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8" r:id="rId4"/>
    <p:sldMasterId id="214748367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Anaheim"/>
      <p:regular r:id="rId73"/>
    </p:embeddedFont>
    <p:embeddedFont>
      <p:font typeface="Bebas Neue"/>
      <p:regular r:id="rId74"/>
    </p:embeddedFont>
    <p:embeddedFont>
      <p:font typeface="Bayon"/>
      <p:regular r:id="rId75"/>
    </p:embeddedFont>
    <p:embeddedFont>
      <p:font typeface="Proxima Nova Semibold"/>
      <p:regular r:id="rId76"/>
      <p:bold r:id="rId77"/>
      <p:boldItalic r:id="rId78"/>
    </p:embeddedFont>
    <p:embeddedFont>
      <p:font typeface="DM Sans"/>
      <p:regular r:id="rId79"/>
      <p:bold r:id="rId80"/>
      <p:italic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0B96452-1668-4E57-85A8-D17EC44CF35C}">
  <a:tblStyle styleId="{60B96452-1668-4E57-85A8-D17EC44CF35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88C88E44-4F51-4A69-948C-E81AE79440B1}"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DMSans-bold.fntdata"/><Relationship Id="rId82" Type="http://schemas.openxmlformats.org/officeDocument/2006/relationships/font" Target="fonts/DMSans-boldItalic.fntdata"/><Relationship Id="rId81" Type="http://schemas.openxmlformats.org/officeDocument/2006/relationships/font" Target="fonts/DMSans-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naheim-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Bayon-regular.fntdata"/><Relationship Id="rId30" Type="http://schemas.openxmlformats.org/officeDocument/2006/relationships/slide" Target="slides/slide24.xml"/><Relationship Id="rId74" Type="http://schemas.openxmlformats.org/officeDocument/2006/relationships/font" Target="fonts/BebasNeue-regular.fntdata"/><Relationship Id="rId33" Type="http://schemas.openxmlformats.org/officeDocument/2006/relationships/slide" Target="slides/slide27.xml"/><Relationship Id="rId77" Type="http://schemas.openxmlformats.org/officeDocument/2006/relationships/font" Target="fonts/ProximaNovaSemibold-bold.fntdata"/><Relationship Id="rId32" Type="http://schemas.openxmlformats.org/officeDocument/2006/relationships/slide" Target="slides/slide26.xml"/><Relationship Id="rId76" Type="http://schemas.openxmlformats.org/officeDocument/2006/relationships/font" Target="fonts/ProximaNovaSemibold-regular.fntdata"/><Relationship Id="rId35" Type="http://schemas.openxmlformats.org/officeDocument/2006/relationships/slide" Target="slides/slide29.xml"/><Relationship Id="rId79" Type="http://schemas.openxmlformats.org/officeDocument/2006/relationships/font" Target="fonts/DMSans-regular.fntdata"/><Relationship Id="rId34" Type="http://schemas.openxmlformats.org/officeDocument/2006/relationships/slide" Target="slides/slide28.xml"/><Relationship Id="rId78" Type="http://schemas.openxmlformats.org/officeDocument/2006/relationships/font" Target="fonts/ProximaNovaSemibold-boldItalic.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6.xml"/><Relationship Id="rId66" Type="http://schemas.openxmlformats.org/officeDocument/2006/relationships/font" Target="fonts/ProximaNova-boldItalic.fntdata"/><Relationship Id="rId21" Type="http://schemas.openxmlformats.org/officeDocument/2006/relationships/slide" Target="slides/slide15.xml"/><Relationship Id="rId65" Type="http://schemas.openxmlformats.org/officeDocument/2006/relationships/font" Target="fonts/ProximaNova-italic.fntdata"/><Relationship Id="rId24" Type="http://schemas.openxmlformats.org/officeDocument/2006/relationships/slide" Target="slides/slide18.xml"/><Relationship Id="rId68" Type="http://schemas.openxmlformats.org/officeDocument/2006/relationships/font" Target="fonts/RobotoMedium-bold.fntdata"/><Relationship Id="rId23" Type="http://schemas.openxmlformats.org/officeDocument/2006/relationships/slide" Target="slides/slide17.xml"/><Relationship Id="rId67" Type="http://schemas.openxmlformats.org/officeDocument/2006/relationships/font" Target="fonts/RobotoMedium-regular.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8" name="Shape 8518"/>
        <p:cNvGrpSpPr/>
        <p:nvPr/>
      </p:nvGrpSpPr>
      <p:grpSpPr>
        <a:xfrm>
          <a:off x="0" y="0"/>
          <a:ext cx="0" cy="0"/>
          <a:chOff x="0" y="0"/>
          <a:chExt cx="0" cy="0"/>
        </a:xfrm>
      </p:grpSpPr>
      <p:sp>
        <p:nvSpPr>
          <p:cNvPr id="8519" name="Google Shape;8519;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0" name="Google Shape;8520;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9" name="Shape 9399"/>
        <p:cNvGrpSpPr/>
        <p:nvPr/>
      </p:nvGrpSpPr>
      <p:grpSpPr>
        <a:xfrm>
          <a:off x="0" y="0"/>
          <a:ext cx="0" cy="0"/>
          <a:chOff x="0" y="0"/>
          <a:chExt cx="0" cy="0"/>
        </a:xfrm>
      </p:grpSpPr>
      <p:sp>
        <p:nvSpPr>
          <p:cNvPr id="9400" name="Google Shape;9400;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1" name="Google Shape;9401;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8" name="Shape 9408"/>
        <p:cNvGrpSpPr/>
        <p:nvPr/>
      </p:nvGrpSpPr>
      <p:grpSpPr>
        <a:xfrm>
          <a:off x="0" y="0"/>
          <a:ext cx="0" cy="0"/>
          <a:chOff x="0" y="0"/>
          <a:chExt cx="0" cy="0"/>
        </a:xfrm>
      </p:grpSpPr>
      <p:sp>
        <p:nvSpPr>
          <p:cNvPr id="9409" name="Google Shape;9409;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0" name="Google Shape;9410;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25" name="Shape 9425"/>
        <p:cNvGrpSpPr/>
        <p:nvPr/>
      </p:nvGrpSpPr>
      <p:grpSpPr>
        <a:xfrm>
          <a:off x="0" y="0"/>
          <a:ext cx="0" cy="0"/>
          <a:chOff x="0" y="0"/>
          <a:chExt cx="0" cy="0"/>
        </a:xfrm>
      </p:grpSpPr>
      <p:sp>
        <p:nvSpPr>
          <p:cNvPr id="9426" name="Google Shape;9426;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27" name="Google Shape;9427;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9" name="Shape 9949"/>
        <p:cNvGrpSpPr/>
        <p:nvPr/>
      </p:nvGrpSpPr>
      <p:grpSpPr>
        <a:xfrm>
          <a:off x="0" y="0"/>
          <a:ext cx="0" cy="0"/>
          <a:chOff x="0" y="0"/>
          <a:chExt cx="0" cy="0"/>
        </a:xfrm>
      </p:grpSpPr>
      <p:sp>
        <p:nvSpPr>
          <p:cNvPr id="9950" name="Google Shape;9950;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1" name="Google Shape;9951;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5" name="Shape 10785"/>
        <p:cNvGrpSpPr/>
        <p:nvPr/>
      </p:nvGrpSpPr>
      <p:grpSpPr>
        <a:xfrm>
          <a:off x="0" y="0"/>
          <a:ext cx="0" cy="0"/>
          <a:chOff x="0" y="0"/>
          <a:chExt cx="0" cy="0"/>
        </a:xfrm>
      </p:grpSpPr>
      <p:sp>
        <p:nvSpPr>
          <p:cNvPr id="10786" name="Google Shape;10786;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87" name="Google Shape;10787;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92" name="Shape 10792"/>
        <p:cNvGrpSpPr/>
        <p:nvPr/>
      </p:nvGrpSpPr>
      <p:grpSpPr>
        <a:xfrm>
          <a:off x="0" y="0"/>
          <a:ext cx="0" cy="0"/>
          <a:chOff x="0" y="0"/>
          <a:chExt cx="0" cy="0"/>
        </a:xfrm>
      </p:grpSpPr>
      <p:sp>
        <p:nvSpPr>
          <p:cNvPr id="10793" name="Google Shape;10793;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94" name="Google Shape;10794;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1" name="Shape 11281"/>
        <p:cNvGrpSpPr/>
        <p:nvPr/>
      </p:nvGrpSpPr>
      <p:grpSpPr>
        <a:xfrm>
          <a:off x="0" y="0"/>
          <a:ext cx="0" cy="0"/>
          <a:chOff x="0" y="0"/>
          <a:chExt cx="0" cy="0"/>
        </a:xfrm>
      </p:grpSpPr>
      <p:sp>
        <p:nvSpPr>
          <p:cNvPr id="11282" name="Google Shape;11282;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83" name="Google Shape;11283;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4" name="Shape 11304"/>
        <p:cNvGrpSpPr/>
        <p:nvPr/>
      </p:nvGrpSpPr>
      <p:grpSpPr>
        <a:xfrm>
          <a:off x="0" y="0"/>
          <a:ext cx="0" cy="0"/>
          <a:chOff x="0" y="0"/>
          <a:chExt cx="0" cy="0"/>
        </a:xfrm>
      </p:grpSpPr>
      <p:sp>
        <p:nvSpPr>
          <p:cNvPr id="11305" name="Google Shape;11305;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06" name="Google Shape;11306;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33" name="Shape 11333"/>
        <p:cNvGrpSpPr/>
        <p:nvPr/>
      </p:nvGrpSpPr>
      <p:grpSpPr>
        <a:xfrm>
          <a:off x="0" y="0"/>
          <a:ext cx="0" cy="0"/>
          <a:chOff x="0" y="0"/>
          <a:chExt cx="0" cy="0"/>
        </a:xfrm>
      </p:grpSpPr>
      <p:sp>
        <p:nvSpPr>
          <p:cNvPr id="11334" name="Google Shape;11334;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35" name="Google Shape;11335;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5" name="Shape 11375"/>
        <p:cNvGrpSpPr/>
        <p:nvPr/>
      </p:nvGrpSpPr>
      <p:grpSpPr>
        <a:xfrm>
          <a:off x="0" y="0"/>
          <a:ext cx="0" cy="0"/>
          <a:chOff x="0" y="0"/>
          <a:chExt cx="0" cy="0"/>
        </a:xfrm>
      </p:grpSpPr>
      <p:sp>
        <p:nvSpPr>
          <p:cNvPr id="11376" name="Google Shape;11376;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77" name="Google Shape;11377;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2" name="Shape 11392"/>
        <p:cNvGrpSpPr/>
        <p:nvPr/>
      </p:nvGrpSpPr>
      <p:grpSpPr>
        <a:xfrm>
          <a:off x="0" y="0"/>
          <a:ext cx="0" cy="0"/>
          <a:chOff x="0" y="0"/>
          <a:chExt cx="0" cy="0"/>
        </a:xfrm>
      </p:grpSpPr>
      <p:sp>
        <p:nvSpPr>
          <p:cNvPr id="11393" name="Google Shape;11393;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4" name="Google Shape;11394;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51" name="Shape 12051"/>
        <p:cNvGrpSpPr/>
        <p:nvPr/>
      </p:nvGrpSpPr>
      <p:grpSpPr>
        <a:xfrm>
          <a:off x="0" y="0"/>
          <a:ext cx="0" cy="0"/>
          <a:chOff x="0" y="0"/>
          <a:chExt cx="0" cy="0"/>
        </a:xfrm>
      </p:grpSpPr>
      <p:sp>
        <p:nvSpPr>
          <p:cNvPr id="12052" name="Google Shape;12052;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53" name="Google Shape;12053;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91" name="Shape 12291"/>
        <p:cNvGrpSpPr/>
        <p:nvPr/>
      </p:nvGrpSpPr>
      <p:grpSpPr>
        <a:xfrm>
          <a:off x="0" y="0"/>
          <a:ext cx="0" cy="0"/>
          <a:chOff x="0" y="0"/>
          <a:chExt cx="0" cy="0"/>
        </a:xfrm>
      </p:grpSpPr>
      <p:sp>
        <p:nvSpPr>
          <p:cNvPr id="12292" name="Google Shape;12292;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93" name="Google Shape;12293;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5" name="Shape 12545"/>
        <p:cNvGrpSpPr/>
        <p:nvPr/>
      </p:nvGrpSpPr>
      <p:grpSpPr>
        <a:xfrm>
          <a:off x="0" y="0"/>
          <a:ext cx="0" cy="0"/>
          <a:chOff x="0" y="0"/>
          <a:chExt cx="0" cy="0"/>
        </a:xfrm>
      </p:grpSpPr>
      <p:sp>
        <p:nvSpPr>
          <p:cNvPr id="12546" name="Google Shape;12546;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47" name="Google Shape;12547;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37" name="Shape 13037"/>
        <p:cNvGrpSpPr/>
        <p:nvPr/>
      </p:nvGrpSpPr>
      <p:grpSpPr>
        <a:xfrm>
          <a:off x="0" y="0"/>
          <a:ext cx="0" cy="0"/>
          <a:chOff x="0" y="0"/>
          <a:chExt cx="0" cy="0"/>
        </a:xfrm>
      </p:grpSpPr>
      <p:sp>
        <p:nvSpPr>
          <p:cNvPr id="13038" name="Google Shape;13038;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39" name="Google Shape;13039;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97" name="Shape 13697"/>
        <p:cNvGrpSpPr/>
        <p:nvPr/>
      </p:nvGrpSpPr>
      <p:grpSpPr>
        <a:xfrm>
          <a:off x="0" y="0"/>
          <a:ext cx="0" cy="0"/>
          <a:chOff x="0" y="0"/>
          <a:chExt cx="0" cy="0"/>
        </a:xfrm>
      </p:grpSpPr>
      <p:sp>
        <p:nvSpPr>
          <p:cNvPr id="13698" name="Google Shape;13698;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99" name="Google Shape;13699;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7" name="Shape 13717"/>
        <p:cNvGrpSpPr/>
        <p:nvPr/>
      </p:nvGrpSpPr>
      <p:grpSpPr>
        <a:xfrm>
          <a:off x="0" y="0"/>
          <a:ext cx="0" cy="0"/>
          <a:chOff x="0" y="0"/>
          <a:chExt cx="0" cy="0"/>
        </a:xfrm>
      </p:grpSpPr>
      <p:sp>
        <p:nvSpPr>
          <p:cNvPr id="13718" name="Google Shape;13718;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19" name="Google Shape;13719;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37" name="Shape 13737"/>
        <p:cNvGrpSpPr/>
        <p:nvPr/>
      </p:nvGrpSpPr>
      <p:grpSpPr>
        <a:xfrm>
          <a:off x="0" y="0"/>
          <a:ext cx="0" cy="0"/>
          <a:chOff x="0" y="0"/>
          <a:chExt cx="0" cy="0"/>
        </a:xfrm>
      </p:grpSpPr>
      <p:sp>
        <p:nvSpPr>
          <p:cNvPr id="13738" name="Google Shape;13738;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39" name="Google Shape;13739;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47" name="Shape 13747"/>
        <p:cNvGrpSpPr/>
        <p:nvPr/>
      </p:nvGrpSpPr>
      <p:grpSpPr>
        <a:xfrm>
          <a:off x="0" y="0"/>
          <a:ext cx="0" cy="0"/>
          <a:chOff x="0" y="0"/>
          <a:chExt cx="0" cy="0"/>
        </a:xfrm>
      </p:grpSpPr>
      <p:sp>
        <p:nvSpPr>
          <p:cNvPr id="13748" name="Google Shape;13748;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49" name="Google Shape;13749;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55" name="Shape 13755"/>
        <p:cNvGrpSpPr/>
        <p:nvPr/>
      </p:nvGrpSpPr>
      <p:grpSpPr>
        <a:xfrm>
          <a:off x="0" y="0"/>
          <a:ext cx="0" cy="0"/>
          <a:chOff x="0" y="0"/>
          <a:chExt cx="0" cy="0"/>
        </a:xfrm>
      </p:grpSpPr>
      <p:sp>
        <p:nvSpPr>
          <p:cNvPr id="13756" name="Google Shape;13756;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57" name="Google Shape;13757;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72" name="Shape 13772"/>
        <p:cNvGrpSpPr/>
        <p:nvPr/>
      </p:nvGrpSpPr>
      <p:grpSpPr>
        <a:xfrm>
          <a:off x="0" y="0"/>
          <a:ext cx="0" cy="0"/>
          <a:chOff x="0" y="0"/>
          <a:chExt cx="0" cy="0"/>
        </a:xfrm>
      </p:grpSpPr>
      <p:sp>
        <p:nvSpPr>
          <p:cNvPr id="13773" name="Google Shape;13773;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74" name="Google Shape;13774;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32" name="Shape 13832"/>
        <p:cNvGrpSpPr/>
        <p:nvPr/>
      </p:nvGrpSpPr>
      <p:grpSpPr>
        <a:xfrm>
          <a:off x="0" y="0"/>
          <a:ext cx="0" cy="0"/>
          <a:chOff x="0" y="0"/>
          <a:chExt cx="0" cy="0"/>
        </a:xfrm>
      </p:grpSpPr>
      <p:sp>
        <p:nvSpPr>
          <p:cNvPr id="13833" name="Google Shape;13833;g25c6cbe55a2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34" name="Google Shape;13834;g25c6cbe55a2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75" name="Shape 13875"/>
        <p:cNvGrpSpPr/>
        <p:nvPr/>
      </p:nvGrpSpPr>
      <p:grpSpPr>
        <a:xfrm>
          <a:off x="0" y="0"/>
          <a:ext cx="0" cy="0"/>
          <a:chOff x="0" y="0"/>
          <a:chExt cx="0" cy="0"/>
        </a:xfrm>
      </p:grpSpPr>
      <p:sp>
        <p:nvSpPr>
          <p:cNvPr id="13876" name="Google Shape;13876;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7" name="Google Shape;13877;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6" name="Shape 14286"/>
        <p:cNvGrpSpPr/>
        <p:nvPr/>
      </p:nvGrpSpPr>
      <p:grpSpPr>
        <a:xfrm>
          <a:off x="0" y="0"/>
          <a:ext cx="0" cy="0"/>
          <a:chOff x="0" y="0"/>
          <a:chExt cx="0" cy="0"/>
        </a:xfrm>
      </p:grpSpPr>
      <p:sp>
        <p:nvSpPr>
          <p:cNvPr id="14287" name="Google Shape;14287;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8" name="Google Shape;14288;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92" name="Shape 14292"/>
        <p:cNvGrpSpPr/>
        <p:nvPr/>
      </p:nvGrpSpPr>
      <p:grpSpPr>
        <a:xfrm>
          <a:off x="0" y="0"/>
          <a:ext cx="0" cy="0"/>
          <a:chOff x="0" y="0"/>
          <a:chExt cx="0" cy="0"/>
        </a:xfrm>
      </p:grpSpPr>
      <p:sp>
        <p:nvSpPr>
          <p:cNvPr id="14293" name="Google Shape;14293;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94" name="Google Shape;14294;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11" name="Shape 14311"/>
        <p:cNvGrpSpPr/>
        <p:nvPr/>
      </p:nvGrpSpPr>
      <p:grpSpPr>
        <a:xfrm>
          <a:off x="0" y="0"/>
          <a:ext cx="0" cy="0"/>
          <a:chOff x="0" y="0"/>
          <a:chExt cx="0" cy="0"/>
        </a:xfrm>
      </p:grpSpPr>
      <p:sp>
        <p:nvSpPr>
          <p:cNvPr id="14312" name="Google Shape;14312;g25beb8a1dc0_0_4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13" name="Google Shape;14313;g25beb8a1dc0_0_4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30" name="Shape 14330"/>
        <p:cNvGrpSpPr/>
        <p:nvPr/>
      </p:nvGrpSpPr>
      <p:grpSpPr>
        <a:xfrm>
          <a:off x="0" y="0"/>
          <a:ext cx="0" cy="0"/>
          <a:chOff x="0" y="0"/>
          <a:chExt cx="0" cy="0"/>
        </a:xfrm>
      </p:grpSpPr>
      <p:sp>
        <p:nvSpPr>
          <p:cNvPr id="14331" name="Google Shape;14331;g25beb8a1dc0_0_4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32" name="Google Shape;14332;g25beb8a1dc0_0_4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9" name="Shape 14359"/>
        <p:cNvGrpSpPr/>
        <p:nvPr/>
      </p:nvGrpSpPr>
      <p:grpSpPr>
        <a:xfrm>
          <a:off x="0" y="0"/>
          <a:ext cx="0" cy="0"/>
          <a:chOff x="0" y="0"/>
          <a:chExt cx="0" cy="0"/>
        </a:xfrm>
      </p:grpSpPr>
      <p:sp>
        <p:nvSpPr>
          <p:cNvPr id="14360" name="Google Shape;14360;g25beb8a1dc0_0_45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61" name="Google Shape;14361;g25beb8a1dc0_0_45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90" name="Shape 14390"/>
        <p:cNvGrpSpPr/>
        <p:nvPr/>
      </p:nvGrpSpPr>
      <p:grpSpPr>
        <a:xfrm>
          <a:off x="0" y="0"/>
          <a:ext cx="0" cy="0"/>
          <a:chOff x="0" y="0"/>
          <a:chExt cx="0" cy="0"/>
        </a:xfrm>
      </p:grpSpPr>
      <p:sp>
        <p:nvSpPr>
          <p:cNvPr id="14391" name="Google Shape;14391;g25beb8a1dc0_0_45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92" name="Google Shape;14392;g25beb8a1dc0_0_45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2" name="Shape 14442"/>
        <p:cNvGrpSpPr/>
        <p:nvPr/>
      </p:nvGrpSpPr>
      <p:grpSpPr>
        <a:xfrm>
          <a:off x="0" y="0"/>
          <a:ext cx="0" cy="0"/>
          <a:chOff x="0" y="0"/>
          <a:chExt cx="0" cy="0"/>
        </a:xfrm>
      </p:grpSpPr>
      <p:sp>
        <p:nvSpPr>
          <p:cNvPr id="14443" name="Google Shape;14443;g25beb8a1dc0_0_45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44" name="Google Shape;14444;g25beb8a1dc0_0_45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57" name="Shape 14457"/>
        <p:cNvGrpSpPr/>
        <p:nvPr/>
      </p:nvGrpSpPr>
      <p:grpSpPr>
        <a:xfrm>
          <a:off x="0" y="0"/>
          <a:ext cx="0" cy="0"/>
          <a:chOff x="0" y="0"/>
          <a:chExt cx="0" cy="0"/>
        </a:xfrm>
      </p:grpSpPr>
      <p:sp>
        <p:nvSpPr>
          <p:cNvPr id="14458" name="Google Shape;14458;g25beb8a1dc0_0_45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59" name="Google Shape;14459;g25beb8a1dc0_0_45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72" name="Shape 14472"/>
        <p:cNvGrpSpPr/>
        <p:nvPr/>
      </p:nvGrpSpPr>
      <p:grpSpPr>
        <a:xfrm>
          <a:off x="0" y="0"/>
          <a:ext cx="0" cy="0"/>
          <a:chOff x="0" y="0"/>
          <a:chExt cx="0" cy="0"/>
        </a:xfrm>
      </p:grpSpPr>
      <p:sp>
        <p:nvSpPr>
          <p:cNvPr id="14473" name="Google Shape;14473;g25beb8a1dc0_0_45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74" name="Google Shape;14474;g25beb8a1dc0_0_45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06" name="Shape 14506"/>
        <p:cNvGrpSpPr/>
        <p:nvPr/>
      </p:nvGrpSpPr>
      <p:grpSpPr>
        <a:xfrm>
          <a:off x="0" y="0"/>
          <a:ext cx="0" cy="0"/>
          <a:chOff x="0" y="0"/>
          <a:chExt cx="0" cy="0"/>
        </a:xfrm>
      </p:grpSpPr>
      <p:sp>
        <p:nvSpPr>
          <p:cNvPr id="14507" name="Google Shape;14507;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08" name="Google Shape;14508;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7" name="Shape 14517"/>
        <p:cNvGrpSpPr/>
        <p:nvPr/>
      </p:nvGrpSpPr>
      <p:grpSpPr>
        <a:xfrm>
          <a:off x="0" y="0"/>
          <a:ext cx="0" cy="0"/>
          <a:chOff x="0" y="0"/>
          <a:chExt cx="0" cy="0"/>
        </a:xfrm>
      </p:grpSpPr>
      <p:sp>
        <p:nvSpPr>
          <p:cNvPr id="14518" name="Google Shape;14518;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19" name="Google Shape;14519;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4" name="Shape 14534"/>
        <p:cNvGrpSpPr/>
        <p:nvPr/>
      </p:nvGrpSpPr>
      <p:grpSpPr>
        <a:xfrm>
          <a:off x="0" y="0"/>
          <a:ext cx="0" cy="0"/>
          <a:chOff x="0" y="0"/>
          <a:chExt cx="0" cy="0"/>
        </a:xfrm>
      </p:grpSpPr>
      <p:sp>
        <p:nvSpPr>
          <p:cNvPr id="14535" name="Google Shape;14535;g25c2f7c4621_1_17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36" name="Google Shape;14536;g25c2f7c4621_1_17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30" name="Shape 14830"/>
        <p:cNvGrpSpPr/>
        <p:nvPr/>
      </p:nvGrpSpPr>
      <p:grpSpPr>
        <a:xfrm>
          <a:off x="0" y="0"/>
          <a:ext cx="0" cy="0"/>
          <a:chOff x="0" y="0"/>
          <a:chExt cx="0" cy="0"/>
        </a:xfrm>
      </p:grpSpPr>
      <p:sp>
        <p:nvSpPr>
          <p:cNvPr id="14831" name="Google Shape;14831;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32" name="Google Shape;14832;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70" name="Shape 15370"/>
        <p:cNvGrpSpPr/>
        <p:nvPr/>
      </p:nvGrpSpPr>
      <p:grpSpPr>
        <a:xfrm>
          <a:off x="0" y="0"/>
          <a:ext cx="0" cy="0"/>
          <a:chOff x="0" y="0"/>
          <a:chExt cx="0" cy="0"/>
        </a:xfrm>
      </p:grpSpPr>
      <p:sp>
        <p:nvSpPr>
          <p:cNvPr id="15371" name="Google Shape;15371;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72" name="Google Shape;15372;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76" name="Shape 15376"/>
        <p:cNvGrpSpPr/>
        <p:nvPr/>
      </p:nvGrpSpPr>
      <p:grpSpPr>
        <a:xfrm>
          <a:off x="0" y="0"/>
          <a:ext cx="0" cy="0"/>
          <a:chOff x="0" y="0"/>
          <a:chExt cx="0" cy="0"/>
        </a:xfrm>
      </p:grpSpPr>
      <p:sp>
        <p:nvSpPr>
          <p:cNvPr id="15377" name="Google Shape;15377;g25c2f7c4621_1_8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78" name="Google Shape;15378;g25c2f7c4621_1_8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82" name="Shape 15382"/>
        <p:cNvGrpSpPr/>
        <p:nvPr/>
      </p:nvGrpSpPr>
      <p:grpSpPr>
        <a:xfrm>
          <a:off x="0" y="0"/>
          <a:ext cx="0" cy="0"/>
          <a:chOff x="0" y="0"/>
          <a:chExt cx="0" cy="0"/>
        </a:xfrm>
      </p:grpSpPr>
      <p:sp>
        <p:nvSpPr>
          <p:cNvPr id="15383" name="Google Shape;15383;g25c2f7c4621_1_89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84" name="Google Shape;15384;g25c2f7c4621_1_89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88" name="Shape 15388"/>
        <p:cNvGrpSpPr/>
        <p:nvPr/>
      </p:nvGrpSpPr>
      <p:grpSpPr>
        <a:xfrm>
          <a:off x="0" y="0"/>
          <a:ext cx="0" cy="0"/>
          <a:chOff x="0" y="0"/>
          <a:chExt cx="0" cy="0"/>
        </a:xfrm>
      </p:grpSpPr>
      <p:sp>
        <p:nvSpPr>
          <p:cNvPr id="15389" name="Google Shape;15389;g25c2f7c4621_1_89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90" name="Google Shape;15390;g25c2f7c4621_1_89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14" name="Shape 15414"/>
        <p:cNvGrpSpPr/>
        <p:nvPr/>
      </p:nvGrpSpPr>
      <p:grpSpPr>
        <a:xfrm>
          <a:off x="0" y="0"/>
          <a:ext cx="0" cy="0"/>
          <a:chOff x="0" y="0"/>
          <a:chExt cx="0" cy="0"/>
        </a:xfrm>
      </p:grpSpPr>
      <p:sp>
        <p:nvSpPr>
          <p:cNvPr id="15415" name="Google Shape;15415;g25c2f7c4621_1_8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16" name="Google Shape;15416;g25c2f7c4621_1_8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30" name="Shape 15430"/>
        <p:cNvGrpSpPr/>
        <p:nvPr/>
      </p:nvGrpSpPr>
      <p:grpSpPr>
        <a:xfrm>
          <a:off x="0" y="0"/>
          <a:ext cx="0" cy="0"/>
          <a:chOff x="0" y="0"/>
          <a:chExt cx="0" cy="0"/>
        </a:xfrm>
      </p:grpSpPr>
      <p:sp>
        <p:nvSpPr>
          <p:cNvPr id="15431" name="Google Shape;15431;g25c2f7c4621_1_89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2" name="Google Shape;15432;g25c2f7c4621_1_89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69" name="Shape 15769"/>
        <p:cNvGrpSpPr/>
        <p:nvPr/>
      </p:nvGrpSpPr>
      <p:grpSpPr>
        <a:xfrm>
          <a:off x="0" y="0"/>
          <a:ext cx="0" cy="0"/>
          <a:chOff x="0" y="0"/>
          <a:chExt cx="0" cy="0"/>
        </a:xfrm>
      </p:grpSpPr>
      <p:sp>
        <p:nvSpPr>
          <p:cNvPr id="15770" name="Google Shape;15770;g25c2f7c4621_1_9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71" name="Google Shape;15771;g25c2f7c4621_1_9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70" name="Shape 17970"/>
        <p:cNvGrpSpPr/>
        <p:nvPr/>
      </p:nvGrpSpPr>
      <p:grpSpPr>
        <a:xfrm>
          <a:off x="0" y="0"/>
          <a:ext cx="0" cy="0"/>
          <a:chOff x="0" y="0"/>
          <a:chExt cx="0" cy="0"/>
        </a:xfrm>
      </p:grpSpPr>
      <p:sp>
        <p:nvSpPr>
          <p:cNvPr id="17971" name="Google Shape;17971;g25c2f7c4621_1_11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72" name="Google Shape;17972;g25c2f7c4621_1_11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89" name="Shape 18389"/>
        <p:cNvGrpSpPr/>
        <p:nvPr/>
      </p:nvGrpSpPr>
      <p:grpSpPr>
        <a:xfrm>
          <a:off x="0" y="0"/>
          <a:ext cx="0" cy="0"/>
          <a:chOff x="0" y="0"/>
          <a:chExt cx="0" cy="0"/>
        </a:xfrm>
      </p:grpSpPr>
      <p:sp>
        <p:nvSpPr>
          <p:cNvPr id="18390" name="Google Shape;18390;g25c2f7c4621_1_11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91" name="Google Shape;18391;g25c2f7c4621_1_11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59" name="Shape 18559"/>
        <p:cNvGrpSpPr/>
        <p:nvPr/>
      </p:nvGrpSpPr>
      <p:grpSpPr>
        <a:xfrm>
          <a:off x="0" y="0"/>
          <a:ext cx="0" cy="0"/>
          <a:chOff x="0" y="0"/>
          <a:chExt cx="0" cy="0"/>
        </a:xfrm>
      </p:grpSpPr>
      <p:sp>
        <p:nvSpPr>
          <p:cNvPr id="18560" name="Google Shape;18560;g25c2f7c4621_1_120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61" name="Google Shape;18561;g25c2f7c4621_1_120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64" name="Shape 18964"/>
        <p:cNvGrpSpPr/>
        <p:nvPr/>
      </p:nvGrpSpPr>
      <p:grpSpPr>
        <a:xfrm>
          <a:off x="0" y="0"/>
          <a:ext cx="0" cy="0"/>
          <a:chOff x="0" y="0"/>
          <a:chExt cx="0" cy="0"/>
        </a:xfrm>
      </p:grpSpPr>
      <p:sp>
        <p:nvSpPr>
          <p:cNvPr id="18965" name="Google Shape;18965;g25c2f7c4621_1_12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66" name="Google Shape;18966;g25c2f7c4621_1_12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44" name="Shape 19344"/>
        <p:cNvGrpSpPr/>
        <p:nvPr/>
      </p:nvGrpSpPr>
      <p:grpSpPr>
        <a:xfrm>
          <a:off x="0" y="0"/>
          <a:ext cx="0" cy="0"/>
          <a:chOff x="0" y="0"/>
          <a:chExt cx="0" cy="0"/>
        </a:xfrm>
      </p:grpSpPr>
      <p:sp>
        <p:nvSpPr>
          <p:cNvPr id="19345" name="Google Shape;19345;g25c2f7c4621_1_128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46" name="Google Shape;19346;g25c2f7c4621_1_128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70" name="Shape 19770"/>
        <p:cNvGrpSpPr/>
        <p:nvPr/>
      </p:nvGrpSpPr>
      <p:grpSpPr>
        <a:xfrm>
          <a:off x="0" y="0"/>
          <a:ext cx="0" cy="0"/>
          <a:chOff x="0" y="0"/>
          <a:chExt cx="0" cy="0"/>
        </a:xfrm>
      </p:grpSpPr>
      <p:sp>
        <p:nvSpPr>
          <p:cNvPr id="19771" name="Google Shape;19771;g25c2f7c4621_1_13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72" name="Google Shape;19772;g25c2f7c4621_1_13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31" name="Shape 20131"/>
        <p:cNvGrpSpPr/>
        <p:nvPr/>
      </p:nvGrpSpPr>
      <p:grpSpPr>
        <a:xfrm>
          <a:off x="0" y="0"/>
          <a:ext cx="0" cy="0"/>
          <a:chOff x="0" y="0"/>
          <a:chExt cx="0" cy="0"/>
        </a:xfrm>
      </p:grpSpPr>
      <p:sp>
        <p:nvSpPr>
          <p:cNvPr id="20132" name="Google Shape;20132;g25c2f7c4621_1_13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33" name="Google Shape;20133;g25c2f7c4621_1_13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41" name="Shape 20641"/>
        <p:cNvGrpSpPr/>
        <p:nvPr/>
      </p:nvGrpSpPr>
      <p:grpSpPr>
        <a:xfrm>
          <a:off x="0" y="0"/>
          <a:ext cx="0" cy="0"/>
          <a:chOff x="0" y="0"/>
          <a:chExt cx="0" cy="0"/>
        </a:xfrm>
      </p:grpSpPr>
      <p:sp>
        <p:nvSpPr>
          <p:cNvPr id="20642" name="Google Shape;20642;g25c2f7c4621_1_14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43" name="Google Shape;20643;g25c2f7c4621_1_14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61" name="Shape 21261"/>
        <p:cNvGrpSpPr/>
        <p:nvPr/>
      </p:nvGrpSpPr>
      <p:grpSpPr>
        <a:xfrm>
          <a:off x="0" y="0"/>
          <a:ext cx="0" cy="0"/>
          <a:chOff x="0" y="0"/>
          <a:chExt cx="0" cy="0"/>
        </a:xfrm>
      </p:grpSpPr>
      <p:sp>
        <p:nvSpPr>
          <p:cNvPr id="21262" name="Google Shape;21262;g25c2f7c4621_1_14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63" name="Google Shape;21263;g25c2f7c4621_1_14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55" name="Shape 21855"/>
        <p:cNvGrpSpPr/>
        <p:nvPr/>
      </p:nvGrpSpPr>
      <p:grpSpPr>
        <a:xfrm>
          <a:off x="0" y="0"/>
          <a:ext cx="0" cy="0"/>
          <a:chOff x="0" y="0"/>
          <a:chExt cx="0" cy="0"/>
        </a:xfrm>
      </p:grpSpPr>
      <p:sp>
        <p:nvSpPr>
          <p:cNvPr id="21856" name="Google Shape;21856;g25c2f7c4621_1_15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57" name="Google Shape;21857;g25c2f7c4621_1_15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76" name="Shape 22176"/>
        <p:cNvGrpSpPr/>
        <p:nvPr/>
      </p:nvGrpSpPr>
      <p:grpSpPr>
        <a:xfrm>
          <a:off x="0" y="0"/>
          <a:ext cx="0" cy="0"/>
          <a:chOff x="0" y="0"/>
          <a:chExt cx="0" cy="0"/>
        </a:xfrm>
      </p:grpSpPr>
      <p:sp>
        <p:nvSpPr>
          <p:cNvPr id="22177" name="Google Shape;22177;g25c2f7c4621_1_15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78" name="Google Shape;22178;g25c2f7c4621_1_15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84" name="Shape 22484"/>
        <p:cNvGrpSpPr/>
        <p:nvPr/>
      </p:nvGrpSpPr>
      <p:grpSpPr>
        <a:xfrm>
          <a:off x="0" y="0"/>
          <a:ext cx="0" cy="0"/>
          <a:chOff x="0" y="0"/>
          <a:chExt cx="0" cy="0"/>
        </a:xfrm>
      </p:grpSpPr>
      <p:sp>
        <p:nvSpPr>
          <p:cNvPr id="22485" name="Google Shape;22485;g25c2f7c4621_1_17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86" name="Google Shape;22486;g25c2f7c4621_1_17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flipH="1" rot="10800000">
            <a:off x="6519525" y="585775"/>
            <a:ext cx="247225" cy="382700"/>
            <a:chOff x="1323975" y="2019300"/>
            <a:chExt cx="247225" cy="382700"/>
          </a:xfrm>
        </p:grpSpPr>
        <p:sp>
          <p:nvSpPr>
            <p:cNvPr id="10" name="Google Shape;10;p2"/>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 name="Google Shape;13;p2"/>
          <p:cNvGrpSpPr/>
          <p:nvPr/>
        </p:nvGrpSpPr>
        <p:grpSpPr>
          <a:xfrm>
            <a:off x="1609725" y="2250950"/>
            <a:ext cx="247225" cy="382700"/>
            <a:chOff x="1323975" y="2019300"/>
            <a:chExt cx="247225" cy="382700"/>
          </a:xfrm>
        </p:grpSpPr>
        <p:sp>
          <p:nvSpPr>
            <p:cNvPr id="14" name="Google Shape;14;p2"/>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 name="Google Shape;17;p2"/>
          <p:cNvGrpSpPr/>
          <p:nvPr/>
        </p:nvGrpSpPr>
        <p:grpSpPr>
          <a:xfrm>
            <a:off x="6319500" y="2633650"/>
            <a:ext cx="499975" cy="407675"/>
            <a:chOff x="6519525" y="2633650"/>
            <a:chExt cx="499975" cy="407675"/>
          </a:xfrm>
        </p:grpSpPr>
        <p:grpSp>
          <p:nvGrpSpPr>
            <p:cNvPr id="18" name="Google Shape;18;p2"/>
            <p:cNvGrpSpPr/>
            <p:nvPr/>
          </p:nvGrpSpPr>
          <p:grpSpPr>
            <a:xfrm flipH="1">
              <a:off x="6772275" y="2633650"/>
              <a:ext cx="247225" cy="382700"/>
              <a:chOff x="1323975" y="2019300"/>
              <a:chExt cx="247225" cy="382700"/>
            </a:xfrm>
          </p:grpSpPr>
          <p:sp>
            <p:nvSpPr>
              <p:cNvPr id="19" name="Google Shape;19;p2"/>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 name="Google Shape;22;p2"/>
            <p:cNvSpPr/>
            <p:nvPr/>
          </p:nvSpPr>
          <p:spPr>
            <a:xfrm flipH="1">
              <a:off x="6519525" y="2977725"/>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 name="Google Shape;23;p2"/>
          <p:cNvSpPr/>
          <p:nvPr/>
        </p:nvSpPr>
        <p:spPr>
          <a:xfrm>
            <a:off x="-1041400" y="-1377939"/>
            <a:ext cx="10595967" cy="5415358"/>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8283300">
            <a:off x="6771247" y="-718458"/>
            <a:ext cx="3022700" cy="2262095"/>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txBox="1"/>
          <p:nvPr>
            <p:ph type="ctrTitle"/>
          </p:nvPr>
        </p:nvSpPr>
        <p:spPr>
          <a:xfrm>
            <a:off x="2495550" y="828675"/>
            <a:ext cx="4152900" cy="16542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6" name="Google Shape;26;p2"/>
          <p:cNvSpPr txBox="1"/>
          <p:nvPr>
            <p:ph idx="1" type="subTitle"/>
          </p:nvPr>
        </p:nvSpPr>
        <p:spPr>
          <a:xfrm>
            <a:off x="3095775" y="2406750"/>
            <a:ext cx="2952600" cy="682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27" name="Google Shape;27;p2"/>
          <p:cNvGrpSpPr/>
          <p:nvPr/>
        </p:nvGrpSpPr>
        <p:grpSpPr>
          <a:xfrm>
            <a:off x="-197675" y="2174250"/>
            <a:ext cx="10656159" cy="3947764"/>
            <a:chOff x="-197675" y="2174250"/>
            <a:chExt cx="10656159" cy="3947764"/>
          </a:xfrm>
        </p:grpSpPr>
        <p:grpSp>
          <p:nvGrpSpPr>
            <p:cNvPr id="28" name="Google Shape;28;p2"/>
            <p:cNvGrpSpPr/>
            <p:nvPr/>
          </p:nvGrpSpPr>
          <p:grpSpPr>
            <a:xfrm>
              <a:off x="-197675" y="2174250"/>
              <a:ext cx="10656159" cy="3947764"/>
              <a:chOff x="-197675" y="2174250"/>
              <a:chExt cx="10656159" cy="3947764"/>
            </a:xfrm>
          </p:grpSpPr>
          <p:sp>
            <p:nvSpPr>
              <p:cNvPr id="29" name="Google Shape;29;p2"/>
              <p:cNvSpPr/>
              <p:nvPr/>
            </p:nvSpPr>
            <p:spPr>
              <a:xfrm>
                <a:off x="-197675" y="2269458"/>
                <a:ext cx="6085162" cy="3130501"/>
              </a:xfrm>
              <a:custGeom>
                <a:rect b="b" l="l" r="r" t="t"/>
                <a:pathLst>
                  <a:path extrusionOk="0" h="22945" w="44602">
                    <a:moveTo>
                      <a:pt x="4652" y="3953"/>
                    </a:moveTo>
                    <a:lnTo>
                      <a:pt x="4652" y="3953"/>
                    </a:lnTo>
                    <a:cubicBezTo>
                      <a:pt x="4541" y="4211"/>
                      <a:pt x="4450" y="4468"/>
                      <a:pt x="4413" y="4744"/>
                    </a:cubicBezTo>
                    <a:cubicBezTo>
                      <a:pt x="4413" y="4781"/>
                      <a:pt x="4413" y="4799"/>
                      <a:pt x="4413" y="4836"/>
                    </a:cubicBezTo>
                    <a:cubicBezTo>
                      <a:pt x="4394" y="4873"/>
                      <a:pt x="4376" y="4909"/>
                      <a:pt x="4358" y="4946"/>
                    </a:cubicBezTo>
                    <a:cubicBezTo>
                      <a:pt x="4302" y="4707"/>
                      <a:pt x="4302" y="4468"/>
                      <a:pt x="4413" y="4266"/>
                    </a:cubicBezTo>
                    <a:cubicBezTo>
                      <a:pt x="4468" y="4137"/>
                      <a:pt x="4560" y="4045"/>
                      <a:pt x="4652" y="3953"/>
                    </a:cubicBezTo>
                    <a:close/>
                    <a:moveTo>
                      <a:pt x="6104" y="3953"/>
                    </a:moveTo>
                    <a:cubicBezTo>
                      <a:pt x="6086" y="4211"/>
                      <a:pt x="6086" y="4468"/>
                      <a:pt x="6049" y="4726"/>
                    </a:cubicBezTo>
                    <a:cubicBezTo>
                      <a:pt x="6012" y="5112"/>
                      <a:pt x="5939" y="5498"/>
                      <a:pt x="5792" y="5865"/>
                    </a:cubicBezTo>
                    <a:cubicBezTo>
                      <a:pt x="5773" y="5921"/>
                      <a:pt x="5755" y="5957"/>
                      <a:pt x="5736" y="6012"/>
                    </a:cubicBezTo>
                    <a:cubicBezTo>
                      <a:pt x="5718" y="5865"/>
                      <a:pt x="5700" y="5737"/>
                      <a:pt x="5700" y="5590"/>
                    </a:cubicBezTo>
                    <a:cubicBezTo>
                      <a:pt x="5681" y="5148"/>
                      <a:pt x="5773" y="4707"/>
                      <a:pt x="5939" y="4321"/>
                    </a:cubicBezTo>
                    <a:cubicBezTo>
                      <a:pt x="5975" y="4192"/>
                      <a:pt x="6049" y="4082"/>
                      <a:pt x="6104" y="3953"/>
                    </a:cubicBezTo>
                    <a:close/>
                    <a:moveTo>
                      <a:pt x="9671" y="6821"/>
                    </a:moveTo>
                    <a:lnTo>
                      <a:pt x="9671" y="6821"/>
                    </a:lnTo>
                    <a:cubicBezTo>
                      <a:pt x="9689" y="6877"/>
                      <a:pt x="9707" y="6950"/>
                      <a:pt x="9726" y="7024"/>
                    </a:cubicBezTo>
                    <a:cubicBezTo>
                      <a:pt x="9744" y="7116"/>
                      <a:pt x="9763" y="7207"/>
                      <a:pt x="9781" y="7299"/>
                    </a:cubicBezTo>
                    <a:cubicBezTo>
                      <a:pt x="9781" y="7299"/>
                      <a:pt x="9763" y="7318"/>
                      <a:pt x="9763" y="7336"/>
                    </a:cubicBezTo>
                    <a:cubicBezTo>
                      <a:pt x="9763" y="7446"/>
                      <a:pt x="9744" y="7538"/>
                      <a:pt x="9744" y="7649"/>
                    </a:cubicBezTo>
                    <a:cubicBezTo>
                      <a:pt x="9763" y="7759"/>
                      <a:pt x="9763" y="7888"/>
                      <a:pt x="9744" y="7998"/>
                    </a:cubicBezTo>
                    <a:cubicBezTo>
                      <a:pt x="9726" y="7961"/>
                      <a:pt x="9707" y="7906"/>
                      <a:pt x="9689" y="7869"/>
                    </a:cubicBezTo>
                    <a:cubicBezTo>
                      <a:pt x="9689" y="7869"/>
                      <a:pt x="9689" y="7851"/>
                      <a:pt x="9689" y="7851"/>
                    </a:cubicBezTo>
                    <a:cubicBezTo>
                      <a:pt x="9689" y="7777"/>
                      <a:pt x="9689" y="7685"/>
                      <a:pt x="9689" y="7612"/>
                    </a:cubicBezTo>
                    <a:cubicBezTo>
                      <a:pt x="9707" y="7410"/>
                      <a:pt x="9726" y="7189"/>
                      <a:pt x="9707" y="6968"/>
                    </a:cubicBezTo>
                    <a:cubicBezTo>
                      <a:pt x="9689" y="6932"/>
                      <a:pt x="9689" y="6877"/>
                      <a:pt x="9671" y="6821"/>
                    </a:cubicBezTo>
                    <a:close/>
                    <a:moveTo>
                      <a:pt x="10185" y="6564"/>
                    </a:moveTo>
                    <a:cubicBezTo>
                      <a:pt x="10185" y="6582"/>
                      <a:pt x="10185" y="6601"/>
                      <a:pt x="10204" y="6619"/>
                    </a:cubicBezTo>
                    <a:cubicBezTo>
                      <a:pt x="10222" y="6711"/>
                      <a:pt x="10241" y="6877"/>
                      <a:pt x="10241" y="7024"/>
                    </a:cubicBezTo>
                    <a:cubicBezTo>
                      <a:pt x="10259" y="7171"/>
                      <a:pt x="10259" y="7336"/>
                      <a:pt x="10296" y="7446"/>
                    </a:cubicBezTo>
                    <a:cubicBezTo>
                      <a:pt x="10259" y="7741"/>
                      <a:pt x="10222" y="8035"/>
                      <a:pt x="10185" y="8329"/>
                    </a:cubicBezTo>
                    <a:cubicBezTo>
                      <a:pt x="10185" y="8329"/>
                      <a:pt x="10185" y="8329"/>
                      <a:pt x="10185" y="8347"/>
                    </a:cubicBezTo>
                    <a:cubicBezTo>
                      <a:pt x="10149" y="8274"/>
                      <a:pt x="10130" y="8200"/>
                      <a:pt x="10094" y="8127"/>
                    </a:cubicBezTo>
                    <a:cubicBezTo>
                      <a:pt x="10149" y="7888"/>
                      <a:pt x="10149" y="7630"/>
                      <a:pt x="10149" y="7373"/>
                    </a:cubicBezTo>
                    <a:cubicBezTo>
                      <a:pt x="10149" y="7171"/>
                      <a:pt x="10149" y="6987"/>
                      <a:pt x="10167" y="6785"/>
                    </a:cubicBezTo>
                    <a:lnTo>
                      <a:pt x="10167" y="6748"/>
                    </a:lnTo>
                    <a:cubicBezTo>
                      <a:pt x="10167" y="6693"/>
                      <a:pt x="10167" y="6638"/>
                      <a:pt x="10185" y="6564"/>
                    </a:cubicBezTo>
                    <a:close/>
                    <a:moveTo>
                      <a:pt x="9855" y="7759"/>
                    </a:moveTo>
                    <a:lnTo>
                      <a:pt x="9855" y="7759"/>
                    </a:lnTo>
                    <a:cubicBezTo>
                      <a:pt x="9891" y="7888"/>
                      <a:pt x="9946" y="8016"/>
                      <a:pt x="9983" y="8145"/>
                    </a:cubicBezTo>
                    <a:cubicBezTo>
                      <a:pt x="9983" y="8219"/>
                      <a:pt x="9965" y="8292"/>
                      <a:pt x="9965" y="8366"/>
                    </a:cubicBezTo>
                    <a:cubicBezTo>
                      <a:pt x="9928" y="8292"/>
                      <a:pt x="9891" y="8237"/>
                      <a:pt x="9855" y="8163"/>
                    </a:cubicBezTo>
                    <a:cubicBezTo>
                      <a:pt x="9855" y="8035"/>
                      <a:pt x="9873" y="7906"/>
                      <a:pt x="9855" y="7759"/>
                    </a:cubicBezTo>
                    <a:close/>
                    <a:moveTo>
                      <a:pt x="9450" y="7667"/>
                    </a:moveTo>
                    <a:lnTo>
                      <a:pt x="9450" y="7667"/>
                    </a:lnTo>
                    <a:cubicBezTo>
                      <a:pt x="9487" y="7741"/>
                      <a:pt x="9524" y="7814"/>
                      <a:pt x="9579" y="7906"/>
                    </a:cubicBezTo>
                    <a:cubicBezTo>
                      <a:pt x="9579" y="7961"/>
                      <a:pt x="9579" y="7998"/>
                      <a:pt x="9579" y="8053"/>
                    </a:cubicBezTo>
                    <a:cubicBezTo>
                      <a:pt x="9560" y="8163"/>
                      <a:pt x="9560" y="8292"/>
                      <a:pt x="9560" y="8402"/>
                    </a:cubicBezTo>
                    <a:cubicBezTo>
                      <a:pt x="9560" y="8384"/>
                      <a:pt x="9560" y="8384"/>
                      <a:pt x="9560" y="8366"/>
                    </a:cubicBezTo>
                    <a:lnTo>
                      <a:pt x="9542" y="8292"/>
                    </a:lnTo>
                    <a:cubicBezTo>
                      <a:pt x="9524" y="8163"/>
                      <a:pt x="9505" y="8035"/>
                      <a:pt x="9487" y="7906"/>
                    </a:cubicBezTo>
                    <a:cubicBezTo>
                      <a:pt x="9468" y="7833"/>
                      <a:pt x="9468" y="7759"/>
                      <a:pt x="9450" y="7667"/>
                    </a:cubicBezTo>
                    <a:close/>
                    <a:moveTo>
                      <a:pt x="9671" y="8090"/>
                    </a:moveTo>
                    <a:cubicBezTo>
                      <a:pt x="9707" y="8127"/>
                      <a:pt x="9726" y="8163"/>
                      <a:pt x="9744" y="8200"/>
                    </a:cubicBezTo>
                    <a:cubicBezTo>
                      <a:pt x="9744" y="8200"/>
                      <a:pt x="9744" y="8200"/>
                      <a:pt x="9744" y="8219"/>
                    </a:cubicBezTo>
                    <a:cubicBezTo>
                      <a:pt x="9726" y="8347"/>
                      <a:pt x="9726" y="8476"/>
                      <a:pt x="9726" y="8605"/>
                    </a:cubicBezTo>
                    <a:cubicBezTo>
                      <a:pt x="9707" y="8586"/>
                      <a:pt x="9671" y="8586"/>
                      <a:pt x="9652" y="8568"/>
                    </a:cubicBezTo>
                    <a:cubicBezTo>
                      <a:pt x="9671" y="8402"/>
                      <a:pt x="9671" y="8237"/>
                      <a:pt x="9671" y="8090"/>
                    </a:cubicBezTo>
                    <a:close/>
                    <a:moveTo>
                      <a:pt x="9836" y="8366"/>
                    </a:moveTo>
                    <a:cubicBezTo>
                      <a:pt x="9873" y="8421"/>
                      <a:pt x="9910" y="8476"/>
                      <a:pt x="9928" y="8513"/>
                    </a:cubicBezTo>
                    <a:lnTo>
                      <a:pt x="9946" y="8549"/>
                    </a:lnTo>
                    <a:cubicBezTo>
                      <a:pt x="9946" y="8586"/>
                      <a:pt x="9946" y="8623"/>
                      <a:pt x="9946" y="8660"/>
                    </a:cubicBezTo>
                    <a:cubicBezTo>
                      <a:pt x="9946" y="8678"/>
                      <a:pt x="9946" y="8697"/>
                      <a:pt x="9946" y="8715"/>
                    </a:cubicBezTo>
                    <a:cubicBezTo>
                      <a:pt x="9910" y="8678"/>
                      <a:pt x="9873" y="8660"/>
                      <a:pt x="9836" y="8641"/>
                    </a:cubicBezTo>
                    <a:cubicBezTo>
                      <a:pt x="9836" y="8549"/>
                      <a:pt x="9836" y="8458"/>
                      <a:pt x="9836" y="8366"/>
                    </a:cubicBezTo>
                    <a:close/>
                    <a:moveTo>
                      <a:pt x="10075" y="8347"/>
                    </a:moveTo>
                    <a:cubicBezTo>
                      <a:pt x="10094" y="8402"/>
                      <a:pt x="10112" y="8439"/>
                      <a:pt x="10130" y="8494"/>
                    </a:cubicBezTo>
                    <a:cubicBezTo>
                      <a:pt x="10130" y="8494"/>
                      <a:pt x="10130" y="8513"/>
                      <a:pt x="10149" y="8513"/>
                    </a:cubicBezTo>
                    <a:lnTo>
                      <a:pt x="10167" y="8513"/>
                    </a:lnTo>
                    <a:cubicBezTo>
                      <a:pt x="10149" y="8623"/>
                      <a:pt x="10149" y="8715"/>
                      <a:pt x="10130" y="8807"/>
                    </a:cubicBezTo>
                    <a:cubicBezTo>
                      <a:pt x="10094" y="8788"/>
                      <a:pt x="10075" y="8788"/>
                      <a:pt x="10038" y="8770"/>
                    </a:cubicBezTo>
                    <a:cubicBezTo>
                      <a:pt x="10038" y="8733"/>
                      <a:pt x="10057" y="8697"/>
                      <a:pt x="10057" y="8678"/>
                    </a:cubicBezTo>
                    <a:cubicBezTo>
                      <a:pt x="10057" y="8568"/>
                      <a:pt x="10057" y="8458"/>
                      <a:pt x="10075" y="8347"/>
                    </a:cubicBezTo>
                    <a:close/>
                    <a:moveTo>
                      <a:pt x="10277" y="8807"/>
                    </a:moveTo>
                    <a:cubicBezTo>
                      <a:pt x="10277" y="8844"/>
                      <a:pt x="10259" y="8862"/>
                      <a:pt x="10259" y="8880"/>
                    </a:cubicBezTo>
                    <a:cubicBezTo>
                      <a:pt x="10259" y="8880"/>
                      <a:pt x="10259" y="8899"/>
                      <a:pt x="10259" y="8899"/>
                    </a:cubicBezTo>
                    <a:lnTo>
                      <a:pt x="10222" y="8880"/>
                    </a:lnTo>
                    <a:cubicBezTo>
                      <a:pt x="10222" y="8862"/>
                      <a:pt x="10222" y="8844"/>
                      <a:pt x="10241" y="8844"/>
                    </a:cubicBezTo>
                    <a:cubicBezTo>
                      <a:pt x="10241" y="8825"/>
                      <a:pt x="10241" y="8825"/>
                      <a:pt x="10259" y="8807"/>
                    </a:cubicBezTo>
                    <a:close/>
                    <a:moveTo>
                      <a:pt x="15821" y="7906"/>
                    </a:moveTo>
                    <a:cubicBezTo>
                      <a:pt x="15748" y="8064"/>
                      <a:pt x="15642" y="8206"/>
                      <a:pt x="15535" y="8366"/>
                    </a:cubicBezTo>
                    <a:cubicBezTo>
                      <a:pt x="15499" y="8402"/>
                      <a:pt x="15462" y="8458"/>
                      <a:pt x="15443" y="8513"/>
                    </a:cubicBezTo>
                    <a:cubicBezTo>
                      <a:pt x="15333" y="8641"/>
                      <a:pt x="15241" y="8788"/>
                      <a:pt x="15131" y="8917"/>
                    </a:cubicBezTo>
                    <a:cubicBezTo>
                      <a:pt x="15204" y="8770"/>
                      <a:pt x="15296" y="8623"/>
                      <a:pt x="15370" y="8476"/>
                    </a:cubicBezTo>
                    <a:cubicBezTo>
                      <a:pt x="15407" y="8421"/>
                      <a:pt x="15443" y="8366"/>
                      <a:pt x="15480" y="8310"/>
                    </a:cubicBezTo>
                    <a:cubicBezTo>
                      <a:pt x="15517" y="8274"/>
                      <a:pt x="15554" y="8219"/>
                      <a:pt x="15590" y="8163"/>
                    </a:cubicBezTo>
                    <a:cubicBezTo>
                      <a:pt x="15646" y="8072"/>
                      <a:pt x="15738" y="7998"/>
                      <a:pt x="15811" y="7906"/>
                    </a:cubicBezTo>
                    <a:cubicBezTo>
                      <a:pt x="15815" y="7906"/>
                      <a:pt x="15819" y="7906"/>
                      <a:pt x="15821" y="7906"/>
                    </a:cubicBezTo>
                    <a:close/>
                    <a:moveTo>
                      <a:pt x="10590" y="8586"/>
                    </a:moveTo>
                    <a:lnTo>
                      <a:pt x="10590" y="8586"/>
                    </a:lnTo>
                    <a:cubicBezTo>
                      <a:pt x="10553" y="8733"/>
                      <a:pt x="10498" y="8880"/>
                      <a:pt x="10424" y="8991"/>
                    </a:cubicBezTo>
                    <a:cubicBezTo>
                      <a:pt x="10406" y="8991"/>
                      <a:pt x="10388" y="8972"/>
                      <a:pt x="10369" y="8954"/>
                    </a:cubicBezTo>
                    <a:cubicBezTo>
                      <a:pt x="10369" y="8954"/>
                      <a:pt x="10369" y="8936"/>
                      <a:pt x="10369" y="8917"/>
                    </a:cubicBezTo>
                    <a:cubicBezTo>
                      <a:pt x="10443" y="8807"/>
                      <a:pt x="10516" y="8697"/>
                      <a:pt x="10590" y="8586"/>
                    </a:cubicBezTo>
                    <a:close/>
                    <a:moveTo>
                      <a:pt x="23882" y="9303"/>
                    </a:moveTo>
                    <a:cubicBezTo>
                      <a:pt x="23955" y="9340"/>
                      <a:pt x="24084" y="9340"/>
                      <a:pt x="24103" y="9340"/>
                    </a:cubicBezTo>
                    <a:cubicBezTo>
                      <a:pt x="24139" y="9414"/>
                      <a:pt x="24158" y="9487"/>
                      <a:pt x="24194" y="9561"/>
                    </a:cubicBezTo>
                    <a:cubicBezTo>
                      <a:pt x="24158" y="9542"/>
                      <a:pt x="24121" y="9505"/>
                      <a:pt x="24084" y="9505"/>
                    </a:cubicBezTo>
                    <a:cubicBezTo>
                      <a:pt x="24058" y="9492"/>
                      <a:pt x="24023" y="9479"/>
                      <a:pt x="23985" y="9479"/>
                    </a:cubicBezTo>
                    <a:cubicBezTo>
                      <a:pt x="23969" y="9479"/>
                      <a:pt x="23953" y="9482"/>
                      <a:pt x="23937" y="9487"/>
                    </a:cubicBezTo>
                    <a:cubicBezTo>
                      <a:pt x="23937" y="9469"/>
                      <a:pt x="23937" y="9469"/>
                      <a:pt x="23937" y="9469"/>
                    </a:cubicBezTo>
                    <a:cubicBezTo>
                      <a:pt x="23919" y="9414"/>
                      <a:pt x="23919" y="9358"/>
                      <a:pt x="23882" y="9322"/>
                    </a:cubicBezTo>
                    <a:cubicBezTo>
                      <a:pt x="23864" y="9322"/>
                      <a:pt x="23845" y="9303"/>
                      <a:pt x="23845" y="9303"/>
                    </a:cubicBezTo>
                    <a:close/>
                    <a:moveTo>
                      <a:pt x="14506" y="8513"/>
                    </a:moveTo>
                    <a:cubicBezTo>
                      <a:pt x="14487" y="8568"/>
                      <a:pt x="14469" y="8623"/>
                      <a:pt x="14451" y="8678"/>
                    </a:cubicBezTo>
                    <a:cubicBezTo>
                      <a:pt x="14432" y="8715"/>
                      <a:pt x="14414" y="8752"/>
                      <a:pt x="14414" y="8788"/>
                    </a:cubicBezTo>
                    <a:cubicBezTo>
                      <a:pt x="14340" y="8972"/>
                      <a:pt x="14248" y="9138"/>
                      <a:pt x="14138" y="9322"/>
                    </a:cubicBezTo>
                    <a:cubicBezTo>
                      <a:pt x="14101" y="9358"/>
                      <a:pt x="14083" y="9414"/>
                      <a:pt x="14046" y="9450"/>
                    </a:cubicBezTo>
                    <a:cubicBezTo>
                      <a:pt x="13991" y="9524"/>
                      <a:pt x="13954" y="9616"/>
                      <a:pt x="13899" y="9689"/>
                    </a:cubicBezTo>
                    <a:cubicBezTo>
                      <a:pt x="13899" y="9671"/>
                      <a:pt x="13918" y="9671"/>
                      <a:pt x="13918" y="9653"/>
                    </a:cubicBezTo>
                    <a:cubicBezTo>
                      <a:pt x="14009" y="9469"/>
                      <a:pt x="14120" y="9266"/>
                      <a:pt x="14212" y="9083"/>
                    </a:cubicBezTo>
                    <a:cubicBezTo>
                      <a:pt x="14285" y="8917"/>
                      <a:pt x="14377" y="8770"/>
                      <a:pt x="14451" y="8623"/>
                    </a:cubicBezTo>
                    <a:cubicBezTo>
                      <a:pt x="14469" y="8586"/>
                      <a:pt x="14487" y="8549"/>
                      <a:pt x="14506" y="8513"/>
                    </a:cubicBezTo>
                    <a:close/>
                    <a:moveTo>
                      <a:pt x="15039" y="8862"/>
                    </a:moveTo>
                    <a:cubicBezTo>
                      <a:pt x="15039" y="8880"/>
                      <a:pt x="15021" y="8880"/>
                      <a:pt x="15021" y="8899"/>
                    </a:cubicBezTo>
                    <a:cubicBezTo>
                      <a:pt x="14929" y="9046"/>
                      <a:pt x="14837" y="9193"/>
                      <a:pt x="14745" y="9358"/>
                    </a:cubicBezTo>
                    <a:cubicBezTo>
                      <a:pt x="14579" y="9469"/>
                      <a:pt x="14432" y="9579"/>
                      <a:pt x="14267" y="9708"/>
                    </a:cubicBezTo>
                    <a:cubicBezTo>
                      <a:pt x="14322" y="9616"/>
                      <a:pt x="14377" y="9524"/>
                      <a:pt x="14451" y="9432"/>
                    </a:cubicBezTo>
                    <a:cubicBezTo>
                      <a:pt x="14469" y="9414"/>
                      <a:pt x="14487" y="9395"/>
                      <a:pt x="14524" y="9377"/>
                    </a:cubicBezTo>
                    <a:cubicBezTo>
                      <a:pt x="14579" y="9358"/>
                      <a:pt x="14635" y="9322"/>
                      <a:pt x="14690" y="9266"/>
                    </a:cubicBezTo>
                    <a:cubicBezTo>
                      <a:pt x="14745" y="9211"/>
                      <a:pt x="14800" y="9138"/>
                      <a:pt x="14855" y="9064"/>
                    </a:cubicBezTo>
                    <a:cubicBezTo>
                      <a:pt x="14910" y="9009"/>
                      <a:pt x="14965" y="8936"/>
                      <a:pt x="15021" y="8880"/>
                    </a:cubicBezTo>
                    <a:cubicBezTo>
                      <a:pt x="15021" y="8880"/>
                      <a:pt x="15039" y="8862"/>
                      <a:pt x="15039" y="8862"/>
                    </a:cubicBezTo>
                    <a:close/>
                    <a:moveTo>
                      <a:pt x="23533" y="9266"/>
                    </a:moveTo>
                    <a:cubicBezTo>
                      <a:pt x="23569" y="9303"/>
                      <a:pt x="23606" y="9303"/>
                      <a:pt x="23643" y="9322"/>
                    </a:cubicBezTo>
                    <a:cubicBezTo>
                      <a:pt x="23625" y="9322"/>
                      <a:pt x="23606" y="9340"/>
                      <a:pt x="23588" y="9358"/>
                    </a:cubicBezTo>
                    <a:cubicBezTo>
                      <a:pt x="23514" y="9432"/>
                      <a:pt x="23496" y="9542"/>
                      <a:pt x="23496" y="9653"/>
                    </a:cubicBezTo>
                    <a:cubicBezTo>
                      <a:pt x="23496" y="9689"/>
                      <a:pt x="23496" y="9744"/>
                      <a:pt x="23496" y="9781"/>
                    </a:cubicBezTo>
                    <a:cubicBezTo>
                      <a:pt x="23496" y="9792"/>
                      <a:pt x="23496" y="9803"/>
                      <a:pt x="23500" y="9810"/>
                    </a:cubicBezTo>
                    <a:lnTo>
                      <a:pt x="23500" y="9810"/>
                    </a:lnTo>
                    <a:cubicBezTo>
                      <a:pt x="23472" y="9794"/>
                      <a:pt x="23456" y="9779"/>
                      <a:pt x="23441" y="9763"/>
                    </a:cubicBezTo>
                    <a:cubicBezTo>
                      <a:pt x="23441" y="9689"/>
                      <a:pt x="23441" y="9616"/>
                      <a:pt x="23441" y="9542"/>
                    </a:cubicBezTo>
                    <a:cubicBezTo>
                      <a:pt x="23459" y="9450"/>
                      <a:pt x="23496" y="9377"/>
                      <a:pt x="23533" y="9285"/>
                    </a:cubicBezTo>
                    <a:cubicBezTo>
                      <a:pt x="23533" y="9285"/>
                      <a:pt x="23533" y="9285"/>
                      <a:pt x="23533" y="9266"/>
                    </a:cubicBezTo>
                    <a:close/>
                    <a:moveTo>
                      <a:pt x="13806" y="9856"/>
                    </a:moveTo>
                    <a:cubicBezTo>
                      <a:pt x="13770" y="9911"/>
                      <a:pt x="13734" y="9984"/>
                      <a:pt x="13715" y="10039"/>
                    </a:cubicBezTo>
                    <a:cubicBezTo>
                      <a:pt x="13715" y="10039"/>
                      <a:pt x="13697" y="10057"/>
                      <a:pt x="13697" y="10057"/>
                    </a:cubicBezTo>
                    <a:cubicBezTo>
                      <a:pt x="13733" y="9984"/>
                      <a:pt x="13770" y="9911"/>
                      <a:pt x="13806" y="9856"/>
                    </a:cubicBezTo>
                    <a:close/>
                    <a:moveTo>
                      <a:pt x="16326" y="8531"/>
                    </a:moveTo>
                    <a:cubicBezTo>
                      <a:pt x="16289" y="8586"/>
                      <a:pt x="16234" y="8641"/>
                      <a:pt x="16197" y="8715"/>
                    </a:cubicBezTo>
                    <a:cubicBezTo>
                      <a:pt x="16068" y="8917"/>
                      <a:pt x="15921" y="9138"/>
                      <a:pt x="15774" y="9340"/>
                    </a:cubicBezTo>
                    <a:cubicBezTo>
                      <a:pt x="15609" y="9597"/>
                      <a:pt x="15388" y="9818"/>
                      <a:pt x="15149" y="10039"/>
                    </a:cubicBezTo>
                    <a:cubicBezTo>
                      <a:pt x="15131" y="10039"/>
                      <a:pt x="15113" y="10075"/>
                      <a:pt x="15076" y="10094"/>
                    </a:cubicBezTo>
                    <a:cubicBezTo>
                      <a:pt x="15076" y="10112"/>
                      <a:pt x="15076" y="10112"/>
                      <a:pt x="15076" y="10112"/>
                    </a:cubicBezTo>
                    <a:lnTo>
                      <a:pt x="15057" y="10112"/>
                    </a:lnTo>
                    <a:cubicBezTo>
                      <a:pt x="15002" y="10131"/>
                      <a:pt x="14947" y="10131"/>
                      <a:pt x="14892" y="10149"/>
                    </a:cubicBezTo>
                    <a:cubicBezTo>
                      <a:pt x="15113" y="9892"/>
                      <a:pt x="15333" y="9634"/>
                      <a:pt x="15517" y="9377"/>
                    </a:cubicBezTo>
                    <a:cubicBezTo>
                      <a:pt x="15572" y="9285"/>
                      <a:pt x="15627" y="9211"/>
                      <a:pt x="15682" y="9119"/>
                    </a:cubicBezTo>
                    <a:cubicBezTo>
                      <a:pt x="15719" y="9083"/>
                      <a:pt x="15774" y="9064"/>
                      <a:pt x="15811" y="9027"/>
                    </a:cubicBezTo>
                    <a:cubicBezTo>
                      <a:pt x="15977" y="8862"/>
                      <a:pt x="16160" y="8697"/>
                      <a:pt x="16326" y="8531"/>
                    </a:cubicBezTo>
                    <a:close/>
                    <a:moveTo>
                      <a:pt x="15204" y="9156"/>
                    </a:moveTo>
                    <a:lnTo>
                      <a:pt x="15204" y="9156"/>
                    </a:lnTo>
                    <a:cubicBezTo>
                      <a:pt x="15113" y="9285"/>
                      <a:pt x="15021" y="9414"/>
                      <a:pt x="14947" y="9542"/>
                    </a:cubicBezTo>
                    <a:cubicBezTo>
                      <a:pt x="14892" y="9634"/>
                      <a:pt x="14818" y="9708"/>
                      <a:pt x="14763" y="9800"/>
                    </a:cubicBezTo>
                    <a:cubicBezTo>
                      <a:pt x="14598" y="9947"/>
                      <a:pt x="14432" y="10075"/>
                      <a:pt x="14267" y="10204"/>
                    </a:cubicBezTo>
                    <a:cubicBezTo>
                      <a:pt x="14451" y="9983"/>
                      <a:pt x="14616" y="9744"/>
                      <a:pt x="14763" y="9505"/>
                    </a:cubicBezTo>
                    <a:cubicBezTo>
                      <a:pt x="14800" y="9469"/>
                      <a:pt x="14837" y="9432"/>
                      <a:pt x="14874" y="9395"/>
                    </a:cubicBezTo>
                    <a:cubicBezTo>
                      <a:pt x="14892" y="9377"/>
                      <a:pt x="14929" y="9358"/>
                      <a:pt x="14947" y="9340"/>
                    </a:cubicBezTo>
                    <a:cubicBezTo>
                      <a:pt x="15039" y="9285"/>
                      <a:pt x="15131" y="9230"/>
                      <a:pt x="15204" y="9156"/>
                    </a:cubicBezTo>
                    <a:close/>
                    <a:moveTo>
                      <a:pt x="15333" y="9450"/>
                    </a:moveTo>
                    <a:cubicBezTo>
                      <a:pt x="15168" y="9671"/>
                      <a:pt x="14984" y="9892"/>
                      <a:pt x="14800" y="10094"/>
                    </a:cubicBezTo>
                    <a:lnTo>
                      <a:pt x="14708" y="10186"/>
                    </a:lnTo>
                    <a:cubicBezTo>
                      <a:pt x="14653" y="10204"/>
                      <a:pt x="14635" y="10204"/>
                      <a:pt x="14598" y="10222"/>
                    </a:cubicBezTo>
                    <a:cubicBezTo>
                      <a:pt x="14671" y="10112"/>
                      <a:pt x="14763" y="9983"/>
                      <a:pt x="14855" y="9873"/>
                    </a:cubicBezTo>
                    <a:cubicBezTo>
                      <a:pt x="15002" y="9744"/>
                      <a:pt x="15168" y="9597"/>
                      <a:pt x="15333" y="9450"/>
                    </a:cubicBezTo>
                    <a:close/>
                    <a:moveTo>
                      <a:pt x="14451" y="9708"/>
                    </a:moveTo>
                    <a:cubicBezTo>
                      <a:pt x="14285" y="9873"/>
                      <a:pt x="14120" y="10057"/>
                      <a:pt x="13973" y="10241"/>
                    </a:cubicBezTo>
                    <a:cubicBezTo>
                      <a:pt x="13954" y="10241"/>
                      <a:pt x="13918" y="10222"/>
                      <a:pt x="13899" y="10204"/>
                    </a:cubicBezTo>
                    <a:cubicBezTo>
                      <a:pt x="13918" y="10204"/>
                      <a:pt x="13954" y="10204"/>
                      <a:pt x="13954" y="10186"/>
                    </a:cubicBezTo>
                    <a:cubicBezTo>
                      <a:pt x="14009" y="10131"/>
                      <a:pt x="14046" y="10057"/>
                      <a:pt x="14083" y="10002"/>
                    </a:cubicBezTo>
                    <a:cubicBezTo>
                      <a:pt x="14212" y="9910"/>
                      <a:pt x="14322" y="9800"/>
                      <a:pt x="14451" y="9708"/>
                    </a:cubicBezTo>
                    <a:close/>
                    <a:moveTo>
                      <a:pt x="14506" y="10149"/>
                    </a:moveTo>
                    <a:lnTo>
                      <a:pt x="14506" y="10149"/>
                    </a:lnTo>
                    <a:cubicBezTo>
                      <a:pt x="14487" y="10186"/>
                      <a:pt x="14469" y="10204"/>
                      <a:pt x="14432" y="10241"/>
                    </a:cubicBezTo>
                    <a:lnTo>
                      <a:pt x="14396" y="10241"/>
                    </a:lnTo>
                    <a:cubicBezTo>
                      <a:pt x="14432" y="10204"/>
                      <a:pt x="14469" y="10186"/>
                      <a:pt x="14506" y="10149"/>
                    </a:cubicBezTo>
                    <a:close/>
                    <a:moveTo>
                      <a:pt x="24305" y="9855"/>
                    </a:moveTo>
                    <a:cubicBezTo>
                      <a:pt x="24360" y="9983"/>
                      <a:pt x="24397" y="10112"/>
                      <a:pt x="24452" y="10241"/>
                    </a:cubicBezTo>
                    <a:lnTo>
                      <a:pt x="24342" y="10149"/>
                    </a:lnTo>
                    <a:cubicBezTo>
                      <a:pt x="24323" y="10131"/>
                      <a:pt x="24305" y="10112"/>
                      <a:pt x="24286" y="10112"/>
                    </a:cubicBezTo>
                    <a:cubicBezTo>
                      <a:pt x="24286" y="10039"/>
                      <a:pt x="24286" y="9983"/>
                      <a:pt x="24268" y="9928"/>
                    </a:cubicBezTo>
                    <a:cubicBezTo>
                      <a:pt x="24268" y="9892"/>
                      <a:pt x="24250" y="9873"/>
                      <a:pt x="24231" y="9855"/>
                    </a:cubicBezTo>
                    <a:close/>
                    <a:moveTo>
                      <a:pt x="14892" y="10259"/>
                    </a:moveTo>
                    <a:cubicBezTo>
                      <a:pt x="14874" y="10278"/>
                      <a:pt x="14855" y="10278"/>
                      <a:pt x="14837" y="10296"/>
                    </a:cubicBezTo>
                    <a:lnTo>
                      <a:pt x="14763" y="10296"/>
                    </a:lnTo>
                    <a:lnTo>
                      <a:pt x="14782" y="10278"/>
                    </a:lnTo>
                    <a:cubicBezTo>
                      <a:pt x="14818" y="10278"/>
                      <a:pt x="14855" y="10259"/>
                      <a:pt x="14892" y="10259"/>
                    </a:cubicBezTo>
                    <a:close/>
                    <a:moveTo>
                      <a:pt x="15768" y="10057"/>
                    </a:moveTo>
                    <a:cubicBezTo>
                      <a:pt x="15703" y="10102"/>
                      <a:pt x="15637" y="10135"/>
                      <a:pt x="15572" y="10167"/>
                    </a:cubicBezTo>
                    <a:lnTo>
                      <a:pt x="15443" y="10241"/>
                    </a:lnTo>
                    <a:lnTo>
                      <a:pt x="15333" y="10278"/>
                    </a:lnTo>
                    <a:cubicBezTo>
                      <a:pt x="15315" y="10296"/>
                      <a:pt x="15296" y="10296"/>
                      <a:pt x="15278" y="10314"/>
                    </a:cubicBezTo>
                    <a:cubicBezTo>
                      <a:pt x="15223" y="10314"/>
                      <a:pt x="15168" y="10296"/>
                      <a:pt x="15113" y="10296"/>
                    </a:cubicBezTo>
                    <a:lnTo>
                      <a:pt x="15094" y="10296"/>
                    </a:lnTo>
                    <a:cubicBezTo>
                      <a:pt x="15131" y="10278"/>
                      <a:pt x="15168" y="10241"/>
                      <a:pt x="15186" y="10204"/>
                    </a:cubicBezTo>
                    <a:cubicBezTo>
                      <a:pt x="15204" y="10204"/>
                      <a:pt x="15223" y="10186"/>
                      <a:pt x="15241" y="10186"/>
                    </a:cubicBezTo>
                    <a:cubicBezTo>
                      <a:pt x="15315" y="10167"/>
                      <a:pt x="15407" y="10149"/>
                      <a:pt x="15480" y="10131"/>
                    </a:cubicBezTo>
                    <a:cubicBezTo>
                      <a:pt x="15572" y="10112"/>
                      <a:pt x="15664" y="10075"/>
                      <a:pt x="15756" y="10057"/>
                    </a:cubicBezTo>
                    <a:cubicBezTo>
                      <a:pt x="15761" y="10057"/>
                      <a:pt x="15765" y="10057"/>
                      <a:pt x="15768" y="10057"/>
                    </a:cubicBezTo>
                    <a:close/>
                    <a:moveTo>
                      <a:pt x="23882" y="9855"/>
                    </a:moveTo>
                    <a:cubicBezTo>
                      <a:pt x="23900" y="9873"/>
                      <a:pt x="23919" y="9892"/>
                      <a:pt x="23955" y="9892"/>
                    </a:cubicBezTo>
                    <a:cubicBezTo>
                      <a:pt x="23937" y="9928"/>
                      <a:pt x="23919" y="9983"/>
                      <a:pt x="23919" y="10039"/>
                    </a:cubicBezTo>
                    <a:cubicBezTo>
                      <a:pt x="23900" y="10131"/>
                      <a:pt x="23919" y="10222"/>
                      <a:pt x="23955" y="10314"/>
                    </a:cubicBezTo>
                    <a:cubicBezTo>
                      <a:pt x="23955" y="10314"/>
                      <a:pt x="23955" y="10314"/>
                      <a:pt x="23955" y="10333"/>
                    </a:cubicBezTo>
                    <a:cubicBezTo>
                      <a:pt x="23900" y="10278"/>
                      <a:pt x="23845" y="10204"/>
                      <a:pt x="23790" y="10149"/>
                    </a:cubicBezTo>
                    <a:cubicBezTo>
                      <a:pt x="23790" y="10131"/>
                      <a:pt x="23790" y="10131"/>
                      <a:pt x="23790" y="10112"/>
                    </a:cubicBezTo>
                    <a:cubicBezTo>
                      <a:pt x="23772" y="10057"/>
                      <a:pt x="23790" y="10002"/>
                      <a:pt x="23827" y="9947"/>
                    </a:cubicBezTo>
                    <a:cubicBezTo>
                      <a:pt x="23845" y="9910"/>
                      <a:pt x="23864" y="9892"/>
                      <a:pt x="23882" y="9855"/>
                    </a:cubicBezTo>
                    <a:close/>
                    <a:moveTo>
                      <a:pt x="24562" y="8770"/>
                    </a:moveTo>
                    <a:cubicBezTo>
                      <a:pt x="24562" y="8770"/>
                      <a:pt x="24562" y="8770"/>
                      <a:pt x="24562" y="8788"/>
                    </a:cubicBezTo>
                    <a:cubicBezTo>
                      <a:pt x="24617" y="8880"/>
                      <a:pt x="24728" y="8936"/>
                      <a:pt x="24838" y="8936"/>
                    </a:cubicBezTo>
                    <a:cubicBezTo>
                      <a:pt x="24893" y="8936"/>
                      <a:pt x="24967" y="8917"/>
                      <a:pt x="25040" y="8899"/>
                    </a:cubicBezTo>
                    <a:cubicBezTo>
                      <a:pt x="25077" y="8880"/>
                      <a:pt x="25132" y="8880"/>
                      <a:pt x="25169" y="8880"/>
                    </a:cubicBezTo>
                    <a:lnTo>
                      <a:pt x="25279" y="8880"/>
                    </a:lnTo>
                    <a:cubicBezTo>
                      <a:pt x="25298" y="8991"/>
                      <a:pt x="25334" y="9119"/>
                      <a:pt x="25371" y="9266"/>
                    </a:cubicBezTo>
                    <a:cubicBezTo>
                      <a:pt x="25353" y="9248"/>
                      <a:pt x="25316" y="9230"/>
                      <a:pt x="25298" y="9211"/>
                    </a:cubicBezTo>
                    <a:cubicBezTo>
                      <a:pt x="25261" y="9193"/>
                      <a:pt x="25224" y="9184"/>
                      <a:pt x="25183" y="9184"/>
                    </a:cubicBezTo>
                    <a:cubicBezTo>
                      <a:pt x="25141" y="9184"/>
                      <a:pt x="25095" y="9193"/>
                      <a:pt x="25040" y="9211"/>
                    </a:cubicBezTo>
                    <a:lnTo>
                      <a:pt x="25059" y="9211"/>
                    </a:lnTo>
                    <a:cubicBezTo>
                      <a:pt x="25022" y="9230"/>
                      <a:pt x="24985" y="9266"/>
                      <a:pt x="24967" y="9322"/>
                    </a:cubicBezTo>
                    <a:cubicBezTo>
                      <a:pt x="24948" y="9432"/>
                      <a:pt x="25040" y="9616"/>
                      <a:pt x="25132" y="9708"/>
                    </a:cubicBezTo>
                    <a:cubicBezTo>
                      <a:pt x="25187" y="9763"/>
                      <a:pt x="25279" y="9800"/>
                      <a:pt x="25353" y="9855"/>
                    </a:cubicBezTo>
                    <a:cubicBezTo>
                      <a:pt x="25408" y="9892"/>
                      <a:pt x="25445" y="9947"/>
                      <a:pt x="25481" y="10020"/>
                    </a:cubicBezTo>
                    <a:cubicBezTo>
                      <a:pt x="25481" y="10112"/>
                      <a:pt x="25500" y="10204"/>
                      <a:pt x="25500" y="10296"/>
                    </a:cubicBezTo>
                    <a:cubicBezTo>
                      <a:pt x="25481" y="10278"/>
                      <a:pt x="25463" y="10259"/>
                      <a:pt x="25463" y="10222"/>
                    </a:cubicBezTo>
                    <a:cubicBezTo>
                      <a:pt x="25445" y="10186"/>
                      <a:pt x="25426" y="10167"/>
                      <a:pt x="25389" y="10131"/>
                    </a:cubicBezTo>
                    <a:cubicBezTo>
                      <a:pt x="25371" y="10094"/>
                      <a:pt x="25334" y="10057"/>
                      <a:pt x="25316" y="10020"/>
                    </a:cubicBezTo>
                    <a:cubicBezTo>
                      <a:pt x="25261" y="9965"/>
                      <a:pt x="25206" y="9947"/>
                      <a:pt x="25169" y="9947"/>
                    </a:cubicBezTo>
                    <a:cubicBezTo>
                      <a:pt x="25187" y="9855"/>
                      <a:pt x="25150" y="9781"/>
                      <a:pt x="25150" y="9781"/>
                    </a:cubicBezTo>
                    <a:cubicBezTo>
                      <a:pt x="25132" y="9763"/>
                      <a:pt x="25132" y="9744"/>
                      <a:pt x="25114" y="9726"/>
                    </a:cubicBezTo>
                    <a:cubicBezTo>
                      <a:pt x="25095" y="9708"/>
                      <a:pt x="25077" y="9689"/>
                      <a:pt x="25040" y="9671"/>
                    </a:cubicBezTo>
                    <a:cubicBezTo>
                      <a:pt x="25025" y="9666"/>
                      <a:pt x="25012" y="9664"/>
                      <a:pt x="24999" y="9664"/>
                    </a:cubicBezTo>
                    <a:cubicBezTo>
                      <a:pt x="24964" y="9664"/>
                      <a:pt x="24933" y="9681"/>
                      <a:pt x="24893" y="9708"/>
                    </a:cubicBezTo>
                    <a:cubicBezTo>
                      <a:pt x="24764" y="9763"/>
                      <a:pt x="24691" y="9910"/>
                      <a:pt x="24636" y="10039"/>
                    </a:cubicBezTo>
                    <a:cubicBezTo>
                      <a:pt x="24617" y="10075"/>
                      <a:pt x="24617" y="10112"/>
                      <a:pt x="24617" y="10131"/>
                    </a:cubicBezTo>
                    <a:cubicBezTo>
                      <a:pt x="24599" y="10167"/>
                      <a:pt x="24617" y="10204"/>
                      <a:pt x="24617" y="10241"/>
                    </a:cubicBezTo>
                    <a:cubicBezTo>
                      <a:pt x="24617" y="10278"/>
                      <a:pt x="24617" y="10333"/>
                      <a:pt x="24617" y="10370"/>
                    </a:cubicBezTo>
                    <a:cubicBezTo>
                      <a:pt x="24617" y="10370"/>
                      <a:pt x="24617" y="10351"/>
                      <a:pt x="24599" y="10333"/>
                    </a:cubicBezTo>
                    <a:cubicBezTo>
                      <a:pt x="24581" y="10241"/>
                      <a:pt x="24544" y="10149"/>
                      <a:pt x="24507" y="10057"/>
                    </a:cubicBezTo>
                    <a:cubicBezTo>
                      <a:pt x="24525" y="10020"/>
                      <a:pt x="24581" y="9928"/>
                      <a:pt x="24617" y="9855"/>
                    </a:cubicBezTo>
                    <a:cubicBezTo>
                      <a:pt x="24617" y="9818"/>
                      <a:pt x="24636" y="9800"/>
                      <a:pt x="24654" y="9763"/>
                    </a:cubicBezTo>
                    <a:cubicBezTo>
                      <a:pt x="24654" y="9744"/>
                      <a:pt x="24672" y="9726"/>
                      <a:pt x="24691" y="9708"/>
                    </a:cubicBezTo>
                    <a:cubicBezTo>
                      <a:pt x="24728" y="9653"/>
                      <a:pt x="24764" y="9579"/>
                      <a:pt x="24838" y="9487"/>
                    </a:cubicBezTo>
                    <a:cubicBezTo>
                      <a:pt x="24967" y="9322"/>
                      <a:pt x="24856" y="9211"/>
                      <a:pt x="24856" y="9211"/>
                    </a:cubicBezTo>
                    <a:cubicBezTo>
                      <a:pt x="24820" y="9156"/>
                      <a:pt x="24764" y="9119"/>
                      <a:pt x="24709" y="9101"/>
                    </a:cubicBezTo>
                    <a:lnTo>
                      <a:pt x="24599" y="9101"/>
                    </a:lnTo>
                    <a:cubicBezTo>
                      <a:pt x="24544" y="9119"/>
                      <a:pt x="24507" y="9175"/>
                      <a:pt x="24470" y="9211"/>
                    </a:cubicBezTo>
                    <a:cubicBezTo>
                      <a:pt x="24397" y="9358"/>
                      <a:pt x="24397" y="9524"/>
                      <a:pt x="24415" y="9671"/>
                    </a:cubicBezTo>
                    <a:cubicBezTo>
                      <a:pt x="24415" y="9726"/>
                      <a:pt x="24415" y="9781"/>
                      <a:pt x="24415" y="9836"/>
                    </a:cubicBezTo>
                    <a:cubicBezTo>
                      <a:pt x="24360" y="9689"/>
                      <a:pt x="24286" y="9542"/>
                      <a:pt x="24231" y="9395"/>
                    </a:cubicBezTo>
                    <a:cubicBezTo>
                      <a:pt x="24268" y="9211"/>
                      <a:pt x="24378" y="8991"/>
                      <a:pt x="24489" y="8899"/>
                    </a:cubicBezTo>
                    <a:cubicBezTo>
                      <a:pt x="24525" y="8862"/>
                      <a:pt x="24544" y="8807"/>
                      <a:pt x="24562" y="8770"/>
                    </a:cubicBezTo>
                    <a:close/>
                    <a:moveTo>
                      <a:pt x="14304" y="10333"/>
                    </a:moveTo>
                    <a:cubicBezTo>
                      <a:pt x="14267" y="10351"/>
                      <a:pt x="14248" y="10370"/>
                      <a:pt x="14267" y="10406"/>
                    </a:cubicBezTo>
                    <a:cubicBezTo>
                      <a:pt x="14267" y="10406"/>
                      <a:pt x="14267" y="10406"/>
                      <a:pt x="14267" y="10425"/>
                    </a:cubicBezTo>
                    <a:cubicBezTo>
                      <a:pt x="14248" y="10406"/>
                      <a:pt x="14230" y="10388"/>
                      <a:pt x="14212" y="10388"/>
                    </a:cubicBezTo>
                    <a:cubicBezTo>
                      <a:pt x="14230" y="10370"/>
                      <a:pt x="14267" y="10351"/>
                      <a:pt x="14285" y="10333"/>
                    </a:cubicBezTo>
                    <a:close/>
                    <a:moveTo>
                      <a:pt x="15057" y="10406"/>
                    </a:moveTo>
                    <a:cubicBezTo>
                      <a:pt x="15021" y="10425"/>
                      <a:pt x="14984" y="10443"/>
                      <a:pt x="14965" y="10443"/>
                    </a:cubicBezTo>
                    <a:cubicBezTo>
                      <a:pt x="14965" y="10443"/>
                      <a:pt x="14984" y="10425"/>
                      <a:pt x="15002" y="10406"/>
                    </a:cubicBezTo>
                    <a:close/>
                    <a:moveTo>
                      <a:pt x="14561" y="10370"/>
                    </a:moveTo>
                    <a:cubicBezTo>
                      <a:pt x="14506" y="10425"/>
                      <a:pt x="14469" y="10461"/>
                      <a:pt x="14414" y="10517"/>
                    </a:cubicBezTo>
                    <a:cubicBezTo>
                      <a:pt x="14414" y="10498"/>
                      <a:pt x="14396" y="10498"/>
                      <a:pt x="14377" y="10480"/>
                    </a:cubicBezTo>
                    <a:cubicBezTo>
                      <a:pt x="14396" y="10461"/>
                      <a:pt x="14432" y="10443"/>
                      <a:pt x="14451" y="10406"/>
                    </a:cubicBezTo>
                    <a:cubicBezTo>
                      <a:pt x="14469" y="10388"/>
                      <a:pt x="14506" y="10388"/>
                      <a:pt x="14543" y="10370"/>
                    </a:cubicBezTo>
                    <a:close/>
                    <a:moveTo>
                      <a:pt x="14745" y="10498"/>
                    </a:moveTo>
                    <a:cubicBezTo>
                      <a:pt x="14726" y="10517"/>
                      <a:pt x="14708" y="10535"/>
                      <a:pt x="14690" y="10553"/>
                    </a:cubicBezTo>
                    <a:cubicBezTo>
                      <a:pt x="14653" y="10572"/>
                      <a:pt x="14616" y="10590"/>
                      <a:pt x="14561" y="10609"/>
                    </a:cubicBezTo>
                    <a:cubicBezTo>
                      <a:pt x="14561" y="10590"/>
                      <a:pt x="14543" y="10590"/>
                      <a:pt x="14543" y="10590"/>
                    </a:cubicBezTo>
                    <a:cubicBezTo>
                      <a:pt x="14598" y="10553"/>
                      <a:pt x="14635" y="10535"/>
                      <a:pt x="14690" y="10498"/>
                    </a:cubicBezTo>
                    <a:close/>
                    <a:moveTo>
                      <a:pt x="24194" y="10553"/>
                    </a:moveTo>
                    <a:cubicBezTo>
                      <a:pt x="24194" y="10590"/>
                      <a:pt x="24194" y="10627"/>
                      <a:pt x="24213" y="10682"/>
                    </a:cubicBezTo>
                    <a:cubicBezTo>
                      <a:pt x="24194" y="10645"/>
                      <a:pt x="24176" y="10609"/>
                      <a:pt x="24158" y="10590"/>
                    </a:cubicBezTo>
                    <a:cubicBezTo>
                      <a:pt x="24158" y="10572"/>
                      <a:pt x="24158" y="10572"/>
                      <a:pt x="24158" y="10553"/>
                    </a:cubicBezTo>
                    <a:close/>
                    <a:moveTo>
                      <a:pt x="23496" y="9983"/>
                    </a:moveTo>
                    <a:cubicBezTo>
                      <a:pt x="23551" y="10057"/>
                      <a:pt x="23606" y="10112"/>
                      <a:pt x="23625" y="10131"/>
                    </a:cubicBezTo>
                    <a:cubicBezTo>
                      <a:pt x="23637" y="10143"/>
                      <a:pt x="23649" y="10155"/>
                      <a:pt x="23661" y="10167"/>
                    </a:cubicBezTo>
                    <a:lnTo>
                      <a:pt x="23661" y="10167"/>
                    </a:lnTo>
                    <a:cubicBezTo>
                      <a:pt x="23625" y="10149"/>
                      <a:pt x="23588" y="10131"/>
                      <a:pt x="23551" y="10112"/>
                    </a:cubicBezTo>
                    <a:cubicBezTo>
                      <a:pt x="23516" y="10097"/>
                      <a:pt x="23479" y="10091"/>
                      <a:pt x="23442" y="10091"/>
                    </a:cubicBezTo>
                    <a:cubicBezTo>
                      <a:pt x="23339" y="10091"/>
                      <a:pt x="23232" y="10142"/>
                      <a:pt x="23165" y="10222"/>
                    </a:cubicBezTo>
                    <a:cubicBezTo>
                      <a:pt x="23147" y="10241"/>
                      <a:pt x="23110" y="10259"/>
                      <a:pt x="23110" y="10296"/>
                    </a:cubicBezTo>
                    <a:cubicBezTo>
                      <a:pt x="23091" y="10278"/>
                      <a:pt x="23073" y="10259"/>
                      <a:pt x="23073" y="10241"/>
                    </a:cubicBezTo>
                    <a:cubicBezTo>
                      <a:pt x="23036" y="10186"/>
                      <a:pt x="22999" y="10149"/>
                      <a:pt x="22963" y="10149"/>
                    </a:cubicBezTo>
                    <a:cubicBezTo>
                      <a:pt x="22953" y="10146"/>
                      <a:pt x="22943" y="10145"/>
                      <a:pt x="22934" y="10145"/>
                    </a:cubicBezTo>
                    <a:cubicBezTo>
                      <a:pt x="22874" y="10145"/>
                      <a:pt x="22826" y="10191"/>
                      <a:pt x="22779" y="10222"/>
                    </a:cubicBezTo>
                    <a:cubicBezTo>
                      <a:pt x="22760" y="10241"/>
                      <a:pt x="22724" y="10259"/>
                      <a:pt x="22705" y="10296"/>
                    </a:cubicBezTo>
                    <a:cubicBezTo>
                      <a:pt x="22705" y="10314"/>
                      <a:pt x="22687" y="10351"/>
                      <a:pt x="22687" y="10370"/>
                    </a:cubicBezTo>
                    <a:cubicBezTo>
                      <a:pt x="22669" y="10553"/>
                      <a:pt x="22687" y="10719"/>
                      <a:pt x="22742" y="10884"/>
                    </a:cubicBezTo>
                    <a:cubicBezTo>
                      <a:pt x="22669" y="10792"/>
                      <a:pt x="22595" y="10700"/>
                      <a:pt x="22540" y="10609"/>
                    </a:cubicBezTo>
                    <a:cubicBezTo>
                      <a:pt x="22540" y="10480"/>
                      <a:pt x="22540" y="10517"/>
                      <a:pt x="22669" y="10314"/>
                    </a:cubicBezTo>
                    <a:cubicBezTo>
                      <a:pt x="22742" y="10204"/>
                      <a:pt x="22760" y="10094"/>
                      <a:pt x="22760" y="10020"/>
                    </a:cubicBezTo>
                    <a:cubicBezTo>
                      <a:pt x="22779" y="10057"/>
                      <a:pt x="22797" y="10075"/>
                      <a:pt x="22816" y="10094"/>
                    </a:cubicBezTo>
                    <a:cubicBezTo>
                      <a:pt x="22852" y="10112"/>
                      <a:pt x="22871" y="10112"/>
                      <a:pt x="22908" y="10112"/>
                    </a:cubicBezTo>
                    <a:cubicBezTo>
                      <a:pt x="22934" y="10118"/>
                      <a:pt x="22960" y="10120"/>
                      <a:pt x="22984" y="10120"/>
                    </a:cubicBezTo>
                    <a:cubicBezTo>
                      <a:pt x="23043" y="10120"/>
                      <a:pt x="23095" y="10107"/>
                      <a:pt x="23147" y="10094"/>
                    </a:cubicBezTo>
                    <a:cubicBezTo>
                      <a:pt x="23202" y="10057"/>
                      <a:pt x="23238" y="10020"/>
                      <a:pt x="23294" y="10002"/>
                    </a:cubicBezTo>
                    <a:cubicBezTo>
                      <a:pt x="23367" y="9983"/>
                      <a:pt x="23422" y="9983"/>
                      <a:pt x="23496" y="9983"/>
                    </a:cubicBezTo>
                    <a:close/>
                    <a:moveTo>
                      <a:pt x="24985" y="10241"/>
                    </a:moveTo>
                    <a:cubicBezTo>
                      <a:pt x="25003" y="10296"/>
                      <a:pt x="25059" y="10333"/>
                      <a:pt x="25114" y="10370"/>
                    </a:cubicBezTo>
                    <a:cubicBezTo>
                      <a:pt x="25095" y="10388"/>
                      <a:pt x="25077" y="10388"/>
                      <a:pt x="25077" y="10406"/>
                    </a:cubicBezTo>
                    <a:cubicBezTo>
                      <a:pt x="24967" y="10480"/>
                      <a:pt x="24911" y="10609"/>
                      <a:pt x="24875" y="10719"/>
                    </a:cubicBezTo>
                    <a:cubicBezTo>
                      <a:pt x="24856" y="10774"/>
                      <a:pt x="24838" y="10829"/>
                      <a:pt x="24838" y="10903"/>
                    </a:cubicBezTo>
                    <a:cubicBezTo>
                      <a:pt x="24820" y="10903"/>
                      <a:pt x="24801" y="10921"/>
                      <a:pt x="24801" y="10921"/>
                    </a:cubicBezTo>
                    <a:cubicBezTo>
                      <a:pt x="24783" y="10848"/>
                      <a:pt x="24746" y="10756"/>
                      <a:pt x="24709" y="10645"/>
                    </a:cubicBezTo>
                    <a:cubicBezTo>
                      <a:pt x="24728" y="10627"/>
                      <a:pt x="24728" y="10609"/>
                      <a:pt x="24746" y="10590"/>
                    </a:cubicBezTo>
                    <a:cubicBezTo>
                      <a:pt x="24746" y="10590"/>
                      <a:pt x="24746" y="10572"/>
                      <a:pt x="24764" y="10553"/>
                    </a:cubicBezTo>
                    <a:cubicBezTo>
                      <a:pt x="24820" y="10461"/>
                      <a:pt x="24893" y="10351"/>
                      <a:pt x="24985" y="10241"/>
                    </a:cubicBezTo>
                    <a:close/>
                    <a:moveTo>
                      <a:pt x="24544" y="10517"/>
                    </a:moveTo>
                    <a:cubicBezTo>
                      <a:pt x="24599" y="10682"/>
                      <a:pt x="24636" y="10829"/>
                      <a:pt x="24691" y="10958"/>
                    </a:cubicBezTo>
                    <a:cubicBezTo>
                      <a:pt x="24636" y="10921"/>
                      <a:pt x="24599" y="10884"/>
                      <a:pt x="24562" y="10829"/>
                    </a:cubicBezTo>
                    <a:cubicBezTo>
                      <a:pt x="24544" y="10811"/>
                      <a:pt x="24525" y="10792"/>
                      <a:pt x="24489" y="10774"/>
                    </a:cubicBezTo>
                    <a:cubicBezTo>
                      <a:pt x="24489" y="10756"/>
                      <a:pt x="24470" y="10756"/>
                      <a:pt x="24470" y="10737"/>
                    </a:cubicBezTo>
                    <a:cubicBezTo>
                      <a:pt x="24470" y="10719"/>
                      <a:pt x="24489" y="10700"/>
                      <a:pt x="24489" y="10682"/>
                    </a:cubicBezTo>
                    <a:cubicBezTo>
                      <a:pt x="24507" y="10627"/>
                      <a:pt x="24544" y="10572"/>
                      <a:pt x="24544" y="10517"/>
                    </a:cubicBezTo>
                    <a:close/>
                    <a:moveTo>
                      <a:pt x="25316" y="10553"/>
                    </a:moveTo>
                    <a:cubicBezTo>
                      <a:pt x="25389" y="10627"/>
                      <a:pt x="25426" y="10700"/>
                      <a:pt x="25463" y="10792"/>
                    </a:cubicBezTo>
                    <a:cubicBezTo>
                      <a:pt x="25463" y="10866"/>
                      <a:pt x="25463" y="10958"/>
                      <a:pt x="25445" y="11031"/>
                    </a:cubicBezTo>
                    <a:cubicBezTo>
                      <a:pt x="25426" y="10903"/>
                      <a:pt x="25389" y="10756"/>
                      <a:pt x="25316" y="10664"/>
                    </a:cubicBezTo>
                    <a:cubicBezTo>
                      <a:pt x="25316" y="10627"/>
                      <a:pt x="25316" y="10590"/>
                      <a:pt x="25316" y="10553"/>
                    </a:cubicBezTo>
                    <a:close/>
                    <a:moveTo>
                      <a:pt x="24433" y="11142"/>
                    </a:moveTo>
                    <a:cubicBezTo>
                      <a:pt x="24489" y="11160"/>
                      <a:pt x="24562" y="11160"/>
                      <a:pt x="24617" y="11178"/>
                    </a:cubicBezTo>
                    <a:cubicBezTo>
                      <a:pt x="24581" y="11252"/>
                      <a:pt x="24544" y="11326"/>
                      <a:pt x="24544" y="11399"/>
                    </a:cubicBezTo>
                    <a:cubicBezTo>
                      <a:pt x="24525" y="11417"/>
                      <a:pt x="24525" y="11436"/>
                      <a:pt x="24525" y="11436"/>
                    </a:cubicBezTo>
                    <a:cubicBezTo>
                      <a:pt x="24507" y="11344"/>
                      <a:pt x="24489" y="11252"/>
                      <a:pt x="24452" y="11160"/>
                    </a:cubicBezTo>
                    <a:cubicBezTo>
                      <a:pt x="24433" y="11160"/>
                      <a:pt x="24433" y="11142"/>
                      <a:pt x="24433" y="11142"/>
                    </a:cubicBezTo>
                    <a:close/>
                    <a:moveTo>
                      <a:pt x="30721" y="10314"/>
                    </a:moveTo>
                    <a:cubicBezTo>
                      <a:pt x="30739" y="10498"/>
                      <a:pt x="30739" y="10682"/>
                      <a:pt x="30739" y="10866"/>
                    </a:cubicBezTo>
                    <a:cubicBezTo>
                      <a:pt x="30739" y="10921"/>
                      <a:pt x="30739" y="10995"/>
                      <a:pt x="30739" y="11050"/>
                    </a:cubicBezTo>
                    <a:cubicBezTo>
                      <a:pt x="30739" y="11215"/>
                      <a:pt x="30721" y="11399"/>
                      <a:pt x="30703" y="11565"/>
                    </a:cubicBezTo>
                    <a:cubicBezTo>
                      <a:pt x="30703" y="11399"/>
                      <a:pt x="30684" y="11234"/>
                      <a:pt x="30666" y="11050"/>
                    </a:cubicBezTo>
                    <a:cubicBezTo>
                      <a:pt x="30666" y="10995"/>
                      <a:pt x="30666" y="10939"/>
                      <a:pt x="30666" y="10866"/>
                    </a:cubicBezTo>
                    <a:cubicBezTo>
                      <a:pt x="30666" y="10811"/>
                      <a:pt x="30666" y="10756"/>
                      <a:pt x="30666" y="10682"/>
                    </a:cubicBezTo>
                    <a:cubicBezTo>
                      <a:pt x="30684" y="10572"/>
                      <a:pt x="30703" y="10461"/>
                      <a:pt x="30721" y="10351"/>
                    </a:cubicBezTo>
                    <a:cubicBezTo>
                      <a:pt x="30721" y="10333"/>
                      <a:pt x="30721" y="10314"/>
                      <a:pt x="30721" y="10314"/>
                    </a:cubicBezTo>
                    <a:close/>
                    <a:moveTo>
                      <a:pt x="24599" y="11693"/>
                    </a:moveTo>
                    <a:cubicBezTo>
                      <a:pt x="24617" y="11767"/>
                      <a:pt x="24636" y="11840"/>
                      <a:pt x="24672" y="11895"/>
                    </a:cubicBezTo>
                    <a:cubicBezTo>
                      <a:pt x="24654" y="11969"/>
                      <a:pt x="24617" y="12043"/>
                      <a:pt x="24599" y="12116"/>
                    </a:cubicBezTo>
                    <a:cubicBezTo>
                      <a:pt x="24599" y="11987"/>
                      <a:pt x="24599" y="11859"/>
                      <a:pt x="24581" y="11730"/>
                    </a:cubicBezTo>
                    <a:cubicBezTo>
                      <a:pt x="24581" y="11712"/>
                      <a:pt x="24581" y="11712"/>
                      <a:pt x="24599" y="11693"/>
                    </a:cubicBezTo>
                    <a:close/>
                    <a:moveTo>
                      <a:pt x="31870" y="12153"/>
                    </a:moveTo>
                    <a:lnTo>
                      <a:pt x="31870" y="12153"/>
                    </a:lnTo>
                    <a:cubicBezTo>
                      <a:pt x="31867" y="12159"/>
                      <a:pt x="31864" y="12165"/>
                      <a:pt x="31861" y="12171"/>
                    </a:cubicBezTo>
                    <a:lnTo>
                      <a:pt x="31861" y="12171"/>
                    </a:lnTo>
                    <a:cubicBezTo>
                      <a:pt x="31861" y="12162"/>
                      <a:pt x="31865" y="12157"/>
                      <a:pt x="31870" y="12153"/>
                    </a:cubicBezTo>
                    <a:close/>
                    <a:moveTo>
                      <a:pt x="25077" y="11160"/>
                    </a:moveTo>
                    <a:cubicBezTo>
                      <a:pt x="25169" y="11252"/>
                      <a:pt x="25279" y="11344"/>
                      <a:pt x="25353" y="11454"/>
                    </a:cubicBezTo>
                    <a:cubicBezTo>
                      <a:pt x="25298" y="11712"/>
                      <a:pt x="25206" y="11969"/>
                      <a:pt x="25077" y="12245"/>
                    </a:cubicBezTo>
                    <a:cubicBezTo>
                      <a:pt x="25077" y="12171"/>
                      <a:pt x="25077" y="12098"/>
                      <a:pt x="25095" y="12024"/>
                    </a:cubicBezTo>
                    <a:cubicBezTo>
                      <a:pt x="25095" y="11914"/>
                      <a:pt x="25095" y="11804"/>
                      <a:pt x="25077" y="11712"/>
                    </a:cubicBezTo>
                    <a:cubicBezTo>
                      <a:pt x="25040" y="11620"/>
                      <a:pt x="24967" y="11509"/>
                      <a:pt x="24893" y="11454"/>
                    </a:cubicBezTo>
                    <a:cubicBezTo>
                      <a:pt x="24911" y="11417"/>
                      <a:pt x="24948" y="11399"/>
                      <a:pt x="24985" y="11381"/>
                    </a:cubicBezTo>
                    <a:cubicBezTo>
                      <a:pt x="25022" y="11326"/>
                      <a:pt x="25059" y="11252"/>
                      <a:pt x="25077" y="11160"/>
                    </a:cubicBezTo>
                    <a:close/>
                    <a:moveTo>
                      <a:pt x="29967" y="11565"/>
                    </a:moveTo>
                    <a:cubicBezTo>
                      <a:pt x="29967" y="11620"/>
                      <a:pt x="29986" y="11675"/>
                      <a:pt x="30004" y="11730"/>
                    </a:cubicBezTo>
                    <a:cubicBezTo>
                      <a:pt x="30022" y="11767"/>
                      <a:pt x="30022" y="11822"/>
                      <a:pt x="30041" y="11859"/>
                    </a:cubicBezTo>
                    <a:cubicBezTo>
                      <a:pt x="30077" y="12024"/>
                      <a:pt x="30096" y="12190"/>
                      <a:pt x="30096" y="12373"/>
                    </a:cubicBezTo>
                    <a:lnTo>
                      <a:pt x="30059" y="12373"/>
                    </a:lnTo>
                    <a:cubicBezTo>
                      <a:pt x="30041" y="12318"/>
                      <a:pt x="30041" y="12263"/>
                      <a:pt x="30022" y="12208"/>
                    </a:cubicBezTo>
                    <a:cubicBezTo>
                      <a:pt x="30022" y="12024"/>
                      <a:pt x="30004" y="11859"/>
                      <a:pt x="29967" y="11693"/>
                    </a:cubicBezTo>
                    <a:cubicBezTo>
                      <a:pt x="29967" y="11638"/>
                      <a:pt x="29967" y="11601"/>
                      <a:pt x="29967" y="11565"/>
                    </a:cubicBezTo>
                    <a:close/>
                    <a:moveTo>
                      <a:pt x="30592" y="11565"/>
                    </a:moveTo>
                    <a:cubicBezTo>
                      <a:pt x="30592" y="11583"/>
                      <a:pt x="30611" y="11583"/>
                      <a:pt x="30611" y="11601"/>
                    </a:cubicBezTo>
                    <a:cubicBezTo>
                      <a:pt x="30611" y="11767"/>
                      <a:pt x="30629" y="11951"/>
                      <a:pt x="30629" y="12134"/>
                    </a:cubicBezTo>
                    <a:cubicBezTo>
                      <a:pt x="30592" y="12226"/>
                      <a:pt x="30555" y="12318"/>
                      <a:pt x="30537" y="12410"/>
                    </a:cubicBezTo>
                    <a:cubicBezTo>
                      <a:pt x="30500" y="12392"/>
                      <a:pt x="30464" y="12392"/>
                      <a:pt x="30427" y="12392"/>
                    </a:cubicBezTo>
                    <a:cubicBezTo>
                      <a:pt x="30427" y="12392"/>
                      <a:pt x="30427" y="12373"/>
                      <a:pt x="30427" y="12373"/>
                    </a:cubicBezTo>
                    <a:cubicBezTo>
                      <a:pt x="30427" y="12337"/>
                      <a:pt x="30445" y="12318"/>
                      <a:pt x="30464" y="12282"/>
                    </a:cubicBezTo>
                    <a:cubicBezTo>
                      <a:pt x="30482" y="12226"/>
                      <a:pt x="30519" y="12171"/>
                      <a:pt x="30537" y="12098"/>
                    </a:cubicBezTo>
                    <a:cubicBezTo>
                      <a:pt x="30555" y="12006"/>
                      <a:pt x="30555" y="11932"/>
                      <a:pt x="30555" y="11840"/>
                    </a:cubicBezTo>
                    <a:cubicBezTo>
                      <a:pt x="30574" y="11748"/>
                      <a:pt x="30574" y="11675"/>
                      <a:pt x="30592" y="11583"/>
                    </a:cubicBezTo>
                    <a:cubicBezTo>
                      <a:pt x="30592" y="11583"/>
                      <a:pt x="30592" y="11565"/>
                      <a:pt x="30592" y="11565"/>
                    </a:cubicBezTo>
                    <a:close/>
                    <a:moveTo>
                      <a:pt x="30905" y="11712"/>
                    </a:moveTo>
                    <a:cubicBezTo>
                      <a:pt x="30905" y="11877"/>
                      <a:pt x="30905" y="12024"/>
                      <a:pt x="30905" y="12190"/>
                    </a:cubicBezTo>
                    <a:cubicBezTo>
                      <a:pt x="30905" y="12263"/>
                      <a:pt x="30905" y="12355"/>
                      <a:pt x="30905" y="12429"/>
                    </a:cubicBezTo>
                    <a:lnTo>
                      <a:pt x="30721" y="12429"/>
                    </a:lnTo>
                    <a:cubicBezTo>
                      <a:pt x="30721" y="12373"/>
                      <a:pt x="30739" y="12318"/>
                      <a:pt x="30739" y="12263"/>
                    </a:cubicBezTo>
                    <a:cubicBezTo>
                      <a:pt x="30739" y="12208"/>
                      <a:pt x="30758" y="12153"/>
                      <a:pt x="30758" y="12098"/>
                    </a:cubicBezTo>
                    <a:cubicBezTo>
                      <a:pt x="30776" y="12079"/>
                      <a:pt x="30776" y="12043"/>
                      <a:pt x="30794" y="12006"/>
                    </a:cubicBezTo>
                    <a:cubicBezTo>
                      <a:pt x="30831" y="11914"/>
                      <a:pt x="30868" y="11822"/>
                      <a:pt x="30905" y="11712"/>
                    </a:cubicBezTo>
                    <a:close/>
                    <a:moveTo>
                      <a:pt x="31162" y="11895"/>
                    </a:moveTo>
                    <a:cubicBezTo>
                      <a:pt x="31162" y="12079"/>
                      <a:pt x="31144" y="12263"/>
                      <a:pt x="31125" y="12465"/>
                    </a:cubicBezTo>
                    <a:cubicBezTo>
                      <a:pt x="31089" y="12447"/>
                      <a:pt x="31052" y="12447"/>
                      <a:pt x="31015" y="12447"/>
                    </a:cubicBezTo>
                    <a:cubicBezTo>
                      <a:pt x="31070" y="12263"/>
                      <a:pt x="31125" y="12079"/>
                      <a:pt x="31162" y="11895"/>
                    </a:cubicBezTo>
                    <a:close/>
                    <a:moveTo>
                      <a:pt x="31493" y="10572"/>
                    </a:moveTo>
                    <a:cubicBezTo>
                      <a:pt x="31493" y="10645"/>
                      <a:pt x="31493" y="10719"/>
                      <a:pt x="31493" y="10792"/>
                    </a:cubicBezTo>
                    <a:cubicBezTo>
                      <a:pt x="31475" y="11050"/>
                      <a:pt x="31475" y="11307"/>
                      <a:pt x="31475" y="11546"/>
                    </a:cubicBezTo>
                    <a:cubicBezTo>
                      <a:pt x="31475" y="11859"/>
                      <a:pt x="31438" y="12171"/>
                      <a:pt x="31346" y="12465"/>
                    </a:cubicBezTo>
                    <a:cubicBezTo>
                      <a:pt x="31346" y="12484"/>
                      <a:pt x="31346" y="12484"/>
                      <a:pt x="31346" y="12484"/>
                    </a:cubicBezTo>
                    <a:cubicBezTo>
                      <a:pt x="31309" y="12484"/>
                      <a:pt x="31254" y="12465"/>
                      <a:pt x="31217" y="12465"/>
                    </a:cubicBezTo>
                    <a:cubicBezTo>
                      <a:pt x="31254" y="12226"/>
                      <a:pt x="31291" y="11969"/>
                      <a:pt x="31291" y="11730"/>
                    </a:cubicBezTo>
                    <a:cubicBezTo>
                      <a:pt x="31291" y="11620"/>
                      <a:pt x="31291" y="11528"/>
                      <a:pt x="31291" y="11417"/>
                    </a:cubicBezTo>
                    <a:cubicBezTo>
                      <a:pt x="31309" y="11381"/>
                      <a:pt x="31309" y="11326"/>
                      <a:pt x="31328" y="11270"/>
                    </a:cubicBezTo>
                    <a:cubicBezTo>
                      <a:pt x="31383" y="11050"/>
                      <a:pt x="31438" y="10811"/>
                      <a:pt x="31493" y="10572"/>
                    </a:cubicBezTo>
                    <a:close/>
                    <a:moveTo>
                      <a:pt x="31861" y="12171"/>
                    </a:moveTo>
                    <a:lnTo>
                      <a:pt x="31861" y="12171"/>
                    </a:lnTo>
                    <a:cubicBezTo>
                      <a:pt x="31830" y="12233"/>
                      <a:pt x="31799" y="12294"/>
                      <a:pt x="31769" y="12355"/>
                    </a:cubicBezTo>
                    <a:cubicBezTo>
                      <a:pt x="31750" y="12410"/>
                      <a:pt x="31714" y="12447"/>
                      <a:pt x="31695" y="12502"/>
                    </a:cubicBezTo>
                    <a:lnTo>
                      <a:pt x="31677" y="12521"/>
                    </a:lnTo>
                    <a:cubicBezTo>
                      <a:pt x="31622" y="12502"/>
                      <a:pt x="31585" y="12502"/>
                      <a:pt x="31548" y="12502"/>
                    </a:cubicBezTo>
                    <a:cubicBezTo>
                      <a:pt x="31585" y="12465"/>
                      <a:pt x="31622" y="12410"/>
                      <a:pt x="31677" y="12373"/>
                    </a:cubicBezTo>
                    <a:cubicBezTo>
                      <a:pt x="31732" y="12300"/>
                      <a:pt x="31806" y="12226"/>
                      <a:pt x="31861" y="12171"/>
                    </a:cubicBezTo>
                    <a:close/>
                    <a:moveTo>
                      <a:pt x="23882" y="10443"/>
                    </a:moveTo>
                    <a:cubicBezTo>
                      <a:pt x="23900" y="10443"/>
                      <a:pt x="23919" y="10480"/>
                      <a:pt x="23955" y="10480"/>
                    </a:cubicBezTo>
                    <a:cubicBezTo>
                      <a:pt x="23974" y="10498"/>
                      <a:pt x="23992" y="10517"/>
                      <a:pt x="24011" y="10535"/>
                    </a:cubicBezTo>
                    <a:cubicBezTo>
                      <a:pt x="24029" y="10572"/>
                      <a:pt x="24066" y="10609"/>
                      <a:pt x="24103" y="10664"/>
                    </a:cubicBezTo>
                    <a:cubicBezTo>
                      <a:pt x="24029" y="10627"/>
                      <a:pt x="23974" y="10590"/>
                      <a:pt x="23919" y="10572"/>
                    </a:cubicBezTo>
                    <a:cubicBezTo>
                      <a:pt x="23845" y="10572"/>
                      <a:pt x="23753" y="10572"/>
                      <a:pt x="23698" y="10590"/>
                    </a:cubicBezTo>
                    <a:cubicBezTo>
                      <a:pt x="23643" y="10627"/>
                      <a:pt x="23588" y="10682"/>
                      <a:pt x="23588" y="10737"/>
                    </a:cubicBezTo>
                    <a:cubicBezTo>
                      <a:pt x="23569" y="10811"/>
                      <a:pt x="23569" y="10866"/>
                      <a:pt x="23625" y="10921"/>
                    </a:cubicBezTo>
                    <a:cubicBezTo>
                      <a:pt x="23625" y="10939"/>
                      <a:pt x="23643" y="10958"/>
                      <a:pt x="23661" y="10958"/>
                    </a:cubicBezTo>
                    <a:cubicBezTo>
                      <a:pt x="23698" y="10976"/>
                      <a:pt x="23735" y="10976"/>
                      <a:pt x="23772" y="10976"/>
                    </a:cubicBezTo>
                    <a:cubicBezTo>
                      <a:pt x="23827" y="10958"/>
                      <a:pt x="23900" y="10939"/>
                      <a:pt x="23955" y="10921"/>
                    </a:cubicBezTo>
                    <a:cubicBezTo>
                      <a:pt x="24007" y="10908"/>
                      <a:pt x="24050" y="10895"/>
                      <a:pt x="24097" y="10895"/>
                    </a:cubicBezTo>
                    <a:cubicBezTo>
                      <a:pt x="24116" y="10895"/>
                      <a:pt x="24136" y="10897"/>
                      <a:pt x="24158" y="10903"/>
                    </a:cubicBezTo>
                    <a:cubicBezTo>
                      <a:pt x="24158" y="10958"/>
                      <a:pt x="24194" y="11031"/>
                      <a:pt x="24286" y="11087"/>
                    </a:cubicBezTo>
                    <a:cubicBezTo>
                      <a:pt x="24286" y="11105"/>
                      <a:pt x="24305" y="11123"/>
                      <a:pt x="24305" y="11142"/>
                    </a:cubicBezTo>
                    <a:lnTo>
                      <a:pt x="24305" y="11142"/>
                    </a:lnTo>
                    <a:cubicBezTo>
                      <a:pt x="24305" y="11123"/>
                      <a:pt x="24286" y="11123"/>
                      <a:pt x="24286" y="11105"/>
                    </a:cubicBezTo>
                    <a:cubicBezTo>
                      <a:pt x="24233" y="11073"/>
                      <a:pt x="24173" y="11053"/>
                      <a:pt x="24118" y="11053"/>
                    </a:cubicBezTo>
                    <a:cubicBezTo>
                      <a:pt x="24079" y="11053"/>
                      <a:pt x="24041" y="11063"/>
                      <a:pt x="24011" y="11087"/>
                    </a:cubicBezTo>
                    <a:cubicBezTo>
                      <a:pt x="23974" y="11087"/>
                      <a:pt x="23955" y="11123"/>
                      <a:pt x="23937" y="11142"/>
                    </a:cubicBezTo>
                    <a:cubicBezTo>
                      <a:pt x="23919" y="11215"/>
                      <a:pt x="23974" y="11270"/>
                      <a:pt x="24011" y="11326"/>
                    </a:cubicBezTo>
                    <a:cubicBezTo>
                      <a:pt x="24103" y="11417"/>
                      <a:pt x="24194" y="11509"/>
                      <a:pt x="24305" y="11546"/>
                    </a:cubicBezTo>
                    <a:cubicBezTo>
                      <a:pt x="24342" y="11546"/>
                      <a:pt x="24378" y="11565"/>
                      <a:pt x="24415" y="11565"/>
                    </a:cubicBezTo>
                    <a:cubicBezTo>
                      <a:pt x="24452" y="11583"/>
                      <a:pt x="24470" y="11583"/>
                      <a:pt x="24489" y="11601"/>
                    </a:cubicBezTo>
                    <a:cubicBezTo>
                      <a:pt x="24489" y="11620"/>
                      <a:pt x="24489" y="11638"/>
                      <a:pt x="24489" y="11656"/>
                    </a:cubicBezTo>
                    <a:cubicBezTo>
                      <a:pt x="24507" y="12024"/>
                      <a:pt x="24489" y="12392"/>
                      <a:pt x="24415" y="12741"/>
                    </a:cubicBezTo>
                    <a:lnTo>
                      <a:pt x="24029" y="12741"/>
                    </a:lnTo>
                    <a:cubicBezTo>
                      <a:pt x="24084" y="12649"/>
                      <a:pt x="24139" y="12521"/>
                      <a:pt x="24194" y="12373"/>
                    </a:cubicBezTo>
                    <a:cubicBezTo>
                      <a:pt x="24286" y="12079"/>
                      <a:pt x="24213" y="11969"/>
                      <a:pt x="24213" y="11969"/>
                    </a:cubicBezTo>
                    <a:cubicBezTo>
                      <a:pt x="24194" y="11914"/>
                      <a:pt x="24158" y="11877"/>
                      <a:pt x="24121" y="11877"/>
                    </a:cubicBezTo>
                    <a:cubicBezTo>
                      <a:pt x="24111" y="11874"/>
                      <a:pt x="24101" y="11872"/>
                      <a:pt x="24090" y="11872"/>
                    </a:cubicBezTo>
                    <a:cubicBezTo>
                      <a:pt x="24041" y="11872"/>
                      <a:pt x="23986" y="11905"/>
                      <a:pt x="23955" y="11951"/>
                    </a:cubicBezTo>
                    <a:cubicBezTo>
                      <a:pt x="23864" y="12043"/>
                      <a:pt x="23827" y="12171"/>
                      <a:pt x="23827" y="12300"/>
                    </a:cubicBezTo>
                    <a:cubicBezTo>
                      <a:pt x="23827" y="12410"/>
                      <a:pt x="23827" y="12539"/>
                      <a:pt x="23845" y="12668"/>
                    </a:cubicBezTo>
                    <a:cubicBezTo>
                      <a:pt x="23790" y="12539"/>
                      <a:pt x="23716" y="12410"/>
                      <a:pt x="23643" y="12282"/>
                    </a:cubicBezTo>
                    <a:cubicBezTo>
                      <a:pt x="23643" y="12263"/>
                      <a:pt x="23643" y="12263"/>
                      <a:pt x="23661" y="12245"/>
                    </a:cubicBezTo>
                    <a:cubicBezTo>
                      <a:pt x="23661" y="12245"/>
                      <a:pt x="23661" y="12226"/>
                      <a:pt x="23680" y="12208"/>
                    </a:cubicBezTo>
                    <a:lnTo>
                      <a:pt x="23680" y="12153"/>
                    </a:lnTo>
                    <a:cubicBezTo>
                      <a:pt x="23735" y="12024"/>
                      <a:pt x="23827" y="11804"/>
                      <a:pt x="23919" y="11675"/>
                    </a:cubicBezTo>
                    <a:cubicBezTo>
                      <a:pt x="24029" y="11473"/>
                      <a:pt x="23900" y="11326"/>
                      <a:pt x="23900" y="11326"/>
                    </a:cubicBezTo>
                    <a:cubicBezTo>
                      <a:pt x="23882" y="11307"/>
                      <a:pt x="23882" y="11289"/>
                      <a:pt x="23864" y="11270"/>
                    </a:cubicBezTo>
                    <a:cubicBezTo>
                      <a:pt x="23827" y="11252"/>
                      <a:pt x="23808" y="11234"/>
                      <a:pt x="23790" y="11234"/>
                    </a:cubicBezTo>
                    <a:cubicBezTo>
                      <a:pt x="23735" y="11234"/>
                      <a:pt x="23680" y="11270"/>
                      <a:pt x="23643" y="11289"/>
                    </a:cubicBezTo>
                    <a:cubicBezTo>
                      <a:pt x="23533" y="11399"/>
                      <a:pt x="23477" y="11528"/>
                      <a:pt x="23459" y="11675"/>
                    </a:cubicBezTo>
                    <a:cubicBezTo>
                      <a:pt x="23459" y="11712"/>
                      <a:pt x="23441" y="11748"/>
                      <a:pt x="23459" y="11785"/>
                    </a:cubicBezTo>
                    <a:cubicBezTo>
                      <a:pt x="23459" y="11804"/>
                      <a:pt x="23459" y="11840"/>
                      <a:pt x="23477" y="11877"/>
                    </a:cubicBezTo>
                    <a:cubicBezTo>
                      <a:pt x="23496" y="11914"/>
                      <a:pt x="23496" y="11969"/>
                      <a:pt x="23514" y="12006"/>
                    </a:cubicBezTo>
                    <a:cubicBezTo>
                      <a:pt x="23496" y="12006"/>
                      <a:pt x="23496" y="11987"/>
                      <a:pt x="23496" y="11987"/>
                    </a:cubicBezTo>
                    <a:cubicBezTo>
                      <a:pt x="23441" y="11895"/>
                      <a:pt x="23386" y="11804"/>
                      <a:pt x="23330" y="11712"/>
                    </a:cubicBezTo>
                    <a:cubicBezTo>
                      <a:pt x="23349" y="11675"/>
                      <a:pt x="23386" y="11583"/>
                      <a:pt x="23404" y="11491"/>
                    </a:cubicBezTo>
                    <a:cubicBezTo>
                      <a:pt x="23404" y="11473"/>
                      <a:pt x="23404" y="11436"/>
                      <a:pt x="23404" y="11417"/>
                    </a:cubicBezTo>
                    <a:cubicBezTo>
                      <a:pt x="23422" y="11381"/>
                      <a:pt x="23422" y="11362"/>
                      <a:pt x="23441" y="11344"/>
                    </a:cubicBezTo>
                    <a:cubicBezTo>
                      <a:pt x="23459" y="11270"/>
                      <a:pt x="23496" y="11197"/>
                      <a:pt x="23551" y="11105"/>
                    </a:cubicBezTo>
                    <a:cubicBezTo>
                      <a:pt x="23643" y="10903"/>
                      <a:pt x="23496" y="10829"/>
                      <a:pt x="23496" y="10829"/>
                    </a:cubicBezTo>
                    <a:cubicBezTo>
                      <a:pt x="23459" y="10774"/>
                      <a:pt x="23404" y="10756"/>
                      <a:pt x="23330" y="10756"/>
                    </a:cubicBezTo>
                    <a:cubicBezTo>
                      <a:pt x="23294" y="10756"/>
                      <a:pt x="23257" y="10756"/>
                      <a:pt x="23220" y="10774"/>
                    </a:cubicBezTo>
                    <a:cubicBezTo>
                      <a:pt x="23183" y="10811"/>
                      <a:pt x="23147" y="10848"/>
                      <a:pt x="23128" y="10903"/>
                    </a:cubicBezTo>
                    <a:cubicBezTo>
                      <a:pt x="23091" y="11068"/>
                      <a:pt x="23110" y="11234"/>
                      <a:pt x="23165" y="11381"/>
                    </a:cubicBezTo>
                    <a:cubicBezTo>
                      <a:pt x="23183" y="11399"/>
                      <a:pt x="23183" y="11454"/>
                      <a:pt x="23202" y="11509"/>
                    </a:cubicBezTo>
                    <a:cubicBezTo>
                      <a:pt x="23110" y="11381"/>
                      <a:pt x="23018" y="11252"/>
                      <a:pt x="22926" y="11123"/>
                    </a:cubicBezTo>
                    <a:cubicBezTo>
                      <a:pt x="22926" y="10939"/>
                      <a:pt x="22999" y="10700"/>
                      <a:pt x="23073" y="10590"/>
                    </a:cubicBezTo>
                    <a:cubicBezTo>
                      <a:pt x="23091" y="10553"/>
                      <a:pt x="23110" y="10535"/>
                      <a:pt x="23110" y="10498"/>
                    </a:cubicBezTo>
                    <a:cubicBezTo>
                      <a:pt x="23147" y="10517"/>
                      <a:pt x="23165" y="10553"/>
                      <a:pt x="23220" y="10553"/>
                    </a:cubicBezTo>
                    <a:cubicBezTo>
                      <a:pt x="23248" y="10563"/>
                      <a:pt x="23275" y="10567"/>
                      <a:pt x="23305" y="10567"/>
                    </a:cubicBezTo>
                    <a:cubicBezTo>
                      <a:pt x="23335" y="10567"/>
                      <a:pt x="23367" y="10563"/>
                      <a:pt x="23404" y="10553"/>
                    </a:cubicBezTo>
                    <a:cubicBezTo>
                      <a:pt x="23551" y="10535"/>
                      <a:pt x="23680" y="10461"/>
                      <a:pt x="23827" y="10443"/>
                    </a:cubicBezTo>
                    <a:close/>
                    <a:moveTo>
                      <a:pt x="24746" y="12006"/>
                    </a:moveTo>
                    <a:cubicBezTo>
                      <a:pt x="24764" y="12024"/>
                      <a:pt x="24764" y="12024"/>
                      <a:pt x="24783" y="12043"/>
                    </a:cubicBezTo>
                    <a:cubicBezTo>
                      <a:pt x="24801" y="12061"/>
                      <a:pt x="24820" y="12079"/>
                      <a:pt x="24838" y="12098"/>
                    </a:cubicBezTo>
                    <a:cubicBezTo>
                      <a:pt x="24856" y="12116"/>
                      <a:pt x="24875" y="12134"/>
                      <a:pt x="24893" y="12153"/>
                    </a:cubicBezTo>
                    <a:cubicBezTo>
                      <a:pt x="24911" y="12171"/>
                      <a:pt x="24948" y="12208"/>
                      <a:pt x="24967" y="12226"/>
                    </a:cubicBezTo>
                    <a:cubicBezTo>
                      <a:pt x="24985" y="12263"/>
                      <a:pt x="25003" y="12300"/>
                      <a:pt x="25022" y="12355"/>
                    </a:cubicBezTo>
                    <a:cubicBezTo>
                      <a:pt x="24967" y="12484"/>
                      <a:pt x="24893" y="12612"/>
                      <a:pt x="24801" y="12741"/>
                    </a:cubicBezTo>
                    <a:lnTo>
                      <a:pt x="24525" y="12741"/>
                    </a:lnTo>
                    <a:cubicBezTo>
                      <a:pt x="24525" y="12686"/>
                      <a:pt x="24544" y="12631"/>
                      <a:pt x="24562" y="12557"/>
                    </a:cubicBezTo>
                    <a:cubicBezTo>
                      <a:pt x="24617" y="12410"/>
                      <a:pt x="24691" y="12208"/>
                      <a:pt x="24746" y="12006"/>
                    </a:cubicBezTo>
                    <a:close/>
                    <a:moveTo>
                      <a:pt x="23183" y="12668"/>
                    </a:moveTo>
                    <a:lnTo>
                      <a:pt x="23183" y="12668"/>
                    </a:lnTo>
                    <a:cubicBezTo>
                      <a:pt x="23220" y="12704"/>
                      <a:pt x="23257" y="12741"/>
                      <a:pt x="23312" y="12760"/>
                    </a:cubicBezTo>
                    <a:lnTo>
                      <a:pt x="23202" y="12760"/>
                    </a:lnTo>
                    <a:cubicBezTo>
                      <a:pt x="23202" y="12741"/>
                      <a:pt x="23202" y="12704"/>
                      <a:pt x="23183" y="12668"/>
                    </a:cubicBezTo>
                    <a:close/>
                    <a:moveTo>
                      <a:pt x="22779" y="11105"/>
                    </a:moveTo>
                    <a:cubicBezTo>
                      <a:pt x="22834" y="11160"/>
                      <a:pt x="22871" y="11234"/>
                      <a:pt x="22908" y="11289"/>
                    </a:cubicBezTo>
                    <a:cubicBezTo>
                      <a:pt x="22871" y="11270"/>
                      <a:pt x="22834" y="11270"/>
                      <a:pt x="22816" y="11270"/>
                    </a:cubicBezTo>
                    <a:cubicBezTo>
                      <a:pt x="22797" y="11266"/>
                      <a:pt x="22778" y="11263"/>
                      <a:pt x="22758" y="11263"/>
                    </a:cubicBezTo>
                    <a:cubicBezTo>
                      <a:pt x="22698" y="11263"/>
                      <a:pt x="22636" y="11284"/>
                      <a:pt x="22595" y="11326"/>
                    </a:cubicBezTo>
                    <a:cubicBezTo>
                      <a:pt x="22577" y="11344"/>
                      <a:pt x="22558" y="11381"/>
                      <a:pt x="22558" y="11417"/>
                    </a:cubicBezTo>
                    <a:cubicBezTo>
                      <a:pt x="22558" y="11436"/>
                      <a:pt x="22558" y="11454"/>
                      <a:pt x="22558" y="11491"/>
                    </a:cubicBezTo>
                    <a:cubicBezTo>
                      <a:pt x="22558" y="11509"/>
                      <a:pt x="22577" y="11546"/>
                      <a:pt x="22595" y="11565"/>
                    </a:cubicBezTo>
                    <a:cubicBezTo>
                      <a:pt x="22637" y="11641"/>
                      <a:pt x="22695" y="11666"/>
                      <a:pt x="22756" y="11666"/>
                    </a:cubicBezTo>
                    <a:cubicBezTo>
                      <a:pt x="22828" y="11666"/>
                      <a:pt x="22903" y="11631"/>
                      <a:pt x="22963" y="11601"/>
                    </a:cubicBezTo>
                    <a:cubicBezTo>
                      <a:pt x="22981" y="11601"/>
                      <a:pt x="22999" y="11583"/>
                      <a:pt x="23018" y="11583"/>
                    </a:cubicBezTo>
                    <a:cubicBezTo>
                      <a:pt x="23018" y="11583"/>
                      <a:pt x="23036" y="11565"/>
                      <a:pt x="23055" y="11565"/>
                    </a:cubicBezTo>
                    <a:lnTo>
                      <a:pt x="23091" y="11565"/>
                    </a:lnTo>
                    <a:cubicBezTo>
                      <a:pt x="23147" y="11675"/>
                      <a:pt x="23220" y="11785"/>
                      <a:pt x="23294" y="11895"/>
                    </a:cubicBezTo>
                    <a:cubicBezTo>
                      <a:pt x="23257" y="11877"/>
                      <a:pt x="23220" y="11859"/>
                      <a:pt x="23183" y="11840"/>
                    </a:cubicBezTo>
                    <a:cubicBezTo>
                      <a:pt x="23165" y="11822"/>
                      <a:pt x="23147" y="11822"/>
                      <a:pt x="23128" y="11822"/>
                    </a:cubicBezTo>
                    <a:cubicBezTo>
                      <a:pt x="23122" y="11816"/>
                      <a:pt x="23114" y="11814"/>
                      <a:pt x="23105" y="11814"/>
                    </a:cubicBezTo>
                    <a:cubicBezTo>
                      <a:pt x="23087" y="11814"/>
                      <a:pt x="23067" y="11822"/>
                      <a:pt x="23055" y="11822"/>
                    </a:cubicBezTo>
                    <a:cubicBezTo>
                      <a:pt x="22999" y="11840"/>
                      <a:pt x="22944" y="11859"/>
                      <a:pt x="22908" y="11895"/>
                    </a:cubicBezTo>
                    <a:cubicBezTo>
                      <a:pt x="22889" y="11914"/>
                      <a:pt x="22871" y="11951"/>
                      <a:pt x="22871" y="11969"/>
                    </a:cubicBezTo>
                    <a:cubicBezTo>
                      <a:pt x="22852" y="12006"/>
                      <a:pt x="22852" y="12024"/>
                      <a:pt x="22834" y="12061"/>
                    </a:cubicBezTo>
                    <a:cubicBezTo>
                      <a:pt x="22834" y="12079"/>
                      <a:pt x="22834" y="12098"/>
                      <a:pt x="22852" y="12116"/>
                    </a:cubicBezTo>
                    <a:cubicBezTo>
                      <a:pt x="22852" y="12116"/>
                      <a:pt x="22852" y="12134"/>
                      <a:pt x="22871" y="12153"/>
                    </a:cubicBezTo>
                    <a:cubicBezTo>
                      <a:pt x="22917" y="12245"/>
                      <a:pt x="22990" y="12277"/>
                      <a:pt x="23064" y="12277"/>
                    </a:cubicBezTo>
                    <a:cubicBezTo>
                      <a:pt x="23137" y="12277"/>
                      <a:pt x="23211" y="12245"/>
                      <a:pt x="23257" y="12208"/>
                    </a:cubicBezTo>
                    <a:cubicBezTo>
                      <a:pt x="23275" y="12190"/>
                      <a:pt x="23312" y="12190"/>
                      <a:pt x="23330" y="12171"/>
                    </a:cubicBezTo>
                    <a:cubicBezTo>
                      <a:pt x="23367" y="12153"/>
                      <a:pt x="23422" y="12153"/>
                      <a:pt x="23441" y="12153"/>
                    </a:cubicBezTo>
                    <a:cubicBezTo>
                      <a:pt x="23533" y="12300"/>
                      <a:pt x="23606" y="12429"/>
                      <a:pt x="23680" y="12557"/>
                    </a:cubicBezTo>
                    <a:cubicBezTo>
                      <a:pt x="23643" y="12539"/>
                      <a:pt x="23588" y="12502"/>
                      <a:pt x="23551" y="12465"/>
                    </a:cubicBezTo>
                    <a:cubicBezTo>
                      <a:pt x="23533" y="12447"/>
                      <a:pt x="23496" y="12429"/>
                      <a:pt x="23477" y="12429"/>
                    </a:cubicBezTo>
                    <a:cubicBezTo>
                      <a:pt x="23422" y="12392"/>
                      <a:pt x="23367" y="12373"/>
                      <a:pt x="23312" y="12373"/>
                    </a:cubicBezTo>
                    <a:cubicBezTo>
                      <a:pt x="23302" y="12369"/>
                      <a:pt x="23290" y="12366"/>
                      <a:pt x="23276" y="12366"/>
                    </a:cubicBezTo>
                    <a:cubicBezTo>
                      <a:pt x="23238" y="12366"/>
                      <a:pt x="23192" y="12383"/>
                      <a:pt x="23165" y="12410"/>
                    </a:cubicBezTo>
                    <a:cubicBezTo>
                      <a:pt x="23128" y="12465"/>
                      <a:pt x="23128" y="12521"/>
                      <a:pt x="23147" y="12576"/>
                    </a:cubicBezTo>
                    <a:cubicBezTo>
                      <a:pt x="23147" y="12576"/>
                      <a:pt x="23147" y="12594"/>
                      <a:pt x="23147" y="12594"/>
                    </a:cubicBezTo>
                    <a:cubicBezTo>
                      <a:pt x="23116" y="12564"/>
                      <a:pt x="23074" y="12534"/>
                      <a:pt x="23030" y="12534"/>
                    </a:cubicBezTo>
                    <a:cubicBezTo>
                      <a:pt x="23020" y="12534"/>
                      <a:pt x="23010" y="12536"/>
                      <a:pt x="22999" y="12539"/>
                    </a:cubicBezTo>
                    <a:cubicBezTo>
                      <a:pt x="22999" y="12539"/>
                      <a:pt x="22995" y="12539"/>
                      <a:pt x="22988" y="12539"/>
                    </a:cubicBezTo>
                    <a:cubicBezTo>
                      <a:pt x="22946" y="12539"/>
                      <a:pt x="22800" y="12552"/>
                      <a:pt x="22816" y="12741"/>
                    </a:cubicBezTo>
                    <a:cubicBezTo>
                      <a:pt x="22816" y="12760"/>
                      <a:pt x="22834" y="12760"/>
                      <a:pt x="22834" y="12778"/>
                    </a:cubicBezTo>
                    <a:lnTo>
                      <a:pt x="22650" y="12778"/>
                    </a:lnTo>
                    <a:cubicBezTo>
                      <a:pt x="22650" y="12760"/>
                      <a:pt x="22650" y="12760"/>
                      <a:pt x="22632" y="12741"/>
                    </a:cubicBezTo>
                    <a:cubicBezTo>
                      <a:pt x="22613" y="12668"/>
                      <a:pt x="22613" y="12576"/>
                      <a:pt x="22632" y="12502"/>
                    </a:cubicBezTo>
                    <a:cubicBezTo>
                      <a:pt x="22650" y="12410"/>
                      <a:pt x="22705" y="12337"/>
                      <a:pt x="22705" y="12263"/>
                    </a:cubicBezTo>
                    <a:cubicBezTo>
                      <a:pt x="22724" y="12153"/>
                      <a:pt x="22687" y="11969"/>
                      <a:pt x="22595" y="11895"/>
                    </a:cubicBezTo>
                    <a:cubicBezTo>
                      <a:pt x="22558" y="11859"/>
                      <a:pt x="22521" y="11859"/>
                      <a:pt x="22485" y="11859"/>
                    </a:cubicBezTo>
                    <a:cubicBezTo>
                      <a:pt x="22393" y="11877"/>
                      <a:pt x="22338" y="11932"/>
                      <a:pt x="22301" y="11987"/>
                    </a:cubicBezTo>
                    <a:cubicBezTo>
                      <a:pt x="22282" y="12043"/>
                      <a:pt x="22264" y="12079"/>
                      <a:pt x="22264" y="12134"/>
                    </a:cubicBezTo>
                    <a:cubicBezTo>
                      <a:pt x="22264" y="12153"/>
                      <a:pt x="22264" y="12171"/>
                      <a:pt x="22264" y="12171"/>
                    </a:cubicBezTo>
                    <a:cubicBezTo>
                      <a:pt x="22227" y="12098"/>
                      <a:pt x="22191" y="12043"/>
                      <a:pt x="22154" y="11969"/>
                    </a:cubicBezTo>
                    <a:cubicBezTo>
                      <a:pt x="22154" y="11748"/>
                      <a:pt x="22319" y="11583"/>
                      <a:pt x="22393" y="11399"/>
                    </a:cubicBezTo>
                    <a:cubicBezTo>
                      <a:pt x="22411" y="11326"/>
                      <a:pt x="22430" y="11234"/>
                      <a:pt x="22411" y="11160"/>
                    </a:cubicBezTo>
                    <a:cubicBezTo>
                      <a:pt x="22485" y="11142"/>
                      <a:pt x="22540" y="11105"/>
                      <a:pt x="22577" y="11105"/>
                    </a:cubicBezTo>
                    <a:cubicBezTo>
                      <a:pt x="22601" y="11111"/>
                      <a:pt x="22630" y="11113"/>
                      <a:pt x="22658" y="11113"/>
                    </a:cubicBezTo>
                    <a:cubicBezTo>
                      <a:pt x="22713" y="11113"/>
                      <a:pt x="22767" y="11105"/>
                      <a:pt x="22779" y="11105"/>
                    </a:cubicBezTo>
                    <a:close/>
                    <a:moveTo>
                      <a:pt x="2997" y="1"/>
                    </a:moveTo>
                    <a:lnTo>
                      <a:pt x="2997" y="1"/>
                    </a:lnTo>
                    <a:cubicBezTo>
                      <a:pt x="2593" y="607"/>
                      <a:pt x="2409" y="1453"/>
                      <a:pt x="2482" y="2188"/>
                    </a:cubicBezTo>
                    <a:cubicBezTo>
                      <a:pt x="2519" y="2648"/>
                      <a:pt x="2648" y="3089"/>
                      <a:pt x="2629" y="3549"/>
                    </a:cubicBezTo>
                    <a:cubicBezTo>
                      <a:pt x="2593" y="4248"/>
                      <a:pt x="2225" y="4873"/>
                      <a:pt x="1949" y="5534"/>
                    </a:cubicBezTo>
                    <a:cubicBezTo>
                      <a:pt x="1784" y="5939"/>
                      <a:pt x="1655" y="6362"/>
                      <a:pt x="1563" y="6803"/>
                    </a:cubicBezTo>
                    <a:cubicBezTo>
                      <a:pt x="1434" y="6803"/>
                      <a:pt x="1306" y="6785"/>
                      <a:pt x="1195" y="6766"/>
                    </a:cubicBezTo>
                    <a:lnTo>
                      <a:pt x="0" y="18532"/>
                    </a:lnTo>
                    <a:lnTo>
                      <a:pt x="43645" y="22944"/>
                    </a:lnTo>
                    <a:lnTo>
                      <a:pt x="44601" y="13605"/>
                    </a:lnTo>
                    <a:cubicBezTo>
                      <a:pt x="42726" y="12907"/>
                      <a:pt x="40042" y="13164"/>
                      <a:pt x="38020" y="12962"/>
                    </a:cubicBezTo>
                    <a:cubicBezTo>
                      <a:pt x="35997" y="12760"/>
                      <a:pt x="34012" y="12741"/>
                      <a:pt x="31953" y="12539"/>
                    </a:cubicBezTo>
                    <a:cubicBezTo>
                      <a:pt x="32081" y="12465"/>
                      <a:pt x="32210" y="12373"/>
                      <a:pt x="32320" y="12282"/>
                    </a:cubicBezTo>
                    <a:cubicBezTo>
                      <a:pt x="32339" y="12245"/>
                      <a:pt x="32376" y="12226"/>
                      <a:pt x="32394" y="12190"/>
                    </a:cubicBezTo>
                    <a:cubicBezTo>
                      <a:pt x="32559" y="12043"/>
                      <a:pt x="32743" y="11859"/>
                      <a:pt x="32743" y="11638"/>
                    </a:cubicBezTo>
                    <a:cubicBezTo>
                      <a:pt x="32743" y="11620"/>
                      <a:pt x="32725" y="11583"/>
                      <a:pt x="32706" y="11583"/>
                    </a:cubicBezTo>
                    <a:lnTo>
                      <a:pt x="32688" y="11583"/>
                    </a:lnTo>
                    <a:cubicBezTo>
                      <a:pt x="32670" y="11583"/>
                      <a:pt x="32651" y="11620"/>
                      <a:pt x="32651" y="11638"/>
                    </a:cubicBezTo>
                    <a:cubicBezTo>
                      <a:pt x="32633" y="11822"/>
                      <a:pt x="32467" y="11987"/>
                      <a:pt x="32320" y="12116"/>
                    </a:cubicBezTo>
                    <a:cubicBezTo>
                      <a:pt x="32284" y="12153"/>
                      <a:pt x="32265" y="12171"/>
                      <a:pt x="32247" y="12190"/>
                    </a:cubicBezTo>
                    <a:cubicBezTo>
                      <a:pt x="32118" y="12318"/>
                      <a:pt x="31971" y="12410"/>
                      <a:pt x="31824" y="12502"/>
                    </a:cubicBezTo>
                    <a:cubicBezTo>
                      <a:pt x="31953" y="12282"/>
                      <a:pt x="32081" y="12043"/>
                      <a:pt x="32192" y="11804"/>
                    </a:cubicBezTo>
                    <a:lnTo>
                      <a:pt x="32210" y="11804"/>
                    </a:lnTo>
                    <a:cubicBezTo>
                      <a:pt x="32284" y="11730"/>
                      <a:pt x="32357" y="11656"/>
                      <a:pt x="32431" y="11565"/>
                    </a:cubicBezTo>
                    <a:cubicBezTo>
                      <a:pt x="32651" y="11234"/>
                      <a:pt x="32909" y="10811"/>
                      <a:pt x="32964" y="10370"/>
                    </a:cubicBezTo>
                    <a:cubicBezTo>
                      <a:pt x="33019" y="9983"/>
                      <a:pt x="32927" y="9616"/>
                      <a:pt x="32835" y="9266"/>
                    </a:cubicBezTo>
                    <a:cubicBezTo>
                      <a:pt x="32780" y="9009"/>
                      <a:pt x="32725" y="8752"/>
                      <a:pt x="32706" y="8476"/>
                    </a:cubicBezTo>
                    <a:cubicBezTo>
                      <a:pt x="32706" y="8458"/>
                      <a:pt x="32688" y="8421"/>
                      <a:pt x="32651" y="8421"/>
                    </a:cubicBezTo>
                    <a:cubicBezTo>
                      <a:pt x="32633" y="8421"/>
                      <a:pt x="32596" y="8458"/>
                      <a:pt x="32615" y="8476"/>
                    </a:cubicBezTo>
                    <a:cubicBezTo>
                      <a:pt x="32615" y="8752"/>
                      <a:pt x="32670" y="9027"/>
                      <a:pt x="32743" y="9285"/>
                    </a:cubicBezTo>
                    <a:cubicBezTo>
                      <a:pt x="32817" y="9653"/>
                      <a:pt x="32909" y="9983"/>
                      <a:pt x="32854" y="10351"/>
                    </a:cubicBezTo>
                    <a:cubicBezTo>
                      <a:pt x="32800" y="10763"/>
                      <a:pt x="32554" y="11176"/>
                      <a:pt x="32354" y="11469"/>
                    </a:cubicBezTo>
                    <a:lnTo>
                      <a:pt x="32354" y="11469"/>
                    </a:lnTo>
                    <a:cubicBezTo>
                      <a:pt x="32356" y="11464"/>
                      <a:pt x="32357" y="11459"/>
                      <a:pt x="32357" y="11454"/>
                    </a:cubicBezTo>
                    <a:lnTo>
                      <a:pt x="32394" y="11381"/>
                    </a:lnTo>
                    <a:cubicBezTo>
                      <a:pt x="32486" y="11160"/>
                      <a:pt x="32559" y="10939"/>
                      <a:pt x="32633" y="10700"/>
                    </a:cubicBezTo>
                    <a:cubicBezTo>
                      <a:pt x="32633" y="10664"/>
                      <a:pt x="32651" y="10627"/>
                      <a:pt x="32670" y="10590"/>
                    </a:cubicBezTo>
                    <a:cubicBezTo>
                      <a:pt x="32688" y="10498"/>
                      <a:pt x="32725" y="10388"/>
                      <a:pt x="32725" y="10296"/>
                    </a:cubicBezTo>
                    <a:cubicBezTo>
                      <a:pt x="32725" y="10259"/>
                      <a:pt x="32706" y="10241"/>
                      <a:pt x="32670" y="10241"/>
                    </a:cubicBezTo>
                    <a:cubicBezTo>
                      <a:pt x="32651" y="10241"/>
                      <a:pt x="32615" y="10259"/>
                      <a:pt x="32615" y="10296"/>
                    </a:cubicBezTo>
                    <a:cubicBezTo>
                      <a:pt x="32615" y="10370"/>
                      <a:pt x="32596" y="10461"/>
                      <a:pt x="32559" y="10553"/>
                    </a:cubicBezTo>
                    <a:cubicBezTo>
                      <a:pt x="32541" y="10590"/>
                      <a:pt x="32541" y="10627"/>
                      <a:pt x="32523" y="10664"/>
                    </a:cubicBezTo>
                    <a:cubicBezTo>
                      <a:pt x="32523" y="10682"/>
                      <a:pt x="32523" y="10682"/>
                      <a:pt x="32504" y="10700"/>
                    </a:cubicBezTo>
                    <a:cubicBezTo>
                      <a:pt x="32596" y="10259"/>
                      <a:pt x="32651" y="9800"/>
                      <a:pt x="32651" y="9322"/>
                    </a:cubicBezTo>
                    <a:cubicBezTo>
                      <a:pt x="32651" y="9285"/>
                      <a:pt x="32633" y="9266"/>
                      <a:pt x="32596" y="9266"/>
                    </a:cubicBezTo>
                    <a:cubicBezTo>
                      <a:pt x="32559" y="9266"/>
                      <a:pt x="32541" y="9285"/>
                      <a:pt x="32541" y="9322"/>
                    </a:cubicBezTo>
                    <a:cubicBezTo>
                      <a:pt x="32541" y="10167"/>
                      <a:pt x="32394" y="10995"/>
                      <a:pt x="32118" y="11620"/>
                    </a:cubicBezTo>
                    <a:cubicBezTo>
                      <a:pt x="32100" y="11675"/>
                      <a:pt x="32081" y="11748"/>
                      <a:pt x="32045" y="11804"/>
                    </a:cubicBezTo>
                    <a:cubicBezTo>
                      <a:pt x="32045" y="11804"/>
                      <a:pt x="32026" y="11804"/>
                      <a:pt x="32026" y="11822"/>
                    </a:cubicBezTo>
                    <a:cubicBezTo>
                      <a:pt x="31934" y="11895"/>
                      <a:pt x="31861" y="12006"/>
                      <a:pt x="31787" y="12098"/>
                    </a:cubicBezTo>
                    <a:cubicBezTo>
                      <a:pt x="31750" y="12116"/>
                      <a:pt x="31714" y="12153"/>
                      <a:pt x="31695" y="12190"/>
                    </a:cubicBezTo>
                    <a:lnTo>
                      <a:pt x="31732" y="12098"/>
                    </a:lnTo>
                    <a:cubicBezTo>
                      <a:pt x="31879" y="11785"/>
                      <a:pt x="32008" y="11509"/>
                      <a:pt x="32081" y="11178"/>
                    </a:cubicBezTo>
                    <a:cubicBezTo>
                      <a:pt x="32247" y="10498"/>
                      <a:pt x="32339" y="9763"/>
                      <a:pt x="32339" y="8844"/>
                    </a:cubicBezTo>
                    <a:cubicBezTo>
                      <a:pt x="32339" y="8825"/>
                      <a:pt x="32320" y="8807"/>
                      <a:pt x="32284" y="8807"/>
                    </a:cubicBezTo>
                    <a:cubicBezTo>
                      <a:pt x="32247" y="8807"/>
                      <a:pt x="32228" y="8825"/>
                      <a:pt x="32228" y="8844"/>
                    </a:cubicBezTo>
                    <a:cubicBezTo>
                      <a:pt x="32228" y="9744"/>
                      <a:pt x="32137" y="10480"/>
                      <a:pt x="31971" y="11160"/>
                    </a:cubicBezTo>
                    <a:cubicBezTo>
                      <a:pt x="31898" y="11473"/>
                      <a:pt x="31769" y="11748"/>
                      <a:pt x="31640" y="12043"/>
                    </a:cubicBezTo>
                    <a:lnTo>
                      <a:pt x="31585" y="12153"/>
                    </a:lnTo>
                    <a:cubicBezTo>
                      <a:pt x="31567" y="12190"/>
                      <a:pt x="31548" y="12226"/>
                      <a:pt x="31530" y="12263"/>
                    </a:cubicBezTo>
                    <a:cubicBezTo>
                      <a:pt x="31567" y="12116"/>
                      <a:pt x="31585" y="11969"/>
                      <a:pt x="31622" y="11822"/>
                    </a:cubicBezTo>
                    <a:cubicBezTo>
                      <a:pt x="31842" y="10995"/>
                      <a:pt x="31861" y="10167"/>
                      <a:pt x="31879" y="9395"/>
                    </a:cubicBezTo>
                    <a:cubicBezTo>
                      <a:pt x="31879" y="9358"/>
                      <a:pt x="31842" y="9340"/>
                      <a:pt x="31824" y="9340"/>
                    </a:cubicBezTo>
                    <a:cubicBezTo>
                      <a:pt x="31787" y="9340"/>
                      <a:pt x="31769" y="9358"/>
                      <a:pt x="31769" y="9395"/>
                    </a:cubicBezTo>
                    <a:cubicBezTo>
                      <a:pt x="31769" y="10075"/>
                      <a:pt x="31750" y="10811"/>
                      <a:pt x="31585" y="11528"/>
                    </a:cubicBezTo>
                    <a:cubicBezTo>
                      <a:pt x="31585" y="11289"/>
                      <a:pt x="31585" y="11031"/>
                      <a:pt x="31585" y="10792"/>
                    </a:cubicBezTo>
                    <a:cubicBezTo>
                      <a:pt x="31585" y="10682"/>
                      <a:pt x="31585" y="10553"/>
                      <a:pt x="31585" y="10443"/>
                    </a:cubicBezTo>
                    <a:cubicBezTo>
                      <a:pt x="31603" y="10278"/>
                      <a:pt x="31585" y="10131"/>
                      <a:pt x="31567" y="9983"/>
                    </a:cubicBezTo>
                    <a:cubicBezTo>
                      <a:pt x="31567" y="9965"/>
                      <a:pt x="31567" y="9947"/>
                      <a:pt x="31567" y="9910"/>
                    </a:cubicBezTo>
                    <a:cubicBezTo>
                      <a:pt x="31585" y="9855"/>
                      <a:pt x="31585" y="9781"/>
                      <a:pt x="31603" y="9726"/>
                    </a:cubicBezTo>
                    <a:cubicBezTo>
                      <a:pt x="31659" y="9524"/>
                      <a:pt x="31695" y="9303"/>
                      <a:pt x="31695" y="9083"/>
                    </a:cubicBezTo>
                    <a:cubicBezTo>
                      <a:pt x="31695" y="9064"/>
                      <a:pt x="31659" y="9046"/>
                      <a:pt x="31640" y="9046"/>
                    </a:cubicBezTo>
                    <a:cubicBezTo>
                      <a:pt x="31603" y="9046"/>
                      <a:pt x="31585" y="9064"/>
                      <a:pt x="31585" y="9101"/>
                    </a:cubicBezTo>
                    <a:cubicBezTo>
                      <a:pt x="31585" y="9248"/>
                      <a:pt x="31567" y="9395"/>
                      <a:pt x="31530" y="9542"/>
                    </a:cubicBezTo>
                    <a:cubicBezTo>
                      <a:pt x="31511" y="9432"/>
                      <a:pt x="31493" y="9340"/>
                      <a:pt x="31475" y="9230"/>
                    </a:cubicBezTo>
                    <a:cubicBezTo>
                      <a:pt x="31456" y="9175"/>
                      <a:pt x="31456" y="9119"/>
                      <a:pt x="31438" y="9046"/>
                    </a:cubicBezTo>
                    <a:cubicBezTo>
                      <a:pt x="31420" y="8991"/>
                      <a:pt x="31401" y="8917"/>
                      <a:pt x="31401" y="8862"/>
                    </a:cubicBezTo>
                    <a:cubicBezTo>
                      <a:pt x="31364" y="8752"/>
                      <a:pt x="31328" y="8660"/>
                      <a:pt x="31328" y="8568"/>
                    </a:cubicBezTo>
                    <a:cubicBezTo>
                      <a:pt x="31328" y="8531"/>
                      <a:pt x="31309" y="8513"/>
                      <a:pt x="31272" y="8513"/>
                    </a:cubicBezTo>
                    <a:cubicBezTo>
                      <a:pt x="31254" y="8513"/>
                      <a:pt x="31217" y="8531"/>
                      <a:pt x="31217" y="8549"/>
                    </a:cubicBezTo>
                    <a:cubicBezTo>
                      <a:pt x="31217" y="8660"/>
                      <a:pt x="31254" y="8788"/>
                      <a:pt x="31291" y="8899"/>
                    </a:cubicBezTo>
                    <a:cubicBezTo>
                      <a:pt x="31309" y="8954"/>
                      <a:pt x="31328" y="9009"/>
                      <a:pt x="31328" y="9064"/>
                    </a:cubicBezTo>
                    <a:cubicBezTo>
                      <a:pt x="31346" y="9138"/>
                      <a:pt x="31364" y="9193"/>
                      <a:pt x="31364" y="9266"/>
                    </a:cubicBezTo>
                    <a:cubicBezTo>
                      <a:pt x="31401" y="9414"/>
                      <a:pt x="31438" y="9579"/>
                      <a:pt x="31456" y="9726"/>
                    </a:cubicBezTo>
                    <a:cubicBezTo>
                      <a:pt x="31456" y="9800"/>
                      <a:pt x="31456" y="9855"/>
                      <a:pt x="31456" y="9910"/>
                    </a:cubicBezTo>
                    <a:cubicBezTo>
                      <a:pt x="31438" y="10002"/>
                      <a:pt x="31420" y="10094"/>
                      <a:pt x="31420" y="10204"/>
                    </a:cubicBezTo>
                    <a:cubicBezTo>
                      <a:pt x="31401" y="10443"/>
                      <a:pt x="31364" y="10664"/>
                      <a:pt x="31309" y="10903"/>
                    </a:cubicBezTo>
                    <a:cubicBezTo>
                      <a:pt x="31309" y="10884"/>
                      <a:pt x="31309" y="10848"/>
                      <a:pt x="31309" y="10829"/>
                    </a:cubicBezTo>
                    <a:cubicBezTo>
                      <a:pt x="31328" y="10553"/>
                      <a:pt x="31328" y="10278"/>
                      <a:pt x="31346" y="10002"/>
                    </a:cubicBezTo>
                    <a:cubicBezTo>
                      <a:pt x="31346" y="9965"/>
                      <a:pt x="31309" y="9947"/>
                      <a:pt x="31291" y="9947"/>
                    </a:cubicBezTo>
                    <a:cubicBezTo>
                      <a:pt x="31254" y="9947"/>
                      <a:pt x="31236" y="9965"/>
                      <a:pt x="31236" y="10002"/>
                    </a:cubicBezTo>
                    <a:cubicBezTo>
                      <a:pt x="31236" y="10278"/>
                      <a:pt x="31217" y="10553"/>
                      <a:pt x="31199" y="10829"/>
                    </a:cubicBezTo>
                    <a:cubicBezTo>
                      <a:pt x="31199" y="11013"/>
                      <a:pt x="31181" y="11215"/>
                      <a:pt x="31181" y="11417"/>
                    </a:cubicBezTo>
                    <a:cubicBezTo>
                      <a:pt x="31162" y="11454"/>
                      <a:pt x="31162" y="11509"/>
                      <a:pt x="31144" y="11565"/>
                    </a:cubicBezTo>
                    <a:cubicBezTo>
                      <a:pt x="31107" y="11748"/>
                      <a:pt x="31052" y="11914"/>
                      <a:pt x="31015" y="12079"/>
                    </a:cubicBezTo>
                    <a:cubicBezTo>
                      <a:pt x="31015" y="11804"/>
                      <a:pt x="31033" y="11528"/>
                      <a:pt x="31033" y="11252"/>
                    </a:cubicBezTo>
                    <a:cubicBezTo>
                      <a:pt x="31089" y="11013"/>
                      <a:pt x="31125" y="10756"/>
                      <a:pt x="31125" y="10480"/>
                    </a:cubicBezTo>
                    <a:cubicBezTo>
                      <a:pt x="31125" y="10370"/>
                      <a:pt x="31125" y="10278"/>
                      <a:pt x="31125" y="10167"/>
                    </a:cubicBezTo>
                    <a:cubicBezTo>
                      <a:pt x="31125" y="9965"/>
                      <a:pt x="31125" y="9763"/>
                      <a:pt x="31125" y="9579"/>
                    </a:cubicBezTo>
                    <a:cubicBezTo>
                      <a:pt x="31125" y="9524"/>
                      <a:pt x="31125" y="9469"/>
                      <a:pt x="31144" y="9414"/>
                    </a:cubicBezTo>
                    <a:cubicBezTo>
                      <a:pt x="31144" y="9340"/>
                      <a:pt x="31162" y="9248"/>
                      <a:pt x="31162" y="9175"/>
                    </a:cubicBezTo>
                    <a:cubicBezTo>
                      <a:pt x="31162" y="9138"/>
                      <a:pt x="31125" y="9119"/>
                      <a:pt x="31107" y="9119"/>
                    </a:cubicBezTo>
                    <a:cubicBezTo>
                      <a:pt x="31070" y="9119"/>
                      <a:pt x="31052" y="9156"/>
                      <a:pt x="31052" y="9175"/>
                    </a:cubicBezTo>
                    <a:cubicBezTo>
                      <a:pt x="31052" y="9248"/>
                      <a:pt x="31052" y="9322"/>
                      <a:pt x="31033" y="9395"/>
                    </a:cubicBezTo>
                    <a:cubicBezTo>
                      <a:pt x="31033" y="9450"/>
                      <a:pt x="31015" y="9505"/>
                      <a:pt x="31015" y="9561"/>
                    </a:cubicBezTo>
                    <a:cubicBezTo>
                      <a:pt x="31015" y="9634"/>
                      <a:pt x="31015" y="9689"/>
                      <a:pt x="31015" y="9744"/>
                    </a:cubicBezTo>
                    <a:cubicBezTo>
                      <a:pt x="31015" y="9763"/>
                      <a:pt x="30997" y="9763"/>
                      <a:pt x="30997" y="9781"/>
                    </a:cubicBezTo>
                    <a:cubicBezTo>
                      <a:pt x="30997" y="10167"/>
                      <a:pt x="30978" y="10572"/>
                      <a:pt x="30942" y="10958"/>
                    </a:cubicBezTo>
                    <a:cubicBezTo>
                      <a:pt x="30942" y="11050"/>
                      <a:pt x="30942" y="11142"/>
                      <a:pt x="30942" y="11234"/>
                    </a:cubicBezTo>
                    <a:cubicBezTo>
                      <a:pt x="30905" y="11399"/>
                      <a:pt x="30850" y="11546"/>
                      <a:pt x="30813" y="11693"/>
                    </a:cubicBezTo>
                    <a:cubicBezTo>
                      <a:pt x="30831" y="11473"/>
                      <a:pt x="30850" y="11270"/>
                      <a:pt x="30850" y="11050"/>
                    </a:cubicBezTo>
                    <a:cubicBezTo>
                      <a:pt x="30850" y="10995"/>
                      <a:pt x="30850" y="10939"/>
                      <a:pt x="30850" y="10866"/>
                    </a:cubicBezTo>
                    <a:cubicBezTo>
                      <a:pt x="30850" y="10572"/>
                      <a:pt x="30850" y="10241"/>
                      <a:pt x="30776" y="9947"/>
                    </a:cubicBezTo>
                    <a:cubicBezTo>
                      <a:pt x="30813" y="9671"/>
                      <a:pt x="30831" y="9358"/>
                      <a:pt x="30850" y="9009"/>
                    </a:cubicBezTo>
                    <a:cubicBezTo>
                      <a:pt x="30850" y="8972"/>
                      <a:pt x="30813" y="8954"/>
                      <a:pt x="30794" y="8954"/>
                    </a:cubicBezTo>
                    <a:cubicBezTo>
                      <a:pt x="30758" y="8954"/>
                      <a:pt x="30739" y="8972"/>
                      <a:pt x="30739" y="9009"/>
                    </a:cubicBezTo>
                    <a:cubicBezTo>
                      <a:pt x="30739" y="9230"/>
                      <a:pt x="30721" y="9450"/>
                      <a:pt x="30703" y="9653"/>
                    </a:cubicBezTo>
                    <a:cubicBezTo>
                      <a:pt x="30647" y="9432"/>
                      <a:pt x="30592" y="9193"/>
                      <a:pt x="30537" y="8972"/>
                    </a:cubicBezTo>
                    <a:cubicBezTo>
                      <a:pt x="30537" y="8899"/>
                      <a:pt x="30519" y="8825"/>
                      <a:pt x="30500" y="8752"/>
                    </a:cubicBezTo>
                    <a:cubicBezTo>
                      <a:pt x="30482" y="8678"/>
                      <a:pt x="30445" y="8586"/>
                      <a:pt x="30427" y="8513"/>
                    </a:cubicBezTo>
                    <a:cubicBezTo>
                      <a:pt x="30372" y="8366"/>
                      <a:pt x="30316" y="8237"/>
                      <a:pt x="30335" y="8090"/>
                    </a:cubicBezTo>
                    <a:cubicBezTo>
                      <a:pt x="30335" y="8072"/>
                      <a:pt x="30316" y="8035"/>
                      <a:pt x="30280" y="8035"/>
                    </a:cubicBezTo>
                    <a:cubicBezTo>
                      <a:pt x="30243" y="8035"/>
                      <a:pt x="30225" y="8053"/>
                      <a:pt x="30225" y="8090"/>
                    </a:cubicBezTo>
                    <a:cubicBezTo>
                      <a:pt x="30206" y="8255"/>
                      <a:pt x="30261" y="8402"/>
                      <a:pt x="30316" y="8549"/>
                    </a:cubicBezTo>
                    <a:cubicBezTo>
                      <a:pt x="30353" y="8623"/>
                      <a:pt x="30372" y="8697"/>
                      <a:pt x="30390" y="8788"/>
                    </a:cubicBezTo>
                    <a:cubicBezTo>
                      <a:pt x="30408" y="8844"/>
                      <a:pt x="30427" y="8917"/>
                      <a:pt x="30445" y="8991"/>
                    </a:cubicBezTo>
                    <a:cubicBezTo>
                      <a:pt x="30500" y="9285"/>
                      <a:pt x="30555" y="9579"/>
                      <a:pt x="30647" y="9855"/>
                    </a:cubicBezTo>
                    <a:cubicBezTo>
                      <a:pt x="30666" y="9892"/>
                      <a:pt x="30666" y="9928"/>
                      <a:pt x="30666" y="9947"/>
                    </a:cubicBezTo>
                    <a:cubicBezTo>
                      <a:pt x="30666" y="10002"/>
                      <a:pt x="30666" y="10039"/>
                      <a:pt x="30666" y="10075"/>
                    </a:cubicBezTo>
                    <a:cubicBezTo>
                      <a:pt x="30647" y="10149"/>
                      <a:pt x="30629" y="10241"/>
                      <a:pt x="30611" y="10314"/>
                    </a:cubicBezTo>
                    <a:cubicBezTo>
                      <a:pt x="30611" y="10388"/>
                      <a:pt x="30592" y="10443"/>
                      <a:pt x="30574" y="10498"/>
                    </a:cubicBezTo>
                    <a:cubicBezTo>
                      <a:pt x="30574" y="10480"/>
                      <a:pt x="30574" y="10443"/>
                      <a:pt x="30574" y="10425"/>
                    </a:cubicBezTo>
                    <a:cubicBezTo>
                      <a:pt x="30519" y="10167"/>
                      <a:pt x="30482" y="9947"/>
                      <a:pt x="30427" y="9744"/>
                    </a:cubicBezTo>
                    <a:cubicBezTo>
                      <a:pt x="30408" y="9708"/>
                      <a:pt x="30390" y="9671"/>
                      <a:pt x="30390" y="9634"/>
                    </a:cubicBezTo>
                    <a:cubicBezTo>
                      <a:pt x="30353" y="9542"/>
                      <a:pt x="30316" y="9450"/>
                      <a:pt x="30316" y="9340"/>
                    </a:cubicBezTo>
                    <a:cubicBezTo>
                      <a:pt x="30316" y="9322"/>
                      <a:pt x="30298" y="9285"/>
                      <a:pt x="30280" y="9285"/>
                    </a:cubicBezTo>
                    <a:cubicBezTo>
                      <a:pt x="30243" y="9285"/>
                      <a:pt x="30225" y="9303"/>
                      <a:pt x="30206" y="9340"/>
                    </a:cubicBezTo>
                    <a:cubicBezTo>
                      <a:pt x="30206" y="9469"/>
                      <a:pt x="30243" y="9561"/>
                      <a:pt x="30280" y="9671"/>
                    </a:cubicBezTo>
                    <a:cubicBezTo>
                      <a:pt x="30298" y="9708"/>
                      <a:pt x="30298" y="9744"/>
                      <a:pt x="30316" y="9781"/>
                    </a:cubicBezTo>
                    <a:cubicBezTo>
                      <a:pt x="30372" y="9965"/>
                      <a:pt x="30427" y="10186"/>
                      <a:pt x="30464" y="10443"/>
                    </a:cubicBezTo>
                    <a:cubicBezTo>
                      <a:pt x="30500" y="10664"/>
                      <a:pt x="30519" y="10866"/>
                      <a:pt x="30555" y="11068"/>
                    </a:cubicBezTo>
                    <a:cubicBezTo>
                      <a:pt x="30537" y="11234"/>
                      <a:pt x="30537" y="11399"/>
                      <a:pt x="30482" y="11565"/>
                    </a:cubicBezTo>
                    <a:cubicBezTo>
                      <a:pt x="30464" y="11656"/>
                      <a:pt x="30464" y="11748"/>
                      <a:pt x="30464" y="11840"/>
                    </a:cubicBezTo>
                    <a:cubicBezTo>
                      <a:pt x="30445" y="11914"/>
                      <a:pt x="30445" y="12006"/>
                      <a:pt x="30427" y="12079"/>
                    </a:cubicBezTo>
                    <a:cubicBezTo>
                      <a:pt x="30427" y="12098"/>
                      <a:pt x="30427" y="12116"/>
                      <a:pt x="30408" y="12134"/>
                    </a:cubicBezTo>
                    <a:cubicBezTo>
                      <a:pt x="30408" y="11859"/>
                      <a:pt x="30390" y="11583"/>
                      <a:pt x="30390" y="11307"/>
                    </a:cubicBezTo>
                    <a:cubicBezTo>
                      <a:pt x="30390" y="10958"/>
                      <a:pt x="30335" y="10590"/>
                      <a:pt x="30280" y="10241"/>
                    </a:cubicBezTo>
                    <a:cubicBezTo>
                      <a:pt x="30261" y="10131"/>
                      <a:pt x="30243" y="10002"/>
                      <a:pt x="30225" y="9892"/>
                    </a:cubicBezTo>
                    <a:cubicBezTo>
                      <a:pt x="30188" y="9744"/>
                      <a:pt x="30151" y="9597"/>
                      <a:pt x="30114" y="9450"/>
                    </a:cubicBezTo>
                    <a:cubicBezTo>
                      <a:pt x="30059" y="9266"/>
                      <a:pt x="30004" y="9064"/>
                      <a:pt x="29986" y="8880"/>
                    </a:cubicBezTo>
                    <a:cubicBezTo>
                      <a:pt x="29986" y="8844"/>
                      <a:pt x="29967" y="8825"/>
                      <a:pt x="29930" y="8825"/>
                    </a:cubicBezTo>
                    <a:cubicBezTo>
                      <a:pt x="29912" y="8825"/>
                      <a:pt x="29875" y="8862"/>
                      <a:pt x="29894" y="8880"/>
                    </a:cubicBezTo>
                    <a:cubicBezTo>
                      <a:pt x="29894" y="9083"/>
                      <a:pt x="29949" y="9285"/>
                      <a:pt x="30004" y="9469"/>
                    </a:cubicBezTo>
                    <a:cubicBezTo>
                      <a:pt x="30041" y="9616"/>
                      <a:pt x="30096" y="9763"/>
                      <a:pt x="30114" y="9910"/>
                    </a:cubicBezTo>
                    <a:cubicBezTo>
                      <a:pt x="30133" y="10020"/>
                      <a:pt x="30151" y="10149"/>
                      <a:pt x="30169" y="10259"/>
                    </a:cubicBezTo>
                    <a:cubicBezTo>
                      <a:pt x="30225" y="10609"/>
                      <a:pt x="30280" y="10958"/>
                      <a:pt x="30280" y="11307"/>
                    </a:cubicBezTo>
                    <a:cubicBezTo>
                      <a:pt x="30280" y="11638"/>
                      <a:pt x="30298" y="11969"/>
                      <a:pt x="30316" y="12282"/>
                    </a:cubicBezTo>
                    <a:cubicBezTo>
                      <a:pt x="30316" y="12300"/>
                      <a:pt x="30316" y="12337"/>
                      <a:pt x="30316" y="12355"/>
                    </a:cubicBezTo>
                    <a:cubicBezTo>
                      <a:pt x="30298" y="12355"/>
                      <a:pt x="30298" y="12373"/>
                      <a:pt x="30298" y="12392"/>
                    </a:cubicBezTo>
                    <a:cubicBezTo>
                      <a:pt x="30280" y="12392"/>
                      <a:pt x="30243" y="12373"/>
                      <a:pt x="30206" y="12373"/>
                    </a:cubicBezTo>
                    <a:cubicBezTo>
                      <a:pt x="30206" y="12355"/>
                      <a:pt x="30206" y="12318"/>
                      <a:pt x="30206" y="12300"/>
                    </a:cubicBezTo>
                    <a:cubicBezTo>
                      <a:pt x="30225" y="12190"/>
                      <a:pt x="30225" y="12098"/>
                      <a:pt x="30225" y="11987"/>
                    </a:cubicBezTo>
                    <a:cubicBezTo>
                      <a:pt x="30225" y="11583"/>
                      <a:pt x="30188" y="11178"/>
                      <a:pt x="30169" y="10792"/>
                    </a:cubicBezTo>
                    <a:cubicBezTo>
                      <a:pt x="30169" y="10719"/>
                      <a:pt x="30151" y="10664"/>
                      <a:pt x="30151" y="10590"/>
                    </a:cubicBezTo>
                    <a:cubicBezTo>
                      <a:pt x="30133" y="10278"/>
                      <a:pt x="30133" y="10002"/>
                      <a:pt x="30022" y="9671"/>
                    </a:cubicBezTo>
                    <a:cubicBezTo>
                      <a:pt x="29986" y="9579"/>
                      <a:pt x="29949" y="9487"/>
                      <a:pt x="29930" y="9395"/>
                    </a:cubicBezTo>
                    <a:cubicBezTo>
                      <a:pt x="29838" y="9101"/>
                      <a:pt x="29728" y="8788"/>
                      <a:pt x="29563" y="8513"/>
                    </a:cubicBezTo>
                    <a:cubicBezTo>
                      <a:pt x="29563" y="8500"/>
                      <a:pt x="29544" y="8487"/>
                      <a:pt x="29521" y="8487"/>
                    </a:cubicBezTo>
                    <a:cubicBezTo>
                      <a:pt x="29511" y="8487"/>
                      <a:pt x="29500" y="8489"/>
                      <a:pt x="29489" y="8494"/>
                    </a:cubicBezTo>
                    <a:cubicBezTo>
                      <a:pt x="29471" y="8513"/>
                      <a:pt x="29471" y="8549"/>
                      <a:pt x="29471" y="8568"/>
                    </a:cubicBezTo>
                    <a:cubicBezTo>
                      <a:pt x="29636" y="8825"/>
                      <a:pt x="29728" y="9138"/>
                      <a:pt x="29820" y="9432"/>
                    </a:cubicBezTo>
                    <a:cubicBezTo>
                      <a:pt x="29857" y="9524"/>
                      <a:pt x="29875" y="9616"/>
                      <a:pt x="29912" y="9708"/>
                    </a:cubicBezTo>
                    <a:cubicBezTo>
                      <a:pt x="30022" y="10020"/>
                      <a:pt x="30022" y="10278"/>
                      <a:pt x="30041" y="10590"/>
                    </a:cubicBezTo>
                    <a:cubicBezTo>
                      <a:pt x="30059" y="10664"/>
                      <a:pt x="30059" y="10737"/>
                      <a:pt x="30059" y="10811"/>
                    </a:cubicBezTo>
                    <a:cubicBezTo>
                      <a:pt x="30077" y="11087"/>
                      <a:pt x="30096" y="11381"/>
                      <a:pt x="30096" y="11693"/>
                    </a:cubicBezTo>
                    <a:cubicBezTo>
                      <a:pt x="30077" y="11601"/>
                      <a:pt x="30059" y="11509"/>
                      <a:pt x="30041" y="11417"/>
                    </a:cubicBezTo>
                    <a:cubicBezTo>
                      <a:pt x="30022" y="11252"/>
                      <a:pt x="30004" y="11068"/>
                      <a:pt x="29986" y="10903"/>
                    </a:cubicBezTo>
                    <a:cubicBezTo>
                      <a:pt x="29949" y="10572"/>
                      <a:pt x="29912" y="10204"/>
                      <a:pt x="29820" y="9855"/>
                    </a:cubicBezTo>
                    <a:cubicBezTo>
                      <a:pt x="29765" y="9561"/>
                      <a:pt x="29655" y="9285"/>
                      <a:pt x="29563" y="9101"/>
                    </a:cubicBezTo>
                    <a:cubicBezTo>
                      <a:pt x="29508" y="8991"/>
                      <a:pt x="29471" y="8880"/>
                      <a:pt x="29416" y="8770"/>
                    </a:cubicBezTo>
                    <a:cubicBezTo>
                      <a:pt x="29305" y="8476"/>
                      <a:pt x="29195" y="8200"/>
                      <a:pt x="28974" y="7961"/>
                    </a:cubicBezTo>
                    <a:cubicBezTo>
                      <a:pt x="28965" y="7952"/>
                      <a:pt x="28951" y="7947"/>
                      <a:pt x="28938" y="7947"/>
                    </a:cubicBezTo>
                    <a:cubicBezTo>
                      <a:pt x="28924" y="7947"/>
                      <a:pt x="28910" y="7952"/>
                      <a:pt x="28901" y="7961"/>
                    </a:cubicBezTo>
                    <a:cubicBezTo>
                      <a:pt x="28882" y="7980"/>
                      <a:pt x="28882" y="8016"/>
                      <a:pt x="28901" y="8035"/>
                    </a:cubicBezTo>
                    <a:cubicBezTo>
                      <a:pt x="29103" y="8255"/>
                      <a:pt x="29213" y="8513"/>
                      <a:pt x="29324" y="8807"/>
                    </a:cubicBezTo>
                    <a:cubicBezTo>
                      <a:pt x="29360" y="8917"/>
                      <a:pt x="29416" y="9046"/>
                      <a:pt x="29471" y="9156"/>
                    </a:cubicBezTo>
                    <a:cubicBezTo>
                      <a:pt x="29544" y="9340"/>
                      <a:pt x="29655" y="9597"/>
                      <a:pt x="29728" y="9873"/>
                    </a:cubicBezTo>
                    <a:cubicBezTo>
                      <a:pt x="29783" y="10149"/>
                      <a:pt x="29820" y="10425"/>
                      <a:pt x="29857" y="10700"/>
                    </a:cubicBezTo>
                    <a:cubicBezTo>
                      <a:pt x="29838" y="10645"/>
                      <a:pt x="29820" y="10609"/>
                      <a:pt x="29802" y="10553"/>
                    </a:cubicBezTo>
                    <a:cubicBezTo>
                      <a:pt x="29747" y="10425"/>
                      <a:pt x="29673" y="10278"/>
                      <a:pt x="29618" y="10149"/>
                    </a:cubicBezTo>
                    <a:cubicBezTo>
                      <a:pt x="29526" y="9965"/>
                      <a:pt x="29434" y="9781"/>
                      <a:pt x="29379" y="9597"/>
                    </a:cubicBezTo>
                    <a:cubicBezTo>
                      <a:pt x="29305" y="9358"/>
                      <a:pt x="29195" y="9156"/>
                      <a:pt x="29103" y="8954"/>
                    </a:cubicBezTo>
                    <a:cubicBezTo>
                      <a:pt x="29085" y="8899"/>
                      <a:pt x="29048" y="8844"/>
                      <a:pt x="29011" y="8770"/>
                    </a:cubicBezTo>
                    <a:cubicBezTo>
                      <a:pt x="28919" y="8605"/>
                      <a:pt x="28809" y="8402"/>
                      <a:pt x="28791" y="8219"/>
                    </a:cubicBezTo>
                    <a:cubicBezTo>
                      <a:pt x="28791" y="8200"/>
                      <a:pt x="28772" y="8163"/>
                      <a:pt x="28735" y="8163"/>
                    </a:cubicBezTo>
                    <a:cubicBezTo>
                      <a:pt x="28699" y="8163"/>
                      <a:pt x="28680" y="8200"/>
                      <a:pt x="28680" y="8237"/>
                    </a:cubicBezTo>
                    <a:cubicBezTo>
                      <a:pt x="28699" y="8421"/>
                      <a:pt x="28809" y="8641"/>
                      <a:pt x="28919" y="8825"/>
                    </a:cubicBezTo>
                    <a:cubicBezTo>
                      <a:pt x="28956" y="8880"/>
                      <a:pt x="28974" y="8954"/>
                      <a:pt x="29011" y="9009"/>
                    </a:cubicBezTo>
                    <a:cubicBezTo>
                      <a:pt x="29103" y="9211"/>
                      <a:pt x="29195" y="9414"/>
                      <a:pt x="29269" y="9616"/>
                    </a:cubicBezTo>
                    <a:cubicBezTo>
                      <a:pt x="29324" y="9818"/>
                      <a:pt x="29434" y="10020"/>
                      <a:pt x="29526" y="10204"/>
                    </a:cubicBezTo>
                    <a:cubicBezTo>
                      <a:pt x="29581" y="10333"/>
                      <a:pt x="29655" y="10461"/>
                      <a:pt x="29710" y="10590"/>
                    </a:cubicBezTo>
                    <a:cubicBezTo>
                      <a:pt x="29802" y="10829"/>
                      <a:pt x="29820" y="11105"/>
                      <a:pt x="29838" y="11344"/>
                    </a:cubicBezTo>
                    <a:cubicBezTo>
                      <a:pt x="29838" y="11362"/>
                      <a:pt x="29838" y="11381"/>
                      <a:pt x="29838" y="11399"/>
                    </a:cubicBezTo>
                    <a:cubicBezTo>
                      <a:pt x="29747" y="11013"/>
                      <a:pt x="29599" y="10664"/>
                      <a:pt x="29452" y="10296"/>
                    </a:cubicBezTo>
                    <a:lnTo>
                      <a:pt x="29397" y="10204"/>
                    </a:lnTo>
                    <a:cubicBezTo>
                      <a:pt x="29305" y="9965"/>
                      <a:pt x="29213" y="9744"/>
                      <a:pt x="29121" y="9524"/>
                    </a:cubicBezTo>
                    <a:cubicBezTo>
                      <a:pt x="29048" y="9395"/>
                      <a:pt x="28974" y="9230"/>
                      <a:pt x="28882" y="9064"/>
                    </a:cubicBezTo>
                    <a:lnTo>
                      <a:pt x="28864" y="9046"/>
                    </a:lnTo>
                    <a:cubicBezTo>
                      <a:pt x="28846" y="8972"/>
                      <a:pt x="28809" y="8936"/>
                      <a:pt x="28809" y="8862"/>
                    </a:cubicBezTo>
                    <a:cubicBezTo>
                      <a:pt x="28809" y="8825"/>
                      <a:pt x="28791" y="8807"/>
                      <a:pt x="28772" y="8807"/>
                    </a:cubicBezTo>
                    <a:cubicBezTo>
                      <a:pt x="28735" y="8807"/>
                      <a:pt x="28717" y="8825"/>
                      <a:pt x="28699" y="8862"/>
                    </a:cubicBezTo>
                    <a:cubicBezTo>
                      <a:pt x="28699" y="8954"/>
                      <a:pt x="28735" y="9027"/>
                      <a:pt x="28772" y="9101"/>
                    </a:cubicBezTo>
                    <a:lnTo>
                      <a:pt x="28791" y="9119"/>
                    </a:lnTo>
                    <a:cubicBezTo>
                      <a:pt x="28882" y="9285"/>
                      <a:pt x="28956" y="9450"/>
                      <a:pt x="29011" y="9579"/>
                    </a:cubicBezTo>
                    <a:cubicBezTo>
                      <a:pt x="29121" y="9800"/>
                      <a:pt x="29213" y="10020"/>
                      <a:pt x="29305" y="10241"/>
                    </a:cubicBezTo>
                    <a:lnTo>
                      <a:pt x="29342" y="10351"/>
                    </a:lnTo>
                    <a:cubicBezTo>
                      <a:pt x="29544" y="10829"/>
                      <a:pt x="29728" y="11289"/>
                      <a:pt x="29820" y="11822"/>
                    </a:cubicBezTo>
                    <a:cubicBezTo>
                      <a:pt x="29838" y="11987"/>
                      <a:pt x="29875" y="12171"/>
                      <a:pt x="29894" y="12355"/>
                    </a:cubicBezTo>
                    <a:lnTo>
                      <a:pt x="29838" y="12355"/>
                    </a:lnTo>
                    <a:cubicBezTo>
                      <a:pt x="29838" y="12337"/>
                      <a:pt x="29838" y="12337"/>
                      <a:pt x="29820" y="12318"/>
                    </a:cubicBezTo>
                    <a:cubicBezTo>
                      <a:pt x="29747" y="11951"/>
                      <a:pt x="29636" y="11620"/>
                      <a:pt x="29508" y="11270"/>
                    </a:cubicBezTo>
                    <a:cubicBezTo>
                      <a:pt x="29489" y="11178"/>
                      <a:pt x="29452" y="11068"/>
                      <a:pt x="29416" y="10958"/>
                    </a:cubicBezTo>
                    <a:cubicBezTo>
                      <a:pt x="29360" y="10811"/>
                      <a:pt x="29305" y="10645"/>
                      <a:pt x="29232" y="10480"/>
                    </a:cubicBezTo>
                    <a:cubicBezTo>
                      <a:pt x="29177" y="10333"/>
                      <a:pt x="29121" y="10167"/>
                      <a:pt x="29066" y="9983"/>
                    </a:cubicBezTo>
                    <a:cubicBezTo>
                      <a:pt x="29011" y="9818"/>
                      <a:pt x="28938" y="9653"/>
                      <a:pt x="28846" y="9487"/>
                    </a:cubicBezTo>
                    <a:cubicBezTo>
                      <a:pt x="28809" y="9395"/>
                      <a:pt x="28772" y="9303"/>
                      <a:pt x="28735" y="9211"/>
                    </a:cubicBezTo>
                    <a:cubicBezTo>
                      <a:pt x="28717" y="9175"/>
                      <a:pt x="28699" y="9138"/>
                      <a:pt x="28699" y="9119"/>
                    </a:cubicBezTo>
                    <a:cubicBezTo>
                      <a:pt x="28625" y="8936"/>
                      <a:pt x="28552" y="8752"/>
                      <a:pt x="28423" y="8605"/>
                    </a:cubicBezTo>
                    <a:cubicBezTo>
                      <a:pt x="28423" y="8595"/>
                      <a:pt x="28414" y="8591"/>
                      <a:pt x="28400" y="8591"/>
                    </a:cubicBezTo>
                    <a:cubicBezTo>
                      <a:pt x="28386" y="8591"/>
                      <a:pt x="28368" y="8595"/>
                      <a:pt x="28349" y="8605"/>
                    </a:cubicBezTo>
                    <a:cubicBezTo>
                      <a:pt x="28331" y="8623"/>
                      <a:pt x="28331" y="8641"/>
                      <a:pt x="28349" y="8678"/>
                    </a:cubicBezTo>
                    <a:cubicBezTo>
                      <a:pt x="28460" y="8807"/>
                      <a:pt x="28515" y="8972"/>
                      <a:pt x="28588" y="9156"/>
                    </a:cubicBezTo>
                    <a:cubicBezTo>
                      <a:pt x="28607" y="9193"/>
                      <a:pt x="28625" y="9211"/>
                      <a:pt x="28625" y="9248"/>
                    </a:cubicBezTo>
                    <a:cubicBezTo>
                      <a:pt x="28662" y="9340"/>
                      <a:pt x="28717" y="9432"/>
                      <a:pt x="28754" y="9524"/>
                    </a:cubicBezTo>
                    <a:cubicBezTo>
                      <a:pt x="28827" y="9689"/>
                      <a:pt x="28901" y="9855"/>
                      <a:pt x="28956" y="10020"/>
                    </a:cubicBezTo>
                    <a:cubicBezTo>
                      <a:pt x="29011" y="10186"/>
                      <a:pt x="29085" y="10370"/>
                      <a:pt x="29140" y="10517"/>
                    </a:cubicBezTo>
                    <a:cubicBezTo>
                      <a:pt x="29195" y="10682"/>
                      <a:pt x="29250" y="10829"/>
                      <a:pt x="29305" y="10995"/>
                    </a:cubicBezTo>
                    <a:cubicBezTo>
                      <a:pt x="29342" y="11105"/>
                      <a:pt x="29379" y="11215"/>
                      <a:pt x="29416" y="11307"/>
                    </a:cubicBezTo>
                    <a:cubicBezTo>
                      <a:pt x="29526" y="11656"/>
                      <a:pt x="29636" y="11987"/>
                      <a:pt x="29728" y="12337"/>
                    </a:cubicBezTo>
                    <a:cubicBezTo>
                      <a:pt x="29728" y="12337"/>
                      <a:pt x="29728" y="12355"/>
                      <a:pt x="29728" y="12355"/>
                    </a:cubicBezTo>
                    <a:lnTo>
                      <a:pt x="29563" y="12355"/>
                    </a:lnTo>
                    <a:cubicBezTo>
                      <a:pt x="29563" y="12337"/>
                      <a:pt x="29544" y="12337"/>
                      <a:pt x="29544" y="12337"/>
                    </a:cubicBezTo>
                    <a:cubicBezTo>
                      <a:pt x="29397" y="11914"/>
                      <a:pt x="29269" y="11436"/>
                      <a:pt x="29140" y="10884"/>
                    </a:cubicBezTo>
                    <a:cubicBezTo>
                      <a:pt x="29066" y="10590"/>
                      <a:pt x="28956" y="10333"/>
                      <a:pt x="28791" y="10057"/>
                    </a:cubicBezTo>
                    <a:cubicBezTo>
                      <a:pt x="28754" y="10002"/>
                      <a:pt x="28717" y="9947"/>
                      <a:pt x="28680" y="9892"/>
                    </a:cubicBezTo>
                    <a:cubicBezTo>
                      <a:pt x="28478" y="9561"/>
                      <a:pt x="28276" y="9230"/>
                      <a:pt x="28239" y="8844"/>
                    </a:cubicBezTo>
                    <a:cubicBezTo>
                      <a:pt x="28239" y="8829"/>
                      <a:pt x="28215" y="8802"/>
                      <a:pt x="28196" y="8802"/>
                    </a:cubicBezTo>
                    <a:cubicBezTo>
                      <a:pt x="28192" y="8802"/>
                      <a:pt x="28187" y="8803"/>
                      <a:pt x="28184" y="8807"/>
                    </a:cubicBezTo>
                    <a:cubicBezTo>
                      <a:pt x="28147" y="8807"/>
                      <a:pt x="28129" y="8825"/>
                      <a:pt x="28129" y="8862"/>
                    </a:cubicBezTo>
                    <a:cubicBezTo>
                      <a:pt x="28165" y="9266"/>
                      <a:pt x="28386" y="9616"/>
                      <a:pt x="28588" y="9947"/>
                    </a:cubicBezTo>
                    <a:cubicBezTo>
                      <a:pt x="28625" y="10002"/>
                      <a:pt x="28662" y="10057"/>
                      <a:pt x="28699" y="10112"/>
                    </a:cubicBezTo>
                    <a:cubicBezTo>
                      <a:pt x="28846" y="10370"/>
                      <a:pt x="28956" y="10627"/>
                      <a:pt x="29030" y="10921"/>
                    </a:cubicBezTo>
                    <a:cubicBezTo>
                      <a:pt x="29085" y="11160"/>
                      <a:pt x="29140" y="11399"/>
                      <a:pt x="29213" y="11620"/>
                    </a:cubicBezTo>
                    <a:cubicBezTo>
                      <a:pt x="29140" y="11473"/>
                      <a:pt x="29066" y="11344"/>
                      <a:pt x="28993" y="11197"/>
                    </a:cubicBezTo>
                    <a:lnTo>
                      <a:pt x="28956" y="11105"/>
                    </a:lnTo>
                    <a:cubicBezTo>
                      <a:pt x="28901" y="11013"/>
                      <a:pt x="28864" y="10921"/>
                      <a:pt x="28809" y="10829"/>
                    </a:cubicBezTo>
                    <a:cubicBezTo>
                      <a:pt x="28772" y="10737"/>
                      <a:pt x="28735" y="10645"/>
                      <a:pt x="28680" y="10553"/>
                    </a:cubicBezTo>
                    <a:cubicBezTo>
                      <a:pt x="28662" y="10517"/>
                      <a:pt x="28625" y="10443"/>
                      <a:pt x="28570" y="10370"/>
                    </a:cubicBezTo>
                    <a:cubicBezTo>
                      <a:pt x="28441" y="10167"/>
                      <a:pt x="28239" y="9855"/>
                      <a:pt x="28294" y="9726"/>
                    </a:cubicBezTo>
                    <a:cubicBezTo>
                      <a:pt x="28294" y="9689"/>
                      <a:pt x="28294" y="9671"/>
                      <a:pt x="28257" y="9653"/>
                    </a:cubicBezTo>
                    <a:cubicBezTo>
                      <a:pt x="28252" y="9648"/>
                      <a:pt x="28246" y="9645"/>
                      <a:pt x="28239" y="9645"/>
                    </a:cubicBezTo>
                    <a:cubicBezTo>
                      <a:pt x="28221" y="9645"/>
                      <a:pt x="28197" y="9662"/>
                      <a:pt x="28184" y="9689"/>
                    </a:cubicBezTo>
                    <a:cubicBezTo>
                      <a:pt x="28110" y="9855"/>
                      <a:pt x="28313" y="10167"/>
                      <a:pt x="28478" y="10425"/>
                    </a:cubicBezTo>
                    <a:cubicBezTo>
                      <a:pt x="28515" y="10498"/>
                      <a:pt x="28570" y="10572"/>
                      <a:pt x="28588" y="10609"/>
                    </a:cubicBezTo>
                    <a:cubicBezTo>
                      <a:pt x="28643" y="10700"/>
                      <a:pt x="28680" y="10792"/>
                      <a:pt x="28717" y="10866"/>
                    </a:cubicBezTo>
                    <a:cubicBezTo>
                      <a:pt x="28754" y="10976"/>
                      <a:pt x="28809" y="11068"/>
                      <a:pt x="28846" y="11160"/>
                    </a:cubicBezTo>
                    <a:lnTo>
                      <a:pt x="28901" y="11252"/>
                    </a:lnTo>
                    <a:cubicBezTo>
                      <a:pt x="28956" y="11362"/>
                      <a:pt x="29011" y="11473"/>
                      <a:pt x="29085" y="11601"/>
                    </a:cubicBezTo>
                    <a:cubicBezTo>
                      <a:pt x="29030" y="11509"/>
                      <a:pt x="28974" y="11436"/>
                      <a:pt x="28919" y="11362"/>
                    </a:cubicBezTo>
                    <a:cubicBezTo>
                      <a:pt x="28846" y="11270"/>
                      <a:pt x="28791" y="11178"/>
                      <a:pt x="28735" y="11105"/>
                    </a:cubicBezTo>
                    <a:cubicBezTo>
                      <a:pt x="28643" y="10958"/>
                      <a:pt x="28552" y="10811"/>
                      <a:pt x="28441" y="10664"/>
                    </a:cubicBezTo>
                    <a:cubicBezTo>
                      <a:pt x="28313" y="10517"/>
                      <a:pt x="28129" y="10296"/>
                      <a:pt x="27982" y="10039"/>
                    </a:cubicBezTo>
                    <a:cubicBezTo>
                      <a:pt x="27982" y="10039"/>
                      <a:pt x="27963" y="10020"/>
                      <a:pt x="27963" y="10002"/>
                    </a:cubicBezTo>
                    <a:cubicBezTo>
                      <a:pt x="27890" y="9892"/>
                      <a:pt x="27779" y="9726"/>
                      <a:pt x="27798" y="9616"/>
                    </a:cubicBezTo>
                    <a:cubicBezTo>
                      <a:pt x="27816" y="9579"/>
                      <a:pt x="27779" y="9542"/>
                      <a:pt x="27761" y="9542"/>
                    </a:cubicBezTo>
                    <a:cubicBezTo>
                      <a:pt x="27724" y="9542"/>
                      <a:pt x="27706" y="9561"/>
                      <a:pt x="27687" y="9597"/>
                    </a:cubicBezTo>
                    <a:cubicBezTo>
                      <a:pt x="27669" y="9744"/>
                      <a:pt x="27798" y="9928"/>
                      <a:pt x="27871" y="10057"/>
                    </a:cubicBezTo>
                    <a:cubicBezTo>
                      <a:pt x="27871" y="10075"/>
                      <a:pt x="27890" y="10094"/>
                      <a:pt x="27890" y="10094"/>
                    </a:cubicBezTo>
                    <a:cubicBezTo>
                      <a:pt x="28055" y="10351"/>
                      <a:pt x="28221" y="10590"/>
                      <a:pt x="28349" y="10737"/>
                    </a:cubicBezTo>
                    <a:cubicBezTo>
                      <a:pt x="28460" y="10866"/>
                      <a:pt x="28552" y="11013"/>
                      <a:pt x="28643" y="11160"/>
                    </a:cubicBezTo>
                    <a:cubicBezTo>
                      <a:pt x="28699" y="11234"/>
                      <a:pt x="28772" y="11326"/>
                      <a:pt x="28827" y="11417"/>
                    </a:cubicBezTo>
                    <a:cubicBezTo>
                      <a:pt x="29011" y="11693"/>
                      <a:pt x="29195" y="11951"/>
                      <a:pt x="29342" y="12208"/>
                    </a:cubicBezTo>
                    <a:cubicBezTo>
                      <a:pt x="29360" y="12245"/>
                      <a:pt x="29379" y="12300"/>
                      <a:pt x="29416" y="12355"/>
                    </a:cubicBezTo>
                    <a:cubicBezTo>
                      <a:pt x="29360" y="12355"/>
                      <a:pt x="29324" y="12337"/>
                      <a:pt x="29287" y="12337"/>
                    </a:cubicBezTo>
                    <a:cubicBezTo>
                      <a:pt x="29287" y="12337"/>
                      <a:pt x="29287" y="12337"/>
                      <a:pt x="29269" y="12318"/>
                    </a:cubicBezTo>
                    <a:cubicBezTo>
                      <a:pt x="29250" y="12245"/>
                      <a:pt x="29213" y="12153"/>
                      <a:pt x="29177" y="12079"/>
                    </a:cubicBezTo>
                    <a:cubicBezTo>
                      <a:pt x="29085" y="11951"/>
                      <a:pt x="28956" y="11822"/>
                      <a:pt x="28827" y="11730"/>
                    </a:cubicBezTo>
                    <a:cubicBezTo>
                      <a:pt x="28772" y="11656"/>
                      <a:pt x="28717" y="11583"/>
                      <a:pt x="28662" y="11509"/>
                    </a:cubicBezTo>
                    <a:cubicBezTo>
                      <a:pt x="28588" y="11399"/>
                      <a:pt x="28515" y="11289"/>
                      <a:pt x="28441" y="11160"/>
                    </a:cubicBezTo>
                    <a:cubicBezTo>
                      <a:pt x="28423" y="11160"/>
                      <a:pt x="28423" y="11142"/>
                      <a:pt x="28404" y="11123"/>
                    </a:cubicBezTo>
                    <a:cubicBezTo>
                      <a:pt x="28386" y="11087"/>
                      <a:pt x="28294" y="10958"/>
                      <a:pt x="28294" y="10921"/>
                    </a:cubicBezTo>
                    <a:cubicBezTo>
                      <a:pt x="28313" y="10884"/>
                      <a:pt x="28294" y="10866"/>
                      <a:pt x="28276" y="10848"/>
                    </a:cubicBezTo>
                    <a:cubicBezTo>
                      <a:pt x="28265" y="10842"/>
                      <a:pt x="28254" y="10840"/>
                      <a:pt x="28244" y="10840"/>
                    </a:cubicBezTo>
                    <a:cubicBezTo>
                      <a:pt x="28221" y="10840"/>
                      <a:pt x="28202" y="10853"/>
                      <a:pt x="28202" y="10866"/>
                    </a:cubicBezTo>
                    <a:cubicBezTo>
                      <a:pt x="28165" y="10939"/>
                      <a:pt x="28221" y="11050"/>
                      <a:pt x="28313" y="11178"/>
                    </a:cubicBezTo>
                    <a:cubicBezTo>
                      <a:pt x="28331" y="11197"/>
                      <a:pt x="28331" y="11215"/>
                      <a:pt x="28349" y="11215"/>
                    </a:cubicBezTo>
                    <a:cubicBezTo>
                      <a:pt x="28423" y="11326"/>
                      <a:pt x="28496" y="11436"/>
                      <a:pt x="28570" y="11546"/>
                    </a:cubicBezTo>
                    <a:cubicBezTo>
                      <a:pt x="28552" y="11528"/>
                      <a:pt x="28515" y="11528"/>
                      <a:pt x="28496" y="11509"/>
                    </a:cubicBezTo>
                    <a:cubicBezTo>
                      <a:pt x="28257" y="11362"/>
                      <a:pt x="27926" y="11160"/>
                      <a:pt x="27945" y="10921"/>
                    </a:cubicBezTo>
                    <a:cubicBezTo>
                      <a:pt x="27963" y="10884"/>
                      <a:pt x="27926" y="10866"/>
                      <a:pt x="27908" y="10848"/>
                    </a:cubicBezTo>
                    <a:cubicBezTo>
                      <a:pt x="27871" y="10848"/>
                      <a:pt x="27853" y="10866"/>
                      <a:pt x="27853" y="10903"/>
                    </a:cubicBezTo>
                    <a:cubicBezTo>
                      <a:pt x="27798" y="11215"/>
                      <a:pt x="28165" y="11436"/>
                      <a:pt x="28441" y="11601"/>
                    </a:cubicBezTo>
                    <a:cubicBezTo>
                      <a:pt x="28496" y="11638"/>
                      <a:pt x="28552" y="11675"/>
                      <a:pt x="28607" y="11693"/>
                    </a:cubicBezTo>
                    <a:lnTo>
                      <a:pt x="28643" y="11730"/>
                    </a:lnTo>
                    <a:cubicBezTo>
                      <a:pt x="28680" y="11767"/>
                      <a:pt x="28717" y="11785"/>
                      <a:pt x="28754" y="11804"/>
                    </a:cubicBezTo>
                    <a:cubicBezTo>
                      <a:pt x="28809" y="11895"/>
                      <a:pt x="28864" y="11987"/>
                      <a:pt x="28919" y="12098"/>
                    </a:cubicBezTo>
                    <a:cubicBezTo>
                      <a:pt x="28974" y="12190"/>
                      <a:pt x="29030" y="12263"/>
                      <a:pt x="29085" y="12355"/>
                    </a:cubicBezTo>
                    <a:lnTo>
                      <a:pt x="28993" y="12355"/>
                    </a:lnTo>
                    <a:cubicBezTo>
                      <a:pt x="28901" y="12282"/>
                      <a:pt x="28827" y="12226"/>
                      <a:pt x="28754" y="12153"/>
                    </a:cubicBezTo>
                    <a:cubicBezTo>
                      <a:pt x="28735" y="12134"/>
                      <a:pt x="28717" y="12098"/>
                      <a:pt x="28680" y="12079"/>
                    </a:cubicBezTo>
                    <a:cubicBezTo>
                      <a:pt x="28570" y="11987"/>
                      <a:pt x="28404" y="11822"/>
                      <a:pt x="28386" y="11712"/>
                    </a:cubicBezTo>
                    <a:cubicBezTo>
                      <a:pt x="28386" y="11675"/>
                      <a:pt x="28368" y="11656"/>
                      <a:pt x="28331" y="11656"/>
                    </a:cubicBezTo>
                    <a:cubicBezTo>
                      <a:pt x="28294" y="11675"/>
                      <a:pt x="28276" y="11693"/>
                      <a:pt x="28294" y="11730"/>
                    </a:cubicBezTo>
                    <a:cubicBezTo>
                      <a:pt x="28313" y="11877"/>
                      <a:pt x="28478" y="12043"/>
                      <a:pt x="28607" y="12171"/>
                    </a:cubicBezTo>
                    <a:cubicBezTo>
                      <a:pt x="28643" y="12190"/>
                      <a:pt x="28662" y="12208"/>
                      <a:pt x="28680" y="12226"/>
                    </a:cubicBezTo>
                    <a:cubicBezTo>
                      <a:pt x="28735" y="12263"/>
                      <a:pt x="28791" y="12318"/>
                      <a:pt x="28827" y="12355"/>
                    </a:cubicBezTo>
                    <a:cubicBezTo>
                      <a:pt x="28809" y="12355"/>
                      <a:pt x="28772" y="12355"/>
                      <a:pt x="28754" y="12373"/>
                    </a:cubicBezTo>
                    <a:cubicBezTo>
                      <a:pt x="28699" y="12337"/>
                      <a:pt x="28662" y="12300"/>
                      <a:pt x="28625" y="12282"/>
                    </a:cubicBezTo>
                    <a:cubicBezTo>
                      <a:pt x="28607" y="12263"/>
                      <a:pt x="28588" y="12263"/>
                      <a:pt x="28570" y="12245"/>
                    </a:cubicBezTo>
                    <a:cubicBezTo>
                      <a:pt x="28441" y="12134"/>
                      <a:pt x="28368" y="12061"/>
                      <a:pt x="28349" y="12024"/>
                    </a:cubicBezTo>
                    <a:cubicBezTo>
                      <a:pt x="28349" y="12006"/>
                      <a:pt x="28331" y="11969"/>
                      <a:pt x="28313" y="11969"/>
                    </a:cubicBezTo>
                    <a:cubicBezTo>
                      <a:pt x="28303" y="11964"/>
                      <a:pt x="28294" y="11962"/>
                      <a:pt x="28287" y="11962"/>
                    </a:cubicBezTo>
                    <a:cubicBezTo>
                      <a:pt x="28266" y="11962"/>
                      <a:pt x="28252" y="11979"/>
                      <a:pt x="28239" y="12006"/>
                    </a:cubicBezTo>
                    <a:cubicBezTo>
                      <a:pt x="28221" y="12079"/>
                      <a:pt x="28313" y="12171"/>
                      <a:pt x="28515" y="12318"/>
                    </a:cubicBezTo>
                    <a:cubicBezTo>
                      <a:pt x="28533" y="12337"/>
                      <a:pt x="28533" y="12355"/>
                      <a:pt x="28552" y="12355"/>
                    </a:cubicBezTo>
                    <a:cubicBezTo>
                      <a:pt x="28552" y="12373"/>
                      <a:pt x="28570" y="12373"/>
                      <a:pt x="28588" y="12373"/>
                    </a:cubicBezTo>
                    <a:cubicBezTo>
                      <a:pt x="28349" y="12392"/>
                      <a:pt x="28110" y="12429"/>
                      <a:pt x="27871" y="12465"/>
                    </a:cubicBezTo>
                    <a:cubicBezTo>
                      <a:pt x="26989" y="12631"/>
                      <a:pt x="26198" y="12723"/>
                      <a:pt x="25334" y="12723"/>
                    </a:cubicBezTo>
                    <a:lnTo>
                      <a:pt x="24985" y="12723"/>
                    </a:lnTo>
                    <a:cubicBezTo>
                      <a:pt x="25077" y="12557"/>
                      <a:pt x="25169" y="12373"/>
                      <a:pt x="25261" y="12171"/>
                    </a:cubicBezTo>
                    <a:cubicBezTo>
                      <a:pt x="25298" y="12171"/>
                      <a:pt x="25334" y="12153"/>
                      <a:pt x="25371" y="12153"/>
                    </a:cubicBezTo>
                    <a:cubicBezTo>
                      <a:pt x="25389" y="12134"/>
                      <a:pt x="25426" y="12134"/>
                      <a:pt x="25481" y="12134"/>
                    </a:cubicBezTo>
                    <a:lnTo>
                      <a:pt x="25628" y="12134"/>
                    </a:lnTo>
                    <a:cubicBezTo>
                      <a:pt x="25831" y="12116"/>
                      <a:pt x="26125" y="11969"/>
                      <a:pt x="26143" y="11785"/>
                    </a:cubicBezTo>
                    <a:cubicBezTo>
                      <a:pt x="26162" y="11730"/>
                      <a:pt x="26143" y="11675"/>
                      <a:pt x="26070" y="11638"/>
                    </a:cubicBezTo>
                    <a:cubicBezTo>
                      <a:pt x="26021" y="11620"/>
                      <a:pt x="25970" y="11612"/>
                      <a:pt x="25918" y="11612"/>
                    </a:cubicBezTo>
                    <a:cubicBezTo>
                      <a:pt x="25816" y="11612"/>
                      <a:pt x="25714" y="11644"/>
                      <a:pt x="25628" y="11693"/>
                    </a:cubicBezTo>
                    <a:cubicBezTo>
                      <a:pt x="25537" y="11748"/>
                      <a:pt x="25481" y="11822"/>
                      <a:pt x="25408" y="11914"/>
                    </a:cubicBezTo>
                    <a:cubicBezTo>
                      <a:pt x="25389" y="11932"/>
                      <a:pt x="25371" y="11969"/>
                      <a:pt x="25334" y="11987"/>
                    </a:cubicBezTo>
                    <a:cubicBezTo>
                      <a:pt x="25389" y="11859"/>
                      <a:pt x="25445" y="11712"/>
                      <a:pt x="25481" y="11565"/>
                    </a:cubicBezTo>
                    <a:cubicBezTo>
                      <a:pt x="25481" y="11565"/>
                      <a:pt x="25481" y="11565"/>
                      <a:pt x="25481" y="11546"/>
                    </a:cubicBezTo>
                    <a:lnTo>
                      <a:pt x="25518" y="11546"/>
                    </a:lnTo>
                    <a:cubicBezTo>
                      <a:pt x="25518" y="11528"/>
                      <a:pt x="25518" y="11528"/>
                      <a:pt x="25518" y="11528"/>
                    </a:cubicBezTo>
                    <a:cubicBezTo>
                      <a:pt x="25610" y="11491"/>
                      <a:pt x="25757" y="11473"/>
                      <a:pt x="25923" y="11417"/>
                    </a:cubicBezTo>
                    <a:cubicBezTo>
                      <a:pt x="26070" y="11362"/>
                      <a:pt x="26070" y="11197"/>
                      <a:pt x="26070" y="11123"/>
                    </a:cubicBezTo>
                    <a:cubicBezTo>
                      <a:pt x="26070" y="11050"/>
                      <a:pt x="26033" y="10976"/>
                      <a:pt x="25941" y="10939"/>
                    </a:cubicBezTo>
                    <a:cubicBezTo>
                      <a:pt x="25921" y="10933"/>
                      <a:pt x="25900" y="10930"/>
                      <a:pt x="25878" y="10930"/>
                    </a:cubicBezTo>
                    <a:cubicBezTo>
                      <a:pt x="25779" y="10930"/>
                      <a:pt x="25664" y="10993"/>
                      <a:pt x="25573" y="11068"/>
                    </a:cubicBezTo>
                    <a:cubicBezTo>
                      <a:pt x="25610" y="10884"/>
                      <a:pt x="25610" y="10700"/>
                      <a:pt x="25610" y="10498"/>
                    </a:cubicBezTo>
                    <a:lnTo>
                      <a:pt x="25628" y="10498"/>
                    </a:lnTo>
                    <a:cubicBezTo>
                      <a:pt x="25628" y="10498"/>
                      <a:pt x="25628" y="10517"/>
                      <a:pt x="25628" y="10517"/>
                    </a:cubicBezTo>
                    <a:cubicBezTo>
                      <a:pt x="25684" y="10351"/>
                      <a:pt x="25867" y="10314"/>
                      <a:pt x="26162" y="10278"/>
                    </a:cubicBezTo>
                    <a:cubicBezTo>
                      <a:pt x="26437" y="10222"/>
                      <a:pt x="26364" y="9965"/>
                      <a:pt x="26364" y="9965"/>
                    </a:cubicBezTo>
                    <a:cubicBezTo>
                      <a:pt x="26345" y="9928"/>
                      <a:pt x="26327" y="9873"/>
                      <a:pt x="26290" y="9836"/>
                    </a:cubicBezTo>
                    <a:cubicBezTo>
                      <a:pt x="26235" y="9775"/>
                      <a:pt x="26170" y="9751"/>
                      <a:pt x="26102" y="9751"/>
                    </a:cubicBezTo>
                    <a:cubicBezTo>
                      <a:pt x="25968" y="9751"/>
                      <a:pt x="25825" y="9849"/>
                      <a:pt x="25739" y="9947"/>
                    </a:cubicBezTo>
                    <a:cubicBezTo>
                      <a:pt x="25684" y="10002"/>
                      <a:pt x="25628" y="10075"/>
                      <a:pt x="25592" y="10149"/>
                    </a:cubicBezTo>
                    <a:cubicBezTo>
                      <a:pt x="25592" y="10112"/>
                      <a:pt x="25592" y="10075"/>
                      <a:pt x="25592" y="10039"/>
                    </a:cubicBezTo>
                    <a:cubicBezTo>
                      <a:pt x="25592" y="10039"/>
                      <a:pt x="25592" y="10020"/>
                      <a:pt x="25592" y="10020"/>
                    </a:cubicBezTo>
                    <a:cubicBezTo>
                      <a:pt x="25592" y="10020"/>
                      <a:pt x="25592" y="10002"/>
                      <a:pt x="25592" y="10002"/>
                    </a:cubicBezTo>
                    <a:cubicBezTo>
                      <a:pt x="25592" y="9983"/>
                      <a:pt x="25592" y="9983"/>
                      <a:pt x="25592" y="9965"/>
                    </a:cubicBezTo>
                    <a:cubicBezTo>
                      <a:pt x="25592" y="9928"/>
                      <a:pt x="25610" y="9873"/>
                      <a:pt x="25628" y="9836"/>
                    </a:cubicBezTo>
                    <a:cubicBezTo>
                      <a:pt x="25739" y="9634"/>
                      <a:pt x="25904" y="9597"/>
                      <a:pt x="26033" y="9432"/>
                    </a:cubicBezTo>
                    <a:cubicBezTo>
                      <a:pt x="26070" y="9395"/>
                      <a:pt x="26088" y="9358"/>
                      <a:pt x="26106" y="9303"/>
                    </a:cubicBezTo>
                    <a:cubicBezTo>
                      <a:pt x="26143" y="9193"/>
                      <a:pt x="26106" y="9119"/>
                      <a:pt x="26051" y="9064"/>
                    </a:cubicBezTo>
                    <a:cubicBezTo>
                      <a:pt x="26011" y="9010"/>
                      <a:pt x="25961" y="8976"/>
                      <a:pt x="25901" y="8976"/>
                    </a:cubicBezTo>
                    <a:cubicBezTo>
                      <a:pt x="25879" y="8976"/>
                      <a:pt x="25855" y="8981"/>
                      <a:pt x="25831" y="8991"/>
                    </a:cubicBezTo>
                    <a:cubicBezTo>
                      <a:pt x="25702" y="9009"/>
                      <a:pt x="25592" y="9138"/>
                      <a:pt x="25555" y="9266"/>
                    </a:cubicBezTo>
                    <a:cubicBezTo>
                      <a:pt x="25537" y="9358"/>
                      <a:pt x="25537" y="9432"/>
                      <a:pt x="25518" y="9524"/>
                    </a:cubicBezTo>
                    <a:cubicBezTo>
                      <a:pt x="25500" y="9377"/>
                      <a:pt x="25481" y="9230"/>
                      <a:pt x="25445" y="9101"/>
                    </a:cubicBezTo>
                    <a:cubicBezTo>
                      <a:pt x="25463" y="9101"/>
                      <a:pt x="25481" y="9101"/>
                      <a:pt x="25481" y="9083"/>
                    </a:cubicBezTo>
                    <a:cubicBezTo>
                      <a:pt x="25500" y="9046"/>
                      <a:pt x="25518" y="9027"/>
                      <a:pt x="25537" y="8991"/>
                    </a:cubicBezTo>
                    <a:cubicBezTo>
                      <a:pt x="25555" y="8954"/>
                      <a:pt x="25592" y="8917"/>
                      <a:pt x="25628" y="8880"/>
                    </a:cubicBezTo>
                    <a:cubicBezTo>
                      <a:pt x="25684" y="8844"/>
                      <a:pt x="25720" y="8788"/>
                      <a:pt x="25757" y="8733"/>
                    </a:cubicBezTo>
                    <a:cubicBezTo>
                      <a:pt x="25812" y="8641"/>
                      <a:pt x="25831" y="8513"/>
                      <a:pt x="25776" y="8421"/>
                    </a:cubicBezTo>
                    <a:cubicBezTo>
                      <a:pt x="25730" y="8344"/>
                      <a:pt x="25633" y="8306"/>
                      <a:pt x="25548" y="8306"/>
                    </a:cubicBezTo>
                    <a:cubicBezTo>
                      <a:pt x="25531" y="8306"/>
                      <a:pt x="25515" y="8307"/>
                      <a:pt x="25500" y="8310"/>
                    </a:cubicBezTo>
                    <a:cubicBezTo>
                      <a:pt x="25389" y="8329"/>
                      <a:pt x="25353" y="8402"/>
                      <a:pt x="25353" y="8494"/>
                    </a:cubicBezTo>
                    <a:cubicBezTo>
                      <a:pt x="25334" y="8549"/>
                      <a:pt x="25334" y="8605"/>
                      <a:pt x="25334" y="8678"/>
                    </a:cubicBezTo>
                    <a:cubicBezTo>
                      <a:pt x="25298" y="8568"/>
                      <a:pt x="25261" y="8458"/>
                      <a:pt x="25224" y="8384"/>
                    </a:cubicBezTo>
                    <a:cubicBezTo>
                      <a:pt x="25224" y="8366"/>
                      <a:pt x="25224" y="8366"/>
                      <a:pt x="25224" y="8366"/>
                    </a:cubicBezTo>
                    <a:cubicBezTo>
                      <a:pt x="25224" y="8366"/>
                      <a:pt x="25224" y="8347"/>
                      <a:pt x="25224" y="8347"/>
                    </a:cubicBezTo>
                    <a:cubicBezTo>
                      <a:pt x="25242" y="8329"/>
                      <a:pt x="25242" y="8329"/>
                      <a:pt x="25242" y="8329"/>
                    </a:cubicBezTo>
                    <a:cubicBezTo>
                      <a:pt x="25298" y="8237"/>
                      <a:pt x="25408" y="8163"/>
                      <a:pt x="25518" y="8035"/>
                    </a:cubicBezTo>
                    <a:cubicBezTo>
                      <a:pt x="25628" y="7906"/>
                      <a:pt x="25555" y="7759"/>
                      <a:pt x="25500" y="7704"/>
                    </a:cubicBezTo>
                    <a:cubicBezTo>
                      <a:pt x="25469" y="7643"/>
                      <a:pt x="25414" y="7607"/>
                      <a:pt x="25343" y="7607"/>
                    </a:cubicBezTo>
                    <a:cubicBezTo>
                      <a:pt x="25329" y="7607"/>
                      <a:pt x="25313" y="7609"/>
                      <a:pt x="25298" y="7612"/>
                    </a:cubicBezTo>
                    <a:cubicBezTo>
                      <a:pt x="25150" y="7630"/>
                      <a:pt x="25059" y="7851"/>
                      <a:pt x="25022" y="7998"/>
                    </a:cubicBezTo>
                    <a:cubicBezTo>
                      <a:pt x="25003" y="7961"/>
                      <a:pt x="24967" y="7906"/>
                      <a:pt x="24948" y="7869"/>
                    </a:cubicBezTo>
                    <a:cubicBezTo>
                      <a:pt x="24948" y="7814"/>
                      <a:pt x="24948" y="7759"/>
                      <a:pt x="24948" y="7704"/>
                    </a:cubicBezTo>
                    <a:cubicBezTo>
                      <a:pt x="24967" y="7667"/>
                      <a:pt x="24967" y="7630"/>
                      <a:pt x="24985" y="7594"/>
                    </a:cubicBezTo>
                    <a:cubicBezTo>
                      <a:pt x="24985" y="7575"/>
                      <a:pt x="25003" y="7557"/>
                      <a:pt x="25003" y="7538"/>
                    </a:cubicBezTo>
                    <a:cubicBezTo>
                      <a:pt x="25022" y="7502"/>
                      <a:pt x="25040" y="7483"/>
                      <a:pt x="25040" y="7446"/>
                    </a:cubicBezTo>
                    <a:cubicBezTo>
                      <a:pt x="25095" y="7263"/>
                      <a:pt x="25095" y="6932"/>
                      <a:pt x="24930" y="6840"/>
                    </a:cubicBezTo>
                    <a:cubicBezTo>
                      <a:pt x="24905" y="6823"/>
                      <a:pt x="24880" y="6814"/>
                      <a:pt x="24855" y="6814"/>
                    </a:cubicBezTo>
                    <a:cubicBezTo>
                      <a:pt x="24825" y="6814"/>
                      <a:pt x="24795" y="6828"/>
                      <a:pt x="24764" y="6858"/>
                    </a:cubicBezTo>
                    <a:cubicBezTo>
                      <a:pt x="24654" y="6968"/>
                      <a:pt x="24617" y="7134"/>
                      <a:pt x="24636" y="7281"/>
                    </a:cubicBezTo>
                    <a:cubicBezTo>
                      <a:pt x="24654" y="7391"/>
                      <a:pt x="24709" y="7483"/>
                      <a:pt x="24746" y="7575"/>
                    </a:cubicBezTo>
                    <a:cubicBezTo>
                      <a:pt x="24783" y="7630"/>
                      <a:pt x="24820" y="7685"/>
                      <a:pt x="24838" y="7741"/>
                    </a:cubicBezTo>
                    <a:cubicBezTo>
                      <a:pt x="24856" y="7796"/>
                      <a:pt x="24875" y="7851"/>
                      <a:pt x="24893" y="7906"/>
                    </a:cubicBezTo>
                    <a:cubicBezTo>
                      <a:pt x="24794" y="7792"/>
                      <a:pt x="24650" y="7668"/>
                      <a:pt x="24506" y="7668"/>
                    </a:cubicBezTo>
                    <a:cubicBezTo>
                      <a:pt x="24463" y="7668"/>
                      <a:pt x="24420" y="7679"/>
                      <a:pt x="24378" y="7704"/>
                    </a:cubicBezTo>
                    <a:cubicBezTo>
                      <a:pt x="24360" y="7722"/>
                      <a:pt x="24342" y="7722"/>
                      <a:pt x="24323" y="7741"/>
                    </a:cubicBezTo>
                    <a:cubicBezTo>
                      <a:pt x="24286" y="7777"/>
                      <a:pt x="24268" y="7814"/>
                      <a:pt x="24268" y="7869"/>
                    </a:cubicBezTo>
                    <a:cubicBezTo>
                      <a:pt x="24250" y="8035"/>
                      <a:pt x="24378" y="8145"/>
                      <a:pt x="24507" y="8200"/>
                    </a:cubicBezTo>
                    <a:cubicBezTo>
                      <a:pt x="24691" y="8274"/>
                      <a:pt x="24893" y="8255"/>
                      <a:pt x="25059" y="8347"/>
                    </a:cubicBezTo>
                    <a:cubicBezTo>
                      <a:pt x="25077" y="8384"/>
                      <a:pt x="25095" y="8402"/>
                      <a:pt x="25095" y="8439"/>
                    </a:cubicBezTo>
                    <a:cubicBezTo>
                      <a:pt x="25132" y="8494"/>
                      <a:pt x="25169" y="8568"/>
                      <a:pt x="25187" y="8660"/>
                    </a:cubicBezTo>
                    <a:cubicBezTo>
                      <a:pt x="25095" y="8568"/>
                      <a:pt x="24967" y="8513"/>
                      <a:pt x="24856" y="8458"/>
                    </a:cubicBezTo>
                    <a:cubicBezTo>
                      <a:pt x="24810" y="8439"/>
                      <a:pt x="24764" y="8425"/>
                      <a:pt x="24721" y="8425"/>
                    </a:cubicBezTo>
                    <a:cubicBezTo>
                      <a:pt x="24677" y="8425"/>
                      <a:pt x="24636" y="8439"/>
                      <a:pt x="24599" y="8476"/>
                    </a:cubicBezTo>
                    <a:cubicBezTo>
                      <a:pt x="24581" y="8513"/>
                      <a:pt x="24562" y="8531"/>
                      <a:pt x="24562" y="8568"/>
                    </a:cubicBezTo>
                    <a:cubicBezTo>
                      <a:pt x="24562" y="8549"/>
                      <a:pt x="24562" y="8549"/>
                      <a:pt x="24544" y="8549"/>
                    </a:cubicBezTo>
                    <a:cubicBezTo>
                      <a:pt x="24525" y="8494"/>
                      <a:pt x="24507" y="8458"/>
                      <a:pt x="24452" y="8439"/>
                    </a:cubicBezTo>
                    <a:cubicBezTo>
                      <a:pt x="24437" y="8434"/>
                      <a:pt x="24421" y="8432"/>
                      <a:pt x="24404" y="8432"/>
                    </a:cubicBezTo>
                    <a:cubicBezTo>
                      <a:pt x="24359" y="8432"/>
                      <a:pt x="24308" y="8449"/>
                      <a:pt x="24268" y="8476"/>
                    </a:cubicBezTo>
                    <a:cubicBezTo>
                      <a:pt x="24250" y="8494"/>
                      <a:pt x="24213" y="8494"/>
                      <a:pt x="24194" y="8531"/>
                    </a:cubicBezTo>
                    <a:cubicBezTo>
                      <a:pt x="24176" y="8549"/>
                      <a:pt x="24158" y="8568"/>
                      <a:pt x="24158" y="8605"/>
                    </a:cubicBezTo>
                    <a:cubicBezTo>
                      <a:pt x="24084" y="8770"/>
                      <a:pt x="24084" y="8936"/>
                      <a:pt x="24103" y="9119"/>
                    </a:cubicBezTo>
                    <a:cubicBezTo>
                      <a:pt x="24047" y="9009"/>
                      <a:pt x="23992" y="8899"/>
                      <a:pt x="23955" y="8807"/>
                    </a:cubicBezTo>
                    <a:cubicBezTo>
                      <a:pt x="23974" y="8678"/>
                      <a:pt x="23992" y="8715"/>
                      <a:pt x="24139" y="8549"/>
                    </a:cubicBezTo>
                    <a:cubicBezTo>
                      <a:pt x="24305" y="8384"/>
                      <a:pt x="24305" y="8200"/>
                      <a:pt x="24305" y="8200"/>
                    </a:cubicBezTo>
                    <a:cubicBezTo>
                      <a:pt x="24305" y="8185"/>
                      <a:pt x="24305" y="8174"/>
                      <a:pt x="24305" y="8163"/>
                    </a:cubicBezTo>
                    <a:cubicBezTo>
                      <a:pt x="24286" y="8090"/>
                      <a:pt x="24213" y="8035"/>
                      <a:pt x="24139" y="8035"/>
                    </a:cubicBezTo>
                    <a:cubicBezTo>
                      <a:pt x="24066" y="8035"/>
                      <a:pt x="24011" y="8072"/>
                      <a:pt x="23955" y="8127"/>
                    </a:cubicBezTo>
                    <a:cubicBezTo>
                      <a:pt x="23900" y="8182"/>
                      <a:pt x="23882" y="8255"/>
                      <a:pt x="23864" y="8329"/>
                    </a:cubicBezTo>
                    <a:cubicBezTo>
                      <a:pt x="23845" y="8384"/>
                      <a:pt x="23827" y="8458"/>
                      <a:pt x="23827" y="8531"/>
                    </a:cubicBezTo>
                    <a:lnTo>
                      <a:pt x="23808" y="8531"/>
                    </a:lnTo>
                    <a:cubicBezTo>
                      <a:pt x="23808" y="8494"/>
                      <a:pt x="23790" y="8439"/>
                      <a:pt x="23772" y="8366"/>
                    </a:cubicBezTo>
                    <a:cubicBezTo>
                      <a:pt x="23772" y="8237"/>
                      <a:pt x="23827" y="8182"/>
                      <a:pt x="24029" y="7924"/>
                    </a:cubicBezTo>
                    <a:cubicBezTo>
                      <a:pt x="24231" y="7667"/>
                      <a:pt x="24121" y="7520"/>
                      <a:pt x="24121" y="7520"/>
                    </a:cubicBezTo>
                    <a:lnTo>
                      <a:pt x="24121" y="7520"/>
                    </a:lnTo>
                    <a:cubicBezTo>
                      <a:pt x="24121" y="7520"/>
                      <a:pt x="24121" y="7520"/>
                      <a:pt x="24121" y="7538"/>
                    </a:cubicBezTo>
                    <a:cubicBezTo>
                      <a:pt x="24103" y="7520"/>
                      <a:pt x="24103" y="7502"/>
                      <a:pt x="24084" y="7483"/>
                    </a:cubicBezTo>
                    <a:cubicBezTo>
                      <a:pt x="24057" y="7465"/>
                      <a:pt x="24020" y="7456"/>
                      <a:pt x="23983" y="7456"/>
                    </a:cubicBezTo>
                    <a:cubicBezTo>
                      <a:pt x="23946" y="7456"/>
                      <a:pt x="23909" y="7465"/>
                      <a:pt x="23882" y="7483"/>
                    </a:cubicBezTo>
                    <a:cubicBezTo>
                      <a:pt x="23790" y="7538"/>
                      <a:pt x="23735" y="7630"/>
                      <a:pt x="23698" y="7741"/>
                    </a:cubicBezTo>
                    <a:cubicBezTo>
                      <a:pt x="23698" y="7704"/>
                      <a:pt x="23698" y="7649"/>
                      <a:pt x="23698" y="7612"/>
                    </a:cubicBezTo>
                    <a:cubicBezTo>
                      <a:pt x="23772" y="7575"/>
                      <a:pt x="24323" y="7171"/>
                      <a:pt x="24121" y="6932"/>
                    </a:cubicBezTo>
                    <a:cubicBezTo>
                      <a:pt x="24084" y="6913"/>
                      <a:pt x="24066" y="6877"/>
                      <a:pt x="24029" y="6877"/>
                    </a:cubicBezTo>
                    <a:cubicBezTo>
                      <a:pt x="23974" y="6877"/>
                      <a:pt x="23937" y="6895"/>
                      <a:pt x="23900" y="6913"/>
                    </a:cubicBezTo>
                    <a:cubicBezTo>
                      <a:pt x="23772" y="6968"/>
                      <a:pt x="23698" y="7097"/>
                      <a:pt x="23661" y="7226"/>
                    </a:cubicBezTo>
                    <a:cubicBezTo>
                      <a:pt x="23661" y="7171"/>
                      <a:pt x="23661" y="7134"/>
                      <a:pt x="23661" y="7116"/>
                    </a:cubicBezTo>
                    <a:lnTo>
                      <a:pt x="23661" y="7097"/>
                    </a:lnTo>
                    <a:cubicBezTo>
                      <a:pt x="23680" y="7005"/>
                      <a:pt x="23716" y="6913"/>
                      <a:pt x="23735" y="6803"/>
                    </a:cubicBezTo>
                    <a:cubicBezTo>
                      <a:pt x="23753" y="6711"/>
                      <a:pt x="23772" y="6601"/>
                      <a:pt x="23772" y="6509"/>
                    </a:cubicBezTo>
                    <a:cubicBezTo>
                      <a:pt x="23772" y="6435"/>
                      <a:pt x="23753" y="6343"/>
                      <a:pt x="23680" y="6307"/>
                    </a:cubicBezTo>
                    <a:cubicBezTo>
                      <a:pt x="23652" y="6288"/>
                      <a:pt x="23620" y="6279"/>
                      <a:pt x="23588" y="6279"/>
                    </a:cubicBezTo>
                    <a:cubicBezTo>
                      <a:pt x="23556" y="6279"/>
                      <a:pt x="23523" y="6288"/>
                      <a:pt x="23496" y="6307"/>
                    </a:cubicBezTo>
                    <a:cubicBezTo>
                      <a:pt x="23441" y="6343"/>
                      <a:pt x="23404" y="6417"/>
                      <a:pt x="23404" y="6490"/>
                    </a:cubicBezTo>
                    <a:cubicBezTo>
                      <a:pt x="23386" y="6546"/>
                      <a:pt x="23404" y="6619"/>
                      <a:pt x="23404" y="6674"/>
                    </a:cubicBezTo>
                    <a:cubicBezTo>
                      <a:pt x="23441" y="6803"/>
                      <a:pt x="23477" y="6913"/>
                      <a:pt x="23551" y="7024"/>
                    </a:cubicBezTo>
                    <a:cubicBezTo>
                      <a:pt x="23588" y="7042"/>
                      <a:pt x="23606" y="7079"/>
                      <a:pt x="23625" y="7116"/>
                    </a:cubicBezTo>
                    <a:lnTo>
                      <a:pt x="23606" y="7483"/>
                    </a:lnTo>
                    <a:cubicBezTo>
                      <a:pt x="23588" y="7446"/>
                      <a:pt x="23569" y="7410"/>
                      <a:pt x="23551" y="7373"/>
                    </a:cubicBezTo>
                    <a:cubicBezTo>
                      <a:pt x="23514" y="7318"/>
                      <a:pt x="23496" y="7263"/>
                      <a:pt x="23477" y="7226"/>
                    </a:cubicBezTo>
                    <a:cubicBezTo>
                      <a:pt x="23441" y="7152"/>
                      <a:pt x="23386" y="7060"/>
                      <a:pt x="23330" y="7024"/>
                    </a:cubicBezTo>
                    <a:cubicBezTo>
                      <a:pt x="23294" y="6987"/>
                      <a:pt x="23227" y="6951"/>
                      <a:pt x="23164" y="6951"/>
                    </a:cubicBezTo>
                    <a:cubicBezTo>
                      <a:pt x="23130" y="6951"/>
                      <a:pt x="23098" y="6961"/>
                      <a:pt x="23073" y="6987"/>
                    </a:cubicBezTo>
                    <a:cubicBezTo>
                      <a:pt x="23073" y="6987"/>
                      <a:pt x="23055" y="6987"/>
                      <a:pt x="23055" y="7005"/>
                    </a:cubicBezTo>
                    <a:cubicBezTo>
                      <a:pt x="23036" y="7024"/>
                      <a:pt x="23036" y="7042"/>
                      <a:pt x="23018" y="7060"/>
                    </a:cubicBezTo>
                    <a:cubicBezTo>
                      <a:pt x="22999" y="7134"/>
                      <a:pt x="22999" y="7226"/>
                      <a:pt x="23055" y="7299"/>
                    </a:cubicBezTo>
                    <a:cubicBezTo>
                      <a:pt x="23147" y="7410"/>
                      <a:pt x="23422" y="7520"/>
                      <a:pt x="23514" y="7575"/>
                    </a:cubicBezTo>
                    <a:cubicBezTo>
                      <a:pt x="23533" y="7594"/>
                      <a:pt x="23533" y="7594"/>
                      <a:pt x="23551" y="7612"/>
                    </a:cubicBezTo>
                    <a:cubicBezTo>
                      <a:pt x="23569" y="7612"/>
                      <a:pt x="23588" y="7630"/>
                      <a:pt x="23588" y="7649"/>
                    </a:cubicBezTo>
                    <a:cubicBezTo>
                      <a:pt x="23588" y="7722"/>
                      <a:pt x="23588" y="7796"/>
                      <a:pt x="23606" y="7906"/>
                    </a:cubicBezTo>
                    <a:cubicBezTo>
                      <a:pt x="23588" y="7869"/>
                      <a:pt x="23569" y="7851"/>
                      <a:pt x="23551" y="7833"/>
                    </a:cubicBezTo>
                    <a:cubicBezTo>
                      <a:pt x="23533" y="7796"/>
                      <a:pt x="23496" y="7777"/>
                      <a:pt x="23459" y="7741"/>
                    </a:cubicBezTo>
                    <a:cubicBezTo>
                      <a:pt x="23441" y="7722"/>
                      <a:pt x="23441" y="7704"/>
                      <a:pt x="23404" y="7685"/>
                    </a:cubicBezTo>
                    <a:cubicBezTo>
                      <a:pt x="23404" y="7667"/>
                      <a:pt x="23386" y="7667"/>
                      <a:pt x="23367" y="7649"/>
                    </a:cubicBezTo>
                    <a:cubicBezTo>
                      <a:pt x="23333" y="7642"/>
                      <a:pt x="23297" y="7638"/>
                      <a:pt x="23262" y="7638"/>
                    </a:cubicBezTo>
                    <a:cubicBezTo>
                      <a:pt x="23202" y="7638"/>
                      <a:pt x="23145" y="7650"/>
                      <a:pt x="23110" y="7685"/>
                    </a:cubicBezTo>
                    <a:cubicBezTo>
                      <a:pt x="23091" y="7722"/>
                      <a:pt x="23073" y="7759"/>
                      <a:pt x="23073" y="7796"/>
                    </a:cubicBezTo>
                    <a:cubicBezTo>
                      <a:pt x="23073" y="7796"/>
                      <a:pt x="23055" y="7943"/>
                      <a:pt x="23220" y="7998"/>
                    </a:cubicBezTo>
                    <a:cubicBezTo>
                      <a:pt x="23367" y="8035"/>
                      <a:pt x="23551" y="8127"/>
                      <a:pt x="23625" y="8200"/>
                    </a:cubicBezTo>
                    <a:cubicBezTo>
                      <a:pt x="23625" y="8200"/>
                      <a:pt x="23643" y="8200"/>
                      <a:pt x="23643" y="8219"/>
                    </a:cubicBezTo>
                    <a:cubicBezTo>
                      <a:pt x="23661" y="8310"/>
                      <a:pt x="23680" y="8421"/>
                      <a:pt x="23716" y="8531"/>
                    </a:cubicBezTo>
                    <a:cubicBezTo>
                      <a:pt x="23661" y="8476"/>
                      <a:pt x="23588" y="8421"/>
                      <a:pt x="23533" y="8366"/>
                    </a:cubicBezTo>
                    <a:cubicBezTo>
                      <a:pt x="23514" y="8329"/>
                      <a:pt x="23477" y="8310"/>
                      <a:pt x="23459" y="8292"/>
                    </a:cubicBezTo>
                    <a:cubicBezTo>
                      <a:pt x="23404" y="8255"/>
                      <a:pt x="23349" y="8255"/>
                      <a:pt x="23294" y="8255"/>
                    </a:cubicBezTo>
                    <a:cubicBezTo>
                      <a:pt x="23220" y="8255"/>
                      <a:pt x="23128" y="8292"/>
                      <a:pt x="23091" y="8347"/>
                    </a:cubicBezTo>
                    <a:cubicBezTo>
                      <a:pt x="23055" y="8384"/>
                      <a:pt x="23018" y="8439"/>
                      <a:pt x="23036" y="8494"/>
                    </a:cubicBezTo>
                    <a:cubicBezTo>
                      <a:pt x="23036" y="8494"/>
                      <a:pt x="23018" y="8697"/>
                      <a:pt x="23275" y="8697"/>
                    </a:cubicBezTo>
                    <a:cubicBezTo>
                      <a:pt x="23454" y="8697"/>
                      <a:pt x="23541" y="8666"/>
                      <a:pt x="23611" y="8666"/>
                    </a:cubicBezTo>
                    <a:cubicBezTo>
                      <a:pt x="23635" y="8666"/>
                      <a:pt x="23657" y="8669"/>
                      <a:pt x="23680" y="8678"/>
                    </a:cubicBezTo>
                    <a:cubicBezTo>
                      <a:pt x="23716" y="8697"/>
                      <a:pt x="23753" y="8715"/>
                      <a:pt x="23790" y="8715"/>
                    </a:cubicBezTo>
                    <a:cubicBezTo>
                      <a:pt x="23790" y="8733"/>
                      <a:pt x="23790" y="8733"/>
                      <a:pt x="23790" y="8733"/>
                    </a:cubicBezTo>
                    <a:lnTo>
                      <a:pt x="23827" y="8733"/>
                    </a:lnTo>
                    <a:lnTo>
                      <a:pt x="23827" y="8752"/>
                    </a:lnTo>
                    <a:cubicBezTo>
                      <a:pt x="23864" y="8825"/>
                      <a:pt x="23919" y="8936"/>
                      <a:pt x="23974" y="9064"/>
                    </a:cubicBezTo>
                    <a:cubicBezTo>
                      <a:pt x="23937" y="9027"/>
                      <a:pt x="23882" y="8991"/>
                      <a:pt x="23827" y="8954"/>
                    </a:cubicBezTo>
                    <a:cubicBezTo>
                      <a:pt x="23752" y="8924"/>
                      <a:pt x="23677" y="8894"/>
                      <a:pt x="23592" y="8894"/>
                    </a:cubicBezTo>
                    <a:cubicBezTo>
                      <a:pt x="23572" y="8894"/>
                      <a:pt x="23553" y="8895"/>
                      <a:pt x="23533" y="8899"/>
                    </a:cubicBezTo>
                    <a:cubicBezTo>
                      <a:pt x="23514" y="8917"/>
                      <a:pt x="23477" y="8936"/>
                      <a:pt x="23459" y="8954"/>
                    </a:cubicBezTo>
                    <a:cubicBezTo>
                      <a:pt x="23441" y="8936"/>
                      <a:pt x="23404" y="8917"/>
                      <a:pt x="23367" y="8899"/>
                    </a:cubicBezTo>
                    <a:cubicBezTo>
                      <a:pt x="23330" y="8899"/>
                      <a:pt x="23275" y="8899"/>
                      <a:pt x="23238" y="8917"/>
                    </a:cubicBezTo>
                    <a:cubicBezTo>
                      <a:pt x="23165" y="8936"/>
                      <a:pt x="23128" y="9009"/>
                      <a:pt x="23128" y="9083"/>
                    </a:cubicBezTo>
                    <a:cubicBezTo>
                      <a:pt x="23110" y="9138"/>
                      <a:pt x="23128" y="9211"/>
                      <a:pt x="23147" y="9285"/>
                    </a:cubicBezTo>
                    <a:cubicBezTo>
                      <a:pt x="23165" y="9395"/>
                      <a:pt x="23202" y="9505"/>
                      <a:pt x="23257" y="9616"/>
                    </a:cubicBezTo>
                    <a:cubicBezTo>
                      <a:pt x="23202" y="9579"/>
                      <a:pt x="23165" y="9561"/>
                      <a:pt x="23128" y="9524"/>
                    </a:cubicBezTo>
                    <a:lnTo>
                      <a:pt x="23110" y="9524"/>
                    </a:lnTo>
                    <a:cubicBezTo>
                      <a:pt x="23055" y="9395"/>
                      <a:pt x="23018" y="9248"/>
                      <a:pt x="23018" y="9101"/>
                    </a:cubicBezTo>
                    <a:cubicBezTo>
                      <a:pt x="23018" y="9027"/>
                      <a:pt x="23036" y="8954"/>
                      <a:pt x="23036" y="8880"/>
                    </a:cubicBezTo>
                    <a:cubicBezTo>
                      <a:pt x="23018" y="8807"/>
                      <a:pt x="22981" y="8733"/>
                      <a:pt x="22908" y="8697"/>
                    </a:cubicBezTo>
                    <a:cubicBezTo>
                      <a:pt x="22886" y="8683"/>
                      <a:pt x="22863" y="8677"/>
                      <a:pt x="22838" y="8677"/>
                    </a:cubicBezTo>
                    <a:cubicBezTo>
                      <a:pt x="22799" y="8677"/>
                      <a:pt x="22758" y="8692"/>
                      <a:pt x="22724" y="8715"/>
                    </a:cubicBezTo>
                    <a:cubicBezTo>
                      <a:pt x="22669" y="8752"/>
                      <a:pt x="22632" y="8807"/>
                      <a:pt x="22613" y="8880"/>
                    </a:cubicBezTo>
                    <a:cubicBezTo>
                      <a:pt x="22595" y="8954"/>
                      <a:pt x="22595" y="9046"/>
                      <a:pt x="22613" y="9138"/>
                    </a:cubicBezTo>
                    <a:cubicBezTo>
                      <a:pt x="22650" y="9248"/>
                      <a:pt x="22724" y="9340"/>
                      <a:pt x="22816" y="9414"/>
                    </a:cubicBezTo>
                    <a:cubicBezTo>
                      <a:pt x="22871" y="9469"/>
                      <a:pt x="22944" y="9505"/>
                      <a:pt x="22999" y="9542"/>
                    </a:cubicBezTo>
                    <a:cubicBezTo>
                      <a:pt x="23036" y="9561"/>
                      <a:pt x="23073" y="9579"/>
                      <a:pt x="23091" y="9579"/>
                    </a:cubicBezTo>
                    <a:cubicBezTo>
                      <a:pt x="23091" y="9579"/>
                      <a:pt x="23128" y="9597"/>
                      <a:pt x="23147" y="9597"/>
                    </a:cubicBezTo>
                    <a:cubicBezTo>
                      <a:pt x="23165" y="9616"/>
                      <a:pt x="23183" y="9653"/>
                      <a:pt x="23183" y="9653"/>
                    </a:cubicBezTo>
                    <a:cubicBezTo>
                      <a:pt x="23220" y="9689"/>
                      <a:pt x="23275" y="9744"/>
                      <a:pt x="23330" y="9800"/>
                    </a:cubicBezTo>
                    <a:cubicBezTo>
                      <a:pt x="23262" y="9751"/>
                      <a:pt x="23179" y="9728"/>
                      <a:pt x="23097" y="9728"/>
                    </a:cubicBezTo>
                    <a:cubicBezTo>
                      <a:pt x="23023" y="9728"/>
                      <a:pt x="22950" y="9747"/>
                      <a:pt x="22889" y="9781"/>
                    </a:cubicBezTo>
                    <a:cubicBezTo>
                      <a:pt x="22816" y="9818"/>
                      <a:pt x="22779" y="9855"/>
                      <a:pt x="22760" y="9910"/>
                    </a:cubicBezTo>
                    <a:lnTo>
                      <a:pt x="22742" y="9910"/>
                    </a:lnTo>
                    <a:cubicBezTo>
                      <a:pt x="22727" y="9849"/>
                      <a:pt x="22661" y="9813"/>
                      <a:pt x="22597" y="9813"/>
                    </a:cubicBezTo>
                    <a:cubicBezTo>
                      <a:pt x="22584" y="9813"/>
                      <a:pt x="22571" y="9815"/>
                      <a:pt x="22558" y="9818"/>
                    </a:cubicBezTo>
                    <a:cubicBezTo>
                      <a:pt x="22485" y="9818"/>
                      <a:pt x="22430" y="9873"/>
                      <a:pt x="22393" y="9947"/>
                    </a:cubicBezTo>
                    <a:cubicBezTo>
                      <a:pt x="22356" y="10002"/>
                      <a:pt x="22356" y="10075"/>
                      <a:pt x="22338" y="10149"/>
                    </a:cubicBezTo>
                    <a:cubicBezTo>
                      <a:pt x="22338" y="10222"/>
                      <a:pt x="22338" y="10296"/>
                      <a:pt x="22356" y="10370"/>
                    </a:cubicBezTo>
                    <a:lnTo>
                      <a:pt x="22338" y="10370"/>
                    </a:lnTo>
                    <a:cubicBezTo>
                      <a:pt x="22319" y="10333"/>
                      <a:pt x="22301" y="10278"/>
                      <a:pt x="22264" y="10222"/>
                    </a:cubicBezTo>
                    <a:cubicBezTo>
                      <a:pt x="22246" y="10094"/>
                      <a:pt x="22282" y="10039"/>
                      <a:pt x="22430" y="9744"/>
                    </a:cubicBezTo>
                    <a:cubicBezTo>
                      <a:pt x="22577" y="9450"/>
                      <a:pt x="22430" y="9322"/>
                      <a:pt x="22430" y="9322"/>
                    </a:cubicBezTo>
                    <a:cubicBezTo>
                      <a:pt x="22430" y="9322"/>
                      <a:pt x="22411" y="9303"/>
                      <a:pt x="22393" y="9285"/>
                    </a:cubicBezTo>
                    <a:cubicBezTo>
                      <a:pt x="22379" y="9280"/>
                      <a:pt x="22363" y="9278"/>
                      <a:pt x="22346" y="9278"/>
                    </a:cubicBezTo>
                    <a:cubicBezTo>
                      <a:pt x="22294" y="9278"/>
                      <a:pt x="22232" y="9299"/>
                      <a:pt x="22191" y="9340"/>
                    </a:cubicBezTo>
                    <a:cubicBezTo>
                      <a:pt x="22117" y="9395"/>
                      <a:pt x="22080" y="9505"/>
                      <a:pt x="22062" y="9616"/>
                    </a:cubicBezTo>
                    <a:cubicBezTo>
                      <a:pt x="22062" y="9579"/>
                      <a:pt x="22043" y="9542"/>
                      <a:pt x="22043" y="9505"/>
                    </a:cubicBezTo>
                    <a:cubicBezTo>
                      <a:pt x="22099" y="9432"/>
                      <a:pt x="22558" y="8936"/>
                      <a:pt x="22319" y="8752"/>
                    </a:cubicBezTo>
                    <a:lnTo>
                      <a:pt x="22301" y="8752"/>
                    </a:lnTo>
                    <a:cubicBezTo>
                      <a:pt x="22282" y="8715"/>
                      <a:pt x="22246" y="8715"/>
                      <a:pt x="22209" y="8715"/>
                    </a:cubicBezTo>
                    <a:cubicBezTo>
                      <a:pt x="22172" y="8715"/>
                      <a:pt x="22117" y="8733"/>
                      <a:pt x="22099" y="8770"/>
                    </a:cubicBezTo>
                    <a:cubicBezTo>
                      <a:pt x="21988" y="8862"/>
                      <a:pt x="21933" y="8991"/>
                      <a:pt x="21933" y="9119"/>
                    </a:cubicBezTo>
                    <a:cubicBezTo>
                      <a:pt x="21915" y="9064"/>
                      <a:pt x="21896" y="9027"/>
                      <a:pt x="21896" y="9009"/>
                    </a:cubicBezTo>
                    <a:cubicBezTo>
                      <a:pt x="21915" y="8899"/>
                      <a:pt x="21915" y="8807"/>
                      <a:pt x="21915" y="8697"/>
                    </a:cubicBezTo>
                    <a:cubicBezTo>
                      <a:pt x="21915" y="8605"/>
                      <a:pt x="21915" y="8494"/>
                      <a:pt x="21878" y="8402"/>
                    </a:cubicBezTo>
                    <a:cubicBezTo>
                      <a:pt x="21860" y="8329"/>
                      <a:pt x="21823" y="8255"/>
                      <a:pt x="21768" y="8219"/>
                    </a:cubicBezTo>
                    <a:cubicBezTo>
                      <a:pt x="21749" y="8214"/>
                      <a:pt x="21731" y="8212"/>
                      <a:pt x="21713" y="8212"/>
                    </a:cubicBezTo>
                    <a:cubicBezTo>
                      <a:pt x="21660" y="8212"/>
                      <a:pt x="21611" y="8232"/>
                      <a:pt x="21584" y="8274"/>
                    </a:cubicBezTo>
                    <a:cubicBezTo>
                      <a:pt x="21529" y="8310"/>
                      <a:pt x="21510" y="8384"/>
                      <a:pt x="21510" y="8458"/>
                    </a:cubicBezTo>
                    <a:cubicBezTo>
                      <a:pt x="21529" y="8513"/>
                      <a:pt x="21547" y="8586"/>
                      <a:pt x="21565" y="8641"/>
                    </a:cubicBezTo>
                    <a:cubicBezTo>
                      <a:pt x="21621" y="8752"/>
                      <a:pt x="21694" y="8862"/>
                      <a:pt x="21786" y="8936"/>
                    </a:cubicBezTo>
                    <a:cubicBezTo>
                      <a:pt x="21804" y="8972"/>
                      <a:pt x="21841" y="8991"/>
                      <a:pt x="21860" y="9027"/>
                    </a:cubicBezTo>
                    <a:lnTo>
                      <a:pt x="21915" y="9395"/>
                    </a:lnTo>
                    <a:cubicBezTo>
                      <a:pt x="21896" y="9358"/>
                      <a:pt x="21878" y="9322"/>
                      <a:pt x="21841" y="9285"/>
                    </a:cubicBezTo>
                    <a:lnTo>
                      <a:pt x="21731" y="9156"/>
                    </a:lnTo>
                    <a:cubicBezTo>
                      <a:pt x="21694" y="9101"/>
                      <a:pt x="21639" y="9027"/>
                      <a:pt x="21565" y="8991"/>
                    </a:cubicBezTo>
                    <a:cubicBezTo>
                      <a:pt x="21529" y="8972"/>
                      <a:pt x="21478" y="8959"/>
                      <a:pt x="21430" y="8959"/>
                    </a:cubicBezTo>
                    <a:cubicBezTo>
                      <a:pt x="21382" y="8959"/>
                      <a:pt x="21336" y="8972"/>
                      <a:pt x="21308" y="9009"/>
                    </a:cubicBezTo>
                    <a:cubicBezTo>
                      <a:pt x="21290" y="9009"/>
                      <a:pt x="21290" y="9027"/>
                      <a:pt x="21290" y="9027"/>
                    </a:cubicBezTo>
                    <a:cubicBezTo>
                      <a:pt x="21271" y="9046"/>
                      <a:pt x="21271" y="9083"/>
                      <a:pt x="21271" y="9101"/>
                    </a:cubicBezTo>
                    <a:cubicBezTo>
                      <a:pt x="21271" y="9156"/>
                      <a:pt x="21271" y="9248"/>
                      <a:pt x="21345" y="9322"/>
                    </a:cubicBezTo>
                    <a:cubicBezTo>
                      <a:pt x="21455" y="9414"/>
                      <a:pt x="21749" y="9469"/>
                      <a:pt x="21860" y="9505"/>
                    </a:cubicBezTo>
                    <a:cubicBezTo>
                      <a:pt x="21878" y="9505"/>
                      <a:pt x="21878" y="9505"/>
                      <a:pt x="21896" y="9524"/>
                    </a:cubicBezTo>
                    <a:cubicBezTo>
                      <a:pt x="21915" y="9524"/>
                      <a:pt x="21933" y="9542"/>
                      <a:pt x="21952" y="9561"/>
                    </a:cubicBezTo>
                    <a:cubicBezTo>
                      <a:pt x="21970" y="9616"/>
                      <a:pt x="21988" y="9708"/>
                      <a:pt x="22007" y="9800"/>
                    </a:cubicBezTo>
                    <a:cubicBezTo>
                      <a:pt x="21988" y="9781"/>
                      <a:pt x="21970" y="9763"/>
                      <a:pt x="21952" y="9744"/>
                    </a:cubicBezTo>
                    <a:cubicBezTo>
                      <a:pt x="21915" y="9726"/>
                      <a:pt x="21878" y="9708"/>
                      <a:pt x="21841" y="9671"/>
                    </a:cubicBezTo>
                    <a:cubicBezTo>
                      <a:pt x="21823" y="9653"/>
                      <a:pt x="21804" y="9634"/>
                      <a:pt x="21768" y="9616"/>
                    </a:cubicBezTo>
                    <a:lnTo>
                      <a:pt x="21713" y="9616"/>
                    </a:lnTo>
                    <a:cubicBezTo>
                      <a:pt x="21695" y="9611"/>
                      <a:pt x="21676" y="9609"/>
                      <a:pt x="21656" y="9609"/>
                    </a:cubicBezTo>
                    <a:cubicBezTo>
                      <a:pt x="21590" y="9609"/>
                      <a:pt x="21516" y="9633"/>
                      <a:pt x="21474" y="9689"/>
                    </a:cubicBezTo>
                    <a:cubicBezTo>
                      <a:pt x="21474" y="9726"/>
                      <a:pt x="21455" y="9763"/>
                      <a:pt x="21474" y="9800"/>
                    </a:cubicBezTo>
                    <a:cubicBezTo>
                      <a:pt x="21474" y="9800"/>
                      <a:pt x="21474" y="9965"/>
                      <a:pt x="21657" y="9965"/>
                    </a:cubicBezTo>
                    <a:cubicBezTo>
                      <a:pt x="21804" y="9983"/>
                      <a:pt x="21988" y="10020"/>
                      <a:pt x="22099" y="10075"/>
                    </a:cubicBezTo>
                    <a:cubicBezTo>
                      <a:pt x="22099" y="10094"/>
                      <a:pt x="22099" y="10094"/>
                      <a:pt x="22099" y="10094"/>
                    </a:cubicBezTo>
                    <a:cubicBezTo>
                      <a:pt x="22154" y="10186"/>
                      <a:pt x="22191" y="10296"/>
                      <a:pt x="22246" y="10388"/>
                    </a:cubicBezTo>
                    <a:cubicBezTo>
                      <a:pt x="22191" y="10333"/>
                      <a:pt x="22099" y="10296"/>
                      <a:pt x="22025" y="10259"/>
                    </a:cubicBezTo>
                    <a:cubicBezTo>
                      <a:pt x="22007" y="10241"/>
                      <a:pt x="21970" y="10222"/>
                      <a:pt x="21933" y="10204"/>
                    </a:cubicBezTo>
                    <a:cubicBezTo>
                      <a:pt x="21906" y="10195"/>
                      <a:pt x="21878" y="10190"/>
                      <a:pt x="21850" y="10190"/>
                    </a:cubicBezTo>
                    <a:cubicBezTo>
                      <a:pt x="21823" y="10190"/>
                      <a:pt x="21795" y="10195"/>
                      <a:pt x="21768" y="10204"/>
                    </a:cubicBezTo>
                    <a:cubicBezTo>
                      <a:pt x="21694" y="10222"/>
                      <a:pt x="21621" y="10278"/>
                      <a:pt x="21584" y="10333"/>
                    </a:cubicBezTo>
                    <a:cubicBezTo>
                      <a:pt x="21565" y="10388"/>
                      <a:pt x="21547" y="10443"/>
                      <a:pt x="21565" y="10498"/>
                    </a:cubicBezTo>
                    <a:cubicBezTo>
                      <a:pt x="21565" y="10498"/>
                      <a:pt x="21594" y="10655"/>
                      <a:pt x="21764" y="10655"/>
                    </a:cubicBezTo>
                    <a:cubicBezTo>
                      <a:pt x="21787" y="10655"/>
                      <a:pt x="21813" y="10652"/>
                      <a:pt x="21841" y="10645"/>
                    </a:cubicBezTo>
                    <a:cubicBezTo>
                      <a:pt x="22071" y="10596"/>
                      <a:pt x="22125" y="10532"/>
                      <a:pt x="22212" y="10532"/>
                    </a:cubicBezTo>
                    <a:cubicBezTo>
                      <a:pt x="22223" y="10532"/>
                      <a:pt x="22234" y="10533"/>
                      <a:pt x="22246" y="10535"/>
                    </a:cubicBezTo>
                    <a:cubicBezTo>
                      <a:pt x="22282" y="10553"/>
                      <a:pt x="22319" y="10553"/>
                      <a:pt x="22356" y="10572"/>
                    </a:cubicBezTo>
                    <a:lnTo>
                      <a:pt x="22393" y="10572"/>
                    </a:lnTo>
                    <a:cubicBezTo>
                      <a:pt x="22448" y="10645"/>
                      <a:pt x="22521" y="10737"/>
                      <a:pt x="22613" y="10848"/>
                    </a:cubicBezTo>
                    <a:cubicBezTo>
                      <a:pt x="22558" y="10829"/>
                      <a:pt x="22503" y="10792"/>
                      <a:pt x="22448" y="10792"/>
                    </a:cubicBezTo>
                    <a:cubicBezTo>
                      <a:pt x="22402" y="10774"/>
                      <a:pt x="22351" y="10765"/>
                      <a:pt x="22301" y="10765"/>
                    </a:cubicBezTo>
                    <a:cubicBezTo>
                      <a:pt x="22250" y="10765"/>
                      <a:pt x="22200" y="10774"/>
                      <a:pt x="22154" y="10792"/>
                    </a:cubicBezTo>
                    <a:cubicBezTo>
                      <a:pt x="22080" y="10829"/>
                      <a:pt x="22025" y="10939"/>
                      <a:pt x="22062" y="11013"/>
                    </a:cubicBezTo>
                    <a:lnTo>
                      <a:pt x="22043" y="11013"/>
                    </a:lnTo>
                    <a:cubicBezTo>
                      <a:pt x="22043" y="11013"/>
                      <a:pt x="22062" y="11013"/>
                      <a:pt x="22062" y="11031"/>
                    </a:cubicBezTo>
                    <a:cubicBezTo>
                      <a:pt x="21896" y="11142"/>
                      <a:pt x="21933" y="11381"/>
                      <a:pt x="21970" y="11546"/>
                    </a:cubicBezTo>
                    <a:cubicBezTo>
                      <a:pt x="21952" y="11509"/>
                      <a:pt x="21933" y="11491"/>
                      <a:pt x="21915" y="11454"/>
                    </a:cubicBezTo>
                    <a:cubicBezTo>
                      <a:pt x="21915" y="11381"/>
                      <a:pt x="21896" y="11307"/>
                      <a:pt x="21878" y="11252"/>
                    </a:cubicBezTo>
                    <a:cubicBezTo>
                      <a:pt x="21841" y="11142"/>
                      <a:pt x="21823" y="11050"/>
                      <a:pt x="21768" y="10976"/>
                    </a:cubicBezTo>
                    <a:cubicBezTo>
                      <a:pt x="21694" y="10866"/>
                      <a:pt x="21565" y="10756"/>
                      <a:pt x="21437" y="10756"/>
                    </a:cubicBezTo>
                    <a:cubicBezTo>
                      <a:pt x="21363" y="10756"/>
                      <a:pt x="21326" y="10792"/>
                      <a:pt x="21308" y="10829"/>
                    </a:cubicBezTo>
                    <a:cubicBezTo>
                      <a:pt x="21235" y="11013"/>
                      <a:pt x="21437" y="11252"/>
                      <a:pt x="21602" y="11344"/>
                    </a:cubicBezTo>
                    <a:cubicBezTo>
                      <a:pt x="21621" y="11344"/>
                      <a:pt x="21639" y="11362"/>
                      <a:pt x="21657" y="11381"/>
                    </a:cubicBezTo>
                    <a:cubicBezTo>
                      <a:pt x="21694" y="11381"/>
                      <a:pt x="21713" y="11399"/>
                      <a:pt x="21731" y="11399"/>
                    </a:cubicBezTo>
                    <a:cubicBezTo>
                      <a:pt x="21768" y="11436"/>
                      <a:pt x="21786" y="11454"/>
                      <a:pt x="21804" y="11473"/>
                    </a:cubicBezTo>
                    <a:cubicBezTo>
                      <a:pt x="21841" y="11491"/>
                      <a:pt x="21860" y="11509"/>
                      <a:pt x="21896" y="11546"/>
                    </a:cubicBezTo>
                    <a:cubicBezTo>
                      <a:pt x="21896" y="11565"/>
                      <a:pt x="21915" y="11601"/>
                      <a:pt x="21915" y="11620"/>
                    </a:cubicBezTo>
                    <a:cubicBezTo>
                      <a:pt x="21836" y="11586"/>
                      <a:pt x="21736" y="11552"/>
                      <a:pt x="21646" y="11552"/>
                    </a:cubicBezTo>
                    <a:cubicBezTo>
                      <a:pt x="21588" y="11552"/>
                      <a:pt x="21535" y="11566"/>
                      <a:pt x="21492" y="11601"/>
                    </a:cubicBezTo>
                    <a:cubicBezTo>
                      <a:pt x="21437" y="11656"/>
                      <a:pt x="21418" y="11730"/>
                      <a:pt x="21437" y="11785"/>
                    </a:cubicBezTo>
                    <a:cubicBezTo>
                      <a:pt x="21455" y="11877"/>
                      <a:pt x="21510" y="12006"/>
                      <a:pt x="21657" y="12006"/>
                    </a:cubicBezTo>
                    <a:cubicBezTo>
                      <a:pt x="21790" y="12006"/>
                      <a:pt x="21899" y="11982"/>
                      <a:pt x="21984" y="11982"/>
                    </a:cubicBezTo>
                    <a:cubicBezTo>
                      <a:pt x="22005" y="11982"/>
                      <a:pt x="22025" y="11984"/>
                      <a:pt x="22043" y="11987"/>
                    </a:cubicBezTo>
                    <a:lnTo>
                      <a:pt x="22080" y="11987"/>
                    </a:lnTo>
                    <a:cubicBezTo>
                      <a:pt x="22117" y="12079"/>
                      <a:pt x="22154" y="12153"/>
                      <a:pt x="22209" y="12245"/>
                    </a:cubicBezTo>
                    <a:cubicBezTo>
                      <a:pt x="22191" y="12226"/>
                      <a:pt x="22172" y="12208"/>
                      <a:pt x="22135" y="12190"/>
                    </a:cubicBezTo>
                    <a:cubicBezTo>
                      <a:pt x="22074" y="12141"/>
                      <a:pt x="21988" y="12108"/>
                      <a:pt x="21905" y="12108"/>
                    </a:cubicBezTo>
                    <a:cubicBezTo>
                      <a:pt x="21864" y="12108"/>
                      <a:pt x="21823" y="12116"/>
                      <a:pt x="21786" y="12134"/>
                    </a:cubicBezTo>
                    <a:cubicBezTo>
                      <a:pt x="21694" y="12171"/>
                      <a:pt x="21657" y="12245"/>
                      <a:pt x="21657" y="12318"/>
                    </a:cubicBezTo>
                    <a:cubicBezTo>
                      <a:pt x="21657" y="12373"/>
                      <a:pt x="21676" y="12465"/>
                      <a:pt x="21768" y="12539"/>
                    </a:cubicBezTo>
                    <a:cubicBezTo>
                      <a:pt x="21804" y="12557"/>
                      <a:pt x="21841" y="12576"/>
                      <a:pt x="21896" y="12576"/>
                    </a:cubicBezTo>
                    <a:cubicBezTo>
                      <a:pt x="21965" y="12596"/>
                      <a:pt x="22029" y="12599"/>
                      <a:pt x="22092" y="12599"/>
                    </a:cubicBezTo>
                    <a:cubicBezTo>
                      <a:pt x="22112" y="12599"/>
                      <a:pt x="22133" y="12599"/>
                      <a:pt x="22154" y="12599"/>
                    </a:cubicBezTo>
                    <a:cubicBezTo>
                      <a:pt x="22236" y="12599"/>
                      <a:pt x="22319" y="12603"/>
                      <a:pt x="22411" y="12649"/>
                    </a:cubicBezTo>
                    <a:lnTo>
                      <a:pt x="22448" y="12649"/>
                    </a:lnTo>
                    <a:cubicBezTo>
                      <a:pt x="22466" y="12686"/>
                      <a:pt x="22503" y="12741"/>
                      <a:pt x="22521" y="12778"/>
                    </a:cubicBezTo>
                    <a:cubicBezTo>
                      <a:pt x="21602" y="12778"/>
                      <a:pt x="20683" y="12741"/>
                      <a:pt x="19801" y="12612"/>
                    </a:cubicBezTo>
                    <a:cubicBezTo>
                      <a:pt x="19782" y="12557"/>
                      <a:pt x="19782" y="12502"/>
                      <a:pt x="19782" y="12465"/>
                    </a:cubicBezTo>
                    <a:cubicBezTo>
                      <a:pt x="19782" y="12392"/>
                      <a:pt x="19782" y="12318"/>
                      <a:pt x="19782" y="12226"/>
                    </a:cubicBezTo>
                    <a:cubicBezTo>
                      <a:pt x="19782" y="12171"/>
                      <a:pt x="19782" y="12116"/>
                      <a:pt x="19764" y="12061"/>
                    </a:cubicBezTo>
                    <a:cubicBezTo>
                      <a:pt x="19764" y="11914"/>
                      <a:pt x="19782" y="11748"/>
                      <a:pt x="19801" y="11601"/>
                    </a:cubicBezTo>
                    <a:lnTo>
                      <a:pt x="19819" y="11509"/>
                    </a:lnTo>
                    <a:cubicBezTo>
                      <a:pt x="19819" y="11436"/>
                      <a:pt x="19837" y="11362"/>
                      <a:pt x="19837" y="11289"/>
                    </a:cubicBezTo>
                    <a:cubicBezTo>
                      <a:pt x="19837" y="11215"/>
                      <a:pt x="19856" y="11123"/>
                      <a:pt x="19856" y="11031"/>
                    </a:cubicBezTo>
                    <a:cubicBezTo>
                      <a:pt x="19911" y="10756"/>
                      <a:pt x="20003" y="10498"/>
                      <a:pt x="20113" y="10222"/>
                    </a:cubicBezTo>
                    <a:cubicBezTo>
                      <a:pt x="20168" y="10075"/>
                      <a:pt x="20242" y="9928"/>
                      <a:pt x="20279" y="9763"/>
                    </a:cubicBezTo>
                    <a:cubicBezTo>
                      <a:pt x="20297" y="9708"/>
                      <a:pt x="20279" y="9634"/>
                      <a:pt x="20223" y="9616"/>
                    </a:cubicBezTo>
                    <a:cubicBezTo>
                      <a:pt x="20210" y="9613"/>
                      <a:pt x="20198" y="9611"/>
                      <a:pt x="20186" y="9611"/>
                    </a:cubicBezTo>
                    <a:cubicBezTo>
                      <a:pt x="20131" y="9611"/>
                      <a:pt x="20091" y="9644"/>
                      <a:pt x="20076" y="9689"/>
                    </a:cubicBezTo>
                    <a:cubicBezTo>
                      <a:pt x="20040" y="9855"/>
                      <a:pt x="19966" y="10002"/>
                      <a:pt x="19911" y="10149"/>
                    </a:cubicBezTo>
                    <a:cubicBezTo>
                      <a:pt x="19801" y="10406"/>
                      <a:pt x="19690" y="10700"/>
                      <a:pt x="19653" y="11013"/>
                    </a:cubicBezTo>
                    <a:cubicBezTo>
                      <a:pt x="19635" y="11087"/>
                      <a:pt x="19635" y="11178"/>
                      <a:pt x="19617" y="11270"/>
                    </a:cubicBezTo>
                    <a:cubicBezTo>
                      <a:pt x="19617" y="11344"/>
                      <a:pt x="19617" y="11417"/>
                      <a:pt x="19598" y="11491"/>
                    </a:cubicBezTo>
                    <a:lnTo>
                      <a:pt x="19598" y="11565"/>
                    </a:lnTo>
                    <a:cubicBezTo>
                      <a:pt x="19580" y="11693"/>
                      <a:pt x="19562" y="11822"/>
                      <a:pt x="19562" y="11951"/>
                    </a:cubicBezTo>
                    <a:cubicBezTo>
                      <a:pt x="19488" y="11822"/>
                      <a:pt x="19470" y="11712"/>
                      <a:pt x="19451" y="11565"/>
                    </a:cubicBezTo>
                    <a:cubicBezTo>
                      <a:pt x="19433" y="11528"/>
                      <a:pt x="19433" y="11491"/>
                      <a:pt x="19414" y="11436"/>
                    </a:cubicBezTo>
                    <a:cubicBezTo>
                      <a:pt x="19396" y="11381"/>
                      <a:pt x="19378" y="11326"/>
                      <a:pt x="19359" y="11289"/>
                    </a:cubicBezTo>
                    <a:cubicBezTo>
                      <a:pt x="19323" y="11197"/>
                      <a:pt x="19304" y="11105"/>
                      <a:pt x="19323" y="11050"/>
                    </a:cubicBezTo>
                    <a:cubicBezTo>
                      <a:pt x="19341" y="10995"/>
                      <a:pt x="19323" y="10939"/>
                      <a:pt x="19267" y="10903"/>
                    </a:cubicBezTo>
                    <a:cubicBezTo>
                      <a:pt x="19258" y="10899"/>
                      <a:pt x="19247" y="10898"/>
                      <a:pt x="19237" y="10898"/>
                    </a:cubicBezTo>
                    <a:cubicBezTo>
                      <a:pt x="19188" y="10898"/>
                      <a:pt x="19135" y="10931"/>
                      <a:pt x="19120" y="10976"/>
                    </a:cubicBezTo>
                    <a:cubicBezTo>
                      <a:pt x="19065" y="11105"/>
                      <a:pt x="19120" y="11234"/>
                      <a:pt x="19157" y="11362"/>
                    </a:cubicBezTo>
                    <a:cubicBezTo>
                      <a:pt x="19175" y="11399"/>
                      <a:pt x="19194" y="11454"/>
                      <a:pt x="19212" y="11491"/>
                    </a:cubicBezTo>
                    <a:cubicBezTo>
                      <a:pt x="19212" y="11528"/>
                      <a:pt x="19231" y="11565"/>
                      <a:pt x="19231" y="11601"/>
                    </a:cubicBezTo>
                    <a:cubicBezTo>
                      <a:pt x="19249" y="11767"/>
                      <a:pt x="19286" y="11895"/>
                      <a:pt x="19359" y="12043"/>
                    </a:cubicBezTo>
                    <a:cubicBezTo>
                      <a:pt x="19414" y="12134"/>
                      <a:pt x="19525" y="12373"/>
                      <a:pt x="19543" y="12521"/>
                    </a:cubicBezTo>
                    <a:cubicBezTo>
                      <a:pt x="19543" y="12539"/>
                      <a:pt x="19562" y="12557"/>
                      <a:pt x="19562" y="12576"/>
                    </a:cubicBezTo>
                    <a:cubicBezTo>
                      <a:pt x="19102" y="12484"/>
                      <a:pt x="18661" y="12373"/>
                      <a:pt x="18219" y="12226"/>
                    </a:cubicBezTo>
                    <a:cubicBezTo>
                      <a:pt x="18164" y="12190"/>
                      <a:pt x="18091" y="12171"/>
                      <a:pt x="18036" y="12134"/>
                    </a:cubicBezTo>
                    <a:cubicBezTo>
                      <a:pt x="18128" y="11932"/>
                      <a:pt x="18201" y="11712"/>
                      <a:pt x="18275" y="11509"/>
                    </a:cubicBezTo>
                    <a:cubicBezTo>
                      <a:pt x="18293" y="11454"/>
                      <a:pt x="18330" y="11381"/>
                      <a:pt x="18348" y="11326"/>
                    </a:cubicBezTo>
                    <a:cubicBezTo>
                      <a:pt x="18367" y="11252"/>
                      <a:pt x="18403" y="11160"/>
                      <a:pt x="18440" y="11087"/>
                    </a:cubicBezTo>
                    <a:cubicBezTo>
                      <a:pt x="18477" y="11013"/>
                      <a:pt x="18514" y="10939"/>
                      <a:pt x="18532" y="10866"/>
                    </a:cubicBezTo>
                    <a:cubicBezTo>
                      <a:pt x="18550" y="10829"/>
                      <a:pt x="18550" y="10792"/>
                      <a:pt x="18569" y="10756"/>
                    </a:cubicBezTo>
                    <a:cubicBezTo>
                      <a:pt x="18606" y="10645"/>
                      <a:pt x="18661" y="10498"/>
                      <a:pt x="18734" y="10443"/>
                    </a:cubicBezTo>
                    <a:cubicBezTo>
                      <a:pt x="18789" y="10406"/>
                      <a:pt x="18789" y="10333"/>
                      <a:pt x="18753" y="10296"/>
                    </a:cubicBezTo>
                    <a:cubicBezTo>
                      <a:pt x="18741" y="10260"/>
                      <a:pt x="18706" y="10240"/>
                      <a:pt x="18668" y="10240"/>
                    </a:cubicBezTo>
                    <a:cubicBezTo>
                      <a:pt x="18647" y="10240"/>
                      <a:pt x="18625" y="10246"/>
                      <a:pt x="18606" y="10259"/>
                    </a:cubicBezTo>
                    <a:cubicBezTo>
                      <a:pt x="18477" y="10351"/>
                      <a:pt x="18422" y="10535"/>
                      <a:pt x="18367" y="10682"/>
                    </a:cubicBezTo>
                    <a:cubicBezTo>
                      <a:pt x="18348" y="10719"/>
                      <a:pt x="18348" y="10756"/>
                      <a:pt x="18330" y="10792"/>
                    </a:cubicBezTo>
                    <a:cubicBezTo>
                      <a:pt x="18311" y="10866"/>
                      <a:pt x="18275" y="10939"/>
                      <a:pt x="18238" y="10995"/>
                    </a:cubicBezTo>
                    <a:cubicBezTo>
                      <a:pt x="18201" y="11087"/>
                      <a:pt x="18164" y="11160"/>
                      <a:pt x="18146" y="11252"/>
                    </a:cubicBezTo>
                    <a:cubicBezTo>
                      <a:pt x="18109" y="11307"/>
                      <a:pt x="18091" y="11381"/>
                      <a:pt x="18072" y="11436"/>
                    </a:cubicBezTo>
                    <a:cubicBezTo>
                      <a:pt x="18017" y="11583"/>
                      <a:pt x="17962" y="11730"/>
                      <a:pt x="17907" y="11877"/>
                    </a:cubicBezTo>
                    <a:cubicBezTo>
                      <a:pt x="17907" y="11730"/>
                      <a:pt x="17889" y="11565"/>
                      <a:pt x="17852" y="11417"/>
                    </a:cubicBezTo>
                    <a:cubicBezTo>
                      <a:pt x="17852" y="11362"/>
                      <a:pt x="17778" y="11326"/>
                      <a:pt x="17723" y="11326"/>
                    </a:cubicBezTo>
                    <a:cubicBezTo>
                      <a:pt x="17668" y="11344"/>
                      <a:pt x="17631" y="11399"/>
                      <a:pt x="17650" y="11454"/>
                    </a:cubicBezTo>
                    <a:cubicBezTo>
                      <a:pt x="17686" y="11620"/>
                      <a:pt x="17686" y="11804"/>
                      <a:pt x="17705" y="11969"/>
                    </a:cubicBezTo>
                    <a:cubicBezTo>
                      <a:pt x="17650" y="11951"/>
                      <a:pt x="17594" y="11914"/>
                      <a:pt x="17558" y="11895"/>
                    </a:cubicBezTo>
                    <a:cubicBezTo>
                      <a:pt x="17558" y="11895"/>
                      <a:pt x="17558" y="11895"/>
                      <a:pt x="17558" y="11877"/>
                    </a:cubicBezTo>
                    <a:cubicBezTo>
                      <a:pt x="17558" y="11840"/>
                      <a:pt x="17539" y="11804"/>
                      <a:pt x="17539" y="11748"/>
                    </a:cubicBezTo>
                    <a:cubicBezTo>
                      <a:pt x="17539" y="11656"/>
                      <a:pt x="17539" y="11565"/>
                      <a:pt x="17539" y="11473"/>
                    </a:cubicBezTo>
                    <a:cubicBezTo>
                      <a:pt x="17539" y="11326"/>
                      <a:pt x="17558" y="11178"/>
                      <a:pt x="17576" y="11031"/>
                    </a:cubicBezTo>
                    <a:cubicBezTo>
                      <a:pt x="17576" y="10903"/>
                      <a:pt x="17594" y="10774"/>
                      <a:pt x="17594" y="10627"/>
                    </a:cubicBezTo>
                    <a:cubicBezTo>
                      <a:pt x="17613" y="10572"/>
                      <a:pt x="17558" y="10517"/>
                      <a:pt x="17502" y="10517"/>
                    </a:cubicBezTo>
                    <a:cubicBezTo>
                      <a:pt x="17429" y="10517"/>
                      <a:pt x="17392" y="10572"/>
                      <a:pt x="17392" y="10627"/>
                    </a:cubicBezTo>
                    <a:cubicBezTo>
                      <a:pt x="17392" y="10756"/>
                      <a:pt x="17374" y="10866"/>
                      <a:pt x="17355" y="10995"/>
                    </a:cubicBezTo>
                    <a:cubicBezTo>
                      <a:pt x="17337" y="11160"/>
                      <a:pt x="17319" y="11307"/>
                      <a:pt x="17319" y="11473"/>
                    </a:cubicBezTo>
                    <a:cubicBezTo>
                      <a:pt x="17319" y="11565"/>
                      <a:pt x="17319" y="11656"/>
                      <a:pt x="17337" y="11767"/>
                    </a:cubicBezTo>
                    <a:cubicBezTo>
                      <a:pt x="17337" y="11767"/>
                      <a:pt x="17337" y="11785"/>
                      <a:pt x="17337" y="11785"/>
                    </a:cubicBezTo>
                    <a:cubicBezTo>
                      <a:pt x="17282" y="11767"/>
                      <a:pt x="17227" y="11748"/>
                      <a:pt x="17153" y="11730"/>
                    </a:cubicBezTo>
                    <a:cubicBezTo>
                      <a:pt x="17172" y="11473"/>
                      <a:pt x="17190" y="11215"/>
                      <a:pt x="17227" y="10976"/>
                    </a:cubicBezTo>
                    <a:lnTo>
                      <a:pt x="17245" y="10921"/>
                    </a:lnTo>
                    <a:cubicBezTo>
                      <a:pt x="17282" y="10756"/>
                      <a:pt x="17319" y="10609"/>
                      <a:pt x="17300" y="10425"/>
                    </a:cubicBezTo>
                    <a:cubicBezTo>
                      <a:pt x="17300" y="10388"/>
                      <a:pt x="17319" y="10351"/>
                      <a:pt x="17319" y="10314"/>
                    </a:cubicBezTo>
                    <a:cubicBezTo>
                      <a:pt x="17319" y="10204"/>
                      <a:pt x="17337" y="10094"/>
                      <a:pt x="17300" y="10002"/>
                    </a:cubicBezTo>
                    <a:cubicBezTo>
                      <a:pt x="17285" y="9956"/>
                      <a:pt x="17245" y="9924"/>
                      <a:pt x="17201" y="9924"/>
                    </a:cubicBezTo>
                    <a:cubicBezTo>
                      <a:pt x="17191" y="9924"/>
                      <a:pt x="17181" y="9925"/>
                      <a:pt x="17172" y="9928"/>
                    </a:cubicBezTo>
                    <a:cubicBezTo>
                      <a:pt x="17116" y="9947"/>
                      <a:pt x="17080" y="10002"/>
                      <a:pt x="17098" y="10057"/>
                    </a:cubicBezTo>
                    <a:cubicBezTo>
                      <a:pt x="17116" y="10112"/>
                      <a:pt x="17098" y="10222"/>
                      <a:pt x="17098" y="10296"/>
                    </a:cubicBezTo>
                    <a:cubicBezTo>
                      <a:pt x="17098" y="10333"/>
                      <a:pt x="17098" y="10388"/>
                      <a:pt x="17098" y="10425"/>
                    </a:cubicBezTo>
                    <a:cubicBezTo>
                      <a:pt x="17098" y="10590"/>
                      <a:pt x="17061" y="10719"/>
                      <a:pt x="17024" y="10866"/>
                    </a:cubicBezTo>
                    <a:lnTo>
                      <a:pt x="17024" y="10921"/>
                    </a:lnTo>
                    <a:cubicBezTo>
                      <a:pt x="16969" y="11178"/>
                      <a:pt x="16951" y="11417"/>
                      <a:pt x="16951" y="11656"/>
                    </a:cubicBezTo>
                    <a:cubicBezTo>
                      <a:pt x="16510" y="11528"/>
                      <a:pt x="16197" y="11509"/>
                      <a:pt x="15738" y="11289"/>
                    </a:cubicBezTo>
                    <a:cubicBezTo>
                      <a:pt x="15352" y="11105"/>
                      <a:pt x="15039" y="10903"/>
                      <a:pt x="14726" y="10700"/>
                    </a:cubicBezTo>
                    <a:cubicBezTo>
                      <a:pt x="14763" y="10682"/>
                      <a:pt x="14818" y="10664"/>
                      <a:pt x="14855" y="10627"/>
                    </a:cubicBezTo>
                    <a:cubicBezTo>
                      <a:pt x="14929" y="10609"/>
                      <a:pt x="15002" y="10572"/>
                      <a:pt x="15076" y="10535"/>
                    </a:cubicBezTo>
                    <a:cubicBezTo>
                      <a:pt x="15149" y="10498"/>
                      <a:pt x="15241" y="10461"/>
                      <a:pt x="15333" y="10425"/>
                    </a:cubicBezTo>
                    <a:lnTo>
                      <a:pt x="15480" y="10425"/>
                    </a:lnTo>
                    <a:cubicBezTo>
                      <a:pt x="15564" y="10432"/>
                      <a:pt x="15648" y="10437"/>
                      <a:pt x="15730" y="10437"/>
                    </a:cubicBezTo>
                    <a:cubicBezTo>
                      <a:pt x="15847" y="10437"/>
                      <a:pt x="15961" y="10428"/>
                      <a:pt x="16068" y="10406"/>
                    </a:cubicBezTo>
                    <a:cubicBezTo>
                      <a:pt x="16105" y="10388"/>
                      <a:pt x="16142" y="10388"/>
                      <a:pt x="16179" y="10388"/>
                    </a:cubicBezTo>
                    <a:cubicBezTo>
                      <a:pt x="16399" y="10351"/>
                      <a:pt x="16657" y="10296"/>
                      <a:pt x="16785" y="10112"/>
                    </a:cubicBezTo>
                    <a:cubicBezTo>
                      <a:pt x="16804" y="10094"/>
                      <a:pt x="16785" y="10057"/>
                      <a:pt x="16767" y="10039"/>
                    </a:cubicBezTo>
                    <a:cubicBezTo>
                      <a:pt x="16762" y="10033"/>
                      <a:pt x="16755" y="10031"/>
                      <a:pt x="16747" y="10031"/>
                    </a:cubicBezTo>
                    <a:cubicBezTo>
                      <a:pt x="16729" y="10031"/>
                      <a:pt x="16707" y="10044"/>
                      <a:pt x="16694" y="10057"/>
                    </a:cubicBezTo>
                    <a:cubicBezTo>
                      <a:pt x="16602" y="10204"/>
                      <a:pt x="16363" y="10241"/>
                      <a:pt x="16160" y="10278"/>
                    </a:cubicBezTo>
                    <a:cubicBezTo>
                      <a:pt x="16124" y="10278"/>
                      <a:pt x="16087" y="10296"/>
                      <a:pt x="16050" y="10296"/>
                    </a:cubicBezTo>
                    <a:cubicBezTo>
                      <a:pt x="15953" y="10318"/>
                      <a:pt x="15850" y="10326"/>
                      <a:pt x="15748" y="10326"/>
                    </a:cubicBezTo>
                    <a:cubicBezTo>
                      <a:pt x="15676" y="10326"/>
                      <a:pt x="15604" y="10322"/>
                      <a:pt x="15535" y="10314"/>
                    </a:cubicBezTo>
                    <a:cubicBezTo>
                      <a:pt x="15774" y="10204"/>
                      <a:pt x="15995" y="10075"/>
                      <a:pt x="16234" y="9947"/>
                    </a:cubicBezTo>
                    <a:lnTo>
                      <a:pt x="16252" y="9947"/>
                    </a:lnTo>
                    <a:cubicBezTo>
                      <a:pt x="16344" y="9928"/>
                      <a:pt x="16455" y="9910"/>
                      <a:pt x="16565" y="9873"/>
                    </a:cubicBezTo>
                    <a:cubicBezTo>
                      <a:pt x="16914" y="9726"/>
                      <a:pt x="17374" y="9505"/>
                      <a:pt x="17668" y="9175"/>
                    </a:cubicBezTo>
                    <a:cubicBezTo>
                      <a:pt x="17925" y="8880"/>
                      <a:pt x="18054" y="8531"/>
                      <a:pt x="18183" y="8200"/>
                    </a:cubicBezTo>
                    <a:cubicBezTo>
                      <a:pt x="18275" y="7943"/>
                      <a:pt x="18367" y="7685"/>
                      <a:pt x="18514" y="7465"/>
                    </a:cubicBezTo>
                    <a:cubicBezTo>
                      <a:pt x="18532" y="7446"/>
                      <a:pt x="18514" y="7410"/>
                      <a:pt x="18495" y="7391"/>
                    </a:cubicBezTo>
                    <a:cubicBezTo>
                      <a:pt x="18484" y="7386"/>
                      <a:pt x="18475" y="7384"/>
                      <a:pt x="18467" y="7384"/>
                    </a:cubicBezTo>
                    <a:cubicBezTo>
                      <a:pt x="18448" y="7384"/>
                      <a:pt x="18435" y="7397"/>
                      <a:pt x="18422" y="7410"/>
                    </a:cubicBezTo>
                    <a:cubicBezTo>
                      <a:pt x="18275" y="7649"/>
                      <a:pt x="18164" y="7906"/>
                      <a:pt x="18072" y="8145"/>
                    </a:cubicBezTo>
                    <a:cubicBezTo>
                      <a:pt x="17944" y="8494"/>
                      <a:pt x="17833" y="8825"/>
                      <a:pt x="17576" y="9101"/>
                    </a:cubicBezTo>
                    <a:cubicBezTo>
                      <a:pt x="17300" y="9432"/>
                      <a:pt x="16859" y="9634"/>
                      <a:pt x="16528" y="9763"/>
                    </a:cubicBezTo>
                    <a:lnTo>
                      <a:pt x="16510" y="9763"/>
                    </a:lnTo>
                    <a:cubicBezTo>
                      <a:pt x="16528" y="9763"/>
                      <a:pt x="16546" y="9744"/>
                      <a:pt x="16565" y="9744"/>
                    </a:cubicBezTo>
                    <a:lnTo>
                      <a:pt x="16638" y="9689"/>
                    </a:lnTo>
                    <a:cubicBezTo>
                      <a:pt x="16841" y="9579"/>
                      <a:pt x="17024" y="9432"/>
                      <a:pt x="17208" y="9266"/>
                    </a:cubicBezTo>
                    <a:cubicBezTo>
                      <a:pt x="17227" y="9230"/>
                      <a:pt x="17263" y="9211"/>
                      <a:pt x="17300" y="9193"/>
                    </a:cubicBezTo>
                    <a:cubicBezTo>
                      <a:pt x="17374" y="9138"/>
                      <a:pt x="17466" y="9064"/>
                      <a:pt x="17521" y="8991"/>
                    </a:cubicBezTo>
                    <a:cubicBezTo>
                      <a:pt x="17539" y="8954"/>
                      <a:pt x="17521" y="8917"/>
                      <a:pt x="17502" y="8917"/>
                    </a:cubicBezTo>
                    <a:cubicBezTo>
                      <a:pt x="17493" y="8908"/>
                      <a:pt x="17480" y="8903"/>
                      <a:pt x="17466" y="8903"/>
                    </a:cubicBezTo>
                    <a:cubicBezTo>
                      <a:pt x="17452" y="8903"/>
                      <a:pt x="17438" y="8908"/>
                      <a:pt x="17429" y="8917"/>
                    </a:cubicBezTo>
                    <a:cubicBezTo>
                      <a:pt x="17392" y="8991"/>
                      <a:pt x="17300" y="9046"/>
                      <a:pt x="17227" y="9101"/>
                    </a:cubicBezTo>
                    <a:cubicBezTo>
                      <a:pt x="17212" y="9116"/>
                      <a:pt x="17200" y="9128"/>
                      <a:pt x="17188" y="9138"/>
                    </a:cubicBezTo>
                    <a:lnTo>
                      <a:pt x="17188" y="9138"/>
                    </a:lnTo>
                    <a:cubicBezTo>
                      <a:pt x="17474" y="8842"/>
                      <a:pt x="17744" y="8500"/>
                      <a:pt x="17999" y="8127"/>
                    </a:cubicBezTo>
                    <a:cubicBezTo>
                      <a:pt x="18017" y="8108"/>
                      <a:pt x="17999" y="8072"/>
                      <a:pt x="17980" y="8053"/>
                    </a:cubicBezTo>
                    <a:cubicBezTo>
                      <a:pt x="17965" y="8046"/>
                      <a:pt x="17953" y="8041"/>
                      <a:pt x="17943" y="8041"/>
                    </a:cubicBezTo>
                    <a:cubicBezTo>
                      <a:pt x="17928" y="8041"/>
                      <a:pt x="17918" y="8050"/>
                      <a:pt x="17907" y="8072"/>
                    </a:cubicBezTo>
                    <a:cubicBezTo>
                      <a:pt x="17429" y="8770"/>
                      <a:pt x="16841" y="9377"/>
                      <a:pt x="16271" y="9763"/>
                    </a:cubicBezTo>
                    <a:cubicBezTo>
                      <a:pt x="16216" y="9781"/>
                      <a:pt x="16160" y="9818"/>
                      <a:pt x="16124" y="9855"/>
                    </a:cubicBezTo>
                    <a:lnTo>
                      <a:pt x="16087" y="9855"/>
                    </a:lnTo>
                    <a:cubicBezTo>
                      <a:pt x="15977" y="9892"/>
                      <a:pt x="15848" y="9928"/>
                      <a:pt x="15719" y="9947"/>
                    </a:cubicBezTo>
                    <a:cubicBezTo>
                      <a:pt x="15682" y="9965"/>
                      <a:pt x="15646" y="9965"/>
                      <a:pt x="15609" y="9983"/>
                    </a:cubicBezTo>
                    <a:lnTo>
                      <a:pt x="15701" y="9928"/>
                    </a:lnTo>
                    <a:cubicBezTo>
                      <a:pt x="15977" y="9763"/>
                      <a:pt x="16234" y="9597"/>
                      <a:pt x="16491" y="9358"/>
                    </a:cubicBezTo>
                    <a:cubicBezTo>
                      <a:pt x="17006" y="8880"/>
                      <a:pt x="17484" y="8310"/>
                      <a:pt x="17980" y="7575"/>
                    </a:cubicBezTo>
                    <a:cubicBezTo>
                      <a:pt x="17999" y="7538"/>
                      <a:pt x="17999" y="7502"/>
                      <a:pt x="17980" y="7483"/>
                    </a:cubicBezTo>
                    <a:cubicBezTo>
                      <a:pt x="17944" y="7483"/>
                      <a:pt x="17907" y="7483"/>
                      <a:pt x="17907" y="7502"/>
                    </a:cubicBezTo>
                    <a:cubicBezTo>
                      <a:pt x="17392" y="8255"/>
                      <a:pt x="16933" y="8807"/>
                      <a:pt x="16418" y="9285"/>
                    </a:cubicBezTo>
                    <a:cubicBezTo>
                      <a:pt x="16160" y="9505"/>
                      <a:pt x="15903" y="9671"/>
                      <a:pt x="15627" y="9836"/>
                    </a:cubicBezTo>
                    <a:lnTo>
                      <a:pt x="15535" y="9892"/>
                    </a:lnTo>
                    <a:cubicBezTo>
                      <a:pt x="15499" y="9910"/>
                      <a:pt x="15462" y="9947"/>
                      <a:pt x="15425" y="9965"/>
                    </a:cubicBezTo>
                    <a:cubicBezTo>
                      <a:pt x="15535" y="9855"/>
                      <a:pt x="15646" y="9744"/>
                      <a:pt x="15756" y="9653"/>
                    </a:cubicBezTo>
                    <a:cubicBezTo>
                      <a:pt x="16381" y="9083"/>
                      <a:pt x="16859" y="8402"/>
                      <a:pt x="17300" y="7759"/>
                    </a:cubicBezTo>
                    <a:cubicBezTo>
                      <a:pt x="17319" y="7741"/>
                      <a:pt x="17319" y="7704"/>
                      <a:pt x="17282" y="7685"/>
                    </a:cubicBezTo>
                    <a:cubicBezTo>
                      <a:pt x="17276" y="7680"/>
                      <a:pt x="17270" y="7678"/>
                      <a:pt x="17262" y="7678"/>
                    </a:cubicBezTo>
                    <a:cubicBezTo>
                      <a:pt x="17244" y="7678"/>
                      <a:pt x="17221" y="7691"/>
                      <a:pt x="17208" y="7704"/>
                    </a:cubicBezTo>
                    <a:cubicBezTo>
                      <a:pt x="16822" y="8274"/>
                      <a:pt x="16399" y="8862"/>
                      <a:pt x="15885" y="9377"/>
                    </a:cubicBezTo>
                    <a:cubicBezTo>
                      <a:pt x="16013" y="9175"/>
                      <a:pt x="16160" y="8972"/>
                      <a:pt x="16289" y="8770"/>
                    </a:cubicBezTo>
                    <a:cubicBezTo>
                      <a:pt x="16363" y="8678"/>
                      <a:pt x="16418" y="8568"/>
                      <a:pt x="16491" y="8476"/>
                    </a:cubicBezTo>
                    <a:cubicBezTo>
                      <a:pt x="16583" y="8347"/>
                      <a:pt x="16657" y="8219"/>
                      <a:pt x="16712" y="8090"/>
                    </a:cubicBezTo>
                    <a:cubicBezTo>
                      <a:pt x="16730" y="8072"/>
                      <a:pt x="16749" y="8035"/>
                      <a:pt x="16767" y="8016"/>
                    </a:cubicBezTo>
                    <a:cubicBezTo>
                      <a:pt x="16804" y="7980"/>
                      <a:pt x="16859" y="7924"/>
                      <a:pt x="16896" y="7888"/>
                    </a:cubicBezTo>
                    <a:cubicBezTo>
                      <a:pt x="17043" y="7741"/>
                      <a:pt x="17208" y="7594"/>
                      <a:pt x="17319" y="7410"/>
                    </a:cubicBezTo>
                    <a:cubicBezTo>
                      <a:pt x="17337" y="7373"/>
                      <a:pt x="17319" y="7355"/>
                      <a:pt x="17300" y="7336"/>
                    </a:cubicBezTo>
                    <a:cubicBezTo>
                      <a:pt x="17285" y="7329"/>
                      <a:pt x="17273" y="7324"/>
                      <a:pt x="17263" y="7324"/>
                    </a:cubicBezTo>
                    <a:cubicBezTo>
                      <a:pt x="17248" y="7324"/>
                      <a:pt x="17237" y="7333"/>
                      <a:pt x="17227" y="7355"/>
                    </a:cubicBezTo>
                    <a:cubicBezTo>
                      <a:pt x="17153" y="7483"/>
                      <a:pt x="17043" y="7575"/>
                      <a:pt x="16933" y="7685"/>
                    </a:cubicBezTo>
                    <a:cubicBezTo>
                      <a:pt x="16988" y="7594"/>
                      <a:pt x="17024" y="7502"/>
                      <a:pt x="17061" y="7410"/>
                    </a:cubicBezTo>
                    <a:cubicBezTo>
                      <a:pt x="17080" y="7355"/>
                      <a:pt x="17098" y="7299"/>
                      <a:pt x="17135" y="7226"/>
                    </a:cubicBezTo>
                    <a:cubicBezTo>
                      <a:pt x="17153" y="7171"/>
                      <a:pt x="17172" y="7116"/>
                      <a:pt x="17190" y="7060"/>
                    </a:cubicBezTo>
                    <a:cubicBezTo>
                      <a:pt x="17227" y="6950"/>
                      <a:pt x="17263" y="6840"/>
                      <a:pt x="17319" y="6766"/>
                    </a:cubicBezTo>
                    <a:cubicBezTo>
                      <a:pt x="17337" y="6748"/>
                      <a:pt x="17319" y="6711"/>
                      <a:pt x="17300" y="6693"/>
                    </a:cubicBezTo>
                    <a:cubicBezTo>
                      <a:pt x="17293" y="6685"/>
                      <a:pt x="17282" y="6681"/>
                      <a:pt x="17271" y="6681"/>
                    </a:cubicBezTo>
                    <a:cubicBezTo>
                      <a:pt x="17255" y="6681"/>
                      <a:pt x="17237" y="6690"/>
                      <a:pt x="17227" y="6711"/>
                    </a:cubicBezTo>
                    <a:cubicBezTo>
                      <a:pt x="17172" y="6785"/>
                      <a:pt x="17135" y="6913"/>
                      <a:pt x="17098" y="7024"/>
                    </a:cubicBezTo>
                    <a:cubicBezTo>
                      <a:pt x="17080" y="7079"/>
                      <a:pt x="17061" y="7134"/>
                      <a:pt x="17024" y="7189"/>
                    </a:cubicBezTo>
                    <a:cubicBezTo>
                      <a:pt x="17006" y="7244"/>
                      <a:pt x="16988" y="7318"/>
                      <a:pt x="16951" y="7373"/>
                    </a:cubicBezTo>
                    <a:cubicBezTo>
                      <a:pt x="16896" y="7520"/>
                      <a:pt x="16841" y="7667"/>
                      <a:pt x="16749" y="7814"/>
                    </a:cubicBezTo>
                    <a:cubicBezTo>
                      <a:pt x="16730" y="7851"/>
                      <a:pt x="16694" y="7906"/>
                      <a:pt x="16675" y="7961"/>
                    </a:cubicBezTo>
                    <a:cubicBezTo>
                      <a:pt x="16602" y="8035"/>
                      <a:pt x="16528" y="8108"/>
                      <a:pt x="16473" y="8182"/>
                    </a:cubicBezTo>
                    <a:cubicBezTo>
                      <a:pt x="16326" y="8366"/>
                      <a:pt x="16160" y="8531"/>
                      <a:pt x="15995" y="8697"/>
                    </a:cubicBezTo>
                    <a:cubicBezTo>
                      <a:pt x="16013" y="8678"/>
                      <a:pt x="16013" y="8660"/>
                      <a:pt x="16032" y="8641"/>
                    </a:cubicBezTo>
                    <a:cubicBezTo>
                      <a:pt x="16197" y="8421"/>
                      <a:pt x="16363" y="8200"/>
                      <a:pt x="16528" y="7961"/>
                    </a:cubicBezTo>
                    <a:cubicBezTo>
                      <a:pt x="16546" y="7943"/>
                      <a:pt x="16528" y="7906"/>
                      <a:pt x="16510" y="7888"/>
                    </a:cubicBezTo>
                    <a:cubicBezTo>
                      <a:pt x="16504" y="7882"/>
                      <a:pt x="16497" y="7880"/>
                      <a:pt x="16490" y="7880"/>
                    </a:cubicBezTo>
                    <a:cubicBezTo>
                      <a:pt x="16471" y="7880"/>
                      <a:pt x="16449" y="7893"/>
                      <a:pt x="16436" y="7906"/>
                    </a:cubicBezTo>
                    <a:cubicBezTo>
                      <a:pt x="16271" y="8127"/>
                      <a:pt x="16105" y="8366"/>
                      <a:pt x="15940" y="8586"/>
                    </a:cubicBezTo>
                    <a:cubicBezTo>
                      <a:pt x="15829" y="8733"/>
                      <a:pt x="15719" y="8899"/>
                      <a:pt x="15609" y="9046"/>
                    </a:cubicBezTo>
                    <a:cubicBezTo>
                      <a:pt x="15572" y="9083"/>
                      <a:pt x="15535" y="9119"/>
                      <a:pt x="15480" y="9156"/>
                    </a:cubicBezTo>
                    <a:cubicBezTo>
                      <a:pt x="15352" y="9285"/>
                      <a:pt x="15223" y="9414"/>
                      <a:pt x="15094" y="9524"/>
                    </a:cubicBezTo>
                    <a:cubicBezTo>
                      <a:pt x="15241" y="9285"/>
                      <a:pt x="15407" y="9064"/>
                      <a:pt x="15572" y="8844"/>
                    </a:cubicBezTo>
                    <a:cubicBezTo>
                      <a:pt x="15756" y="8678"/>
                      <a:pt x="15921" y="8476"/>
                      <a:pt x="16068" y="8237"/>
                    </a:cubicBezTo>
                    <a:cubicBezTo>
                      <a:pt x="16124" y="8163"/>
                      <a:pt x="16197" y="8072"/>
                      <a:pt x="16252" y="7980"/>
                    </a:cubicBezTo>
                    <a:cubicBezTo>
                      <a:pt x="16344" y="7814"/>
                      <a:pt x="16473" y="7649"/>
                      <a:pt x="16583" y="7483"/>
                    </a:cubicBezTo>
                    <a:cubicBezTo>
                      <a:pt x="16602" y="7446"/>
                      <a:pt x="16638" y="7410"/>
                      <a:pt x="16675" y="7373"/>
                    </a:cubicBezTo>
                    <a:cubicBezTo>
                      <a:pt x="16730" y="7299"/>
                      <a:pt x="16785" y="7244"/>
                      <a:pt x="16822" y="7171"/>
                    </a:cubicBezTo>
                    <a:cubicBezTo>
                      <a:pt x="16841" y="7152"/>
                      <a:pt x="16841" y="7116"/>
                      <a:pt x="16804" y="7097"/>
                    </a:cubicBezTo>
                    <a:cubicBezTo>
                      <a:pt x="16785" y="7097"/>
                      <a:pt x="16749" y="7097"/>
                      <a:pt x="16730" y="7116"/>
                    </a:cubicBezTo>
                    <a:cubicBezTo>
                      <a:pt x="16694" y="7189"/>
                      <a:pt x="16657" y="7244"/>
                      <a:pt x="16602" y="7299"/>
                    </a:cubicBezTo>
                    <a:cubicBezTo>
                      <a:pt x="16565" y="7336"/>
                      <a:pt x="16528" y="7391"/>
                      <a:pt x="16491" y="7428"/>
                    </a:cubicBezTo>
                    <a:cubicBezTo>
                      <a:pt x="16455" y="7483"/>
                      <a:pt x="16418" y="7520"/>
                      <a:pt x="16399" y="7575"/>
                    </a:cubicBezTo>
                    <a:cubicBezTo>
                      <a:pt x="16381" y="7575"/>
                      <a:pt x="16363" y="7594"/>
                      <a:pt x="16363" y="7594"/>
                    </a:cubicBezTo>
                    <a:cubicBezTo>
                      <a:pt x="16142" y="7924"/>
                      <a:pt x="15903" y="8255"/>
                      <a:pt x="15664" y="8549"/>
                    </a:cubicBezTo>
                    <a:cubicBezTo>
                      <a:pt x="15609" y="8623"/>
                      <a:pt x="15554" y="8697"/>
                      <a:pt x="15499" y="8770"/>
                    </a:cubicBezTo>
                    <a:cubicBezTo>
                      <a:pt x="15388" y="8880"/>
                      <a:pt x="15260" y="8991"/>
                      <a:pt x="15131" y="9083"/>
                    </a:cubicBezTo>
                    <a:cubicBezTo>
                      <a:pt x="15278" y="8917"/>
                      <a:pt x="15407" y="8752"/>
                      <a:pt x="15517" y="8568"/>
                    </a:cubicBezTo>
                    <a:cubicBezTo>
                      <a:pt x="15554" y="8513"/>
                      <a:pt x="15590" y="8476"/>
                      <a:pt x="15627" y="8421"/>
                    </a:cubicBezTo>
                    <a:cubicBezTo>
                      <a:pt x="15793" y="8163"/>
                      <a:pt x="15977" y="7906"/>
                      <a:pt x="16087" y="7612"/>
                    </a:cubicBezTo>
                    <a:cubicBezTo>
                      <a:pt x="16271" y="7391"/>
                      <a:pt x="16473" y="7152"/>
                      <a:pt x="16657" y="6858"/>
                    </a:cubicBezTo>
                    <a:cubicBezTo>
                      <a:pt x="16675" y="6840"/>
                      <a:pt x="16675" y="6803"/>
                      <a:pt x="16638" y="6785"/>
                    </a:cubicBezTo>
                    <a:cubicBezTo>
                      <a:pt x="16633" y="6779"/>
                      <a:pt x="16626" y="6777"/>
                      <a:pt x="16618" y="6777"/>
                    </a:cubicBezTo>
                    <a:cubicBezTo>
                      <a:pt x="16600" y="6777"/>
                      <a:pt x="16578" y="6790"/>
                      <a:pt x="16565" y="6803"/>
                    </a:cubicBezTo>
                    <a:cubicBezTo>
                      <a:pt x="16436" y="6987"/>
                      <a:pt x="16307" y="7171"/>
                      <a:pt x="16179" y="7336"/>
                    </a:cubicBezTo>
                    <a:cubicBezTo>
                      <a:pt x="16252" y="7116"/>
                      <a:pt x="16344" y="6877"/>
                      <a:pt x="16436" y="6674"/>
                    </a:cubicBezTo>
                    <a:cubicBezTo>
                      <a:pt x="16455" y="6601"/>
                      <a:pt x="16491" y="6527"/>
                      <a:pt x="16510" y="6472"/>
                    </a:cubicBezTo>
                    <a:cubicBezTo>
                      <a:pt x="16546" y="6380"/>
                      <a:pt x="16565" y="6307"/>
                      <a:pt x="16583" y="6215"/>
                    </a:cubicBezTo>
                    <a:cubicBezTo>
                      <a:pt x="16620" y="6068"/>
                      <a:pt x="16638" y="5939"/>
                      <a:pt x="16730" y="5829"/>
                    </a:cubicBezTo>
                    <a:cubicBezTo>
                      <a:pt x="16749" y="5792"/>
                      <a:pt x="16749" y="5773"/>
                      <a:pt x="16730" y="5755"/>
                    </a:cubicBezTo>
                    <a:cubicBezTo>
                      <a:pt x="16721" y="5746"/>
                      <a:pt x="16707" y="5741"/>
                      <a:pt x="16694" y="5741"/>
                    </a:cubicBezTo>
                    <a:cubicBezTo>
                      <a:pt x="16680" y="5741"/>
                      <a:pt x="16666" y="5746"/>
                      <a:pt x="16657" y="5755"/>
                    </a:cubicBezTo>
                    <a:cubicBezTo>
                      <a:pt x="16546" y="5884"/>
                      <a:pt x="16510" y="6049"/>
                      <a:pt x="16473" y="6196"/>
                    </a:cubicBezTo>
                    <a:cubicBezTo>
                      <a:pt x="16455" y="6270"/>
                      <a:pt x="16436" y="6362"/>
                      <a:pt x="16399" y="6435"/>
                    </a:cubicBezTo>
                    <a:cubicBezTo>
                      <a:pt x="16381" y="6490"/>
                      <a:pt x="16363" y="6564"/>
                      <a:pt x="16326" y="6638"/>
                    </a:cubicBezTo>
                    <a:cubicBezTo>
                      <a:pt x="16216" y="6895"/>
                      <a:pt x="16105" y="7189"/>
                      <a:pt x="16013" y="7465"/>
                    </a:cubicBezTo>
                    <a:cubicBezTo>
                      <a:pt x="16013" y="7502"/>
                      <a:pt x="15995" y="7538"/>
                      <a:pt x="15995" y="7557"/>
                    </a:cubicBezTo>
                    <a:cubicBezTo>
                      <a:pt x="15958" y="7594"/>
                      <a:pt x="15940" y="7630"/>
                      <a:pt x="15921" y="7649"/>
                    </a:cubicBezTo>
                    <a:cubicBezTo>
                      <a:pt x="15866" y="7722"/>
                      <a:pt x="15793" y="7777"/>
                      <a:pt x="15738" y="7833"/>
                    </a:cubicBezTo>
                    <a:cubicBezTo>
                      <a:pt x="15701" y="7888"/>
                      <a:pt x="15646" y="7924"/>
                      <a:pt x="15609" y="7961"/>
                    </a:cubicBezTo>
                    <a:cubicBezTo>
                      <a:pt x="15627" y="7943"/>
                      <a:pt x="15627" y="7924"/>
                      <a:pt x="15646" y="7888"/>
                    </a:cubicBezTo>
                    <a:cubicBezTo>
                      <a:pt x="15756" y="7649"/>
                      <a:pt x="15829" y="7446"/>
                      <a:pt x="15903" y="7244"/>
                    </a:cubicBezTo>
                    <a:cubicBezTo>
                      <a:pt x="15903" y="7207"/>
                      <a:pt x="15921" y="7171"/>
                      <a:pt x="15921" y="7134"/>
                    </a:cubicBezTo>
                    <a:cubicBezTo>
                      <a:pt x="15958" y="7024"/>
                      <a:pt x="15977" y="6932"/>
                      <a:pt x="16032" y="6858"/>
                    </a:cubicBezTo>
                    <a:cubicBezTo>
                      <a:pt x="16050" y="6840"/>
                      <a:pt x="16050" y="6803"/>
                      <a:pt x="16032" y="6785"/>
                    </a:cubicBezTo>
                    <a:cubicBezTo>
                      <a:pt x="16023" y="6775"/>
                      <a:pt x="16009" y="6771"/>
                      <a:pt x="15995" y="6771"/>
                    </a:cubicBezTo>
                    <a:cubicBezTo>
                      <a:pt x="15981" y="6771"/>
                      <a:pt x="15967" y="6775"/>
                      <a:pt x="15958" y="6785"/>
                    </a:cubicBezTo>
                    <a:cubicBezTo>
                      <a:pt x="15866" y="6895"/>
                      <a:pt x="15848" y="7005"/>
                      <a:pt x="15811" y="7116"/>
                    </a:cubicBezTo>
                    <a:cubicBezTo>
                      <a:pt x="15811" y="7152"/>
                      <a:pt x="15811" y="7189"/>
                      <a:pt x="15793" y="7226"/>
                    </a:cubicBezTo>
                    <a:cubicBezTo>
                      <a:pt x="15738" y="7410"/>
                      <a:pt x="15664" y="7612"/>
                      <a:pt x="15554" y="7851"/>
                    </a:cubicBezTo>
                    <a:cubicBezTo>
                      <a:pt x="15462" y="8053"/>
                      <a:pt x="15370" y="8237"/>
                      <a:pt x="15278" y="8421"/>
                    </a:cubicBezTo>
                    <a:cubicBezTo>
                      <a:pt x="15168" y="8549"/>
                      <a:pt x="15076" y="8678"/>
                      <a:pt x="14947" y="8807"/>
                    </a:cubicBezTo>
                    <a:cubicBezTo>
                      <a:pt x="14874" y="8862"/>
                      <a:pt x="14818" y="8936"/>
                      <a:pt x="14763" y="9009"/>
                    </a:cubicBezTo>
                    <a:cubicBezTo>
                      <a:pt x="14708" y="9064"/>
                      <a:pt x="14671" y="9138"/>
                      <a:pt x="14616" y="9193"/>
                    </a:cubicBezTo>
                    <a:cubicBezTo>
                      <a:pt x="14598" y="9211"/>
                      <a:pt x="14579" y="9211"/>
                      <a:pt x="14561" y="9230"/>
                    </a:cubicBezTo>
                    <a:cubicBezTo>
                      <a:pt x="14708" y="8991"/>
                      <a:pt x="14855" y="8752"/>
                      <a:pt x="15002" y="8531"/>
                    </a:cubicBezTo>
                    <a:cubicBezTo>
                      <a:pt x="15204" y="8237"/>
                      <a:pt x="15352" y="7906"/>
                      <a:pt x="15499" y="7575"/>
                    </a:cubicBezTo>
                    <a:cubicBezTo>
                      <a:pt x="15554" y="7483"/>
                      <a:pt x="15590" y="7355"/>
                      <a:pt x="15646" y="7263"/>
                    </a:cubicBezTo>
                    <a:cubicBezTo>
                      <a:pt x="15719" y="7116"/>
                      <a:pt x="15756" y="6968"/>
                      <a:pt x="15811" y="6821"/>
                    </a:cubicBezTo>
                    <a:cubicBezTo>
                      <a:pt x="15866" y="6638"/>
                      <a:pt x="15921" y="6454"/>
                      <a:pt x="16032" y="6288"/>
                    </a:cubicBezTo>
                    <a:cubicBezTo>
                      <a:pt x="16032" y="6270"/>
                      <a:pt x="16032" y="6233"/>
                      <a:pt x="16013" y="6215"/>
                    </a:cubicBezTo>
                    <a:cubicBezTo>
                      <a:pt x="16003" y="6209"/>
                      <a:pt x="15992" y="6207"/>
                      <a:pt x="15981" y="6207"/>
                    </a:cubicBezTo>
                    <a:cubicBezTo>
                      <a:pt x="15957" y="6207"/>
                      <a:pt x="15934" y="6220"/>
                      <a:pt x="15921" y="6233"/>
                    </a:cubicBezTo>
                    <a:cubicBezTo>
                      <a:pt x="15829" y="6399"/>
                      <a:pt x="15756" y="6601"/>
                      <a:pt x="15701" y="6785"/>
                    </a:cubicBezTo>
                    <a:cubicBezTo>
                      <a:pt x="15664" y="6932"/>
                      <a:pt x="15609" y="7079"/>
                      <a:pt x="15554" y="7207"/>
                    </a:cubicBezTo>
                    <a:cubicBezTo>
                      <a:pt x="15499" y="7318"/>
                      <a:pt x="15443" y="7428"/>
                      <a:pt x="15407" y="7538"/>
                    </a:cubicBezTo>
                    <a:cubicBezTo>
                      <a:pt x="15260" y="7851"/>
                      <a:pt x="15113" y="8182"/>
                      <a:pt x="14929" y="8476"/>
                    </a:cubicBezTo>
                    <a:cubicBezTo>
                      <a:pt x="14745" y="8752"/>
                      <a:pt x="14561" y="9027"/>
                      <a:pt x="14396" y="9303"/>
                    </a:cubicBezTo>
                    <a:cubicBezTo>
                      <a:pt x="14377" y="9322"/>
                      <a:pt x="14377" y="9340"/>
                      <a:pt x="14359" y="9358"/>
                    </a:cubicBezTo>
                    <a:cubicBezTo>
                      <a:pt x="14340" y="9358"/>
                      <a:pt x="14340" y="9377"/>
                      <a:pt x="14322" y="9377"/>
                    </a:cubicBezTo>
                    <a:cubicBezTo>
                      <a:pt x="14285" y="9414"/>
                      <a:pt x="14248" y="9469"/>
                      <a:pt x="14212" y="9524"/>
                    </a:cubicBezTo>
                    <a:cubicBezTo>
                      <a:pt x="14193" y="9542"/>
                      <a:pt x="14175" y="9579"/>
                      <a:pt x="14157" y="9597"/>
                    </a:cubicBezTo>
                    <a:cubicBezTo>
                      <a:pt x="14120" y="9653"/>
                      <a:pt x="14046" y="9726"/>
                      <a:pt x="13973" y="9800"/>
                    </a:cubicBezTo>
                    <a:cubicBezTo>
                      <a:pt x="14009" y="9726"/>
                      <a:pt x="14065" y="9653"/>
                      <a:pt x="14101" y="9561"/>
                    </a:cubicBezTo>
                    <a:cubicBezTo>
                      <a:pt x="14120" y="9542"/>
                      <a:pt x="14120" y="9524"/>
                      <a:pt x="14138" y="9505"/>
                    </a:cubicBezTo>
                    <a:cubicBezTo>
                      <a:pt x="14193" y="9432"/>
                      <a:pt x="14248" y="9340"/>
                      <a:pt x="14322" y="9248"/>
                    </a:cubicBezTo>
                    <a:cubicBezTo>
                      <a:pt x="14377" y="9175"/>
                      <a:pt x="14432" y="9083"/>
                      <a:pt x="14487" y="9009"/>
                    </a:cubicBezTo>
                    <a:cubicBezTo>
                      <a:pt x="14708" y="8660"/>
                      <a:pt x="14910" y="8310"/>
                      <a:pt x="15113" y="7980"/>
                    </a:cubicBezTo>
                    <a:cubicBezTo>
                      <a:pt x="15131" y="7924"/>
                      <a:pt x="15168" y="7869"/>
                      <a:pt x="15204" y="7814"/>
                    </a:cubicBezTo>
                    <a:cubicBezTo>
                      <a:pt x="15370" y="7538"/>
                      <a:pt x="15517" y="7281"/>
                      <a:pt x="15590" y="6968"/>
                    </a:cubicBezTo>
                    <a:cubicBezTo>
                      <a:pt x="15627" y="6877"/>
                      <a:pt x="15646" y="6785"/>
                      <a:pt x="15682" y="6674"/>
                    </a:cubicBezTo>
                    <a:cubicBezTo>
                      <a:pt x="15774" y="6380"/>
                      <a:pt x="15866" y="6068"/>
                      <a:pt x="15866" y="5755"/>
                    </a:cubicBezTo>
                    <a:cubicBezTo>
                      <a:pt x="15866" y="5718"/>
                      <a:pt x="15848" y="5700"/>
                      <a:pt x="15811" y="5700"/>
                    </a:cubicBezTo>
                    <a:cubicBezTo>
                      <a:pt x="15793" y="5700"/>
                      <a:pt x="15756" y="5718"/>
                      <a:pt x="15756" y="5755"/>
                    </a:cubicBezTo>
                    <a:cubicBezTo>
                      <a:pt x="15756" y="6049"/>
                      <a:pt x="15664" y="6362"/>
                      <a:pt x="15572" y="6656"/>
                    </a:cubicBezTo>
                    <a:cubicBezTo>
                      <a:pt x="15554" y="6748"/>
                      <a:pt x="15517" y="6840"/>
                      <a:pt x="15499" y="6932"/>
                    </a:cubicBezTo>
                    <a:cubicBezTo>
                      <a:pt x="15407" y="7244"/>
                      <a:pt x="15278" y="7483"/>
                      <a:pt x="15113" y="7759"/>
                    </a:cubicBezTo>
                    <a:cubicBezTo>
                      <a:pt x="15076" y="7814"/>
                      <a:pt x="15039" y="7869"/>
                      <a:pt x="15002" y="7924"/>
                    </a:cubicBezTo>
                    <a:cubicBezTo>
                      <a:pt x="14874" y="8182"/>
                      <a:pt x="14726" y="8439"/>
                      <a:pt x="14561" y="8697"/>
                    </a:cubicBezTo>
                    <a:cubicBezTo>
                      <a:pt x="14579" y="8605"/>
                      <a:pt x="14616" y="8513"/>
                      <a:pt x="14653" y="8439"/>
                    </a:cubicBezTo>
                    <a:cubicBezTo>
                      <a:pt x="14726" y="8274"/>
                      <a:pt x="14818" y="8127"/>
                      <a:pt x="14892" y="7980"/>
                    </a:cubicBezTo>
                    <a:cubicBezTo>
                      <a:pt x="15039" y="7667"/>
                      <a:pt x="15204" y="7355"/>
                      <a:pt x="15352" y="7005"/>
                    </a:cubicBezTo>
                    <a:cubicBezTo>
                      <a:pt x="15462" y="6729"/>
                      <a:pt x="15499" y="6435"/>
                      <a:pt x="15535" y="6251"/>
                    </a:cubicBezTo>
                    <a:cubicBezTo>
                      <a:pt x="15554" y="6123"/>
                      <a:pt x="15572" y="5994"/>
                      <a:pt x="15609" y="5865"/>
                    </a:cubicBezTo>
                    <a:cubicBezTo>
                      <a:pt x="15664" y="5590"/>
                      <a:pt x="15738" y="5277"/>
                      <a:pt x="15682" y="4965"/>
                    </a:cubicBezTo>
                    <a:cubicBezTo>
                      <a:pt x="15682" y="4928"/>
                      <a:pt x="15664" y="4909"/>
                      <a:pt x="15627" y="4909"/>
                    </a:cubicBezTo>
                    <a:cubicBezTo>
                      <a:pt x="15590" y="4928"/>
                      <a:pt x="15572" y="4946"/>
                      <a:pt x="15572" y="4983"/>
                    </a:cubicBezTo>
                    <a:cubicBezTo>
                      <a:pt x="15627" y="5277"/>
                      <a:pt x="15572" y="5553"/>
                      <a:pt x="15499" y="5847"/>
                    </a:cubicBezTo>
                    <a:cubicBezTo>
                      <a:pt x="15480" y="5976"/>
                      <a:pt x="15443" y="6104"/>
                      <a:pt x="15425" y="6233"/>
                    </a:cubicBezTo>
                    <a:cubicBezTo>
                      <a:pt x="15407" y="6417"/>
                      <a:pt x="15352" y="6711"/>
                      <a:pt x="15241" y="6968"/>
                    </a:cubicBezTo>
                    <a:cubicBezTo>
                      <a:pt x="15149" y="7226"/>
                      <a:pt x="15021" y="7465"/>
                      <a:pt x="14892" y="7722"/>
                    </a:cubicBezTo>
                    <a:cubicBezTo>
                      <a:pt x="14910" y="7667"/>
                      <a:pt x="14929" y="7630"/>
                      <a:pt x="14929" y="7575"/>
                    </a:cubicBezTo>
                    <a:cubicBezTo>
                      <a:pt x="14965" y="7428"/>
                      <a:pt x="14984" y="7281"/>
                      <a:pt x="15002" y="7152"/>
                    </a:cubicBezTo>
                    <a:cubicBezTo>
                      <a:pt x="15021" y="6932"/>
                      <a:pt x="15057" y="6729"/>
                      <a:pt x="15113" y="6527"/>
                    </a:cubicBezTo>
                    <a:cubicBezTo>
                      <a:pt x="15168" y="6307"/>
                      <a:pt x="15204" y="6086"/>
                      <a:pt x="15241" y="5865"/>
                    </a:cubicBezTo>
                    <a:cubicBezTo>
                      <a:pt x="15241" y="5792"/>
                      <a:pt x="15260" y="5737"/>
                      <a:pt x="15260" y="5663"/>
                    </a:cubicBezTo>
                    <a:cubicBezTo>
                      <a:pt x="15278" y="5461"/>
                      <a:pt x="15296" y="5222"/>
                      <a:pt x="15388" y="5075"/>
                    </a:cubicBezTo>
                    <a:cubicBezTo>
                      <a:pt x="15407" y="5056"/>
                      <a:pt x="15388" y="5020"/>
                      <a:pt x="15370" y="5001"/>
                    </a:cubicBezTo>
                    <a:cubicBezTo>
                      <a:pt x="15359" y="4996"/>
                      <a:pt x="15350" y="4994"/>
                      <a:pt x="15342" y="4994"/>
                    </a:cubicBezTo>
                    <a:cubicBezTo>
                      <a:pt x="15322" y="4994"/>
                      <a:pt x="15309" y="5007"/>
                      <a:pt x="15296" y="5020"/>
                    </a:cubicBezTo>
                    <a:cubicBezTo>
                      <a:pt x="15186" y="5185"/>
                      <a:pt x="15168" y="5443"/>
                      <a:pt x="15149" y="5645"/>
                    </a:cubicBezTo>
                    <a:cubicBezTo>
                      <a:pt x="15149" y="5718"/>
                      <a:pt x="15149" y="5792"/>
                      <a:pt x="15131" y="5847"/>
                    </a:cubicBezTo>
                    <a:cubicBezTo>
                      <a:pt x="15094" y="6068"/>
                      <a:pt x="15076" y="6288"/>
                      <a:pt x="15002" y="6509"/>
                    </a:cubicBezTo>
                    <a:cubicBezTo>
                      <a:pt x="14947" y="6711"/>
                      <a:pt x="14929" y="6913"/>
                      <a:pt x="14892" y="7134"/>
                    </a:cubicBezTo>
                    <a:cubicBezTo>
                      <a:pt x="14874" y="7263"/>
                      <a:pt x="14855" y="7410"/>
                      <a:pt x="14837" y="7557"/>
                    </a:cubicBezTo>
                    <a:cubicBezTo>
                      <a:pt x="14782" y="7814"/>
                      <a:pt x="14653" y="8035"/>
                      <a:pt x="14524" y="8255"/>
                    </a:cubicBezTo>
                    <a:cubicBezTo>
                      <a:pt x="14520" y="8260"/>
                      <a:pt x="14517" y="8264"/>
                      <a:pt x="14514" y="8268"/>
                    </a:cubicBezTo>
                    <a:lnTo>
                      <a:pt x="14514" y="8268"/>
                    </a:lnTo>
                    <a:cubicBezTo>
                      <a:pt x="14638" y="7908"/>
                      <a:pt x="14710" y="7548"/>
                      <a:pt x="14782" y="7171"/>
                    </a:cubicBezTo>
                    <a:lnTo>
                      <a:pt x="14800" y="7060"/>
                    </a:lnTo>
                    <a:cubicBezTo>
                      <a:pt x="14837" y="6821"/>
                      <a:pt x="14892" y="6582"/>
                      <a:pt x="14929" y="6343"/>
                    </a:cubicBezTo>
                    <a:cubicBezTo>
                      <a:pt x="14947" y="6196"/>
                      <a:pt x="14984" y="6012"/>
                      <a:pt x="15002" y="5829"/>
                    </a:cubicBezTo>
                    <a:lnTo>
                      <a:pt x="15002" y="5810"/>
                    </a:lnTo>
                    <a:cubicBezTo>
                      <a:pt x="15002" y="5737"/>
                      <a:pt x="15002" y="5682"/>
                      <a:pt x="15057" y="5626"/>
                    </a:cubicBezTo>
                    <a:cubicBezTo>
                      <a:pt x="15076" y="5590"/>
                      <a:pt x="15057" y="5571"/>
                      <a:pt x="15039" y="5553"/>
                    </a:cubicBezTo>
                    <a:cubicBezTo>
                      <a:pt x="15030" y="5544"/>
                      <a:pt x="15016" y="5539"/>
                      <a:pt x="15002" y="5539"/>
                    </a:cubicBezTo>
                    <a:cubicBezTo>
                      <a:pt x="14988" y="5539"/>
                      <a:pt x="14975" y="5544"/>
                      <a:pt x="14965" y="5553"/>
                    </a:cubicBezTo>
                    <a:cubicBezTo>
                      <a:pt x="14910" y="5626"/>
                      <a:pt x="14892" y="5718"/>
                      <a:pt x="14892" y="5792"/>
                    </a:cubicBezTo>
                    <a:lnTo>
                      <a:pt x="14892" y="5829"/>
                    </a:lnTo>
                    <a:cubicBezTo>
                      <a:pt x="14874" y="5994"/>
                      <a:pt x="14837" y="6178"/>
                      <a:pt x="14818" y="6325"/>
                    </a:cubicBezTo>
                    <a:cubicBezTo>
                      <a:pt x="14782" y="6564"/>
                      <a:pt x="14745" y="6803"/>
                      <a:pt x="14690" y="7042"/>
                    </a:cubicBezTo>
                    <a:lnTo>
                      <a:pt x="14671" y="7152"/>
                    </a:lnTo>
                    <a:cubicBezTo>
                      <a:pt x="14579" y="7667"/>
                      <a:pt x="14469" y="8145"/>
                      <a:pt x="14248" y="8641"/>
                    </a:cubicBezTo>
                    <a:cubicBezTo>
                      <a:pt x="14138" y="8880"/>
                      <a:pt x="14009" y="9119"/>
                      <a:pt x="13899" y="9340"/>
                    </a:cubicBezTo>
                    <a:cubicBezTo>
                      <a:pt x="13899" y="9328"/>
                      <a:pt x="13899" y="9316"/>
                      <a:pt x="13899" y="9303"/>
                    </a:cubicBezTo>
                    <a:lnTo>
                      <a:pt x="13918" y="9285"/>
                    </a:lnTo>
                    <a:cubicBezTo>
                      <a:pt x="13936" y="9211"/>
                      <a:pt x="13954" y="9138"/>
                      <a:pt x="13973" y="9064"/>
                    </a:cubicBezTo>
                    <a:cubicBezTo>
                      <a:pt x="14120" y="8715"/>
                      <a:pt x="14212" y="8366"/>
                      <a:pt x="14304" y="8016"/>
                    </a:cubicBezTo>
                    <a:cubicBezTo>
                      <a:pt x="14322" y="7906"/>
                      <a:pt x="14359" y="7814"/>
                      <a:pt x="14377" y="7704"/>
                    </a:cubicBezTo>
                    <a:cubicBezTo>
                      <a:pt x="14432" y="7538"/>
                      <a:pt x="14469" y="7373"/>
                      <a:pt x="14506" y="7207"/>
                    </a:cubicBezTo>
                    <a:cubicBezTo>
                      <a:pt x="14543" y="7042"/>
                      <a:pt x="14579" y="6877"/>
                      <a:pt x="14635" y="6693"/>
                    </a:cubicBezTo>
                    <a:cubicBezTo>
                      <a:pt x="14671" y="6527"/>
                      <a:pt x="14708" y="6343"/>
                      <a:pt x="14745" y="6160"/>
                    </a:cubicBezTo>
                    <a:cubicBezTo>
                      <a:pt x="14745" y="6068"/>
                      <a:pt x="14763" y="5957"/>
                      <a:pt x="14782" y="5865"/>
                    </a:cubicBezTo>
                    <a:lnTo>
                      <a:pt x="14800" y="5755"/>
                    </a:lnTo>
                    <a:cubicBezTo>
                      <a:pt x="14837" y="5571"/>
                      <a:pt x="14892" y="5387"/>
                      <a:pt x="14874" y="5204"/>
                    </a:cubicBezTo>
                    <a:cubicBezTo>
                      <a:pt x="14874" y="5167"/>
                      <a:pt x="14837" y="5148"/>
                      <a:pt x="14818" y="5148"/>
                    </a:cubicBezTo>
                    <a:cubicBezTo>
                      <a:pt x="14782" y="5148"/>
                      <a:pt x="14763" y="5167"/>
                      <a:pt x="14763" y="5204"/>
                    </a:cubicBezTo>
                    <a:cubicBezTo>
                      <a:pt x="14782" y="5387"/>
                      <a:pt x="14745" y="5553"/>
                      <a:pt x="14708" y="5737"/>
                    </a:cubicBezTo>
                    <a:cubicBezTo>
                      <a:pt x="14690" y="5773"/>
                      <a:pt x="14690" y="5810"/>
                      <a:pt x="14690" y="5847"/>
                    </a:cubicBezTo>
                    <a:cubicBezTo>
                      <a:pt x="14671" y="5939"/>
                      <a:pt x="14653" y="6049"/>
                      <a:pt x="14635" y="6141"/>
                    </a:cubicBezTo>
                    <a:cubicBezTo>
                      <a:pt x="14598" y="6325"/>
                      <a:pt x="14579" y="6509"/>
                      <a:pt x="14524" y="6674"/>
                    </a:cubicBezTo>
                    <a:cubicBezTo>
                      <a:pt x="14487" y="6840"/>
                      <a:pt x="14432" y="7024"/>
                      <a:pt x="14396" y="7189"/>
                    </a:cubicBezTo>
                    <a:cubicBezTo>
                      <a:pt x="14359" y="7336"/>
                      <a:pt x="14322" y="7502"/>
                      <a:pt x="14285" y="7667"/>
                    </a:cubicBezTo>
                    <a:cubicBezTo>
                      <a:pt x="14248" y="7777"/>
                      <a:pt x="14212" y="7888"/>
                      <a:pt x="14193" y="7998"/>
                    </a:cubicBezTo>
                    <a:cubicBezTo>
                      <a:pt x="14101" y="8347"/>
                      <a:pt x="14009" y="8678"/>
                      <a:pt x="13881" y="9027"/>
                    </a:cubicBezTo>
                    <a:cubicBezTo>
                      <a:pt x="13844" y="9101"/>
                      <a:pt x="13826" y="9175"/>
                      <a:pt x="13807" y="9248"/>
                    </a:cubicBezTo>
                    <a:lnTo>
                      <a:pt x="13807" y="9266"/>
                    </a:lnTo>
                    <a:cubicBezTo>
                      <a:pt x="13789" y="9358"/>
                      <a:pt x="13752" y="9432"/>
                      <a:pt x="13715" y="9505"/>
                    </a:cubicBezTo>
                    <a:cubicBezTo>
                      <a:pt x="13706" y="9515"/>
                      <a:pt x="13702" y="9524"/>
                      <a:pt x="13699" y="9533"/>
                    </a:cubicBezTo>
                    <a:lnTo>
                      <a:pt x="13699" y="9533"/>
                    </a:lnTo>
                    <a:cubicBezTo>
                      <a:pt x="13717" y="9323"/>
                      <a:pt x="13734" y="9129"/>
                      <a:pt x="13734" y="8917"/>
                    </a:cubicBezTo>
                    <a:cubicBezTo>
                      <a:pt x="13844" y="8476"/>
                      <a:pt x="13991" y="8016"/>
                      <a:pt x="14193" y="7483"/>
                    </a:cubicBezTo>
                    <a:cubicBezTo>
                      <a:pt x="14285" y="7207"/>
                      <a:pt x="14340" y="6913"/>
                      <a:pt x="14359" y="6601"/>
                    </a:cubicBezTo>
                    <a:cubicBezTo>
                      <a:pt x="14359" y="6527"/>
                      <a:pt x="14377" y="6472"/>
                      <a:pt x="14377" y="6399"/>
                    </a:cubicBezTo>
                    <a:cubicBezTo>
                      <a:pt x="14377" y="6031"/>
                      <a:pt x="14396" y="5626"/>
                      <a:pt x="14579" y="5295"/>
                    </a:cubicBezTo>
                    <a:cubicBezTo>
                      <a:pt x="14598" y="5259"/>
                      <a:pt x="14579" y="5240"/>
                      <a:pt x="14561" y="5222"/>
                    </a:cubicBezTo>
                    <a:cubicBezTo>
                      <a:pt x="14550" y="5217"/>
                      <a:pt x="14541" y="5214"/>
                      <a:pt x="14533" y="5214"/>
                    </a:cubicBezTo>
                    <a:cubicBezTo>
                      <a:pt x="14513" y="5214"/>
                      <a:pt x="14500" y="5227"/>
                      <a:pt x="14487" y="5240"/>
                    </a:cubicBezTo>
                    <a:cubicBezTo>
                      <a:pt x="14285" y="5590"/>
                      <a:pt x="14267" y="6012"/>
                      <a:pt x="14267" y="6399"/>
                    </a:cubicBezTo>
                    <a:cubicBezTo>
                      <a:pt x="14267" y="6472"/>
                      <a:pt x="14267" y="6527"/>
                      <a:pt x="14248" y="6601"/>
                    </a:cubicBezTo>
                    <a:cubicBezTo>
                      <a:pt x="14248" y="6895"/>
                      <a:pt x="14193" y="7171"/>
                      <a:pt x="14083" y="7446"/>
                    </a:cubicBezTo>
                    <a:cubicBezTo>
                      <a:pt x="14009" y="7685"/>
                      <a:pt x="13918" y="7906"/>
                      <a:pt x="13844" y="8127"/>
                    </a:cubicBezTo>
                    <a:cubicBezTo>
                      <a:pt x="13881" y="7980"/>
                      <a:pt x="13881" y="7814"/>
                      <a:pt x="13899" y="7667"/>
                    </a:cubicBezTo>
                    <a:lnTo>
                      <a:pt x="13918" y="7575"/>
                    </a:lnTo>
                    <a:cubicBezTo>
                      <a:pt x="13918" y="7465"/>
                      <a:pt x="13936" y="7355"/>
                      <a:pt x="13954" y="7263"/>
                    </a:cubicBezTo>
                    <a:cubicBezTo>
                      <a:pt x="13973" y="7171"/>
                      <a:pt x="13991" y="7060"/>
                      <a:pt x="14009" y="6968"/>
                    </a:cubicBezTo>
                    <a:cubicBezTo>
                      <a:pt x="14009" y="6913"/>
                      <a:pt x="14009" y="6821"/>
                      <a:pt x="14009" y="6729"/>
                    </a:cubicBezTo>
                    <a:cubicBezTo>
                      <a:pt x="14009" y="6509"/>
                      <a:pt x="14028" y="6123"/>
                      <a:pt x="14138" y="6049"/>
                    </a:cubicBezTo>
                    <a:cubicBezTo>
                      <a:pt x="14157" y="6031"/>
                      <a:pt x="14175" y="5994"/>
                      <a:pt x="14157" y="5976"/>
                    </a:cubicBezTo>
                    <a:cubicBezTo>
                      <a:pt x="14146" y="5954"/>
                      <a:pt x="14129" y="5945"/>
                      <a:pt x="14113" y="5945"/>
                    </a:cubicBezTo>
                    <a:cubicBezTo>
                      <a:pt x="14101" y="5945"/>
                      <a:pt x="14091" y="5950"/>
                      <a:pt x="14083" y="5957"/>
                    </a:cubicBezTo>
                    <a:cubicBezTo>
                      <a:pt x="13918" y="6068"/>
                      <a:pt x="13899" y="6435"/>
                      <a:pt x="13899" y="6729"/>
                    </a:cubicBezTo>
                    <a:cubicBezTo>
                      <a:pt x="13899" y="6821"/>
                      <a:pt x="13899" y="6895"/>
                      <a:pt x="13899" y="6950"/>
                    </a:cubicBezTo>
                    <a:cubicBezTo>
                      <a:pt x="13881" y="7042"/>
                      <a:pt x="13862" y="7152"/>
                      <a:pt x="13844" y="7244"/>
                    </a:cubicBezTo>
                    <a:cubicBezTo>
                      <a:pt x="13826" y="7336"/>
                      <a:pt x="13826" y="7446"/>
                      <a:pt x="13807" y="7557"/>
                    </a:cubicBezTo>
                    <a:lnTo>
                      <a:pt x="13789" y="7667"/>
                    </a:lnTo>
                    <a:cubicBezTo>
                      <a:pt x="13789" y="7777"/>
                      <a:pt x="13770" y="7906"/>
                      <a:pt x="13752" y="8035"/>
                    </a:cubicBezTo>
                    <a:cubicBezTo>
                      <a:pt x="13752" y="7943"/>
                      <a:pt x="13752" y="7851"/>
                      <a:pt x="13752" y="7759"/>
                    </a:cubicBezTo>
                    <a:cubicBezTo>
                      <a:pt x="13752" y="7649"/>
                      <a:pt x="13752" y="7538"/>
                      <a:pt x="13752" y="7446"/>
                    </a:cubicBezTo>
                    <a:cubicBezTo>
                      <a:pt x="13752" y="7263"/>
                      <a:pt x="13752" y="7097"/>
                      <a:pt x="13734" y="6913"/>
                    </a:cubicBezTo>
                    <a:cubicBezTo>
                      <a:pt x="13715" y="6729"/>
                      <a:pt x="13697" y="6435"/>
                      <a:pt x="13715" y="6141"/>
                    </a:cubicBezTo>
                    <a:cubicBezTo>
                      <a:pt x="13715" y="6141"/>
                      <a:pt x="13715" y="6123"/>
                      <a:pt x="13715" y="6104"/>
                    </a:cubicBezTo>
                    <a:cubicBezTo>
                      <a:pt x="13715" y="5976"/>
                      <a:pt x="13715" y="5755"/>
                      <a:pt x="13789" y="5682"/>
                    </a:cubicBezTo>
                    <a:cubicBezTo>
                      <a:pt x="13807" y="5663"/>
                      <a:pt x="13807" y="5626"/>
                      <a:pt x="13789" y="5608"/>
                    </a:cubicBezTo>
                    <a:cubicBezTo>
                      <a:pt x="13780" y="5599"/>
                      <a:pt x="13766" y="5594"/>
                      <a:pt x="13752" y="5594"/>
                    </a:cubicBezTo>
                    <a:cubicBezTo>
                      <a:pt x="13738" y="5594"/>
                      <a:pt x="13724" y="5599"/>
                      <a:pt x="13715" y="5608"/>
                    </a:cubicBezTo>
                    <a:cubicBezTo>
                      <a:pt x="13605" y="5718"/>
                      <a:pt x="13605" y="5939"/>
                      <a:pt x="13605" y="6104"/>
                    </a:cubicBezTo>
                    <a:cubicBezTo>
                      <a:pt x="13605" y="6123"/>
                      <a:pt x="13605" y="6123"/>
                      <a:pt x="13605" y="6141"/>
                    </a:cubicBezTo>
                    <a:cubicBezTo>
                      <a:pt x="13587" y="6435"/>
                      <a:pt x="13605" y="6729"/>
                      <a:pt x="13623" y="6932"/>
                    </a:cubicBezTo>
                    <a:cubicBezTo>
                      <a:pt x="13642" y="7097"/>
                      <a:pt x="13642" y="7263"/>
                      <a:pt x="13642" y="7446"/>
                    </a:cubicBezTo>
                    <a:cubicBezTo>
                      <a:pt x="13642" y="7538"/>
                      <a:pt x="13642" y="7649"/>
                      <a:pt x="13642" y="7759"/>
                    </a:cubicBezTo>
                    <a:cubicBezTo>
                      <a:pt x="13642" y="8090"/>
                      <a:pt x="13642" y="8402"/>
                      <a:pt x="13642" y="8697"/>
                    </a:cubicBezTo>
                    <a:cubicBezTo>
                      <a:pt x="13605" y="8899"/>
                      <a:pt x="13568" y="9101"/>
                      <a:pt x="13531" y="9303"/>
                    </a:cubicBezTo>
                    <a:cubicBezTo>
                      <a:pt x="13513" y="9266"/>
                      <a:pt x="13513" y="9230"/>
                      <a:pt x="13495" y="9193"/>
                    </a:cubicBezTo>
                    <a:cubicBezTo>
                      <a:pt x="13476" y="9175"/>
                      <a:pt x="13476" y="9175"/>
                      <a:pt x="13458" y="9156"/>
                    </a:cubicBezTo>
                    <a:cubicBezTo>
                      <a:pt x="13458" y="9119"/>
                      <a:pt x="13458" y="9101"/>
                      <a:pt x="13458" y="9064"/>
                    </a:cubicBezTo>
                    <a:cubicBezTo>
                      <a:pt x="13476" y="9027"/>
                      <a:pt x="13476" y="8991"/>
                      <a:pt x="13476" y="8954"/>
                    </a:cubicBezTo>
                    <a:lnTo>
                      <a:pt x="13476" y="8917"/>
                    </a:lnTo>
                    <a:cubicBezTo>
                      <a:pt x="13495" y="8862"/>
                      <a:pt x="13513" y="8807"/>
                      <a:pt x="13513" y="8752"/>
                    </a:cubicBezTo>
                    <a:cubicBezTo>
                      <a:pt x="13531" y="8678"/>
                      <a:pt x="13550" y="8586"/>
                      <a:pt x="13568" y="8513"/>
                    </a:cubicBezTo>
                    <a:cubicBezTo>
                      <a:pt x="13568" y="8329"/>
                      <a:pt x="13531" y="8163"/>
                      <a:pt x="13476" y="8016"/>
                    </a:cubicBezTo>
                    <a:cubicBezTo>
                      <a:pt x="13476" y="7924"/>
                      <a:pt x="13458" y="7833"/>
                      <a:pt x="13458" y="7741"/>
                    </a:cubicBezTo>
                    <a:cubicBezTo>
                      <a:pt x="13458" y="7612"/>
                      <a:pt x="13458" y="7465"/>
                      <a:pt x="13458" y="7318"/>
                    </a:cubicBezTo>
                    <a:cubicBezTo>
                      <a:pt x="13458" y="7318"/>
                      <a:pt x="13458" y="7299"/>
                      <a:pt x="13458" y="7281"/>
                    </a:cubicBezTo>
                    <a:cubicBezTo>
                      <a:pt x="13458" y="7226"/>
                      <a:pt x="13458" y="7079"/>
                      <a:pt x="13476" y="7042"/>
                    </a:cubicBezTo>
                    <a:cubicBezTo>
                      <a:pt x="13495" y="7024"/>
                      <a:pt x="13513" y="7005"/>
                      <a:pt x="13495" y="6968"/>
                    </a:cubicBezTo>
                    <a:cubicBezTo>
                      <a:pt x="13482" y="6955"/>
                      <a:pt x="13459" y="6942"/>
                      <a:pt x="13441" y="6942"/>
                    </a:cubicBezTo>
                    <a:cubicBezTo>
                      <a:pt x="13433" y="6942"/>
                      <a:pt x="13427" y="6945"/>
                      <a:pt x="13421" y="6950"/>
                    </a:cubicBezTo>
                    <a:cubicBezTo>
                      <a:pt x="13348" y="6987"/>
                      <a:pt x="13348" y="7116"/>
                      <a:pt x="13348" y="7281"/>
                    </a:cubicBezTo>
                    <a:cubicBezTo>
                      <a:pt x="13348" y="7299"/>
                      <a:pt x="13348" y="7318"/>
                      <a:pt x="13348" y="7318"/>
                    </a:cubicBezTo>
                    <a:cubicBezTo>
                      <a:pt x="13348" y="7465"/>
                      <a:pt x="13348" y="7594"/>
                      <a:pt x="13348" y="7722"/>
                    </a:cubicBezTo>
                    <a:cubicBezTo>
                      <a:pt x="13348" y="7704"/>
                      <a:pt x="13329" y="7667"/>
                      <a:pt x="13311" y="7630"/>
                    </a:cubicBezTo>
                    <a:cubicBezTo>
                      <a:pt x="13201" y="7391"/>
                      <a:pt x="13035" y="7042"/>
                      <a:pt x="13201" y="6858"/>
                    </a:cubicBezTo>
                    <a:cubicBezTo>
                      <a:pt x="13219" y="6821"/>
                      <a:pt x="13219" y="6803"/>
                      <a:pt x="13182" y="6785"/>
                    </a:cubicBezTo>
                    <a:cubicBezTo>
                      <a:pt x="13174" y="6769"/>
                      <a:pt x="13163" y="6763"/>
                      <a:pt x="13152" y="6763"/>
                    </a:cubicBezTo>
                    <a:cubicBezTo>
                      <a:pt x="13136" y="6763"/>
                      <a:pt x="13119" y="6774"/>
                      <a:pt x="13109" y="6785"/>
                    </a:cubicBezTo>
                    <a:cubicBezTo>
                      <a:pt x="12906" y="7024"/>
                      <a:pt x="13090" y="7410"/>
                      <a:pt x="13219" y="7685"/>
                    </a:cubicBezTo>
                    <a:cubicBezTo>
                      <a:pt x="13256" y="7759"/>
                      <a:pt x="13274" y="7814"/>
                      <a:pt x="13292" y="7869"/>
                    </a:cubicBezTo>
                    <a:lnTo>
                      <a:pt x="13311" y="7924"/>
                    </a:lnTo>
                    <a:cubicBezTo>
                      <a:pt x="13329" y="7961"/>
                      <a:pt x="13348" y="7998"/>
                      <a:pt x="13366" y="8035"/>
                    </a:cubicBezTo>
                    <a:cubicBezTo>
                      <a:pt x="13366" y="8145"/>
                      <a:pt x="13366" y="8255"/>
                      <a:pt x="13348" y="8366"/>
                    </a:cubicBezTo>
                    <a:cubicBezTo>
                      <a:pt x="13348" y="8549"/>
                      <a:pt x="13348" y="8715"/>
                      <a:pt x="13348" y="8880"/>
                    </a:cubicBezTo>
                    <a:cubicBezTo>
                      <a:pt x="13274" y="8697"/>
                      <a:pt x="13219" y="8513"/>
                      <a:pt x="13182" y="8310"/>
                    </a:cubicBezTo>
                    <a:cubicBezTo>
                      <a:pt x="13164" y="8292"/>
                      <a:pt x="13164" y="8255"/>
                      <a:pt x="13164" y="8237"/>
                    </a:cubicBezTo>
                    <a:cubicBezTo>
                      <a:pt x="13127" y="8090"/>
                      <a:pt x="13072" y="7869"/>
                      <a:pt x="13127" y="7759"/>
                    </a:cubicBezTo>
                    <a:cubicBezTo>
                      <a:pt x="13127" y="7722"/>
                      <a:pt x="13127" y="7704"/>
                      <a:pt x="13090" y="7685"/>
                    </a:cubicBezTo>
                    <a:cubicBezTo>
                      <a:pt x="13085" y="7680"/>
                      <a:pt x="13078" y="7678"/>
                      <a:pt x="13070" y="7678"/>
                    </a:cubicBezTo>
                    <a:cubicBezTo>
                      <a:pt x="13052" y="7678"/>
                      <a:pt x="13030" y="7691"/>
                      <a:pt x="13017" y="7704"/>
                    </a:cubicBezTo>
                    <a:cubicBezTo>
                      <a:pt x="12962" y="7851"/>
                      <a:pt x="13017" y="8090"/>
                      <a:pt x="13053" y="8255"/>
                    </a:cubicBezTo>
                    <a:cubicBezTo>
                      <a:pt x="13053" y="8292"/>
                      <a:pt x="13072" y="8310"/>
                      <a:pt x="13072" y="8347"/>
                    </a:cubicBezTo>
                    <a:cubicBezTo>
                      <a:pt x="13109" y="8494"/>
                      <a:pt x="13145" y="8641"/>
                      <a:pt x="13201" y="8788"/>
                    </a:cubicBezTo>
                    <a:cubicBezTo>
                      <a:pt x="13109" y="8641"/>
                      <a:pt x="13035" y="8513"/>
                      <a:pt x="12998" y="8347"/>
                    </a:cubicBezTo>
                    <a:cubicBezTo>
                      <a:pt x="12998" y="8347"/>
                      <a:pt x="12980" y="8329"/>
                      <a:pt x="12980" y="8310"/>
                    </a:cubicBezTo>
                    <a:cubicBezTo>
                      <a:pt x="12925" y="8127"/>
                      <a:pt x="12906" y="8035"/>
                      <a:pt x="12906" y="7998"/>
                    </a:cubicBezTo>
                    <a:cubicBezTo>
                      <a:pt x="12925" y="7980"/>
                      <a:pt x="12925" y="7943"/>
                      <a:pt x="12906" y="7924"/>
                    </a:cubicBezTo>
                    <a:cubicBezTo>
                      <a:pt x="12897" y="7915"/>
                      <a:pt x="12883" y="7911"/>
                      <a:pt x="12870" y="7911"/>
                    </a:cubicBezTo>
                    <a:cubicBezTo>
                      <a:pt x="12856" y="7911"/>
                      <a:pt x="12842" y="7915"/>
                      <a:pt x="12833" y="7924"/>
                    </a:cubicBezTo>
                    <a:cubicBezTo>
                      <a:pt x="12778" y="7961"/>
                      <a:pt x="12796" y="8090"/>
                      <a:pt x="12870" y="8329"/>
                    </a:cubicBezTo>
                    <a:cubicBezTo>
                      <a:pt x="12888" y="8366"/>
                      <a:pt x="12888" y="8366"/>
                      <a:pt x="12888" y="8384"/>
                    </a:cubicBezTo>
                    <a:cubicBezTo>
                      <a:pt x="12943" y="8549"/>
                      <a:pt x="13035" y="8715"/>
                      <a:pt x="13109" y="8862"/>
                    </a:cubicBezTo>
                    <a:cubicBezTo>
                      <a:pt x="13182" y="8972"/>
                      <a:pt x="13237" y="9083"/>
                      <a:pt x="13292" y="9193"/>
                    </a:cubicBezTo>
                    <a:cubicBezTo>
                      <a:pt x="13292" y="9211"/>
                      <a:pt x="13311" y="9230"/>
                      <a:pt x="13311" y="9266"/>
                    </a:cubicBezTo>
                    <a:cubicBezTo>
                      <a:pt x="13311" y="9285"/>
                      <a:pt x="13292" y="9303"/>
                      <a:pt x="13292" y="9322"/>
                    </a:cubicBezTo>
                    <a:cubicBezTo>
                      <a:pt x="13274" y="9358"/>
                      <a:pt x="13274" y="9377"/>
                      <a:pt x="13311" y="9395"/>
                    </a:cubicBezTo>
                    <a:cubicBezTo>
                      <a:pt x="13320" y="9404"/>
                      <a:pt x="13325" y="9409"/>
                      <a:pt x="13329" y="9409"/>
                    </a:cubicBezTo>
                    <a:cubicBezTo>
                      <a:pt x="13334" y="9409"/>
                      <a:pt x="13338" y="9404"/>
                      <a:pt x="13348" y="9395"/>
                    </a:cubicBezTo>
                    <a:cubicBezTo>
                      <a:pt x="13366" y="9432"/>
                      <a:pt x="13366" y="9469"/>
                      <a:pt x="13366" y="9505"/>
                    </a:cubicBezTo>
                    <a:cubicBezTo>
                      <a:pt x="13366" y="9597"/>
                      <a:pt x="13366" y="9689"/>
                      <a:pt x="13348" y="9781"/>
                    </a:cubicBezTo>
                    <a:cubicBezTo>
                      <a:pt x="13348" y="9800"/>
                      <a:pt x="13366" y="9818"/>
                      <a:pt x="13384" y="9818"/>
                    </a:cubicBezTo>
                    <a:cubicBezTo>
                      <a:pt x="13384" y="9836"/>
                      <a:pt x="13384" y="9836"/>
                      <a:pt x="13403" y="9836"/>
                    </a:cubicBezTo>
                    <a:cubicBezTo>
                      <a:pt x="13421" y="9836"/>
                      <a:pt x="13421" y="9836"/>
                      <a:pt x="13440" y="9818"/>
                    </a:cubicBezTo>
                    <a:lnTo>
                      <a:pt x="13440" y="9818"/>
                    </a:lnTo>
                    <a:cubicBezTo>
                      <a:pt x="13440" y="9836"/>
                      <a:pt x="13440" y="9855"/>
                      <a:pt x="13421" y="9873"/>
                    </a:cubicBezTo>
                    <a:cubicBezTo>
                      <a:pt x="13421" y="9892"/>
                      <a:pt x="13421" y="9910"/>
                      <a:pt x="13440" y="9928"/>
                    </a:cubicBezTo>
                    <a:cubicBezTo>
                      <a:pt x="13440" y="9928"/>
                      <a:pt x="13458" y="9947"/>
                      <a:pt x="13458" y="9947"/>
                    </a:cubicBezTo>
                    <a:cubicBezTo>
                      <a:pt x="13476" y="9965"/>
                      <a:pt x="13476" y="9965"/>
                      <a:pt x="13495" y="9965"/>
                    </a:cubicBezTo>
                    <a:cubicBezTo>
                      <a:pt x="13513" y="9965"/>
                      <a:pt x="13513" y="9965"/>
                      <a:pt x="13531" y="9947"/>
                    </a:cubicBezTo>
                    <a:cubicBezTo>
                      <a:pt x="13531" y="9947"/>
                      <a:pt x="13531" y="9965"/>
                      <a:pt x="13531" y="9965"/>
                    </a:cubicBezTo>
                    <a:cubicBezTo>
                      <a:pt x="13531" y="9983"/>
                      <a:pt x="13531" y="10002"/>
                      <a:pt x="13513" y="10020"/>
                    </a:cubicBezTo>
                    <a:cubicBezTo>
                      <a:pt x="13237" y="9910"/>
                      <a:pt x="12943" y="9800"/>
                      <a:pt x="12594" y="9744"/>
                    </a:cubicBezTo>
                    <a:cubicBezTo>
                      <a:pt x="11822" y="9597"/>
                      <a:pt x="11491" y="9561"/>
                      <a:pt x="10774" y="9193"/>
                    </a:cubicBezTo>
                    <a:cubicBezTo>
                      <a:pt x="10700" y="9156"/>
                      <a:pt x="10627" y="9119"/>
                      <a:pt x="10553" y="9064"/>
                    </a:cubicBezTo>
                    <a:cubicBezTo>
                      <a:pt x="10572" y="9046"/>
                      <a:pt x="10608" y="9009"/>
                      <a:pt x="10645" y="8991"/>
                    </a:cubicBezTo>
                    <a:lnTo>
                      <a:pt x="10645" y="8991"/>
                    </a:lnTo>
                    <a:cubicBezTo>
                      <a:pt x="10627" y="9009"/>
                      <a:pt x="10645" y="9009"/>
                      <a:pt x="10645" y="9027"/>
                    </a:cubicBezTo>
                    <a:cubicBezTo>
                      <a:pt x="10645" y="9027"/>
                      <a:pt x="10663" y="9027"/>
                      <a:pt x="10663" y="9046"/>
                    </a:cubicBezTo>
                    <a:cubicBezTo>
                      <a:pt x="10682" y="9046"/>
                      <a:pt x="10700" y="9046"/>
                      <a:pt x="10719" y="9027"/>
                    </a:cubicBezTo>
                    <a:cubicBezTo>
                      <a:pt x="10811" y="8972"/>
                      <a:pt x="10884" y="8899"/>
                      <a:pt x="10958" y="8825"/>
                    </a:cubicBezTo>
                    <a:cubicBezTo>
                      <a:pt x="11160" y="8641"/>
                      <a:pt x="11344" y="8458"/>
                      <a:pt x="11583" y="8310"/>
                    </a:cubicBezTo>
                    <a:lnTo>
                      <a:pt x="11656" y="8255"/>
                    </a:lnTo>
                    <a:cubicBezTo>
                      <a:pt x="11877" y="8108"/>
                      <a:pt x="12042" y="7998"/>
                      <a:pt x="12226" y="7759"/>
                    </a:cubicBezTo>
                    <a:cubicBezTo>
                      <a:pt x="12226" y="7722"/>
                      <a:pt x="12226" y="7685"/>
                      <a:pt x="12208" y="7685"/>
                    </a:cubicBezTo>
                    <a:lnTo>
                      <a:pt x="12208" y="7667"/>
                    </a:lnTo>
                    <a:cubicBezTo>
                      <a:pt x="12171" y="7667"/>
                      <a:pt x="12153" y="7667"/>
                      <a:pt x="12134" y="7685"/>
                    </a:cubicBezTo>
                    <a:cubicBezTo>
                      <a:pt x="11969" y="7924"/>
                      <a:pt x="11822" y="8016"/>
                      <a:pt x="11601" y="8163"/>
                    </a:cubicBezTo>
                    <a:lnTo>
                      <a:pt x="11528" y="8219"/>
                    </a:lnTo>
                    <a:cubicBezTo>
                      <a:pt x="11289" y="8366"/>
                      <a:pt x="11086" y="8568"/>
                      <a:pt x="10884" y="8752"/>
                    </a:cubicBezTo>
                    <a:cubicBezTo>
                      <a:pt x="10847" y="8770"/>
                      <a:pt x="10811" y="8807"/>
                      <a:pt x="10774" y="8844"/>
                    </a:cubicBezTo>
                    <a:cubicBezTo>
                      <a:pt x="10811" y="8807"/>
                      <a:pt x="10847" y="8770"/>
                      <a:pt x="10866" y="8733"/>
                    </a:cubicBezTo>
                    <a:cubicBezTo>
                      <a:pt x="10921" y="8697"/>
                      <a:pt x="10958" y="8660"/>
                      <a:pt x="10994" y="8623"/>
                    </a:cubicBezTo>
                    <a:cubicBezTo>
                      <a:pt x="11050" y="8549"/>
                      <a:pt x="11123" y="8476"/>
                      <a:pt x="11197" y="8402"/>
                    </a:cubicBezTo>
                    <a:cubicBezTo>
                      <a:pt x="11380" y="8200"/>
                      <a:pt x="11564" y="7998"/>
                      <a:pt x="11767" y="7814"/>
                    </a:cubicBezTo>
                    <a:cubicBezTo>
                      <a:pt x="11932" y="7667"/>
                      <a:pt x="12116" y="7575"/>
                      <a:pt x="12245" y="7483"/>
                    </a:cubicBezTo>
                    <a:cubicBezTo>
                      <a:pt x="12300" y="7465"/>
                      <a:pt x="12336" y="7428"/>
                      <a:pt x="12392" y="7391"/>
                    </a:cubicBezTo>
                    <a:cubicBezTo>
                      <a:pt x="12494" y="7306"/>
                      <a:pt x="12643" y="7205"/>
                      <a:pt x="12738" y="7205"/>
                    </a:cubicBezTo>
                    <a:cubicBezTo>
                      <a:pt x="12745" y="7205"/>
                      <a:pt x="12752" y="7206"/>
                      <a:pt x="12759" y="7207"/>
                    </a:cubicBezTo>
                    <a:cubicBezTo>
                      <a:pt x="12778" y="7207"/>
                      <a:pt x="12814" y="7189"/>
                      <a:pt x="12814" y="7171"/>
                    </a:cubicBezTo>
                    <a:cubicBezTo>
                      <a:pt x="12833" y="7134"/>
                      <a:pt x="12814" y="7097"/>
                      <a:pt x="12778" y="7097"/>
                    </a:cubicBezTo>
                    <a:cubicBezTo>
                      <a:pt x="12762" y="7093"/>
                      <a:pt x="12747" y="7091"/>
                      <a:pt x="12730" y="7091"/>
                    </a:cubicBezTo>
                    <a:cubicBezTo>
                      <a:pt x="12610" y="7091"/>
                      <a:pt x="12466" y="7202"/>
                      <a:pt x="12336" y="7299"/>
                    </a:cubicBezTo>
                    <a:cubicBezTo>
                      <a:pt x="12281" y="7336"/>
                      <a:pt x="12226" y="7373"/>
                      <a:pt x="12189" y="7391"/>
                    </a:cubicBezTo>
                    <a:cubicBezTo>
                      <a:pt x="12171" y="7410"/>
                      <a:pt x="12134" y="7428"/>
                      <a:pt x="12097" y="7446"/>
                    </a:cubicBezTo>
                    <a:cubicBezTo>
                      <a:pt x="12153" y="7391"/>
                      <a:pt x="12189" y="7336"/>
                      <a:pt x="12245" y="7263"/>
                    </a:cubicBezTo>
                    <a:cubicBezTo>
                      <a:pt x="12373" y="7116"/>
                      <a:pt x="12502" y="6950"/>
                      <a:pt x="12575" y="6840"/>
                    </a:cubicBezTo>
                    <a:cubicBezTo>
                      <a:pt x="12594" y="6803"/>
                      <a:pt x="12594" y="6766"/>
                      <a:pt x="12557" y="6766"/>
                    </a:cubicBezTo>
                    <a:cubicBezTo>
                      <a:pt x="12548" y="6757"/>
                      <a:pt x="12534" y="6752"/>
                      <a:pt x="12520" y="6752"/>
                    </a:cubicBezTo>
                    <a:cubicBezTo>
                      <a:pt x="12507" y="6752"/>
                      <a:pt x="12493" y="6757"/>
                      <a:pt x="12484" y="6766"/>
                    </a:cubicBezTo>
                    <a:cubicBezTo>
                      <a:pt x="12410" y="6877"/>
                      <a:pt x="12281" y="7042"/>
                      <a:pt x="12153" y="7207"/>
                    </a:cubicBezTo>
                    <a:cubicBezTo>
                      <a:pt x="12042" y="7355"/>
                      <a:pt x="11914" y="7520"/>
                      <a:pt x="11840" y="7630"/>
                    </a:cubicBezTo>
                    <a:cubicBezTo>
                      <a:pt x="11785" y="7667"/>
                      <a:pt x="11748" y="7704"/>
                      <a:pt x="11693" y="7741"/>
                    </a:cubicBezTo>
                    <a:cubicBezTo>
                      <a:pt x="11491" y="7924"/>
                      <a:pt x="11289" y="8127"/>
                      <a:pt x="11105" y="8329"/>
                    </a:cubicBezTo>
                    <a:cubicBezTo>
                      <a:pt x="11105" y="8347"/>
                      <a:pt x="11086" y="8347"/>
                      <a:pt x="11068" y="8366"/>
                    </a:cubicBezTo>
                    <a:cubicBezTo>
                      <a:pt x="11270" y="8072"/>
                      <a:pt x="11436" y="7851"/>
                      <a:pt x="11619" y="7649"/>
                    </a:cubicBezTo>
                    <a:cubicBezTo>
                      <a:pt x="11656" y="7612"/>
                      <a:pt x="11693" y="7575"/>
                      <a:pt x="11730" y="7538"/>
                    </a:cubicBezTo>
                    <a:cubicBezTo>
                      <a:pt x="11822" y="7446"/>
                      <a:pt x="11914" y="7355"/>
                      <a:pt x="11969" y="7263"/>
                    </a:cubicBezTo>
                    <a:cubicBezTo>
                      <a:pt x="11987" y="7244"/>
                      <a:pt x="11987" y="7207"/>
                      <a:pt x="11969" y="7189"/>
                    </a:cubicBezTo>
                    <a:cubicBezTo>
                      <a:pt x="11954" y="7181"/>
                      <a:pt x="11941" y="7177"/>
                      <a:pt x="11931" y="7177"/>
                    </a:cubicBezTo>
                    <a:cubicBezTo>
                      <a:pt x="11917" y="7177"/>
                      <a:pt x="11906" y="7186"/>
                      <a:pt x="11895" y="7207"/>
                    </a:cubicBezTo>
                    <a:cubicBezTo>
                      <a:pt x="11822" y="7281"/>
                      <a:pt x="11748" y="7373"/>
                      <a:pt x="11656" y="7465"/>
                    </a:cubicBezTo>
                    <a:cubicBezTo>
                      <a:pt x="11619" y="7502"/>
                      <a:pt x="11583" y="7538"/>
                      <a:pt x="11546" y="7575"/>
                    </a:cubicBezTo>
                    <a:cubicBezTo>
                      <a:pt x="11307" y="7851"/>
                      <a:pt x="11105" y="8127"/>
                      <a:pt x="10958" y="8347"/>
                    </a:cubicBezTo>
                    <a:cubicBezTo>
                      <a:pt x="10866" y="8476"/>
                      <a:pt x="10774" y="8586"/>
                      <a:pt x="10682" y="8715"/>
                    </a:cubicBezTo>
                    <a:cubicBezTo>
                      <a:pt x="10682" y="8733"/>
                      <a:pt x="10663" y="8733"/>
                      <a:pt x="10645" y="8752"/>
                    </a:cubicBezTo>
                    <a:cubicBezTo>
                      <a:pt x="10682" y="8678"/>
                      <a:pt x="10700" y="8586"/>
                      <a:pt x="10719" y="8513"/>
                    </a:cubicBezTo>
                    <a:cubicBezTo>
                      <a:pt x="10737" y="8439"/>
                      <a:pt x="10755" y="8366"/>
                      <a:pt x="10774" y="8292"/>
                    </a:cubicBezTo>
                    <a:cubicBezTo>
                      <a:pt x="11068" y="7833"/>
                      <a:pt x="11380" y="7373"/>
                      <a:pt x="11730" y="6987"/>
                    </a:cubicBezTo>
                    <a:cubicBezTo>
                      <a:pt x="11748" y="6950"/>
                      <a:pt x="11748" y="6932"/>
                      <a:pt x="11730" y="6913"/>
                    </a:cubicBezTo>
                    <a:cubicBezTo>
                      <a:pt x="11722" y="6898"/>
                      <a:pt x="11711" y="6892"/>
                      <a:pt x="11699" y="6892"/>
                    </a:cubicBezTo>
                    <a:cubicBezTo>
                      <a:pt x="11684" y="6892"/>
                      <a:pt x="11667" y="6903"/>
                      <a:pt x="11656" y="6913"/>
                    </a:cubicBezTo>
                    <a:cubicBezTo>
                      <a:pt x="11436" y="7134"/>
                      <a:pt x="11252" y="7391"/>
                      <a:pt x="11068" y="7667"/>
                    </a:cubicBezTo>
                    <a:cubicBezTo>
                      <a:pt x="11123" y="7538"/>
                      <a:pt x="11178" y="7428"/>
                      <a:pt x="11233" y="7318"/>
                    </a:cubicBezTo>
                    <a:cubicBezTo>
                      <a:pt x="11270" y="7207"/>
                      <a:pt x="11325" y="7116"/>
                      <a:pt x="11362" y="7005"/>
                    </a:cubicBezTo>
                    <a:cubicBezTo>
                      <a:pt x="11380" y="6987"/>
                      <a:pt x="11362" y="6950"/>
                      <a:pt x="11344" y="6932"/>
                    </a:cubicBezTo>
                    <a:cubicBezTo>
                      <a:pt x="11307" y="6932"/>
                      <a:pt x="11289" y="6932"/>
                      <a:pt x="11270" y="6968"/>
                    </a:cubicBezTo>
                    <a:cubicBezTo>
                      <a:pt x="11215" y="7060"/>
                      <a:pt x="11178" y="7171"/>
                      <a:pt x="11123" y="7263"/>
                    </a:cubicBezTo>
                    <a:cubicBezTo>
                      <a:pt x="11013" y="7520"/>
                      <a:pt x="10902" y="7759"/>
                      <a:pt x="10774" y="8016"/>
                    </a:cubicBezTo>
                    <a:cubicBezTo>
                      <a:pt x="10737" y="8090"/>
                      <a:pt x="10700" y="8163"/>
                      <a:pt x="10682" y="8237"/>
                    </a:cubicBezTo>
                    <a:cubicBezTo>
                      <a:pt x="10663" y="8255"/>
                      <a:pt x="10645" y="8292"/>
                      <a:pt x="10627" y="8310"/>
                    </a:cubicBezTo>
                    <a:cubicBezTo>
                      <a:pt x="10553" y="8439"/>
                      <a:pt x="10480" y="8568"/>
                      <a:pt x="10388" y="8678"/>
                    </a:cubicBezTo>
                    <a:cubicBezTo>
                      <a:pt x="10406" y="8641"/>
                      <a:pt x="10406" y="8605"/>
                      <a:pt x="10406" y="8586"/>
                    </a:cubicBezTo>
                    <a:cubicBezTo>
                      <a:pt x="10682" y="8145"/>
                      <a:pt x="10866" y="7667"/>
                      <a:pt x="11050" y="7189"/>
                    </a:cubicBezTo>
                    <a:cubicBezTo>
                      <a:pt x="11068" y="7116"/>
                      <a:pt x="11105" y="7042"/>
                      <a:pt x="11123" y="6950"/>
                    </a:cubicBezTo>
                    <a:lnTo>
                      <a:pt x="11160" y="6895"/>
                    </a:lnTo>
                    <a:cubicBezTo>
                      <a:pt x="11233" y="6693"/>
                      <a:pt x="11307" y="6509"/>
                      <a:pt x="11399" y="6325"/>
                    </a:cubicBezTo>
                    <a:cubicBezTo>
                      <a:pt x="11417" y="6288"/>
                      <a:pt x="11436" y="6270"/>
                      <a:pt x="11454" y="6233"/>
                    </a:cubicBezTo>
                    <a:cubicBezTo>
                      <a:pt x="11491" y="6178"/>
                      <a:pt x="11528" y="6123"/>
                      <a:pt x="11546" y="6049"/>
                    </a:cubicBezTo>
                    <a:cubicBezTo>
                      <a:pt x="11546" y="6031"/>
                      <a:pt x="11528" y="5994"/>
                      <a:pt x="11491" y="5994"/>
                    </a:cubicBezTo>
                    <a:cubicBezTo>
                      <a:pt x="11486" y="5989"/>
                      <a:pt x="11480" y="5987"/>
                      <a:pt x="11473" y="5987"/>
                    </a:cubicBezTo>
                    <a:cubicBezTo>
                      <a:pt x="11455" y="5987"/>
                      <a:pt x="11436" y="6004"/>
                      <a:pt x="11436" y="6031"/>
                    </a:cubicBezTo>
                    <a:cubicBezTo>
                      <a:pt x="11417" y="6068"/>
                      <a:pt x="11399" y="6123"/>
                      <a:pt x="11362" y="6178"/>
                    </a:cubicBezTo>
                    <a:cubicBezTo>
                      <a:pt x="11344" y="6196"/>
                      <a:pt x="11325" y="6233"/>
                      <a:pt x="11307" y="6270"/>
                    </a:cubicBezTo>
                    <a:cubicBezTo>
                      <a:pt x="11197" y="6454"/>
                      <a:pt x="11123" y="6656"/>
                      <a:pt x="11050" y="6858"/>
                    </a:cubicBezTo>
                    <a:lnTo>
                      <a:pt x="11031" y="6913"/>
                    </a:lnTo>
                    <a:cubicBezTo>
                      <a:pt x="11000" y="6976"/>
                      <a:pt x="10982" y="7052"/>
                      <a:pt x="10954" y="7119"/>
                    </a:cubicBezTo>
                    <a:lnTo>
                      <a:pt x="10954" y="7119"/>
                    </a:lnTo>
                    <a:cubicBezTo>
                      <a:pt x="11001" y="6952"/>
                      <a:pt x="11036" y="6786"/>
                      <a:pt x="11086" y="6619"/>
                    </a:cubicBezTo>
                    <a:cubicBezTo>
                      <a:pt x="11141" y="6417"/>
                      <a:pt x="11215" y="6196"/>
                      <a:pt x="11270" y="5976"/>
                    </a:cubicBezTo>
                    <a:cubicBezTo>
                      <a:pt x="11289" y="5957"/>
                      <a:pt x="11270" y="5921"/>
                      <a:pt x="11233" y="5921"/>
                    </a:cubicBezTo>
                    <a:cubicBezTo>
                      <a:pt x="11228" y="5916"/>
                      <a:pt x="11222" y="5913"/>
                      <a:pt x="11216" y="5913"/>
                    </a:cubicBezTo>
                    <a:cubicBezTo>
                      <a:pt x="11198" y="5913"/>
                      <a:pt x="11178" y="5930"/>
                      <a:pt x="11178" y="5957"/>
                    </a:cubicBezTo>
                    <a:cubicBezTo>
                      <a:pt x="11105" y="6160"/>
                      <a:pt x="11050" y="6380"/>
                      <a:pt x="10994" y="6582"/>
                    </a:cubicBezTo>
                    <a:cubicBezTo>
                      <a:pt x="10884" y="6932"/>
                      <a:pt x="10792" y="7299"/>
                      <a:pt x="10663" y="7630"/>
                    </a:cubicBezTo>
                    <a:cubicBezTo>
                      <a:pt x="10590" y="7796"/>
                      <a:pt x="10535" y="7961"/>
                      <a:pt x="10480" y="8108"/>
                    </a:cubicBezTo>
                    <a:cubicBezTo>
                      <a:pt x="10516" y="7777"/>
                      <a:pt x="10572" y="7446"/>
                      <a:pt x="10627" y="7152"/>
                    </a:cubicBezTo>
                    <a:lnTo>
                      <a:pt x="10645" y="7116"/>
                    </a:lnTo>
                    <a:cubicBezTo>
                      <a:pt x="10700" y="6803"/>
                      <a:pt x="10755" y="6417"/>
                      <a:pt x="10939" y="6160"/>
                    </a:cubicBezTo>
                    <a:cubicBezTo>
                      <a:pt x="10958" y="6123"/>
                      <a:pt x="10939" y="6104"/>
                      <a:pt x="10921" y="6086"/>
                    </a:cubicBezTo>
                    <a:cubicBezTo>
                      <a:pt x="10913" y="6078"/>
                      <a:pt x="10902" y="6074"/>
                      <a:pt x="10891" y="6074"/>
                    </a:cubicBezTo>
                    <a:cubicBezTo>
                      <a:pt x="10875" y="6074"/>
                      <a:pt x="10858" y="6083"/>
                      <a:pt x="10847" y="6104"/>
                    </a:cubicBezTo>
                    <a:cubicBezTo>
                      <a:pt x="10663" y="6362"/>
                      <a:pt x="10590" y="6766"/>
                      <a:pt x="10535" y="7097"/>
                    </a:cubicBezTo>
                    <a:lnTo>
                      <a:pt x="10516" y="7134"/>
                    </a:lnTo>
                    <a:cubicBezTo>
                      <a:pt x="10443" y="7557"/>
                      <a:pt x="10369" y="8035"/>
                      <a:pt x="10296" y="8531"/>
                    </a:cubicBezTo>
                    <a:cubicBezTo>
                      <a:pt x="10296" y="8531"/>
                      <a:pt x="10296" y="8549"/>
                      <a:pt x="10296" y="8549"/>
                    </a:cubicBezTo>
                    <a:cubicBezTo>
                      <a:pt x="10277" y="8568"/>
                      <a:pt x="10277" y="8586"/>
                      <a:pt x="10259" y="8605"/>
                    </a:cubicBezTo>
                    <a:cubicBezTo>
                      <a:pt x="10277" y="8513"/>
                      <a:pt x="10277" y="8439"/>
                      <a:pt x="10296" y="8347"/>
                    </a:cubicBezTo>
                    <a:cubicBezTo>
                      <a:pt x="10333" y="7943"/>
                      <a:pt x="10388" y="7557"/>
                      <a:pt x="10424" y="7171"/>
                    </a:cubicBezTo>
                    <a:cubicBezTo>
                      <a:pt x="10461" y="7005"/>
                      <a:pt x="10480" y="6840"/>
                      <a:pt x="10498" y="6674"/>
                    </a:cubicBezTo>
                    <a:cubicBezTo>
                      <a:pt x="10498" y="6638"/>
                      <a:pt x="10516" y="6564"/>
                      <a:pt x="10535" y="6509"/>
                    </a:cubicBezTo>
                    <a:cubicBezTo>
                      <a:pt x="10572" y="6288"/>
                      <a:pt x="10608" y="6068"/>
                      <a:pt x="10553" y="5921"/>
                    </a:cubicBezTo>
                    <a:cubicBezTo>
                      <a:pt x="10540" y="5894"/>
                      <a:pt x="10526" y="5877"/>
                      <a:pt x="10506" y="5877"/>
                    </a:cubicBezTo>
                    <a:cubicBezTo>
                      <a:pt x="10498" y="5877"/>
                      <a:pt x="10489" y="5879"/>
                      <a:pt x="10480" y="5884"/>
                    </a:cubicBezTo>
                    <a:cubicBezTo>
                      <a:pt x="10461" y="5902"/>
                      <a:pt x="10443" y="5921"/>
                      <a:pt x="10443" y="5957"/>
                    </a:cubicBezTo>
                    <a:cubicBezTo>
                      <a:pt x="10498" y="6068"/>
                      <a:pt x="10461" y="6307"/>
                      <a:pt x="10424" y="6472"/>
                    </a:cubicBezTo>
                    <a:cubicBezTo>
                      <a:pt x="10406" y="6546"/>
                      <a:pt x="10406" y="6619"/>
                      <a:pt x="10388" y="6656"/>
                    </a:cubicBezTo>
                    <a:cubicBezTo>
                      <a:pt x="10369" y="6766"/>
                      <a:pt x="10369" y="6877"/>
                      <a:pt x="10351" y="6987"/>
                    </a:cubicBezTo>
                    <a:cubicBezTo>
                      <a:pt x="10333" y="6840"/>
                      <a:pt x="10333" y="6693"/>
                      <a:pt x="10296" y="6582"/>
                    </a:cubicBezTo>
                    <a:cubicBezTo>
                      <a:pt x="10277" y="6490"/>
                      <a:pt x="10259" y="6399"/>
                      <a:pt x="10241" y="6325"/>
                    </a:cubicBezTo>
                    <a:cubicBezTo>
                      <a:pt x="10259" y="6307"/>
                      <a:pt x="10259" y="6288"/>
                      <a:pt x="10259" y="6270"/>
                    </a:cubicBezTo>
                    <a:cubicBezTo>
                      <a:pt x="10277" y="6251"/>
                      <a:pt x="10277" y="6215"/>
                      <a:pt x="10241" y="6196"/>
                    </a:cubicBezTo>
                    <a:lnTo>
                      <a:pt x="10222" y="6196"/>
                    </a:lnTo>
                    <a:cubicBezTo>
                      <a:pt x="10222" y="6123"/>
                      <a:pt x="10222" y="6049"/>
                      <a:pt x="10204" y="5976"/>
                    </a:cubicBezTo>
                    <a:lnTo>
                      <a:pt x="10204" y="5865"/>
                    </a:lnTo>
                    <a:cubicBezTo>
                      <a:pt x="10204" y="5829"/>
                      <a:pt x="10167" y="5810"/>
                      <a:pt x="10149" y="5810"/>
                    </a:cubicBezTo>
                    <a:cubicBezTo>
                      <a:pt x="10112" y="5810"/>
                      <a:pt x="10094" y="5847"/>
                      <a:pt x="10094" y="5865"/>
                    </a:cubicBezTo>
                    <a:lnTo>
                      <a:pt x="10094" y="5976"/>
                    </a:lnTo>
                    <a:cubicBezTo>
                      <a:pt x="10112" y="6086"/>
                      <a:pt x="10112" y="6196"/>
                      <a:pt x="10130" y="6307"/>
                    </a:cubicBezTo>
                    <a:cubicBezTo>
                      <a:pt x="10075" y="6435"/>
                      <a:pt x="10075" y="6619"/>
                      <a:pt x="10057" y="6748"/>
                    </a:cubicBezTo>
                    <a:lnTo>
                      <a:pt x="10057" y="6785"/>
                    </a:lnTo>
                    <a:cubicBezTo>
                      <a:pt x="10038" y="6968"/>
                      <a:pt x="10038" y="7171"/>
                      <a:pt x="10038" y="7373"/>
                    </a:cubicBezTo>
                    <a:cubicBezTo>
                      <a:pt x="10038" y="7538"/>
                      <a:pt x="10038" y="7722"/>
                      <a:pt x="10020" y="7906"/>
                    </a:cubicBezTo>
                    <a:cubicBezTo>
                      <a:pt x="9965" y="7722"/>
                      <a:pt x="9910" y="7575"/>
                      <a:pt x="9910" y="7502"/>
                    </a:cubicBezTo>
                    <a:lnTo>
                      <a:pt x="9891" y="7428"/>
                    </a:lnTo>
                    <a:cubicBezTo>
                      <a:pt x="9891" y="7391"/>
                      <a:pt x="9891" y="7336"/>
                      <a:pt x="9891" y="7299"/>
                    </a:cubicBezTo>
                    <a:cubicBezTo>
                      <a:pt x="9891" y="7226"/>
                      <a:pt x="9891" y="7152"/>
                      <a:pt x="9891" y="7079"/>
                    </a:cubicBezTo>
                    <a:cubicBezTo>
                      <a:pt x="9891" y="7005"/>
                      <a:pt x="9891" y="6950"/>
                      <a:pt x="9891" y="6877"/>
                    </a:cubicBezTo>
                    <a:cubicBezTo>
                      <a:pt x="9891" y="6821"/>
                      <a:pt x="9873" y="6748"/>
                      <a:pt x="9873" y="6674"/>
                    </a:cubicBezTo>
                    <a:cubicBezTo>
                      <a:pt x="9873" y="6619"/>
                      <a:pt x="9891" y="6546"/>
                      <a:pt x="9891" y="6490"/>
                    </a:cubicBezTo>
                    <a:cubicBezTo>
                      <a:pt x="9891" y="6417"/>
                      <a:pt x="9910" y="6325"/>
                      <a:pt x="9910" y="6251"/>
                    </a:cubicBezTo>
                    <a:cubicBezTo>
                      <a:pt x="9910" y="6215"/>
                      <a:pt x="9873" y="6196"/>
                      <a:pt x="9855" y="6196"/>
                    </a:cubicBezTo>
                    <a:cubicBezTo>
                      <a:pt x="9818" y="6196"/>
                      <a:pt x="9799" y="6233"/>
                      <a:pt x="9799" y="6251"/>
                    </a:cubicBezTo>
                    <a:cubicBezTo>
                      <a:pt x="9799" y="6325"/>
                      <a:pt x="9799" y="6399"/>
                      <a:pt x="9781" y="6472"/>
                    </a:cubicBezTo>
                    <a:cubicBezTo>
                      <a:pt x="9781" y="6546"/>
                      <a:pt x="9763" y="6601"/>
                      <a:pt x="9763" y="6674"/>
                    </a:cubicBezTo>
                    <a:cubicBezTo>
                      <a:pt x="9763" y="6693"/>
                      <a:pt x="9763" y="6711"/>
                      <a:pt x="9763" y="6729"/>
                    </a:cubicBezTo>
                    <a:cubicBezTo>
                      <a:pt x="9689" y="6435"/>
                      <a:pt x="9634" y="6123"/>
                      <a:pt x="9726" y="5847"/>
                    </a:cubicBezTo>
                    <a:cubicBezTo>
                      <a:pt x="9726" y="5810"/>
                      <a:pt x="9726" y="5773"/>
                      <a:pt x="9689" y="5773"/>
                    </a:cubicBezTo>
                    <a:cubicBezTo>
                      <a:pt x="9679" y="5769"/>
                      <a:pt x="9671" y="5766"/>
                      <a:pt x="9663" y="5766"/>
                    </a:cubicBezTo>
                    <a:cubicBezTo>
                      <a:pt x="9642" y="5766"/>
                      <a:pt x="9629" y="5783"/>
                      <a:pt x="9616" y="5810"/>
                    </a:cubicBezTo>
                    <a:cubicBezTo>
                      <a:pt x="9560" y="5994"/>
                      <a:pt x="9560" y="6178"/>
                      <a:pt x="9579" y="6343"/>
                    </a:cubicBezTo>
                    <a:cubicBezTo>
                      <a:pt x="9579" y="6362"/>
                      <a:pt x="9579" y="6362"/>
                      <a:pt x="9560" y="6380"/>
                    </a:cubicBezTo>
                    <a:cubicBezTo>
                      <a:pt x="9505" y="6509"/>
                      <a:pt x="9542" y="6693"/>
                      <a:pt x="9560" y="6840"/>
                    </a:cubicBezTo>
                    <a:cubicBezTo>
                      <a:pt x="9579" y="6895"/>
                      <a:pt x="9579" y="6932"/>
                      <a:pt x="9597" y="6987"/>
                    </a:cubicBezTo>
                    <a:cubicBezTo>
                      <a:pt x="9616" y="7189"/>
                      <a:pt x="9597" y="7410"/>
                      <a:pt x="9597" y="7612"/>
                    </a:cubicBezTo>
                    <a:cubicBezTo>
                      <a:pt x="9579" y="7630"/>
                      <a:pt x="9579" y="7667"/>
                      <a:pt x="9579" y="7685"/>
                    </a:cubicBezTo>
                    <a:cubicBezTo>
                      <a:pt x="9542" y="7630"/>
                      <a:pt x="9524" y="7575"/>
                      <a:pt x="9505" y="7520"/>
                    </a:cubicBezTo>
                    <a:cubicBezTo>
                      <a:pt x="9468" y="7428"/>
                      <a:pt x="9432" y="7318"/>
                      <a:pt x="9395" y="7207"/>
                    </a:cubicBezTo>
                    <a:cubicBezTo>
                      <a:pt x="9395" y="7171"/>
                      <a:pt x="9395" y="7152"/>
                      <a:pt x="9395" y="7116"/>
                    </a:cubicBezTo>
                    <a:cubicBezTo>
                      <a:pt x="9377" y="7060"/>
                      <a:pt x="9377" y="7024"/>
                      <a:pt x="9377" y="6968"/>
                    </a:cubicBezTo>
                    <a:cubicBezTo>
                      <a:pt x="9358" y="6821"/>
                      <a:pt x="9321" y="6674"/>
                      <a:pt x="9358" y="6546"/>
                    </a:cubicBezTo>
                    <a:cubicBezTo>
                      <a:pt x="9377" y="6527"/>
                      <a:pt x="9358" y="6490"/>
                      <a:pt x="9321" y="6490"/>
                    </a:cubicBezTo>
                    <a:cubicBezTo>
                      <a:pt x="9316" y="6486"/>
                      <a:pt x="9310" y="6483"/>
                      <a:pt x="9304" y="6483"/>
                    </a:cubicBezTo>
                    <a:cubicBezTo>
                      <a:pt x="9286" y="6483"/>
                      <a:pt x="9266" y="6500"/>
                      <a:pt x="9266" y="6527"/>
                    </a:cubicBezTo>
                    <a:cubicBezTo>
                      <a:pt x="9266" y="6527"/>
                      <a:pt x="9248" y="6546"/>
                      <a:pt x="9248" y="6546"/>
                    </a:cubicBezTo>
                    <a:cubicBezTo>
                      <a:pt x="9248" y="6509"/>
                      <a:pt x="9248" y="6454"/>
                      <a:pt x="9229" y="6417"/>
                    </a:cubicBezTo>
                    <a:lnTo>
                      <a:pt x="9229" y="6380"/>
                    </a:lnTo>
                    <a:cubicBezTo>
                      <a:pt x="9229" y="6362"/>
                      <a:pt x="9211" y="6325"/>
                      <a:pt x="9211" y="6288"/>
                    </a:cubicBezTo>
                    <a:cubicBezTo>
                      <a:pt x="9211" y="6141"/>
                      <a:pt x="9193" y="5957"/>
                      <a:pt x="9082" y="5884"/>
                    </a:cubicBezTo>
                    <a:cubicBezTo>
                      <a:pt x="9067" y="5876"/>
                      <a:pt x="9055" y="5872"/>
                      <a:pt x="9045" y="5872"/>
                    </a:cubicBezTo>
                    <a:cubicBezTo>
                      <a:pt x="9030" y="5872"/>
                      <a:pt x="9020" y="5881"/>
                      <a:pt x="9009" y="5902"/>
                    </a:cubicBezTo>
                    <a:cubicBezTo>
                      <a:pt x="8990" y="5921"/>
                      <a:pt x="8990" y="5957"/>
                      <a:pt x="9027" y="5976"/>
                    </a:cubicBezTo>
                    <a:cubicBezTo>
                      <a:pt x="9082" y="6012"/>
                      <a:pt x="9101" y="6178"/>
                      <a:pt x="9101" y="6288"/>
                    </a:cubicBezTo>
                    <a:cubicBezTo>
                      <a:pt x="9119" y="6325"/>
                      <a:pt x="9119" y="6380"/>
                      <a:pt x="9119" y="6399"/>
                    </a:cubicBezTo>
                    <a:lnTo>
                      <a:pt x="9119" y="6435"/>
                    </a:lnTo>
                    <a:cubicBezTo>
                      <a:pt x="9174" y="6693"/>
                      <a:pt x="9211" y="6968"/>
                      <a:pt x="9285" y="7226"/>
                    </a:cubicBezTo>
                    <a:cubicBezTo>
                      <a:pt x="9321" y="7465"/>
                      <a:pt x="9340" y="7704"/>
                      <a:pt x="9377" y="7924"/>
                    </a:cubicBezTo>
                    <a:cubicBezTo>
                      <a:pt x="9395" y="8053"/>
                      <a:pt x="9413" y="8182"/>
                      <a:pt x="9432" y="8310"/>
                    </a:cubicBezTo>
                    <a:lnTo>
                      <a:pt x="9450" y="8384"/>
                    </a:lnTo>
                    <a:cubicBezTo>
                      <a:pt x="9450" y="8421"/>
                      <a:pt x="9450" y="8458"/>
                      <a:pt x="9468" y="8494"/>
                    </a:cubicBezTo>
                    <a:cubicBezTo>
                      <a:pt x="9450" y="8494"/>
                      <a:pt x="9432" y="8476"/>
                      <a:pt x="9413" y="8476"/>
                    </a:cubicBezTo>
                    <a:cubicBezTo>
                      <a:pt x="9395" y="8476"/>
                      <a:pt x="9377" y="8458"/>
                      <a:pt x="9358" y="8458"/>
                    </a:cubicBezTo>
                    <a:cubicBezTo>
                      <a:pt x="9358" y="8402"/>
                      <a:pt x="9340" y="8329"/>
                      <a:pt x="9321" y="8255"/>
                    </a:cubicBezTo>
                    <a:cubicBezTo>
                      <a:pt x="9303" y="8145"/>
                      <a:pt x="9266" y="8016"/>
                      <a:pt x="9248" y="7906"/>
                    </a:cubicBezTo>
                    <a:cubicBezTo>
                      <a:pt x="9174" y="7649"/>
                      <a:pt x="9119" y="7373"/>
                      <a:pt x="9082" y="7079"/>
                    </a:cubicBezTo>
                    <a:cubicBezTo>
                      <a:pt x="9082" y="7079"/>
                      <a:pt x="9082" y="7060"/>
                      <a:pt x="9082" y="7024"/>
                    </a:cubicBezTo>
                    <a:cubicBezTo>
                      <a:pt x="9046" y="6785"/>
                      <a:pt x="9064" y="6711"/>
                      <a:pt x="9082" y="6693"/>
                    </a:cubicBezTo>
                    <a:cubicBezTo>
                      <a:pt x="9119" y="6693"/>
                      <a:pt x="9119" y="6656"/>
                      <a:pt x="9101" y="6619"/>
                    </a:cubicBezTo>
                    <a:cubicBezTo>
                      <a:pt x="9092" y="6610"/>
                      <a:pt x="9078" y="6605"/>
                      <a:pt x="9064" y="6605"/>
                    </a:cubicBezTo>
                    <a:cubicBezTo>
                      <a:pt x="9050" y="6605"/>
                      <a:pt x="9036" y="6610"/>
                      <a:pt x="9027" y="6619"/>
                    </a:cubicBezTo>
                    <a:cubicBezTo>
                      <a:pt x="8935" y="6674"/>
                      <a:pt x="8954" y="6858"/>
                      <a:pt x="8972" y="7042"/>
                    </a:cubicBezTo>
                    <a:cubicBezTo>
                      <a:pt x="8972" y="7060"/>
                      <a:pt x="8972" y="7079"/>
                      <a:pt x="8972" y="7097"/>
                    </a:cubicBezTo>
                    <a:cubicBezTo>
                      <a:pt x="9009" y="7391"/>
                      <a:pt x="9082" y="7667"/>
                      <a:pt x="9138" y="7943"/>
                    </a:cubicBezTo>
                    <a:cubicBezTo>
                      <a:pt x="9174" y="8053"/>
                      <a:pt x="9193" y="8163"/>
                      <a:pt x="9229" y="8274"/>
                    </a:cubicBezTo>
                    <a:cubicBezTo>
                      <a:pt x="9229" y="8329"/>
                      <a:pt x="9248" y="8384"/>
                      <a:pt x="9248" y="8439"/>
                    </a:cubicBezTo>
                    <a:cubicBezTo>
                      <a:pt x="8751" y="8347"/>
                      <a:pt x="8182" y="8458"/>
                      <a:pt x="7704" y="8310"/>
                    </a:cubicBezTo>
                    <a:cubicBezTo>
                      <a:pt x="7373" y="8200"/>
                      <a:pt x="7115" y="8072"/>
                      <a:pt x="6858" y="7924"/>
                    </a:cubicBezTo>
                    <a:cubicBezTo>
                      <a:pt x="6876" y="7833"/>
                      <a:pt x="6876" y="7759"/>
                      <a:pt x="6895" y="7685"/>
                    </a:cubicBezTo>
                    <a:cubicBezTo>
                      <a:pt x="6950" y="7373"/>
                      <a:pt x="7097" y="7097"/>
                      <a:pt x="7207" y="6803"/>
                    </a:cubicBezTo>
                    <a:cubicBezTo>
                      <a:pt x="7336" y="6435"/>
                      <a:pt x="7391" y="6068"/>
                      <a:pt x="7391" y="5682"/>
                    </a:cubicBezTo>
                    <a:cubicBezTo>
                      <a:pt x="7391" y="5314"/>
                      <a:pt x="7317" y="4928"/>
                      <a:pt x="7428" y="4560"/>
                    </a:cubicBezTo>
                    <a:cubicBezTo>
                      <a:pt x="7556" y="4137"/>
                      <a:pt x="7906" y="3825"/>
                      <a:pt x="8071" y="3420"/>
                    </a:cubicBezTo>
                    <a:cubicBezTo>
                      <a:pt x="8255" y="2942"/>
                      <a:pt x="8182" y="2354"/>
                      <a:pt x="7887" y="2005"/>
                    </a:cubicBezTo>
                    <a:lnTo>
                      <a:pt x="7887" y="2005"/>
                    </a:lnTo>
                    <a:cubicBezTo>
                      <a:pt x="8053" y="2354"/>
                      <a:pt x="8053" y="2832"/>
                      <a:pt x="7887" y="3218"/>
                    </a:cubicBezTo>
                    <a:cubicBezTo>
                      <a:pt x="7667" y="3696"/>
                      <a:pt x="7207" y="4009"/>
                      <a:pt x="7042" y="4523"/>
                    </a:cubicBezTo>
                    <a:cubicBezTo>
                      <a:pt x="6968" y="4744"/>
                      <a:pt x="6950" y="4983"/>
                      <a:pt x="6968" y="5204"/>
                    </a:cubicBezTo>
                    <a:cubicBezTo>
                      <a:pt x="6987" y="5553"/>
                      <a:pt x="7042" y="5884"/>
                      <a:pt x="6987" y="6233"/>
                    </a:cubicBezTo>
                    <a:cubicBezTo>
                      <a:pt x="6950" y="6509"/>
                      <a:pt x="6821" y="6766"/>
                      <a:pt x="6711" y="7042"/>
                    </a:cubicBezTo>
                    <a:cubicBezTo>
                      <a:pt x="6637" y="7263"/>
                      <a:pt x="6564" y="7483"/>
                      <a:pt x="6509" y="7704"/>
                    </a:cubicBezTo>
                    <a:cubicBezTo>
                      <a:pt x="6435" y="7667"/>
                      <a:pt x="6343" y="7612"/>
                      <a:pt x="6251" y="7557"/>
                    </a:cubicBezTo>
                    <a:cubicBezTo>
                      <a:pt x="6141" y="7520"/>
                      <a:pt x="6049" y="7465"/>
                      <a:pt x="5939" y="7410"/>
                    </a:cubicBezTo>
                    <a:cubicBezTo>
                      <a:pt x="5939" y="7318"/>
                      <a:pt x="5920" y="7207"/>
                      <a:pt x="5920" y="7097"/>
                    </a:cubicBezTo>
                    <a:cubicBezTo>
                      <a:pt x="5975" y="6858"/>
                      <a:pt x="6031" y="6619"/>
                      <a:pt x="6104" y="6380"/>
                    </a:cubicBezTo>
                    <a:cubicBezTo>
                      <a:pt x="6361" y="5534"/>
                      <a:pt x="6656" y="4670"/>
                      <a:pt x="6656" y="3788"/>
                    </a:cubicBezTo>
                    <a:cubicBezTo>
                      <a:pt x="6656" y="3475"/>
                      <a:pt x="6619" y="3144"/>
                      <a:pt x="6600" y="2832"/>
                    </a:cubicBezTo>
                    <a:cubicBezTo>
                      <a:pt x="6582" y="2336"/>
                      <a:pt x="6582" y="1839"/>
                      <a:pt x="6619" y="1343"/>
                    </a:cubicBezTo>
                    <a:lnTo>
                      <a:pt x="6619" y="1343"/>
                    </a:lnTo>
                    <a:cubicBezTo>
                      <a:pt x="6564" y="1637"/>
                      <a:pt x="6490" y="1931"/>
                      <a:pt x="6398" y="2207"/>
                    </a:cubicBezTo>
                    <a:cubicBezTo>
                      <a:pt x="6380" y="2060"/>
                      <a:pt x="6361" y="1894"/>
                      <a:pt x="6325" y="1747"/>
                    </a:cubicBezTo>
                    <a:lnTo>
                      <a:pt x="6325" y="1747"/>
                    </a:lnTo>
                    <a:cubicBezTo>
                      <a:pt x="6361" y="2041"/>
                      <a:pt x="6325" y="2354"/>
                      <a:pt x="6251" y="2648"/>
                    </a:cubicBezTo>
                    <a:cubicBezTo>
                      <a:pt x="6233" y="2703"/>
                      <a:pt x="6214" y="2758"/>
                      <a:pt x="6196" y="2832"/>
                    </a:cubicBezTo>
                    <a:cubicBezTo>
                      <a:pt x="6196" y="2832"/>
                      <a:pt x="6196" y="2850"/>
                      <a:pt x="6196" y="2850"/>
                    </a:cubicBezTo>
                    <a:cubicBezTo>
                      <a:pt x="6178" y="2905"/>
                      <a:pt x="6159" y="2961"/>
                      <a:pt x="6141" y="2997"/>
                    </a:cubicBezTo>
                    <a:cubicBezTo>
                      <a:pt x="5994" y="3402"/>
                      <a:pt x="5792" y="3770"/>
                      <a:pt x="5571" y="4137"/>
                    </a:cubicBezTo>
                    <a:cubicBezTo>
                      <a:pt x="5442" y="4358"/>
                      <a:pt x="5295" y="4597"/>
                      <a:pt x="5185" y="4854"/>
                    </a:cubicBezTo>
                    <a:cubicBezTo>
                      <a:pt x="5093" y="5112"/>
                      <a:pt x="5019" y="5387"/>
                      <a:pt x="5075" y="5645"/>
                    </a:cubicBezTo>
                    <a:cubicBezTo>
                      <a:pt x="5130" y="5902"/>
                      <a:pt x="5258" y="6104"/>
                      <a:pt x="5350" y="6325"/>
                    </a:cubicBezTo>
                    <a:cubicBezTo>
                      <a:pt x="5387" y="6435"/>
                      <a:pt x="5424" y="6527"/>
                      <a:pt x="5442" y="6638"/>
                    </a:cubicBezTo>
                    <a:cubicBezTo>
                      <a:pt x="5350" y="6821"/>
                      <a:pt x="5258" y="6987"/>
                      <a:pt x="5185" y="7171"/>
                    </a:cubicBezTo>
                    <a:cubicBezTo>
                      <a:pt x="5001" y="7134"/>
                      <a:pt x="4817" y="7097"/>
                      <a:pt x="4633" y="7060"/>
                    </a:cubicBezTo>
                    <a:cubicBezTo>
                      <a:pt x="4633" y="7005"/>
                      <a:pt x="4652" y="6932"/>
                      <a:pt x="4670" y="6877"/>
                    </a:cubicBezTo>
                    <a:cubicBezTo>
                      <a:pt x="4799" y="6270"/>
                      <a:pt x="4725" y="5626"/>
                      <a:pt x="4854" y="5038"/>
                    </a:cubicBezTo>
                    <a:cubicBezTo>
                      <a:pt x="4983" y="4854"/>
                      <a:pt x="5111" y="4689"/>
                      <a:pt x="5185" y="4487"/>
                    </a:cubicBezTo>
                    <a:cubicBezTo>
                      <a:pt x="5240" y="4358"/>
                      <a:pt x="5258" y="4211"/>
                      <a:pt x="5258" y="4064"/>
                    </a:cubicBezTo>
                    <a:cubicBezTo>
                      <a:pt x="5369" y="3861"/>
                      <a:pt x="5497" y="3641"/>
                      <a:pt x="5589" y="3402"/>
                    </a:cubicBezTo>
                    <a:cubicBezTo>
                      <a:pt x="5718" y="3126"/>
                      <a:pt x="5810" y="2814"/>
                      <a:pt x="5865" y="2501"/>
                    </a:cubicBezTo>
                    <a:cubicBezTo>
                      <a:pt x="5902" y="2262"/>
                      <a:pt x="5920" y="2005"/>
                      <a:pt x="5847" y="1802"/>
                    </a:cubicBezTo>
                    <a:cubicBezTo>
                      <a:pt x="5773" y="1619"/>
                      <a:pt x="5663" y="1472"/>
                      <a:pt x="5608" y="1269"/>
                    </a:cubicBezTo>
                    <a:cubicBezTo>
                      <a:pt x="5534" y="1361"/>
                      <a:pt x="5571" y="1563"/>
                      <a:pt x="5571" y="1692"/>
                    </a:cubicBezTo>
                    <a:cubicBezTo>
                      <a:pt x="5571" y="1876"/>
                      <a:pt x="5553" y="2078"/>
                      <a:pt x="5497" y="2262"/>
                    </a:cubicBezTo>
                    <a:cubicBezTo>
                      <a:pt x="5442" y="2501"/>
                      <a:pt x="5332" y="2703"/>
                      <a:pt x="5222" y="2905"/>
                    </a:cubicBezTo>
                    <a:cubicBezTo>
                      <a:pt x="5222" y="2887"/>
                      <a:pt x="5222" y="2869"/>
                      <a:pt x="5222" y="2850"/>
                    </a:cubicBezTo>
                    <a:cubicBezTo>
                      <a:pt x="5222" y="2611"/>
                      <a:pt x="5148" y="2372"/>
                      <a:pt x="5038" y="2152"/>
                    </a:cubicBezTo>
                    <a:cubicBezTo>
                      <a:pt x="5056" y="1876"/>
                      <a:pt x="5130" y="1582"/>
                      <a:pt x="5240" y="1306"/>
                    </a:cubicBezTo>
                    <a:lnTo>
                      <a:pt x="5240" y="1306"/>
                    </a:lnTo>
                    <a:cubicBezTo>
                      <a:pt x="4983" y="1527"/>
                      <a:pt x="4707" y="1784"/>
                      <a:pt x="4615" y="2133"/>
                    </a:cubicBezTo>
                    <a:cubicBezTo>
                      <a:pt x="4597" y="2207"/>
                      <a:pt x="4578" y="2280"/>
                      <a:pt x="4578" y="2372"/>
                    </a:cubicBezTo>
                    <a:cubicBezTo>
                      <a:pt x="4578" y="2593"/>
                      <a:pt x="4633" y="2814"/>
                      <a:pt x="4652" y="3016"/>
                    </a:cubicBezTo>
                    <a:cubicBezTo>
                      <a:pt x="4670" y="3163"/>
                      <a:pt x="4689" y="3310"/>
                      <a:pt x="4689" y="3457"/>
                    </a:cubicBezTo>
                    <a:cubicBezTo>
                      <a:pt x="4578" y="3586"/>
                      <a:pt x="4450" y="3714"/>
                      <a:pt x="4321" y="3843"/>
                    </a:cubicBezTo>
                    <a:cubicBezTo>
                      <a:pt x="4155" y="4009"/>
                      <a:pt x="3990" y="4229"/>
                      <a:pt x="3935" y="4487"/>
                    </a:cubicBezTo>
                    <a:cubicBezTo>
                      <a:pt x="3861" y="4799"/>
                      <a:pt x="3972" y="5112"/>
                      <a:pt x="4063" y="5406"/>
                    </a:cubicBezTo>
                    <a:cubicBezTo>
                      <a:pt x="3990" y="5498"/>
                      <a:pt x="3935" y="5608"/>
                      <a:pt x="3880" y="5718"/>
                    </a:cubicBezTo>
                    <a:cubicBezTo>
                      <a:pt x="3714" y="6104"/>
                      <a:pt x="3733" y="6527"/>
                      <a:pt x="3751" y="6950"/>
                    </a:cubicBezTo>
                    <a:cubicBezTo>
                      <a:pt x="3677" y="6950"/>
                      <a:pt x="3604" y="6932"/>
                      <a:pt x="3530" y="6932"/>
                    </a:cubicBezTo>
                    <a:cubicBezTo>
                      <a:pt x="3585" y="6233"/>
                      <a:pt x="3475" y="5516"/>
                      <a:pt x="3677" y="4836"/>
                    </a:cubicBezTo>
                    <a:cubicBezTo>
                      <a:pt x="3806" y="4413"/>
                      <a:pt x="4063" y="4064"/>
                      <a:pt x="4211" y="3641"/>
                    </a:cubicBezTo>
                    <a:cubicBezTo>
                      <a:pt x="4450" y="3053"/>
                      <a:pt x="4450" y="2391"/>
                      <a:pt x="4450" y="1747"/>
                    </a:cubicBezTo>
                    <a:lnTo>
                      <a:pt x="4450" y="1747"/>
                    </a:lnTo>
                    <a:cubicBezTo>
                      <a:pt x="4376" y="2078"/>
                      <a:pt x="4284" y="2409"/>
                      <a:pt x="4211" y="2740"/>
                    </a:cubicBezTo>
                    <a:cubicBezTo>
                      <a:pt x="4155" y="2961"/>
                      <a:pt x="4100" y="3200"/>
                      <a:pt x="4008" y="3402"/>
                    </a:cubicBezTo>
                    <a:cubicBezTo>
                      <a:pt x="3880" y="3659"/>
                      <a:pt x="3714" y="3898"/>
                      <a:pt x="3567" y="4119"/>
                    </a:cubicBezTo>
                    <a:cubicBezTo>
                      <a:pt x="3585" y="4027"/>
                      <a:pt x="3604" y="3935"/>
                      <a:pt x="3604" y="3843"/>
                    </a:cubicBezTo>
                    <a:cubicBezTo>
                      <a:pt x="3641" y="3678"/>
                      <a:pt x="3733" y="2850"/>
                      <a:pt x="3604" y="2832"/>
                    </a:cubicBezTo>
                    <a:cubicBezTo>
                      <a:pt x="3567" y="3034"/>
                      <a:pt x="3512" y="3218"/>
                      <a:pt x="3457" y="3402"/>
                    </a:cubicBezTo>
                    <a:cubicBezTo>
                      <a:pt x="3420" y="3200"/>
                      <a:pt x="3365" y="2979"/>
                      <a:pt x="3273" y="2814"/>
                    </a:cubicBezTo>
                    <a:lnTo>
                      <a:pt x="3273" y="2814"/>
                    </a:lnTo>
                    <a:cubicBezTo>
                      <a:pt x="3310" y="3163"/>
                      <a:pt x="3291" y="3512"/>
                      <a:pt x="3255" y="3861"/>
                    </a:cubicBezTo>
                    <a:cubicBezTo>
                      <a:pt x="3218" y="3935"/>
                      <a:pt x="3181" y="3990"/>
                      <a:pt x="3144" y="4064"/>
                    </a:cubicBezTo>
                    <a:cubicBezTo>
                      <a:pt x="3052" y="4192"/>
                      <a:pt x="2960" y="4321"/>
                      <a:pt x="2868" y="4431"/>
                    </a:cubicBezTo>
                    <a:cubicBezTo>
                      <a:pt x="2905" y="4376"/>
                      <a:pt x="2924" y="4321"/>
                      <a:pt x="2942" y="4266"/>
                    </a:cubicBezTo>
                    <a:cubicBezTo>
                      <a:pt x="3107" y="3733"/>
                      <a:pt x="3107" y="3144"/>
                      <a:pt x="2960" y="2611"/>
                    </a:cubicBezTo>
                    <a:cubicBezTo>
                      <a:pt x="2887" y="2391"/>
                      <a:pt x="2795" y="2170"/>
                      <a:pt x="2758" y="1949"/>
                    </a:cubicBezTo>
                    <a:cubicBezTo>
                      <a:pt x="2611" y="1306"/>
                      <a:pt x="2813" y="626"/>
                      <a:pt x="2997" y="1"/>
                    </a:cubicBezTo>
                    <a:close/>
                  </a:path>
                </a:pathLst>
              </a:custGeom>
              <a:solidFill>
                <a:srgbClr val="0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300782" y="2174250"/>
                <a:ext cx="6157702" cy="3947764"/>
              </a:xfrm>
              <a:custGeom>
                <a:rect b="b" l="l" r="r" t="t"/>
                <a:pathLst>
                  <a:path extrusionOk="0" h="45815" w="71462">
                    <a:moveTo>
                      <a:pt x="45521" y="12061"/>
                    </a:moveTo>
                    <a:lnTo>
                      <a:pt x="45521" y="12061"/>
                    </a:lnTo>
                    <a:cubicBezTo>
                      <a:pt x="45558" y="12097"/>
                      <a:pt x="45594" y="12134"/>
                      <a:pt x="45631" y="12171"/>
                    </a:cubicBezTo>
                    <a:lnTo>
                      <a:pt x="45594" y="12171"/>
                    </a:lnTo>
                    <a:cubicBezTo>
                      <a:pt x="45576" y="12134"/>
                      <a:pt x="45558" y="12097"/>
                      <a:pt x="45521" y="12061"/>
                    </a:cubicBezTo>
                    <a:close/>
                    <a:moveTo>
                      <a:pt x="43499" y="13127"/>
                    </a:moveTo>
                    <a:cubicBezTo>
                      <a:pt x="43517" y="13182"/>
                      <a:pt x="43535" y="13237"/>
                      <a:pt x="43554" y="13292"/>
                    </a:cubicBezTo>
                    <a:cubicBezTo>
                      <a:pt x="43535" y="13311"/>
                      <a:pt x="43535" y="13311"/>
                      <a:pt x="43517" y="13329"/>
                    </a:cubicBezTo>
                    <a:cubicBezTo>
                      <a:pt x="43517" y="13311"/>
                      <a:pt x="43499" y="13292"/>
                      <a:pt x="43499" y="13274"/>
                    </a:cubicBezTo>
                    <a:cubicBezTo>
                      <a:pt x="43480" y="13237"/>
                      <a:pt x="43462" y="13200"/>
                      <a:pt x="43425" y="13164"/>
                    </a:cubicBezTo>
                    <a:cubicBezTo>
                      <a:pt x="43425" y="13145"/>
                      <a:pt x="43407" y="13145"/>
                      <a:pt x="43407" y="13145"/>
                    </a:cubicBezTo>
                    <a:cubicBezTo>
                      <a:pt x="43388" y="13127"/>
                      <a:pt x="43388" y="13127"/>
                      <a:pt x="43388" y="13127"/>
                    </a:cubicBezTo>
                    <a:close/>
                    <a:moveTo>
                      <a:pt x="43627" y="13127"/>
                    </a:moveTo>
                    <a:lnTo>
                      <a:pt x="43627" y="13127"/>
                    </a:lnTo>
                    <a:cubicBezTo>
                      <a:pt x="43682" y="13145"/>
                      <a:pt x="43719" y="13164"/>
                      <a:pt x="43756" y="13219"/>
                    </a:cubicBezTo>
                    <a:cubicBezTo>
                      <a:pt x="43764" y="13244"/>
                      <a:pt x="43784" y="13254"/>
                      <a:pt x="43804" y="13254"/>
                    </a:cubicBezTo>
                    <a:cubicBezTo>
                      <a:pt x="43829" y="13254"/>
                      <a:pt x="43856" y="13239"/>
                      <a:pt x="43866" y="13219"/>
                    </a:cubicBezTo>
                    <a:lnTo>
                      <a:pt x="43885" y="13219"/>
                    </a:lnTo>
                    <a:cubicBezTo>
                      <a:pt x="43885" y="13237"/>
                      <a:pt x="43903" y="13274"/>
                      <a:pt x="43903" y="13292"/>
                    </a:cubicBezTo>
                    <a:cubicBezTo>
                      <a:pt x="43866" y="13329"/>
                      <a:pt x="43811" y="13366"/>
                      <a:pt x="43774" y="13403"/>
                    </a:cubicBezTo>
                    <a:cubicBezTo>
                      <a:pt x="43774" y="13347"/>
                      <a:pt x="43719" y="13292"/>
                      <a:pt x="43664" y="13274"/>
                    </a:cubicBezTo>
                    <a:cubicBezTo>
                      <a:pt x="43646" y="13219"/>
                      <a:pt x="43646" y="13182"/>
                      <a:pt x="43627" y="13127"/>
                    </a:cubicBezTo>
                    <a:close/>
                    <a:moveTo>
                      <a:pt x="42212" y="13035"/>
                    </a:moveTo>
                    <a:cubicBezTo>
                      <a:pt x="42340" y="13182"/>
                      <a:pt x="42469" y="13347"/>
                      <a:pt x="42598" y="13495"/>
                    </a:cubicBezTo>
                    <a:cubicBezTo>
                      <a:pt x="42634" y="13531"/>
                      <a:pt x="42653" y="13568"/>
                      <a:pt x="42690" y="13605"/>
                    </a:cubicBezTo>
                    <a:cubicBezTo>
                      <a:pt x="42671" y="13623"/>
                      <a:pt x="42671" y="13642"/>
                      <a:pt x="42653" y="13660"/>
                    </a:cubicBezTo>
                    <a:cubicBezTo>
                      <a:pt x="42634" y="13678"/>
                      <a:pt x="42616" y="13678"/>
                      <a:pt x="42598" y="13697"/>
                    </a:cubicBezTo>
                    <a:cubicBezTo>
                      <a:pt x="42451" y="13531"/>
                      <a:pt x="42322" y="13384"/>
                      <a:pt x="42212" y="13274"/>
                    </a:cubicBezTo>
                    <a:cubicBezTo>
                      <a:pt x="42193" y="13256"/>
                      <a:pt x="42193" y="13237"/>
                      <a:pt x="42175" y="13237"/>
                    </a:cubicBezTo>
                    <a:cubicBezTo>
                      <a:pt x="42175" y="13219"/>
                      <a:pt x="42175" y="13219"/>
                      <a:pt x="42156" y="13219"/>
                    </a:cubicBezTo>
                    <a:cubicBezTo>
                      <a:pt x="42175" y="13145"/>
                      <a:pt x="42193" y="13090"/>
                      <a:pt x="42212" y="13035"/>
                    </a:cubicBezTo>
                    <a:close/>
                    <a:moveTo>
                      <a:pt x="42248" y="13476"/>
                    </a:moveTo>
                    <a:cubicBezTo>
                      <a:pt x="42322" y="13550"/>
                      <a:pt x="42377" y="13623"/>
                      <a:pt x="42451" y="13715"/>
                    </a:cubicBezTo>
                    <a:cubicBezTo>
                      <a:pt x="42414" y="13715"/>
                      <a:pt x="42377" y="13697"/>
                      <a:pt x="42340" y="13678"/>
                    </a:cubicBezTo>
                    <a:cubicBezTo>
                      <a:pt x="42304" y="13660"/>
                      <a:pt x="42285" y="13642"/>
                      <a:pt x="42267" y="13623"/>
                    </a:cubicBezTo>
                    <a:cubicBezTo>
                      <a:pt x="42267" y="13568"/>
                      <a:pt x="42248" y="13531"/>
                      <a:pt x="42248" y="13476"/>
                    </a:cubicBezTo>
                    <a:close/>
                    <a:moveTo>
                      <a:pt x="36917" y="13678"/>
                    </a:moveTo>
                    <a:cubicBezTo>
                      <a:pt x="36899" y="13715"/>
                      <a:pt x="36880" y="13734"/>
                      <a:pt x="36862" y="13752"/>
                    </a:cubicBezTo>
                    <a:cubicBezTo>
                      <a:pt x="36843" y="13761"/>
                      <a:pt x="36825" y="13766"/>
                      <a:pt x="36807" y="13766"/>
                    </a:cubicBezTo>
                    <a:cubicBezTo>
                      <a:pt x="36788" y="13766"/>
                      <a:pt x="36770" y="13761"/>
                      <a:pt x="36751" y="13752"/>
                    </a:cubicBezTo>
                    <a:cubicBezTo>
                      <a:pt x="36715" y="13752"/>
                      <a:pt x="36660" y="13734"/>
                      <a:pt x="36623" y="13734"/>
                    </a:cubicBezTo>
                    <a:cubicBezTo>
                      <a:pt x="36715" y="13715"/>
                      <a:pt x="36807" y="13697"/>
                      <a:pt x="36917" y="13678"/>
                    </a:cubicBezTo>
                    <a:close/>
                    <a:moveTo>
                      <a:pt x="42910" y="13623"/>
                    </a:moveTo>
                    <a:cubicBezTo>
                      <a:pt x="42929" y="13660"/>
                      <a:pt x="42965" y="13715"/>
                      <a:pt x="43002" y="13770"/>
                    </a:cubicBezTo>
                    <a:cubicBezTo>
                      <a:pt x="42984" y="13770"/>
                      <a:pt x="42984" y="13770"/>
                      <a:pt x="42965" y="13789"/>
                    </a:cubicBezTo>
                    <a:cubicBezTo>
                      <a:pt x="42947" y="13752"/>
                      <a:pt x="42910" y="13715"/>
                      <a:pt x="42892" y="13678"/>
                    </a:cubicBezTo>
                    <a:cubicBezTo>
                      <a:pt x="42873" y="13678"/>
                      <a:pt x="42873" y="13678"/>
                      <a:pt x="42873" y="13660"/>
                    </a:cubicBezTo>
                    <a:cubicBezTo>
                      <a:pt x="42892" y="13642"/>
                      <a:pt x="42892" y="13642"/>
                      <a:pt x="42910" y="13623"/>
                    </a:cubicBezTo>
                    <a:close/>
                    <a:moveTo>
                      <a:pt x="37303" y="13476"/>
                    </a:moveTo>
                    <a:cubicBezTo>
                      <a:pt x="37340" y="13495"/>
                      <a:pt x="37377" y="13531"/>
                      <a:pt x="37413" y="13568"/>
                    </a:cubicBezTo>
                    <a:cubicBezTo>
                      <a:pt x="37395" y="13605"/>
                      <a:pt x="37395" y="13660"/>
                      <a:pt x="37395" y="13734"/>
                    </a:cubicBezTo>
                    <a:cubicBezTo>
                      <a:pt x="37413" y="13734"/>
                      <a:pt x="37413" y="13752"/>
                      <a:pt x="37413" y="13770"/>
                    </a:cubicBezTo>
                    <a:cubicBezTo>
                      <a:pt x="37395" y="13770"/>
                      <a:pt x="37377" y="13789"/>
                      <a:pt x="37377" y="13807"/>
                    </a:cubicBezTo>
                    <a:cubicBezTo>
                      <a:pt x="37321" y="13752"/>
                      <a:pt x="37285" y="13697"/>
                      <a:pt x="37248" y="13660"/>
                    </a:cubicBezTo>
                    <a:cubicBezTo>
                      <a:pt x="37248" y="13660"/>
                      <a:pt x="37248" y="13660"/>
                      <a:pt x="37229" y="13642"/>
                    </a:cubicBezTo>
                    <a:cubicBezTo>
                      <a:pt x="37248" y="13642"/>
                      <a:pt x="37229" y="13642"/>
                      <a:pt x="37248" y="13623"/>
                    </a:cubicBezTo>
                    <a:cubicBezTo>
                      <a:pt x="37248" y="13605"/>
                      <a:pt x="37248" y="13605"/>
                      <a:pt x="37248" y="13605"/>
                    </a:cubicBezTo>
                    <a:cubicBezTo>
                      <a:pt x="37248" y="13550"/>
                      <a:pt x="37266" y="13513"/>
                      <a:pt x="37303" y="13476"/>
                    </a:cubicBezTo>
                    <a:close/>
                    <a:moveTo>
                      <a:pt x="41568" y="13347"/>
                    </a:moveTo>
                    <a:lnTo>
                      <a:pt x="41568" y="13347"/>
                    </a:lnTo>
                    <a:cubicBezTo>
                      <a:pt x="41587" y="13366"/>
                      <a:pt x="41605" y="13366"/>
                      <a:pt x="41605" y="13384"/>
                    </a:cubicBezTo>
                    <a:cubicBezTo>
                      <a:pt x="41752" y="13513"/>
                      <a:pt x="41881" y="13642"/>
                      <a:pt x="42009" y="13789"/>
                    </a:cubicBezTo>
                    <a:cubicBezTo>
                      <a:pt x="42009" y="13789"/>
                      <a:pt x="41991" y="13789"/>
                      <a:pt x="41991" y="13807"/>
                    </a:cubicBezTo>
                    <a:cubicBezTo>
                      <a:pt x="41973" y="13816"/>
                      <a:pt x="41954" y="13821"/>
                      <a:pt x="41936" y="13821"/>
                    </a:cubicBezTo>
                    <a:cubicBezTo>
                      <a:pt x="41917" y="13821"/>
                      <a:pt x="41899" y="13816"/>
                      <a:pt x="41881" y="13807"/>
                    </a:cubicBezTo>
                    <a:lnTo>
                      <a:pt x="41844" y="13807"/>
                    </a:lnTo>
                    <a:cubicBezTo>
                      <a:pt x="41789" y="13752"/>
                      <a:pt x="41734" y="13697"/>
                      <a:pt x="41678" y="13642"/>
                    </a:cubicBezTo>
                    <a:cubicBezTo>
                      <a:pt x="41623" y="13550"/>
                      <a:pt x="41587" y="13458"/>
                      <a:pt x="41568" y="13347"/>
                    </a:cubicBezTo>
                    <a:close/>
                    <a:moveTo>
                      <a:pt x="43002" y="13384"/>
                    </a:moveTo>
                    <a:cubicBezTo>
                      <a:pt x="43039" y="13458"/>
                      <a:pt x="43094" y="13513"/>
                      <a:pt x="43149" y="13586"/>
                    </a:cubicBezTo>
                    <a:cubicBezTo>
                      <a:pt x="43186" y="13605"/>
                      <a:pt x="43204" y="13642"/>
                      <a:pt x="43223" y="13660"/>
                    </a:cubicBezTo>
                    <a:cubicBezTo>
                      <a:pt x="43241" y="13715"/>
                      <a:pt x="43260" y="13770"/>
                      <a:pt x="43260" y="13825"/>
                    </a:cubicBezTo>
                    <a:cubicBezTo>
                      <a:pt x="43241" y="13844"/>
                      <a:pt x="43223" y="13844"/>
                      <a:pt x="43223" y="13862"/>
                    </a:cubicBezTo>
                    <a:cubicBezTo>
                      <a:pt x="43204" y="13844"/>
                      <a:pt x="43204" y="13844"/>
                      <a:pt x="43204" y="13844"/>
                    </a:cubicBezTo>
                    <a:cubicBezTo>
                      <a:pt x="43186" y="13825"/>
                      <a:pt x="43168" y="13807"/>
                      <a:pt x="43168" y="13807"/>
                    </a:cubicBezTo>
                    <a:cubicBezTo>
                      <a:pt x="43094" y="13697"/>
                      <a:pt x="43039" y="13605"/>
                      <a:pt x="42965" y="13495"/>
                    </a:cubicBezTo>
                    <a:cubicBezTo>
                      <a:pt x="42984" y="13458"/>
                      <a:pt x="43002" y="13421"/>
                      <a:pt x="43002" y="13384"/>
                    </a:cubicBezTo>
                    <a:close/>
                    <a:moveTo>
                      <a:pt x="37193" y="13789"/>
                    </a:moveTo>
                    <a:cubicBezTo>
                      <a:pt x="37229" y="13825"/>
                      <a:pt x="37266" y="13862"/>
                      <a:pt x="37321" y="13917"/>
                    </a:cubicBezTo>
                    <a:cubicBezTo>
                      <a:pt x="37303" y="13917"/>
                      <a:pt x="37266" y="13917"/>
                      <a:pt x="37248" y="13899"/>
                    </a:cubicBezTo>
                    <a:cubicBezTo>
                      <a:pt x="37229" y="13881"/>
                      <a:pt x="37229" y="13862"/>
                      <a:pt x="37211" y="13844"/>
                    </a:cubicBezTo>
                    <a:cubicBezTo>
                      <a:pt x="37211" y="13825"/>
                      <a:pt x="37193" y="13807"/>
                      <a:pt x="37193" y="13789"/>
                    </a:cubicBezTo>
                    <a:close/>
                    <a:moveTo>
                      <a:pt x="37818" y="13954"/>
                    </a:moveTo>
                    <a:cubicBezTo>
                      <a:pt x="37818" y="13973"/>
                      <a:pt x="37818" y="13973"/>
                      <a:pt x="37818" y="13991"/>
                    </a:cubicBezTo>
                    <a:cubicBezTo>
                      <a:pt x="37818" y="14028"/>
                      <a:pt x="37799" y="14083"/>
                      <a:pt x="37763" y="14101"/>
                    </a:cubicBezTo>
                    <a:cubicBezTo>
                      <a:pt x="37781" y="14064"/>
                      <a:pt x="37781" y="14028"/>
                      <a:pt x="37799" y="13991"/>
                    </a:cubicBezTo>
                    <a:cubicBezTo>
                      <a:pt x="37818" y="13991"/>
                      <a:pt x="37818" y="13973"/>
                      <a:pt x="37818" y="13954"/>
                    </a:cubicBezTo>
                    <a:close/>
                    <a:moveTo>
                      <a:pt x="42800" y="13770"/>
                    </a:moveTo>
                    <a:cubicBezTo>
                      <a:pt x="42855" y="13825"/>
                      <a:pt x="42892" y="13899"/>
                      <a:pt x="42947" y="13954"/>
                    </a:cubicBezTo>
                    <a:cubicBezTo>
                      <a:pt x="42947" y="13973"/>
                      <a:pt x="42947" y="13973"/>
                      <a:pt x="42965" y="13991"/>
                    </a:cubicBezTo>
                    <a:cubicBezTo>
                      <a:pt x="42965" y="14009"/>
                      <a:pt x="42984" y="14028"/>
                      <a:pt x="43002" y="14046"/>
                    </a:cubicBezTo>
                    <a:cubicBezTo>
                      <a:pt x="42965" y="14083"/>
                      <a:pt x="42929" y="14120"/>
                      <a:pt x="42892" y="14156"/>
                    </a:cubicBezTo>
                    <a:cubicBezTo>
                      <a:pt x="42855" y="14083"/>
                      <a:pt x="42818" y="14009"/>
                      <a:pt x="42763" y="13936"/>
                    </a:cubicBezTo>
                    <a:cubicBezTo>
                      <a:pt x="42745" y="13917"/>
                      <a:pt x="42745" y="13899"/>
                      <a:pt x="42726" y="13881"/>
                    </a:cubicBezTo>
                    <a:cubicBezTo>
                      <a:pt x="42763" y="13844"/>
                      <a:pt x="42782" y="13807"/>
                      <a:pt x="42800" y="13770"/>
                    </a:cubicBezTo>
                    <a:close/>
                    <a:moveTo>
                      <a:pt x="42653" y="13973"/>
                    </a:moveTo>
                    <a:cubicBezTo>
                      <a:pt x="42653" y="13991"/>
                      <a:pt x="42653" y="13991"/>
                      <a:pt x="42671" y="13991"/>
                    </a:cubicBezTo>
                    <a:cubicBezTo>
                      <a:pt x="42708" y="14064"/>
                      <a:pt x="42763" y="14156"/>
                      <a:pt x="42800" y="14230"/>
                    </a:cubicBezTo>
                    <a:cubicBezTo>
                      <a:pt x="42763" y="14267"/>
                      <a:pt x="42726" y="14303"/>
                      <a:pt x="42690" y="14340"/>
                    </a:cubicBezTo>
                    <a:cubicBezTo>
                      <a:pt x="42671" y="14340"/>
                      <a:pt x="42671" y="14322"/>
                      <a:pt x="42671" y="14322"/>
                    </a:cubicBezTo>
                    <a:cubicBezTo>
                      <a:pt x="42616" y="14267"/>
                      <a:pt x="42561" y="14230"/>
                      <a:pt x="42524" y="14175"/>
                    </a:cubicBezTo>
                    <a:cubicBezTo>
                      <a:pt x="42561" y="14101"/>
                      <a:pt x="42598" y="14046"/>
                      <a:pt x="42653" y="13973"/>
                    </a:cubicBezTo>
                    <a:close/>
                    <a:moveTo>
                      <a:pt x="36770" y="14267"/>
                    </a:moveTo>
                    <a:cubicBezTo>
                      <a:pt x="36807" y="14303"/>
                      <a:pt x="36843" y="14322"/>
                      <a:pt x="36899" y="14322"/>
                    </a:cubicBezTo>
                    <a:cubicBezTo>
                      <a:pt x="36843" y="14340"/>
                      <a:pt x="36788" y="14359"/>
                      <a:pt x="36751" y="14359"/>
                    </a:cubicBezTo>
                    <a:cubicBezTo>
                      <a:pt x="36751" y="14322"/>
                      <a:pt x="36751" y="14285"/>
                      <a:pt x="36751" y="14267"/>
                    </a:cubicBezTo>
                    <a:close/>
                    <a:moveTo>
                      <a:pt x="42469" y="14285"/>
                    </a:moveTo>
                    <a:cubicBezTo>
                      <a:pt x="42506" y="14322"/>
                      <a:pt x="42543" y="14359"/>
                      <a:pt x="42579" y="14414"/>
                    </a:cubicBezTo>
                    <a:lnTo>
                      <a:pt x="42598" y="14414"/>
                    </a:lnTo>
                    <a:cubicBezTo>
                      <a:pt x="42579" y="14451"/>
                      <a:pt x="42543" y="14469"/>
                      <a:pt x="42524" y="14506"/>
                    </a:cubicBezTo>
                    <a:lnTo>
                      <a:pt x="42469" y="14451"/>
                    </a:lnTo>
                    <a:cubicBezTo>
                      <a:pt x="42451" y="14432"/>
                      <a:pt x="42432" y="14414"/>
                      <a:pt x="42414" y="14395"/>
                    </a:cubicBezTo>
                    <a:cubicBezTo>
                      <a:pt x="42432" y="14359"/>
                      <a:pt x="42451" y="14322"/>
                      <a:pt x="42469" y="14285"/>
                    </a:cubicBezTo>
                    <a:close/>
                    <a:moveTo>
                      <a:pt x="41164" y="14028"/>
                    </a:moveTo>
                    <a:lnTo>
                      <a:pt x="41164" y="14028"/>
                    </a:lnTo>
                    <a:cubicBezTo>
                      <a:pt x="41329" y="14046"/>
                      <a:pt x="41495" y="14138"/>
                      <a:pt x="41623" y="14248"/>
                    </a:cubicBezTo>
                    <a:cubicBezTo>
                      <a:pt x="41715" y="14340"/>
                      <a:pt x="41789" y="14451"/>
                      <a:pt x="41826" y="14561"/>
                    </a:cubicBezTo>
                    <a:cubicBezTo>
                      <a:pt x="41807" y="14561"/>
                      <a:pt x="41789" y="14542"/>
                      <a:pt x="41770" y="14524"/>
                    </a:cubicBezTo>
                    <a:cubicBezTo>
                      <a:pt x="41715" y="14487"/>
                      <a:pt x="41660" y="14451"/>
                      <a:pt x="41605" y="14395"/>
                    </a:cubicBezTo>
                    <a:cubicBezTo>
                      <a:pt x="41458" y="14285"/>
                      <a:pt x="41311" y="14156"/>
                      <a:pt x="41164" y="14028"/>
                    </a:cubicBezTo>
                    <a:close/>
                    <a:moveTo>
                      <a:pt x="42395" y="14542"/>
                    </a:moveTo>
                    <a:lnTo>
                      <a:pt x="42432" y="14579"/>
                    </a:lnTo>
                    <a:cubicBezTo>
                      <a:pt x="42414" y="14598"/>
                      <a:pt x="42395" y="14616"/>
                      <a:pt x="42395" y="14616"/>
                    </a:cubicBezTo>
                    <a:cubicBezTo>
                      <a:pt x="42377" y="14598"/>
                      <a:pt x="42377" y="14561"/>
                      <a:pt x="42395" y="14542"/>
                    </a:cubicBezTo>
                    <a:close/>
                    <a:moveTo>
                      <a:pt x="37321" y="14418"/>
                    </a:moveTo>
                    <a:cubicBezTo>
                      <a:pt x="37377" y="14418"/>
                      <a:pt x="37432" y="14423"/>
                      <a:pt x="37487" y="14432"/>
                    </a:cubicBezTo>
                    <a:cubicBezTo>
                      <a:pt x="37450" y="14432"/>
                      <a:pt x="37413" y="14469"/>
                      <a:pt x="37377" y="14506"/>
                    </a:cubicBezTo>
                    <a:cubicBezTo>
                      <a:pt x="37377" y="14506"/>
                      <a:pt x="37377" y="14506"/>
                      <a:pt x="37377" y="14487"/>
                    </a:cubicBezTo>
                    <a:cubicBezTo>
                      <a:pt x="37358" y="14524"/>
                      <a:pt x="37340" y="14561"/>
                      <a:pt x="37340" y="14616"/>
                    </a:cubicBezTo>
                    <a:cubicBezTo>
                      <a:pt x="37340" y="14634"/>
                      <a:pt x="37358" y="14671"/>
                      <a:pt x="37358" y="14690"/>
                    </a:cubicBezTo>
                    <a:lnTo>
                      <a:pt x="37285" y="14690"/>
                    </a:lnTo>
                    <a:cubicBezTo>
                      <a:pt x="37266" y="14598"/>
                      <a:pt x="37193" y="14561"/>
                      <a:pt x="37193" y="14561"/>
                    </a:cubicBezTo>
                    <a:cubicBezTo>
                      <a:pt x="37138" y="14524"/>
                      <a:pt x="37082" y="14524"/>
                      <a:pt x="37009" y="14524"/>
                    </a:cubicBezTo>
                    <a:cubicBezTo>
                      <a:pt x="36972" y="14524"/>
                      <a:pt x="36935" y="14542"/>
                      <a:pt x="36917" y="14561"/>
                    </a:cubicBezTo>
                    <a:cubicBezTo>
                      <a:pt x="36862" y="14598"/>
                      <a:pt x="36843" y="14634"/>
                      <a:pt x="36843" y="14690"/>
                    </a:cubicBezTo>
                    <a:cubicBezTo>
                      <a:pt x="36788" y="14690"/>
                      <a:pt x="36751" y="14653"/>
                      <a:pt x="36715" y="14634"/>
                    </a:cubicBezTo>
                    <a:cubicBezTo>
                      <a:pt x="36696" y="14634"/>
                      <a:pt x="36678" y="14616"/>
                      <a:pt x="36678" y="14616"/>
                    </a:cubicBezTo>
                    <a:cubicBezTo>
                      <a:pt x="36678" y="14579"/>
                      <a:pt x="36678" y="14542"/>
                      <a:pt x="36696" y="14524"/>
                    </a:cubicBezTo>
                    <a:lnTo>
                      <a:pt x="36825" y="14524"/>
                    </a:lnTo>
                    <a:cubicBezTo>
                      <a:pt x="36935" y="14506"/>
                      <a:pt x="37046" y="14451"/>
                      <a:pt x="37156" y="14432"/>
                    </a:cubicBezTo>
                    <a:cubicBezTo>
                      <a:pt x="37211" y="14423"/>
                      <a:pt x="37266" y="14418"/>
                      <a:pt x="37321" y="14418"/>
                    </a:cubicBezTo>
                    <a:close/>
                    <a:moveTo>
                      <a:pt x="38388" y="14340"/>
                    </a:moveTo>
                    <a:cubicBezTo>
                      <a:pt x="38424" y="14377"/>
                      <a:pt x="38461" y="14414"/>
                      <a:pt x="38480" y="14469"/>
                    </a:cubicBezTo>
                    <a:cubicBezTo>
                      <a:pt x="38516" y="14506"/>
                      <a:pt x="38535" y="14579"/>
                      <a:pt x="38535" y="14634"/>
                    </a:cubicBezTo>
                    <a:cubicBezTo>
                      <a:pt x="38461" y="14671"/>
                      <a:pt x="38406" y="14726"/>
                      <a:pt x="38351" y="14800"/>
                    </a:cubicBezTo>
                    <a:cubicBezTo>
                      <a:pt x="38314" y="14745"/>
                      <a:pt x="38277" y="14616"/>
                      <a:pt x="38259" y="14579"/>
                    </a:cubicBezTo>
                    <a:cubicBezTo>
                      <a:pt x="38314" y="14506"/>
                      <a:pt x="38351" y="14451"/>
                      <a:pt x="38369" y="14359"/>
                    </a:cubicBezTo>
                    <a:cubicBezTo>
                      <a:pt x="38369" y="14359"/>
                      <a:pt x="38388" y="14340"/>
                      <a:pt x="38388" y="14340"/>
                    </a:cubicBezTo>
                    <a:close/>
                    <a:moveTo>
                      <a:pt x="36678" y="14818"/>
                    </a:moveTo>
                    <a:cubicBezTo>
                      <a:pt x="36715" y="14837"/>
                      <a:pt x="36733" y="14873"/>
                      <a:pt x="36733" y="14929"/>
                    </a:cubicBezTo>
                    <a:cubicBezTo>
                      <a:pt x="36733" y="14947"/>
                      <a:pt x="36715" y="14965"/>
                      <a:pt x="36696" y="14984"/>
                    </a:cubicBezTo>
                    <a:cubicBezTo>
                      <a:pt x="36696" y="14965"/>
                      <a:pt x="36678" y="14965"/>
                      <a:pt x="36678" y="14947"/>
                    </a:cubicBezTo>
                    <a:cubicBezTo>
                      <a:pt x="36660" y="14910"/>
                      <a:pt x="36660" y="14855"/>
                      <a:pt x="36660" y="14818"/>
                    </a:cubicBezTo>
                    <a:close/>
                    <a:moveTo>
                      <a:pt x="41237" y="14726"/>
                    </a:moveTo>
                    <a:lnTo>
                      <a:pt x="41237" y="14726"/>
                    </a:lnTo>
                    <a:cubicBezTo>
                      <a:pt x="41348" y="14837"/>
                      <a:pt x="41476" y="14929"/>
                      <a:pt x="41605" y="15020"/>
                    </a:cubicBezTo>
                    <a:cubicBezTo>
                      <a:pt x="41605" y="15020"/>
                      <a:pt x="41623" y="15039"/>
                      <a:pt x="41623" y="15039"/>
                    </a:cubicBezTo>
                    <a:cubicBezTo>
                      <a:pt x="41605" y="15039"/>
                      <a:pt x="41587" y="15057"/>
                      <a:pt x="41587" y="15057"/>
                    </a:cubicBezTo>
                    <a:cubicBezTo>
                      <a:pt x="41565" y="15062"/>
                      <a:pt x="41544" y="15064"/>
                      <a:pt x="41525" y="15064"/>
                    </a:cubicBezTo>
                    <a:cubicBezTo>
                      <a:pt x="41378" y="15064"/>
                      <a:pt x="41288" y="14948"/>
                      <a:pt x="41256" y="14818"/>
                    </a:cubicBezTo>
                    <a:cubicBezTo>
                      <a:pt x="41237" y="14781"/>
                      <a:pt x="41237" y="14745"/>
                      <a:pt x="41237" y="14726"/>
                    </a:cubicBezTo>
                    <a:close/>
                    <a:moveTo>
                      <a:pt x="36531" y="14947"/>
                    </a:moveTo>
                    <a:cubicBezTo>
                      <a:pt x="36568" y="14984"/>
                      <a:pt x="36586" y="15002"/>
                      <a:pt x="36623" y="15039"/>
                    </a:cubicBezTo>
                    <a:lnTo>
                      <a:pt x="36604" y="15039"/>
                    </a:lnTo>
                    <a:cubicBezTo>
                      <a:pt x="36586" y="15057"/>
                      <a:pt x="36549" y="15076"/>
                      <a:pt x="36531" y="15112"/>
                    </a:cubicBezTo>
                    <a:cubicBezTo>
                      <a:pt x="36494" y="15112"/>
                      <a:pt x="36457" y="15112"/>
                      <a:pt x="36421" y="15131"/>
                    </a:cubicBezTo>
                    <a:cubicBezTo>
                      <a:pt x="36421" y="15131"/>
                      <a:pt x="36421" y="15131"/>
                      <a:pt x="36421" y="15112"/>
                    </a:cubicBezTo>
                    <a:cubicBezTo>
                      <a:pt x="36384" y="15076"/>
                      <a:pt x="36365" y="15039"/>
                      <a:pt x="36310" y="15020"/>
                    </a:cubicBezTo>
                    <a:cubicBezTo>
                      <a:pt x="36292" y="15002"/>
                      <a:pt x="36292" y="15002"/>
                      <a:pt x="36273" y="15002"/>
                    </a:cubicBezTo>
                    <a:cubicBezTo>
                      <a:pt x="36292" y="15002"/>
                      <a:pt x="36310" y="14984"/>
                      <a:pt x="36310" y="14984"/>
                    </a:cubicBezTo>
                    <a:cubicBezTo>
                      <a:pt x="36323" y="14986"/>
                      <a:pt x="36337" y="14987"/>
                      <a:pt x="36350" y="14987"/>
                    </a:cubicBezTo>
                    <a:cubicBezTo>
                      <a:pt x="36432" y="14987"/>
                      <a:pt x="36515" y="14947"/>
                      <a:pt x="36531" y="14947"/>
                    </a:cubicBezTo>
                    <a:close/>
                    <a:moveTo>
                      <a:pt x="36862" y="15002"/>
                    </a:moveTo>
                    <a:cubicBezTo>
                      <a:pt x="36880" y="15057"/>
                      <a:pt x="36917" y="15112"/>
                      <a:pt x="36935" y="15149"/>
                    </a:cubicBezTo>
                    <a:cubicBezTo>
                      <a:pt x="36935" y="15168"/>
                      <a:pt x="36954" y="15168"/>
                      <a:pt x="36954" y="15186"/>
                    </a:cubicBezTo>
                    <a:lnTo>
                      <a:pt x="36899" y="15186"/>
                    </a:lnTo>
                    <a:cubicBezTo>
                      <a:pt x="36862" y="15149"/>
                      <a:pt x="36825" y="15112"/>
                      <a:pt x="36788" y="15076"/>
                    </a:cubicBezTo>
                    <a:cubicBezTo>
                      <a:pt x="36825" y="15057"/>
                      <a:pt x="36843" y="15020"/>
                      <a:pt x="36862" y="15002"/>
                    </a:cubicBezTo>
                    <a:close/>
                    <a:moveTo>
                      <a:pt x="37229" y="14965"/>
                    </a:moveTo>
                    <a:cubicBezTo>
                      <a:pt x="37285" y="15020"/>
                      <a:pt x="37303" y="15131"/>
                      <a:pt x="37211" y="15168"/>
                    </a:cubicBezTo>
                    <a:cubicBezTo>
                      <a:pt x="37211" y="15186"/>
                      <a:pt x="37193" y="15186"/>
                      <a:pt x="37193" y="15186"/>
                    </a:cubicBezTo>
                    <a:cubicBezTo>
                      <a:pt x="37193" y="15186"/>
                      <a:pt x="37193" y="15168"/>
                      <a:pt x="37193" y="15149"/>
                    </a:cubicBezTo>
                    <a:cubicBezTo>
                      <a:pt x="37193" y="15131"/>
                      <a:pt x="37193" y="15112"/>
                      <a:pt x="37193" y="15076"/>
                    </a:cubicBezTo>
                    <a:cubicBezTo>
                      <a:pt x="37211" y="15039"/>
                      <a:pt x="37211" y="15002"/>
                      <a:pt x="37229" y="14965"/>
                    </a:cubicBezTo>
                    <a:close/>
                    <a:moveTo>
                      <a:pt x="37174" y="15351"/>
                    </a:moveTo>
                    <a:cubicBezTo>
                      <a:pt x="37193" y="15370"/>
                      <a:pt x="37211" y="15370"/>
                      <a:pt x="37211" y="15370"/>
                    </a:cubicBezTo>
                    <a:cubicBezTo>
                      <a:pt x="37193" y="15388"/>
                      <a:pt x="37193" y="15406"/>
                      <a:pt x="37174" y="15425"/>
                    </a:cubicBezTo>
                    <a:cubicBezTo>
                      <a:pt x="37174" y="15406"/>
                      <a:pt x="37174" y="15388"/>
                      <a:pt x="37174" y="15351"/>
                    </a:cubicBezTo>
                    <a:close/>
                    <a:moveTo>
                      <a:pt x="35979" y="15076"/>
                    </a:moveTo>
                    <a:cubicBezTo>
                      <a:pt x="35998" y="15085"/>
                      <a:pt x="36016" y="15089"/>
                      <a:pt x="36034" y="15089"/>
                    </a:cubicBezTo>
                    <a:cubicBezTo>
                      <a:pt x="36053" y="15089"/>
                      <a:pt x="36071" y="15085"/>
                      <a:pt x="36090" y="15076"/>
                    </a:cubicBezTo>
                    <a:lnTo>
                      <a:pt x="36090" y="15076"/>
                    </a:lnTo>
                    <a:cubicBezTo>
                      <a:pt x="36071" y="15094"/>
                      <a:pt x="36071" y="15112"/>
                      <a:pt x="36053" y="15131"/>
                    </a:cubicBezTo>
                    <a:cubicBezTo>
                      <a:pt x="36016" y="15223"/>
                      <a:pt x="36034" y="15351"/>
                      <a:pt x="36071" y="15443"/>
                    </a:cubicBezTo>
                    <a:cubicBezTo>
                      <a:pt x="36090" y="15480"/>
                      <a:pt x="36090" y="15535"/>
                      <a:pt x="36126" y="15572"/>
                    </a:cubicBezTo>
                    <a:cubicBezTo>
                      <a:pt x="36126" y="15590"/>
                      <a:pt x="36126" y="15590"/>
                      <a:pt x="36145" y="15609"/>
                    </a:cubicBezTo>
                    <a:cubicBezTo>
                      <a:pt x="36108" y="15590"/>
                      <a:pt x="36090" y="15572"/>
                      <a:pt x="36053" y="15572"/>
                    </a:cubicBezTo>
                    <a:cubicBezTo>
                      <a:pt x="36016" y="15517"/>
                      <a:pt x="35998" y="15443"/>
                      <a:pt x="35979" y="15370"/>
                    </a:cubicBezTo>
                    <a:cubicBezTo>
                      <a:pt x="35979" y="15278"/>
                      <a:pt x="35979" y="15186"/>
                      <a:pt x="35979" y="15094"/>
                    </a:cubicBezTo>
                    <a:cubicBezTo>
                      <a:pt x="35979" y="15094"/>
                      <a:pt x="35979" y="15094"/>
                      <a:pt x="35979" y="15076"/>
                    </a:cubicBezTo>
                    <a:close/>
                    <a:moveTo>
                      <a:pt x="36862" y="15388"/>
                    </a:moveTo>
                    <a:cubicBezTo>
                      <a:pt x="36875" y="15401"/>
                      <a:pt x="36897" y="15414"/>
                      <a:pt x="36922" y="15414"/>
                    </a:cubicBezTo>
                    <a:cubicBezTo>
                      <a:pt x="36932" y="15414"/>
                      <a:pt x="36943" y="15412"/>
                      <a:pt x="36954" y="15406"/>
                    </a:cubicBezTo>
                    <a:cubicBezTo>
                      <a:pt x="36990" y="15443"/>
                      <a:pt x="37009" y="15498"/>
                      <a:pt x="37046" y="15535"/>
                    </a:cubicBezTo>
                    <a:cubicBezTo>
                      <a:pt x="37027" y="15554"/>
                      <a:pt x="37009" y="15572"/>
                      <a:pt x="36990" y="15590"/>
                    </a:cubicBezTo>
                    <a:cubicBezTo>
                      <a:pt x="36972" y="15590"/>
                      <a:pt x="36972" y="15590"/>
                      <a:pt x="36972" y="15609"/>
                    </a:cubicBezTo>
                    <a:cubicBezTo>
                      <a:pt x="36954" y="15535"/>
                      <a:pt x="36935" y="15480"/>
                      <a:pt x="36899" y="15443"/>
                    </a:cubicBezTo>
                    <a:cubicBezTo>
                      <a:pt x="36880" y="15425"/>
                      <a:pt x="36862" y="15406"/>
                      <a:pt x="36862" y="15388"/>
                    </a:cubicBezTo>
                    <a:close/>
                    <a:moveTo>
                      <a:pt x="26732" y="14120"/>
                    </a:moveTo>
                    <a:cubicBezTo>
                      <a:pt x="26897" y="14598"/>
                      <a:pt x="27044" y="15094"/>
                      <a:pt x="27008" y="15590"/>
                    </a:cubicBezTo>
                    <a:cubicBezTo>
                      <a:pt x="27008" y="15609"/>
                      <a:pt x="27008" y="15645"/>
                      <a:pt x="27008" y="15664"/>
                    </a:cubicBezTo>
                    <a:cubicBezTo>
                      <a:pt x="26989" y="15535"/>
                      <a:pt x="26953" y="15406"/>
                      <a:pt x="26934" y="15296"/>
                    </a:cubicBezTo>
                    <a:cubicBezTo>
                      <a:pt x="26897" y="15112"/>
                      <a:pt x="26861" y="14910"/>
                      <a:pt x="26842" y="14726"/>
                    </a:cubicBezTo>
                    <a:cubicBezTo>
                      <a:pt x="26805" y="14524"/>
                      <a:pt x="26787" y="14322"/>
                      <a:pt x="26732" y="14120"/>
                    </a:cubicBezTo>
                    <a:close/>
                    <a:moveTo>
                      <a:pt x="37285" y="15535"/>
                    </a:moveTo>
                    <a:cubicBezTo>
                      <a:pt x="37303" y="15554"/>
                      <a:pt x="37303" y="15590"/>
                      <a:pt x="37321" y="15609"/>
                    </a:cubicBezTo>
                    <a:cubicBezTo>
                      <a:pt x="37340" y="15645"/>
                      <a:pt x="37358" y="15701"/>
                      <a:pt x="37377" y="15737"/>
                    </a:cubicBezTo>
                    <a:cubicBezTo>
                      <a:pt x="37358" y="15719"/>
                      <a:pt x="37358" y="15719"/>
                      <a:pt x="37358" y="15701"/>
                    </a:cubicBezTo>
                    <a:cubicBezTo>
                      <a:pt x="37321" y="15664"/>
                      <a:pt x="37285" y="15627"/>
                      <a:pt x="37248" y="15590"/>
                    </a:cubicBezTo>
                    <a:cubicBezTo>
                      <a:pt x="37266" y="15572"/>
                      <a:pt x="37285" y="15554"/>
                      <a:pt x="37285" y="15535"/>
                    </a:cubicBezTo>
                    <a:close/>
                    <a:moveTo>
                      <a:pt x="36586" y="15517"/>
                    </a:moveTo>
                    <a:cubicBezTo>
                      <a:pt x="36586" y="15554"/>
                      <a:pt x="36586" y="15609"/>
                      <a:pt x="36604" y="15664"/>
                    </a:cubicBezTo>
                    <a:cubicBezTo>
                      <a:pt x="36623" y="15756"/>
                      <a:pt x="36660" y="15829"/>
                      <a:pt x="36733" y="15903"/>
                    </a:cubicBezTo>
                    <a:cubicBezTo>
                      <a:pt x="36733" y="15921"/>
                      <a:pt x="36733" y="15921"/>
                      <a:pt x="36733" y="15921"/>
                    </a:cubicBezTo>
                    <a:cubicBezTo>
                      <a:pt x="36660" y="15884"/>
                      <a:pt x="36604" y="15848"/>
                      <a:pt x="36531" y="15811"/>
                    </a:cubicBezTo>
                    <a:cubicBezTo>
                      <a:pt x="36512" y="15811"/>
                      <a:pt x="36512" y="15793"/>
                      <a:pt x="36512" y="15793"/>
                    </a:cubicBezTo>
                    <a:cubicBezTo>
                      <a:pt x="36476" y="15737"/>
                      <a:pt x="36476" y="15664"/>
                      <a:pt x="36476" y="15609"/>
                    </a:cubicBezTo>
                    <a:cubicBezTo>
                      <a:pt x="36476" y="15572"/>
                      <a:pt x="36494" y="15535"/>
                      <a:pt x="36494" y="15517"/>
                    </a:cubicBezTo>
                    <a:close/>
                    <a:moveTo>
                      <a:pt x="37579" y="15866"/>
                    </a:moveTo>
                    <a:cubicBezTo>
                      <a:pt x="37579" y="15910"/>
                      <a:pt x="37579" y="15957"/>
                      <a:pt x="37579" y="15995"/>
                    </a:cubicBezTo>
                    <a:cubicBezTo>
                      <a:pt x="37579" y="15976"/>
                      <a:pt x="37560" y="15976"/>
                      <a:pt x="37560" y="15958"/>
                    </a:cubicBezTo>
                    <a:cubicBezTo>
                      <a:pt x="37560" y="15940"/>
                      <a:pt x="37560" y="15921"/>
                      <a:pt x="37560" y="15903"/>
                    </a:cubicBezTo>
                    <a:cubicBezTo>
                      <a:pt x="37560" y="15884"/>
                      <a:pt x="37560" y="15866"/>
                      <a:pt x="37579" y="15866"/>
                    </a:cubicBezTo>
                    <a:close/>
                    <a:moveTo>
                      <a:pt x="38094" y="15664"/>
                    </a:moveTo>
                    <a:cubicBezTo>
                      <a:pt x="38185" y="15719"/>
                      <a:pt x="38259" y="15756"/>
                      <a:pt x="38314" y="15829"/>
                    </a:cubicBezTo>
                    <a:cubicBezTo>
                      <a:pt x="38314" y="15829"/>
                      <a:pt x="38314" y="15848"/>
                      <a:pt x="38314" y="15848"/>
                    </a:cubicBezTo>
                    <a:cubicBezTo>
                      <a:pt x="38333" y="15921"/>
                      <a:pt x="38351" y="15976"/>
                      <a:pt x="38369" y="16050"/>
                    </a:cubicBezTo>
                    <a:cubicBezTo>
                      <a:pt x="38314" y="15958"/>
                      <a:pt x="38222" y="15829"/>
                      <a:pt x="38112" y="15756"/>
                    </a:cubicBezTo>
                    <a:cubicBezTo>
                      <a:pt x="38112" y="15719"/>
                      <a:pt x="38112" y="15701"/>
                      <a:pt x="38094" y="15664"/>
                    </a:cubicBezTo>
                    <a:close/>
                    <a:moveTo>
                      <a:pt x="38351" y="15517"/>
                    </a:moveTo>
                    <a:cubicBezTo>
                      <a:pt x="38535" y="15554"/>
                      <a:pt x="38700" y="15682"/>
                      <a:pt x="38811" y="15811"/>
                    </a:cubicBezTo>
                    <a:cubicBezTo>
                      <a:pt x="38700" y="15811"/>
                      <a:pt x="38572" y="15940"/>
                      <a:pt x="38516" y="16068"/>
                    </a:cubicBezTo>
                    <a:cubicBezTo>
                      <a:pt x="38480" y="15884"/>
                      <a:pt x="38424" y="15701"/>
                      <a:pt x="38351" y="15517"/>
                    </a:cubicBezTo>
                    <a:close/>
                    <a:moveTo>
                      <a:pt x="37027" y="16050"/>
                    </a:moveTo>
                    <a:cubicBezTo>
                      <a:pt x="37046" y="16087"/>
                      <a:pt x="37064" y="16123"/>
                      <a:pt x="37101" y="16160"/>
                    </a:cubicBezTo>
                    <a:cubicBezTo>
                      <a:pt x="37064" y="16142"/>
                      <a:pt x="37046" y="16123"/>
                      <a:pt x="37009" y="16105"/>
                    </a:cubicBezTo>
                    <a:cubicBezTo>
                      <a:pt x="37009" y="16087"/>
                      <a:pt x="37009" y="16068"/>
                      <a:pt x="36990" y="16068"/>
                    </a:cubicBezTo>
                    <a:cubicBezTo>
                      <a:pt x="37009" y="16050"/>
                      <a:pt x="37027" y="16050"/>
                      <a:pt x="37027" y="16050"/>
                    </a:cubicBezTo>
                    <a:close/>
                    <a:moveTo>
                      <a:pt x="37726" y="15903"/>
                    </a:moveTo>
                    <a:cubicBezTo>
                      <a:pt x="37726" y="15921"/>
                      <a:pt x="37726" y="15958"/>
                      <a:pt x="37726" y="15976"/>
                    </a:cubicBezTo>
                    <a:cubicBezTo>
                      <a:pt x="37744" y="16032"/>
                      <a:pt x="37744" y="16087"/>
                      <a:pt x="37763" y="16142"/>
                    </a:cubicBezTo>
                    <a:cubicBezTo>
                      <a:pt x="37744" y="16160"/>
                      <a:pt x="37744" y="16179"/>
                      <a:pt x="37744" y="16197"/>
                    </a:cubicBezTo>
                    <a:cubicBezTo>
                      <a:pt x="37707" y="16160"/>
                      <a:pt x="37671" y="16123"/>
                      <a:pt x="37634" y="16068"/>
                    </a:cubicBezTo>
                    <a:cubicBezTo>
                      <a:pt x="37707" y="16068"/>
                      <a:pt x="37726" y="15976"/>
                      <a:pt x="37726" y="15903"/>
                    </a:cubicBezTo>
                    <a:close/>
                    <a:moveTo>
                      <a:pt x="37358" y="15903"/>
                    </a:moveTo>
                    <a:cubicBezTo>
                      <a:pt x="37450" y="16032"/>
                      <a:pt x="37560" y="16160"/>
                      <a:pt x="37634" y="16271"/>
                    </a:cubicBezTo>
                    <a:cubicBezTo>
                      <a:pt x="37579" y="16234"/>
                      <a:pt x="37524" y="16215"/>
                      <a:pt x="37487" y="16179"/>
                    </a:cubicBezTo>
                    <a:cubicBezTo>
                      <a:pt x="37468" y="16179"/>
                      <a:pt x="37450" y="16179"/>
                      <a:pt x="37432" y="16160"/>
                    </a:cubicBezTo>
                    <a:cubicBezTo>
                      <a:pt x="37413" y="16142"/>
                      <a:pt x="37395" y="16105"/>
                      <a:pt x="37358" y="16087"/>
                    </a:cubicBezTo>
                    <a:cubicBezTo>
                      <a:pt x="37358" y="16087"/>
                      <a:pt x="37358" y="16087"/>
                      <a:pt x="37358" y="16068"/>
                    </a:cubicBezTo>
                    <a:cubicBezTo>
                      <a:pt x="37358" y="16013"/>
                      <a:pt x="37358" y="15958"/>
                      <a:pt x="37358" y="15903"/>
                    </a:cubicBezTo>
                    <a:close/>
                    <a:moveTo>
                      <a:pt x="38847" y="16344"/>
                    </a:moveTo>
                    <a:cubicBezTo>
                      <a:pt x="38847" y="16344"/>
                      <a:pt x="38847" y="16362"/>
                      <a:pt x="38847" y="16362"/>
                    </a:cubicBezTo>
                    <a:cubicBezTo>
                      <a:pt x="38829" y="16399"/>
                      <a:pt x="38811" y="16399"/>
                      <a:pt x="38774" y="16399"/>
                    </a:cubicBezTo>
                    <a:cubicBezTo>
                      <a:pt x="38792" y="16381"/>
                      <a:pt x="38829" y="16362"/>
                      <a:pt x="38847" y="16344"/>
                    </a:cubicBezTo>
                    <a:close/>
                    <a:moveTo>
                      <a:pt x="37505" y="16510"/>
                    </a:moveTo>
                    <a:cubicBezTo>
                      <a:pt x="37524" y="16528"/>
                      <a:pt x="37524" y="16546"/>
                      <a:pt x="37524" y="16565"/>
                    </a:cubicBezTo>
                    <a:lnTo>
                      <a:pt x="37505" y="16565"/>
                    </a:lnTo>
                    <a:cubicBezTo>
                      <a:pt x="37505" y="16546"/>
                      <a:pt x="37487" y="16546"/>
                      <a:pt x="37487" y="16546"/>
                    </a:cubicBezTo>
                    <a:cubicBezTo>
                      <a:pt x="37487" y="16528"/>
                      <a:pt x="37468" y="16528"/>
                      <a:pt x="37468" y="16510"/>
                    </a:cubicBezTo>
                    <a:close/>
                    <a:moveTo>
                      <a:pt x="34817" y="16337"/>
                    </a:moveTo>
                    <a:cubicBezTo>
                      <a:pt x="34851" y="16337"/>
                      <a:pt x="34883" y="16339"/>
                      <a:pt x="34913" y="16344"/>
                    </a:cubicBezTo>
                    <a:cubicBezTo>
                      <a:pt x="34987" y="16418"/>
                      <a:pt x="35078" y="16510"/>
                      <a:pt x="35170" y="16565"/>
                    </a:cubicBezTo>
                    <a:cubicBezTo>
                      <a:pt x="35078" y="16546"/>
                      <a:pt x="34987" y="16546"/>
                      <a:pt x="34913" y="16528"/>
                    </a:cubicBezTo>
                    <a:cubicBezTo>
                      <a:pt x="34876" y="16528"/>
                      <a:pt x="34839" y="16510"/>
                      <a:pt x="34803" y="16510"/>
                    </a:cubicBezTo>
                    <a:cubicBezTo>
                      <a:pt x="34748" y="16510"/>
                      <a:pt x="34692" y="16546"/>
                      <a:pt x="34637" y="16565"/>
                    </a:cubicBezTo>
                    <a:cubicBezTo>
                      <a:pt x="34637" y="16583"/>
                      <a:pt x="34637" y="16583"/>
                      <a:pt x="34619" y="16583"/>
                    </a:cubicBezTo>
                    <a:cubicBezTo>
                      <a:pt x="34619" y="16565"/>
                      <a:pt x="34619" y="16528"/>
                      <a:pt x="34619" y="16491"/>
                    </a:cubicBezTo>
                    <a:cubicBezTo>
                      <a:pt x="34619" y="16436"/>
                      <a:pt x="34582" y="16381"/>
                      <a:pt x="34527" y="16381"/>
                    </a:cubicBezTo>
                    <a:cubicBezTo>
                      <a:pt x="34621" y="16354"/>
                      <a:pt x="34725" y="16337"/>
                      <a:pt x="34817" y="16337"/>
                    </a:cubicBezTo>
                    <a:close/>
                    <a:moveTo>
                      <a:pt x="38075" y="16510"/>
                    </a:moveTo>
                    <a:cubicBezTo>
                      <a:pt x="38094" y="16565"/>
                      <a:pt x="38094" y="16620"/>
                      <a:pt x="38038" y="16657"/>
                    </a:cubicBezTo>
                    <a:lnTo>
                      <a:pt x="38002" y="16657"/>
                    </a:lnTo>
                    <a:cubicBezTo>
                      <a:pt x="38020" y="16620"/>
                      <a:pt x="38038" y="16583"/>
                      <a:pt x="38057" y="16546"/>
                    </a:cubicBezTo>
                    <a:cubicBezTo>
                      <a:pt x="38057" y="16546"/>
                      <a:pt x="38075" y="16528"/>
                      <a:pt x="38075" y="16510"/>
                    </a:cubicBezTo>
                    <a:close/>
                    <a:moveTo>
                      <a:pt x="37652" y="16730"/>
                    </a:moveTo>
                    <a:cubicBezTo>
                      <a:pt x="37652" y="16737"/>
                      <a:pt x="37652" y="16744"/>
                      <a:pt x="37653" y="16749"/>
                    </a:cubicBezTo>
                    <a:lnTo>
                      <a:pt x="37653" y="16749"/>
                    </a:lnTo>
                    <a:cubicBezTo>
                      <a:pt x="37648" y="16745"/>
                      <a:pt x="37644" y="16740"/>
                      <a:pt x="37634" y="16730"/>
                    </a:cubicBezTo>
                    <a:close/>
                    <a:moveTo>
                      <a:pt x="38185" y="16362"/>
                    </a:moveTo>
                    <a:cubicBezTo>
                      <a:pt x="38277" y="16399"/>
                      <a:pt x="38369" y="16436"/>
                      <a:pt x="38443" y="16491"/>
                    </a:cubicBezTo>
                    <a:cubicBezTo>
                      <a:pt x="38461" y="16601"/>
                      <a:pt x="38461" y="16712"/>
                      <a:pt x="38461" y="16804"/>
                    </a:cubicBezTo>
                    <a:cubicBezTo>
                      <a:pt x="38333" y="16693"/>
                      <a:pt x="38277" y="16510"/>
                      <a:pt x="38185" y="16362"/>
                    </a:cubicBezTo>
                    <a:close/>
                    <a:moveTo>
                      <a:pt x="36182" y="15756"/>
                    </a:moveTo>
                    <a:cubicBezTo>
                      <a:pt x="36273" y="15811"/>
                      <a:pt x="36347" y="15848"/>
                      <a:pt x="36365" y="15848"/>
                    </a:cubicBezTo>
                    <a:cubicBezTo>
                      <a:pt x="36384" y="15866"/>
                      <a:pt x="36421" y="15866"/>
                      <a:pt x="36439" y="15884"/>
                    </a:cubicBezTo>
                    <a:lnTo>
                      <a:pt x="36402" y="15884"/>
                    </a:lnTo>
                    <a:cubicBezTo>
                      <a:pt x="36365" y="15866"/>
                      <a:pt x="36329" y="15866"/>
                      <a:pt x="36273" y="15866"/>
                    </a:cubicBezTo>
                    <a:cubicBezTo>
                      <a:pt x="36145" y="15866"/>
                      <a:pt x="36016" y="15976"/>
                      <a:pt x="35943" y="16105"/>
                    </a:cubicBezTo>
                    <a:cubicBezTo>
                      <a:pt x="35943" y="16123"/>
                      <a:pt x="35924" y="16160"/>
                      <a:pt x="35924" y="16179"/>
                    </a:cubicBezTo>
                    <a:cubicBezTo>
                      <a:pt x="35906" y="16160"/>
                      <a:pt x="35887" y="16160"/>
                      <a:pt x="35869" y="16142"/>
                    </a:cubicBezTo>
                    <a:cubicBezTo>
                      <a:pt x="35839" y="16127"/>
                      <a:pt x="35797" y="16100"/>
                      <a:pt x="35763" y="16100"/>
                    </a:cubicBezTo>
                    <a:cubicBezTo>
                      <a:pt x="35755" y="16100"/>
                      <a:pt x="35747" y="16102"/>
                      <a:pt x="35740" y="16105"/>
                    </a:cubicBezTo>
                    <a:cubicBezTo>
                      <a:pt x="35667" y="16123"/>
                      <a:pt x="35630" y="16179"/>
                      <a:pt x="35593" y="16234"/>
                    </a:cubicBezTo>
                    <a:cubicBezTo>
                      <a:pt x="35575" y="16252"/>
                      <a:pt x="35556" y="16289"/>
                      <a:pt x="35556" y="16326"/>
                    </a:cubicBezTo>
                    <a:cubicBezTo>
                      <a:pt x="35556" y="16344"/>
                      <a:pt x="35556" y="16381"/>
                      <a:pt x="35556" y="16399"/>
                    </a:cubicBezTo>
                    <a:cubicBezTo>
                      <a:pt x="35593" y="16583"/>
                      <a:pt x="35685" y="16730"/>
                      <a:pt x="35795" y="16859"/>
                    </a:cubicBezTo>
                    <a:cubicBezTo>
                      <a:pt x="35685" y="16804"/>
                      <a:pt x="35593" y="16730"/>
                      <a:pt x="35501" y="16693"/>
                    </a:cubicBezTo>
                    <a:cubicBezTo>
                      <a:pt x="35465" y="16565"/>
                      <a:pt x="35483" y="16583"/>
                      <a:pt x="35538" y="16362"/>
                    </a:cubicBezTo>
                    <a:cubicBezTo>
                      <a:pt x="35556" y="16234"/>
                      <a:pt x="35538" y="16123"/>
                      <a:pt x="35520" y="16050"/>
                    </a:cubicBezTo>
                    <a:lnTo>
                      <a:pt x="35520" y="16050"/>
                    </a:lnTo>
                    <a:cubicBezTo>
                      <a:pt x="35538" y="16068"/>
                      <a:pt x="35556" y="16087"/>
                      <a:pt x="35575" y="16087"/>
                    </a:cubicBezTo>
                    <a:cubicBezTo>
                      <a:pt x="35593" y="16096"/>
                      <a:pt x="35612" y="16101"/>
                      <a:pt x="35630" y="16101"/>
                    </a:cubicBezTo>
                    <a:cubicBezTo>
                      <a:pt x="35648" y="16101"/>
                      <a:pt x="35667" y="16096"/>
                      <a:pt x="35685" y="16087"/>
                    </a:cubicBezTo>
                    <a:cubicBezTo>
                      <a:pt x="35759" y="16068"/>
                      <a:pt x="35832" y="16032"/>
                      <a:pt x="35887" y="15976"/>
                    </a:cubicBezTo>
                    <a:cubicBezTo>
                      <a:pt x="35924" y="15940"/>
                      <a:pt x="35961" y="15884"/>
                      <a:pt x="35998" y="15848"/>
                    </a:cubicBezTo>
                    <a:cubicBezTo>
                      <a:pt x="36053" y="15793"/>
                      <a:pt x="36108" y="15774"/>
                      <a:pt x="36182" y="15756"/>
                    </a:cubicBezTo>
                    <a:close/>
                    <a:moveTo>
                      <a:pt x="38608" y="16528"/>
                    </a:moveTo>
                    <a:cubicBezTo>
                      <a:pt x="38608" y="16546"/>
                      <a:pt x="38627" y="16546"/>
                      <a:pt x="38627" y="16546"/>
                    </a:cubicBezTo>
                    <a:cubicBezTo>
                      <a:pt x="38663" y="16601"/>
                      <a:pt x="38700" y="16638"/>
                      <a:pt x="38737" y="16693"/>
                    </a:cubicBezTo>
                    <a:cubicBezTo>
                      <a:pt x="38700" y="16749"/>
                      <a:pt x="38682" y="16822"/>
                      <a:pt x="38645" y="16896"/>
                    </a:cubicBezTo>
                    <a:lnTo>
                      <a:pt x="38645" y="16914"/>
                    </a:lnTo>
                    <a:lnTo>
                      <a:pt x="38608" y="16914"/>
                    </a:lnTo>
                    <a:cubicBezTo>
                      <a:pt x="38608" y="16785"/>
                      <a:pt x="38608" y="16675"/>
                      <a:pt x="38590" y="16565"/>
                    </a:cubicBezTo>
                    <a:cubicBezTo>
                      <a:pt x="38590" y="16546"/>
                      <a:pt x="38590" y="16546"/>
                      <a:pt x="38590" y="16546"/>
                    </a:cubicBezTo>
                    <a:cubicBezTo>
                      <a:pt x="38608" y="16546"/>
                      <a:pt x="38608" y="16546"/>
                      <a:pt x="38608" y="16528"/>
                    </a:cubicBezTo>
                    <a:close/>
                    <a:moveTo>
                      <a:pt x="37818" y="16988"/>
                    </a:moveTo>
                    <a:cubicBezTo>
                      <a:pt x="37818" y="17006"/>
                      <a:pt x="37836" y="17024"/>
                      <a:pt x="37855" y="17043"/>
                    </a:cubicBezTo>
                    <a:cubicBezTo>
                      <a:pt x="37836" y="17043"/>
                      <a:pt x="37836" y="17043"/>
                      <a:pt x="37818" y="17061"/>
                    </a:cubicBezTo>
                    <a:cubicBezTo>
                      <a:pt x="37818" y="17043"/>
                      <a:pt x="37818" y="17024"/>
                      <a:pt x="37799" y="17006"/>
                    </a:cubicBezTo>
                    <a:cubicBezTo>
                      <a:pt x="37799" y="17006"/>
                      <a:pt x="37818" y="16988"/>
                      <a:pt x="37818" y="16988"/>
                    </a:cubicBezTo>
                    <a:close/>
                    <a:moveTo>
                      <a:pt x="37229" y="16877"/>
                    </a:moveTo>
                    <a:cubicBezTo>
                      <a:pt x="37289" y="16907"/>
                      <a:pt x="37362" y="16937"/>
                      <a:pt x="37436" y="16937"/>
                    </a:cubicBezTo>
                    <a:cubicBezTo>
                      <a:pt x="37453" y="16937"/>
                      <a:pt x="37470" y="16936"/>
                      <a:pt x="37487" y="16932"/>
                    </a:cubicBezTo>
                    <a:lnTo>
                      <a:pt x="37671" y="16932"/>
                    </a:lnTo>
                    <a:cubicBezTo>
                      <a:pt x="37689" y="16951"/>
                      <a:pt x="37689" y="16969"/>
                      <a:pt x="37707" y="16988"/>
                    </a:cubicBezTo>
                    <a:cubicBezTo>
                      <a:pt x="37707" y="17024"/>
                      <a:pt x="37726" y="17061"/>
                      <a:pt x="37744" y="17098"/>
                    </a:cubicBezTo>
                    <a:cubicBezTo>
                      <a:pt x="37707" y="17116"/>
                      <a:pt x="37652" y="17116"/>
                      <a:pt x="37616" y="17116"/>
                    </a:cubicBezTo>
                    <a:cubicBezTo>
                      <a:pt x="37450" y="17116"/>
                      <a:pt x="37303" y="17006"/>
                      <a:pt x="37229" y="16877"/>
                    </a:cubicBezTo>
                    <a:close/>
                    <a:moveTo>
                      <a:pt x="16694" y="16840"/>
                    </a:moveTo>
                    <a:cubicBezTo>
                      <a:pt x="16749" y="16932"/>
                      <a:pt x="16804" y="17024"/>
                      <a:pt x="16859" y="17135"/>
                    </a:cubicBezTo>
                    <a:cubicBezTo>
                      <a:pt x="16786" y="17135"/>
                      <a:pt x="16712" y="17135"/>
                      <a:pt x="16657" y="17153"/>
                    </a:cubicBezTo>
                    <a:cubicBezTo>
                      <a:pt x="16676" y="17061"/>
                      <a:pt x="16694" y="16951"/>
                      <a:pt x="16694" y="16840"/>
                    </a:cubicBezTo>
                    <a:close/>
                    <a:moveTo>
                      <a:pt x="39031" y="16032"/>
                    </a:moveTo>
                    <a:cubicBezTo>
                      <a:pt x="39086" y="16068"/>
                      <a:pt x="39141" y="16123"/>
                      <a:pt x="39197" y="16160"/>
                    </a:cubicBezTo>
                    <a:cubicBezTo>
                      <a:pt x="39362" y="16234"/>
                      <a:pt x="39528" y="16289"/>
                      <a:pt x="39656" y="16399"/>
                    </a:cubicBezTo>
                    <a:cubicBezTo>
                      <a:pt x="39803" y="16491"/>
                      <a:pt x="39914" y="16620"/>
                      <a:pt x="40006" y="16767"/>
                    </a:cubicBezTo>
                    <a:cubicBezTo>
                      <a:pt x="40042" y="16822"/>
                      <a:pt x="40079" y="16896"/>
                      <a:pt x="40097" y="16969"/>
                    </a:cubicBezTo>
                    <a:cubicBezTo>
                      <a:pt x="40006" y="17061"/>
                      <a:pt x="39914" y="17153"/>
                      <a:pt x="39822" y="17245"/>
                    </a:cubicBezTo>
                    <a:cubicBezTo>
                      <a:pt x="39767" y="17227"/>
                      <a:pt x="39711" y="17190"/>
                      <a:pt x="39675" y="17153"/>
                    </a:cubicBezTo>
                    <a:cubicBezTo>
                      <a:pt x="39601" y="17098"/>
                      <a:pt x="39528" y="17043"/>
                      <a:pt x="39436" y="17006"/>
                    </a:cubicBezTo>
                    <a:cubicBezTo>
                      <a:pt x="39380" y="16951"/>
                      <a:pt x="39307" y="16914"/>
                      <a:pt x="39233" y="16859"/>
                    </a:cubicBezTo>
                    <a:cubicBezTo>
                      <a:pt x="39233" y="16840"/>
                      <a:pt x="39215" y="16822"/>
                      <a:pt x="39197" y="16822"/>
                    </a:cubicBezTo>
                    <a:cubicBezTo>
                      <a:pt x="39270" y="16730"/>
                      <a:pt x="39325" y="16620"/>
                      <a:pt x="39289" y="16528"/>
                    </a:cubicBezTo>
                    <a:cubicBezTo>
                      <a:pt x="39289" y="16473"/>
                      <a:pt x="39252" y="16436"/>
                      <a:pt x="39160" y="16418"/>
                    </a:cubicBezTo>
                    <a:cubicBezTo>
                      <a:pt x="39141" y="16418"/>
                      <a:pt x="39123" y="16418"/>
                      <a:pt x="39105" y="16436"/>
                    </a:cubicBezTo>
                    <a:cubicBezTo>
                      <a:pt x="39105" y="16326"/>
                      <a:pt x="39105" y="16197"/>
                      <a:pt x="39031" y="16105"/>
                    </a:cubicBezTo>
                    <a:cubicBezTo>
                      <a:pt x="39031" y="16087"/>
                      <a:pt x="39031" y="16050"/>
                      <a:pt x="39031" y="16032"/>
                    </a:cubicBezTo>
                    <a:close/>
                    <a:moveTo>
                      <a:pt x="37174" y="17116"/>
                    </a:moveTo>
                    <a:cubicBezTo>
                      <a:pt x="37248" y="17135"/>
                      <a:pt x="37321" y="17190"/>
                      <a:pt x="37321" y="17282"/>
                    </a:cubicBezTo>
                    <a:cubicBezTo>
                      <a:pt x="37321" y="17374"/>
                      <a:pt x="37211" y="17429"/>
                      <a:pt x="37138" y="17447"/>
                    </a:cubicBezTo>
                    <a:cubicBezTo>
                      <a:pt x="37138" y="17355"/>
                      <a:pt x="37156" y="17282"/>
                      <a:pt x="37156" y="17208"/>
                    </a:cubicBezTo>
                    <a:cubicBezTo>
                      <a:pt x="37174" y="17171"/>
                      <a:pt x="37174" y="17135"/>
                      <a:pt x="37174" y="17116"/>
                    </a:cubicBezTo>
                    <a:close/>
                    <a:moveTo>
                      <a:pt x="28221" y="17466"/>
                    </a:moveTo>
                    <a:cubicBezTo>
                      <a:pt x="28221" y="17484"/>
                      <a:pt x="28221" y="17502"/>
                      <a:pt x="28221" y="17521"/>
                    </a:cubicBezTo>
                    <a:lnTo>
                      <a:pt x="28203" y="17521"/>
                    </a:lnTo>
                    <a:cubicBezTo>
                      <a:pt x="28221" y="17502"/>
                      <a:pt x="28221" y="17484"/>
                      <a:pt x="28221" y="17466"/>
                    </a:cubicBezTo>
                    <a:close/>
                    <a:moveTo>
                      <a:pt x="36696" y="16050"/>
                    </a:moveTo>
                    <a:cubicBezTo>
                      <a:pt x="36722" y="16063"/>
                      <a:pt x="36748" y="16076"/>
                      <a:pt x="36768" y="16076"/>
                    </a:cubicBezTo>
                    <a:cubicBezTo>
                      <a:pt x="36776" y="16076"/>
                      <a:pt x="36783" y="16074"/>
                      <a:pt x="36788" y="16068"/>
                    </a:cubicBezTo>
                    <a:cubicBezTo>
                      <a:pt x="36807" y="16087"/>
                      <a:pt x="36825" y="16105"/>
                      <a:pt x="36862" y="16105"/>
                    </a:cubicBezTo>
                    <a:cubicBezTo>
                      <a:pt x="36899" y="16142"/>
                      <a:pt x="36935" y="16160"/>
                      <a:pt x="36990" y="16179"/>
                    </a:cubicBezTo>
                    <a:cubicBezTo>
                      <a:pt x="36954" y="16169"/>
                      <a:pt x="36917" y="16165"/>
                      <a:pt x="36882" y="16165"/>
                    </a:cubicBezTo>
                    <a:cubicBezTo>
                      <a:pt x="36848" y="16165"/>
                      <a:pt x="36816" y="16169"/>
                      <a:pt x="36788" y="16179"/>
                    </a:cubicBezTo>
                    <a:cubicBezTo>
                      <a:pt x="36715" y="16179"/>
                      <a:pt x="36641" y="16215"/>
                      <a:pt x="36586" y="16271"/>
                    </a:cubicBezTo>
                    <a:cubicBezTo>
                      <a:pt x="36549" y="16307"/>
                      <a:pt x="36512" y="16381"/>
                      <a:pt x="36531" y="16436"/>
                    </a:cubicBezTo>
                    <a:cubicBezTo>
                      <a:pt x="36531" y="16510"/>
                      <a:pt x="36568" y="16565"/>
                      <a:pt x="36623" y="16601"/>
                    </a:cubicBezTo>
                    <a:cubicBezTo>
                      <a:pt x="36641" y="16620"/>
                      <a:pt x="36660" y="16620"/>
                      <a:pt x="36678" y="16620"/>
                    </a:cubicBezTo>
                    <a:cubicBezTo>
                      <a:pt x="36689" y="16625"/>
                      <a:pt x="36699" y="16627"/>
                      <a:pt x="36710" y="16627"/>
                    </a:cubicBezTo>
                    <a:cubicBezTo>
                      <a:pt x="36736" y="16627"/>
                      <a:pt x="36762" y="16614"/>
                      <a:pt x="36788" y="16601"/>
                    </a:cubicBezTo>
                    <a:cubicBezTo>
                      <a:pt x="36843" y="16565"/>
                      <a:pt x="36899" y="16510"/>
                      <a:pt x="36954" y="16473"/>
                    </a:cubicBezTo>
                    <a:cubicBezTo>
                      <a:pt x="36990" y="16436"/>
                      <a:pt x="37064" y="16399"/>
                      <a:pt x="37119" y="16399"/>
                    </a:cubicBezTo>
                    <a:cubicBezTo>
                      <a:pt x="37156" y="16454"/>
                      <a:pt x="37211" y="16491"/>
                      <a:pt x="37303" y="16510"/>
                    </a:cubicBezTo>
                    <a:cubicBezTo>
                      <a:pt x="37321" y="16528"/>
                      <a:pt x="37340" y="16546"/>
                      <a:pt x="37358" y="16546"/>
                    </a:cubicBezTo>
                    <a:lnTo>
                      <a:pt x="37321" y="16546"/>
                    </a:lnTo>
                    <a:cubicBezTo>
                      <a:pt x="37286" y="16535"/>
                      <a:pt x="37252" y="16529"/>
                      <a:pt x="37218" y="16529"/>
                    </a:cubicBezTo>
                    <a:cubicBezTo>
                      <a:pt x="37147" y="16529"/>
                      <a:pt x="37083" y="16557"/>
                      <a:pt x="37046" y="16620"/>
                    </a:cubicBezTo>
                    <a:lnTo>
                      <a:pt x="37027" y="16620"/>
                    </a:lnTo>
                    <a:cubicBezTo>
                      <a:pt x="37000" y="16593"/>
                      <a:pt x="36964" y="16576"/>
                      <a:pt x="36917" y="16576"/>
                    </a:cubicBezTo>
                    <a:cubicBezTo>
                      <a:pt x="36900" y="16576"/>
                      <a:pt x="36881" y="16578"/>
                      <a:pt x="36862" y="16583"/>
                    </a:cubicBezTo>
                    <a:cubicBezTo>
                      <a:pt x="36843" y="16583"/>
                      <a:pt x="36825" y="16583"/>
                      <a:pt x="36825" y="16601"/>
                    </a:cubicBezTo>
                    <a:cubicBezTo>
                      <a:pt x="36825" y="16675"/>
                      <a:pt x="36862" y="16730"/>
                      <a:pt x="36917" y="16785"/>
                    </a:cubicBezTo>
                    <a:cubicBezTo>
                      <a:pt x="36954" y="16804"/>
                      <a:pt x="36972" y="16822"/>
                      <a:pt x="36990" y="16859"/>
                    </a:cubicBezTo>
                    <a:cubicBezTo>
                      <a:pt x="36990" y="16859"/>
                      <a:pt x="36972" y="16840"/>
                      <a:pt x="36972" y="16840"/>
                    </a:cubicBezTo>
                    <a:lnTo>
                      <a:pt x="36899" y="16840"/>
                    </a:lnTo>
                    <a:cubicBezTo>
                      <a:pt x="36843" y="16859"/>
                      <a:pt x="36807" y="16896"/>
                      <a:pt x="36788" y="16932"/>
                    </a:cubicBezTo>
                    <a:cubicBezTo>
                      <a:pt x="36751" y="16988"/>
                      <a:pt x="36751" y="17024"/>
                      <a:pt x="36733" y="17061"/>
                    </a:cubicBezTo>
                    <a:cubicBezTo>
                      <a:pt x="36696" y="17079"/>
                      <a:pt x="36678" y="17098"/>
                      <a:pt x="36641" y="17135"/>
                    </a:cubicBezTo>
                    <a:cubicBezTo>
                      <a:pt x="36626" y="17150"/>
                      <a:pt x="36647" y="17176"/>
                      <a:pt x="36666" y="17176"/>
                    </a:cubicBezTo>
                    <a:cubicBezTo>
                      <a:pt x="36670" y="17176"/>
                      <a:pt x="36674" y="17175"/>
                      <a:pt x="36678" y="17171"/>
                    </a:cubicBezTo>
                    <a:lnTo>
                      <a:pt x="36715" y="17171"/>
                    </a:lnTo>
                    <a:cubicBezTo>
                      <a:pt x="36715" y="17245"/>
                      <a:pt x="36715" y="17300"/>
                      <a:pt x="36733" y="17355"/>
                    </a:cubicBezTo>
                    <a:cubicBezTo>
                      <a:pt x="36751" y="17392"/>
                      <a:pt x="36751" y="17429"/>
                      <a:pt x="36770" y="17466"/>
                    </a:cubicBezTo>
                    <a:cubicBezTo>
                      <a:pt x="36788" y="17484"/>
                      <a:pt x="36788" y="17502"/>
                      <a:pt x="36807" y="17521"/>
                    </a:cubicBezTo>
                    <a:lnTo>
                      <a:pt x="36770" y="17521"/>
                    </a:lnTo>
                    <a:cubicBezTo>
                      <a:pt x="36770" y="17521"/>
                      <a:pt x="36751" y="17539"/>
                      <a:pt x="36751" y="17539"/>
                    </a:cubicBezTo>
                    <a:cubicBezTo>
                      <a:pt x="36715" y="17502"/>
                      <a:pt x="36678" y="17466"/>
                      <a:pt x="36641" y="17447"/>
                    </a:cubicBezTo>
                    <a:cubicBezTo>
                      <a:pt x="36641" y="17392"/>
                      <a:pt x="36641" y="17282"/>
                      <a:pt x="36623" y="17208"/>
                    </a:cubicBezTo>
                    <a:cubicBezTo>
                      <a:pt x="36604" y="17190"/>
                      <a:pt x="36604" y="17153"/>
                      <a:pt x="36604" y="17135"/>
                    </a:cubicBezTo>
                    <a:cubicBezTo>
                      <a:pt x="36604" y="17098"/>
                      <a:pt x="36604" y="17079"/>
                      <a:pt x="36604" y="17061"/>
                    </a:cubicBezTo>
                    <a:cubicBezTo>
                      <a:pt x="36604" y="16988"/>
                      <a:pt x="36604" y="16896"/>
                      <a:pt x="36623" y="16785"/>
                    </a:cubicBezTo>
                    <a:cubicBezTo>
                      <a:pt x="36641" y="16583"/>
                      <a:pt x="36476" y="16546"/>
                      <a:pt x="36476" y="16546"/>
                    </a:cubicBezTo>
                    <a:cubicBezTo>
                      <a:pt x="36457" y="16537"/>
                      <a:pt x="36430" y="16533"/>
                      <a:pt x="36400" y="16533"/>
                    </a:cubicBezTo>
                    <a:cubicBezTo>
                      <a:pt x="36370" y="16533"/>
                      <a:pt x="36338" y="16537"/>
                      <a:pt x="36310" y="16546"/>
                    </a:cubicBezTo>
                    <a:cubicBezTo>
                      <a:pt x="36273" y="16546"/>
                      <a:pt x="36237" y="16565"/>
                      <a:pt x="36200" y="16601"/>
                    </a:cubicBezTo>
                    <a:cubicBezTo>
                      <a:pt x="36163" y="16638"/>
                      <a:pt x="36163" y="16693"/>
                      <a:pt x="36163" y="16749"/>
                    </a:cubicBezTo>
                    <a:cubicBezTo>
                      <a:pt x="36182" y="16914"/>
                      <a:pt x="36255" y="17061"/>
                      <a:pt x="36365" y="17171"/>
                    </a:cubicBezTo>
                    <a:cubicBezTo>
                      <a:pt x="36384" y="17208"/>
                      <a:pt x="36402" y="17245"/>
                      <a:pt x="36439" y="17282"/>
                    </a:cubicBezTo>
                    <a:cubicBezTo>
                      <a:pt x="36310" y="17190"/>
                      <a:pt x="36182" y="17116"/>
                      <a:pt x="36053" y="17024"/>
                    </a:cubicBezTo>
                    <a:cubicBezTo>
                      <a:pt x="35979" y="16859"/>
                      <a:pt x="35961" y="16601"/>
                      <a:pt x="35998" y="16473"/>
                    </a:cubicBezTo>
                    <a:cubicBezTo>
                      <a:pt x="36016" y="16436"/>
                      <a:pt x="36016" y="16399"/>
                      <a:pt x="35998" y="16381"/>
                    </a:cubicBezTo>
                    <a:lnTo>
                      <a:pt x="35998" y="16381"/>
                    </a:lnTo>
                    <a:cubicBezTo>
                      <a:pt x="36034" y="16399"/>
                      <a:pt x="36071" y="16399"/>
                      <a:pt x="36126" y="16399"/>
                    </a:cubicBezTo>
                    <a:cubicBezTo>
                      <a:pt x="36182" y="16399"/>
                      <a:pt x="36237" y="16362"/>
                      <a:pt x="36292" y="16326"/>
                    </a:cubicBezTo>
                    <a:cubicBezTo>
                      <a:pt x="36421" y="16252"/>
                      <a:pt x="36531" y="16142"/>
                      <a:pt x="36660" y="16068"/>
                    </a:cubicBezTo>
                    <a:cubicBezTo>
                      <a:pt x="36660" y="16068"/>
                      <a:pt x="36678" y="16050"/>
                      <a:pt x="36696" y="16050"/>
                    </a:cubicBezTo>
                    <a:close/>
                    <a:moveTo>
                      <a:pt x="36880" y="17631"/>
                    </a:moveTo>
                    <a:cubicBezTo>
                      <a:pt x="36880" y="17631"/>
                      <a:pt x="36899" y="17649"/>
                      <a:pt x="36899" y="17649"/>
                    </a:cubicBezTo>
                    <a:cubicBezTo>
                      <a:pt x="36899" y="17649"/>
                      <a:pt x="36880" y="17649"/>
                      <a:pt x="36880" y="17631"/>
                    </a:cubicBezTo>
                    <a:close/>
                    <a:moveTo>
                      <a:pt x="38241" y="17300"/>
                    </a:moveTo>
                    <a:cubicBezTo>
                      <a:pt x="38277" y="17318"/>
                      <a:pt x="38314" y="17337"/>
                      <a:pt x="38333" y="17355"/>
                    </a:cubicBezTo>
                    <a:lnTo>
                      <a:pt x="38351" y="17355"/>
                    </a:lnTo>
                    <a:cubicBezTo>
                      <a:pt x="38351" y="17374"/>
                      <a:pt x="38351" y="17374"/>
                      <a:pt x="38369" y="17392"/>
                    </a:cubicBezTo>
                    <a:cubicBezTo>
                      <a:pt x="38388" y="17484"/>
                      <a:pt x="38369" y="17576"/>
                      <a:pt x="38296" y="17631"/>
                    </a:cubicBezTo>
                    <a:cubicBezTo>
                      <a:pt x="38241" y="17686"/>
                      <a:pt x="38149" y="17705"/>
                      <a:pt x="38075" y="17705"/>
                    </a:cubicBezTo>
                    <a:cubicBezTo>
                      <a:pt x="38075" y="17594"/>
                      <a:pt x="38075" y="17484"/>
                      <a:pt x="38075" y="17374"/>
                    </a:cubicBezTo>
                    <a:cubicBezTo>
                      <a:pt x="38094" y="17355"/>
                      <a:pt x="38112" y="17337"/>
                      <a:pt x="38149" y="17318"/>
                    </a:cubicBezTo>
                    <a:cubicBezTo>
                      <a:pt x="38167" y="17300"/>
                      <a:pt x="38204" y="17300"/>
                      <a:pt x="38241" y="17300"/>
                    </a:cubicBezTo>
                    <a:close/>
                    <a:moveTo>
                      <a:pt x="35354" y="16693"/>
                    </a:moveTo>
                    <a:cubicBezTo>
                      <a:pt x="35428" y="16730"/>
                      <a:pt x="35538" y="16804"/>
                      <a:pt x="35667" y="16877"/>
                    </a:cubicBezTo>
                    <a:lnTo>
                      <a:pt x="35483" y="16877"/>
                    </a:lnTo>
                    <a:cubicBezTo>
                      <a:pt x="35373" y="16877"/>
                      <a:pt x="35281" y="16914"/>
                      <a:pt x="35207" y="16988"/>
                    </a:cubicBezTo>
                    <a:cubicBezTo>
                      <a:pt x="35152" y="17061"/>
                      <a:pt x="35134" y="17171"/>
                      <a:pt x="35189" y="17227"/>
                    </a:cubicBezTo>
                    <a:cubicBezTo>
                      <a:pt x="35189" y="17227"/>
                      <a:pt x="35189" y="17227"/>
                      <a:pt x="35189" y="17245"/>
                    </a:cubicBezTo>
                    <a:lnTo>
                      <a:pt x="35207" y="17245"/>
                    </a:lnTo>
                    <a:cubicBezTo>
                      <a:pt x="35097" y="17392"/>
                      <a:pt x="35207" y="17613"/>
                      <a:pt x="35299" y="17760"/>
                    </a:cubicBezTo>
                    <a:cubicBezTo>
                      <a:pt x="35262" y="17723"/>
                      <a:pt x="35244" y="17705"/>
                      <a:pt x="35226" y="17686"/>
                    </a:cubicBezTo>
                    <a:cubicBezTo>
                      <a:pt x="35189" y="17631"/>
                      <a:pt x="35134" y="17576"/>
                      <a:pt x="35097" y="17502"/>
                    </a:cubicBezTo>
                    <a:cubicBezTo>
                      <a:pt x="35042" y="17429"/>
                      <a:pt x="34987" y="17355"/>
                      <a:pt x="34913" y="17282"/>
                    </a:cubicBezTo>
                    <a:cubicBezTo>
                      <a:pt x="34839" y="17227"/>
                      <a:pt x="34729" y="17190"/>
                      <a:pt x="34619" y="17190"/>
                    </a:cubicBezTo>
                    <a:cubicBezTo>
                      <a:pt x="34619" y="17171"/>
                      <a:pt x="34619" y="17153"/>
                      <a:pt x="34619" y="17135"/>
                    </a:cubicBezTo>
                    <a:cubicBezTo>
                      <a:pt x="34637" y="17079"/>
                      <a:pt x="34637" y="17024"/>
                      <a:pt x="34637" y="16988"/>
                    </a:cubicBezTo>
                    <a:cubicBezTo>
                      <a:pt x="34654" y="16996"/>
                      <a:pt x="34681" y="17004"/>
                      <a:pt x="34716" y="17004"/>
                    </a:cubicBezTo>
                    <a:cubicBezTo>
                      <a:pt x="34760" y="17004"/>
                      <a:pt x="34815" y="16991"/>
                      <a:pt x="34876" y="16951"/>
                    </a:cubicBezTo>
                    <a:cubicBezTo>
                      <a:pt x="35078" y="16822"/>
                      <a:pt x="35115" y="16730"/>
                      <a:pt x="35207" y="16712"/>
                    </a:cubicBezTo>
                    <a:cubicBezTo>
                      <a:pt x="35244" y="16712"/>
                      <a:pt x="35281" y="16712"/>
                      <a:pt x="35317" y="16693"/>
                    </a:cubicBezTo>
                    <a:close/>
                    <a:moveTo>
                      <a:pt x="25960" y="17024"/>
                    </a:moveTo>
                    <a:lnTo>
                      <a:pt x="25960" y="17024"/>
                    </a:lnTo>
                    <a:cubicBezTo>
                      <a:pt x="26033" y="17245"/>
                      <a:pt x="26070" y="17484"/>
                      <a:pt x="26088" y="17705"/>
                    </a:cubicBezTo>
                    <a:cubicBezTo>
                      <a:pt x="26070" y="17723"/>
                      <a:pt x="26052" y="17741"/>
                      <a:pt x="26052" y="17778"/>
                    </a:cubicBezTo>
                    <a:cubicBezTo>
                      <a:pt x="26015" y="17576"/>
                      <a:pt x="25997" y="17392"/>
                      <a:pt x="25978" y="17208"/>
                    </a:cubicBezTo>
                    <a:cubicBezTo>
                      <a:pt x="25978" y="17153"/>
                      <a:pt x="25960" y="17079"/>
                      <a:pt x="25960" y="17024"/>
                    </a:cubicBezTo>
                    <a:close/>
                    <a:moveTo>
                      <a:pt x="28405" y="17337"/>
                    </a:moveTo>
                    <a:cubicBezTo>
                      <a:pt x="28460" y="17466"/>
                      <a:pt x="28515" y="17594"/>
                      <a:pt x="28570" y="17723"/>
                    </a:cubicBezTo>
                    <a:cubicBezTo>
                      <a:pt x="28534" y="17833"/>
                      <a:pt x="28497" y="17962"/>
                      <a:pt x="28460" y="18091"/>
                    </a:cubicBezTo>
                    <a:cubicBezTo>
                      <a:pt x="28442" y="18017"/>
                      <a:pt x="28405" y="17944"/>
                      <a:pt x="28368" y="17870"/>
                    </a:cubicBezTo>
                    <a:cubicBezTo>
                      <a:pt x="28368" y="17870"/>
                      <a:pt x="28368" y="17852"/>
                      <a:pt x="28368" y="17852"/>
                    </a:cubicBezTo>
                    <a:cubicBezTo>
                      <a:pt x="28350" y="17833"/>
                      <a:pt x="28350" y="17815"/>
                      <a:pt x="28331" y="17778"/>
                    </a:cubicBezTo>
                    <a:cubicBezTo>
                      <a:pt x="28368" y="17649"/>
                      <a:pt x="28387" y="17502"/>
                      <a:pt x="28405" y="17337"/>
                    </a:cubicBezTo>
                    <a:close/>
                    <a:moveTo>
                      <a:pt x="24912" y="18091"/>
                    </a:moveTo>
                    <a:cubicBezTo>
                      <a:pt x="24912" y="18109"/>
                      <a:pt x="24930" y="18127"/>
                      <a:pt x="24930" y="18146"/>
                    </a:cubicBezTo>
                    <a:lnTo>
                      <a:pt x="24930" y="18146"/>
                    </a:lnTo>
                    <a:cubicBezTo>
                      <a:pt x="24930" y="18127"/>
                      <a:pt x="24912" y="18127"/>
                      <a:pt x="24912" y="18127"/>
                    </a:cubicBezTo>
                    <a:cubicBezTo>
                      <a:pt x="24912" y="18109"/>
                      <a:pt x="24912" y="18109"/>
                      <a:pt x="24912" y="18091"/>
                    </a:cubicBezTo>
                    <a:close/>
                    <a:moveTo>
                      <a:pt x="16437" y="17668"/>
                    </a:moveTo>
                    <a:cubicBezTo>
                      <a:pt x="16437" y="17705"/>
                      <a:pt x="16437" y="17741"/>
                      <a:pt x="16437" y="17796"/>
                    </a:cubicBezTo>
                    <a:cubicBezTo>
                      <a:pt x="16418" y="17870"/>
                      <a:pt x="16418" y="17944"/>
                      <a:pt x="16400" y="17999"/>
                    </a:cubicBezTo>
                    <a:cubicBezTo>
                      <a:pt x="16363" y="17999"/>
                      <a:pt x="16308" y="17999"/>
                      <a:pt x="16271" y="18035"/>
                    </a:cubicBezTo>
                    <a:cubicBezTo>
                      <a:pt x="16234" y="18054"/>
                      <a:pt x="16198" y="18109"/>
                      <a:pt x="16161" y="18146"/>
                    </a:cubicBezTo>
                    <a:cubicBezTo>
                      <a:pt x="16161" y="18091"/>
                      <a:pt x="16142" y="18035"/>
                      <a:pt x="16124" y="17980"/>
                    </a:cubicBezTo>
                    <a:cubicBezTo>
                      <a:pt x="16142" y="17980"/>
                      <a:pt x="16142" y="17962"/>
                      <a:pt x="16142" y="17962"/>
                    </a:cubicBezTo>
                    <a:cubicBezTo>
                      <a:pt x="16216" y="17852"/>
                      <a:pt x="16326" y="17741"/>
                      <a:pt x="16437" y="17668"/>
                    </a:cubicBezTo>
                    <a:close/>
                    <a:moveTo>
                      <a:pt x="37193" y="17521"/>
                    </a:moveTo>
                    <a:cubicBezTo>
                      <a:pt x="37266" y="17557"/>
                      <a:pt x="37174" y="17686"/>
                      <a:pt x="37156" y="17723"/>
                    </a:cubicBezTo>
                    <a:cubicBezTo>
                      <a:pt x="37138" y="17796"/>
                      <a:pt x="37156" y="17888"/>
                      <a:pt x="37229" y="17888"/>
                    </a:cubicBezTo>
                    <a:cubicBezTo>
                      <a:pt x="37248" y="17888"/>
                      <a:pt x="37266" y="17870"/>
                      <a:pt x="37266" y="17852"/>
                    </a:cubicBezTo>
                    <a:cubicBezTo>
                      <a:pt x="37266" y="17833"/>
                      <a:pt x="37285" y="17796"/>
                      <a:pt x="37285" y="17760"/>
                    </a:cubicBezTo>
                    <a:cubicBezTo>
                      <a:pt x="37285" y="17778"/>
                      <a:pt x="37303" y="17796"/>
                      <a:pt x="37303" y="17815"/>
                    </a:cubicBezTo>
                    <a:cubicBezTo>
                      <a:pt x="37340" y="17925"/>
                      <a:pt x="37377" y="18035"/>
                      <a:pt x="37450" y="18146"/>
                    </a:cubicBezTo>
                    <a:cubicBezTo>
                      <a:pt x="37358" y="18072"/>
                      <a:pt x="37248" y="17962"/>
                      <a:pt x="37119" y="17852"/>
                    </a:cubicBezTo>
                    <a:cubicBezTo>
                      <a:pt x="37119" y="17852"/>
                      <a:pt x="37119" y="17833"/>
                      <a:pt x="37119" y="17833"/>
                    </a:cubicBezTo>
                    <a:cubicBezTo>
                      <a:pt x="37119" y="17815"/>
                      <a:pt x="37119" y="17796"/>
                      <a:pt x="37119" y="17778"/>
                    </a:cubicBezTo>
                    <a:cubicBezTo>
                      <a:pt x="37119" y="17760"/>
                      <a:pt x="37119" y="17760"/>
                      <a:pt x="37119" y="17741"/>
                    </a:cubicBezTo>
                    <a:cubicBezTo>
                      <a:pt x="37119" y="17686"/>
                      <a:pt x="37119" y="17613"/>
                      <a:pt x="37119" y="17539"/>
                    </a:cubicBezTo>
                    <a:cubicBezTo>
                      <a:pt x="37156" y="17539"/>
                      <a:pt x="37174" y="17521"/>
                      <a:pt x="37193" y="17521"/>
                    </a:cubicBezTo>
                    <a:close/>
                    <a:moveTo>
                      <a:pt x="25886" y="17796"/>
                    </a:moveTo>
                    <a:cubicBezTo>
                      <a:pt x="25886" y="17852"/>
                      <a:pt x="25886" y="17925"/>
                      <a:pt x="25905" y="17980"/>
                    </a:cubicBezTo>
                    <a:cubicBezTo>
                      <a:pt x="25868" y="18017"/>
                      <a:pt x="25849" y="18054"/>
                      <a:pt x="25831" y="18091"/>
                    </a:cubicBezTo>
                    <a:cubicBezTo>
                      <a:pt x="25813" y="18109"/>
                      <a:pt x="25776" y="18146"/>
                      <a:pt x="25758" y="18164"/>
                    </a:cubicBezTo>
                    <a:cubicBezTo>
                      <a:pt x="25776" y="18091"/>
                      <a:pt x="25813" y="18017"/>
                      <a:pt x="25831" y="17944"/>
                    </a:cubicBezTo>
                    <a:cubicBezTo>
                      <a:pt x="25849" y="17888"/>
                      <a:pt x="25868" y="17852"/>
                      <a:pt x="25886" y="17796"/>
                    </a:cubicBezTo>
                    <a:close/>
                    <a:moveTo>
                      <a:pt x="15720" y="17925"/>
                    </a:moveTo>
                    <a:cubicBezTo>
                      <a:pt x="15738" y="17980"/>
                      <a:pt x="15756" y="18017"/>
                      <a:pt x="15775" y="18072"/>
                    </a:cubicBezTo>
                    <a:cubicBezTo>
                      <a:pt x="15720" y="18127"/>
                      <a:pt x="15664" y="18201"/>
                      <a:pt x="15591" y="18201"/>
                    </a:cubicBezTo>
                    <a:cubicBezTo>
                      <a:pt x="15573" y="18183"/>
                      <a:pt x="15573" y="18146"/>
                      <a:pt x="15554" y="18127"/>
                    </a:cubicBezTo>
                    <a:cubicBezTo>
                      <a:pt x="15573" y="18072"/>
                      <a:pt x="15628" y="18017"/>
                      <a:pt x="15664" y="17980"/>
                    </a:cubicBezTo>
                    <a:cubicBezTo>
                      <a:pt x="15683" y="17962"/>
                      <a:pt x="15701" y="17944"/>
                      <a:pt x="15720" y="17925"/>
                    </a:cubicBezTo>
                    <a:close/>
                    <a:moveTo>
                      <a:pt x="38713" y="17495"/>
                    </a:moveTo>
                    <a:cubicBezTo>
                      <a:pt x="38732" y="17495"/>
                      <a:pt x="38752" y="17497"/>
                      <a:pt x="38774" y="17502"/>
                    </a:cubicBezTo>
                    <a:cubicBezTo>
                      <a:pt x="38811" y="17521"/>
                      <a:pt x="38847" y="17557"/>
                      <a:pt x="38847" y="17613"/>
                    </a:cubicBezTo>
                    <a:cubicBezTo>
                      <a:pt x="38829" y="17668"/>
                      <a:pt x="38792" y="17723"/>
                      <a:pt x="38774" y="17778"/>
                    </a:cubicBezTo>
                    <a:cubicBezTo>
                      <a:pt x="38700" y="17980"/>
                      <a:pt x="38590" y="18183"/>
                      <a:pt x="38424" y="18330"/>
                    </a:cubicBezTo>
                    <a:cubicBezTo>
                      <a:pt x="38480" y="18109"/>
                      <a:pt x="38553" y="17833"/>
                      <a:pt x="38590" y="17521"/>
                    </a:cubicBezTo>
                    <a:cubicBezTo>
                      <a:pt x="38629" y="17508"/>
                      <a:pt x="38668" y="17495"/>
                      <a:pt x="38713" y="17495"/>
                    </a:cubicBezTo>
                    <a:close/>
                    <a:moveTo>
                      <a:pt x="31310" y="17061"/>
                    </a:moveTo>
                    <a:cubicBezTo>
                      <a:pt x="31383" y="17300"/>
                      <a:pt x="31420" y="17539"/>
                      <a:pt x="31402" y="17778"/>
                    </a:cubicBezTo>
                    <a:cubicBezTo>
                      <a:pt x="31402" y="17907"/>
                      <a:pt x="31383" y="18054"/>
                      <a:pt x="31365" y="18183"/>
                    </a:cubicBezTo>
                    <a:cubicBezTo>
                      <a:pt x="31365" y="18219"/>
                      <a:pt x="31346" y="18256"/>
                      <a:pt x="31346" y="18274"/>
                    </a:cubicBezTo>
                    <a:cubicBezTo>
                      <a:pt x="31328" y="18311"/>
                      <a:pt x="31310" y="18366"/>
                      <a:pt x="31291" y="18403"/>
                    </a:cubicBezTo>
                    <a:cubicBezTo>
                      <a:pt x="31273" y="18311"/>
                      <a:pt x="31236" y="18219"/>
                      <a:pt x="31181" y="18146"/>
                    </a:cubicBezTo>
                    <a:cubicBezTo>
                      <a:pt x="31199" y="18091"/>
                      <a:pt x="31163" y="18054"/>
                      <a:pt x="31126" y="18035"/>
                    </a:cubicBezTo>
                    <a:cubicBezTo>
                      <a:pt x="31107" y="18035"/>
                      <a:pt x="31071" y="18035"/>
                      <a:pt x="31052" y="18054"/>
                    </a:cubicBezTo>
                    <a:cubicBezTo>
                      <a:pt x="31034" y="18054"/>
                      <a:pt x="30997" y="18054"/>
                      <a:pt x="30960" y="18091"/>
                    </a:cubicBezTo>
                    <a:cubicBezTo>
                      <a:pt x="31089" y="17760"/>
                      <a:pt x="31218" y="17410"/>
                      <a:pt x="31310" y="17061"/>
                    </a:cubicBezTo>
                    <a:close/>
                    <a:moveTo>
                      <a:pt x="25169" y="18072"/>
                    </a:moveTo>
                    <a:lnTo>
                      <a:pt x="25206" y="18219"/>
                    </a:lnTo>
                    <a:cubicBezTo>
                      <a:pt x="25224" y="18293"/>
                      <a:pt x="25243" y="18366"/>
                      <a:pt x="25261" y="18440"/>
                    </a:cubicBezTo>
                    <a:cubicBezTo>
                      <a:pt x="25243" y="18403"/>
                      <a:pt x="25206" y="18366"/>
                      <a:pt x="25188" y="18330"/>
                    </a:cubicBezTo>
                    <a:cubicBezTo>
                      <a:pt x="25169" y="18293"/>
                      <a:pt x="25151" y="18238"/>
                      <a:pt x="25132" y="18201"/>
                    </a:cubicBezTo>
                    <a:cubicBezTo>
                      <a:pt x="25151" y="18146"/>
                      <a:pt x="25151" y="18109"/>
                      <a:pt x="25169" y="18072"/>
                    </a:cubicBezTo>
                    <a:close/>
                    <a:moveTo>
                      <a:pt x="38424" y="17594"/>
                    </a:moveTo>
                    <a:cubicBezTo>
                      <a:pt x="38388" y="17870"/>
                      <a:pt x="38314" y="18146"/>
                      <a:pt x="38222" y="18422"/>
                    </a:cubicBezTo>
                    <a:cubicBezTo>
                      <a:pt x="38204" y="18440"/>
                      <a:pt x="38167" y="18440"/>
                      <a:pt x="38149" y="18440"/>
                    </a:cubicBezTo>
                    <a:cubicBezTo>
                      <a:pt x="38149" y="18256"/>
                      <a:pt x="38130" y="18072"/>
                      <a:pt x="38094" y="17907"/>
                    </a:cubicBezTo>
                    <a:cubicBezTo>
                      <a:pt x="38112" y="17888"/>
                      <a:pt x="38130" y="17870"/>
                      <a:pt x="38149" y="17852"/>
                    </a:cubicBezTo>
                    <a:cubicBezTo>
                      <a:pt x="38241" y="17760"/>
                      <a:pt x="38333" y="17668"/>
                      <a:pt x="38424" y="17594"/>
                    </a:cubicBezTo>
                    <a:close/>
                    <a:moveTo>
                      <a:pt x="24691" y="17502"/>
                    </a:moveTo>
                    <a:cubicBezTo>
                      <a:pt x="24746" y="17649"/>
                      <a:pt x="24802" y="17796"/>
                      <a:pt x="24857" y="17944"/>
                    </a:cubicBezTo>
                    <a:cubicBezTo>
                      <a:pt x="24838" y="17944"/>
                      <a:pt x="24820" y="17980"/>
                      <a:pt x="24820" y="17999"/>
                    </a:cubicBezTo>
                    <a:cubicBezTo>
                      <a:pt x="24802" y="18109"/>
                      <a:pt x="24802" y="18219"/>
                      <a:pt x="24783" y="18330"/>
                    </a:cubicBezTo>
                    <a:cubicBezTo>
                      <a:pt x="24783" y="18385"/>
                      <a:pt x="24783" y="18440"/>
                      <a:pt x="24765" y="18477"/>
                    </a:cubicBezTo>
                    <a:cubicBezTo>
                      <a:pt x="24746" y="18403"/>
                      <a:pt x="24710" y="18330"/>
                      <a:pt x="24673" y="18238"/>
                    </a:cubicBezTo>
                    <a:cubicBezTo>
                      <a:pt x="24673" y="18183"/>
                      <a:pt x="24673" y="18109"/>
                      <a:pt x="24673" y="18035"/>
                    </a:cubicBezTo>
                    <a:lnTo>
                      <a:pt x="24673" y="17980"/>
                    </a:lnTo>
                    <a:cubicBezTo>
                      <a:pt x="24691" y="17815"/>
                      <a:pt x="24691" y="17668"/>
                      <a:pt x="24691" y="17502"/>
                    </a:cubicBezTo>
                    <a:close/>
                    <a:moveTo>
                      <a:pt x="37836" y="17337"/>
                    </a:moveTo>
                    <a:cubicBezTo>
                      <a:pt x="37855" y="17374"/>
                      <a:pt x="37873" y="17429"/>
                      <a:pt x="37891" y="17484"/>
                    </a:cubicBezTo>
                    <a:cubicBezTo>
                      <a:pt x="37873" y="17502"/>
                      <a:pt x="37855" y="17521"/>
                      <a:pt x="37873" y="17539"/>
                    </a:cubicBezTo>
                    <a:cubicBezTo>
                      <a:pt x="37873" y="17576"/>
                      <a:pt x="37891" y="17613"/>
                      <a:pt x="37928" y="17631"/>
                    </a:cubicBezTo>
                    <a:cubicBezTo>
                      <a:pt x="37928" y="17649"/>
                      <a:pt x="37946" y="17668"/>
                      <a:pt x="37946" y="17686"/>
                    </a:cubicBezTo>
                    <a:cubicBezTo>
                      <a:pt x="37873" y="17686"/>
                      <a:pt x="37799" y="17686"/>
                      <a:pt x="37744" y="17741"/>
                    </a:cubicBezTo>
                    <a:cubicBezTo>
                      <a:pt x="37726" y="17741"/>
                      <a:pt x="37744" y="17778"/>
                      <a:pt x="37763" y="17778"/>
                    </a:cubicBezTo>
                    <a:cubicBezTo>
                      <a:pt x="37836" y="17778"/>
                      <a:pt x="37910" y="17796"/>
                      <a:pt x="37983" y="17833"/>
                    </a:cubicBezTo>
                    <a:cubicBezTo>
                      <a:pt x="37910" y="17888"/>
                      <a:pt x="37818" y="17944"/>
                      <a:pt x="37726" y="17962"/>
                    </a:cubicBezTo>
                    <a:cubicBezTo>
                      <a:pt x="37689" y="17962"/>
                      <a:pt x="37689" y="18017"/>
                      <a:pt x="37726" y="18017"/>
                    </a:cubicBezTo>
                    <a:cubicBezTo>
                      <a:pt x="37749" y="18022"/>
                      <a:pt x="37772" y="18024"/>
                      <a:pt x="37795" y="18024"/>
                    </a:cubicBezTo>
                    <a:cubicBezTo>
                      <a:pt x="37864" y="18024"/>
                      <a:pt x="37933" y="18003"/>
                      <a:pt x="38002" y="17962"/>
                    </a:cubicBezTo>
                    <a:cubicBezTo>
                      <a:pt x="38038" y="18127"/>
                      <a:pt x="38038" y="18293"/>
                      <a:pt x="38038" y="18458"/>
                    </a:cubicBezTo>
                    <a:cubicBezTo>
                      <a:pt x="37965" y="18458"/>
                      <a:pt x="37891" y="18458"/>
                      <a:pt x="37799" y="18477"/>
                    </a:cubicBezTo>
                    <a:cubicBezTo>
                      <a:pt x="37799" y="18477"/>
                      <a:pt x="37799" y="18495"/>
                      <a:pt x="37799" y="18495"/>
                    </a:cubicBezTo>
                    <a:cubicBezTo>
                      <a:pt x="37763" y="18458"/>
                      <a:pt x="37707" y="18403"/>
                      <a:pt x="37671" y="18366"/>
                    </a:cubicBezTo>
                    <a:cubicBezTo>
                      <a:pt x="37634" y="18219"/>
                      <a:pt x="37671" y="18035"/>
                      <a:pt x="37671" y="17760"/>
                    </a:cubicBezTo>
                    <a:cubicBezTo>
                      <a:pt x="37671" y="17557"/>
                      <a:pt x="37616" y="17466"/>
                      <a:pt x="37579" y="17410"/>
                    </a:cubicBezTo>
                    <a:cubicBezTo>
                      <a:pt x="37616" y="17392"/>
                      <a:pt x="37634" y="17374"/>
                      <a:pt x="37671" y="17374"/>
                    </a:cubicBezTo>
                    <a:cubicBezTo>
                      <a:pt x="37707" y="17355"/>
                      <a:pt x="37763" y="17337"/>
                      <a:pt x="37818" y="17337"/>
                    </a:cubicBezTo>
                    <a:close/>
                    <a:moveTo>
                      <a:pt x="30924" y="18219"/>
                    </a:moveTo>
                    <a:cubicBezTo>
                      <a:pt x="30924" y="18238"/>
                      <a:pt x="30924" y="18256"/>
                      <a:pt x="30942" y="18274"/>
                    </a:cubicBezTo>
                    <a:cubicBezTo>
                      <a:pt x="30942" y="18274"/>
                      <a:pt x="30942" y="18274"/>
                      <a:pt x="30942" y="18293"/>
                    </a:cubicBezTo>
                    <a:cubicBezTo>
                      <a:pt x="30924" y="18348"/>
                      <a:pt x="30887" y="18403"/>
                      <a:pt x="30850" y="18458"/>
                    </a:cubicBezTo>
                    <a:cubicBezTo>
                      <a:pt x="30832" y="18495"/>
                      <a:pt x="30813" y="18513"/>
                      <a:pt x="30795" y="18532"/>
                    </a:cubicBezTo>
                    <a:cubicBezTo>
                      <a:pt x="30795" y="18532"/>
                      <a:pt x="30795" y="18532"/>
                      <a:pt x="30795" y="18513"/>
                    </a:cubicBezTo>
                    <a:cubicBezTo>
                      <a:pt x="30832" y="18422"/>
                      <a:pt x="30868" y="18311"/>
                      <a:pt x="30924" y="18219"/>
                    </a:cubicBezTo>
                    <a:close/>
                    <a:moveTo>
                      <a:pt x="25519" y="18201"/>
                    </a:moveTo>
                    <a:cubicBezTo>
                      <a:pt x="25519" y="18311"/>
                      <a:pt x="25519" y="18403"/>
                      <a:pt x="25519" y="18495"/>
                    </a:cubicBezTo>
                    <a:cubicBezTo>
                      <a:pt x="25519" y="18532"/>
                      <a:pt x="25500" y="18550"/>
                      <a:pt x="25482" y="18569"/>
                    </a:cubicBezTo>
                    <a:cubicBezTo>
                      <a:pt x="25482" y="18587"/>
                      <a:pt x="25482" y="18587"/>
                      <a:pt x="25482" y="18587"/>
                    </a:cubicBezTo>
                    <a:cubicBezTo>
                      <a:pt x="25463" y="18532"/>
                      <a:pt x="25445" y="18477"/>
                      <a:pt x="25427" y="18422"/>
                    </a:cubicBezTo>
                    <a:cubicBezTo>
                      <a:pt x="25445" y="18403"/>
                      <a:pt x="25445" y="18385"/>
                      <a:pt x="25445" y="18366"/>
                    </a:cubicBezTo>
                    <a:cubicBezTo>
                      <a:pt x="25482" y="18311"/>
                      <a:pt x="25500" y="18256"/>
                      <a:pt x="25519" y="18201"/>
                    </a:cubicBezTo>
                    <a:close/>
                    <a:moveTo>
                      <a:pt x="24029" y="18164"/>
                    </a:moveTo>
                    <a:lnTo>
                      <a:pt x="24029" y="18164"/>
                    </a:lnTo>
                    <a:cubicBezTo>
                      <a:pt x="24066" y="18201"/>
                      <a:pt x="24103" y="18256"/>
                      <a:pt x="24158" y="18293"/>
                    </a:cubicBezTo>
                    <a:cubicBezTo>
                      <a:pt x="24158" y="18330"/>
                      <a:pt x="24158" y="18348"/>
                      <a:pt x="24158" y="18366"/>
                    </a:cubicBezTo>
                    <a:lnTo>
                      <a:pt x="24176" y="18422"/>
                    </a:lnTo>
                    <a:cubicBezTo>
                      <a:pt x="24176" y="18477"/>
                      <a:pt x="24195" y="18550"/>
                      <a:pt x="24213" y="18624"/>
                    </a:cubicBezTo>
                    <a:cubicBezTo>
                      <a:pt x="24176" y="18624"/>
                      <a:pt x="24158" y="18661"/>
                      <a:pt x="24140" y="18679"/>
                    </a:cubicBezTo>
                    <a:cubicBezTo>
                      <a:pt x="24140" y="18624"/>
                      <a:pt x="24121" y="18550"/>
                      <a:pt x="24103" y="18495"/>
                    </a:cubicBezTo>
                    <a:cubicBezTo>
                      <a:pt x="24085" y="18385"/>
                      <a:pt x="24048" y="18274"/>
                      <a:pt x="24029" y="18164"/>
                    </a:cubicBezTo>
                    <a:close/>
                    <a:moveTo>
                      <a:pt x="37836" y="18532"/>
                    </a:moveTo>
                    <a:lnTo>
                      <a:pt x="37836" y="18532"/>
                    </a:lnTo>
                    <a:cubicBezTo>
                      <a:pt x="37910" y="18550"/>
                      <a:pt x="37983" y="18569"/>
                      <a:pt x="38038" y="18587"/>
                    </a:cubicBezTo>
                    <a:cubicBezTo>
                      <a:pt x="38038" y="18587"/>
                      <a:pt x="38038" y="18605"/>
                      <a:pt x="38038" y="18624"/>
                    </a:cubicBezTo>
                    <a:cubicBezTo>
                      <a:pt x="38020" y="18642"/>
                      <a:pt x="37983" y="18661"/>
                      <a:pt x="37946" y="18679"/>
                    </a:cubicBezTo>
                    <a:cubicBezTo>
                      <a:pt x="37928" y="18661"/>
                      <a:pt x="37910" y="18624"/>
                      <a:pt x="37891" y="18605"/>
                    </a:cubicBezTo>
                    <a:cubicBezTo>
                      <a:pt x="37873" y="18587"/>
                      <a:pt x="37855" y="18569"/>
                      <a:pt x="37836" y="18532"/>
                    </a:cubicBezTo>
                    <a:close/>
                    <a:moveTo>
                      <a:pt x="39472" y="17613"/>
                    </a:moveTo>
                    <a:cubicBezTo>
                      <a:pt x="39325" y="17741"/>
                      <a:pt x="39197" y="17870"/>
                      <a:pt x="39068" y="17999"/>
                    </a:cubicBezTo>
                    <a:cubicBezTo>
                      <a:pt x="38976" y="17999"/>
                      <a:pt x="38902" y="18017"/>
                      <a:pt x="38884" y="18109"/>
                    </a:cubicBezTo>
                    <a:cubicBezTo>
                      <a:pt x="38884" y="18127"/>
                      <a:pt x="38902" y="18127"/>
                      <a:pt x="38921" y="18127"/>
                    </a:cubicBezTo>
                    <a:cubicBezTo>
                      <a:pt x="38719" y="18330"/>
                      <a:pt x="38498" y="18495"/>
                      <a:pt x="38296" y="18679"/>
                    </a:cubicBezTo>
                    <a:cubicBezTo>
                      <a:pt x="38314" y="18642"/>
                      <a:pt x="38333" y="18605"/>
                      <a:pt x="38351" y="18550"/>
                    </a:cubicBezTo>
                    <a:cubicBezTo>
                      <a:pt x="38406" y="18495"/>
                      <a:pt x="38461" y="18458"/>
                      <a:pt x="38516" y="18403"/>
                    </a:cubicBezTo>
                    <a:cubicBezTo>
                      <a:pt x="38608" y="18330"/>
                      <a:pt x="38682" y="18238"/>
                      <a:pt x="38755" y="18127"/>
                    </a:cubicBezTo>
                    <a:cubicBezTo>
                      <a:pt x="38847" y="18017"/>
                      <a:pt x="38921" y="17907"/>
                      <a:pt x="39013" y="17815"/>
                    </a:cubicBezTo>
                    <a:cubicBezTo>
                      <a:pt x="39123" y="17705"/>
                      <a:pt x="39289" y="17613"/>
                      <a:pt x="39472" y="17613"/>
                    </a:cubicBezTo>
                    <a:close/>
                    <a:moveTo>
                      <a:pt x="24893" y="18238"/>
                    </a:moveTo>
                    <a:cubicBezTo>
                      <a:pt x="24930" y="18274"/>
                      <a:pt x="24949" y="18330"/>
                      <a:pt x="24967" y="18385"/>
                    </a:cubicBezTo>
                    <a:cubicBezTo>
                      <a:pt x="24930" y="18495"/>
                      <a:pt x="24893" y="18605"/>
                      <a:pt x="24857" y="18716"/>
                    </a:cubicBezTo>
                    <a:cubicBezTo>
                      <a:pt x="24875" y="18587"/>
                      <a:pt x="24875" y="18458"/>
                      <a:pt x="24893" y="18330"/>
                    </a:cubicBezTo>
                    <a:cubicBezTo>
                      <a:pt x="24893" y="18311"/>
                      <a:pt x="24893" y="18274"/>
                      <a:pt x="24893" y="18238"/>
                    </a:cubicBezTo>
                    <a:close/>
                    <a:moveTo>
                      <a:pt x="38038" y="18734"/>
                    </a:moveTo>
                    <a:cubicBezTo>
                      <a:pt x="38038" y="18752"/>
                      <a:pt x="38038" y="18752"/>
                      <a:pt x="38038" y="18771"/>
                    </a:cubicBezTo>
                    <a:cubicBezTo>
                      <a:pt x="38020" y="18752"/>
                      <a:pt x="38020" y="18752"/>
                      <a:pt x="38020" y="18752"/>
                    </a:cubicBezTo>
                    <a:cubicBezTo>
                      <a:pt x="38020" y="18752"/>
                      <a:pt x="38038" y="18752"/>
                      <a:pt x="38038" y="18734"/>
                    </a:cubicBezTo>
                    <a:close/>
                    <a:moveTo>
                      <a:pt x="25923" y="18146"/>
                    </a:moveTo>
                    <a:cubicBezTo>
                      <a:pt x="25923" y="18219"/>
                      <a:pt x="25923" y="18274"/>
                      <a:pt x="25941" y="18348"/>
                    </a:cubicBezTo>
                    <a:cubicBezTo>
                      <a:pt x="25932" y="18343"/>
                      <a:pt x="25923" y="18341"/>
                      <a:pt x="25915" y="18341"/>
                    </a:cubicBezTo>
                    <a:cubicBezTo>
                      <a:pt x="25895" y="18341"/>
                      <a:pt x="25881" y="18358"/>
                      <a:pt x="25868" y="18385"/>
                    </a:cubicBezTo>
                    <a:cubicBezTo>
                      <a:pt x="25831" y="18550"/>
                      <a:pt x="25776" y="18661"/>
                      <a:pt x="25702" y="18789"/>
                    </a:cubicBezTo>
                    <a:cubicBezTo>
                      <a:pt x="25702" y="18679"/>
                      <a:pt x="25684" y="18550"/>
                      <a:pt x="25684" y="18440"/>
                    </a:cubicBezTo>
                    <a:cubicBezTo>
                      <a:pt x="25758" y="18330"/>
                      <a:pt x="25849" y="18238"/>
                      <a:pt x="25923" y="18146"/>
                    </a:cubicBezTo>
                    <a:close/>
                    <a:moveTo>
                      <a:pt x="25537" y="18716"/>
                    </a:moveTo>
                    <a:cubicBezTo>
                      <a:pt x="25537" y="18752"/>
                      <a:pt x="25537" y="18808"/>
                      <a:pt x="25537" y="18863"/>
                    </a:cubicBezTo>
                    <a:cubicBezTo>
                      <a:pt x="25537" y="18826"/>
                      <a:pt x="25519" y="18789"/>
                      <a:pt x="25519" y="18752"/>
                    </a:cubicBezTo>
                    <a:cubicBezTo>
                      <a:pt x="25519" y="18734"/>
                      <a:pt x="25537" y="18716"/>
                      <a:pt x="25537" y="18716"/>
                    </a:cubicBezTo>
                    <a:close/>
                    <a:moveTo>
                      <a:pt x="35906" y="17061"/>
                    </a:moveTo>
                    <a:cubicBezTo>
                      <a:pt x="35979" y="17098"/>
                      <a:pt x="36034" y="17153"/>
                      <a:pt x="36090" y="17190"/>
                    </a:cubicBezTo>
                    <a:lnTo>
                      <a:pt x="35979" y="17190"/>
                    </a:lnTo>
                    <a:cubicBezTo>
                      <a:pt x="35906" y="17208"/>
                      <a:pt x="35832" y="17263"/>
                      <a:pt x="35814" y="17337"/>
                    </a:cubicBezTo>
                    <a:cubicBezTo>
                      <a:pt x="35795" y="17355"/>
                      <a:pt x="35795" y="17392"/>
                      <a:pt x="35795" y="17429"/>
                    </a:cubicBezTo>
                    <a:cubicBezTo>
                      <a:pt x="35814" y="17447"/>
                      <a:pt x="35814" y="17466"/>
                      <a:pt x="35832" y="17502"/>
                    </a:cubicBezTo>
                    <a:cubicBezTo>
                      <a:pt x="35851" y="17521"/>
                      <a:pt x="35869" y="17539"/>
                      <a:pt x="35887" y="17557"/>
                    </a:cubicBezTo>
                    <a:cubicBezTo>
                      <a:pt x="35932" y="17596"/>
                      <a:pt x="35975" y="17612"/>
                      <a:pt x="36015" y="17612"/>
                    </a:cubicBezTo>
                    <a:cubicBezTo>
                      <a:pt x="36107" y="17612"/>
                      <a:pt x="36185" y="17530"/>
                      <a:pt x="36237" y="17466"/>
                    </a:cubicBezTo>
                    <a:cubicBezTo>
                      <a:pt x="36255" y="17466"/>
                      <a:pt x="36273" y="17447"/>
                      <a:pt x="36292" y="17429"/>
                    </a:cubicBezTo>
                    <a:cubicBezTo>
                      <a:pt x="36292" y="17410"/>
                      <a:pt x="36310" y="17410"/>
                      <a:pt x="36329" y="17392"/>
                    </a:cubicBezTo>
                    <a:lnTo>
                      <a:pt x="36347" y="17392"/>
                    </a:lnTo>
                    <a:cubicBezTo>
                      <a:pt x="36457" y="17466"/>
                      <a:pt x="36549" y="17539"/>
                      <a:pt x="36660" y="17631"/>
                    </a:cubicBezTo>
                    <a:cubicBezTo>
                      <a:pt x="36623" y="17613"/>
                      <a:pt x="36586" y="17613"/>
                      <a:pt x="36531" y="17613"/>
                    </a:cubicBezTo>
                    <a:cubicBezTo>
                      <a:pt x="36531" y="17613"/>
                      <a:pt x="36523" y="17604"/>
                      <a:pt x="36512" y="17604"/>
                    </a:cubicBezTo>
                    <a:cubicBezTo>
                      <a:pt x="36506" y="17604"/>
                      <a:pt x="36500" y="17606"/>
                      <a:pt x="36494" y="17613"/>
                    </a:cubicBezTo>
                    <a:cubicBezTo>
                      <a:pt x="36457" y="17613"/>
                      <a:pt x="36439" y="17631"/>
                      <a:pt x="36402" y="17649"/>
                    </a:cubicBezTo>
                    <a:cubicBezTo>
                      <a:pt x="36365" y="17686"/>
                      <a:pt x="36310" y="17723"/>
                      <a:pt x="36292" y="17760"/>
                    </a:cubicBezTo>
                    <a:cubicBezTo>
                      <a:pt x="36292" y="17796"/>
                      <a:pt x="36292" y="17815"/>
                      <a:pt x="36292" y="17833"/>
                    </a:cubicBezTo>
                    <a:cubicBezTo>
                      <a:pt x="36292" y="17870"/>
                      <a:pt x="36292" y="17907"/>
                      <a:pt x="36292" y="17944"/>
                    </a:cubicBezTo>
                    <a:cubicBezTo>
                      <a:pt x="36292" y="17944"/>
                      <a:pt x="36310" y="17962"/>
                      <a:pt x="36310" y="17980"/>
                    </a:cubicBezTo>
                    <a:cubicBezTo>
                      <a:pt x="36329" y="17999"/>
                      <a:pt x="36347" y="17999"/>
                      <a:pt x="36347" y="18017"/>
                    </a:cubicBezTo>
                    <a:cubicBezTo>
                      <a:pt x="36397" y="18056"/>
                      <a:pt x="36445" y="18071"/>
                      <a:pt x="36490" y="18071"/>
                    </a:cubicBezTo>
                    <a:cubicBezTo>
                      <a:pt x="36595" y="18071"/>
                      <a:pt x="36682" y="17989"/>
                      <a:pt x="36733" y="17925"/>
                    </a:cubicBezTo>
                    <a:cubicBezTo>
                      <a:pt x="36751" y="17907"/>
                      <a:pt x="36770" y="17888"/>
                      <a:pt x="36788" y="17870"/>
                    </a:cubicBezTo>
                    <a:cubicBezTo>
                      <a:pt x="36825" y="17833"/>
                      <a:pt x="36862" y="17815"/>
                      <a:pt x="36899" y="17815"/>
                    </a:cubicBezTo>
                    <a:cubicBezTo>
                      <a:pt x="37027" y="17907"/>
                      <a:pt x="37138" y="18017"/>
                      <a:pt x="37266" y="18109"/>
                    </a:cubicBezTo>
                    <a:cubicBezTo>
                      <a:pt x="37211" y="18109"/>
                      <a:pt x="37156" y="18091"/>
                      <a:pt x="37101" y="18072"/>
                    </a:cubicBezTo>
                    <a:cubicBezTo>
                      <a:pt x="37064" y="18054"/>
                      <a:pt x="37046" y="18054"/>
                      <a:pt x="37009" y="18054"/>
                    </a:cubicBezTo>
                    <a:lnTo>
                      <a:pt x="36843" y="18054"/>
                    </a:lnTo>
                    <a:cubicBezTo>
                      <a:pt x="36807" y="18072"/>
                      <a:pt x="36751" y="18109"/>
                      <a:pt x="36733" y="18164"/>
                    </a:cubicBezTo>
                    <a:cubicBezTo>
                      <a:pt x="36715" y="18201"/>
                      <a:pt x="36715" y="18256"/>
                      <a:pt x="36751" y="18311"/>
                    </a:cubicBezTo>
                    <a:cubicBezTo>
                      <a:pt x="36770" y="18311"/>
                      <a:pt x="36770" y="18330"/>
                      <a:pt x="36770" y="18330"/>
                    </a:cubicBezTo>
                    <a:cubicBezTo>
                      <a:pt x="36742" y="18311"/>
                      <a:pt x="36715" y="18302"/>
                      <a:pt x="36687" y="18302"/>
                    </a:cubicBezTo>
                    <a:cubicBezTo>
                      <a:pt x="36660" y="18302"/>
                      <a:pt x="36632" y="18311"/>
                      <a:pt x="36604" y="18330"/>
                    </a:cubicBezTo>
                    <a:cubicBezTo>
                      <a:pt x="36604" y="18330"/>
                      <a:pt x="36421" y="18385"/>
                      <a:pt x="36512" y="18587"/>
                    </a:cubicBezTo>
                    <a:cubicBezTo>
                      <a:pt x="36531" y="18624"/>
                      <a:pt x="36549" y="18661"/>
                      <a:pt x="36586" y="18697"/>
                    </a:cubicBezTo>
                    <a:cubicBezTo>
                      <a:pt x="36604" y="18716"/>
                      <a:pt x="36623" y="18752"/>
                      <a:pt x="36641" y="18771"/>
                    </a:cubicBezTo>
                    <a:cubicBezTo>
                      <a:pt x="36660" y="18808"/>
                      <a:pt x="36696" y="18826"/>
                      <a:pt x="36715" y="18863"/>
                    </a:cubicBezTo>
                    <a:cubicBezTo>
                      <a:pt x="36660" y="18826"/>
                      <a:pt x="36623" y="18808"/>
                      <a:pt x="36568" y="18789"/>
                    </a:cubicBezTo>
                    <a:cubicBezTo>
                      <a:pt x="36494" y="18734"/>
                      <a:pt x="36421" y="18697"/>
                      <a:pt x="36347" y="18661"/>
                    </a:cubicBezTo>
                    <a:cubicBezTo>
                      <a:pt x="36292" y="18587"/>
                      <a:pt x="36255" y="18513"/>
                      <a:pt x="36255" y="18422"/>
                    </a:cubicBezTo>
                    <a:cubicBezTo>
                      <a:pt x="36237" y="18330"/>
                      <a:pt x="36255" y="18256"/>
                      <a:pt x="36237" y="18164"/>
                    </a:cubicBezTo>
                    <a:cubicBezTo>
                      <a:pt x="36218" y="18072"/>
                      <a:pt x="36108" y="17907"/>
                      <a:pt x="35998" y="17852"/>
                    </a:cubicBezTo>
                    <a:cubicBezTo>
                      <a:pt x="35961" y="17852"/>
                      <a:pt x="35924" y="17852"/>
                      <a:pt x="35887" y="17870"/>
                    </a:cubicBezTo>
                    <a:cubicBezTo>
                      <a:pt x="35814" y="17925"/>
                      <a:pt x="35777" y="17999"/>
                      <a:pt x="35759" y="18054"/>
                    </a:cubicBezTo>
                    <a:cubicBezTo>
                      <a:pt x="35759" y="18109"/>
                      <a:pt x="35759" y="18164"/>
                      <a:pt x="35777" y="18201"/>
                    </a:cubicBezTo>
                    <a:cubicBezTo>
                      <a:pt x="35795" y="18219"/>
                      <a:pt x="35795" y="18238"/>
                      <a:pt x="35795" y="18238"/>
                    </a:cubicBezTo>
                    <a:cubicBezTo>
                      <a:pt x="35740" y="18201"/>
                      <a:pt x="35685" y="18146"/>
                      <a:pt x="35630" y="18091"/>
                    </a:cubicBezTo>
                    <a:cubicBezTo>
                      <a:pt x="35538" y="17888"/>
                      <a:pt x="35648" y="17668"/>
                      <a:pt x="35648" y="17466"/>
                    </a:cubicBezTo>
                    <a:cubicBezTo>
                      <a:pt x="35648" y="17392"/>
                      <a:pt x="35612" y="17300"/>
                      <a:pt x="35575" y="17245"/>
                    </a:cubicBezTo>
                    <a:cubicBezTo>
                      <a:pt x="35630" y="17190"/>
                      <a:pt x="35685" y="17153"/>
                      <a:pt x="35722" y="17135"/>
                    </a:cubicBezTo>
                    <a:cubicBezTo>
                      <a:pt x="35795" y="17135"/>
                      <a:pt x="35887" y="17079"/>
                      <a:pt x="35906" y="17061"/>
                    </a:cubicBezTo>
                    <a:close/>
                    <a:moveTo>
                      <a:pt x="31034" y="18477"/>
                    </a:moveTo>
                    <a:cubicBezTo>
                      <a:pt x="31034" y="18495"/>
                      <a:pt x="31034" y="18532"/>
                      <a:pt x="31052" y="18550"/>
                    </a:cubicBezTo>
                    <a:cubicBezTo>
                      <a:pt x="31071" y="18605"/>
                      <a:pt x="31089" y="18661"/>
                      <a:pt x="31107" y="18716"/>
                    </a:cubicBezTo>
                    <a:cubicBezTo>
                      <a:pt x="31107" y="18716"/>
                      <a:pt x="31107" y="18734"/>
                      <a:pt x="31107" y="18734"/>
                    </a:cubicBezTo>
                    <a:cubicBezTo>
                      <a:pt x="31071" y="18789"/>
                      <a:pt x="31034" y="18844"/>
                      <a:pt x="30997" y="18900"/>
                    </a:cubicBezTo>
                    <a:cubicBezTo>
                      <a:pt x="30979" y="18826"/>
                      <a:pt x="30942" y="18752"/>
                      <a:pt x="30905" y="18679"/>
                    </a:cubicBezTo>
                    <a:cubicBezTo>
                      <a:pt x="30924" y="18642"/>
                      <a:pt x="30960" y="18587"/>
                      <a:pt x="30979" y="18550"/>
                    </a:cubicBezTo>
                    <a:cubicBezTo>
                      <a:pt x="30997" y="18532"/>
                      <a:pt x="31015" y="18495"/>
                      <a:pt x="31034" y="18477"/>
                    </a:cubicBezTo>
                    <a:close/>
                    <a:moveTo>
                      <a:pt x="37432" y="18328"/>
                    </a:moveTo>
                    <a:cubicBezTo>
                      <a:pt x="37464" y="18328"/>
                      <a:pt x="37495" y="18333"/>
                      <a:pt x="37524" y="18348"/>
                    </a:cubicBezTo>
                    <a:cubicBezTo>
                      <a:pt x="37652" y="18458"/>
                      <a:pt x="37744" y="18550"/>
                      <a:pt x="37799" y="18624"/>
                    </a:cubicBezTo>
                    <a:cubicBezTo>
                      <a:pt x="37836" y="18661"/>
                      <a:pt x="37855" y="18716"/>
                      <a:pt x="37891" y="18734"/>
                    </a:cubicBezTo>
                    <a:cubicBezTo>
                      <a:pt x="37891" y="18752"/>
                      <a:pt x="37873" y="18752"/>
                      <a:pt x="37873" y="18752"/>
                    </a:cubicBezTo>
                    <a:cubicBezTo>
                      <a:pt x="37858" y="18782"/>
                      <a:pt x="37867" y="18813"/>
                      <a:pt x="37891" y="18813"/>
                    </a:cubicBezTo>
                    <a:cubicBezTo>
                      <a:pt x="37897" y="18813"/>
                      <a:pt x="37903" y="18811"/>
                      <a:pt x="37910" y="18808"/>
                    </a:cubicBezTo>
                    <a:cubicBezTo>
                      <a:pt x="37910" y="18808"/>
                      <a:pt x="37928" y="18789"/>
                      <a:pt x="37928" y="18789"/>
                    </a:cubicBezTo>
                    <a:cubicBezTo>
                      <a:pt x="37946" y="18826"/>
                      <a:pt x="37983" y="18844"/>
                      <a:pt x="38002" y="18863"/>
                    </a:cubicBezTo>
                    <a:cubicBezTo>
                      <a:pt x="37946" y="18863"/>
                      <a:pt x="37910" y="18900"/>
                      <a:pt x="37873" y="18918"/>
                    </a:cubicBezTo>
                    <a:cubicBezTo>
                      <a:pt x="37668" y="18995"/>
                      <a:pt x="37498" y="19027"/>
                      <a:pt x="37352" y="19027"/>
                    </a:cubicBezTo>
                    <a:cubicBezTo>
                      <a:pt x="37289" y="19027"/>
                      <a:pt x="37230" y="19021"/>
                      <a:pt x="37174" y="19010"/>
                    </a:cubicBezTo>
                    <a:cubicBezTo>
                      <a:pt x="37156" y="19010"/>
                      <a:pt x="37156" y="18991"/>
                      <a:pt x="37138" y="18973"/>
                    </a:cubicBezTo>
                    <a:cubicBezTo>
                      <a:pt x="37009" y="18863"/>
                      <a:pt x="36954" y="18734"/>
                      <a:pt x="36899" y="18587"/>
                    </a:cubicBezTo>
                    <a:cubicBezTo>
                      <a:pt x="36899" y="18513"/>
                      <a:pt x="36880" y="18440"/>
                      <a:pt x="36825" y="18385"/>
                    </a:cubicBezTo>
                    <a:lnTo>
                      <a:pt x="36825" y="18385"/>
                    </a:lnTo>
                    <a:cubicBezTo>
                      <a:pt x="36862" y="18422"/>
                      <a:pt x="36917" y="18440"/>
                      <a:pt x="37009" y="18440"/>
                    </a:cubicBezTo>
                    <a:cubicBezTo>
                      <a:pt x="37156" y="18425"/>
                      <a:pt x="37304" y="18328"/>
                      <a:pt x="37432" y="18328"/>
                    </a:cubicBezTo>
                    <a:close/>
                    <a:moveTo>
                      <a:pt x="25022" y="18550"/>
                    </a:moveTo>
                    <a:cubicBezTo>
                      <a:pt x="25059" y="18679"/>
                      <a:pt x="25096" y="18808"/>
                      <a:pt x="25132" y="18936"/>
                    </a:cubicBezTo>
                    <a:cubicBezTo>
                      <a:pt x="25114" y="18991"/>
                      <a:pt x="25096" y="19047"/>
                      <a:pt x="25077" y="19083"/>
                    </a:cubicBezTo>
                    <a:cubicBezTo>
                      <a:pt x="25041" y="19028"/>
                      <a:pt x="24985" y="18955"/>
                      <a:pt x="24930" y="18900"/>
                    </a:cubicBezTo>
                    <a:cubicBezTo>
                      <a:pt x="24967" y="18771"/>
                      <a:pt x="24985" y="18661"/>
                      <a:pt x="25022" y="18550"/>
                    </a:cubicBezTo>
                    <a:close/>
                    <a:moveTo>
                      <a:pt x="17227" y="18072"/>
                    </a:moveTo>
                    <a:lnTo>
                      <a:pt x="17227" y="18072"/>
                    </a:lnTo>
                    <a:cubicBezTo>
                      <a:pt x="17209" y="18348"/>
                      <a:pt x="17227" y="18624"/>
                      <a:pt x="17282" y="18900"/>
                    </a:cubicBezTo>
                    <a:cubicBezTo>
                      <a:pt x="17282" y="18936"/>
                      <a:pt x="17301" y="18955"/>
                      <a:pt x="17301" y="18991"/>
                    </a:cubicBezTo>
                    <a:cubicBezTo>
                      <a:pt x="17301" y="19028"/>
                      <a:pt x="17301" y="19065"/>
                      <a:pt x="17282" y="19102"/>
                    </a:cubicBezTo>
                    <a:cubicBezTo>
                      <a:pt x="17172" y="18900"/>
                      <a:pt x="17080" y="18679"/>
                      <a:pt x="17117" y="18458"/>
                    </a:cubicBezTo>
                    <a:cubicBezTo>
                      <a:pt x="17117" y="18311"/>
                      <a:pt x="17172" y="18201"/>
                      <a:pt x="17227" y="18072"/>
                    </a:cubicBezTo>
                    <a:close/>
                    <a:moveTo>
                      <a:pt x="28699" y="18017"/>
                    </a:moveTo>
                    <a:cubicBezTo>
                      <a:pt x="28736" y="18091"/>
                      <a:pt x="28773" y="18164"/>
                      <a:pt x="28791" y="18238"/>
                    </a:cubicBezTo>
                    <a:cubicBezTo>
                      <a:pt x="28773" y="18293"/>
                      <a:pt x="28773" y="18348"/>
                      <a:pt x="28754" y="18385"/>
                    </a:cubicBezTo>
                    <a:cubicBezTo>
                      <a:pt x="28681" y="18624"/>
                      <a:pt x="28626" y="18863"/>
                      <a:pt x="28552" y="19102"/>
                    </a:cubicBezTo>
                    <a:cubicBezTo>
                      <a:pt x="28552" y="19010"/>
                      <a:pt x="28570" y="18918"/>
                      <a:pt x="28589" y="18808"/>
                    </a:cubicBezTo>
                    <a:cubicBezTo>
                      <a:pt x="28589" y="18697"/>
                      <a:pt x="28570" y="18587"/>
                      <a:pt x="28552" y="18477"/>
                    </a:cubicBezTo>
                    <a:cubicBezTo>
                      <a:pt x="28607" y="18330"/>
                      <a:pt x="28662" y="18183"/>
                      <a:pt x="28699" y="18017"/>
                    </a:cubicBezTo>
                    <a:close/>
                    <a:moveTo>
                      <a:pt x="15848" y="18752"/>
                    </a:moveTo>
                    <a:cubicBezTo>
                      <a:pt x="15812" y="18881"/>
                      <a:pt x="15775" y="19010"/>
                      <a:pt x="15738" y="19139"/>
                    </a:cubicBezTo>
                    <a:cubicBezTo>
                      <a:pt x="15738" y="19083"/>
                      <a:pt x="15738" y="19028"/>
                      <a:pt x="15738" y="18973"/>
                    </a:cubicBezTo>
                    <a:cubicBezTo>
                      <a:pt x="15738" y="18918"/>
                      <a:pt x="15720" y="18881"/>
                      <a:pt x="15720" y="18826"/>
                    </a:cubicBezTo>
                    <a:cubicBezTo>
                      <a:pt x="15738" y="18808"/>
                      <a:pt x="15756" y="18808"/>
                      <a:pt x="15775" y="18789"/>
                    </a:cubicBezTo>
                    <a:cubicBezTo>
                      <a:pt x="15793" y="18789"/>
                      <a:pt x="15812" y="18771"/>
                      <a:pt x="15830" y="18771"/>
                    </a:cubicBezTo>
                    <a:lnTo>
                      <a:pt x="15848" y="18752"/>
                    </a:lnTo>
                    <a:close/>
                    <a:moveTo>
                      <a:pt x="16933" y="17282"/>
                    </a:moveTo>
                    <a:cubicBezTo>
                      <a:pt x="16988" y="17392"/>
                      <a:pt x="17043" y="17484"/>
                      <a:pt x="17080" y="17594"/>
                    </a:cubicBezTo>
                    <a:cubicBezTo>
                      <a:pt x="17025" y="17760"/>
                      <a:pt x="16951" y="17925"/>
                      <a:pt x="16878" y="18091"/>
                    </a:cubicBezTo>
                    <a:cubicBezTo>
                      <a:pt x="16786" y="18311"/>
                      <a:pt x="16694" y="18569"/>
                      <a:pt x="16731" y="18826"/>
                    </a:cubicBezTo>
                    <a:cubicBezTo>
                      <a:pt x="16749" y="18936"/>
                      <a:pt x="16786" y="19047"/>
                      <a:pt x="16841" y="19157"/>
                    </a:cubicBezTo>
                    <a:lnTo>
                      <a:pt x="16768" y="19157"/>
                    </a:lnTo>
                    <a:cubicBezTo>
                      <a:pt x="16768" y="19139"/>
                      <a:pt x="16768" y="19120"/>
                      <a:pt x="16749" y="19120"/>
                    </a:cubicBezTo>
                    <a:cubicBezTo>
                      <a:pt x="16712" y="19083"/>
                      <a:pt x="16676" y="19083"/>
                      <a:pt x="16620" y="19065"/>
                    </a:cubicBezTo>
                    <a:cubicBezTo>
                      <a:pt x="16639" y="18697"/>
                      <a:pt x="16712" y="18330"/>
                      <a:pt x="16712" y="17944"/>
                    </a:cubicBezTo>
                    <a:cubicBezTo>
                      <a:pt x="16712" y="17796"/>
                      <a:pt x="16694" y="17649"/>
                      <a:pt x="16676" y="17484"/>
                    </a:cubicBezTo>
                    <a:cubicBezTo>
                      <a:pt x="16786" y="17429"/>
                      <a:pt x="16878" y="17374"/>
                      <a:pt x="16933" y="17282"/>
                    </a:cubicBezTo>
                    <a:close/>
                    <a:moveTo>
                      <a:pt x="24287" y="18440"/>
                    </a:moveTo>
                    <a:lnTo>
                      <a:pt x="24287" y="18440"/>
                    </a:lnTo>
                    <a:cubicBezTo>
                      <a:pt x="24324" y="18477"/>
                      <a:pt x="24360" y="18513"/>
                      <a:pt x="24397" y="18550"/>
                    </a:cubicBezTo>
                    <a:cubicBezTo>
                      <a:pt x="24434" y="18587"/>
                      <a:pt x="24452" y="18605"/>
                      <a:pt x="24471" y="18624"/>
                    </a:cubicBezTo>
                    <a:cubicBezTo>
                      <a:pt x="24471" y="18697"/>
                      <a:pt x="24471" y="18771"/>
                      <a:pt x="24471" y="18844"/>
                    </a:cubicBezTo>
                    <a:cubicBezTo>
                      <a:pt x="24471" y="18955"/>
                      <a:pt x="24471" y="19047"/>
                      <a:pt x="24471" y="19157"/>
                    </a:cubicBezTo>
                    <a:cubicBezTo>
                      <a:pt x="24452" y="19120"/>
                      <a:pt x="24415" y="19065"/>
                      <a:pt x="24397" y="19028"/>
                    </a:cubicBezTo>
                    <a:cubicBezTo>
                      <a:pt x="24360" y="18826"/>
                      <a:pt x="24324" y="18624"/>
                      <a:pt x="24287" y="18440"/>
                    </a:cubicBezTo>
                    <a:close/>
                    <a:moveTo>
                      <a:pt x="27063" y="16785"/>
                    </a:moveTo>
                    <a:cubicBezTo>
                      <a:pt x="27081" y="16877"/>
                      <a:pt x="27118" y="16969"/>
                      <a:pt x="27173" y="17043"/>
                    </a:cubicBezTo>
                    <a:cubicBezTo>
                      <a:pt x="27173" y="17079"/>
                      <a:pt x="27192" y="17098"/>
                      <a:pt x="27210" y="17135"/>
                    </a:cubicBezTo>
                    <a:cubicBezTo>
                      <a:pt x="27192" y="17300"/>
                      <a:pt x="27155" y="17466"/>
                      <a:pt x="27136" y="17649"/>
                    </a:cubicBezTo>
                    <a:cubicBezTo>
                      <a:pt x="27118" y="17760"/>
                      <a:pt x="27100" y="17852"/>
                      <a:pt x="27081" y="17962"/>
                    </a:cubicBezTo>
                    <a:cubicBezTo>
                      <a:pt x="27008" y="18366"/>
                      <a:pt x="26934" y="18789"/>
                      <a:pt x="26842" y="19212"/>
                    </a:cubicBezTo>
                    <a:cubicBezTo>
                      <a:pt x="26842" y="19194"/>
                      <a:pt x="26842" y="19175"/>
                      <a:pt x="26824" y="19175"/>
                    </a:cubicBezTo>
                    <a:cubicBezTo>
                      <a:pt x="26824" y="19065"/>
                      <a:pt x="26824" y="18973"/>
                      <a:pt x="26842" y="18863"/>
                    </a:cubicBezTo>
                    <a:cubicBezTo>
                      <a:pt x="26861" y="18605"/>
                      <a:pt x="26897" y="18348"/>
                      <a:pt x="26934" y="18091"/>
                    </a:cubicBezTo>
                    <a:cubicBezTo>
                      <a:pt x="26971" y="17668"/>
                      <a:pt x="27026" y="17227"/>
                      <a:pt x="27063" y="16785"/>
                    </a:cubicBezTo>
                    <a:close/>
                    <a:moveTo>
                      <a:pt x="25169" y="19157"/>
                    </a:moveTo>
                    <a:cubicBezTo>
                      <a:pt x="25188" y="19175"/>
                      <a:pt x="25188" y="19194"/>
                      <a:pt x="25188" y="19212"/>
                    </a:cubicBezTo>
                    <a:cubicBezTo>
                      <a:pt x="25188" y="19212"/>
                      <a:pt x="25188" y="19230"/>
                      <a:pt x="25188" y="19230"/>
                    </a:cubicBezTo>
                    <a:cubicBezTo>
                      <a:pt x="25169" y="19230"/>
                      <a:pt x="25169" y="19212"/>
                      <a:pt x="25169" y="19212"/>
                    </a:cubicBezTo>
                    <a:cubicBezTo>
                      <a:pt x="25169" y="19194"/>
                      <a:pt x="25169" y="19175"/>
                      <a:pt x="25169" y="19157"/>
                    </a:cubicBezTo>
                    <a:close/>
                    <a:moveTo>
                      <a:pt x="23662" y="17999"/>
                    </a:moveTo>
                    <a:lnTo>
                      <a:pt x="23662" y="17999"/>
                    </a:lnTo>
                    <a:cubicBezTo>
                      <a:pt x="23662" y="18017"/>
                      <a:pt x="23680" y="18035"/>
                      <a:pt x="23698" y="18054"/>
                    </a:cubicBezTo>
                    <a:cubicBezTo>
                      <a:pt x="23754" y="18127"/>
                      <a:pt x="23809" y="18274"/>
                      <a:pt x="23864" y="18403"/>
                    </a:cubicBezTo>
                    <a:cubicBezTo>
                      <a:pt x="23937" y="18550"/>
                      <a:pt x="23993" y="18697"/>
                      <a:pt x="24066" y="18789"/>
                    </a:cubicBezTo>
                    <a:cubicBezTo>
                      <a:pt x="24103" y="18936"/>
                      <a:pt x="24140" y="19102"/>
                      <a:pt x="24176" y="19249"/>
                    </a:cubicBezTo>
                    <a:cubicBezTo>
                      <a:pt x="24140" y="19212"/>
                      <a:pt x="24140" y="19175"/>
                      <a:pt x="24121" y="19157"/>
                    </a:cubicBezTo>
                    <a:cubicBezTo>
                      <a:pt x="24140" y="19120"/>
                      <a:pt x="24140" y="19083"/>
                      <a:pt x="24103" y="19065"/>
                    </a:cubicBezTo>
                    <a:cubicBezTo>
                      <a:pt x="24085" y="19056"/>
                      <a:pt x="24066" y="19051"/>
                      <a:pt x="24050" y="19051"/>
                    </a:cubicBezTo>
                    <a:cubicBezTo>
                      <a:pt x="24034" y="19051"/>
                      <a:pt x="24020" y="19056"/>
                      <a:pt x="24011" y="19065"/>
                    </a:cubicBezTo>
                    <a:cubicBezTo>
                      <a:pt x="23974" y="18973"/>
                      <a:pt x="23937" y="18863"/>
                      <a:pt x="23901" y="18771"/>
                    </a:cubicBezTo>
                    <a:cubicBezTo>
                      <a:pt x="23827" y="18587"/>
                      <a:pt x="23754" y="18403"/>
                      <a:pt x="23717" y="18219"/>
                    </a:cubicBezTo>
                    <a:lnTo>
                      <a:pt x="23698" y="18183"/>
                    </a:lnTo>
                    <a:cubicBezTo>
                      <a:pt x="23680" y="18127"/>
                      <a:pt x="23662" y="18072"/>
                      <a:pt x="23662" y="17999"/>
                    </a:cubicBezTo>
                    <a:close/>
                    <a:moveTo>
                      <a:pt x="14047" y="18642"/>
                    </a:moveTo>
                    <a:lnTo>
                      <a:pt x="14047" y="18642"/>
                    </a:lnTo>
                    <a:cubicBezTo>
                      <a:pt x="14175" y="18697"/>
                      <a:pt x="14304" y="18752"/>
                      <a:pt x="14414" y="18826"/>
                    </a:cubicBezTo>
                    <a:cubicBezTo>
                      <a:pt x="14525" y="18918"/>
                      <a:pt x="14672" y="19083"/>
                      <a:pt x="14635" y="19249"/>
                    </a:cubicBezTo>
                    <a:cubicBezTo>
                      <a:pt x="14616" y="19335"/>
                      <a:pt x="14547" y="19366"/>
                      <a:pt x="14473" y="19366"/>
                    </a:cubicBezTo>
                    <a:cubicBezTo>
                      <a:pt x="14404" y="19366"/>
                      <a:pt x="14330" y="19339"/>
                      <a:pt x="14286" y="19304"/>
                    </a:cubicBezTo>
                    <a:cubicBezTo>
                      <a:pt x="14139" y="19194"/>
                      <a:pt x="14139" y="18991"/>
                      <a:pt x="14102" y="18826"/>
                    </a:cubicBezTo>
                    <a:cubicBezTo>
                      <a:pt x="14102" y="18771"/>
                      <a:pt x="14083" y="18697"/>
                      <a:pt x="14047" y="18642"/>
                    </a:cubicBezTo>
                    <a:close/>
                    <a:moveTo>
                      <a:pt x="18569" y="17594"/>
                    </a:moveTo>
                    <a:cubicBezTo>
                      <a:pt x="18661" y="17833"/>
                      <a:pt x="18735" y="18072"/>
                      <a:pt x="18790" y="18311"/>
                    </a:cubicBezTo>
                    <a:cubicBezTo>
                      <a:pt x="18900" y="18679"/>
                      <a:pt x="18955" y="19047"/>
                      <a:pt x="18955" y="19433"/>
                    </a:cubicBezTo>
                    <a:cubicBezTo>
                      <a:pt x="18919" y="19396"/>
                      <a:pt x="18900" y="19359"/>
                      <a:pt x="18863" y="19322"/>
                    </a:cubicBezTo>
                    <a:cubicBezTo>
                      <a:pt x="18827" y="19304"/>
                      <a:pt x="18808" y="19286"/>
                      <a:pt x="18771" y="19267"/>
                    </a:cubicBezTo>
                    <a:cubicBezTo>
                      <a:pt x="18771" y="19267"/>
                      <a:pt x="18771" y="19249"/>
                      <a:pt x="18771" y="19249"/>
                    </a:cubicBezTo>
                    <a:cubicBezTo>
                      <a:pt x="18606" y="18844"/>
                      <a:pt x="18532" y="18403"/>
                      <a:pt x="18551" y="17962"/>
                    </a:cubicBezTo>
                    <a:cubicBezTo>
                      <a:pt x="18551" y="17833"/>
                      <a:pt x="18569" y="17723"/>
                      <a:pt x="18569" y="17594"/>
                    </a:cubicBezTo>
                    <a:close/>
                    <a:moveTo>
                      <a:pt x="37836" y="19065"/>
                    </a:moveTo>
                    <a:cubicBezTo>
                      <a:pt x="37652" y="19212"/>
                      <a:pt x="37468" y="19341"/>
                      <a:pt x="37266" y="19469"/>
                    </a:cubicBezTo>
                    <a:cubicBezTo>
                      <a:pt x="37303" y="19433"/>
                      <a:pt x="37321" y="19378"/>
                      <a:pt x="37340" y="19322"/>
                    </a:cubicBezTo>
                    <a:cubicBezTo>
                      <a:pt x="37358" y="19286"/>
                      <a:pt x="37377" y="19230"/>
                      <a:pt x="37395" y="19194"/>
                    </a:cubicBezTo>
                    <a:cubicBezTo>
                      <a:pt x="37413" y="19175"/>
                      <a:pt x="37432" y="19157"/>
                      <a:pt x="37450" y="19139"/>
                    </a:cubicBezTo>
                    <a:cubicBezTo>
                      <a:pt x="37560" y="19120"/>
                      <a:pt x="37707" y="19083"/>
                      <a:pt x="37836" y="19065"/>
                    </a:cubicBezTo>
                    <a:close/>
                    <a:moveTo>
                      <a:pt x="23239" y="18367"/>
                    </a:moveTo>
                    <a:cubicBezTo>
                      <a:pt x="23257" y="18385"/>
                      <a:pt x="23257" y="18403"/>
                      <a:pt x="23276" y="18403"/>
                    </a:cubicBezTo>
                    <a:cubicBezTo>
                      <a:pt x="23312" y="18477"/>
                      <a:pt x="23349" y="18532"/>
                      <a:pt x="23386" y="18587"/>
                    </a:cubicBezTo>
                    <a:cubicBezTo>
                      <a:pt x="23441" y="18661"/>
                      <a:pt x="23478" y="18752"/>
                      <a:pt x="23533" y="18826"/>
                    </a:cubicBezTo>
                    <a:cubicBezTo>
                      <a:pt x="23533" y="18844"/>
                      <a:pt x="23533" y="18863"/>
                      <a:pt x="23533" y="18881"/>
                    </a:cubicBezTo>
                    <a:cubicBezTo>
                      <a:pt x="23551" y="18973"/>
                      <a:pt x="23588" y="19083"/>
                      <a:pt x="23625" y="19175"/>
                    </a:cubicBezTo>
                    <a:cubicBezTo>
                      <a:pt x="23680" y="19286"/>
                      <a:pt x="23717" y="19378"/>
                      <a:pt x="23754" y="19488"/>
                    </a:cubicBezTo>
                    <a:cubicBezTo>
                      <a:pt x="23717" y="19469"/>
                      <a:pt x="23680" y="19433"/>
                      <a:pt x="23643" y="19414"/>
                    </a:cubicBezTo>
                    <a:cubicBezTo>
                      <a:pt x="23643" y="19396"/>
                      <a:pt x="23643" y="19378"/>
                      <a:pt x="23643" y="19378"/>
                    </a:cubicBezTo>
                    <a:cubicBezTo>
                      <a:pt x="23607" y="19304"/>
                      <a:pt x="23588" y="19230"/>
                      <a:pt x="23570" y="19157"/>
                    </a:cubicBezTo>
                    <a:cubicBezTo>
                      <a:pt x="23496" y="18955"/>
                      <a:pt x="23441" y="18752"/>
                      <a:pt x="23349" y="18550"/>
                    </a:cubicBezTo>
                    <a:cubicBezTo>
                      <a:pt x="23331" y="18513"/>
                      <a:pt x="23294" y="18458"/>
                      <a:pt x="23276" y="18422"/>
                    </a:cubicBezTo>
                    <a:cubicBezTo>
                      <a:pt x="23257" y="18403"/>
                      <a:pt x="23257" y="18385"/>
                      <a:pt x="23239" y="18367"/>
                    </a:cubicBezTo>
                    <a:close/>
                    <a:moveTo>
                      <a:pt x="24673" y="18844"/>
                    </a:moveTo>
                    <a:cubicBezTo>
                      <a:pt x="24691" y="18863"/>
                      <a:pt x="24710" y="18900"/>
                      <a:pt x="24728" y="18918"/>
                    </a:cubicBezTo>
                    <a:cubicBezTo>
                      <a:pt x="24728" y="18991"/>
                      <a:pt x="24728" y="19083"/>
                      <a:pt x="24710" y="19157"/>
                    </a:cubicBezTo>
                    <a:cubicBezTo>
                      <a:pt x="24710" y="19230"/>
                      <a:pt x="24710" y="19322"/>
                      <a:pt x="24710" y="19396"/>
                    </a:cubicBezTo>
                    <a:cubicBezTo>
                      <a:pt x="24710" y="19433"/>
                      <a:pt x="24691" y="19451"/>
                      <a:pt x="24691" y="19488"/>
                    </a:cubicBezTo>
                    <a:cubicBezTo>
                      <a:pt x="24691" y="19488"/>
                      <a:pt x="24691" y="19488"/>
                      <a:pt x="24691" y="19469"/>
                    </a:cubicBezTo>
                    <a:cubicBezTo>
                      <a:pt x="24673" y="19451"/>
                      <a:pt x="24654" y="19433"/>
                      <a:pt x="24636" y="19396"/>
                    </a:cubicBezTo>
                    <a:cubicBezTo>
                      <a:pt x="24654" y="19212"/>
                      <a:pt x="24654" y="19028"/>
                      <a:pt x="24673" y="18844"/>
                    </a:cubicBezTo>
                    <a:close/>
                    <a:moveTo>
                      <a:pt x="24232" y="19083"/>
                    </a:moveTo>
                    <a:lnTo>
                      <a:pt x="24232" y="19083"/>
                    </a:lnTo>
                    <a:cubicBezTo>
                      <a:pt x="24268" y="19139"/>
                      <a:pt x="24305" y="19194"/>
                      <a:pt x="24324" y="19249"/>
                    </a:cubicBezTo>
                    <a:cubicBezTo>
                      <a:pt x="24358" y="19352"/>
                      <a:pt x="24376" y="19455"/>
                      <a:pt x="24393" y="19558"/>
                    </a:cubicBezTo>
                    <a:lnTo>
                      <a:pt x="24393" y="19558"/>
                    </a:lnTo>
                    <a:cubicBezTo>
                      <a:pt x="24376" y="19540"/>
                      <a:pt x="24359" y="19522"/>
                      <a:pt x="24342" y="19488"/>
                    </a:cubicBezTo>
                    <a:cubicBezTo>
                      <a:pt x="24305" y="19359"/>
                      <a:pt x="24268" y="19212"/>
                      <a:pt x="24232" y="19083"/>
                    </a:cubicBezTo>
                    <a:close/>
                    <a:moveTo>
                      <a:pt x="27357" y="17337"/>
                    </a:moveTo>
                    <a:cubicBezTo>
                      <a:pt x="27375" y="17374"/>
                      <a:pt x="27394" y="17392"/>
                      <a:pt x="27412" y="17429"/>
                    </a:cubicBezTo>
                    <a:cubicBezTo>
                      <a:pt x="27375" y="17888"/>
                      <a:pt x="27339" y="18348"/>
                      <a:pt x="27228" y="18789"/>
                    </a:cubicBezTo>
                    <a:cubicBezTo>
                      <a:pt x="27173" y="19047"/>
                      <a:pt x="27118" y="19322"/>
                      <a:pt x="27044" y="19598"/>
                    </a:cubicBezTo>
                    <a:cubicBezTo>
                      <a:pt x="27026" y="19543"/>
                      <a:pt x="26989" y="19506"/>
                      <a:pt x="26971" y="19451"/>
                    </a:cubicBezTo>
                    <a:cubicBezTo>
                      <a:pt x="27063" y="18955"/>
                      <a:pt x="27155" y="18458"/>
                      <a:pt x="27228" y="17980"/>
                    </a:cubicBezTo>
                    <a:cubicBezTo>
                      <a:pt x="27247" y="17888"/>
                      <a:pt x="27265" y="17778"/>
                      <a:pt x="27283" y="17686"/>
                    </a:cubicBezTo>
                    <a:cubicBezTo>
                      <a:pt x="27320" y="17557"/>
                      <a:pt x="27339" y="17447"/>
                      <a:pt x="27357" y="17337"/>
                    </a:cubicBezTo>
                    <a:close/>
                    <a:moveTo>
                      <a:pt x="24121" y="19469"/>
                    </a:moveTo>
                    <a:cubicBezTo>
                      <a:pt x="24158" y="19525"/>
                      <a:pt x="24195" y="19561"/>
                      <a:pt x="24232" y="19617"/>
                    </a:cubicBezTo>
                    <a:cubicBezTo>
                      <a:pt x="24195" y="19580"/>
                      <a:pt x="24158" y="19543"/>
                      <a:pt x="24121" y="19506"/>
                    </a:cubicBezTo>
                    <a:cubicBezTo>
                      <a:pt x="24121" y="19488"/>
                      <a:pt x="24121" y="19488"/>
                      <a:pt x="24121" y="19469"/>
                    </a:cubicBezTo>
                    <a:close/>
                    <a:moveTo>
                      <a:pt x="30758" y="18936"/>
                    </a:moveTo>
                    <a:cubicBezTo>
                      <a:pt x="30776" y="19010"/>
                      <a:pt x="30795" y="19083"/>
                      <a:pt x="30795" y="19157"/>
                    </a:cubicBezTo>
                    <a:cubicBezTo>
                      <a:pt x="30629" y="19359"/>
                      <a:pt x="30446" y="19543"/>
                      <a:pt x="30262" y="19708"/>
                    </a:cubicBezTo>
                    <a:lnTo>
                      <a:pt x="30262" y="19690"/>
                    </a:lnTo>
                    <a:lnTo>
                      <a:pt x="30317" y="19617"/>
                    </a:lnTo>
                    <a:cubicBezTo>
                      <a:pt x="30482" y="19396"/>
                      <a:pt x="30629" y="19175"/>
                      <a:pt x="30758" y="18936"/>
                    </a:cubicBezTo>
                    <a:close/>
                    <a:moveTo>
                      <a:pt x="23772" y="19249"/>
                    </a:moveTo>
                    <a:cubicBezTo>
                      <a:pt x="23846" y="19341"/>
                      <a:pt x="23937" y="19451"/>
                      <a:pt x="24029" y="19543"/>
                    </a:cubicBezTo>
                    <a:cubicBezTo>
                      <a:pt x="24029" y="19617"/>
                      <a:pt x="24048" y="19690"/>
                      <a:pt x="24066" y="19764"/>
                    </a:cubicBezTo>
                    <a:cubicBezTo>
                      <a:pt x="24029" y="19727"/>
                      <a:pt x="23956" y="19672"/>
                      <a:pt x="23901" y="19617"/>
                    </a:cubicBezTo>
                    <a:cubicBezTo>
                      <a:pt x="23864" y="19488"/>
                      <a:pt x="23827" y="19359"/>
                      <a:pt x="23772" y="19249"/>
                    </a:cubicBezTo>
                    <a:close/>
                    <a:moveTo>
                      <a:pt x="24857" y="19175"/>
                    </a:moveTo>
                    <a:cubicBezTo>
                      <a:pt x="24893" y="19267"/>
                      <a:pt x="24930" y="19359"/>
                      <a:pt x="24967" y="19451"/>
                    </a:cubicBezTo>
                    <a:cubicBezTo>
                      <a:pt x="24967" y="19469"/>
                      <a:pt x="24967" y="19488"/>
                      <a:pt x="24967" y="19506"/>
                    </a:cubicBezTo>
                    <a:cubicBezTo>
                      <a:pt x="24949" y="19598"/>
                      <a:pt x="24912" y="19690"/>
                      <a:pt x="24893" y="19782"/>
                    </a:cubicBezTo>
                    <a:cubicBezTo>
                      <a:pt x="24875" y="19764"/>
                      <a:pt x="24857" y="19745"/>
                      <a:pt x="24838" y="19708"/>
                    </a:cubicBezTo>
                    <a:cubicBezTo>
                      <a:pt x="24838" y="19690"/>
                      <a:pt x="24838" y="19672"/>
                      <a:pt x="24838" y="19635"/>
                    </a:cubicBezTo>
                    <a:cubicBezTo>
                      <a:pt x="24820" y="19561"/>
                      <a:pt x="24820" y="19488"/>
                      <a:pt x="24820" y="19414"/>
                    </a:cubicBezTo>
                    <a:lnTo>
                      <a:pt x="24857" y="19175"/>
                    </a:lnTo>
                    <a:close/>
                    <a:moveTo>
                      <a:pt x="24599" y="19635"/>
                    </a:moveTo>
                    <a:cubicBezTo>
                      <a:pt x="24618" y="19672"/>
                      <a:pt x="24618" y="19690"/>
                      <a:pt x="24636" y="19708"/>
                    </a:cubicBezTo>
                    <a:cubicBezTo>
                      <a:pt x="24636" y="19745"/>
                      <a:pt x="24618" y="19782"/>
                      <a:pt x="24618" y="19819"/>
                    </a:cubicBezTo>
                    <a:cubicBezTo>
                      <a:pt x="24599" y="19800"/>
                      <a:pt x="24581" y="19800"/>
                      <a:pt x="24581" y="19782"/>
                    </a:cubicBezTo>
                    <a:cubicBezTo>
                      <a:pt x="24581" y="19727"/>
                      <a:pt x="24599" y="19690"/>
                      <a:pt x="24599" y="19635"/>
                    </a:cubicBezTo>
                    <a:close/>
                    <a:moveTo>
                      <a:pt x="27559" y="17686"/>
                    </a:moveTo>
                    <a:cubicBezTo>
                      <a:pt x="27578" y="17741"/>
                      <a:pt x="27596" y="17778"/>
                      <a:pt x="27614" y="17833"/>
                    </a:cubicBezTo>
                    <a:cubicBezTo>
                      <a:pt x="27725" y="18274"/>
                      <a:pt x="27504" y="18661"/>
                      <a:pt x="27504" y="19102"/>
                    </a:cubicBezTo>
                    <a:cubicBezTo>
                      <a:pt x="27486" y="19139"/>
                      <a:pt x="27467" y="19194"/>
                      <a:pt x="27449" y="19230"/>
                    </a:cubicBezTo>
                    <a:cubicBezTo>
                      <a:pt x="27375" y="19359"/>
                      <a:pt x="27339" y="19488"/>
                      <a:pt x="27302" y="19617"/>
                    </a:cubicBezTo>
                    <a:cubicBezTo>
                      <a:pt x="27283" y="19690"/>
                      <a:pt x="27247" y="19782"/>
                      <a:pt x="27228" y="19856"/>
                    </a:cubicBezTo>
                    <a:cubicBezTo>
                      <a:pt x="27210" y="19837"/>
                      <a:pt x="27192" y="19819"/>
                      <a:pt x="27173" y="19800"/>
                    </a:cubicBezTo>
                    <a:cubicBezTo>
                      <a:pt x="27247" y="19469"/>
                      <a:pt x="27320" y="19139"/>
                      <a:pt x="27394" y="18826"/>
                    </a:cubicBezTo>
                    <a:cubicBezTo>
                      <a:pt x="27486" y="18458"/>
                      <a:pt x="27522" y="18072"/>
                      <a:pt x="27559" y="17686"/>
                    </a:cubicBezTo>
                    <a:close/>
                    <a:moveTo>
                      <a:pt x="25059" y="19782"/>
                    </a:moveTo>
                    <a:cubicBezTo>
                      <a:pt x="25059" y="19782"/>
                      <a:pt x="25077" y="19800"/>
                      <a:pt x="25077" y="19800"/>
                    </a:cubicBezTo>
                    <a:cubicBezTo>
                      <a:pt x="25041" y="19837"/>
                      <a:pt x="25022" y="19892"/>
                      <a:pt x="25004" y="19929"/>
                    </a:cubicBezTo>
                    <a:cubicBezTo>
                      <a:pt x="25022" y="19874"/>
                      <a:pt x="25041" y="19837"/>
                      <a:pt x="25059" y="19800"/>
                    </a:cubicBezTo>
                    <a:cubicBezTo>
                      <a:pt x="25059" y="19800"/>
                      <a:pt x="25059" y="19782"/>
                      <a:pt x="25059" y="19782"/>
                    </a:cubicBezTo>
                    <a:close/>
                    <a:moveTo>
                      <a:pt x="23349" y="19304"/>
                    </a:moveTo>
                    <a:lnTo>
                      <a:pt x="23349" y="19304"/>
                    </a:lnTo>
                    <a:cubicBezTo>
                      <a:pt x="23404" y="19341"/>
                      <a:pt x="23478" y="19414"/>
                      <a:pt x="23551" y="19469"/>
                    </a:cubicBezTo>
                    <a:cubicBezTo>
                      <a:pt x="23570" y="19525"/>
                      <a:pt x="23588" y="19561"/>
                      <a:pt x="23607" y="19617"/>
                    </a:cubicBezTo>
                    <a:cubicBezTo>
                      <a:pt x="23643" y="19727"/>
                      <a:pt x="23680" y="19837"/>
                      <a:pt x="23717" y="19947"/>
                    </a:cubicBezTo>
                    <a:cubicBezTo>
                      <a:pt x="23698" y="19929"/>
                      <a:pt x="23698" y="19929"/>
                      <a:pt x="23698" y="19911"/>
                    </a:cubicBezTo>
                    <a:lnTo>
                      <a:pt x="23662" y="19856"/>
                    </a:lnTo>
                    <a:cubicBezTo>
                      <a:pt x="23607" y="19727"/>
                      <a:pt x="23533" y="19617"/>
                      <a:pt x="23478" y="19506"/>
                    </a:cubicBezTo>
                    <a:cubicBezTo>
                      <a:pt x="23441" y="19433"/>
                      <a:pt x="23404" y="19359"/>
                      <a:pt x="23349" y="19304"/>
                    </a:cubicBezTo>
                    <a:close/>
                    <a:moveTo>
                      <a:pt x="24728" y="19819"/>
                    </a:moveTo>
                    <a:cubicBezTo>
                      <a:pt x="24728" y="19837"/>
                      <a:pt x="24746" y="19856"/>
                      <a:pt x="24746" y="19856"/>
                    </a:cubicBezTo>
                    <a:cubicBezTo>
                      <a:pt x="24746" y="19892"/>
                      <a:pt x="24746" y="19929"/>
                      <a:pt x="24746" y="19947"/>
                    </a:cubicBezTo>
                    <a:cubicBezTo>
                      <a:pt x="24728" y="19929"/>
                      <a:pt x="24728" y="19929"/>
                      <a:pt x="24710" y="19911"/>
                    </a:cubicBezTo>
                    <a:cubicBezTo>
                      <a:pt x="24710" y="19874"/>
                      <a:pt x="24710" y="19856"/>
                      <a:pt x="24728" y="19819"/>
                    </a:cubicBezTo>
                    <a:close/>
                    <a:moveTo>
                      <a:pt x="23717" y="19598"/>
                    </a:moveTo>
                    <a:cubicBezTo>
                      <a:pt x="23735" y="19635"/>
                      <a:pt x="23772" y="19653"/>
                      <a:pt x="23809" y="19690"/>
                    </a:cubicBezTo>
                    <a:cubicBezTo>
                      <a:pt x="23809" y="19690"/>
                      <a:pt x="23809" y="19690"/>
                      <a:pt x="23809" y="19708"/>
                    </a:cubicBezTo>
                    <a:cubicBezTo>
                      <a:pt x="23846" y="19819"/>
                      <a:pt x="23882" y="19947"/>
                      <a:pt x="23937" y="20058"/>
                    </a:cubicBezTo>
                    <a:lnTo>
                      <a:pt x="23864" y="20058"/>
                    </a:lnTo>
                    <a:cubicBezTo>
                      <a:pt x="23809" y="19911"/>
                      <a:pt x="23754" y="19745"/>
                      <a:pt x="23717" y="19598"/>
                    </a:cubicBezTo>
                    <a:close/>
                    <a:moveTo>
                      <a:pt x="28883" y="18881"/>
                    </a:moveTo>
                    <a:cubicBezTo>
                      <a:pt x="28883" y="19175"/>
                      <a:pt x="28846" y="19451"/>
                      <a:pt x="28865" y="19727"/>
                    </a:cubicBezTo>
                    <a:cubicBezTo>
                      <a:pt x="28828" y="19837"/>
                      <a:pt x="28791" y="19947"/>
                      <a:pt x="28754" y="20058"/>
                    </a:cubicBezTo>
                    <a:cubicBezTo>
                      <a:pt x="28736" y="20039"/>
                      <a:pt x="28736" y="20003"/>
                      <a:pt x="28717" y="19984"/>
                    </a:cubicBezTo>
                    <a:cubicBezTo>
                      <a:pt x="28681" y="19856"/>
                      <a:pt x="28626" y="19745"/>
                      <a:pt x="28607" y="19635"/>
                    </a:cubicBezTo>
                    <a:cubicBezTo>
                      <a:pt x="28589" y="19617"/>
                      <a:pt x="28589" y="19617"/>
                      <a:pt x="28589" y="19598"/>
                    </a:cubicBezTo>
                    <a:cubicBezTo>
                      <a:pt x="28626" y="19506"/>
                      <a:pt x="28644" y="19396"/>
                      <a:pt x="28662" y="19304"/>
                    </a:cubicBezTo>
                    <a:cubicBezTo>
                      <a:pt x="28699" y="19230"/>
                      <a:pt x="28736" y="19157"/>
                      <a:pt x="28773" y="19083"/>
                    </a:cubicBezTo>
                    <a:cubicBezTo>
                      <a:pt x="28809" y="19028"/>
                      <a:pt x="28846" y="18955"/>
                      <a:pt x="28883" y="18881"/>
                    </a:cubicBezTo>
                    <a:close/>
                    <a:moveTo>
                      <a:pt x="27743" y="19984"/>
                    </a:moveTo>
                    <a:cubicBezTo>
                      <a:pt x="27761" y="20021"/>
                      <a:pt x="27780" y="20039"/>
                      <a:pt x="27798" y="20076"/>
                    </a:cubicBezTo>
                    <a:lnTo>
                      <a:pt x="27670" y="20076"/>
                    </a:lnTo>
                    <a:cubicBezTo>
                      <a:pt x="27688" y="20058"/>
                      <a:pt x="27725" y="20021"/>
                      <a:pt x="27743" y="19984"/>
                    </a:cubicBezTo>
                    <a:close/>
                    <a:moveTo>
                      <a:pt x="23956" y="19800"/>
                    </a:moveTo>
                    <a:lnTo>
                      <a:pt x="23956" y="19800"/>
                    </a:lnTo>
                    <a:cubicBezTo>
                      <a:pt x="24011" y="19856"/>
                      <a:pt x="24066" y="19892"/>
                      <a:pt x="24103" y="19929"/>
                    </a:cubicBezTo>
                    <a:lnTo>
                      <a:pt x="24121" y="19947"/>
                    </a:lnTo>
                    <a:cubicBezTo>
                      <a:pt x="24140" y="19984"/>
                      <a:pt x="24158" y="20021"/>
                      <a:pt x="24158" y="20058"/>
                    </a:cubicBezTo>
                    <a:lnTo>
                      <a:pt x="24176" y="20095"/>
                    </a:lnTo>
                    <a:cubicBezTo>
                      <a:pt x="24140" y="20076"/>
                      <a:pt x="24085" y="20076"/>
                      <a:pt x="24048" y="20076"/>
                    </a:cubicBezTo>
                    <a:cubicBezTo>
                      <a:pt x="24011" y="19984"/>
                      <a:pt x="23993" y="19892"/>
                      <a:pt x="23956" y="19800"/>
                    </a:cubicBezTo>
                    <a:close/>
                    <a:moveTo>
                      <a:pt x="27541" y="19433"/>
                    </a:moveTo>
                    <a:cubicBezTo>
                      <a:pt x="27541" y="19469"/>
                      <a:pt x="27559" y="19488"/>
                      <a:pt x="27559" y="19525"/>
                    </a:cubicBezTo>
                    <a:cubicBezTo>
                      <a:pt x="27522" y="19708"/>
                      <a:pt x="27486" y="19892"/>
                      <a:pt x="27449" y="20095"/>
                    </a:cubicBezTo>
                    <a:lnTo>
                      <a:pt x="27412" y="20095"/>
                    </a:lnTo>
                    <a:cubicBezTo>
                      <a:pt x="27375" y="20058"/>
                      <a:pt x="27357" y="20039"/>
                      <a:pt x="27339" y="20003"/>
                    </a:cubicBezTo>
                    <a:cubicBezTo>
                      <a:pt x="27394" y="19892"/>
                      <a:pt x="27412" y="19782"/>
                      <a:pt x="27449" y="19672"/>
                    </a:cubicBezTo>
                    <a:cubicBezTo>
                      <a:pt x="27486" y="19580"/>
                      <a:pt x="27504" y="19506"/>
                      <a:pt x="27541" y="19433"/>
                    </a:cubicBezTo>
                    <a:close/>
                    <a:moveTo>
                      <a:pt x="24176" y="19708"/>
                    </a:moveTo>
                    <a:cubicBezTo>
                      <a:pt x="24213" y="19764"/>
                      <a:pt x="24232" y="19782"/>
                      <a:pt x="24268" y="19819"/>
                    </a:cubicBezTo>
                    <a:cubicBezTo>
                      <a:pt x="24287" y="19837"/>
                      <a:pt x="24287" y="19837"/>
                      <a:pt x="24305" y="19837"/>
                    </a:cubicBezTo>
                    <a:lnTo>
                      <a:pt x="24324" y="19837"/>
                    </a:lnTo>
                    <a:cubicBezTo>
                      <a:pt x="24342" y="19929"/>
                      <a:pt x="24360" y="20021"/>
                      <a:pt x="24379" y="20113"/>
                    </a:cubicBezTo>
                    <a:cubicBezTo>
                      <a:pt x="24379" y="20113"/>
                      <a:pt x="24379" y="20131"/>
                      <a:pt x="24379" y="20131"/>
                    </a:cubicBezTo>
                    <a:cubicBezTo>
                      <a:pt x="24342" y="20131"/>
                      <a:pt x="24324" y="20113"/>
                      <a:pt x="24287" y="20113"/>
                    </a:cubicBezTo>
                    <a:cubicBezTo>
                      <a:pt x="24287" y="20076"/>
                      <a:pt x="24268" y="20058"/>
                      <a:pt x="24268" y="20021"/>
                    </a:cubicBezTo>
                    <a:cubicBezTo>
                      <a:pt x="24232" y="19929"/>
                      <a:pt x="24195" y="19819"/>
                      <a:pt x="24176" y="19708"/>
                    </a:cubicBezTo>
                    <a:close/>
                    <a:moveTo>
                      <a:pt x="24526" y="20076"/>
                    </a:moveTo>
                    <a:cubicBezTo>
                      <a:pt x="24526" y="20113"/>
                      <a:pt x="24526" y="20131"/>
                      <a:pt x="24544" y="20150"/>
                    </a:cubicBezTo>
                    <a:cubicBezTo>
                      <a:pt x="24544" y="20150"/>
                      <a:pt x="24544" y="20150"/>
                      <a:pt x="24544" y="20168"/>
                    </a:cubicBezTo>
                    <a:cubicBezTo>
                      <a:pt x="24526" y="20150"/>
                      <a:pt x="24507" y="20150"/>
                      <a:pt x="24507" y="20150"/>
                    </a:cubicBezTo>
                    <a:cubicBezTo>
                      <a:pt x="24507" y="20150"/>
                      <a:pt x="24489" y="20131"/>
                      <a:pt x="24489" y="20113"/>
                    </a:cubicBezTo>
                    <a:cubicBezTo>
                      <a:pt x="24489" y="20113"/>
                      <a:pt x="24507" y="20095"/>
                      <a:pt x="24507" y="20095"/>
                    </a:cubicBezTo>
                    <a:cubicBezTo>
                      <a:pt x="24507" y="20095"/>
                      <a:pt x="24507" y="20076"/>
                      <a:pt x="24526" y="20076"/>
                    </a:cubicBezTo>
                    <a:close/>
                    <a:moveTo>
                      <a:pt x="25114" y="19929"/>
                    </a:moveTo>
                    <a:cubicBezTo>
                      <a:pt x="25151" y="20021"/>
                      <a:pt x="25188" y="20113"/>
                      <a:pt x="25224" y="20186"/>
                    </a:cubicBezTo>
                    <a:cubicBezTo>
                      <a:pt x="25169" y="20131"/>
                      <a:pt x="25132" y="20076"/>
                      <a:pt x="25077" y="20021"/>
                    </a:cubicBezTo>
                    <a:lnTo>
                      <a:pt x="25114" y="19929"/>
                    </a:lnTo>
                    <a:close/>
                    <a:moveTo>
                      <a:pt x="31420" y="18513"/>
                    </a:moveTo>
                    <a:cubicBezTo>
                      <a:pt x="31438" y="18587"/>
                      <a:pt x="31475" y="18679"/>
                      <a:pt x="31512" y="18752"/>
                    </a:cubicBezTo>
                    <a:cubicBezTo>
                      <a:pt x="31512" y="18752"/>
                      <a:pt x="31530" y="18771"/>
                      <a:pt x="31530" y="18789"/>
                    </a:cubicBezTo>
                    <a:cubicBezTo>
                      <a:pt x="31530" y="18789"/>
                      <a:pt x="31530" y="18808"/>
                      <a:pt x="31530" y="18826"/>
                    </a:cubicBezTo>
                    <a:cubicBezTo>
                      <a:pt x="31585" y="18973"/>
                      <a:pt x="31622" y="19120"/>
                      <a:pt x="31659" y="19286"/>
                    </a:cubicBezTo>
                    <a:cubicBezTo>
                      <a:pt x="31696" y="19433"/>
                      <a:pt x="31732" y="19598"/>
                      <a:pt x="31788" y="19745"/>
                    </a:cubicBezTo>
                    <a:cubicBezTo>
                      <a:pt x="31769" y="19874"/>
                      <a:pt x="31732" y="20003"/>
                      <a:pt x="31732" y="20150"/>
                    </a:cubicBezTo>
                    <a:cubicBezTo>
                      <a:pt x="31732" y="20168"/>
                      <a:pt x="31732" y="20186"/>
                      <a:pt x="31732" y="20186"/>
                    </a:cubicBezTo>
                    <a:cubicBezTo>
                      <a:pt x="31641" y="19892"/>
                      <a:pt x="31549" y="19617"/>
                      <a:pt x="31512" y="19304"/>
                    </a:cubicBezTo>
                    <a:lnTo>
                      <a:pt x="31493" y="19230"/>
                    </a:lnTo>
                    <a:cubicBezTo>
                      <a:pt x="31475" y="19028"/>
                      <a:pt x="31438" y="18826"/>
                      <a:pt x="31365" y="18624"/>
                    </a:cubicBezTo>
                    <a:cubicBezTo>
                      <a:pt x="31383" y="18587"/>
                      <a:pt x="31402" y="18550"/>
                      <a:pt x="31420" y="18513"/>
                    </a:cubicBezTo>
                    <a:close/>
                    <a:moveTo>
                      <a:pt x="34619" y="17594"/>
                    </a:moveTo>
                    <a:lnTo>
                      <a:pt x="34619" y="17594"/>
                    </a:lnTo>
                    <a:cubicBezTo>
                      <a:pt x="34711" y="17649"/>
                      <a:pt x="34803" y="17686"/>
                      <a:pt x="34876" y="17686"/>
                    </a:cubicBezTo>
                    <a:cubicBezTo>
                      <a:pt x="34895" y="17705"/>
                      <a:pt x="34931" y="17705"/>
                      <a:pt x="34950" y="17705"/>
                    </a:cubicBezTo>
                    <a:lnTo>
                      <a:pt x="35023" y="17705"/>
                    </a:lnTo>
                    <a:cubicBezTo>
                      <a:pt x="35060" y="17723"/>
                      <a:pt x="35097" y="17723"/>
                      <a:pt x="35115" y="17741"/>
                    </a:cubicBezTo>
                    <a:cubicBezTo>
                      <a:pt x="35152" y="17741"/>
                      <a:pt x="35189" y="17760"/>
                      <a:pt x="35226" y="17778"/>
                    </a:cubicBezTo>
                    <a:cubicBezTo>
                      <a:pt x="35244" y="17796"/>
                      <a:pt x="35262" y="17833"/>
                      <a:pt x="35281" y="17852"/>
                    </a:cubicBezTo>
                    <a:cubicBezTo>
                      <a:pt x="35250" y="17848"/>
                      <a:pt x="35217" y="17846"/>
                      <a:pt x="35184" y="17846"/>
                    </a:cubicBezTo>
                    <a:cubicBezTo>
                      <a:pt x="35056" y="17846"/>
                      <a:pt x="34920" y="17878"/>
                      <a:pt x="34876" y="17980"/>
                    </a:cubicBezTo>
                    <a:cubicBezTo>
                      <a:pt x="34839" y="18054"/>
                      <a:pt x="34839" y="18109"/>
                      <a:pt x="34895" y="18164"/>
                    </a:cubicBezTo>
                    <a:cubicBezTo>
                      <a:pt x="34924" y="18224"/>
                      <a:pt x="34991" y="18308"/>
                      <a:pt x="35093" y="18308"/>
                    </a:cubicBezTo>
                    <a:cubicBezTo>
                      <a:pt x="35117" y="18308"/>
                      <a:pt x="35143" y="18303"/>
                      <a:pt x="35170" y="18293"/>
                    </a:cubicBezTo>
                    <a:cubicBezTo>
                      <a:pt x="35336" y="18238"/>
                      <a:pt x="35428" y="18164"/>
                      <a:pt x="35520" y="18146"/>
                    </a:cubicBezTo>
                    <a:lnTo>
                      <a:pt x="35556" y="18146"/>
                    </a:lnTo>
                    <a:cubicBezTo>
                      <a:pt x="35630" y="18201"/>
                      <a:pt x="35685" y="18256"/>
                      <a:pt x="35759" y="18330"/>
                    </a:cubicBezTo>
                    <a:cubicBezTo>
                      <a:pt x="35740" y="18311"/>
                      <a:pt x="35704" y="18311"/>
                      <a:pt x="35685" y="18293"/>
                    </a:cubicBezTo>
                    <a:cubicBezTo>
                      <a:pt x="35655" y="18289"/>
                      <a:pt x="35623" y="18286"/>
                      <a:pt x="35592" y="18286"/>
                    </a:cubicBezTo>
                    <a:cubicBezTo>
                      <a:pt x="35490" y="18286"/>
                      <a:pt x="35388" y="18310"/>
                      <a:pt x="35317" y="18366"/>
                    </a:cubicBezTo>
                    <a:cubicBezTo>
                      <a:pt x="35262" y="18440"/>
                      <a:pt x="35262" y="18513"/>
                      <a:pt x="35281" y="18587"/>
                    </a:cubicBezTo>
                    <a:cubicBezTo>
                      <a:pt x="35299" y="18642"/>
                      <a:pt x="35336" y="18734"/>
                      <a:pt x="35446" y="18752"/>
                    </a:cubicBezTo>
                    <a:cubicBezTo>
                      <a:pt x="35465" y="18762"/>
                      <a:pt x="35488" y="18766"/>
                      <a:pt x="35513" y="18766"/>
                    </a:cubicBezTo>
                    <a:cubicBezTo>
                      <a:pt x="35538" y="18766"/>
                      <a:pt x="35566" y="18762"/>
                      <a:pt x="35593" y="18752"/>
                    </a:cubicBezTo>
                    <a:cubicBezTo>
                      <a:pt x="35777" y="18734"/>
                      <a:pt x="35887" y="18624"/>
                      <a:pt x="36108" y="18624"/>
                    </a:cubicBezTo>
                    <a:lnTo>
                      <a:pt x="36126" y="18624"/>
                    </a:lnTo>
                    <a:cubicBezTo>
                      <a:pt x="36218" y="18697"/>
                      <a:pt x="36329" y="18771"/>
                      <a:pt x="36439" y="18844"/>
                    </a:cubicBezTo>
                    <a:cubicBezTo>
                      <a:pt x="36384" y="18844"/>
                      <a:pt x="36329" y="18844"/>
                      <a:pt x="36273" y="18863"/>
                    </a:cubicBezTo>
                    <a:cubicBezTo>
                      <a:pt x="36090" y="18900"/>
                      <a:pt x="35869" y="19047"/>
                      <a:pt x="35943" y="19267"/>
                    </a:cubicBezTo>
                    <a:cubicBezTo>
                      <a:pt x="35961" y="19322"/>
                      <a:pt x="35979" y="19341"/>
                      <a:pt x="36016" y="19378"/>
                    </a:cubicBezTo>
                    <a:cubicBezTo>
                      <a:pt x="36016" y="19378"/>
                      <a:pt x="36081" y="19449"/>
                      <a:pt x="36174" y="19449"/>
                    </a:cubicBezTo>
                    <a:cubicBezTo>
                      <a:pt x="36230" y="19449"/>
                      <a:pt x="36296" y="19423"/>
                      <a:pt x="36365" y="19341"/>
                    </a:cubicBezTo>
                    <a:cubicBezTo>
                      <a:pt x="36514" y="19160"/>
                      <a:pt x="36618" y="19023"/>
                      <a:pt x="36744" y="19023"/>
                    </a:cubicBezTo>
                    <a:cubicBezTo>
                      <a:pt x="36758" y="19023"/>
                      <a:pt x="36773" y="19024"/>
                      <a:pt x="36788" y="19028"/>
                    </a:cubicBezTo>
                    <a:cubicBezTo>
                      <a:pt x="36880" y="19065"/>
                      <a:pt x="37009" y="19102"/>
                      <a:pt x="37119" y="19120"/>
                    </a:cubicBezTo>
                    <a:cubicBezTo>
                      <a:pt x="37046" y="19139"/>
                      <a:pt x="36972" y="19175"/>
                      <a:pt x="36899" y="19230"/>
                    </a:cubicBezTo>
                    <a:cubicBezTo>
                      <a:pt x="36825" y="19267"/>
                      <a:pt x="36770" y="19322"/>
                      <a:pt x="36788" y="19414"/>
                    </a:cubicBezTo>
                    <a:cubicBezTo>
                      <a:pt x="36807" y="19506"/>
                      <a:pt x="36899" y="19598"/>
                      <a:pt x="36990" y="19617"/>
                    </a:cubicBezTo>
                    <a:lnTo>
                      <a:pt x="37064" y="19617"/>
                    </a:lnTo>
                    <a:cubicBezTo>
                      <a:pt x="37009" y="19653"/>
                      <a:pt x="36972" y="19672"/>
                      <a:pt x="36935" y="19708"/>
                    </a:cubicBezTo>
                    <a:cubicBezTo>
                      <a:pt x="36402" y="19892"/>
                      <a:pt x="35869" y="20058"/>
                      <a:pt x="35336" y="20186"/>
                    </a:cubicBezTo>
                    <a:cubicBezTo>
                      <a:pt x="35317" y="20168"/>
                      <a:pt x="35317" y="20150"/>
                      <a:pt x="35299" y="20131"/>
                    </a:cubicBezTo>
                    <a:cubicBezTo>
                      <a:pt x="35281" y="20076"/>
                      <a:pt x="35244" y="20021"/>
                      <a:pt x="35226" y="19966"/>
                    </a:cubicBezTo>
                    <a:cubicBezTo>
                      <a:pt x="35189" y="19874"/>
                      <a:pt x="35152" y="19782"/>
                      <a:pt x="35115" y="19690"/>
                    </a:cubicBezTo>
                    <a:cubicBezTo>
                      <a:pt x="35078" y="19617"/>
                      <a:pt x="35060" y="19543"/>
                      <a:pt x="35023" y="19469"/>
                    </a:cubicBezTo>
                    <a:cubicBezTo>
                      <a:pt x="34950" y="19304"/>
                      <a:pt x="34913" y="19102"/>
                      <a:pt x="34858" y="18900"/>
                    </a:cubicBezTo>
                    <a:lnTo>
                      <a:pt x="34839" y="18808"/>
                    </a:lnTo>
                    <a:cubicBezTo>
                      <a:pt x="34821" y="18716"/>
                      <a:pt x="34803" y="18624"/>
                      <a:pt x="34766" y="18532"/>
                    </a:cubicBezTo>
                    <a:cubicBezTo>
                      <a:pt x="34748" y="18422"/>
                      <a:pt x="34711" y="18311"/>
                      <a:pt x="34692" y="18219"/>
                    </a:cubicBezTo>
                    <a:cubicBezTo>
                      <a:pt x="34637" y="17999"/>
                      <a:pt x="34637" y="17796"/>
                      <a:pt x="34619" y="17594"/>
                    </a:cubicBezTo>
                    <a:close/>
                    <a:moveTo>
                      <a:pt x="24654" y="20095"/>
                    </a:moveTo>
                    <a:cubicBezTo>
                      <a:pt x="24691" y="20113"/>
                      <a:pt x="24710" y="20131"/>
                      <a:pt x="24746" y="20168"/>
                    </a:cubicBezTo>
                    <a:cubicBezTo>
                      <a:pt x="24728" y="20168"/>
                      <a:pt x="24728" y="20186"/>
                      <a:pt x="24728" y="20205"/>
                    </a:cubicBezTo>
                    <a:lnTo>
                      <a:pt x="24654" y="20186"/>
                    </a:lnTo>
                    <a:cubicBezTo>
                      <a:pt x="24654" y="20168"/>
                      <a:pt x="24654" y="20150"/>
                      <a:pt x="24654" y="20150"/>
                    </a:cubicBezTo>
                    <a:cubicBezTo>
                      <a:pt x="24654" y="20131"/>
                      <a:pt x="24654" y="20113"/>
                      <a:pt x="24654" y="20095"/>
                    </a:cubicBezTo>
                    <a:close/>
                    <a:moveTo>
                      <a:pt x="26530" y="20095"/>
                    </a:moveTo>
                    <a:cubicBezTo>
                      <a:pt x="26566" y="20131"/>
                      <a:pt x="26585" y="20168"/>
                      <a:pt x="26603" y="20186"/>
                    </a:cubicBezTo>
                    <a:lnTo>
                      <a:pt x="26603" y="20223"/>
                    </a:lnTo>
                    <a:lnTo>
                      <a:pt x="26511" y="20223"/>
                    </a:lnTo>
                    <a:cubicBezTo>
                      <a:pt x="26530" y="20186"/>
                      <a:pt x="26530" y="20131"/>
                      <a:pt x="26530" y="20095"/>
                    </a:cubicBezTo>
                    <a:close/>
                    <a:moveTo>
                      <a:pt x="28938" y="20186"/>
                    </a:moveTo>
                    <a:cubicBezTo>
                      <a:pt x="28938" y="20205"/>
                      <a:pt x="28956" y="20205"/>
                      <a:pt x="28956" y="20223"/>
                    </a:cubicBezTo>
                    <a:lnTo>
                      <a:pt x="28920" y="20223"/>
                    </a:lnTo>
                    <a:cubicBezTo>
                      <a:pt x="28938" y="20205"/>
                      <a:pt x="28938" y="20186"/>
                      <a:pt x="28938" y="20186"/>
                    </a:cubicBezTo>
                    <a:close/>
                    <a:moveTo>
                      <a:pt x="26107" y="17870"/>
                    </a:moveTo>
                    <a:cubicBezTo>
                      <a:pt x="26125" y="18054"/>
                      <a:pt x="26125" y="18238"/>
                      <a:pt x="26125" y="18403"/>
                    </a:cubicBezTo>
                    <a:cubicBezTo>
                      <a:pt x="26144" y="18844"/>
                      <a:pt x="26162" y="19322"/>
                      <a:pt x="26327" y="19727"/>
                    </a:cubicBezTo>
                    <a:cubicBezTo>
                      <a:pt x="26309" y="19911"/>
                      <a:pt x="26291" y="20095"/>
                      <a:pt x="26272" y="20260"/>
                    </a:cubicBezTo>
                    <a:cubicBezTo>
                      <a:pt x="26254" y="20278"/>
                      <a:pt x="26236" y="20278"/>
                      <a:pt x="26217" y="20278"/>
                    </a:cubicBezTo>
                    <a:cubicBezTo>
                      <a:pt x="26199" y="20223"/>
                      <a:pt x="26199" y="20168"/>
                      <a:pt x="26199" y="20113"/>
                    </a:cubicBezTo>
                    <a:cubicBezTo>
                      <a:pt x="26217" y="19543"/>
                      <a:pt x="26162" y="18991"/>
                      <a:pt x="26107" y="18458"/>
                    </a:cubicBezTo>
                    <a:cubicBezTo>
                      <a:pt x="26088" y="18293"/>
                      <a:pt x="26070" y="18127"/>
                      <a:pt x="26070" y="17962"/>
                    </a:cubicBezTo>
                    <a:cubicBezTo>
                      <a:pt x="26070" y="17962"/>
                      <a:pt x="26070" y="17944"/>
                      <a:pt x="26052" y="17944"/>
                    </a:cubicBezTo>
                    <a:cubicBezTo>
                      <a:pt x="26070" y="17907"/>
                      <a:pt x="26088" y="17888"/>
                      <a:pt x="26107" y="17870"/>
                    </a:cubicBezTo>
                    <a:close/>
                    <a:moveTo>
                      <a:pt x="25941" y="18513"/>
                    </a:moveTo>
                    <a:cubicBezTo>
                      <a:pt x="25997" y="19047"/>
                      <a:pt x="26052" y="19561"/>
                      <a:pt x="26052" y="20113"/>
                    </a:cubicBezTo>
                    <a:cubicBezTo>
                      <a:pt x="26033" y="20168"/>
                      <a:pt x="26052" y="20242"/>
                      <a:pt x="26052" y="20297"/>
                    </a:cubicBezTo>
                    <a:lnTo>
                      <a:pt x="25941" y="20297"/>
                    </a:lnTo>
                    <a:cubicBezTo>
                      <a:pt x="25868" y="20095"/>
                      <a:pt x="25813" y="19892"/>
                      <a:pt x="25758" y="19672"/>
                    </a:cubicBezTo>
                    <a:cubicBezTo>
                      <a:pt x="25739" y="19451"/>
                      <a:pt x="25721" y="19212"/>
                      <a:pt x="25702" y="18955"/>
                    </a:cubicBezTo>
                    <a:cubicBezTo>
                      <a:pt x="25813" y="18826"/>
                      <a:pt x="25886" y="18697"/>
                      <a:pt x="25941" y="18513"/>
                    </a:cubicBezTo>
                    <a:close/>
                    <a:moveTo>
                      <a:pt x="30151" y="20021"/>
                    </a:moveTo>
                    <a:cubicBezTo>
                      <a:pt x="30188" y="20168"/>
                      <a:pt x="30225" y="20315"/>
                      <a:pt x="30243" y="20462"/>
                    </a:cubicBezTo>
                    <a:cubicBezTo>
                      <a:pt x="30060" y="20444"/>
                      <a:pt x="29876" y="20407"/>
                      <a:pt x="29710" y="20370"/>
                    </a:cubicBezTo>
                    <a:cubicBezTo>
                      <a:pt x="29765" y="20315"/>
                      <a:pt x="29821" y="20242"/>
                      <a:pt x="29876" y="20186"/>
                    </a:cubicBezTo>
                    <a:cubicBezTo>
                      <a:pt x="29876" y="20186"/>
                      <a:pt x="29894" y="20168"/>
                      <a:pt x="29894" y="20168"/>
                    </a:cubicBezTo>
                    <a:cubicBezTo>
                      <a:pt x="29986" y="20113"/>
                      <a:pt x="30060" y="20076"/>
                      <a:pt x="30151" y="20021"/>
                    </a:cubicBezTo>
                    <a:close/>
                    <a:moveTo>
                      <a:pt x="31163" y="18936"/>
                    </a:moveTo>
                    <a:cubicBezTo>
                      <a:pt x="31199" y="19047"/>
                      <a:pt x="31199" y="19157"/>
                      <a:pt x="31218" y="19286"/>
                    </a:cubicBezTo>
                    <a:lnTo>
                      <a:pt x="31236" y="19341"/>
                    </a:lnTo>
                    <a:cubicBezTo>
                      <a:pt x="31291" y="19690"/>
                      <a:pt x="31402" y="20021"/>
                      <a:pt x="31493" y="20352"/>
                    </a:cubicBezTo>
                    <a:cubicBezTo>
                      <a:pt x="31512" y="20389"/>
                      <a:pt x="31512" y="20407"/>
                      <a:pt x="31530" y="20444"/>
                    </a:cubicBezTo>
                    <a:cubicBezTo>
                      <a:pt x="31493" y="20444"/>
                      <a:pt x="31475" y="20444"/>
                      <a:pt x="31438" y="20462"/>
                    </a:cubicBezTo>
                    <a:cubicBezTo>
                      <a:pt x="31310" y="20223"/>
                      <a:pt x="31199" y="19966"/>
                      <a:pt x="31144" y="19708"/>
                    </a:cubicBezTo>
                    <a:cubicBezTo>
                      <a:pt x="31107" y="19506"/>
                      <a:pt x="31089" y="19304"/>
                      <a:pt x="31052" y="19102"/>
                    </a:cubicBezTo>
                    <a:cubicBezTo>
                      <a:pt x="31089" y="19047"/>
                      <a:pt x="31126" y="18991"/>
                      <a:pt x="31163" y="18936"/>
                    </a:cubicBezTo>
                    <a:close/>
                    <a:moveTo>
                      <a:pt x="32431" y="20131"/>
                    </a:moveTo>
                    <a:cubicBezTo>
                      <a:pt x="32486" y="20242"/>
                      <a:pt x="32523" y="20352"/>
                      <a:pt x="32578" y="20462"/>
                    </a:cubicBezTo>
                    <a:cubicBezTo>
                      <a:pt x="32541" y="20444"/>
                      <a:pt x="32505" y="20444"/>
                      <a:pt x="32468" y="20444"/>
                    </a:cubicBezTo>
                    <a:cubicBezTo>
                      <a:pt x="32449" y="20370"/>
                      <a:pt x="32431" y="20315"/>
                      <a:pt x="32431" y="20242"/>
                    </a:cubicBezTo>
                    <a:cubicBezTo>
                      <a:pt x="32431" y="20205"/>
                      <a:pt x="32431" y="20168"/>
                      <a:pt x="32431" y="20131"/>
                    </a:cubicBezTo>
                    <a:close/>
                    <a:moveTo>
                      <a:pt x="30813" y="19396"/>
                    </a:moveTo>
                    <a:cubicBezTo>
                      <a:pt x="30813" y="19488"/>
                      <a:pt x="30813" y="19580"/>
                      <a:pt x="30813" y="19653"/>
                    </a:cubicBezTo>
                    <a:cubicBezTo>
                      <a:pt x="30832" y="19947"/>
                      <a:pt x="30850" y="20242"/>
                      <a:pt x="30942" y="20499"/>
                    </a:cubicBezTo>
                    <a:cubicBezTo>
                      <a:pt x="30887" y="20508"/>
                      <a:pt x="30827" y="20513"/>
                      <a:pt x="30765" y="20513"/>
                    </a:cubicBezTo>
                    <a:cubicBezTo>
                      <a:pt x="30703" y="20513"/>
                      <a:pt x="30639" y="20508"/>
                      <a:pt x="30574" y="20499"/>
                    </a:cubicBezTo>
                    <a:cubicBezTo>
                      <a:pt x="30574" y="20481"/>
                      <a:pt x="30556" y="20462"/>
                      <a:pt x="30556" y="20444"/>
                    </a:cubicBezTo>
                    <a:cubicBezTo>
                      <a:pt x="30648" y="20352"/>
                      <a:pt x="30721" y="20260"/>
                      <a:pt x="30740" y="20131"/>
                    </a:cubicBezTo>
                    <a:cubicBezTo>
                      <a:pt x="30758" y="20095"/>
                      <a:pt x="30721" y="20058"/>
                      <a:pt x="30685" y="20039"/>
                    </a:cubicBezTo>
                    <a:cubicBezTo>
                      <a:pt x="30678" y="20036"/>
                      <a:pt x="30670" y="20034"/>
                      <a:pt x="30663" y="20034"/>
                    </a:cubicBezTo>
                    <a:cubicBezTo>
                      <a:pt x="30629" y="20034"/>
                      <a:pt x="30593" y="20065"/>
                      <a:pt x="30593" y="20095"/>
                    </a:cubicBezTo>
                    <a:cubicBezTo>
                      <a:pt x="30574" y="20150"/>
                      <a:pt x="30537" y="20205"/>
                      <a:pt x="30501" y="20260"/>
                    </a:cubicBezTo>
                    <a:cubicBezTo>
                      <a:pt x="30501" y="20205"/>
                      <a:pt x="30482" y="20168"/>
                      <a:pt x="30464" y="20113"/>
                    </a:cubicBezTo>
                    <a:cubicBezTo>
                      <a:pt x="30427" y="20021"/>
                      <a:pt x="30390" y="19929"/>
                      <a:pt x="30354" y="19856"/>
                    </a:cubicBezTo>
                    <a:cubicBezTo>
                      <a:pt x="30501" y="19708"/>
                      <a:pt x="30666" y="19561"/>
                      <a:pt x="30813" y="19396"/>
                    </a:cubicBezTo>
                    <a:close/>
                    <a:moveTo>
                      <a:pt x="63721" y="0"/>
                    </a:moveTo>
                    <a:cubicBezTo>
                      <a:pt x="62177" y="662"/>
                      <a:pt x="60688" y="1912"/>
                      <a:pt x="59750" y="2887"/>
                    </a:cubicBezTo>
                    <a:cubicBezTo>
                      <a:pt x="58169" y="4560"/>
                      <a:pt x="57030" y="6747"/>
                      <a:pt x="55246" y="8200"/>
                    </a:cubicBezTo>
                    <a:cubicBezTo>
                      <a:pt x="53077" y="9965"/>
                      <a:pt x="50246" y="10443"/>
                      <a:pt x="47635" y="11362"/>
                    </a:cubicBezTo>
                    <a:lnTo>
                      <a:pt x="47653" y="11344"/>
                    </a:lnTo>
                    <a:cubicBezTo>
                      <a:pt x="47837" y="11086"/>
                      <a:pt x="48223" y="10774"/>
                      <a:pt x="48131" y="10479"/>
                    </a:cubicBezTo>
                    <a:cubicBezTo>
                      <a:pt x="48113" y="10443"/>
                      <a:pt x="48095" y="10406"/>
                      <a:pt x="48058" y="10406"/>
                    </a:cubicBezTo>
                    <a:cubicBezTo>
                      <a:pt x="48047" y="10404"/>
                      <a:pt x="48036" y="10404"/>
                      <a:pt x="48025" y="10404"/>
                    </a:cubicBezTo>
                    <a:cubicBezTo>
                      <a:pt x="47911" y="10404"/>
                      <a:pt x="47814" y="10489"/>
                      <a:pt x="47764" y="10590"/>
                    </a:cubicBezTo>
                    <a:cubicBezTo>
                      <a:pt x="47690" y="10700"/>
                      <a:pt x="47690" y="10884"/>
                      <a:pt x="47580" y="10957"/>
                    </a:cubicBezTo>
                    <a:cubicBezTo>
                      <a:pt x="47560" y="10978"/>
                      <a:pt x="47523" y="10992"/>
                      <a:pt x="47488" y="10992"/>
                    </a:cubicBezTo>
                    <a:cubicBezTo>
                      <a:pt x="47459" y="10992"/>
                      <a:pt x="47431" y="10982"/>
                      <a:pt x="47414" y="10957"/>
                    </a:cubicBezTo>
                    <a:cubicBezTo>
                      <a:pt x="47396" y="10884"/>
                      <a:pt x="47433" y="10792"/>
                      <a:pt x="47433" y="10718"/>
                    </a:cubicBezTo>
                    <a:cubicBezTo>
                      <a:pt x="47451" y="10608"/>
                      <a:pt x="47414" y="10479"/>
                      <a:pt x="47304" y="10424"/>
                    </a:cubicBezTo>
                    <a:cubicBezTo>
                      <a:pt x="47286" y="10424"/>
                      <a:pt x="47249" y="10443"/>
                      <a:pt x="47231" y="10461"/>
                    </a:cubicBezTo>
                    <a:cubicBezTo>
                      <a:pt x="47120" y="10627"/>
                      <a:pt x="47120" y="10829"/>
                      <a:pt x="47139" y="11013"/>
                    </a:cubicBezTo>
                    <a:cubicBezTo>
                      <a:pt x="47157" y="11178"/>
                      <a:pt x="47194" y="11417"/>
                      <a:pt x="47084" y="11564"/>
                    </a:cubicBezTo>
                    <a:cubicBezTo>
                      <a:pt x="46992" y="11601"/>
                      <a:pt x="46918" y="11619"/>
                      <a:pt x="46826" y="11656"/>
                    </a:cubicBezTo>
                    <a:cubicBezTo>
                      <a:pt x="46716" y="11619"/>
                      <a:pt x="46624" y="11454"/>
                      <a:pt x="46624" y="11344"/>
                    </a:cubicBezTo>
                    <a:cubicBezTo>
                      <a:pt x="46642" y="11105"/>
                      <a:pt x="46771" y="10866"/>
                      <a:pt x="46881" y="10663"/>
                    </a:cubicBezTo>
                    <a:lnTo>
                      <a:pt x="47028" y="10314"/>
                    </a:lnTo>
                    <a:cubicBezTo>
                      <a:pt x="47084" y="10222"/>
                      <a:pt x="47139" y="10112"/>
                      <a:pt x="47157" y="10020"/>
                    </a:cubicBezTo>
                    <a:cubicBezTo>
                      <a:pt x="47189" y="9891"/>
                      <a:pt x="47123" y="9734"/>
                      <a:pt x="46995" y="9734"/>
                    </a:cubicBezTo>
                    <a:cubicBezTo>
                      <a:pt x="46976" y="9734"/>
                      <a:pt x="46957" y="9737"/>
                      <a:pt x="46936" y="9744"/>
                    </a:cubicBezTo>
                    <a:cubicBezTo>
                      <a:pt x="46826" y="9762"/>
                      <a:pt x="46789" y="9873"/>
                      <a:pt x="46753" y="9946"/>
                    </a:cubicBezTo>
                    <a:cubicBezTo>
                      <a:pt x="46716" y="10057"/>
                      <a:pt x="46661" y="10167"/>
                      <a:pt x="46606" y="10277"/>
                    </a:cubicBezTo>
                    <a:cubicBezTo>
                      <a:pt x="46587" y="10351"/>
                      <a:pt x="46550" y="10406"/>
                      <a:pt x="46532" y="10479"/>
                    </a:cubicBezTo>
                    <a:cubicBezTo>
                      <a:pt x="46514" y="10516"/>
                      <a:pt x="46495" y="10608"/>
                      <a:pt x="46440" y="10627"/>
                    </a:cubicBezTo>
                    <a:cubicBezTo>
                      <a:pt x="46435" y="10629"/>
                      <a:pt x="46430" y="10630"/>
                      <a:pt x="46425" y="10630"/>
                    </a:cubicBezTo>
                    <a:cubicBezTo>
                      <a:pt x="46393" y="10630"/>
                      <a:pt x="46361" y="10587"/>
                      <a:pt x="46330" y="10571"/>
                    </a:cubicBezTo>
                    <a:cubicBezTo>
                      <a:pt x="46311" y="10553"/>
                      <a:pt x="46275" y="10535"/>
                      <a:pt x="46238" y="10535"/>
                    </a:cubicBezTo>
                    <a:cubicBezTo>
                      <a:pt x="46164" y="10535"/>
                      <a:pt x="46091" y="10590"/>
                      <a:pt x="46072" y="10645"/>
                    </a:cubicBezTo>
                    <a:cubicBezTo>
                      <a:pt x="46036" y="10737"/>
                      <a:pt x="46054" y="10810"/>
                      <a:pt x="46054" y="10902"/>
                    </a:cubicBezTo>
                    <a:cubicBezTo>
                      <a:pt x="46072" y="10994"/>
                      <a:pt x="46054" y="11086"/>
                      <a:pt x="45944" y="11123"/>
                    </a:cubicBezTo>
                    <a:cubicBezTo>
                      <a:pt x="45932" y="11125"/>
                      <a:pt x="45920" y="11126"/>
                      <a:pt x="45908" y="11126"/>
                    </a:cubicBezTo>
                    <a:cubicBezTo>
                      <a:pt x="45833" y="11126"/>
                      <a:pt x="45773" y="11076"/>
                      <a:pt x="45741" y="11013"/>
                    </a:cubicBezTo>
                    <a:cubicBezTo>
                      <a:pt x="45686" y="10921"/>
                      <a:pt x="45705" y="10810"/>
                      <a:pt x="45741" y="10718"/>
                    </a:cubicBezTo>
                    <a:cubicBezTo>
                      <a:pt x="45778" y="10627"/>
                      <a:pt x="45833" y="10553"/>
                      <a:pt x="45870" y="10461"/>
                    </a:cubicBezTo>
                    <a:cubicBezTo>
                      <a:pt x="45889" y="10388"/>
                      <a:pt x="45889" y="10296"/>
                      <a:pt x="45833" y="10240"/>
                    </a:cubicBezTo>
                    <a:cubicBezTo>
                      <a:pt x="45814" y="10227"/>
                      <a:pt x="45792" y="10221"/>
                      <a:pt x="45769" y="10221"/>
                    </a:cubicBezTo>
                    <a:cubicBezTo>
                      <a:pt x="45728" y="10221"/>
                      <a:pt x="45685" y="10242"/>
                      <a:pt x="45650" y="10277"/>
                    </a:cubicBezTo>
                    <a:cubicBezTo>
                      <a:pt x="45521" y="10406"/>
                      <a:pt x="45594" y="10663"/>
                      <a:pt x="45429" y="10774"/>
                    </a:cubicBezTo>
                    <a:cubicBezTo>
                      <a:pt x="45397" y="10799"/>
                      <a:pt x="45364" y="10811"/>
                      <a:pt x="45333" y="10811"/>
                    </a:cubicBezTo>
                    <a:cubicBezTo>
                      <a:pt x="45274" y="10811"/>
                      <a:pt x="45227" y="10766"/>
                      <a:pt x="45227" y="10682"/>
                    </a:cubicBezTo>
                    <a:cubicBezTo>
                      <a:pt x="45245" y="10590"/>
                      <a:pt x="45300" y="10498"/>
                      <a:pt x="45337" y="10424"/>
                    </a:cubicBezTo>
                    <a:cubicBezTo>
                      <a:pt x="45387" y="10292"/>
                      <a:pt x="45406" y="10085"/>
                      <a:pt x="45249" y="10085"/>
                    </a:cubicBezTo>
                    <a:cubicBezTo>
                      <a:pt x="45232" y="10085"/>
                      <a:pt x="45212" y="10088"/>
                      <a:pt x="45190" y="10093"/>
                    </a:cubicBezTo>
                    <a:cubicBezTo>
                      <a:pt x="45024" y="10112"/>
                      <a:pt x="44933" y="10314"/>
                      <a:pt x="44877" y="10443"/>
                    </a:cubicBezTo>
                    <a:cubicBezTo>
                      <a:pt x="44730" y="10755"/>
                      <a:pt x="44749" y="11141"/>
                      <a:pt x="44896" y="11435"/>
                    </a:cubicBezTo>
                    <a:cubicBezTo>
                      <a:pt x="44988" y="11601"/>
                      <a:pt x="45098" y="11730"/>
                      <a:pt x="45227" y="11840"/>
                    </a:cubicBezTo>
                    <a:cubicBezTo>
                      <a:pt x="45245" y="11840"/>
                      <a:pt x="45245" y="11858"/>
                      <a:pt x="45263" y="11858"/>
                    </a:cubicBezTo>
                    <a:cubicBezTo>
                      <a:pt x="45319" y="11969"/>
                      <a:pt x="45392" y="12061"/>
                      <a:pt x="45447" y="12171"/>
                    </a:cubicBezTo>
                    <a:cubicBezTo>
                      <a:pt x="45172" y="12134"/>
                      <a:pt x="44914" y="11969"/>
                      <a:pt x="44785" y="11730"/>
                    </a:cubicBezTo>
                    <a:cubicBezTo>
                      <a:pt x="44675" y="11546"/>
                      <a:pt x="44657" y="11344"/>
                      <a:pt x="44657" y="11141"/>
                    </a:cubicBezTo>
                    <a:cubicBezTo>
                      <a:pt x="44657" y="11068"/>
                      <a:pt x="44675" y="10976"/>
                      <a:pt x="44620" y="10921"/>
                    </a:cubicBezTo>
                    <a:cubicBezTo>
                      <a:pt x="44583" y="10884"/>
                      <a:pt x="44528" y="10866"/>
                      <a:pt x="44473" y="10866"/>
                    </a:cubicBezTo>
                    <a:cubicBezTo>
                      <a:pt x="44344" y="10866"/>
                      <a:pt x="44252" y="10976"/>
                      <a:pt x="44252" y="11105"/>
                    </a:cubicBezTo>
                    <a:cubicBezTo>
                      <a:pt x="44234" y="11270"/>
                      <a:pt x="44363" y="11417"/>
                      <a:pt x="44307" y="11583"/>
                    </a:cubicBezTo>
                    <a:cubicBezTo>
                      <a:pt x="44296" y="11640"/>
                      <a:pt x="44256" y="11669"/>
                      <a:pt x="44209" y="11669"/>
                    </a:cubicBezTo>
                    <a:cubicBezTo>
                      <a:pt x="44181" y="11669"/>
                      <a:pt x="44151" y="11658"/>
                      <a:pt x="44124" y="11638"/>
                    </a:cubicBezTo>
                    <a:cubicBezTo>
                      <a:pt x="44032" y="11583"/>
                      <a:pt x="43995" y="11472"/>
                      <a:pt x="43977" y="11362"/>
                    </a:cubicBezTo>
                    <a:cubicBezTo>
                      <a:pt x="43958" y="11196"/>
                      <a:pt x="43921" y="11031"/>
                      <a:pt x="43793" y="10921"/>
                    </a:cubicBezTo>
                    <a:cubicBezTo>
                      <a:pt x="43751" y="10891"/>
                      <a:pt x="43707" y="10876"/>
                      <a:pt x="43667" y="10876"/>
                    </a:cubicBezTo>
                    <a:cubicBezTo>
                      <a:pt x="43586" y="10876"/>
                      <a:pt x="43523" y="10938"/>
                      <a:pt x="43535" y="11049"/>
                    </a:cubicBezTo>
                    <a:cubicBezTo>
                      <a:pt x="43554" y="11141"/>
                      <a:pt x="43590" y="11233"/>
                      <a:pt x="43627" y="11325"/>
                    </a:cubicBezTo>
                    <a:cubicBezTo>
                      <a:pt x="43664" y="11399"/>
                      <a:pt x="43701" y="11491"/>
                      <a:pt x="43738" y="11564"/>
                    </a:cubicBezTo>
                    <a:cubicBezTo>
                      <a:pt x="43706" y="11582"/>
                      <a:pt x="43672" y="11589"/>
                      <a:pt x="43637" y="11589"/>
                    </a:cubicBezTo>
                    <a:cubicBezTo>
                      <a:pt x="43530" y="11589"/>
                      <a:pt x="43412" y="11523"/>
                      <a:pt x="43315" y="11509"/>
                    </a:cubicBezTo>
                    <a:cubicBezTo>
                      <a:pt x="43204" y="11509"/>
                      <a:pt x="43094" y="11546"/>
                      <a:pt x="43039" y="11656"/>
                    </a:cubicBezTo>
                    <a:cubicBezTo>
                      <a:pt x="42984" y="11748"/>
                      <a:pt x="43039" y="11877"/>
                      <a:pt x="43149" y="11913"/>
                    </a:cubicBezTo>
                    <a:cubicBezTo>
                      <a:pt x="43191" y="11937"/>
                      <a:pt x="43232" y="11946"/>
                      <a:pt x="43274" y="11946"/>
                    </a:cubicBezTo>
                    <a:cubicBezTo>
                      <a:pt x="43362" y="11946"/>
                      <a:pt x="43454" y="11908"/>
                      <a:pt x="43554" y="11895"/>
                    </a:cubicBezTo>
                    <a:cubicBezTo>
                      <a:pt x="43601" y="11885"/>
                      <a:pt x="43648" y="11880"/>
                      <a:pt x="43695" y="11880"/>
                    </a:cubicBezTo>
                    <a:cubicBezTo>
                      <a:pt x="43905" y="11880"/>
                      <a:pt x="44112" y="11970"/>
                      <a:pt x="44307" y="12061"/>
                    </a:cubicBezTo>
                    <a:cubicBezTo>
                      <a:pt x="44436" y="12116"/>
                      <a:pt x="44565" y="12171"/>
                      <a:pt x="44657" y="12281"/>
                    </a:cubicBezTo>
                    <a:cubicBezTo>
                      <a:pt x="44749" y="12373"/>
                      <a:pt x="44785" y="12520"/>
                      <a:pt x="44694" y="12630"/>
                    </a:cubicBezTo>
                    <a:cubicBezTo>
                      <a:pt x="44675" y="12649"/>
                      <a:pt x="44657" y="12649"/>
                      <a:pt x="44638" y="12667"/>
                    </a:cubicBezTo>
                    <a:cubicBezTo>
                      <a:pt x="44638" y="12658"/>
                      <a:pt x="44634" y="12653"/>
                      <a:pt x="44627" y="12653"/>
                    </a:cubicBezTo>
                    <a:cubicBezTo>
                      <a:pt x="44620" y="12653"/>
                      <a:pt x="44611" y="12658"/>
                      <a:pt x="44602" y="12667"/>
                    </a:cubicBezTo>
                    <a:lnTo>
                      <a:pt x="44583" y="12667"/>
                    </a:lnTo>
                    <a:cubicBezTo>
                      <a:pt x="44528" y="12667"/>
                      <a:pt x="44455" y="12612"/>
                      <a:pt x="44418" y="12557"/>
                    </a:cubicBezTo>
                    <a:cubicBezTo>
                      <a:pt x="44399" y="12520"/>
                      <a:pt x="44381" y="12483"/>
                      <a:pt x="44381" y="12447"/>
                    </a:cubicBezTo>
                    <a:cubicBezTo>
                      <a:pt x="44368" y="12434"/>
                      <a:pt x="44346" y="12421"/>
                      <a:pt x="44321" y="12421"/>
                    </a:cubicBezTo>
                    <a:cubicBezTo>
                      <a:pt x="44311" y="12421"/>
                      <a:pt x="44300" y="12423"/>
                      <a:pt x="44289" y="12428"/>
                    </a:cubicBezTo>
                    <a:lnTo>
                      <a:pt x="44271" y="12428"/>
                    </a:lnTo>
                    <a:cubicBezTo>
                      <a:pt x="44234" y="12391"/>
                      <a:pt x="44179" y="12355"/>
                      <a:pt x="44105" y="12355"/>
                    </a:cubicBezTo>
                    <a:cubicBezTo>
                      <a:pt x="44068" y="12355"/>
                      <a:pt x="44032" y="12355"/>
                      <a:pt x="44013" y="12373"/>
                    </a:cubicBezTo>
                    <a:cubicBezTo>
                      <a:pt x="43995" y="12355"/>
                      <a:pt x="43995" y="12336"/>
                      <a:pt x="43977" y="12336"/>
                    </a:cubicBezTo>
                    <a:cubicBezTo>
                      <a:pt x="43921" y="12244"/>
                      <a:pt x="43848" y="12134"/>
                      <a:pt x="43811" y="12042"/>
                    </a:cubicBezTo>
                    <a:cubicBezTo>
                      <a:pt x="43793" y="12024"/>
                      <a:pt x="43756" y="12005"/>
                      <a:pt x="43738" y="12005"/>
                    </a:cubicBezTo>
                    <a:cubicBezTo>
                      <a:pt x="43701" y="12024"/>
                      <a:pt x="43682" y="12061"/>
                      <a:pt x="43701" y="12079"/>
                    </a:cubicBezTo>
                    <a:cubicBezTo>
                      <a:pt x="43738" y="12189"/>
                      <a:pt x="43811" y="12300"/>
                      <a:pt x="43885" y="12410"/>
                    </a:cubicBezTo>
                    <a:cubicBezTo>
                      <a:pt x="43903" y="12410"/>
                      <a:pt x="43903" y="12428"/>
                      <a:pt x="43903" y="12428"/>
                    </a:cubicBezTo>
                    <a:cubicBezTo>
                      <a:pt x="43848" y="12502"/>
                      <a:pt x="43829" y="12630"/>
                      <a:pt x="43940" y="12704"/>
                    </a:cubicBezTo>
                    <a:cubicBezTo>
                      <a:pt x="44013" y="12759"/>
                      <a:pt x="44179" y="12778"/>
                      <a:pt x="44160" y="12888"/>
                    </a:cubicBezTo>
                    <a:cubicBezTo>
                      <a:pt x="44145" y="12980"/>
                      <a:pt x="44065" y="13021"/>
                      <a:pt x="43986" y="13021"/>
                    </a:cubicBezTo>
                    <a:cubicBezTo>
                      <a:pt x="43970" y="13021"/>
                      <a:pt x="43955" y="13020"/>
                      <a:pt x="43940" y="13017"/>
                    </a:cubicBezTo>
                    <a:cubicBezTo>
                      <a:pt x="43940" y="13017"/>
                      <a:pt x="43940" y="12998"/>
                      <a:pt x="43940" y="12980"/>
                    </a:cubicBezTo>
                    <a:cubicBezTo>
                      <a:pt x="43921" y="12906"/>
                      <a:pt x="43903" y="12814"/>
                      <a:pt x="43866" y="12741"/>
                    </a:cubicBezTo>
                    <a:cubicBezTo>
                      <a:pt x="43853" y="12714"/>
                      <a:pt x="43829" y="12697"/>
                      <a:pt x="43804" y="12697"/>
                    </a:cubicBezTo>
                    <a:cubicBezTo>
                      <a:pt x="43794" y="12697"/>
                      <a:pt x="43784" y="12699"/>
                      <a:pt x="43774" y="12704"/>
                    </a:cubicBezTo>
                    <a:cubicBezTo>
                      <a:pt x="43756" y="12722"/>
                      <a:pt x="43738" y="12759"/>
                      <a:pt x="43756" y="12778"/>
                    </a:cubicBezTo>
                    <a:cubicBezTo>
                      <a:pt x="43774" y="12851"/>
                      <a:pt x="43793" y="12906"/>
                      <a:pt x="43811" y="12980"/>
                    </a:cubicBezTo>
                    <a:cubicBezTo>
                      <a:pt x="43701" y="12925"/>
                      <a:pt x="43609" y="12833"/>
                      <a:pt x="43499" y="12759"/>
                    </a:cubicBezTo>
                    <a:cubicBezTo>
                      <a:pt x="43499" y="12741"/>
                      <a:pt x="43480" y="12704"/>
                      <a:pt x="43480" y="12686"/>
                    </a:cubicBezTo>
                    <a:cubicBezTo>
                      <a:pt x="43467" y="12659"/>
                      <a:pt x="43443" y="12642"/>
                      <a:pt x="43425" y="12642"/>
                    </a:cubicBezTo>
                    <a:cubicBezTo>
                      <a:pt x="43418" y="12642"/>
                      <a:pt x="43412" y="12644"/>
                      <a:pt x="43407" y="12649"/>
                    </a:cubicBezTo>
                    <a:cubicBezTo>
                      <a:pt x="43370" y="12649"/>
                      <a:pt x="43370" y="12667"/>
                      <a:pt x="43370" y="12686"/>
                    </a:cubicBezTo>
                    <a:cubicBezTo>
                      <a:pt x="43333" y="12686"/>
                      <a:pt x="43296" y="12667"/>
                      <a:pt x="43241" y="12667"/>
                    </a:cubicBezTo>
                    <a:cubicBezTo>
                      <a:pt x="43204" y="12667"/>
                      <a:pt x="43149" y="12667"/>
                      <a:pt x="43112" y="12686"/>
                    </a:cubicBezTo>
                    <a:lnTo>
                      <a:pt x="43039" y="12557"/>
                    </a:lnTo>
                    <a:cubicBezTo>
                      <a:pt x="42984" y="12483"/>
                      <a:pt x="42910" y="12410"/>
                      <a:pt x="42855" y="12336"/>
                    </a:cubicBezTo>
                    <a:cubicBezTo>
                      <a:pt x="42745" y="12226"/>
                      <a:pt x="42653" y="12097"/>
                      <a:pt x="42616" y="11950"/>
                    </a:cubicBezTo>
                    <a:cubicBezTo>
                      <a:pt x="42603" y="11923"/>
                      <a:pt x="42589" y="11906"/>
                      <a:pt x="42569" y="11906"/>
                    </a:cubicBezTo>
                    <a:cubicBezTo>
                      <a:pt x="42561" y="11906"/>
                      <a:pt x="42552" y="11909"/>
                      <a:pt x="42543" y="11913"/>
                    </a:cubicBezTo>
                    <a:cubicBezTo>
                      <a:pt x="42506" y="11913"/>
                      <a:pt x="42487" y="11950"/>
                      <a:pt x="42506" y="11987"/>
                    </a:cubicBezTo>
                    <a:cubicBezTo>
                      <a:pt x="42543" y="12152"/>
                      <a:pt x="42653" y="12281"/>
                      <a:pt x="42763" y="12410"/>
                    </a:cubicBezTo>
                    <a:cubicBezTo>
                      <a:pt x="42837" y="12483"/>
                      <a:pt x="42892" y="12557"/>
                      <a:pt x="42929" y="12630"/>
                    </a:cubicBezTo>
                    <a:cubicBezTo>
                      <a:pt x="42965" y="12667"/>
                      <a:pt x="43002" y="12722"/>
                      <a:pt x="43021" y="12778"/>
                    </a:cubicBezTo>
                    <a:cubicBezTo>
                      <a:pt x="43021" y="12778"/>
                      <a:pt x="43021" y="12796"/>
                      <a:pt x="43021" y="12796"/>
                    </a:cubicBezTo>
                    <a:cubicBezTo>
                      <a:pt x="42984" y="12888"/>
                      <a:pt x="43039" y="12980"/>
                      <a:pt x="43094" y="13053"/>
                    </a:cubicBezTo>
                    <a:cubicBezTo>
                      <a:pt x="43131" y="13090"/>
                      <a:pt x="43186" y="13108"/>
                      <a:pt x="43241" y="13108"/>
                    </a:cubicBezTo>
                    <a:cubicBezTo>
                      <a:pt x="43241" y="13127"/>
                      <a:pt x="43260" y="13127"/>
                      <a:pt x="43260" y="13145"/>
                    </a:cubicBezTo>
                    <a:cubicBezTo>
                      <a:pt x="43223" y="13164"/>
                      <a:pt x="43186" y="13182"/>
                      <a:pt x="43168" y="13219"/>
                    </a:cubicBezTo>
                    <a:cubicBezTo>
                      <a:pt x="43131" y="13274"/>
                      <a:pt x="43131" y="13311"/>
                      <a:pt x="43131" y="13366"/>
                    </a:cubicBezTo>
                    <a:cubicBezTo>
                      <a:pt x="43112" y="13329"/>
                      <a:pt x="43094" y="13274"/>
                      <a:pt x="43076" y="13237"/>
                    </a:cubicBezTo>
                    <a:cubicBezTo>
                      <a:pt x="43076" y="13219"/>
                      <a:pt x="43057" y="13200"/>
                      <a:pt x="43039" y="13200"/>
                    </a:cubicBezTo>
                    <a:cubicBezTo>
                      <a:pt x="43039" y="13127"/>
                      <a:pt x="43039" y="13072"/>
                      <a:pt x="43021" y="12998"/>
                    </a:cubicBezTo>
                    <a:cubicBezTo>
                      <a:pt x="43010" y="12977"/>
                      <a:pt x="42993" y="12968"/>
                      <a:pt x="42973" y="12968"/>
                    </a:cubicBezTo>
                    <a:cubicBezTo>
                      <a:pt x="42959" y="12968"/>
                      <a:pt x="42944" y="12972"/>
                      <a:pt x="42929" y="12980"/>
                    </a:cubicBezTo>
                    <a:cubicBezTo>
                      <a:pt x="42837" y="13035"/>
                      <a:pt x="42800" y="13127"/>
                      <a:pt x="42763" y="13237"/>
                    </a:cubicBezTo>
                    <a:cubicBezTo>
                      <a:pt x="42690" y="13108"/>
                      <a:pt x="42616" y="12998"/>
                      <a:pt x="42561" y="12869"/>
                    </a:cubicBezTo>
                    <a:cubicBezTo>
                      <a:pt x="42548" y="12856"/>
                      <a:pt x="42535" y="12843"/>
                      <a:pt x="42515" y="12843"/>
                    </a:cubicBezTo>
                    <a:cubicBezTo>
                      <a:pt x="42507" y="12843"/>
                      <a:pt x="42498" y="12846"/>
                      <a:pt x="42487" y="12851"/>
                    </a:cubicBezTo>
                    <a:cubicBezTo>
                      <a:pt x="42451" y="12851"/>
                      <a:pt x="42451" y="12888"/>
                      <a:pt x="42451" y="12925"/>
                    </a:cubicBezTo>
                    <a:cubicBezTo>
                      <a:pt x="42524" y="13090"/>
                      <a:pt x="42634" y="13256"/>
                      <a:pt x="42745" y="13403"/>
                    </a:cubicBezTo>
                    <a:cubicBezTo>
                      <a:pt x="42745" y="13403"/>
                      <a:pt x="42745" y="13403"/>
                      <a:pt x="42745" y="13421"/>
                    </a:cubicBezTo>
                    <a:cubicBezTo>
                      <a:pt x="42745" y="13439"/>
                      <a:pt x="42745" y="13458"/>
                      <a:pt x="42726" y="13476"/>
                    </a:cubicBezTo>
                    <a:cubicBezTo>
                      <a:pt x="42726" y="13458"/>
                      <a:pt x="42708" y="13439"/>
                      <a:pt x="42690" y="13439"/>
                    </a:cubicBezTo>
                    <a:cubicBezTo>
                      <a:pt x="42561" y="13256"/>
                      <a:pt x="42414" y="13072"/>
                      <a:pt x="42267" y="12925"/>
                    </a:cubicBezTo>
                    <a:cubicBezTo>
                      <a:pt x="42359" y="12759"/>
                      <a:pt x="42469" y="12594"/>
                      <a:pt x="42469" y="12391"/>
                    </a:cubicBezTo>
                    <a:cubicBezTo>
                      <a:pt x="42469" y="12373"/>
                      <a:pt x="42432" y="12336"/>
                      <a:pt x="42414" y="12336"/>
                    </a:cubicBezTo>
                    <a:cubicBezTo>
                      <a:pt x="42212" y="12336"/>
                      <a:pt x="42212" y="12575"/>
                      <a:pt x="42138" y="12704"/>
                    </a:cubicBezTo>
                    <a:cubicBezTo>
                      <a:pt x="42120" y="12722"/>
                      <a:pt x="42101" y="12741"/>
                      <a:pt x="42083" y="12741"/>
                    </a:cubicBezTo>
                    <a:cubicBezTo>
                      <a:pt x="42065" y="12722"/>
                      <a:pt x="42028" y="12686"/>
                      <a:pt x="41991" y="12667"/>
                    </a:cubicBezTo>
                    <a:cubicBezTo>
                      <a:pt x="41991" y="12667"/>
                      <a:pt x="41973" y="12649"/>
                      <a:pt x="41954" y="12649"/>
                    </a:cubicBezTo>
                    <a:cubicBezTo>
                      <a:pt x="41899" y="12575"/>
                      <a:pt x="41881" y="12502"/>
                      <a:pt x="41807" y="12428"/>
                    </a:cubicBezTo>
                    <a:cubicBezTo>
                      <a:pt x="41775" y="12396"/>
                      <a:pt x="41731" y="12377"/>
                      <a:pt x="41685" y="12377"/>
                    </a:cubicBezTo>
                    <a:cubicBezTo>
                      <a:pt x="41651" y="12377"/>
                      <a:pt x="41617" y="12387"/>
                      <a:pt x="41587" y="12410"/>
                    </a:cubicBezTo>
                    <a:cubicBezTo>
                      <a:pt x="41531" y="12428"/>
                      <a:pt x="41513" y="12483"/>
                      <a:pt x="41513" y="12539"/>
                    </a:cubicBezTo>
                    <a:cubicBezTo>
                      <a:pt x="41421" y="12465"/>
                      <a:pt x="41311" y="12391"/>
                      <a:pt x="41182" y="12318"/>
                    </a:cubicBezTo>
                    <a:cubicBezTo>
                      <a:pt x="41164" y="12318"/>
                      <a:pt x="41127" y="12318"/>
                      <a:pt x="41109" y="12355"/>
                    </a:cubicBezTo>
                    <a:cubicBezTo>
                      <a:pt x="41090" y="12373"/>
                      <a:pt x="41109" y="12410"/>
                      <a:pt x="41127" y="12428"/>
                    </a:cubicBezTo>
                    <a:cubicBezTo>
                      <a:pt x="41421" y="12575"/>
                      <a:pt x="41623" y="12814"/>
                      <a:pt x="41844" y="13053"/>
                    </a:cubicBezTo>
                    <a:cubicBezTo>
                      <a:pt x="41899" y="13108"/>
                      <a:pt x="41954" y="13164"/>
                      <a:pt x="42009" y="13237"/>
                    </a:cubicBezTo>
                    <a:cubicBezTo>
                      <a:pt x="42009" y="13366"/>
                      <a:pt x="42028" y="13495"/>
                      <a:pt x="42028" y="13623"/>
                    </a:cubicBezTo>
                    <a:cubicBezTo>
                      <a:pt x="41917" y="13513"/>
                      <a:pt x="41807" y="13403"/>
                      <a:pt x="41678" y="13292"/>
                    </a:cubicBezTo>
                    <a:cubicBezTo>
                      <a:pt x="41642" y="13256"/>
                      <a:pt x="41605" y="13219"/>
                      <a:pt x="41550" y="13164"/>
                    </a:cubicBezTo>
                    <a:cubicBezTo>
                      <a:pt x="41531" y="13053"/>
                      <a:pt x="41513" y="12925"/>
                      <a:pt x="41476" y="12833"/>
                    </a:cubicBezTo>
                    <a:cubicBezTo>
                      <a:pt x="41458" y="12796"/>
                      <a:pt x="41439" y="12778"/>
                      <a:pt x="41421" y="12778"/>
                    </a:cubicBezTo>
                    <a:cubicBezTo>
                      <a:pt x="41329" y="12796"/>
                      <a:pt x="41292" y="12851"/>
                      <a:pt x="41292" y="12925"/>
                    </a:cubicBezTo>
                    <a:cubicBezTo>
                      <a:pt x="41200" y="12833"/>
                      <a:pt x="41127" y="12759"/>
                      <a:pt x="41090" y="12667"/>
                    </a:cubicBezTo>
                    <a:cubicBezTo>
                      <a:pt x="41077" y="12640"/>
                      <a:pt x="41063" y="12623"/>
                      <a:pt x="41043" y="12623"/>
                    </a:cubicBezTo>
                    <a:cubicBezTo>
                      <a:pt x="41035" y="12623"/>
                      <a:pt x="41027" y="12626"/>
                      <a:pt x="41017" y="12630"/>
                    </a:cubicBezTo>
                    <a:cubicBezTo>
                      <a:pt x="40980" y="12649"/>
                      <a:pt x="40962" y="12686"/>
                      <a:pt x="40980" y="12704"/>
                    </a:cubicBezTo>
                    <a:cubicBezTo>
                      <a:pt x="41053" y="12851"/>
                      <a:pt x="41182" y="12998"/>
                      <a:pt x="41311" y="13108"/>
                    </a:cubicBezTo>
                    <a:cubicBezTo>
                      <a:pt x="41311" y="13145"/>
                      <a:pt x="41292" y="13164"/>
                      <a:pt x="41219" y="13164"/>
                    </a:cubicBezTo>
                    <a:cubicBezTo>
                      <a:pt x="41135" y="13147"/>
                      <a:pt x="41067" y="13069"/>
                      <a:pt x="40972" y="13069"/>
                    </a:cubicBezTo>
                    <a:cubicBezTo>
                      <a:pt x="40963" y="13069"/>
                      <a:pt x="40953" y="13070"/>
                      <a:pt x="40943" y="13072"/>
                    </a:cubicBezTo>
                    <a:cubicBezTo>
                      <a:pt x="40870" y="13072"/>
                      <a:pt x="40796" y="13108"/>
                      <a:pt x="40778" y="13182"/>
                    </a:cubicBezTo>
                    <a:cubicBezTo>
                      <a:pt x="40759" y="13274"/>
                      <a:pt x="40814" y="13329"/>
                      <a:pt x="40906" y="13366"/>
                    </a:cubicBezTo>
                    <a:cubicBezTo>
                      <a:pt x="40906" y="13366"/>
                      <a:pt x="40925" y="13366"/>
                      <a:pt x="40925" y="13384"/>
                    </a:cubicBezTo>
                    <a:cubicBezTo>
                      <a:pt x="41035" y="13458"/>
                      <a:pt x="41127" y="13568"/>
                      <a:pt x="41237" y="13678"/>
                    </a:cubicBezTo>
                    <a:cubicBezTo>
                      <a:pt x="41237" y="13697"/>
                      <a:pt x="41256" y="13697"/>
                      <a:pt x="41256" y="13697"/>
                    </a:cubicBezTo>
                    <a:cubicBezTo>
                      <a:pt x="41256" y="13715"/>
                      <a:pt x="41237" y="13734"/>
                      <a:pt x="41219" y="13734"/>
                    </a:cubicBezTo>
                    <a:cubicBezTo>
                      <a:pt x="41145" y="13789"/>
                      <a:pt x="41035" y="13789"/>
                      <a:pt x="40943" y="13789"/>
                    </a:cubicBezTo>
                    <a:cubicBezTo>
                      <a:pt x="40870" y="13715"/>
                      <a:pt x="40814" y="13605"/>
                      <a:pt x="40759" y="13513"/>
                    </a:cubicBezTo>
                    <a:cubicBezTo>
                      <a:pt x="40759" y="13476"/>
                      <a:pt x="40723" y="13476"/>
                      <a:pt x="40686" y="13476"/>
                    </a:cubicBezTo>
                    <a:cubicBezTo>
                      <a:pt x="40667" y="13495"/>
                      <a:pt x="40649" y="13531"/>
                      <a:pt x="40667" y="13568"/>
                    </a:cubicBezTo>
                    <a:cubicBezTo>
                      <a:pt x="40704" y="13642"/>
                      <a:pt x="40741" y="13715"/>
                      <a:pt x="40796" y="13789"/>
                    </a:cubicBezTo>
                    <a:cubicBezTo>
                      <a:pt x="40723" y="13770"/>
                      <a:pt x="40667" y="13734"/>
                      <a:pt x="40631" y="13678"/>
                    </a:cubicBezTo>
                    <a:cubicBezTo>
                      <a:pt x="40594" y="13605"/>
                      <a:pt x="40631" y="13513"/>
                      <a:pt x="40594" y="13439"/>
                    </a:cubicBezTo>
                    <a:cubicBezTo>
                      <a:pt x="40569" y="13364"/>
                      <a:pt x="40484" y="13289"/>
                      <a:pt x="40410" y="13289"/>
                    </a:cubicBezTo>
                    <a:cubicBezTo>
                      <a:pt x="40375" y="13289"/>
                      <a:pt x="40342" y="13306"/>
                      <a:pt x="40318" y="13347"/>
                    </a:cubicBezTo>
                    <a:cubicBezTo>
                      <a:pt x="40263" y="13421"/>
                      <a:pt x="40281" y="13513"/>
                      <a:pt x="40318" y="13568"/>
                    </a:cubicBezTo>
                    <a:cubicBezTo>
                      <a:pt x="40336" y="13642"/>
                      <a:pt x="40410" y="13715"/>
                      <a:pt x="40373" y="13770"/>
                    </a:cubicBezTo>
                    <a:cubicBezTo>
                      <a:pt x="40336" y="13825"/>
                      <a:pt x="40245" y="13844"/>
                      <a:pt x="40189" y="13881"/>
                    </a:cubicBezTo>
                    <a:cubicBezTo>
                      <a:pt x="40116" y="13899"/>
                      <a:pt x="40079" y="13936"/>
                      <a:pt x="40061" y="14009"/>
                    </a:cubicBezTo>
                    <a:cubicBezTo>
                      <a:pt x="40006" y="14138"/>
                      <a:pt x="40134" y="14248"/>
                      <a:pt x="40263" y="14267"/>
                    </a:cubicBezTo>
                    <a:cubicBezTo>
                      <a:pt x="40272" y="14268"/>
                      <a:pt x="40282" y="14268"/>
                      <a:pt x="40291" y="14268"/>
                    </a:cubicBezTo>
                    <a:cubicBezTo>
                      <a:pt x="40445" y="14268"/>
                      <a:pt x="40584" y="14134"/>
                      <a:pt x="40723" y="14064"/>
                    </a:cubicBezTo>
                    <a:cubicBezTo>
                      <a:pt x="40796" y="14046"/>
                      <a:pt x="40888" y="14028"/>
                      <a:pt x="40980" y="14009"/>
                    </a:cubicBezTo>
                    <a:cubicBezTo>
                      <a:pt x="41164" y="14193"/>
                      <a:pt x="41348" y="14340"/>
                      <a:pt x="41531" y="14487"/>
                    </a:cubicBezTo>
                    <a:cubicBezTo>
                      <a:pt x="41587" y="14542"/>
                      <a:pt x="41642" y="14579"/>
                      <a:pt x="41697" y="14616"/>
                    </a:cubicBezTo>
                    <a:cubicBezTo>
                      <a:pt x="41752" y="14653"/>
                      <a:pt x="41789" y="14708"/>
                      <a:pt x="41844" y="14745"/>
                    </a:cubicBezTo>
                    <a:cubicBezTo>
                      <a:pt x="41826" y="14818"/>
                      <a:pt x="41789" y="14910"/>
                      <a:pt x="41734" y="14965"/>
                    </a:cubicBezTo>
                    <a:cubicBezTo>
                      <a:pt x="41715" y="14965"/>
                      <a:pt x="41697" y="14947"/>
                      <a:pt x="41678" y="14929"/>
                    </a:cubicBezTo>
                    <a:cubicBezTo>
                      <a:pt x="41531" y="14818"/>
                      <a:pt x="41292" y="14653"/>
                      <a:pt x="41200" y="14506"/>
                    </a:cubicBezTo>
                    <a:cubicBezTo>
                      <a:pt x="41182" y="14451"/>
                      <a:pt x="41182" y="14359"/>
                      <a:pt x="41145" y="14303"/>
                    </a:cubicBezTo>
                    <a:cubicBezTo>
                      <a:pt x="41112" y="14256"/>
                      <a:pt x="41068" y="14236"/>
                      <a:pt x="41024" y="14236"/>
                    </a:cubicBezTo>
                    <a:cubicBezTo>
                      <a:pt x="40949" y="14236"/>
                      <a:pt x="40874" y="14296"/>
                      <a:pt x="40851" y="14377"/>
                    </a:cubicBezTo>
                    <a:cubicBezTo>
                      <a:pt x="40833" y="14451"/>
                      <a:pt x="40870" y="14524"/>
                      <a:pt x="40906" y="14598"/>
                    </a:cubicBezTo>
                    <a:cubicBezTo>
                      <a:pt x="40943" y="14671"/>
                      <a:pt x="40998" y="14745"/>
                      <a:pt x="40980" y="14837"/>
                    </a:cubicBezTo>
                    <a:cubicBezTo>
                      <a:pt x="40962" y="14837"/>
                      <a:pt x="40962" y="14818"/>
                      <a:pt x="40962" y="14818"/>
                    </a:cubicBezTo>
                    <a:cubicBezTo>
                      <a:pt x="40943" y="14818"/>
                      <a:pt x="40943" y="14800"/>
                      <a:pt x="40925" y="14781"/>
                    </a:cubicBezTo>
                    <a:cubicBezTo>
                      <a:pt x="40814" y="14708"/>
                      <a:pt x="40631" y="14561"/>
                      <a:pt x="40612" y="14451"/>
                    </a:cubicBezTo>
                    <a:cubicBezTo>
                      <a:pt x="40594" y="14414"/>
                      <a:pt x="40575" y="14395"/>
                      <a:pt x="40539" y="14395"/>
                    </a:cubicBezTo>
                    <a:cubicBezTo>
                      <a:pt x="40502" y="14414"/>
                      <a:pt x="40484" y="14432"/>
                      <a:pt x="40502" y="14469"/>
                    </a:cubicBezTo>
                    <a:cubicBezTo>
                      <a:pt x="40520" y="14634"/>
                      <a:pt x="40723" y="14781"/>
                      <a:pt x="40851" y="14892"/>
                    </a:cubicBezTo>
                    <a:cubicBezTo>
                      <a:pt x="40851" y="14892"/>
                      <a:pt x="40870" y="14892"/>
                      <a:pt x="40870" y="14910"/>
                    </a:cubicBezTo>
                    <a:cubicBezTo>
                      <a:pt x="40851" y="14916"/>
                      <a:pt x="40829" y="14918"/>
                      <a:pt x="40806" y="14918"/>
                    </a:cubicBezTo>
                    <a:cubicBezTo>
                      <a:pt x="40759" y="14918"/>
                      <a:pt x="40710" y="14910"/>
                      <a:pt x="40686" y="14910"/>
                    </a:cubicBezTo>
                    <a:cubicBezTo>
                      <a:pt x="40557" y="14929"/>
                      <a:pt x="40447" y="14947"/>
                      <a:pt x="40392" y="15057"/>
                    </a:cubicBezTo>
                    <a:cubicBezTo>
                      <a:pt x="40373" y="15076"/>
                      <a:pt x="40392" y="15112"/>
                      <a:pt x="40410" y="15131"/>
                    </a:cubicBezTo>
                    <a:cubicBezTo>
                      <a:pt x="40490" y="15233"/>
                      <a:pt x="40605" y="15260"/>
                      <a:pt x="40733" y="15260"/>
                    </a:cubicBezTo>
                    <a:cubicBezTo>
                      <a:pt x="40878" y="15260"/>
                      <a:pt x="41041" y="15225"/>
                      <a:pt x="41193" y="15225"/>
                    </a:cubicBezTo>
                    <a:cubicBezTo>
                      <a:pt x="41246" y="15225"/>
                      <a:pt x="41298" y="15229"/>
                      <a:pt x="41348" y="15241"/>
                    </a:cubicBezTo>
                    <a:cubicBezTo>
                      <a:pt x="41439" y="15296"/>
                      <a:pt x="41531" y="15351"/>
                      <a:pt x="41587" y="15388"/>
                    </a:cubicBezTo>
                    <a:cubicBezTo>
                      <a:pt x="41605" y="15388"/>
                      <a:pt x="41605" y="15388"/>
                      <a:pt x="41605" y="15406"/>
                    </a:cubicBezTo>
                    <a:cubicBezTo>
                      <a:pt x="41495" y="15517"/>
                      <a:pt x="41384" y="15627"/>
                      <a:pt x="41274" y="15756"/>
                    </a:cubicBezTo>
                    <a:cubicBezTo>
                      <a:pt x="41256" y="15737"/>
                      <a:pt x="41256" y="15737"/>
                      <a:pt x="41256" y="15719"/>
                    </a:cubicBezTo>
                    <a:cubicBezTo>
                      <a:pt x="41256" y="15692"/>
                      <a:pt x="41236" y="15675"/>
                      <a:pt x="41211" y="15675"/>
                    </a:cubicBezTo>
                    <a:cubicBezTo>
                      <a:pt x="41202" y="15675"/>
                      <a:pt x="41192" y="15677"/>
                      <a:pt x="41182" y="15682"/>
                    </a:cubicBezTo>
                    <a:cubicBezTo>
                      <a:pt x="41145" y="15682"/>
                      <a:pt x="41127" y="15719"/>
                      <a:pt x="41145" y="15756"/>
                    </a:cubicBezTo>
                    <a:cubicBezTo>
                      <a:pt x="41145" y="15793"/>
                      <a:pt x="41164" y="15811"/>
                      <a:pt x="41182" y="15848"/>
                    </a:cubicBezTo>
                    <a:cubicBezTo>
                      <a:pt x="40943" y="16105"/>
                      <a:pt x="40704" y="16344"/>
                      <a:pt x="40447" y="16601"/>
                    </a:cubicBezTo>
                    <a:cubicBezTo>
                      <a:pt x="40428" y="16583"/>
                      <a:pt x="40392" y="16565"/>
                      <a:pt x="40355" y="16546"/>
                    </a:cubicBezTo>
                    <a:cubicBezTo>
                      <a:pt x="40208" y="16436"/>
                      <a:pt x="40061" y="16307"/>
                      <a:pt x="39932" y="16179"/>
                    </a:cubicBezTo>
                    <a:cubicBezTo>
                      <a:pt x="39822" y="16050"/>
                      <a:pt x="39730" y="15921"/>
                      <a:pt x="39675" y="15756"/>
                    </a:cubicBezTo>
                    <a:cubicBezTo>
                      <a:pt x="39656" y="15682"/>
                      <a:pt x="39656" y="15590"/>
                      <a:pt x="39693" y="15517"/>
                    </a:cubicBezTo>
                    <a:cubicBezTo>
                      <a:pt x="39711" y="15406"/>
                      <a:pt x="39785" y="15333"/>
                      <a:pt x="39877" y="15259"/>
                    </a:cubicBezTo>
                    <a:cubicBezTo>
                      <a:pt x="39987" y="15131"/>
                      <a:pt x="40153" y="15002"/>
                      <a:pt x="40171" y="14818"/>
                    </a:cubicBezTo>
                    <a:cubicBezTo>
                      <a:pt x="40171" y="14781"/>
                      <a:pt x="40171" y="14745"/>
                      <a:pt x="40153" y="14708"/>
                    </a:cubicBezTo>
                    <a:cubicBezTo>
                      <a:pt x="40153" y="14690"/>
                      <a:pt x="40134" y="14671"/>
                      <a:pt x="40134" y="14671"/>
                    </a:cubicBezTo>
                    <a:cubicBezTo>
                      <a:pt x="40024" y="14671"/>
                      <a:pt x="39950" y="14781"/>
                      <a:pt x="39895" y="14855"/>
                    </a:cubicBezTo>
                    <a:cubicBezTo>
                      <a:pt x="39858" y="14947"/>
                      <a:pt x="39803" y="15057"/>
                      <a:pt x="39693" y="15076"/>
                    </a:cubicBezTo>
                    <a:cubicBezTo>
                      <a:pt x="39619" y="15076"/>
                      <a:pt x="39601" y="15002"/>
                      <a:pt x="39583" y="14947"/>
                    </a:cubicBezTo>
                    <a:cubicBezTo>
                      <a:pt x="39564" y="14892"/>
                      <a:pt x="39546" y="14837"/>
                      <a:pt x="39509" y="14800"/>
                    </a:cubicBezTo>
                    <a:cubicBezTo>
                      <a:pt x="39491" y="14763"/>
                      <a:pt x="39454" y="14726"/>
                      <a:pt x="39399" y="14726"/>
                    </a:cubicBezTo>
                    <a:cubicBezTo>
                      <a:pt x="39380" y="14726"/>
                      <a:pt x="39362" y="14726"/>
                      <a:pt x="39344" y="14745"/>
                    </a:cubicBezTo>
                    <a:cubicBezTo>
                      <a:pt x="39325" y="14763"/>
                      <a:pt x="39325" y="14800"/>
                      <a:pt x="39325" y="14818"/>
                    </a:cubicBezTo>
                    <a:cubicBezTo>
                      <a:pt x="39289" y="15039"/>
                      <a:pt x="39509" y="15241"/>
                      <a:pt x="39454" y="15462"/>
                    </a:cubicBezTo>
                    <a:cubicBezTo>
                      <a:pt x="39438" y="15570"/>
                      <a:pt x="39358" y="15613"/>
                      <a:pt x="39278" y="15613"/>
                    </a:cubicBezTo>
                    <a:cubicBezTo>
                      <a:pt x="39263" y="15613"/>
                      <a:pt x="39248" y="15612"/>
                      <a:pt x="39233" y="15609"/>
                    </a:cubicBezTo>
                    <a:cubicBezTo>
                      <a:pt x="39123" y="15572"/>
                      <a:pt x="39031" y="15480"/>
                      <a:pt x="38976" y="15406"/>
                    </a:cubicBezTo>
                    <a:cubicBezTo>
                      <a:pt x="38902" y="15296"/>
                      <a:pt x="38866" y="15186"/>
                      <a:pt x="38829" y="15057"/>
                    </a:cubicBezTo>
                    <a:cubicBezTo>
                      <a:pt x="38994" y="14910"/>
                      <a:pt x="38866" y="14745"/>
                      <a:pt x="38866" y="14745"/>
                    </a:cubicBezTo>
                    <a:cubicBezTo>
                      <a:pt x="38847" y="14726"/>
                      <a:pt x="38829" y="14708"/>
                      <a:pt x="38811" y="14690"/>
                    </a:cubicBezTo>
                    <a:cubicBezTo>
                      <a:pt x="38811" y="14579"/>
                      <a:pt x="38829" y="14469"/>
                      <a:pt x="38866" y="14359"/>
                    </a:cubicBezTo>
                    <a:cubicBezTo>
                      <a:pt x="38884" y="14285"/>
                      <a:pt x="38939" y="14138"/>
                      <a:pt x="38866" y="14064"/>
                    </a:cubicBezTo>
                    <a:cubicBezTo>
                      <a:pt x="38844" y="14043"/>
                      <a:pt x="38816" y="14034"/>
                      <a:pt x="38790" y="14034"/>
                    </a:cubicBezTo>
                    <a:cubicBezTo>
                      <a:pt x="38771" y="14034"/>
                      <a:pt x="38752" y="14038"/>
                      <a:pt x="38737" y="14046"/>
                    </a:cubicBezTo>
                    <a:cubicBezTo>
                      <a:pt x="38700" y="14064"/>
                      <a:pt x="38682" y="14120"/>
                      <a:pt x="38663" y="14138"/>
                    </a:cubicBezTo>
                    <a:cubicBezTo>
                      <a:pt x="38648" y="14186"/>
                      <a:pt x="38618" y="14234"/>
                      <a:pt x="38586" y="14234"/>
                    </a:cubicBezTo>
                    <a:cubicBezTo>
                      <a:pt x="38581" y="14234"/>
                      <a:pt x="38576" y="14232"/>
                      <a:pt x="38572" y="14230"/>
                    </a:cubicBezTo>
                    <a:cubicBezTo>
                      <a:pt x="38516" y="14193"/>
                      <a:pt x="38498" y="14138"/>
                      <a:pt x="38461" y="14101"/>
                    </a:cubicBezTo>
                    <a:cubicBezTo>
                      <a:pt x="38424" y="14083"/>
                      <a:pt x="38369" y="14064"/>
                      <a:pt x="38333" y="14064"/>
                    </a:cubicBezTo>
                    <a:cubicBezTo>
                      <a:pt x="38314" y="14046"/>
                      <a:pt x="38277" y="14028"/>
                      <a:pt x="38259" y="14009"/>
                    </a:cubicBezTo>
                    <a:cubicBezTo>
                      <a:pt x="38241" y="13991"/>
                      <a:pt x="38222" y="13991"/>
                      <a:pt x="38185" y="13973"/>
                    </a:cubicBezTo>
                    <a:cubicBezTo>
                      <a:pt x="38185" y="13917"/>
                      <a:pt x="38185" y="13844"/>
                      <a:pt x="38185" y="13789"/>
                    </a:cubicBezTo>
                    <a:cubicBezTo>
                      <a:pt x="38204" y="13715"/>
                      <a:pt x="38204" y="13642"/>
                      <a:pt x="38222" y="13586"/>
                    </a:cubicBezTo>
                    <a:cubicBezTo>
                      <a:pt x="38222" y="13568"/>
                      <a:pt x="38185" y="13550"/>
                      <a:pt x="38167" y="13550"/>
                    </a:cubicBezTo>
                    <a:cubicBezTo>
                      <a:pt x="38103" y="13597"/>
                      <a:pt x="38026" y="13645"/>
                      <a:pt x="37947" y="13645"/>
                    </a:cubicBezTo>
                    <a:cubicBezTo>
                      <a:pt x="37934" y="13645"/>
                      <a:pt x="37922" y="13644"/>
                      <a:pt x="37910" y="13642"/>
                    </a:cubicBezTo>
                    <a:cubicBezTo>
                      <a:pt x="37891" y="13642"/>
                      <a:pt x="37873" y="13623"/>
                      <a:pt x="37855" y="13623"/>
                    </a:cubicBezTo>
                    <a:cubicBezTo>
                      <a:pt x="37836" y="13568"/>
                      <a:pt x="37818" y="13531"/>
                      <a:pt x="37781" y="13513"/>
                    </a:cubicBezTo>
                    <a:cubicBezTo>
                      <a:pt x="37763" y="13495"/>
                      <a:pt x="37763" y="13495"/>
                      <a:pt x="37763" y="13495"/>
                    </a:cubicBezTo>
                    <a:cubicBezTo>
                      <a:pt x="37763" y="13476"/>
                      <a:pt x="37763" y="13458"/>
                      <a:pt x="37763" y="13439"/>
                    </a:cubicBezTo>
                    <a:cubicBezTo>
                      <a:pt x="37763" y="13366"/>
                      <a:pt x="37781" y="13292"/>
                      <a:pt x="37744" y="13219"/>
                    </a:cubicBezTo>
                    <a:cubicBezTo>
                      <a:pt x="37717" y="13177"/>
                      <a:pt x="37668" y="13157"/>
                      <a:pt x="37623" y="13157"/>
                    </a:cubicBezTo>
                    <a:cubicBezTo>
                      <a:pt x="37607" y="13157"/>
                      <a:pt x="37593" y="13159"/>
                      <a:pt x="37579" y="13164"/>
                    </a:cubicBezTo>
                    <a:cubicBezTo>
                      <a:pt x="37560" y="13182"/>
                      <a:pt x="37560" y="13182"/>
                      <a:pt x="37560" y="13200"/>
                    </a:cubicBezTo>
                    <a:cubicBezTo>
                      <a:pt x="37579" y="13292"/>
                      <a:pt x="37487" y="13366"/>
                      <a:pt x="37413" y="13366"/>
                    </a:cubicBezTo>
                    <a:cubicBezTo>
                      <a:pt x="37395" y="13366"/>
                      <a:pt x="37377" y="13366"/>
                      <a:pt x="37358" y="13347"/>
                    </a:cubicBezTo>
                    <a:cubicBezTo>
                      <a:pt x="37377" y="13311"/>
                      <a:pt x="37395" y="13274"/>
                      <a:pt x="37413" y="13219"/>
                    </a:cubicBezTo>
                    <a:cubicBezTo>
                      <a:pt x="37468" y="13072"/>
                      <a:pt x="37340" y="12961"/>
                      <a:pt x="37266" y="12925"/>
                    </a:cubicBezTo>
                    <a:cubicBezTo>
                      <a:pt x="37236" y="12894"/>
                      <a:pt x="37200" y="12881"/>
                      <a:pt x="37158" y="12881"/>
                    </a:cubicBezTo>
                    <a:cubicBezTo>
                      <a:pt x="37125" y="12881"/>
                      <a:pt x="37087" y="12890"/>
                      <a:pt x="37046" y="12906"/>
                    </a:cubicBezTo>
                    <a:cubicBezTo>
                      <a:pt x="36917" y="12980"/>
                      <a:pt x="36899" y="13219"/>
                      <a:pt x="36935" y="13366"/>
                    </a:cubicBezTo>
                    <a:cubicBezTo>
                      <a:pt x="36899" y="13347"/>
                      <a:pt x="36843" y="13311"/>
                      <a:pt x="36807" y="13274"/>
                    </a:cubicBezTo>
                    <a:cubicBezTo>
                      <a:pt x="36788" y="13219"/>
                      <a:pt x="36770" y="13164"/>
                      <a:pt x="36770" y="13108"/>
                    </a:cubicBezTo>
                    <a:cubicBezTo>
                      <a:pt x="36751" y="13090"/>
                      <a:pt x="36751" y="13053"/>
                      <a:pt x="36751" y="13017"/>
                    </a:cubicBezTo>
                    <a:cubicBezTo>
                      <a:pt x="36751" y="12980"/>
                      <a:pt x="36751" y="12961"/>
                      <a:pt x="36751" y="12925"/>
                    </a:cubicBezTo>
                    <a:cubicBezTo>
                      <a:pt x="36751" y="12906"/>
                      <a:pt x="36751" y="12888"/>
                      <a:pt x="36751" y="12851"/>
                    </a:cubicBezTo>
                    <a:cubicBezTo>
                      <a:pt x="36751" y="12649"/>
                      <a:pt x="36623" y="12336"/>
                      <a:pt x="36439" y="12318"/>
                    </a:cubicBezTo>
                    <a:cubicBezTo>
                      <a:pt x="36426" y="12314"/>
                      <a:pt x="36413" y="12311"/>
                      <a:pt x="36400" y="12311"/>
                    </a:cubicBezTo>
                    <a:cubicBezTo>
                      <a:pt x="36359" y="12311"/>
                      <a:pt x="36320" y="12335"/>
                      <a:pt x="36292" y="12391"/>
                    </a:cubicBezTo>
                    <a:cubicBezTo>
                      <a:pt x="36218" y="12539"/>
                      <a:pt x="36255" y="12704"/>
                      <a:pt x="36310" y="12833"/>
                    </a:cubicBezTo>
                    <a:cubicBezTo>
                      <a:pt x="36365" y="12925"/>
                      <a:pt x="36439" y="12998"/>
                      <a:pt x="36531" y="13053"/>
                    </a:cubicBezTo>
                    <a:cubicBezTo>
                      <a:pt x="36568" y="13108"/>
                      <a:pt x="36623" y="13145"/>
                      <a:pt x="36678" y="13200"/>
                    </a:cubicBezTo>
                    <a:cubicBezTo>
                      <a:pt x="36696" y="13237"/>
                      <a:pt x="36733" y="13274"/>
                      <a:pt x="36770" y="13329"/>
                    </a:cubicBezTo>
                    <a:cubicBezTo>
                      <a:pt x="36677" y="13267"/>
                      <a:pt x="36562" y="13217"/>
                      <a:pt x="36452" y="13217"/>
                    </a:cubicBezTo>
                    <a:cubicBezTo>
                      <a:pt x="36366" y="13217"/>
                      <a:pt x="36283" y="13248"/>
                      <a:pt x="36218" y="13329"/>
                    </a:cubicBezTo>
                    <a:cubicBezTo>
                      <a:pt x="36200" y="13329"/>
                      <a:pt x="36200" y="13347"/>
                      <a:pt x="36182" y="13366"/>
                    </a:cubicBezTo>
                    <a:cubicBezTo>
                      <a:pt x="36163" y="13403"/>
                      <a:pt x="36163" y="13458"/>
                      <a:pt x="36163" y="13513"/>
                    </a:cubicBezTo>
                    <a:cubicBezTo>
                      <a:pt x="36218" y="13678"/>
                      <a:pt x="36365" y="13734"/>
                      <a:pt x="36531" y="13734"/>
                    </a:cubicBezTo>
                    <a:lnTo>
                      <a:pt x="36586" y="13734"/>
                    </a:lnTo>
                    <a:cubicBezTo>
                      <a:pt x="36531" y="13752"/>
                      <a:pt x="36476" y="13789"/>
                      <a:pt x="36476" y="13844"/>
                    </a:cubicBezTo>
                    <a:cubicBezTo>
                      <a:pt x="36476" y="13899"/>
                      <a:pt x="36531" y="13936"/>
                      <a:pt x="36586" y="13954"/>
                    </a:cubicBezTo>
                    <a:cubicBezTo>
                      <a:pt x="36623" y="13973"/>
                      <a:pt x="36660" y="13973"/>
                      <a:pt x="36696" y="13991"/>
                    </a:cubicBezTo>
                    <a:cubicBezTo>
                      <a:pt x="36696" y="14009"/>
                      <a:pt x="36696" y="14028"/>
                      <a:pt x="36696" y="14064"/>
                    </a:cubicBezTo>
                    <a:cubicBezTo>
                      <a:pt x="36678" y="14046"/>
                      <a:pt x="36678" y="14046"/>
                      <a:pt x="36678" y="14046"/>
                    </a:cubicBezTo>
                    <a:cubicBezTo>
                      <a:pt x="36641" y="14009"/>
                      <a:pt x="36604" y="13973"/>
                      <a:pt x="36549" y="13973"/>
                    </a:cubicBezTo>
                    <a:cubicBezTo>
                      <a:pt x="36494" y="13973"/>
                      <a:pt x="36439" y="14028"/>
                      <a:pt x="36384" y="14064"/>
                    </a:cubicBezTo>
                    <a:cubicBezTo>
                      <a:pt x="36365" y="14101"/>
                      <a:pt x="36347" y="14120"/>
                      <a:pt x="36329" y="14156"/>
                    </a:cubicBezTo>
                    <a:cubicBezTo>
                      <a:pt x="36329" y="14175"/>
                      <a:pt x="36310" y="14212"/>
                      <a:pt x="36310" y="14230"/>
                    </a:cubicBezTo>
                    <a:cubicBezTo>
                      <a:pt x="36310" y="14414"/>
                      <a:pt x="36365" y="14561"/>
                      <a:pt x="36439" y="14708"/>
                    </a:cubicBezTo>
                    <a:cubicBezTo>
                      <a:pt x="36439" y="14726"/>
                      <a:pt x="36439" y="14726"/>
                      <a:pt x="36439" y="14726"/>
                    </a:cubicBezTo>
                    <a:cubicBezTo>
                      <a:pt x="36365" y="14653"/>
                      <a:pt x="36273" y="14561"/>
                      <a:pt x="36200" y="14506"/>
                    </a:cubicBezTo>
                    <a:cubicBezTo>
                      <a:pt x="36182" y="14359"/>
                      <a:pt x="36200" y="14395"/>
                      <a:pt x="36292" y="14193"/>
                    </a:cubicBezTo>
                    <a:cubicBezTo>
                      <a:pt x="36384" y="13973"/>
                      <a:pt x="36329" y="13807"/>
                      <a:pt x="36329" y="13807"/>
                    </a:cubicBezTo>
                    <a:lnTo>
                      <a:pt x="36329" y="13807"/>
                    </a:lnTo>
                    <a:cubicBezTo>
                      <a:pt x="36329" y="13807"/>
                      <a:pt x="36329" y="13807"/>
                      <a:pt x="36329" y="13825"/>
                    </a:cubicBezTo>
                    <a:cubicBezTo>
                      <a:pt x="36329" y="13807"/>
                      <a:pt x="36329" y="13789"/>
                      <a:pt x="36310" y="13770"/>
                    </a:cubicBezTo>
                    <a:cubicBezTo>
                      <a:pt x="36282" y="13714"/>
                      <a:pt x="36222" y="13690"/>
                      <a:pt x="36162" y="13690"/>
                    </a:cubicBezTo>
                    <a:cubicBezTo>
                      <a:pt x="36144" y="13690"/>
                      <a:pt x="36125" y="13692"/>
                      <a:pt x="36108" y="13697"/>
                    </a:cubicBezTo>
                    <a:cubicBezTo>
                      <a:pt x="36053" y="13734"/>
                      <a:pt x="35998" y="13789"/>
                      <a:pt x="35961" y="13862"/>
                    </a:cubicBezTo>
                    <a:cubicBezTo>
                      <a:pt x="35943" y="13936"/>
                      <a:pt x="35943" y="14009"/>
                      <a:pt x="35943" y="14083"/>
                    </a:cubicBezTo>
                    <a:cubicBezTo>
                      <a:pt x="35961" y="14138"/>
                      <a:pt x="35961" y="14212"/>
                      <a:pt x="35979" y="14285"/>
                    </a:cubicBezTo>
                    <a:cubicBezTo>
                      <a:pt x="35943" y="14248"/>
                      <a:pt x="35924" y="14212"/>
                      <a:pt x="35887" y="14156"/>
                    </a:cubicBezTo>
                    <a:cubicBezTo>
                      <a:pt x="35851" y="14028"/>
                      <a:pt x="35869" y="13954"/>
                      <a:pt x="35961" y="13660"/>
                    </a:cubicBezTo>
                    <a:cubicBezTo>
                      <a:pt x="36071" y="13347"/>
                      <a:pt x="35924" y="13237"/>
                      <a:pt x="35924" y="13237"/>
                    </a:cubicBezTo>
                    <a:cubicBezTo>
                      <a:pt x="35906" y="13237"/>
                      <a:pt x="35887" y="13219"/>
                      <a:pt x="35869" y="13219"/>
                    </a:cubicBezTo>
                    <a:cubicBezTo>
                      <a:pt x="35856" y="13215"/>
                      <a:pt x="35842" y="13214"/>
                      <a:pt x="35829" y="13214"/>
                    </a:cubicBezTo>
                    <a:cubicBezTo>
                      <a:pt x="35770" y="13214"/>
                      <a:pt x="35715" y="13244"/>
                      <a:pt x="35685" y="13274"/>
                    </a:cubicBezTo>
                    <a:cubicBezTo>
                      <a:pt x="35612" y="13366"/>
                      <a:pt x="35593" y="13476"/>
                      <a:pt x="35593" y="13586"/>
                    </a:cubicBezTo>
                    <a:cubicBezTo>
                      <a:pt x="35575" y="13550"/>
                      <a:pt x="35556" y="13513"/>
                      <a:pt x="35538" y="13476"/>
                    </a:cubicBezTo>
                    <a:cubicBezTo>
                      <a:pt x="35593" y="13403"/>
                      <a:pt x="35979" y="12833"/>
                      <a:pt x="35704" y="12686"/>
                    </a:cubicBezTo>
                    <a:cubicBezTo>
                      <a:pt x="35667" y="12667"/>
                      <a:pt x="35630" y="12667"/>
                      <a:pt x="35593" y="12667"/>
                    </a:cubicBezTo>
                    <a:cubicBezTo>
                      <a:pt x="35556" y="12686"/>
                      <a:pt x="35520" y="12704"/>
                      <a:pt x="35501" y="12741"/>
                    </a:cubicBezTo>
                    <a:cubicBezTo>
                      <a:pt x="35409" y="12851"/>
                      <a:pt x="35373" y="12980"/>
                      <a:pt x="35391" y="13108"/>
                    </a:cubicBezTo>
                    <a:cubicBezTo>
                      <a:pt x="35354" y="13053"/>
                      <a:pt x="35336" y="13035"/>
                      <a:pt x="35336" y="13017"/>
                    </a:cubicBezTo>
                    <a:cubicBezTo>
                      <a:pt x="35336" y="13017"/>
                      <a:pt x="35336" y="13017"/>
                      <a:pt x="35336" y="12998"/>
                    </a:cubicBezTo>
                    <a:cubicBezTo>
                      <a:pt x="35336" y="12906"/>
                      <a:pt x="35317" y="12796"/>
                      <a:pt x="35317" y="12704"/>
                    </a:cubicBezTo>
                    <a:cubicBezTo>
                      <a:pt x="35299" y="12594"/>
                      <a:pt x="35262" y="12502"/>
                      <a:pt x="35226" y="12410"/>
                    </a:cubicBezTo>
                    <a:cubicBezTo>
                      <a:pt x="35207" y="12336"/>
                      <a:pt x="35152" y="12263"/>
                      <a:pt x="35078" y="12244"/>
                    </a:cubicBezTo>
                    <a:cubicBezTo>
                      <a:pt x="35069" y="12241"/>
                      <a:pt x="35058" y="12240"/>
                      <a:pt x="35048" y="12240"/>
                    </a:cubicBezTo>
                    <a:cubicBezTo>
                      <a:pt x="34998" y="12240"/>
                      <a:pt x="34943" y="12273"/>
                      <a:pt x="34913" y="12318"/>
                    </a:cubicBezTo>
                    <a:cubicBezTo>
                      <a:pt x="34876" y="12373"/>
                      <a:pt x="34858" y="12447"/>
                      <a:pt x="34876" y="12520"/>
                    </a:cubicBezTo>
                    <a:cubicBezTo>
                      <a:pt x="34895" y="12575"/>
                      <a:pt x="34931" y="12630"/>
                      <a:pt x="34968" y="12686"/>
                    </a:cubicBezTo>
                    <a:cubicBezTo>
                      <a:pt x="35023" y="12796"/>
                      <a:pt x="35115" y="12888"/>
                      <a:pt x="35207" y="12961"/>
                    </a:cubicBezTo>
                    <a:cubicBezTo>
                      <a:pt x="35244" y="12980"/>
                      <a:pt x="35281" y="12998"/>
                      <a:pt x="35299" y="13017"/>
                    </a:cubicBezTo>
                    <a:lnTo>
                      <a:pt x="35409" y="13384"/>
                    </a:lnTo>
                    <a:cubicBezTo>
                      <a:pt x="35391" y="13347"/>
                      <a:pt x="35354" y="13329"/>
                      <a:pt x="35317" y="13292"/>
                    </a:cubicBezTo>
                    <a:cubicBezTo>
                      <a:pt x="35281" y="13256"/>
                      <a:pt x="35244" y="13219"/>
                      <a:pt x="35207" y="13182"/>
                    </a:cubicBezTo>
                    <a:cubicBezTo>
                      <a:pt x="35134" y="13127"/>
                      <a:pt x="35078" y="13072"/>
                      <a:pt x="35005" y="13035"/>
                    </a:cubicBezTo>
                    <a:cubicBezTo>
                      <a:pt x="34980" y="13029"/>
                      <a:pt x="34948" y="13025"/>
                      <a:pt x="34914" y="13025"/>
                    </a:cubicBezTo>
                    <a:cubicBezTo>
                      <a:pt x="34846" y="13025"/>
                      <a:pt x="34772" y="13041"/>
                      <a:pt x="34748" y="13090"/>
                    </a:cubicBezTo>
                    <a:cubicBezTo>
                      <a:pt x="34748" y="13090"/>
                      <a:pt x="34748" y="13108"/>
                      <a:pt x="34729" y="13127"/>
                    </a:cubicBezTo>
                    <a:cubicBezTo>
                      <a:pt x="34729" y="13145"/>
                      <a:pt x="34729" y="13164"/>
                      <a:pt x="34729" y="13200"/>
                    </a:cubicBezTo>
                    <a:cubicBezTo>
                      <a:pt x="34729" y="13256"/>
                      <a:pt x="34748" y="13347"/>
                      <a:pt x="34839" y="13384"/>
                    </a:cubicBezTo>
                    <a:cubicBezTo>
                      <a:pt x="34968" y="13476"/>
                      <a:pt x="35262" y="13476"/>
                      <a:pt x="35373" y="13495"/>
                    </a:cubicBezTo>
                    <a:cubicBezTo>
                      <a:pt x="35391" y="13513"/>
                      <a:pt x="35391" y="13513"/>
                      <a:pt x="35409" y="13513"/>
                    </a:cubicBezTo>
                    <a:cubicBezTo>
                      <a:pt x="35428" y="13513"/>
                      <a:pt x="35446" y="13531"/>
                      <a:pt x="35465" y="13550"/>
                    </a:cubicBezTo>
                    <a:cubicBezTo>
                      <a:pt x="35483" y="13605"/>
                      <a:pt x="35520" y="13678"/>
                      <a:pt x="35556" y="13770"/>
                    </a:cubicBezTo>
                    <a:cubicBezTo>
                      <a:pt x="35538" y="13752"/>
                      <a:pt x="35520" y="13734"/>
                      <a:pt x="35501" y="13734"/>
                    </a:cubicBezTo>
                    <a:cubicBezTo>
                      <a:pt x="35446" y="13715"/>
                      <a:pt x="35409" y="13697"/>
                      <a:pt x="35373" y="13678"/>
                    </a:cubicBezTo>
                    <a:cubicBezTo>
                      <a:pt x="35354" y="13660"/>
                      <a:pt x="35336" y="13642"/>
                      <a:pt x="35299" y="13642"/>
                    </a:cubicBezTo>
                    <a:cubicBezTo>
                      <a:pt x="35281" y="13623"/>
                      <a:pt x="35262" y="13623"/>
                      <a:pt x="35244" y="13623"/>
                    </a:cubicBezTo>
                    <a:cubicBezTo>
                      <a:pt x="35152" y="13623"/>
                      <a:pt x="35060" y="13660"/>
                      <a:pt x="35023" y="13752"/>
                    </a:cubicBezTo>
                    <a:cubicBezTo>
                      <a:pt x="35023" y="13770"/>
                      <a:pt x="35023" y="13807"/>
                      <a:pt x="35023" y="13844"/>
                    </a:cubicBezTo>
                    <a:cubicBezTo>
                      <a:pt x="35023" y="13844"/>
                      <a:pt x="35056" y="13992"/>
                      <a:pt x="35216" y="13992"/>
                    </a:cubicBezTo>
                    <a:cubicBezTo>
                      <a:pt x="35225" y="13992"/>
                      <a:pt x="35234" y="13992"/>
                      <a:pt x="35244" y="13991"/>
                    </a:cubicBezTo>
                    <a:cubicBezTo>
                      <a:pt x="35373" y="13991"/>
                      <a:pt x="35575" y="13991"/>
                      <a:pt x="35685" y="14046"/>
                    </a:cubicBezTo>
                    <a:lnTo>
                      <a:pt x="35704" y="14046"/>
                    </a:lnTo>
                    <a:cubicBezTo>
                      <a:pt x="35759" y="14138"/>
                      <a:pt x="35814" y="14230"/>
                      <a:pt x="35887" y="14322"/>
                    </a:cubicBezTo>
                    <a:cubicBezTo>
                      <a:pt x="35814" y="14285"/>
                      <a:pt x="35740" y="14248"/>
                      <a:pt x="35648" y="14230"/>
                    </a:cubicBezTo>
                    <a:cubicBezTo>
                      <a:pt x="35630" y="14212"/>
                      <a:pt x="35593" y="14193"/>
                      <a:pt x="35556" y="14193"/>
                    </a:cubicBezTo>
                    <a:cubicBezTo>
                      <a:pt x="35540" y="14188"/>
                      <a:pt x="35524" y="14186"/>
                      <a:pt x="35508" y="14186"/>
                    </a:cubicBezTo>
                    <a:cubicBezTo>
                      <a:pt x="35469" y="14186"/>
                      <a:pt x="35430" y="14199"/>
                      <a:pt x="35391" y="14212"/>
                    </a:cubicBezTo>
                    <a:cubicBezTo>
                      <a:pt x="35317" y="14248"/>
                      <a:pt x="35262" y="14303"/>
                      <a:pt x="35226" y="14359"/>
                    </a:cubicBezTo>
                    <a:cubicBezTo>
                      <a:pt x="35207" y="14414"/>
                      <a:pt x="35207" y="14469"/>
                      <a:pt x="35226" y="14524"/>
                    </a:cubicBezTo>
                    <a:cubicBezTo>
                      <a:pt x="35226" y="14524"/>
                      <a:pt x="35274" y="14658"/>
                      <a:pt x="35422" y="14658"/>
                    </a:cubicBezTo>
                    <a:cubicBezTo>
                      <a:pt x="35455" y="14658"/>
                      <a:pt x="35494" y="14651"/>
                      <a:pt x="35538" y="14634"/>
                    </a:cubicBezTo>
                    <a:cubicBezTo>
                      <a:pt x="35759" y="14542"/>
                      <a:pt x="35814" y="14469"/>
                      <a:pt x="35906" y="14469"/>
                    </a:cubicBezTo>
                    <a:cubicBezTo>
                      <a:pt x="35943" y="14469"/>
                      <a:pt x="35979" y="14469"/>
                      <a:pt x="36016" y="14487"/>
                    </a:cubicBezTo>
                    <a:lnTo>
                      <a:pt x="36071" y="14487"/>
                    </a:lnTo>
                    <a:cubicBezTo>
                      <a:pt x="36126" y="14542"/>
                      <a:pt x="36218" y="14616"/>
                      <a:pt x="36329" y="14726"/>
                    </a:cubicBezTo>
                    <a:cubicBezTo>
                      <a:pt x="36255" y="14708"/>
                      <a:pt x="36200" y="14690"/>
                      <a:pt x="36145" y="14690"/>
                    </a:cubicBezTo>
                    <a:cubicBezTo>
                      <a:pt x="36108" y="14683"/>
                      <a:pt x="36073" y="14679"/>
                      <a:pt x="36040" y="14679"/>
                    </a:cubicBezTo>
                    <a:cubicBezTo>
                      <a:pt x="35973" y="14679"/>
                      <a:pt x="35912" y="14696"/>
                      <a:pt x="35851" y="14745"/>
                    </a:cubicBezTo>
                    <a:cubicBezTo>
                      <a:pt x="35832" y="14763"/>
                      <a:pt x="35814" y="14781"/>
                      <a:pt x="35795" y="14800"/>
                    </a:cubicBezTo>
                    <a:cubicBezTo>
                      <a:pt x="35771" y="14800"/>
                      <a:pt x="35755" y="14792"/>
                      <a:pt x="35736" y="14792"/>
                    </a:cubicBezTo>
                    <a:cubicBezTo>
                      <a:pt x="35726" y="14792"/>
                      <a:pt x="35716" y="14794"/>
                      <a:pt x="35704" y="14800"/>
                    </a:cubicBezTo>
                    <a:cubicBezTo>
                      <a:pt x="35648" y="14800"/>
                      <a:pt x="35612" y="14818"/>
                      <a:pt x="35575" y="14855"/>
                    </a:cubicBezTo>
                    <a:cubicBezTo>
                      <a:pt x="35520" y="14892"/>
                      <a:pt x="35501" y="14965"/>
                      <a:pt x="35520" y="15039"/>
                    </a:cubicBezTo>
                    <a:cubicBezTo>
                      <a:pt x="35538" y="15112"/>
                      <a:pt x="35575" y="15168"/>
                      <a:pt x="35612" y="15223"/>
                    </a:cubicBezTo>
                    <a:cubicBezTo>
                      <a:pt x="35667" y="15333"/>
                      <a:pt x="35740" y="15406"/>
                      <a:pt x="35832" y="15498"/>
                    </a:cubicBezTo>
                    <a:cubicBezTo>
                      <a:pt x="35777" y="15480"/>
                      <a:pt x="35722" y="15480"/>
                      <a:pt x="35685" y="15462"/>
                    </a:cubicBezTo>
                    <a:lnTo>
                      <a:pt x="35667" y="15462"/>
                    </a:lnTo>
                    <a:cubicBezTo>
                      <a:pt x="35556" y="15370"/>
                      <a:pt x="35483" y="15241"/>
                      <a:pt x="35428" y="15112"/>
                    </a:cubicBezTo>
                    <a:cubicBezTo>
                      <a:pt x="35409" y="15039"/>
                      <a:pt x="35391" y="14965"/>
                      <a:pt x="35373" y="14892"/>
                    </a:cubicBezTo>
                    <a:cubicBezTo>
                      <a:pt x="35336" y="14818"/>
                      <a:pt x="35262" y="14763"/>
                      <a:pt x="35189" y="14745"/>
                    </a:cubicBezTo>
                    <a:cubicBezTo>
                      <a:pt x="35134" y="14745"/>
                      <a:pt x="35060" y="14781"/>
                      <a:pt x="35023" y="14837"/>
                    </a:cubicBezTo>
                    <a:cubicBezTo>
                      <a:pt x="34987" y="14892"/>
                      <a:pt x="34968" y="14965"/>
                      <a:pt x="34987" y="15020"/>
                    </a:cubicBezTo>
                    <a:cubicBezTo>
                      <a:pt x="34987" y="15112"/>
                      <a:pt x="35005" y="15204"/>
                      <a:pt x="35060" y="15278"/>
                    </a:cubicBezTo>
                    <a:cubicBezTo>
                      <a:pt x="35134" y="15370"/>
                      <a:pt x="35244" y="15425"/>
                      <a:pt x="35354" y="15462"/>
                    </a:cubicBezTo>
                    <a:cubicBezTo>
                      <a:pt x="35428" y="15480"/>
                      <a:pt x="35501" y="15498"/>
                      <a:pt x="35575" y="15517"/>
                    </a:cubicBezTo>
                    <a:cubicBezTo>
                      <a:pt x="35599" y="15517"/>
                      <a:pt x="35624" y="15525"/>
                      <a:pt x="35648" y="15525"/>
                    </a:cubicBezTo>
                    <a:cubicBezTo>
                      <a:pt x="35661" y="15525"/>
                      <a:pt x="35673" y="15523"/>
                      <a:pt x="35685" y="15517"/>
                    </a:cubicBezTo>
                    <a:lnTo>
                      <a:pt x="35722" y="15517"/>
                    </a:lnTo>
                    <a:cubicBezTo>
                      <a:pt x="35740" y="15535"/>
                      <a:pt x="35777" y="15554"/>
                      <a:pt x="35777" y="15554"/>
                    </a:cubicBezTo>
                    <a:cubicBezTo>
                      <a:pt x="35832" y="15572"/>
                      <a:pt x="35906" y="15609"/>
                      <a:pt x="35979" y="15645"/>
                    </a:cubicBezTo>
                    <a:cubicBezTo>
                      <a:pt x="35946" y="15638"/>
                      <a:pt x="35912" y="15634"/>
                      <a:pt x="35878" y="15634"/>
                    </a:cubicBezTo>
                    <a:cubicBezTo>
                      <a:pt x="35749" y="15634"/>
                      <a:pt x="35626" y="15690"/>
                      <a:pt x="35538" y="15793"/>
                    </a:cubicBezTo>
                    <a:cubicBezTo>
                      <a:pt x="35501" y="15829"/>
                      <a:pt x="35465" y="15903"/>
                      <a:pt x="35465" y="15958"/>
                    </a:cubicBezTo>
                    <a:cubicBezTo>
                      <a:pt x="35465" y="15958"/>
                      <a:pt x="35465" y="15940"/>
                      <a:pt x="35465" y="15940"/>
                    </a:cubicBezTo>
                    <a:cubicBezTo>
                      <a:pt x="35434" y="15909"/>
                      <a:pt x="35393" y="15896"/>
                      <a:pt x="35352" y="15896"/>
                    </a:cubicBezTo>
                    <a:cubicBezTo>
                      <a:pt x="35319" y="15896"/>
                      <a:pt x="35287" y="15905"/>
                      <a:pt x="35262" y="15921"/>
                    </a:cubicBezTo>
                    <a:cubicBezTo>
                      <a:pt x="35189" y="15958"/>
                      <a:pt x="35152" y="16032"/>
                      <a:pt x="35134" y="16105"/>
                    </a:cubicBezTo>
                    <a:cubicBezTo>
                      <a:pt x="35134" y="16179"/>
                      <a:pt x="35152" y="16252"/>
                      <a:pt x="35170" y="16326"/>
                    </a:cubicBezTo>
                    <a:cubicBezTo>
                      <a:pt x="35187" y="16375"/>
                      <a:pt x="35203" y="16438"/>
                      <a:pt x="35232" y="16503"/>
                    </a:cubicBezTo>
                    <a:lnTo>
                      <a:pt x="35232" y="16503"/>
                    </a:lnTo>
                    <a:cubicBezTo>
                      <a:pt x="35199" y="16483"/>
                      <a:pt x="35165" y="16450"/>
                      <a:pt x="35115" y="16418"/>
                    </a:cubicBezTo>
                    <a:cubicBezTo>
                      <a:pt x="35060" y="16289"/>
                      <a:pt x="35060" y="16234"/>
                      <a:pt x="35097" y="15903"/>
                    </a:cubicBezTo>
                    <a:cubicBezTo>
                      <a:pt x="35134" y="15572"/>
                      <a:pt x="34968" y="15517"/>
                      <a:pt x="34968" y="15517"/>
                    </a:cubicBezTo>
                    <a:cubicBezTo>
                      <a:pt x="34950" y="15498"/>
                      <a:pt x="34931" y="15498"/>
                      <a:pt x="34913" y="15498"/>
                    </a:cubicBezTo>
                    <a:cubicBezTo>
                      <a:pt x="34903" y="15496"/>
                      <a:pt x="34894" y="15495"/>
                      <a:pt x="34885" y="15495"/>
                    </a:cubicBezTo>
                    <a:cubicBezTo>
                      <a:pt x="34825" y="15495"/>
                      <a:pt x="34779" y="15545"/>
                      <a:pt x="34748" y="15609"/>
                    </a:cubicBezTo>
                    <a:cubicBezTo>
                      <a:pt x="34692" y="15701"/>
                      <a:pt x="34692" y="15811"/>
                      <a:pt x="34729" y="15921"/>
                    </a:cubicBezTo>
                    <a:cubicBezTo>
                      <a:pt x="34692" y="15884"/>
                      <a:pt x="34674" y="15848"/>
                      <a:pt x="34656" y="15811"/>
                    </a:cubicBezTo>
                    <a:cubicBezTo>
                      <a:pt x="34692" y="15737"/>
                      <a:pt x="34950" y="15112"/>
                      <a:pt x="34637" y="15020"/>
                    </a:cubicBezTo>
                    <a:cubicBezTo>
                      <a:pt x="34619" y="15011"/>
                      <a:pt x="34600" y="15007"/>
                      <a:pt x="34584" y="15007"/>
                    </a:cubicBezTo>
                    <a:cubicBezTo>
                      <a:pt x="34568" y="15007"/>
                      <a:pt x="34555" y="15011"/>
                      <a:pt x="34545" y="15020"/>
                    </a:cubicBezTo>
                    <a:cubicBezTo>
                      <a:pt x="34490" y="15039"/>
                      <a:pt x="34472" y="15076"/>
                      <a:pt x="34453" y="15112"/>
                    </a:cubicBezTo>
                    <a:cubicBezTo>
                      <a:pt x="34380" y="15223"/>
                      <a:pt x="34380" y="15370"/>
                      <a:pt x="34417" y="15498"/>
                    </a:cubicBezTo>
                    <a:cubicBezTo>
                      <a:pt x="34380" y="15443"/>
                      <a:pt x="34361" y="15425"/>
                      <a:pt x="34361" y="15406"/>
                    </a:cubicBezTo>
                    <a:lnTo>
                      <a:pt x="34343" y="15406"/>
                    </a:lnTo>
                    <a:cubicBezTo>
                      <a:pt x="34325" y="15296"/>
                      <a:pt x="34288" y="15204"/>
                      <a:pt x="34251" y="15112"/>
                    </a:cubicBezTo>
                    <a:cubicBezTo>
                      <a:pt x="34233" y="15020"/>
                      <a:pt x="34178" y="14929"/>
                      <a:pt x="34122" y="14837"/>
                    </a:cubicBezTo>
                    <a:cubicBezTo>
                      <a:pt x="34086" y="14781"/>
                      <a:pt x="34031" y="14708"/>
                      <a:pt x="33939" y="14708"/>
                    </a:cubicBezTo>
                    <a:cubicBezTo>
                      <a:pt x="33883" y="14708"/>
                      <a:pt x="33810" y="14763"/>
                      <a:pt x="33792" y="14818"/>
                    </a:cubicBezTo>
                    <a:cubicBezTo>
                      <a:pt x="33773" y="14873"/>
                      <a:pt x="33773" y="14947"/>
                      <a:pt x="33792" y="15020"/>
                    </a:cubicBezTo>
                    <a:cubicBezTo>
                      <a:pt x="33828" y="15076"/>
                      <a:pt x="33865" y="15131"/>
                      <a:pt x="33920" y="15168"/>
                    </a:cubicBezTo>
                    <a:cubicBezTo>
                      <a:pt x="33994" y="15259"/>
                      <a:pt x="34104" y="15333"/>
                      <a:pt x="34214" y="15370"/>
                    </a:cubicBezTo>
                    <a:cubicBezTo>
                      <a:pt x="34251" y="15388"/>
                      <a:pt x="34288" y="15406"/>
                      <a:pt x="34325" y="15425"/>
                    </a:cubicBezTo>
                    <a:lnTo>
                      <a:pt x="34509" y="15756"/>
                    </a:lnTo>
                    <a:cubicBezTo>
                      <a:pt x="34472" y="15737"/>
                      <a:pt x="34435" y="15701"/>
                      <a:pt x="34398" y="15682"/>
                    </a:cubicBezTo>
                    <a:cubicBezTo>
                      <a:pt x="34343" y="15664"/>
                      <a:pt x="34306" y="15627"/>
                      <a:pt x="34251" y="15590"/>
                    </a:cubicBezTo>
                    <a:cubicBezTo>
                      <a:pt x="34178" y="15554"/>
                      <a:pt x="34104" y="15517"/>
                      <a:pt x="34031" y="15498"/>
                    </a:cubicBezTo>
                    <a:cubicBezTo>
                      <a:pt x="34015" y="15495"/>
                      <a:pt x="33999" y="15494"/>
                      <a:pt x="33982" y="15494"/>
                    </a:cubicBezTo>
                    <a:cubicBezTo>
                      <a:pt x="33899" y="15494"/>
                      <a:pt x="33807" y="15532"/>
                      <a:pt x="33792" y="15609"/>
                    </a:cubicBezTo>
                    <a:cubicBezTo>
                      <a:pt x="33792" y="15609"/>
                      <a:pt x="33792" y="15627"/>
                      <a:pt x="33792" y="15627"/>
                    </a:cubicBezTo>
                    <a:cubicBezTo>
                      <a:pt x="33773" y="15664"/>
                      <a:pt x="33792" y="15682"/>
                      <a:pt x="33792" y="15701"/>
                    </a:cubicBezTo>
                    <a:cubicBezTo>
                      <a:pt x="33810" y="15774"/>
                      <a:pt x="33847" y="15848"/>
                      <a:pt x="33939" y="15884"/>
                    </a:cubicBezTo>
                    <a:cubicBezTo>
                      <a:pt x="33988" y="15897"/>
                      <a:pt x="34051" y="15901"/>
                      <a:pt x="34118" y="15901"/>
                    </a:cubicBezTo>
                    <a:cubicBezTo>
                      <a:pt x="34253" y="15901"/>
                      <a:pt x="34404" y="15884"/>
                      <a:pt x="34490" y="15884"/>
                    </a:cubicBezTo>
                    <a:lnTo>
                      <a:pt x="34527" y="15884"/>
                    </a:lnTo>
                    <a:cubicBezTo>
                      <a:pt x="34545" y="15884"/>
                      <a:pt x="34564" y="15884"/>
                      <a:pt x="34582" y="15903"/>
                    </a:cubicBezTo>
                    <a:cubicBezTo>
                      <a:pt x="34619" y="15958"/>
                      <a:pt x="34674" y="16032"/>
                      <a:pt x="34729" y="16105"/>
                    </a:cubicBezTo>
                    <a:cubicBezTo>
                      <a:pt x="34692" y="16087"/>
                      <a:pt x="34674" y="16087"/>
                      <a:pt x="34656" y="16068"/>
                    </a:cubicBezTo>
                    <a:cubicBezTo>
                      <a:pt x="34600" y="16068"/>
                      <a:pt x="34564" y="16068"/>
                      <a:pt x="34527" y="16050"/>
                    </a:cubicBezTo>
                    <a:cubicBezTo>
                      <a:pt x="34490" y="16032"/>
                      <a:pt x="34472" y="16032"/>
                      <a:pt x="34453" y="16013"/>
                    </a:cubicBezTo>
                    <a:cubicBezTo>
                      <a:pt x="34435" y="16013"/>
                      <a:pt x="34417" y="16032"/>
                      <a:pt x="34380" y="16032"/>
                    </a:cubicBezTo>
                    <a:cubicBezTo>
                      <a:pt x="34306" y="16050"/>
                      <a:pt x="34214" y="16105"/>
                      <a:pt x="34196" y="16179"/>
                    </a:cubicBezTo>
                    <a:cubicBezTo>
                      <a:pt x="34196" y="16215"/>
                      <a:pt x="34196" y="16252"/>
                      <a:pt x="34214" y="16289"/>
                    </a:cubicBezTo>
                    <a:cubicBezTo>
                      <a:pt x="34214" y="16289"/>
                      <a:pt x="34270" y="16399"/>
                      <a:pt x="34398" y="16399"/>
                    </a:cubicBezTo>
                    <a:cubicBezTo>
                      <a:pt x="34361" y="16418"/>
                      <a:pt x="34343" y="16473"/>
                      <a:pt x="34343" y="16510"/>
                    </a:cubicBezTo>
                    <a:cubicBezTo>
                      <a:pt x="34361" y="16712"/>
                      <a:pt x="34361" y="16914"/>
                      <a:pt x="34343" y="17116"/>
                    </a:cubicBezTo>
                    <a:cubicBezTo>
                      <a:pt x="34343" y="17502"/>
                      <a:pt x="34343" y="17870"/>
                      <a:pt x="34417" y="18274"/>
                    </a:cubicBezTo>
                    <a:cubicBezTo>
                      <a:pt x="34435" y="18385"/>
                      <a:pt x="34472" y="18495"/>
                      <a:pt x="34509" y="18605"/>
                    </a:cubicBezTo>
                    <a:cubicBezTo>
                      <a:pt x="34527" y="18697"/>
                      <a:pt x="34545" y="18789"/>
                      <a:pt x="34564" y="18863"/>
                    </a:cubicBezTo>
                    <a:lnTo>
                      <a:pt x="34600" y="18973"/>
                    </a:lnTo>
                    <a:cubicBezTo>
                      <a:pt x="34637" y="19120"/>
                      <a:pt x="34674" y="19286"/>
                      <a:pt x="34729" y="19451"/>
                    </a:cubicBezTo>
                    <a:cubicBezTo>
                      <a:pt x="34600" y="19322"/>
                      <a:pt x="34509" y="19194"/>
                      <a:pt x="34417" y="19047"/>
                    </a:cubicBezTo>
                    <a:cubicBezTo>
                      <a:pt x="34398" y="18991"/>
                      <a:pt x="34361" y="18936"/>
                      <a:pt x="34325" y="18900"/>
                    </a:cubicBezTo>
                    <a:cubicBezTo>
                      <a:pt x="34288" y="18826"/>
                      <a:pt x="34251" y="18771"/>
                      <a:pt x="34196" y="18734"/>
                    </a:cubicBezTo>
                    <a:cubicBezTo>
                      <a:pt x="34122" y="18642"/>
                      <a:pt x="34049" y="18550"/>
                      <a:pt x="34049" y="18477"/>
                    </a:cubicBezTo>
                    <a:cubicBezTo>
                      <a:pt x="34049" y="18385"/>
                      <a:pt x="33975" y="18330"/>
                      <a:pt x="33902" y="18330"/>
                    </a:cubicBezTo>
                    <a:cubicBezTo>
                      <a:pt x="33828" y="18330"/>
                      <a:pt x="33773" y="18385"/>
                      <a:pt x="33773" y="18458"/>
                    </a:cubicBezTo>
                    <a:cubicBezTo>
                      <a:pt x="33773" y="18661"/>
                      <a:pt x="33883" y="18789"/>
                      <a:pt x="33994" y="18900"/>
                    </a:cubicBezTo>
                    <a:cubicBezTo>
                      <a:pt x="34031" y="18955"/>
                      <a:pt x="34067" y="18991"/>
                      <a:pt x="34104" y="19047"/>
                    </a:cubicBezTo>
                    <a:cubicBezTo>
                      <a:pt x="34122" y="19083"/>
                      <a:pt x="34159" y="19139"/>
                      <a:pt x="34178" y="19175"/>
                    </a:cubicBezTo>
                    <a:cubicBezTo>
                      <a:pt x="34288" y="19341"/>
                      <a:pt x="34380" y="19506"/>
                      <a:pt x="34545" y="19653"/>
                    </a:cubicBezTo>
                    <a:cubicBezTo>
                      <a:pt x="34619" y="19727"/>
                      <a:pt x="34876" y="19947"/>
                      <a:pt x="34968" y="20131"/>
                    </a:cubicBezTo>
                    <a:cubicBezTo>
                      <a:pt x="34987" y="20150"/>
                      <a:pt x="35005" y="20168"/>
                      <a:pt x="35023" y="20186"/>
                    </a:cubicBezTo>
                    <a:cubicBezTo>
                      <a:pt x="35023" y="20205"/>
                      <a:pt x="35042" y="20223"/>
                      <a:pt x="35060" y="20260"/>
                    </a:cubicBezTo>
                    <a:cubicBezTo>
                      <a:pt x="34417" y="20407"/>
                      <a:pt x="33773" y="20499"/>
                      <a:pt x="33166" y="20499"/>
                    </a:cubicBezTo>
                    <a:lnTo>
                      <a:pt x="33148" y="20499"/>
                    </a:lnTo>
                    <a:cubicBezTo>
                      <a:pt x="33148" y="20462"/>
                      <a:pt x="33148" y="20407"/>
                      <a:pt x="33148" y="20352"/>
                    </a:cubicBezTo>
                    <a:cubicBezTo>
                      <a:pt x="33148" y="20205"/>
                      <a:pt x="33166" y="20039"/>
                      <a:pt x="33148" y="19892"/>
                    </a:cubicBezTo>
                    <a:cubicBezTo>
                      <a:pt x="33148" y="19874"/>
                      <a:pt x="33148" y="19856"/>
                      <a:pt x="33148" y="19837"/>
                    </a:cubicBezTo>
                    <a:cubicBezTo>
                      <a:pt x="33148" y="19764"/>
                      <a:pt x="33130" y="19672"/>
                      <a:pt x="33093" y="19580"/>
                    </a:cubicBezTo>
                    <a:cubicBezTo>
                      <a:pt x="33093" y="19561"/>
                      <a:pt x="33093" y="19561"/>
                      <a:pt x="33093" y="19543"/>
                    </a:cubicBezTo>
                    <a:cubicBezTo>
                      <a:pt x="33056" y="19451"/>
                      <a:pt x="33038" y="19396"/>
                      <a:pt x="33001" y="19322"/>
                    </a:cubicBezTo>
                    <a:cubicBezTo>
                      <a:pt x="33001" y="19286"/>
                      <a:pt x="33001" y="19267"/>
                      <a:pt x="33001" y="19249"/>
                    </a:cubicBezTo>
                    <a:cubicBezTo>
                      <a:pt x="33001" y="19139"/>
                      <a:pt x="33001" y="19010"/>
                      <a:pt x="33001" y="18900"/>
                    </a:cubicBezTo>
                    <a:cubicBezTo>
                      <a:pt x="33019" y="18808"/>
                      <a:pt x="33019" y="18697"/>
                      <a:pt x="33019" y="18605"/>
                    </a:cubicBezTo>
                    <a:cubicBezTo>
                      <a:pt x="33019" y="18550"/>
                      <a:pt x="33019" y="18513"/>
                      <a:pt x="33019" y="18458"/>
                    </a:cubicBezTo>
                    <a:cubicBezTo>
                      <a:pt x="33019" y="18293"/>
                      <a:pt x="33001" y="18091"/>
                      <a:pt x="33075" y="17999"/>
                    </a:cubicBezTo>
                    <a:cubicBezTo>
                      <a:pt x="33111" y="17944"/>
                      <a:pt x="33093" y="17852"/>
                      <a:pt x="33038" y="17815"/>
                    </a:cubicBezTo>
                    <a:cubicBezTo>
                      <a:pt x="33009" y="17793"/>
                      <a:pt x="32980" y="17783"/>
                      <a:pt x="32952" y="17783"/>
                    </a:cubicBezTo>
                    <a:cubicBezTo>
                      <a:pt x="32909" y="17783"/>
                      <a:pt x="32869" y="17807"/>
                      <a:pt x="32836" y="17852"/>
                    </a:cubicBezTo>
                    <a:cubicBezTo>
                      <a:pt x="32725" y="18017"/>
                      <a:pt x="32725" y="18256"/>
                      <a:pt x="32744" y="18458"/>
                    </a:cubicBezTo>
                    <a:cubicBezTo>
                      <a:pt x="32744" y="18513"/>
                      <a:pt x="32744" y="18550"/>
                      <a:pt x="32744" y="18605"/>
                    </a:cubicBezTo>
                    <a:cubicBezTo>
                      <a:pt x="32744" y="18679"/>
                      <a:pt x="32744" y="18752"/>
                      <a:pt x="32744" y="18826"/>
                    </a:cubicBezTo>
                    <a:cubicBezTo>
                      <a:pt x="32725" y="18826"/>
                      <a:pt x="32725" y="18808"/>
                      <a:pt x="32725" y="18808"/>
                    </a:cubicBezTo>
                    <a:cubicBezTo>
                      <a:pt x="32652" y="18642"/>
                      <a:pt x="32597" y="18477"/>
                      <a:pt x="32541" y="18293"/>
                    </a:cubicBezTo>
                    <a:cubicBezTo>
                      <a:pt x="32541" y="18274"/>
                      <a:pt x="32541" y="18256"/>
                      <a:pt x="32523" y="18238"/>
                    </a:cubicBezTo>
                    <a:cubicBezTo>
                      <a:pt x="32505" y="18164"/>
                      <a:pt x="32486" y="18072"/>
                      <a:pt x="32468" y="17999"/>
                    </a:cubicBezTo>
                    <a:cubicBezTo>
                      <a:pt x="32449" y="17962"/>
                      <a:pt x="32431" y="17925"/>
                      <a:pt x="32431" y="17888"/>
                    </a:cubicBezTo>
                    <a:cubicBezTo>
                      <a:pt x="32413" y="17870"/>
                      <a:pt x="32413" y="17852"/>
                      <a:pt x="32413" y="17833"/>
                    </a:cubicBezTo>
                    <a:cubicBezTo>
                      <a:pt x="32394" y="17815"/>
                      <a:pt x="32394" y="17815"/>
                      <a:pt x="32394" y="17796"/>
                    </a:cubicBezTo>
                    <a:lnTo>
                      <a:pt x="32394" y="17760"/>
                    </a:lnTo>
                    <a:cubicBezTo>
                      <a:pt x="32376" y="17760"/>
                      <a:pt x="32376" y="17741"/>
                      <a:pt x="32376" y="17741"/>
                    </a:cubicBezTo>
                    <a:cubicBezTo>
                      <a:pt x="32376" y="17723"/>
                      <a:pt x="32376" y="17723"/>
                      <a:pt x="32358" y="17705"/>
                    </a:cubicBezTo>
                    <a:cubicBezTo>
                      <a:pt x="32358" y="17705"/>
                      <a:pt x="32358" y="17686"/>
                      <a:pt x="32358" y="17686"/>
                    </a:cubicBezTo>
                    <a:cubicBezTo>
                      <a:pt x="32358" y="17668"/>
                      <a:pt x="32339" y="17668"/>
                      <a:pt x="32339" y="17649"/>
                    </a:cubicBezTo>
                    <a:cubicBezTo>
                      <a:pt x="32339" y="17649"/>
                      <a:pt x="32339" y="17631"/>
                      <a:pt x="32321" y="17631"/>
                    </a:cubicBezTo>
                    <a:cubicBezTo>
                      <a:pt x="32321" y="17613"/>
                      <a:pt x="32321" y="17613"/>
                      <a:pt x="32321" y="17594"/>
                    </a:cubicBezTo>
                    <a:cubicBezTo>
                      <a:pt x="32321" y="17594"/>
                      <a:pt x="32302" y="17576"/>
                      <a:pt x="32302" y="17576"/>
                    </a:cubicBezTo>
                    <a:cubicBezTo>
                      <a:pt x="32302" y="17557"/>
                      <a:pt x="32302" y="17557"/>
                      <a:pt x="32302" y="17539"/>
                    </a:cubicBezTo>
                    <a:cubicBezTo>
                      <a:pt x="32284" y="17539"/>
                      <a:pt x="32284" y="17521"/>
                      <a:pt x="32284" y="17521"/>
                    </a:cubicBezTo>
                    <a:cubicBezTo>
                      <a:pt x="32284" y="17502"/>
                      <a:pt x="32266" y="17502"/>
                      <a:pt x="32266" y="17502"/>
                    </a:cubicBezTo>
                    <a:lnTo>
                      <a:pt x="32247" y="17466"/>
                    </a:lnTo>
                    <a:cubicBezTo>
                      <a:pt x="32247" y="17447"/>
                      <a:pt x="32247" y="17447"/>
                      <a:pt x="32247" y="17447"/>
                    </a:cubicBezTo>
                    <a:cubicBezTo>
                      <a:pt x="32247" y="17429"/>
                      <a:pt x="32229" y="17410"/>
                      <a:pt x="32229" y="17410"/>
                    </a:cubicBezTo>
                    <a:cubicBezTo>
                      <a:pt x="32229" y="17410"/>
                      <a:pt x="32229" y="17392"/>
                      <a:pt x="32210" y="17392"/>
                    </a:cubicBezTo>
                    <a:cubicBezTo>
                      <a:pt x="32210" y="17374"/>
                      <a:pt x="32210" y="17374"/>
                      <a:pt x="32192" y="17355"/>
                    </a:cubicBezTo>
                    <a:lnTo>
                      <a:pt x="32192" y="17337"/>
                    </a:lnTo>
                    <a:cubicBezTo>
                      <a:pt x="32174" y="17337"/>
                      <a:pt x="32174" y="17318"/>
                      <a:pt x="32174" y="17318"/>
                    </a:cubicBezTo>
                    <a:cubicBezTo>
                      <a:pt x="32155" y="17300"/>
                      <a:pt x="32155" y="17300"/>
                      <a:pt x="32155" y="17300"/>
                    </a:cubicBezTo>
                    <a:cubicBezTo>
                      <a:pt x="32155" y="17282"/>
                      <a:pt x="32137" y="17282"/>
                      <a:pt x="32137" y="17263"/>
                    </a:cubicBezTo>
                    <a:cubicBezTo>
                      <a:pt x="32119" y="17245"/>
                      <a:pt x="32119" y="17227"/>
                      <a:pt x="32100" y="17227"/>
                    </a:cubicBezTo>
                    <a:cubicBezTo>
                      <a:pt x="32100" y="17227"/>
                      <a:pt x="32100" y="17208"/>
                      <a:pt x="32100" y="17208"/>
                    </a:cubicBezTo>
                    <a:cubicBezTo>
                      <a:pt x="32082" y="17208"/>
                      <a:pt x="32082" y="17190"/>
                      <a:pt x="32063" y="17171"/>
                    </a:cubicBezTo>
                    <a:cubicBezTo>
                      <a:pt x="32045" y="17171"/>
                      <a:pt x="32045" y="17153"/>
                      <a:pt x="32027" y="17135"/>
                    </a:cubicBezTo>
                    <a:cubicBezTo>
                      <a:pt x="32008" y="17116"/>
                      <a:pt x="31990" y="17098"/>
                      <a:pt x="31953" y="17079"/>
                    </a:cubicBezTo>
                    <a:lnTo>
                      <a:pt x="31953" y="17079"/>
                    </a:lnTo>
                    <a:cubicBezTo>
                      <a:pt x="32100" y="17318"/>
                      <a:pt x="32082" y="17484"/>
                      <a:pt x="32100" y="17741"/>
                    </a:cubicBezTo>
                    <a:cubicBezTo>
                      <a:pt x="32119" y="18256"/>
                      <a:pt x="32247" y="18789"/>
                      <a:pt x="32468" y="19267"/>
                    </a:cubicBezTo>
                    <a:cubicBezTo>
                      <a:pt x="32523" y="19378"/>
                      <a:pt x="32578" y="19469"/>
                      <a:pt x="32615" y="19598"/>
                    </a:cubicBezTo>
                    <a:cubicBezTo>
                      <a:pt x="32652" y="19708"/>
                      <a:pt x="32652" y="19837"/>
                      <a:pt x="32652" y="19947"/>
                    </a:cubicBezTo>
                    <a:cubicBezTo>
                      <a:pt x="32597" y="19819"/>
                      <a:pt x="32523" y="19672"/>
                      <a:pt x="32449" y="19561"/>
                    </a:cubicBezTo>
                    <a:cubicBezTo>
                      <a:pt x="32431" y="19543"/>
                      <a:pt x="32413" y="19525"/>
                      <a:pt x="32394" y="19506"/>
                    </a:cubicBezTo>
                    <a:cubicBezTo>
                      <a:pt x="32376" y="19433"/>
                      <a:pt x="32358" y="19378"/>
                      <a:pt x="32321" y="19304"/>
                    </a:cubicBezTo>
                    <a:cubicBezTo>
                      <a:pt x="32321" y="19304"/>
                      <a:pt x="32321" y="19286"/>
                      <a:pt x="32321" y="19286"/>
                    </a:cubicBezTo>
                    <a:cubicBezTo>
                      <a:pt x="32266" y="19194"/>
                      <a:pt x="32229" y="19102"/>
                      <a:pt x="32174" y="18991"/>
                    </a:cubicBezTo>
                    <a:cubicBezTo>
                      <a:pt x="32174" y="18991"/>
                      <a:pt x="32174" y="18973"/>
                      <a:pt x="32174" y="18973"/>
                    </a:cubicBezTo>
                    <a:cubicBezTo>
                      <a:pt x="32045" y="18734"/>
                      <a:pt x="31935" y="18495"/>
                      <a:pt x="31898" y="18238"/>
                    </a:cubicBezTo>
                    <a:cubicBezTo>
                      <a:pt x="31861" y="18035"/>
                      <a:pt x="31861" y="17815"/>
                      <a:pt x="31806" y="17613"/>
                    </a:cubicBezTo>
                    <a:lnTo>
                      <a:pt x="31788" y="17613"/>
                    </a:lnTo>
                    <a:cubicBezTo>
                      <a:pt x="31788" y="17594"/>
                      <a:pt x="31788" y="17576"/>
                      <a:pt x="31788" y="17557"/>
                    </a:cubicBezTo>
                    <a:cubicBezTo>
                      <a:pt x="31751" y="17502"/>
                      <a:pt x="31732" y="17447"/>
                      <a:pt x="31696" y="17392"/>
                    </a:cubicBezTo>
                    <a:cubicBezTo>
                      <a:pt x="31714" y="17153"/>
                      <a:pt x="31714" y="16914"/>
                      <a:pt x="31714" y="16675"/>
                    </a:cubicBezTo>
                    <a:cubicBezTo>
                      <a:pt x="31714" y="16271"/>
                      <a:pt x="31714" y="15866"/>
                      <a:pt x="31788" y="15462"/>
                    </a:cubicBezTo>
                    <a:cubicBezTo>
                      <a:pt x="31806" y="15425"/>
                      <a:pt x="31769" y="15370"/>
                      <a:pt x="31732" y="15370"/>
                    </a:cubicBezTo>
                    <a:cubicBezTo>
                      <a:pt x="31722" y="15366"/>
                      <a:pt x="31713" y="15365"/>
                      <a:pt x="31704" y="15365"/>
                    </a:cubicBezTo>
                    <a:cubicBezTo>
                      <a:pt x="31665" y="15365"/>
                      <a:pt x="31641" y="15395"/>
                      <a:pt x="31641" y="15425"/>
                    </a:cubicBezTo>
                    <a:cubicBezTo>
                      <a:pt x="31549" y="15848"/>
                      <a:pt x="31549" y="16252"/>
                      <a:pt x="31549" y="16657"/>
                    </a:cubicBezTo>
                    <a:cubicBezTo>
                      <a:pt x="31549" y="16840"/>
                      <a:pt x="31549" y="17006"/>
                      <a:pt x="31530" y="17171"/>
                    </a:cubicBezTo>
                    <a:cubicBezTo>
                      <a:pt x="31475" y="17079"/>
                      <a:pt x="31420" y="16988"/>
                      <a:pt x="31346" y="16914"/>
                    </a:cubicBezTo>
                    <a:cubicBezTo>
                      <a:pt x="31365" y="16822"/>
                      <a:pt x="31383" y="16749"/>
                      <a:pt x="31402" y="16675"/>
                    </a:cubicBezTo>
                    <a:cubicBezTo>
                      <a:pt x="31420" y="16620"/>
                      <a:pt x="31402" y="16583"/>
                      <a:pt x="31346" y="16565"/>
                    </a:cubicBezTo>
                    <a:cubicBezTo>
                      <a:pt x="31310" y="16565"/>
                      <a:pt x="31254" y="16583"/>
                      <a:pt x="31254" y="16638"/>
                    </a:cubicBezTo>
                    <a:cubicBezTo>
                      <a:pt x="31236" y="16675"/>
                      <a:pt x="31236" y="16693"/>
                      <a:pt x="31218" y="16730"/>
                    </a:cubicBezTo>
                    <a:cubicBezTo>
                      <a:pt x="31218" y="16730"/>
                      <a:pt x="31199" y="16712"/>
                      <a:pt x="31199" y="16693"/>
                    </a:cubicBezTo>
                    <a:cubicBezTo>
                      <a:pt x="31199" y="16712"/>
                      <a:pt x="31199" y="16712"/>
                      <a:pt x="31199" y="16712"/>
                    </a:cubicBezTo>
                    <a:cubicBezTo>
                      <a:pt x="31199" y="16730"/>
                      <a:pt x="31218" y="16749"/>
                      <a:pt x="31218" y="16767"/>
                    </a:cubicBezTo>
                    <a:cubicBezTo>
                      <a:pt x="31071" y="17337"/>
                      <a:pt x="30887" y="17888"/>
                      <a:pt x="30666" y="18385"/>
                    </a:cubicBezTo>
                    <a:cubicBezTo>
                      <a:pt x="30593" y="18311"/>
                      <a:pt x="30537" y="18238"/>
                      <a:pt x="30482" y="18146"/>
                    </a:cubicBezTo>
                    <a:lnTo>
                      <a:pt x="30482" y="18146"/>
                    </a:lnTo>
                    <a:cubicBezTo>
                      <a:pt x="30501" y="18274"/>
                      <a:pt x="30556" y="18385"/>
                      <a:pt x="30611" y="18513"/>
                    </a:cubicBezTo>
                    <a:cubicBezTo>
                      <a:pt x="30446" y="18863"/>
                      <a:pt x="30280" y="19212"/>
                      <a:pt x="30078" y="19506"/>
                    </a:cubicBezTo>
                    <a:cubicBezTo>
                      <a:pt x="30041" y="19488"/>
                      <a:pt x="30004" y="19469"/>
                      <a:pt x="29968" y="19451"/>
                    </a:cubicBezTo>
                    <a:lnTo>
                      <a:pt x="29968" y="19451"/>
                    </a:lnTo>
                    <a:cubicBezTo>
                      <a:pt x="29986" y="19506"/>
                      <a:pt x="30004" y="19543"/>
                      <a:pt x="30023" y="19598"/>
                    </a:cubicBezTo>
                    <a:cubicBezTo>
                      <a:pt x="29968" y="19690"/>
                      <a:pt x="29894" y="19800"/>
                      <a:pt x="29839" y="19892"/>
                    </a:cubicBezTo>
                    <a:cubicBezTo>
                      <a:pt x="29784" y="19966"/>
                      <a:pt x="29710" y="20039"/>
                      <a:pt x="29655" y="20113"/>
                    </a:cubicBezTo>
                    <a:lnTo>
                      <a:pt x="29637" y="20131"/>
                    </a:lnTo>
                    <a:cubicBezTo>
                      <a:pt x="29618" y="20003"/>
                      <a:pt x="29600" y="19874"/>
                      <a:pt x="29600" y="19764"/>
                    </a:cubicBezTo>
                    <a:cubicBezTo>
                      <a:pt x="29710" y="19598"/>
                      <a:pt x="29821" y="19414"/>
                      <a:pt x="29931" y="19230"/>
                    </a:cubicBezTo>
                    <a:cubicBezTo>
                      <a:pt x="30409" y="18274"/>
                      <a:pt x="30795" y="17208"/>
                      <a:pt x="31107" y="15884"/>
                    </a:cubicBezTo>
                    <a:cubicBezTo>
                      <a:pt x="31126" y="15829"/>
                      <a:pt x="31089" y="15793"/>
                      <a:pt x="31052" y="15774"/>
                    </a:cubicBezTo>
                    <a:cubicBezTo>
                      <a:pt x="30997" y="15774"/>
                      <a:pt x="30960" y="15793"/>
                      <a:pt x="30942" y="15848"/>
                    </a:cubicBezTo>
                    <a:cubicBezTo>
                      <a:pt x="30629" y="17153"/>
                      <a:pt x="30262" y="18219"/>
                      <a:pt x="29784" y="19139"/>
                    </a:cubicBezTo>
                    <a:cubicBezTo>
                      <a:pt x="29729" y="19249"/>
                      <a:pt x="29673" y="19341"/>
                      <a:pt x="29618" y="19433"/>
                    </a:cubicBezTo>
                    <a:cubicBezTo>
                      <a:pt x="29618" y="19212"/>
                      <a:pt x="29637" y="18991"/>
                      <a:pt x="29618" y="18752"/>
                    </a:cubicBezTo>
                    <a:cubicBezTo>
                      <a:pt x="29618" y="18734"/>
                      <a:pt x="29618" y="18716"/>
                      <a:pt x="29618" y="18679"/>
                    </a:cubicBezTo>
                    <a:cubicBezTo>
                      <a:pt x="29876" y="17962"/>
                      <a:pt x="30060" y="17227"/>
                      <a:pt x="30243" y="16528"/>
                    </a:cubicBezTo>
                    <a:cubicBezTo>
                      <a:pt x="30243" y="16473"/>
                      <a:pt x="30225" y="16436"/>
                      <a:pt x="30170" y="16418"/>
                    </a:cubicBezTo>
                    <a:cubicBezTo>
                      <a:pt x="30133" y="16418"/>
                      <a:pt x="30096" y="16436"/>
                      <a:pt x="30078" y="16473"/>
                    </a:cubicBezTo>
                    <a:cubicBezTo>
                      <a:pt x="29931" y="17098"/>
                      <a:pt x="29765" y="17723"/>
                      <a:pt x="29563" y="18348"/>
                    </a:cubicBezTo>
                    <a:cubicBezTo>
                      <a:pt x="29545" y="18330"/>
                      <a:pt x="29545" y="18311"/>
                      <a:pt x="29545" y="18293"/>
                    </a:cubicBezTo>
                    <a:cubicBezTo>
                      <a:pt x="29545" y="18274"/>
                      <a:pt x="29526" y="18238"/>
                      <a:pt x="29526" y="18219"/>
                    </a:cubicBezTo>
                    <a:cubicBezTo>
                      <a:pt x="29508" y="18146"/>
                      <a:pt x="29471" y="18091"/>
                      <a:pt x="29453" y="18017"/>
                    </a:cubicBezTo>
                    <a:cubicBezTo>
                      <a:pt x="29453" y="17999"/>
                      <a:pt x="29453" y="17980"/>
                      <a:pt x="29471" y="17944"/>
                    </a:cubicBezTo>
                    <a:cubicBezTo>
                      <a:pt x="29526" y="17723"/>
                      <a:pt x="29545" y="17502"/>
                      <a:pt x="29582" y="17282"/>
                    </a:cubicBezTo>
                    <a:cubicBezTo>
                      <a:pt x="29600" y="17245"/>
                      <a:pt x="29600" y="17208"/>
                      <a:pt x="29600" y="17171"/>
                    </a:cubicBezTo>
                    <a:cubicBezTo>
                      <a:pt x="29655" y="17079"/>
                      <a:pt x="29692" y="16988"/>
                      <a:pt x="29729" y="16914"/>
                    </a:cubicBezTo>
                    <a:cubicBezTo>
                      <a:pt x="29876" y="16620"/>
                      <a:pt x="30004" y="16326"/>
                      <a:pt x="30078" y="16013"/>
                    </a:cubicBezTo>
                    <a:cubicBezTo>
                      <a:pt x="30078" y="15958"/>
                      <a:pt x="30060" y="15921"/>
                      <a:pt x="30004" y="15903"/>
                    </a:cubicBezTo>
                    <a:cubicBezTo>
                      <a:pt x="29968" y="15903"/>
                      <a:pt x="29912" y="15921"/>
                      <a:pt x="29912" y="15976"/>
                    </a:cubicBezTo>
                    <a:cubicBezTo>
                      <a:pt x="29876" y="16197"/>
                      <a:pt x="29784" y="16399"/>
                      <a:pt x="29692" y="16601"/>
                    </a:cubicBezTo>
                    <a:cubicBezTo>
                      <a:pt x="29710" y="16454"/>
                      <a:pt x="29710" y="16307"/>
                      <a:pt x="29710" y="16142"/>
                    </a:cubicBezTo>
                    <a:cubicBezTo>
                      <a:pt x="29710" y="16050"/>
                      <a:pt x="29710" y="15958"/>
                      <a:pt x="29729" y="15848"/>
                    </a:cubicBezTo>
                    <a:cubicBezTo>
                      <a:pt x="29729" y="15756"/>
                      <a:pt x="29710" y="15664"/>
                      <a:pt x="29710" y="15572"/>
                    </a:cubicBezTo>
                    <a:cubicBezTo>
                      <a:pt x="29710" y="15406"/>
                      <a:pt x="29692" y="15241"/>
                      <a:pt x="29729" y="15094"/>
                    </a:cubicBezTo>
                    <a:cubicBezTo>
                      <a:pt x="29747" y="15057"/>
                      <a:pt x="29710" y="15002"/>
                      <a:pt x="29673" y="15002"/>
                    </a:cubicBezTo>
                    <a:cubicBezTo>
                      <a:pt x="29667" y="14999"/>
                      <a:pt x="29659" y="14997"/>
                      <a:pt x="29652" y="14997"/>
                    </a:cubicBezTo>
                    <a:cubicBezTo>
                      <a:pt x="29618" y="14997"/>
                      <a:pt x="29582" y="15027"/>
                      <a:pt x="29582" y="15057"/>
                    </a:cubicBezTo>
                    <a:cubicBezTo>
                      <a:pt x="29526" y="15223"/>
                      <a:pt x="29545" y="15406"/>
                      <a:pt x="29545" y="15572"/>
                    </a:cubicBezTo>
                    <a:cubicBezTo>
                      <a:pt x="29563" y="15664"/>
                      <a:pt x="29563" y="15756"/>
                      <a:pt x="29563" y="15848"/>
                    </a:cubicBezTo>
                    <a:cubicBezTo>
                      <a:pt x="29545" y="15940"/>
                      <a:pt x="29545" y="16050"/>
                      <a:pt x="29545" y="16142"/>
                    </a:cubicBezTo>
                    <a:cubicBezTo>
                      <a:pt x="29545" y="16399"/>
                      <a:pt x="29545" y="16620"/>
                      <a:pt x="29490" y="16877"/>
                    </a:cubicBezTo>
                    <a:cubicBezTo>
                      <a:pt x="29471" y="16951"/>
                      <a:pt x="29453" y="17043"/>
                      <a:pt x="29453" y="17116"/>
                    </a:cubicBezTo>
                    <a:cubicBezTo>
                      <a:pt x="29379" y="17263"/>
                      <a:pt x="29324" y="17410"/>
                      <a:pt x="29287" y="17539"/>
                    </a:cubicBezTo>
                    <a:cubicBezTo>
                      <a:pt x="29269" y="17576"/>
                      <a:pt x="29269" y="17613"/>
                      <a:pt x="29251" y="17631"/>
                    </a:cubicBezTo>
                    <a:cubicBezTo>
                      <a:pt x="29232" y="17594"/>
                      <a:pt x="29195" y="17539"/>
                      <a:pt x="29177" y="17484"/>
                    </a:cubicBezTo>
                    <a:cubicBezTo>
                      <a:pt x="29195" y="17392"/>
                      <a:pt x="29214" y="17300"/>
                      <a:pt x="29232" y="17208"/>
                    </a:cubicBezTo>
                    <a:cubicBezTo>
                      <a:pt x="29251" y="17171"/>
                      <a:pt x="29232" y="17135"/>
                      <a:pt x="29177" y="17116"/>
                    </a:cubicBezTo>
                    <a:cubicBezTo>
                      <a:pt x="29140" y="17116"/>
                      <a:pt x="29085" y="17135"/>
                      <a:pt x="29085" y="17171"/>
                    </a:cubicBezTo>
                    <a:cubicBezTo>
                      <a:pt x="29067" y="17208"/>
                      <a:pt x="29067" y="17245"/>
                      <a:pt x="29048" y="17282"/>
                    </a:cubicBezTo>
                    <a:cubicBezTo>
                      <a:pt x="29030" y="17227"/>
                      <a:pt x="29012" y="17190"/>
                      <a:pt x="28993" y="17135"/>
                    </a:cubicBezTo>
                    <a:cubicBezTo>
                      <a:pt x="28975" y="17098"/>
                      <a:pt x="28956" y="17061"/>
                      <a:pt x="28938" y="17024"/>
                    </a:cubicBezTo>
                    <a:cubicBezTo>
                      <a:pt x="28993" y="16859"/>
                      <a:pt x="29030" y="16693"/>
                      <a:pt x="29067" y="16510"/>
                    </a:cubicBezTo>
                    <a:cubicBezTo>
                      <a:pt x="29104" y="16436"/>
                      <a:pt x="29122" y="16362"/>
                      <a:pt x="29159" y="16289"/>
                    </a:cubicBezTo>
                    <a:cubicBezTo>
                      <a:pt x="29195" y="16179"/>
                      <a:pt x="29232" y="16068"/>
                      <a:pt x="29251" y="15940"/>
                    </a:cubicBezTo>
                    <a:cubicBezTo>
                      <a:pt x="29269" y="15903"/>
                      <a:pt x="29232" y="15848"/>
                      <a:pt x="29195" y="15848"/>
                    </a:cubicBezTo>
                    <a:cubicBezTo>
                      <a:pt x="29185" y="15844"/>
                      <a:pt x="29176" y="15843"/>
                      <a:pt x="29167" y="15843"/>
                    </a:cubicBezTo>
                    <a:cubicBezTo>
                      <a:pt x="29128" y="15843"/>
                      <a:pt x="29104" y="15873"/>
                      <a:pt x="29104" y="15903"/>
                    </a:cubicBezTo>
                    <a:cubicBezTo>
                      <a:pt x="29085" y="16013"/>
                      <a:pt x="29048" y="16123"/>
                      <a:pt x="28993" y="16234"/>
                    </a:cubicBezTo>
                    <a:cubicBezTo>
                      <a:pt x="28975" y="16307"/>
                      <a:pt x="28938" y="16381"/>
                      <a:pt x="28920" y="16473"/>
                    </a:cubicBezTo>
                    <a:cubicBezTo>
                      <a:pt x="28901" y="16565"/>
                      <a:pt x="28865" y="16657"/>
                      <a:pt x="28846" y="16730"/>
                    </a:cubicBezTo>
                    <a:cubicBezTo>
                      <a:pt x="28846" y="16749"/>
                      <a:pt x="28846" y="16749"/>
                      <a:pt x="28828" y="16749"/>
                    </a:cubicBezTo>
                    <a:cubicBezTo>
                      <a:pt x="28791" y="16620"/>
                      <a:pt x="28754" y="16491"/>
                      <a:pt x="28717" y="16362"/>
                    </a:cubicBezTo>
                    <a:cubicBezTo>
                      <a:pt x="28699" y="16326"/>
                      <a:pt x="28699" y="16307"/>
                      <a:pt x="28681" y="16271"/>
                    </a:cubicBezTo>
                    <a:lnTo>
                      <a:pt x="28681" y="16234"/>
                    </a:lnTo>
                    <a:cubicBezTo>
                      <a:pt x="28736" y="16032"/>
                      <a:pt x="28791" y="15811"/>
                      <a:pt x="28846" y="15572"/>
                    </a:cubicBezTo>
                    <a:cubicBezTo>
                      <a:pt x="28865" y="15535"/>
                      <a:pt x="28846" y="15498"/>
                      <a:pt x="28791" y="15480"/>
                    </a:cubicBezTo>
                    <a:cubicBezTo>
                      <a:pt x="28784" y="15477"/>
                      <a:pt x="28777" y="15475"/>
                      <a:pt x="28769" y="15475"/>
                    </a:cubicBezTo>
                    <a:cubicBezTo>
                      <a:pt x="28736" y="15475"/>
                      <a:pt x="28699" y="15505"/>
                      <a:pt x="28699" y="15535"/>
                    </a:cubicBezTo>
                    <a:cubicBezTo>
                      <a:pt x="28662" y="15682"/>
                      <a:pt x="28626" y="15811"/>
                      <a:pt x="28589" y="15940"/>
                    </a:cubicBezTo>
                    <a:cubicBezTo>
                      <a:pt x="28589" y="15940"/>
                      <a:pt x="28589" y="15921"/>
                      <a:pt x="28589" y="15921"/>
                    </a:cubicBezTo>
                    <a:cubicBezTo>
                      <a:pt x="28570" y="15866"/>
                      <a:pt x="28552" y="15793"/>
                      <a:pt x="28534" y="15737"/>
                    </a:cubicBezTo>
                    <a:cubicBezTo>
                      <a:pt x="28515" y="15719"/>
                      <a:pt x="28515" y="15682"/>
                      <a:pt x="28497" y="15664"/>
                    </a:cubicBezTo>
                    <a:cubicBezTo>
                      <a:pt x="28497" y="15645"/>
                      <a:pt x="28497" y="15627"/>
                      <a:pt x="28497" y="15627"/>
                    </a:cubicBezTo>
                    <a:cubicBezTo>
                      <a:pt x="28478" y="15609"/>
                      <a:pt x="28478" y="15590"/>
                      <a:pt x="28478" y="15572"/>
                    </a:cubicBezTo>
                    <a:cubicBezTo>
                      <a:pt x="28460" y="15554"/>
                      <a:pt x="28460" y="15535"/>
                      <a:pt x="28460" y="15535"/>
                    </a:cubicBezTo>
                    <a:cubicBezTo>
                      <a:pt x="28460" y="15517"/>
                      <a:pt x="28442" y="15498"/>
                      <a:pt x="28442" y="15480"/>
                    </a:cubicBezTo>
                    <a:cubicBezTo>
                      <a:pt x="28442" y="15480"/>
                      <a:pt x="28423" y="15462"/>
                      <a:pt x="28423" y="15443"/>
                    </a:cubicBezTo>
                    <a:cubicBezTo>
                      <a:pt x="28423" y="15443"/>
                      <a:pt x="28423" y="15443"/>
                      <a:pt x="28423" y="15425"/>
                    </a:cubicBezTo>
                    <a:cubicBezTo>
                      <a:pt x="28423" y="15315"/>
                      <a:pt x="28423" y="15204"/>
                      <a:pt x="28442" y="15112"/>
                    </a:cubicBezTo>
                    <a:cubicBezTo>
                      <a:pt x="28442" y="14965"/>
                      <a:pt x="28423" y="14837"/>
                      <a:pt x="28405" y="14708"/>
                    </a:cubicBezTo>
                    <a:cubicBezTo>
                      <a:pt x="28368" y="14487"/>
                      <a:pt x="28350" y="14267"/>
                      <a:pt x="28423" y="14064"/>
                    </a:cubicBezTo>
                    <a:cubicBezTo>
                      <a:pt x="28423" y="14028"/>
                      <a:pt x="28405" y="13973"/>
                      <a:pt x="28368" y="13973"/>
                    </a:cubicBezTo>
                    <a:cubicBezTo>
                      <a:pt x="28358" y="13968"/>
                      <a:pt x="28347" y="13965"/>
                      <a:pt x="28336" y="13965"/>
                    </a:cubicBezTo>
                    <a:cubicBezTo>
                      <a:pt x="28304" y="13965"/>
                      <a:pt x="28271" y="13982"/>
                      <a:pt x="28258" y="14009"/>
                    </a:cubicBezTo>
                    <a:cubicBezTo>
                      <a:pt x="28184" y="14248"/>
                      <a:pt x="28203" y="14487"/>
                      <a:pt x="28239" y="14726"/>
                    </a:cubicBezTo>
                    <a:cubicBezTo>
                      <a:pt x="28258" y="14855"/>
                      <a:pt x="28276" y="14984"/>
                      <a:pt x="28276" y="15094"/>
                    </a:cubicBezTo>
                    <a:lnTo>
                      <a:pt x="28258" y="15094"/>
                    </a:lnTo>
                    <a:cubicBezTo>
                      <a:pt x="28258" y="15076"/>
                      <a:pt x="28239" y="15057"/>
                      <a:pt x="28239" y="15039"/>
                    </a:cubicBezTo>
                    <a:cubicBezTo>
                      <a:pt x="28221" y="15020"/>
                      <a:pt x="28221" y="15020"/>
                      <a:pt x="28221" y="15002"/>
                    </a:cubicBezTo>
                    <a:cubicBezTo>
                      <a:pt x="28203" y="14984"/>
                      <a:pt x="28203" y="14984"/>
                      <a:pt x="28184" y="14965"/>
                    </a:cubicBezTo>
                    <a:cubicBezTo>
                      <a:pt x="28184" y="14947"/>
                      <a:pt x="28184" y="14947"/>
                      <a:pt x="28184" y="14947"/>
                    </a:cubicBezTo>
                    <a:cubicBezTo>
                      <a:pt x="28166" y="14929"/>
                      <a:pt x="28148" y="14910"/>
                      <a:pt x="28148" y="14892"/>
                    </a:cubicBezTo>
                    <a:cubicBezTo>
                      <a:pt x="28148" y="14873"/>
                      <a:pt x="28129" y="14873"/>
                      <a:pt x="28129" y="14873"/>
                    </a:cubicBezTo>
                    <a:cubicBezTo>
                      <a:pt x="28129" y="14855"/>
                      <a:pt x="28111" y="14837"/>
                      <a:pt x="28092" y="14818"/>
                    </a:cubicBezTo>
                    <a:cubicBezTo>
                      <a:pt x="28092" y="14818"/>
                      <a:pt x="28092" y="14800"/>
                      <a:pt x="28092" y="14800"/>
                    </a:cubicBezTo>
                    <a:cubicBezTo>
                      <a:pt x="28074" y="14781"/>
                      <a:pt x="28056" y="14763"/>
                      <a:pt x="28037" y="14745"/>
                    </a:cubicBezTo>
                    <a:cubicBezTo>
                      <a:pt x="28019" y="14726"/>
                      <a:pt x="28000" y="14708"/>
                      <a:pt x="28000" y="14690"/>
                    </a:cubicBezTo>
                    <a:lnTo>
                      <a:pt x="27982" y="14690"/>
                    </a:lnTo>
                    <a:cubicBezTo>
                      <a:pt x="27964" y="14671"/>
                      <a:pt x="27964" y="14653"/>
                      <a:pt x="27945" y="14634"/>
                    </a:cubicBezTo>
                    <a:lnTo>
                      <a:pt x="27927" y="14634"/>
                    </a:lnTo>
                    <a:cubicBezTo>
                      <a:pt x="27909" y="14598"/>
                      <a:pt x="27872" y="14561"/>
                      <a:pt x="27835" y="14542"/>
                    </a:cubicBezTo>
                    <a:lnTo>
                      <a:pt x="27835" y="14542"/>
                    </a:lnTo>
                    <a:cubicBezTo>
                      <a:pt x="28056" y="14892"/>
                      <a:pt x="28019" y="15149"/>
                      <a:pt x="28037" y="15517"/>
                    </a:cubicBezTo>
                    <a:cubicBezTo>
                      <a:pt x="28056" y="15995"/>
                      <a:pt x="28148" y="16473"/>
                      <a:pt x="28276" y="16932"/>
                    </a:cubicBezTo>
                    <a:cubicBezTo>
                      <a:pt x="28258" y="16988"/>
                      <a:pt x="28239" y="17043"/>
                      <a:pt x="28221" y="17098"/>
                    </a:cubicBezTo>
                    <a:cubicBezTo>
                      <a:pt x="28184" y="17171"/>
                      <a:pt x="28148" y="17245"/>
                      <a:pt x="28111" y="17318"/>
                    </a:cubicBezTo>
                    <a:cubicBezTo>
                      <a:pt x="28074" y="17227"/>
                      <a:pt x="28037" y="17135"/>
                      <a:pt x="27982" y="17024"/>
                    </a:cubicBezTo>
                    <a:cubicBezTo>
                      <a:pt x="27982" y="16859"/>
                      <a:pt x="27982" y="16693"/>
                      <a:pt x="27982" y="16528"/>
                    </a:cubicBezTo>
                    <a:cubicBezTo>
                      <a:pt x="27964" y="16473"/>
                      <a:pt x="27964" y="16418"/>
                      <a:pt x="27964" y="16344"/>
                    </a:cubicBezTo>
                    <a:cubicBezTo>
                      <a:pt x="27945" y="16197"/>
                      <a:pt x="27927" y="16050"/>
                      <a:pt x="27964" y="15903"/>
                    </a:cubicBezTo>
                    <a:cubicBezTo>
                      <a:pt x="27982" y="15866"/>
                      <a:pt x="27964" y="15811"/>
                      <a:pt x="27927" y="15811"/>
                    </a:cubicBezTo>
                    <a:cubicBezTo>
                      <a:pt x="27912" y="15806"/>
                      <a:pt x="27899" y="15804"/>
                      <a:pt x="27887" y="15804"/>
                    </a:cubicBezTo>
                    <a:cubicBezTo>
                      <a:pt x="27853" y="15804"/>
                      <a:pt x="27830" y="15821"/>
                      <a:pt x="27817" y="15848"/>
                    </a:cubicBezTo>
                    <a:cubicBezTo>
                      <a:pt x="27743" y="16032"/>
                      <a:pt x="27780" y="16197"/>
                      <a:pt x="27798" y="16362"/>
                    </a:cubicBezTo>
                    <a:cubicBezTo>
                      <a:pt x="27798" y="16436"/>
                      <a:pt x="27817" y="16491"/>
                      <a:pt x="27817" y="16546"/>
                    </a:cubicBezTo>
                    <a:cubicBezTo>
                      <a:pt x="27817" y="16565"/>
                      <a:pt x="27817" y="16583"/>
                      <a:pt x="27817" y="16601"/>
                    </a:cubicBezTo>
                    <a:cubicBezTo>
                      <a:pt x="27780" y="16491"/>
                      <a:pt x="27743" y="16381"/>
                      <a:pt x="27725" y="16271"/>
                    </a:cubicBezTo>
                    <a:cubicBezTo>
                      <a:pt x="27688" y="15995"/>
                      <a:pt x="27688" y="15701"/>
                      <a:pt x="27614" y="15425"/>
                    </a:cubicBezTo>
                    <a:cubicBezTo>
                      <a:pt x="27614" y="15315"/>
                      <a:pt x="27633" y="15204"/>
                      <a:pt x="27651" y="15094"/>
                    </a:cubicBezTo>
                    <a:cubicBezTo>
                      <a:pt x="27651" y="15057"/>
                      <a:pt x="27633" y="15020"/>
                      <a:pt x="27578" y="15002"/>
                    </a:cubicBezTo>
                    <a:cubicBezTo>
                      <a:pt x="27541" y="15002"/>
                      <a:pt x="27504" y="15020"/>
                      <a:pt x="27486" y="15076"/>
                    </a:cubicBezTo>
                    <a:cubicBezTo>
                      <a:pt x="27486" y="15076"/>
                      <a:pt x="27486" y="15094"/>
                      <a:pt x="27486" y="15094"/>
                    </a:cubicBezTo>
                    <a:cubicBezTo>
                      <a:pt x="27467" y="15057"/>
                      <a:pt x="27431" y="15020"/>
                      <a:pt x="27412" y="14965"/>
                    </a:cubicBezTo>
                    <a:cubicBezTo>
                      <a:pt x="27394" y="14947"/>
                      <a:pt x="27375" y="14929"/>
                      <a:pt x="27357" y="14892"/>
                    </a:cubicBezTo>
                    <a:cubicBezTo>
                      <a:pt x="27339" y="14855"/>
                      <a:pt x="27302" y="14818"/>
                      <a:pt x="27283" y="14781"/>
                    </a:cubicBezTo>
                    <a:lnTo>
                      <a:pt x="27228" y="14726"/>
                    </a:lnTo>
                    <a:cubicBezTo>
                      <a:pt x="27210" y="14616"/>
                      <a:pt x="27192" y="14524"/>
                      <a:pt x="27155" y="14432"/>
                    </a:cubicBezTo>
                    <a:cubicBezTo>
                      <a:pt x="27141" y="14391"/>
                      <a:pt x="27117" y="14370"/>
                      <a:pt x="27082" y="14370"/>
                    </a:cubicBezTo>
                    <a:cubicBezTo>
                      <a:pt x="27071" y="14370"/>
                      <a:pt x="27058" y="14372"/>
                      <a:pt x="27044" y="14377"/>
                    </a:cubicBezTo>
                    <a:cubicBezTo>
                      <a:pt x="27026" y="14377"/>
                      <a:pt x="27026" y="14395"/>
                      <a:pt x="27008" y="14414"/>
                    </a:cubicBezTo>
                    <a:cubicBezTo>
                      <a:pt x="26916" y="14267"/>
                      <a:pt x="26805" y="14138"/>
                      <a:pt x="26714" y="13991"/>
                    </a:cubicBezTo>
                    <a:cubicBezTo>
                      <a:pt x="26658" y="13789"/>
                      <a:pt x="26585" y="13586"/>
                      <a:pt x="26475" y="13403"/>
                    </a:cubicBezTo>
                    <a:cubicBezTo>
                      <a:pt x="26463" y="13368"/>
                      <a:pt x="26436" y="13355"/>
                      <a:pt x="26409" y="13355"/>
                    </a:cubicBezTo>
                    <a:cubicBezTo>
                      <a:pt x="26394" y="13355"/>
                      <a:pt x="26378" y="13359"/>
                      <a:pt x="26364" y="13366"/>
                    </a:cubicBezTo>
                    <a:cubicBezTo>
                      <a:pt x="26327" y="13384"/>
                      <a:pt x="26309" y="13439"/>
                      <a:pt x="26327" y="13476"/>
                    </a:cubicBezTo>
                    <a:cubicBezTo>
                      <a:pt x="26548" y="13881"/>
                      <a:pt x="26622" y="14303"/>
                      <a:pt x="26677" y="14763"/>
                    </a:cubicBezTo>
                    <a:cubicBezTo>
                      <a:pt x="26714" y="14947"/>
                      <a:pt x="26732" y="15131"/>
                      <a:pt x="26769" y="15333"/>
                    </a:cubicBezTo>
                    <a:cubicBezTo>
                      <a:pt x="26842" y="15609"/>
                      <a:pt x="26916" y="16050"/>
                      <a:pt x="26897" y="16473"/>
                    </a:cubicBezTo>
                    <a:cubicBezTo>
                      <a:pt x="26897" y="16896"/>
                      <a:pt x="26861" y="17300"/>
                      <a:pt x="26805" y="17723"/>
                    </a:cubicBezTo>
                    <a:cubicBezTo>
                      <a:pt x="26805" y="17649"/>
                      <a:pt x="26787" y="17576"/>
                      <a:pt x="26787" y="17502"/>
                    </a:cubicBezTo>
                    <a:cubicBezTo>
                      <a:pt x="26750" y="17282"/>
                      <a:pt x="26695" y="17061"/>
                      <a:pt x="26658" y="16859"/>
                    </a:cubicBezTo>
                    <a:cubicBezTo>
                      <a:pt x="26585" y="16546"/>
                      <a:pt x="26511" y="16234"/>
                      <a:pt x="26493" y="15940"/>
                    </a:cubicBezTo>
                    <a:cubicBezTo>
                      <a:pt x="26456" y="15572"/>
                      <a:pt x="26383" y="15223"/>
                      <a:pt x="26309" y="14910"/>
                    </a:cubicBezTo>
                    <a:cubicBezTo>
                      <a:pt x="26291" y="14818"/>
                      <a:pt x="26272" y="14708"/>
                      <a:pt x="26236" y="14616"/>
                    </a:cubicBezTo>
                    <a:cubicBezTo>
                      <a:pt x="26162" y="14303"/>
                      <a:pt x="26070" y="13973"/>
                      <a:pt x="26107" y="13715"/>
                    </a:cubicBezTo>
                    <a:cubicBezTo>
                      <a:pt x="26107" y="13678"/>
                      <a:pt x="26088" y="13623"/>
                      <a:pt x="26033" y="13623"/>
                    </a:cubicBezTo>
                    <a:cubicBezTo>
                      <a:pt x="26027" y="13620"/>
                      <a:pt x="26020" y="13618"/>
                      <a:pt x="26014" y="13618"/>
                    </a:cubicBezTo>
                    <a:cubicBezTo>
                      <a:pt x="25984" y="13618"/>
                      <a:pt x="25957" y="13651"/>
                      <a:pt x="25941" y="13697"/>
                    </a:cubicBezTo>
                    <a:cubicBezTo>
                      <a:pt x="25886" y="13991"/>
                      <a:pt x="25997" y="14340"/>
                      <a:pt x="26070" y="14653"/>
                    </a:cubicBezTo>
                    <a:cubicBezTo>
                      <a:pt x="26107" y="14745"/>
                      <a:pt x="26125" y="14855"/>
                      <a:pt x="26162" y="14947"/>
                    </a:cubicBezTo>
                    <a:cubicBezTo>
                      <a:pt x="26236" y="15278"/>
                      <a:pt x="26291" y="15609"/>
                      <a:pt x="26327" y="15940"/>
                    </a:cubicBezTo>
                    <a:cubicBezTo>
                      <a:pt x="26346" y="16271"/>
                      <a:pt x="26419" y="16583"/>
                      <a:pt x="26493" y="16896"/>
                    </a:cubicBezTo>
                    <a:cubicBezTo>
                      <a:pt x="26548" y="17098"/>
                      <a:pt x="26585" y="17318"/>
                      <a:pt x="26622" y="17539"/>
                    </a:cubicBezTo>
                    <a:cubicBezTo>
                      <a:pt x="26658" y="17815"/>
                      <a:pt x="26640" y="18109"/>
                      <a:pt x="26603" y="18403"/>
                    </a:cubicBezTo>
                    <a:cubicBezTo>
                      <a:pt x="26530" y="18035"/>
                      <a:pt x="26493" y="17631"/>
                      <a:pt x="26383" y="17282"/>
                    </a:cubicBezTo>
                    <a:cubicBezTo>
                      <a:pt x="26383" y="17190"/>
                      <a:pt x="26364" y="17098"/>
                      <a:pt x="26346" y="17006"/>
                    </a:cubicBezTo>
                    <a:lnTo>
                      <a:pt x="26327" y="16840"/>
                    </a:lnTo>
                    <a:cubicBezTo>
                      <a:pt x="26254" y="16473"/>
                      <a:pt x="26199" y="16123"/>
                      <a:pt x="26125" y="15756"/>
                    </a:cubicBezTo>
                    <a:cubicBezTo>
                      <a:pt x="26088" y="15535"/>
                      <a:pt x="26033" y="15259"/>
                      <a:pt x="25960" y="15002"/>
                    </a:cubicBezTo>
                    <a:lnTo>
                      <a:pt x="25941" y="14947"/>
                    </a:lnTo>
                    <a:cubicBezTo>
                      <a:pt x="25905" y="14837"/>
                      <a:pt x="25886" y="14763"/>
                      <a:pt x="25923" y="14671"/>
                    </a:cubicBezTo>
                    <a:cubicBezTo>
                      <a:pt x="25941" y="14616"/>
                      <a:pt x="25905" y="14579"/>
                      <a:pt x="25868" y="14561"/>
                    </a:cubicBezTo>
                    <a:cubicBezTo>
                      <a:pt x="25861" y="14557"/>
                      <a:pt x="25854" y="14556"/>
                      <a:pt x="25846" y="14556"/>
                    </a:cubicBezTo>
                    <a:cubicBezTo>
                      <a:pt x="25812" y="14556"/>
                      <a:pt x="25773" y="14586"/>
                      <a:pt x="25758" y="14616"/>
                    </a:cubicBezTo>
                    <a:cubicBezTo>
                      <a:pt x="25721" y="14763"/>
                      <a:pt x="25758" y="14873"/>
                      <a:pt x="25794" y="15002"/>
                    </a:cubicBezTo>
                    <a:lnTo>
                      <a:pt x="25794" y="15039"/>
                    </a:lnTo>
                    <a:cubicBezTo>
                      <a:pt x="25868" y="15296"/>
                      <a:pt x="25923" y="15572"/>
                      <a:pt x="25960" y="15774"/>
                    </a:cubicBezTo>
                    <a:cubicBezTo>
                      <a:pt x="26033" y="16123"/>
                      <a:pt x="26088" y="16436"/>
                      <a:pt x="26144" y="16785"/>
                    </a:cubicBezTo>
                    <a:cubicBezTo>
                      <a:pt x="26070" y="16693"/>
                      <a:pt x="25978" y="16601"/>
                      <a:pt x="25905" y="16510"/>
                    </a:cubicBezTo>
                    <a:cubicBezTo>
                      <a:pt x="25905" y="16473"/>
                      <a:pt x="25886" y="16454"/>
                      <a:pt x="25886" y="16418"/>
                    </a:cubicBezTo>
                    <a:cubicBezTo>
                      <a:pt x="25868" y="16142"/>
                      <a:pt x="25813" y="15866"/>
                      <a:pt x="25758" y="15590"/>
                    </a:cubicBezTo>
                    <a:cubicBezTo>
                      <a:pt x="25721" y="15443"/>
                      <a:pt x="25702" y="15296"/>
                      <a:pt x="25666" y="15149"/>
                    </a:cubicBezTo>
                    <a:cubicBezTo>
                      <a:pt x="25666" y="15094"/>
                      <a:pt x="25666" y="15039"/>
                      <a:pt x="25647" y="14984"/>
                    </a:cubicBezTo>
                    <a:cubicBezTo>
                      <a:pt x="25610" y="14708"/>
                      <a:pt x="25555" y="14432"/>
                      <a:pt x="25445" y="14156"/>
                    </a:cubicBezTo>
                    <a:cubicBezTo>
                      <a:pt x="25432" y="14129"/>
                      <a:pt x="25398" y="14112"/>
                      <a:pt x="25367" y="14112"/>
                    </a:cubicBezTo>
                    <a:cubicBezTo>
                      <a:pt x="25356" y="14112"/>
                      <a:pt x="25345" y="14115"/>
                      <a:pt x="25335" y="14120"/>
                    </a:cubicBezTo>
                    <a:cubicBezTo>
                      <a:pt x="25298" y="14138"/>
                      <a:pt x="25280" y="14175"/>
                      <a:pt x="25298" y="14230"/>
                    </a:cubicBezTo>
                    <a:cubicBezTo>
                      <a:pt x="25408" y="14469"/>
                      <a:pt x="25445" y="14745"/>
                      <a:pt x="25482" y="15020"/>
                    </a:cubicBezTo>
                    <a:cubicBezTo>
                      <a:pt x="25500" y="15076"/>
                      <a:pt x="25500" y="15112"/>
                      <a:pt x="25519" y="15168"/>
                    </a:cubicBezTo>
                    <a:cubicBezTo>
                      <a:pt x="25537" y="15333"/>
                      <a:pt x="25574" y="15480"/>
                      <a:pt x="25592" y="15627"/>
                    </a:cubicBezTo>
                    <a:cubicBezTo>
                      <a:pt x="25647" y="15848"/>
                      <a:pt x="25684" y="16068"/>
                      <a:pt x="25721" y="16271"/>
                    </a:cubicBezTo>
                    <a:cubicBezTo>
                      <a:pt x="25684" y="16234"/>
                      <a:pt x="25647" y="16179"/>
                      <a:pt x="25629" y="16142"/>
                    </a:cubicBezTo>
                    <a:lnTo>
                      <a:pt x="25629" y="16142"/>
                    </a:lnTo>
                    <a:cubicBezTo>
                      <a:pt x="25647" y="16271"/>
                      <a:pt x="25684" y="16399"/>
                      <a:pt x="25739" y="16510"/>
                    </a:cubicBezTo>
                    <a:cubicBezTo>
                      <a:pt x="25758" y="16749"/>
                      <a:pt x="25794" y="16988"/>
                      <a:pt x="25813" y="17227"/>
                    </a:cubicBezTo>
                    <a:cubicBezTo>
                      <a:pt x="25831" y="17318"/>
                      <a:pt x="25849" y="17429"/>
                      <a:pt x="25849" y="17521"/>
                    </a:cubicBezTo>
                    <a:cubicBezTo>
                      <a:pt x="25813" y="17649"/>
                      <a:pt x="25776" y="17778"/>
                      <a:pt x="25739" y="17907"/>
                    </a:cubicBezTo>
                    <a:cubicBezTo>
                      <a:pt x="25721" y="17962"/>
                      <a:pt x="25702" y="18017"/>
                      <a:pt x="25684" y="18054"/>
                    </a:cubicBezTo>
                    <a:cubicBezTo>
                      <a:pt x="25684" y="17962"/>
                      <a:pt x="25684" y="17870"/>
                      <a:pt x="25684" y="17760"/>
                    </a:cubicBezTo>
                    <a:cubicBezTo>
                      <a:pt x="25684" y="17300"/>
                      <a:pt x="25610" y="16877"/>
                      <a:pt x="25463" y="16418"/>
                    </a:cubicBezTo>
                    <a:cubicBezTo>
                      <a:pt x="25427" y="16326"/>
                      <a:pt x="25390" y="16234"/>
                      <a:pt x="25371" y="16142"/>
                    </a:cubicBezTo>
                    <a:cubicBezTo>
                      <a:pt x="25188" y="15590"/>
                      <a:pt x="25004" y="15020"/>
                      <a:pt x="25077" y="14451"/>
                    </a:cubicBezTo>
                    <a:cubicBezTo>
                      <a:pt x="25077" y="14395"/>
                      <a:pt x="25059" y="14359"/>
                      <a:pt x="25004" y="14359"/>
                    </a:cubicBezTo>
                    <a:cubicBezTo>
                      <a:pt x="24997" y="14355"/>
                      <a:pt x="24991" y="14354"/>
                      <a:pt x="24984" y="14354"/>
                    </a:cubicBezTo>
                    <a:cubicBezTo>
                      <a:pt x="24955" y="14354"/>
                      <a:pt x="24927" y="14387"/>
                      <a:pt x="24912" y="14432"/>
                    </a:cubicBezTo>
                    <a:cubicBezTo>
                      <a:pt x="24820" y="15039"/>
                      <a:pt x="25022" y="15627"/>
                      <a:pt x="25206" y="16179"/>
                    </a:cubicBezTo>
                    <a:cubicBezTo>
                      <a:pt x="25243" y="16289"/>
                      <a:pt x="25280" y="16381"/>
                      <a:pt x="25298" y="16473"/>
                    </a:cubicBezTo>
                    <a:cubicBezTo>
                      <a:pt x="25445" y="16914"/>
                      <a:pt x="25519" y="17318"/>
                      <a:pt x="25519" y="17760"/>
                    </a:cubicBezTo>
                    <a:cubicBezTo>
                      <a:pt x="25519" y="17833"/>
                      <a:pt x="25519" y="17888"/>
                      <a:pt x="25519" y="17962"/>
                    </a:cubicBezTo>
                    <a:cubicBezTo>
                      <a:pt x="25500" y="17962"/>
                      <a:pt x="25482" y="17980"/>
                      <a:pt x="25482" y="17999"/>
                    </a:cubicBezTo>
                    <a:cubicBezTo>
                      <a:pt x="25463" y="18091"/>
                      <a:pt x="25427" y="18164"/>
                      <a:pt x="25390" y="18238"/>
                    </a:cubicBezTo>
                    <a:cubicBezTo>
                      <a:pt x="25390" y="18219"/>
                      <a:pt x="25371" y="18201"/>
                      <a:pt x="25371" y="18183"/>
                    </a:cubicBezTo>
                    <a:lnTo>
                      <a:pt x="25335" y="18017"/>
                    </a:lnTo>
                    <a:cubicBezTo>
                      <a:pt x="25298" y="17870"/>
                      <a:pt x="25261" y="17723"/>
                      <a:pt x="25224" y="17557"/>
                    </a:cubicBezTo>
                    <a:cubicBezTo>
                      <a:pt x="25206" y="17429"/>
                      <a:pt x="25169" y="17263"/>
                      <a:pt x="25132" y="17116"/>
                    </a:cubicBezTo>
                    <a:cubicBezTo>
                      <a:pt x="25114" y="17043"/>
                      <a:pt x="25077" y="16932"/>
                      <a:pt x="25022" y="16785"/>
                    </a:cubicBezTo>
                    <a:cubicBezTo>
                      <a:pt x="24912" y="16473"/>
                      <a:pt x="24728" y="15921"/>
                      <a:pt x="24838" y="15756"/>
                    </a:cubicBezTo>
                    <a:cubicBezTo>
                      <a:pt x="24875" y="15719"/>
                      <a:pt x="24857" y="15664"/>
                      <a:pt x="24820" y="15645"/>
                    </a:cubicBezTo>
                    <a:cubicBezTo>
                      <a:pt x="24804" y="15630"/>
                      <a:pt x="24789" y="15624"/>
                      <a:pt x="24773" y="15624"/>
                    </a:cubicBezTo>
                    <a:cubicBezTo>
                      <a:pt x="24752" y="15624"/>
                      <a:pt x="24731" y="15635"/>
                      <a:pt x="24710" y="15645"/>
                    </a:cubicBezTo>
                    <a:cubicBezTo>
                      <a:pt x="24544" y="15884"/>
                      <a:pt x="24728" y="16418"/>
                      <a:pt x="24875" y="16840"/>
                    </a:cubicBezTo>
                    <a:cubicBezTo>
                      <a:pt x="24930" y="16969"/>
                      <a:pt x="24967" y="17079"/>
                      <a:pt x="24985" y="17153"/>
                    </a:cubicBezTo>
                    <a:cubicBezTo>
                      <a:pt x="25022" y="17300"/>
                      <a:pt x="25041" y="17447"/>
                      <a:pt x="25077" y="17594"/>
                    </a:cubicBezTo>
                    <a:cubicBezTo>
                      <a:pt x="25096" y="17686"/>
                      <a:pt x="25114" y="17778"/>
                      <a:pt x="25132" y="17870"/>
                    </a:cubicBezTo>
                    <a:cubicBezTo>
                      <a:pt x="25114" y="17925"/>
                      <a:pt x="25096" y="17980"/>
                      <a:pt x="25059" y="18035"/>
                    </a:cubicBezTo>
                    <a:cubicBezTo>
                      <a:pt x="25059" y="17999"/>
                      <a:pt x="25041" y="17962"/>
                      <a:pt x="25022" y="17925"/>
                    </a:cubicBezTo>
                    <a:cubicBezTo>
                      <a:pt x="24949" y="17686"/>
                      <a:pt x="24857" y="17447"/>
                      <a:pt x="24746" y="17208"/>
                    </a:cubicBezTo>
                    <a:cubicBezTo>
                      <a:pt x="24746" y="17153"/>
                      <a:pt x="24765" y="17098"/>
                      <a:pt x="24746" y="17043"/>
                    </a:cubicBezTo>
                    <a:cubicBezTo>
                      <a:pt x="24746" y="17024"/>
                      <a:pt x="24710" y="17006"/>
                      <a:pt x="24691" y="17006"/>
                    </a:cubicBezTo>
                    <a:cubicBezTo>
                      <a:pt x="24673" y="17006"/>
                      <a:pt x="24654" y="17024"/>
                      <a:pt x="24654" y="17024"/>
                    </a:cubicBezTo>
                    <a:cubicBezTo>
                      <a:pt x="24544" y="16767"/>
                      <a:pt x="24397" y="16454"/>
                      <a:pt x="24287" y="16123"/>
                    </a:cubicBezTo>
                    <a:cubicBezTo>
                      <a:pt x="24287" y="16105"/>
                      <a:pt x="24268" y="16068"/>
                      <a:pt x="24268" y="16050"/>
                    </a:cubicBezTo>
                    <a:cubicBezTo>
                      <a:pt x="24213" y="15866"/>
                      <a:pt x="24103" y="15572"/>
                      <a:pt x="24176" y="15406"/>
                    </a:cubicBezTo>
                    <a:cubicBezTo>
                      <a:pt x="24195" y="15370"/>
                      <a:pt x="24176" y="15315"/>
                      <a:pt x="24121" y="15296"/>
                    </a:cubicBezTo>
                    <a:cubicBezTo>
                      <a:pt x="24085" y="15296"/>
                      <a:pt x="24029" y="15315"/>
                      <a:pt x="24011" y="15351"/>
                    </a:cubicBezTo>
                    <a:cubicBezTo>
                      <a:pt x="23937" y="15572"/>
                      <a:pt x="24048" y="15884"/>
                      <a:pt x="24103" y="16105"/>
                    </a:cubicBezTo>
                    <a:cubicBezTo>
                      <a:pt x="24121" y="16123"/>
                      <a:pt x="24121" y="16160"/>
                      <a:pt x="24140" y="16179"/>
                    </a:cubicBezTo>
                    <a:cubicBezTo>
                      <a:pt x="24268" y="16583"/>
                      <a:pt x="24452" y="16988"/>
                      <a:pt x="24581" y="17263"/>
                    </a:cubicBezTo>
                    <a:cubicBezTo>
                      <a:pt x="24599" y="17282"/>
                      <a:pt x="24599" y="17282"/>
                      <a:pt x="24599" y="17300"/>
                    </a:cubicBezTo>
                    <a:cubicBezTo>
                      <a:pt x="24599" y="17318"/>
                      <a:pt x="24599" y="17318"/>
                      <a:pt x="24599" y="17337"/>
                    </a:cubicBezTo>
                    <a:cubicBezTo>
                      <a:pt x="24581" y="17539"/>
                      <a:pt x="24581" y="17760"/>
                      <a:pt x="24581" y="17962"/>
                    </a:cubicBezTo>
                    <a:cubicBezTo>
                      <a:pt x="24563" y="17944"/>
                      <a:pt x="24563" y="17944"/>
                      <a:pt x="24563" y="17925"/>
                    </a:cubicBezTo>
                    <a:cubicBezTo>
                      <a:pt x="24544" y="17907"/>
                      <a:pt x="24544" y="17888"/>
                      <a:pt x="24544" y="17870"/>
                    </a:cubicBezTo>
                    <a:cubicBezTo>
                      <a:pt x="24526" y="17833"/>
                      <a:pt x="24526" y="17778"/>
                      <a:pt x="24526" y="17741"/>
                    </a:cubicBezTo>
                    <a:cubicBezTo>
                      <a:pt x="24507" y="17521"/>
                      <a:pt x="24489" y="17300"/>
                      <a:pt x="24471" y="17079"/>
                    </a:cubicBezTo>
                    <a:cubicBezTo>
                      <a:pt x="24471" y="17043"/>
                      <a:pt x="24452" y="17024"/>
                      <a:pt x="24415" y="17024"/>
                    </a:cubicBezTo>
                    <a:cubicBezTo>
                      <a:pt x="24397" y="17024"/>
                      <a:pt x="24360" y="17061"/>
                      <a:pt x="24379" y="17079"/>
                    </a:cubicBezTo>
                    <a:cubicBezTo>
                      <a:pt x="24379" y="17190"/>
                      <a:pt x="24379" y="17282"/>
                      <a:pt x="24397" y="17392"/>
                    </a:cubicBezTo>
                    <a:cubicBezTo>
                      <a:pt x="24386" y="17387"/>
                      <a:pt x="24376" y="17384"/>
                      <a:pt x="24365" y="17384"/>
                    </a:cubicBezTo>
                    <a:cubicBezTo>
                      <a:pt x="24340" y="17384"/>
                      <a:pt x="24318" y="17397"/>
                      <a:pt x="24305" y="17410"/>
                    </a:cubicBezTo>
                    <a:cubicBezTo>
                      <a:pt x="24232" y="17502"/>
                      <a:pt x="24287" y="17686"/>
                      <a:pt x="24379" y="17907"/>
                    </a:cubicBezTo>
                    <a:cubicBezTo>
                      <a:pt x="24379" y="17944"/>
                      <a:pt x="24397" y="17962"/>
                      <a:pt x="24397" y="17980"/>
                    </a:cubicBezTo>
                    <a:cubicBezTo>
                      <a:pt x="24415" y="18017"/>
                      <a:pt x="24434" y="18054"/>
                      <a:pt x="24452" y="18091"/>
                    </a:cubicBezTo>
                    <a:cubicBezTo>
                      <a:pt x="24452" y="18183"/>
                      <a:pt x="24452" y="18293"/>
                      <a:pt x="24471" y="18385"/>
                    </a:cubicBezTo>
                    <a:cubicBezTo>
                      <a:pt x="24397" y="18311"/>
                      <a:pt x="24305" y="18238"/>
                      <a:pt x="24232" y="18146"/>
                    </a:cubicBezTo>
                    <a:cubicBezTo>
                      <a:pt x="24195" y="17888"/>
                      <a:pt x="24158" y="17594"/>
                      <a:pt x="24213" y="17355"/>
                    </a:cubicBezTo>
                    <a:cubicBezTo>
                      <a:pt x="24232" y="17337"/>
                      <a:pt x="24213" y="17300"/>
                      <a:pt x="24176" y="17300"/>
                    </a:cubicBezTo>
                    <a:cubicBezTo>
                      <a:pt x="24172" y="17295"/>
                      <a:pt x="24165" y="17293"/>
                      <a:pt x="24159" y="17293"/>
                    </a:cubicBezTo>
                    <a:cubicBezTo>
                      <a:pt x="24141" y="17293"/>
                      <a:pt x="24121" y="17310"/>
                      <a:pt x="24121" y="17337"/>
                    </a:cubicBezTo>
                    <a:cubicBezTo>
                      <a:pt x="24066" y="17539"/>
                      <a:pt x="24066" y="17760"/>
                      <a:pt x="24103" y="17980"/>
                    </a:cubicBezTo>
                    <a:cubicBezTo>
                      <a:pt x="24029" y="17888"/>
                      <a:pt x="23956" y="17778"/>
                      <a:pt x="23937" y="17668"/>
                    </a:cubicBezTo>
                    <a:cubicBezTo>
                      <a:pt x="23919" y="17631"/>
                      <a:pt x="23919" y="17613"/>
                      <a:pt x="23919" y="17576"/>
                    </a:cubicBezTo>
                    <a:cubicBezTo>
                      <a:pt x="23901" y="17521"/>
                      <a:pt x="23919" y="17447"/>
                      <a:pt x="23937" y="17392"/>
                    </a:cubicBezTo>
                    <a:cubicBezTo>
                      <a:pt x="23956" y="17355"/>
                      <a:pt x="23937" y="17300"/>
                      <a:pt x="23882" y="17282"/>
                    </a:cubicBezTo>
                    <a:cubicBezTo>
                      <a:pt x="23864" y="17282"/>
                      <a:pt x="23827" y="17282"/>
                      <a:pt x="23809" y="17300"/>
                    </a:cubicBezTo>
                    <a:cubicBezTo>
                      <a:pt x="23790" y="17282"/>
                      <a:pt x="23790" y="17282"/>
                      <a:pt x="23772" y="17263"/>
                    </a:cubicBezTo>
                    <a:cubicBezTo>
                      <a:pt x="23763" y="17254"/>
                      <a:pt x="23749" y="17250"/>
                      <a:pt x="23735" y="17250"/>
                    </a:cubicBezTo>
                    <a:cubicBezTo>
                      <a:pt x="23721" y="17250"/>
                      <a:pt x="23708" y="17254"/>
                      <a:pt x="23698" y="17263"/>
                    </a:cubicBezTo>
                    <a:cubicBezTo>
                      <a:pt x="23680" y="17282"/>
                      <a:pt x="23680" y="17318"/>
                      <a:pt x="23698" y="17337"/>
                    </a:cubicBezTo>
                    <a:cubicBezTo>
                      <a:pt x="23717" y="17355"/>
                      <a:pt x="23735" y="17392"/>
                      <a:pt x="23754" y="17429"/>
                    </a:cubicBezTo>
                    <a:cubicBezTo>
                      <a:pt x="23735" y="17594"/>
                      <a:pt x="23772" y="17760"/>
                      <a:pt x="23864" y="17925"/>
                    </a:cubicBezTo>
                    <a:cubicBezTo>
                      <a:pt x="23864" y="17962"/>
                      <a:pt x="23882" y="17999"/>
                      <a:pt x="23882" y="18017"/>
                    </a:cubicBezTo>
                    <a:cubicBezTo>
                      <a:pt x="23919" y="18127"/>
                      <a:pt x="23937" y="18238"/>
                      <a:pt x="23956" y="18330"/>
                    </a:cubicBezTo>
                    <a:cubicBezTo>
                      <a:pt x="23901" y="18201"/>
                      <a:pt x="23846" y="18072"/>
                      <a:pt x="23772" y="17980"/>
                    </a:cubicBezTo>
                    <a:cubicBezTo>
                      <a:pt x="23717" y="17907"/>
                      <a:pt x="23680" y="17833"/>
                      <a:pt x="23625" y="17741"/>
                    </a:cubicBezTo>
                    <a:cubicBezTo>
                      <a:pt x="23625" y="17723"/>
                      <a:pt x="23625" y="17723"/>
                      <a:pt x="23625" y="17705"/>
                    </a:cubicBezTo>
                    <a:cubicBezTo>
                      <a:pt x="23643" y="17668"/>
                      <a:pt x="23625" y="17649"/>
                      <a:pt x="23588" y="17631"/>
                    </a:cubicBezTo>
                    <a:lnTo>
                      <a:pt x="23570" y="17631"/>
                    </a:lnTo>
                    <a:cubicBezTo>
                      <a:pt x="23533" y="17576"/>
                      <a:pt x="23515" y="17502"/>
                      <a:pt x="23478" y="17429"/>
                    </a:cubicBezTo>
                    <a:lnTo>
                      <a:pt x="23423" y="17337"/>
                    </a:lnTo>
                    <a:cubicBezTo>
                      <a:pt x="23423" y="17324"/>
                      <a:pt x="23404" y="17311"/>
                      <a:pt x="23381" y="17311"/>
                    </a:cubicBezTo>
                    <a:cubicBezTo>
                      <a:pt x="23371" y="17311"/>
                      <a:pt x="23360" y="17313"/>
                      <a:pt x="23349" y="17318"/>
                    </a:cubicBezTo>
                    <a:cubicBezTo>
                      <a:pt x="23331" y="17318"/>
                      <a:pt x="23312" y="17355"/>
                      <a:pt x="23331" y="17392"/>
                    </a:cubicBezTo>
                    <a:lnTo>
                      <a:pt x="23368" y="17484"/>
                    </a:lnTo>
                    <a:cubicBezTo>
                      <a:pt x="23423" y="17576"/>
                      <a:pt x="23478" y="17686"/>
                      <a:pt x="23515" y="17778"/>
                    </a:cubicBezTo>
                    <a:cubicBezTo>
                      <a:pt x="23515" y="17925"/>
                      <a:pt x="23570" y="18091"/>
                      <a:pt x="23607" y="18219"/>
                    </a:cubicBezTo>
                    <a:lnTo>
                      <a:pt x="23607" y="18256"/>
                    </a:lnTo>
                    <a:cubicBezTo>
                      <a:pt x="23662" y="18440"/>
                      <a:pt x="23735" y="18624"/>
                      <a:pt x="23790" y="18808"/>
                    </a:cubicBezTo>
                    <a:cubicBezTo>
                      <a:pt x="23864" y="18973"/>
                      <a:pt x="23919" y="19139"/>
                      <a:pt x="23974" y="19322"/>
                    </a:cubicBezTo>
                    <a:cubicBezTo>
                      <a:pt x="23846" y="19157"/>
                      <a:pt x="23772" y="19047"/>
                      <a:pt x="23717" y="18973"/>
                    </a:cubicBezTo>
                    <a:lnTo>
                      <a:pt x="23698" y="18918"/>
                    </a:lnTo>
                    <a:cubicBezTo>
                      <a:pt x="23680" y="18863"/>
                      <a:pt x="23643" y="18826"/>
                      <a:pt x="23625" y="18789"/>
                    </a:cubicBezTo>
                    <a:cubicBezTo>
                      <a:pt x="23607" y="18716"/>
                      <a:pt x="23588" y="18661"/>
                      <a:pt x="23570" y="18587"/>
                    </a:cubicBezTo>
                    <a:cubicBezTo>
                      <a:pt x="23551" y="18532"/>
                      <a:pt x="23515" y="18458"/>
                      <a:pt x="23496" y="18403"/>
                    </a:cubicBezTo>
                    <a:cubicBezTo>
                      <a:pt x="23459" y="18348"/>
                      <a:pt x="23441" y="18274"/>
                      <a:pt x="23404" y="18219"/>
                    </a:cubicBezTo>
                    <a:cubicBezTo>
                      <a:pt x="23386" y="18164"/>
                      <a:pt x="23368" y="18091"/>
                      <a:pt x="23349" y="18035"/>
                    </a:cubicBezTo>
                    <a:cubicBezTo>
                      <a:pt x="23331" y="17962"/>
                      <a:pt x="23312" y="17888"/>
                      <a:pt x="23294" y="17815"/>
                    </a:cubicBezTo>
                    <a:cubicBezTo>
                      <a:pt x="23281" y="17788"/>
                      <a:pt x="23257" y="17771"/>
                      <a:pt x="23239" y="17771"/>
                    </a:cubicBezTo>
                    <a:cubicBezTo>
                      <a:pt x="23232" y="17771"/>
                      <a:pt x="23225" y="17773"/>
                      <a:pt x="23220" y="17778"/>
                    </a:cubicBezTo>
                    <a:cubicBezTo>
                      <a:pt x="23184" y="17796"/>
                      <a:pt x="23165" y="17815"/>
                      <a:pt x="23184" y="17852"/>
                    </a:cubicBezTo>
                    <a:cubicBezTo>
                      <a:pt x="23220" y="17907"/>
                      <a:pt x="23239" y="17980"/>
                      <a:pt x="23257" y="18054"/>
                    </a:cubicBezTo>
                    <a:cubicBezTo>
                      <a:pt x="23276" y="18127"/>
                      <a:pt x="23276" y="18183"/>
                      <a:pt x="23312" y="18256"/>
                    </a:cubicBezTo>
                    <a:cubicBezTo>
                      <a:pt x="23312" y="18269"/>
                      <a:pt x="23312" y="18281"/>
                      <a:pt x="23318" y="18293"/>
                    </a:cubicBezTo>
                    <a:lnTo>
                      <a:pt x="23318" y="18293"/>
                    </a:lnTo>
                    <a:cubicBezTo>
                      <a:pt x="23139" y="18041"/>
                      <a:pt x="22981" y="17771"/>
                      <a:pt x="22981" y="17484"/>
                    </a:cubicBezTo>
                    <a:cubicBezTo>
                      <a:pt x="22981" y="17447"/>
                      <a:pt x="22945" y="17429"/>
                      <a:pt x="22926" y="17429"/>
                    </a:cubicBezTo>
                    <a:cubicBezTo>
                      <a:pt x="22890" y="17429"/>
                      <a:pt x="22871" y="17466"/>
                      <a:pt x="22871" y="17484"/>
                    </a:cubicBezTo>
                    <a:cubicBezTo>
                      <a:pt x="22871" y="17668"/>
                      <a:pt x="22926" y="17852"/>
                      <a:pt x="23018" y="18017"/>
                    </a:cubicBezTo>
                    <a:cubicBezTo>
                      <a:pt x="23018" y="18017"/>
                      <a:pt x="23018" y="18035"/>
                      <a:pt x="23018" y="18035"/>
                    </a:cubicBezTo>
                    <a:cubicBezTo>
                      <a:pt x="23018" y="18183"/>
                      <a:pt x="23092" y="18330"/>
                      <a:pt x="23184" y="18477"/>
                    </a:cubicBezTo>
                    <a:cubicBezTo>
                      <a:pt x="23202" y="18513"/>
                      <a:pt x="23220" y="18569"/>
                      <a:pt x="23257" y="18605"/>
                    </a:cubicBezTo>
                    <a:cubicBezTo>
                      <a:pt x="23331" y="18789"/>
                      <a:pt x="23404" y="18991"/>
                      <a:pt x="23459" y="19194"/>
                    </a:cubicBezTo>
                    <a:cubicBezTo>
                      <a:pt x="23478" y="19212"/>
                      <a:pt x="23478" y="19249"/>
                      <a:pt x="23496" y="19267"/>
                    </a:cubicBezTo>
                    <a:cubicBezTo>
                      <a:pt x="23441" y="19212"/>
                      <a:pt x="23386" y="19175"/>
                      <a:pt x="23349" y="19139"/>
                    </a:cubicBezTo>
                    <a:cubicBezTo>
                      <a:pt x="23276" y="19065"/>
                      <a:pt x="23202" y="18973"/>
                      <a:pt x="23147" y="18881"/>
                    </a:cubicBezTo>
                    <a:cubicBezTo>
                      <a:pt x="23129" y="18844"/>
                      <a:pt x="23110" y="18826"/>
                      <a:pt x="23092" y="18789"/>
                    </a:cubicBezTo>
                    <a:cubicBezTo>
                      <a:pt x="23073" y="18752"/>
                      <a:pt x="23055" y="18716"/>
                      <a:pt x="23037" y="18661"/>
                    </a:cubicBezTo>
                    <a:cubicBezTo>
                      <a:pt x="22963" y="18532"/>
                      <a:pt x="22890" y="18403"/>
                      <a:pt x="22890" y="18274"/>
                    </a:cubicBezTo>
                    <a:cubicBezTo>
                      <a:pt x="22890" y="18238"/>
                      <a:pt x="22853" y="18219"/>
                      <a:pt x="22834" y="18219"/>
                    </a:cubicBezTo>
                    <a:cubicBezTo>
                      <a:pt x="22798" y="18219"/>
                      <a:pt x="22779" y="18256"/>
                      <a:pt x="22779" y="18274"/>
                    </a:cubicBezTo>
                    <a:cubicBezTo>
                      <a:pt x="22779" y="18293"/>
                      <a:pt x="22779" y="18293"/>
                      <a:pt x="22779" y="18311"/>
                    </a:cubicBezTo>
                    <a:cubicBezTo>
                      <a:pt x="22761" y="18274"/>
                      <a:pt x="22742" y="18238"/>
                      <a:pt x="22724" y="18201"/>
                    </a:cubicBezTo>
                    <a:lnTo>
                      <a:pt x="22706" y="18164"/>
                    </a:lnTo>
                    <a:cubicBezTo>
                      <a:pt x="22687" y="18146"/>
                      <a:pt x="22669" y="18109"/>
                      <a:pt x="22651" y="18072"/>
                    </a:cubicBezTo>
                    <a:cubicBezTo>
                      <a:pt x="22595" y="17944"/>
                      <a:pt x="22503" y="17778"/>
                      <a:pt x="22393" y="17741"/>
                    </a:cubicBezTo>
                    <a:lnTo>
                      <a:pt x="22375" y="17741"/>
                    </a:lnTo>
                    <a:cubicBezTo>
                      <a:pt x="22356" y="17741"/>
                      <a:pt x="22320" y="17760"/>
                      <a:pt x="22320" y="17778"/>
                    </a:cubicBezTo>
                    <a:cubicBezTo>
                      <a:pt x="22320" y="17815"/>
                      <a:pt x="22338" y="17833"/>
                      <a:pt x="22356" y="17852"/>
                    </a:cubicBezTo>
                    <a:cubicBezTo>
                      <a:pt x="22430" y="17870"/>
                      <a:pt x="22503" y="18017"/>
                      <a:pt x="22559" y="18127"/>
                    </a:cubicBezTo>
                    <a:cubicBezTo>
                      <a:pt x="22577" y="18164"/>
                      <a:pt x="22595" y="18201"/>
                      <a:pt x="22595" y="18219"/>
                    </a:cubicBezTo>
                    <a:lnTo>
                      <a:pt x="22614" y="18256"/>
                    </a:lnTo>
                    <a:cubicBezTo>
                      <a:pt x="22761" y="18477"/>
                      <a:pt x="22890" y="18716"/>
                      <a:pt x="23055" y="18936"/>
                    </a:cubicBezTo>
                    <a:cubicBezTo>
                      <a:pt x="23147" y="19157"/>
                      <a:pt x="23276" y="19359"/>
                      <a:pt x="23386" y="19561"/>
                    </a:cubicBezTo>
                    <a:cubicBezTo>
                      <a:pt x="23441" y="19672"/>
                      <a:pt x="23496" y="19782"/>
                      <a:pt x="23570" y="19911"/>
                    </a:cubicBezTo>
                    <a:lnTo>
                      <a:pt x="23607" y="19966"/>
                    </a:lnTo>
                    <a:cubicBezTo>
                      <a:pt x="23607" y="19984"/>
                      <a:pt x="23625" y="20021"/>
                      <a:pt x="23643" y="20058"/>
                    </a:cubicBezTo>
                    <a:lnTo>
                      <a:pt x="23551" y="20058"/>
                    </a:lnTo>
                    <a:cubicBezTo>
                      <a:pt x="23515" y="20003"/>
                      <a:pt x="23478" y="19947"/>
                      <a:pt x="23441" y="19892"/>
                    </a:cubicBezTo>
                    <a:cubicBezTo>
                      <a:pt x="23386" y="19782"/>
                      <a:pt x="23312" y="19690"/>
                      <a:pt x="23239" y="19598"/>
                    </a:cubicBezTo>
                    <a:cubicBezTo>
                      <a:pt x="23092" y="19359"/>
                      <a:pt x="22926" y="19120"/>
                      <a:pt x="22816" y="18863"/>
                    </a:cubicBezTo>
                    <a:cubicBezTo>
                      <a:pt x="22798" y="18863"/>
                      <a:pt x="22798" y="18844"/>
                      <a:pt x="22779" y="18826"/>
                    </a:cubicBezTo>
                    <a:cubicBezTo>
                      <a:pt x="22669" y="18605"/>
                      <a:pt x="22669" y="18532"/>
                      <a:pt x="22669" y="18513"/>
                    </a:cubicBezTo>
                    <a:cubicBezTo>
                      <a:pt x="22687" y="18495"/>
                      <a:pt x="22687" y="18458"/>
                      <a:pt x="22669" y="18440"/>
                    </a:cubicBezTo>
                    <a:cubicBezTo>
                      <a:pt x="22651" y="18431"/>
                      <a:pt x="22637" y="18426"/>
                      <a:pt x="22625" y="18426"/>
                    </a:cubicBezTo>
                    <a:cubicBezTo>
                      <a:pt x="22614" y="18426"/>
                      <a:pt x="22605" y="18431"/>
                      <a:pt x="22595" y="18440"/>
                    </a:cubicBezTo>
                    <a:cubicBezTo>
                      <a:pt x="22522" y="18532"/>
                      <a:pt x="22595" y="18697"/>
                      <a:pt x="22687" y="18881"/>
                    </a:cubicBezTo>
                    <a:cubicBezTo>
                      <a:pt x="22706" y="18900"/>
                      <a:pt x="22706" y="18900"/>
                      <a:pt x="22706" y="18918"/>
                    </a:cubicBezTo>
                    <a:cubicBezTo>
                      <a:pt x="22834" y="19175"/>
                      <a:pt x="23000" y="19414"/>
                      <a:pt x="23165" y="19653"/>
                    </a:cubicBezTo>
                    <a:cubicBezTo>
                      <a:pt x="23220" y="19745"/>
                      <a:pt x="23294" y="19856"/>
                      <a:pt x="23349" y="19947"/>
                    </a:cubicBezTo>
                    <a:cubicBezTo>
                      <a:pt x="23386" y="19984"/>
                      <a:pt x="23404" y="20039"/>
                      <a:pt x="23441" y="20076"/>
                    </a:cubicBezTo>
                    <a:cubicBezTo>
                      <a:pt x="22945" y="20168"/>
                      <a:pt x="22430" y="20462"/>
                      <a:pt x="21934" y="20499"/>
                    </a:cubicBezTo>
                    <a:cubicBezTo>
                      <a:pt x="21863" y="20504"/>
                      <a:pt x="21795" y="20506"/>
                      <a:pt x="21729" y="20506"/>
                    </a:cubicBezTo>
                    <a:cubicBezTo>
                      <a:pt x="21312" y="20506"/>
                      <a:pt x="20970" y="20415"/>
                      <a:pt x="20573" y="20352"/>
                    </a:cubicBezTo>
                    <a:cubicBezTo>
                      <a:pt x="20573" y="20186"/>
                      <a:pt x="20591" y="20021"/>
                      <a:pt x="20591" y="19856"/>
                    </a:cubicBezTo>
                    <a:cubicBezTo>
                      <a:pt x="20573" y="19469"/>
                      <a:pt x="20518" y="19102"/>
                      <a:pt x="20389" y="18752"/>
                    </a:cubicBezTo>
                    <a:cubicBezTo>
                      <a:pt x="20242" y="18403"/>
                      <a:pt x="20058" y="18072"/>
                      <a:pt x="20022" y="17686"/>
                    </a:cubicBezTo>
                    <a:cubicBezTo>
                      <a:pt x="20003" y="17245"/>
                      <a:pt x="20205" y="16840"/>
                      <a:pt x="20224" y="16399"/>
                    </a:cubicBezTo>
                    <a:cubicBezTo>
                      <a:pt x="20242" y="15884"/>
                      <a:pt x="19966" y="15370"/>
                      <a:pt x="19562" y="15131"/>
                    </a:cubicBezTo>
                    <a:lnTo>
                      <a:pt x="19562" y="15131"/>
                    </a:lnTo>
                    <a:cubicBezTo>
                      <a:pt x="19856" y="15425"/>
                      <a:pt x="20003" y="15848"/>
                      <a:pt x="19985" y="16271"/>
                    </a:cubicBezTo>
                    <a:cubicBezTo>
                      <a:pt x="19948" y="16785"/>
                      <a:pt x="19617" y="17245"/>
                      <a:pt x="19654" y="17778"/>
                    </a:cubicBezTo>
                    <a:cubicBezTo>
                      <a:pt x="19654" y="18017"/>
                      <a:pt x="19727" y="18238"/>
                      <a:pt x="19819" y="18458"/>
                    </a:cubicBezTo>
                    <a:cubicBezTo>
                      <a:pt x="19948" y="18752"/>
                      <a:pt x="20132" y="19047"/>
                      <a:pt x="20187" y="19396"/>
                    </a:cubicBezTo>
                    <a:cubicBezTo>
                      <a:pt x="20242" y="19672"/>
                      <a:pt x="20224" y="19966"/>
                      <a:pt x="20224" y="20242"/>
                    </a:cubicBezTo>
                    <a:cubicBezTo>
                      <a:pt x="20224" y="20260"/>
                      <a:pt x="20224" y="20278"/>
                      <a:pt x="20224" y="20297"/>
                    </a:cubicBezTo>
                    <a:cubicBezTo>
                      <a:pt x="19966" y="20278"/>
                      <a:pt x="19709" y="20278"/>
                      <a:pt x="19452" y="20278"/>
                    </a:cubicBezTo>
                    <a:cubicBezTo>
                      <a:pt x="19433" y="20131"/>
                      <a:pt x="19433" y="19984"/>
                      <a:pt x="19415" y="19837"/>
                    </a:cubicBezTo>
                    <a:cubicBezTo>
                      <a:pt x="19360" y="18955"/>
                      <a:pt x="19341" y="18054"/>
                      <a:pt x="19047" y="17227"/>
                    </a:cubicBezTo>
                    <a:cubicBezTo>
                      <a:pt x="18937" y="16932"/>
                      <a:pt x="18790" y="16657"/>
                      <a:pt x="18661" y="16362"/>
                    </a:cubicBezTo>
                    <a:cubicBezTo>
                      <a:pt x="18459" y="15903"/>
                      <a:pt x="18293" y="15443"/>
                      <a:pt x="18165" y="14947"/>
                    </a:cubicBezTo>
                    <a:lnTo>
                      <a:pt x="18165" y="14947"/>
                    </a:lnTo>
                    <a:cubicBezTo>
                      <a:pt x="18202" y="15259"/>
                      <a:pt x="18238" y="15554"/>
                      <a:pt x="18257" y="15866"/>
                    </a:cubicBezTo>
                    <a:cubicBezTo>
                      <a:pt x="18183" y="15719"/>
                      <a:pt x="18110" y="15572"/>
                      <a:pt x="18036" y="15443"/>
                    </a:cubicBezTo>
                    <a:lnTo>
                      <a:pt x="18036" y="15443"/>
                    </a:lnTo>
                    <a:cubicBezTo>
                      <a:pt x="18146" y="15701"/>
                      <a:pt x="18220" y="15995"/>
                      <a:pt x="18257" y="16271"/>
                    </a:cubicBezTo>
                    <a:cubicBezTo>
                      <a:pt x="18257" y="16344"/>
                      <a:pt x="18275" y="16418"/>
                      <a:pt x="18275" y="16491"/>
                    </a:cubicBezTo>
                    <a:cubicBezTo>
                      <a:pt x="18275" y="16510"/>
                      <a:pt x="18275" y="16528"/>
                      <a:pt x="18275" y="16565"/>
                    </a:cubicBezTo>
                    <a:cubicBezTo>
                      <a:pt x="18293" y="16601"/>
                      <a:pt x="18293" y="16638"/>
                      <a:pt x="18293" y="16675"/>
                    </a:cubicBezTo>
                    <a:cubicBezTo>
                      <a:pt x="18293" y="17098"/>
                      <a:pt x="18238" y="17521"/>
                      <a:pt x="18146" y="17925"/>
                    </a:cubicBezTo>
                    <a:cubicBezTo>
                      <a:pt x="18110" y="18183"/>
                      <a:pt x="18036" y="18458"/>
                      <a:pt x="18036" y="18734"/>
                    </a:cubicBezTo>
                    <a:cubicBezTo>
                      <a:pt x="18036" y="18844"/>
                      <a:pt x="18036" y="18973"/>
                      <a:pt x="18054" y="19102"/>
                    </a:cubicBezTo>
                    <a:lnTo>
                      <a:pt x="17797" y="19102"/>
                    </a:lnTo>
                    <a:cubicBezTo>
                      <a:pt x="17797" y="19083"/>
                      <a:pt x="17797" y="19047"/>
                      <a:pt x="17797" y="19028"/>
                    </a:cubicBezTo>
                    <a:cubicBezTo>
                      <a:pt x="17852" y="18808"/>
                      <a:pt x="17907" y="18605"/>
                      <a:pt x="17907" y="18385"/>
                    </a:cubicBezTo>
                    <a:cubicBezTo>
                      <a:pt x="17907" y="18238"/>
                      <a:pt x="17871" y="18109"/>
                      <a:pt x="17834" y="17980"/>
                    </a:cubicBezTo>
                    <a:cubicBezTo>
                      <a:pt x="17852" y="17741"/>
                      <a:pt x="17889" y="17484"/>
                      <a:pt x="17907" y="17245"/>
                    </a:cubicBezTo>
                    <a:cubicBezTo>
                      <a:pt x="17926" y="16932"/>
                      <a:pt x="17907" y="16620"/>
                      <a:pt x="17852" y="16307"/>
                    </a:cubicBezTo>
                    <a:cubicBezTo>
                      <a:pt x="17797" y="16068"/>
                      <a:pt x="17742" y="15829"/>
                      <a:pt x="17595" y="15664"/>
                    </a:cubicBezTo>
                    <a:cubicBezTo>
                      <a:pt x="17448" y="15517"/>
                      <a:pt x="17319" y="15406"/>
                      <a:pt x="17190" y="15241"/>
                    </a:cubicBezTo>
                    <a:lnTo>
                      <a:pt x="17190" y="15241"/>
                    </a:lnTo>
                    <a:cubicBezTo>
                      <a:pt x="17154" y="15351"/>
                      <a:pt x="17264" y="15535"/>
                      <a:pt x="17301" y="15645"/>
                    </a:cubicBezTo>
                    <a:cubicBezTo>
                      <a:pt x="17356" y="15829"/>
                      <a:pt x="17411" y="16013"/>
                      <a:pt x="17429" y="16215"/>
                    </a:cubicBezTo>
                    <a:cubicBezTo>
                      <a:pt x="17466" y="16436"/>
                      <a:pt x="17429" y="16675"/>
                      <a:pt x="17393" y="16896"/>
                    </a:cubicBezTo>
                    <a:cubicBezTo>
                      <a:pt x="17393" y="16877"/>
                      <a:pt x="17374" y="16877"/>
                      <a:pt x="17374" y="16859"/>
                    </a:cubicBezTo>
                    <a:cubicBezTo>
                      <a:pt x="17301" y="16620"/>
                      <a:pt x="17135" y="16436"/>
                      <a:pt x="16970" y="16271"/>
                    </a:cubicBezTo>
                    <a:cubicBezTo>
                      <a:pt x="16878" y="15995"/>
                      <a:pt x="16841" y="15701"/>
                      <a:pt x="16859" y="15406"/>
                    </a:cubicBezTo>
                    <a:lnTo>
                      <a:pt x="16859" y="15406"/>
                    </a:lnTo>
                    <a:cubicBezTo>
                      <a:pt x="16694" y="15719"/>
                      <a:pt x="16529" y="16050"/>
                      <a:pt x="16565" y="16399"/>
                    </a:cubicBezTo>
                    <a:cubicBezTo>
                      <a:pt x="16565" y="16473"/>
                      <a:pt x="16584" y="16546"/>
                      <a:pt x="16620" y="16620"/>
                    </a:cubicBezTo>
                    <a:cubicBezTo>
                      <a:pt x="16639" y="16675"/>
                      <a:pt x="16657" y="16749"/>
                      <a:pt x="16694" y="16804"/>
                    </a:cubicBezTo>
                    <a:cubicBezTo>
                      <a:pt x="16676" y="16804"/>
                      <a:pt x="16676" y="16785"/>
                      <a:pt x="16676" y="16785"/>
                    </a:cubicBezTo>
                    <a:cubicBezTo>
                      <a:pt x="16620" y="16785"/>
                      <a:pt x="16565" y="16804"/>
                      <a:pt x="16529" y="16840"/>
                    </a:cubicBezTo>
                    <a:cubicBezTo>
                      <a:pt x="16455" y="16583"/>
                      <a:pt x="16363" y="16344"/>
                      <a:pt x="16271" y="16087"/>
                    </a:cubicBezTo>
                    <a:lnTo>
                      <a:pt x="16271" y="16087"/>
                    </a:lnTo>
                    <a:cubicBezTo>
                      <a:pt x="16308" y="16436"/>
                      <a:pt x="16345" y="16767"/>
                      <a:pt x="16400" y="17098"/>
                    </a:cubicBezTo>
                    <a:cubicBezTo>
                      <a:pt x="16400" y="17098"/>
                      <a:pt x="16400" y="17116"/>
                      <a:pt x="16400" y="17116"/>
                    </a:cubicBezTo>
                    <a:cubicBezTo>
                      <a:pt x="16381" y="17135"/>
                      <a:pt x="16381" y="17171"/>
                      <a:pt x="16363" y="17190"/>
                    </a:cubicBezTo>
                    <a:cubicBezTo>
                      <a:pt x="16335" y="17218"/>
                      <a:pt x="16296" y="17257"/>
                      <a:pt x="16254" y="17257"/>
                    </a:cubicBezTo>
                    <a:cubicBezTo>
                      <a:pt x="16242" y="17257"/>
                      <a:pt x="16229" y="17253"/>
                      <a:pt x="16216" y="17245"/>
                    </a:cubicBezTo>
                    <a:cubicBezTo>
                      <a:pt x="16161" y="17227"/>
                      <a:pt x="16198" y="17135"/>
                      <a:pt x="16198" y="17079"/>
                    </a:cubicBezTo>
                    <a:cubicBezTo>
                      <a:pt x="16198" y="17024"/>
                      <a:pt x="16198" y="16969"/>
                      <a:pt x="16179" y="16914"/>
                    </a:cubicBezTo>
                    <a:cubicBezTo>
                      <a:pt x="16161" y="16804"/>
                      <a:pt x="16106" y="16675"/>
                      <a:pt x="15995" y="16620"/>
                    </a:cubicBezTo>
                    <a:cubicBezTo>
                      <a:pt x="15972" y="16602"/>
                      <a:pt x="15943" y="16594"/>
                      <a:pt x="15912" y="16594"/>
                    </a:cubicBezTo>
                    <a:cubicBezTo>
                      <a:pt x="15849" y="16594"/>
                      <a:pt x="15781" y="16631"/>
                      <a:pt x="15756" y="16693"/>
                    </a:cubicBezTo>
                    <a:cubicBezTo>
                      <a:pt x="15720" y="16804"/>
                      <a:pt x="15756" y="16896"/>
                      <a:pt x="15812" y="16988"/>
                    </a:cubicBezTo>
                    <a:cubicBezTo>
                      <a:pt x="15903" y="17135"/>
                      <a:pt x="15940" y="17300"/>
                      <a:pt x="15940" y="17466"/>
                    </a:cubicBezTo>
                    <a:cubicBezTo>
                      <a:pt x="15925" y="17420"/>
                      <a:pt x="15898" y="17387"/>
                      <a:pt x="15878" y="17387"/>
                    </a:cubicBezTo>
                    <a:cubicBezTo>
                      <a:pt x="15874" y="17387"/>
                      <a:pt x="15870" y="17389"/>
                      <a:pt x="15867" y="17392"/>
                    </a:cubicBezTo>
                    <a:cubicBezTo>
                      <a:pt x="15885" y="17521"/>
                      <a:pt x="15903" y="17649"/>
                      <a:pt x="15903" y="17778"/>
                    </a:cubicBezTo>
                    <a:cubicBezTo>
                      <a:pt x="15885" y="17833"/>
                      <a:pt x="15885" y="17870"/>
                      <a:pt x="15867" y="17907"/>
                    </a:cubicBezTo>
                    <a:cubicBezTo>
                      <a:pt x="15848" y="17870"/>
                      <a:pt x="15830" y="17833"/>
                      <a:pt x="15812" y="17796"/>
                    </a:cubicBezTo>
                    <a:cubicBezTo>
                      <a:pt x="15829" y="17677"/>
                      <a:pt x="15767" y="17574"/>
                      <a:pt x="15655" y="17574"/>
                    </a:cubicBezTo>
                    <a:cubicBezTo>
                      <a:pt x="15646" y="17574"/>
                      <a:pt x="15637" y="17575"/>
                      <a:pt x="15628" y="17576"/>
                    </a:cubicBezTo>
                    <a:cubicBezTo>
                      <a:pt x="15591" y="17539"/>
                      <a:pt x="15573" y="17521"/>
                      <a:pt x="15536" y="17484"/>
                    </a:cubicBezTo>
                    <a:lnTo>
                      <a:pt x="15536" y="17484"/>
                    </a:lnTo>
                    <a:cubicBezTo>
                      <a:pt x="15554" y="17521"/>
                      <a:pt x="15573" y="17557"/>
                      <a:pt x="15591" y="17576"/>
                    </a:cubicBezTo>
                    <a:cubicBezTo>
                      <a:pt x="15536" y="17594"/>
                      <a:pt x="15499" y="17631"/>
                      <a:pt x="15462" y="17649"/>
                    </a:cubicBezTo>
                    <a:cubicBezTo>
                      <a:pt x="15444" y="17649"/>
                      <a:pt x="15407" y="17668"/>
                      <a:pt x="15389" y="17668"/>
                    </a:cubicBezTo>
                    <a:lnTo>
                      <a:pt x="15370" y="17668"/>
                    </a:lnTo>
                    <a:cubicBezTo>
                      <a:pt x="15370" y="17649"/>
                      <a:pt x="15407" y="17613"/>
                      <a:pt x="15407" y="17594"/>
                    </a:cubicBezTo>
                    <a:cubicBezTo>
                      <a:pt x="15462" y="17466"/>
                      <a:pt x="15664" y="17355"/>
                      <a:pt x="15646" y="17190"/>
                    </a:cubicBezTo>
                    <a:cubicBezTo>
                      <a:pt x="15632" y="17094"/>
                      <a:pt x="15558" y="17009"/>
                      <a:pt x="15475" y="17009"/>
                    </a:cubicBezTo>
                    <a:cubicBezTo>
                      <a:pt x="15447" y="17009"/>
                      <a:pt x="15417" y="17019"/>
                      <a:pt x="15389" y="17043"/>
                    </a:cubicBezTo>
                    <a:cubicBezTo>
                      <a:pt x="15315" y="17079"/>
                      <a:pt x="15297" y="17153"/>
                      <a:pt x="15242" y="17190"/>
                    </a:cubicBezTo>
                    <a:cubicBezTo>
                      <a:pt x="15223" y="17199"/>
                      <a:pt x="15200" y="17208"/>
                      <a:pt x="15182" y="17208"/>
                    </a:cubicBezTo>
                    <a:cubicBezTo>
                      <a:pt x="15163" y="17208"/>
                      <a:pt x="15150" y="17199"/>
                      <a:pt x="15150" y="17171"/>
                    </a:cubicBezTo>
                    <a:cubicBezTo>
                      <a:pt x="15150" y="17116"/>
                      <a:pt x="15168" y="17079"/>
                      <a:pt x="15168" y="17043"/>
                    </a:cubicBezTo>
                    <a:cubicBezTo>
                      <a:pt x="15186" y="16951"/>
                      <a:pt x="15223" y="16840"/>
                      <a:pt x="15260" y="16767"/>
                    </a:cubicBezTo>
                    <a:cubicBezTo>
                      <a:pt x="15297" y="16675"/>
                      <a:pt x="15352" y="16601"/>
                      <a:pt x="15389" y="16528"/>
                    </a:cubicBezTo>
                    <a:cubicBezTo>
                      <a:pt x="15444" y="16399"/>
                      <a:pt x="15407" y="16234"/>
                      <a:pt x="15278" y="16179"/>
                    </a:cubicBezTo>
                    <a:cubicBezTo>
                      <a:pt x="15261" y="16173"/>
                      <a:pt x="15245" y="16170"/>
                      <a:pt x="15229" y="16170"/>
                    </a:cubicBezTo>
                    <a:cubicBezTo>
                      <a:pt x="15141" y="16170"/>
                      <a:pt x="15070" y="16248"/>
                      <a:pt x="15039" y="16326"/>
                    </a:cubicBezTo>
                    <a:cubicBezTo>
                      <a:pt x="15039" y="16381"/>
                      <a:pt x="15021" y="16436"/>
                      <a:pt x="15003" y="16491"/>
                    </a:cubicBezTo>
                    <a:cubicBezTo>
                      <a:pt x="15003" y="16528"/>
                      <a:pt x="14984" y="16565"/>
                      <a:pt x="14966" y="16583"/>
                    </a:cubicBezTo>
                    <a:cubicBezTo>
                      <a:pt x="14929" y="16473"/>
                      <a:pt x="14874" y="16362"/>
                      <a:pt x="14837" y="16271"/>
                    </a:cubicBezTo>
                    <a:cubicBezTo>
                      <a:pt x="14800" y="16179"/>
                      <a:pt x="14782" y="16050"/>
                      <a:pt x="14690" y="15995"/>
                    </a:cubicBezTo>
                    <a:cubicBezTo>
                      <a:pt x="14675" y="15985"/>
                      <a:pt x="14659" y="15980"/>
                      <a:pt x="14643" y="15980"/>
                    </a:cubicBezTo>
                    <a:cubicBezTo>
                      <a:pt x="14598" y="15980"/>
                      <a:pt x="14552" y="16015"/>
                      <a:pt x="14525" y="16068"/>
                    </a:cubicBezTo>
                    <a:cubicBezTo>
                      <a:pt x="14506" y="16142"/>
                      <a:pt x="14525" y="16234"/>
                      <a:pt x="14543" y="16307"/>
                    </a:cubicBezTo>
                    <a:cubicBezTo>
                      <a:pt x="14561" y="16381"/>
                      <a:pt x="14598" y="16473"/>
                      <a:pt x="14672" y="16528"/>
                    </a:cubicBezTo>
                    <a:cubicBezTo>
                      <a:pt x="14727" y="16601"/>
                      <a:pt x="14782" y="16657"/>
                      <a:pt x="14819" y="16749"/>
                    </a:cubicBezTo>
                    <a:cubicBezTo>
                      <a:pt x="14837" y="16804"/>
                      <a:pt x="14837" y="16877"/>
                      <a:pt x="14800" y="16914"/>
                    </a:cubicBezTo>
                    <a:cubicBezTo>
                      <a:pt x="14782" y="16896"/>
                      <a:pt x="14764" y="16877"/>
                      <a:pt x="14764" y="16859"/>
                    </a:cubicBezTo>
                    <a:cubicBezTo>
                      <a:pt x="14414" y="16307"/>
                      <a:pt x="14359" y="15609"/>
                      <a:pt x="14322" y="14965"/>
                    </a:cubicBezTo>
                    <a:lnTo>
                      <a:pt x="14322" y="14965"/>
                    </a:lnTo>
                    <a:cubicBezTo>
                      <a:pt x="14194" y="15517"/>
                      <a:pt x="14230" y="16142"/>
                      <a:pt x="14396" y="16693"/>
                    </a:cubicBezTo>
                    <a:cubicBezTo>
                      <a:pt x="14359" y="16693"/>
                      <a:pt x="14322" y="16712"/>
                      <a:pt x="14286" y="16749"/>
                    </a:cubicBezTo>
                    <a:cubicBezTo>
                      <a:pt x="14286" y="16767"/>
                      <a:pt x="14286" y="16785"/>
                      <a:pt x="14304" y="16804"/>
                    </a:cubicBezTo>
                    <a:cubicBezTo>
                      <a:pt x="14378" y="16877"/>
                      <a:pt x="14451" y="16951"/>
                      <a:pt x="14525" y="17043"/>
                    </a:cubicBezTo>
                    <a:cubicBezTo>
                      <a:pt x="14543" y="17079"/>
                      <a:pt x="14561" y="17135"/>
                      <a:pt x="14598" y="17190"/>
                    </a:cubicBezTo>
                    <a:cubicBezTo>
                      <a:pt x="14727" y="17466"/>
                      <a:pt x="14892" y="17723"/>
                      <a:pt x="15021" y="17980"/>
                    </a:cubicBezTo>
                    <a:cubicBezTo>
                      <a:pt x="15021" y="18054"/>
                      <a:pt x="15003" y="18127"/>
                      <a:pt x="14947" y="18183"/>
                    </a:cubicBezTo>
                    <a:cubicBezTo>
                      <a:pt x="14911" y="18219"/>
                      <a:pt x="14856" y="18238"/>
                      <a:pt x="14782" y="18238"/>
                    </a:cubicBezTo>
                    <a:cubicBezTo>
                      <a:pt x="14782" y="18146"/>
                      <a:pt x="14837" y="18054"/>
                      <a:pt x="14874" y="17980"/>
                    </a:cubicBezTo>
                    <a:cubicBezTo>
                      <a:pt x="14892" y="17907"/>
                      <a:pt x="14892" y="17852"/>
                      <a:pt x="14874" y="17778"/>
                    </a:cubicBezTo>
                    <a:cubicBezTo>
                      <a:pt x="14856" y="17723"/>
                      <a:pt x="14819" y="17668"/>
                      <a:pt x="14745" y="17649"/>
                    </a:cubicBezTo>
                    <a:cubicBezTo>
                      <a:pt x="14735" y="17646"/>
                      <a:pt x="14726" y="17645"/>
                      <a:pt x="14716" y="17645"/>
                    </a:cubicBezTo>
                    <a:cubicBezTo>
                      <a:pt x="14671" y="17645"/>
                      <a:pt x="14628" y="17678"/>
                      <a:pt x="14598" y="17723"/>
                    </a:cubicBezTo>
                    <a:cubicBezTo>
                      <a:pt x="14580" y="17760"/>
                      <a:pt x="14561" y="17833"/>
                      <a:pt x="14525" y="17888"/>
                    </a:cubicBezTo>
                    <a:cubicBezTo>
                      <a:pt x="14518" y="17892"/>
                      <a:pt x="14511" y="17893"/>
                      <a:pt x="14503" y="17893"/>
                    </a:cubicBezTo>
                    <a:cubicBezTo>
                      <a:pt x="14469" y="17893"/>
                      <a:pt x="14433" y="17863"/>
                      <a:pt x="14433" y="17833"/>
                    </a:cubicBezTo>
                    <a:cubicBezTo>
                      <a:pt x="14414" y="17778"/>
                      <a:pt x="14451" y="17723"/>
                      <a:pt x="14469" y="17686"/>
                    </a:cubicBezTo>
                    <a:cubicBezTo>
                      <a:pt x="14543" y="17557"/>
                      <a:pt x="14598" y="17374"/>
                      <a:pt x="14488" y="17245"/>
                    </a:cubicBezTo>
                    <a:cubicBezTo>
                      <a:pt x="14444" y="17190"/>
                      <a:pt x="14374" y="17155"/>
                      <a:pt x="14305" y="17155"/>
                    </a:cubicBezTo>
                    <a:cubicBezTo>
                      <a:pt x="14259" y="17155"/>
                      <a:pt x="14212" y="17171"/>
                      <a:pt x="14175" y="17208"/>
                    </a:cubicBezTo>
                    <a:cubicBezTo>
                      <a:pt x="14120" y="17263"/>
                      <a:pt x="14120" y="17355"/>
                      <a:pt x="14139" y="17429"/>
                    </a:cubicBezTo>
                    <a:cubicBezTo>
                      <a:pt x="14157" y="17502"/>
                      <a:pt x="14194" y="17576"/>
                      <a:pt x="14157" y="17649"/>
                    </a:cubicBezTo>
                    <a:cubicBezTo>
                      <a:pt x="14148" y="17668"/>
                      <a:pt x="14134" y="17677"/>
                      <a:pt x="14118" y="17677"/>
                    </a:cubicBezTo>
                    <a:cubicBezTo>
                      <a:pt x="14102" y="17677"/>
                      <a:pt x="14083" y="17668"/>
                      <a:pt x="14065" y="17649"/>
                    </a:cubicBezTo>
                    <a:cubicBezTo>
                      <a:pt x="14028" y="17631"/>
                      <a:pt x="13991" y="17613"/>
                      <a:pt x="13955" y="17594"/>
                    </a:cubicBezTo>
                    <a:cubicBezTo>
                      <a:pt x="13863" y="17539"/>
                      <a:pt x="13771" y="17502"/>
                      <a:pt x="13661" y="17484"/>
                    </a:cubicBezTo>
                    <a:cubicBezTo>
                      <a:pt x="13625" y="17479"/>
                      <a:pt x="13587" y="17475"/>
                      <a:pt x="13549" y="17475"/>
                    </a:cubicBezTo>
                    <a:cubicBezTo>
                      <a:pt x="13448" y="17475"/>
                      <a:pt x="13346" y="17501"/>
                      <a:pt x="13293" y="17594"/>
                    </a:cubicBezTo>
                    <a:cubicBezTo>
                      <a:pt x="13274" y="17594"/>
                      <a:pt x="13274" y="17613"/>
                      <a:pt x="13274" y="17631"/>
                    </a:cubicBezTo>
                    <a:cubicBezTo>
                      <a:pt x="13274" y="17631"/>
                      <a:pt x="13256" y="17649"/>
                      <a:pt x="13256" y="17649"/>
                    </a:cubicBezTo>
                    <a:cubicBezTo>
                      <a:pt x="13256" y="17668"/>
                      <a:pt x="13256" y="17668"/>
                      <a:pt x="13256" y="17686"/>
                    </a:cubicBezTo>
                    <a:cubicBezTo>
                      <a:pt x="13256" y="17686"/>
                      <a:pt x="13256" y="17705"/>
                      <a:pt x="13256" y="17705"/>
                    </a:cubicBezTo>
                    <a:cubicBezTo>
                      <a:pt x="13256" y="17723"/>
                      <a:pt x="13256" y="17723"/>
                      <a:pt x="13256" y="17723"/>
                    </a:cubicBezTo>
                    <a:cubicBezTo>
                      <a:pt x="13256" y="17741"/>
                      <a:pt x="13274" y="17741"/>
                      <a:pt x="13274" y="17760"/>
                    </a:cubicBezTo>
                    <a:cubicBezTo>
                      <a:pt x="13274" y="17760"/>
                      <a:pt x="13274" y="17778"/>
                      <a:pt x="13274" y="17778"/>
                    </a:cubicBezTo>
                    <a:cubicBezTo>
                      <a:pt x="13274" y="17778"/>
                      <a:pt x="13293" y="17796"/>
                      <a:pt x="13293" y="17796"/>
                    </a:cubicBezTo>
                    <a:cubicBezTo>
                      <a:pt x="13293" y="17815"/>
                      <a:pt x="13293" y="17815"/>
                      <a:pt x="13293" y="17815"/>
                    </a:cubicBezTo>
                    <a:cubicBezTo>
                      <a:pt x="13311" y="17833"/>
                      <a:pt x="13311" y="17833"/>
                      <a:pt x="13311" y="17852"/>
                    </a:cubicBezTo>
                    <a:cubicBezTo>
                      <a:pt x="13330" y="17852"/>
                      <a:pt x="13330" y="17852"/>
                      <a:pt x="13330" y="17870"/>
                    </a:cubicBezTo>
                    <a:cubicBezTo>
                      <a:pt x="13330" y="17870"/>
                      <a:pt x="13348" y="17870"/>
                      <a:pt x="13348" y="17888"/>
                    </a:cubicBezTo>
                    <a:cubicBezTo>
                      <a:pt x="13348" y="17888"/>
                      <a:pt x="13366" y="17907"/>
                      <a:pt x="13366" y="17907"/>
                    </a:cubicBezTo>
                    <a:cubicBezTo>
                      <a:pt x="13385" y="17907"/>
                      <a:pt x="13385" y="17907"/>
                      <a:pt x="13385" y="17925"/>
                    </a:cubicBezTo>
                    <a:cubicBezTo>
                      <a:pt x="13403" y="17925"/>
                      <a:pt x="13422" y="17944"/>
                      <a:pt x="13422" y="17944"/>
                    </a:cubicBezTo>
                    <a:cubicBezTo>
                      <a:pt x="13587" y="18054"/>
                      <a:pt x="13808" y="17980"/>
                      <a:pt x="13973" y="18054"/>
                    </a:cubicBezTo>
                    <a:cubicBezTo>
                      <a:pt x="14047" y="18091"/>
                      <a:pt x="14120" y="18146"/>
                      <a:pt x="14139" y="18201"/>
                    </a:cubicBezTo>
                    <a:cubicBezTo>
                      <a:pt x="14139" y="18238"/>
                      <a:pt x="14157" y="18293"/>
                      <a:pt x="14102" y="18311"/>
                    </a:cubicBezTo>
                    <a:cubicBezTo>
                      <a:pt x="14096" y="18317"/>
                      <a:pt x="14088" y="18319"/>
                      <a:pt x="14078" y="18319"/>
                    </a:cubicBezTo>
                    <a:cubicBezTo>
                      <a:pt x="14054" y="18319"/>
                      <a:pt x="14023" y="18306"/>
                      <a:pt x="14010" y="18293"/>
                    </a:cubicBezTo>
                    <a:cubicBezTo>
                      <a:pt x="13955" y="18256"/>
                      <a:pt x="13881" y="18238"/>
                      <a:pt x="13826" y="18238"/>
                    </a:cubicBezTo>
                    <a:cubicBezTo>
                      <a:pt x="13771" y="18219"/>
                      <a:pt x="13716" y="18210"/>
                      <a:pt x="13661" y="18210"/>
                    </a:cubicBezTo>
                    <a:cubicBezTo>
                      <a:pt x="13605" y="18210"/>
                      <a:pt x="13550" y="18219"/>
                      <a:pt x="13495" y="18238"/>
                    </a:cubicBezTo>
                    <a:cubicBezTo>
                      <a:pt x="13477" y="18238"/>
                      <a:pt x="13458" y="18238"/>
                      <a:pt x="13440" y="18256"/>
                    </a:cubicBezTo>
                    <a:lnTo>
                      <a:pt x="13422" y="18256"/>
                    </a:lnTo>
                    <a:cubicBezTo>
                      <a:pt x="13403" y="18256"/>
                      <a:pt x="13385" y="18274"/>
                      <a:pt x="13366" y="18293"/>
                    </a:cubicBezTo>
                    <a:cubicBezTo>
                      <a:pt x="13330" y="18293"/>
                      <a:pt x="13311" y="18311"/>
                      <a:pt x="13293" y="18348"/>
                    </a:cubicBezTo>
                    <a:cubicBezTo>
                      <a:pt x="13293" y="18348"/>
                      <a:pt x="13293" y="18366"/>
                      <a:pt x="13293" y="18366"/>
                    </a:cubicBezTo>
                    <a:cubicBezTo>
                      <a:pt x="13274" y="18422"/>
                      <a:pt x="13293" y="18495"/>
                      <a:pt x="13348" y="18532"/>
                    </a:cubicBezTo>
                    <a:cubicBezTo>
                      <a:pt x="13392" y="18565"/>
                      <a:pt x="13443" y="18572"/>
                      <a:pt x="13496" y="18572"/>
                    </a:cubicBezTo>
                    <a:cubicBezTo>
                      <a:pt x="13532" y="18572"/>
                      <a:pt x="13569" y="18569"/>
                      <a:pt x="13605" y="18569"/>
                    </a:cubicBezTo>
                    <a:cubicBezTo>
                      <a:pt x="13642" y="18569"/>
                      <a:pt x="13679" y="18569"/>
                      <a:pt x="13734" y="18587"/>
                    </a:cubicBezTo>
                    <a:lnTo>
                      <a:pt x="13716" y="18587"/>
                    </a:lnTo>
                    <a:cubicBezTo>
                      <a:pt x="13679" y="18661"/>
                      <a:pt x="13697" y="18716"/>
                      <a:pt x="13734" y="18771"/>
                    </a:cubicBezTo>
                    <a:cubicBezTo>
                      <a:pt x="13752" y="18826"/>
                      <a:pt x="13808" y="18900"/>
                      <a:pt x="13734" y="18936"/>
                    </a:cubicBezTo>
                    <a:cubicBezTo>
                      <a:pt x="13713" y="18958"/>
                      <a:pt x="13672" y="18967"/>
                      <a:pt x="13631" y="18967"/>
                    </a:cubicBezTo>
                    <a:cubicBezTo>
                      <a:pt x="13602" y="18967"/>
                      <a:pt x="13573" y="18962"/>
                      <a:pt x="13550" y="18955"/>
                    </a:cubicBezTo>
                    <a:cubicBezTo>
                      <a:pt x="13495" y="18936"/>
                      <a:pt x="13431" y="18918"/>
                      <a:pt x="13369" y="18918"/>
                    </a:cubicBezTo>
                    <a:cubicBezTo>
                      <a:pt x="13307" y="18918"/>
                      <a:pt x="13247" y="18936"/>
                      <a:pt x="13201" y="18991"/>
                    </a:cubicBezTo>
                    <a:cubicBezTo>
                      <a:pt x="13201" y="18991"/>
                      <a:pt x="13201" y="18991"/>
                      <a:pt x="13183" y="19010"/>
                    </a:cubicBezTo>
                    <a:cubicBezTo>
                      <a:pt x="13183" y="19028"/>
                      <a:pt x="13183" y="19028"/>
                      <a:pt x="13183" y="19047"/>
                    </a:cubicBezTo>
                    <a:cubicBezTo>
                      <a:pt x="13164" y="19047"/>
                      <a:pt x="13164" y="19047"/>
                      <a:pt x="13164" y="19065"/>
                    </a:cubicBezTo>
                    <a:cubicBezTo>
                      <a:pt x="13164" y="19065"/>
                      <a:pt x="13164" y="19065"/>
                      <a:pt x="13164" y="19083"/>
                    </a:cubicBezTo>
                    <a:cubicBezTo>
                      <a:pt x="13164" y="19083"/>
                      <a:pt x="13164" y="19102"/>
                      <a:pt x="13183" y="19102"/>
                    </a:cubicBezTo>
                    <a:cubicBezTo>
                      <a:pt x="13183" y="19102"/>
                      <a:pt x="13183" y="19120"/>
                      <a:pt x="13183" y="19120"/>
                    </a:cubicBezTo>
                    <a:cubicBezTo>
                      <a:pt x="13183" y="19120"/>
                      <a:pt x="13183" y="19139"/>
                      <a:pt x="13183" y="19139"/>
                    </a:cubicBezTo>
                    <a:cubicBezTo>
                      <a:pt x="13201" y="19139"/>
                      <a:pt x="13201" y="19157"/>
                      <a:pt x="13201" y="19157"/>
                    </a:cubicBezTo>
                    <a:cubicBezTo>
                      <a:pt x="13201" y="19157"/>
                      <a:pt x="13219" y="19175"/>
                      <a:pt x="13219" y="19175"/>
                    </a:cubicBezTo>
                    <a:cubicBezTo>
                      <a:pt x="13219" y="19175"/>
                      <a:pt x="13219" y="19194"/>
                      <a:pt x="13238" y="19194"/>
                    </a:cubicBezTo>
                    <a:cubicBezTo>
                      <a:pt x="13238" y="19194"/>
                      <a:pt x="13238" y="19194"/>
                      <a:pt x="13256" y="19212"/>
                    </a:cubicBezTo>
                    <a:lnTo>
                      <a:pt x="13274" y="19212"/>
                    </a:lnTo>
                    <a:cubicBezTo>
                      <a:pt x="13274" y="19230"/>
                      <a:pt x="13293" y="19230"/>
                      <a:pt x="13293" y="19230"/>
                    </a:cubicBezTo>
                    <a:lnTo>
                      <a:pt x="13311" y="19230"/>
                    </a:lnTo>
                    <a:cubicBezTo>
                      <a:pt x="13330" y="19249"/>
                      <a:pt x="13330" y="19249"/>
                      <a:pt x="13348" y="19249"/>
                    </a:cubicBezTo>
                    <a:cubicBezTo>
                      <a:pt x="13366" y="19253"/>
                      <a:pt x="13384" y="19254"/>
                      <a:pt x="13401" y="19254"/>
                    </a:cubicBezTo>
                    <a:cubicBezTo>
                      <a:pt x="13469" y="19254"/>
                      <a:pt x="13528" y="19230"/>
                      <a:pt x="13587" y="19230"/>
                    </a:cubicBezTo>
                    <a:lnTo>
                      <a:pt x="13716" y="19230"/>
                    </a:lnTo>
                    <a:cubicBezTo>
                      <a:pt x="13752" y="19249"/>
                      <a:pt x="13789" y="19267"/>
                      <a:pt x="13826" y="19304"/>
                    </a:cubicBezTo>
                    <a:cubicBezTo>
                      <a:pt x="13881" y="19341"/>
                      <a:pt x="13936" y="19414"/>
                      <a:pt x="13991" y="19469"/>
                    </a:cubicBezTo>
                    <a:cubicBezTo>
                      <a:pt x="14010" y="19506"/>
                      <a:pt x="14047" y="19543"/>
                      <a:pt x="14065" y="19561"/>
                    </a:cubicBezTo>
                    <a:cubicBezTo>
                      <a:pt x="13679" y="19653"/>
                      <a:pt x="13274" y="19745"/>
                      <a:pt x="12888" y="19837"/>
                    </a:cubicBezTo>
                    <a:cubicBezTo>
                      <a:pt x="12925" y="19800"/>
                      <a:pt x="12944" y="19745"/>
                      <a:pt x="12962" y="19690"/>
                    </a:cubicBezTo>
                    <a:cubicBezTo>
                      <a:pt x="12962" y="19663"/>
                      <a:pt x="12942" y="19646"/>
                      <a:pt x="12924" y="19646"/>
                    </a:cubicBezTo>
                    <a:cubicBezTo>
                      <a:pt x="12918" y="19646"/>
                      <a:pt x="12912" y="19648"/>
                      <a:pt x="12907" y="19653"/>
                    </a:cubicBezTo>
                    <a:cubicBezTo>
                      <a:pt x="12833" y="19745"/>
                      <a:pt x="12741" y="19819"/>
                      <a:pt x="12631" y="19856"/>
                    </a:cubicBezTo>
                    <a:cubicBezTo>
                      <a:pt x="12649" y="19782"/>
                      <a:pt x="12668" y="19690"/>
                      <a:pt x="12705" y="19598"/>
                    </a:cubicBezTo>
                    <a:cubicBezTo>
                      <a:pt x="12705" y="19580"/>
                      <a:pt x="12686" y="19561"/>
                      <a:pt x="12649" y="19561"/>
                    </a:cubicBezTo>
                    <a:cubicBezTo>
                      <a:pt x="12539" y="19617"/>
                      <a:pt x="12521" y="19727"/>
                      <a:pt x="12484" y="19837"/>
                    </a:cubicBezTo>
                    <a:cubicBezTo>
                      <a:pt x="12484" y="19874"/>
                      <a:pt x="12466" y="19911"/>
                      <a:pt x="12429" y="19947"/>
                    </a:cubicBezTo>
                    <a:cubicBezTo>
                      <a:pt x="12300" y="19984"/>
                      <a:pt x="12153" y="20021"/>
                      <a:pt x="12024" y="20058"/>
                    </a:cubicBezTo>
                    <a:cubicBezTo>
                      <a:pt x="12006" y="20058"/>
                      <a:pt x="12006" y="20039"/>
                      <a:pt x="12006" y="20039"/>
                    </a:cubicBezTo>
                    <a:cubicBezTo>
                      <a:pt x="11932" y="19966"/>
                      <a:pt x="11951" y="19837"/>
                      <a:pt x="12043" y="19782"/>
                    </a:cubicBezTo>
                    <a:cubicBezTo>
                      <a:pt x="12104" y="19741"/>
                      <a:pt x="12170" y="19729"/>
                      <a:pt x="12239" y="19729"/>
                    </a:cubicBezTo>
                    <a:cubicBezTo>
                      <a:pt x="12295" y="19729"/>
                      <a:pt x="12353" y="19737"/>
                      <a:pt x="12410" y="19745"/>
                    </a:cubicBezTo>
                    <a:cubicBezTo>
                      <a:pt x="12429" y="19745"/>
                      <a:pt x="12447" y="19745"/>
                      <a:pt x="12447" y="19727"/>
                    </a:cubicBezTo>
                    <a:cubicBezTo>
                      <a:pt x="12484" y="19672"/>
                      <a:pt x="12447" y="19635"/>
                      <a:pt x="12410" y="19598"/>
                    </a:cubicBezTo>
                    <a:cubicBezTo>
                      <a:pt x="12392" y="19592"/>
                      <a:pt x="12374" y="19590"/>
                      <a:pt x="12355" y="19590"/>
                    </a:cubicBezTo>
                    <a:cubicBezTo>
                      <a:pt x="12318" y="19590"/>
                      <a:pt x="12282" y="19598"/>
                      <a:pt x="12245" y="19598"/>
                    </a:cubicBezTo>
                    <a:cubicBezTo>
                      <a:pt x="12153" y="19598"/>
                      <a:pt x="12171" y="19506"/>
                      <a:pt x="12208" y="19451"/>
                    </a:cubicBezTo>
                    <a:cubicBezTo>
                      <a:pt x="12227" y="19396"/>
                      <a:pt x="12263" y="19359"/>
                      <a:pt x="12318" y="19322"/>
                    </a:cubicBezTo>
                    <a:cubicBezTo>
                      <a:pt x="12455" y="19186"/>
                      <a:pt x="12642" y="19110"/>
                      <a:pt x="12827" y="19110"/>
                    </a:cubicBezTo>
                    <a:cubicBezTo>
                      <a:pt x="12891" y="19110"/>
                      <a:pt x="12955" y="19120"/>
                      <a:pt x="13017" y="19139"/>
                    </a:cubicBezTo>
                    <a:cubicBezTo>
                      <a:pt x="13035" y="19139"/>
                      <a:pt x="13054" y="19139"/>
                      <a:pt x="13054" y="19120"/>
                    </a:cubicBezTo>
                    <a:cubicBezTo>
                      <a:pt x="13091" y="19028"/>
                      <a:pt x="12999" y="18973"/>
                      <a:pt x="12925" y="18955"/>
                    </a:cubicBezTo>
                    <a:cubicBezTo>
                      <a:pt x="12909" y="18955"/>
                      <a:pt x="12863" y="18962"/>
                      <a:pt x="12818" y="18962"/>
                    </a:cubicBezTo>
                    <a:cubicBezTo>
                      <a:pt x="12761" y="18962"/>
                      <a:pt x="12705" y="18951"/>
                      <a:pt x="12705" y="18900"/>
                    </a:cubicBezTo>
                    <a:cubicBezTo>
                      <a:pt x="12705" y="18863"/>
                      <a:pt x="12778" y="18826"/>
                      <a:pt x="12815" y="18808"/>
                    </a:cubicBezTo>
                    <a:cubicBezTo>
                      <a:pt x="12852" y="18771"/>
                      <a:pt x="12888" y="18734"/>
                      <a:pt x="12907" y="18697"/>
                    </a:cubicBezTo>
                    <a:cubicBezTo>
                      <a:pt x="12962" y="18642"/>
                      <a:pt x="12999" y="18550"/>
                      <a:pt x="12962" y="18477"/>
                    </a:cubicBezTo>
                    <a:cubicBezTo>
                      <a:pt x="12962" y="18464"/>
                      <a:pt x="12944" y="18451"/>
                      <a:pt x="12926" y="18451"/>
                    </a:cubicBezTo>
                    <a:cubicBezTo>
                      <a:pt x="12919" y="18451"/>
                      <a:pt x="12912" y="18453"/>
                      <a:pt x="12907" y="18458"/>
                    </a:cubicBezTo>
                    <a:cubicBezTo>
                      <a:pt x="12815" y="18550"/>
                      <a:pt x="12760" y="18661"/>
                      <a:pt x="12686" y="18771"/>
                    </a:cubicBezTo>
                    <a:cubicBezTo>
                      <a:pt x="12626" y="18846"/>
                      <a:pt x="12542" y="18933"/>
                      <a:pt x="12443" y="18933"/>
                    </a:cubicBezTo>
                    <a:cubicBezTo>
                      <a:pt x="12421" y="18933"/>
                      <a:pt x="12398" y="18928"/>
                      <a:pt x="12374" y="18918"/>
                    </a:cubicBezTo>
                    <a:cubicBezTo>
                      <a:pt x="12245" y="18863"/>
                      <a:pt x="12263" y="18679"/>
                      <a:pt x="12318" y="18587"/>
                    </a:cubicBezTo>
                    <a:cubicBezTo>
                      <a:pt x="12355" y="18513"/>
                      <a:pt x="12392" y="18458"/>
                      <a:pt x="12447" y="18403"/>
                    </a:cubicBezTo>
                    <a:cubicBezTo>
                      <a:pt x="12484" y="18348"/>
                      <a:pt x="12539" y="18274"/>
                      <a:pt x="12594" y="18201"/>
                    </a:cubicBezTo>
                    <a:cubicBezTo>
                      <a:pt x="12613" y="18183"/>
                      <a:pt x="12594" y="18146"/>
                      <a:pt x="12557" y="18146"/>
                    </a:cubicBezTo>
                    <a:cubicBezTo>
                      <a:pt x="12466" y="18183"/>
                      <a:pt x="12374" y="18238"/>
                      <a:pt x="12337" y="18330"/>
                    </a:cubicBezTo>
                    <a:cubicBezTo>
                      <a:pt x="12318" y="18385"/>
                      <a:pt x="12318" y="18440"/>
                      <a:pt x="12300" y="18477"/>
                    </a:cubicBezTo>
                    <a:cubicBezTo>
                      <a:pt x="12289" y="18498"/>
                      <a:pt x="12272" y="18507"/>
                      <a:pt x="12253" y="18507"/>
                    </a:cubicBezTo>
                    <a:cubicBezTo>
                      <a:pt x="12239" y="18507"/>
                      <a:pt x="12223" y="18503"/>
                      <a:pt x="12208" y="18495"/>
                    </a:cubicBezTo>
                    <a:cubicBezTo>
                      <a:pt x="12116" y="18458"/>
                      <a:pt x="12098" y="18348"/>
                      <a:pt x="12061" y="18274"/>
                    </a:cubicBezTo>
                    <a:cubicBezTo>
                      <a:pt x="12043" y="18183"/>
                      <a:pt x="12006" y="18109"/>
                      <a:pt x="11914" y="18091"/>
                    </a:cubicBezTo>
                    <a:cubicBezTo>
                      <a:pt x="11909" y="18085"/>
                      <a:pt x="11903" y="18083"/>
                      <a:pt x="11898" y="18083"/>
                    </a:cubicBezTo>
                    <a:cubicBezTo>
                      <a:pt x="11886" y="18083"/>
                      <a:pt x="11877" y="18096"/>
                      <a:pt x="11877" y="18109"/>
                    </a:cubicBezTo>
                    <a:cubicBezTo>
                      <a:pt x="11767" y="18274"/>
                      <a:pt x="11914" y="18458"/>
                      <a:pt x="12006" y="18605"/>
                    </a:cubicBezTo>
                    <a:cubicBezTo>
                      <a:pt x="12116" y="18771"/>
                      <a:pt x="12153" y="18955"/>
                      <a:pt x="12079" y="19139"/>
                    </a:cubicBezTo>
                    <a:cubicBezTo>
                      <a:pt x="12045" y="19242"/>
                      <a:pt x="11930" y="19361"/>
                      <a:pt x="11795" y="19361"/>
                    </a:cubicBezTo>
                    <a:cubicBezTo>
                      <a:pt x="11786" y="19361"/>
                      <a:pt x="11776" y="19360"/>
                      <a:pt x="11767" y="19359"/>
                    </a:cubicBezTo>
                    <a:cubicBezTo>
                      <a:pt x="11583" y="19322"/>
                      <a:pt x="11620" y="19065"/>
                      <a:pt x="11675" y="18955"/>
                    </a:cubicBezTo>
                    <a:cubicBezTo>
                      <a:pt x="11749" y="18808"/>
                      <a:pt x="11840" y="18661"/>
                      <a:pt x="11785" y="18495"/>
                    </a:cubicBezTo>
                    <a:cubicBezTo>
                      <a:pt x="11785" y="18482"/>
                      <a:pt x="11767" y="18469"/>
                      <a:pt x="11750" y="18469"/>
                    </a:cubicBezTo>
                    <a:cubicBezTo>
                      <a:pt x="11743" y="18469"/>
                      <a:pt x="11736" y="18471"/>
                      <a:pt x="11730" y="18477"/>
                    </a:cubicBezTo>
                    <a:cubicBezTo>
                      <a:pt x="11657" y="18569"/>
                      <a:pt x="11583" y="18661"/>
                      <a:pt x="11546" y="18771"/>
                    </a:cubicBezTo>
                    <a:cubicBezTo>
                      <a:pt x="11436" y="18734"/>
                      <a:pt x="11418" y="18569"/>
                      <a:pt x="11381" y="18458"/>
                    </a:cubicBezTo>
                    <a:cubicBezTo>
                      <a:pt x="11362" y="18330"/>
                      <a:pt x="11307" y="18164"/>
                      <a:pt x="11179" y="18109"/>
                    </a:cubicBezTo>
                    <a:cubicBezTo>
                      <a:pt x="11160" y="18109"/>
                      <a:pt x="11142" y="18109"/>
                      <a:pt x="11123" y="18127"/>
                    </a:cubicBezTo>
                    <a:cubicBezTo>
                      <a:pt x="11087" y="18293"/>
                      <a:pt x="11142" y="18440"/>
                      <a:pt x="11215" y="18587"/>
                    </a:cubicBezTo>
                    <a:cubicBezTo>
                      <a:pt x="11289" y="18734"/>
                      <a:pt x="11381" y="18863"/>
                      <a:pt x="11436" y="19010"/>
                    </a:cubicBezTo>
                    <a:cubicBezTo>
                      <a:pt x="11454" y="19065"/>
                      <a:pt x="11473" y="19139"/>
                      <a:pt x="11473" y="19194"/>
                    </a:cubicBezTo>
                    <a:cubicBezTo>
                      <a:pt x="11473" y="19249"/>
                      <a:pt x="11454" y="19322"/>
                      <a:pt x="11399" y="19359"/>
                    </a:cubicBezTo>
                    <a:cubicBezTo>
                      <a:pt x="11375" y="19377"/>
                      <a:pt x="11351" y="19384"/>
                      <a:pt x="11330" y="19384"/>
                    </a:cubicBezTo>
                    <a:cubicBezTo>
                      <a:pt x="11237" y="19384"/>
                      <a:pt x="11172" y="19250"/>
                      <a:pt x="11142" y="19175"/>
                    </a:cubicBezTo>
                    <a:cubicBezTo>
                      <a:pt x="11105" y="19047"/>
                      <a:pt x="11068" y="18918"/>
                      <a:pt x="10940" y="18863"/>
                    </a:cubicBezTo>
                    <a:cubicBezTo>
                      <a:pt x="10921" y="18863"/>
                      <a:pt x="10903" y="18881"/>
                      <a:pt x="10903" y="18900"/>
                    </a:cubicBezTo>
                    <a:cubicBezTo>
                      <a:pt x="10884" y="18973"/>
                      <a:pt x="10884" y="19065"/>
                      <a:pt x="10903" y="19139"/>
                    </a:cubicBezTo>
                    <a:cubicBezTo>
                      <a:pt x="11013" y="19451"/>
                      <a:pt x="11344" y="19653"/>
                      <a:pt x="11381" y="20003"/>
                    </a:cubicBezTo>
                    <a:cubicBezTo>
                      <a:pt x="11381" y="20076"/>
                      <a:pt x="11381" y="20131"/>
                      <a:pt x="11344" y="20205"/>
                    </a:cubicBezTo>
                    <a:cubicBezTo>
                      <a:pt x="11344" y="20205"/>
                      <a:pt x="11326" y="20223"/>
                      <a:pt x="11326" y="20223"/>
                    </a:cubicBezTo>
                    <a:cubicBezTo>
                      <a:pt x="11289" y="20242"/>
                      <a:pt x="11271" y="20242"/>
                      <a:pt x="11252" y="20242"/>
                    </a:cubicBezTo>
                    <a:cubicBezTo>
                      <a:pt x="11215" y="20223"/>
                      <a:pt x="11179" y="20186"/>
                      <a:pt x="11160" y="20150"/>
                    </a:cubicBezTo>
                    <a:cubicBezTo>
                      <a:pt x="11087" y="20076"/>
                      <a:pt x="11050" y="20003"/>
                      <a:pt x="11013" y="19911"/>
                    </a:cubicBezTo>
                    <a:cubicBezTo>
                      <a:pt x="10976" y="19819"/>
                      <a:pt x="10976" y="19727"/>
                      <a:pt x="10940" y="19635"/>
                    </a:cubicBezTo>
                    <a:cubicBezTo>
                      <a:pt x="10921" y="19561"/>
                      <a:pt x="10848" y="19506"/>
                      <a:pt x="10774" y="19488"/>
                    </a:cubicBezTo>
                    <a:cubicBezTo>
                      <a:pt x="10719" y="19488"/>
                      <a:pt x="10664" y="19543"/>
                      <a:pt x="10645" y="19598"/>
                    </a:cubicBezTo>
                    <a:cubicBezTo>
                      <a:pt x="10627" y="19727"/>
                      <a:pt x="10756" y="19819"/>
                      <a:pt x="10774" y="19947"/>
                    </a:cubicBezTo>
                    <a:cubicBezTo>
                      <a:pt x="10790" y="19995"/>
                      <a:pt x="10778" y="20043"/>
                      <a:pt x="10727" y="20043"/>
                    </a:cubicBezTo>
                    <a:cubicBezTo>
                      <a:pt x="10719" y="20043"/>
                      <a:pt x="10710" y="20042"/>
                      <a:pt x="10701" y="20039"/>
                    </a:cubicBezTo>
                    <a:cubicBezTo>
                      <a:pt x="10645" y="20039"/>
                      <a:pt x="10609" y="20003"/>
                      <a:pt x="10554" y="19984"/>
                    </a:cubicBezTo>
                    <a:cubicBezTo>
                      <a:pt x="10531" y="19961"/>
                      <a:pt x="10501" y="19946"/>
                      <a:pt x="10469" y="19946"/>
                    </a:cubicBezTo>
                    <a:cubicBezTo>
                      <a:pt x="10449" y="19946"/>
                      <a:pt x="10428" y="19952"/>
                      <a:pt x="10406" y="19966"/>
                    </a:cubicBezTo>
                    <a:cubicBezTo>
                      <a:pt x="10351" y="19984"/>
                      <a:pt x="10333" y="20039"/>
                      <a:pt x="10351" y="20095"/>
                    </a:cubicBezTo>
                    <a:cubicBezTo>
                      <a:pt x="10370" y="20242"/>
                      <a:pt x="10554" y="20297"/>
                      <a:pt x="10682" y="20352"/>
                    </a:cubicBezTo>
                    <a:cubicBezTo>
                      <a:pt x="10701" y="20352"/>
                      <a:pt x="10719" y="20370"/>
                      <a:pt x="10737" y="20370"/>
                    </a:cubicBezTo>
                    <a:cubicBezTo>
                      <a:pt x="10609" y="20407"/>
                      <a:pt x="10462" y="20444"/>
                      <a:pt x="10333" y="20481"/>
                    </a:cubicBezTo>
                    <a:cubicBezTo>
                      <a:pt x="10315" y="20425"/>
                      <a:pt x="10315" y="20370"/>
                      <a:pt x="10315" y="20315"/>
                    </a:cubicBezTo>
                    <a:cubicBezTo>
                      <a:pt x="10315" y="20223"/>
                      <a:pt x="10296" y="20131"/>
                      <a:pt x="10259" y="20039"/>
                    </a:cubicBezTo>
                    <a:cubicBezTo>
                      <a:pt x="10223" y="19929"/>
                      <a:pt x="10186" y="19837"/>
                      <a:pt x="10149" y="19745"/>
                    </a:cubicBezTo>
                    <a:cubicBezTo>
                      <a:pt x="10020" y="19451"/>
                      <a:pt x="9984" y="19047"/>
                      <a:pt x="10241" y="18789"/>
                    </a:cubicBezTo>
                    <a:cubicBezTo>
                      <a:pt x="10340" y="18707"/>
                      <a:pt x="10468" y="18639"/>
                      <a:pt x="10613" y="18639"/>
                    </a:cubicBezTo>
                    <a:cubicBezTo>
                      <a:pt x="10630" y="18639"/>
                      <a:pt x="10647" y="18640"/>
                      <a:pt x="10664" y="18642"/>
                    </a:cubicBezTo>
                    <a:cubicBezTo>
                      <a:pt x="10709" y="18653"/>
                      <a:pt x="10816" y="18699"/>
                      <a:pt x="10896" y="18699"/>
                    </a:cubicBezTo>
                    <a:cubicBezTo>
                      <a:pt x="10947" y="18699"/>
                      <a:pt x="10988" y="18681"/>
                      <a:pt x="10995" y="18624"/>
                    </a:cubicBezTo>
                    <a:cubicBezTo>
                      <a:pt x="10995" y="18605"/>
                      <a:pt x="10995" y="18587"/>
                      <a:pt x="10976" y="18587"/>
                    </a:cubicBezTo>
                    <a:cubicBezTo>
                      <a:pt x="10903" y="18550"/>
                      <a:pt x="10811" y="18513"/>
                      <a:pt x="10737" y="18477"/>
                    </a:cubicBezTo>
                    <a:cubicBezTo>
                      <a:pt x="10829" y="18440"/>
                      <a:pt x="10903" y="18366"/>
                      <a:pt x="10940" y="18274"/>
                    </a:cubicBezTo>
                    <a:cubicBezTo>
                      <a:pt x="10940" y="18256"/>
                      <a:pt x="10940" y="18238"/>
                      <a:pt x="10921" y="18238"/>
                    </a:cubicBezTo>
                    <a:cubicBezTo>
                      <a:pt x="10903" y="18235"/>
                      <a:pt x="10885" y="18234"/>
                      <a:pt x="10868" y="18234"/>
                    </a:cubicBezTo>
                    <a:cubicBezTo>
                      <a:pt x="10659" y="18234"/>
                      <a:pt x="10517" y="18422"/>
                      <a:pt x="10296" y="18422"/>
                    </a:cubicBezTo>
                    <a:cubicBezTo>
                      <a:pt x="10241" y="18422"/>
                      <a:pt x="10149" y="18403"/>
                      <a:pt x="10131" y="18330"/>
                    </a:cubicBezTo>
                    <a:cubicBezTo>
                      <a:pt x="10112" y="18256"/>
                      <a:pt x="10167" y="18201"/>
                      <a:pt x="10223" y="18164"/>
                    </a:cubicBezTo>
                    <a:cubicBezTo>
                      <a:pt x="10296" y="18109"/>
                      <a:pt x="10388" y="18091"/>
                      <a:pt x="10480" y="18072"/>
                    </a:cubicBezTo>
                    <a:cubicBezTo>
                      <a:pt x="10590" y="18054"/>
                      <a:pt x="10701" y="18017"/>
                      <a:pt x="10829" y="17999"/>
                    </a:cubicBezTo>
                    <a:cubicBezTo>
                      <a:pt x="10903" y="17980"/>
                      <a:pt x="10995" y="17962"/>
                      <a:pt x="11050" y="17888"/>
                    </a:cubicBezTo>
                    <a:cubicBezTo>
                      <a:pt x="11087" y="17833"/>
                      <a:pt x="11087" y="17760"/>
                      <a:pt x="11013" y="17723"/>
                    </a:cubicBezTo>
                    <a:cubicBezTo>
                      <a:pt x="10992" y="17712"/>
                      <a:pt x="10970" y="17708"/>
                      <a:pt x="10949" y="17708"/>
                    </a:cubicBezTo>
                    <a:cubicBezTo>
                      <a:pt x="10897" y="17708"/>
                      <a:pt x="10845" y="17734"/>
                      <a:pt x="10793" y="17760"/>
                    </a:cubicBezTo>
                    <a:cubicBezTo>
                      <a:pt x="10682" y="17796"/>
                      <a:pt x="10572" y="17852"/>
                      <a:pt x="10462" y="17888"/>
                    </a:cubicBezTo>
                    <a:cubicBezTo>
                      <a:pt x="10443" y="17852"/>
                      <a:pt x="10480" y="17796"/>
                      <a:pt x="10517" y="17760"/>
                    </a:cubicBezTo>
                    <a:cubicBezTo>
                      <a:pt x="10590" y="17686"/>
                      <a:pt x="10701" y="17594"/>
                      <a:pt x="10645" y="17484"/>
                    </a:cubicBezTo>
                    <a:cubicBezTo>
                      <a:pt x="10623" y="17455"/>
                      <a:pt x="10590" y="17443"/>
                      <a:pt x="10553" y="17443"/>
                    </a:cubicBezTo>
                    <a:cubicBezTo>
                      <a:pt x="10499" y="17443"/>
                      <a:pt x="10440" y="17469"/>
                      <a:pt x="10406" y="17502"/>
                    </a:cubicBezTo>
                    <a:cubicBezTo>
                      <a:pt x="10333" y="17576"/>
                      <a:pt x="10351" y="17741"/>
                      <a:pt x="10259" y="17796"/>
                    </a:cubicBezTo>
                    <a:cubicBezTo>
                      <a:pt x="10235" y="17813"/>
                      <a:pt x="10209" y="17820"/>
                      <a:pt x="10183" y="17820"/>
                    </a:cubicBezTo>
                    <a:cubicBezTo>
                      <a:pt x="10097" y="17820"/>
                      <a:pt x="10016" y="17735"/>
                      <a:pt x="10002" y="17649"/>
                    </a:cubicBezTo>
                    <a:cubicBezTo>
                      <a:pt x="10002" y="17521"/>
                      <a:pt x="10112" y="17429"/>
                      <a:pt x="10204" y="17374"/>
                    </a:cubicBezTo>
                    <a:cubicBezTo>
                      <a:pt x="10278" y="17337"/>
                      <a:pt x="10370" y="17318"/>
                      <a:pt x="10443" y="17300"/>
                    </a:cubicBezTo>
                    <a:cubicBezTo>
                      <a:pt x="10498" y="17300"/>
                      <a:pt x="10572" y="17300"/>
                      <a:pt x="10627" y="17263"/>
                    </a:cubicBezTo>
                    <a:cubicBezTo>
                      <a:pt x="10682" y="17227"/>
                      <a:pt x="10701" y="17190"/>
                      <a:pt x="10682" y="17135"/>
                    </a:cubicBezTo>
                    <a:cubicBezTo>
                      <a:pt x="10664" y="17098"/>
                      <a:pt x="10609" y="17061"/>
                      <a:pt x="10572" y="17061"/>
                    </a:cubicBezTo>
                    <a:cubicBezTo>
                      <a:pt x="10498" y="17061"/>
                      <a:pt x="10462" y="17079"/>
                      <a:pt x="10406" y="17116"/>
                    </a:cubicBezTo>
                    <a:cubicBezTo>
                      <a:pt x="10362" y="17131"/>
                      <a:pt x="10318" y="17182"/>
                      <a:pt x="10264" y="17182"/>
                    </a:cubicBezTo>
                    <a:cubicBezTo>
                      <a:pt x="10251" y="17182"/>
                      <a:pt x="10237" y="17179"/>
                      <a:pt x="10223" y="17171"/>
                    </a:cubicBezTo>
                    <a:cubicBezTo>
                      <a:pt x="10186" y="17171"/>
                      <a:pt x="10149" y="17116"/>
                      <a:pt x="10149" y="17079"/>
                    </a:cubicBezTo>
                    <a:cubicBezTo>
                      <a:pt x="10131" y="17024"/>
                      <a:pt x="10186" y="16969"/>
                      <a:pt x="10204" y="16932"/>
                    </a:cubicBezTo>
                    <a:cubicBezTo>
                      <a:pt x="10235" y="16855"/>
                      <a:pt x="10188" y="16777"/>
                      <a:pt x="10117" y="16777"/>
                    </a:cubicBezTo>
                    <a:cubicBezTo>
                      <a:pt x="10104" y="16777"/>
                      <a:pt x="10090" y="16780"/>
                      <a:pt x="10076" y="16785"/>
                    </a:cubicBezTo>
                    <a:cubicBezTo>
                      <a:pt x="9965" y="16804"/>
                      <a:pt x="9928" y="16914"/>
                      <a:pt x="9947" y="17024"/>
                    </a:cubicBezTo>
                    <a:cubicBezTo>
                      <a:pt x="9947" y="17079"/>
                      <a:pt x="9947" y="17135"/>
                      <a:pt x="9928" y="17208"/>
                    </a:cubicBezTo>
                    <a:cubicBezTo>
                      <a:pt x="9910" y="17245"/>
                      <a:pt x="9892" y="17300"/>
                      <a:pt x="9873" y="17355"/>
                    </a:cubicBezTo>
                    <a:cubicBezTo>
                      <a:pt x="9818" y="17447"/>
                      <a:pt x="9745" y="17539"/>
                      <a:pt x="9708" y="17649"/>
                    </a:cubicBezTo>
                    <a:cubicBezTo>
                      <a:pt x="9671" y="17741"/>
                      <a:pt x="9653" y="17852"/>
                      <a:pt x="9653" y="17962"/>
                    </a:cubicBezTo>
                    <a:cubicBezTo>
                      <a:pt x="9653" y="18054"/>
                      <a:pt x="9671" y="18183"/>
                      <a:pt x="9616" y="18256"/>
                    </a:cubicBezTo>
                    <a:cubicBezTo>
                      <a:pt x="9587" y="18285"/>
                      <a:pt x="9550" y="18298"/>
                      <a:pt x="9513" y="18298"/>
                    </a:cubicBezTo>
                    <a:cubicBezTo>
                      <a:pt x="9432" y="18298"/>
                      <a:pt x="9347" y="18240"/>
                      <a:pt x="9322" y="18164"/>
                    </a:cubicBezTo>
                    <a:cubicBezTo>
                      <a:pt x="9267" y="18035"/>
                      <a:pt x="9303" y="17870"/>
                      <a:pt x="9340" y="17741"/>
                    </a:cubicBezTo>
                    <a:cubicBezTo>
                      <a:pt x="9377" y="17613"/>
                      <a:pt x="9432" y="17502"/>
                      <a:pt x="9524" y="17374"/>
                    </a:cubicBezTo>
                    <a:cubicBezTo>
                      <a:pt x="9598" y="17282"/>
                      <a:pt x="9689" y="17190"/>
                      <a:pt x="9763" y="17079"/>
                    </a:cubicBezTo>
                    <a:cubicBezTo>
                      <a:pt x="9818" y="17006"/>
                      <a:pt x="9873" y="16877"/>
                      <a:pt x="9800" y="16804"/>
                    </a:cubicBezTo>
                    <a:cubicBezTo>
                      <a:pt x="9781" y="16785"/>
                      <a:pt x="9763" y="16785"/>
                      <a:pt x="9745" y="16785"/>
                    </a:cubicBezTo>
                    <a:cubicBezTo>
                      <a:pt x="9634" y="16822"/>
                      <a:pt x="9598" y="16969"/>
                      <a:pt x="9524" y="17061"/>
                    </a:cubicBezTo>
                    <a:lnTo>
                      <a:pt x="9432" y="17208"/>
                    </a:lnTo>
                    <a:cubicBezTo>
                      <a:pt x="9395" y="17245"/>
                      <a:pt x="9359" y="17300"/>
                      <a:pt x="9322" y="17318"/>
                    </a:cubicBezTo>
                    <a:cubicBezTo>
                      <a:pt x="9312" y="17323"/>
                      <a:pt x="9302" y="17326"/>
                      <a:pt x="9292" y="17326"/>
                    </a:cubicBezTo>
                    <a:cubicBezTo>
                      <a:pt x="9265" y="17326"/>
                      <a:pt x="9238" y="17309"/>
                      <a:pt x="9212" y="17282"/>
                    </a:cubicBezTo>
                    <a:cubicBezTo>
                      <a:pt x="9193" y="17245"/>
                      <a:pt x="9193" y="17208"/>
                      <a:pt x="9193" y="17171"/>
                    </a:cubicBezTo>
                    <a:cubicBezTo>
                      <a:pt x="9193" y="17061"/>
                      <a:pt x="9212" y="16969"/>
                      <a:pt x="9230" y="16859"/>
                    </a:cubicBezTo>
                    <a:cubicBezTo>
                      <a:pt x="9248" y="16767"/>
                      <a:pt x="9285" y="16675"/>
                      <a:pt x="9285" y="16565"/>
                    </a:cubicBezTo>
                    <a:cubicBezTo>
                      <a:pt x="9303" y="16510"/>
                      <a:pt x="9285" y="16436"/>
                      <a:pt x="9230" y="16399"/>
                    </a:cubicBezTo>
                    <a:cubicBezTo>
                      <a:pt x="9216" y="16395"/>
                      <a:pt x="9201" y="16392"/>
                      <a:pt x="9186" y="16392"/>
                    </a:cubicBezTo>
                    <a:cubicBezTo>
                      <a:pt x="9140" y="16392"/>
                      <a:pt x="9092" y="16413"/>
                      <a:pt x="9064" y="16454"/>
                    </a:cubicBezTo>
                    <a:cubicBezTo>
                      <a:pt x="9028" y="16510"/>
                      <a:pt x="9028" y="16583"/>
                      <a:pt x="9009" y="16638"/>
                    </a:cubicBezTo>
                    <a:cubicBezTo>
                      <a:pt x="9009" y="16675"/>
                      <a:pt x="8991" y="16730"/>
                      <a:pt x="8954" y="16749"/>
                    </a:cubicBezTo>
                    <a:cubicBezTo>
                      <a:pt x="8917" y="16767"/>
                      <a:pt x="8881" y="16767"/>
                      <a:pt x="8844" y="16767"/>
                    </a:cubicBezTo>
                    <a:cubicBezTo>
                      <a:pt x="8752" y="16749"/>
                      <a:pt x="8697" y="16675"/>
                      <a:pt x="8642" y="16620"/>
                    </a:cubicBezTo>
                    <a:cubicBezTo>
                      <a:pt x="8632" y="16611"/>
                      <a:pt x="8623" y="16606"/>
                      <a:pt x="8614" y="16606"/>
                    </a:cubicBezTo>
                    <a:cubicBezTo>
                      <a:pt x="8605" y="16606"/>
                      <a:pt x="8596" y="16611"/>
                      <a:pt x="8586" y="16620"/>
                    </a:cubicBezTo>
                    <a:cubicBezTo>
                      <a:pt x="8550" y="16675"/>
                      <a:pt x="8531" y="16749"/>
                      <a:pt x="8550" y="16804"/>
                    </a:cubicBezTo>
                    <a:cubicBezTo>
                      <a:pt x="8568" y="16896"/>
                      <a:pt x="8623" y="16951"/>
                      <a:pt x="8678" y="17006"/>
                    </a:cubicBezTo>
                    <a:cubicBezTo>
                      <a:pt x="8752" y="17043"/>
                      <a:pt x="8825" y="17098"/>
                      <a:pt x="8881" y="17153"/>
                    </a:cubicBezTo>
                    <a:cubicBezTo>
                      <a:pt x="8936" y="17227"/>
                      <a:pt x="8973" y="17300"/>
                      <a:pt x="8991" y="17374"/>
                    </a:cubicBezTo>
                    <a:cubicBezTo>
                      <a:pt x="9028" y="17502"/>
                      <a:pt x="9028" y="17705"/>
                      <a:pt x="8917" y="17815"/>
                    </a:cubicBezTo>
                    <a:cubicBezTo>
                      <a:pt x="8894" y="17850"/>
                      <a:pt x="8855" y="17871"/>
                      <a:pt x="8810" y="17871"/>
                    </a:cubicBezTo>
                    <a:cubicBezTo>
                      <a:pt x="8786" y="17871"/>
                      <a:pt x="8760" y="17865"/>
                      <a:pt x="8734" y="17852"/>
                    </a:cubicBezTo>
                    <a:cubicBezTo>
                      <a:pt x="8660" y="17815"/>
                      <a:pt x="8642" y="17760"/>
                      <a:pt x="8678" y="17686"/>
                    </a:cubicBezTo>
                    <a:cubicBezTo>
                      <a:pt x="8715" y="17613"/>
                      <a:pt x="8770" y="17576"/>
                      <a:pt x="8807" y="17502"/>
                    </a:cubicBezTo>
                    <a:cubicBezTo>
                      <a:pt x="8844" y="17447"/>
                      <a:pt x="8844" y="17374"/>
                      <a:pt x="8807" y="17300"/>
                    </a:cubicBezTo>
                    <a:cubicBezTo>
                      <a:pt x="8807" y="17300"/>
                      <a:pt x="8799" y="17292"/>
                      <a:pt x="8788" y="17292"/>
                    </a:cubicBezTo>
                    <a:cubicBezTo>
                      <a:pt x="8783" y="17292"/>
                      <a:pt x="8776" y="17294"/>
                      <a:pt x="8770" y="17300"/>
                    </a:cubicBezTo>
                    <a:cubicBezTo>
                      <a:pt x="8678" y="17318"/>
                      <a:pt x="8605" y="17355"/>
                      <a:pt x="8531" y="17410"/>
                    </a:cubicBezTo>
                    <a:cubicBezTo>
                      <a:pt x="8476" y="17245"/>
                      <a:pt x="8439" y="17061"/>
                      <a:pt x="8421" y="16896"/>
                    </a:cubicBezTo>
                    <a:cubicBezTo>
                      <a:pt x="8421" y="16877"/>
                      <a:pt x="8403" y="16859"/>
                      <a:pt x="8384" y="16859"/>
                    </a:cubicBezTo>
                    <a:cubicBezTo>
                      <a:pt x="8377" y="16856"/>
                      <a:pt x="8370" y="16855"/>
                      <a:pt x="8363" y="16855"/>
                    </a:cubicBezTo>
                    <a:cubicBezTo>
                      <a:pt x="8320" y="16855"/>
                      <a:pt x="8290" y="16903"/>
                      <a:pt x="8274" y="16951"/>
                    </a:cubicBezTo>
                    <a:cubicBezTo>
                      <a:pt x="8274" y="17006"/>
                      <a:pt x="8311" y="17061"/>
                      <a:pt x="8292" y="17135"/>
                    </a:cubicBezTo>
                    <a:cubicBezTo>
                      <a:pt x="8266" y="17187"/>
                      <a:pt x="8192" y="17231"/>
                      <a:pt x="8119" y="17231"/>
                    </a:cubicBezTo>
                    <a:cubicBezTo>
                      <a:pt x="8090" y="17231"/>
                      <a:pt x="8061" y="17224"/>
                      <a:pt x="8035" y="17208"/>
                    </a:cubicBezTo>
                    <a:lnTo>
                      <a:pt x="7998" y="17208"/>
                    </a:lnTo>
                    <a:cubicBezTo>
                      <a:pt x="7981" y="17202"/>
                      <a:pt x="7965" y="17199"/>
                      <a:pt x="7951" y="17199"/>
                    </a:cubicBezTo>
                    <a:cubicBezTo>
                      <a:pt x="7847" y="17199"/>
                      <a:pt x="7837" y="17362"/>
                      <a:pt x="7869" y="17410"/>
                    </a:cubicBezTo>
                    <a:cubicBezTo>
                      <a:pt x="7925" y="17502"/>
                      <a:pt x="8127" y="17502"/>
                      <a:pt x="8200" y="17521"/>
                    </a:cubicBezTo>
                    <a:cubicBezTo>
                      <a:pt x="8256" y="17539"/>
                      <a:pt x="8292" y="17576"/>
                      <a:pt x="8311" y="17613"/>
                    </a:cubicBezTo>
                    <a:cubicBezTo>
                      <a:pt x="8347" y="17668"/>
                      <a:pt x="8347" y="17723"/>
                      <a:pt x="8329" y="17778"/>
                    </a:cubicBezTo>
                    <a:cubicBezTo>
                      <a:pt x="8292" y="17888"/>
                      <a:pt x="8108" y="17925"/>
                      <a:pt x="8017" y="17980"/>
                    </a:cubicBezTo>
                    <a:cubicBezTo>
                      <a:pt x="7998" y="17999"/>
                      <a:pt x="7943" y="18109"/>
                      <a:pt x="8035" y="18127"/>
                    </a:cubicBezTo>
                    <a:cubicBezTo>
                      <a:pt x="8079" y="18127"/>
                      <a:pt x="8123" y="18108"/>
                      <a:pt x="8187" y="18108"/>
                    </a:cubicBezTo>
                    <a:cubicBezTo>
                      <a:pt x="8230" y="18108"/>
                      <a:pt x="8281" y="18116"/>
                      <a:pt x="8347" y="18146"/>
                    </a:cubicBezTo>
                    <a:cubicBezTo>
                      <a:pt x="8623" y="18238"/>
                      <a:pt x="8899" y="18403"/>
                      <a:pt x="9120" y="18587"/>
                    </a:cubicBezTo>
                    <a:cubicBezTo>
                      <a:pt x="9193" y="18642"/>
                      <a:pt x="9450" y="18844"/>
                      <a:pt x="9267" y="18918"/>
                    </a:cubicBezTo>
                    <a:cubicBezTo>
                      <a:pt x="9238" y="18934"/>
                      <a:pt x="9208" y="18942"/>
                      <a:pt x="9178" y="18942"/>
                    </a:cubicBezTo>
                    <a:cubicBezTo>
                      <a:pt x="9075" y="18942"/>
                      <a:pt x="8974" y="18856"/>
                      <a:pt x="8917" y="18771"/>
                    </a:cubicBezTo>
                    <a:cubicBezTo>
                      <a:pt x="8862" y="18697"/>
                      <a:pt x="8844" y="18624"/>
                      <a:pt x="8807" y="18532"/>
                    </a:cubicBezTo>
                    <a:cubicBezTo>
                      <a:pt x="8770" y="18477"/>
                      <a:pt x="8752" y="18403"/>
                      <a:pt x="8697" y="18366"/>
                    </a:cubicBezTo>
                    <a:cubicBezTo>
                      <a:pt x="8682" y="18361"/>
                      <a:pt x="8668" y="18359"/>
                      <a:pt x="8656" y="18359"/>
                    </a:cubicBezTo>
                    <a:cubicBezTo>
                      <a:pt x="8622" y="18359"/>
                      <a:pt x="8595" y="18376"/>
                      <a:pt x="8568" y="18403"/>
                    </a:cubicBezTo>
                    <a:cubicBezTo>
                      <a:pt x="8550" y="18458"/>
                      <a:pt x="8550" y="18513"/>
                      <a:pt x="8550" y="18569"/>
                    </a:cubicBezTo>
                    <a:cubicBezTo>
                      <a:pt x="8568" y="18624"/>
                      <a:pt x="8623" y="18679"/>
                      <a:pt x="8623" y="18734"/>
                    </a:cubicBezTo>
                    <a:cubicBezTo>
                      <a:pt x="8623" y="18789"/>
                      <a:pt x="8550" y="18789"/>
                      <a:pt x="8495" y="18808"/>
                    </a:cubicBezTo>
                    <a:cubicBezTo>
                      <a:pt x="8458" y="18808"/>
                      <a:pt x="8403" y="18808"/>
                      <a:pt x="8366" y="18826"/>
                    </a:cubicBezTo>
                    <a:cubicBezTo>
                      <a:pt x="8311" y="18863"/>
                      <a:pt x="8292" y="18918"/>
                      <a:pt x="8311" y="18955"/>
                    </a:cubicBezTo>
                    <a:cubicBezTo>
                      <a:pt x="8347" y="19083"/>
                      <a:pt x="8531" y="19083"/>
                      <a:pt x="8623" y="19102"/>
                    </a:cubicBezTo>
                    <a:cubicBezTo>
                      <a:pt x="8770" y="19139"/>
                      <a:pt x="8899" y="19175"/>
                      <a:pt x="9028" y="19230"/>
                    </a:cubicBezTo>
                    <a:cubicBezTo>
                      <a:pt x="9267" y="19322"/>
                      <a:pt x="9506" y="19488"/>
                      <a:pt x="9653" y="19727"/>
                    </a:cubicBezTo>
                    <a:cubicBezTo>
                      <a:pt x="9708" y="19837"/>
                      <a:pt x="9745" y="19947"/>
                      <a:pt x="9745" y="20076"/>
                    </a:cubicBezTo>
                    <a:cubicBezTo>
                      <a:pt x="9728" y="20192"/>
                      <a:pt x="9638" y="20263"/>
                      <a:pt x="9526" y="20263"/>
                    </a:cubicBezTo>
                    <a:cubicBezTo>
                      <a:pt x="9513" y="20263"/>
                      <a:pt x="9500" y="20262"/>
                      <a:pt x="9487" y="20260"/>
                    </a:cubicBezTo>
                    <a:cubicBezTo>
                      <a:pt x="9230" y="20186"/>
                      <a:pt x="9138" y="19874"/>
                      <a:pt x="8881" y="19800"/>
                    </a:cubicBezTo>
                    <a:cubicBezTo>
                      <a:pt x="8844" y="19782"/>
                      <a:pt x="8807" y="19782"/>
                      <a:pt x="8789" y="19782"/>
                    </a:cubicBezTo>
                    <a:cubicBezTo>
                      <a:pt x="8770" y="19800"/>
                      <a:pt x="8752" y="19819"/>
                      <a:pt x="8752" y="19837"/>
                    </a:cubicBezTo>
                    <a:cubicBezTo>
                      <a:pt x="8734" y="19892"/>
                      <a:pt x="8734" y="19947"/>
                      <a:pt x="8770" y="19984"/>
                    </a:cubicBezTo>
                    <a:cubicBezTo>
                      <a:pt x="8789" y="20039"/>
                      <a:pt x="8844" y="20076"/>
                      <a:pt x="8899" y="20131"/>
                    </a:cubicBezTo>
                    <a:cubicBezTo>
                      <a:pt x="8954" y="20168"/>
                      <a:pt x="8991" y="20242"/>
                      <a:pt x="8954" y="20297"/>
                    </a:cubicBezTo>
                    <a:cubicBezTo>
                      <a:pt x="8899" y="20407"/>
                      <a:pt x="8752" y="20407"/>
                      <a:pt x="8642" y="20407"/>
                    </a:cubicBezTo>
                    <a:cubicBezTo>
                      <a:pt x="8531" y="20425"/>
                      <a:pt x="8403" y="20444"/>
                      <a:pt x="8347" y="20573"/>
                    </a:cubicBezTo>
                    <a:cubicBezTo>
                      <a:pt x="8347" y="20573"/>
                      <a:pt x="8347" y="20591"/>
                      <a:pt x="8347" y="20609"/>
                    </a:cubicBezTo>
                    <a:cubicBezTo>
                      <a:pt x="8384" y="20628"/>
                      <a:pt x="8421" y="20646"/>
                      <a:pt x="8476" y="20664"/>
                    </a:cubicBezTo>
                    <a:cubicBezTo>
                      <a:pt x="8529" y="20684"/>
                      <a:pt x="8581" y="20691"/>
                      <a:pt x="8633" y="20691"/>
                    </a:cubicBezTo>
                    <a:cubicBezTo>
                      <a:pt x="8782" y="20691"/>
                      <a:pt x="8928" y="20627"/>
                      <a:pt x="9064" y="20573"/>
                    </a:cubicBezTo>
                    <a:cubicBezTo>
                      <a:pt x="9175" y="20536"/>
                      <a:pt x="9303" y="20499"/>
                      <a:pt x="9432" y="20499"/>
                    </a:cubicBezTo>
                    <a:cubicBezTo>
                      <a:pt x="9524" y="20517"/>
                      <a:pt x="9598" y="20554"/>
                      <a:pt x="9671" y="20609"/>
                    </a:cubicBezTo>
                    <a:cubicBezTo>
                      <a:pt x="9689" y="20628"/>
                      <a:pt x="9689" y="20628"/>
                      <a:pt x="9689" y="20628"/>
                    </a:cubicBezTo>
                    <a:cubicBezTo>
                      <a:pt x="8107" y="21002"/>
                      <a:pt x="6513" y="21286"/>
                      <a:pt x="4872" y="21286"/>
                    </a:cubicBezTo>
                    <a:cubicBezTo>
                      <a:pt x="4416" y="21286"/>
                      <a:pt x="3957" y="21264"/>
                      <a:pt x="3494" y="21216"/>
                    </a:cubicBezTo>
                    <a:cubicBezTo>
                      <a:pt x="2838" y="21138"/>
                      <a:pt x="2250" y="21054"/>
                      <a:pt x="1661" y="21054"/>
                    </a:cubicBezTo>
                    <a:cubicBezTo>
                      <a:pt x="1143" y="21054"/>
                      <a:pt x="624" y="21119"/>
                      <a:pt x="56" y="21308"/>
                    </a:cubicBezTo>
                    <a:lnTo>
                      <a:pt x="1" y="21308"/>
                    </a:lnTo>
                    <a:lnTo>
                      <a:pt x="7152" y="45814"/>
                    </a:lnTo>
                    <a:lnTo>
                      <a:pt x="71461" y="27025"/>
                    </a:lnTo>
                    <a:lnTo>
                      <a:pt x="637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0" y="3619875"/>
                <a:ext cx="9144017" cy="1523624"/>
              </a:xfrm>
              <a:custGeom>
                <a:rect b="b" l="l" r="r" t="t"/>
                <a:pathLst>
                  <a:path extrusionOk="0" h="18900" w="120419">
                    <a:moveTo>
                      <a:pt x="0" y="0"/>
                    </a:moveTo>
                    <a:lnTo>
                      <a:pt x="0" y="18899"/>
                    </a:lnTo>
                    <a:lnTo>
                      <a:pt x="120419" y="18899"/>
                    </a:lnTo>
                    <a:lnTo>
                      <a:pt x="120419" y="0"/>
                    </a:lnTo>
                    <a:lnTo>
                      <a:pt x="62857" y="7685"/>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 name="Google Shape;32;p2"/>
            <p:cNvSpPr/>
            <p:nvPr/>
          </p:nvSpPr>
          <p:spPr>
            <a:xfrm>
              <a:off x="2400" y="2362775"/>
              <a:ext cx="2997967" cy="2780707"/>
            </a:xfrm>
            <a:custGeom>
              <a:rect b="b" l="l" r="r" t="t"/>
              <a:pathLst>
                <a:path extrusionOk="0" h="44899" w="48407">
                  <a:moveTo>
                    <a:pt x="14837" y="9987"/>
                  </a:moveTo>
                  <a:cubicBezTo>
                    <a:pt x="14598" y="10575"/>
                    <a:pt x="14285" y="11145"/>
                    <a:pt x="13991" y="11696"/>
                  </a:cubicBezTo>
                  <a:cubicBezTo>
                    <a:pt x="13899" y="11862"/>
                    <a:pt x="13807" y="12046"/>
                    <a:pt x="13715" y="12230"/>
                  </a:cubicBezTo>
                  <a:cubicBezTo>
                    <a:pt x="13439" y="12744"/>
                    <a:pt x="13145" y="13241"/>
                    <a:pt x="12833" y="13737"/>
                  </a:cubicBezTo>
                  <a:cubicBezTo>
                    <a:pt x="13053" y="13222"/>
                    <a:pt x="13256" y="12689"/>
                    <a:pt x="13476" y="12138"/>
                  </a:cubicBezTo>
                  <a:cubicBezTo>
                    <a:pt x="13568" y="11954"/>
                    <a:pt x="13678" y="11770"/>
                    <a:pt x="13789" y="11568"/>
                  </a:cubicBezTo>
                  <a:cubicBezTo>
                    <a:pt x="13881" y="11402"/>
                    <a:pt x="13972" y="11218"/>
                    <a:pt x="14083" y="11035"/>
                  </a:cubicBezTo>
                  <a:cubicBezTo>
                    <a:pt x="14285" y="10704"/>
                    <a:pt x="14524" y="10391"/>
                    <a:pt x="14781" y="10079"/>
                  </a:cubicBezTo>
                  <a:cubicBezTo>
                    <a:pt x="14800" y="10042"/>
                    <a:pt x="14818" y="10023"/>
                    <a:pt x="14837" y="9987"/>
                  </a:cubicBezTo>
                  <a:close/>
                  <a:moveTo>
                    <a:pt x="10571" y="12579"/>
                  </a:moveTo>
                  <a:lnTo>
                    <a:pt x="10571" y="12579"/>
                  </a:lnTo>
                  <a:cubicBezTo>
                    <a:pt x="10516" y="12781"/>
                    <a:pt x="10461" y="12983"/>
                    <a:pt x="10424" y="13167"/>
                  </a:cubicBezTo>
                  <a:cubicBezTo>
                    <a:pt x="10406" y="13314"/>
                    <a:pt x="10369" y="13443"/>
                    <a:pt x="10351" y="13572"/>
                  </a:cubicBezTo>
                  <a:cubicBezTo>
                    <a:pt x="10185" y="14252"/>
                    <a:pt x="9910" y="14840"/>
                    <a:pt x="9597" y="15465"/>
                  </a:cubicBezTo>
                  <a:cubicBezTo>
                    <a:pt x="9523" y="15631"/>
                    <a:pt x="9450" y="15796"/>
                    <a:pt x="9358" y="15980"/>
                  </a:cubicBezTo>
                  <a:cubicBezTo>
                    <a:pt x="9250" y="16212"/>
                    <a:pt x="9128" y="16445"/>
                    <a:pt x="9015" y="16677"/>
                  </a:cubicBezTo>
                  <a:lnTo>
                    <a:pt x="9015" y="16677"/>
                  </a:lnTo>
                  <a:cubicBezTo>
                    <a:pt x="9253" y="15985"/>
                    <a:pt x="9526" y="15293"/>
                    <a:pt x="9781" y="14620"/>
                  </a:cubicBezTo>
                  <a:cubicBezTo>
                    <a:pt x="10001" y="14068"/>
                    <a:pt x="10222" y="13516"/>
                    <a:pt x="10406" y="12965"/>
                  </a:cubicBezTo>
                  <a:cubicBezTo>
                    <a:pt x="10461" y="12836"/>
                    <a:pt x="10516" y="12708"/>
                    <a:pt x="10571" y="12579"/>
                  </a:cubicBezTo>
                  <a:close/>
                  <a:moveTo>
                    <a:pt x="12502" y="13590"/>
                  </a:moveTo>
                  <a:lnTo>
                    <a:pt x="12502" y="13590"/>
                  </a:lnTo>
                  <a:cubicBezTo>
                    <a:pt x="12483" y="13627"/>
                    <a:pt x="12465" y="13664"/>
                    <a:pt x="12447" y="13682"/>
                  </a:cubicBezTo>
                  <a:cubicBezTo>
                    <a:pt x="12226" y="14233"/>
                    <a:pt x="11969" y="14785"/>
                    <a:pt x="11693" y="15355"/>
                  </a:cubicBezTo>
                  <a:cubicBezTo>
                    <a:pt x="11178" y="15796"/>
                    <a:pt x="10700" y="16256"/>
                    <a:pt x="10222" y="16734"/>
                  </a:cubicBezTo>
                  <a:cubicBezTo>
                    <a:pt x="10388" y="16403"/>
                    <a:pt x="10535" y="16072"/>
                    <a:pt x="10700" y="15741"/>
                  </a:cubicBezTo>
                  <a:cubicBezTo>
                    <a:pt x="10774" y="15667"/>
                    <a:pt x="10866" y="15612"/>
                    <a:pt x="10939" y="15557"/>
                  </a:cubicBezTo>
                  <a:cubicBezTo>
                    <a:pt x="11123" y="15428"/>
                    <a:pt x="11307" y="15281"/>
                    <a:pt x="11472" y="15098"/>
                  </a:cubicBezTo>
                  <a:cubicBezTo>
                    <a:pt x="11656" y="14859"/>
                    <a:pt x="11803" y="14620"/>
                    <a:pt x="11950" y="14362"/>
                  </a:cubicBezTo>
                  <a:cubicBezTo>
                    <a:pt x="12116" y="14105"/>
                    <a:pt x="12263" y="13866"/>
                    <a:pt x="12447" y="13645"/>
                  </a:cubicBezTo>
                  <a:cubicBezTo>
                    <a:pt x="12465" y="13627"/>
                    <a:pt x="12483" y="13608"/>
                    <a:pt x="12502" y="13590"/>
                  </a:cubicBezTo>
                  <a:close/>
                  <a:moveTo>
                    <a:pt x="8696" y="17396"/>
                  </a:moveTo>
                  <a:cubicBezTo>
                    <a:pt x="8678" y="17451"/>
                    <a:pt x="8659" y="17506"/>
                    <a:pt x="8641" y="17543"/>
                  </a:cubicBezTo>
                  <a:cubicBezTo>
                    <a:pt x="8659" y="17488"/>
                    <a:pt x="8678" y="17451"/>
                    <a:pt x="8696" y="17396"/>
                  </a:cubicBezTo>
                  <a:close/>
                  <a:moveTo>
                    <a:pt x="16730" y="11954"/>
                  </a:moveTo>
                  <a:lnTo>
                    <a:pt x="16730" y="11954"/>
                  </a:lnTo>
                  <a:cubicBezTo>
                    <a:pt x="16620" y="12174"/>
                    <a:pt x="16491" y="12413"/>
                    <a:pt x="16362" y="12634"/>
                  </a:cubicBezTo>
                  <a:cubicBezTo>
                    <a:pt x="15976" y="13388"/>
                    <a:pt x="15590" y="14160"/>
                    <a:pt x="15186" y="14914"/>
                  </a:cubicBezTo>
                  <a:cubicBezTo>
                    <a:pt x="14671" y="15833"/>
                    <a:pt x="14083" y="16697"/>
                    <a:pt x="13329" y="17506"/>
                  </a:cubicBezTo>
                  <a:cubicBezTo>
                    <a:pt x="13292" y="17543"/>
                    <a:pt x="13219" y="17635"/>
                    <a:pt x="13127" y="17763"/>
                  </a:cubicBezTo>
                  <a:cubicBezTo>
                    <a:pt x="13127" y="17763"/>
                    <a:pt x="13108" y="17782"/>
                    <a:pt x="13108" y="17782"/>
                  </a:cubicBezTo>
                  <a:cubicBezTo>
                    <a:pt x="13090" y="17782"/>
                    <a:pt x="13053" y="17800"/>
                    <a:pt x="13035" y="17800"/>
                  </a:cubicBezTo>
                  <a:cubicBezTo>
                    <a:pt x="12851" y="17855"/>
                    <a:pt x="12686" y="17929"/>
                    <a:pt x="12502" y="17984"/>
                  </a:cubicBezTo>
                  <a:cubicBezTo>
                    <a:pt x="13145" y="17065"/>
                    <a:pt x="13807" y="16109"/>
                    <a:pt x="14322" y="15134"/>
                  </a:cubicBezTo>
                  <a:cubicBezTo>
                    <a:pt x="14469" y="14822"/>
                    <a:pt x="14634" y="14528"/>
                    <a:pt x="14800" y="14233"/>
                  </a:cubicBezTo>
                  <a:cubicBezTo>
                    <a:pt x="14910" y="14086"/>
                    <a:pt x="15039" y="13958"/>
                    <a:pt x="15149" y="13829"/>
                  </a:cubicBezTo>
                  <a:cubicBezTo>
                    <a:pt x="15682" y="13222"/>
                    <a:pt x="16234" y="12616"/>
                    <a:pt x="16730" y="11954"/>
                  </a:cubicBezTo>
                  <a:close/>
                  <a:moveTo>
                    <a:pt x="10810" y="16660"/>
                  </a:moveTo>
                  <a:lnTo>
                    <a:pt x="10810" y="16660"/>
                  </a:lnTo>
                  <a:cubicBezTo>
                    <a:pt x="10424" y="17212"/>
                    <a:pt x="10020" y="17763"/>
                    <a:pt x="9634" y="18333"/>
                  </a:cubicBezTo>
                  <a:cubicBezTo>
                    <a:pt x="9597" y="18296"/>
                    <a:pt x="9542" y="18260"/>
                    <a:pt x="9487" y="18223"/>
                  </a:cubicBezTo>
                  <a:cubicBezTo>
                    <a:pt x="9560" y="18076"/>
                    <a:pt x="9634" y="17929"/>
                    <a:pt x="9707" y="17782"/>
                  </a:cubicBezTo>
                  <a:cubicBezTo>
                    <a:pt x="10075" y="17414"/>
                    <a:pt x="10443" y="17028"/>
                    <a:pt x="10810" y="16660"/>
                  </a:cubicBezTo>
                  <a:close/>
                  <a:moveTo>
                    <a:pt x="13715" y="15465"/>
                  </a:moveTo>
                  <a:cubicBezTo>
                    <a:pt x="13237" y="16274"/>
                    <a:pt x="12686" y="17065"/>
                    <a:pt x="12152" y="17837"/>
                  </a:cubicBezTo>
                  <a:lnTo>
                    <a:pt x="11913" y="18186"/>
                  </a:lnTo>
                  <a:cubicBezTo>
                    <a:pt x="11895" y="18204"/>
                    <a:pt x="11877" y="18204"/>
                    <a:pt x="11858" y="18204"/>
                  </a:cubicBezTo>
                  <a:cubicBezTo>
                    <a:pt x="11730" y="18260"/>
                    <a:pt x="11619" y="18315"/>
                    <a:pt x="11491" y="18370"/>
                  </a:cubicBezTo>
                  <a:cubicBezTo>
                    <a:pt x="11748" y="17947"/>
                    <a:pt x="12005" y="17506"/>
                    <a:pt x="12244" y="17083"/>
                  </a:cubicBezTo>
                  <a:cubicBezTo>
                    <a:pt x="12722" y="16568"/>
                    <a:pt x="13219" y="16035"/>
                    <a:pt x="13715" y="15465"/>
                  </a:cubicBezTo>
                  <a:close/>
                  <a:moveTo>
                    <a:pt x="13200" y="14528"/>
                  </a:moveTo>
                  <a:lnTo>
                    <a:pt x="13200" y="14528"/>
                  </a:lnTo>
                  <a:cubicBezTo>
                    <a:pt x="12925" y="15006"/>
                    <a:pt x="12667" y="15465"/>
                    <a:pt x="12428" y="15943"/>
                  </a:cubicBezTo>
                  <a:cubicBezTo>
                    <a:pt x="12281" y="16237"/>
                    <a:pt x="12116" y="16550"/>
                    <a:pt x="11932" y="16862"/>
                  </a:cubicBezTo>
                  <a:cubicBezTo>
                    <a:pt x="11417" y="17396"/>
                    <a:pt x="10921" y="17910"/>
                    <a:pt x="10406" y="18425"/>
                  </a:cubicBezTo>
                  <a:cubicBezTo>
                    <a:pt x="10902" y="17598"/>
                    <a:pt x="11399" y="16752"/>
                    <a:pt x="11822" y="15888"/>
                  </a:cubicBezTo>
                  <a:cubicBezTo>
                    <a:pt x="11932" y="15741"/>
                    <a:pt x="12024" y="15594"/>
                    <a:pt x="12134" y="15447"/>
                  </a:cubicBezTo>
                  <a:cubicBezTo>
                    <a:pt x="12226" y="15373"/>
                    <a:pt x="12300" y="15300"/>
                    <a:pt x="12391" y="15226"/>
                  </a:cubicBezTo>
                  <a:cubicBezTo>
                    <a:pt x="12686" y="15006"/>
                    <a:pt x="12943" y="14767"/>
                    <a:pt x="13200" y="14528"/>
                  </a:cubicBezTo>
                  <a:close/>
                  <a:moveTo>
                    <a:pt x="15498" y="17304"/>
                  </a:moveTo>
                  <a:lnTo>
                    <a:pt x="15498" y="17304"/>
                  </a:lnTo>
                  <a:cubicBezTo>
                    <a:pt x="15259" y="17488"/>
                    <a:pt x="15020" y="17653"/>
                    <a:pt x="14781" y="17818"/>
                  </a:cubicBezTo>
                  <a:cubicBezTo>
                    <a:pt x="14653" y="17910"/>
                    <a:pt x="14506" y="18002"/>
                    <a:pt x="14359" y="18113"/>
                  </a:cubicBezTo>
                  <a:lnTo>
                    <a:pt x="14064" y="18278"/>
                  </a:lnTo>
                  <a:cubicBezTo>
                    <a:pt x="14009" y="18315"/>
                    <a:pt x="13954" y="18352"/>
                    <a:pt x="13881" y="18388"/>
                  </a:cubicBezTo>
                  <a:cubicBezTo>
                    <a:pt x="13697" y="18407"/>
                    <a:pt x="13494" y="18407"/>
                    <a:pt x="13292" y="18425"/>
                  </a:cubicBezTo>
                  <a:cubicBezTo>
                    <a:pt x="13274" y="18443"/>
                    <a:pt x="13274" y="18443"/>
                    <a:pt x="13256" y="18443"/>
                  </a:cubicBezTo>
                  <a:cubicBezTo>
                    <a:pt x="13347" y="18315"/>
                    <a:pt x="13439" y="18204"/>
                    <a:pt x="13513" y="18076"/>
                  </a:cubicBezTo>
                  <a:cubicBezTo>
                    <a:pt x="13568" y="18039"/>
                    <a:pt x="13623" y="18002"/>
                    <a:pt x="13678" y="17965"/>
                  </a:cubicBezTo>
                  <a:cubicBezTo>
                    <a:pt x="13954" y="17874"/>
                    <a:pt x="14211" y="17782"/>
                    <a:pt x="14487" y="17690"/>
                  </a:cubicBezTo>
                  <a:cubicBezTo>
                    <a:pt x="14781" y="17579"/>
                    <a:pt x="15094" y="17469"/>
                    <a:pt x="15370" y="17359"/>
                  </a:cubicBezTo>
                  <a:cubicBezTo>
                    <a:pt x="15406" y="17340"/>
                    <a:pt x="15462" y="17322"/>
                    <a:pt x="15498" y="17304"/>
                  </a:cubicBezTo>
                  <a:close/>
                  <a:moveTo>
                    <a:pt x="11196" y="18149"/>
                  </a:moveTo>
                  <a:lnTo>
                    <a:pt x="11196" y="18149"/>
                  </a:lnTo>
                  <a:cubicBezTo>
                    <a:pt x="11141" y="18260"/>
                    <a:pt x="11068" y="18370"/>
                    <a:pt x="10994" y="18480"/>
                  </a:cubicBezTo>
                  <a:lnTo>
                    <a:pt x="10866" y="18480"/>
                  </a:lnTo>
                  <a:cubicBezTo>
                    <a:pt x="10976" y="18370"/>
                    <a:pt x="11086" y="18260"/>
                    <a:pt x="11196" y="18149"/>
                  </a:cubicBezTo>
                  <a:close/>
                  <a:moveTo>
                    <a:pt x="12520" y="18370"/>
                  </a:moveTo>
                  <a:lnTo>
                    <a:pt x="12520" y="18370"/>
                  </a:lnTo>
                  <a:cubicBezTo>
                    <a:pt x="12465" y="18407"/>
                    <a:pt x="12410" y="18462"/>
                    <a:pt x="12336" y="18517"/>
                  </a:cubicBezTo>
                  <a:lnTo>
                    <a:pt x="12134" y="18517"/>
                  </a:lnTo>
                  <a:cubicBezTo>
                    <a:pt x="12134" y="18517"/>
                    <a:pt x="12134" y="18499"/>
                    <a:pt x="12134" y="18499"/>
                  </a:cubicBezTo>
                  <a:cubicBezTo>
                    <a:pt x="12263" y="18462"/>
                    <a:pt x="12391" y="18407"/>
                    <a:pt x="12520" y="18370"/>
                  </a:cubicBezTo>
                  <a:close/>
                  <a:moveTo>
                    <a:pt x="13127" y="18811"/>
                  </a:moveTo>
                  <a:lnTo>
                    <a:pt x="13127" y="18811"/>
                  </a:lnTo>
                  <a:cubicBezTo>
                    <a:pt x="13017" y="18866"/>
                    <a:pt x="12925" y="18921"/>
                    <a:pt x="12833" y="18977"/>
                  </a:cubicBezTo>
                  <a:cubicBezTo>
                    <a:pt x="12869" y="18940"/>
                    <a:pt x="12906" y="18885"/>
                    <a:pt x="12943" y="18830"/>
                  </a:cubicBezTo>
                  <a:cubicBezTo>
                    <a:pt x="12998" y="18830"/>
                    <a:pt x="13072" y="18830"/>
                    <a:pt x="13127" y="18811"/>
                  </a:cubicBezTo>
                  <a:close/>
                  <a:moveTo>
                    <a:pt x="10627" y="18848"/>
                  </a:moveTo>
                  <a:cubicBezTo>
                    <a:pt x="10608" y="18848"/>
                    <a:pt x="10590" y="18866"/>
                    <a:pt x="10571" y="18866"/>
                  </a:cubicBezTo>
                  <a:cubicBezTo>
                    <a:pt x="10498" y="18885"/>
                    <a:pt x="10443" y="18958"/>
                    <a:pt x="10443" y="19032"/>
                  </a:cubicBezTo>
                  <a:cubicBezTo>
                    <a:pt x="10424" y="19013"/>
                    <a:pt x="10388" y="18995"/>
                    <a:pt x="10369" y="18977"/>
                  </a:cubicBezTo>
                  <a:cubicBezTo>
                    <a:pt x="10406" y="18921"/>
                    <a:pt x="10461" y="18885"/>
                    <a:pt x="10498" y="18848"/>
                  </a:cubicBezTo>
                  <a:close/>
                  <a:moveTo>
                    <a:pt x="11417" y="18866"/>
                  </a:moveTo>
                  <a:cubicBezTo>
                    <a:pt x="11270" y="19105"/>
                    <a:pt x="11086" y="19344"/>
                    <a:pt x="10921" y="19565"/>
                  </a:cubicBezTo>
                  <a:cubicBezTo>
                    <a:pt x="10884" y="19528"/>
                    <a:pt x="10847" y="19491"/>
                    <a:pt x="10810" y="19455"/>
                  </a:cubicBezTo>
                  <a:cubicBezTo>
                    <a:pt x="10902" y="19308"/>
                    <a:pt x="10994" y="19179"/>
                    <a:pt x="11086" y="19032"/>
                  </a:cubicBezTo>
                  <a:cubicBezTo>
                    <a:pt x="11178" y="18977"/>
                    <a:pt x="11270" y="18921"/>
                    <a:pt x="11362" y="18866"/>
                  </a:cubicBezTo>
                  <a:close/>
                  <a:moveTo>
                    <a:pt x="12152" y="19234"/>
                  </a:moveTo>
                  <a:lnTo>
                    <a:pt x="12152" y="19234"/>
                  </a:lnTo>
                  <a:cubicBezTo>
                    <a:pt x="12097" y="19308"/>
                    <a:pt x="12042" y="19381"/>
                    <a:pt x="11969" y="19436"/>
                  </a:cubicBezTo>
                  <a:cubicBezTo>
                    <a:pt x="11969" y="19436"/>
                    <a:pt x="11969" y="19455"/>
                    <a:pt x="11969" y="19455"/>
                  </a:cubicBezTo>
                  <a:cubicBezTo>
                    <a:pt x="11711" y="19583"/>
                    <a:pt x="11454" y="19712"/>
                    <a:pt x="11178" y="19841"/>
                  </a:cubicBezTo>
                  <a:cubicBezTo>
                    <a:pt x="11417" y="19638"/>
                    <a:pt x="11674" y="19436"/>
                    <a:pt x="11932" y="19252"/>
                  </a:cubicBezTo>
                  <a:cubicBezTo>
                    <a:pt x="11962" y="19260"/>
                    <a:pt x="11990" y="19264"/>
                    <a:pt x="12018" y="19264"/>
                  </a:cubicBezTo>
                  <a:cubicBezTo>
                    <a:pt x="12057" y="19264"/>
                    <a:pt x="12099" y="19256"/>
                    <a:pt x="12152" y="19234"/>
                  </a:cubicBezTo>
                  <a:close/>
                  <a:moveTo>
                    <a:pt x="33534" y="29456"/>
                  </a:moveTo>
                  <a:lnTo>
                    <a:pt x="33736" y="29584"/>
                  </a:lnTo>
                  <a:cubicBezTo>
                    <a:pt x="33736" y="29584"/>
                    <a:pt x="33828" y="29787"/>
                    <a:pt x="33773" y="29842"/>
                  </a:cubicBezTo>
                  <a:cubicBezTo>
                    <a:pt x="33717" y="29860"/>
                    <a:pt x="33681" y="30081"/>
                    <a:pt x="33662" y="30210"/>
                  </a:cubicBezTo>
                  <a:lnTo>
                    <a:pt x="33000" y="29695"/>
                  </a:lnTo>
                  <a:cubicBezTo>
                    <a:pt x="33037" y="29676"/>
                    <a:pt x="33074" y="29621"/>
                    <a:pt x="33129" y="29584"/>
                  </a:cubicBezTo>
                  <a:cubicBezTo>
                    <a:pt x="33184" y="29529"/>
                    <a:pt x="33221" y="29493"/>
                    <a:pt x="33239" y="29474"/>
                  </a:cubicBezTo>
                  <a:lnTo>
                    <a:pt x="33534" y="29456"/>
                  </a:lnTo>
                  <a:close/>
                  <a:moveTo>
                    <a:pt x="13034" y="0"/>
                  </a:moveTo>
                  <a:cubicBezTo>
                    <a:pt x="13022" y="0"/>
                    <a:pt x="13010" y="2"/>
                    <a:pt x="12998" y="4"/>
                  </a:cubicBezTo>
                  <a:cubicBezTo>
                    <a:pt x="12888" y="22"/>
                    <a:pt x="12833" y="133"/>
                    <a:pt x="12869" y="225"/>
                  </a:cubicBezTo>
                  <a:cubicBezTo>
                    <a:pt x="13127" y="1217"/>
                    <a:pt x="13035" y="2192"/>
                    <a:pt x="12925" y="3203"/>
                  </a:cubicBezTo>
                  <a:cubicBezTo>
                    <a:pt x="12888" y="3626"/>
                    <a:pt x="12833" y="4067"/>
                    <a:pt x="12814" y="4508"/>
                  </a:cubicBezTo>
                  <a:cubicBezTo>
                    <a:pt x="12796" y="5170"/>
                    <a:pt x="12741" y="6163"/>
                    <a:pt x="12483" y="7100"/>
                  </a:cubicBezTo>
                  <a:cubicBezTo>
                    <a:pt x="12226" y="8020"/>
                    <a:pt x="11913" y="8884"/>
                    <a:pt x="11583" y="9766"/>
                  </a:cubicBezTo>
                  <a:cubicBezTo>
                    <a:pt x="11619" y="9601"/>
                    <a:pt x="11656" y="9435"/>
                    <a:pt x="11656" y="9288"/>
                  </a:cubicBezTo>
                  <a:cubicBezTo>
                    <a:pt x="11711" y="8792"/>
                    <a:pt x="11711" y="8277"/>
                    <a:pt x="11730" y="7781"/>
                  </a:cubicBezTo>
                  <a:cubicBezTo>
                    <a:pt x="11730" y="7082"/>
                    <a:pt x="11748" y="6365"/>
                    <a:pt x="11858" y="5685"/>
                  </a:cubicBezTo>
                  <a:cubicBezTo>
                    <a:pt x="12005" y="4894"/>
                    <a:pt x="12024" y="4085"/>
                    <a:pt x="12042" y="3332"/>
                  </a:cubicBezTo>
                  <a:cubicBezTo>
                    <a:pt x="12042" y="3129"/>
                    <a:pt x="12042" y="2890"/>
                    <a:pt x="12042" y="2651"/>
                  </a:cubicBezTo>
                  <a:cubicBezTo>
                    <a:pt x="12024" y="1953"/>
                    <a:pt x="12005" y="1181"/>
                    <a:pt x="12244" y="629"/>
                  </a:cubicBezTo>
                  <a:cubicBezTo>
                    <a:pt x="12281" y="537"/>
                    <a:pt x="12244" y="427"/>
                    <a:pt x="12152" y="390"/>
                  </a:cubicBezTo>
                  <a:cubicBezTo>
                    <a:pt x="12129" y="381"/>
                    <a:pt x="12104" y="376"/>
                    <a:pt x="12079" y="376"/>
                  </a:cubicBezTo>
                  <a:cubicBezTo>
                    <a:pt x="12007" y="376"/>
                    <a:pt x="11936" y="414"/>
                    <a:pt x="11895" y="482"/>
                  </a:cubicBezTo>
                  <a:cubicBezTo>
                    <a:pt x="11638" y="1107"/>
                    <a:pt x="11656" y="1934"/>
                    <a:pt x="11674" y="2651"/>
                  </a:cubicBezTo>
                  <a:cubicBezTo>
                    <a:pt x="11674" y="2890"/>
                    <a:pt x="11674" y="3129"/>
                    <a:pt x="11674" y="3332"/>
                  </a:cubicBezTo>
                  <a:cubicBezTo>
                    <a:pt x="11656" y="4104"/>
                    <a:pt x="11638" y="4857"/>
                    <a:pt x="11509" y="5611"/>
                  </a:cubicBezTo>
                  <a:cubicBezTo>
                    <a:pt x="11380" y="6328"/>
                    <a:pt x="11362" y="7064"/>
                    <a:pt x="11362" y="7781"/>
                  </a:cubicBezTo>
                  <a:cubicBezTo>
                    <a:pt x="11344" y="8259"/>
                    <a:pt x="11344" y="8755"/>
                    <a:pt x="11288" y="9251"/>
                  </a:cubicBezTo>
                  <a:cubicBezTo>
                    <a:pt x="11215" y="10115"/>
                    <a:pt x="10866" y="10943"/>
                    <a:pt x="10516" y="11733"/>
                  </a:cubicBezTo>
                  <a:cubicBezTo>
                    <a:pt x="10498" y="11788"/>
                    <a:pt x="10479" y="11825"/>
                    <a:pt x="10461" y="11862"/>
                  </a:cubicBezTo>
                  <a:cubicBezTo>
                    <a:pt x="10755" y="10575"/>
                    <a:pt x="10866" y="9325"/>
                    <a:pt x="10976" y="7946"/>
                  </a:cubicBezTo>
                  <a:lnTo>
                    <a:pt x="11013" y="7578"/>
                  </a:lnTo>
                  <a:cubicBezTo>
                    <a:pt x="11068" y="6733"/>
                    <a:pt x="11141" y="5924"/>
                    <a:pt x="11178" y="5096"/>
                  </a:cubicBezTo>
                  <a:cubicBezTo>
                    <a:pt x="11196" y="4600"/>
                    <a:pt x="11233" y="3975"/>
                    <a:pt x="11215" y="3350"/>
                  </a:cubicBezTo>
                  <a:lnTo>
                    <a:pt x="11215" y="3240"/>
                  </a:lnTo>
                  <a:cubicBezTo>
                    <a:pt x="11196" y="3001"/>
                    <a:pt x="11196" y="2798"/>
                    <a:pt x="11307" y="2615"/>
                  </a:cubicBezTo>
                  <a:cubicBezTo>
                    <a:pt x="11362" y="2523"/>
                    <a:pt x="11344" y="2412"/>
                    <a:pt x="11252" y="2357"/>
                  </a:cubicBezTo>
                  <a:cubicBezTo>
                    <a:pt x="11217" y="2336"/>
                    <a:pt x="11180" y="2326"/>
                    <a:pt x="11144" y="2326"/>
                  </a:cubicBezTo>
                  <a:cubicBezTo>
                    <a:pt x="11085" y="2326"/>
                    <a:pt x="11029" y="2355"/>
                    <a:pt x="10994" y="2412"/>
                  </a:cubicBezTo>
                  <a:cubicBezTo>
                    <a:pt x="10829" y="2706"/>
                    <a:pt x="10829" y="2982"/>
                    <a:pt x="10847" y="3240"/>
                  </a:cubicBezTo>
                  <a:lnTo>
                    <a:pt x="10847" y="3368"/>
                  </a:lnTo>
                  <a:cubicBezTo>
                    <a:pt x="10866" y="3957"/>
                    <a:pt x="10829" y="4600"/>
                    <a:pt x="10810" y="5078"/>
                  </a:cubicBezTo>
                  <a:cubicBezTo>
                    <a:pt x="10774" y="5905"/>
                    <a:pt x="10700" y="6714"/>
                    <a:pt x="10645" y="7560"/>
                  </a:cubicBezTo>
                  <a:lnTo>
                    <a:pt x="10608" y="7928"/>
                  </a:lnTo>
                  <a:cubicBezTo>
                    <a:pt x="10461" y="9748"/>
                    <a:pt x="10296" y="11384"/>
                    <a:pt x="9744" y="13112"/>
                  </a:cubicBezTo>
                  <a:cubicBezTo>
                    <a:pt x="9468" y="13958"/>
                    <a:pt x="9137" y="14822"/>
                    <a:pt x="8825" y="15631"/>
                  </a:cubicBezTo>
                  <a:cubicBezTo>
                    <a:pt x="8819" y="15637"/>
                    <a:pt x="8815" y="15643"/>
                    <a:pt x="8812" y="15648"/>
                  </a:cubicBezTo>
                  <a:lnTo>
                    <a:pt x="8812" y="15648"/>
                  </a:lnTo>
                  <a:cubicBezTo>
                    <a:pt x="8825" y="15596"/>
                    <a:pt x="8827" y="15533"/>
                    <a:pt x="8843" y="15484"/>
                  </a:cubicBezTo>
                  <a:lnTo>
                    <a:pt x="8843" y="15428"/>
                  </a:lnTo>
                  <a:cubicBezTo>
                    <a:pt x="8880" y="15153"/>
                    <a:pt x="8917" y="14914"/>
                    <a:pt x="8990" y="14656"/>
                  </a:cubicBezTo>
                  <a:cubicBezTo>
                    <a:pt x="9303" y="13443"/>
                    <a:pt x="9487" y="12211"/>
                    <a:pt x="9671" y="11016"/>
                  </a:cubicBezTo>
                  <a:cubicBezTo>
                    <a:pt x="9726" y="10649"/>
                    <a:pt x="9781" y="10262"/>
                    <a:pt x="9836" y="9895"/>
                  </a:cubicBezTo>
                  <a:cubicBezTo>
                    <a:pt x="9928" y="9325"/>
                    <a:pt x="10001" y="8755"/>
                    <a:pt x="10057" y="8185"/>
                  </a:cubicBezTo>
                  <a:cubicBezTo>
                    <a:pt x="10130" y="7615"/>
                    <a:pt x="10204" y="7008"/>
                    <a:pt x="10296" y="6420"/>
                  </a:cubicBezTo>
                  <a:cubicBezTo>
                    <a:pt x="10406" y="5813"/>
                    <a:pt x="10424" y="5170"/>
                    <a:pt x="10461" y="4545"/>
                  </a:cubicBezTo>
                  <a:cubicBezTo>
                    <a:pt x="10479" y="4214"/>
                    <a:pt x="10498" y="3865"/>
                    <a:pt x="10516" y="3515"/>
                  </a:cubicBezTo>
                  <a:cubicBezTo>
                    <a:pt x="10535" y="3405"/>
                    <a:pt x="10535" y="3276"/>
                    <a:pt x="10553" y="3166"/>
                  </a:cubicBezTo>
                  <a:cubicBezTo>
                    <a:pt x="10608" y="2541"/>
                    <a:pt x="10663" y="1879"/>
                    <a:pt x="10553" y="1236"/>
                  </a:cubicBezTo>
                  <a:cubicBezTo>
                    <a:pt x="10537" y="1153"/>
                    <a:pt x="10461" y="1086"/>
                    <a:pt x="10366" y="1086"/>
                  </a:cubicBezTo>
                  <a:cubicBezTo>
                    <a:pt x="10355" y="1086"/>
                    <a:pt x="10344" y="1087"/>
                    <a:pt x="10332" y="1089"/>
                  </a:cubicBezTo>
                  <a:cubicBezTo>
                    <a:pt x="10240" y="1107"/>
                    <a:pt x="10167" y="1199"/>
                    <a:pt x="10185" y="1309"/>
                  </a:cubicBezTo>
                  <a:cubicBezTo>
                    <a:pt x="10296" y="1898"/>
                    <a:pt x="10240" y="2504"/>
                    <a:pt x="10185" y="3129"/>
                  </a:cubicBezTo>
                  <a:cubicBezTo>
                    <a:pt x="10167" y="3258"/>
                    <a:pt x="10167" y="3368"/>
                    <a:pt x="10149" y="3497"/>
                  </a:cubicBezTo>
                  <a:cubicBezTo>
                    <a:pt x="10130" y="3828"/>
                    <a:pt x="10112" y="4196"/>
                    <a:pt x="10093" y="4527"/>
                  </a:cubicBezTo>
                  <a:cubicBezTo>
                    <a:pt x="10057" y="5133"/>
                    <a:pt x="10038" y="5777"/>
                    <a:pt x="9946" y="6365"/>
                  </a:cubicBezTo>
                  <a:cubicBezTo>
                    <a:pt x="9836" y="6953"/>
                    <a:pt x="9762" y="7560"/>
                    <a:pt x="9689" y="8148"/>
                  </a:cubicBezTo>
                  <a:cubicBezTo>
                    <a:pt x="9634" y="8700"/>
                    <a:pt x="9560" y="9270"/>
                    <a:pt x="9468" y="9840"/>
                  </a:cubicBezTo>
                  <a:cubicBezTo>
                    <a:pt x="9413" y="10207"/>
                    <a:pt x="9358" y="10593"/>
                    <a:pt x="9303" y="10961"/>
                  </a:cubicBezTo>
                  <a:cubicBezTo>
                    <a:pt x="9119" y="12193"/>
                    <a:pt x="8935" y="13369"/>
                    <a:pt x="8623" y="14564"/>
                  </a:cubicBezTo>
                  <a:cubicBezTo>
                    <a:pt x="8549" y="14840"/>
                    <a:pt x="8512" y="15098"/>
                    <a:pt x="8476" y="15373"/>
                  </a:cubicBezTo>
                  <a:lnTo>
                    <a:pt x="8476" y="15428"/>
                  </a:lnTo>
                  <a:cubicBezTo>
                    <a:pt x="8439" y="15741"/>
                    <a:pt x="8347" y="15998"/>
                    <a:pt x="8255" y="16274"/>
                  </a:cubicBezTo>
                  <a:cubicBezTo>
                    <a:pt x="8237" y="16329"/>
                    <a:pt x="8218" y="16384"/>
                    <a:pt x="8200" y="16440"/>
                  </a:cubicBezTo>
                  <a:cubicBezTo>
                    <a:pt x="8200" y="15723"/>
                    <a:pt x="8163" y="14987"/>
                    <a:pt x="8126" y="14252"/>
                  </a:cubicBezTo>
                  <a:cubicBezTo>
                    <a:pt x="8328" y="12763"/>
                    <a:pt x="8641" y="11127"/>
                    <a:pt x="9101" y="9233"/>
                  </a:cubicBezTo>
                  <a:cubicBezTo>
                    <a:pt x="9358" y="8240"/>
                    <a:pt x="9432" y="7266"/>
                    <a:pt x="9358" y="6181"/>
                  </a:cubicBezTo>
                  <a:cubicBezTo>
                    <a:pt x="9340" y="5960"/>
                    <a:pt x="9321" y="5740"/>
                    <a:pt x="9303" y="5519"/>
                  </a:cubicBezTo>
                  <a:cubicBezTo>
                    <a:pt x="9211" y="4214"/>
                    <a:pt x="9101" y="2872"/>
                    <a:pt x="9597" y="1677"/>
                  </a:cubicBezTo>
                  <a:cubicBezTo>
                    <a:pt x="9634" y="1585"/>
                    <a:pt x="9579" y="1475"/>
                    <a:pt x="9487" y="1438"/>
                  </a:cubicBezTo>
                  <a:cubicBezTo>
                    <a:pt x="9463" y="1428"/>
                    <a:pt x="9438" y="1424"/>
                    <a:pt x="9413" y="1424"/>
                  </a:cubicBezTo>
                  <a:cubicBezTo>
                    <a:pt x="9343" y="1424"/>
                    <a:pt x="9275" y="1462"/>
                    <a:pt x="9248" y="1530"/>
                  </a:cubicBezTo>
                  <a:cubicBezTo>
                    <a:pt x="8733" y="2817"/>
                    <a:pt x="8843" y="4196"/>
                    <a:pt x="8935" y="5538"/>
                  </a:cubicBezTo>
                  <a:cubicBezTo>
                    <a:pt x="8954" y="5758"/>
                    <a:pt x="8972" y="5979"/>
                    <a:pt x="8990" y="6199"/>
                  </a:cubicBezTo>
                  <a:cubicBezTo>
                    <a:pt x="9064" y="7247"/>
                    <a:pt x="8990" y="8185"/>
                    <a:pt x="8751" y="9159"/>
                  </a:cubicBezTo>
                  <a:cubicBezTo>
                    <a:pt x="8549" y="10005"/>
                    <a:pt x="8365" y="10796"/>
                    <a:pt x="8200" y="11549"/>
                  </a:cubicBezTo>
                  <a:cubicBezTo>
                    <a:pt x="8218" y="11035"/>
                    <a:pt x="8218" y="10501"/>
                    <a:pt x="8200" y="9987"/>
                  </a:cubicBezTo>
                  <a:lnTo>
                    <a:pt x="8200" y="9619"/>
                  </a:lnTo>
                  <a:cubicBezTo>
                    <a:pt x="8200" y="9270"/>
                    <a:pt x="8218" y="8902"/>
                    <a:pt x="8237" y="8571"/>
                  </a:cubicBezTo>
                  <a:cubicBezTo>
                    <a:pt x="8255" y="8240"/>
                    <a:pt x="8273" y="7891"/>
                    <a:pt x="8273" y="7542"/>
                  </a:cubicBezTo>
                  <a:cubicBezTo>
                    <a:pt x="8273" y="7358"/>
                    <a:pt x="8255" y="7082"/>
                    <a:pt x="8218" y="6769"/>
                  </a:cubicBezTo>
                  <a:cubicBezTo>
                    <a:pt x="8145" y="5997"/>
                    <a:pt x="8016" y="4692"/>
                    <a:pt x="8365" y="4398"/>
                  </a:cubicBezTo>
                  <a:cubicBezTo>
                    <a:pt x="8457" y="4324"/>
                    <a:pt x="8457" y="4214"/>
                    <a:pt x="8402" y="4140"/>
                  </a:cubicBezTo>
                  <a:cubicBezTo>
                    <a:pt x="8361" y="4089"/>
                    <a:pt x="8307" y="4066"/>
                    <a:pt x="8256" y="4066"/>
                  </a:cubicBezTo>
                  <a:cubicBezTo>
                    <a:pt x="8216" y="4066"/>
                    <a:pt x="8177" y="4080"/>
                    <a:pt x="8145" y="4104"/>
                  </a:cubicBezTo>
                  <a:cubicBezTo>
                    <a:pt x="7630" y="4527"/>
                    <a:pt x="7740" y="5795"/>
                    <a:pt x="7850" y="6806"/>
                  </a:cubicBezTo>
                  <a:cubicBezTo>
                    <a:pt x="7887" y="7100"/>
                    <a:pt x="7906" y="7376"/>
                    <a:pt x="7906" y="7542"/>
                  </a:cubicBezTo>
                  <a:cubicBezTo>
                    <a:pt x="7906" y="7891"/>
                    <a:pt x="7887" y="8222"/>
                    <a:pt x="7869" y="8553"/>
                  </a:cubicBezTo>
                  <a:cubicBezTo>
                    <a:pt x="7850" y="8902"/>
                    <a:pt x="7832" y="9251"/>
                    <a:pt x="7832" y="9619"/>
                  </a:cubicBezTo>
                  <a:lnTo>
                    <a:pt x="7832" y="9987"/>
                  </a:lnTo>
                  <a:cubicBezTo>
                    <a:pt x="7850" y="10410"/>
                    <a:pt x="7850" y="10851"/>
                    <a:pt x="7850" y="11292"/>
                  </a:cubicBezTo>
                  <a:cubicBezTo>
                    <a:pt x="7814" y="10961"/>
                    <a:pt x="7759" y="10649"/>
                    <a:pt x="7722" y="10318"/>
                  </a:cubicBezTo>
                  <a:cubicBezTo>
                    <a:pt x="7667" y="9968"/>
                    <a:pt x="7630" y="9601"/>
                    <a:pt x="7593" y="9251"/>
                  </a:cubicBezTo>
                  <a:cubicBezTo>
                    <a:pt x="7538" y="8681"/>
                    <a:pt x="7483" y="8093"/>
                    <a:pt x="7354" y="7486"/>
                  </a:cubicBezTo>
                  <a:cubicBezTo>
                    <a:pt x="7225" y="6843"/>
                    <a:pt x="7023" y="5869"/>
                    <a:pt x="6968" y="4913"/>
                  </a:cubicBezTo>
                  <a:cubicBezTo>
                    <a:pt x="6968" y="4857"/>
                    <a:pt x="6950" y="4802"/>
                    <a:pt x="6950" y="4729"/>
                  </a:cubicBezTo>
                  <a:cubicBezTo>
                    <a:pt x="6913" y="4306"/>
                    <a:pt x="6858" y="3589"/>
                    <a:pt x="7078" y="3276"/>
                  </a:cubicBezTo>
                  <a:cubicBezTo>
                    <a:pt x="7152" y="3203"/>
                    <a:pt x="7133" y="3093"/>
                    <a:pt x="7042" y="3019"/>
                  </a:cubicBezTo>
                  <a:cubicBezTo>
                    <a:pt x="7014" y="2998"/>
                    <a:pt x="6981" y="2988"/>
                    <a:pt x="6947" y="2988"/>
                  </a:cubicBezTo>
                  <a:cubicBezTo>
                    <a:pt x="6890" y="2988"/>
                    <a:pt x="6830" y="3017"/>
                    <a:pt x="6784" y="3074"/>
                  </a:cubicBezTo>
                  <a:cubicBezTo>
                    <a:pt x="6472" y="3479"/>
                    <a:pt x="6545" y="4251"/>
                    <a:pt x="6582" y="4765"/>
                  </a:cubicBezTo>
                  <a:cubicBezTo>
                    <a:pt x="6582" y="4821"/>
                    <a:pt x="6600" y="4876"/>
                    <a:pt x="6600" y="4931"/>
                  </a:cubicBezTo>
                  <a:cubicBezTo>
                    <a:pt x="6655" y="5905"/>
                    <a:pt x="6858" y="6898"/>
                    <a:pt x="6986" y="7560"/>
                  </a:cubicBezTo>
                  <a:cubicBezTo>
                    <a:pt x="7115" y="8148"/>
                    <a:pt x="7170" y="8700"/>
                    <a:pt x="7225" y="9288"/>
                  </a:cubicBezTo>
                  <a:cubicBezTo>
                    <a:pt x="7262" y="9637"/>
                    <a:pt x="7299" y="10005"/>
                    <a:pt x="7354" y="10373"/>
                  </a:cubicBezTo>
                  <a:cubicBezTo>
                    <a:pt x="7501" y="11476"/>
                    <a:pt x="7630" y="12524"/>
                    <a:pt x="7703" y="13553"/>
                  </a:cubicBezTo>
                  <a:cubicBezTo>
                    <a:pt x="7648" y="14252"/>
                    <a:pt x="7593" y="14932"/>
                    <a:pt x="7556" y="15612"/>
                  </a:cubicBezTo>
                  <a:cubicBezTo>
                    <a:pt x="7501" y="15520"/>
                    <a:pt x="7446" y="15410"/>
                    <a:pt x="7372" y="15300"/>
                  </a:cubicBezTo>
                  <a:cubicBezTo>
                    <a:pt x="7354" y="15263"/>
                    <a:pt x="7317" y="15208"/>
                    <a:pt x="7281" y="15171"/>
                  </a:cubicBezTo>
                  <a:cubicBezTo>
                    <a:pt x="7281" y="15079"/>
                    <a:pt x="7262" y="14987"/>
                    <a:pt x="7244" y="14895"/>
                  </a:cubicBezTo>
                  <a:cubicBezTo>
                    <a:pt x="7244" y="14767"/>
                    <a:pt x="7262" y="14638"/>
                    <a:pt x="7262" y="14509"/>
                  </a:cubicBezTo>
                  <a:lnTo>
                    <a:pt x="7262" y="14362"/>
                  </a:lnTo>
                  <a:cubicBezTo>
                    <a:pt x="7262" y="14178"/>
                    <a:pt x="7281" y="13994"/>
                    <a:pt x="7317" y="13792"/>
                  </a:cubicBezTo>
                  <a:cubicBezTo>
                    <a:pt x="7336" y="13516"/>
                    <a:pt x="7372" y="13222"/>
                    <a:pt x="7354" y="12928"/>
                  </a:cubicBezTo>
                  <a:cubicBezTo>
                    <a:pt x="7336" y="12358"/>
                    <a:pt x="7115" y="11825"/>
                    <a:pt x="6858" y="11310"/>
                  </a:cubicBezTo>
                  <a:cubicBezTo>
                    <a:pt x="6821" y="10998"/>
                    <a:pt x="6784" y="10704"/>
                    <a:pt x="6747" y="10391"/>
                  </a:cubicBezTo>
                  <a:cubicBezTo>
                    <a:pt x="6674" y="9932"/>
                    <a:pt x="6619" y="9454"/>
                    <a:pt x="6564" y="8976"/>
                  </a:cubicBezTo>
                  <a:cubicBezTo>
                    <a:pt x="6564" y="8939"/>
                    <a:pt x="6564" y="8884"/>
                    <a:pt x="6545" y="8810"/>
                  </a:cubicBezTo>
                  <a:cubicBezTo>
                    <a:pt x="6527" y="8645"/>
                    <a:pt x="6453" y="8130"/>
                    <a:pt x="6527" y="8020"/>
                  </a:cubicBezTo>
                  <a:cubicBezTo>
                    <a:pt x="6600" y="7964"/>
                    <a:pt x="6619" y="7854"/>
                    <a:pt x="6564" y="7762"/>
                  </a:cubicBezTo>
                  <a:cubicBezTo>
                    <a:pt x="6530" y="7718"/>
                    <a:pt x="6470" y="7693"/>
                    <a:pt x="6411" y="7693"/>
                  </a:cubicBezTo>
                  <a:cubicBezTo>
                    <a:pt x="6373" y="7693"/>
                    <a:pt x="6335" y="7704"/>
                    <a:pt x="6306" y="7725"/>
                  </a:cubicBezTo>
                  <a:cubicBezTo>
                    <a:pt x="6067" y="7891"/>
                    <a:pt x="6104" y="8332"/>
                    <a:pt x="6177" y="8865"/>
                  </a:cubicBezTo>
                  <a:cubicBezTo>
                    <a:pt x="6196" y="8920"/>
                    <a:pt x="6196" y="8976"/>
                    <a:pt x="6196" y="9012"/>
                  </a:cubicBezTo>
                  <a:cubicBezTo>
                    <a:pt x="6251" y="9472"/>
                    <a:pt x="6306" y="9913"/>
                    <a:pt x="6361" y="10354"/>
                  </a:cubicBezTo>
                  <a:cubicBezTo>
                    <a:pt x="6325" y="10281"/>
                    <a:pt x="6269" y="10189"/>
                    <a:pt x="6196" y="10097"/>
                  </a:cubicBezTo>
                  <a:cubicBezTo>
                    <a:pt x="5699" y="9288"/>
                    <a:pt x="5019" y="8167"/>
                    <a:pt x="5497" y="7468"/>
                  </a:cubicBezTo>
                  <a:cubicBezTo>
                    <a:pt x="5552" y="7394"/>
                    <a:pt x="5534" y="7284"/>
                    <a:pt x="5442" y="7229"/>
                  </a:cubicBezTo>
                  <a:cubicBezTo>
                    <a:pt x="5414" y="7201"/>
                    <a:pt x="5381" y="7189"/>
                    <a:pt x="5346" y="7189"/>
                  </a:cubicBezTo>
                  <a:cubicBezTo>
                    <a:pt x="5290" y="7189"/>
                    <a:pt x="5230" y="7220"/>
                    <a:pt x="5185" y="7266"/>
                  </a:cubicBezTo>
                  <a:cubicBezTo>
                    <a:pt x="4596" y="8167"/>
                    <a:pt x="5332" y="9380"/>
                    <a:pt x="5883" y="10281"/>
                  </a:cubicBezTo>
                  <a:cubicBezTo>
                    <a:pt x="6012" y="10501"/>
                    <a:pt x="6141" y="10704"/>
                    <a:pt x="6233" y="10869"/>
                  </a:cubicBezTo>
                  <a:lnTo>
                    <a:pt x="6325" y="11053"/>
                  </a:lnTo>
                  <a:cubicBezTo>
                    <a:pt x="6380" y="11182"/>
                    <a:pt x="6453" y="11292"/>
                    <a:pt x="6508" y="11421"/>
                  </a:cubicBezTo>
                  <a:cubicBezTo>
                    <a:pt x="6545" y="11807"/>
                    <a:pt x="6582" y="12174"/>
                    <a:pt x="6619" y="12560"/>
                  </a:cubicBezTo>
                  <a:cubicBezTo>
                    <a:pt x="6637" y="13167"/>
                    <a:pt x="6692" y="13719"/>
                    <a:pt x="6784" y="14289"/>
                  </a:cubicBezTo>
                  <a:cubicBezTo>
                    <a:pt x="6472" y="13719"/>
                    <a:pt x="6214" y="13094"/>
                    <a:pt x="5994" y="12450"/>
                  </a:cubicBezTo>
                  <a:cubicBezTo>
                    <a:pt x="5975" y="12358"/>
                    <a:pt x="5938" y="12266"/>
                    <a:pt x="5902" y="12156"/>
                  </a:cubicBezTo>
                  <a:cubicBezTo>
                    <a:pt x="5718" y="11678"/>
                    <a:pt x="5460" y="10961"/>
                    <a:pt x="5589" y="10575"/>
                  </a:cubicBezTo>
                  <a:cubicBezTo>
                    <a:pt x="5626" y="10483"/>
                    <a:pt x="5571" y="10373"/>
                    <a:pt x="5479" y="10336"/>
                  </a:cubicBezTo>
                  <a:cubicBezTo>
                    <a:pt x="5459" y="10328"/>
                    <a:pt x="5439" y="10324"/>
                    <a:pt x="5418" y="10324"/>
                  </a:cubicBezTo>
                  <a:cubicBezTo>
                    <a:pt x="5343" y="10324"/>
                    <a:pt x="5269" y="10374"/>
                    <a:pt x="5240" y="10446"/>
                  </a:cubicBezTo>
                  <a:cubicBezTo>
                    <a:pt x="5056" y="10961"/>
                    <a:pt x="5350" y="11733"/>
                    <a:pt x="5552" y="12285"/>
                  </a:cubicBezTo>
                  <a:cubicBezTo>
                    <a:pt x="5589" y="12395"/>
                    <a:pt x="5626" y="12487"/>
                    <a:pt x="5644" y="12560"/>
                  </a:cubicBezTo>
                  <a:cubicBezTo>
                    <a:pt x="5810" y="13075"/>
                    <a:pt x="6012" y="13553"/>
                    <a:pt x="6233" y="14013"/>
                  </a:cubicBezTo>
                  <a:cubicBezTo>
                    <a:pt x="5902" y="13572"/>
                    <a:pt x="5608" y="13130"/>
                    <a:pt x="5387" y="12634"/>
                  </a:cubicBezTo>
                  <a:cubicBezTo>
                    <a:pt x="5369" y="12597"/>
                    <a:pt x="5350" y="12542"/>
                    <a:pt x="5313" y="12469"/>
                  </a:cubicBezTo>
                  <a:cubicBezTo>
                    <a:pt x="5074" y="11917"/>
                    <a:pt x="4946" y="11568"/>
                    <a:pt x="4964" y="11457"/>
                  </a:cubicBezTo>
                  <a:cubicBezTo>
                    <a:pt x="5019" y="11384"/>
                    <a:pt x="5001" y="11292"/>
                    <a:pt x="4946" y="11218"/>
                  </a:cubicBezTo>
                  <a:cubicBezTo>
                    <a:pt x="4909" y="11182"/>
                    <a:pt x="4863" y="11163"/>
                    <a:pt x="4817" y="11163"/>
                  </a:cubicBezTo>
                  <a:cubicBezTo>
                    <a:pt x="4771" y="11163"/>
                    <a:pt x="4725" y="11182"/>
                    <a:pt x="4688" y="11218"/>
                  </a:cubicBezTo>
                  <a:cubicBezTo>
                    <a:pt x="4486" y="11402"/>
                    <a:pt x="4615" y="11825"/>
                    <a:pt x="4982" y="12616"/>
                  </a:cubicBezTo>
                  <a:cubicBezTo>
                    <a:pt x="5019" y="12689"/>
                    <a:pt x="5038" y="12744"/>
                    <a:pt x="5056" y="12781"/>
                  </a:cubicBezTo>
                  <a:cubicBezTo>
                    <a:pt x="5295" y="13351"/>
                    <a:pt x="5644" y="13829"/>
                    <a:pt x="5994" y="14307"/>
                  </a:cubicBezTo>
                  <a:cubicBezTo>
                    <a:pt x="6251" y="14656"/>
                    <a:pt x="6508" y="15006"/>
                    <a:pt x="6711" y="15392"/>
                  </a:cubicBezTo>
                  <a:cubicBezTo>
                    <a:pt x="6747" y="15447"/>
                    <a:pt x="6766" y="15520"/>
                    <a:pt x="6803" y="15576"/>
                  </a:cubicBezTo>
                  <a:cubicBezTo>
                    <a:pt x="6784" y="15667"/>
                    <a:pt x="6766" y="15741"/>
                    <a:pt x="6729" y="15833"/>
                  </a:cubicBezTo>
                  <a:cubicBezTo>
                    <a:pt x="6711" y="15906"/>
                    <a:pt x="6747" y="15998"/>
                    <a:pt x="6821" y="16054"/>
                  </a:cubicBezTo>
                  <a:lnTo>
                    <a:pt x="6858" y="16054"/>
                  </a:lnTo>
                  <a:cubicBezTo>
                    <a:pt x="6876" y="16063"/>
                    <a:pt x="6899" y="16067"/>
                    <a:pt x="6922" y="16067"/>
                  </a:cubicBezTo>
                  <a:cubicBezTo>
                    <a:pt x="6945" y="16067"/>
                    <a:pt x="6968" y="16063"/>
                    <a:pt x="6986" y="16054"/>
                  </a:cubicBezTo>
                  <a:cubicBezTo>
                    <a:pt x="7023" y="16145"/>
                    <a:pt x="7060" y="16256"/>
                    <a:pt x="7078" y="16348"/>
                  </a:cubicBezTo>
                  <a:lnTo>
                    <a:pt x="6637" y="15998"/>
                  </a:lnTo>
                  <a:lnTo>
                    <a:pt x="5828" y="14509"/>
                  </a:lnTo>
                  <a:lnTo>
                    <a:pt x="4872" y="14509"/>
                  </a:lnTo>
                  <a:lnTo>
                    <a:pt x="3273" y="11623"/>
                  </a:lnTo>
                  <a:lnTo>
                    <a:pt x="0" y="10483"/>
                  </a:lnTo>
                  <a:lnTo>
                    <a:pt x="0" y="44899"/>
                  </a:lnTo>
                  <a:lnTo>
                    <a:pt x="47248" y="44899"/>
                  </a:lnTo>
                  <a:lnTo>
                    <a:pt x="47598" y="43207"/>
                  </a:lnTo>
                  <a:lnTo>
                    <a:pt x="48407" y="41093"/>
                  </a:lnTo>
                  <a:lnTo>
                    <a:pt x="46954" y="38593"/>
                  </a:lnTo>
                  <a:lnTo>
                    <a:pt x="45520" y="37288"/>
                  </a:lnTo>
                  <a:lnTo>
                    <a:pt x="44086" y="36001"/>
                  </a:lnTo>
                  <a:lnTo>
                    <a:pt x="43112" y="33978"/>
                  </a:lnTo>
                  <a:lnTo>
                    <a:pt x="41512" y="33133"/>
                  </a:lnTo>
                  <a:lnTo>
                    <a:pt x="38792" y="32452"/>
                  </a:lnTo>
                  <a:lnTo>
                    <a:pt x="34949" y="31938"/>
                  </a:lnTo>
                  <a:lnTo>
                    <a:pt x="34122" y="30743"/>
                  </a:lnTo>
                  <a:lnTo>
                    <a:pt x="34361" y="30835"/>
                  </a:lnTo>
                  <a:cubicBezTo>
                    <a:pt x="34361" y="30835"/>
                    <a:pt x="34471" y="30816"/>
                    <a:pt x="34508" y="30393"/>
                  </a:cubicBezTo>
                  <a:cubicBezTo>
                    <a:pt x="34525" y="30195"/>
                    <a:pt x="34534" y="30142"/>
                    <a:pt x="34539" y="30142"/>
                  </a:cubicBezTo>
                  <a:cubicBezTo>
                    <a:pt x="34545" y="30142"/>
                    <a:pt x="34545" y="30210"/>
                    <a:pt x="34545" y="30210"/>
                  </a:cubicBezTo>
                  <a:lnTo>
                    <a:pt x="34618" y="29860"/>
                  </a:lnTo>
                  <a:lnTo>
                    <a:pt x="34820" y="29511"/>
                  </a:lnTo>
                  <a:lnTo>
                    <a:pt x="34968" y="29419"/>
                  </a:lnTo>
                  <a:lnTo>
                    <a:pt x="35317" y="29327"/>
                  </a:lnTo>
                  <a:cubicBezTo>
                    <a:pt x="35317" y="29327"/>
                    <a:pt x="35648" y="29382"/>
                    <a:pt x="35721" y="29401"/>
                  </a:cubicBezTo>
                  <a:cubicBezTo>
                    <a:pt x="35740" y="29404"/>
                    <a:pt x="35762" y="29406"/>
                    <a:pt x="35786" y="29406"/>
                  </a:cubicBezTo>
                  <a:cubicBezTo>
                    <a:pt x="35881" y="29406"/>
                    <a:pt x="36004" y="29382"/>
                    <a:pt x="36034" y="29382"/>
                  </a:cubicBezTo>
                  <a:cubicBezTo>
                    <a:pt x="36041" y="29386"/>
                    <a:pt x="36060" y="29387"/>
                    <a:pt x="36086" y="29387"/>
                  </a:cubicBezTo>
                  <a:cubicBezTo>
                    <a:pt x="36190" y="29387"/>
                    <a:pt x="36402" y="29364"/>
                    <a:pt x="36402" y="29364"/>
                  </a:cubicBezTo>
                  <a:lnTo>
                    <a:pt x="36659" y="29198"/>
                  </a:lnTo>
                  <a:lnTo>
                    <a:pt x="36732" y="29015"/>
                  </a:lnTo>
                  <a:lnTo>
                    <a:pt x="36677" y="28831"/>
                  </a:lnTo>
                  <a:lnTo>
                    <a:pt x="36457" y="28794"/>
                  </a:lnTo>
                  <a:lnTo>
                    <a:pt x="36034" y="28684"/>
                  </a:lnTo>
                  <a:lnTo>
                    <a:pt x="35960" y="28481"/>
                  </a:lnTo>
                  <a:lnTo>
                    <a:pt x="36107" y="28224"/>
                  </a:lnTo>
                  <a:lnTo>
                    <a:pt x="36273" y="28040"/>
                  </a:lnTo>
                  <a:lnTo>
                    <a:pt x="36383" y="27893"/>
                  </a:lnTo>
                  <a:cubicBezTo>
                    <a:pt x="36383" y="27893"/>
                    <a:pt x="36420" y="27636"/>
                    <a:pt x="36438" y="27544"/>
                  </a:cubicBezTo>
                  <a:cubicBezTo>
                    <a:pt x="36457" y="27433"/>
                    <a:pt x="36383" y="27305"/>
                    <a:pt x="36346" y="27250"/>
                  </a:cubicBezTo>
                  <a:cubicBezTo>
                    <a:pt x="36310" y="27176"/>
                    <a:pt x="36034" y="27029"/>
                    <a:pt x="36034" y="27029"/>
                  </a:cubicBezTo>
                  <a:lnTo>
                    <a:pt x="35685" y="27323"/>
                  </a:lnTo>
                  <a:lnTo>
                    <a:pt x="35280" y="27654"/>
                  </a:lnTo>
                  <a:cubicBezTo>
                    <a:pt x="35280" y="27654"/>
                    <a:pt x="34802" y="27967"/>
                    <a:pt x="34692" y="27967"/>
                  </a:cubicBezTo>
                  <a:cubicBezTo>
                    <a:pt x="34600" y="27985"/>
                    <a:pt x="34067" y="28353"/>
                    <a:pt x="34067" y="28353"/>
                  </a:cubicBezTo>
                  <a:lnTo>
                    <a:pt x="33791" y="28316"/>
                  </a:lnTo>
                  <a:lnTo>
                    <a:pt x="33662" y="28150"/>
                  </a:lnTo>
                  <a:lnTo>
                    <a:pt x="33626" y="28022"/>
                  </a:lnTo>
                  <a:cubicBezTo>
                    <a:pt x="33626" y="28022"/>
                    <a:pt x="33552" y="28003"/>
                    <a:pt x="33423" y="27985"/>
                  </a:cubicBezTo>
                  <a:cubicBezTo>
                    <a:pt x="33402" y="27979"/>
                    <a:pt x="33381" y="27976"/>
                    <a:pt x="33362" y="27976"/>
                  </a:cubicBezTo>
                  <a:cubicBezTo>
                    <a:pt x="33266" y="27976"/>
                    <a:pt x="33203" y="28040"/>
                    <a:pt x="33203" y="28040"/>
                  </a:cubicBezTo>
                  <a:lnTo>
                    <a:pt x="32853" y="28206"/>
                  </a:lnTo>
                  <a:lnTo>
                    <a:pt x="32688" y="28500"/>
                  </a:lnTo>
                  <a:lnTo>
                    <a:pt x="32559" y="28426"/>
                  </a:lnTo>
                  <a:cubicBezTo>
                    <a:pt x="32559" y="28426"/>
                    <a:pt x="32614" y="28224"/>
                    <a:pt x="32614" y="28187"/>
                  </a:cubicBezTo>
                  <a:cubicBezTo>
                    <a:pt x="32633" y="28150"/>
                    <a:pt x="32872" y="27948"/>
                    <a:pt x="32872" y="27948"/>
                  </a:cubicBezTo>
                  <a:lnTo>
                    <a:pt x="32945" y="27599"/>
                  </a:lnTo>
                  <a:cubicBezTo>
                    <a:pt x="32945" y="27599"/>
                    <a:pt x="32614" y="27525"/>
                    <a:pt x="32559" y="27507"/>
                  </a:cubicBezTo>
                  <a:cubicBezTo>
                    <a:pt x="32515" y="27507"/>
                    <a:pt x="32259" y="27483"/>
                    <a:pt x="32140" y="27483"/>
                  </a:cubicBezTo>
                  <a:cubicBezTo>
                    <a:pt x="32110" y="27483"/>
                    <a:pt x="32089" y="27485"/>
                    <a:pt x="32081" y="27489"/>
                  </a:cubicBezTo>
                  <a:cubicBezTo>
                    <a:pt x="32026" y="27507"/>
                    <a:pt x="31824" y="27838"/>
                    <a:pt x="31824" y="27838"/>
                  </a:cubicBezTo>
                  <a:lnTo>
                    <a:pt x="31695" y="28114"/>
                  </a:lnTo>
                  <a:lnTo>
                    <a:pt x="31401" y="27930"/>
                  </a:lnTo>
                  <a:lnTo>
                    <a:pt x="31548" y="26919"/>
                  </a:lnTo>
                  <a:lnTo>
                    <a:pt x="32026" y="26147"/>
                  </a:lnTo>
                  <a:lnTo>
                    <a:pt x="32614" y="25908"/>
                  </a:lnTo>
                  <a:cubicBezTo>
                    <a:pt x="32614" y="25908"/>
                    <a:pt x="33515" y="26165"/>
                    <a:pt x="33570" y="26183"/>
                  </a:cubicBezTo>
                  <a:cubicBezTo>
                    <a:pt x="33626" y="26183"/>
                    <a:pt x="34159" y="26128"/>
                    <a:pt x="34159" y="26128"/>
                  </a:cubicBezTo>
                  <a:lnTo>
                    <a:pt x="34416" y="26018"/>
                  </a:lnTo>
                  <a:lnTo>
                    <a:pt x="34765" y="25999"/>
                  </a:lnTo>
                  <a:cubicBezTo>
                    <a:pt x="34765" y="25999"/>
                    <a:pt x="35133" y="26220"/>
                    <a:pt x="35243" y="26238"/>
                  </a:cubicBezTo>
                  <a:cubicBezTo>
                    <a:pt x="35252" y="26242"/>
                    <a:pt x="35261" y="26243"/>
                    <a:pt x="35272" y="26243"/>
                  </a:cubicBezTo>
                  <a:cubicBezTo>
                    <a:pt x="35377" y="26243"/>
                    <a:pt x="35574" y="26091"/>
                    <a:pt x="35574" y="26091"/>
                  </a:cubicBezTo>
                  <a:lnTo>
                    <a:pt x="36034" y="25724"/>
                  </a:lnTo>
                  <a:lnTo>
                    <a:pt x="36622" y="25650"/>
                  </a:lnTo>
                  <a:lnTo>
                    <a:pt x="36769" y="25393"/>
                  </a:lnTo>
                  <a:lnTo>
                    <a:pt x="36806" y="25062"/>
                  </a:lnTo>
                  <a:lnTo>
                    <a:pt x="36677" y="24952"/>
                  </a:lnTo>
                  <a:lnTo>
                    <a:pt x="36328" y="24933"/>
                  </a:lnTo>
                  <a:lnTo>
                    <a:pt x="36144" y="24878"/>
                  </a:lnTo>
                  <a:lnTo>
                    <a:pt x="36089" y="24768"/>
                  </a:lnTo>
                  <a:lnTo>
                    <a:pt x="36144" y="24584"/>
                  </a:lnTo>
                  <a:lnTo>
                    <a:pt x="36420" y="24418"/>
                  </a:lnTo>
                  <a:lnTo>
                    <a:pt x="36751" y="24143"/>
                  </a:lnTo>
                  <a:lnTo>
                    <a:pt x="37192" y="23867"/>
                  </a:lnTo>
                  <a:lnTo>
                    <a:pt x="37431" y="23499"/>
                  </a:lnTo>
                  <a:cubicBezTo>
                    <a:pt x="37431" y="23499"/>
                    <a:pt x="37486" y="23242"/>
                    <a:pt x="37505" y="23150"/>
                  </a:cubicBezTo>
                  <a:cubicBezTo>
                    <a:pt x="37541" y="23040"/>
                    <a:pt x="37394" y="22745"/>
                    <a:pt x="37394" y="22690"/>
                  </a:cubicBezTo>
                  <a:cubicBezTo>
                    <a:pt x="37376" y="22635"/>
                    <a:pt x="37137" y="22598"/>
                    <a:pt x="37137" y="22598"/>
                  </a:cubicBezTo>
                  <a:lnTo>
                    <a:pt x="36861" y="22580"/>
                  </a:lnTo>
                  <a:lnTo>
                    <a:pt x="36438" y="22984"/>
                  </a:lnTo>
                  <a:lnTo>
                    <a:pt x="36181" y="23187"/>
                  </a:lnTo>
                  <a:lnTo>
                    <a:pt x="36254" y="22837"/>
                  </a:lnTo>
                  <a:lnTo>
                    <a:pt x="36346" y="22286"/>
                  </a:lnTo>
                  <a:lnTo>
                    <a:pt x="36199" y="22120"/>
                  </a:lnTo>
                  <a:lnTo>
                    <a:pt x="35924" y="21992"/>
                  </a:lnTo>
                  <a:lnTo>
                    <a:pt x="35703" y="22084"/>
                  </a:lnTo>
                  <a:lnTo>
                    <a:pt x="35519" y="22525"/>
                  </a:lnTo>
                  <a:cubicBezTo>
                    <a:pt x="35519" y="22525"/>
                    <a:pt x="35482" y="23058"/>
                    <a:pt x="35464" y="23095"/>
                  </a:cubicBezTo>
                  <a:cubicBezTo>
                    <a:pt x="35464" y="23132"/>
                    <a:pt x="35243" y="23260"/>
                    <a:pt x="35243" y="23260"/>
                  </a:cubicBezTo>
                  <a:lnTo>
                    <a:pt x="35096" y="23150"/>
                  </a:lnTo>
                  <a:lnTo>
                    <a:pt x="35059" y="22874"/>
                  </a:lnTo>
                  <a:lnTo>
                    <a:pt x="35041" y="22506"/>
                  </a:lnTo>
                  <a:lnTo>
                    <a:pt x="34912" y="22396"/>
                  </a:lnTo>
                  <a:lnTo>
                    <a:pt x="34765" y="22378"/>
                  </a:lnTo>
                  <a:lnTo>
                    <a:pt x="34545" y="22470"/>
                  </a:lnTo>
                  <a:lnTo>
                    <a:pt x="34379" y="23132"/>
                  </a:lnTo>
                  <a:lnTo>
                    <a:pt x="34232" y="23646"/>
                  </a:lnTo>
                  <a:lnTo>
                    <a:pt x="34361" y="23885"/>
                  </a:lnTo>
                  <a:lnTo>
                    <a:pt x="34324" y="24179"/>
                  </a:lnTo>
                  <a:lnTo>
                    <a:pt x="34140" y="24382"/>
                  </a:lnTo>
                  <a:cubicBezTo>
                    <a:pt x="34140" y="24382"/>
                    <a:pt x="33717" y="24455"/>
                    <a:pt x="33662" y="24474"/>
                  </a:cubicBezTo>
                  <a:cubicBezTo>
                    <a:pt x="33607" y="24474"/>
                    <a:pt x="33405" y="24529"/>
                    <a:pt x="33405" y="24529"/>
                  </a:cubicBezTo>
                  <a:lnTo>
                    <a:pt x="33313" y="24786"/>
                  </a:lnTo>
                  <a:lnTo>
                    <a:pt x="32890" y="24952"/>
                  </a:lnTo>
                  <a:lnTo>
                    <a:pt x="32339" y="24841"/>
                  </a:lnTo>
                  <a:lnTo>
                    <a:pt x="32412" y="24492"/>
                  </a:lnTo>
                  <a:lnTo>
                    <a:pt x="32596" y="23977"/>
                  </a:lnTo>
                  <a:lnTo>
                    <a:pt x="32872" y="23738"/>
                  </a:lnTo>
                  <a:lnTo>
                    <a:pt x="33203" y="23518"/>
                  </a:lnTo>
                  <a:lnTo>
                    <a:pt x="33570" y="23389"/>
                  </a:lnTo>
                  <a:lnTo>
                    <a:pt x="33717" y="23205"/>
                  </a:lnTo>
                  <a:lnTo>
                    <a:pt x="33975" y="22984"/>
                  </a:lnTo>
                  <a:lnTo>
                    <a:pt x="34012" y="22580"/>
                  </a:lnTo>
                  <a:lnTo>
                    <a:pt x="34104" y="22304"/>
                  </a:lnTo>
                  <a:lnTo>
                    <a:pt x="35446" y="21367"/>
                  </a:lnTo>
                  <a:lnTo>
                    <a:pt x="35611" y="21311"/>
                  </a:lnTo>
                  <a:lnTo>
                    <a:pt x="36218" y="21698"/>
                  </a:lnTo>
                  <a:lnTo>
                    <a:pt x="36493" y="21992"/>
                  </a:lnTo>
                  <a:lnTo>
                    <a:pt x="36861" y="21973"/>
                  </a:lnTo>
                  <a:lnTo>
                    <a:pt x="37486" y="21881"/>
                  </a:lnTo>
                  <a:lnTo>
                    <a:pt x="37633" y="21642"/>
                  </a:lnTo>
                  <a:lnTo>
                    <a:pt x="37541" y="21440"/>
                  </a:lnTo>
                  <a:lnTo>
                    <a:pt x="37358" y="21385"/>
                  </a:lnTo>
                  <a:lnTo>
                    <a:pt x="37174" y="21385"/>
                  </a:lnTo>
                  <a:lnTo>
                    <a:pt x="36861" y="21440"/>
                  </a:lnTo>
                  <a:lnTo>
                    <a:pt x="36622" y="21201"/>
                  </a:lnTo>
                  <a:lnTo>
                    <a:pt x="36880" y="21128"/>
                  </a:lnTo>
                  <a:lnTo>
                    <a:pt x="37541" y="20944"/>
                  </a:lnTo>
                  <a:lnTo>
                    <a:pt x="38497" y="20815"/>
                  </a:lnTo>
                  <a:cubicBezTo>
                    <a:pt x="38497" y="20815"/>
                    <a:pt x="39122" y="20576"/>
                    <a:pt x="39233" y="20503"/>
                  </a:cubicBezTo>
                  <a:cubicBezTo>
                    <a:pt x="39325" y="20447"/>
                    <a:pt x="39398" y="20264"/>
                    <a:pt x="39435" y="20135"/>
                  </a:cubicBezTo>
                  <a:cubicBezTo>
                    <a:pt x="39472" y="20006"/>
                    <a:pt x="39380" y="19877"/>
                    <a:pt x="39325" y="19786"/>
                  </a:cubicBezTo>
                  <a:cubicBezTo>
                    <a:pt x="39270" y="19712"/>
                    <a:pt x="39049" y="19638"/>
                    <a:pt x="39049" y="19638"/>
                  </a:cubicBezTo>
                  <a:lnTo>
                    <a:pt x="38608" y="19657"/>
                  </a:lnTo>
                  <a:lnTo>
                    <a:pt x="38130" y="19822"/>
                  </a:lnTo>
                  <a:lnTo>
                    <a:pt x="37927" y="19896"/>
                  </a:lnTo>
                  <a:lnTo>
                    <a:pt x="37927" y="19547"/>
                  </a:lnTo>
                  <a:lnTo>
                    <a:pt x="37780" y="19473"/>
                  </a:lnTo>
                  <a:lnTo>
                    <a:pt x="37431" y="19491"/>
                  </a:lnTo>
                  <a:lnTo>
                    <a:pt x="37027" y="19841"/>
                  </a:lnTo>
                  <a:lnTo>
                    <a:pt x="36990" y="19620"/>
                  </a:lnTo>
                  <a:lnTo>
                    <a:pt x="37045" y="19363"/>
                  </a:lnTo>
                  <a:lnTo>
                    <a:pt x="37192" y="19216"/>
                  </a:lnTo>
                  <a:lnTo>
                    <a:pt x="37688" y="18995"/>
                  </a:lnTo>
                  <a:lnTo>
                    <a:pt x="37670" y="18793"/>
                  </a:lnTo>
                  <a:lnTo>
                    <a:pt x="37376" y="18756"/>
                  </a:lnTo>
                  <a:lnTo>
                    <a:pt x="37082" y="18848"/>
                  </a:lnTo>
                  <a:lnTo>
                    <a:pt x="37137" y="18609"/>
                  </a:lnTo>
                  <a:cubicBezTo>
                    <a:pt x="37137" y="18609"/>
                    <a:pt x="37192" y="18315"/>
                    <a:pt x="37210" y="18278"/>
                  </a:cubicBezTo>
                  <a:cubicBezTo>
                    <a:pt x="37210" y="18223"/>
                    <a:pt x="37302" y="17837"/>
                    <a:pt x="37321" y="17782"/>
                  </a:cubicBezTo>
                  <a:cubicBezTo>
                    <a:pt x="37339" y="17708"/>
                    <a:pt x="37321" y="17469"/>
                    <a:pt x="37321" y="17469"/>
                  </a:cubicBezTo>
                  <a:lnTo>
                    <a:pt x="37027" y="17212"/>
                  </a:lnTo>
                  <a:lnTo>
                    <a:pt x="36788" y="17120"/>
                  </a:lnTo>
                  <a:lnTo>
                    <a:pt x="36641" y="17727"/>
                  </a:lnTo>
                  <a:cubicBezTo>
                    <a:pt x="36641" y="17727"/>
                    <a:pt x="36365" y="17965"/>
                    <a:pt x="36328" y="18002"/>
                  </a:cubicBezTo>
                  <a:cubicBezTo>
                    <a:pt x="36291" y="18057"/>
                    <a:pt x="36218" y="18462"/>
                    <a:pt x="36218" y="18462"/>
                  </a:cubicBezTo>
                  <a:lnTo>
                    <a:pt x="36052" y="19216"/>
                  </a:lnTo>
                  <a:lnTo>
                    <a:pt x="35942" y="19363"/>
                  </a:lnTo>
                  <a:lnTo>
                    <a:pt x="35740" y="19436"/>
                  </a:lnTo>
                  <a:lnTo>
                    <a:pt x="35666" y="19344"/>
                  </a:lnTo>
                  <a:lnTo>
                    <a:pt x="35666" y="19050"/>
                  </a:lnTo>
                  <a:lnTo>
                    <a:pt x="35758" y="18701"/>
                  </a:lnTo>
                  <a:lnTo>
                    <a:pt x="35703" y="18407"/>
                  </a:lnTo>
                  <a:lnTo>
                    <a:pt x="35501" y="18315"/>
                  </a:lnTo>
                  <a:lnTo>
                    <a:pt x="35133" y="18352"/>
                  </a:lnTo>
                  <a:lnTo>
                    <a:pt x="34931" y="18554"/>
                  </a:lnTo>
                  <a:lnTo>
                    <a:pt x="34729" y="19032"/>
                  </a:lnTo>
                  <a:lnTo>
                    <a:pt x="34876" y="19565"/>
                  </a:lnTo>
                  <a:lnTo>
                    <a:pt x="34949" y="20208"/>
                  </a:lnTo>
                  <a:lnTo>
                    <a:pt x="34802" y="20558"/>
                  </a:lnTo>
                  <a:lnTo>
                    <a:pt x="33754" y="21422"/>
                  </a:lnTo>
                  <a:lnTo>
                    <a:pt x="33478" y="21348"/>
                  </a:lnTo>
                  <a:lnTo>
                    <a:pt x="33221" y="21348"/>
                  </a:lnTo>
                  <a:lnTo>
                    <a:pt x="32670" y="21992"/>
                  </a:lnTo>
                  <a:cubicBezTo>
                    <a:pt x="32670" y="21992"/>
                    <a:pt x="32541" y="22598"/>
                    <a:pt x="32486" y="22690"/>
                  </a:cubicBezTo>
                  <a:cubicBezTo>
                    <a:pt x="32412" y="22782"/>
                    <a:pt x="32228" y="23021"/>
                    <a:pt x="32228" y="23021"/>
                  </a:cubicBezTo>
                  <a:lnTo>
                    <a:pt x="31916" y="23076"/>
                  </a:lnTo>
                  <a:lnTo>
                    <a:pt x="32008" y="22893"/>
                  </a:lnTo>
                  <a:lnTo>
                    <a:pt x="32118" y="22690"/>
                  </a:lnTo>
                  <a:lnTo>
                    <a:pt x="32283" y="22396"/>
                  </a:lnTo>
                  <a:cubicBezTo>
                    <a:pt x="32283" y="22396"/>
                    <a:pt x="32339" y="22084"/>
                    <a:pt x="32302" y="22010"/>
                  </a:cubicBezTo>
                  <a:cubicBezTo>
                    <a:pt x="32283" y="21955"/>
                    <a:pt x="32210" y="21679"/>
                    <a:pt x="32210" y="21679"/>
                  </a:cubicBezTo>
                  <a:lnTo>
                    <a:pt x="32302" y="21275"/>
                  </a:lnTo>
                  <a:lnTo>
                    <a:pt x="32394" y="20852"/>
                  </a:lnTo>
                  <a:lnTo>
                    <a:pt x="32504" y="20392"/>
                  </a:lnTo>
                  <a:lnTo>
                    <a:pt x="32651" y="20245"/>
                  </a:lnTo>
                  <a:cubicBezTo>
                    <a:pt x="32651" y="20245"/>
                    <a:pt x="33148" y="19877"/>
                    <a:pt x="33313" y="19767"/>
                  </a:cubicBezTo>
                  <a:cubicBezTo>
                    <a:pt x="33478" y="19657"/>
                    <a:pt x="33460" y="19436"/>
                    <a:pt x="33460" y="19436"/>
                  </a:cubicBezTo>
                  <a:lnTo>
                    <a:pt x="33552" y="18811"/>
                  </a:lnTo>
                  <a:lnTo>
                    <a:pt x="33993" y="18535"/>
                  </a:lnTo>
                  <a:cubicBezTo>
                    <a:pt x="33993" y="18535"/>
                    <a:pt x="34563" y="18315"/>
                    <a:pt x="34655" y="18278"/>
                  </a:cubicBezTo>
                  <a:cubicBezTo>
                    <a:pt x="34729" y="18223"/>
                    <a:pt x="34912" y="17874"/>
                    <a:pt x="34912" y="17874"/>
                  </a:cubicBezTo>
                  <a:cubicBezTo>
                    <a:pt x="34912" y="17874"/>
                    <a:pt x="34986" y="17598"/>
                    <a:pt x="34986" y="17524"/>
                  </a:cubicBezTo>
                  <a:cubicBezTo>
                    <a:pt x="34986" y="17469"/>
                    <a:pt x="34784" y="17212"/>
                    <a:pt x="34710" y="17193"/>
                  </a:cubicBezTo>
                  <a:cubicBezTo>
                    <a:pt x="34708" y="17193"/>
                    <a:pt x="34705" y="17192"/>
                    <a:pt x="34702" y="17192"/>
                  </a:cubicBezTo>
                  <a:cubicBezTo>
                    <a:pt x="34641" y="17192"/>
                    <a:pt x="34490" y="17377"/>
                    <a:pt x="34490" y="17377"/>
                  </a:cubicBezTo>
                  <a:lnTo>
                    <a:pt x="34122" y="17524"/>
                  </a:lnTo>
                  <a:lnTo>
                    <a:pt x="33993" y="17322"/>
                  </a:lnTo>
                  <a:cubicBezTo>
                    <a:pt x="33993" y="17322"/>
                    <a:pt x="34122" y="17120"/>
                    <a:pt x="34251" y="17028"/>
                  </a:cubicBezTo>
                  <a:cubicBezTo>
                    <a:pt x="34398" y="16936"/>
                    <a:pt x="34747" y="16587"/>
                    <a:pt x="34857" y="16440"/>
                  </a:cubicBezTo>
                  <a:cubicBezTo>
                    <a:pt x="34949" y="16274"/>
                    <a:pt x="35188" y="15686"/>
                    <a:pt x="35207" y="15631"/>
                  </a:cubicBezTo>
                  <a:cubicBezTo>
                    <a:pt x="35225" y="15557"/>
                    <a:pt x="35354" y="15079"/>
                    <a:pt x="35354" y="14987"/>
                  </a:cubicBezTo>
                  <a:cubicBezTo>
                    <a:pt x="35354" y="14895"/>
                    <a:pt x="34949" y="14620"/>
                    <a:pt x="34912" y="14583"/>
                  </a:cubicBezTo>
                  <a:cubicBezTo>
                    <a:pt x="34894" y="14564"/>
                    <a:pt x="34775" y="14560"/>
                    <a:pt x="34660" y="14560"/>
                  </a:cubicBezTo>
                  <a:cubicBezTo>
                    <a:pt x="34545" y="14560"/>
                    <a:pt x="34434" y="14564"/>
                    <a:pt x="34434" y="14564"/>
                  </a:cubicBezTo>
                  <a:lnTo>
                    <a:pt x="34287" y="15171"/>
                  </a:lnTo>
                  <a:lnTo>
                    <a:pt x="33809" y="15778"/>
                  </a:lnTo>
                  <a:lnTo>
                    <a:pt x="33276" y="16127"/>
                  </a:lnTo>
                  <a:lnTo>
                    <a:pt x="33276" y="16127"/>
                  </a:lnTo>
                  <a:lnTo>
                    <a:pt x="33331" y="15833"/>
                  </a:lnTo>
                  <a:cubicBezTo>
                    <a:pt x="33331" y="15833"/>
                    <a:pt x="33387" y="15612"/>
                    <a:pt x="33423" y="15484"/>
                  </a:cubicBezTo>
                  <a:cubicBezTo>
                    <a:pt x="33460" y="15355"/>
                    <a:pt x="33295" y="15153"/>
                    <a:pt x="33258" y="15079"/>
                  </a:cubicBezTo>
                  <a:cubicBezTo>
                    <a:pt x="33239" y="15024"/>
                    <a:pt x="33092" y="14803"/>
                    <a:pt x="33092" y="14803"/>
                  </a:cubicBezTo>
                  <a:lnTo>
                    <a:pt x="32596" y="15116"/>
                  </a:lnTo>
                  <a:cubicBezTo>
                    <a:pt x="32596" y="15116"/>
                    <a:pt x="32357" y="15815"/>
                    <a:pt x="32247" y="15962"/>
                  </a:cubicBezTo>
                  <a:cubicBezTo>
                    <a:pt x="32136" y="16090"/>
                    <a:pt x="31971" y="16771"/>
                    <a:pt x="31953" y="16844"/>
                  </a:cubicBezTo>
                  <a:cubicBezTo>
                    <a:pt x="31934" y="16918"/>
                    <a:pt x="31934" y="17782"/>
                    <a:pt x="31934" y="17782"/>
                  </a:cubicBezTo>
                  <a:lnTo>
                    <a:pt x="32044" y="18407"/>
                  </a:lnTo>
                  <a:lnTo>
                    <a:pt x="31732" y="18388"/>
                  </a:lnTo>
                  <a:cubicBezTo>
                    <a:pt x="31732" y="18388"/>
                    <a:pt x="31603" y="18407"/>
                    <a:pt x="31548" y="18425"/>
                  </a:cubicBezTo>
                  <a:cubicBezTo>
                    <a:pt x="31511" y="18425"/>
                    <a:pt x="31291" y="18866"/>
                    <a:pt x="31291" y="18866"/>
                  </a:cubicBezTo>
                  <a:lnTo>
                    <a:pt x="31162" y="19418"/>
                  </a:lnTo>
                  <a:lnTo>
                    <a:pt x="31107" y="19620"/>
                  </a:lnTo>
                  <a:lnTo>
                    <a:pt x="30739" y="19822"/>
                  </a:lnTo>
                  <a:cubicBezTo>
                    <a:pt x="30739" y="19822"/>
                    <a:pt x="30463" y="19786"/>
                    <a:pt x="30482" y="19473"/>
                  </a:cubicBezTo>
                  <a:cubicBezTo>
                    <a:pt x="30500" y="19160"/>
                    <a:pt x="30408" y="19179"/>
                    <a:pt x="30371" y="19087"/>
                  </a:cubicBezTo>
                  <a:cubicBezTo>
                    <a:pt x="30335" y="18995"/>
                    <a:pt x="30408" y="18517"/>
                    <a:pt x="30408" y="18517"/>
                  </a:cubicBezTo>
                  <a:lnTo>
                    <a:pt x="30408" y="18002"/>
                  </a:lnTo>
                  <a:lnTo>
                    <a:pt x="30610" y="17506"/>
                  </a:lnTo>
                  <a:lnTo>
                    <a:pt x="30794" y="17304"/>
                  </a:lnTo>
                  <a:lnTo>
                    <a:pt x="30997" y="17046"/>
                  </a:lnTo>
                  <a:cubicBezTo>
                    <a:pt x="30997" y="17046"/>
                    <a:pt x="31199" y="16660"/>
                    <a:pt x="31254" y="16532"/>
                  </a:cubicBezTo>
                  <a:cubicBezTo>
                    <a:pt x="31327" y="16403"/>
                    <a:pt x="31327" y="16329"/>
                    <a:pt x="31327" y="16237"/>
                  </a:cubicBezTo>
                  <a:cubicBezTo>
                    <a:pt x="31346" y="16145"/>
                    <a:pt x="31272" y="15925"/>
                    <a:pt x="31272" y="15925"/>
                  </a:cubicBezTo>
                  <a:lnTo>
                    <a:pt x="30997" y="15870"/>
                  </a:lnTo>
                  <a:lnTo>
                    <a:pt x="30905" y="16256"/>
                  </a:lnTo>
                  <a:lnTo>
                    <a:pt x="30555" y="16329"/>
                  </a:lnTo>
                  <a:lnTo>
                    <a:pt x="30206" y="16274"/>
                  </a:lnTo>
                  <a:lnTo>
                    <a:pt x="29857" y="16587"/>
                  </a:lnTo>
                  <a:lnTo>
                    <a:pt x="29673" y="16918"/>
                  </a:lnTo>
                  <a:lnTo>
                    <a:pt x="29563" y="16642"/>
                  </a:lnTo>
                  <a:lnTo>
                    <a:pt x="29636" y="16476"/>
                  </a:lnTo>
                  <a:lnTo>
                    <a:pt x="29728" y="15998"/>
                  </a:lnTo>
                  <a:lnTo>
                    <a:pt x="29599" y="15594"/>
                  </a:lnTo>
                  <a:lnTo>
                    <a:pt x="29563" y="15300"/>
                  </a:lnTo>
                  <a:lnTo>
                    <a:pt x="29728" y="15042"/>
                  </a:lnTo>
                  <a:lnTo>
                    <a:pt x="29838" y="14748"/>
                  </a:lnTo>
                  <a:lnTo>
                    <a:pt x="29783" y="14289"/>
                  </a:lnTo>
                  <a:lnTo>
                    <a:pt x="29618" y="14160"/>
                  </a:lnTo>
                  <a:lnTo>
                    <a:pt x="29287" y="14178"/>
                  </a:lnTo>
                  <a:lnTo>
                    <a:pt x="28901" y="14730"/>
                  </a:lnTo>
                  <a:lnTo>
                    <a:pt x="28698" y="15281"/>
                  </a:lnTo>
                  <a:lnTo>
                    <a:pt x="28809" y="15796"/>
                  </a:lnTo>
                  <a:lnTo>
                    <a:pt x="28846" y="16109"/>
                  </a:lnTo>
                  <a:lnTo>
                    <a:pt x="28772" y="16844"/>
                  </a:lnTo>
                  <a:lnTo>
                    <a:pt x="28588" y="17488"/>
                  </a:lnTo>
                  <a:lnTo>
                    <a:pt x="28368" y="17690"/>
                  </a:lnTo>
                  <a:lnTo>
                    <a:pt x="28147" y="18076"/>
                  </a:lnTo>
                  <a:lnTo>
                    <a:pt x="28110" y="18554"/>
                  </a:lnTo>
                  <a:lnTo>
                    <a:pt x="28423" y="18977"/>
                  </a:lnTo>
                  <a:lnTo>
                    <a:pt x="28993" y="19289"/>
                  </a:lnTo>
                  <a:lnTo>
                    <a:pt x="29140" y="19638"/>
                  </a:lnTo>
                  <a:lnTo>
                    <a:pt x="29250" y="20392"/>
                  </a:lnTo>
                  <a:lnTo>
                    <a:pt x="29140" y="21091"/>
                  </a:lnTo>
                  <a:lnTo>
                    <a:pt x="28993" y="21348"/>
                  </a:lnTo>
                  <a:lnTo>
                    <a:pt x="28625" y="21293"/>
                  </a:lnTo>
                  <a:cubicBezTo>
                    <a:pt x="28625" y="21293"/>
                    <a:pt x="28496" y="21036"/>
                    <a:pt x="28459" y="20962"/>
                  </a:cubicBezTo>
                  <a:cubicBezTo>
                    <a:pt x="28441" y="20889"/>
                    <a:pt x="28423" y="20668"/>
                    <a:pt x="28423" y="20668"/>
                  </a:cubicBezTo>
                  <a:lnTo>
                    <a:pt x="28404" y="20153"/>
                  </a:lnTo>
                  <a:lnTo>
                    <a:pt x="28441" y="19786"/>
                  </a:lnTo>
                  <a:lnTo>
                    <a:pt x="28129" y="19455"/>
                  </a:lnTo>
                  <a:lnTo>
                    <a:pt x="27834" y="19455"/>
                  </a:lnTo>
                  <a:lnTo>
                    <a:pt x="27706" y="19804"/>
                  </a:lnTo>
                  <a:lnTo>
                    <a:pt x="27761" y="20392"/>
                  </a:lnTo>
                  <a:lnTo>
                    <a:pt x="27614" y="20484"/>
                  </a:lnTo>
                  <a:lnTo>
                    <a:pt x="27375" y="20135"/>
                  </a:lnTo>
                  <a:cubicBezTo>
                    <a:pt x="27375" y="20135"/>
                    <a:pt x="27393" y="19657"/>
                    <a:pt x="27393" y="19491"/>
                  </a:cubicBezTo>
                  <a:cubicBezTo>
                    <a:pt x="27393" y="19326"/>
                    <a:pt x="27448" y="19069"/>
                    <a:pt x="27448" y="19069"/>
                  </a:cubicBezTo>
                  <a:lnTo>
                    <a:pt x="27191" y="18738"/>
                  </a:lnTo>
                  <a:lnTo>
                    <a:pt x="26823" y="18830"/>
                  </a:lnTo>
                  <a:lnTo>
                    <a:pt x="26584" y="19308"/>
                  </a:lnTo>
                  <a:cubicBezTo>
                    <a:pt x="26584" y="19308"/>
                    <a:pt x="26566" y="19142"/>
                    <a:pt x="26566" y="19069"/>
                  </a:cubicBezTo>
                  <a:cubicBezTo>
                    <a:pt x="26566" y="18977"/>
                    <a:pt x="26437" y="18774"/>
                    <a:pt x="26437" y="18774"/>
                  </a:cubicBezTo>
                  <a:lnTo>
                    <a:pt x="26327" y="18682"/>
                  </a:lnTo>
                  <a:lnTo>
                    <a:pt x="26125" y="18682"/>
                  </a:lnTo>
                  <a:lnTo>
                    <a:pt x="26088" y="18977"/>
                  </a:lnTo>
                  <a:lnTo>
                    <a:pt x="25775" y="18609"/>
                  </a:lnTo>
                  <a:lnTo>
                    <a:pt x="25242" y="18168"/>
                  </a:lnTo>
                  <a:lnTo>
                    <a:pt x="24911" y="18094"/>
                  </a:lnTo>
                  <a:lnTo>
                    <a:pt x="24727" y="18443"/>
                  </a:lnTo>
                  <a:lnTo>
                    <a:pt x="24819" y="18830"/>
                  </a:lnTo>
                  <a:lnTo>
                    <a:pt x="25187" y="19473"/>
                  </a:lnTo>
                  <a:lnTo>
                    <a:pt x="25683" y="19933"/>
                  </a:lnTo>
                  <a:lnTo>
                    <a:pt x="25922" y="20521"/>
                  </a:lnTo>
                  <a:lnTo>
                    <a:pt x="25591" y="20429"/>
                  </a:lnTo>
                  <a:lnTo>
                    <a:pt x="25352" y="20153"/>
                  </a:lnTo>
                  <a:lnTo>
                    <a:pt x="25261" y="19988"/>
                  </a:lnTo>
                  <a:lnTo>
                    <a:pt x="24893" y="19896"/>
                  </a:lnTo>
                  <a:lnTo>
                    <a:pt x="24672" y="20116"/>
                  </a:lnTo>
                  <a:lnTo>
                    <a:pt x="24544" y="20650"/>
                  </a:lnTo>
                  <a:lnTo>
                    <a:pt x="24930" y="21091"/>
                  </a:lnTo>
                  <a:lnTo>
                    <a:pt x="25647" y="21440"/>
                  </a:lnTo>
                  <a:lnTo>
                    <a:pt x="26198" y="21569"/>
                  </a:lnTo>
                  <a:lnTo>
                    <a:pt x="26125" y="21826"/>
                  </a:lnTo>
                  <a:lnTo>
                    <a:pt x="25849" y="21771"/>
                  </a:lnTo>
                  <a:lnTo>
                    <a:pt x="25591" y="21808"/>
                  </a:lnTo>
                  <a:lnTo>
                    <a:pt x="25481" y="22010"/>
                  </a:lnTo>
                  <a:cubicBezTo>
                    <a:pt x="25481" y="22010"/>
                    <a:pt x="25518" y="22323"/>
                    <a:pt x="25536" y="22359"/>
                  </a:cubicBezTo>
                  <a:cubicBezTo>
                    <a:pt x="25555" y="22415"/>
                    <a:pt x="25849" y="22598"/>
                    <a:pt x="25849" y="22598"/>
                  </a:cubicBezTo>
                  <a:lnTo>
                    <a:pt x="26327" y="22764"/>
                  </a:lnTo>
                  <a:lnTo>
                    <a:pt x="27025" y="22543"/>
                  </a:lnTo>
                  <a:lnTo>
                    <a:pt x="27375" y="22635"/>
                  </a:lnTo>
                  <a:lnTo>
                    <a:pt x="28018" y="23187"/>
                  </a:lnTo>
                  <a:lnTo>
                    <a:pt x="28404" y="23830"/>
                  </a:lnTo>
                  <a:lnTo>
                    <a:pt x="28220" y="24014"/>
                  </a:lnTo>
                  <a:cubicBezTo>
                    <a:pt x="28220" y="24014"/>
                    <a:pt x="27798" y="23940"/>
                    <a:pt x="27687" y="23922"/>
                  </a:cubicBezTo>
                  <a:cubicBezTo>
                    <a:pt x="27595" y="23904"/>
                    <a:pt x="27301" y="23867"/>
                    <a:pt x="27301" y="23867"/>
                  </a:cubicBezTo>
                  <a:lnTo>
                    <a:pt x="27301" y="23867"/>
                  </a:lnTo>
                  <a:lnTo>
                    <a:pt x="27338" y="24198"/>
                  </a:lnTo>
                  <a:lnTo>
                    <a:pt x="27669" y="24290"/>
                  </a:lnTo>
                  <a:lnTo>
                    <a:pt x="27834" y="24602"/>
                  </a:lnTo>
                  <a:lnTo>
                    <a:pt x="28625" y="24768"/>
                  </a:lnTo>
                  <a:lnTo>
                    <a:pt x="29029" y="24823"/>
                  </a:lnTo>
                  <a:lnTo>
                    <a:pt x="29232" y="25172"/>
                  </a:lnTo>
                  <a:lnTo>
                    <a:pt x="29085" y="25503"/>
                  </a:lnTo>
                  <a:lnTo>
                    <a:pt x="29048" y="25338"/>
                  </a:lnTo>
                  <a:cubicBezTo>
                    <a:pt x="29048" y="25338"/>
                    <a:pt x="28827" y="25117"/>
                    <a:pt x="28790" y="25099"/>
                  </a:cubicBezTo>
                  <a:cubicBezTo>
                    <a:pt x="28786" y="25097"/>
                    <a:pt x="28781" y="25097"/>
                    <a:pt x="28774" y="25097"/>
                  </a:cubicBezTo>
                  <a:cubicBezTo>
                    <a:pt x="28697" y="25097"/>
                    <a:pt x="28478" y="25191"/>
                    <a:pt x="28478" y="25191"/>
                  </a:cubicBezTo>
                  <a:lnTo>
                    <a:pt x="28459" y="25521"/>
                  </a:lnTo>
                  <a:lnTo>
                    <a:pt x="28404" y="25981"/>
                  </a:lnTo>
                  <a:cubicBezTo>
                    <a:pt x="28404" y="25981"/>
                    <a:pt x="28276" y="25908"/>
                    <a:pt x="28239" y="25871"/>
                  </a:cubicBezTo>
                  <a:cubicBezTo>
                    <a:pt x="28184" y="25834"/>
                    <a:pt x="27669" y="25613"/>
                    <a:pt x="27669" y="25613"/>
                  </a:cubicBezTo>
                  <a:cubicBezTo>
                    <a:pt x="27669" y="25613"/>
                    <a:pt x="27546" y="25622"/>
                    <a:pt x="27443" y="25622"/>
                  </a:cubicBezTo>
                  <a:cubicBezTo>
                    <a:pt x="27391" y="25622"/>
                    <a:pt x="27344" y="25620"/>
                    <a:pt x="27320" y="25613"/>
                  </a:cubicBezTo>
                  <a:cubicBezTo>
                    <a:pt x="27316" y="25613"/>
                    <a:pt x="27313" y="25612"/>
                    <a:pt x="27310" y="25612"/>
                  </a:cubicBezTo>
                  <a:cubicBezTo>
                    <a:pt x="27238" y="25612"/>
                    <a:pt x="27154" y="25797"/>
                    <a:pt x="27154" y="25797"/>
                  </a:cubicBezTo>
                  <a:lnTo>
                    <a:pt x="27228" y="26110"/>
                  </a:lnTo>
                  <a:lnTo>
                    <a:pt x="27687" y="26349"/>
                  </a:lnTo>
                  <a:lnTo>
                    <a:pt x="27706" y="26386"/>
                  </a:lnTo>
                  <a:lnTo>
                    <a:pt x="27025" y="26864"/>
                  </a:lnTo>
                  <a:lnTo>
                    <a:pt x="27025" y="26864"/>
                  </a:lnTo>
                  <a:lnTo>
                    <a:pt x="27081" y="26496"/>
                  </a:lnTo>
                  <a:lnTo>
                    <a:pt x="27007" y="26183"/>
                  </a:lnTo>
                  <a:lnTo>
                    <a:pt x="26842" y="26073"/>
                  </a:lnTo>
                  <a:lnTo>
                    <a:pt x="26676" y="26238"/>
                  </a:lnTo>
                  <a:lnTo>
                    <a:pt x="26492" y="26147"/>
                  </a:lnTo>
                  <a:cubicBezTo>
                    <a:pt x="26492" y="26147"/>
                    <a:pt x="26603" y="25632"/>
                    <a:pt x="26621" y="25540"/>
                  </a:cubicBezTo>
                  <a:cubicBezTo>
                    <a:pt x="26639" y="25448"/>
                    <a:pt x="26639" y="24676"/>
                    <a:pt x="26658" y="24621"/>
                  </a:cubicBezTo>
                  <a:cubicBezTo>
                    <a:pt x="26658" y="24566"/>
                    <a:pt x="26713" y="24143"/>
                    <a:pt x="26713" y="24143"/>
                  </a:cubicBezTo>
                  <a:cubicBezTo>
                    <a:pt x="26713" y="24143"/>
                    <a:pt x="26345" y="23757"/>
                    <a:pt x="26290" y="23683"/>
                  </a:cubicBezTo>
                  <a:cubicBezTo>
                    <a:pt x="26235" y="23628"/>
                    <a:pt x="26033" y="23554"/>
                    <a:pt x="26033" y="23554"/>
                  </a:cubicBezTo>
                  <a:lnTo>
                    <a:pt x="25683" y="23701"/>
                  </a:lnTo>
                  <a:lnTo>
                    <a:pt x="25720" y="24198"/>
                  </a:lnTo>
                  <a:lnTo>
                    <a:pt x="25720" y="24492"/>
                  </a:lnTo>
                  <a:lnTo>
                    <a:pt x="25500" y="24621"/>
                  </a:lnTo>
                  <a:lnTo>
                    <a:pt x="25242" y="24492"/>
                  </a:lnTo>
                  <a:cubicBezTo>
                    <a:pt x="25242" y="24492"/>
                    <a:pt x="25187" y="24124"/>
                    <a:pt x="25205" y="24069"/>
                  </a:cubicBezTo>
                  <a:cubicBezTo>
                    <a:pt x="25224" y="24032"/>
                    <a:pt x="25058" y="23610"/>
                    <a:pt x="25058" y="23573"/>
                  </a:cubicBezTo>
                  <a:cubicBezTo>
                    <a:pt x="25040" y="23536"/>
                    <a:pt x="24948" y="23260"/>
                    <a:pt x="24930" y="23187"/>
                  </a:cubicBezTo>
                  <a:cubicBezTo>
                    <a:pt x="24893" y="23132"/>
                    <a:pt x="24801" y="22635"/>
                    <a:pt x="24801" y="22635"/>
                  </a:cubicBezTo>
                  <a:lnTo>
                    <a:pt x="24635" y="22396"/>
                  </a:lnTo>
                  <a:lnTo>
                    <a:pt x="24286" y="22378"/>
                  </a:lnTo>
                  <a:lnTo>
                    <a:pt x="23900" y="22819"/>
                  </a:lnTo>
                  <a:lnTo>
                    <a:pt x="24084" y="23279"/>
                  </a:lnTo>
                  <a:lnTo>
                    <a:pt x="24213" y="23904"/>
                  </a:lnTo>
                  <a:lnTo>
                    <a:pt x="23937" y="23849"/>
                  </a:lnTo>
                  <a:lnTo>
                    <a:pt x="23624" y="23775"/>
                  </a:lnTo>
                  <a:lnTo>
                    <a:pt x="23588" y="23959"/>
                  </a:lnTo>
                  <a:lnTo>
                    <a:pt x="23937" y="24363"/>
                  </a:lnTo>
                  <a:lnTo>
                    <a:pt x="24176" y="24731"/>
                  </a:lnTo>
                  <a:lnTo>
                    <a:pt x="24213" y="24933"/>
                  </a:lnTo>
                  <a:lnTo>
                    <a:pt x="24213" y="24933"/>
                  </a:lnTo>
                  <a:lnTo>
                    <a:pt x="23845" y="24915"/>
                  </a:lnTo>
                  <a:lnTo>
                    <a:pt x="23422" y="24602"/>
                  </a:lnTo>
                  <a:lnTo>
                    <a:pt x="23238" y="24786"/>
                  </a:lnTo>
                  <a:lnTo>
                    <a:pt x="23238" y="25209"/>
                  </a:lnTo>
                  <a:lnTo>
                    <a:pt x="23569" y="25632"/>
                  </a:lnTo>
                  <a:lnTo>
                    <a:pt x="24635" y="25889"/>
                  </a:lnTo>
                  <a:lnTo>
                    <a:pt x="25077" y="26165"/>
                  </a:lnTo>
                  <a:lnTo>
                    <a:pt x="25739" y="27672"/>
                  </a:lnTo>
                  <a:lnTo>
                    <a:pt x="24911" y="27672"/>
                  </a:lnTo>
                  <a:lnTo>
                    <a:pt x="24893" y="27636"/>
                  </a:lnTo>
                  <a:lnTo>
                    <a:pt x="24672" y="27599"/>
                  </a:lnTo>
                  <a:lnTo>
                    <a:pt x="24654" y="27672"/>
                  </a:lnTo>
                  <a:lnTo>
                    <a:pt x="23110" y="27672"/>
                  </a:lnTo>
                  <a:lnTo>
                    <a:pt x="23110" y="26036"/>
                  </a:lnTo>
                  <a:cubicBezTo>
                    <a:pt x="23110" y="26036"/>
                    <a:pt x="23110" y="25191"/>
                    <a:pt x="21933" y="23922"/>
                  </a:cubicBezTo>
                  <a:cubicBezTo>
                    <a:pt x="21007" y="22939"/>
                    <a:pt x="20113" y="22828"/>
                    <a:pt x="19759" y="22828"/>
                  </a:cubicBezTo>
                  <a:cubicBezTo>
                    <a:pt x="19656" y="22828"/>
                    <a:pt x="19598" y="22837"/>
                    <a:pt x="19598" y="22837"/>
                  </a:cubicBezTo>
                  <a:lnTo>
                    <a:pt x="17190" y="22837"/>
                  </a:lnTo>
                  <a:lnTo>
                    <a:pt x="13347" y="21937"/>
                  </a:lnTo>
                  <a:cubicBezTo>
                    <a:pt x="13347" y="21937"/>
                    <a:pt x="12465" y="21109"/>
                    <a:pt x="11711" y="20374"/>
                  </a:cubicBezTo>
                  <a:cubicBezTo>
                    <a:pt x="11766" y="20282"/>
                    <a:pt x="11822" y="20208"/>
                    <a:pt x="11895" y="20135"/>
                  </a:cubicBezTo>
                  <a:cubicBezTo>
                    <a:pt x="11895" y="20135"/>
                    <a:pt x="11895" y="20116"/>
                    <a:pt x="11895" y="20116"/>
                  </a:cubicBezTo>
                  <a:cubicBezTo>
                    <a:pt x="12116" y="19951"/>
                    <a:pt x="12336" y="19786"/>
                    <a:pt x="12575" y="19657"/>
                  </a:cubicBezTo>
                  <a:cubicBezTo>
                    <a:pt x="12778" y="19510"/>
                    <a:pt x="13017" y="19381"/>
                    <a:pt x="13237" y="19252"/>
                  </a:cubicBezTo>
                  <a:cubicBezTo>
                    <a:pt x="13531" y="19087"/>
                    <a:pt x="13807" y="18921"/>
                    <a:pt x="14101" y="18738"/>
                  </a:cubicBezTo>
                  <a:cubicBezTo>
                    <a:pt x="14156" y="18738"/>
                    <a:pt x="14193" y="18719"/>
                    <a:pt x="14248" y="18719"/>
                  </a:cubicBezTo>
                  <a:cubicBezTo>
                    <a:pt x="14359" y="18719"/>
                    <a:pt x="14487" y="18701"/>
                    <a:pt x="14616" y="18701"/>
                  </a:cubicBezTo>
                  <a:cubicBezTo>
                    <a:pt x="15278" y="18664"/>
                    <a:pt x="15940" y="18627"/>
                    <a:pt x="16601" y="18407"/>
                  </a:cubicBezTo>
                  <a:cubicBezTo>
                    <a:pt x="16712" y="18370"/>
                    <a:pt x="16822" y="18333"/>
                    <a:pt x="16951" y="18296"/>
                  </a:cubicBezTo>
                  <a:cubicBezTo>
                    <a:pt x="17649" y="18094"/>
                    <a:pt x="18532" y="17818"/>
                    <a:pt x="18881" y="17193"/>
                  </a:cubicBezTo>
                  <a:cubicBezTo>
                    <a:pt x="18936" y="17101"/>
                    <a:pt x="18900" y="16991"/>
                    <a:pt x="18808" y="16936"/>
                  </a:cubicBezTo>
                  <a:cubicBezTo>
                    <a:pt x="18778" y="16918"/>
                    <a:pt x="18747" y="16910"/>
                    <a:pt x="18717" y="16910"/>
                  </a:cubicBezTo>
                  <a:cubicBezTo>
                    <a:pt x="18653" y="16910"/>
                    <a:pt x="18594" y="16947"/>
                    <a:pt x="18569" y="17010"/>
                  </a:cubicBezTo>
                  <a:cubicBezTo>
                    <a:pt x="18274" y="17506"/>
                    <a:pt x="17484" y="17763"/>
                    <a:pt x="16840" y="17947"/>
                  </a:cubicBezTo>
                  <a:cubicBezTo>
                    <a:pt x="16712" y="17984"/>
                    <a:pt x="16601" y="18021"/>
                    <a:pt x="16491" y="18057"/>
                  </a:cubicBezTo>
                  <a:cubicBezTo>
                    <a:pt x="15921" y="18241"/>
                    <a:pt x="15315" y="18296"/>
                    <a:pt x="14726" y="18333"/>
                  </a:cubicBezTo>
                  <a:cubicBezTo>
                    <a:pt x="15498" y="17874"/>
                    <a:pt x="16234" y="17340"/>
                    <a:pt x="16932" y="16807"/>
                  </a:cubicBezTo>
                  <a:cubicBezTo>
                    <a:pt x="16969" y="16807"/>
                    <a:pt x="16988" y="16789"/>
                    <a:pt x="17006" y="16789"/>
                  </a:cubicBezTo>
                  <a:cubicBezTo>
                    <a:pt x="17355" y="16697"/>
                    <a:pt x="17705" y="16605"/>
                    <a:pt x="18035" y="16421"/>
                  </a:cubicBezTo>
                  <a:cubicBezTo>
                    <a:pt x="19194" y="15778"/>
                    <a:pt x="20646" y="14895"/>
                    <a:pt x="21510" y="13664"/>
                  </a:cubicBezTo>
                  <a:cubicBezTo>
                    <a:pt x="22264" y="12560"/>
                    <a:pt x="22576" y="11329"/>
                    <a:pt x="22871" y="10115"/>
                  </a:cubicBezTo>
                  <a:cubicBezTo>
                    <a:pt x="23091" y="9251"/>
                    <a:pt x="23330" y="8350"/>
                    <a:pt x="23716" y="7542"/>
                  </a:cubicBezTo>
                  <a:cubicBezTo>
                    <a:pt x="23753" y="7450"/>
                    <a:pt x="23716" y="7339"/>
                    <a:pt x="23624" y="7303"/>
                  </a:cubicBezTo>
                  <a:cubicBezTo>
                    <a:pt x="23595" y="7285"/>
                    <a:pt x="23564" y="7277"/>
                    <a:pt x="23533" y="7277"/>
                  </a:cubicBezTo>
                  <a:cubicBezTo>
                    <a:pt x="23469" y="7277"/>
                    <a:pt x="23410" y="7314"/>
                    <a:pt x="23385" y="7376"/>
                  </a:cubicBezTo>
                  <a:cubicBezTo>
                    <a:pt x="22981" y="8240"/>
                    <a:pt x="22742" y="9141"/>
                    <a:pt x="22521" y="10023"/>
                  </a:cubicBezTo>
                  <a:cubicBezTo>
                    <a:pt x="22209" y="11255"/>
                    <a:pt x="21915" y="12413"/>
                    <a:pt x="21198" y="13443"/>
                  </a:cubicBezTo>
                  <a:cubicBezTo>
                    <a:pt x="20389" y="14620"/>
                    <a:pt x="18991" y="15484"/>
                    <a:pt x="17852" y="16090"/>
                  </a:cubicBezTo>
                  <a:cubicBezTo>
                    <a:pt x="17907" y="16054"/>
                    <a:pt x="17962" y="16017"/>
                    <a:pt x="18017" y="15980"/>
                  </a:cubicBezTo>
                  <a:lnTo>
                    <a:pt x="18238" y="15796"/>
                  </a:lnTo>
                  <a:cubicBezTo>
                    <a:pt x="18881" y="15300"/>
                    <a:pt x="19414" y="14730"/>
                    <a:pt x="20003" y="14105"/>
                  </a:cubicBezTo>
                  <a:cubicBezTo>
                    <a:pt x="20076" y="14031"/>
                    <a:pt x="20168" y="13939"/>
                    <a:pt x="20260" y="13847"/>
                  </a:cubicBezTo>
                  <a:cubicBezTo>
                    <a:pt x="20517" y="13608"/>
                    <a:pt x="20793" y="13333"/>
                    <a:pt x="20940" y="13057"/>
                  </a:cubicBezTo>
                  <a:cubicBezTo>
                    <a:pt x="20977" y="12965"/>
                    <a:pt x="20940" y="12855"/>
                    <a:pt x="20848" y="12799"/>
                  </a:cubicBezTo>
                  <a:cubicBezTo>
                    <a:pt x="20825" y="12790"/>
                    <a:pt x="20800" y="12785"/>
                    <a:pt x="20775" y="12785"/>
                  </a:cubicBezTo>
                  <a:cubicBezTo>
                    <a:pt x="20704" y="12785"/>
                    <a:pt x="20637" y="12823"/>
                    <a:pt x="20609" y="12891"/>
                  </a:cubicBezTo>
                  <a:cubicBezTo>
                    <a:pt x="20499" y="13112"/>
                    <a:pt x="20242" y="13351"/>
                    <a:pt x="20003" y="13572"/>
                  </a:cubicBezTo>
                  <a:cubicBezTo>
                    <a:pt x="19911" y="13682"/>
                    <a:pt x="19800" y="13774"/>
                    <a:pt x="19727" y="13866"/>
                  </a:cubicBezTo>
                  <a:cubicBezTo>
                    <a:pt x="19690" y="13884"/>
                    <a:pt x="19672" y="13921"/>
                    <a:pt x="19635" y="13958"/>
                  </a:cubicBezTo>
                  <a:cubicBezTo>
                    <a:pt x="20573" y="12781"/>
                    <a:pt x="21455" y="11421"/>
                    <a:pt x="22227" y="9968"/>
                  </a:cubicBezTo>
                  <a:cubicBezTo>
                    <a:pt x="22264" y="9876"/>
                    <a:pt x="22227" y="9766"/>
                    <a:pt x="22135" y="9729"/>
                  </a:cubicBezTo>
                  <a:cubicBezTo>
                    <a:pt x="22112" y="9712"/>
                    <a:pt x="22084" y="9703"/>
                    <a:pt x="22056" y="9703"/>
                  </a:cubicBezTo>
                  <a:cubicBezTo>
                    <a:pt x="21997" y="9703"/>
                    <a:pt x="21934" y="9740"/>
                    <a:pt x="21896" y="9803"/>
                  </a:cubicBezTo>
                  <a:cubicBezTo>
                    <a:pt x="20536" y="12377"/>
                    <a:pt x="18808" y="14638"/>
                    <a:pt x="17024" y="16145"/>
                  </a:cubicBezTo>
                  <a:cubicBezTo>
                    <a:pt x="16859" y="16274"/>
                    <a:pt x="16693" y="16421"/>
                    <a:pt x="16528" y="16550"/>
                  </a:cubicBezTo>
                  <a:cubicBezTo>
                    <a:pt x="16491" y="16550"/>
                    <a:pt x="16454" y="16568"/>
                    <a:pt x="16418" y="16568"/>
                  </a:cubicBezTo>
                  <a:cubicBezTo>
                    <a:pt x="16032" y="16697"/>
                    <a:pt x="15627" y="16862"/>
                    <a:pt x="15241" y="17010"/>
                  </a:cubicBezTo>
                  <a:cubicBezTo>
                    <a:pt x="15112" y="17065"/>
                    <a:pt x="14965" y="17120"/>
                    <a:pt x="14837" y="17175"/>
                  </a:cubicBezTo>
                  <a:lnTo>
                    <a:pt x="15112" y="16954"/>
                  </a:lnTo>
                  <a:cubicBezTo>
                    <a:pt x="15995" y="16256"/>
                    <a:pt x="16822" y="15612"/>
                    <a:pt x="17594" y="14730"/>
                  </a:cubicBezTo>
                  <a:cubicBezTo>
                    <a:pt x="19157" y="12928"/>
                    <a:pt x="20573" y="10814"/>
                    <a:pt x="21988" y="8075"/>
                  </a:cubicBezTo>
                  <a:cubicBezTo>
                    <a:pt x="22043" y="8001"/>
                    <a:pt x="22007" y="7872"/>
                    <a:pt x="21915" y="7836"/>
                  </a:cubicBezTo>
                  <a:cubicBezTo>
                    <a:pt x="21885" y="7818"/>
                    <a:pt x="21854" y="7810"/>
                    <a:pt x="21824" y="7810"/>
                  </a:cubicBezTo>
                  <a:cubicBezTo>
                    <a:pt x="21760" y="7810"/>
                    <a:pt x="21701" y="7847"/>
                    <a:pt x="21676" y="7909"/>
                  </a:cubicBezTo>
                  <a:cubicBezTo>
                    <a:pt x="20260" y="10612"/>
                    <a:pt x="18863" y="12708"/>
                    <a:pt x="17318" y="14491"/>
                  </a:cubicBezTo>
                  <a:cubicBezTo>
                    <a:pt x="16565" y="15355"/>
                    <a:pt x="15756" y="15980"/>
                    <a:pt x="14892" y="16660"/>
                  </a:cubicBezTo>
                  <a:lnTo>
                    <a:pt x="14598" y="16881"/>
                  </a:lnTo>
                  <a:cubicBezTo>
                    <a:pt x="14469" y="16973"/>
                    <a:pt x="14359" y="17065"/>
                    <a:pt x="14230" y="17157"/>
                  </a:cubicBezTo>
                  <a:cubicBezTo>
                    <a:pt x="14542" y="16752"/>
                    <a:pt x="14873" y="16348"/>
                    <a:pt x="15204" y="15962"/>
                  </a:cubicBezTo>
                  <a:cubicBezTo>
                    <a:pt x="17153" y="13811"/>
                    <a:pt x="18513" y="11347"/>
                    <a:pt x="19745" y="8994"/>
                  </a:cubicBezTo>
                  <a:cubicBezTo>
                    <a:pt x="19782" y="8920"/>
                    <a:pt x="19764" y="8810"/>
                    <a:pt x="19672" y="8755"/>
                  </a:cubicBezTo>
                  <a:cubicBezTo>
                    <a:pt x="19642" y="8737"/>
                    <a:pt x="19611" y="8729"/>
                    <a:pt x="19580" y="8729"/>
                  </a:cubicBezTo>
                  <a:cubicBezTo>
                    <a:pt x="19515" y="8729"/>
                    <a:pt x="19452" y="8766"/>
                    <a:pt x="19414" y="8828"/>
                  </a:cubicBezTo>
                  <a:cubicBezTo>
                    <a:pt x="18330" y="10906"/>
                    <a:pt x="17135" y="13075"/>
                    <a:pt x="15535" y="15024"/>
                  </a:cubicBezTo>
                  <a:cubicBezTo>
                    <a:pt x="15921" y="14289"/>
                    <a:pt x="16326" y="13535"/>
                    <a:pt x="16693" y="12818"/>
                  </a:cubicBezTo>
                  <a:cubicBezTo>
                    <a:pt x="16896" y="12450"/>
                    <a:pt x="17079" y="12082"/>
                    <a:pt x="17263" y="11715"/>
                  </a:cubicBezTo>
                  <a:cubicBezTo>
                    <a:pt x="17521" y="11255"/>
                    <a:pt x="17705" y="10777"/>
                    <a:pt x="17907" y="10336"/>
                  </a:cubicBezTo>
                  <a:cubicBezTo>
                    <a:pt x="17944" y="10244"/>
                    <a:pt x="17980" y="10171"/>
                    <a:pt x="17999" y="10079"/>
                  </a:cubicBezTo>
                  <a:cubicBezTo>
                    <a:pt x="18146" y="9913"/>
                    <a:pt x="18293" y="9748"/>
                    <a:pt x="18422" y="9564"/>
                  </a:cubicBezTo>
                  <a:cubicBezTo>
                    <a:pt x="18881" y="9012"/>
                    <a:pt x="19341" y="8442"/>
                    <a:pt x="19653" y="7781"/>
                  </a:cubicBezTo>
                  <a:cubicBezTo>
                    <a:pt x="19708" y="7689"/>
                    <a:pt x="19672" y="7597"/>
                    <a:pt x="19580" y="7542"/>
                  </a:cubicBezTo>
                  <a:cubicBezTo>
                    <a:pt x="19556" y="7532"/>
                    <a:pt x="19531" y="7527"/>
                    <a:pt x="19506" y="7527"/>
                  </a:cubicBezTo>
                  <a:cubicBezTo>
                    <a:pt x="19435" y="7527"/>
                    <a:pt x="19363" y="7565"/>
                    <a:pt x="19322" y="7633"/>
                  </a:cubicBezTo>
                  <a:cubicBezTo>
                    <a:pt x="19120" y="8093"/>
                    <a:pt x="18826" y="8498"/>
                    <a:pt x="18495" y="8902"/>
                  </a:cubicBezTo>
                  <a:cubicBezTo>
                    <a:pt x="18605" y="8571"/>
                    <a:pt x="18697" y="8240"/>
                    <a:pt x="18789" y="7909"/>
                  </a:cubicBezTo>
                  <a:cubicBezTo>
                    <a:pt x="18844" y="7689"/>
                    <a:pt x="18900" y="7486"/>
                    <a:pt x="18973" y="7266"/>
                  </a:cubicBezTo>
                  <a:cubicBezTo>
                    <a:pt x="19028" y="7064"/>
                    <a:pt x="19083" y="6843"/>
                    <a:pt x="19120" y="6641"/>
                  </a:cubicBezTo>
                  <a:cubicBezTo>
                    <a:pt x="19194" y="6273"/>
                    <a:pt x="19267" y="5905"/>
                    <a:pt x="19414" y="5630"/>
                  </a:cubicBezTo>
                  <a:cubicBezTo>
                    <a:pt x="19469" y="5538"/>
                    <a:pt x="19433" y="5427"/>
                    <a:pt x="19341" y="5372"/>
                  </a:cubicBezTo>
                  <a:cubicBezTo>
                    <a:pt x="19312" y="5361"/>
                    <a:pt x="19281" y="5354"/>
                    <a:pt x="19250" y="5354"/>
                  </a:cubicBezTo>
                  <a:cubicBezTo>
                    <a:pt x="19185" y="5354"/>
                    <a:pt x="19121" y="5383"/>
                    <a:pt x="19083" y="5446"/>
                  </a:cubicBezTo>
                  <a:cubicBezTo>
                    <a:pt x="18918" y="5777"/>
                    <a:pt x="18826" y="6181"/>
                    <a:pt x="18752" y="6567"/>
                  </a:cubicBezTo>
                  <a:cubicBezTo>
                    <a:pt x="18716" y="6788"/>
                    <a:pt x="18679" y="6990"/>
                    <a:pt x="18624" y="7155"/>
                  </a:cubicBezTo>
                  <a:cubicBezTo>
                    <a:pt x="18550" y="7376"/>
                    <a:pt x="18495" y="7597"/>
                    <a:pt x="18440" y="7817"/>
                  </a:cubicBezTo>
                  <a:cubicBezTo>
                    <a:pt x="18293" y="8350"/>
                    <a:pt x="18146" y="8847"/>
                    <a:pt x="17925" y="9362"/>
                  </a:cubicBezTo>
                  <a:cubicBezTo>
                    <a:pt x="17833" y="9545"/>
                    <a:pt x="17760" y="9711"/>
                    <a:pt x="17686" y="9895"/>
                  </a:cubicBezTo>
                  <a:cubicBezTo>
                    <a:pt x="17484" y="10171"/>
                    <a:pt x="17282" y="10428"/>
                    <a:pt x="17098" y="10722"/>
                  </a:cubicBezTo>
                  <a:cubicBezTo>
                    <a:pt x="16693" y="11439"/>
                    <a:pt x="16197" y="12064"/>
                    <a:pt x="15682" y="12671"/>
                  </a:cubicBezTo>
                  <a:cubicBezTo>
                    <a:pt x="15719" y="12616"/>
                    <a:pt x="15756" y="12542"/>
                    <a:pt x="15793" y="12469"/>
                  </a:cubicBezTo>
                  <a:cubicBezTo>
                    <a:pt x="16252" y="11660"/>
                    <a:pt x="16749" y="10832"/>
                    <a:pt x="17190" y="9987"/>
                  </a:cubicBezTo>
                  <a:cubicBezTo>
                    <a:pt x="17227" y="9895"/>
                    <a:pt x="17190" y="9784"/>
                    <a:pt x="17098" y="9729"/>
                  </a:cubicBezTo>
                  <a:cubicBezTo>
                    <a:pt x="17074" y="9720"/>
                    <a:pt x="17049" y="9715"/>
                    <a:pt x="17025" y="9715"/>
                  </a:cubicBezTo>
                  <a:cubicBezTo>
                    <a:pt x="16954" y="9715"/>
                    <a:pt x="16886" y="9753"/>
                    <a:pt x="16859" y="9821"/>
                  </a:cubicBezTo>
                  <a:cubicBezTo>
                    <a:pt x="16418" y="10649"/>
                    <a:pt x="15940" y="11476"/>
                    <a:pt x="15480" y="12285"/>
                  </a:cubicBezTo>
                  <a:cubicBezTo>
                    <a:pt x="15149" y="12855"/>
                    <a:pt x="14818" y="13425"/>
                    <a:pt x="14506" y="14013"/>
                  </a:cubicBezTo>
                  <a:cubicBezTo>
                    <a:pt x="14377" y="14160"/>
                    <a:pt x="14248" y="14289"/>
                    <a:pt x="14138" y="14417"/>
                  </a:cubicBezTo>
                  <a:cubicBezTo>
                    <a:pt x="13733" y="14895"/>
                    <a:pt x="13329" y="15355"/>
                    <a:pt x="12925" y="15796"/>
                  </a:cubicBezTo>
                  <a:cubicBezTo>
                    <a:pt x="13366" y="14969"/>
                    <a:pt x="13844" y="14142"/>
                    <a:pt x="14322" y="13333"/>
                  </a:cubicBezTo>
                  <a:cubicBezTo>
                    <a:pt x="14855" y="12652"/>
                    <a:pt x="15333" y="11917"/>
                    <a:pt x="15774" y="11090"/>
                  </a:cubicBezTo>
                  <a:cubicBezTo>
                    <a:pt x="15940" y="10777"/>
                    <a:pt x="16087" y="10465"/>
                    <a:pt x="16252" y="10152"/>
                  </a:cubicBezTo>
                  <a:cubicBezTo>
                    <a:pt x="16565" y="9564"/>
                    <a:pt x="16877" y="8957"/>
                    <a:pt x="17208" y="8369"/>
                  </a:cubicBezTo>
                  <a:cubicBezTo>
                    <a:pt x="17282" y="8203"/>
                    <a:pt x="17392" y="8056"/>
                    <a:pt x="17502" y="7891"/>
                  </a:cubicBezTo>
                  <a:cubicBezTo>
                    <a:pt x="17649" y="7689"/>
                    <a:pt x="17815" y="7450"/>
                    <a:pt x="17925" y="7211"/>
                  </a:cubicBezTo>
                  <a:cubicBezTo>
                    <a:pt x="17962" y="7119"/>
                    <a:pt x="17925" y="7008"/>
                    <a:pt x="17833" y="6953"/>
                  </a:cubicBezTo>
                  <a:cubicBezTo>
                    <a:pt x="17809" y="6944"/>
                    <a:pt x="17785" y="6939"/>
                    <a:pt x="17760" y="6939"/>
                  </a:cubicBezTo>
                  <a:cubicBezTo>
                    <a:pt x="17688" y="6939"/>
                    <a:pt x="17617" y="6977"/>
                    <a:pt x="17576" y="7045"/>
                  </a:cubicBezTo>
                  <a:cubicBezTo>
                    <a:pt x="17484" y="7266"/>
                    <a:pt x="17337" y="7468"/>
                    <a:pt x="17190" y="7689"/>
                  </a:cubicBezTo>
                  <a:cubicBezTo>
                    <a:pt x="17079" y="7854"/>
                    <a:pt x="16969" y="8020"/>
                    <a:pt x="16877" y="8185"/>
                  </a:cubicBezTo>
                  <a:cubicBezTo>
                    <a:pt x="16785" y="8350"/>
                    <a:pt x="16693" y="8534"/>
                    <a:pt x="16583" y="8718"/>
                  </a:cubicBezTo>
                  <a:cubicBezTo>
                    <a:pt x="16546" y="8737"/>
                    <a:pt x="16528" y="8755"/>
                    <a:pt x="16510" y="8792"/>
                  </a:cubicBezTo>
                  <a:cubicBezTo>
                    <a:pt x="15884" y="9987"/>
                    <a:pt x="15167" y="11182"/>
                    <a:pt x="14487" y="12321"/>
                  </a:cubicBezTo>
                  <a:cubicBezTo>
                    <a:pt x="14340" y="12579"/>
                    <a:pt x="14175" y="12855"/>
                    <a:pt x="14009" y="13112"/>
                  </a:cubicBezTo>
                  <a:cubicBezTo>
                    <a:pt x="13678" y="13535"/>
                    <a:pt x="13311" y="13921"/>
                    <a:pt x="12906" y="14289"/>
                  </a:cubicBezTo>
                  <a:cubicBezTo>
                    <a:pt x="13311" y="13682"/>
                    <a:pt x="13697" y="13038"/>
                    <a:pt x="14028" y="12395"/>
                  </a:cubicBezTo>
                  <a:cubicBezTo>
                    <a:pt x="14138" y="12211"/>
                    <a:pt x="14230" y="12046"/>
                    <a:pt x="14322" y="11862"/>
                  </a:cubicBezTo>
                  <a:cubicBezTo>
                    <a:pt x="14818" y="10943"/>
                    <a:pt x="15333" y="9987"/>
                    <a:pt x="15572" y="8957"/>
                  </a:cubicBezTo>
                  <a:cubicBezTo>
                    <a:pt x="16105" y="8167"/>
                    <a:pt x="16675" y="7247"/>
                    <a:pt x="17227" y="6199"/>
                  </a:cubicBezTo>
                  <a:cubicBezTo>
                    <a:pt x="17282" y="6108"/>
                    <a:pt x="17245" y="5997"/>
                    <a:pt x="17153" y="5942"/>
                  </a:cubicBezTo>
                  <a:cubicBezTo>
                    <a:pt x="17128" y="5932"/>
                    <a:pt x="17102" y="5928"/>
                    <a:pt x="17077" y="5928"/>
                  </a:cubicBezTo>
                  <a:cubicBezTo>
                    <a:pt x="17007" y="5928"/>
                    <a:pt x="16941" y="5962"/>
                    <a:pt x="16914" y="6016"/>
                  </a:cubicBezTo>
                  <a:cubicBezTo>
                    <a:pt x="16528" y="6733"/>
                    <a:pt x="16160" y="7376"/>
                    <a:pt x="15774" y="7964"/>
                  </a:cubicBezTo>
                  <a:cubicBezTo>
                    <a:pt x="15940" y="7174"/>
                    <a:pt x="16160" y="6402"/>
                    <a:pt x="16381" y="5630"/>
                  </a:cubicBezTo>
                  <a:cubicBezTo>
                    <a:pt x="16436" y="5391"/>
                    <a:pt x="16510" y="5170"/>
                    <a:pt x="16565" y="4931"/>
                  </a:cubicBezTo>
                  <a:cubicBezTo>
                    <a:pt x="16657" y="4637"/>
                    <a:pt x="16693" y="4324"/>
                    <a:pt x="16730" y="4030"/>
                  </a:cubicBezTo>
                  <a:cubicBezTo>
                    <a:pt x="16785" y="3534"/>
                    <a:pt x="16840" y="3074"/>
                    <a:pt x="17098" y="2651"/>
                  </a:cubicBezTo>
                  <a:cubicBezTo>
                    <a:pt x="17153" y="2578"/>
                    <a:pt x="17135" y="2449"/>
                    <a:pt x="17043" y="2394"/>
                  </a:cubicBezTo>
                  <a:cubicBezTo>
                    <a:pt x="17012" y="2376"/>
                    <a:pt x="16979" y="2367"/>
                    <a:pt x="16947" y="2367"/>
                  </a:cubicBezTo>
                  <a:cubicBezTo>
                    <a:pt x="16883" y="2367"/>
                    <a:pt x="16822" y="2400"/>
                    <a:pt x="16785" y="2449"/>
                  </a:cubicBezTo>
                  <a:cubicBezTo>
                    <a:pt x="16473" y="2945"/>
                    <a:pt x="16418" y="3479"/>
                    <a:pt x="16362" y="3993"/>
                  </a:cubicBezTo>
                  <a:cubicBezTo>
                    <a:pt x="16326" y="4288"/>
                    <a:pt x="16289" y="4563"/>
                    <a:pt x="16215" y="4839"/>
                  </a:cubicBezTo>
                  <a:cubicBezTo>
                    <a:pt x="16160" y="5060"/>
                    <a:pt x="16087" y="5299"/>
                    <a:pt x="16013" y="5538"/>
                  </a:cubicBezTo>
                  <a:cubicBezTo>
                    <a:pt x="15756" y="6494"/>
                    <a:pt x="15480" y="7505"/>
                    <a:pt x="15296" y="8498"/>
                  </a:cubicBezTo>
                  <a:cubicBezTo>
                    <a:pt x="15278" y="8608"/>
                    <a:pt x="15259" y="8718"/>
                    <a:pt x="15241" y="8810"/>
                  </a:cubicBezTo>
                  <a:cubicBezTo>
                    <a:pt x="15149" y="8939"/>
                    <a:pt x="15076" y="9049"/>
                    <a:pt x="15002" y="9159"/>
                  </a:cubicBezTo>
                  <a:cubicBezTo>
                    <a:pt x="14855" y="9398"/>
                    <a:pt x="14671" y="9619"/>
                    <a:pt x="14487" y="9840"/>
                  </a:cubicBezTo>
                  <a:cubicBezTo>
                    <a:pt x="14359" y="10005"/>
                    <a:pt x="14230" y="10171"/>
                    <a:pt x="14101" y="10336"/>
                  </a:cubicBezTo>
                  <a:cubicBezTo>
                    <a:pt x="14138" y="10262"/>
                    <a:pt x="14156" y="10171"/>
                    <a:pt x="14193" y="10079"/>
                  </a:cubicBezTo>
                  <a:cubicBezTo>
                    <a:pt x="14469" y="9215"/>
                    <a:pt x="14671" y="8498"/>
                    <a:pt x="14781" y="7817"/>
                  </a:cubicBezTo>
                  <a:cubicBezTo>
                    <a:pt x="14818" y="7670"/>
                    <a:pt x="14837" y="7523"/>
                    <a:pt x="14855" y="7394"/>
                  </a:cubicBezTo>
                  <a:cubicBezTo>
                    <a:pt x="14892" y="7045"/>
                    <a:pt x="14928" y="6714"/>
                    <a:pt x="15112" y="6438"/>
                  </a:cubicBezTo>
                  <a:cubicBezTo>
                    <a:pt x="15167" y="6347"/>
                    <a:pt x="15149" y="6236"/>
                    <a:pt x="15057" y="6181"/>
                  </a:cubicBezTo>
                  <a:cubicBezTo>
                    <a:pt x="15030" y="6160"/>
                    <a:pt x="14997" y="6150"/>
                    <a:pt x="14963" y="6150"/>
                  </a:cubicBezTo>
                  <a:cubicBezTo>
                    <a:pt x="14906" y="6150"/>
                    <a:pt x="14846" y="6179"/>
                    <a:pt x="14800" y="6236"/>
                  </a:cubicBezTo>
                  <a:cubicBezTo>
                    <a:pt x="14579" y="6586"/>
                    <a:pt x="14524" y="6972"/>
                    <a:pt x="14487" y="7358"/>
                  </a:cubicBezTo>
                  <a:cubicBezTo>
                    <a:pt x="14469" y="7486"/>
                    <a:pt x="14450" y="7615"/>
                    <a:pt x="14432" y="7744"/>
                  </a:cubicBezTo>
                  <a:cubicBezTo>
                    <a:pt x="14303" y="8406"/>
                    <a:pt x="14120" y="9123"/>
                    <a:pt x="13844" y="9968"/>
                  </a:cubicBezTo>
                  <a:cubicBezTo>
                    <a:pt x="13605" y="10685"/>
                    <a:pt x="13366" y="11347"/>
                    <a:pt x="13127" y="11972"/>
                  </a:cubicBezTo>
                  <a:cubicBezTo>
                    <a:pt x="12851" y="12469"/>
                    <a:pt x="12557" y="12947"/>
                    <a:pt x="12171" y="13406"/>
                  </a:cubicBezTo>
                  <a:cubicBezTo>
                    <a:pt x="11969" y="13645"/>
                    <a:pt x="11803" y="13921"/>
                    <a:pt x="11638" y="14178"/>
                  </a:cubicBezTo>
                  <a:cubicBezTo>
                    <a:pt x="11491" y="14417"/>
                    <a:pt x="11344" y="14656"/>
                    <a:pt x="11178" y="14859"/>
                  </a:cubicBezTo>
                  <a:cubicBezTo>
                    <a:pt x="11141" y="14914"/>
                    <a:pt x="11086" y="14969"/>
                    <a:pt x="11049" y="15006"/>
                  </a:cubicBezTo>
                  <a:cubicBezTo>
                    <a:pt x="11435" y="14160"/>
                    <a:pt x="11840" y="13314"/>
                    <a:pt x="12281" y="12487"/>
                  </a:cubicBezTo>
                  <a:cubicBezTo>
                    <a:pt x="12833" y="11421"/>
                    <a:pt x="13219" y="10226"/>
                    <a:pt x="13568" y="9067"/>
                  </a:cubicBezTo>
                  <a:cubicBezTo>
                    <a:pt x="13697" y="8700"/>
                    <a:pt x="13825" y="8295"/>
                    <a:pt x="13954" y="7909"/>
                  </a:cubicBezTo>
                  <a:cubicBezTo>
                    <a:pt x="14120" y="7431"/>
                    <a:pt x="14230" y="6898"/>
                    <a:pt x="14322" y="6402"/>
                  </a:cubicBezTo>
                  <a:cubicBezTo>
                    <a:pt x="14469" y="5758"/>
                    <a:pt x="14598" y="5078"/>
                    <a:pt x="14855" y="4490"/>
                  </a:cubicBezTo>
                  <a:cubicBezTo>
                    <a:pt x="14910" y="4398"/>
                    <a:pt x="14873" y="4288"/>
                    <a:pt x="14763" y="4251"/>
                  </a:cubicBezTo>
                  <a:cubicBezTo>
                    <a:pt x="14739" y="4241"/>
                    <a:pt x="14714" y="4237"/>
                    <a:pt x="14690" y="4237"/>
                  </a:cubicBezTo>
                  <a:cubicBezTo>
                    <a:pt x="14619" y="4237"/>
                    <a:pt x="14551" y="4274"/>
                    <a:pt x="14524" y="4343"/>
                  </a:cubicBezTo>
                  <a:cubicBezTo>
                    <a:pt x="14248" y="4968"/>
                    <a:pt x="14101" y="5666"/>
                    <a:pt x="13972" y="6328"/>
                  </a:cubicBezTo>
                  <a:cubicBezTo>
                    <a:pt x="13862" y="6825"/>
                    <a:pt x="13770" y="7321"/>
                    <a:pt x="13605" y="7799"/>
                  </a:cubicBezTo>
                  <a:cubicBezTo>
                    <a:pt x="13476" y="8185"/>
                    <a:pt x="13347" y="8571"/>
                    <a:pt x="13219" y="8957"/>
                  </a:cubicBezTo>
                  <a:cubicBezTo>
                    <a:pt x="12869" y="10097"/>
                    <a:pt x="12502" y="11274"/>
                    <a:pt x="11950" y="12303"/>
                  </a:cubicBezTo>
                  <a:cubicBezTo>
                    <a:pt x="11435" y="13296"/>
                    <a:pt x="10957" y="14307"/>
                    <a:pt x="10498" y="15300"/>
                  </a:cubicBezTo>
                  <a:cubicBezTo>
                    <a:pt x="10461" y="15373"/>
                    <a:pt x="10424" y="15447"/>
                    <a:pt x="10388" y="15502"/>
                  </a:cubicBezTo>
                  <a:cubicBezTo>
                    <a:pt x="10351" y="15539"/>
                    <a:pt x="10314" y="15576"/>
                    <a:pt x="10277" y="15631"/>
                  </a:cubicBezTo>
                  <a:cubicBezTo>
                    <a:pt x="10149" y="15759"/>
                    <a:pt x="10057" y="15943"/>
                    <a:pt x="9983" y="16109"/>
                  </a:cubicBezTo>
                  <a:cubicBezTo>
                    <a:pt x="9928" y="16219"/>
                    <a:pt x="9873" y="16311"/>
                    <a:pt x="9818" y="16403"/>
                  </a:cubicBezTo>
                  <a:cubicBezTo>
                    <a:pt x="9671" y="16605"/>
                    <a:pt x="9487" y="16881"/>
                    <a:pt x="9248" y="17175"/>
                  </a:cubicBezTo>
                  <a:cubicBezTo>
                    <a:pt x="9376" y="16881"/>
                    <a:pt x="9487" y="16605"/>
                    <a:pt x="9615" y="16311"/>
                  </a:cubicBezTo>
                  <a:cubicBezTo>
                    <a:pt x="9634" y="16256"/>
                    <a:pt x="9671" y="16201"/>
                    <a:pt x="9689" y="16127"/>
                  </a:cubicBezTo>
                  <a:cubicBezTo>
                    <a:pt x="9854" y="15815"/>
                    <a:pt x="10020" y="15502"/>
                    <a:pt x="10204" y="15189"/>
                  </a:cubicBezTo>
                  <a:cubicBezTo>
                    <a:pt x="10351" y="14877"/>
                    <a:pt x="10516" y="14583"/>
                    <a:pt x="10663" y="14289"/>
                  </a:cubicBezTo>
                  <a:cubicBezTo>
                    <a:pt x="11307" y="13038"/>
                    <a:pt x="11877" y="11770"/>
                    <a:pt x="12391" y="10575"/>
                  </a:cubicBezTo>
                  <a:cubicBezTo>
                    <a:pt x="12483" y="10354"/>
                    <a:pt x="12575" y="10152"/>
                    <a:pt x="12667" y="9950"/>
                  </a:cubicBezTo>
                  <a:cubicBezTo>
                    <a:pt x="13127" y="8939"/>
                    <a:pt x="13513" y="8075"/>
                    <a:pt x="13678" y="6935"/>
                  </a:cubicBezTo>
                  <a:cubicBezTo>
                    <a:pt x="13733" y="6622"/>
                    <a:pt x="13789" y="6291"/>
                    <a:pt x="13844" y="5960"/>
                  </a:cubicBezTo>
                  <a:cubicBezTo>
                    <a:pt x="14028" y="4894"/>
                    <a:pt x="14211" y="3791"/>
                    <a:pt x="14138" y="2743"/>
                  </a:cubicBezTo>
                  <a:cubicBezTo>
                    <a:pt x="14138" y="2651"/>
                    <a:pt x="14046" y="2578"/>
                    <a:pt x="13936" y="2578"/>
                  </a:cubicBezTo>
                  <a:cubicBezTo>
                    <a:pt x="13844" y="2578"/>
                    <a:pt x="13770" y="2670"/>
                    <a:pt x="13770" y="2780"/>
                  </a:cubicBezTo>
                  <a:cubicBezTo>
                    <a:pt x="13844" y="3773"/>
                    <a:pt x="13660" y="4857"/>
                    <a:pt x="13476" y="5905"/>
                  </a:cubicBezTo>
                  <a:cubicBezTo>
                    <a:pt x="13421" y="6236"/>
                    <a:pt x="13366" y="6567"/>
                    <a:pt x="13311" y="6880"/>
                  </a:cubicBezTo>
                  <a:cubicBezTo>
                    <a:pt x="13145" y="7983"/>
                    <a:pt x="12778" y="8810"/>
                    <a:pt x="12336" y="9803"/>
                  </a:cubicBezTo>
                  <a:cubicBezTo>
                    <a:pt x="12244" y="10005"/>
                    <a:pt x="12152" y="10207"/>
                    <a:pt x="12042" y="10428"/>
                  </a:cubicBezTo>
                  <a:cubicBezTo>
                    <a:pt x="11674" y="11310"/>
                    <a:pt x="11252" y="12248"/>
                    <a:pt x="10810" y="13186"/>
                  </a:cubicBezTo>
                  <a:cubicBezTo>
                    <a:pt x="10866" y="12873"/>
                    <a:pt x="10939" y="12579"/>
                    <a:pt x="11031" y="12285"/>
                  </a:cubicBezTo>
                  <a:cubicBezTo>
                    <a:pt x="11233" y="11715"/>
                    <a:pt x="11454" y="11163"/>
                    <a:pt x="11656" y="10630"/>
                  </a:cubicBezTo>
                  <a:cubicBezTo>
                    <a:pt x="12079" y="9527"/>
                    <a:pt x="12520" y="8387"/>
                    <a:pt x="12833" y="7192"/>
                  </a:cubicBezTo>
                  <a:cubicBezTo>
                    <a:pt x="13090" y="6218"/>
                    <a:pt x="13164" y="5207"/>
                    <a:pt x="13182" y="4527"/>
                  </a:cubicBezTo>
                  <a:cubicBezTo>
                    <a:pt x="13200" y="4104"/>
                    <a:pt x="13256" y="3662"/>
                    <a:pt x="13292" y="3240"/>
                  </a:cubicBezTo>
                  <a:cubicBezTo>
                    <a:pt x="13403" y="2228"/>
                    <a:pt x="13513" y="1181"/>
                    <a:pt x="13219" y="133"/>
                  </a:cubicBezTo>
                  <a:cubicBezTo>
                    <a:pt x="13203" y="53"/>
                    <a:pt x="13117" y="0"/>
                    <a:pt x="13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rot="-1354232">
              <a:off x="6414292" y="2697177"/>
              <a:ext cx="3228553" cy="2816034"/>
            </a:xfrm>
            <a:custGeom>
              <a:rect b="b" l="l" r="r" t="t"/>
              <a:pathLst>
                <a:path extrusionOk="0" h="40410" w="46329">
                  <a:moveTo>
                    <a:pt x="29507" y="13219"/>
                  </a:moveTo>
                  <a:cubicBezTo>
                    <a:pt x="29654" y="13550"/>
                    <a:pt x="29783" y="13899"/>
                    <a:pt x="29783" y="14267"/>
                  </a:cubicBezTo>
                  <a:cubicBezTo>
                    <a:pt x="29783" y="14377"/>
                    <a:pt x="29783" y="14506"/>
                    <a:pt x="29765" y="14616"/>
                  </a:cubicBezTo>
                  <a:cubicBezTo>
                    <a:pt x="29654" y="14414"/>
                    <a:pt x="29526" y="14230"/>
                    <a:pt x="29452" y="14083"/>
                  </a:cubicBezTo>
                  <a:cubicBezTo>
                    <a:pt x="29378" y="13936"/>
                    <a:pt x="29305" y="13789"/>
                    <a:pt x="29250" y="13642"/>
                  </a:cubicBezTo>
                  <a:cubicBezTo>
                    <a:pt x="29287" y="13605"/>
                    <a:pt x="29305" y="13550"/>
                    <a:pt x="29323" y="13513"/>
                  </a:cubicBezTo>
                  <a:cubicBezTo>
                    <a:pt x="29397" y="13421"/>
                    <a:pt x="29452" y="13329"/>
                    <a:pt x="29507" y="13219"/>
                  </a:cubicBezTo>
                  <a:close/>
                  <a:moveTo>
                    <a:pt x="31235" y="13954"/>
                  </a:moveTo>
                  <a:cubicBezTo>
                    <a:pt x="31327" y="14028"/>
                    <a:pt x="31419" y="14101"/>
                    <a:pt x="31511" y="14193"/>
                  </a:cubicBezTo>
                  <a:cubicBezTo>
                    <a:pt x="31768" y="14450"/>
                    <a:pt x="31750" y="14818"/>
                    <a:pt x="31805" y="15186"/>
                  </a:cubicBezTo>
                  <a:cubicBezTo>
                    <a:pt x="31805" y="15315"/>
                    <a:pt x="31842" y="15443"/>
                    <a:pt x="31860" y="15572"/>
                  </a:cubicBezTo>
                  <a:cubicBezTo>
                    <a:pt x="31713" y="15462"/>
                    <a:pt x="31585" y="15351"/>
                    <a:pt x="31493" y="15204"/>
                  </a:cubicBezTo>
                  <a:cubicBezTo>
                    <a:pt x="31272" y="14837"/>
                    <a:pt x="31290" y="14377"/>
                    <a:pt x="31235" y="13954"/>
                  </a:cubicBezTo>
                  <a:close/>
                  <a:moveTo>
                    <a:pt x="33239" y="13678"/>
                  </a:moveTo>
                  <a:cubicBezTo>
                    <a:pt x="33313" y="13807"/>
                    <a:pt x="33386" y="13936"/>
                    <a:pt x="33460" y="14046"/>
                  </a:cubicBezTo>
                  <a:cubicBezTo>
                    <a:pt x="33809" y="14598"/>
                    <a:pt x="33975" y="15186"/>
                    <a:pt x="34122" y="15811"/>
                  </a:cubicBezTo>
                  <a:cubicBezTo>
                    <a:pt x="34048" y="15737"/>
                    <a:pt x="33975" y="15664"/>
                    <a:pt x="33919" y="15590"/>
                  </a:cubicBezTo>
                  <a:cubicBezTo>
                    <a:pt x="33699" y="15333"/>
                    <a:pt x="33441" y="15076"/>
                    <a:pt x="33239" y="14800"/>
                  </a:cubicBezTo>
                  <a:cubicBezTo>
                    <a:pt x="33166" y="14432"/>
                    <a:pt x="33221" y="14083"/>
                    <a:pt x="33239" y="13715"/>
                  </a:cubicBezTo>
                  <a:cubicBezTo>
                    <a:pt x="33239" y="13697"/>
                    <a:pt x="33239" y="13697"/>
                    <a:pt x="33239" y="13678"/>
                  </a:cubicBezTo>
                  <a:close/>
                  <a:moveTo>
                    <a:pt x="30059" y="14855"/>
                  </a:moveTo>
                  <a:cubicBezTo>
                    <a:pt x="30114" y="15020"/>
                    <a:pt x="30187" y="15204"/>
                    <a:pt x="30243" y="15370"/>
                  </a:cubicBezTo>
                  <a:cubicBezTo>
                    <a:pt x="30316" y="15572"/>
                    <a:pt x="30390" y="15811"/>
                    <a:pt x="30463" y="16032"/>
                  </a:cubicBezTo>
                  <a:cubicBezTo>
                    <a:pt x="30261" y="16050"/>
                    <a:pt x="30059" y="16068"/>
                    <a:pt x="29856" y="16087"/>
                  </a:cubicBezTo>
                  <a:cubicBezTo>
                    <a:pt x="29875" y="16032"/>
                    <a:pt x="29875" y="15976"/>
                    <a:pt x="29893" y="15921"/>
                  </a:cubicBezTo>
                  <a:cubicBezTo>
                    <a:pt x="29948" y="15572"/>
                    <a:pt x="30022" y="15223"/>
                    <a:pt x="30059" y="14855"/>
                  </a:cubicBezTo>
                  <a:close/>
                  <a:moveTo>
                    <a:pt x="17006" y="13219"/>
                  </a:moveTo>
                  <a:cubicBezTo>
                    <a:pt x="17098" y="13660"/>
                    <a:pt x="17153" y="14101"/>
                    <a:pt x="17208" y="14542"/>
                  </a:cubicBezTo>
                  <a:cubicBezTo>
                    <a:pt x="17226" y="14671"/>
                    <a:pt x="17245" y="14818"/>
                    <a:pt x="17263" y="14965"/>
                  </a:cubicBezTo>
                  <a:cubicBezTo>
                    <a:pt x="17318" y="15370"/>
                    <a:pt x="17337" y="15774"/>
                    <a:pt x="17355" y="16179"/>
                  </a:cubicBezTo>
                  <a:cubicBezTo>
                    <a:pt x="17281" y="15793"/>
                    <a:pt x="17190" y="15406"/>
                    <a:pt x="17079" y="15002"/>
                  </a:cubicBezTo>
                  <a:cubicBezTo>
                    <a:pt x="17079" y="14855"/>
                    <a:pt x="17061" y="14708"/>
                    <a:pt x="17042" y="14561"/>
                  </a:cubicBezTo>
                  <a:cubicBezTo>
                    <a:pt x="17024" y="14414"/>
                    <a:pt x="17006" y="14285"/>
                    <a:pt x="16987" y="14138"/>
                  </a:cubicBezTo>
                  <a:cubicBezTo>
                    <a:pt x="16969" y="13862"/>
                    <a:pt x="16987" y="13586"/>
                    <a:pt x="17006" y="13292"/>
                  </a:cubicBezTo>
                  <a:cubicBezTo>
                    <a:pt x="17006" y="13274"/>
                    <a:pt x="17006" y="13255"/>
                    <a:pt x="17006" y="13219"/>
                  </a:cubicBezTo>
                  <a:close/>
                  <a:moveTo>
                    <a:pt x="29103" y="15443"/>
                  </a:moveTo>
                  <a:lnTo>
                    <a:pt x="29103" y="15443"/>
                  </a:lnTo>
                  <a:cubicBezTo>
                    <a:pt x="29121" y="15480"/>
                    <a:pt x="29158" y="15517"/>
                    <a:pt x="29176" y="15554"/>
                  </a:cubicBezTo>
                  <a:cubicBezTo>
                    <a:pt x="29250" y="15701"/>
                    <a:pt x="29378" y="15921"/>
                    <a:pt x="29544" y="16013"/>
                  </a:cubicBezTo>
                  <a:cubicBezTo>
                    <a:pt x="29526" y="16068"/>
                    <a:pt x="29507" y="16105"/>
                    <a:pt x="29489" y="16142"/>
                  </a:cubicBezTo>
                  <a:cubicBezTo>
                    <a:pt x="29434" y="16179"/>
                    <a:pt x="29360" y="16215"/>
                    <a:pt x="29305" y="16252"/>
                  </a:cubicBezTo>
                  <a:cubicBezTo>
                    <a:pt x="29268" y="16271"/>
                    <a:pt x="29231" y="16307"/>
                    <a:pt x="29195" y="16326"/>
                  </a:cubicBezTo>
                  <a:cubicBezTo>
                    <a:pt x="29176" y="16215"/>
                    <a:pt x="29158" y="16087"/>
                    <a:pt x="29121" y="15958"/>
                  </a:cubicBezTo>
                  <a:cubicBezTo>
                    <a:pt x="29121" y="15921"/>
                    <a:pt x="29103" y="15884"/>
                    <a:pt x="29084" y="15848"/>
                  </a:cubicBezTo>
                  <a:cubicBezTo>
                    <a:pt x="29121" y="15719"/>
                    <a:pt x="29103" y="15572"/>
                    <a:pt x="29103" y="15443"/>
                  </a:cubicBezTo>
                  <a:close/>
                  <a:moveTo>
                    <a:pt x="26547" y="14763"/>
                  </a:moveTo>
                  <a:cubicBezTo>
                    <a:pt x="26547" y="14800"/>
                    <a:pt x="26566" y="14818"/>
                    <a:pt x="26584" y="14837"/>
                  </a:cubicBezTo>
                  <a:cubicBezTo>
                    <a:pt x="26621" y="14892"/>
                    <a:pt x="26658" y="14947"/>
                    <a:pt x="26694" y="15002"/>
                  </a:cubicBezTo>
                  <a:cubicBezTo>
                    <a:pt x="26823" y="15204"/>
                    <a:pt x="26970" y="15406"/>
                    <a:pt x="27099" y="15609"/>
                  </a:cubicBezTo>
                  <a:cubicBezTo>
                    <a:pt x="27172" y="15719"/>
                    <a:pt x="27209" y="15848"/>
                    <a:pt x="27227" y="15976"/>
                  </a:cubicBezTo>
                  <a:cubicBezTo>
                    <a:pt x="27209" y="16123"/>
                    <a:pt x="27209" y="16271"/>
                    <a:pt x="27227" y="16399"/>
                  </a:cubicBezTo>
                  <a:cubicBezTo>
                    <a:pt x="27136" y="16381"/>
                    <a:pt x="27044" y="16344"/>
                    <a:pt x="26952" y="16307"/>
                  </a:cubicBezTo>
                  <a:cubicBezTo>
                    <a:pt x="26878" y="16105"/>
                    <a:pt x="26731" y="15921"/>
                    <a:pt x="26694" y="15682"/>
                  </a:cubicBezTo>
                  <a:cubicBezTo>
                    <a:pt x="26658" y="15425"/>
                    <a:pt x="26658" y="15167"/>
                    <a:pt x="26547" y="14928"/>
                  </a:cubicBezTo>
                  <a:cubicBezTo>
                    <a:pt x="26529" y="14892"/>
                    <a:pt x="26510" y="14855"/>
                    <a:pt x="26492" y="14837"/>
                  </a:cubicBezTo>
                  <a:cubicBezTo>
                    <a:pt x="26510" y="14800"/>
                    <a:pt x="26529" y="14781"/>
                    <a:pt x="26529" y="14763"/>
                  </a:cubicBezTo>
                  <a:close/>
                  <a:moveTo>
                    <a:pt x="30573" y="13127"/>
                  </a:moveTo>
                  <a:cubicBezTo>
                    <a:pt x="30665" y="13292"/>
                    <a:pt x="30757" y="13458"/>
                    <a:pt x="30886" y="13605"/>
                  </a:cubicBezTo>
                  <a:cubicBezTo>
                    <a:pt x="30941" y="13678"/>
                    <a:pt x="31015" y="13733"/>
                    <a:pt x="31070" y="13807"/>
                  </a:cubicBezTo>
                  <a:cubicBezTo>
                    <a:pt x="31051" y="14009"/>
                    <a:pt x="31070" y="14230"/>
                    <a:pt x="31088" y="14450"/>
                  </a:cubicBezTo>
                  <a:cubicBezTo>
                    <a:pt x="31088" y="14708"/>
                    <a:pt x="31125" y="14965"/>
                    <a:pt x="31217" y="15204"/>
                  </a:cubicBezTo>
                  <a:cubicBezTo>
                    <a:pt x="31290" y="15425"/>
                    <a:pt x="31419" y="15590"/>
                    <a:pt x="31585" y="15756"/>
                  </a:cubicBezTo>
                  <a:cubicBezTo>
                    <a:pt x="31658" y="15829"/>
                    <a:pt x="31750" y="15903"/>
                    <a:pt x="31824" y="15976"/>
                  </a:cubicBezTo>
                  <a:cubicBezTo>
                    <a:pt x="31916" y="16068"/>
                    <a:pt x="31971" y="16160"/>
                    <a:pt x="32044" y="16252"/>
                  </a:cubicBezTo>
                  <a:cubicBezTo>
                    <a:pt x="32099" y="16399"/>
                    <a:pt x="32155" y="16546"/>
                    <a:pt x="32210" y="16675"/>
                  </a:cubicBezTo>
                  <a:cubicBezTo>
                    <a:pt x="32210" y="16712"/>
                    <a:pt x="32228" y="16730"/>
                    <a:pt x="32228" y="16767"/>
                  </a:cubicBezTo>
                  <a:cubicBezTo>
                    <a:pt x="32136" y="16638"/>
                    <a:pt x="32063" y="16510"/>
                    <a:pt x="31971" y="16381"/>
                  </a:cubicBezTo>
                  <a:cubicBezTo>
                    <a:pt x="31768" y="16105"/>
                    <a:pt x="31548" y="15884"/>
                    <a:pt x="31327" y="15645"/>
                  </a:cubicBezTo>
                  <a:cubicBezTo>
                    <a:pt x="31107" y="15425"/>
                    <a:pt x="30868" y="15167"/>
                    <a:pt x="30757" y="14873"/>
                  </a:cubicBezTo>
                  <a:cubicBezTo>
                    <a:pt x="30629" y="14524"/>
                    <a:pt x="30684" y="14138"/>
                    <a:pt x="30665" y="13770"/>
                  </a:cubicBezTo>
                  <a:cubicBezTo>
                    <a:pt x="30665" y="13568"/>
                    <a:pt x="30629" y="13347"/>
                    <a:pt x="30573" y="13127"/>
                  </a:cubicBezTo>
                  <a:close/>
                  <a:moveTo>
                    <a:pt x="26180" y="16381"/>
                  </a:moveTo>
                  <a:lnTo>
                    <a:pt x="26180" y="16381"/>
                  </a:lnTo>
                  <a:cubicBezTo>
                    <a:pt x="26253" y="16436"/>
                    <a:pt x="26345" y="16473"/>
                    <a:pt x="26437" y="16528"/>
                  </a:cubicBezTo>
                  <a:cubicBezTo>
                    <a:pt x="26713" y="16638"/>
                    <a:pt x="26988" y="16712"/>
                    <a:pt x="27246" y="16822"/>
                  </a:cubicBezTo>
                  <a:lnTo>
                    <a:pt x="27191" y="16822"/>
                  </a:lnTo>
                  <a:cubicBezTo>
                    <a:pt x="26985" y="16822"/>
                    <a:pt x="26779" y="16846"/>
                    <a:pt x="26573" y="16846"/>
                  </a:cubicBezTo>
                  <a:cubicBezTo>
                    <a:pt x="26522" y="16846"/>
                    <a:pt x="26470" y="16844"/>
                    <a:pt x="26419" y="16840"/>
                  </a:cubicBezTo>
                  <a:cubicBezTo>
                    <a:pt x="26345" y="16693"/>
                    <a:pt x="26253" y="16528"/>
                    <a:pt x="26180" y="16381"/>
                  </a:cubicBezTo>
                  <a:close/>
                  <a:moveTo>
                    <a:pt x="30849" y="16326"/>
                  </a:moveTo>
                  <a:cubicBezTo>
                    <a:pt x="31015" y="16326"/>
                    <a:pt x="31180" y="16344"/>
                    <a:pt x="31327" y="16399"/>
                  </a:cubicBezTo>
                  <a:cubicBezTo>
                    <a:pt x="31438" y="16436"/>
                    <a:pt x="31511" y="16473"/>
                    <a:pt x="31585" y="16528"/>
                  </a:cubicBezTo>
                  <a:cubicBezTo>
                    <a:pt x="31750" y="16749"/>
                    <a:pt x="31879" y="16969"/>
                    <a:pt x="32026" y="17190"/>
                  </a:cubicBezTo>
                  <a:cubicBezTo>
                    <a:pt x="31923" y="17190"/>
                    <a:pt x="31820" y="17213"/>
                    <a:pt x="31717" y="17213"/>
                  </a:cubicBezTo>
                  <a:cubicBezTo>
                    <a:pt x="31691" y="17213"/>
                    <a:pt x="31665" y="17212"/>
                    <a:pt x="31640" y="17208"/>
                  </a:cubicBezTo>
                  <a:lnTo>
                    <a:pt x="31456" y="17208"/>
                  </a:lnTo>
                  <a:cubicBezTo>
                    <a:pt x="31364" y="17135"/>
                    <a:pt x="31290" y="17061"/>
                    <a:pt x="31217" y="16969"/>
                  </a:cubicBezTo>
                  <a:cubicBezTo>
                    <a:pt x="31051" y="16749"/>
                    <a:pt x="30923" y="16546"/>
                    <a:pt x="30757" y="16362"/>
                  </a:cubicBezTo>
                  <a:cubicBezTo>
                    <a:pt x="30757" y="16344"/>
                    <a:pt x="30757" y="16344"/>
                    <a:pt x="30757" y="16344"/>
                  </a:cubicBezTo>
                  <a:cubicBezTo>
                    <a:pt x="30757" y="16326"/>
                    <a:pt x="30757" y="16326"/>
                    <a:pt x="30757" y="16326"/>
                  </a:cubicBezTo>
                  <a:close/>
                  <a:moveTo>
                    <a:pt x="29717" y="16550"/>
                  </a:moveTo>
                  <a:cubicBezTo>
                    <a:pt x="29758" y="16550"/>
                    <a:pt x="29799" y="16555"/>
                    <a:pt x="29838" y="16565"/>
                  </a:cubicBezTo>
                  <a:cubicBezTo>
                    <a:pt x="30059" y="16601"/>
                    <a:pt x="30243" y="16822"/>
                    <a:pt x="30353" y="17024"/>
                  </a:cubicBezTo>
                  <a:cubicBezTo>
                    <a:pt x="30408" y="17079"/>
                    <a:pt x="30445" y="17153"/>
                    <a:pt x="30482" y="17227"/>
                  </a:cubicBezTo>
                  <a:cubicBezTo>
                    <a:pt x="30408" y="17227"/>
                    <a:pt x="30353" y="17245"/>
                    <a:pt x="30279" y="17245"/>
                  </a:cubicBezTo>
                  <a:cubicBezTo>
                    <a:pt x="30132" y="17245"/>
                    <a:pt x="30004" y="17208"/>
                    <a:pt x="29856" y="17171"/>
                  </a:cubicBezTo>
                  <a:cubicBezTo>
                    <a:pt x="29838" y="17135"/>
                    <a:pt x="29801" y="17079"/>
                    <a:pt x="29765" y="17043"/>
                  </a:cubicBezTo>
                  <a:cubicBezTo>
                    <a:pt x="29673" y="16877"/>
                    <a:pt x="29562" y="16712"/>
                    <a:pt x="29415" y="16638"/>
                  </a:cubicBezTo>
                  <a:cubicBezTo>
                    <a:pt x="29496" y="16584"/>
                    <a:pt x="29606" y="16550"/>
                    <a:pt x="29717" y="16550"/>
                  </a:cubicBezTo>
                  <a:close/>
                  <a:moveTo>
                    <a:pt x="33644" y="15756"/>
                  </a:moveTo>
                  <a:cubicBezTo>
                    <a:pt x="33791" y="15921"/>
                    <a:pt x="33919" y="16068"/>
                    <a:pt x="34067" y="16234"/>
                  </a:cubicBezTo>
                  <a:cubicBezTo>
                    <a:pt x="34158" y="16362"/>
                    <a:pt x="34232" y="16491"/>
                    <a:pt x="34324" y="16601"/>
                  </a:cubicBezTo>
                  <a:cubicBezTo>
                    <a:pt x="34361" y="16712"/>
                    <a:pt x="34397" y="16840"/>
                    <a:pt x="34416" y="16951"/>
                  </a:cubicBezTo>
                  <a:cubicBezTo>
                    <a:pt x="34453" y="17061"/>
                    <a:pt x="34471" y="17171"/>
                    <a:pt x="34508" y="17263"/>
                  </a:cubicBezTo>
                  <a:cubicBezTo>
                    <a:pt x="34462" y="17271"/>
                    <a:pt x="34416" y="17275"/>
                    <a:pt x="34371" y="17275"/>
                  </a:cubicBezTo>
                  <a:cubicBezTo>
                    <a:pt x="34306" y="17275"/>
                    <a:pt x="34241" y="17266"/>
                    <a:pt x="34177" y="17245"/>
                  </a:cubicBezTo>
                  <a:cubicBezTo>
                    <a:pt x="34177" y="17245"/>
                    <a:pt x="34158" y="17227"/>
                    <a:pt x="34158" y="17208"/>
                  </a:cubicBezTo>
                  <a:cubicBezTo>
                    <a:pt x="34048" y="16914"/>
                    <a:pt x="33975" y="16601"/>
                    <a:pt x="33864" y="16289"/>
                  </a:cubicBezTo>
                  <a:cubicBezTo>
                    <a:pt x="33809" y="16105"/>
                    <a:pt x="33736" y="15921"/>
                    <a:pt x="33644" y="15756"/>
                  </a:cubicBezTo>
                  <a:close/>
                  <a:moveTo>
                    <a:pt x="30463" y="16326"/>
                  </a:moveTo>
                  <a:cubicBezTo>
                    <a:pt x="30684" y="16620"/>
                    <a:pt x="30812" y="16969"/>
                    <a:pt x="31033" y="17245"/>
                  </a:cubicBezTo>
                  <a:cubicBezTo>
                    <a:pt x="30978" y="17263"/>
                    <a:pt x="30923" y="17282"/>
                    <a:pt x="30886" y="17300"/>
                  </a:cubicBezTo>
                  <a:cubicBezTo>
                    <a:pt x="30702" y="16932"/>
                    <a:pt x="30500" y="16510"/>
                    <a:pt x="30132" y="16326"/>
                  </a:cubicBezTo>
                  <a:close/>
                  <a:moveTo>
                    <a:pt x="29985" y="17392"/>
                  </a:moveTo>
                  <a:lnTo>
                    <a:pt x="29985" y="17392"/>
                  </a:lnTo>
                  <a:cubicBezTo>
                    <a:pt x="30077" y="17410"/>
                    <a:pt x="30187" y="17447"/>
                    <a:pt x="30298" y="17447"/>
                  </a:cubicBezTo>
                  <a:cubicBezTo>
                    <a:pt x="30390" y="17466"/>
                    <a:pt x="30500" y="17484"/>
                    <a:pt x="30610" y="17484"/>
                  </a:cubicBezTo>
                  <a:cubicBezTo>
                    <a:pt x="30629" y="17502"/>
                    <a:pt x="30629" y="17539"/>
                    <a:pt x="30647" y="17576"/>
                  </a:cubicBezTo>
                  <a:cubicBezTo>
                    <a:pt x="30629" y="17594"/>
                    <a:pt x="30610" y="17631"/>
                    <a:pt x="30592" y="17649"/>
                  </a:cubicBezTo>
                  <a:cubicBezTo>
                    <a:pt x="30537" y="17723"/>
                    <a:pt x="30500" y="17778"/>
                    <a:pt x="30426" y="17833"/>
                  </a:cubicBezTo>
                  <a:cubicBezTo>
                    <a:pt x="30371" y="17796"/>
                    <a:pt x="30298" y="17760"/>
                    <a:pt x="30224" y="17686"/>
                  </a:cubicBezTo>
                  <a:cubicBezTo>
                    <a:pt x="30132" y="17594"/>
                    <a:pt x="30059" y="17484"/>
                    <a:pt x="29985" y="17392"/>
                  </a:cubicBezTo>
                  <a:close/>
                  <a:moveTo>
                    <a:pt x="27614" y="15462"/>
                  </a:moveTo>
                  <a:cubicBezTo>
                    <a:pt x="27742" y="15737"/>
                    <a:pt x="27889" y="15995"/>
                    <a:pt x="28092" y="16215"/>
                  </a:cubicBezTo>
                  <a:cubicBezTo>
                    <a:pt x="28220" y="16381"/>
                    <a:pt x="28367" y="16491"/>
                    <a:pt x="28551" y="16601"/>
                  </a:cubicBezTo>
                  <a:cubicBezTo>
                    <a:pt x="28661" y="16657"/>
                    <a:pt x="28772" y="16712"/>
                    <a:pt x="28864" y="16804"/>
                  </a:cubicBezTo>
                  <a:cubicBezTo>
                    <a:pt x="28919" y="16859"/>
                    <a:pt x="28956" y="16914"/>
                    <a:pt x="28992" y="16988"/>
                  </a:cubicBezTo>
                  <a:cubicBezTo>
                    <a:pt x="29048" y="17282"/>
                    <a:pt x="29121" y="17576"/>
                    <a:pt x="29231" y="17852"/>
                  </a:cubicBezTo>
                  <a:cubicBezTo>
                    <a:pt x="29268" y="17925"/>
                    <a:pt x="29287" y="17999"/>
                    <a:pt x="29323" y="18072"/>
                  </a:cubicBezTo>
                  <a:cubicBezTo>
                    <a:pt x="28937" y="17705"/>
                    <a:pt x="28643" y="17245"/>
                    <a:pt x="28239" y="16914"/>
                  </a:cubicBezTo>
                  <a:cubicBezTo>
                    <a:pt x="28220" y="16896"/>
                    <a:pt x="28202" y="16896"/>
                    <a:pt x="28183" y="16877"/>
                  </a:cubicBezTo>
                  <a:cubicBezTo>
                    <a:pt x="28165" y="16859"/>
                    <a:pt x="28147" y="16840"/>
                    <a:pt x="28110" y="16822"/>
                  </a:cubicBezTo>
                  <a:cubicBezTo>
                    <a:pt x="27963" y="16712"/>
                    <a:pt x="27797" y="16620"/>
                    <a:pt x="27614" y="16546"/>
                  </a:cubicBezTo>
                  <a:cubicBezTo>
                    <a:pt x="27614" y="16473"/>
                    <a:pt x="27577" y="16399"/>
                    <a:pt x="27558" y="16326"/>
                  </a:cubicBezTo>
                  <a:cubicBezTo>
                    <a:pt x="27540" y="16197"/>
                    <a:pt x="27540" y="16068"/>
                    <a:pt x="27522" y="15940"/>
                  </a:cubicBezTo>
                  <a:cubicBezTo>
                    <a:pt x="27522" y="15940"/>
                    <a:pt x="27522" y="15921"/>
                    <a:pt x="27522" y="15921"/>
                  </a:cubicBezTo>
                  <a:cubicBezTo>
                    <a:pt x="27540" y="15756"/>
                    <a:pt x="27595" y="15609"/>
                    <a:pt x="27614" y="15462"/>
                  </a:cubicBezTo>
                  <a:close/>
                  <a:moveTo>
                    <a:pt x="29287" y="16767"/>
                  </a:moveTo>
                  <a:cubicBezTo>
                    <a:pt x="29636" y="17135"/>
                    <a:pt x="29728" y="17649"/>
                    <a:pt x="30114" y="17980"/>
                  </a:cubicBezTo>
                  <a:cubicBezTo>
                    <a:pt x="30114" y="17999"/>
                    <a:pt x="30132" y="17999"/>
                    <a:pt x="30151" y="18017"/>
                  </a:cubicBezTo>
                  <a:cubicBezTo>
                    <a:pt x="30114" y="18035"/>
                    <a:pt x="30077" y="18054"/>
                    <a:pt x="30040" y="18054"/>
                  </a:cubicBezTo>
                  <a:cubicBezTo>
                    <a:pt x="29930" y="18091"/>
                    <a:pt x="29856" y="18127"/>
                    <a:pt x="29783" y="18164"/>
                  </a:cubicBezTo>
                  <a:cubicBezTo>
                    <a:pt x="29765" y="18164"/>
                    <a:pt x="29765" y="18146"/>
                    <a:pt x="29765" y="18146"/>
                  </a:cubicBezTo>
                  <a:cubicBezTo>
                    <a:pt x="29636" y="17944"/>
                    <a:pt x="29544" y="17705"/>
                    <a:pt x="29470" y="17466"/>
                  </a:cubicBezTo>
                  <a:cubicBezTo>
                    <a:pt x="29397" y="17245"/>
                    <a:pt x="29342" y="17006"/>
                    <a:pt x="29287" y="16785"/>
                  </a:cubicBezTo>
                  <a:cubicBezTo>
                    <a:pt x="29287" y="16767"/>
                    <a:pt x="29287" y="16767"/>
                    <a:pt x="29287" y="16767"/>
                  </a:cubicBezTo>
                  <a:close/>
                  <a:moveTo>
                    <a:pt x="20315" y="17153"/>
                  </a:moveTo>
                  <a:lnTo>
                    <a:pt x="20315" y="17153"/>
                  </a:lnTo>
                  <a:cubicBezTo>
                    <a:pt x="20241" y="17337"/>
                    <a:pt x="20186" y="17539"/>
                    <a:pt x="20113" y="17723"/>
                  </a:cubicBezTo>
                  <a:cubicBezTo>
                    <a:pt x="20076" y="17833"/>
                    <a:pt x="20039" y="17944"/>
                    <a:pt x="19984" y="18054"/>
                  </a:cubicBezTo>
                  <a:lnTo>
                    <a:pt x="19892" y="18293"/>
                  </a:lnTo>
                  <a:cubicBezTo>
                    <a:pt x="19874" y="18330"/>
                    <a:pt x="19855" y="18366"/>
                    <a:pt x="19837" y="18403"/>
                  </a:cubicBezTo>
                  <a:cubicBezTo>
                    <a:pt x="19727" y="18495"/>
                    <a:pt x="19616" y="18587"/>
                    <a:pt x="19506" y="18679"/>
                  </a:cubicBezTo>
                  <a:cubicBezTo>
                    <a:pt x="19506" y="18679"/>
                    <a:pt x="19488" y="18697"/>
                    <a:pt x="19488" y="18697"/>
                  </a:cubicBezTo>
                  <a:cubicBezTo>
                    <a:pt x="19488" y="18587"/>
                    <a:pt x="19488" y="18495"/>
                    <a:pt x="19506" y="18385"/>
                  </a:cubicBezTo>
                  <a:cubicBezTo>
                    <a:pt x="19524" y="18348"/>
                    <a:pt x="19524" y="18293"/>
                    <a:pt x="19543" y="18256"/>
                  </a:cubicBezTo>
                  <a:cubicBezTo>
                    <a:pt x="19671" y="18091"/>
                    <a:pt x="19782" y="17944"/>
                    <a:pt x="19892" y="17778"/>
                  </a:cubicBezTo>
                  <a:cubicBezTo>
                    <a:pt x="20021" y="17594"/>
                    <a:pt x="20149" y="17410"/>
                    <a:pt x="20278" y="17227"/>
                  </a:cubicBezTo>
                  <a:cubicBezTo>
                    <a:pt x="20278" y="17208"/>
                    <a:pt x="20297" y="17171"/>
                    <a:pt x="20315" y="17153"/>
                  </a:cubicBezTo>
                  <a:close/>
                  <a:moveTo>
                    <a:pt x="18881" y="13586"/>
                  </a:moveTo>
                  <a:cubicBezTo>
                    <a:pt x="18899" y="13770"/>
                    <a:pt x="18918" y="13954"/>
                    <a:pt x="18954" y="14138"/>
                  </a:cubicBezTo>
                  <a:cubicBezTo>
                    <a:pt x="19028" y="14708"/>
                    <a:pt x="19102" y="15315"/>
                    <a:pt x="19175" y="15903"/>
                  </a:cubicBezTo>
                  <a:cubicBezTo>
                    <a:pt x="19267" y="16638"/>
                    <a:pt x="19267" y="17374"/>
                    <a:pt x="19157" y="18127"/>
                  </a:cubicBezTo>
                  <a:cubicBezTo>
                    <a:pt x="19157" y="18182"/>
                    <a:pt x="19157" y="18256"/>
                    <a:pt x="19138" y="18366"/>
                  </a:cubicBezTo>
                  <a:cubicBezTo>
                    <a:pt x="19138" y="18385"/>
                    <a:pt x="19120" y="18403"/>
                    <a:pt x="19102" y="18421"/>
                  </a:cubicBezTo>
                  <a:cubicBezTo>
                    <a:pt x="19028" y="18532"/>
                    <a:pt x="18954" y="18624"/>
                    <a:pt x="18881" y="18734"/>
                  </a:cubicBezTo>
                  <a:cubicBezTo>
                    <a:pt x="18881" y="17944"/>
                    <a:pt x="18881" y="17135"/>
                    <a:pt x="18771" y="16381"/>
                  </a:cubicBezTo>
                  <a:cubicBezTo>
                    <a:pt x="18734" y="16142"/>
                    <a:pt x="18715" y="15903"/>
                    <a:pt x="18679" y="15664"/>
                  </a:cubicBezTo>
                  <a:cubicBezTo>
                    <a:pt x="18697" y="15535"/>
                    <a:pt x="18715" y="15425"/>
                    <a:pt x="18734" y="15296"/>
                  </a:cubicBezTo>
                  <a:cubicBezTo>
                    <a:pt x="18789" y="14745"/>
                    <a:pt x="18863" y="14175"/>
                    <a:pt x="18881" y="13586"/>
                  </a:cubicBezTo>
                  <a:close/>
                  <a:moveTo>
                    <a:pt x="27944" y="17171"/>
                  </a:moveTo>
                  <a:cubicBezTo>
                    <a:pt x="28018" y="17208"/>
                    <a:pt x="28092" y="17263"/>
                    <a:pt x="28165" y="17337"/>
                  </a:cubicBezTo>
                  <a:cubicBezTo>
                    <a:pt x="28404" y="17557"/>
                    <a:pt x="28606" y="17833"/>
                    <a:pt x="28827" y="18072"/>
                  </a:cubicBezTo>
                  <a:cubicBezTo>
                    <a:pt x="28992" y="18256"/>
                    <a:pt x="29158" y="18403"/>
                    <a:pt x="29323" y="18532"/>
                  </a:cubicBezTo>
                  <a:cubicBezTo>
                    <a:pt x="29287" y="18587"/>
                    <a:pt x="29231" y="18624"/>
                    <a:pt x="29176" y="18679"/>
                  </a:cubicBezTo>
                  <a:cubicBezTo>
                    <a:pt x="28974" y="18697"/>
                    <a:pt x="28772" y="18752"/>
                    <a:pt x="28570" y="18808"/>
                  </a:cubicBezTo>
                  <a:cubicBezTo>
                    <a:pt x="28496" y="18771"/>
                    <a:pt x="28422" y="18734"/>
                    <a:pt x="28331" y="18716"/>
                  </a:cubicBezTo>
                  <a:cubicBezTo>
                    <a:pt x="28312" y="18734"/>
                    <a:pt x="28294" y="18752"/>
                    <a:pt x="28257" y="18752"/>
                  </a:cubicBezTo>
                  <a:cubicBezTo>
                    <a:pt x="28147" y="18532"/>
                    <a:pt x="27963" y="18348"/>
                    <a:pt x="27779" y="18182"/>
                  </a:cubicBezTo>
                  <a:cubicBezTo>
                    <a:pt x="27503" y="17907"/>
                    <a:pt x="27356" y="17576"/>
                    <a:pt x="27283" y="17190"/>
                  </a:cubicBezTo>
                  <a:cubicBezTo>
                    <a:pt x="27503" y="17190"/>
                    <a:pt x="27742" y="17190"/>
                    <a:pt x="27944" y="17171"/>
                  </a:cubicBezTo>
                  <a:close/>
                  <a:moveTo>
                    <a:pt x="17116" y="16215"/>
                  </a:moveTo>
                  <a:cubicBezTo>
                    <a:pt x="17116" y="16252"/>
                    <a:pt x="17116" y="16271"/>
                    <a:pt x="17134" y="16307"/>
                  </a:cubicBezTo>
                  <a:cubicBezTo>
                    <a:pt x="17208" y="16712"/>
                    <a:pt x="17281" y="17135"/>
                    <a:pt x="17355" y="17557"/>
                  </a:cubicBezTo>
                  <a:cubicBezTo>
                    <a:pt x="17245" y="18017"/>
                    <a:pt x="17153" y="18477"/>
                    <a:pt x="17079" y="18936"/>
                  </a:cubicBezTo>
                  <a:cubicBezTo>
                    <a:pt x="17024" y="18679"/>
                    <a:pt x="16987" y="18421"/>
                    <a:pt x="16951" y="18182"/>
                  </a:cubicBezTo>
                  <a:cubicBezTo>
                    <a:pt x="16969" y="18109"/>
                    <a:pt x="16987" y="18035"/>
                    <a:pt x="17006" y="17962"/>
                  </a:cubicBezTo>
                  <a:cubicBezTo>
                    <a:pt x="17061" y="17833"/>
                    <a:pt x="17116" y="17668"/>
                    <a:pt x="17116" y="17502"/>
                  </a:cubicBezTo>
                  <a:cubicBezTo>
                    <a:pt x="17134" y="17300"/>
                    <a:pt x="17134" y="17079"/>
                    <a:pt x="17116" y="16896"/>
                  </a:cubicBezTo>
                  <a:cubicBezTo>
                    <a:pt x="17098" y="16675"/>
                    <a:pt x="17079" y="16473"/>
                    <a:pt x="17098" y="16271"/>
                  </a:cubicBezTo>
                  <a:cubicBezTo>
                    <a:pt x="17116" y="16252"/>
                    <a:pt x="17116" y="16234"/>
                    <a:pt x="17116" y="16215"/>
                  </a:cubicBezTo>
                  <a:close/>
                  <a:moveTo>
                    <a:pt x="19561" y="18973"/>
                  </a:moveTo>
                  <a:lnTo>
                    <a:pt x="19561" y="18973"/>
                  </a:lnTo>
                  <a:cubicBezTo>
                    <a:pt x="19524" y="19028"/>
                    <a:pt x="19506" y="19102"/>
                    <a:pt x="19469" y="19175"/>
                  </a:cubicBezTo>
                  <a:cubicBezTo>
                    <a:pt x="19469" y="19138"/>
                    <a:pt x="19469" y="19083"/>
                    <a:pt x="19469" y="19047"/>
                  </a:cubicBezTo>
                  <a:cubicBezTo>
                    <a:pt x="19506" y="19010"/>
                    <a:pt x="19543" y="18991"/>
                    <a:pt x="19561" y="18973"/>
                  </a:cubicBezTo>
                  <a:close/>
                  <a:moveTo>
                    <a:pt x="19046" y="18955"/>
                  </a:moveTo>
                  <a:cubicBezTo>
                    <a:pt x="19028" y="18991"/>
                    <a:pt x="19010" y="19047"/>
                    <a:pt x="18991" y="19102"/>
                  </a:cubicBezTo>
                  <a:cubicBezTo>
                    <a:pt x="18973" y="19120"/>
                    <a:pt x="18936" y="19157"/>
                    <a:pt x="18899" y="19175"/>
                  </a:cubicBezTo>
                  <a:cubicBezTo>
                    <a:pt x="18899" y="19175"/>
                    <a:pt x="18881" y="19194"/>
                    <a:pt x="18881" y="19194"/>
                  </a:cubicBezTo>
                  <a:lnTo>
                    <a:pt x="18881" y="19175"/>
                  </a:lnTo>
                  <a:cubicBezTo>
                    <a:pt x="18936" y="19102"/>
                    <a:pt x="18991" y="19028"/>
                    <a:pt x="19046" y="18955"/>
                  </a:cubicBezTo>
                  <a:close/>
                  <a:moveTo>
                    <a:pt x="18568" y="16822"/>
                  </a:moveTo>
                  <a:cubicBezTo>
                    <a:pt x="18624" y="17466"/>
                    <a:pt x="18624" y="18146"/>
                    <a:pt x="18624" y="18789"/>
                  </a:cubicBezTo>
                  <a:lnTo>
                    <a:pt x="18624" y="19102"/>
                  </a:lnTo>
                  <a:cubicBezTo>
                    <a:pt x="18605" y="19102"/>
                    <a:pt x="18605" y="19120"/>
                    <a:pt x="18605" y="19120"/>
                  </a:cubicBezTo>
                  <a:cubicBezTo>
                    <a:pt x="18550" y="19194"/>
                    <a:pt x="18495" y="19286"/>
                    <a:pt x="18458" y="19359"/>
                  </a:cubicBezTo>
                  <a:cubicBezTo>
                    <a:pt x="18440" y="19010"/>
                    <a:pt x="18403" y="18660"/>
                    <a:pt x="18366" y="18330"/>
                  </a:cubicBezTo>
                  <a:cubicBezTo>
                    <a:pt x="18440" y="17833"/>
                    <a:pt x="18495" y="17337"/>
                    <a:pt x="18568" y="16822"/>
                  </a:cubicBezTo>
                  <a:close/>
                  <a:moveTo>
                    <a:pt x="15608" y="16418"/>
                  </a:moveTo>
                  <a:cubicBezTo>
                    <a:pt x="15645" y="16565"/>
                    <a:pt x="15700" y="16693"/>
                    <a:pt x="15756" y="16822"/>
                  </a:cubicBezTo>
                  <a:cubicBezTo>
                    <a:pt x="15792" y="16896"/>
                    <a:pt x="15829" y="16988"/>
                    <a:pt x="15866" y="17079"/>
                  </a:cubicBezTo>
                  <a:cubicBezTo>
                    <a:pt x="16050" y="17539"/>
                    <a:pt x="16123" y="17980"/>
                    <a:pt x="16215" y="18458"/>
                  </a:cubicBezTo>
                  <a:cubicBezTo>
                    <a:pt x="16234" y="18587"/>
                    <a:pt x="16252" y="18716"/>
                    <a:pt x="16270" y="18844"/>
                  </a:cubicBezTo>
                  <a:cubicBezTo>
                    <a:pt x="16305" y="19053"/>
                    <a:pt x="16340" y="19246"/>
                    <a:pt x="16375" y="19453"/>
                  </a:cubicBezTo>
                  <a:lnTo>
                    <a:pt x="16375" y="19453"/>
                  </a:lnTo>
                  <a:cubicBezTo>
                    <a:pt x="16369" y="19437"/>
                    <a:pt x="16362" y="19426"/>
                    <a:pt x="16362" y="19414"/>
                  </a:cubicBezTo>
                  <a:cubicBezTo>
                    <a:pt x="16215" y="18918"/>
                    <a:pt x="16086" y="18403"/>
                    <a:pt x="15976" y="17907"/>
                  </a:cubicBezTo>
                  <a:cubicBezTo>
                    <a:pt x="15884" y="17502"/>
                    <a:pt x="15774" y="17098"/>
                    <a:pt x="15664" y="16712"/>
                  </a:cubicBezTo>
                  <a:cubicBezTo>
                    <a:pt x="15645" y="16620"/>
                    <a:pt x="15627" y="16510"/>
                    <a:pt x="15608" y="16418"/>
                  </a:cubicBezTo>
                  <a:close/>
                  <a:moveTo>
                    <a:pt x="18201" y="19359"/>
                  </a:moveTo>
                  <a:cubicBezTo>
                    <a:pt x="18201" y="19451"/>
                    <a:pt x="18219" y="19543"/>
                    <a:pt x="18219" y="19635"/>
                  </a:cubicBezTo>
                  <a:cubicBezTo>
                    <a:pt x="18201" y="19635"/>
                    <a:pt x="18164" y="19653"/>
                    <a:pt x="18146" y="19672"/>
                  </a:cubicBezTo>
                  <a:cubicBezTo>
                    <a:pt x="18164" y="19561"/>
                    <a:pt x="18182" y="19451"/>
                    <a:pt x="18201" y="19359"/>
                  </a:cubicBezTo>
                  <a:close/>
                  <a:moveTo>
                    <a:pt x="17888" y="16491"/>
                  </a:moveTo>
                  <a:cubicBezTo>
                    <a:pt x="17925" y="16859"/>
                    <a:pt x="17962" y="17227"/>
                    <a:pt x="18017" y="17594"/>
                  </a:cubicBezTo>
                  <a:cubicBezTo>
                    <a:pt x="18054" y="17833"/>
                    <a:pt x="18072" y="18072"/>
                    <a:pt x="18109" y="18330"/>
                  </a:cubicBezTo>
                  <a:cubicBezTo>
                    <a:pt x="18035" y="18826"/>
                    <a:pt x="17943" y="19341"/>
                    <a:pt x="17851" y="19819"/>
                  </a:cubicBezTo>
                  <a:cubicBezTo>
                    <a:pt x="17815" y="19157"/>
                    <a:pt x="17741" y="18477"/>
                    <a:pt x="17649" y="17796"/>
                  </a:cubicBezTo>
                  <a:cubicBezTo>
                    <a:pt x="17649" y="17686"/>
                    <a:pt x="17649" y="17557"/>
                    <a:pt x="17649" y="17447"/>
                  </a:cubicBezTo>
                  <a:cubicBezTo>
                    <a:pt x="17668" y="17355"/>
                    <a:pt x="17686" y="17282"/>
                    <a:pt x="17723" y="17208"/>
                  </a:cubicBezTo>
                  <a:cubicBezTo>
                    <a:pt x="17778" y="16969"/>
                    <a:pt x="17833" y="16730"/>
                    <a:pt x="17888" y="16491"/>
                  </a:cubicBezTo>
                  <a:close/>
                  <a:moveTo>
                    <a:pt x="19175" y="19598"/>
                  </a:moveTo>
                  <a:cubicBezTo>
                    <a:pt x="19175" y="19653"/>
                    <a:pt x="19175" y="19727"/>
                    <a:pt x="19157" y="19782"/>
                  </a:cubicBezTo>
                  <a:cubicBezTo>
                    <a:pt x="19065" y="19984"/>
                    <a:pt x="18973" y="20168"/>
                    <a:pt x="18863" y="20352"/>
                  </a:cubicBezTo>
                  <a:cubicBezTo>
                    <a:pt x="18918" y="20131"/>
                    <a:pt x="18991" y="19911"/>
                    <a:pt x="19065" y="19690"/>
                  </a:cubicBezTo>
                  <a:cubicBezTo>
                    <a:pt x="19102" y="19672"/>
                    <a:pt x="19138" y="19635"/>
                    <a:pt x="19175" y="19598"/>
                  </a:cubicBezTo>
                  <a:close/>
                  <a:moveTo>
                    <a:pt x="16473" y="19929"/>
                  </a:moveTo>
                  <a:cubicBezTo>
                    <a:pt x="16509" y="20094"/>
                    <a:pt x="16546" y="20260"/>
                    <a:pt x="16601" y="20425"/>
                  </a:cubicBezTo>
                  <a:cubicBezTo>
                    <a:pt x="16601" y="20425"/>
                    <a:pt x="16601" y="20444"/>
                    <a:pt x="16601" y="20462"/>
                  </a:cubicBezTo>
                  <a:cubicBezTo>
                    <a:pt x="16528" y="20297"/>
                    <a:pt x="16509" y="20113"/>
                    <a:pt x="16473" y="19929"/>
                  </a:cubicBezTo>
                  <a:close/>
                  <a:moveTo>
                    <a:pt x="18954" y="20701"/>
                  </a:moveTo>
                  <a:cubicBezTo>
                    <a:pt x="18954" y="20738"/>
                    <a:pt x="18936" y="20793"/>
                    <a:pt x="18918" y="20830"/>
                  </a:cubicBezTo>
                  <a:cubicBezTo>
                    <a:pt x="18899" y="20848"/>
                    <a:pt x="18899" y="20848"/>
                    <a:pt x="18881" y="20848"/>
                  </a:cubicBezTo>
                  <a:cubicBezTo>
                    <a:pt x="18899" y="20793"/>
                    <a:pt x="18936" y="20738"/>
                    <a:pt x="18954" y="20701"/>
                  </a:cubicBezTo>
                  <a:close/>
                  <a:moveTo>
                    <a:pt x="18881" y="20848"/>
                  </a:moveTo>
                  <a:cubicBezTo>
                    <a:pt x="18881" y="20885"/>
                    <a:pt x="18863" y="20922"/>
                    <a:pt x="18844" y="20959"/>
                  </a:cubicBezTo>
                  <a:cubicBezTo>
                    <a:pt x="18844" y="20940"/>
                    <a:pt x="18844" y="20922"/>
                    <a:pt x="18844" y="20903"/>
                  </a:cubicBezTo>
                  <a:cubicBezTo>
                    <a:pt x="18844" y="20885"/>
                    <a:pt x="18863" y="20867"/>
                    <a:pt x="18881" y="20848"/>
                  </a:cubicBezTo>
                  <a:close/>
                  <a:moveTo>
                    <a:pt x="18624" y="19672"/>
                  </a:moveTo>
                  <a:cubicBezTo>
                    <a:pt x="18624" y="19892"/>
                    <a:pt x="18605" y="20094"/>
                    <a:pt x="18605" y="20315"/>
                  </a:cubicBezTo>
                  <a:cubicBezTo>
                    <a:pt x="18587" y="20389"/>
                    <a:pt x="18587" y="20462"/>
                    <a:pt x="18568" y="20536"/>
                  </a:cubicBezTo>
                  <a:cubicBezTo>
                    <a:pt x="18568" y="20572"/>
                    <a:pt x="18568" y="20609"/>
                    <a:pt x="18587" y="20628"/>
                  </a:cubicBezTo>
                  <a:cubicBezTo>
                    <a:pt x="18587" y="20701"/>
                    <a:pt x="18587" y="20756"/>
                    <a:pt x="18587" y="20830"/>
                  </a:cubicBezTo>
                  <a:cubicBezTo>
                    <a:pt x="18550" y="20885"/>
                    <a:pt x="18532" y="20940"/>
                    <a:pt x="18495" y="20977"/>
                  </a:cubicBezTo>
                  <a:cubicBezTo>
                    <a:pt x="18513" y="20628"/>
                    <a:pt x="18495" y="20278"/>
                    <a:pt x="18495" y="19911"/>
                  </a:cubicBezTo>
                  <a:cubicBezTo>
                    <a:pt x="18532" y="19837"/>
                    <a:pt x="18550" y="19764"/>
                    <a:pt x="18587" y="19708"/>
                  </a:cubicBezTo>
                  <a:cubicBezTo>
                    <a:pt x="18587" y="19690"/>
                    <a:pt x="18605" y="19690"/>
                    <a:pt x="18624" y="19672"/>
                  </a:cubicBezTo>
                  <a:close/>
                  <a:moveTo>
                    <a:pt x="16767" y="20830"/>
                  </a:moveTo>
                  <a:lnTo>
                    <a:pt x="16767" y="20830"/>
                  </a:lnTo>
                  <a:cubicBezTo>
                    <a:pt x="16748" y="20922"/>
                    <a:pt x="16730" y="20995"/>
                    <a:pt x="16712" y="21087"/>
                  </a:cubicBezTo>
                  <a:cubicBezTo>
                    <a:pt x="16712" y="21087"/>
                    <a:pt x="16712" y="21069"/>
                    <a:pt x="16712" y="21069"/>
                  </a:cubicBezTo>
                  <a:cubicBezTo>
                    <a:pt x="16712" y="21050"/>
                    <a:pt x="16712" y="21014"/>
                    <a:pt x="16712" y="20977"/>
                  </a:cubicBezTo>
                  <a:cubicBezTo>
                    <a:pt x="16730" y="20940"/>
                    <a:pt x="16748" y="20885"/>
                    <a:pt x="16767" y="20830"/>
                  </a:cubicBezTo>
                  <a:close/>
                  <a:moveTo>
                    <a:pt x="17373" y="18660"/>
                  </a:moveTo>
                  <a:cubicBezTo>
                    <a:pt x="17373" y="19249"/>
                    <a:pt x="17373" y="19837"/>
                    <a:pt x="17373" y="20425"/>
                  </a:cubicBezTo>
                  <a:cubicBezTo>
                    <a:pt x="17392" y="20683"/>
                    <a:pt x="17392" y="20959"/>
                    <a:pt x="17410" y="21216"/>
                  </a:cubicBezTo>
                  <a:cubicBezTo>
                    <a:pt x="17373" y="21216"/>
                    <a:pt x="17355" y="21216"/>
                    <a:pt x="17318" y="21198"/>
                  </a:cubicBezTo>
                  <a:cubicBezTo>
                    <a:pt x="17245" y="21198"/>
                    <a:pt x="17163" y="21206"/>
                    <a:pt x="17079" y="21206"/>
                  </a:cubicBezTo>
                  <a:cubicBezTo>
                    <a:pt x="17036" y="21206"/>
                    <a:pt x="16993" y="21204"/>
                    <a:pt x="16951" y="21198"/>
                  </a:cubicBezTo>
                  <a:cubicBezTo>
                    <a:pt x="17006" y="20940"/>
                    <a:pt x="17042" y="20683"/>
                    <a:pt x="17098" y="20425"/>
                  </a:cubicBezTo>
                  <a:cubicBezTo>
                    <a:pt x="17110" y="20425"/>
                    <a:pt x="17122" y="20434"/>
                    <a:pt x="17140" y="20434"/>
                  </a:cubicBezTo>
                  <a:cubicBezTo>
                    <a:pt x="17149" y="20434"/>
                    <a:pt x="17159" y="20432"/>
                    <a:pt x="17171" y="20425"/>
                  </a:cubicBezTo>
                  <a:cubicBezTo>
                    <a:pt x="17226" y="20425"/>
                    <a:pt x="17281" y="20352"/>
                    <a:pt x="17281" y="20297"/>
                  </a:cubicBezTo>
                  <a:cubicBezTo>
                    <a:pt x="17245" y="20113"/>
                    <a:pt x="17226" y="19929"/>
                    <a:pt x="17208" y="19745"/>
                  </a:cubicBezTo>
                  <a:cubicBezTo>
                    <a:pt x="17263" y="19396"/>
                    <a:pt x="17318" y="19028"/>
                    <a:pt x="17373" y="18660"/>
                  </a:cubicBezTo>
                  <a:close/>
                  <a:moveTo>
                    <a:pt x="18146" y="19984"/>
                  </a:moveTo>
                  <a:cubicBezTo>
                    <a:pt x="18145" y="19985"/>
                    <a:pt x="18127" y="20003"/>
                    <a:pt x="18127" y="20021"/>
                  </a:cubicBezTo>
                  <a:cubicBezTo>
                    <a:pt x="18072" y="20076"/>
                    <a:pt x="18090" y="20150"/>
                    <a:pt x="18146" y="20205"/>
                  </a:cubicBezTo>
                  <a:cubicBezTo>
                    <a:pt x="18182" y="20223"/>
                    <a:pt x="18201" y="20223"/>
                    <a:pt x="18237" y="20223"/>
                  </a:cubicBezTo>
                  <a:cubicBezTo>
                    <a:pt x="18256" y="20628"/>
                    <a:pt x="18237" y="21014"/>
                    <a:pt x="18219" y="21400"/>
                  </a:cubicBezTo>
                  <a:cubicBezTo>
                    <a:pt x="18190" y="21405"/>
                    <a:pt x="18160" y="21407"/>
                    <a:pt x="18130" y="21407"/>
                  </a:cubicBezTo>
                  <a:cubicBezTo>
                    <a:pt x="18050" y="21407"/>
                    <a:pt x="17969" y="21390"/>
                    <a:pt x="17888" y="21363"/>
                  </a:cubicBezTo>
                  <a:cubicBezTo>
                    <a:pt x="17907" y="21234"/>
                    <a:pt x="17888" y="21087"/>
                    <a:pt x="17888" y="20940"/>
                  </a:cubicBezTo>
                  <a:cubicBezTo>
                    <a:pt x="17962" y="20646"/>
                    <a:pt x="18017" y="20333"/>
                    <a:pt x="18072" y="20039"/>
                  </a:cubicBezTo>
                  <a:cubicBezTo>
                    <a:pt x="18109" y="20021"/>
                    <a:pt x="18127" y="20003"/>
                    <a:pt x="18146" y="19984"/>
                  </a:cubicBezTo>
                  <a:close/>
                  <a:moveTo>
                    <a:pt x="45594" y="0"/>
                  </a:moveTo>
                  <a:cubicBezTo>
                    <a:pt x="45024" y="497"/>
                    <a:pt x="44546" y="1122"/>
                    <a:pt x="44233" y="1857"/>
                  </a:cubicBezTo>
                  <a:cubicBezTo>
                    <a:pt x="44068" y="2206"/>
                    <a:pt x="43957" y="2593"/>
                    <a:pt x="43884" y="2979"/>
                  </a:cubicBezTo>
                  <a:cubicBezTo>
                    <a:pt x="43792" y="3346"/>
                    <a:pt x="43718" y="3696"/>
                    <a:pt x="43590" y="4008"/>
                  </a:cubicBezTo>
                  <a:cubicBezTo>
                    <a:pt x="43479" y="4321"/>
                    <a:pt x="43314" y="4541"/>
                    <a:pt x="43075" y="4744"/>
                  </a:cubicBezTo>
                  <a:cubicBezTo>
                    <a:pt x="42854" y="4946"/>
                    <a:pt x="42579" y="5130"/>
                    <a:pt x="42248" y="5313"/>
                  </a:cubicBezTo>
                  <a:cubicBezTo>
                    <a:pt x="41935" y="5497"/>
                    <a:pt x="41586" y="5681"/>
                    <a:pt x="41236" y="5957"/>
                  </a:cubicBezTo>
                  <a:cubicBezTo>
                    <a:pt x="40906" y="6196"/>
                    <a:pt x="40575" y="6490"/>
                    <a:pt x="40280" y="6821"/>
                  </a:cubicBezTo>
                  <a:cubicBezTo>
                    <a:pt x="39711" y="7446"/>
                    <a:pt x="39233" y="8200"/>
                    <a:pt x="38920" y="9027"/>
                  </a:cubicBezTo>
                  <a:cubicBezTo>
                    <a:pt x="38755" y="9450"/>
                    <a:pt x="38644" y="9873"/>
                    <a:pt x="38552" y="10332"/>
                  </a:cubicBezTo>
                  <a:cubicBezTo>
                    <a:pt x="38479" y="10774"/>
                    <a:pt x="38442" y="11233"/>
                    <a:pt x="38442" y="11656"/>
                  </a:cubicBezTo>
                  <a:cubicBezTo>
                    <a:pt x="38424" y="12079"/>
                    <a:pt x="38442" y="12483"/>
                    <a:pt x="38442" y="12869"/>
                  </a:cubicBezTo>
                  <a:lnTo>
                    <a:pt x="38479" y="13991"/>
                  </a:lnTo>
                  <a:lnTo>
                    <a:pt x="38479" y="14028"/>
                  </a:lnTo>
                  <a:cubicBezTo>
                    <a:pt x="38148" y="13458"/>
                    <a:pt x="37762" y="12961"/>
                    <a:pt x="37376" y="12520"/>
                  </a:cubicBezTo>
                  <a:cubicBezTo>
                    <a:pt x="36879" y="11950"/>
                    <a:pt x="36365" y="11454"/>
                    <a:pt x="35923" y="10957"/>
                  </a:cubicBezTo>
                  <a:cubicBezTo>
                    <a:pt x="35684" y="10700"/>
                    <a:pt x="35482" y="10479"/>
                    <a:pt x="35409" y="10277"/>
                  </a:cubicBezTo>
                  <a:cubicBezTo>
                    <a:pt x="35317" y="10093"/>
                    <a:pt x="35298" y="9854"/>
                    <a:pt x="35372" y="9560"/>
                  </a:cubicBezTo>
                  <a:cubicBezTo>
                    <a:pt x="35427" y="9266"/>
                    <a:pt x="35537" y="8954"/>
                    <a:pt x="35666" y="8604"/>
                  </a:cubicBezTo>
                  <a:cubicBezTo>
                    <a:pt x="35795" y="8237"/>
                    <a:pt x="35887" y="7887"/>
                    <a:pt x="35960" y="7520"/>
                  </a:cubicBezTo>
                  <a:cubicBezTo>
                    <a:pt x="36089" y="6766"/>
                    <a:pt x="36070" y="5994"/>
                    <a:pt x="35795" y="5277"/>
                  </a:cubicBezTo>
                  <a:cubicBezTo>
                    <a:pt x="35648" y="4927"/>
                    <a:pt x="35464" y="4615"/>
                    <a:pt x="35206" y="4339"/>
                  </a:cubicBezTo>
                  <a:cubicBezTo>
                    <a:pt x="34967" y="4082"/>
                    <a:pt x="34655" y="3861"/>
                    <a:pt x="34324" y="3732"/>
                  </a:cubicBezTo>
                  <a:lnTo>
                    <a:pt x="34324" y="3732"/>
                  </a:lnTo>
                  <a:cubicBezTo>
                    <a:pt x="34949" y="4100"/>
                    <a:pt x="35317" y="4725"/>
                    <a:pt x="35464" y="5387"/>
                  </a:cubicBezTo>
                  <a:cubicBezTo>
                    <a:pt x="35611" y="6030"/>
                    <a:pt x="35519" y="6729"/>
                    <a:pt x="35298" y="7354"/>
                  </a:cubicBezTo>
                  <a:cubicBezTo>
                    <a:pt x="35188" y="7667"/>
                    <a:pt x="35041" y="7961"/>
                    <a:pt x="34894" y="8273"/>
                  </a:cubicBezTo>
                  <a:cubicBezTo>
                    <a:pt x="34728" y="8567"/>
                    <a:pt x="34545" y="8880"/>
                    <a:pt x="34397" y="9266"/>
                  </a:cubicBezTo>
                  <a:cubicBezTo>
                    <a:pt x="34324" y="9450"/>
                    <a:pt x="34269" y="9671"/>
                    <a:pt x="34232" y="9910"/>
                  </a:cubicBezTo>
                  <a:cubicBezTo>
                    <a:pt x="34214" y="10130"/>
                    <a:pt x="34214" y="10388"/>
                    <a:pt x="34269" y="10627"/>
                  </a:cubicBezTo>
                  <a:cubicBezTo>
                    <a:pt x="34342" y="10884"/>
                    <a:pt x="34434" y="11086"/>
                    <a:pt x="34545" y="11270"/>
                  </a:cubicBezTo>
                  <a:cubicBezTo>
                    <a:pt x="34636" y="11454"/>
                    <a:pt x="34747" y="11619"/>
                    <a:pt x="34839" y="11766"/>
                  </a:cubicBezTo>
                  <a:cubicBezTo>
                    <a:pt x="35243" y="12391"/>
                    <a:pt x="35666" y="12961"/>
                    <a:pt x="36034" y="13531"/>
                  </a:cubicBezTo>
                  <a:cubicBezTo>
                    <a:pt x="36401" y="14101"/>
                    <a:pt x="36677" y="14671"/>
                    <a:pt x="36843" y="15204"/>
                  </a:cubicBezTo>
                  <a:cubicBezTo>
                    <a:pt x="36916" y="15480"/>
                    <a:pt x="36953" y="15756"/>
                    <a:pt x="36953" y="16013"/>
                  </a:cubicBezTo>
                  <a:cubicBezTo>
                    <a:pt x="36953" y="16050"/>
                    <a:pt x="36953" y="16068"/>
                    <a:pt x="36953" y="16087"/>
                  </a:cubicBezTo>
                  <a:cubicBezTo>
                    <a:pt x="36843" y="16123"/>
                    <a:pt x="36751" y="16160"/>
                    <a:pt x="36640" y="16179"/>
                  </a:cubicBezTo>
                  <a:cubicBezTo>
                    <a:pt x="36493" y="16215"/>
                    <a:pt x="36309" y="16179"/>
                    <a:pt x="36199" y="16252"/>
                  </a:cubicBezTo>
                  <a:cubicBezTo>
                    <a:pt x="36089" y="16326"/>
                    <a:pt x="36089" y="16473"/>
                    <a:pt x="35978" y="16528"/>
                  </a:cubicBezTo>
                  <a:cubicBezTo>
                    <a:pt x="35831" y="16620"/>
                    <a:pt x="35629" y="16657"/>
                    <a:pt x="35482" y="16730"/>
                  </a:cubicBezTo>
                  <a:cubicBezTo>
                    <a:pt x="35261" y="16859"/>
                    <a:pt x="35078" y="16951"/>
                    <a:pt x="34894" y="17098"/>
                  </a:cubicBezTo>
                  <a:cubicBezTo>
                    <a:pt x="34820" y="16859"/>
                    <a:pt x="34765" y="16620"/>
                    <a:pt x="34710" y="16399"/>
                  </a:cubicBezTo>
                  <a:cubicBezTo>
                    <a:pt x="34508" y="15682"/>
                    <a:pt x="34361" y="14910"/>
                    <a:pt x="34011" y="14248"/>
                  </a:cubicBezTo>
                  <a:cubicBezTo>
                    <a:pt x="33864" y="13954"/>
                    <a:pt x="33680" y="13697"/>
                    <a:pt x="33497" y="13421"/>
                  </a:cubicBezTo>
                  <a:cubicBezTo>
                    <a:pt x="33313" y="13127"/>
                    <a:pt x="33202" y="12851"/>
                    <a:pt x="33092" y="12538"/>
                  </a:cubicBezTo>
                  <a:cubicBezTo>
                    <a:pt x="33184" y="11969"/>
                    <a:pt x="33092" y="11307"/>
                    <a:pt x="32890" y="10774"/>
                  </a:cubicBezTo>
                  <a:cubicBezTo>
                    <a:pt x="32882" y="10750"/>
                    <a:pt x="32865" y="10740"/>
                    <a:pt x="32847" y="10740"/>
                  </a:cubicBezTo>
                  <a:cubicBezTo>
                    <a:pt x="32823" y="10740"/>
                    <a:pt x="32798" y="10760"/>
                    <a:pt x="32798" y="10792"/>
                  </a:cubicBezTo>
                  <a:cubicBezTo>
                    <a:pt x="32780" y="11141"/>
                    <a:pt x="32816" y="11491"/>
                    <a:pt x="32816" y="11821"/>
                  </a:cubicBezTo>
                  <a:cubicBezTo>
                    <a:pt x="32835" y="11950"/>
                    <a:pt x="32816" y="12079"/>
                    <a:pt x="32798" y="12208"/>
                  </a:cubicBezTo>
                  <a:cubicBezTo>
                    <a:pt x="32724" y="12005"/>
                    <a:pt x="32633" y="11803"/>
                    <a:pt x="32559" y="11582"/>
                  </a:cubicBezTo>
                  <a:cubicBezTo>
                    <a:pt x="32430" y="11288"/>
                    <a:pt x="32320" y="10866"/>
                    <a:pt x="32081" y="10627"/>
                  </a:cubicBezTo>
                  <a:cubicBezTo>
                    <a:pt x="32071" y="10616"/>
                    <a:pt x="32059" y="10612"/>
                    <a:pt x="32047" y="10612"/>
                  </a:cubicBezTo>
                  <a:cubicBezTo>
                    <a:pt x="32018" y="10612"/>
                    <a:pt x="31989" y="10642"/>
                    <a:pt x="31989" y="10682"/>
                  </a:cubicBezTo>
                  <a:cubicBezTo>
                    <a:pt x="31989" y="10847"/>
                    <a:pt x="32063" y="11013"/>
                    <a:pt x="32118" y="11178"/>
                  </a:cubicBezTo>
                  <a:cubicBezTo>
                    <a:pt x="32191" y="11362"/>
                    <a:pt x="32246" y="11546"/>
                    <a:pt x="32320" y="11730"/>
                  </a:cubicBezTo>
                  <a:cubicBezTo>
                    <a:pt x="32449" y="12097"/>
                    <a:pt x="32577" y="12465"/>
                    <a:pt x="32706" y="12833"/>
                  </a:cubicBezTo>
                  <a:cubicBezTo>
                    <a:pt x="32835" y="13200"/>
                    <a:pt x="32908" y="13531"/>
                    <a:pt x="32872" y="13936"/>
                  </a:cubicBezTo>
                  <a:cubicBezTo>
                    <a:pt x="32872" y="14028"/>
                    <a:pt x="32872" y="14138"/>
                    <a:pt x="32853" y="14230"/>
                  </a:cubicBezTo>
                  <a:cubicBezTo>
                    <a:pt x="32780" y="14064"/>
                    <a:pt x="32688" y="13899"/>
                    <a:pt x="32614" y="13715"/>
                  </a:cubicBezTo>
                  <a:cubicBezTo>
                    <a:pt x="32375" y="13164"/>
                    <a:pt x="32191" y="12557"/>
                    <a:pt x="31897" y="12005"/>
                  </a:cubicBezTo>
                  <a:cubicBezTo>
                    <a:pt x="31884" y="11986"/>
                    <a:pt x="31867" y="11978"/>
                    <a:pt x="31850" y="11978"/>
                  </a:cubicBezTo>
                  <a:cubicBezTo>
                    <a:pt x="31818" y="11978"/>
                    <a:pt x="31787" y="12006"/>
                    <a:pt x="31787" y="12042"/>
                  </a:cubicBezTo>
                  <a:cubicBezTo>
                    <a:pt x="31842" y="12630"/>
                    <a:pt x="32081" y="13219"/>
                    <a:pt x="32302" y="13752"/>
                  </a:cubicBezTo>
                  <a:cubicBezTo>
                    <a:pt x="32522" y="14322"/>
                    <a:pt x="32798" y="14873"/>
                    <a:pt x="33074" y="15425"/>
                  </a:cubicBezTo>
                  <a:cubicBezTo>
                    <a:pt x="33221" y="15701"/>
                    <a:pt x="33368" y="15976"/>
                    <a:pt x="33478" y="16271"/>
                  </a:cubicBezTo>
                  <a:cubicBezTo>
                    <a:pt x="33552" y="16436"/>
                    <a:pt x="33589" y="16601"/>
                    <a:pt x="33644" y="16767"/>
                  </a:cubicBezTo>
                  <a:cubicBezTo>
                    <a:pt x="33478" y="16583"/>
                    <a:pt x="33313" y="16418"/>
                    <a:pt x="33147" y="16252"/>
                  </a:cubicBezTo>
                  <a:cubicBezTo>
                    <a:pt x="32945" y="16032"/>
                    <a:pt x="32780" y="15774"/>
                    <a:pt x="32614" y="15535"/>
                  </a:cubicBezTo>
                  <a:cubicBezTo>
                    <a:pt x="32601" y="15516"/>
                    <a:pt x="32584" y="15508"/>
                    <a:pt x="32567" y="15508"/>
                  </a:cubicBezTo>
                  <a:cubicBezTo>
                    <a:pt x="32535" y="15508"/>
                    <a:pt x="32504" y="15536"/>
                    <a:pt x="32504" y="15572"/>
                  </a:cubicBezTo>
                  <a:cubicBezTo>
                    <a:pt x="32559" y="16105"/>
                    <a:pt x="33019" y="16528"/>
                    <a:pt x="33350" y="16896"/>
                  </a:cubicBezTo>
                  <a:cubicBezTo>
                    <a:pt x="33423" y="16988"/>
                    <a:pt x="33497" y="17079"/>
                    <a:pt x="33589" y="17171"/>
                  </a:cubicBezTo>
                  <a:cubicBezTo>
                    <a:pt x="33368" y="17171"/>
                    <a:pt x="33166" y="17190"/>
                    <a:pt x="32945" y="17190"/>
                  </a:cubicBezTo>
                  <a:lnTo>
                    <a:pt x="32927" y="17190"/>
                  </a:lnTo>
                  <a:cubicBezTo>
                    <a:pt x="32853" y="17135"/>
                    <a:pt x="32780" y="17079"/>
                    <a:pt x="32706" y="17006"/>
                  </a:cubicBezTo>
                  <a:cubicBezTo>
                    <a:pt x="32614" y="16840"/>
                    <a:pt x="32541" y="16657"/>
                    <a:pt x="32449" y="16473"/>
                  </a:cubicBezTo>
                  <a:cubicBezTo>
                    <a:pt x="32430" y="16362"/>
                    <a:pt x="32412" y="16234"/>
                    <a:pt x="32394" y="16105"/>
                  </a:cubicBezTo>
                  <a:cubicBezTo>
                    <a:pt x="32357" y="15682"/>
                    <a:pt x="32338" y="15259"/>
                    <a:pt x="32302" y="14837"/>
                  </a:cubicBezTo>
                  <a:cubicBezTo>
                    <a:pt x="32246" y="14083"/>
                    <a:pt x="32099" y="13311"/>
                    <a:pt x="31603" y="12741"/>
                  </a:cubicBezTo>
                  <a:cubicBezTo>
                    <a:pt x="31587" y="12719"/>
                    <a:pt x="31569" y="12710"/>
                    <a:pt x="31553" y="12710"/>
                  </a:cubicBezTo>
                  <a:cubicBezTo>
                    <a:pt x="31514" y="12710"/>
                    <a:pt x="31485" y="12762"/>
                    <a:pt x="31511" y="12814"/>
                  </a:cubicBezTo>
                  <a:cubicBezTo>
                    <a:pt x="31787" y="13311"/>
                    <a:pt x="31897" y="13881"/>
                    <a:pt x="31971" y="14450"/>
                  </a:cubicBezTo>
                  <a:cubicBezTo>
                    <a:pt x="31934" y="14303"/>
                    <a:pt x="31860" y="14175"/>
                    <a:pt x="31750" y="14046"/>
                  </a:cubicBezTo>
                  <a:cubicBezTo>
                    <a:pt x="31585" y="13844"/>
                    <a:pt x="31346" y="13715"/>
                    <a:pt x="31162" y="13531"/>
                  </a:cubicBezTo>
                  <a:cubicBezTo>
                    <a:pt x="30941" y="13311"/>
                    <a:pt x="30776" y="13035"/>
                    <a:pt x="30592" y="12777"/>
                  </a:cubicBezTo>
                  <a:cubicBezTo>
                    <a:pt x="30582" y="12747"/>
                    <a:pt x="30560" y="12733"/>
                    <a:pt x="30540" y="12733"/>
                  </a:cubicBezTo>
                  <a:cubicBezTo>
                    <a:pt x="30524" y="12733"/>
                    <a:pt x="30508" y="12743"/>
                    <a:pt x="30500" y="12759"/>
                  </a:cubicBezTo>
                  <a:cubicBezTo>
                    <a:pt x="30408" y="12336"/>
                    <a:pt x="30371" y="11932"/>
                    <a:pt x="30555" y="11546"/>
                  </a:cubicBezTo>
                  <a:cubicBezTo>
                    <a:pt x="30581" y="11494"/>
                    <a:pt x="30534" y="11442"/>
                    <a:pt x="30484" y="11442"/>
                  </a:cubicBezTo>
                  <a:cubicBezTo>
                    <a:pt x="30463" y="11442"/>
                    <a:pt x="30443" y="11451"/>
                    <a:pt x="30426" y="11472"/>
                  </a:cubicBezTo>
                  <a:cubicBezTo>
                    <a:pt x="29967" y="12097"/>
                    <a:pt x="30316" y="12851"/>
                    <a:pt x="30298" y="13568"/>
                  </a:cubicBezTo>
                  <a:cubicBezTo>
                    <a:pt x="30279" y="13972"/>
                    <a:pt x="30243" y="14395"/>
                    <a:pt x="30334" y="14800"/>
                  </a:cubicBezTo>
                  <a:cubicBezTo>
                    <a:pt x="30426" y="15131"/>
                    <a:pt x="30610" y="15425"/>
                    <a:pt x="30812" y="15664"/>
                  </a:cubicBezTo>
                  <a:cubicBezTo>
                    <a:pt x="30923" y="15811"/>
                    <a:pt x="31051" y="15921"/>
                    <a:pt x="31162" y="16050"/>
                  </a:cubicBezTo>
                  <a:cubicBezTo>
                    <a:pt x="31125" y="16050"/>
                    <a:pt x="31088" y="16032"/>
                    <a:pt x="31070" y="16032"/>
                  </a:cubicBezTo>
                  <a:cubicBezTo>
                    <a:pt x="30984" y="16032"/>
                    <a:pt x="30906" y="16023"/>
                    <a:pt x="30826" y="16023"/>
                  </a:cubicBezTo>
                  <a:cubicBezTo>
                    <a:pt x="30786" y="16023"/>
                    <a:pt x="30745" y="16025"/>
                    <a:pt x="30702" y="16032"/>
                  </a:cubicBezTo>
                  <a:cubicBezTo>
                    <a:pt x="30647" y="15774"/>
                    <a:pt x="30537" y="15517"/>
                    <a:pt x="30463" y="15296"/>
                  </a:cubicBezTo>
                  <a:cubicBezTo>
                    <a:pt x="30334" y="14965"/>
                    <a:pt x="30224" y="14653"/>
                    <a:pt x="30077" y="14359"/>
                  </a:cubicBezTo>
                  <a:cubicBezTo>
                    <a:pt x="30077" y="13917"/>
                    <a:pt x="29948" y="13531"/>
                    <a:pt x="29765" y="13145"/>
                  </a:cubicBezTo>
                  <a:cubicBezTo>
                    <a:pt x="29581" y="12741"/>
                    <a:pt x="29323" y="12336"/>
                    <a:pt x="29342" y="11858"/>
                  </a:cubicBezTo>
                  <a:cubicBezTo>
                    <a:pt x="29342" y="11817"/>
                    <a:pt x="29313" y="11793"/>
                    <a:pt x="29284" y="11793"/>
                  </a:cubicBezTo>
                  <a:cubicBezTo>
                    <a:pt x="29262" y="11793"/>
                    <a:pt x="29239" y="11808"/>
                    <a:pt x="29231" y="11840"/>
                  </a:cubicBezTo>
                  <a:cubicBezTo>
                    <a:pt x="29158" y="12226"/>
                    <a:pt x="29268" y="12594"/>
                    <a:pt x="29397" y="12943"/>
                  </a:cubicBezTo>
                  <a:cubicBezTo>
                    <a:pt x="29397" y="12943"/>
                    <a:pt x="29397" y="12961"/>
                    <a:pt x="29378" y="12961"/>
                  </a:cubicBezTo>
                  <a:cubicBezTo>
                    <a:pt x="29305" y="13053"/>
                    <a:pt x="29268" y="13182"/>
                    <a:pt x="29213" y="13274"/>
                  </a:cubicBezTo>
                  <a:cubicBezTo>
                    <a:pt x="29195" y="13329"/>
                    <a:pt x="29176" y="13366"/>
                    <a:pt x="29158" y="13403"/>
                  </a:cubicBezTo>
                  <a:cubicBezTo>
                    <a:pt x="29139" y="13347"/>
                    <a:pt x="29121" y="13311"/>
                    <a:pt x="29103" y="13255"/>
                  </a:cubicBezTo>
                  <a:cubicBezTo>
                    <a:pt x="29011" y="12998"/>
                    <a:pt x="28974" y="12704"/>
                    <a:pt x="28864" y="12447"/>
                  </a:cubicBezTo>
                  <a:cubicBezTo>
                    <a:pt x="28855" y="12430"/>
                    <a:pt x="28836" y="12421"/>
                    <a:pt x="28817" y="12421"/>
                  </a:cubicBezTo>
                  <a:cubicBezTo>
                    <a:pt x="28794" y="12421"/>
                    <a:pt x="28772" y="12435"/>
                    <a:pt x="28772" y="12465"/>
                  </a:cubicBezTo>
                  <a:cubicBezTo>
                    <a:pt x="28698" y="12943"/>
                    <a:pt x="28882" y="13531"/>
                    <a:pt x="29066" y="13972"/>
                  </a:cubicBezTo>
                  <a:cubicBezTo>
                    <a:pt x="29158" y="14211"/>
                    <a:pt x="29287" y="14432"/>
                    <a:pt x="29415" y="14671"/>
                  </a:cubicBezTo>
                  <a:cubicBezTo>
                    <a:pt x="29489" y="14781"/>
                    <a:pt x="29544" y="14910"/>
                    <a:pt x="29599" y="15039"/>
                  </a:cubicBezTo>
                  <a:cubicBezTo>
                    <a:pt x="29636" y="15112"/>
                    <a:pt x="29654" y="15204"/>
                    <a:pt x="29673" y="15278"/>
                  </a:cubicBezTo>
                  <a:cubicBezTo>
                    <a:pt x="29654" y="15388"/>
                    <a:pt x="29617" y="15498"/>
                    <a:pt x="29599" y="15609"/>
                  </a:cubicBezTo>
                  <a:cubicBezTo>
                    <a:pt x="29526" y="15517"/>
                    <a:pt x="29415" y="15443"/>
                    <a:pt x="29360" y="15370"/>
                  </a:cubicBezTo>
                  <a:cubicBezTo>
                    <a:pt x="29268" y="15241"/>
                    <a:pt x="29158" y="15112"/>
                    <a:pt x="29084" y="14984"/>
                  </a:cubicBezTo>
                  <a:cubicBezTo>
                    <a:pt x="29066" y="14837"/>
                    <a:pt x="29048" y="14671"/>
                    <a:pt x="29011" y="14524"/>
                  </a:cubicBezTo>
                  <a:cubicBezTo>
                    <a:pt x="28974" y="14285"/>
                    <a:pt x="28882" y="14046"/>
                    <a:pt x="28809" y="13807"/>
                  </a:cubicBezTo>
                  <a:cubicBezTo>
                    <a:pt x="28735" y="13568"/>
                    <a:pt x="28680" y="13329"/>
                    <a:pt x="28570" y="13127"/>
                  </a:cubicBezTo>
                  <a:cubicBezTo>
                    <a:pt x="28557" y="13108"/>
                    <a:pt x="28539" y="13100"/>
                    <a:pt x="28523" y="13100"/>
                  </a:cubicBezTo>
                  <a:cubicBezTo>
                    <a:pt x="28493" y="13100"/>
                    <a:pt x="28466" y="13128"/>
                    <a:pt x="28478" y="13164"/>
                  </a:cubicBezTo>
                  <a:cubicBezTo>
                    <a:pt x="28478" y="13366"/>
                    <a:pt x="28551" y="13586"/>
                    <a:pt x="28606" y="13807"/>
                  </a:cubicBezTo>
                  <a:cubicBezTo>
                    <a:pt x="28661" y="14064"/>
                    <a:pt x="28717" y="14322"/>
                    <a:pt x="28753" y="14598"/>
                  </a:cubicBezTo>
                  <a:cubicBezTo>
                    <a:pt x="28772" y="14726"/>
                    <a:pt x="28790" y="14873"/>
                    <a:pt x="28790" y="15002"/>
                  </a:cubicBezTo>
                  <a:cubicBezTo>
                    <a:pt x="28533" y="14450"/>
                    <a:pt x="28147" y="13972"/>
                    <a:pt x="27614" y="13678"/>
                  </a:cubicBezTo>
                  <a:cubicBezTo>
                    <a:pt x="27605" y="13672"/>
                    <a:pt x="27596" y="13670"/>
                    <a:pt x="27587" y="13670"/>
                  </a:cubicBezTo>
                  <a:cubicBezTo>
                    <a:pt x="27543" y="13670"/>
                    <a:pt x="27509" y="13739"/>
                    <a:pt x="27540" y="13770"/>
                  </a:cubicBezTo>
                  <a:cubicBezTo>
                    <a:pt x="27908" y="14083"/>
                    <a:pt x="28220" y="14450"/>
                    <a:pt x="28441" y="14873"/>
                  </a:cubicBezTo>
                  <a:cubicBezTo>
                    <a:pt x="28698" y="15370"/>
                    <a:pt x="28809" y="15921"/>
                    <a:pt x="28900" y="16454"/>
                  </a:cubicBezTo>
                  <a:cubicBezTo>
                    <a:pt x="28900" y="16473"/>
                    <a:pt x="28900" y="16473"/>
                    <a:pt x="28900" y="16473"/>
                  </a:cubicBezTo>
                  <a:cubicBezTo>
                    <a:pt x="28753" y="16362"/>
                    <a:pt x="28588" y="16289"/>
                    <a:pt x="28478" y="16215"/>
                  </a:cubicBezTo>
                  <a:cubicBezTo>
                    <a:pt x="28257" y="16068"/>
                    <a:pt x="28092" y="15829"/>
                    <a:pt x="27944" y="15609"/>
                  </a:cubicBezTo>
                  <a:cubicBezTo>
                    <a:pt x="27834" y="15443"/>
                    <a:pt x="27724" y="15259"/>
                    <a:pt x="27614" y="15094"/>
                  </a:cubicBezTo>
                  <a:cubicBezTo>
                    <a:pt x="27558" y="14689"/>
                    <a:pt x="27430" y="14303"/>
                    <a:pt x="27283" y="13936"/>
                  </a:cubicBezTo>
                  <a:cubicBezTo>
                    <a:pt x="27268" y="13914"/>
                    <a:pt x="27242" y="13904"/>
                    <a:pt x="27217" y="13904"/>
                  </a:cubicBezTo>
                  <a:cubicBezTo>
                    <a:pt x="27179" y="13904"/>
                    <a:pt x="27143" y="13928"/>
                    <a:pt x="27154" y="13972"/>
                  </a:cubicBezTo>
                  <a:cubicBezTo>
                    <a:pt x="27209" y="14193"/>
                    <a:pt x="27246" y="14432"/>
                    <a:pt x="27283" y="14671"/>
                  </a:cubicBezTo>
                  <a:cubicBezTo>
                    <a:pt x="27301" y="14910"/>
                    <a:pt x="27356" y="15167"/>
                    <a:pt x="27319" y="15406"/>
                  </a:cubicBezTo>
                  <a:cubicBezTo>
                    <a:pt x="27264" y="15315"/>
                    <a:pt x="27209" y="15223"/>
                    <a:pt x="27136" y="15131"/>
                  </a:cubicBezTo>
                  <a:cubicBezTo>
                    <a:pt x="27044" y="15002"/>
                    <a:pt x="26952" y="14855"/>
                    <a:pt x="26860" y="14726"/>
                  </a:cubicBezTo>
                  <a:cubicBezTo>
                    <a:pt x="26805" y="14653"/>
                    <a:pt x="26731" y="14524"/>
                    <a:pt x="26639" y="14469"/>
                  </a:cubicBezTo>
                  <a:cubicBezTo>
                    <a:pt x="26613" y="14457"/>
                    <a:pt x="26588" y="14452"/>
                    <a:pt x="26564" y="14452"/>
                  </a:cubicBezTo>
                  <a:cubicBezTo>
                    <a:pt x="26474" y="14452"/>
                    <a:pt x="26407" y="14528"/>
                    <a:pt x="26363" y="14616"/>
                  </a:cubicBezTo>
                  <a:cubicBezTo>
                    <a:pt x="26143" y="14303"/>
                    <a:pt x="25849" y="14028"/>
                    <a:pt x="25591" y="13770"/>
                  </a:cubicBezTo>
                  <a:cubicBezTo>
                    <a:pt x="25581" y="13763"/>
                    <a:pt x="25570" y="13760"/>
                    <a:pt x="25559" y="13760"/>
                  </a:cubicBezTo>
                  <a:cubicBezTo>
                    <a:pt x="25512" y="13760"/>
                    <a:pt x="25469" y="13817"/>
                    <a:pt x="25499" y="13862"/>
                  </a:cubicBezTo>
                  <a:cubicBezTo>
                    <a:pt x="25646" y="14101"/>
                    <a:pt x="25793" y="14340"/>
                    <a:pt x="25941" y="14561"/>
                  </a:cubicBezTo>
                  <a:cubicBezTo>
                    <a:pt x="26069" y="14763"/>
                    <a:pt x="26235" y="14965"/>
                    <a:pt x="26290" y="15204"/>
                  </a:cubicBezTo>
                  <a:cubicBezTo>
                    <a:pt x="26363" y="15443"/>
                    <a:pt x="26345" y="15701"/>
                    <a:pt x="26419" y="15940"/>
                  </a:cubicBezTo>
                  <a:cubicBezTo>
                    <a:pt x="26419" y="15995"/>
                    <a:pt x="26437" y="16050"/>
                    <a:pt x="26474" y="16105"/>
                  </a:cubicBezTo>
                  <a:cubicBezTo>
                    <a:pt x="26345" y="16032"/>
                    <a:pt x="26216" y="15958"/>
                    <a:pt x="26124" y="15884"/>
                  </a:cubicBezTo>
                  <a:cubicBezTo>
                    <a:pt x="25959" y="15756"/>
                    <a:pt x="25830" y="15609"/>
                    <a:pt x="25683" y="15480"/>
                  </a:cubicBezTo>
                  <a:cubicBezTo>
                    <a:pt x="25493" y="15330"/>
                    <a:pt x="25282" y="15211"/>
                    <a:pt x="25059" y="15211"/>
                  </a:cubicBezTo>
                  <a:cubicBezTo>
                    <a:pt x="24981" y="15211"/>
                    <a:pt x="24901" y="15226"/>
                    <a:pt x="24819" y="15259"/>
                  </a:cubicBezTo>
                  <a:cubicBezTo>
                    <a:pt x="24746" y="15278"/>
                    <a:pt x="24746" y="15406"/>
                    <a:pt x="24837" y="15406"/>
                  </a:cubicBezTo>
                  <a:cubicBezTo>
                    <a:pt x="25187" y="15443"/>
                    <a:pt x="25426" y="15719"/>
                    <a:pt x="25665" y="15976"/>
                  </a:cubicBezTo>
                  <a:cubicBezTo>
                    <a:pt x="25720" y="16032"/>
                    <a:pt x="25775" y="16068"/>
                    <a:pt x="25830" y="16123"/>
                  </a:cubicBezTo>
                  <a:cubicBezTo>
                    <a:pt x="25922" y="16344"/>
                    <a:pt x="25996" y="16565"/>
                    <a:pt x="26088" y="16785"/>
                  </a:cubicBezTo>
                  <a:cubicBezTo>
                    <a:pt x="25720" y="16657"/>
                    <a:pt x="25481" y="16307"/>
                    <a:pt x="25132" y="16087"/>
                  </a:cubicBezTo>
                  <a:cubicBezTo>
                    <a:pt x="25126" y="16085"/>
                    <a:pt x="25120" y="16084"/>
                    <a:pt x="25114" y="16084"/>
                  </a:cubicBezTo>
                  <a:cubicBezTo>
                    <a:pt x="25069" y="16084"/>
                    <a:pt x="25044" y="16146"/>
                    <a:pt x="25076" y="16179"/>
                  </a:cubicBezTo>
                  <a:cubicBezTo>
                    <a:pt x="25260" y="16362"/>
                    <a:pt x="25389" y="16620"/>
                    <a:pt x="25573" y="16822"/>
                  </a:cubicBezTo>
                  <a:cubicBezTo>
                    <a:pt x="25757" y="17024"/>
                    <a:pt x="25977" y="17153"/>
                    <a:pt x="26235" y="17190"/>
                  </a:cubicBezTo>
                  <a:cubicBezTo>
                    <a:pt x="26333" y="17202"/>
                    <a:pt x="26433" y="17206"/>
                    <a:pt x="26534" y="17206"/>
                  </a:cubicBezTo>
                  <a:cubicBezTo>
                    <a:pt x="26735" y="17206"/>
                    <a:pt x="26939" y="17190"/>
                    <a:pt x="27136" y="17190"/>
                  </a:cubicBezTo>
                  <a:cubicBezTo>
                    <a:pt x="27117" y="17539"/>
                    <a:pt x="27191" y="17870"/>
                    <a:pt x="27375" y="18164"/>
                  </a:cubicBezTo>
                  <a:cubicBezTo>
                    <a:pt x="27503" y="18366"/>
                    <a:pt x="27687" y="18513"/>
                    <a:pt x="27834" y="18697"/>
                  </a:cubicBezTo>
                  <a:lnTo>
                    <a:pt x="27724" y="18697"/>
                  </a:lnTo>
                  <a:cubicBezTo>
                    <a:pt x="27577" y="18716"/>
                    <a:pt x="27522" y="18808"/>
                    <a:pt x="27393" y="18826"/>
                  </a:cubicBezTo>
                  <a:cubicBezTo>
                    <a:pt x="27209" y="18826"/>
                    <a:pt x="26952" y="18660"/>
                    <a:pt x="26768" y="18605"/>
                  </a:cubicBezTo>
                  <a:cubicBezTo>
                    <a:pt x="26566" y="18550"/>
                    <a:pt x="26363" y="18477"/>
                    <a:pt x="26161" y="18440"/>
                  </a:cubicBezTo>
                  <a:cubicBezTo>
                    <a:pt x="25977" y="18697"/>
                    <a:pt x="25426" y="18679"/>
                    <a:pt x="25113" y="18752"/>
                  </a:cubicBezTo>
                  <a:cubicBezTo>
                    <a:pt x="24690" y="18844"/>
                    <a:pt x="24562" y="19304"/>
                    <a:pt x="24212" y="19506"/>
                  </a:cubicBezTo>
                  <a:cubicBezTo>
                    <a:pt x="23790" y="19745"/>
                    <a:pt x="23091" y="19690"/>
                    <a:pt x="22742" y="19984"/>
                  </a:cubicBezTo>
                  <a:cubicBezTo>
                    <a:pt x="22429" y="20260"/>
                    <a:pt x="22448" y="20720"/>
                    <a:pt x="21970" y="20830"/>
                  </a:cubicBezTo>
                  <a:cubicBezTo>
                    <a:pt x="21897" y="20847"/>
                    <a:pt x="21824" y="20853"/>
                    <a:pt x="21751" y="20853"/>
                  </a:cubicBezTo>
                  <a:cubicBezTo>
                    <a:pt x="21582" y="20853"/>
                    <a:pt x="21408" y="20819"/>
                    <a:pt x="21216" y="20793"/>
                  </a:cubicBezTo>
                  <a:cubicBezTo>
                    <a:pt x="21069" y="20775"/>
                    <a:pt x="20903" y="20775"/>
                    <a:pt x="20756" y="20756"/>
                  </a:cubicBezTo>
                  <a:cubicBezTo>
                    <a:pt x="20602" y="20722"/>
                    <a:pt x="20383" y="20607"/>
                    <a:pt x="20235" y="20607"/>
                  </a:cubicBezTo>
                  <a:cubicBezTo>
                    <a:pt x="20224" y="20607"/>
                    <a:pt x="20214" y="20608"/>
                    <a:pt x="20205" y="20609"/>
                  </a:cubicBezTo>
                  <a:cubicBezTo>
                    <a:pt x="20039" y="20628"/>
                    <a:pt x="19929" y="20756"/>
                    <a:pt x="19745" y="20775"/>
                  </a:cubicBezTo>
                  <a:cubicBezTo>
                    <a:pt x="19671" y="20775"/>
                    <a:pt x="19610" y="20751"/>
                    <a:pt x="19550" y="20751"/>
                  </a:cubicBezTo>
                  <a:cubicBezTo>
                    <a:pt x="19535" y="20751"/>
                    <a:pt x="19521" y="20753"/>
                    <a:pt x="19506" y="20756"/>
                  </a:cubicBezTo>
                  <a:cubicBezTo>
                    <a:pt x="19451" y="20756"/>
                    <a:pt x="19396" y="20756"/>
                    <a:pt x="19341" y="20775"/>
                  </a:cubicBezTo>
                  <a:cubicBezTo>
                    <a:pt x="19359" y="20572"/>
                    <a:pt x="19377" y="20389"/>
                    <a:pt x="19396" y="20223"/>
                  </a:cubicBezTo>
                  <a:cubicBezTo>
                    <a:pt x="19396" y="20205"/>
                    <a:pt x="19396" y="20205"/>
                    <a:pt x="19396" y="20205"/>
                  </a:cubicBezTo>
                  <a:cubicBezTo>
                    <a:pt x="19451" y="20021"/>
                    <a:pt x="19506" y="19837"/>
                    <a:pt x="19580" y="19672"/>
                  </a:cubicBezTo>
                  <a:cubicBezTo>
                    <a:pt x="19653" y="19506"/>
                    <a:pt x="19727" y="19341"/>
                    <a:pt x="19800" y="19175"/>
                  </a:cubicBezTo>
                  <a:cubicBezTo>
                    <a:pt x="19910" y="18955"/>
                    <a:pt x="20002" y="18752"/>
                    <a:pt x="20094" y="18532"/>
                  </a:cubicBezTo>
                  <a:cubicBezTo>
                    <a:pt x="20113" y="18513"/>
                    <a:pt x="20149" y="18477"/>
                    <a:pt x="20168" y="18458"/>
                  </a:cubicBezTo>
                  <a:cubicBezTo>
                    <a:pt x="20241" y="18403"/>
                    <a:pt x="20297" y="18348"/>
                    <a:pt x="20370" y="18293"/>
                  </a:cubicBezTo>
                  <a:cubicBezTo>
                    <a:pt x="20738" y="18017"/>
                    <a:pt x="21105" y="17723"/>
                    <a:pt x="21381" y="17337"/>
                  </a:cubicBezTo>
                  <a:cubicBezTo>
                    <a:pt x="21436" y="17282"/>
                    <a:pt x="21492" y="17208"/>
                    <a:pt x="21547" y="17135"/>
                  </a:cubicBezTo>
                  <a:cubicBezTo>
                    <a:pt x="21859" y="16730"/>
                    <a:pt x="22264" y="16234"/>
                    <a:pt x="22209" y="15719"/>
                  </a:cubicBezTo>
                  <a:cubicBezTo>
                    <a:pt x="22193" y="15655"/>
                    <a:pt x="22149" y="15605"/>
                    <a:pt x="22089" y="15605"/>
                  </a:cubicBezTo>
                  <a:cubicBezTo>
                    <a:pt x="22080" y="15605"/>
                    <a:pt x="22071" y="15606"/>
                    <a:pt x="22061" y="15609"/>
                  </a:cubicBezTo>
                  <a:cubicBezTo>
                    <a:pt x="21988" y="15609"/>
                    <a:pt x="21951" y="15682"/>
                    <a:pt x="21951" y="15756"/>
                  </a:cubicBezTo>
                  <a:cubicBezTo>
                    <a:pt x="21988" y="16160"/>
                    <a:pt x="21639" y="16601"/>
                    <a:pt x="21344" y="16969"/>
                  </a:cubicBezTo>
                  <a:cubicBezTo>
                    <a:pt x="21289" y="17043"/>
                    <a:pt x="21234" y="17116"/>
                    <a:pt x="21179" y="17190"/>
                  </a:cubicBezTo>
                  <a:cubicBezTo>
                    <a:pt x="20940" y="17521"/>
                    <a:pt x="20609" y="17778"/>
                    <a:pt x="20278" y="18035"/>
                  </a:cubicBezTo>
                  <a:cubicBezTo>
                    <a:pt x="20554" y="17466"/>
                    <a:pt x="20756" y="16877"/>
                    <a:pt x="20940" y="16289"/>
                  </a:cubicBezTo>
                  <a:cubicBezTo>
                    <a:pt x="20958" y="16271"/>
                    <a:pt x="20958" y="16252"/>
                    <a:pt x="20977" y="16252"/>
                  </a:cubicBezTo>
                  <a:cubicBezTo>
                    <a:pt x="21142" y="16050"/>
                    <a:pt x="21289" y="15866"/>
                    <a:pt x="21418" y="15627"/>
                  </a:cubicBezTo>
                  <a:cubicBezTo>
                    <a:pt x="21822" y="14800"/>
                    <a:pt x="22300" y="13715"/>
                    <a:pt x="22300" y="12649"/>
                  </a:cubicBezTo>
                  <a:cubicBezTo>
                    <a:pt x="22282" y="11730"/>
                    <a:pt x="21970" y="10884"/>
                    <a:pt x="21657" y="10075"/>
                  </a:cubicBezTo>
                  <a:cubicBezTo>
                    <a:pt x="21436" y="9487"/>
                    <a:pt x="21216" y="8898"/>
                    <a:pt x="21105" y="8273"/>
                  </a:cubicBezTo>
                  <a:cubicBezTo>
                    <a:pt x="21089" y="8209"/>
                    <a:pt x="21032" y="8159"/>
                    <a:pt x="20981" y="8159"/>
                  </a:cubicBezTo>
                  <a:cubicBezTo>
                    <a:pt x="20973" y="8159"/>
                    <a:pt x="20966" y="8161"/>
                    <a:pt x="20958" y="8163"/>
                  </a:cubicBezTo>
                  <a:cubicBezTo>
                    <a:pt x="20885" y="8163"/>
                    <a:pt x="20848" y="8237"/>
                    <a:pt x="20848" y="8310"/>
                  </a:cubicBezTo>
                  <a:cubicBezTo>
                    <a:pt x="20958" y="8954"/>
                    <a:pt x="21197" y="9579"/>
                    <a:pt x="21418" y="10167"/>
                  </a:cubicBezTo>
                  <a:cubicBezTo>
                    <a:pt x="21731" y="10994"/>
                    <a:pt x="22025" y="11766"/>
                    <a:pt x="22025" y="12649"/>
                  </a:cubicBezTo>
                  <a:cubicBezTo>
                    <a:pt x="22043" y="13660"/>
                    <a:pt x="21583" y="14708"/>
                    <a:pt x="21179" y="15517"/>
                  </a:cubicBezTo>
                  <a:cubicBezTo>
                    <a:pt x="21197" y="15462"/>
                    <a:pt x="21216" y="15425"/>
                    <a:pt x="21216" y="15370"/>
                  </a:cubicBezTo>
                  <a:lnTo>
                    <a:pt x="21289" y="15186"/>
                  </a:lnTo>
                  <a:cubicBezTo>
                    <a:pt x="21455" y="14653"/>
                    <a:pt x="21528" y="14101"/>
                    <a:pt x="21602" y="13513"/>
                  </a:cubicBezTo>
                  <a:cubicBezTo>
                    <a:pt x="21620" y="13439"/>
                    <a:pt x="21639" y="13347"/>
                    <a:pt x="21657" y="13255"/>
                  </a:cubicBezTo>
                  <a:cubicBezTo>
                    <a:pt x="21712" y="13016"/>
                    <a:pt x="21749" y="12741"/>
                    <a:pt x="21731" y="12538"/>
                  </a:cubicBezTo>
                  <a:cubicBezTo>
                    <a:pt x="21712" y="12465"/>
                    <a:pt x="21657" y="12428"/>
                    <a:pt x="21583" y="12428"/>
                  </a:cubicBezTo>
                  <a:cubicBezTo>
                    <a:pt x="21510" y="12428"/>
                    <a:pt x="21455" y="12502"/>
                    <a:pt x="21473" y="12575"/>
                  </a:cubicBezTo>
                  <a:cubicBezTo>
                    <a:pt x="21492" y="12741"/>
                    <a:pt x="21455" y="12980"/>
                    <a:pt x="21400" y="13200"/>
                  </a:cubicBezTo>
                  <a:cubicBezTo>
                    <a:pt x="21381" y="13311"/>
                    <a:pt x="21363" y="13403"/>
                    <a:pt x="21363" y="13476"/>
                  </a:cubicBezTo>
                  <a:cubicBezTo>
                    <a:pt x="21353" y="13496"/>
                    <a:pt x="21348" y="13515"/>
                    <a:pt x="21346" y="13532"/>
                  </a:cubicBezTo>
                  <a:lnTo>
                    <a:pt x="21346" y="13532"/>
                  </a:lnTo>
                  <a:cubicBezTo>
                    <a:pt x="21399" y="12495"/>
                    <a:pt x="21361" y="11386"/>
                    <a:pt x="21216" y="10259"/>
                  </a:cubicBezTo>
                  <a:cubicBezTo>
                    <a:pt x="21216" y="10195"/>
                    <a:pt x="21160" y="10145"/>
                    <a:pt x="21110" y="10145"/>
                  </a:cubicBezTo>
                  <a:cubicBezTo>
                    <a:pt x="21102" y="10145"/>
                    <a:pt x="21094" y="10146"/>
                    <a:pt x="21087" y="10149"/>
                  </a:cubicBezTo>
                  <a:cubicBezTo>
                    <a:pt x="21014" y="10149"/>
                    <a:pt x="20958" y="10222"/>
                    <a:pt x="20977" y="10296"/>
                  </a:cubicBezTo>
                  <a:cubicBezTo>
                    <a:pt x="21234" y="12318"/>
                    <a:pt x="21142" y="14285"/>
                    <a:pt x="20719" y="15866"/>
                  </a:cubicBezTo>
                  <a:cubicBezTo>
                    <a:pt x="20683" y="16013"/>
                    <a:pt x="20646" y="16160"/>
                    <a:pt x="20591" y="16307"/>
                  </a:cubicBezTo>
                  <a:cubicBezTo>
                    <a:pt x="20591" y="16326"/>
                    <a:pt x="20572" y="16344"/>
                    <a:pt x="20554" y="16362"/>
                  </a:cubicBezTo>
                  <a:cubicBezTo>
                    <a:pt x="20388" y="16583"/>
                    <a:pt x="20223" y="16840"/>
                    <a:pt x="20058" y="17079"/>
                  </a:cubicBezTo>
                  <a:cubicBezTo>
                    <a:pt x="20002" y="17171"/>
                    <a:pt x="19947" y="17245"/>
                    <a:pt x="19892" y="17337"/>
                  </a:cubicBezTo>
                  <a:lnTo>
                    <a:pt x="19966" y="17098"/>
                  </a:lnTo>
                  <a:cubicBezTo>
                    <a:pt x="20186" y="16344"/>
                    <a:pt x="20407" y="15645"/>
                    <a:pt x="20480" y="14837"/>
                  </a:cubicBezTo>
                  <a:cubicBezTo>
                    <a:pt x="20664" y="13182"/>
                    <a:pt x="20609" y="11399"/>
                    <a:pt x="20333" y="9266"/>
                  </a:cubicBezTo>
                  <a:cubicBezTo>
                    <a:pt x="20333" y="9202"/>
                    <a:pt x="20278" y="9152"/>
                    <a:pt x="20215" y="9152"/>
                  </a:cubicBezTo>
                  <a:cubicBezTo>
                    <a:pt x="20206" y="9152"/>
                    <a:pt x="20196" y="9153"/>
                    <a:pt x="20186" y="9156"/>
                  </a:cubicBezTo>
                  <a:cubicBezTo>
                    <a:pt x="20131" y="9156"/>
                    <a:pt x="20076" y="9229"/>
                    <a:pt x="20076" y="9303"/>
                  </a:cubicBezTo>
                  <a:cubicBezTo>
                    <a:pt x="20352" y="11417"/>
                    <a:pt x="20407" y="13164"/>
                    <a:pt x="20223" y="14818"/>
                  </a:cubicBezTo>
                  <a:cubicBezTo>
                    <a:pt x="20149" y="15590"/>
                    <a:pt x="19929" y="16289"/>
                    <a:pt x="19708" y="17024"/>
                  </a:cubicBezTo>
                  <a:lnTo>
                    <a:pt x="19635" y="17263"/>
                  </a:lnTo>
                  <a:cubicBezTo>
                    <a:pt x="19598" y="17374"/>
                    <a:pt x="19561" y="17466"/>
                    <a:pt x="19543" y="17576"/>
                  </a:cubicBezTo>
                  <a:cubicBezTo>
                    <a:pt x="19543" y="17208"/>
                    <a:pt x="19580" y="16840"/>
                    <a:pt x="19616" y="16491"/>
                  </a:cubicBezTo>
                  <a:cubicBezTo>
                    <a:pt x="19874" y="14487"/>
                    <a:pt x="19653" y="12520"/>
                    <a:pt x="19414" y="10700"/>
                  </a:cubicBezTo>
                  <a:cubicBezTo>
                    <a:pt x="19414" y="10636"/>
                    <a:pt x="19359" y="10586"/>
                    <a:pt x="19296" y="10586"/>
                  </a:cubicBezTo>
                  <a:cubicBezTo>
                    <a:pt x="19286" y="10586"/>
                    <a:pt x="19277" y="10587"/>
                    <a:pt x="19267" y="10590"/>
                  </a:cubicBezTo>
                  <a:cubicBezTo>
                    <a:pt x="19212" y="10590"/>
                    <a:pt x="19157" y="10663"/>
                    <a:pt x="19157" y="10737"/>
                  </a:cubicBezTo>
                  <a:cubicBezTo>
                    <a:pt x="19377" y="12355"/>
                    <a:pt x="19561" y="14064"/>
                    <a:pt x="19432" y="15829"/>
                  </a:cubicBezTo>
                  <a:cubicBezTo>
                    <a:pt x="19359" y="15241"/>
                    <a:pt x="19285" y="14671"/>
                    <a:pt x="19212" y="14101"/>
                  </a:cubicBezTo>
                  <a:cubicBezTo>
                    <a:pt x="19157" y="13807"/>
                    <a:pt x="19120" y="13531"/>
                    <a:pt x="19083" y="13237"/>
                  </a:cubicBezTo>
                  <a:cubicBezTo>
                    <a:pt x="19046" y="12869"/>
                    <a:pt x="18973" y="12520"/>
                    <a:pt x="18899" y="12189"/>
                  </a:cubicBezTo>
                  <a:cubicBezTo>
                    <a:pt x="18881" y="12134"/>
                    <a:pt x="18863" y="12079"/>
                    <a:pt x="18863" y="12005"/>
                  </a:cubicBezTo>
                  <a:cubicBezTo>
                    <a:pt x="18863" y="11858"/>
                    <a:pt x="18881" y="11693"/>
                    <a:pt x="18899" y="11546"/>
                  </a:cubicBezTo>
                  <a:cubicBezTo>
                    <a:pt x="18936" y="11049"/>
                    <a:pt x="18973" y="10535"/>
                    <a:pt x="18881" y="10038"/>
                  </a:cubicBezTo>
                  <a:cubicBezTo>
                    <a:pt x="18863" y="9965"/>
                    <a:pt x="18807" y="9928"/>
                    <a:pt x="18734" y="9928"/>
                  </a:cubicBezTo>
                  <a:cubicBezTo>
                    <a:pt x="18660" y="9946"/>
                    <a:pt x="18624" y="10001"/>
                    <a:pt x="18624" y="10075"/>
                  </a:cubicBezTo>
                  <a:cubicBezTo>
                    <a:pt x="18697" y="10424"/>
                    <a:pt x="18679" y="10774"/>
                    <a:pt x="18660" y="11141"/>
                  </a:cubicBezTo>
                  <a:cubicBezTo>
                    <a:pt x="18605" y="10902"/>
                    <a:pt x="18513" y="10682"/>
                    <a:pt x="18440" y="10443"/>
                  </a:cubicBezTo>
                  <a:cubicBezTo>
                    <a:pt x="18385" y="10314"/>
                    <a:pt x="18329" y="10167"/>
                    <a:pt x="18274" y="10020"/>
                  </a:cubicBezTo>
                  <a:cubicBezTo>
                    <a:pt x="18237" y="9873"/>
                    <a:pt x="18164" y="9726"/>
                    <a:pt x="18109" y="9597"/>
                  </a:cubicBezTo>
                  <a:cubicBezTo>
                    <a:pt x="17998" y="9358"/>
                    <a:pt x="17907" y="9119"/>
                    <a:pt x="17870" y="8898"/>
                  </a:cubicBezTo>
                  <a:cubicBezTo>
                    <a:pt x="17870" y="8835"/>
                    <a:pt x="17814" y="8785"/>
                    <a:pt x="17752" y="8785"/>
                  </a:cubicBezTo>
                  <a:cubicBezTo>
                    <a:pt x="17742" y="8785"/>
                    <a:pt x="17732" y="8786"/>
                    <a:pt x="17723" y="8788"/>
                  </a:cubicBezTo>
                  <a:cubicBezTo>
                    <a:pt x="17668" y="8788"/>
                    <a:pt x="17612" y="8862"/>
                    <a:pt x="17612" y="8917"/>
                  </a:cubicBezTo>
                  <a:cubicBezTo>
                    <a:pt x="17649" y="9174"/>
                    <a:pt x="17759" y="9450"/>
                    <a:pt x="17870" y="9689"/>
                  </a:cubicBezTo>
                  <a:cubicBezTo>
                    <a:pt x="17943" y="9836"/>
                    <a:pt x="17998" y="9965"/>
                    <a:pt x="18035" y="10093"/>
                  </a:cubicBezTo>
                  <a:cubicBezTo>
                    <a:pt x="18090" y="10240"/>
                    <a:pt x="18146" y="10388"/>
                    <a:pt x="18201" y="10535"/>
                  </a:cubicBezTo>
                  <a:cubicBezTo>
                    <a:pt x="18329" y="10902"/>
                    <a:pt x="18440" y="11252"/>
                    <a:pt x="18513" y="11638"/>
                  </a:cubicBezTo>
                  <a:cubicBezTo>
                    <a:pt x="18550" y="11766"/>
                    <a:pt x="18568" y="11895"/>
                    <a:pt x="18605" y="12024"/>
                  </a:cubicBezTo>
                  <a:cubicBezTo>
                    <a:pt x="18587" y="12263"/>
                    <a:pt x="18587" y="12502"/>
                    <a:pt x="18605" y="12741"/>
                  </a:cubicBezTo>
                  <a:cubicBezTo>
                    <a:pt x="18642" y="13311"/>
                    <a:pt x="18624" y="13862"/>
                    <a:pt x="18568" y="14432"/>
                  </a:cubicBezTo>
                  <a:cubicBezTo>
                    <a:pt x="18568" y="14377"/>
                    <a:pt x="18550" y="14322"/>
                    <a:pt x="18550" y="14267"/>
                  </a:cubicBezTo>
                  <a:cubicBezTo>
                    <a:pt x="18495" y="13623"/>
                    <a:pt x="18440" y="12943"/>
                    <a:pt x="18348" y="12281"/>
                  </a:cubicBezTo>
                  <a:cubicBezTo>
                    <a:pt x="18329" y="12208"/>
                    <a:pt x="18274" y="12171"/>
                    <a:pt x="18201" y="12171"/>
                  </a:cubicBezTo>
                  <a:cubicBezTo>
                    <a:pt x="18127" y="12189"/>
                    <a:pt x="18090" y="12244"/>
                    <a:pt x="18090" y="12318"/>
                  </a:cubicBezTo>
                  <a:cubicBezTo>
                    <a:pt x="18182" y="12980"/>
                    <a:pt x="18237" y="13642"/>
                    <a:pt x="18293" y="14285"/>
                  </a:cubicBezTo>
                  <a:cubicBezTo>
                    <a:pt x="18329" y="14745"/>
                    <a:pt x="18385" y="15204"/>
                    <a:pt x="18421" y="15664"/>
                  </a:cubicBezTo>
                  <a:cubicBezTo>
                    <a:pt x="18421" y="15793"/>
                    <a:pt x="18403" y="15921"/>
                    <a:pt x="18385" y="16050"/>
                  </a:cubicBezTo>
                  <a:cubicBezTo>
                    <a:pt x="18348" y="16473"/>
                    <a:pt x="18293" y="16896"/>
                    <a:pt x="18237" y="17318"/>
                  </a:cubicBezTo>
                  <a:cubicBezTo>
                    <a:pt x="18164" y="16657"/>
                    <a:pt x="18109" y="15995"/>
                    <a:pt x="18054" y="15351"/>
                  </a:cubicBezTo>
                  <a:cubicBezTo>
                    <a:pt x="18090" y="14745"/>
                    <a:pt x="18072" y="14138"/>
                    <a:pt x="17980" y="13476"/>
                  </a:cubicBezTo>
                  <a:cubicBezTo>
                    <a:pt x="17943" y="13237"/>
                    <a:pt x="17925" y="12998"/>
                    <a:pt x="17888" y="12759"/>
                  </a:cubicBezTo>
                  <a:cubicBezTo>
                    <a:pt x="17815" y="12299"/>
                    <a:pt x="17759" y="11821"/>
                    <a:pt x="17704" y="11344"/>
                  </a:cubicBezTo>
                  <a:cubicBezTo>
                    <a:pt x="17686" y="11233"/>
                    <a:pt x="17686" y="11105"/>
                    <a:pt x="17686" y="10957"/>
                  </a:cubicBezTo>
                  <a:cubicBezTo>
                    <a:pt x="17686" y="10774"/>
                    <a:pt x="17686" y="10590"/>
                    <a:pt x="17649" y="10406"/>
                  </a:cubicBezTo>
                  <a:cubicBezTo>
                    <a:pt x="17649" y="10342"/>
                    <a:pt x="17594" y="10292"/>
                    <a:pt x="17531" y="10292"/>
                  </a:cubicBezTo>
                  <a:cubicBezTo>
                    <a:pt x="17521" y="10292"/>
                    <a:pt x="17512" y="10293"/>
                    <a:pt x="17502" y="10296"/>
                  </a:cubicBezTo>
                  <a:cubicBezTo>
                    <a:pt x="17429" y="10314"/>
                    <a:pt x="17392" y="10369"/>
                    <a:pt x="17392" y="10443"/>
                  </a:cubicBezTo>
                  <a:cubicBezTo>
                    <a:pt x="17429" y="10608"/>
                    <a:pt x="17429" y="10792"/>
                    <a:pt x="17429" y="10957"/>
                  </a:cubicBezTo>
                  <a:cubicBezTo>
                    <a:pt x="17429" y="11105"/>
                    <a:pt x="17429" y="11233"/>
                    <a:pt x="17447" y="11380"/>
                  </a:cubicBezTo>
                  <a:cubicBezTo>
                    <a:pt x="17465" y="11509"/>
                    <a:pt x="17484" y="11656"/>
                    <a:pt x="17502" y="11803"/>
                  </a:cubicBezTo>
                  <a:cubicBezTo>
                    <a:pt x="17484" y="11821"/>
                    <a:pt x="17484" y="11840"/>
                    <a:pt x="17484" y="11877"/>
                  </a:cubicBezTo>
                  <a:cubicBezTo>
                    <a:pt x="17594" y="12814"/>
                    <a:pt x="17668" y="13770"/>
                    <a:pt x="17741" y="14689"/>
                  </a:cubicBezTo>
                  <a:cubicBezTo>
                    <a:pt x="17759" y="14910"/>
                    <a:pt x="17778" y="15131"/>
                    <a:pt x="17796" y="15351"/>
                  </a:cubicBezTo>
                  <a:cubicBezTo>
                    <a:pt x="17759" y="15719"/>
                    <a:pt x="17704" y="16087"/>
                    <a:pt x="17631" y="16454"/>
                  </a:cubicBezTo>
                  <a:cubicBezTo>
                    <a:pt x="17612" y="15940"/>
                    <a:pt x="17576" y="15443"/>
                    <a:pt x="17520" y="14928"/>
                  </a:cubicBezTo>
                  <a:cubicBezTo>
                    <a:pt x="17502" y="14781"/>
                    <a:pt x="17484" y="14653"/>
                    <a:pt x="17465" y="14506"/>
                  </a:cubicBezTo>
                  <a:cubicBezTo>
                    <a:pt x="17373" y="13770"/>
                    <a:pt x="17281" y="13035"/>
                    <a:pt x="17024" y="12336"/>
                  </a:cubicBezTo>
                  <a:cubicBezTo>
                    <a:pt x="17006" y="11674"/>
                    <a:pt x="16969" y="10921"/>
                    <a:pt x="16859" y="10093"/>
                  </a:cubicBezTo>
                  <a:cubicBezTo>
                    <a:pt x="16840" y="10020"/>
                    <a:pt x="16785" y="9983"/>
                    <a:pt x="16712" y="9983"/>
                  </a:cubicBezTo>
                  <a:cubicBezTo>
                    <a:pt x="16638" y="10001"/>
                    <a:pt x="16583" y="10057"/>
                    <a:pt x="16601" y="10130"/>
                  </a:cubicBezTo>
                  <a:cubicBezTo>
                    <a:pt x="16675" y="10682"/>
                    <a:pt x="16712" y="11215"/>
                    <a:pt x="16730" y="11693"/>
                  </a:cubicBezTo>
                  <a:cubicBezTo>
                    <a:pt x="16509" y="11178"/>
                    <a:pt x="16325" y="10645"/>
                    <a:pt x="16142" y="10112"/>
                  </a:cubicBezTo>
                  <a:cubicBezTo>
                    <a:pt x="16086" y="9965"/>
                    <a:pt x="16031" y="9799"/>
                    <a:pt x="15976" y="9634"/>
                  </a:cubicBezTo>
                  <a:cubicBezTo>
                    <a:pt x="15903" y="9432"/>
                    <a:pt x="15792" y="9248"/>
                    <a:pt x="15700" y="9064"/>
                  </a:cubicBezTo>
                  <a:cubicBezTo>
                    <a:pt x="15535" y="8751"/>
                    <a:pt x="15369" y="8476"/>
                    <a:pt x="15351" y="8126"/>
                  </a:cubicBezTo>
                  <a:cubicBezTo>
                    <a:pt x="15351" y="8053"/>
                    <a:pt x="15296" y="7998"/>
                    <a:pt x="15222" y="7998"/>
                  </a:cubicBezTo>
                  <a:cubicBezTo>
                    <a:pt x="15149" y="7998"/>
                    <a:pt x="15094" y="8071"/>
                    <a:pt x="15094" y="8145"/>
                  </a:cubicBezTo>
                  <a:cubicBezTo>
                    <a:pt x="15112" y="8531"/>
                    <a:pt x="15296" y="8862"/>
                    <a:pt x="15480" y="9193"/>
                  </a:cubicBezTo>
                  <a:cubicBezTo>
                    <a:pt x="15572" y="9376"/>
                    <a:pt x="15664" y="9542"/>
                    <a:pt x="15719" y="9726"/>
                  </a:cubicBezTo>
                  <a:cubicBezTo>
                    <a:pt x="15792" y="9891"/>
                    <a:pt x="15847" y="10038"/>
                    <a:pt x="15903" y="10204"/>
                  </a:cubicBezTo>
                  <a:cubicBezTo>
                    <a:pt x="16123" y="10866"/>
                    <a:pt x="16381" y="11546"/>
                    <a:pt x="16675" y="12189"/>
                  </a:cubicBezTo>
                  <a:cubicBezTo>
                    <a:pt x="16712" y="12263"/>
                    <a:pt x="16730" y="12336"/>
                    <a:pt x="16767" y="12391"/>
                  </a:cubicBezTo>
                  <a:cubicBezTo>
                    <a:pt x="16767" y="12502"/>
                    <a:pt x="16767" y="12594"/>
                    <a:pt x="16767" y="12686"/>
                  </a:cubicBezTo>
                  <a:cubicBezTo>
                    <a:pt x="16767" y="12888"/>
                    <a:pt x="16767" y="13090"/>
                    <a:pt x="16748" y="13292"/>
                  </a:cubicBezTo>
                  <a:cubicBezTo>
                    <a:pt x="16730" y="13421"/>
                    <a:pt x="16730" y="13568"/>
                    <a:pt x="16730" y="13733"/>
                  </a:cubicBezTo>
                  <a:cubicBezTo>
                    <a:pt x="16712" y="13660"/>
                    <a:pt x="16693" y="13605"/>
                    <a:pt x="16675" y="13550"/>
                  </a:cubicBezTo>
                  <a:cubicBezTo>
                    <a:pt x="16491" y="12925"/>
                    <a:pt x="16307" y="12447"/>
                    <a:pt x="16105" y="12005"/>
                  </a:cubicBezTo>
                  <a:cubicBezTo>
                    <a:pt x="16068" y="11913"/>
                    <a:pt x="16013" y="11821"/>
                    <a:pt x="15976" y="11730"/>
                  </a:cubicBezTo>
                  <a:cubicBezTo>
                    <a:pt x="15847" y="11527"/>
                    <a:pt x="15756" y="11307"/>
                    <a:pt x="15737" y="11086"/>
                  </a:cubicBezTo>
                  <a:cubicBezTo>
                    <a:pt x="15737" y="11013"/>
                    <a:pt x="15682" y="10957"/>
                    <a:pt x="15608" y="10957"/>
                  </a:cubicBezTo>
                  <a:cubicBezTo>
                    <a:pt x="15535" y="10957"/>
                    <a:pt x="15480" y="11013"/>
                    <a:pt x="15480" y="11086"/>
                  </a:cubicBezTo>
                  <a:cubicBezTo>
                    <a:pt x="15498" y="11380"/>
                    <a:pt x="15627" y="11619"/>
                    <a:pt x="15737" y="11858"/>
                  </a:cubicBezTo>
                  <a:cubicBezTo>
                    <a:pt x="15792" y="11932"/>
                    <a:pt x="15829" y="12024"/>
                    <a:pt x="15866" y="12097"/>
                  </a:cubicBezTo>
                  <a:cubicBezTo>
                    <a:pt x="16068" y="12538"/>
                    <a:pt x="16252" y="13016"/>
                    <a:pt x="16417" y="13623"/>
                  </a:cubicBezTo>
                  <a:cubicBezTo>
                    <a:pt x="16583" y="14120"/>
                    <a:pt x="16712" y="14598"/>
                    <a:pt x="16822" y="15057"/>
                  </a:cubicBezTo>
                  <a:cubicBezTo>
                    <a:pt x="16859" y="15443"/>
                    <a:pt x="16877" y="15829"/>
                    <a:pt x="16840" y="16252"/>
                  </a:cubicBezTo>
                  <a:cubicBezTo>
                    <a:pt x="16822" y="16473"/>
                    <a:pt x="16840" y="16693"/>
                    <a:pt x="16859" y="16896"/>
                  </a:cubicBezTo>
                  <a:cubicBezTo>
                    <a:pt x="16877" y="17098"/>
                    <a:pt x="16877" y="17282"/>
                    <a:pt x="16859" y="17484"/>
                  </a:cubicBezTo>
                  <a:cubicBezTo>
                    <a:pt x="16859" y="17539"/>
                    <a:pt x="16859" y="17576"/>
                    <a:pt x="16840" y="17613"/>
                  </a:cubicBezTo>
                  <a:cubicBezTo>
                    <a:pt x="16730" y="16988"/>
                    <a:pt x="16620" y="16326"/>
                    <a:pt x="16546" y="15682"/>
                  </a:cubicBezTo>
                  <a:cubicBezTo>
                    <a:pt x="16436" y="14855"/>
                    <a:pt x="16178" y="14009"/>
                    <a:pt x="15921" y="13219"/>
                  </a:cubicBezTo>
                  <a:cubicBezTo>
                    <a:pt x="15829" y="12943"/>
                    <a:pt x="15756" y="12667"/>
                    <a:pt x="15664" y="12391"/>
                  </a:cubicBezTo>
                  <a:cubicBezTo>
                    <a:pt x="15572" y="12042"/>
                    <a:pt x="15425" y="11711"/>
                    <a:pt x="15278" y="11380"/>
                  </a:cubicBezTo>
                  <a:cubicBezTo>
                    <a:pt x="15094" y="10957"/>
                    <a:pt x="14910" y="10516"/>
                    <a:pt x="14818" y="10075"/>
                  </a:cubicBezTo>
                  <a:cubicBezTo>
                    <a:pt x="14800" y="10001"/>
                    <a:pt x="14744" y="9965"/>
                    <a:pt x="14671" y="9965"/>
                  </a:cubicBezTo>
                  <a:cubicBezTo>
                    <a:pt x="14597" y="9983"/>
                    <a:pt x="14542" y="10057"/>
                    <a:pt x="14561" y="10130"/>
                  </a:cubicBezTo>
                  <a:cubicBezTo>
                    <a:pt x="14652" y="10590"/>
                    <a:pt x="14855" y="11049"/>
                    <a:pt x="15039" y="11472"/>
                  </a:cubicBezTo>
                  <a:cubicBezTo>
                    <a:pt x="15186" y="11803"/>
                    <a:pt x="15333" y="12134"/>
                    <a:pt x="15425" y="12465"/>
                  </a:cubicBezTo>
                  <a:cubicBezTo>
                    <a:pt x="15498" y="12741"/>
                    <a:pt x="15590" y="13016"/>
                    <a:pt x="15682" y="13292"/>
                  </a:cubicBezTo>
                  <a:cubicBezTo>
                    <a:pt x="15921" y="14083"/>
                    <a:pt x="16178" y="14910"/>
                    <a:pt x="16289" y="15719"/>
                  </a:cubicBezTo>
                  <a:cubicBezTo>
                    <a:pt x="16381" y="16473"/>
                    <a:pt x="16528" y="17263"/>
                    <a:pt x="16656" y="18017"/>
                  </a:cubicBezTo>
                  <a:cubicBezTo>
                    <a:pt x="16656" y="18054"/>
                    <a:pt x="16675" y="18109"/>
                    <a:pt x="16675" y="18164"/>
                  </a:cubicBezTo>
                  <a:cubicBezTo>
                    <a:pt x="16675" y="18201"/>
                    <a:pt x="16656" y="18238"/>
                    <a:pt x="16656" y="18274"/>
                  </a:cubicBezTo>
                  <a:cubicBezTo>
                    <a:pt x="16638" y="18403"/>
                    <a:pt x="16656" y="18550"/>
                    <a:pt x="16675" y="18679"/>
                  </a:cubicBezTo>
                  <a:cubicBezTo>
                    <a:pt x="16693" y="18752"/>
                    <a:pt x="16712" y="18826"/>
                    <a:pt x="16712" y="18899"/>
                  </a:cubicBezTo>
                  <a:cubicBezTo>
                    <a:pt x="16712" y="19083"/>
                    <a:pt x="16712" y="19322"/>
                    <a:pt x="16693" y="19580"/>
                  </a:cubicBezTo>
                  <a:cubicBezTo>
                    <a:pt x="16638" y="19359"/>
                    <a:pt x="16601" y="19157"/>
                    <a:pt x="16546" y="18936"/>
                  </a:cubicBezTo>
                  <a:cubicBezTo>
                    <a:pt x="16546" y="18899"/>
                    <a:pt x="16546" y="18844"/>
                    <a:pt x="16528" y="18808"/>
                  </a:cubicBezTo>
                  <a:cubicBezTo>
                    <a:pt x="16491" y="18550"/>
                    <a:pt x="16473" y="18311"/>
                    <a:pt x="16436" y="18054"/>
                  </a:cubicBezTo>
                  <a:cubicBezTo>
                    <a:pt x="16399" y="17815"/>
                    <a:pt x="16381" y="17594"/>
                    <a:pt x="16344" y="17355"/>
                  </a:cubicBezTo>
                  <a:cubicBezTo>
                    <a:pt x="16215" y="16381"/>
                    <a:pt x="16031" y="15443"/>
                    <a:pt x="15847" y="14542"/>
                  </a:cubicBezTo>
                  <a:cubicBezTo>
                    <a:pt x="15811" y="14377"/>
                    <a:pt x="15774" y="14230"/>
                    <a:pt x="15756" y="14064"/>
                  </a:cubicBezTo>
                  <a:cubicBezTo>
                    <a:pt x="15608" y="13311"/>
                    <a:pt x="15480" y="12667"/>
                    <a:pt x="15112" y="11950"/>
                  </a:cubicBezTo>
                  <a:cubicBezTo>
                    <a:pt x="15020" y="11748"/>
                    <a:pt x="14928" y="11527"/>
                    <a:pt x="14818" y="11325"/>
                  </a:cubicBezTo>
                  <a:cubicBezTo>
                    <a:pt x="14505" y="10645"/>
                    <a:pt x="14174" y="9928"/>
                    <a:pt x="13696" y="9358"/>
                  </a:cubicBezTo>
                  <a:cubicBezTo>
                    <a:pt x="13676" y="9328"/>
                    <a:pt x="13645" y="9314"/>
                    <a:pt x="13612" y="9314"/>
                  </a:cubicBezTo>
                  <a:cubicBezTo>
                    <a:pt x="13584" y="9314"/>
                    <a:pt x="13556" y="9323"/>
                    <a:pt x="13531" y="9340"/>
                  </a:cubicBezTo>
                  <a:cubicBezTo>
                    <a:pt x="13476" y="9395"/>
                    <a:pt x="13458" y="9468"/>
                    <a:pt x="13513" y="9523"/>
                  </a:cubicBezTo>
                  <a:cubicBezTo>
                    <a:pt x="13954" y="10075"/>
                    <a:pt x="14266" y="10755"/>
                    <a:pt x="14579" y="11435"/>
                  </a:cubicBezTo>
                  <a:cubicBezTo>
                    <a:pt x="14689" y="11638"/>
                    <a:pt x="14781" y="11858"/>
                    <a:pt x="14891" y="12060"/>
                  </a:cubicBezTo>
                  <a:cubicBezTo>
                    <a:pt x="15241" y="12759"/>
                    <a:pt x="15351" y="13384"/>
                    <a:pt x="15498" y="14120"/>
                  </a:cubicBezTo>
                  <a:cubicBezTo>
                    <a:pt x="15535" y="14267"/>
                    <a:pt x="15553" y="14432"/>
                    <a:pt x="15590" y="14598"/>
                  </a:cubicBezTo>
                  <a:cubicBezTo>
                    <a:pt x="15719" y="15259"/>
                    <a:pt x="15866" y="15958"/>
                    <a:pt x="15976" y="16675"/>
                  </a:cubicBezTo>
                  <a:cubicBezTo>
                    <a:pt x="15884" y="16473"/>
                    <a:pt x="15811" y="16271"/>
                    <a:pt x="15756" y="16068"/>
                  </a:cubicBezTo>
                  <a:cubicBezTo>
                    <a:pt x="15645" y="15664"/>
                    <a:pt x="15535" y="15259"/>
                    <a:pt x="15443" y="14873"/>
                  </a:cubicBezTo>
                  <a:cubicBezTo>
                    <a:pt x="15241" y="14064"/>
                    <a:pt x="15039" y="13237"/>
                    <a:pt x="14744" y="12428"/>
                  </a:cubicBezTo>
                  <a:cubicBezTo>
                    <a:pt x="14505" y="11766"/>
                    <a:pt x="14138" y="11160"/>
                    <a:pt x="13880" y="10755"/>
                  </a:cubicBezTo>
                  <a:cubicBezTo>
                    <a:pt x="13715" y="10516"/>
                    <a:pt x="13568" y="10240"/>
                    <a:pt x="13421" y="9983"/>
                  </a:cubicBezTo>
                  <a:cubicBezTo>
                    <a:pt x="13071" y="9376"/>
                    <a:pt x="12722" y="8733"/>
                    <a:pt x="12134" y="8237"/>
                  </a:cubicBezTo>
                  <a:cubicBezTo>
                    <a:pt x="12109" y="8220"/>
                    <a:pt x="12077" y="8211"/>
                    <a:pt x="12046" y="8211"/>
                  </a:cubicBezTo>
                  <a:cubicBezTo>
                    <a:pt x="12007" y="8211"/>
                    <a:pt x="11970" y="8225"/>
                    <a:pt x="11950" y="8255"/>
                  </a:cubicBezTo>
                  <a:cubicBezTo>
                    <a:pt x="11895" y="8310"/>
                    <a:pt x="11913" y="8384"/>
                    <a:pt x="11968" y="8439"/>
                  </a:cubicBezTo>
                  <a:cubicBezTo>
                    <a:pt x="12520" y="8898"/>
                    <a:pt x="12851" y="9487"/>
                    <a:pt x="13200" y="10112"/>
                  </a:cubicBezTo>
                  <a:cubicBezTo>
                    <a:pt x="13347" y="10369"/>
                    <a:pt x="13494" y="10645"/>
                    <a:pt x="13660" y="10902"/>
                  </a:cubicBezTo>
                  <a:cubicBezTo>
                    <a:pt x="13899" y="11288"/>
                    <a:pt x="14266" y="11877"/>
                    <a:pt x="14505" y="12520"/>
                  </a:cubicBezTo>
                  <a:cubicBezTo>
                    <a:pt x="14726" y="13145"/>
                    <a:pt x="14891" y="13770"/>
                    <a:pt x="15057" y="14395"/>
                  </a:cubicBezTo>
                  <a:cubicBezTo>
                    <a:pt x="15020" y="14303"/>
                    <a:pt x="14965" y="14193"/>
                    <a:pt x="14910" y="14101"/>
                  </a:cubicBezTo>
                  <a:cubicBezTo>
                    <a:pt x="14726" y="13789"/>
                    <a:pt x="14524" y="13494"/>
                    <a:pt x="14340" y="13219"/>
                  </a:cubicBezTo>
                  <a:cubicBezTo>
                    <a:pt x="14064" y="12814"/>
                    <a:pt x="13788" y="12391"/>
                    <a:pt x="13568" y="11950"/>
                  </a:cubicBezTo>
                  <a:cubicBezTo>
                    <a:pt x="13347" y="11454"/>
                    <a:pt x="13035" y="10976"/>
                    <a:pt x="12741" y="10535"/>
                  </a:cubicBezTo>
                  <a:cubicBezTo>
                    <a:pt x="12667" y="10424"/>
                    <a:pt x="12557" y="10296"/>
                    <a:pt x="12465" y="10149"/>
                  </a:cubicBezTo>
                  <a:cubicBezTo>
                    <a:pt x="12171" y="9762"/>
                    <a:pt x="11840" y="9321"/>
                    <a:pt x="11766" y="8917"/>
                  </a:cubicBezTo>
                  <a:cubicBezTo>
                    <a:pt x="11748" y="8843"/>
                    <a:pt x="11693" y="8806"/>
                    <a:pt x="11619" y="8806"/>
                  </a:cubicBezTo>
                  <a:cubicBezTo>
                    <a:pt x="11546" y="8825"/>
                    <a:pt x="11509" y="8898"/>
                    <a:pt x="11509" y="8972"/>
                  </a:cubicBezTo>
                  <a:cubicBezTo>
                    <a:pt x="11601" y="9432"/>
                    <a:pt x="11950" y="9891"/>
                    <a:pt x="12263" y="10296"/>
                  </a:cubicBezTo>
                  <a:cubicBezTo>
                    <a:pt x="12354" y="10443"/>
                    <a:pt x="12446" y="10571"/>
                    <a:pt x="12520" y="10682"/>
                  </a:cubicBezTo>
                  <a:cubicBezTo>
                    <a:pt x="12832" y="11141"/>
                    <a:pt x="13108" y="11582"/>
                    <a:pt x="13347" y="12060"/>
                  </a:cubicBezTo>
                  <a:cubicBezTo>
                    <a:pt x="13549" y="12520"/>
                    <a:pt x="13844" y="12943"/>
                    <a:pt x="14119" y="13347"/>
                  </a:cubicBezTo>
                  <a:cubicBezTo>
                    <a:pt x="14322" y="13642"/>
                    <a:pt x="14505" y="13936"/>
                    <a:pt x="14689" y="14230"/>
                  </a:cubicBezTo>
                  <a:cubicBezTo>
                    <a:pt x="14983" y="14745"/>
                    <a:pt x="15112" y="15370"/>
                    <a:pt x="15241" y="15958"/>
                  </a:cubicBezTo>
                  <a:cubicBezTo>
                    <a:pt x="15241" y="15995"/>
                    <a:pt x="15259" y="16032"/>
                    <a:pt x="15259" y="16050"/>
                  </a:cubicBezTo>
                  <a:cubicBezTo>
                    <a:pt x="14910" y="15204"/>
                    <a:pt x="14469" y="14432"/>
                    <a:pt x="13991" y="13605"/>
                  </a:cubicBezTo>
                  <a:lnTo>
                    <a:pt x="13844" y="13384"/>
                  </a:lnTo>
                  <a:cubicBezTo>
                    <a:pt x="13549" y="12869"/>
                    <a:pt x="13255" y="12391"/>
                    <a:pt x="12943" y="11895"/>
                  </a:cubicBezTo>
                  <a:cubicBezTo>
                    <a:pt x="12759" y="11601"/>
                    <a:pt x="12520" y="11233"/>
                    <a:pt x="12281" y="10884"/>
                  </a:cubicBezTo>
                  <a:lnTo>
                    <a:pt x="12226" y="10810"/>
                  </a:lnTo>
                  <a:cubicBezTo>
                    <a:pt x="12115" y="10682"/>
                    <a:pt x="12042" y="10571"/>
                    <a:pt x="12024" y="10424"/>
                  </a:cubicBezTo>
                  <a:cubicBezTo>
                    <a:pt x="12024" y="10351"/>
                    <a:pt x="11968" y="10296"/>
                    <a:pt x="11895" y="10296"/>
                  </a:cubicBezTo>
                  <a:cubicBezTo>
                    <a:pt x="11821" y="10296"/>
                    <a:pt x="11766" y="10369"/>
                    <a:pt x="11766" y="10424"/>
                  </a:cubicBezTo>
                  <a:cubicBezTo>
                    <a:pt x="11785" y="10663"/>
                    <a:pt x="11913" y="10829"/>
                    <a:pt x="12024" y="10976"/>
                  </a:cubicBezTo>
                  <a:lnTo>
                    <a:pt x="12060" y="11031"/>
                  </a:lnTo>
                  <a:cubicBezTo>
                    <a:pt x="12318" y="11380"/>
                    <a:pt x="12557" y="11748"/>
                    <a:pt x="12722" y="12024"/>
                  </a:cubicBezTo>
                  <a:cubicBezTo>
                    <a:pt x="13035" y="12520"/>
                    <a:pt x="13329" y="12998"/>
                    <a:pt x="13623" y="13513"/>
                  </a:cubicBezTo>
                  <a:lnTo>
                    <a:pt x="13752" y="13733"/>
                  </a:lnTo>
                  <a:cubicBezTo>
                    <a:pt x="14413" y="14837"/>
                    <a:pt x="14965" y="15848"/>
                    <a:pt x="15351" y="17061"/>
                  </a:cubicBezTo>
                  <a:cubicBezTo>
                    <a:pt x="15517" y="17649"/>
                    <a:pt x="15682" y="18274"/>
                    <a:pt x="15829" y="18881"/>
                  </a:cubicBezTo>
                  <a:cubicBezTo>
                    <a:pt x="15829" y="18881"/>
                    <a:pt x="15829" y="18881"/>
                    <a:pt x="15829" y="18899"/>
                  </a:cubicBezTo>
                  <a:cubicBezTo>
                    <a:pt x="15811" y="18863"/>
                    <a:pt x="15792" y="18826"/>
                    <a:pt x="15774" y="18771"/>
                  </a:cubicBezTo>
                  <a:lnTo>
                    <a:pt x="15756" y="18734"/>
                  </a:lnTo>
                  <a:cubicBezTo>
                    <a:pt x="15664" y="18569"/>
                    <a:pt x="15590" y="18421"/>
                    <a:pt x="15535" y="18238"/>
                  </a:cubicBezTo>
                  <a:cubicBezTo>
                    <a:pt x="15222" y="17429"/>
                    <a:pt x="14836" y="16638"/>
                    <a:pt x="14450" y="15884"/>
                  </a:cubicBezTo>
                  <a:cubicBezTo>
                    <a:pt x="14340" y="15645"/>
                    <a:pt x="14230" y="15425"/>
                    <a:pt x="14101" y="15186"/>
                  </a:cubicBezTo>
                  <a:cubicBezTo>
                    <a:pt x="13935" y="14818"/>
                    <a:pt x="13733" y="14469"/>
                    <a:pt x="13549" y="14120"/>
                  </a:cubicBezTo>
                  <a:cubicBezTo>
                    <a:pt x="13366" y="13752"/>
                    <a:pt x="13163" y="13384"/>
                    <a:pt x="12980" y="12998"/>
                  </a:cubicBezTo>
                  <a:cubicBezTo>
                    <a:pt x="12796" y="12612"/>
                    <a:pt x="12557" y="12244"/>
                    <a:pt x="12318" y="11877"/>
                  </a:cubicBezTo>
                  <a:cubicBezTo>
                    <a:pt x="12189" y="11674"/>
                    <a:pt x="12060" y="11472"/>
                    <a:pt x="11932" y="11252"/>
                  </a:cubicBezTo>
                  <a:cubicBezTo>
                    <a:pt x="11895" y="11196"/>
                    <a:pt x="11858" y="11123"/>
                    <a:pt x="11821" y="11049"/>
                  </a:cubicBezTo>
                  <a:cubicBezTo>
                    <a:pt x="11601" y="10663"/>
                    <a:pt x="11362" y="10259"/>
                    <a:pt x="11049" y="9946"/>
                  </a:cubicBezTo>
                  <a:cubicBezTo>
                    <a:pt x="11022" y="9919"/>
                    <a:pt x="10989" y="9905"/>
                    <a:pt x="10957" y="9905"/>
                  </a:cubicBezTo>
                  <a:cubicBezTo>
                    <a:pt x="10925" y="9905"/>
                    <a:pt x="10893" y="9919"/>
                    <a:pt x="10865" y="9946"/>
                  </a:cubicBezTo>
                  <a:cubicBezTo>
                    <a:pt x="10810" y="9983"/>
                    <a:pt x="10810" y="10075"/>
                    <a:pt x="10865" y="10112"/>
                  </a:cubicBezTo>
                  <a:cubicBezTo>
                    <a:pt x="11159" y="10424"/>
                    <a:pt x="11380" y="10792"/>
                    <a:pt x="11601" y="11178"/>
                  </a:cubicBezTo>
                  <a:cubicBezTo>
                    <a:pt x="11637" y="11252"/>
                    <a:pt x="11674" y="11325"/>
                    <a:pt x="11711" y="11380"/>
                  </a:cubicBezTo>
                  <a:cubicBezTo>
                    <a:pt x="11840" y="11601"/>
                    <a:pt x="11968" y="11803"/>
                    <a:pt x="12097" y="12005"/>
                  </a:cubicBezTo>
                  <a:cubicBezTo>
                    <a:pt x="12336" y="12373"/>
                    <a:pt x="12575" y="12741"/>
                    <a:pt x="12741" y="13108"/>
                  </a:cubicBezTo>
                  <a:cubicBezTo>
                    <a:pt x="12924" y="13494"/>
                    <a:pt x="13127" y="13862"/>
                    <a:pt x="13329" y="14230"/>
                  </a:cubicBezTo>
                  <a:cubicBezTo>
                    <a:pt x="13513" y="14579"/>
                    <a:pt x="13696" y="14928"/>
                    <a:pt x="13880" y="15296"/>
                  </a:cubicBezTo>
                  <a:cubicBezTo>
                    <a:pt x="13991" y="15535"/>
                    <a:pt x="14119" y="15774"/>
                    <a:pt x="14230" y="15995"/>
                  </a:cubicBezTo>
                  <a:cubicBezTo>
                    <a:pt x="14616" y="16785"/>
                    <a:pt x="14983" y="17521"/>
                    <a:pt x="15278" y="18330"/>
                  </a:cubicBezTo>
                  <a:cubicBezTo>
                    <a:pt x="15351" y="18532"/>
                    <a:pt x="15443" y="18679"/>
                    <a:pt x="15535" y="18863"/>
                  </a:cubicBezTo>
                  <a:lnTo>
                    <a:pt x="15553" y="18899"/>
                  </a:lnTo>
                  <a:cubicBezTo>
                    <a:pt x="15645" y="19083"/>
                    <a:pt x="15700" y="19267"/>
                    <a:pt x="15756" y="19469"/>
                  </a:cubicBezTo>
                  <a:cubicBezTo>
                    <a:pt x="15774" y="19506"/>
                    <a:pt x="15774" y="19543"/>
                    <a:pt x="15792" y="19580"/>
                  </a:cubicBezTo>
                  <a:cubicBezTo>
                    <a:pt x="15498" y="19175"/>
                    <a:pt x="15204" y="18771"/>
                    <a:pt x="14873" y="18366"/>
                  </a:cubicBezTo>
                  <a:cubicBezTo>
                    <a:pt x="14395" y="17429"/>
                    <a:pt x="13917" y="16362"/>
                    <a:pt x="13421" y="15094"/>
                  </a:cubicBezTo>
                  <a:cubicBezTo>
                    <a:pt x="13163" y="14432"/>
                    <a:pt x="12814" y="13844"/>
                    <a:pt x="12336" y="13237"/>
                  </a:cubicBezTo>
                  <a:cubicBezTo>
                    <a:pt x="12244" y="13127"/>
                    <a:pt x="12152" y="12998"/>
                    <a:pt x="12060" y="12888"/>
                  </a:cubicBezTo>
                  <a:cubicBezTo>
                    <a:pt x="11472" y="12189"/>
                    <a:pt x="10865" y="11454"/>
                    <a:pt x="10663" y="10571"/>
                  </a:cubicBezTo>
                  <a:cubicBezTo>
                    <a:pt x="10663" y="10510"/>
                    <a:pt x="10613" y="10475"/>
                    <a:pt x="10553" y="10475"/>
                  </a:cubicBezTo>
                  <a:cubicBezTo>
                    <a:pt x="10541" y="10475"/>
                    <a:pt x="10529" y="10476"/>
                    <a:pt x="10516" y="10479"/>
                  </a:cubicBezTo>
                  <a:cubicBezTo>
                    <a:pt x="10442" y="10498"/>
                    <a:pt x="10406" y="10553"/>
                    <a:pt x="10424" y="10627"/>
                  </a:cubicBezTo>
                  <a:cubicBezTo>
                    <a:pt x="10645" y="11582"/>
                    <a:pt x="11251" y="12318"/>
                    <a:pt x="11858" y="13053"/>
                  </a:cubicBezTo>
                  <a:cubicBezTo>
                    <a:pt x="11950" y="13164"/>
                    <a:pt x="12042" y="13292"/>
                    <a:pt x="12134" y="13403"/>
                  </a:cubicBezTo>
                  <a:cubicBezTo>
                    <a:pt x="12612" y="13972"/>
                    <a:pt x="12943" y="14542"/>
                    <a:pt x="13182" y="15186"/>
                  </a:cubicBezTo>
                  <a:cubicBezTo>
                    <a:pt x="13402" y="15756"/>
                    <a:pt x="13623" y="16289"/>
                    <a:pt x="13844" y="16785"/>
                  </a:cubicBezTo>
                  <a:cubicBezTo>
                    <a:pt x="13641" y="16473"/>
                    <a:pt x="13421" y="16179"/>
                    <a:pt x="13219" y="15884"/>
                  </a:cubicBezTo>
                  <a:lnTo>
                    <a:pt x="13071" y="15682"/>
                  </a:lnTo>
                  <a:cubicBezTo>
                    <a:pt x="12924" y="15480"/>
                    <a:pt x="12796" y="15259"/>
                    <a:pt x="12667" y="15057"/>
                  </a:cubicBezTo>
                  <a:cubicBezTo>
                    <a:pt x="12538" y="14855"/>
                    <a:pt x="12410" y="14653"/>
                    <a:pt x="12281" y="14469"/>
                  </a:cubicBezTo>
                  <a:cubicBezTo>
                    <a:pt x="12189" y="14359"/>
                    <a:pt x="12079" y="14211"/>
                    <a:pt x="11932" y="14046"/>
                  </a:cubicBezTo>
                  <a:cubicBezTo>
                    <a:pt x="11564" y="13623"/>
                    <a:pt x="10976" y="12925"/>
                    <a:pt x="11068" y="12612"/>
                  </a:cubicBezTo>
                  <a:cubicBezTo>
                    <a:pt x="11086" y="12557"/>
                    <a:pt x="11049" y="12483"/>
                    <a:pt x="10976" y="12465"/>
                  </a:cubicBezTo>
                  <a:cubicBezTo>
                    <a:pt x="10963" y="12462"/>
                    <a:pt x="10950" y="12460"/>
                    <a:pt x="10938" y="12460"/>
                  </a:cubicBezTo>
                  <a:cubicBezTo>
                    <a:pt x="10878" y="12460"/>
                    <a:pt x="10825" y="12496"/>
                    <a:pt x="10810" y="12557"/>
                  </a:cubicBezTo>
                  <a:cubicBezTo>
                    <a:pt x="10681" y="12998"/>
                    <a:pt x="11270" y="13660"/>
                    <a:pt x="11729" y="14211"/>
                  </a:cubicBezTo>
                  <a:cubicBezTo>
                    <a:pt x="11876" y="14377"/>
                    <a:pt x="11987" y="14506"/>
                    <a:pt x="12060" y="14616"/>
                  </a:cubicBezTo>
                  <a:cubicBezTo>
                    <a:pt x="12189" y="14800"/>
                    <a:pt x="12318" y="15002"/>
                    <a:pt x="12446" y="15186"/>
                  </a:cubicBezTo>
                  <a:cubicBezTo>
                    <a:pt x="12575" y="15406"/>
                    <a:pt x="12704" y="15627"/>
                    <a:pt x="12851" y="15829"/>
                  </a:cubicBezTo>
                  <a:lnTo>
                    <a:pt x="12998" y="16032"/>
                  </a:lnTo>
                  <a:cubicBezTo>
                    <a:pt x="13182" y="16271"/>
                    <a:pt x="13347" y="16528"/>
                    <a:pt x="13531" y="16767"/>
                  </a:cubicBezTo>
                  <a:cubicBezTo>
                    <a:pt x="13384" y="16601"/>
                    <a:pt x="13219" y="16436"/>
                    <a:pt x="13071" y="16271"/>
                  </a:cubicBezTo>
                  <a:cubicBezTo>
                    <a:pt x="12888" y="16087"/>
                    <a:pt x="12722" y="15903"/>
                    <a:pt x="12575" y="15719"/>
                  </a:cubicBezTo>
                  <a:cubicBezTo>
                    <a:pt x="12299" y="15406"/>
                    <a:pt x="12042" y="15094"/>
                    <a:pt x="11729" y="14800"/>
                  </a:cubicBezTo>
                  <a:cubicBezTo>
                    <a:pt x="11380" y="14487"/>
                    <a:pt x="10884" y="13991"/>
                    <a:pt x="10461" y="13476"/>
                  </a:cubicBezTo>
                  <a:cubicBezTo>
                    <a:pt x="10442" y="13439"/>
                    <a:pt x="10424" y="13421"/>
                    <a:pt x="10387" y="13384"/>
                  </a:cubicBezTo>
                  <a:cubicBezTo>
                    <a:pt x="10203" y="13145"/>
                    <a:pt x="9873" y="12759"/>
                    <a:pt x="9891" y="12502"/>
                  </a:cubicBezTo>
                  <a:cubicBezTo>
                    <a:pt x="9891" y="12428"/>
                    <a:pt x="9836" y="12373"/>
                    <a:pt x="9762" y="12373"/>
                  </a:cubicBezTo>
                  <a:cubicBezTo>
                    <a:pt x="9689" y="12373"/>
                    <a:pt x="9634" y="12428"/>
                    <a:pt x="9634" y="12502"/>
                  </a:cubicBezTo>
                  <a:cubicBezTo>
                    <a:pt x="9615" y="12851"/>
                    <a:pt x="9964" y="13274"/>
                    <a:pt x="10185" y="13550"/>
                  </a:cubicBezTo>
                  <a:cubicBezTo>
                    <a:pt x="10222" y="13586"/>
                    <a:pt x="10240" y="13605"/>
                    <a:pt x="10259" y="13642"/>
                  </a:cubicBezTo>
                  <a:cubicBezTo>
                    <a:pt x="10700" y="14175"/>
                    <a:pt x="11196" y="14653"/>
                    <a:pt x="11546" y="14984"/>
                  </a:cubicBezTo>
                  <a:cubicBezTo>
                    <a:pt x="11858" y="15278"/>
                    <a:pt x="12097" y="15572"/>
                    <a:pt x="12373" y="15884"/>
                  </a:cubicBezTo>
                  <a:cubicBezTo>
                    <a:pt x="12538" y="16068"/>
                    <a:pt x="12704" y="16252"/>
                    <a:pt x="12888" y="16454"/>
                  </a:cubicBezTo>
                  <a:cubicBezTo>
                    <a:pt x="13402" y="17024"/>
                    <a:pt x="13899" y="17576"/>
                    <a:pt x="14358" y="18127"/>
                  </a:cubicBezTo>
                  <a:cubicBezTo>
                    <a:pt x="14597" y="18550"/>
                    <a:pt x="14855" y="18955"/>
                    <a:pt x="15094" y="19359"/>
                  </a:cubicBezTo>
                  <a:cubicBezTo>
                    <a:pt x="15039" y="19322"/>
                    <a:pt x="14965" y="19286"/>
                    <a:pt x="14873" y="19267"/>
                  </a:cubicBezTo>
                  <a:cubicBezTo>
                    <a:pt x="14836" y="19249"/>
                    <a:pt x="14800" y="19230"/>
                    <a:pt x="14763" y="19212"/>
                  </a:cubicBezTo>
                  <a:cubicBezTo>
                    <a:pt x="14726" y="19175"/>
                    <a:pt x="14671" y="19120"/>
                    <a:pt x="14634" y="19083"/>
                  </a:cubicBezTo>
                  <a:cubicBezTo>
                    <a:pt x="14579" y="19010"/>
                    <a:pt x="14524" y="18936"/>
                    <a:pt x="14487" y="18863"/>
                  </a:cubicBezTo>
                  <a:lnTo>
                    <a:pt x="14432" y="18771"/>
                  </a:lnTo>
                  <a:cubicBezTo>
                    <a:pt x="14358" y="18660"/>
                    <a:pt x="14285" y="18550"/>
                    <a:pt x="14230" y="18421"/>
                  </a:cubicBezTo>
                  <a:cubicBezTo>
                    <a:pt x="14138" y="18238"/>
                    <a:pt x="14027" y="18072"/>
                    <a:pt x="13917" y="17907"/>
                  </a:cubicBezTo>
                  <a:cubicBezTo>
                    <a:pt x="13660" y="17594"/>
                    <a:pt x="13310" y="17374"/>
                    <a:pt x="12980" y="17190"/>
                  </a:cubicBezTo>
                  <a:cubicBezTo>
                    <a:pt x="12832" y="17024"/>
                    <a:pt x="12685" y="16859"/>
                    <a:pt x="12538" y="16712"/>
                  </a:cubicBezTo>
                  <a:cubicBezTo>
                    <a:pt x="12318" y="16473"/>
                    <a:pt x="12079" y="16215"/>
                    <a:pt x="11876" y="15976"/>
                  </a:cubicBezTo>
                  <a:cubicBezTo>
                    <a:pt x="11858" y="15940"/>
                    <a:pt x="11821" y="15921"/>
                    <a:pt x="11785" y="15884"/>
                  </a:cubicBezTo>
                  <a:cubicBezTo>
                    <a:pt x="11711" y="15793"/>
                    <a:pt x="11472" y="15535"/>
                    <a:pt x="11454" y="15443"/>
                  </a:cubicBezTo>
                  <a:cubicBezTo>
                    <a:pt x="11472" y="15370"/>
                    <a:pt x="11454" y="15296"/>
                    <a:pt x="11380" y="15278"/>
                  </a:cubicBezTo>
                  <a:cubicBezTo>
                    <a:pt x="11367" y="15275"/>
                    <a:pt x="11354" y="15273"/>
                    <a:pt x="11341" y="15273"/>
                  </a:cubicBezTo>
                  <a:cubicBezTo>
                    <a:pt x="11282" y="15273"/>
                    <a:pt x="11230" y="15306"/>
                    <a:pt x="11215" y="15351"/>
                  </a:cubicBezTo>
                  <a:cubicBezTo>
                    <a:pt x="11141" y="15535"/>
                    <a:pt x="11343" y="15774"/>
                    <a:pt x="11601" y="16050"/>
                  </a:cubicBezTo>
                  <a:cubicBezTo>
                    <a:pt x="11637" y="16087"/>
                    <a:pt x="11656" y="16123"/>
                    <a:pt x="11674" y="16142"/>
                  </a:cubicBezTo>
                  <a:cubicBezTo>
                    <a:pt x="11876" y="16381"/>
                    <a:pt x="12097" y="16601"/>
                    <a:pt x="12318" y="16840"/>
                  </a:cubicBezTo>
                  <a:cubicBezTo>
                    <a:pt x="12244" y="16804"/>
                    <a:pt x="12189" y="16785"/>
                    <a:pt x="12115" y="16749"/>
                  </a:cubicBezTo>
                  <a:cubicBezTo>
                    <a:pt x="11509" y="16491"/>
                    <a:pt x="10663" y="16123"/>
                    <a:pt x="10663" y="15535"/>
                  </a:cubicBezTo>
                  <a:cubicBezTo>
                    <a:pt x="10663" y="15462"/>
                    <a:pt x="10590" y="15406"/>
                    <a:pt x="10534" y="15406"/>
                  </a:cubicBezTo>
                  <a:cubicBezTo>
                    <a:pt x="10461" y="15406"/>
                    <a:pt x="10406" y="15462"/>
                    <a:pt x="10406" y="15535"/>
                  </a:cubicBezTo>
                  <a:cubicBezTo>
                    <a:pt x="10406" y="16289"/>
                    <a:pt x="11325" y="16693"/>
                    <a:pt x="12005" y="16988"/>
                  </a:cubicBezTo>
                  <a:cubicBezTo>
                    <a:pt x="12171" y="17061"/>
                    <a:pt x="12318" y="17116"/>
                    <a:pt x="12428" y="17190"/>
                  </a:cubicBezTo>
                  <a:lnTo>
                    <a:pt x="12557" y="17245"/>
                  </a:lnTo>
                  <a:cubicBezTo>
                    <a:pt x="12649" y="17300"/>
                    <a:pt x="12741" y="17337"/>
                    <a:pt x="12814" y="17392"/>
                  </a:cubicBezTo>
                  <a:cubicBezTo>
                    <a:pt x="12998" y="17594"/>
                    <a:pt x="13163" y="17796"/>
                    <a:pt x="13329" y="17999"/>
                  </a:cubicBezTo>
                  <a:cubicBezTo>
                    <a:pt x="13586" y="18330"/>
                    <a:pt x="13844" y="18624"/>
                    <a:pt x="14119" y="18918"/>
                  </a:cubicBezTo>
                  <a:cubicBezTo>
                    <a:pt x="13715" y="18716"/>
                    <a:pt x="13329" y="18458"/>
                    <a:pt x="12943" y="18182"/>
                  </a:cubicBezTo>
                  <a:cubicBezTo>
                    <a:pt x="12888" y="18146"/>
                    <a:pt x="12832" y="18091"/>
                    <a:pt x="12759" y="18054"/>
                  </a:cubicBezTo>
                  <a:cubicBezTo>
                    <a:pt x="12465" y="17852"/>
                    <a:pt x="12024" y="17539"/>
                    <a:pt x="11950" y="17263"/>
                  </a:cubicBezTo>
                  <a:cubicBezTo>
                    <a:pt x="11934" y="17216"/>
                    <a:pt x="11877" y="17168"/>
                    <a:pt x="11814" y="17168"/>
                  </a:cubicBezTo>
                  <a:cubicBezTo>
                    <a:pt x="11804" y="17168"/>
                    <a:pt x="11794" y="17169"/>
                    <a:pt x="11785" y="17171"/>
                  </a:cubicBezTo>
                  <a:cubicBezTo>
                    <a:pt x="11729" y="17190"/>
                    <a:pt x="11674" y="17263"/>
                    <a:pt x="11693" y="17337"/>
                  </a:cubicBezTo>
                  <a:cubicBezTo>
                    <a:pt x="11803" y="17705"/>
                    <a:pt x="12263" y="18035"/>
                    <a:pt x="12612" y="18274"/>
                  </a:cubicBezTo>
                  <a:cubicBezTo>
                    <a:pt x="12667" y="18311"/>
                    <a:pt x="12741" y="18348"/>
                    <a:pt x="12777" y="18385"/>
                  </a:cubicBezTo>
                  <a:cubicBezTo>
                    <a:pt x="13090" y="18605"/>
                    <a:pt x="13384" y="18808"/>
                    <a:pt x="13696" y="18973"/>
                  </a:cubicBezTo>
                  <a:cubicBezTo>
                    <a:pt x="13329" y="18863"/>
                    <a:pt x="12980" y="18734"/>
                    <a:pt x="12667" y="18532"/>
                  </a:cubicBezTo>
                  <a:cubicBezTo>
                    <a:pt x="12630" y="18513"/>
                    <a:pt x="12612" y="18495"/>
                    <a:pt x="12557" y="18458"/>
                  </a:cubicBezTo>
                  <a:cubicBezTo>
                    <a:pt x="12189" y="18238"/>
                    <a:pt x="11987" y="18109"/>
                    <a:pt x="11950" y="18035"/>
                  </a:cubicBezTo>
                  <a:cubicBezTo>
                    <a:pt x="11950" y="17962"/>
                    <a:pt x="11895" y="17907"/>
                    <a:pt x="11840" y="17907"/>
                  </a:cubicBezTo>
                  <a:cubicBezTo>
                    <a:pt x="11827" y="17904"/>
                    <a:pt x="11815" y="17902"/>
                    <a:pt x="11804" y="17902"/>
                  </a:cubicBezTo>
                  <a:cubicBezTo>
                    <a:pt x="11748" y="17902"/>
                    <a:pt x="11708" y="17938"/>
                    <a:pt x="11693" y="17999"/>
                  </a:cubicBezTo>
                  <a:cubicBezTo>
                    <a:pt x="11656" y="18201"/>
                    <a:pt x="11895" y="18366"/>
                    <a:pt x="12428" y="18679"/>
                  </a:cubicBezTo>
                  <a:cubicBezTo>
                    <a:pt x="12465" y="18716"/>
                    <a:pt x="12502" y="18734"/>
                    <a:pt x="12520" y="18752"/>
                  </a:cubicBezTo>
                  <a:cubicBezTo>
                    <a:pt x="12888" y="18973"/>
                    <a:pt x="13292" y="19120"/>
                    <a:pt x="13678" y="19249"/>
                  </a:cubicBezTo>
                  <a:cubicBezTo>
                    <a:pt x="13954" y="19341"/>
                    <a:pt x="14248" y="19451"/>
                    <a:pt x="14524" y="19580"/>
                  </a:cubicBezTo>
                  <a:cubicBezTo>
                    <a:pt x="14561" y="19598"/>
                    <a:pt x="14616" y="19616"/>
                    <a:pt x="14652" y="19653"/>
                  </a:cubicBezTo>
                  <a:cubicBezTo>
                    <a:pt x="14671" y="19708"/>
                    <a:pt x="14689" y="19764"/>
                    <a:pt x="14708" y="19819"/>
                  </a:cubicBezTo>
                  <a:cubicBezTo>
                    <a:pt x="14726" y="19874"/>
                    <a:pt x="14800" y="19911"/>
                    <a:pt x="14855" y="19911"/>
                  </a:cubicBezTo>
                  <a:cubicBezTo>
                    <a:pt x="14855" y="19911"/>
                    <a:pt x="14873" y="19911"/>
                    <a:pt x="14873" y="19892"/>
                  </a:cubicBezTo>
                  <a:cubicBezTo>
                    <a:pt x="14910" y="19892"/>
                    <a:pt x="14928" y="19874"/>
                    <a:pt x="14947" y="19837"/>
                  </a:cubicBezTo>
                  <a:cubicBezTo>
                    <a:pt x="15020" y="19892"/>
                    <a:pt x="15075" y="19929"/>
                    <a:pt x="15130" y="19984"/>
                  </a:cubicBezTo>
                  <a:cubicBezTo>
                    <a:pt x="15278" y="20150"/>
                    <a:pt x="15425" y="20333"/>
                    <a:pt x="15535" y="20499"/>
                  </a:cubicBezTo>
                  <a:cubicBezTo>
                    <a:pt x="15565" y="20529"/>
                    <a:pt x="15595" y="20559"/>
                    <a:pt x="15635" y="20559"/>
                  </a:cubicBezTo>
                  <a:cubicBezTo>
                    <a:pt x="15644" y="20559"/>
                    <a:pt x="15654" y="20557"/>
                    <a:pt x="15664" y="20554"/>
                  </a:cubicBezTo>
                  <a:cubicBezTo>
                    <a:pt x="15682" y="20554"/>
                    <a:pt x="15700" y="20554"/>
                    <a:pt x="15719" y="20536"/>
                  </a:cubicBezTo>
                  <a:cubicBezTo>
                    <a:pt x="15737" y="20517"/>
                    <a:pt x="15756" y="20499"/>
                    <a:pt x="15774" y="20462"/>
                  </a:cubicBezTo>
                  <a:cubicBezTo>
                    <a:pt x="15792" y="20499"/>
                    <a:pt x="15792" y="20517"/>
                    <a:pt x="15811" y="20554"/>
                  </a:cubicBezTo>
                  <a:cubicBezTo>
                    <a:pt x="15829" y="20591"/>
                    <a:pt x="15884" y="20628"/>
                    <a:pt x="15921" y="20628"/>
                  </a:cubicBezTo>
                  <a:cubicBezTo>
                    <a:pt x="15958" y="20646"/>
                    <a:pt x="15995" y="20646"/>
                    <a:pt x="16013" y="20646"/>
                  </a:cubicBezTo>
                  <a:cubicBezTo>
                    <a:pt x="16031" y="20646"/>
                    <a:pt x="16050" y="20646"/>
                    <a:pt x="16068" y="20628"/>
                  </a:cubicBezTo>
                  <a:cubicBezTo>
                    <a:pt x="16105" y="20609"/>
                    <a:pt x="16123" y="20572"/>
                    <a:pt x="16123" y="20517"/>
                  </a:cubicBezTo>
                  <a:cubicBezTo>
                    <a:pt x="16142" y="20536"/>
                    <a:pt x="16160" y="20554"/>
                    <a:pt x="16160" y="20591"/>
                  </a:cubicBezTo>
                  <a:cubicBezTo>
                    <a:pt x="16234" y="20738"/>
                    <a:pt x="16325" y="20885"/>
                    <a:pt x="16417" y="21014"/>
                  </a:cubicBezTo>
                  <a:lnTo>
                    <a:pt x="16399" y="21014"/>
                  </a:lnTo>
                  <a:cubicBezTo>
                    <a:pt x="16381" y="21087"/>
                    <a:pt x="16399" y="21161"/>
                    <a:pt x="16473" y="21198"/>
                  </a:cubicBezTo>
                  <a:cubicBezTo>
                    <a:pt x="16473" y="21198"/>
                    <a:pt x="16473" y="21198"/>
                    <a:pt x="16491" y="21216"/>
                  </a:cubicBezTo>
                  <a:cubicBezTo>
                    <a:pt x="16509" y="21271"/>
                    <a:pt x="16546" y="21289"/>
                    <a:pt x="16601" y="21289"/>
                  </a:cubicBezTo>
                  <a:cubicBezTo>
                    <a:pt x="16583" y="21308"/>
                    <a:pt x="16546" y="21345"/>
                    <a:pt x="16509" y="21363"/>
                  </a:cubicBezTo>
                  <a:cubicBezTo>
                    <a:pt x="16381" y="21437"/>
                    <a:pt x="16215" y="21455"/>
                    <a:pt x="16031" y="21455"/>
                  </a:cubicBezTo>
                  <a:cubicBezTo>
                    <a:pt x="15969" y="21460"/>
                    <a:pt x="15913" y="21463"/>
                    <a:pt x="15860" y="21463"/>
                  </a:cubicBezTo>
                  <a:cubicBezTo>
                    <a:pt x="15710" y="21463"/>
                    <a:pt x="15588" y="21435"/>
                    <a:pt x="15425" y="21326"/>
                  </a:cubicBezTo>
                  <a:cubicBezTo>
                    <a:pt x="15057" y="21106"/>
                    <a:pt x="14634" y="20738"/>
                    <a:pt x="14193" y="20683"/>
                  </a:cubicBezTo>
                  <a:cubicBezTo>
                    <a:pt x="13991" y="20646"/>
                    <a:pt x="13752" y="20664"/>
                    <a:pt x="13549" y="20646"/>
                  </a:cubicBezTo>
                  <a:cubicBezTo>
                    <a:pt x="13518" y="20644"/>
                    <a:pt x="13488" y="20644"/>
                    <a:pt x="13460" y="20644"/>
                  </a:cubicBezTo>
                  <a:cubicBezTo>
                    <a:pt x="13168" y="20644"/>
                    <a:pt x="13086" y="20729"/>
                    <a:pt x="12851" y="20830"/>
                  </a:cubicBezTo>
                  <a:cubicBezTo>
                    <a:pt x="12667" y="20903"/>
                    <a:pt x="12520" y="20885"/>
                    <a:pt x="12391" y="21014"/>
                  </a:cubicBezTo>
                  <a:cubicBezTo>
                    <a:pt x="12263" y="21161"/>
                    <a:pt x="12318" y="21437"/>
                    <a:pt x="12152" y="21565"/>
                  </a:cubicBezTo>
                  <a:cubicBezTo>
                    <a:pt x="12096" y="21614"/>
                    <a:pt x="12035" y="21623"/>
                    <a:pt x="11972" y="21623"/>
                  </a:cubicBezTo>
                  <a:cubicBezTo>
                    <a:pt x="11931" y="21623"/>
                    <a:pt x="11890" y="21619"/>
                    <a:pt x="11846" y="21619"/>
                  </a:cubicBezTo>
                  <a:cubicBezTo>
                    <a:pt x="11803" y="21619"/>
                    <a:pt x="11758" y="21623"/>
                    <a:pt x="11711" y="21639"/>
                  </a:cubicBezTo>
                  <a:cubicBezTo>
                    <a:pt x="11196" y="21786"/>
                    <a:pt x="11086" y="22374"/>
                    <a:pt x="10681" y="22650"/>
                  </a:cubicBezTo>
                  <a:cubicBezTo>
                    <a:pt x="10406" y="22852"/>
                    <a:pt x="9964" y="23091"/>
                    <a:pt x="9597" y="23146"/>
                  </a:cubicBezTo>
                  <a:cubicBezTo>
                    <a:pt x="9192" y="23220"/>
                    <a:pt x="8751" y="23128"/>
                    <a:pt x="8383" y="23312"/>
                  </a:cubicBezTo>
                  <a:cubicBezTo>
                    <a:pt x="8328" y="23349"/>
                    <a:pt x="8347" y="23459"/>
                    <a:pt x="8255" y="23496"/>
                  </a:cubicBezTo>
                  <a:cubicBezTo>
                    <a:pt x="8089" y="23569"/>
                    <a:pt x="7905" y="23588"/>
                    <a:pt x="7740" y="23643"/>
                  </a:cubicBezTo>
                  <a:cubicBezTo>
                    <a:pt x="7372" y="23735"/>
                    <a:pt x="7299" y="24102"/>
                    <a:pt x="6949" y="24176"/>
                  </a:cubicBezTo>
                  <a:cubicBezTo>
                    <a:pt x="6900" y="24189"/>
                    <a:pt x="6850" y="24194"/>
                    <a:pt x="6799" y="24194"/>
                  </a:cubicBezTo>
                  <a:cubicBezTo>
                    <a:pt x="6590" y="24194"/>
                    <a:pt x="6375" y="24103"/>
                    <a:pt x="6159" y="24103"/>
                  </a:cubicBezTo>
                  <a:cubicBezTo>
                    <a:pt x="6061" y="24103"/>
                    <a:pt x="5963" y="24122"/>
                    <a:pt x="5865" y="24176"/>
                  </a:cubicBezTo>
                  <a:cubicBezTo>
                    <a:pt x="5571" y="24341"/>
                    <a:pt x="5479" y="24801"/>
                    <a:pt x="5019" y="24801"/>
                  </a:cubicBezTo>
                  <a:cubicBezTo>
                    <a:pt x="4745" y="24801"/>
                    <a:pt x="4647" y="24699"/>
                    <a:pt x="4469" y="24699"/>
                  </a:cubicBezTo>
                  <a:cubicBezTo>
                    <a:pt x="4396" y="24699"/>
                    <a:pt x="4309" y="24716"/>
                    <a:pt x="4192" y="24764"/>
                  </a:cubicBezTo>
                  <a:cubicBezTo>
                    <a:pt x="3824" y="24930"/>
                    <a:pt x="3364" y="24948"/>
                    <a:pt x="3052" y="25169"/>
                  </a:cubicBezTo>
                  <a:cubicBezTo>
                    <a:pt x="2905" y="25260"/>
                    <a:pt x="2886" y="25371"/>
                    <a:pt x="2684" y="25444"/>
                  </a:cubicBezTo>
                  <a:cubicBezTo>
                    <a:pt x="2372" y="25573"/>
                    <a:pt x="1986" y="25536"/>
                    <a:pt x="1655" y="25647"/>
                  </a:cubicBezTo>
                  <a:cubicBezTo>
                    <a:pt x="1232" y="25775"/>
                    <a:pt x="1048" y="26051"/>
                    <a:pt x="827" y="26364"/>
                  </a:cubicBezTo>
                  <a:cubicBezTo>
                    <a:pt x="607" y="26658"/>
                    <a:pt x="239" y="26842"/>
                    <a:pt x="0" y="27081"/>
                  </a:cubicBezTo>
                  <a:lnTo>
                    <a:pt x="32375" y="40409"/>
                  </a:lnTo>
                  <a:lnTo>
                    <a:pt x="43884" y="12447"/>
                  </a:lnTo>
                  <a:cubicBezTo>
                    <a:pt x="43921" y="12042"/>
                    <a:pt x="44031" y="11656"/>
                    <a:pt x="44252" y="11344"/>
                  </a:cubicBezTo>
                  <a:cubicBezTo>
                    <a:pt x="44288" y="11270"/>
                    <a:pt x="44362" y="11178"/>
                    <a:pt x="44435" y="11105"/>
                  </a:cubicBezTo>
                  <a:lnTo>
                    <a:pt x="46329" y="6527"/>
                  </a:lnTo>
                  <a:lnTo>
                    <a:pt x="46329" y="6527"/>
                  </a:lnTo>
                  <a:cubicBezTo>
                    <a:pt x="46090" y="6692"/>
                    <a:pt x="45869" y="6913"/>
                    <a:pt x="45667" y="7152"/>
                  </a:cubicBezTo>
                  <a:cubicBezTo>
                    <a:pt x="45520" y="7372"/>
                    <a:pt x="45391" y="7593"/>
                    <a:pt x="45281" y="7850"/>
                  </a:cubicBezTo>
                  <a:cubicBezTo>
                    <a:pt x="45189" y="8089"/>
                    <a:pt x="45116" y="8347"/>
                    <a:pt x="45060" y="8567"/>
                  </a:cubicBezTo>
                  <a:cubicBezTo>
                    <a:pt x="44987" y="8788"/>
                    <a:pt x="44913" y="8990"/>
                    <a:pt x="44821" y="9137"/>
                  </a:cubicBezTo>
                  <a:cubicBezTo>
                    <a:pt x="44730" y="9266"/>
                    <a:pt x="44619" y="9358"/>
                    <a:pt x="44454" y="9450"/>
                  </a:cubicBezTo>
                  <a:cubicBezTo>
                    <a:pt x="44307" y="9542"/>
                    <a:pt x="44104" y="9634"/>
                    <a:pt x="43884" y="9744"/>
                  </a:cubicBezTo>
                  <a:cubicBezTo>
                    <a:pt x="43663" y="9854"/>
                    <a:pt x="43406" y="9983"/>
                    <a:pt x="43148" y="10185"/>
                  </a:cubicBezTo>
                  <a:cubicBezTo>
                    <a:pt x="42634" y="10571"/>
                    <a:pt x="42248" y="11105"/>
                    <a:pt x="42009" y="11674"/>
                  </a:cubicBezTo>
                  <a:cubicBezTo>
                    <a:pt x="41751" y="12226"/>
                    <a:pt x="41604" y="12833"/>
                    <a:pt x="41567" y="13439"/>
                  </a:cubicBezTo>
                  <a:cubicBezTo>
                    <a:pt x="41567" y="13550"/>
                    <a:pt x="41567" y="13642"/>
                    <a:pt x="41549" y="13733"/>
                  </a:cubicBezTo>
                  <a:lnTo>
                    <a:pt x="41531" y="13605"/>
                  </a:lnTo>
                  <a:lnTo>
                    <a:pt x="41273" y="12502"/>
                  </a:lnTo>
                  <a:cubicBezTo>
                    <a:pt x="41200" y="12152"/>
                    <a:pt x="41126" y="11803"/>
                    <a:pt x="41053" y="11472"/>
                  </a:cubicBezTo>
                  <a:cubicBezTo>
                    <a:pt x="40997" y="11160"/>
                    <a:pt x="40961" y="10847"/>
                    <a:pt x="40961" y="10553"/>
                  </a:cubicBezTo>
                  <a:cubicBezTo>
                    <a:pt x="40942" y="10259"/>
                    <a:pt x="40979" y="9946"/>
                    <a:pt x="41016" y="9652"/>
                  </a:cubicBezTo>
                  <a:cubicBezTo>
                    <a:pt x="41126" y="9045"/>
                    <a:pt x="41347" y="8439"/>
                    <a:pt x="41678" y="7887"/>
                  </a:cubicBezTo>
                  <a:cubicBezTo>
                    <a:pt x="41843" y="7611"/>
                    <a:pt x="42045" y="7336"/>
                    <a:pt x="42266" y="7097"/>
                  </a:cubicBezTo>
                  <a:cubicBezTo>
                    <a:pt x="42468" y="6858"/>
                    <a:pt x="42744" y="6637"/>
                    <a:pt x="43038" y="6380"/>
                  </a:cubicBezTo>
                  <a:cubicBezTo>
                    <a:pt x="43314" y="6122"/>
                    <a:pt x="43645" y="5828"/>
                    <a:pt x="43902" y="5479"/>
                  </a:cubicBezTo>
                  <a:cubicBezTo>
                    <a:pt x="44031" y="5295"/>
                    <a:pt x="44160" y="5093"/>
                    <a:pt x="44252" y="4872"/>
                  </a:cubicBezTo>
                  <a:cubicBezTo>
                    <a:pt x="44343" y="4670"/>
                    <a:pt x="44399" y="4449"/>
                    <a:pt x="44435" y="4247"/>
                  </a:cubicBezTo>
                  <a:cubicBezTo>
                    <a:pt x="44509" y="3824"/>
                    <a:pt x="44509" y="3438"/>
                    <a:pt x="44527" y="3052"/>
                  </a:cubicBezTo>
                  <a:cubicBezTo>
                    <a:pt x="44546" y="2684"/>
                    <a:pt x="44564" y="2335"/>
                    <a:pt x="44656" y="1986"/>
                  </a:cubicBezTo>
                  <a:cubicBezTo>
                    <a:pt x="44803" y="1287"/>
                    <a:pt x="45134" y="607"/>
                    <a:pt x="455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 name="Google Shape;34;p2"/>
          <p:cNvGrpSpPr/>
          <p:nvPr/>
        </p:nvGrpSpPr>
        <p:grpSpPr>
          <a:xfrm>
            <a:off x="-70543" y="3544274"/>
            <a:ext cx="9861470" cy="3035597"/>
            <a:chOff x="-70543" y="3544274"/>
            <a:chExt cx="9861470" cy="3035597"/>
          </a:xfrm>
        </p:grpSpPr>
        <p:grpSp>
          <p:nvGrpSpPr>
            <p:cNvPr id="35" name="Google Shape;35;p2"/>
            <p:cNvGrpSpPr/>
            <p:nvPr/>
          </p:nvGrpSpPr>
          <p:grpSpPr>
            <a:xfrm flipH="1">
              <a:off x="-70543" y="4112822"/>
              <a:ext cx="3063192" cy="1334382"/>
              <a:chOff x="-1211100" y="-3257208"/>
              <a:chExt cx="4152918" cy="1809087"/>
            </a:xfrm>
          </p:grpSpPr>
          <p:sp>
            <p:nvSpPr>
              <p:cNvPr id="36" name="Google Shape;36;p2"/>
              <p:cNvSpPr/>
              <p:nvPr/>
            </p:nvSpPr>
            <p:spPr>
              <a:xfrm>
                <a:off x="-103475" y="-2611125"/>
                <a:ext cx="327725" cy="31725"/>
              </a:xfrm>
              <a:custGeom>
                <a:rect b="b" l="l" r="r" t="t"/>
                <a:pathLst>
                  <a:path extrusionOk="0" h="1269" w="13109">
                    <a:moveTo>
                      <a:pt x="13090" y="331"/>
                    </a:moveTo>
                    <a:cubicBezTo>
                      <a:pt x="13090" y="331"/>
                      <a:pt x="13108" y="349"/>
                      <a:pt x="13108" y="349"/>
                    </a:cubicBezTo>
                    <a:cubicBezTo>
                      <a:pt x="13108" y="349"/>
                      <a:pt x="13090" y="331"/>
                      <a:pt x="13090" y="331"/>
                    </a:cubicBezTo>
                    <a:cubicBezTo>
                      <a:pt x="9376" y="0"/>
                      <a:pt x="5663" y="497"/>
                      <a:pt x="1986" y="993"/>
                    </a:cubicBezTo>
                    <a:cubicBezTo>
                      <a:pt x="1324" y="1085"/>
                      <a:pt x="662" y="1177"/>
                      <a:pt x="0" y="1269"/>
                    </a:cubicBezTo>
                    <a:cubicBezTo>
                      <a:pt x="662" y="1177"/>
                      <a:pt x="1324" y="1085"/>
                      <a:pt x="1986" y="993"/>
                    </a:cubicBezTo>
                    <a:cubicBezTo>
                      <a:pt x="5663" y="497"/>
                      <a:pt x="9376" y="0"/>
                      <a:pt x="13090" y="331"/>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224225" y="-2602400"/>
                <a:ext cx="25750" cy="2775"/>
              </a:xfrm>
              <a:custGeom>
                <a:rect b="b" l="l" r="r" t="t"/>
                <a:pathLst>
                  <a:path extrusionOk="0" h="111" w="1030">
                    <a:moveTo>
                      <a:pt x="0" y="0"/>
                    </a:moveTo>
                    <a:lnTo>
                      <a:pt x="0" y="0"/>
                    </a:lnTo>
                    <a:cubicBezTo>
                      <a:pt x="331" y="19"/>
                      <a:pt x="681" y="74"/>
                      <a:pt x="1012" y="111"/>
                    </a:cubicBezTo>
                    <a:lnTo>
                      <a:pt x="1030" y="111"/>
                    </a:lnTo>
                    <a:cubicBezTo>
                      <a:pt x="681" y="74"/>
                      <a:pt x="350" y="19"/>
                      <a:pt x="0" y="0"/>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752839" y="-1461413"/>
                <a:ext cx="371797" cy="4487"/>
              </a:xfrm>
              <a:custGeom>
                <a:rect b="b" l="l" r="r" t="t"/>
                <a:pathLst>
                  <a:path extrusionOk="0" h="75" w="6215">
                    <a:moveTo>
                      <a:pt x="0" y="1"/>
                    </a:moveTo>
                    <a:lnTo>
                      <a:pt x="0" y="1"/>
                    </a:lnTo>
                    <a:lnTo>
                      <a:pt x="6214" y="74"/>
                    </a:lnTo>
                    <a:lnTo>
                      <a:pt x="6214" y="74"/>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2191633" y="-1455909"/>
                <a:ext cx="286011" cy="2273"/>
              </a:xfrm>
              <a:custGeom>
                <a:rect b="b" l="l" r="r" t="t"/>
                <a:pathLst>
                  <a:path extrusionOk="0" h="38" w="4781">
                    <a:moveTo>
                      <a:pt x="1" y="0"/>
                    </a:moveTo>
                    <a:lnTo>
                      <a:pt x="4781" y="37"/>
                    </a:lnTo>
                    <a:lnTo>
                      <a:pt x="2593" y="19"/>
                    </a:lnTo>
                    <a:lnTo>
                      <a:pt x="1" y="0"/>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2771248" y="-1450406"/>
                <a:ext cx="74838" cy="1137"/>
              </a:xfrm>
              <a:custGeom>
                <a:rect b="b" l="l" r="r" t="t"/>
                <a:pathLst>
                  <a:path extrusionOk="0" h="19" w="1251">
                    <a:moveTo>
                      <a:pt x="0" y="0"/>
                    </a:moveTo>
                    <a:lnTo>
                      <a:pt x="1251" y="19"/>
                    </a:lnTo>
                    <a:lnTo>
                      <a:pt x="1251" y="19"/>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752839" y="-1747362"/>
                <a:ext cx="1174675" cy="298096"/>
              </a:xfrm>
              <a:custGeom>
                <a:rect b="b" l="l" r="r" t="t"/>
                <a:pathLst>
                  <a:path extrusionOk="0" h="4983" w="19636">
                    <a:moveTo>
                      <a:pt x="19635" y="1"/>
                    </a:moveTo>
                    <a:lnTo>
                      <a:pt x="19635" y="1"/>
                    </a:lnTo>
                    <a:cubicBezTo>
                      <a:pt x="18587" y="331"/>
                      <a:pt x="17558" y="626"/>
                      <a:pt x="16455" y="846"/>
                    </a:cubicBezTo>
                    <a:cubicBezTo>
                      <a:pt x="13752" y="1361"/>
                      <a:pt x="10994" y="1692"/>
                      <a:pt x="8237" y="1839"/>
                    </a:cubicBezTo>
                    <a:cubicBezTo>
                      <a:pt x="6692" y="1913"/>
                      <a:pt x="5130" y="1931"/>
                      <a:pt x="3696" y="2391"/>
                    </a:cubicBezTo>
                    <a:cubicBezTo>
                      <a:pt x="3089" y="2593"/>
                      <a:pt x="2519" y="2869"/>
                      <a:pt x="1949" y="3144"/>
                    </a:cubicBezTo>
                    <a:cubicBezTo>
                      <a:pt x="1361" y="3438"/>
                      <a:pt x="773" y="3733"/>
                      <a:pt x="368" y="4192"/>
                    </a:cubicBezTo>
                    <a:cubicBezTo>
                      <a:pt x="221" y="4376"/>
                      <a:pt x="92" y="4578"/>
                      <a:pt x="0" y="4781"/>
                    </a:cubicBezTo>
                    <a:lnTo>
                      <a:pt x="6214" y="4854"/>
                    </a:lnTo>
                    <a:cubicBezTo>
                      <a:pt x="6545" y="4174"/>
                      <a:pt x="7097" y="3604"/>
                      <a:pt x="7759" y="3438"/>
                    </a:cubicBezTo>
                    <a:cubicBezTo>
                      <a:pt x="8097" y="3362"/>
                      <a:pt x="8392" y="3327"/>
                      <a:pt x="8645" y="3327"/>
                    </a:cubicBezTo>
                    <a:cubicBezTo>
                      <a:pt x="9796" y="3327"/>
                      <a:pt x="10109" y="4047"/>
                      <a:pt x="9928" y="4891"/>
                    </a:cubicBezTo>
                    <a:lnTo>
                      <a:pt x="12116" y="4909"/>
                    </a:lnTo>
                    <a:cubicBezTo>
                      <a:pt x="12428" y="4468"/>
                      <a:pt x="12759" y="4027"/>
                      <a:pt x="13090" y="3586"/>
                    </a:cubicBezTo>
                    <a:cubicBezTo>
                      <a:pt x="13770" y="2666"/>
                      <a:pt x="15076" y="2170"/>
                      <a:pt x="16289" y="2078"/>
                    </a:cubicBezTo>
                    <a:cubicBezTo>
                      <a:pt x="16468" y="2063"/>
                      <a:pt x="16718" y="2036"/>
                      <a:pt x="16983" y="2036"/>
                    </a:cubicBezTo>
                    <a:cubicBezTo>
                      <a:pt x="17045" y="2036"/>
                      <a:pt x="17108" y="2038"/>
                      <a:pt x="17172" y="2041"/>
                    </a:cubicBezTo>
                    <a:cubicBezTo>
                      <a:pt x="17944" y="2041"/>
                      <a:pt x="18753" y="2207"/>
                      <a:pt x="18367" y="2924"/>
                    </a:cubicBezTo>
                    <a:cubicBezTo>
                      <a:pt x="17980" y="3659"/>
                      <a:pt x="17539" y="4358"/>
                      <a:pt x="17024" y="4964"/>
                    </a:cubicBezTo>
                    <a:lnTo>
                      <a:pt x="18275" y="4983"/>
                    </a:lnTo>
                    <a:cubicBezTo>
                      <a:pt x="18808" y="4689"/>
                      <a:pt x="19212" y="4450"/>
                      <a:pt x="19359" y="4321"/>
                    </a:cubicBezTo>
                    <a:cubicBezTo>
                      <a:pt x="19451" y="4266"/>
                      <a:pt x="19525" y="4211"/>
                      <a:pt x="19598" y="4155"/>
                    </a:cubicBezTo>
                    <a:lnTo>
                      <a:pt x="19635" y="1"/>
                    </a:ln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752839" y="-1747362"/>
                <a:ext cx="1174675" cy="298096"/>
              </a:xfrm>
              <a:custGeom>
                <a:rect b="b" l="l" r="r" t="t"/>
                <a:pathLst>
                  <a:path extrusionOk="0" h="4983" w="19636">
                    <a:moveTo>
                      <a:pt x="19635" y="1"/>
                    </a:moveTo>
                    <a:lnTo>
                      <a:pt x="19635" y="1"/>
                    </a:lnTo>
                    <a:cubicBezTo>
                      <a:pt x="18587" y="331"/>
                      <a:pt x="17558" y="626"/>
                      <a:pt x="16455" y="846"/>
                    </a:cubicBezTo>
                    <a:cubicBezTo>
                      <a:pt x="13752" y="1361"/>
                      <a:pt x="10994" y="1692"/>
                      <a:pt x="8237" y="1839"/>
                    </a:cubicBezTo>
                    <a:cubicBezTo>
                      <a:pt x="6692" y="1913"/>
                      <a:pt x="5130" y="1931"/>
                      <a:pt x="3696" y="2391"/>
                    </a:cubicBezTo>
                    <a:cubicBezTo>
                      <a:pt x="3089" y="2593"/>
                      <a:pt x="2519" y="2869"/>
                      <a:pt x="1949" y="3144"/>
                    </a:cubicBezTo>
                    <a:cubicBezTo>
                      <a:pt x="1361" y="3438"/>
                      <a:pt x="773" y="3733"/>
                      <a:pt x="368" y="4192"/>
                    </a:cubicBezTo>
                    <a:cubicBezTo>
                      <a:pt x="221" y="4376"/>
                      <a:pt x="92" y="4578"/>
                      <a:pt x="0" y="4781"/>
                    </a:cubicBezTo>
                    <a:lnTo>
                      <a:pt x="6214" y="4854"/>
                    </a:lnTo>
                    <a:cubicBezTo>
                      <a:pt x="6545" y="4174"/>
                      <a:pt x="7097" y="3604"/>
                      <a:pt x="7759" y="3438"/>
                    </a:cubicBezTo>
                    <a:cubicBezTo>
                      <a:pt x="8097" y="3362"/>
                      <a:pt x="8392" y="3327"/>
                      <a:pt x="8645" y="3327"/>
                    </a:cubicBezTo>
                    <a:cubicBezTo>
                      <a:pt x="9796" y="3327"/>
                      <a:pt x="10109" y="4047"/>
                      <a:pt x="9928" y="4891"/>
                    </a:cubicBezTo>
                    <a:lnTo>
                      <a:pt x="12116" y="4909"/>
                    </a:lnTo>
                    <a:cubicBezTo>
                      <a:pt x="12428" y="4468"/>
                      <a:pt x="12759" y="4027"/>
                      <a:pt x="13090" y="3586"/>
                    </a:cubicBezTo>
                    <a:cubicBezTo>
                      <a:pt x="13770" y="2666"/>
                      <a:pt x="15076" y="2170"/>
                      <a:pt x="16289" y="2078"/>
                    </a:cubicBezTo>
                    <a:cubicBezTo>
                      <a:pt x="16468" y="2063"/>
                      <a:pt x="16718" y="2036"/>
                      <a:pt x="16983" y="2036"/>
                    </a:cubicBezTo>
                    <a:cubicBezTo>
                      <a:pt x="17045" y="2036"/>
                      <a:pt x="17108" y="2038"/>
                      <a:pt x="17172" y="2041"/>
                    </a:cubicBezTo>
                    <a:cubicBezTo>
                      <a:pt x="17944" y="2041"/>
                      <a:pt x="18753" y="2207"/>
                      <a:pt x="18367" y="2924"/>
                    </a:cubicBezTo>
                    <a:cubicBezTo>
                      <a:pt x="17980" y="3659"/>
                      <a:pt x="17539" y="4358"/>
                      <a:pt x="17024" y="4964"/>
                    </a:cubicBezTo>
                    <a:lnTo>
                      <a:pt x="18275" y="4983"/>
                    </a:lnTo>
                    <a:cubicBezTo>
                      <a:pt x="18808" y="4689"/>
                      <a:pt x="19212" y="4450"/>
                      <a:pt x="19359" y="4321"/>
                    </a:cubicBezTo>
                    <a:cubicBezTo>
                      <a:pt x="19451" y="4266"/>
                      <a:pt x="19525" y="4211"/>
                      <a:pt x="19598" y="4155"/>
                    </a:cubicBezTo>
                    <a:lnTo>
                      <a:pt x="196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10361" y="-1482291"/>
                <a:ext cx="615932" cy="5563"/>
              </a:xfrm>
              <a:custGeom>
                <a:rect b="b" l="l" r="r" t="t"/>
                <a:pathLst>
                  <a:path extrusionOk="0" h="93" w="10296">
                    <a:moveTo>
                      <a:pt x="0" y="0"/>
                    </a:moveTo>
                    <a:lnTo>
                      <a:pt x="10295" y="92"/>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715116" y="-1794860"/>
                <a:ext cx="1020691" cy="318136"/>
              </a:xfrm>
              <a:custGeom>
                <a:rect b="b" l="l" r="r" t="t"/>
                <a:pathLst>
                  <a:path extrusionOk="0" h="5318" w="17062">
                    <a:moveTo>
                      <a:pt x="1814" y="1"/>
                    </a:moveTo>
                    <a:cubicBezTo>
                      <a:pt x="1224" y="1"/>
                      <a:pt x="670" y="110"/>
                      <a:pt x="203" y="427"/>
                    </a:cubicBezTo>
                    <a:cubicBezTo>
                      <a:pt x="129" y="482"/>
                      <a:pt x="56" y="537"/>
                      <a:pt x="37" y="629"/>
                    </a:cubicBezTo>
                    <a:cubicBezTo>
                      <a:pt x="1" y="776"/>
                      <a:pt x="148" y="905"/>
                      <a:pt x="276" y="1015"/>
                    </a:cubicBezTo>
                    <a:cubicBezTo>
                      <a:pt x="1030" y="1585"/>
                      <a:pt x="1821" y="2118"/>
                      <a:pt x="2593" y="2633"/>
                    </a:cubicBezTo>
                    <a:cubicBezTo>
                      <a:pt x="2997" y="2494"/>
                      <a:pt x="3489" y="2424"/>
                      <a:pt x="3894" y="2424"/>
                    </a:cubicBezTo>
                    <a:cubicBezTo>
                      <a:pt x="4078" y="2424"/>
                      <a:pt x="4244" y="2439"/>
                      <a:pt x="4376" y="2468"/>
                    </a:cubicBezTo>
                    <a:cubicBezTo>
                      <a:pt x="5626" y="2780"/>
                      <a:pt x="6729" y="3460"/>
                      <a:pt x="7704" y="4196"/>
                    </a:cubicBezTo>
                    <a:cubicBezTo>
                      <a:pt x="8016" y="4416"/>
                      <a:pt x="8605" y="4802"/>
                      <a:pt x="9119" y="5244"/>
                    </a:cubicBezTo>
                    <a:lnTo>
                      <a:pt x="6766" y="5225"/>
                    </a:lnTo>
                    <a:lnTo>
                      <a:pt x="6766" y="5225"/>
                    </a:lnTo>
                    <a:lnTo>
                      <a:pt x="17061" y="5317"/>
                    </a:lnTo>
                    <a:cubicBezTo>
                      <a:pt x="16749" y="4913"/>
                      <a:pt x="16363" y="4545"/>
                      <a:pt x="15977" y="4196"/>
                    </a:cubicBezTo>
                    <a:cubicBezTo>
                      <a:pt x="14469" y="2854"/>
                      <a:pt x="12539" y="1622"/>
                      <a:pt x="10517" y="997"/>
                    </a:cubicBezTo>
                    <a:cubicBezTo>
                      <a:pt x="8623" y="409"/>
                      <a:pt x="6417" y="776"/>
                      <a:pt x="4431" y="390"/>
                    </a:cubicBezTo>
                    <a:cubicBezTo>
                      <a:pt x="3585" y="227"/>
                      <a:pt x="2663" y="1"/>
                      <a:pt x="1814" y="1"/>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715116" y="-1794860"/>
                <a:ext cx="1020691" cy="318136"/>
              </a:xfrm>
              <a:custGeom>
                <a:rect b="b" l="l" r="r" t="t"/>
                <a:pathLst>
                  <a:path extrusionOk="0" h="5318" w="17062">
                    <a:moveTo>
                      <a:pt x="1814" y="1"/>
                    </a:moveTo>
                    <a:cubicBezTo>
                      <a:pt x="1224" y="1"/>
                      <a:pt x="670" y="110"/>
                      <a:pt x="203" y="427"/>
                    </a:cubicBezTo>
                    <a:cubicBezTo>
                      <a:pt x="129" y="482"/>
                      <a:pt x="56" y="537"/>
                      <a:pt x="37" y="629"/>
                    </a:cubicBezTo>
                    <a:cubicBezTo>
                      <a:pt x="1" y="776"/>
                      <a:pt x="148" y="905"/>
                      <a:pt x="276" y="1015"/>
                    </a:cubicBezTo>
                    <a:cubicBezTo>
                      <a:pt x="1030" y="1585"/>
                      <a:pt x="1821" y="2118"/>
                      <a:pt x="2593" y="2633"/>
                    </a:cubicBezTo>
                    <a:cubicBezTo>
                      <a:pt x="2997" y="2494"/>
                      <a:pt x="3489" y="2424"/>
                      <a:pt x="3894" y="2424"/>
                    </a:cubicBezTo>
                    <a:cubicBezTo>
                      <a:pt x="4078" y="2424"/>
                      <a:pt x="4244" y="2439"/>
                      <a:pt x="4376" y="2468"/>
                    </a:cubicBezTo>
                    <a:cubicBezTo>
                      <a:pt x="5626" y="2780"/>
                      <a:pt x="6729" y="3460"/>
                      <a:pt x="7704" y="4196"/>
                    </a:cubicBezTo>
                    <a:cubicBezTo>
                      <a:pt x="8016" y="4416"/>
                      <a:pt x="8605" y="4802"/>
                      <a:pt x="9119" y="5244"/>
                    </a:cubicBezTo>
                    <a:lnTo>
                      <a:pt x="6766" y="5225"/>
                    </a:lnTo>
                    <a:lnTo>
                      <a:pt x="6766" y="5225"/>
                    </a:lnTo>
                    <a:lnTo>
                      <a:pt x="17061" y="5317"/>
                    </a:lnTo>
                    <a:cubicBezTo>
                      <a:pt x="16749" y="4913"/>
                      <a:pt x="16363" y="4545"/>
                      <a:pt x="15977" y="4196"/>
                    </a:cubicBezTo>
                    <a:cubicBezTo>
                      <a:pt x="14469" y="2854"/>
                      <a:pt x="12539" y="1622"/>
                      <a:pt x="10517" y="997"/>
                    </a:cubicBezTo>
                    <a:cubicBezTo>
                      <a:pt x="8623" y="409"/>
                      <a:pt x="6417" y="776"/>
                      <a:pt x="4431" y="390"/>
                    </a:cubicBezTo>
                    <a:cubicBezTo>
                      <a:pt x="3585" y="227"/>
                      <a:pt x="2663" y="1"/>
                      <a:pt x="1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618324" y="-1637349"/>
                <a:ext cx="308026" cy="155120"/>
              </a:xfrm>
              <a:custGeom>
                <a:rect b="b" l="l" r="r" t="t"/>
                <a:pathLst>
                  <a:path extrusionOk="0" h="2593" w="5149">
                    <a:moveTo>
                      <a:pt x="975" y="0"/>
                    </a:moveTo>
                    <a:cubicBezTo>
                      <a:pt x="387" y="239"/>
                      <a:pt x="0" y="625"/>
                      <a:pt x="423" y="1232"/>
                    </a:cubicBezTo>
                    <a:cubicBezTo>
                      <a:pt x="828" y="1802"/>
                      <a:pt x="1729" y="2188"/>
                      <a:pt x="2372" y="2555"/>
                    </a:cubicBezTo>
                    <a:lnTo>
                      <a:pt x="5148" y="2592"/>
                    </a:lnTo>
                    <a:cubicBezTo>
                      <a:pt x="3714" y="1765"/>
                      <a:pt x="2335" y="919"/>
                      <a:pt x="975" y="0"/>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618324" y="-1637349"/>
                <a:ext cx="308026" cy="155120"/>
              </a:xfrm>
              <a:custGeom>
                <a:rect b="b" l="l" r="r" t="t"/>
                <a:pathLst>
                  <a:path extrusionOk="0" h="2593" w="5149">
                    <a:moveTo>
                      <a:pt x="975" y="0"/>
                    </a:moveTo>
                    <a:cubicBezTo>
                      <a:pt x="387" y="239"/>
                      <a:pt x="0" y="625"/>
                      <a:pt x="423" y="1232"/>
                    </a:cubicBezTo>
                    <a:cubicBezTo>
                      <a:pt x="828" y="1802"/>
                      <a:pt x="1729" y="2188"/>
                      <a:pt x="2372" y="2555"/>
                    </a:cubicBezTo>
                    <a:lnTo>
                      <a:pt x="5148" y="2592"/>
                    </a:lnTo>
                    <a:cubicBezTo>
                      <a:pt x="3714" y="1765"/>
                      <a:pt x="2335" y="919"/>
                      <a:pt x="9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560058" y="-1649852"/>
                <a:ext cx="390521" cy="168699"/>
              </a:xfrm>
              <a:custGeom>
                <a:rect b="b" l="l" r="r" t="t"/>
                <a:pathLst>
                  <a:path extrusionOk="0" h="2820" w="6528">
                    <a:moveTo>
                      <a:pt x="1302" y="0"/>
                    </a:moveTo>
                    <a:cubicBezTo>
                      <a:pt x="897" y="0"/>
                      <a:pt x="405" y="70"/>
                      <a:pt x="1" y="209"/>
                    </a:cubicBezTo>
                    <a:cubicBezTo>
                      <a:pt x="1361" y="1128"/>
                      <a:pt x="2759" y="1974"/>
                      <a:pt x="4174" y="2801"/>
                    </a:cubicBezTo>
                    <a:lnTo>
                      <a:pt x="6527" y="2820"/>
                    </a:lnTo>
                    <a:cubicBezTo>
                      <a:pt x="6013" y="2378"/>
                      <a:pt x="5424" y="1992"/>
                      <a:pt x="5112" y="1772"/>
                    </a:cubicBezTo>
                    <a:cubicBezTo>
                      <a:pt x="4137" y="1036"/>
                      <a:pt x="3034" y="356"/>
                      <a:pt x="1784" y="44"/>
                    </a:cubicBezTo>
                    <a:cubicBezTo>
                      <a:pt x="1652" y="15"/>
                      <a:pt x="1486" y="0"/>
                      <a:pt x="1302" y="0"/>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560058" y="-1649852"/>
                <a:ext cx="390521" cy="168699"/>
              </a:xfrm>
              <a:custGeom>
                <a:rect b="b" l="l" r="r" t="t"/>
                <a:pathLst>
                  <a:path extrusionOk="0" h="2820" w="6528">
                    <a:moveTo>
                      <a:pt x="1302" y="0"/>
                    </a:moveTo>
                    <a:cubicBezTo>
                      <a:pt x="897" y="0"/>
                      <a:pt x="405" y="70"/>
                      <a:pt x="1" y="209"/>
                    </a:cubicBezTo>
                    <a:cubicBezTo>
                      <a:pt x="1361" y="1128"/>
                      <a:pt x="2759" y="1974"/>
                      <a:pt x="4174" y="2801"/>
                    </a:cubicBezTo>
                    <a:lnTo>
                      <a:pt x="6527" y="2820"/>
                    </a:lnTo>
                    <a:cubicBezTo>
                      <a:pt x="6013" y="2378"/>
                      <a:pt x="5424" y="1992"/>
                      <a:pt x="5112" y="1772"/>
                    </a:cubicBezTo>
                    <a:cubicBezTo>
                      <a:pt x="4137" y="1036"/>
                      <a:pt x="3034" y="356"/>
                      <a:pt x="1784" y="44"/>
                    </a:cubicBezTo>
                    <a:cubicBezTo>
                      <a:pt x="1652" y="15"/>
                      <a:pt x="1486" y="0"/>
                      <a:pt x="1302" y="0"/>
                    </a:cubicBez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560058" y="-1649852"/>
                <a:ext cx="390521" cy="168699"/>
              </a:xfrm>
              <a:custGeom>
                <a:rect b="b" l="l" r="r" t="t"/>
                <a:pathLst>
                  <a:path extrusionOk="0" h="2820" w="6528">
                    <a:moveTo>
                      <a:pt x="1302" y="0"/>
                    </a:moveTo>
                    <a:cubicBezTo>
                      <a:pt x="897" y="0"/>
                      <a:pt x="405" y="70"/>
                      <a:pt x="1" y="209"/>
                    </a:cubicBezTo>
                    <a:cubicBezTo>
                      <a:pt x="1361" y="1128"/>
                      <a:pt x="2759" y="1974"/>
                      <a:pt x="4174" y="2801"/>
                    </a:cubicBezTo>
                    <a:lnTo>
                      <a:pt x="6527" y="2820"/>
                    </a:lnTo>
                    <a:cubicBezTo>
                      <a:pt x="6013" y="2378"/>
                      <a:pt x="5424" y="1992"/>
                      <a:pt x="5112" y="1772"/>
                    </a:cubicBezTo>
                    <a:cubicBezTo>
                      <a:pt x="4137" y="1036"/>
                      <a:pt x="3034" y="356"/>
                      <a:pt x="1784" y="44"/>
                    </a:cubicBezTo>
                    <a:cubicBezTo>
                      <a:pt x="1652" y="15"/>
                      <a:pt x="1486" y="0"/>
                      <a:pt x="13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2124572" y="-1456986"/>
                <a:ext cx="67121" cy="1137"/>
              </a:xfrm>
              <a:custGeom>
                <a:rect b="b" l="l" r="r" t="t"/>
                <a:pathLst>
                  <a:path extrusionOk="0" h="19" w="1122">
                    <a:moveTo>
                      <a:pt x="0" y="0"/>
                    </a:moveTo>
                    <a:lnTo>
                      <a:pt x="1122" y="18"/>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2124572" y="-1456986"/>
                <a:ext cx="222241" cy="2213"/>
              </a:xfrm>
              <a:custGeom>
                <a:rect b="b" l="l" r="r" t="t"/>
                <a:pathLst>
                  <a:path extrusionOk="0" h="37" w="3715">
                    <a:moveTo>
                      <a:pt x="0" y="0"/>
                    </a:moveTo>
                    <a:lnTo>
                      <a:pt x="1122" y="18"/>
                    </a:lnTo>
                    <a:lnTo>
                      <a:pt x="3714" y="37"/>
                    </a:lnTo>
                    <a:lnTo>
                      <a:pt x="0" y="0"/>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2124572" y="-1456986"/>
                <a:ext cx="222241" cy="2213"/>
              </a:xfrm>
              <a:custGeom>
                <a:rect b="b" l="l" r="r" t="t"/>
                <a:pathLst>
                  <a:path extrusionOk="0" h="37" w="3715">
                    <a:moveTo>
                      <a:pt x="0" y="0"/>
                    </a:moveTo>
                    <a:lnTo>
                      <a:pt x="1122" y="18"/>
                    </a:lnTo>
                    <a:lnTo>
                      <a:pt x="3714" y="37"/>
                    </a:lnTo>
                    <a:lnTo>
                      <a:pt x="0" y="0"/>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2124572" y="-1548334"/>
                <a:ext cx="233009" cy="93562"/>
              </a:xfrm>
              <a:custGeom>
                <a:rect b="b" l="l" r="r" t="t"/>
                <a:pathLst>
                  <a:path extrusionOk="0" h="1564" w="3895">
                    <a:moveTo>
                      <a:pt x="2431" y="0"/>
                    </a:moveTo>
                    <a:cubicBezTo>
                      <a:pt x="2178" y="0"/>
                      <a:pt x="1883" y="35"/>
                      <a:pt x="1545" y="111"/>
                    </a:cubicBezTo>
                    <a:cubicBezTo>
                      <a:pt x="883" y="277"/>
                      <a:pt x="331" y="847"/>
                      <a:pt x="0" y="1527"/>
                    </a:cubicBezTo>
                    <a:lnTo>
                      <a:pt x="3714" y="1564"/>
                    </a:lnTo>
                    <a:cubicBezTo>
                      <a:pt x="3895" y="720"/>
                      <a:pt x="3582" y="0"/>
                      <a:pt x="2431" y="0"/>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2124572" y="-1548334"/>
                <a:ext cx="233009" cy="93562"/>
              </a:xfrm>
              <a:custGeom>
                <a:rect b="b" l="l" r="r" t="t"/>
                <a:pathLst>
                  <a:path extrusionOk="0" h="1564" w="3895">
                    <a:moveTo>
                      <a:pt x="2431" y="0"/>
                    </a:moveTo>
                    <a:cubicBezTo>
                      <a:pt x="2178" y="0"/>
                      <a:pt x="1883" y="35"/>
                      <a:pt x="1545" y="111"/>
                    </a:cubicBezTo>
                    <a:cubicBezTo>
                      <a:pt x="883" y="277"/>
                      <a:pt x="331" y="847"/>
                      <a:pt x="0" y="1527"/>
                    </a:cubicBezTo>
                    <a:lnTo>
                      <a:pt x="3714" y="1564"/>
                    </a:lnTo>
                    <a:cubicBezTo>
                      <a:pt x="3895" y="720"/>
                      <a:pt x="3582" y="0"/>
                      <a:pt x="2431" y="0"/>
                    </a:cubicBez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124572" y="-1548334"/>
                <a:ext cx="233009" cy="93562"/>
              </a:xfrm>
              <a:custGeom>
                <a:rect b="b" l="l" r="r" t="t"/>
                <a:pathLst>
                  <a:path extrusionOk="0" h="1564" w="3895">
                    <a:moveTo>
                      <a:pt x="2431" y="0"/>
                    </a:moveTo>
                    <a:cubicBezTo>
                      <a:pt x="2178" y="0"/>
                      <a:pt x="1883" y="35"/>
                      <a:pt x="1545" y="111"/>
                    </a:cubicBezTo>
                    <a:cubicBezTo>
                      <a:pt x="883" y="277"/>
                      <a:pt x="331" y="847"/>
                      <a:pt x="0" y="1527"/>
                    </a:cubicBezTo>
                    <a:lnTo>
                      <a:pt x="3714" y="1564"/>
                    </a:lnTo>
                    <a:cubicBezTo>
                      <a:pt x="3895" y="720"/>
                      <a:pt x="3582" y="0"/>
                      <a:pt x="2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2477582" y="-1453696"/>
                <a:ext cx="293728" cy="3350"/>
              </a:xfrm>
              <a:custGeom>
                <a:rect b="b" l="l" r="r" t="t"/>
                <a:pathLst>
                  <a:path extrusionOk="0" h="56" w="4910">
                    <a:moveTo>
                      <a:pt x="1" y="0"/>
                    </a:moveTo>
                    <a:lnTo>
                      <a:pt x="4909" y="55"/>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2477582" y="-1453696"/>
                <a:ext cx="293728" cy="3350"/>
              </a:xfrm>
              <a:custGeom>
                <a:rect b="b" l="l" r="r" t="t"/>
                <a:pathLst>
                  <a:path extrusionOk="0" h="56" w="4910">
                    <a:moveTo>
                      <a:pt x="1" y="0"/>
                    </a:moveTo>
                    <a:lnTo>
                      <a:pt x="1" y="0"/>
                    </a:lnTo>
                    <a:lnTo>
                      <a:pt x="4909" y="55"/>
                    </a:lnTo>
                    <a:lnTo>
                      <a:pt x="4909" y="55"/>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2477582" y="-1453696"/>
                <a:ext cx="293728" cy="3350"/>
              </a:xfrm>
              <a:custGeom>
                <a:rect b="b" l="l" r="r" t="t"/>
                <a:pathLst>
                  <a:path extrusionOk="0" h="56" w="4910">
                    <a:moveTo>
                      <a:pt x="1" y="0"/>
                    </a:moveTo>
                    <a:lnTo>
                      <a:pt x="1" y="0"/>
                    </a:lnTo>
                    <a:lnTo>
                      <a:pt x="4909" y="55"/>
                    </a:lnTo>
                    <a:lnTo>
                      <a:pt x="4909" y="55"/>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2477582" y="-1625564"/>
                <a:ext cx="397102" cy="175220"/>
              </a:xfrm>
              <a:custGeom>
                <a:rect b="b" l="l" r="r" t="t"/>
                <a:pathLst>
                  <a:path extrusionOk="0" h="2929" w="6638">
                    <a:moveTo>
                      <a:pt x="4868" y="0"/>
                    </a:moveTo>
                    <a:cubicBezTo>
                      <a:pt x="4603" y="0"/>
                      <a:pt x="4353" y="27"/>
                      <a:pt x="4174" y="42"/>
                    </a:cubicBezTo>
                    <a:cubicBezTo>
                      <a:pt x="2961" y="134"/>
                      <a:pt x="1655" y="630"/>
                      <a:pt x="975" y="1550"/>
                    </a:cubicBezTo>
                    <a:cubicBezTo>
                      <a:pt x="644" y="1991"/>
                      <a:pt x="313" y="2432"/>
                      <a:pt x="1" y="2873"/>
                    </a:cubicBezTo>
                    <a:lnTo>
                      <a:pt x="4909" y="2928"/>
                    </a:lnTo>
                    <a:cubicBezTo>
                      <a:pt x="5424" y="2322"/>
                      <a:pt x="5865" y="1623"/>
                      <a:pt x="6252" y="888"/>
                    </a:cubicBezTo>
                    <a:cubicBezTo>
                      <a:pt x="6638" y="171"/>
                      <a:pt x="5829" y="5"/>
                      <a:pt x="5057" y="5"/>
                    </a:cubicBezTo>
                    <a:cubicBezTo>
                      <a:pt x="4993" y="2"/>
                      <a:pt x="4930" y="0"/>
                      <a:pt x="4868" y="0"/>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2477582" y="-1625564"/>
                <a:ext cx="397102" cy="175220"/>
              </a:xfrm>
              <a:custGeom>
                <a:rect b="b" l="l" r="r" t="t"/>
                <a:pathLst>
                  <a:path extrusionOk="0" h="2929" w="6638">
                    <a:moveTo>
                      <a:pt x="4868" y="0"/>
                    </a:moveTo>
                    <a:cubicBezTo>
                      <a:pt x="4603" y="0"/>
                      <a:pt x="4353" y="27"/>
                      <a:pt x="4174" y="42"/>
                    </a:cubicBezTo>
                    <a:cubicBezTo>
                      <a:pt x="2961" y="134"/>
                      <a:pt x="1655" y="630"/>
                      <a:pt x="975" y="1550"/>
                    </a:cubicBezTo>
                    <a:cubicBezTo>
                      <a:pt x="644" y="1991"/>
                      <a:pt x="313" y="2432"/>
                      <a:pt x="1" y="2873"/>
                    </a:cubicBezTo>
                    <a:lnTo>
                      <a:pt x="4909" y="2928"/>
                    </a:lnTo>
                    <a:cubicBezTo>
                      <a:pt x="5424" y="2322"/>
                      <a:pt x="5865" y="1623"/>
                      <a:pt x="6252" y="888"/>
                    </a:cubicBezTo>
                    <a:cubicBezTo>
                      <a:pt x="6638" y="171"/>
                      <a:pt x="5829" y="5"/>
                      <a:pt x="5057" y="5"/>
                    </a:cubicBezTo>
                    <a:cubicBezTo>
                      <a:pt x="4993" y="2"/>
                      <a:pt x="4930" y="0"/>
                      <a:pt x="4868" y="0"/>
                    </a:cubicBez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2477582" y="-1625564"/>
                <a:ext cx="397102" cy="175220"/>
              </a:xfrm>
              <a:custGeom>
                <a:rect b="b" l="l" r="r" t="t"/>
                <a:pathLst>
                  <a:path extrusionOk="0" h="2929" w="6638">
                    <a:moveTo>
                      <a:pt x="4868" y="0"/>
                    </a:moveTo>
                    <a:cubicBezTo>
                      <a:pt x="4603" y="0"/>
                      <a:pt x="4353" y="27"/>
                      <a:pt x="4174" y="42"/>
                    </a:cubicBezTo>
                    <a:cubicBezTo>
                      <a:pt x="2961" y="134"/>
                      <a:pt x="1655" y="630"/>
                      <a:pt x="975" y="1550"/>
                    </a:cubicBezTo>
                    <a:cubicBezTo>
                      <a:pt x="644" y="1991"/>
                      <a:pt x="313" y="2432"/>
                      <a:pt x="1" y="2873"/>
                    </a:cubicBezTo>
                    <a:lnTo>
                      <a:pt x="4909" y="2928"/>
                    </a:lnTo>
                    <a:cubicBezTo>
                      <a:pt x="5424" y="2322"/>
                      <a:pt x="5865" y="1623"/>
                      <a:pt x="6252" y="888"/>
                    </a:cubicBezTo>
                    <a:cubicBezTo>
                      <a:pt x="6638" y="171"/>
                      <a:pt x="5829" y="5"/>
                      <a:pt x="5057" y="5"/>
                    </a:cubicBezTo>
                    <a:cubicBezTo>
                      <a:pt x="4993" y="2"/>
                      <a:pt x="4930" y="0"/>
                      <a:pt x="48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26707" y="-2627163"/>
                <a:ext cx="442148" cy="76992"/>
              </a:xfrm>
              <a:custGeom>
                <a:rect b="b" l="l" r="r" t="t"/>
                <a:pathLst>
                  <a:path extrusionOk="0" h="1287" w="7391">
                    <a:moveTo>
                      <a:pt x="7391" y="0"/>
                    </a:moveTo>
                    <a:cubicBezTo>
                      <a:pt x="6398" y="129"/>
                      <a:pt x="5424" y="276"/>
                      <a:pt x="4431" y="423"/>
                    </a:cubicBezTo>
                    <a:cubicBezTo>
                      <a:pt x="2942" y="662"/>
                      <a:pt x="1453" y="938"/>
                      <a:pt x="0" y="1287"/>
                    </a:cubicBezTo>
                    <a:cubicBezTo>
                      <a:pt x="1453" y="938"/>
                      <a:pt x="2942" y="662"/>
                      <a:pt x="4431" y="423"/>
                    </a:cubicBezTo>
                    <a:cubicBezTo>
                      <a:pt x="5424" y="276"/>
                      <a:pt x="6398" y="129"/>
                      <a:pt x="7391" y="0"/>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253171" y="-2550232"/>
                <a:ext cx="126525" cy="33082"/>
              </a:xfrm>
              <a:custGeom>
                <a:rect b="b" l="l" r="r" t="t"/>
                <a:pathLst>
                  <a:path extrusionOk="0" h="553" w="2115">
                    <a:moveTo>
                      <a:pt x="2114" y="1"/>
                    </a:moveTo>
                    <a:cubicBezTo>
                      <a:pt x="1618" y="111"/>
                      <a:pt x="1140" y="222"/>
                      <a:pt x="662" y="350"/>
                    </a:cubicBezTo>
                    <a:cubicBezTo>
                      <a:pt x="441" y="424"/>
                      <a:pt x="221" y="479"/>
                      <a:pt x="0" y="552"/>
                    </a:cubicBezTo>
                    <a:cubicBezTo>
                      <a:pt x="221" y="479"/>
                      <a:pt x="441" y="424"/>
                      <a:pt x="662" y="350"/>
                    </a:cubicBezTo>
                    <a:cubicBezTo>
                      <a:pt x="1140" y="222"/>
                      <a:pt x="1618" y="111"/>
                      <a:pt x="2114" y="1"/>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694238" y="-2336847"/>
                <a:ext cx="281644" cy="91349"/>
              </a:xfrm>
              <a:custGeom>
                <a:rect b="b" l="l" r="r" t="t"/>
                <a:pathLst>
                  <a:path extrusionOk="0" h="1527" w="4708">
                    <a:moveTo>
                      <a:pt x="4707" y="1"/>
                    </a:moveTo>
                    <a:cubicBezTo>
                      <a:pt x="4303" y="184"/>
                      <a:pt x="3880" y="331"/>
                      <a:pt x="3476" y="460"/>
                    </a:cubicBezTo>
                    <a:cubicBezTo>
                      <a:pt x="2317" y="828"/>
                      <a:pt x="1159" y="1177"/>
                      <a:pt x="1" y="1526"/>
                    </a:cubicBezTo>
                    <a:cubicBezTo>
                      <a:pt x="1159" y="1177"/>
                      <a:pt x="2317" y="828"/>
                      <a:pt x="3476" y="460"/>
                    </a:cubicBezTo>
                    <a:cubicBezTo>
                      <a:pt x="3880" y="331"/>
                      <a:pt x="4303" y="184"/>
                      <a:pt x="4707" y="1"/>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027447" y="-2166355"/>
                <a:ext cx="44029" cy="9931"/>
              </a:xfrm>
              <a:custGeom>
                <a:rect b="b" l="l" r="r" t="t"/>
                <a:pathLst>
                  <a:path extrusionOk="0" h="166" w="736">
                    <a:moveTo>
                      <a:pt x="0" y="166"/>
                    </a:moveTo>
                    <a:cubicBezTo>
                      <a:pt x="239" y="92"/>
                      <a:pt x="497" y="37"/>
                      <a:pt x="736" y="0"/>
                    </a:cubicBezTo>
                    <a:cubicBezTo>
                      <a:pt x="497" y="37"/>
                      <a:pt x="239" y="92"/>
                      <a:pt x="0" y="166"/>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210023" y="-2156484"/>
                <a:ext cx="182638" cy="123234"/>
              </a:xfrm>
              <a:custGeom>
                <a:rect b="b" l="l" r="r" t="t"/>
                <a:pathLst>
                  <a:path extrusionOk="0" h="2060" w="3053">
                    <a:moveTo>
                      <a:pt x="3052" y="1"/>
                    </a:moveTo>
                    <a:cubicBezTo>
                      <a:pt x="1821" y="295"/>
                      <a:pt x="589" y="736"/>
                      <a:pt x="129" y="1692"/>
                    </a:cubicBezTo>
                    <a:cubicBezTo>
                      <a:pt x="74" y="1821"/>
                      <a:pt x="19" y="1931"/>
                      <a:pt x="1" y="2060"/>
                    </a:cubicBezTo>
                    <a:cubicBezTo>
                      <a:pt x="19" y="1931"/>
                      <a:pt x="74" y="1821"/>
                      <a:pt x="129" y="1692"/>
                    </a:cubicBezTo>
                    <a:cubicBezTo>
                      <a:pt x="589" y="736"/>
                      <a:pt x="1821" y="295"/>
                      <a:pt x="3052" y="1"/>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097857" y="-2650314"/>
                <a:ext cx="4030840" cy="1202193"/>
              </a:xfrm>
              <a:custGeom>
                <a:rect b="b" l="l" r="r" t="t"/>
                <a:pathLst>
                  <a:path extrusionOk="0" h="20096" w="67380">
                    <a:moveTo>
                      <a:pt x="59620" y="8884"/>
                    </a:moveTo>
                    <a:cubicBezTo>
                      <a:pt x="60489" y="8884"/>
                      <a:pt x="61550" y="9394"/>
                      <a:pt x="61387" y="10241"/>
                    </a:cubicBezTo>
                    <a:cubicBezTo>
                      <a:pt x="61331" y="10480"/>
                      <a:pt x="61148" y="10682"/>
                      <a:pt x="60964" y="10848"/>
                    </a:cubicBezTo>
                    <a:cubicBezTo>
                      <a:pt x="60320" y="11399"/>
                      <a:pt x="59438" y="11638"/>
                      <a:pt x="58555" y="11785"/>
                    </a:cubicBezTo>
                    <a:cubicBezTo>
                      <a:pt x="58298" y="11826"/>
                      <a:pt x="58034" y="11859"/>
                      <a:pt x="57776" y="11859"/>
                    </a:cubicBezTo>
                    <a:cubicBezTo>
                      <a:pt x="57445" y="11859"/>
                      <a:pt x="57125" y="11804"/>
                      <a:pt x="56846" y="11638"/>
                    </a:cubicBezTo>
                    <a:cubicBezTo>
                      <a:pt x="56735" y="11565"/>
                      <a:pt x="56643" y="11491"/>
                      <a:pt x="56588" y="11399"/>
                    </a:cubicBezTo>
                    <a:cubicBezTo>
                      <a:pt x="56496" y="11234"/>
                      <a:pt x="56496" y="11032"/>
                      <a:pt x="56552" y="10866"/>
                    </a:cubicBezTo>
                    <a:cubicBezTo>
                      <a:pt x="56791" y="9984"/>
                      <a:pt x="58151" y="9285"/>
                      <a:pt x="59052" y="8973"/>
                    </a:cubicBezTo>
                    <a:cubicBezTo>
                      <a:pt x="59218" y="8913"/>
                      <a:pt x="59413" y="8884"/>
                      <a:pt x="59620" y="8884"/>
                    </a:cubicBezTo>
                    <a:close/>
                    <a:moveTo>
                      <a:pt x="10377" y="19482"/>
                    </a:moveTo>
                    <a:lnTo>
                      <a:pt x="10377" y="19482"/>
                    </a:lnTo>
                    <a:cubicBezTo>
                      <a:pt x="10381" y="19484"/>
                      <a:pt x="10385" y="19486"/>
                      <a:pt x="10388" y="19488"/>
                    </a:cubicBezTo>
                    <a:lnTo>
                      <a:pt x="13164" y="19525"/>
                    </a:lnTo>
                    <a:lnTo>
                      <a:pt x="10377" y="19482"/>
                    </a:lnTo>
                    <a:close/>
                    <a:moveTo>
                      <a:pt x="29710" y="1"/>
                    </a:moveTo>
                    <a:cubicBezTo>
                      <a:pt x="27081" y="258"/>
                      <a:pt x="24471" y="663"/>
                      <a:pt x="21952" y="1361"/>
                    </a:cubicBezTo>
                    <a:cubicBezTo>
                      <a:pt x="21033" y="1619"/>
                      <a:pt x="19911" y="2281"/>
                      <a:pt x="20279" y="3090"/>
                    </a:cubicBezTo>
                    <a:cubicBezTo>
                      <a:pt x="20610" y="3807"/>
                      <a:pt x="21842" y="3898"/>
                      <a:pt x="22209" y="4597"/>
                    </a:cubicBezTo>
                    <a:cubicBezTo>
                      <a:pt x="22687" y="5498"/>
                      <a:pt x="21382" y="6252"/>
                      <a:pt x="20316" y="6527"/>
                    </a:cubicBezTo>
                    <a:cubicBezTo>
                      <a:pt x="17245" y="7318"/>
                      <a:pt x="14157" y="8127"/>
                      <a:pt x="11087" y="8917"/>
                    </a:cubicBezTo>
                    <a:cubicBezTo>
                      <a:pt x="10480" y="9083"/>
                      <a:pt x="9837" y="9248"/>
                      <a:pt x="9414" y="9671"/>
                    </a:cubicBezTo>
                    <a:cubicBezTo>
                      <a:pt x="8991" y="10076"/>
                      <a:pt x="8899" y="10811"/>
                      <a:pt x="9377" y="11179"/>
                    </a:cubicBezTo>
                    <a:cubicBezTo>
                      <a:pt x="9689" y="11418"/>
                      <a:pt x="10112" y="11454"/>
                      <a:pt x="10498" y="11473"/>
                    </a:cubicBezTo>
                    <a:cubicBezTo>
                      <a:pt x="14708" y="11767"/>
                      <a:pt x="18918" y="12061"/>
                      <a:pt x="23129" y="12337"/>
                    </a:cubicBezTo>
                    <a:cubicBezTo>
                      <a:pt x="24746" y="12447"/>
                      <a:pt x="26677" y="12760"/>
                      <a:pt x="27302" y="14083"/>
                    </a:cubicBezTo>
                    <a:cubicBezTo>
                      <a:pt x="27541" y="14617"/>
                      <a:pt x="27522" y="15223"/>
                      <a:pt x="27835" y="15738"/>
                    </a:cubicBezTo>
                    <a:cubicBezTo>
                      <a:pt x="28366" y="16609"/>
                      <a:pt x="29574" y="16840"/>
                      <a:pt x="30733" y="16840"/>
                    </a:cubicBezTo>
                    <a:cubicBezTo>
                      <a:pt x="31018" y="16840"/>
                      <a:pt x="31299" y="16826"/>
                      <a:pt x="31567" y="16804"/>
                    </a:cubicBezTo>
                    <a:cubicBezTo>
                      <a:pt x="37542" y="16326"/>
                      <a:pt x="43425" y="15260"/>
                      <a:pt x="49437" y="14984"/>
                    </a:cubicBezTo>
                    <a:cubicBezTo>
                      <a:pt x="50318" y="14944"/>
                      <a:pt x="51206" y="14921"/>
                      <a:pt x="52097" y="14921"/>
                    </a:cubicBezTo>
                    <a:cubicBezTo>
                      <a:pt x="54032" y="14921"/>
                      <a:pt x="55980" y="15027"/>
                      <a:pt x="57894" y="15278"/>
                    </a:cubicBezTo>
                    <a:cubicBezTo>
                      <a:pt x="55081" y="15481"/>
                      <a:pt x="52286" y="15701"/>
                      <a:pt x="49529" y="16142"/>
                    </a:cubicBezTo>
                    <a:cubicBezTo>
                      <a:pt x="48481" y="16308"/>
                      <a:pt x="47433" y="16510"/>
                      <a:pt x="46385" y="16712"/>
                    </a:cubicBezTo>
                    <a:cubicBezTo>
                      <a:pt x="44307" y="17135"/>
                      <a:pt x="42248" y="17613"/>
                      <a:pt x="40171" y="17981"/>
                    </a:cubicBezTo>
                    <a:cubicBezTo>
                      <a:pt x="39123" y="18165"/>
                      <a:pt x="38075" y="18330"/>
                      <a:pt x="37009" y="18441"/>
                    </a:cubicBezTo>
                    <a:cubicBezTo>
                      <a:pt x="35844" y="18577"/>
                      <a:pt x="34653" y="18655"/>
                      <a:pt x="33461" y="18655"/>
                    </a:cubicBezTo>
                    <a:cubicBezTo>
                      <a:pt x="30323" y="18655"/>
                      <a:pt x="27175" y="18114"/>
                      <a:pt x="24471" y="16676"/>
                    </a:cubicBezTo>
                    <a:cubicBezTo>
                      <a:pt x="24360" y="16620"/>
                      <a:pt x="24250" y="16565"/>
                      <a:pt x="24140" y="16510"/>
                    </a:cubicBezTo>
                    <a:cubicBezTo>
                      <a:pt x="23349" y="16069"/>
                      <a:pt x="22595" y="15591"/>
                      <a:pt x="21768" y="15242"/>
                    </a:cubicBezTo>
                    <a:cubicBezTo>
                      <a:pt x="20536" y="14745"/>
                      <a:pt x="19194" y="14598"/>
                      <a:pt x="17871" y="14451"/>
                    </a:cubicBezTo>
                    <a:cubicBezTo>
                      <a:pt x="12980" y="13881"/>
                      <a:pt x="8090" y="13330"/>
                      <a:pt x="3218" y="12760"/>
                    </a:cubicBezTo>
                    <a:cubicBezTo>
                      <a:pt x="2538" y="12686"/>
                      <a:pt x="1159" y="12502"/>
                      <a:pt x="1" y="12116"/>
                    </a:cubicBezTo>
                    <a:lnTo>
                      <a:pt x="1" y="12116"/>
                    </a:lnTo>
                    <a:cubicBezTo>
                      <a:pt x="442" y="12558"/>
                      <a:pt x="938" y="12962"/>
                      <a:pt x="1343" y="13330"/>
                    </a:cubicBezTo>
                    <a:cubicBezTo>
                      <a:pt x="3825" y="15646"/>
                      <a:pt x="6582" y="17705"/>
                      <a:pt x="9579" y="19470"/>
                    </a:cubicBezTo>
                    <a:lnTo>
                      <a:pt x="10377" y="19482"/>
                    </a:lnTo>
                    <a:lnTo>
                      <a:pt x="10377" y="19482"/>
                    </a:lnTo>
                    <a:cubicBezTo>
                      <a:pt x="9735" y="19116"/>
                      <a:pt x="8842" y="18732"/>
                      <a:pt x="8439" y="18165"/>
                    </a:cubicBezTo>
                    <a:cubicBezTo>
                      <a:pt x="8016" y="17558"/>
                      <a:pt x="8403" y="17172"/>
                      <a:pt x="8991" y="16933"/>
                    </a:cubicBezTo>
                    <a:cubicBezTo>
                      <a:pt x="8219" y="16418"/>
                      <a:pt x="7428" y="15885"/>
                      <a:pt x="6674" y="15315"/>
                    </a:cubicBezTo>
                    <a:cubicBezTo>
                      <a:pt x="6546" y="15205"/>
                      <a:pt x="6399" y="15076"/>
                      <a:pt x="6435" y="14929"/>
                    </a:cubicBezTo>
                    <a:cubicBezTo>
                      <a:pt x="6454" y="14837"/>
                      <a:pt x="6527" y="14782"/>
                      <a:pt x="6601" y="14727"/>
                    </a:cubicBezTo>
                    <a:cubicBezTo>
                      <a:pt x="7068" y="14410"/>
                      <a:pt x="7622" y="14301"/>
                      <a:pt x="8212" y="14301"/>
                    </a:cubicBezTo>
                    <a:cubicBezTo>
                      <a:pt x="9061" y="14301"/>
                      <a:pt x="9983" y="14527"/>
                      <a:pt x="10829" y="14690"/>
                    </a:cubicBezTo>
                    <a:cubicBezTo>
                      <a:pt x="12815" y="15076"/>
                      <a:pt x="15021" y="14709"/>
                      <a:pt x="16915" y="15297"/>
                    </a:cubicBezTo>
                    <a:cubicBezTo>
                      <a:pt x="18937" y="15922"/>
                      <a:pt x="20867" y="17154"/>
                      <a:pt x="22375" y="18496"/>
                    </a:cubicBezTo>
                    <a:cubicBezTo>
                      <a:pt x="22761" y="18845"/>
                      <a:pt x="23147" y="19213"/>
                      <a:pt x="23459" y="19617"/>
                    </a:cubicBezTo>
                    <a:lnTo>
                      <a:pt x="47653" y="19875"/>
                    </a:lnTo>
                    <a:cubicBezTo>
                      <a:pt x="47745" y="19672"/>
                      <a:pt x="47874" y="19470"/>
                      <a:pt x="48021" y="19286"/>
                    </a:cubicBezTo>
                    <a:cubicBezTo>
                      <a:pt x="48426" y="18827"/>
                      <a:pt x="49014" y="18532"/>
                      <a:pt x="49602" y="18238"/>
                    </a:cubicBezTo>
                    <a:cubicBezTo>
                      <a:pt x="50172" y="17963"/>
                      <a:pt x="50742" y="17687"/>
                      <a:pt x="51349" y="17485"/>
                    </a:cubicBezTo>
                    <a:cubicBezTo>
                      <a:pt x="52783" y="17025"/>
                      <a:pt x="54345" y="17007"/>
                      <a:pt x="55890" y="16933"/>
                    </a:cubicBezTo>
                    <a:cubicBezTo>
                      <a:pt x="58647" y="16786"/>
                      <a:pt x="61405" y="16455"/>
                      <a:pt x="64108" y="15940"/>
                    </a:cubicBezTo>
                    <a:cubicBezTo>
                      <a:pt x="65210" y="15720"/>
                      <a:pt x="66240" y="15426"/>
                      <a:pt x="67288" y="15095"/>
                    </a:cubicBezTo>
                    <a:lnTo>
                      <a:pt x="67288" y="15095"/>
                    </a:lnTo>
                    <a:lnTo>
                      <a:pt x="67242" y="19256"/>
                    </a:lnTo>
                    <a:lnTo>
                      <a:pt x="67242" y="19256"/>
                    </a:lnTo>
                    <a:cubicBezTo>
                      <a:pt x="67245" y="19254"/>
                      <a:pt x="67248" y="19252"/>
                      <a:pt x="67251" y="19249"/>
                    </a:cubicBezTo>
                    <a:lnTo>
                      <a:pt x="67288" y="15095"/>
                    </a:lnTo>
                    <a:lnTo>
                      <a:pt x="67288" y="15095"/>
                    </a:lnTo>
                    <a:cubicBezTo>
                      <a:pt x="67288" y="15095"/>
                      <a:pt x="67288" y="15095"/>
                      <a:pt x="67288" y="15095"/>
                    </a:cubicBezTo>
                    <a:lnTo>
                      <a:pt x="67288" y="15095"/>
                    </a:lnTo>
                    <a:lnTo>
                      <a:pt x="67343" y="10002"/>
                    </a:lnTo>
                    <a:lnTo>
                      <a:pt x="67380" y="6877"/>
                    </a:lnTo>
                    <a:lnTo>
                      <a:pt x="67362" y="7870"/>
                    </a:lnTo>
                    <a:cubicBezTo>
                      <a:pt x="64861" y="8366"/>
                      <a:pt x="62269" y="8568"/>
                      <a:pt x="59732" y="8844"/>
                    </a:cubicBezTo>
                    <a:cubicBezTo>
                      <a:pt x="57213" y="9120"/>
                      <a:pt x="54695" y="9487"/>
                      <a:pt x="52139" y="9487"/>
                    </a:cubicBezTo>
                    <a:cubicBezTo>
                      <a:pt x="51055" y="9487"/>
                      <a:pt x="49988" y="9432"/>
                      <a:pt x="48904" y="9303"/>
                    </a:cubicBezTo>
                    <a:cubicBezTo>
                      <a:pt x="48334" y="9359"/>
                      <a:pt x="47764" y="9414"/>
                      <a:pt x="47175" y="9469"/>
                    </a:cubicBezTo>
                    <a:cubicBezTo>
                      <a:pt x="46637" y="9516"/>
                      <a:pt x="46091" y="9570"/>
                      <a:pt x="45547" y="9570"/>
                    </a:cubicBezTo>
                    <a:cubicBezTo>
                      <a:pt x="45236" y="9570"/>
                      <a:pt x="44927" y="9552"/>
                      <a:pt x="44620" y="9506"/>
                    </a:cubicBezTo>
                    <a:cubicBezTo>
                      <a:pt x="43977" y="9395"/>
                      <a:pt x="43260" y="9120"/>
                      <a:pt x="43057" y="8568"/>
                    </a:cubicBezTo>
                    <a:cubicBezTo>
                      <a:pt x="43002" y="8403"/>
                      <a:pt x="43002" y="8219"/>
                      <a:pt x="43039" y="8053"/>
                    </a:cubicBezTo>
                    <a:cubicBezTo>
                      <a:pt x="40649" y="7300"/>
                      <a:pt x="38332" y="6270"/>
                      <a:pt x="36200" y="5020"/>
                    </a:cubicBezTo>
                    <a:cubicBezTo>
                      <a:pt x="33865" y="3641"/>
                      <a:pt x="31732" y="2005"/>
                      <a:pt x="29839" y="130"/>
                    </a:cubicBezTo>
                    <a:cubicBezTo>
                      <a:pt x="29802" y="75"/>
                      <a:pt x="29765" y="38"/>
                      <a:pt x="29710" y="1"/>
                    </a:cubicBezTo>
                    <a:close/>
                    <a:moveTo>
                      <a:pt x="67242" y="19256"/>
                    </a:moveTo>
                    <a:lnTo>
                      <a:pt x="67242" y="19256"/>
                    </a:lnTo>
                    <a:cubicBezTo>
                      <a:pt x="67172" y="19309"/>
                      <a:pt x="67100" y="19362"/>
                      <a:pt x="67012" y="19415"/>
                    </a:cubicBezTo>
                    <a:cubicBezTo>
                      <a:pt x="66865" y="19544"/>
                      <a:pt x="66461" y="19783"/>
                      <a:pt x="65928" y="20077"/>
                    </a:cubicBezTo>
                    <a:lnTo>
                      <a:pt x="67233" y="20095"/>
                    </a:lnTo>
                    <a:lnTo>
                      <a:pt x="67242" y="1925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211100" y="-2033311"/>
                <a:ext cx="1137" cy="9990"/>
              </a:xfrm>
              <a:custGeom>
                <a:rect b="b" l="l" r="r" t="t"/>
                <a:pathLst>
                  <a:path extrusionOk="0" h="167" w="19">
                    <a:moveTo>
                      <a:pt x="0" y="166"/>
                    </a:moveTo>
                    <a:cubicBezTo>
                      <a:pt x="0" y="111"/>
                      <a:pt x="19" y="56"/>
                      <a:pt x="19" y="1"/>
                    </a:cubicBezTo>
                    <a:cubicBezTo>
                      <a:pt x="19" y="56"/>
                      <a:pt x="0" y="111"/>
                      <a:pt x="0" y="166"/>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276262" y="-2517211"/>
                <a:ext cx="23151" cy="12144"/>
              </a:xfrm>
              <a:custGeom>
                <a:rect b="b" l="l" r="r" t="t"/>
                <a:pathLst>
                  <a:path extrusionOk="0" h="203" w="387">
                    <a:moveTo>
                      <a:pt x="0" y="203"/>
                    </a:moveTo>
                    <a:cubicBezTo>
                      <a:pt x="110" y="129"/>
                      <a:pt x="257" y="56"/>
                      <a:pt x="386" y="0"/>
                    </a:cubicBezTo>
                    <a:cubicBezTo>
                      <a:pt x="257" y="56"/>
                      <a:pt x="110" y="129"/>
                      <a:pt x="0" y="203"/>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1177001" y="-1964037"/>
                <a:ext cx="31945" cy="19861"/>
              </a:xfrm>
              <a:custGeom>
                <a:rect b="b" l="l" r="r" t="t"/>
                <a:pathLst>
                  <a:path extrusionOk="0" h="332" w="534">
                    <a:moveTo>
                      <a:pt x="533" y="332"/>
                    </a:moveTo>
                    <a:cubicBezTo>
                      <a:pt x="331" y="221"/>
                      <a:pt x="147" y="111"/>
                      <a:pt x="0" y="1"/>
                    </a:cubicBezTo>
                    <a:cubicBezTo>
                      <a:pt x="147" y="111"/>
                      <a:pt x="331" y="221"/>
                      <a:pt x="533" y="332"/>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1145116" y="-1944236"/>
                <a:ext cx="47320" cy="18784"/>
              </a:xfrm>
              <a:custGeom>
                <a:rect b="b" l="l" r="r" t="t"/>
                <a:pathLst>
                  <a:path extrusionOk="0" h="314" w="791">
                    <a:moveTo>
                      <a:pt x="0" y="1"/>
                    </a:moveTo>
                    <a:cubicBezTo>
                      <a:pt x="239" y="111"/>
                      <a:pt x="515" y="221"/>
                      <a:pt x="791" y="313"/>
                    </a:cubicBezTo>
                    <a:cubicBezTo>
                      <a:pt x="515" y="221"/>
                      <a:pt x="239" y="111"/>
                      <a:pt x="0" y="1"/>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211100" y="-2023380"/>
                <a:ext cx="1137" cy="9931"/>
              </a:xfrm>
              <a:custGeom>
                <a:rect b="b" l="l" r="r" t="t"/>
                <a:pathLst>
                  <a:path extrusionOk="0" h="166" w="19">
                    <a:moveTo>
                      <a:pt x="19" y="166"/>
                    </a:moveTo>
                    <a:cubicBezTo>
                      <a:pt x="19" y="110"/>
                      <a:pt x="0" y="55"/>
                      <a:pt x="0" y="0"/>
                    </a:cubicBezTo>
                    <a:cubicBezTo>
                      <a:pt x="0" y="55"/>
                      <a:pt x="19" y="110"/>
                      <a:pt x="19" y="166"/>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210023" y="-2013510"/>
                <a:ext cx="17648" cy="35235"/>
              </a:xfrm>
              <a:custGeom>
                <a:rect b="b" l="l" r="r" t="t"/>
                <a:pathLst>
                  <a:path extrusionOk="0" h="589" w="295">
                    <a:moveTo>
                      <a:pt x="295" y="589"/>
                    </a:moveTo>
                    <a:cubicBezTo>
                      <a:pt x="129" y="405"/>
                      <a:pt x="37" y="221"/>
                      <a:pt x="1" y="1"/>
                    </a:cubicBezTo>
                    <a:cubicBezTo>
                      <a:pt x="37" y="221"/>
                      <a:pt x="129" y="405"/>
                      <a:pt x="295" y="589"/>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1211100" y="-2671192"/>
                <a:ext cx="3576608" cy="1136927"/>
              </a:xfrm>
              <a:custGeom>
                <a:rect b="b" l="l" r="r" t="t"/>
                <a:pathLst>
                  <a:path extrusionOk="0" h="19005" w="59787">
                    <a:moveTo>
                      <a:pt x="7773" y="8165"/>
                    </a:moveTo>
                    <a:cubicBezTo>
                      <a:pt x="7996" y="8165"/>
                      <a:pt x="8208" y="8193"/>
                      <a:pt x="8402" y="8255"/>
                    </a:cubicBezTo>
                    <a:cubicBezTo>
                      <a:pt x="8825" y="8384"/>
                      <a:pt x="9211" y="8733"/>
                      <a:pt x="9174" y="9119"/>
                    </a:cubicBezTo>
                    <a:cubicBezTo>
                      <a:pt x="9137" y="9469"/>
                      <a:pt x="8806" y="9744"/>
                      <a:pt x="8457" y="9910"/>
                    </a:cubicBezTo>
                    <a:cubicBezTo>
                      <a:pt x="7816" y="10217"/>
                      <a:pt x="7077" y="10311"/>
                      <a:pt x="6326" y="10311"/>
                    </a:cubicBezTo>
                    <a:cubicBezTo>
                      <a:pt x="6044" y="10311"/>
                      <a:pt x="5760" y="10298"/>
                      <a:pt x="5479" y="10278"/>
                    </a:cubicBezTo>
                    <a:cubicBezTo>
                      <a:pt x="3327" y="10146"/>
                      <a:pt x="5902" y="8165"/>
                      <a:pt x="7773" y="8165"/>
                    </a:cubicBezTo>
                    <a:close/>
                    <a:moveTo>
                      <a:pt x="8310" y="10947"/>
                    </a:moveTo>
                    <a:cubicBezTo>
                      <a:pt x="8910" y="10947"/>
                      <a:pt x="9485" y="11138"/>
                      <a:pt x="9615" y="11564"/>
                    </a:cubicBezTo>
                    <a:cubicBezTo>
                      <a:pt x="9726" y="11932"/>
                      <a:pt x="9376" y="12281"/>
                      <a:pt x="8990" y="12392"/>
                    </a:cubicBezTo>
                    <a:cubicBezTo>
                      <a:pt x="8819" y="12438"/>
                      <a:pt x="8642" y="12455"/>
                      <a:pt x="8462" y="12455"/>
                    </a:cubicBezTo>
                    <a:cubicBezTo>
                      <a:pt x="8216" y="12455"/>
                      <a:pt x="7966" y="12424"/>
                      <a:pt x="7722" y="12392"/>
                    </a:cubicBezTo>
                    <a:cubicBezTo>
                      <a:pt x="7244" y="12355"/>
                      <a:pt x="6600" y="12116"/>
                      <a:pt x="6784" y="11601"/>
                    </a:cubicBezTo>
                    <a:cubicBezTo>
                      <a:pt x="6939" y="11185"/>
                      <a:pt x="7640" y="10947"/>
                      <a:pt x="8310" y="10947"/>
                    </a:cubicBezTo>
                    <a:close/>
                    <a:moveTo>
                      <a:pt x="31235" y="1"/>
                    </a:moveTo>
                    <a:cubicBezTo>
                      <a:pt x="30316" y="111"/>
                      <a:pt x="29397" y="221"/>
                      <a:pt x="28478" y="350"/>
                    </a:cubicBezTo>
                    <a:cubicBezTo>
                      <a:pt x="27485" y="479"/>
                      <a:pt x="26492" y="589"/>
                      <a:pt x="25518" y="736"/>
                    </a:cubicBezTo>
                    <a:cubicBezTo>
                      <a:pt x="24525" y="865"/>
                      <a:pt x="23551" y="1012"/>
                      <a:pt x="22558" y="1159"/>
                    </a:cubicBezTo>
                    <a:cubicBezTo>
                      <a:pt x="21069" y="1398"/>
                      <a:pt x="19580" y="1674"/>
                      <a:pt x="18127" y="2023"/>
                    </a:cubicBezTo>
                    <a:cubicBezTo>
                      <a:pt x="17631" y="2133"/>
                      <a:pt x="17153" y="2244"/>
                      <a:pt x="16675" y="2372"/>
                    </a:cubicBezTo>
                    <a:cubicBezTo>
                      <a:pt x="16454" y="2446"/>
                      <a:pt x="16234" y="2501"/>
                      <a:pt x="16013" y="2574"/>
                    </a:cubicBezTo>
                    <a:cubicBezTo>
                      <a:pt x="15884" y="2630"/>
                      <a:pt x="15737" y="2703"/>
                      <a:pt x="15627" y="2777"/>
                    </a:cubicBezTo>
                    <a:cubicBezTo>
                      <a:pt x="15443" y="2887"/>
                      <a:pt x="15278" y="3016"/>
                      <a:pt x="15167" y="3200"/>
                    </a:cubicBezTo>
                    <a:cubicBezTo>
                      <a:pt x="14947" y="3512"/>
                      <a:pt x="14947" y="3917"/>
                      <a:pt x="14800" y="4284"/>
                    </a:cubicBezTo>
                    <a:cubicBezTo>
                      <a:pt x="14561" y="4891"/>
                      <a:pt x="14009" y="5295"/>
                      <a:pt x="13347" y="5590"/>
                    </a:cubicBezTo>
                    <a:cubicBezTo>
                      <a:pt x="12943" y="5773"/>
                      <a:pt x="12520" y="5920"/>
                      <a:pt x="12116" y="6049"/>
                    </a:cubicBezTo>
                    <a:cubicBezTo>
                      <a:pt x="10957" y="6417"/>
                      <a:pt x="9799" y="6766"/>
                      <a:pt x="8641" y="7115"/>
                    </a:cubicBezTo>
                    <a:cubicBezTo>
                      <a:pt x="7464" y="7465"/>
                      <a:pt x="6306" y="7796"/>
                      <a:pt x="5130" y="8127"/>
                    </a:cubicBezTo>
                    <a:cubicBezTo>
                      <a:pt x="4743" y="8237"/>
                      <a:pt x="4284" y="8329"/>
                      <a:pt x="3806" y="8439"/>
                    </a:cubicBezTo>
                    <a:cubicBezTo>
                      <a:pt x="3567" y="8476"/>
                      <a:pt x="3309" y="8531"/>
                      <a:pt x="3070" y="8605"/>
                    </a:cubicBezTo>
                    <a:cubicBezTo>
                      <a:pt x="1839" y="8899"/>
                      <a:pt x="607" y="9340"/>
                      <a:pt x="147" y="10296"/>
                    </a:cubicBezTo>
                    <a:cubicBezTo>
                      <a:pt x="92" y="10425"/>
                      <a:pt x="37" y="10535"/>
                      <a:pt x="19" y="10664"/>
                    </a:cubicBezTo>
                    <a:cubicBezTo>
                      <a:pt x="19" y="10719"/>
                      <a:pt x="0" y="10774"/>
                      <a:pt x="0" y="10829"/>
                    </a:cubicBezTo>
                    <a:cubicBezTo>
                      <a:pt x="0" y="10884"/>
                      <a:pt x="19" y="10939"/>
                      <a:pt x="19" y="10995"/>
                    </a:cubicBezTo>
                    <a:cubicBezTo>
                      <a:pt x="55" y="11215"/>
                      <a:pt x="147" y="11399"/>
                      <a:pt x="313" y="11583"/>
                    </a:cubicBezTo>
                    <a:cubicBezTo>
                      <a:pt x="386" y="11656"/>
                      <a:pt x="478" y="11748"/>
                      <a:pt x="570" y="11822"/>
                    </a:cubicBezTo>
                    <a:cubicBezTo>
                      <a:pt x="717" y="11932"/>
                      <a:pt x="901" y="12042"/>
                      <a:pt x="1103" y="12153"/>
                    </a:cubicBezTo>
                    <a:cubicBezTo>
                      <a:pt x="1342" y="12263"/>
                      <a:pt x="1618" y="12373"/>
                      <a:pt x="1894" y="12465"/>
                    </a:cubicBezTo>
                    <a:cubicBezTo>
                      <a:pt x="3052" y="12851"/>
                      <a:pt x="4431" y="13035"/>
                      <a:pt x="5111" y="13109"/>
                    </a:cubicBezTo>
                    <a:cubicBezTo>
                      <a:pt x="9983" y="13679"/>
                      <a:pt x="14873" y="14230"/>
                      <a:pt x="19764" y="14800"/>
                    </a:cubicBezTo>
                    <a:cubicBezTo>
                      <a:pt x="21087" y="14947"/>
                      <a:pt x="22429" y="15094"/>
                      <a:pt x="23661" y="15591"/>
                    </a:cubicBezTo>
                    <a:cubicBezTo>
                      <a:pt x="24488" y="15940"/>
                      <a:pt x="25242" y="16418"/>
                      <a:pt x="26033" y="16859"/>
                    </a:cubicBezTo>
                    <a:cubicBezTo>
                      <a:pt x="26143" y="16914"/>
                      <a:pt x="26253" y="16969"/>
                      <a:pt x="26364" y="17025"/>
                    </a:cubicBezTo>
                    <a:cubicBezTo>
                      <a:pt x="29068" y="18463"/>
                      <a:pt x="32216" y="19004"/>
                      <a:pt x="35354" y="19004"/>
                    </a:cubicBezTo>
                    <a:cubicBezTo>
                      <a:pt x="36546" y="19004"/>
                      <a:pt x="37737" y="18926"/>
                      <a:pt x="38902" y="18790"/>
                    </a:cubicBezTo>
                    <a:cubicBezTo>
                      <a:pt x="39968" y="18679"/>
                      <a:pt x="41016" y="18514"/>
                      <a:pt x="42064" y="18330"/>
                    </a:cubicBezTo>
                    <a:cubicBezTo>
                      <a:pt x="44141" y="17962"/>
                      <a:pt x="46200" y="17484"/>
                      <a:pt x="48278" y="17061"/>
                    </a:cubicBezTo>
                    <a:cubicBezTo>
                      <a:pt x="49326" y="16859"/>
                      <a:pt x="50374" y="16657"/>
                      <a:pt x="51422" y="16491"/>
                    </a:cubicBezTo>
                    <a:cubicBezTo>
                      <a:pt x="54179" y="16050"/>
                      <a:pt x="56974" y="15830"/>
                      <a:pt x="59787" y="15627"/>
                    </a:cubicBezTo>
                    <a:cubicBezTo>
                      <a:pt x="57873" y="15376"/>
                      <a:pt x="55925" y="15270"/>
                      <a:pt x="53990" y="15270"/>
                    </a:cubicBezTo>
                    <a:cubicBezTo>
                      <a:pt x="53099" y="15270"/>
                      <a:pt x="52211" y="15293"/>
                      <a:pt x="51330" y="15333"/>
                    </a:cubicBezTo>
                    <a:cubicBezTo>
                      <a:pt x="45318" y="15609"/>
                      <a:pt x="39435" y="16675"/>
                      <a:pt x="33460" y="17153"/>
                    </a:cubicBezTo>
                    <a:cubicBezTo>
                      <a:pt x="33192" y="17175"/>
                      <a:pt x="32911" y="17189"/>
                      <a:pt x="32626" y="17189"/>
                    </a:cubicBezTo>
                    <a:cubicBezTo>
                      <a:pt x="31467" y="17189"/>
                      <a:pt x="30259" y="16958"/>
                      <a:pt x="29728" y="16087"/>
                    </a:cubicBezTo>
                    <a:cubicBezTo>
                      <a:pt x="29415" y="15572"/>
                      <a:pt x="29434" y="14966"/>
                      <a:pt x="29195" y="14432"/>
                    </a:cubicBezTo>
                    <a:cubicBezTo>
                      <a:pt x="28570" y="13109"/>
                      <a:pt x="26639" y="12796"/>
                      <a:pt x="25022" y="12686"/>
                    </a:cubicBezTo>
                    <a:cubicBezTo>
                      <a:pt x="20811" y="12410"/>
                      <a:pt x="16601" y="12116"/>
                      <a:pt x="12391" y="11822"/>
                    </a:cubicBezTo>
                    <a:cubicBezTo>
                      <a:pt x="12005" y="11803"/>
                      <a:pt x="11582" y="11767"/>
                      <a:pt x="11270" y="11528"/>
                    </a:cubicBezTo>
                    <a:cubicBezTo>
                      <a:pt x="10792" y="11160"/>
                      <a:pt x="10884" y="10425"/>
                      <a:pt x="11307" y="10020"/>
                    </a:cubicBezTo>
                    <a:cubicBezTo>
                      <a:pt x="11730" y="9597"/>
                      <a:pt x="12373" y="9432"/>
                      <a:pt x="12980" y="9266"/>
                    </a:cubicBezTo>
                    <a:cubicBezTo>
                      <a:pt x="16050" y="8476"/>
                      <a:pt x="19138" y="7667"/>
                      <a:pt x="22209" y="6876"/>
                    </a:cubicBezTo>
                    <a:cubicBezTo>
                      <a:pt x="23275" y="6601"/>
                      <a:pt x="24580" y="5847"/>
                      <a:pt x="24102" y="4946"/>
                    </a:cubicBezTo>
                    <a:cubicBezTo>
                      <a:pt x="23735" y="4247"/>
                      <a:pt x="22503" y="4156"/>
                      <a:pt x="22172" y="3439"/>
                    </a:cubicBezTo>
                    <a:cubicBezTo>
                      <a:pt x="21804" y="2630"/>
                      <a:pt x="22926" y="1968"/>
                      <a:pt x="23845" y="1710"/>
                    </a:cubicBezTo>
                    <a:cubicBezTo>
                      <a:pt x="26364" y="1012"/>
                      <a:pt x="28974" y="607"/>
                      <a:pt x="31603" y="350"/>
                    </a:cubicBezTo>
                    <a:cubicBezTo>
                      <a:pt x="31493" y="240"/>
                      <a:pt x="31364" y="111"/>
                      <a:pt x="31235" y="1"/>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1211100" y="-2671192"/>
                <a:ext cx="3576608" cy="1136927"/>
              </a:xfrm>
              <a:custGeom>
                <a:rect b="b" l="l" r="r" t="t"/>
                <a:pathLst>
                  <a:path extrusionOk="0" h="19005" w="59787">
                    <a:moveTo>
                      <a:pt x="7773" y="8165"/>
                    </a:moveTo>
                    <a:cubicBezTo>
                      <a:pt x="7996" y="8165"/>
                      <a:pt x="8208" y="8193"/>
                      <a:pt x="8402" y="8255"/>
                    </a:cubicBezTo>
                    <a:cubicBezTo>
                      <a:pt x="8825" y="8384"/>
                      <a:pt x="9211" y="8733"/>
                      <a:pt x="9174" y="9119"/>
                    </a:cubicBezTo>
                    <a:cubicBezTo>
                      <a:pt x="9137" y="9469"/>
                      <a:pt x="8806" y="9744"/>
                      <a:pt x="8457" y="9910"/>
                    </a:cubicBezTo>
                    <a:cubicBezTo>
                      <a:pt x="7816" y="10217"/>
                      <a:pt x="7077" y="10311"/>
                      <a:pt x="6326" y="10311"/>
                    </a:cubicBezTo>
                    <a:cubicBezTo>
                      <a:pt x="6044" y="10311"/>
                      <a:pt x="5760" y="10298"/>
                      <a:pt x="5479" y="10278"/>
                    </a:cubicBezTo>
                    <a:cubicBezTo>
                      <a:pt x="3327" y="10146"/>
                      <a:pt x="5902" y="8165"/>
                      <a:pt x="7773" y="8165"/>
                    </a:cubicBezTo>
                    <a:close/>
                    <a:moveTo>
                      <a:pt x="8310" y="10947"/>
                    </a:moveTo>
                    <a:cubicBezTo>
                      <a:pt x="8910" y="10947"/>
                      <a:pt x="9485" y="11138"/>
                      <a:pt x="9615" y="11564"/>
                    </a:cubicBezTo>
                    <a:cubicBezTo>
                      <a:pt x="9726" y="11932"/>
                      <a:pt x="9376" y="12281"/>
                      <a:pt x="8990" y="12392"/>
                    </a:cubicBezTo>
                    <a:cubicBezTo>
                      <a:pt x="8819" y="12438"/>
                      <a:pt x="8642" y="12455"/>
                      <a:pt x="8462" y="12455"/>
                    </a:cubicBezTo>
                    <a:cubicBezTo>
                      <a:pt x="8216" y="12455"/>
                      <a:pt x="7966" y="12424"/>
                      <a:pt x="7722" y="12392"/>
                    </a:cubicBezTo>
                    <a:cubicBezTo>
                      <a:pt x="7244" y="12355"/>
                      <a:pt x="6600" y="12116"/>
                      <a:pt x="6784" y="11601"/>
                    </a:cubicBezTo>
                    <a:cubicBezTo>
                      <a:pt x="6939" y="11185"/>
                      <a:pt x="7640" y="10947"/>
                      <a:pt x="8310" y="10947"/>
                    </a:cubicBezTo>
                    <a:close/>
                    <a:moveTo>
                      <a:pt x="31235" y="1"/>
                    </a:moveTo>
                    <a:cubicBezTo>
                      <a:pt x="30316" y="111"/>
                      <a:pt x="29397" y="221"/>
                      <a:pt x="28478" y="350"/>
                    </a:cubicBezTo>
                    <a:cubicBezTo>
                      <a:pt x="27485" y="479"/>
                      <a:pt x="26492" y="589"/>
                      <a:pt x="25518" y="736"/>
                    </a:cubicBezTo>
                    <a:cubicBezTo>
                      <a:pt x="24525" y="865"/>
                      <a:pt x="23551" y="1012"/>
                      <a:pt x="22558" y="1159"/>
                    </a:cubicBezTo>
                    <a:cubicBezTo>
                      <a:pt x="21069" y="1398"/>
                      <a:pt x="19580" y="1674"/>
                      <a:pt x="18127" y="2023"/>
                    </a:cubicBezTo>
                    <a:cubicBezTo>
                      <a:pt x="17631" y="2133"/>
                      <a:pt x="17153" y="2244"/>
                      <a:pt x="16675" y="2372"/>
                    </a:cubicBezTo>
                    <a:cubicBezTo>
                      <a:pt x="16454" y="2446"/>
                      <a:pt x="16234" y="2501"/>
                      <a:pt x="16013" y="2574"/>
                    </a:cubicBezTo>
                    <a:cubicBezTo>
                      <a:pt x="15884" y="2630"/>
                      <a:pt x="15737" y="2703"/>
                      <a:pt x="15627" y="2777"/>
                    </a:cubicBezTo>
                    <a:cubicBezTo>
                      <a:pt x="15443" y="2887"/>
                      <a:pt x="15278" y="3016"/>
                      <a:pt x="15167" y="3200"/>
                    </a:cubicBezTo>
                    <a:cubicBezTo>
                      <a:pt x="14947" y="3512"/>
                      <a:pt x="14947" y="3917"/>
                      <a:pt x="14800" y="4284"/>
                    </a:cubicBezTo>
                    <a:cubicBezTo>
                      <a:pt x="14561" y="4891"/>
                      <a:pt x="14009" y="5295"/>
                      <a:pt x="13347" y="5590"/>
                    </a:cubicBezTo>
                    <a:cubicBezTo>
                      <a:pt x="12943" y="5773"/>
                      <a:pt x="12520" y="5920"/>
                      <a:pt x="12116" y="6049"/>
                    </a:cubicBezTo>
                    <a:cubicBezTo>
                      <a:pt x="10957" y="6417"/>
                      <a:pt x="9799" y="6766"/>
                      <a:pt x="8641" y="7115"/>
                    </a:cubicBezTo>
                    <a:cubicBezTo>
                      <a:pt x="7464" y="7465"/>
                      <a:pt x="6306" y="7796"/>
                      <a:pt x="5130" y="8127"/>
                    </a:cubicBezTo>
                    <a:cubicBezTo>
                      <a:pt x="4743" y="8237"/>
                      <a:pt x="4284" y="8329"/>
                      <a:pt x="3806" y="8439"/>
                    </a:cubicBezTo>
                    <a:cubicBezTo>
                      <a:pt x="3567" y="8476"/>
                      <a:pt x="3309" y="8531"/>
                      <a:pt x="3070" y="8605"/>
                    </a:cubicBezTo>
                    <a:cubicBezTo>
                      <a:pt x="1839" y="8899"/>
                      <a:pt x="607" y="9340"/>
                      <a:pt x="147" y="10296"/>
                    </a:cubicBezTo>
                    <a:cubicBezTo>
                      <a:pt x="92" y="10425"/>
                      <a:pt x="37" y="10535"/>
                      <a:pt x="19" y="10664"/>
                    </a:cubicBezTo>
                    <a:cubicBezTo>
                      <a:pt x="19" y="10719"/>
                      <a:pt x="0" y="10774"/>
                      <a:pt x="0" y="10829"/>
                    </a:cubicBezTo>
                    <a:cubicBezTo>
                      <a:pt x="0" y="10884"/>
                      <a:pt x="19" y="10939"/>
                      <a:pt x="19" y="10995"/>
                    </a:cubicBezTo>
                    <a:cubicBezTo>
                      <a:pt x="55" y="11215"/>
                      <a:pt x="147" y="11399"/>
                      <a:pt x="313" y="11583"/>
                    </a:cubicBezTo>
                    <a:cubicBezTo>
                      <a:pt x="386" y="11656"/>
                      <a:pt x="478" y="11748"/>
                      <a:pt x="570" y="11822"/>
                    </a:cubicBezTo>
                    <a:cubicBezTo>
                      <a:pt x="717" y="11932"/>
                      <a:pt x="901" y="12042"/>
                      <a:pt x="1103" y="12153"/>
                    </a:cubicBezTo>
                    <a:cubicBezTo>
                      <a:pt x="1342" y="12263"/>
                      <a:pt x="1618" y="12373"/>
                      <a:pt x="1894" y="12465"/>
                    </a:cubicBezTo>
                    <a:cubicBezTo>
                      <a:pt x="3052" y="12851"/>
                      <a:pt x="4431" y="13035"/>
                      <a:pt x="5111" y="13109"/>
                    </a:cubicBezTo>
                    <a:cubicBezTo>
                      <a:pt x="9983" y="13679"/>
                      <a:pt x="14873" y="14230"/>
                      <a:pt x="19764" y="14800"/>
                    </a:cubicBezTo>
                    <a:cubicBezTo>
                      <a:pt x="21087" y="14947"/>
                      <a:pt x="22429" y="15094"/>
                      <a:pt x="23661" y="15591"/>
                    </a:cubicBezTo>
                    <a:cubicBezTo>
                      <a:pt x="24488" y="15940"/>
                      <a:pt x="25242" y="16418"/>
                      <a:pt x="26033" y="16859"/>
                    </a:cubicBezTo>
                    <a:cubicBezTo>
                      <a:pt x="26143" y="16914"/>
                      <a:pt x="26253" y="16969"/>
                      <a:pt x="26364" y="17025"/>
                    </a:cubicBezTo>
                    <a:cubicBezTo>
                      <a:pt x="29068" y="18463"/>
                      <a:pt x="32216" y="19004"/>
                      <a:pt x="35354" y="19004"/>
                    </a:cubicBezTo>
                    <a:cubicBezTo>
                      <a:pt x="36546" y="19004"/>
                      <a:pt x="37737" y="18926"/>
                      <a:pt x="38902" y="18790"/>
                    </a:cubicBezTo>
                    <a:cubicBezTo>
                      <a:pt x="39968" y="18679"/>
                      <a:pt x="41016" y="18514"/>
                      <a:pt x="42064" y="18330"/>
                    </a:cubicBezTo>
                    <a:cubicBezTo>
                      <a:pt x="44141" y="17962"/>
                      <a:pt x="46200" y="17484"/>
                      <a:pt x="48278" y="17061"/>
                    </a:cubicBezTo>
                    <a:cubicBezTo>
                      <a:pt x="49326" y="16859"/>
                      <a:pt x="50374" y="16657"/>
                      <a:pt x="51422" y="16491"/>
                    </a:cubicBezTo>
                    <a:cubicBezTo>
                      <a:pt x="54179" y="16050"/>
                      <a:pt x="56974" y="15830"/>
                      <a:pt x="59787" y="15627"/>
                    </a:cubicBezTo>
                    <a:cubicBezTo>
                      <a:pt x="57873" y="15376"/>
                      <a:pt x="55925" y="15270"/>
                      <a:pt x="53990" y="15270"/>
                    </a:cubicBezTo>
                    <a:cubicBezTo>
                      <a:pt x="53099" y="15270"/>
                      <a:pt x="52211" y="15293"/>
                      <a:pt x="51330" y="15333"/>
                    </a:cubicBezTo>
                    <a:cubicBezTo>
                      <a:pt x="45318" y="15609"/>
                      <a:pt x="39435" y="16675"/>
                      <a:pt x="33460" y="17153"/>
                    </a:cubicBezTo>
                    <a:cubicBezTo>
                      <a:pt x="33192" y="17175"/>
                      <a:pt x="32911" y="17189"/>
                      <a:pt x="32626" y="17189"/>
                    </a:cubicBezTo>
                    <a:cubicBezTo>
                      <a:pt x="31467" y="17189"/>
                      <a:pt x="30259" y="16958"/>
                      <a:pt x="29728" y="16087"/>
                    </a:cubicBezTo>
                    <a:cubicBezTo>
                      <a:pt x="29415" y="15572"/>
                      <a:pt x="29434" y="14966"/>
                      <a:pt x="29195" y="14432"/>
                    </a:cubicBezTo>
                    <a:cubicBezTo>
                      <a:pt x="28570" y="13109"/>
                      <a:pt x="26639" y="12796"/>
                      <a:pt x="25022" y="12686"/>
                    </a:cubicBezTo>
                    <a:cubicBezTo>
                      <a:pt x="20811" y="12410"/>
                      <a:pt x="16601" y="12116"/>
                      <a:pt x="12391" y="11822"/>
                    </a:cubicBezTo>
                    <a:cubicBezTo>
                      <a:pt x="12005" y="11803"/>
                      <a:pt x="11582" y="11767"/>
                      <a:pt x="11270" y="11528"/>
                    </a:cubicBezTo>
                    <a:cubicBezTo>
                      <a:pt x="10792" y="11160"/>
                      <a:pt x="10884" y="10425"/>
                      <a:pt x="11307" y="10020"/>
                    </a:cubicBezTo>
                    <a:cubicBezTo>
                      <a:pt x="11730" y="9597"/>
                      <a:pt x="12373" y="9432"/>
                      <a:pt x="12980" y="9266"/>
                    </a:cubicBezTo>
                    <a:cubicBezTo>
                      <a:pt x="16050" y="8476"/>
                      <a:pt x="19138" y="7667"/>
                      <a:pt x="22209" y="6876"/>
                    </a:cubicBezTo>
                    <a:cubicBezTo>
                      <a:pt x="23275" y="6601"/>
                      <a:pt x="24580" y="5847"/>
                      <a:pt x="24102" y="4946"/>
                    </a:cubicBezTo>
                    <a:cubicBezTo>
                      <a:pt x="23735" y="4247"/>
                      <a:pt x="22503" y="4156"/>
                      <a:pt x="22172" y="3439"/>
                    </a:cubicBezTo>
                    <a:cubicBezTo>
                      <a:pt x="21804" y="2630"/>
                      <a:pt x="22926" y="1968"/>
                      <a:pt x="23845" y="1710"/>
                    </a:cubicBezTo>
                    <a:cubicBezTo>
                      <a:pt x="26364" y="1012"/>
                      <a:pt x="28974" y="607"/>
                      <a:pt x="31603" y="350"/>
                    </a:cubicBezTo>
                    <a:cubicBezTo>
                      <a:pt x="31493" y="240"/>
                      <a:pt x="31364" y="111"/>
                      <a:pt x="31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1012132" y="-2182806"/>
                <a:ext cx="352055" cy="128439"/>
              </a:xfrm>
              <a:custGeom>
                <a:rect b="b" l="l" r="r" t="t"/>
                <a:pathLst>
                  <a:path extrusionOk="0" h="2147" w="5885">
                    <a:moveTo>
                      <a:pt x="4447" y="1"/>
                    </a:moveTo>
                    <a:cubicBezTo>
                      <a:pt x="2576" y="1"/>
                      <a:pt x="1" y="1982"/>
                      <a:pt x="2153" y="2114"/>
                    </a:cubicBezTo>
                    <a:cubicBezTo>
                      <a:pt x="2434" y="2134"/>
                      <a:pt x="2718" y="2147"/>
                      <a:pt x="3000" y="2147"/>
                    </a:cubicBezTo>
                    <a:cubicBezTo>
                      <a:pt x="3751" y="2147"/>
                      <a:pt x="4490" y="2053"/>
                      <a:pt x="5131" y="1746"/>
                    </a:cubicBezTo>
                    <a:cubicBezTo>
                      <a:pt x="5480" y="1580"/>
                      <a:pt x="5811" y="1323"/>
                      <a:pt x="5848" y="955"/>
                    </a:cubicBezTo>
                    <a:cubicBezTo>
                      <a:pt x="5885" y="569"/>
                      <a:pt x="5499" y="220"/>
                      <a:pt x="5076" y="91"/>
                    </a:cubicBezTo>
                    <a:cubicBezTo>
                      <a:pt x="4882" y="29"/>
                      <a:pt x="4670" y="1"/>
                      <a:pt x="4447" y="1"/>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1012132" y="-2182806"/>
                <a:ext cx="352055" cy="128439"/>
              </a:xfrm>
              <a:custGeom>
                <a:rect b="b" l="l" r="r" t="t"/>
                <a:pathLst>
                  <a:path extrusionOk="0" h="2147" w="5885">
                    <a:moveTo>
                      <a:pt x="4447" y="1"/>
                    </a:moveTo>
                    <a:cubicBezTo>
                      <a:pt x="2576" y="1"/>
                      <a:pt x="1" y="1982"/>
                      <a:pt x="2153" y="2114"/>
                    </a:cubicBezTo>
                    <a:cubicBezTo>
                      <a:pt x="2434" y="2134"/>
                      <a:pt x="2718" y="2147"/>
                      <a:pt x="3000" y="2147"/>
                    </a:cubicBezTo>
                    <a:cubicBezTo>
                      <a:pt x="3751" y="2147"/>
                      <a:pt x="4490" y="2053"/>
                      <a:pt x="5131" y="1746"/>
                    </a:cubicBezTo>
                    <a:cubicBezTo>
                      <a:pt x="5480" y="1580"/>
                      <a:pt x="5811" y="1323"/>
                      <a:pt x="5848" y="955"/>
                    </a:cubicBezTo>
                    <a:cubicBezTo>
                      <a:pt x="5885" y="569"/>
                      <a:pt x="5499" y="220"/>
                      <a:pt x="5076" y="91"/>
                    </a:cubicBezTo>
                    <a:cubicBezTo>
                      <a:pt x="4882" y="29"/>
                      <a:pt x="4670" y="1"/>
                      <a:pt x="4447" y="1"/>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1012132" y="-2182806"/>
                <a:ext cx="352055" cy="128439"/>
              </a:xfrm>
              <a:custGeom>
                <a:rect b="b" l="l" r="r" t="t"/>
                <a:pathLst>
                  <a:path extrusionOk="0" h="2147" w="5885">
                    <a:moveTo>
                      <a:pt x="4447" y="1"/>
                    </a:moveTo>
                    <a:cubicBezTo>
                      <a:pt x="2576" y="1"/>
                      <a:pt x="1" y="1982"/>
                      <a:pt x="2153" y="2114"/>
                    </a:cubicBezTo>
                    <a:cubicBezTo>
                      <a:pt x="2434" y="2134"/>
                      <a:pt x="2718" y="2147"/>
                      <a:pt x="3000" y="2147"/>
                    </a:cubicBezTo>
                    <a:cubicBezTo>
                      <a:pt x="3751" y="2147"/>
                      <a:pt x="4490" y="2053"/>
                      <a:pt x="5131" y="1746"/>
                    </a:cubicBezTo>
                    <a:cubicBezTo>
                      <a:pt x="5480" y="1580"/>
                      <a:pt x="5811" y="1323"/>
                      <a:pt x="5848" y="955"/>
                    </a:cubicBezTo>
                    <a:cubicBezTo>
                      <a:pt x="5885" y="569"/>
                      <a:pt x="5499" y="220"/>
                      <a:pt x="5076" y="91"/>
                    </a:cubicBezTo>
                    <a:cubicBezTo>
                      <a:pt x="4882" y="29"/>
                      <a:pt x="4670" y="1"/>
                      <a:pt x="4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816275" y="-2016381"/>
                <a:ext cx="187005" cy="90332"/>
              </a:xfrm>
              <a:custGeom>
                <a:rect b="b" l="l" r="r" t="t"/>
                <a:pathLst>
                  <a:path extrusionOk="0" h="1510" w="3126">
                    <a:moveTo>
                      <a:pt x="1710" y="1"/>
                    </a:moveTo>
                    <a:cubicBezTo>
                      <a:pt x="1040" y="1"/>
                      <a:pt x="339" y="239"/>
                      <a:pt x="184" y="655"/>
                    </a:cubicBezTo>
                    <a:cubicBezTo>
                      <a:pt x="0" y="1170"/>
                      <a:pt x="644" y="1409"/>
                      <a:pt x="1122" y="1446"/>
                    </a:cubicBezTo>
                    <a:cubicBezTo>
                      <a:pt x="1366" y="1478"/>
                      <a:pt x="1616" y="1509"/>
                      <a:pt x="1862" y="1509"/>
                    </a:cubicBezTo>
                    <a:cubicBezTo>
                      <a:pt x="2042" y="1509"/>
                      <a:pt x="2219" y="1492"/>
                      <a:pt x="2390" y="1446"/>
                    </a:cubicBezTo>
                    <a:cubicBezTo>
                      <a:pt x="2776" y="1335"/>
                      <a:pt x="3126" y="986"/>
                      <a:pt x="3015" y="618"/>
                    </a:cubicBezTo>
                    <a:cubicBezTo>
                      <a:pt x="2885" y="192"/>
                      <a:pt x="2310" y="1"/>
                      <a:pt x="1710" y="1"/>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816275" y="-2016381"/>
                <a:ext cx="187005" cy="90332"/>
              </a:xfrm>
              <a:custGeom>
                <a:rect b="b" l="l" r="r" t="t"/>
                <a:pathLst>
                  <a:path extrusionOk="0" h="1510" w="3126">
                    <a:moveTo>
                      <a:pt x="1710" y="1"/>
                    </a:moveTo>
                    <a:cubicBezTo>
                      <a:pt x="1040" y="1"/>
                      <a:pt x="339" y="239"/>
                      <a:pt x="184" y="655"/>
                    </a:cubicBezTo>
                    <a:cubicBezTo>
                      <a:pt x="0" y="1170"/>
                      <a:pt x="644" y="1409"/>
                      <a:pt x="1122" y="1446"/>
                    </a:cubicBezTo>
                    <a:cubicBezTo>
                      <a:pt x="1366" y="1478"/>
                      <a:pt x="1616" y="1509"/>
                      <a:pt x="1862" y="1509"/>
                    </a:cubicBezTo>
                    <a:cubicBezTo>
                      <a:pt x="2042" y="1509"/>
                      <a:pt x="2219" y="1492"/>
                      <a:pt x="2390" y="1446"/>
                    </a:cubicBezTo>
                    <a:cubicBezTo>
                      <a:pt x="2776" y="1335"/>
                      <a:pt x="3126" y="986"/>
                      <a:pt x="3015" y="618"/>
                    </a:cubicBezTo>
                    <a:cubicBezTo>
                      <a:pt x="2885" y="192"/>
                      <a:pt x="2310" y="1"/>
                      <a:pt x="1710" y="1"/>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816275" y="-2016381"/>
                <a:ext cx="187005" cy="90332"/>
              </a:xfrm>
              <a:custGeom>
                <a:rect b="b" l="l" r="r" t="t"/>
                <a:pathLst>
                  <a:path extrusionOk="0" h="1510" w="3126">
                    <a:moveTo>
                      <a:pt x="1710" y="1"/>
                    </a:moveTo>
                    <a:cubicBezTo>
                      <a:pt x="1040" y="1"/>
                      <a:pt x="339" y="239"/>
                      <a:pt x="184" y="655"/>
                    </a:cubicBezTo>
                    <a:cubicBezTo>
                      <a:pt x="0" y="1170"/>
                      <a:pt x="644" y="1409"/>
                      <a:pt x="1122" y="1446"/>
                    </a:cubicBezTo>
                    <a:cubicBezTo>
                      <a:pt x="1366" y="1478"/>
                      <a:pt x="1616" y="1509"/>
                      <a:pt x="1862" y="1509"/>
                    </a:cubicBezTo>
                    <a:cubicBezTo>
                      <a:pt x="2042" y="1509"/>
                      <a:pt x="2219" y="1492"/>
                      <a:pt x="2390" y="1446"/>
                    </a:cubicBezTo>
                    <a:cubicBezTo>
                      <a:pt x="2776" y="1335"/>
                      <a:pt x="3126" y="986"/>
                      <a:pt x="3015" y="618"/>
                    </a:cubicBezTo>
                    <a:cubicBezTo>
                      <a:pt x="2885" y="192"/>
                      <a:pt x="2310" y="1"/>
                      <a:pt x="17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1474607" y="-2168568"/>
                <a:ext cx="353072" cy="90811"/>
              </a:xfrm>
              <a:custGeom>
                <a:rect b="b" l="l" r="r" t="t"/>
                <a:pathLst>
                  <a:path extrusionOk="0" h="1518" w="5902">
                    <a:moveTo>
                      <a:pt x="37" y="0"/>
                    </a:moveTo>
                    <a:lnTo>
                      <a:pt x="37" y="0"/>
                    </a:lnTo>
                    <a:cubicBezTo>
                      <a:pt x="0" y="166"/>
                      <a:pt x="0" y="350"/>
                      <a:pt x="55" y="515"/>
                    </a:cubicBezTo>
                    <a:cubicBezTo>
                      <a:pt x="258" y="1067"/>
                      <a:pt x="975" y="1342"/>
                      <a:pt x="1618" y="1453"/>
                    </a:cubicBezTo>
                    <a:cubicBezTo>
                      <a:pt x="1925" y="1499"/>
                      <a:pt x="2234" y="1517"/>
                      <a:pt x="2545" y="1517"/>
                    </a:cubicBezTo>
                    <a:cubicBezTo>
                      <a:pt x="3089" y="1517"/>
                      <a:pt x="3635" y="1463"/>
                      <a:pt x="4173" y="1416"/>
                    </a:cubicBezTo>
                    <a:cubicBezTo>
                      <a:pt x="4762" y="1361"/>
                      <a:pt x="5332" y="1306"/>
                      <a:pt x="5902" y="1250"/>
                    </a:cubicBezTo>
                    <a:cubicBezTo>
                      <a:pt x="4412" y="1085"/>
                      <a:pt x="2942" y="809"/>
                      <a:pt x="1508" y="423"/>
                    </a:cubicBezTo>
                    <a:cubicBezTo>
                      <a:pt x="1011" y="294"/>
                      <a:pt x="515" y="147"/>
                      <a:pt x="37" y="0"/>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1474607" y="-2168568"/>
                <a:ext cx="353072" cy="90811"/>
              </a:xfrm>
              <a:custGeom>
                <a:rect b="b" l="l" r="r" t="t"/>
                <a:pathLst>
                  <a:path extrusionOk="0" h="1518" w="5902">
                    <a:moveTo>
                      <a:pt x="37" y="0"/>
                    </a:moveTo>
                    <a:lnTo>
                      <a:pt x="37" y="0"/>
                    </a:lnTo>
                    <a:cubicBezTo>
                      <a:pt x="0" y="166"/>
                      <a:pt x="0" y="350"/>
                      <a:pt x="55" y="515"/>
                    </a:cubicBezTo>
                    <a:cubicBezTo>
                      <a:pt x="258" y="1067"/>
                      <a:pt x="975" y="1342"/>
                      <a:pt x="1618" y="1453"/>
                    </a:cubicBezTo>
                    <a:cubicBezTo>
                      <a:pt x="1925" y="1499"/>
                      <a:pt x="2234" y="1517"/>
                      <a:pt x="2545" y="1517"/>
                    </a:cubicBezTo>
                    <a:cubicBezTo>
                      <a:pt x="3089" y="1517"/>
                      <a:pt x="3635" y="1463"/>
                      <a:pt x="4173" y="1416"/>
                    </a:cubicBezTo>
                    <a:cubicBezTo>
                      <a:pt x="4762" y="1361"/>
                      <a:pt x="5332" y="1306"/>
                      <a:pt x="5902" y="1250"/>
                    </a:cubicBezTo>
                    <a:cubicBezTo>
                      <a:pt x="4412" y="1085"/>
                      <a:pt x="2942" y="809"/>
                      <a:pt x="1508" y="423"/>
                    </a:cubicBezTo>
                    <a:cubicBezTo>
                      <a:pt x="1011" y="294"/>
                      <a:pt x="515" y="147"/>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2281844" y="-2118916"/>
                <a:ext cx="302403" cy="178032"/>
              </a:xfrm>
              <a:custGeom>
                <a:rect b="b" l="l" r="r" t="t"/>
                <a:pathLst>
                  <a:path extrusionOk="0" h="2976" w="5055">
                    <a:moveTo>
                      <a:pt x="3124" y="1"/>
                    </a:moveTo>
                    <a:cubicBezTo>
                      <a:pt x="2917" y="1"/>
                      <a:pt x="2722" y="30"/>
                      <a:pt x="2556" y="90"/>
                    </a:cubicBezTo>
                    <a:cubicBezTo>
                      <a:pt x="1655" y="402"/>
                      <a:pt x="295" y="1101"/>
                      <a:pt x="56" y="1983"/>
                    </a:cubicBezTo>
                    <a:cubicBezTo>
                      <a:pt x="0" y="2149"/>
                      <a:pt x="0" y="2351"/>
                      <a:pt x="92" y="2516"/>
                    </a:cubicBezTo>
                    <a:cubicBezTo>
                      <a:pt x="147" y="2608"/>
                      <a:pt x="239" y="2682"/>
                      <a:pt x="350" y="2755"/>
                    </a:cubicBezTo>
                    <a:cubicBezTo>
                      <a:pt x="629" y="2921"/>
                      <a:pt x="949" y="2976"/>
                      <a:pt x="1280" y="2976"/>
                    </a:cubicBezTo>
                    <a:cubicBezTo>
                      <a:pt x="1538" y="2976"/>
                      <a:pt x="1802" y="2943"/>
                      <a:pt x="2059" y="2902"/>
                    </a:cubicBezTo>
                    <a:cubicBezTo>
                      <a:pt x="2942" y="2755"/>
                      <a:pt x="3824" y="2516"/>
                      <a:pt x="4468" y="1965"/>
                    </a:cubicBezTo>
                    <a:cubicBezTo>
                      <a:pt x="4652" y="1799"/>
                      <a:pt x="4835" y="1597"/>
                      <a:pt x="4891" y="1358"/>
                    </a:cubicBezTo>
                    <a:cubicBezTo>
                      <a:pt x="5054" y="511"/>
                      <a:pt x="3993" y="1"/>
                      <a:pt x="3124" y="1"/>
                    </a:cubicBezTo>
                    <a:close/>
                  </a:path>
                </a:pathLst>
              </a:custGeom>
              <a:solidFill>
                <a:srgbClr val="1D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2281844" y="-2118916"/>
                <a:ext cx="302403" cy="178032"/>
              </a:xfrm>
              <a:custGeom>
                <a:rect b="b" l="l" r="r" t="t"/>
                <a:pathLst>
                  <a:path extrusionOk="0" h="2976" w="5055">
                    <a:moveTo>
                      <a:pt x="3124" y="1"/>
                    </a:moveTo>
                    <a:cubicBezTo>
                      <a:pt x="2917" y="1"/>
                      <a:pt x="2722" y="30"/>
                      <a:pt x="2556" y="90"/>
                    </a:cubicBezTo>
                    <a:cubicBezTo>
                      <a:pt x="1655" y="402"/>
                      <a:pt x="295" y="1101"/>
                      <a:pt x="56" y="1983"/>
                    </a:cubicBezTo>
                    <a:cubicBezTo>
                      <a:pt x="0" y="2149"/>
                      <a:pt x="0" y="2351"/>
                      <a:pt x="92" y="2516"/>
                    </a:cubicBezTo>
                    <a:cubicBezTo>
                      <a:pt x="147" y="2608"/>
                      <a:pt x="239" y="2682"/>
                      <a:pt x="350" y="2755"/>
                    </a:cubicBezTo>
                    <a:cubicBezTo>
                      <a:pt x="629" y="2921"/>
                      <a:pt x="949" y="2976"/>
                      <a:pt x="1280" y="2976"/>
                    </a:cubicBezTo>
                    <a:cubicBezTo>
                      <a:pt x="1538" y="2976"/>
                      <a:pt x="1802" y="2943"/>
                      <a:pt x="2059" y="2902"/>
                    </a:cubicBezTo>
                    <a:cubicBezTo>
                      <a:pt x="2942" y="2755"/>
                      <a:pt x="3824" y="2516"/>
                      <a:pt x="4468" y="1965"/>
                    </a:cubicBezTo>
                    <a:cubicBezTo>
                      <a:pt x="4652" y="1799"/>
                      <a:pt x="4835" y="1597"/>
                      <a:pt x="4891" y="1358"/>
                    </a:cubicBezTo>
                    <a:cubicBezTo>
                      <a:pt x="5054" y="511"/>
                      <a:pt x="3993" y="1"/>
                      <a:pt x="31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2932887" y="-2496333"/>
                <a:ext cx="2273" cy="212310"/>
              </a:xfrm>
              <a:custGeom>
                <a:rect b="b" l="l" r="r" t="t"/>
                <a:pathLst>
                  <a:path extrusionOk="0" h="3549" w="38">
                    <a:moveTo>
                      <a:pt x="38" y="1"/>
                    </a:moveTo>
                    <a:lnTo>
                      <a:pt x="19" y="1729"/>
                    </a:lnTo>
                    <a:lnTo>
                      <a:pt x="19" y="1775"/>
                    </a:lnTo>
                    <a:lnTo>
                      <a:pt x="38" y="1"/>
                    </a:lnTo>
                    <a:close/>
                    <a:moveTo>
                      <a:pt x="19" y="1775"/>
                    </a:moveTo>
                    <a:lnTo>
                      <a:pt x="1" y="3549"/>
                    </a:lnTo>
                    <a:lnTo>
                      <a:pt x="19" y="2372"/>
                    </a:lnTo>
                    <a:lnTo>
                      <a:pt x="19" y="1775"/>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2491879" y="-2496333"/>
                <a:ext cx="443285" cy="301087"/>
              </a:xfrm>
              <a:custGeom>
                <a:rect b="b" l="l" r="r" t="t"/>
                <a:pathLst>
                  <a:path extrusionOk="0" h="5033" w="7410">
                    <a:moveTo>
                      <a:pt x="7410" y="1"/>
                    </a:moveTo>
                    <a:lnTo>
                      <a:pt x="7410" y="1"/>
                    </a:lnTo>
                    <a:cubicBezTo>
                      <a:pt x="7042" y="38"/>
                      <a:pt x="6656" y="56"/>
                      <a:pt x="6288" y="93"/>
                    </a:cubicBezTo>
                    <a:cubicBezTo>
                      <a:pt x="5259" y="148"/>
                      <a:pt x="4211" y="148"/>
                      <a:pt x="3255" y="479"/>
                    </a:cubicBezTo>
                    <a:cubicBezTo>
                      <a:pt x="2850" y="626"/>
                      <a:pt x="2464" y="828"/>
                      <a:pt x="2078" y="1030"/>
                    </a:cubicBezTo>
                    <a:cubicBezTo>
                      <a:pt x="1692" y="1233"/>
                      <a:pt x="1306" y="1435"/>
                      <a:pt x="1030" y="1766"/>
                    </a:cubicBezTo>
                    <a:cubicBezTo>
                      <a:pt x="883" y="1968"/>
                      <a:pt x="773" y="2207"/>
                      <a:pt x="681" y="2428"/>
                    </a:cubicBezTo>
                    <a:cubicBezTo>
                      <a:pt x="424" y="3053"/>
                      <a:pt x="221" y="3696"/>
                      <a:pt x="56" y="4358"/>
                    </a:cubicBezTo>
                    <a:cubicBezTo>
                      <a:pt x="19" y="4487"/>
                      <a:pt x="1" y="4634"/>
                      <a:pt x="56" y="4744"/>
                    </a:cubicBezTo>
                    <a:cubicBezTo>
                      <a:pt x="148" y="4891"/>
                      <a:pt x="313" y="4946"/>
                      <a:pt x="479" y="4983"/>
                    </a:cubicBezTo>
                    <a:cubicBezTo>
                      <a:pt x="671" y="5018"/>
                      <a:pt x="863" y="5033"/>
                      <a:pt x="1056" y="5033"/>
                    </a:cubicBezTo>
                    <a:cubicBezTo>
                      <a:pt x="2063" y="5033"/>
                      <a:pt x="3081" y="4633"/>
                      <a:pt x="4099" y="4633"/>
                    </a:cubicBezTo>
                    <a:cubicBezTo>
                      <a:pt x="4118" y="4633"/>
                      <a:pt x="4137" y="4633"/>
                      <a:pt x="4156" y="4634"/>
                    </a:cubicBezTo>
                    <a:cubicBezTo>
                      <a:pt x="4256" y="4635"/>
                      <a:pt x="4352" y="4636"/>
                      <a:pt x="4445" y="4636"/>
                    </a:cubicBezTo>
                    <a:cubicBezTo>
                      <a:pt x="5533" y="4636"/>
                      <a:pt x="6183" y="4516"/>
                      <a:pt x="7097" y="3788"/>
                    </a:cubicBezTo>
                    <a:cubicBezTo>
                      <a:pt x="7189" y="3714"/>
                      <a:pt x="7281" y="3641"/>
                      <a:pt x="7373" y="3549"/>
                    </a:cubicBezTo>
                    <a:lnTo>
                      <a:pt x="7391" y="2372"/>
                    </a:lnTo>
                    <a:lnTo>
                      <a:pt x="7391" y="2372"/>
                    </a:lnTo>
                    <a:cubicBezTo>
                      <a:pt x="7189" y="3053"/>
                      <a:pt x="6601" y="3806"/>
                      <a:pt x="5921" y="4045"/>
                    </a:cubicBezTo>
                    <a:cubicBezTo>
                      <a:pt x="5739" y="4108"/>
                      <a:pt x="5581" y="4137"/>
                      <a:pt x="5443" y="4137"/>
                    </a:cubicBezTo>
                    <a:cubicBezTo>
                      <a:pt x="4130" y="4137"/>
                      <a:pt x="4744" y="1532"/>
                      <a:pt x="5976" y="1233"/>
                    </a:cubicBezTo>
                    <a:cubicBezTo>
                      <a:pt x="6206" y="1178"/>
                      <a:pt x="6404" y="1152"/>
                      <a:pt x="6575" y="1152"/>
                    </a:cubicBezTo>
                    <a:cubicBezTo>
                      <a:pt x="7031" y="1152"/>
                      <a:pt x="7284" y="1332"/>
                      <a:pt x="7391" y="1600"/>
                    </a:cubicBezTo>
                    <a:lnTo>
                      <a:pt x="7391" y="1729"/>
                    </a:lnTo>
                    <a:lnTo>
                      <a:pt x="7410" y="1"/>
                    </a:ln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2491879" y="-2496333"/>
                <a:ext cx="443285" cy="301087"/>
              </a:xfrm>
              <a:custGeom>
                <a:rect b="b" l="l" r="r" t="t"/>
                <a:pathLst>
                  <a:path extrusionOk="0" h="5033" w="7410">
                    <a:moveTo>
                      <a:pt x="7410" y="1"/>
                    </a:moveTo>
                    <a:lnTo>
                      <a:pt x="7410" y="1"/>
                    </a:lnTo>
                    <a:cubicBezTo>
                      <a:pt x="7042" y="38"/>
                      <a:pt x="6656" y="56"/>
                      <a:pt x="6288" y="93"/>
                    </a:cubicBezTo>
                    <a:cubicBezTo>
                      <a:pt x="5259" y="148"/>
                      <a:pt x="4211" y="148"/>
                      <a:pt x="3255" y="479"/>
                    </a:cubicBezTo>
                    <a:cubicBezTo>
                      <a:pt x="2850" y="626"/>
                      <a:pt x="2464" y="828"/>
                      <a:pt x="2078" y="1030"/>
                    </a:cubicBezTo>
                    <a:cubicBezTo>
                      <a:pt x="1692" y="1233"/>
                      <a:pt x="1306" y="1435"/>
                      <a:pt x="1030" y="1766"/>
                    </a:cubicBezTo>
                    <a:cubicBezTo>
                      <a:pt x="883" y="1968"/>
                      <a:pt x="773" y="2207"/>
                      <a:pt x="681" y="2428"/>
                    </a:cubicBezTo>
                    <a:cubicBezTo>
                      <a:pt x="424" y="3053"/>
                      <a:pt x="221" y="3696"/>
                      <a:pt x="56" y="4358"/>
                    </a:cubicBezTo>
                    <a:cubicBezTo>
                      <a:pt x="19" y="4487"/>
                      <a:pt x="1" y="4634"/>
                      <a:pt x="56" y="4744"/>
                    </a:cubicBezTo>
                    <a:cubicBezTo>
                      <a:pt x="148" y="4891"/>
                      <a:pt x="313" y="4946"/>
                      <a:pt x="479" y="4983"/>
                    </a:cubicBezTo>
                    <a:cubicBezTo>
                      <a:pt x="671" y="5018"/>
                      <a:pt x="863" y="5033"/>
                      <a:pt x="1056" y="5033"/>
                    </a:cubicBezTo>
                    <a:cubicBezTo>
                      <a:pt x="2063" y="5033"/>
                      <a:pt x="3081" y="4633"/>
                      <a:pt x="4099" y="4633"/>
                    </a:cubicBezTo>
                    <a:cubicBezTo>
                      <a:pt x="4118" y="4633"/>
                      <a:pt x="4137" y="4633"/>
                      <a:pt x="4156" y="4634"/>
                    </a:cubicBezTo>
                    <a:cubicBezTo>
                      <a:pt x="4256" y="4635"/>
                      <a:pt x="4352" y="4636"/>
                      <a:pt x="4445" y="4636"/>
                    </a:cubicBezTo>
                    <a:cubicBezTo>
                      <a:pt x="5533" y="4636"/>
                      <a:pt x="6183" y="4516"/>
                      <a:pt x="7097" y="3788"/>
                    </a:cubicBezTo>
                    <a:cubicBezTo>
                      <a:pt x="7189" y="3714"/>
                      <a:pt x="7281" y="3641"/>
                      <a:pt x="7373" y="3549"/>
                    </a:cubicBezTo>
                    <a:lnTo>
                      <a:pt x="7391" y="2372"/>
                    </a:lnTo>
                    <a:lnTo>
                      <a:pt x="7391" y="2372"/>
                    </a:lnTo>
                    <a:cubicBezTo>
                      <a:pt x="7189" y="3053"/>
                      <a:pt x="6601" y="3806"/>
                      <a:pt x="5921" y="4045"/>
                    </a:cubicBezTo>
                    <a:cubicBezTo>
                      <a:pt x="5739" y="4108"/>
                      <a:pt x="5581" y="4137"/>
                      <a:pt x="5443" y="4137"/>
                    </a:cubicBezTo>
                    <a:cubicBezTo>
                      <a:pt x="4130" y="4137"/>
                      <a:pt x="4744" y="1532"/>
                      <a:pt x="5976" y="1233"/>
                    </a:cubicBezTo>
                    <a:cubicBezTo>
                      <a:pt x="6206" y="1178"/>
                      <a:pt x="6404" y="1152"/>
                      <a:pt x="6575" y="1152"/>
                    </a:cubicBezTo>
                    <a:cubicBezTo>
                      <a:pt x="7031" y="1152"/>
                      <a:pt x="7284" y="1332"/>
                      <a:pt x="7391" y="1600"/>
                    </a:cubicBezTo>
                    <a:lnTo>
                      <a:pt x="7391" y="1729"/>
                    </a:lnTo>
                    <a:lnTo>
                      <a:pt x="74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889488" y="-2601739"/>
                <a:ext cx="721519" cy="406434"/>
              </a:xfrm>
              <a:custGeom>
                <a:rect b="b" l="l" r="r" t="t"/>
                <a:pathLst>
                  <a:path extrusionOk="0" h="6794" w="12061">
                    <a:moveTo>
                      <a:pt x="1238" y="1"/>
                    </a:moveTo>
                    <a:cubicBezTo>
                      <a:pt x="838" y="1"/>
                      <a:pt x="462" y="80"/>
                      <a:pt x="148" y="310"/>
                    </a:cubicBezTo>
                    <a:cubicBezTo>
                      <a:pt x="93" y="347"/>
                      <a:pt x="37" y="384"/>
                      <a:pt x="19" y="439"/>
                    </a:cubicBezTo>
                    <a:cubicBezTo>
                      <a:pt x="1" y="549"/>
                      <a:pt x="93" y="641"/>
                      <a:pt x="184" y="715"/>
                    </a:cubicBezTo>
                    <a:cubicBezTo>
                      <a:pt x="699" y="1119"/>
                      <a:pt x="1214" y="1505"/>
                      <a:pt x="1729" y="1873"/>
                    </a:cubicBezTo>
                    <a:cubicBezTo>
                      <a:pt x="1986" y="1775"/>
                      <a:pt x="2301" y="1726"/>
                      <a:pt x="2569" y="1726"/>
                    </a:cubicBezTo>
                    <a:cubicBezTo>
                      <a:pt x="2703" y="1726"/>
                      <a:pt x="2826" y="1738"/>
                      <a:pt x="2924" y="1763"/>
                    </a:cubicBezTo>
                    <a:cubicBezTo>
                      <a:pt x="3751" y="1965"/>
                      <a:pt x="4505" y="2461"/>
                      <a:pt x="5148" y="2976"/>
                    </a:cubicBezTo>
                    <a:cubicBezTo>
                      <a:pt x="5553" y="3307"/>
                      <a:pt x="6803" y="4116"/>
                      <a:pt x="6674" y="4704"/>
                    </a:cubicBezTo>
                    <a:cubicBezTo>
                      <a:pt x="6656" y="4778"/>
                      <a:pt x="6637" y="4833"/>
                      <a:pt x="6601" y="4888"/>
                    </a:cubicBezTo>
                    <a:cubicBezTo>
                      <a:pt x="6582" y="4888"/>
                      <a:pt x="6582" y="4907"/>
                      <a:pt x="6564" y="4907"/>
                    </a:cubicBezTo>
                    <a:cubicBezTo>
                      <a:pt x="7336" y="5348"/>
                      <a:pt x="8108" y="5771"/>
                      <a:pt x="8862" y="6212"/>
                    </a:cubicBezTo>
                    <a:cubicBezTo>
                      <a:pt x="9387" y="6497"/>
                      <a:pt x="9961" y="6794"/>
                      <a:pt x="10524" y="6794"/>
                    </a:cubicBezTo>
                    <a:cubicBezTo>
                      <a:pt x="10651" y="6794"/>
                      <a:pt x="10777" y="6779"/>
                      <a:pt x="10903" y="6745"/>
                    </a:cubicBezTo>
                    <a:cubicBezTo>
                      <a:pt x="11675" y="6543"/>
                      <a:pt x="12061" y="5679"/>
                      <a:pt x="11932" y="4925"/>
                    </a:cubicBezTo>
                    <a:cubicBezTo>
                      <a:pt x="11785" y="4171"/>
                      <a:pt x="11252" y="3528"/>
                      <a:pt x="10682" y="2976"/>
                    </a:cubicBezTo>
                    <a:cubicBezTo>
                      <a:pt x="9671" y="2020"/>
                      <a:pt x="8384" y="1156"/>
                      <a:pt x="7023" y="696"/>
                    </a:cubicBezTo>
                    <a:cubicBezTo>
                      <a:pt x="5755" y="274"/>
                      <a:pt x="4284" y="549"/>
                      <a:pt x="2961" y="274"/>
                    </a:cubicBezTo>
                    <a:cubicBezTo>
                      <a:pt x="2404" y="156"/>
                      <a:pt x="1797" y="1"/>
                      <a:pt x="1238" y="1"/>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889488" y="-2601739"/>
                <a:ext cx="721519" cy="406434"/>
              </a:xfrm>
              <a:custGeom>
                <a:rect b="b" l="l" r="r" t="t"/>
                <a:pathLst>
                  <a:path extrusionOk="0" h="6794" w="12061">
                    <a:moveTo>
                      <a:pt x="1238" y="1"/>
                    </a:moveTo>
                    <a:cubicBezTo>
                      <a:pt x="838" y="1"/>
                      <a:pt x="462" y="80"/>
                      <a:pt x="148" y="310"/>
                    </a:cubicBezTo>
                    <a:cubicBezTo>
                      <a:pt x="93" y="347"/>
                      <a:pt x="37" y="384"/>
                      <a:pt x="19" y="439"/>
                    </a:cubicBezTo>
                    <a:cubicBezTo>
                      <a:pt x="1" y="549"/>
                      <a:pt x="93" y="641"/>
                      <a:pt x="184" y="715"/>
                    </a:cubicBezTo>
                    <a:cubicBezTo>
                      <a:pt x="699" y="1119"/>
                      <a:pt x="1214" y="1505"/>
                      <a:pt x="1729" y="1873"/>
                    </a:cubicBezTo>
                    <a:cubicBezTo>
                      <a:pt x="1986" y="1775"/>
                      <a:pt x="2301" y="1726"/>
                      <a:pt x="2569" y="1726"/>
                    </a:cubicBezTo>
                    <a:cubicBezTo>
                      <a:pt x="2703" y="1726"/>
                      <a:pt x="2826" y="1738"/>
                      <a:pt x="2924" y="1763"/>
                    </a:cubicBezTo>
                    <a:cubicBezTo>
                      <a:pt x="3751" y="1965"/>
                      <a:pt x="4505" y="2461"/>
                      <a:pt x="5148" y="2976"/>
                    </a:cubicBezTo>
                    <a:cubicBezTo>
                      <a:pt x="5553" y="3307"/>
                      <a:pt x="6803" y="4116"/>
                      <a:pt x="6674" y="4704"/>
                    </a:cubicBezTo>
                    <a:cubicBezTo>
                      <a:pt x="6656" y="4778"/>
                      <a:pt x="6637" y="4833"/>
                      <a:pt x="6601" y="4888"/>
                    </a:cubicBezTo>
                    <a:cubicBezTo>
                      <a:pt x="6582" y="4888"/>
                      <a:pt x="6582" y="4907"/>
                      <a:pt x="6564" y="4907"/>
                    </a:cubicBezTo>
                    <a:cubicBezTo>
                      <a:pt x="7336" y="5348"/>
                      <a:pt x="8108" y="5771"/>
                      <a:pt x="8862" y="6212"/>
                    </a:cubicBezTo>
                    <a:cubicBezTo>
                      <a:pt x="9387" y="6497"/>
                      <a:pt x="9961" y="6794"/>
                      <a:pt x="10524" y="6794"/>
                    </a:cubicBezTo>
                    <a:cubicBezTo>
                      <a:pt x="10651" y="6794"/>
                      <a:pt x="10777" y="6779"/>
                      <a:pt x="10903" y="6745"/>
                    </a:cubicBezTo>
                    <a:cubicBezTo>
                      <a:pt x="11675" y="6543"/>
                      <a:pt x="12061" y="5679"/>
                      <a:pt x="11932" y="4925"/>
                    </a:cubicBezTo>
                    <a:cubicBezTo>
                      <a:pt x="11785" y="4171"/>
                      <a:pt x="11252" y="3528"/>
                      <a:pt x="10682" y="2976"/>
                    </a:cubicBezTo>
                    <a:cubicBezTo>
                      <a:pt x="9671" y="2020"/>
                      <a:pt x="8384" y="1156"/>
                      <a:pt x="7023" y="696"/>
                    </a:cubicBezTo>
                    <a:cubicBezTo>
                      <a:pt x="5755" y="274"/>
                      <a:pt x="4284" y="549"/>
                      <a:pt x="2961" y="274"/>
                    </a:cubicBezTo>
                    <a:cubicBezTo>
                      <a:pt x="2404" y="156"/>
                      <a:pt x="1797" y="1"/>
                      <a:pt x="12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954395" y="-2489692"/>
                <a:ext cx="327767" cy="193167"/>
              </a:xfrm>
              <a:custGeom>
                <a:rect b="b" l="l" r="r" t="t"/>
                <a:pathLst>
                  <a:path extrusionOk="0" h="3229" w="5479">
                    <a:moveTo>
                      <a:pt x="644" y="0"/>
                    </a:moveTo>
                    <a:cubicBezTo>
                      <a:pt x="258" y="166"/>
                      <a:pt x="0" y="441"/>
                      <a:pt x="276" y="864"/>
                    </a:cubicBezTo>
                    <a:cubicBezTo>
                      <a:pt x="552" y="1287"/>
                      <a:pt x="1159" y="1563"/>
                      <a:pt x="1581" y="1820"/>
                    </a:cubicBezTo>
                    <a:cubicBezTo>
                      <a:pt x="2002" y="2076"/>
                      <a:pt x="3935" y="3228"/>
                      <a:pt x="4957" y="3228"/>
                    </a:cubicBezTo>
                    <a:cubicBezTo>
                      <a:pt x="5185" y="3228"/>
                      <a:pt x="5368" y="3171"/>
                      <a:pt x="5479" y="3034"/>
                    </a:cubicBezTo>
                    <a:cubicBezTo>
                      <a:pt x="3824" y="2096"/>
                      <a:pt x="2188" y="1103"/>
                      <a:pt x="644" y="0"/>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954395" y="-2489692"/>
                <a:ext cx="327767" cy="193167"/>
              </a:xfrm>
              <a:custGeom>
                <a:rect b="b" l="l" r="r" t="t"/>
                <a:pathLst>
                  <a:path extrusionOk="0" h="3229" w="5479">
                    <a:moveTo>
                      <a:pt x="644" y="0"/>
                    </a:moveTo>
                    <a:cubicBezTo>
                      <a:pt x="258" y="166"/>
                      <a:pt x="0" y="441"/>
                      <a:pt x="276" y="864"/>
                    </a:cubicBezTo>
                    <a:cubicBezTo>
                      <a:pt x="552" y="1287"/>
                      <a:pt x="1159" y="1563"/>
                      <a:pt x="1581" y="1820"/>
                    </a:cubicBezTo>
                    <a:cubicBezTo>
                      <a:pt x="2002" y="2076"/>
                      <a:pt x="3935" y="3228"/>
                      <a:pt x="4957" y="3228"/>
                    </a:cubicBezTo>
                    <a:cubicBezTo>
                      <a:pt x="5185" y="3228"/>
                      <a:pt x="5368" y="3171"/>
                      <a:pt x="5479" y="3034"/>
                    </a:cubicBezTo>
                    <a:cubicBezTo>
                      <a:pt x="3824" y="2096"/>
                      <a:pt x="2188" y="1103"/>
                      <a:pt x="6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992861" y="-2498486"/>
                <a:ext cx="303599" cy="190295"/>
              </a:xfrm>
              <a:custGeom>
                <a:rect b="b" l="l" r="r" t="t"/>
                <a:pathLst>
                  <a:path extrusionOk="0" h="3181" w="5075">
                    <a:moveTo>
                      <a:pt x="841" y="0"/>
                    </a:moveTo>
                    <a:cubicBezTo>
                      <a:pt x="573" y="0"/>
                      <a:pt x="258" y="49"/>
                      <a:pt x="1" y="147"/>
                    </a:cubicBezTo>
                    <a:cubicBezTo>
                      <a:pt x="1545" y="1250"/>
                      <a:pt x="3181" y="2243"/>
                      <a:pt x="4836" y="3181"/>
                    </a:cubicBezTo>
                    <a:cubicBezTo>
                      <a:pt x="4854" y="3181"/>
                      <a:pt x="4854" y="3162"/>
                      <a:pt x="4873" y="3162"/>
                    </a:cubicBezTo>
                    <a:cubicBezTo>
                      <a:pt x="4909" y="3107"/>
                      <a:pt x="4928" y="3052"/>
                      <a:pt x="4946" y="2978"/>
                    </a:cubicBezTo>
                    <a:cubicBezTo>
                      <a:pt x="5075" y="2390"/>
                      <a:pt x="3825" y="1581"/>
                      <a:pt x="3420" y="1250"/>
                    </a:cubicBezTo>
                    <a:cubicBezTo>
                      <a:pt x="2777" y="735"/>
                      <a:pt x="2023" y="239"/>
                      <a:pt x="1196" y="37"/>
                    </a:cubicBezTo>
                    <a:cubicBezTo>
                      <a:pt x="1098" y="12"/>
                      <a:pt x="975" y="0"/>
                      <a:pt x="841" y="0"/>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992861" y="-2498486"/>
                <a:ext cx="303599" cy="190295"/>
              </a:xfrm>
              <a:custGeom>
                <a:rect b="b" l="l" r="r" t="t"/>
                <a:pathLst>
                  <a:path extrusionOk="0" h="3181" w="5075">
                    <a:moveTo>
                      <a:pt x="841" y="0"/>
                    </a:moveTo>
                    <a:cubicBezTo>
                      <a:pt x="573" y="0"/>
                      <a:pt x="258" y="49"/>
                      <a:pt x="1" y="147"/>
                    </a:cubicBezTo>
                    <a:cubicBezTo>
                      <a:pt x="1545" y="1250"/>
                      <a:pt x="3181" y="2243"/>
                      <a:pt x="4836" y="3181"/>
                    </a:cubicBezTo>
                    <a:cubicBezTo>
                      <a:pt x="4854" y="3181"/>
                      <a:pt x="4854" y="3162"/>
                      <a:pt x="4873" y="3162"/>
                    </a:cubicBezTo>
                    <a:cubicBezTo>
                      <a:pt x="4909" y="3107"/>
                      <a:pt x="4928" y="3052"/>
                      <a:pt x="4946" y="2978"/>
                    </a:cubicBezTo>
                    <a:cubicBezTo>
                      <a:pt x="5075" y="2390"/>
                      <a:pt x="3825" y="1581"/>
                      <a:pt x="3420" y="1250"/>
                    </a:cubicBezTo>
                    <a:cubicBezTo>
                      <a:pt x="2777" y="735"/>
                      <a:pt x="2023" y="239"/>
                      <a:pt x="1196" y="37"/>
                    </a:cubicBezTo>
                    <a:cubicBezTo>
                      <a:pt x="1098" y="12"/>
                      <a:pt x="975" y="0"/>
                      <a:pt x="841" y="0"/>
                    </a:cubicBez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992861" y="-2498486"/>
                <a:ext cx="303599" cy="190295"/>
              </a:xfrm>
              <a:custGeom>
                <a:rect b="b" l="l" r="r" t="t"/>
                <a:pathLst>
                  <a:path extrusionOk="0" h="3181" w="5075">
                    <a:moveTo>
                      <a:pt x="841" y="0"/>
                    </a:moveTo>
                    <a:cubicBezTo>
                      <a:pt x="573" y="0"/>
                      <a:pt x="258" y="49"/>
                      <a:pt x="1" y="147"/>
                    </a:cubicBezTo>
                    <a:cubicBezTo>
                      <a:pt x="1545" y="1250"/>
                      <a:pt x="3181" y="2243"/>
                      <a:pt x="4836" y="3181"/>
                    </a:cubicBezTo>
                    <a:cubicBezTo>
                      <a:pt x="4854" y="3181"/>
                      <a:pt x="4854" y="3162"/>
                      <a:pt x="4873" y="3162"/>
                    </a:cubicBezTo>
                    <a:cubicBezTo>
                      <a:pt x="4909" y="3107"/>
                      <a:pt x="4928" y="3052"/>
                      <a:pt x="4946" y="2978"/>
                    </a:cubicBezTo>
                    <a:cubicBezTo>
                      <a:pt x="5075" y="2390"/>
                      <a:pt x="3825" y="1581"/>
                      <a:pt x="3420" y="1250"/>
                    </a:cubicBezTo>
                    <a:cubicBezTo>
                      <a:pt x="2777" y="735"/>
                      <a:pt x="2023" y="239"/>
                      <a:pt x="1196" y="37"/>
                    </a:cubicBezTo>
                    <a:cubicBezTo>
                      <a:pt x="1098" y="12"/>
                      <a:pt x="975" y="0"/>
                      <a:pt x="8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2934023" y="-2392960"/>
                <a:ext cx="60" cy="38586"/>
              </a:xfrm>
              <a:custGeom>
                <a:rect b="b" l="l" r="r" t="t"/>
                <a:pathLst>
                  <a:path extrusionOk="0" h="645" w="1">
                    <a:moveTo>
                      <a:pt x="0" y="1"/>
                    </a:moveTo>
                    <a:lnTo>
                      <a:pt x="0" y="644"/>
                    </a:lnTo>
                    <a:lnTo>
                      <a:pt x="0" y="644"/>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2934023" y="-2392960"/>
                <a:ext cx="60" cy="38586"/>
              </a:xfrm>
              <a:custGeom>
                <a:rect b="b" l="l" r="r" t="t"/>
                <a:pathLst>
                  <a:path extrusionOk="0" h="645" w="1">
                    <a:moveTo>
                      <a:pt x="0" y="1"/>
                    </a:moveTo>
                    <a:lnTo>
                      <a:pt x="0" y="644"/>
                    </a:lnTo>
                    <a:lnTo>
                      <a:pt x="0" y="644"/>
                    </a:ln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2738944" y="-2427418"/>
                <a:ext cx="195141" cy="178570"/>
              </a:xfrm>
              <a:custGeom>
                <a:rect b="b" l="l" r="r" t="t"/>
                <a:pathLst>
                  <a:path extrusionOk="0" h="2985" w="3262">
                    <a:moveTo>
                      <a:pt x="2445" y="0"/>
                    </a:moveTo>
                    <a:cubicBezTo>
                      <a:pt x="2274" y="0"/>
                      <a:pt x="2076" y="26"/>
                      <a:pt x="1846" y="81"/>
                    </a:cubicBezTo>
                    <a:cubicBezTo>
                      <a:pt x="614" y="380"/>
                      <a:pt x="0" y="2985"/>
                      <a:pt x="1313" y="2985"/>
                    </a:cubicBezTo>
                    <a:cubicBezTo>
                      <a:pt x="1451" y="2985"/>
                      <a:pt x="1609" y="2956"/>
                      <a:pt x="1791" y="2893"/>
                    </a:cubicBezTo>
                    <a:cubicBezTo>
                      <a:pt x="2471" y="2654"/>
                      <a:pt x="3059" y="1901"/>
                      <a:pt x="3261" y="1220"/>
                    </a:cubicBezTo>
                    <a:lnTo>
                      <a:pt x="3261" y="577"/>
                    </a:lnTo>
                    <a:lnTo>
                      <a:pt x="3261" y="448"/>
                    </a:lnTo>
                    <a:cubicBezTo>
                      <a:pt x="3154" y="180"/>
                      <a:pt x="2901" y="0"/>
                      <a:pt x="2445" y="0"/>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2738944" y="-2427418"/>
                <a:ext cx="195141" cy="178570"/>
              </a:xfrm>
              <a:custGeom>
                <a:rect b="b" l="l" r="r" t="t"/>
                <a:pathLst>
                  <a:path extrusionOk="0" h="2985" w="3262">
                    <a:moveTo>
                      <a:pt x="2445" y="0"/>
                    </a:moveTo>
                    <a:cubicBezTo>
                      <a:pt x="2274" y="0"/>
                      <a:pt x="2076" y="26"/>
                      <a:pt x="1846" y="81"/>
                    </a:cubicBezTo>
                    <a:cubicBezTo>
                      <a:pt x="614" y="380"/>
                      <a:pt x="0" y="2985"/>
                      <a:pt x="1313" y="2985"/>
                    </a:cubicBezTo>
                    <a:cubicBezTo>
                      <a:pt x="1451" y="2985"/>
                      <a:pt x="1609" y="2956"/>
                      <a:pt x="1791" y="2893"/>
                    </a:cubicBezTo>
                    <a:cubicBezTo>
                      <a:pt x="2471" y="2654"/>
                      <a:pt x="3059" y="1901"/>
                      <a:pt x="3261" y="1220"/>
                    </a:cubicBezTo>
                    <a:lnTo>
                      <a:pt x="3261" y="577"/>
                    </a:lnTo>
                    <a:lnTo>
                      <a:pt x="3261" y="448"/>
                    </a:lnTo>
                    <a:cubicBezTo>
                      <a:pt x="3154" y="180"/>
                      <a:pt x="2901" y="0"/>
                      <a:pt x="2445" y="0"/>
                    </a:cubicBezTo>
                    <a:close/>
                  </a:path>
                </a:pathLst>
              </a:custGeom>
              <a:solidFill>
                <a:srgbClr val="3855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2738944" y="-2427418"/>
                <a:ext cx="195141" cy="178570"/>
              </a:xfrm>
              <a:custGeom>
                <a:rect b="b" l="l" r="r" t="t"/>
                <a:pathLst>
                  <a:path extrusionOk="0" h="2985" w="3262">
                    <a:moveTo>
                      <a:pt x="2445" y="0"/>
                    </a:moveTo>
                    <a:cubicBezTo>
                      <a:pt x="2274" y="0"/>
                      <a:pt x="2076" y="26"/>
                      <a:pt x="1846" y="81"/>
                    </a:cubicBezTo>
                    <a:cubicBezTo>
                      <a:pt x="614" y="380"/>
                      <a:pt x="0" y="2985"/>
                      <a:pt x="1313" y="2985"/>
                    </a:cubicBezTo>
                    <a:cubicBezTo>
                      <a:pt x="1451" y="2985"/>
                      <a:pt x="1609" y="2956"/>
                      <a:pt x="1791" y="2893"/>
                    </a:cubicBezTo>
                    <a:cubicBezTo>
                      <a:pt x="2471" y="2654"/>
                      <a:pt x="3059" y="1901"/>
                      <a:pt x="3261" y="1220"/>
                    </a:cubicBezTo>
                    <a:lnTo>
                      <a:pt x="3261" y="577"/>
                    </a:lnTo>
                    <a:lnTo>
                      <a:pt x="3261" y="448"/>
                    </a:lnTo>
                    <a:cubicBezTo>
                      <a:pt x="3154" y="180"/>
                      <a:pt x="2901" y="0"/>
                      <a:pt x="2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1283236" y="-3175970"/>
                <a:ext cx="177134" cy="36312"/>
              </a:xfrm>
              <a:custGeom>
                <a:rect b="b" l="l" r="r" t="t"/>
                <a:pathLst>
                  <a:path extrusionOk="0" h="607" w="2961">
                    <a:moveTo>
                      <a:pt x="0" y="607"/>
                    </a:moveTo>
                    <a:cubicBezTo>
                      <a:pt x="975" y="368"/>
                      <a:pt x="1967" y="166"/>
                      <a:pt x="2960" y="0"/>
                    </a:cubicBezTo>
                    <a:cubicBezTo>
                      <a:pt x="1967" y="166"/>
                      <a:pt x="975" y="368"/>
                      <a:pt x="0" y="607"/>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637638" y="-2860349"/>
                <a:ext cx="48456" cy="14357"/>
              </a:xfrm>
              <a:custGeom>
                <a:rect b="b" l="l" r="r" t="t"/>
                <a:pathLst>
                  <a:path extrusionOk="0" h="240" w="810">
                    <a:moveTo>
                      <a:pt x="1" y="240"/>
                    </a:moveTo>
                    <a:cubicBezTo>
                      <a:pt x="258" y="148"/>
                      <a:pt x="534" y="74"/>
                      <a:pt x="809" y="1"/>
                    </a:cubicBezTo>
                    <a:cubicBezTo>
                      <a:pt x="534" y="74"/>
                      <a:pt x="258" y="148"/>
                      <a:pt x="1" y="240"/>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558433" y="-2846052"/>
                <a:ext cx="79265" cy="81418"/>
              </a:xfrm>
              <a:custGeom>
                <a:rect b="b" l="l" r="r" t="t"/>
                <a:pathLst>
                  <a:path extrusionOk="0" h="1361" w="1325">
                    <a:moveTo>
                      <a:pt x="1325" y="1"/>
                    </a:moveTo>
                    <a:cubicBezTo>
                      <a:pt x="773" y="221"/>
                      <a:pt x="313" y="515"/>
                      <a:pt x="93" y="993"/>
                    </a:cubicBezTo>
                    <a:cubicBezTo>
                      <a:pt x="38" y="1122"/>
                      <a:pt x="1" y="1251"/>
                      <a:pt x="1" y="1361"/>
                    </a:cubicBezTo>
                    <a:cubicBezTo>
                      <a:pt x="1" y="1251"/>
                      <a:pt x="38" y="1122"/>
                      <a:pt x="93" y="993"/>
                    </a:cubicBezTo>
                    <a:cubicBezTo>
                      <a:pt x="313" y="515"/>
                      <a:pt x="773" y="221"/>
                      <a:pt x="1325" y="1"/>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989570" y="-3243090"/>
                <a:ext cx="1952247" cy="748260"/>
              </a:xfrm>
              <a:custGeom>
                <a:rect b="b" l="l" r="r" t="t"/>
                <a:pathLst>
                  <a:path extrusionOk="0" h="12508" w="32634">
                    <a:moveTo>
                      <a:pt x="23514" y="1"/>
                    </a:moveTo>
                    <a:cubicBezTo>
                      <a:pt x="22246" y="56"/>
                      <a:pt x="20977" y="111"/>
                      <a:pt x="19727" y="166"/>
                    </a:cubicBezTo>
                    <a:cubicBezTo>
                      <a:pt x="16013" y="313"/>
                      <a:pt x="12245" y="479"/>
                      <a:pt x="8733" y="1508"/>
                    </a:cubicBezTo>
                    <a:cubicBezTo>
                      <a:pt x="8108" y="1692"/>
                      <a:pt x="7373" y="2152"/>
                      <a:pt x="7612" y="2740"/>
                    </a:cubicBezTo>
                    <a:cubicBezTo>
                      <a:pt x="7832" y="3236"/>
                      <a:pt x="8641" y="3310"/>
                      <a:pt x="8899" y="3806"/>
                    </a:cubicBezTo>
                    <a:cubicBezTo>
                      <a:pt x="9230" y="4450"/>
                      <a:pt x="8347" y="4983"/>
                      <a:pt x="7630" y="5185"/>
                    </a:cubicBezTo>
                    <a:cubicBezTo>
                      <a:pt x="5571" y="5755"/>
                      <a:pt x="3512" y="6325"/>
                      <a:pt x="1453" y="6895"/>
                    </a:cubicBezTo>
                    <a:cubicBezTo>
                      <a:pt x="1049" y="7005"/>
                      <a:pt x="626" y="7134"/>
                      <a:pt x="332" y="7428"/>
                    </a:cubicBezTo>
                    <a:cubicBezTo>
                      <a:pt x="56" y="7722"/>
                      <a:pt x="1" y="8237"/>
                      <a:pt x="332" y="8494"/>
                    </a:cubicBezTo>
                    <a:cubicBezTo>
                      <a:pt x="534" y="8660"/>
                      <a:pt x="810" y="8697"/>
                      <a:pt x="1067" y="8715"/>
                    </a:cubicBezTo>
                    <a:cubicBezTo>
                      <a:pt x="3880" y="8917"/>
                      <a:pt x="6693" y="9119"/>
                      <a:pt x="9524" y="9322"/>
                    </a:cubicBezTo>
                    <a:cubicBezTo>
                      <a:pt x="10590" y="9395"/>
                      <a:pt x="11877" y="9616"/>
                      <a:pt x="12300" y="10553"/>
                    </a:cubicBezTo>
                    <a:cubicBezTo>
                      <a:pt x="12465" y="10940"/>
                      <a:pt x="12447" y="11362"/>
                      <a:pt x="12649" y="11730"/>
                    </a:cubicBezTo>
                    <a:cubicBezTo>
                      <a:pt x="13003" y="12350"/>
                      <a:pt x="13808" y="12508"/>
                      <a:pt x="14587" y="12508"/>
                    </a:cubicBezTo>
                    <a:cubicBezTo>
                      <a:pt x="14779" y="12508"/>
                      <a:pt x="14968" y="12498"/>
                      <a:pt x="15149" y="12484"/>
                    </a:cubicBezTo>
                    <a:cubicBezTo>
                      <a:pt x="19139" y="12153"/>
                      <a:pt x="23073" y="11381"/>
                      <a:pt x="27081" y="11197"/>
                    </a:cubicBezTo>
                    <a:cubicBezTo>
                      <a:pt x="27688" y="11166"/>
                      <a:pt x="28296" y="11150"/>
                      <a:pt x="28905" y="11150"/>
                    </a:cubicBezTo>
                    <a:cubicBezTo>
                      <a:pt x="30123" y="11150"/>
                      <a:pt x="31340" y="11215"/>
                      <a:pt x="32541" y="11362"/>
                    </a:cubicBezTo>
                    <a:lnTo>
                      <a:pt x="32560" y="8991"/>
                    </a:lnTo>
                    <a:lnTo>
                      <a:pt x="32560" y="8954"/>
                    </a:lnTo>
                    <a:cubicBezTo>
                      <a:pt x="32376" y="8936"/>
                      <a:pt x="32210" y="8899"/>
                      <a:pt x="32045" y="8789"/>
                    </a:cubicBezTo>
                    <a:cubicBezTo>
                      <a:pt x="31971" y="8752"/>
                      <a:pt x="31916" y="8697"/>
                      <a:pt x="31879" y="8623"/>
                    </a:cubicBezTo>
                    <a:cubicBezTo>
                      <a:pt x="31806" y="8513"/>
                      <a:pt x="31824" y="8366"/>
                      <a:pt x="31843" y="8255"/>
                    </a:cubicBezTo>
                    <a:cubicBezTo>
                      <a:pt x="31934" y="7924"/>
                      <a:pt x="32229" y="7630"/>
                      <a:pt x="32578" y="7391"/>
                    </a:cubicBezTo>
                    <a:lnTo>
                      <a:pt x="32578" y="7814"/>
                    </a:lnTo>
                    <a:lnTo>
                      <a:pt x="32596" y="6362"/>
                    </a:lnTo>
                    <a:lnTo>
                      <a:pt x="32596" y="6362"/>
                    </a:lnTo>
                    <a:cubicBezTo>
                      <a:pt x="31695" y="6527"/>
                      <a:pt x="30813" y="6674"/>
                      <a:pt x="29912" y="6785"/>
                    </a:cubicBezTo>
                    <a:cubicBezTo>
                      <a:pt x="28478" y="6968"/>
                      <a:pt x="27026" y="7116"/>
                      <a:pt x="25592" y="7263"/>
                    </a:cubicBezTo>
                    <a:cubicBezTo>
                      <a:pt x="25243" y="7296"/>
                      <a:pt x="24894" y="7330"/>
                      <a:pt x="24545" y="7330"/>
                    </a:cubicBezTo>
                    <a:cubicBezTo>
                      <a:pt x="24324" y="7330"/>
                      <a:pt x="24103" y="7317"/>
                      <a:pt x="23882" y="7281"/>
                    </a:cubicBezTo>
                    <a:cubicBezTo>
                      <a:pt x="23441" y="7226"/>
                      <a:pt x="22981" y="7024"/>
                      <a:pt x="22834" y="6619"/>
                    </a:cubicBezTo>
                    <a:cubicBezTo>
                      <a:pt x="22724" y="6288"/>
                      <a:pt x="22908" y="5902"/>
                      <a:pt x="23183" y="5682"/>
                    </a:cubicBezTo>
                    <a:cubicBezTo>
                      <a:pt x="23478" y="5461"/>
                      <a:pt x="23845" y="5351"/>
                      <a:pt x="24195" y="5222"/>
                    </a:cubicBezTo>
                    <a:cubicBezTo>
                      <a:pt x="24856" y="4983"/>
                      <a:pt x="25500" y="4689"/>
                      <a:pt x="26125" y="4358"/>
                    </a:cubicBezTo>
                    <a:cubicBezTo>
                      <a:pt x="27019" y="3872"/>
                      <a:pt x="27861" y="3484"/>
                      <a:pt x="28797" y="3484"/>
                    </a:cubicBezTo>
                    <a:cubicBezTo>
                      <a:pt x="29207" y="3484"/>
                      <a:pt x="29636" y="3559"/>
                      <a:pt x="30096" y="3733"/>
                    </a:cubicBezTo>
                    <a:cubicBezTo>
                      <a:pt x="30556" y="3898"/>
                      <a:pt x="30978" y="4137"/>
                      <a:pt x="31420" y="4321"/>
                    </a:cubicBezTo>
                    <a:cubicBezTo>
                      <a:pt x="31806" y="4468"/>
                      <a:pt x="32192" y="4578"/>
                      <a:pt x="32615" y="4652"/>
                    </a:cubicBezTo>
                    <a:lnTo>
                      <a:pt x="32633" y="2446"/>
                    </a:lnTo>
                    <a:cubicBezTo>
                      <a:pt x="29839" y="1306"/>
                      <a:pt x="26952" y="405"/>
                      <a:pt x="239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686034" y="-2923043"/>
                <a:ext cx="217814" cy="62754"/>
              </a:xfrm>
              <a:custGeom>
                <a:rect b="b" l="l" r="r" t="t"/>
                <a:pathLst>
                  <a:path extrusionOk="0" h="1049" w="3641">
                    <a:moveTo>
                      <a:pt x="3641" y="1"/>
                    </a:moveTo>
                    <a:cubicBezTo>
                      <a:pt x="2850" y="258"/>
                      <a:pt x="2078" y="497"/>
                      <a:pt x="1287" y="718"/>
                    </a:cubicBezTo>
                    <a:cubicBezTo>
                      <a:pt x="920" y="828"/>
                      <a:pt x="460" y="920"/>
                      <a:pt x="0" y="1049"/>
                    </a:cubicBezTo>
                    <a:cubicBezTo>
                      <a:pt x="460" y="920"/>
                      <a:pt x="920" y="828"/>
                      <a:pt x="1287" y="718"/>
                    </a:cubicBezTo>
                    <a:cubicBezTo>
                      <a:pt x="2078" y="497"/>
                      <a:pt x="2850" y="258"/>
                      <a:pt x="3641" y="1"/>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2936237" y="-2563393"/>
                <a:ext cx="60" cy="2273"/>
              </a:xfrm>
              <a:custGeom>
                <a:rect b="b" l="l" r="r" t="t"/>
                <a:pathLst>
                  <a:path extrusionOk="0" h="38" w="1">
                    <a:moveTo>
                      <a:pt x="0" y="0"/>
                    </a:moveTo>
                    <a:lnTo>
                      <a:pt x="0" y="0"/>
                    </a:lnTo>
                    <a:lnTo>
                      <a:pt x="0" y="37"/>
                    </a:ln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557357" y="-2764694"/>
                <a:ext cx="77051" cy="70471"/>
              </a:xfrm>
              <a:custGeom>
                <a:rect b="b" l="l" r="r" t="t"/>
                <a:pathLst>
                  <a:path extrusionOk="0" h="1178" w="1288">
                    <a:moveTo>
                      <a:pt x="19" y="1"/>
                    </a:moveTo>
                    <a:cubicBezTo>
                      <a:pt x="0" y="553"/>
                      <a:pt x="589" y="920"/>
                      <a:pt x="1287" y="1178"/>
                    </a:cubicBezTo>
                    <a:lnTo>
                      <a:pt x="1287" y="1178"/>
                    </a:lnTo>
                    <a:cubicBezTo>
                      <a:pt x="589" y="920"/>
                      <a:pt x="0" y="553"/>
                      <a:pt x="19" y="1"/>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557357" y="-3257208"/>
                <a:ext cx="2378961" cy="839908"/>
              </a:xfrm>
              <a:custGeom>
                <a:rect b="b" l="l" r="r" t="t"/>
                <a:pathLst>
                  <a:path extrusionOk="0" h="14040" w="39767">
                    <a:moveTo>
                      <a:pt x="5219" y="6335"/>
                    </a:moveTo>
                    <a:cubicBezTo>
                      <a:pt x="5363" y="6335"/>
                      <a:pt x="5501" y="6354"/>
                      <a:pt x="5626" y="6396"/>
                    </a:cubicBezTo>
                    <a:cubicBezTo>
                      <a:pt x="5920" y="6506"/>
                      <a:pt x="6159" y="6745"/>
                      <a:pt x="6141" y="7021"/>
                    </a:cubicBezTo>
                    <a:cubicBezTo>
                      <a:pt x="6123" y="7278"/>
                      <a:pt x="5902" y="7462"/>
                      <a:pt x="5663" y="7572"/>
                    </a:cubicBezTo>
                    <a:cubicBezTo>
                      <a:pt x="5232" y="7801"/>
                      <a:pt x="4732" y="7872"/>
                      <a:pt x="4228" y="7872"/>
                    </a:cubicBezTo>
                    <a:cubicBezTo>
                      <a:pt x="4044" y="7872"/>
                      <a:pt x="3859" y="7863"/>
                      <a:pt x="3677" y="7848"/>
                    </a:cubicBezTo>
                    <a:cubicBezTo>
                      <a:pt x="2227" y="7749"/>
                      <a:pt x="3968" y="6335"/>
                      <a:pt x="5219" y="6335"/>
                    </a:cubicBezTo>
                    <a:close/>
                    <a:moveTo>
                      <a:pt x="5572" y="8320"/>
                    </a:moveTo>
                    <a:cubicBezTo>
                      <a:pt x="5970" y="8320"/>
                      <a:pt x="6349" y="8456"/>
                      <a:pt x="6435" y="8767"/>
                    </a:cubicBezTo>
                    <a:cubicBezTo>
                      <a:pt x="6509" y="9025"/>
                      <a:pt x="6288" y="9282"/>
                      <a:pt x="6012" y="9355"/>
                    </a:cubicBezTo>
                    <a:cubicBezTo>
                      <a:pt x="5903" y="9387"/>
                      <a:pt x="5788" y="9398"/>
                      <a:pt x="5669" y="9398"/>
                    </a:cubicBezTo>
                    <a:cubicBezTo>
                      <a:pt x="5506" y="9398"/>
                      <a:pt x="5336" y="9377"/>
                      <a:pt x="5167" y="9355"/>
                    </a:cubicBezTo>
                    <a:cubicBezTo>
                      <a:pt x="4854" y="9319"/>
                      <a:pt x="4413" y="9153"/>
                      <a:pt x="4541" y="8786"/>
                    </a:cubicBezTo>
                    <a:cubicBezTo>
                      <a:pt x="4649" y="8493"/>
                      <a:pt x="5123" y="8320"/>
                      <a:pt x="5572" y="8320"/>
                    </a:cubicBezTo>
                    <a:close/>
                    <a:moveTo>
                      <a:pt x="27640" y="1"/>
                    </a:moveTo>
                    <a:cubicBezTo>
                      <a:pt x="24765" y="1"/>
                      <a:pt x="21895" y="385"/>
                      <a:pt x="19047" y="770"/>
                    </a:cubicBezTo>
                    <a:cubicBezTo>
                      <a:pt x="18385" y="862"/>
                      <a:pt x="17723" y="954"/>
                      <a:pt x="17061" y="1046"/>
                    </a:cubicBezTo>
                    <a:cubicBezTo>
                      <a:pt x="16418" y="1138"/>
                      <a:pt x="15756" y="1230"/>
                      <a:pt x="15094" y="1358"/>
                    </a:cubicBezTo>
                    <a:cubicBezTo>
                      <a:pt x="14101" y="1524"/>
                      <a:pt x="13109" y="1726"/>
                      <a:pt x="12134" y="1965"/>
                    </a:cubicBezTo>
                    <a:cubicBezTo>
                      <a:pt x="11803" y="2038"/>
                      <a:pt x="11472" y="2130"/>
                      <a:pt x="11160" y="2222"/>
                    </a:cubicBezTo>
                    <a:cubicBezTo>
                      <a:pt x="10774" y="2333"/>
                      <a:pt x="10351" y="2480"/>
                      <a:pt x="10149" y="2792"/>
                    </a:cubicBezTo>
                    <a:cubicBezTo>
                      <a:pt x="10020" y="3031"/>
                      <a:pt x="10002" y="3325"/>
                      <a:pt x="9910" y="3564"/>
                    </a:cubicBezTo>
                    <a:cubicBezTo>
                      <a:pt x="9652" y="4263"/>
                      <a:pt x="8843" y="4594"/>
                      <a:pt x="8108" y="4833"/>
                    </a:cubicBezTo>
                    <a:cubicBezTo>
                      <a:pt x="7336" y="5090"/>
                      <a:pt x="6564" y="5348"/>
                      <a:pt x="5792" y="5587"/>
                    </a:cubicBezTo>
                    <a:cubicBezTo>
                      <a:pt x="5001" y="5844"/>
                      <a:pt x="4229" y="6083"/>
                      <a:pt x="3438" y="6304"/>
                    </a:cubicBezTo>
                    <a:cubicBezTo>
                      <a:pt x="3071" y="6414"/>
                      <a:pt x="2611" y="6506"/>
                      <a:pt x="2151" y="6635"/>
                    </a:cubicBezTo>
                    <a:cubicBezTo>
                      <a:pt x="1876" y="6708"/>
                      <a:pt x="1600" y="6782"/>
                      <a:pt x="1343" y="6874"/>
                    </a:cubicBezTo>
                    <a:cubicBezTo>
                      <a:pt x="791" y="7094"/>
                      <a:pt x="331" y="7388"/>
                      <a:pt x="111" y="7866"/>
                    </a:cubicBezTo>
                    <a:cubicBezTo>
                      <a:pt x="56" y="7995"/>
                      <a:pt x="19" y="8124"/>
                      <a:pt x="19" y="8234"/>
                    </a:cubicBezTo>
                    <a:cubicBezTo>
                      <a:pt x="0" y="8786"/>
                      <a:pt x="589" y="9153"/>
                      <a:pt x="1287" y="9411"/>
                    </a:cubicBezTo>
                    <a:cubicBezTo>
                      <a:pt x="1434" y="9466"/>
                      <a:pt x="1618" y="9521"/>
                      <a:pt x="1784" y="9558"/>
                    </a:cubicBezTo>
                    <a:cubicBezTo>
                      <a:pt x="2004" y="9613"/>
                      <a:pt x="2207" y="9668"/>
                      <a:pt x="2409" y="9705"/>
                    </a:cubicBezTo>
                    <a:cubicBezTo>
                      <a:pt x="2519" y="9723"/>
                      <a:pt x="2611" y="9742"/>
                      <a:pt x="2703" y="9760"/>
                    </a:cubicBezTo>
                    <a:cubicBezTo>
                      <a:pt x="2997" y="9815"/>
                      <a:pt x="3255" y="9852"/>
                      <a:pt x="3420" y="9870"/>
                    </a:cubicBezTo>
                    <a:lnTo>
                      <a:pt x="13219" y="11047"/>
                    </a:lnTo>
                    <a:cubicBezTo>
                      <a:pt x="14101" y="11157"/>
                      <a:pt x="15002" y="11267"/>
                      <a:pt x="15830" y="11617"/>
                    </a:cubicBezTo>
                    <a:cubicBezTo>
                      <a:pt x="16308" y="11819"/>
                      <a:pt x="16749" y="12113"/>
                      <a:pt x="17190" y="12370"/>
                    </a:cubicBezTo>
                    <a:cubicBezTo>
                      <a:pt x="17337" y="12462"/>
                      <a:pt x="17484" y="12554"/>
                      <a:pt x="17631" y="12646"/>
                    </a:cubicBezTo>
                    <a:cubicBezTo>
                      <a:pt x="19444" y="13668"/>
                      <a:pt x="21566" y="14040"/>
                      <a:pt x="23668" y="14040"/>
                    </a:cubicBezTo>
                    <a:cubicBezTo>
                      <a:pt x="23911" y="14040"/>
                      <a:pt x="24154" y="14035"/>
                      <a:pt x="24397" y="14025"/>
                    </a:cubicBezTo>
                    <a:cubicBezTo>
                      <a:pt x="24948" y="14007"/>
                      <a:pt x="25481" y="13952"/>
                      <a:pt x="26015" y="13896"/>
                    </a:cubicBezTo>
                    <a:cubicBezTo>
                      <a:pt x="26713" y="13804"/>
                      <a:pt x="27430" y="13694"/>
                      <a:pt x="28129" y="13565"/>
                    </a:cubicBezTo>
                    <a:cubicBezTo>
                      <a:pt x="29158" y="13363"/>
                      <a:pt x="30206" y="13124"/>
                      <a:pt x="31236" y="12885"/>
                    </a:cubicBezTo>
                    <a:cubicBezTo>
                      <a:pt x="32284" y="12646"/>
                      <a:pt x="33332" y="12426"/>
                      <a:pt x="34379" y="12242"/>
                    </a:cubicBezTo>
                    <a:cubicBezTo>
                      <a:pt x="36163" y="11948"/>
                      <a:pt x="37964" y="11782"/>
                      <a:pt x="39766" y="11635"/>
                    </a:cubicBezTo>
                    <a:lnTo>
                      <a:pt x="39766" y="11598"/>
                    </a:lnTo>
                    <a:cubicBezTo>
                      <a:pt x="38565" y="11451"/>
                      <a:pt x="37348" y="11386"/>
                      <a:pt x="36130" y="11386"/>
                    </a:cubicBezTo>
                    <a:cubicBezTo>
                      <a:pt x="35521" y="11386"/>
                      <a:pt x="34913" y="11402"/>
                      <a:pt x="34306" y="11433"/>
                    </a:cubicBezTo>
                    <a:cubicBezTo>
                      <a:pt x="30298" y="11617"/>
                      <a:pt x="26364" y="12389"/>
                      <a:pt x="22374" y="12720"/>
                    </a:cubicBezTo>
                    <a:cubicBezTo>
                      <a:pt x="22193" y="12734"/>
                      <a:pt x="22004" y="12744"/>
                      <a:pt x="21812" y="12744"/>
                    </a:cubicBezTo>
                    <a:cubicBezTo>
                      <a:pt x="21033" y="12744"/>
                      <a:pt x="20228" y="12586"/>
                      <a:pt x="19874" y="11966"/>
                    </a:cubicBezTo>
                    <a:cubicBezTo>
                      <a:pt x="19672" y="11598"/>
                      <a:pt x="19690" y="11176"/>
                      <a:pt x="19525" y="10789"/>
                    </a:cubicBezTo>
                    <a:cubicBezTo>
                      <a:pt x="19102" y="9852"/>
                      <a:pt x="17815" y="9631"/>
                      <a:pt x="16749" y="9558"/>
                    </a:cubicBezTo>
                    <a:cubicBezTo>
                      <a:pt x="13936" y="9355"/>
                      <a:pt x="11105" y="9153"/>
                      <a:pt x="8292" y="8951"/>
                    </a:cubicBezTo>
                    <a:cubicBezTo>
                      <a:pt x="8035" y="8933"/>
                      <a:pt x="7759" y="8896"/>
                      <a:pt x="7557" y="8730"/>
                    </a:cubicBezTo>
                    <a:cubicBezTo>
                      <a:pt x="7226" y="8473"/>
                      <a:pt x="7281" y="7958"/>
                      <a:pt x="7557" y="7664"/>
                    </a:cubicBezTo>
                    <a:cubicBezTo>
                      <a:pt x="7851" y="7370"/>
                      <a:pt x="8274" y="7241"/>
                      <a:pt x="8678" y="7131"/>
                    </a:cubicBezTo>
                    <a:cubicBezTo>
                      <a:pt x="10737" y="6561"/>
                      <a:pt x="12796" y="5991"/>
                      <a:pt x="14855" y="5421"/>
                    </a:cubicBezTo>
                    <a:cubicBezTo>
                      <a:pt x="15572" y="5219"/>
                      <a:pt x="16455" y="4686"/>
                      <a:pt x="16124" y="4042"/>
                    </a:cubicBezTo>
                    <a:cubicBezTo>
                      <a:pt x="15866" y="3546"/>
                      <a:pt x="15057" y="3472"/>
                      <a:pt x="14837" y="2976"/>
                    </a:cubicBezTo>
                    <a:cubicBezTo>
                      <a:pt x="14598" y="2388"/>
                      <a:pt x="15333" y="1928"/>
                      <a:pt x="15958" y="1744"/>
                    </a:cubicBezTo>
                    <a:cubicBezTo>
                      <a:pt x="19470" y="715"/>
                      <a:pt x="23238" y="549"/>
                      <a:pt x="26952" y="402"/>
                    </a:cubicBezTo>
                    <a:cubicBezTo>
                      <a:pt x="28202" y="347"/>
                      <a:pt x="29471" y="292"/>
                      <a:pt x="30739" y="237"/>
                    </a:cubicBezTo>
                    <a:lnTo>
                      <a:pt x="31181" y="237"/>
                    </a:lnTo>
                    <a:cubicBezTo>
                      <a:pt x="30850" y="200"/>
                      <a:pt x="30500" y="145"/>
                      <a:pt x="30169" y="126"/>
                    </a:cubicBezTo>
                    <a:cubicBezTo>
                      <a:pt x="30169" y="126"/>
                      <a:pt x="30151" y="108"/>
                      <a:pt x="30151" y="108"/>
                    </a:cubicBezTo>
                    <a:cubicBezTo>
                      <a:pt x="29314" y="34"/>
                      <a:pt x="28477" y="1"/>
                      <a:pt x="27640" y="1"/>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557357" y="-3257208"/>
                <a:ext cx="2378961" cy="839908"/>
              </a:xfrm>
              <a:custGeom>
                <a:rect b="b" l="l" r="r" t="t"/>
                <a:pathLst>
                  <a:path extrusionOk="0" h="14040" w="39767">
                    <a:moveTo>
                      <a:pt x="5219" y="6335"/>
                    </a:moveTo>
                    <a:cubicBezTo>
                      <a:pt x="5363" y="6335"/>
                      <a:pt x="5501" y="6354"/>
                      <a:pt x="5626" y="6396"/>
                    </a:cubicBezTo>
                    <a:cubicBezTo>
                      <a:pt x="5920" y="6506"/>
                      <a:pt x="6159" y="6745"/>
                      <a:pt x="6141" y="7021"/>
                    </a:cubicBezTo>
                    <a:cubicBezTo>
                      <a:pt x="6123" y="7278"/>
                      <a:pt x="5902" y="7462"/>
                      <a:pt x="5663" y="7572"/>
                    </a:cubicBezTo>
                    <a:cubicBezTo>
                      <a:pt x="5232" y="7801"/>
                      <a:pt x="4732" y="7872"/>
                      <a:pt x="4228" y="7872"/>
                    </a:cubicBezTo>
                    <a:cubicBezTo>
                      <a:pt x="4044" y="7872"/>
                      <a:pt x="3859" y="7863"/>
                      <a:pt x="3677" y="7848"/>
                    </a:cubicBezTo>
                    <a:cubicBezTo>
                      <a:pt x="2227" y="7749"/>
                      <a:pt x="3968" y="6335"/>
                      <a:pt x="5219" y="6335"/>
                    </a:cubicBezTo>
                    <a:close/>
                    <a:moveTo>
                      <a:pt x="5572" y="8320"/>
                    </a:moveTo>
                    <a:cubicBezTo>
                      <a:pt x="5970" y="8320"/>
                      <a:pt x="6349" y="8456"/>
                      <a:pt x="6435" y="8767"/>
                    </a:cubicBezTo>
                    <a:cubicBezTo>
                      <a:pt x="6509" y="9025"/>
                      <a:pt x="6288" y="9282"/>
                      <a:pt x="6012" y="9355"/>
                    </a:cubicBezTo>
                    <a:cubicBezTo>
                      <a:pt x="5903" y="9387"/>
                      <a:pt x="5788" y="9398"/>
                      <a:pt x="5669" y="9398"/>
                    </a:cubicBezTo>
                    <a:cubicBezTo>
                      <a:pt x="5506" y="9398"/>
                      <a:pt x="5336" y="9377"/>
                      <a:pt x="5167" y="9355"/>
                    </a:cubicBezTo>
                    <a:cubicBezTo>
                      <a:pt x="4854" y="9319"/>
                      <a:pt x="4413" y="9153"/>
                      <a:pt x="4541" y="8786"/>
                    </a:cubicBezTo>
                    <a:cubicBezTo>
                      <a:pt x="4649" y="8493"/>
                      <a:pt x="5123" y="8320"/>
                      <a:pt x="5572" y="8320"/>
                    </a:cubicBezTo>
                    <a:close/>
                    <a:moveTo>
                      <a:pt x="27640" y="1"/>
                    </a:moveTo>
                    <a:cubicBezTo>
                      <a:pt x="24765" y="1"/>
                      <a:pt x="21895" y="385"/>
                      <a:pt x="19047" y="770"/>
                    </a:cubicBezTo>
                    <a:cubicBezTo>
                      <a:pt x="18385" y="862"/>
                      <a:pt x="17723" y="954"/>
                      <a:pt x="17061" y="1046"/>
                    </a:cubicBezTo>
                    <a:cubicBezTo>
                      <a:pt x="16418" y="1138"/>
                      <a:pt x="15756" y="1230"/>
                      <a:pt x="15094" y="1358"/>
                    </a:cubicBezTo>
                    <a:cubicBezTo>
                      <a:pt x="14101" y="1524"/>
                      <a:pt x="13109" y="1726"/>
                      <a:pt x="12134" y="1965"/>
                    </a:cubicBezTo>
                    <a:cubicBezTo>
                      <a:pt x="11803" y="2038"/>
                      <a:pt x="11472" y="2130"/>
                      <a:pt x="11160" y="2222"/>
                    </a:cubicBezTo>
                    <a:cubicBezTo>
                      <a:pt x="10774" y="2333"/>
                      <a:pt x="10351" y="2480"/>
                      <a:pt x="10149" y="2792"/>
                    </a:cubicBezTo>
                    <a:cubicBezTo>
                      <a:pt x="10020" y="3031"/>
                      <a:pt x="10002" y="3325"/>
                      <a:pt x="9910" y="3564"/>
                    </a:cubicBezTo>
                    <a:cubicBezTo>
                      <a:pt x="9652" y="4263"/>
                      <a:pt x="8843" y="4594"/>
                      <a:pt x="8108" y="4833"/>
                    </a:cubicBezTo>
                    <a:cubicBezTo>
                      <a:pt x="7336" y="5090"/>
                      <a:pt x="6564" y="5348"/>
                      <a:pt x="5792" y="5587"/>
                    </a:cubicBezTo>
                    <a:cubicBezTo>
                      <a:pt x="5001" y="5844"/>
                      <a:pt x="4229" y="6083"/>
                      <a:pt x="3438" y="6304"/>
                    </a:cubicBezTo>
                    <a:cubicBezTo>
                      <a:pt x="3071" y="6414"/>
                      <a:pt x="2611" y="6506"/>
                      <a:pt x="2151" y="6635"/>
                    </a:cubicBezTo>
                    <a:cubicBezTo>
                      <a:pt x="1876" y="6708"/>
                      <a:pt x="1600" y="6782"/>
                      <a:pt x="1343" y="6874"/>
                    </a:cubicBezTo>
                    <a:cubicBezTo>
                      <a:pt x="791" y="7094"/>
                      <a:pt x="331" y="7388"/>
                      <a:pt x="111" y="7866"/>
                    </a:cubicBezTo>
                    <a:cubicBezTo>
                      <a:pt x="56" y="7995"/>
                      <a:pt x="19" y="8124"/>
                      <a:pt x="19" y="8234"/>
                    </a:cubicBezTo>
                    <a:cubicBezTo>
                      <a:pt x="0" y="8786"/>
                      <a:pt x="589" y="9153"/>
                      <a:pt x="1287" y="9411"/>
                    </a:cubicBezTo>
                    <a:cubicBezTo>
                      <a:pt x="1434" y="9466"/>
                      <a:pt x="1618" y="9521"/>
                      <a:pt x="1784" y="9558"/>
                    </a:cubicBezTo>
                    <a:cubicBezTo>
                      <a:pt x="2004" y="9613"/>
                      <a:pt x="2207" y="9668"/>
                      <a:pt x="2409" y="9705"/>
                    </a:cubicBezTo>
                    <a:cubicBezTo>
                      <a:pt x="2519" y="9723"/>
                      <a:pt x="2611" y="9742"/>
                      <a:pt x="2703" y="9760"/>
                    </a:cubicBezTo>
                    <a:cubicBezTo>
                      <a:pt x="2997" y="9815"/>
                      <a:pt x="3255" y="9852"/>
                      <a:pt x="3420" y="9870"/>
                    </a:cubicBezTo>
                    <a:lnTo>
                      <a:pt x="13219" y="11047"/>
                    </a:lnTo>
                    <a:cubicBezTo>
                      <a:pt x="14101" y="11157"/>
                      <a:pt x="15002" y="11267"/>
                      <a:pt x="15830" y="11617"/>
                    </a:cubicBezTo>
                    <a:cubicBezTo>
                      <a:pt x="16308" y="11819"/>
                      <a:pt x="16749" y="12113"/>
                      <a:pt x="17190" y="12370"/>
                    </a:cubicBezTo>
                    <a:cubicBezTo>
                      <a:pt x="17337" y="12462"/>
                      <a:pt x="17484" y="12554"/>
                      <a:pt x="17631" y="12646"/>
                    </a:cubicBezTo>
                    <a:cubicBezTo>
                      <a:pt x="19444" y="13668"/>
                      <a:pt x="21566" y="14040"/>
                      <a:pt x="23668" y="14040"/>
                    </a:cubicBezTo>
                    <a:cubicBezTo>
                      <a:pt x="23911" y="14040"/>
                      <a:pt x="24154" y="14035"/>
                      <a:pt x="24397" y="14025"/>
                    </a:cubicBezTo>
                    <a:cubicBezTo>
                      <a:pt x="24948" y="14007"/>
                      <a:pt x="25481" y="13952"/>
                      <a:pt x="26015" y="13896"/>
                    </a:cubicBezTo>
                    <a:cubicBezTo>
                      <a:pt x="26713" y="13804"/>
                      <a:pt x="27430" y="13694"/>
                      <a:pt x="28129" y="13565"/>
                    </a:cubicBezTo>
                    <a:cubicBezTo>
                      <a:pt x="29158" y="13363"/>
                      <a:pt x="30206" y="13124"/>
                      <a:pt x="31236" y="12885"/>
                    </a:cubicBezTo>
                    <a:cubicBezTo>
                      <a:pt x="32284" y="12646"/>
                      <a:pt x="33332" y="12426"/>
                      <a:pt x="34379" y="12242"/>
                    </a:cubicBezTo>
                    <a:cubicBezTo>
                      <a:pt x="36163" y="11948"/>
                      <a:pt x="37964" y="11782"/>
                      <a:pt x="39766" y="11635"/>
                    </a:cubicBezTo>
                    <a:lnTo>
                      <a:pt x="39766" y="11598"/>
                    </a:lnTo>
                    <a:cubicBezTo>
                      <a:pt x="38565" y="11451"/>
                      <a:pt x="37348" y="11386"/>
                      <a:pt x="36130" y="11386"/>
                    </a:cubicBezTo>
                    <a:cubicBezTo>
                      <a:pt x="35521" y="11386"/>
                      <a:pt x="34913" y="11402"/>
                      <a:pt x="34306" y="11433"/>
                    </a:cubicBezTo>
                    <a:cubicBezTo>
                      <a:pt x="30298" y="11617"/>
                      <a:pt x="26364" y="12389"/>
                      <a:pt x="22374" y="12720"/>
                    </a:cubicBezTo>
                    <a:cubicBezTo>
                      <a:pt x="22193" y="12734"/>
                      <a:pt x="22004" y="12744"/>
                      <a:pt x="21812" y="12744"/>
                    </a:cubicBezTo>
                    <a:cubicBezTo>
                      <a:pt x="21033" y="12744"/>
                      <a:pt x="20228" y="12586"/>
                      <a:pt x="19874" y="11966"/>
                    </a:cubicBezTo>
                    <a:cubicBezTo>
                      <a:pt x="19672" y="11598"/>
                      <a:pt x="19690" y="11176"/>
                      <a:pt x="19525" y="10789"/>
                    </a:cubicBezTo>
                    <a:cubicBezTo>
                      <a:pt x="19102" y="9852"/>
                      <a:pt x="17815" y="9631"/>
                      <a:pt x="16749" y="9558"/>
                    </a:cubicBezTo>
                    <a:cubicBezTo>
                      <a:pt x="13936" y="9355"/>
                      <a:pt x="11105" y="9153"/>
                      <a:pt x="8292" y="8951"/>
                    </a:cubicBezTo>
                    <a:cubicBezTo>
                      <a:pt x="8035" y="8933"/>
                      <a:pt x="7759" y="8896"/>
                      <a:pt x="7557" y="8730"/>
                    </a:cubicBezTo>
                    <a:cubicBezTo>
                      <a:pt x="7226" y="8473"/>
                      <a:pt x="7281" y="7958"/>
                      <a:pt x="7557" y="7664"/>
                    </a:cubicBezTo>
                    <a:cubicBezTo>
                      <a:pt x="7851" y="7370"/>
                      <a:pt x="8274" y="7241"/>
                      <a:pt x="8678" y="7131"/>
                    </a:cubicBezTo>
                    <a:cubicBezTo>
                      <a:pt x="10737" y="6561"/>
                      <a:pt x="12796" y="5991"/>
                      <a:pt x="14855" y="5421"/>
                    </a:cubicBezTo>
                    <a:cubicBezTo>
                      <a:pt x="15572" y="5219"/>
                      <a:pt x="16455" y="4686"/>
                      <a:pt x="16124" y="4042"/>
                    </a:cubicBezTo>
                    <a:cubicBezTo>
                      <a:pt x="15866" y="3546"/>
                      <a:pt x="15057" y="3472"/>
                      <a:pt x="14837" y="2976"/>
                    </a:cubicBezTo>
                    <a:cubicBezTo>
                      <a:pt x="14598" y="2388"/>
                      <a:pt x="15333" y="1928"/>
                      <a:pt x="15958" y="1744"/>
                    </a:cubicBezTo>
                    <a:cubicBezTo>
                      <a:pt x="19470" y="715"/>
                      <a:pt x="23238" y="549"/>
                      <a:pt x="26952" y="402"/>
                    </a:cubicBezTo>
                    <a:cubicBezTo>
                      <a:pt x="28202" y="347"/>
                      <a:pt x="29471" y="292"/>
                      <a:pt x="30739" y="237"/>
                    </a:cubicBezTo>
                    <a:lnTo>
                      <a:pt x="31181" y="237"/>
                    </a:lnTo>
                    <a:cubicBezTo>
                      <a:pt x="30850" y="200"/>
                      <a:pt x="30500" y="145"/>
                      <a:pt x="30169" y="126"/>
                    </a:cubicBezTo>
                    <a:cubicBezTo>
                      <a:pt x="30169" y="126"/>
                      <a:pt x="30151" y="108"/>
                      <a:pt x="30151" y="108"/>
                    </a:cubicBezTo>
                    <a:cubicBezTo>
                      <a:pt x="29314" y="34"/>
                      <a:pt x="28477" y="1"/>
                      <a:pt x="276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690520" y="-2878296"/>
                <a:ext cx="235342" cy="92067"/>
              </a:xfrm>
              <a:custGeom>
                <a:rect b="b" l="l" r="r" t="t"/>
                <a:pathLst>
                  <a:path extrusionOk="0" h="1539" w="3934">
                    <a:moveTo>
                      <a:pt x="2993" y="1"/>
                    </a:moveTo>
                    <a:cubicBezTo>
                      <a:pt x="1742" y="1"/>
                      <a:pt x="1" y="1415"/>
                      <a:pt x="1451" y="1514"/>
                    </a:cubicBezTo>
                    <a:cubicBezTo>
                      <a:pt x="1633" y="1529"/>
                      <a:pt x="1818" y="1538"/>
                      <a:pt x="2002" y="1538"/>
                    </a:cubicBezTo>
                    <a:cubicBezTo>
                      <a:pt x="2506" y="1538"/>
                      <a:pt x="3006" y="1467"/>
                      <a:pt x="3437" y="1238"/>
                    </a:cubicBezTo>
                    <a:cubicBezTo>
                      <a:pt x="3676" y="1128"/>
                      <a:pt x="3897" y="944"/>
                      <a:pt x="3915" y="687"/>
                    </a:cubicBezTo>
                    <a:cubicBezTo>
                      <a:pt x="3933" y="411"/>
                      <a:pt x="3694" y="172"/>
                      <a:pt x="3400" y="62"/>
                    </a:cubicBezTo>
                    <a:cubicBezTo>
                      <a:pt x="3275" y="20"/>
                      <a:pt x="3137" y="1"/>
                      <a:pt x="2993" y="1"/>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690520" y="-2878296"/>
                <a:ext cx="235342" cy="92067"/>
              </a:xfrm>
              <a:custGeom>
                <a:rect b="b" l="l" r="r" t="t"/>
                <a:pathLst>
                  <a:path extrusionOk="0" h="1539" w="3934">
                    <a:moveTo>
                      <a:pt x="2993" y="1"/>
                    </a:moveTo>
                    <a:cubicBezTo>
                      <a:pt x="1742" y="1"/>
                      <a:pt x="1" y="1415"/>
                      <a:pt x="1451" y="1514"/>
                    </a:cubicBezTo>
                    <a:cubicBezTo>
                      <a:pt x="1633" y="1529"/>
                      <a:pt x="1818" y="1538"/>
                      <a:pt x="2002" y="1538"/>
                    </a:cubicBezTo>
                    <a:cubicBezTo>
                      <a:pt x="2506" y="1538"/>
                      <a:pt x="3006" y="1467"/>
                      <a:pt x="3437" y="1238"/>
                    </a:cubicBezTo>
                    <a:cubicBezTo>
                      <a:pt x="3676" y="1128"/>
                      <a:pt x="3897" y="944"/>
                      <a:pt x="3915" y="687"/>
                    </a:cubicBezTo>
                    <a:cubicBezTo>
                      <a:pt x="3933" y="411"/>
                      <a:pt x="3694" y="172"/>
                      <a:pt x="3400" y="62"/>
                    </a:cubicBezTo>
                    <a:cubicBezTo>
                      <a:pt x="3275" y="20"/>
                      <a:pt x="3137" y="1"/>
                      <a:pt x="2993" y="1"/>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690520" y="-2878296"/>
                <a:ext cx="235342" cy="92067"/>
              </a:xfrm>
              <a:custGeom>
                <a:rect b="b" l="l" r="r" t="t"/>
                <a:pathLst>
                  <a:path extrusionOk="0" h="1539" w="3934">
                    <a:moveTo>
                      <a:pt x="2993" y="1"/>
                    </a:moveTo>
                    <a:cubicBezTo>
                      <a:pt x="1742" y="1"/>
                      <a:pt x="1" y="1415"/>
                      <a:pt x="1451" y="1514"/>
                    </a:cubicBezTo>
                    <a:cubicBezTo>
                      <a:pt x="1633" y="1529"/>
                      <a:pt x="1818" y="1538"/>
                      <a:pt x="2002" y="1538"/>
                    </a:cubicBezTo>
                    <a:cubicBezTo>
                      <a:pt x="2506" y="1538"/>
                      <a:pt x="3006" y="1467"/>
                      <a:pt x="3437" y="1238"/>
                    </a:cubicBezTo>
                    <a:cubicBezTo>
                      <a:pt x="3676" y="1128"/>
                      <a:pt x="3897" y="944"/>
                      <a:pt x="3915" y="687"/>
                    </a:cubicBezTo>
                    <a:cubicBezTo>
                      <a:pt x="3933" y="411"/>
                      <a:pt x="3694" y="172"/>
                      <a:pt x="3400" y="62"/>
                    </a:cubicBezTo>
                    <a:cubicBezTo>
                      <a:pt x="3275" y="20"/>
                      <a:pt x="3137" y="1"/>
                      <a:pt x="29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821291" y="-2759549"/>
                <a:ext cx="125448" cy="64548"/>
              </a:xfrm>
              <a:custGeom>
                <a:rect b="b" l="l" r="r" t="t"/>
                <a:pathLst>
                  <a:path extrusionOk="0" h="1079" w="2097">
                    <a:moveTo>
                      <a:pt x="1160" y="1"/>
                    </a:moveTo>
                    <a:cubicBezTo>
                      <a:pt x="711" y="1"/>
                      <a:pt x="237" y="174"/>
                      <a:pt x="129" y="467"/>
                    </a:cubicBezTo>
                    <a:cubicBezTo>
                      <a:pt x="1" y="834"/>
                      <a:pt x="442" y="1000"/>
                      <a:pt x="755" y="1036"/>
                    </a:cubicBezTo>
                    <a:cubicBezTo>
                      <a:pt x="924" y="1058"/>
                      <a:pt x="1094" y="1079"/>
                      <a:pt x="1257" y="1079"/>
                    </a:cubicBezTo>
                    <a:cubicBezTo>
                      <a:pt x="1376" y="1079"/>
                      <a:pt x="1491" y="1068"/>
                      <a:pt x="1600" y="1036"/>
                    </a:cubicBezTo>
                    <a:cubicBezTo>
                      <a:pt x="1876" y="963"/>
                      <a:pt x="2097" y="706"/>
                      <a:pt x="2023" y="448"/>
                    </a:cubicBezTo>
                    <a:cubicBezTo>
                      <a:pt x="1937" y="137"/>
                      <a:pt x="1558" y="1"/>
                      <a:pt x="1160" y="1"/>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821291" y="-2759549"/>
                <a:ext cx="125448" cy="64548"/>
              </a:xfrm>
              <a:custGeom>
                <a:rect b="b" l="l" r="r" t="t"/>
                <a:pathLst>
                  <a:path extrusionOk="0" h="1079" w="2097">
                    <a:moveTo>
                      <a:pt x="1160" y="1"/>
                    </a:moveTo>
                    <a:cubicBezTo>
                      <a:pt x="711" y="1"/>
                      <a:pt x="237" y="174"/>
                      <a:pt x="129" y="467"/>
                    </a:cubicBezTo>
                    <a:cubicBezTo>
                      <a:pt x="1" y="834"/>
                      <a:pt x="442" y="1000"/>
                      <a:pt x="755" y="1036"/>
                    </a:cubicBezTo>
                    <a:cubicBezTo>
                      <a:pt x="924" y="1058"/>
                      <a:pt x="1094" y="1079"/>
                      <a:pt x="1257" y="1079"/>
                    </a:cubicBezTo>
                    <a:cubicBezTo>
                      <a:pt x="1376" y="1079"/>
                      <a:pt x="1491" y="1068"/>
                      <a:pt x="1600" y="1036"/>
                    </a:cubicBezTo>
                    <a:cubicBezTo>
                      <a:pt x="1876" y="963"/>
                      <a:pt x="2097" y="706"/>
                      <a:pt x="2023" y="448"/>
                    </a:cubicBezTo>
                    <a:cubicBezTo>
                      <a:pt x="1937" y="137"/>
                      <a:pt x="1558" y="1"/>
                      <a:pt x="1160" y="1"/>
                    </a:cubicBez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821291" y="-2759549"/>
                <a:ext cx="125448" cy="64548"/>
              </a:xfrm>
              <a:custGeom>
                <a:rect b="b" l="l" r="r" t="t"/>
                <a:pathLst>
                  <a:path extrusionOk="0" h="1079" w="2097">
                    <a:moveTo>
                      <a:pt x="1160" y="1"/>
                    </a:moveTo>
                    <a:cubicBezTo>
                      <a:pt x="711" y="1"/>
                      <a:pt x="237" y="174"/>
                      <a:pt x="129" y="467"/>
                    </a:cubicBezTo>
                    <a:cubicBezTo>
                      <a:pt x="1" y="834"/>
                      <a:pt x="442" y="1000"/>
                      <a:pt x="755" y="1036"/>
                    </a:cubicBezTo>
                    <a:cubicBezTo>
                      <a:pt x="924" y="1058"/>
                      <a:pt x="1094" y="1079"/>
                      <a:pt x="1257" y="1079"/>
                    </a:cubicBezTo>
                    <a:cubicBezTo>
                      <a:pt x="1376" y="1079"/>
                      <a:pt x="1491" y="1068"/>
                      <a:pt x="1600" y="1036"/>
                    </a:cubicBezTo>
                    <a:cubicBezTo>
                      <a:pt x="1876" y="963"/>
                      <a:pt x="2097" y="706"/>
                      <a:pt x="2023" y="448"/>
                    </a:cubicBezTo>
                    <a:cubicBezTo>
                      <a:pt x="1937" y="137"/>
                      <a:pt x="1558" y="1"/>
                      <a:pt x="11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2939527" y="-2964798"/>
                <a:ext cx="1137" cy="102296"/>
              </a:xfrm>
              <a:custGeom>
                <a:rect b="b" l="l" r="r" t="t"/>
                <a:pathLst>
                  <a:path extrusionOk="0" h="1710" w="19">
                    <a:moveTo>
                      <a:pt x="0" y="1710"/>
                    </a:moveTo>
                    <a:lnTo>
                      <a:pt x="0" y="1710"/>
                    </a:lnTo>
                    <a:lnTo>
                      <a:pt x="19" y="0"/>
                    </a:ln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2348905" y="-3034671"/>
                <a:ext cx="591764" cy="230137"/>
              </a:xfrm>
              <a:custGeom>
                <a:rect b="b" l="l" r="r" t="t"/>
                <a:pathLst>
                  <a:path extrusionOk="0" h="3847" w="9892">
                    <a:moveTo>
                      <a:pt x="6074" y="0"/>
                    </a:moveTo>
                    <a:cubicBezTo>
                      <a:pt x="5138" y="0"/>
                      <a:pt x="4296" y="388"/>
                      <a:pt x="3402" y="874"/>
                    </a:cubicBezTo>
                    <a:cubicBezTo>
                      <a:pt x="2777" y="1205"/>
                      <a:pt x="2133" y="1499"/>
                      <a:pt x="1472" y="1738"/>
                    </a:cubicBezTo>
                    <a:cubicBezTo>
                      <a:pt x="1122" y="1867"/>
                      <a:pt x="755" y="1977"/>
                      <a:pt x="460" y="2198"/>
                    </a:cubicBezTo>
                    <a:cubicBezTo>
                      <a:pt x="185" y="2418"/>
                      <a:pt x="1" y="2804"/>
                      <a:pt x="111" y="3135"/>
                    </a:cubicBezTo>
                    <a:cubicBezTo>
                      <a:pt x="258" y="3540"/>
                      <a:pt x="718" y="3742"/>
                      <a:pt x="1159" y="3797"/>
                    </a:cubicBezTo>
                    <a:cubicBezTo>
                      <a:pt x="1380" y="3833"/>
                      <a:pt x="1601" y="3846"/>
                      <a:pt x="1822" y="3846"/>
                    </a:cubicBezTo>
                    <a:cubicBezTo>
                      <a:pt x="2171" y="3846"/>
                      <a:pt x="2520" y="3812"/>
                      <a:pt x="2869" y="3779"/>
                    </a:cubicBezTo>
                    <a:cubicBezTo>
                      <a:pt x="4303" y="3632"/>
                      <a:pt x="5755" y="3484"/>
                      <a:pt x="7189" y="3301"/>
                    </a:cubicBezTo>
                    <a:cubicBezTo>
                      <a:pt x="8090" y="3190"/>
                      <a:pt x="8972" y="3043"/>
                      <a:pt x="9873" y="2878"/>
                    </a:cubicBezTo>
                    <a:lnTo>
                      <a:pt x="9892" y="1168"/>
                    </a:lnTo>
                    <a:cubicBezTo>
                      <a:pt x="9469" y="1094"/>
                      <a:pt x="9083" y="984"/>
                      <a:pt x="8697" y="837"/>
                    </a:cubicBezTo>
                    <a:cubicBezTo>
                      <a:pt x="8255" y="653"/>
                      <a:pt x="7833" y="414"/>
                      <a:pt x="7373" y="249"/>
                    </a:cubicBezTo>
                    <a:cubicBezTo>
                      <a:pt x="6913" y="75"/>
                      <a:pt x="6484" y="0"/>
                      <a:pt x="6074" y="0"/>
                    </a:cubicBez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2348905" y="-3034671"/>
                <a:ext cx="591764" cy="230137"/>
              </a:xfrm>
              <a:custGeom>
                <a:rect b="b" l="l" r="r" t="t"/>
                <a:pathLst>
                  <a:path extrusionOk="0" h="3847" w="9892">
                    <a:moveTo>
                      <a:pt x="6074" y="0"/>
                    </a:moveTo>
                    <a:cubicBezTo>
                      <a:pt x="5138" y="0"/>
                      <a:pt x="4296" y="388"/>
                      <a:pt x="3402" y="874"/>
                    </a:cubicBezTo>
                    <a:cubicBezTo>
                      <a:pt x="2777" y="1205"/>
                      <a:pt x="2133" y="1499"/>
                      <a:pt x="1472" y="1738"/>
                    </a:cubicBezTo>
                    <a:cubicBezTo>
                      <a:pt x="1122" y="1867"/>
                      <a:pt x="755" y="1977"/>
                      <a:pt x="460" y="2198"/>
                    </a:cubicBezTo>
                    <a:cubicBezTo>
                      <a:pt x="185" y="2418"/>
                      <a:pt x="1" y="2804"/>
                      <a:pt x="111" y="3135"/>
                    </a:cubicBezTo>
                    <a:cubicBezTo>
                      <a:pt x="258" y="3540"/>
                      <a:pt x="718" y="3742"/>
                      <a:pt x="1159" y="3797"/>
                    </a:cubicBezTo>
                    <a:cubicBezTo>
                      <a:pt x="1380" y="3833"/>
                      <a:pt x="1601" y="3846"/>
                      <a:pt x="1822" y="3846"/>
                    </a:cubicBezTo>
                    <a:cubicBezTo>
                      <a:pt x="2171" y="3846"/>
                      <a:pt x="2520" y="3812"/>
                      <a:pt x="2869" y="3779"/>
                    </a:cubicBezTo>
                    <a:cubicBezTo>
                      <a:pt x="4303" y="3632"/>
                      <a:pt x="5755" y="3484"/>
                      <a:pt x="7189" y="3301"/>
                    </a:cubicBezTo>
                    <a:cubicBezTo>
                      <a:pt x="8090" y="3190"/>
                      <a:pt x="8972" y="3043"/>
                      <a:pt x="9873" y="2878"/>
                    </a:cubicBezTo>
                    <a:lnTo>
                      <a:pt x="9892" y="1168"/>
                    </a:lnTo>
                    <a:cubicBezTo>
                      <a:pt x="9469" y="1094"/>
                      <a:pt x="9083" y="984"/>
                      <a:pt x="8697" y="837"/>
                    </a:cubicBezTo>
                    <a:cubicBezTo>
                      <a:pt x="8255" y="653"/>
                      <a:pt x="7833" y="414"/>
                      <a:pt x="7373" y="249"/>
                    </a:cubicBezTo>
                    <a:cubicBezTo>
                      <a:pt x="6913" y="75"/>
                      <a:pt x="6484" y="0"/>
                      <a:pt x="60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2937313" y="-2775641"/>
                <a:ext cx="1137" cy="68198"/>
              </a:xfrm>
              <a:custGeom>
                <a:rect b="b" l="l" r="r" t="t"/>
                <a:pathLst>
                  <a:path extrusionOk="0" h="1140" w="19">
                    <a:moveTo>
                      <a:pt x="1" y="1140"/>
                    </a:moveTo>
                    <a:lnTo>
                      <a:pt x="19" y="0"/>
                    </a:lnTo>
                    <a:close/>
                  </a:path>
                </a:pathLst>
              </a:custGeom>
              <a:solidFill>
                <a:srgbClr val="376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2892208" y="-2800946"/>
                <a:ext cx="46243" cy="93503"/>
              </a:xfrm>
              <a:custGeom>
                <a:rect b="b" l="l" r="r" t="t"/>
                <a:pathLst>
                  <a:path extrusionOk="0" h="1563" w="773">
                    <a:moveTo>
                      <a:pt x="773" y="0"/>
                    </a:moveTo>
                    <a:cubicBezTo>
                      <a:pt x="424" y="239"/>
                      <a:pt x="129" y="533"/>
                      <a:pt x="38" y="864"/>
                    </a:cubicBezTo>
                    <a:cubicBezTo>
                      <a:pt x="19" y="975"/>
                      <a:pt x="1" y="1122"/>
                      <a:pt x="74" y="1232"/>
                    </a:cubicBezTo>
                    <a:cubicBezTo>
                      <a:pt x="111" y="1306"/>
                      <a:pt x="166" y="1361"/>
                      <a:pt x="240" y="1398"/>
                    </a:cubicBezTo>
                    <a:cubicBezTo>
                      <a:pt x="405" y="1508"/>
                      <a:pt x="571" y="1545"/>
                      <a:pt x="755" y="1563"/>
                    </a:cubicBezTo>
                    <a:lnTo>
                      <a:pt x="773" y="423"/>
                    </a:lnTo>
                    <a:lnTo>
                      <a:pt x="773" y="0"/>
                    </a:lnTo>
                    <a:close/>
                  </a:path>
                </a:pathLst>
              </a:custGeom>
              <a:solidFill>
                <a:srgbClr val="233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2892208" y="-2800946"/>
                <a:ext cx="46243" cy="93503"/>
              </a:xfrm>
              <a:custGeom>
                <a:rect b="b" l="l" r="r" t="t"/>
                <a:pathLst>
                  <a:path extrusionOk="0" h="1563" w="773">
                    <a:moveTo>
                      <a:pt x="773" y="0"/>
                    </a:moveTo>
                    <a:cubicBezTo>
                      <a:pt x="424" y="239"/>
                      <a:pt x="129" y="533"/>
                      <a:pt x="38" y="864"/>
                    </a:cubicBezTo>
                    <a:cubicBezTo>
                      <a:pt x="19" y="975"/>
                      <a:pt x="1" y="1122"/>
                      <a:pt x="74" y="1232"/>
                    </a:cubicBezTo>
                    <a:cubicBezTo>
                      <a:pt x="111" y="1306"/>
                      <a:pt x="166" y="1361"/>
                      <a:pt x="240" y="1398"/>
                    </a:cubicBezTo>
                    <a:cubicBezTo>
                      <a:pt x="405" y="1508"/>
                      <a:pt x="571" y="1545"/>
                      <a:pt x="755" y="1563"/>
                    </a:cubicBezTo>
                    <a:lnTo>
                      <a:pt x="773" y="423"/>
                    </a:lnTo>
                    <a:lnTo>
                      <a:pt x="7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634348" y="-2694284"/>
                <a:ext cx="2301970" cy="611565"/>
              </a:xfrm>
              <a:custGeom>
                <a:rect b="b" l="l" r="r" t="t"/>
                <a:pathLst>
                  <a:path extrusionOk="0" h="10223" w="38480">
                    <a:moveTo>
                      <a:pt x="5503" y="1548"/>
                    </a:moveTo>
                    <a:cubicBezTo>
                      <a:pt x="6062" y="1548"/>
                      <a:pt x="6669" y="1703"/>
                      <a:pt x="7226" y="1821"/>
                    </a:cubicBezTo>
                    <a:cubicBezTo>
                      <a:pt x="8549" y="2096"/>
                      <a:pt x="10020" y="1821"/>
                      <a:pt x="11288" y="2243"/>
                    </a:cubicBezTo>
                    <a:cubicBezTo>
                      <a:pt x="12649" y="2703"/>
                      <a:pt x="13936" y="3567"/>
                      <a:pt x="14947" y="4523"/>
                    </a:cubicBezTo>
                    <a:cubicBezTo>
                      <a:pt x="15517" y="5075"/>
                      <a:pt x="16050" y="5718"/>
                      <a:pt x="16197" y="6472"/>
                    </a:cubicBezTo>
                    <a:cubicBezTo>
                      <a:pt x="16326" y="7226"/>
                      <a:pt x="15940" y="8090"/>
                      <a:pt x="15168" y="8292"/>
                    </a:cubicBezTo>
                    <a:cubicBezTo>
                      <a:pt x="15042" y="8326"/>
                      <a:pt x="14916" y="8341"/>
                      <a:pt x="14789" y="8341"/>
                    </a:cubicBezTo>
                    <a:cubicBezTo>
                      <a:pt x="14226" y="8341"/>
                      <a:pt x="13652" y="8044"/>
                      <a:pt x="13127" y="7759"/>
                    </a:cubicBezTo>
                    <a:cubicBezTo>
                      <a:pt x="12373" y="7318"/>
                      <a:pt x="11601" y="6895"/>
                      <a:pt x="10829" y="6454"/>
                    </a:cubicBezTo>
                    <a:cubicBezTo>
                      <a:pt x="10718" y="6591"/>
                      <a:pt x="10535" y="6648"/>
                      <a:pt x="10307" y="6648"/>
                    </a:cubicBezTo>
                    <a:cubicBezTo>
                      <a:pt x="9285" y="6648"/>
                      <a:pt x="7352" y="5496"/>
                      <a:pt x="6931" y="5240"/>
                    </a:cubicBezTo>
                    <a:cubicBezTo>
                      <a:pt x="6509" y="4983"/>
                      <a:pt x="5902" y="4707"/>
                      <a:pt x="5626" y="4284"/>
                    </a:cubicBezTo>
                    <a:cubicBezTo>
                      <a:pt x="5350" y="3861"/>
                      <a:pt x="5608" y="3586"/>
                      <a:pt x="5994" y="3420"/>
                    </a:cubicBezTo>
                    <a:cubicBezTo>
                      <a:pt x="5479" y="3052"/>
                      <a:pt x="4964" y="2666"/>
                      <a:pt x="4449" y="2262"/>
                    </a:cubicBezTo>
                    <a:cubicBezTo>
                      <a:pt x="4358" y="2188"/>
                      <a:pt x="4266" y="2096"/>
                      <a:pt x="4284" y="1986"/>
                    </a:cubicBezTo>
                    <a:cubicBezTo>
                      <a:pt x="4302" y="1931"/>
                      <a:pt x="4358" y="1894"/>
                      <a:pt x="4413" y="1857"/>
                    </a:cubicBezTo>
                    <a:cubicBezTo>
                      <a:pt x="4727" y="1627"/>
                      <a:pt x="5103" y="1548"/>
                      <a:pt x="5503" y="1548"/>
                    </a:cubicBezTo>
                    <a:close/>
                    <a:moveTo>
                      <a:pt x="0" y="1"/>
                    </a:moveTo>
                    <a:lnTo>
                      <a:pt x="0" y="1"/>
                    </a:lnTo>
                    <a:cubicBezTo>
                      <a:pt x="129" y="129"/>
                      <a:pt x="258" y="258"/>
                      <a:pt x="386" y="387"/>
                    </a:cubicBezTo>
                    <a:cubicBezTo>
                      <a:pt x="515" y="497"/>
                      <a:pt x="644" y="626"/>
                      <a:pt x="754" y="736"/>
                    </a:cubicBezTo>
                    <a:cubicBezTo>
                      <a:pt x="809" y="773"/>
                      <a:pt x="846" y="810"/>
                      <a:pt x="883" y="865"/>
                    </a:cubicBezTo>
                    <a:cubicBezTo>
                      <a:pt x="2776" y="2740"/>
                      <a:pt x="4909" y="4376"/>
                      <a:pt x="7244" y="5755"/>
                    </a:cubicBezTo>
                    <a:cubicBezTo>
                      <a:pt x="9376" y="7005"/>
                      <a:pt x="11693" y="8035"/>
                      <a:pt x="14083" y="8788"/>
                    </a:cubicBezTo>
                    <a:cubicBezTo>
                      <a:pt x="14561" y="8935"/>
                      <a:pt x="15057" y="9082"/>
                      <a:pt x="15554" y="9211"/>
                    </a:cubicBezTo>
                    <a:cubicBezTo>
                      <a:pt x="16988" y="9597"/>
                      <a:pt x="18458" y="9873"/>
                      <a:pt x="19948" y="10038"/>
                    </a:cubicBezTo>
                    <a:cubicBezTo>
                      <a:pt x="21032" y="10167"/>
                      <a:pt x="22099" y="10222"/>
                      <a:pt x="23183" y="10222"/>
                    </a:cubicBezTo>
                    <a:cubicBezTo>
                      <a:pt x="25739" y="10222"/>
                      <a:pt x="28257" y="9855"/>
                      <a:pt x="30776" y="9579"/>
                    </a:cubicBezTo>
                    <a:cubicBezTo>
                      <a:pt x="33313" y="9303"/>
                      <a:pt x="35905" y="9101"/>
                      <a:pt x="38406" y="8605"/>
                    </a:cubicBezTo>
                    <a:lnTo>
                      <a:pt x="38424" y="7612"/>
                    </a:lnTo>
                    <a:lnTo>
                      <a:pt x="38424" y="6858"/>
                    </a:lnTo>
                    <a:cubicBezTo>
                      <a:pt x="38332" y="6950"/>
                      <a:pt x="38240" y="7023"/>
                      <a:pt x="38148" y="7097"/>
                    </a:cubicBezTo>
                    <a:cubicBezTo>
                      <a:pt x="37234" y="7825"/>
                      <a:pt x="36584" y="7945"/>
                      <a:pt x="35496" y="7945"/>
                    </a:cubicBezTo>
                    <a:cubicBezTo>
                      <a:pt x="35403" y="7945"/>
                      <a:pt x="35307" y="7944"/>
                      <a:pt x="35207" y="7943"/>
                    </a:cubicBezTo>
                    <a:cubicBezTo>
                      <a:pt x="35187" y="7942"/>
                      <a:pt x="35167" y="7942"/>
                      <a:pt x="35148" y="7942"/>
                    </a:cubicBezTo>
                    <a:cubicBezTo>
                      <a:pt x="34122" y="7942"/>
                      <a:pt x="33096" y="8335"/>
                      <a:pt x="32081" y="8335"/>
                    </a:cubicBezTo>
                    <a:cubicBezTo>
                      <a:pt x="31897" y="8335"/>
                      <a:pt x="31713" y="8323"/>
                      <a:pt x="31530" y="8292"/>
                    </a:cubicBezTo>
                    <a:cubicBezTo>
                      <a:pt x="31364" y="8255"/>
                      <a:pt x="31199" y="8200"/>
                      <a:pt x="31107" y="8053"/>
                    </a:cubicBezTo>
                    <a:cubicBezTo>
                      <a:pt x="31052" y="7943"/>
                      <a:pt x="31070" y="7796"/>
                      <a:pt x="31107" y="7667"/>
                    </a:cubicBezTo>
                    <a:cubicBezTo>
                      <a:pt x="31272" y="7005"/>
                      <a:pt x="31475" y="6362"/>
                      <a:pt x="31732" y="5737"/>
                    </a:cubicBezTo>
                    <a:cubicBezTo>
                      <a:pt x="31824" y="5516"/>
                      <a:pt x="31934" y="5277"/>
                      <a:pt x="32081" y="5075"/>
                    </a:cubicBezTo>
                    <a:cubicBezTo>
                      <a:pt x="32357" y="4744"/>
                      <a:pt x="32743" y="4542"/>
                      <a:pt x="33129" y="4339"/>
                    </a:cubicBezTo>
                    <a:cubicBezTo>
                      <a:pt x="33515" y="4137"/>
                      <a:pt x="33901" y="3935"/>
                      <a:pt x="34306" y="3788"/>
                    </a:cubicBezTo>
                    <a:cubicBezTo>
                      <a:pt x="35262" y="3457"/>
                      <a:pt x="36310" y="3457"/>
                      <a:pt x="37339" y="3402"/>
                    </a:cubicBezTo>
                    <a:cubicBezTo>
                      <a:pt x="37707" y="3365"/>
                      <a:pt x="38093" y="3347"/>
                      <a:pt x="38461" y="3310"/>
                    </a:cubicBezTo>
                    <a:lnTo>
                      <a:pt x="38479" y="2225"/>
                    </a:lnTo>
                    <a:lnTo>
                      <a:pt x="38479" y="2225"/>
                    </a:lnTo>
                    <a:cubicBezTo>
                      <a:pt x="36677" y="2372"/>
                      <a:pt x="34876" y="2538"/>
                      <a:pt x="33092" y="2832"/>
                    </a:cubicBezTo>
                    <a:cubicBezTo>
                      <a:pt x="32045" y="3016"/>
                      <a:pt x="30997" y="3236"/>
                      <a:pt x="29949" y="3475"/>
                    </a:cubicBezTo>
                    <a:cubicBezTo>
                      <a:pt x="28919" y="3714"/>
                      <a:pt x="27871" y="3953"/>
                      <a:pt x="26842" y="4155"/>
                    </a:cubicBezTo>
                    <a:cubicBezTo>
                      <a:pt x="26143" y="4284"/>
                      <a:pt x="25426" y="4394"/>
                      <a:pt x="24728" y="4486"/>
                    </a:cubicBezTo>
                    <a:cubicBezTo>
                      <a:pt x="24194" y="4542"/>
                      <a:pt x="23661" y="4597"/>
                      <a:pt x="23110" y="4615"/>
                    </a:cubicBezTo>
                    <a:cubicBezTo>
                      <a:pt x="22867" y="4625"/>
                      <a:pt x="22624" y="4630"/>
                      <a:pt x="22381" y="4630"/>
                    </a:cubicBezTo>
                    <a:cubicBezTo>
                      <a:pt x="20279" y="4630"/>
                      <a:pt x="18157" y="4258"/>
                      <a:pt x="16344" y="3236"/>
                    </a:cubicBezTo>
                    <a:cubicBezTo>
                      <a:pt x="16197" y="3144"/>
                      <a:pt x="16050" y="3052"/>
                      <a:pt x="15903" y="2960"/>
                    </a:cubicBezTo>
                    <a:cubicBezTo>
                      <a:pt x="15462" y="2703"/>
                      <a:pt x="15021" y="2409"/>
                      <a:pt x="14543" y="2207"/>
                    </a:cubicBezTo>
                    <a:cubicBezTo>
                      <a:pt x="13715" y="1857"/>
                      <a:pt x="12814" y="1747"/>
                      <a:pt x="11932" y="1637"/>
                    </a:cubicBezTo>
                    <a:cubicBezTo>
                      <a:pt x="8659" y="1251"/>
                      <a:pt x="5405" y="846"/>
                      <a:pt x="2133" y="460"/>
                    </a:cubicBezTo>
                    <a:cubicBezTo>
                      <a:pt x="1968" y="442"/>
                      <a:pt x="1710" y="405"/>
                      <a:pt x="1416" y="350"/>
                    </a:cubicBezTo>
                    <a:cubicBezTo>
                      <a:pt x="1324" y="332"/>
                      <a:pt x="1232" y="313"/>
                      <a:pt x="1122" y="295"/>
                    </a:cubicBezTo>
                    <a:cubicBezTo>
                      <a:pt x="920" y="258"/>
                      <a:pt x="717" y="203"/>
                      <a:pt x="497" y="148"/>
                    </a:cubicBezTo>
                    <a:cubicBezTo>
                      <a:pt x="331" y="111"/>
                      <a:pt x="147" y="5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 name="Google Shape;124;p2"/>
            <p:cNvGrpSpPr/>
            <p:nvPr/>
          </p:nvGrpSpPr>
          <p:grpSpPr>
            <a:xfrm rot="-899867">
              <a:off x="1984976" y="4007144"/>
              <a:ext cx="3836156" cy="1966454"/>
              <a:chOff x="-5437800" y="1555000"/>
              <a:chExt cx="4365552" cy="2237828"/>
            </a:xfrm>
          </p:grpSpPr>
          <p:sp>
            <p:nvSpPr>
              <p:cNvPr id="125" name="Google Shape;125;p2"/>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 name="Google Shape;209;p2"/>
            <p:cNvGrpSpPr/>
            <p:nvPr/>
          </p:nvGrpSpPr>
          <p:grpSpPr>
            <a:xfrm>
              <a:off x="4505559" y="3894740"/>
              <a:ext cx="5285367" cy="2685131"/>
              <a:chOff x="-6252975" y="-3562350"/>
              <a:chExt cx="3937546" cy="2000246"/>
            </a:xfrm>
          </p:grpSpPr>
          <p:sp>
            <p:nvSpPr>
              <p:cNvPr id="210" name="Google Shape;210;p2"/>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 name="Google Shape;328;p2"/>
          <p:cNvGrpSpPr/>
          <p:nvPr/>
        </p:nvGrpSpPr>
        <p:grpSpPr>
          <a:xfrm>
            <a:off x="-1512460" y="-1039306"/>
            <a:ext cx="4121896" cy="2639536"/>
            <a:chOff x="-1512460" y="-1039306"/>
            <a:chExt cx="4121896" cy="2639536"/>
          </a:xfrm>
        </p:grpSpPr>
        <p:grpSp>
          <p:nvGrpSpPr>
            <p:cNvPr id="329" name="Google Shape;329;p2"/>
            <p:cNvGrpSpPr/>
            <p:nvPr/>
          </p:nvGrpSpPr>
          <p:grpSpPr>
            <a:xfrm rot="10447377">
              <a:off x="-1420396" y="-842960"/>
              <a:ext cx="3937768" cy="2000359"/>
              <a:chOff x="-6252975" y="-3562350"/>
              <a:chExt cx="3937546" cy="2000246"/>
            </a:xfrm>
          </p:grpSpPr>
          <p:sp>
            <p:nvSpPr>
              <p:cNvPr id="330" name="Google Shape;330;p2"/>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2"/>
            <p:cNvGrpSpPr/>
            <p:nvPr/>
          </p:nvGrpSpPr>
          <p:grpSpPr>
            <a:xfrm rot="10800000">
              <a:off x="-130073" y="659044"/>
              <a:ext cx="1068363" cy="941186"/>
              <a:chOff x="-1080450" y="-1803125"/>
              <a:chExt cx="824100" cy="726000"/>
            </a:xfrm>
          </p:grpSpPr>
          <p:sp>
            <p:nvSpPr>
              <p:cNvPr id="449" name="Google Shape;449;p2"/>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 name="Google Shape;460;p2"/>
          <p:cNvGrpSpPr/>
          <p:nvPr/>
        </p:nvGrpSpPr>
        <p:grpSpPr>
          <a:xfrm>
            <a:off x="7530509" y="-645937"/>
            <a:ext cx="3558219" cy="2142193"/>
            <a:chOff x="7530509" y="-645937"/>
            <a:chExt cx="3558219" cy="2142193"/>
          </a:xfrm>
        </p:grpSpPr>
        <p:grpSp>
          <p:nvGrpSpPr>
            <p:cNvPr id="461" name="Google Shape;461;p2"/>
            <p:cNvGrpSpPr/>
            <p:nvPr/>
          </p:nvGrpSpPr>
          <p:grpSpPr>
            <a:xfrm rot="-10657506">
              <a:off x="7566047" y="-574455"/>
              <a:ext cx="3487142" cy="1787546"/>
              <a:chOff x="-5437800" y="1555000"/>
              <a:chExt cx="4365552" cy="2237828"/>
            </a:xfrm>
          </p:grpSpPr>
          <p:sp>
            <p:nvSpPr>
              <p:cNvPr id="462" name="Google Shape;462;p2"/>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 name="Google Shape;546;p2"/>
            <p:cNvGrpSpPr/>
            <p:nvPr/>
          </p:nvGrpSpPr>
          <p:grpSpPr>
            <a:xfrm flipH="1" rot="10800000">
              <a:off x="7531344" y="-228137"/>
              <a:ext cx="2073004" cy="1724393"/>
              <a:chOff x="-4079175" y="203483"/>
              <a:chExt cx="2441701" cy="2031087"/>
            </a:xfrm>
          </p:grpSpPr>
          <p:sp>
            <p:nvSpPr>
              <p:cNvPr id="547" name="Google Shape;547;p2"/>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34" name="Shape 734"/>
        <p:cNvGrpSpPr/>
        <p:nvPr/>
      </p:nvGrpSpPr>
      <p:grpSpPr>
        <a:xfrm>
          <a:off x="0" y="0"/>
          <a:ext cx="0" cy="0"/>
          <a:chOff x="0" y="0"/>
          <a:chExt cx="0" cy="0"/>
        </a:xfrm>
      </p:grpSpPr>
      <p:grpSp>
        <p:nvGrpSpPr>
          <p:cNvPr id="735" name="Google Shape;735;p3"/>
          <p:cNvGrpSpPr/>
          <p:nvPr/>
        </p:nvGrpSpPr>
        <p:grpSpPr>
          <a:xfrm flipH="1" rot="10800000">
            <a:off x="5128875" y="732788"/>
            <a:ext cx="247225" cy="382700"/>
            <a:chOff x="1323975" y="2019300"/>
            <a:chExt cx="247225" cy="382700"/>
          </a:xfrm>
        </p:grpSpPr>
        <p:sp>
          <p:nvSpPr>
            <p:cNvPr id="736" name="Google Shape;736;p3"/>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3"/>
          <p:cNvGrpSpPr/>
          <p:nvPr/>
        </p:nvGrpSpPr>
        <p:grpSpPr>
          <a:xfrm>
            <a:off x="3562350" y="2851025"/>
            <a:ext cx="247225" cy="382700"/>
            <a:chOff x="1323975" y="2019300"/>
            <a:chExt cx="247225" cy="382700"/>
          </a:xfrm>
        </p:grpSpPr>
        <p:sp>
          <p:nvSpPr>
            <p:cNvPr id="740" name="Google Shape;740;p3"/>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3"/>
          <p:cNvGrpSpPr/>
          <p:nvPr/>
        </p:nvGrpSpPr>
        <p:grpSpPr>
          <a:xfrm>
            <a:off x="7794450" y="4418238"/>
            <a:ext cx="168025" cy="154100"/>
            <a:chOff x="1403175" y="2247900"/>
            <a:chExt cx="168025" cy="154100"/>
          </a:xfrm>
        </p:grpSpPr>
        <p:sp>
          <p:nvSpPr>
            <p:cNvPr id="744" name="Google Shape;744;p3"/>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 name="Google Shape;746;p3"/>
          <p:cNvGrpSpPr/>
          <p:nvPr/>
        </p:nvGrpSpPr>
        <p:grpSpPr>
          <a:xfrm>
            <a:off x="-1927419" y="1213511"/>
            <a:ext cx="7771444" cy="6184527"/>
            <a:chOff x="-1927419" y="1213511"/>
            <a:chExt cx="7771444" cy="6184527"/>
          </a:xfrm>
        </p:grpSpPr>
        <p:sp>
          <p:nvSpPr>
            <p:cNvPr id="747" name="Google Shape;747;p3"/>
            <p:cNvSpPr/>
            <p:nvPr/>
          </p:nvSpPr>
          <p:spPr>
            <a:xfrm flipH="1" rot="959056">
              <a:off x="-1441270" y="2062958"/>
              <a:ext cx="6799145" cy="4485634"/>
            </a:xfrm>
            <a:custGeom>
              <a:rect b="b" l="l" r="r" t="t"/>
              <a:pathLst>
                <a:path extrusionOk="0" h="45815" w="71462">
                  <a:moveTo>
                    <a:pt x="45521" y="12061"/>
                  </a:moveTo>
                  <a:lnTo>
                    <a:pt x="45521" y="12061"/>
                  </a:lnTo>
                  <a:cubicBezTo>
                    <a:pt x="45558" y="12097"/>
                    <a:pt x="45594" y="12134"/>
                    <a:pt x="45631" y="12171"/>
                  </a:cubicBezTo>
                  <a:lnTo>
                    <a:pt x="45594" y="12171"/>
                  </a:lnTo>
                  <a:cubicBezTo>
                    <a:pt x="45576" y="12134"/>
                    <a:pt x="45558" y="12097"/>
                    <a:pt x="45521" y="12061"/>
                  </a:cubicBezTo>
                  <a:close/>
                  <a:moveTo>
                    <a:pt x="43499" y="13127"/>
                  </a:moveTo>
                  <a:cubicBezTo>
                    <a:pt x="43517" y="13182"/>
                    <a:pt x="43535" y="13237"/>
                    <a:pt x="43554" y="13292"/>
                  </a:cubicBezTo>
                  <a:cubicBezTo>
                    <a:pt x="43535" y="13311"/>
                    <a:pt x="43535" y="13311"/>
                    <a:pt x="43517" y="13329"/>
                  </a:cubicBezTo>
                  <a:cubicBezTo>
                    <a:pt x="43517" y="13311"/>
                    <a:pt x="43499" y="13292"/>
                    <a:pt x="43499" y="13274"/>
                  </a:cubicBezTo>
                  <a:cubicBezTo>
                    <a:pt x="43480" y="13237"/>
                    <a:pt x="43462" y="13200"/>
                    <a:pt x="43425" y="13164"/>
                  </a:cubicBezTo>
                  <a:cubicBezTo>
                    <a:pt x="43425" y="13145"/>
                    <a:pt x="43407" y="13145"/>
                    <a:pt x="43407" y="13145"/>
                  </a:cubicBezTo>
                  <a:cubicBezTo>
                    <a:pt x="43388" y="13127"/>
                    <a:pt x="43388" y="13127"/>
                    <a:pt x="43388" y="13127"/>
                  </a:cubicBezTo>
                  <a:close/>
                  <a:moveTo>
                    <a:pt x="43627" y="13127"/>
                  </a:moveTo>
                  <a:lnTo>
                    <a:pt x="43627" y="13127"/>
                  </a:lnTo>
                  <a:cubicBezTo>
                    <a:pt x="43682" y="13145"/>
                    <a:pt x="43719" y="13164"/>
                    <a:pt x="43756" y="13219"/>
                  </a:cubicBezTo>
                  <a:cubicBezTo>
                    <a:pt x="43764" y="13244"/>
                    <a:pt x="43784" y="13254"/>
                    <a:pt x="43804" y="13254"/>
                  </a:cubicBezTo>
                  <a:cubicBezTo>
                    <a:pt x="43829" y="13254"/>
                    <a:pt x="43856" y="13239"/>
                    <a:pt x="43866" y="13219"/>
                  </a:cubicBezTo>
                  <a:lnTo>
                    <a:pt x="43885" y="13219"/>
                  </a:lnTo>
                  <a:cubicBezTo>
                    <a:pt x="43885" y="13237"/>
                    <a:pt x="43903" y="13274"/>
                    <a:pt x="43903" y="13292"/>
                  </a:cubicBezTo>
                  <a:cubicBezTo>
                    <a:pt x="43866" y="13329"/>
                    <a:pt x="43811" y="13366"/>
                    <a:pt x="43774" y="13403"/>
                  </a:cubicBezTo>
                  <a:cubicBezTo>
                    <a:pt x="43774" y="13347"/>
                    <a:pt x="43719" y="13292"/>
                    <a:pt x="43664" y="13274"/>
                  </a:cubicBezTo>
                  <a:cubicBezTo>
                    <a:pt x="43646" y="13219"/>
                    <a:pt x="43646" y="13182"/>
                    <a:pt x="43627" y="13127"/>
                  </a:cubicBezTo>
                  <a:close/>
                  <a:moveTo>
                    <a:pt x="42212" y="13035"/>
                  </a:moveTo>
                  <a:cubicBezTo>
                    <a:pt x="42340" y="13182"/>
                    <a:pt x="42469" y="13347"/>
                    <a:pt x="42598" y="13495"/>
                  </a:cubicBezTo>
                  <a:cubicBezTo>
                    <a:pt x="42634" y="13531"/>
                    <a:pt x="42653" y="13568"/>
                    <a:pt x="42690" y="13605"/>
                  </a:cubicBezTo>
                  <a:cubicBezTo>
                    <a:pt x="42671" y="13623"/>
                    <a:pt x="42671" y="13642"/>
                    <a:pt x="42653" y="13660"/>
                  </a:cubicBezTo>
                  <a:cubicBezTo>
                    <a:pt x="42634" y="13678"/>
                    <a:pt x="42616" y="13678"/>
                    <a:pt x="42598" y="13697"/>
                  </a:cubicBezTo>
                  <a:cubicBezTo>
                    <a:pt x="42451" y="13531"/>
                    <a:pt x="42322" y="13384"/>
                    <a:pt x="42212" y="13274"/>
                  </a:cubicBezTo>
                  <a:cubicBezTo>
                    <a:pt x="42193" y="13256"/>
                    <a:pt x="42193" y="13237"/>
                    <a:pt x="42175" y="13237"/>
                  </a:cubicBezTo>
                  <a:cubicBezTo>
                    <a:pt x="42175" y="13219"/>
                    <a:pt x="42175" y="13219"/>
                    <a:pt x="42156" y="13219"/>
                  </a:cubicBezTo>
                  <a:cubicBezTo>
                    <a:pt x="42175" y="13145"/>
                    <a:pt x="42193" y="13090"/>
                    <a:pt x="42212" y="13035"/>
                  </a:cubicBezTo>
                  <a:close/>
                  <a:moveTo>
                    <a:pt x="42248" y="13476"/>
                  </a:moveTo>
                  <a:cubicBezTo>
                    <a:pt x="42322" y="13550"/>
                    <a:pt x="42377" y="13623"/>
                    <a:pt x="42451" y="13715"/>
                  </a:cubicBezTo>
                  <a:cubicBezTo>
                    <a:pt x="42414" y="13715"/>
                    <a:pt x="42377" y="13697"/>
                    <a:pt x="42340" y="13678"/>
                  </a:cubicBezTo>
                  <a:cubicBezTo>
                    <a:pt x="42304" y="13660"/>
                    <a:pt x="42285" y="13642"/>
                    <a:pt x="42267" y="13623"/>
                  </a:cubicBezTo>
                  <a:cubicBezTo>
                    <a:pt x="42267" y="13568"/>
                    <a:pt x="42248" y="13531"/>
                    <a:pt x="42248" y="13476"/>
                  </a:cubicBezTo>
                  <a:close/>
                  <a:moveTo>
                    <a:pt x="36917" y="13678"/>
                  </a:moveTo>
                  <a:cubicBezTo>
                    <a:pt x="36899" y="13715"/>
                    <a:pt x="36880" y="13734"/>
                    <a:pt x="36862" y="13752"/>
                  </a:cubicBezTo>
                  <a:cubicBezTo>
                    <a:pt x="36843" y="13761"/>
                    <a:pt x="36825" y="13766"/>
                    <a:pt x="36807" y="13766"/>
                  </a:cubicBezTo>
                  <a:cubicBezTo>
                    <a:pt x="36788" y="13766"/>
                    <a:pt x="36770" y="13761"/>
                    <a:pt x="36751" y="13752"/>
                  </a:cubicBezTo>
                  <a:cubicBezTo>
                    <a:pt x="36715" y="13752"/>
                    <a:pt x="36660" y="13734"/>
                    <a:pt x="36623" y="13734"/>
                  </a:cubicBezTo>
                  <a:cubicBezTo>
                    <a:pt x="36715" y="13715"/>
                    <a:pt x="36807" y="13697"/>
                    <a:pt x="36917" y="13678"/>
                  </a:cubicBezTo>
                  <a:close/>
                  <a:moveTo>
                    <a:pt x="42910" y="13623"/>
                  </a:moveTo>
                  <a:cubicBezTo>
                    <a:pt x="42929" y="13660"/>
                    <a:pt x="42965" y="13715"/>
                    <a:pt x="43002" y="13770"/>
                  </a:cubicBezTo>
                  <a:cubicBezTo>
                    <a:pt x="42984" y="13770"/>
                    <a:pt x="42984" y="13770"/>
                    <a:pt x="42965" y="13789"/>
                  </a:cubicBezTo>
                  <a:cubicBezTo>
                    <a:pt x="42947" y="13752"/>
                    <a:pt x="42910" y="13715"/>
                    <a:pt x="42892" y="13678"/>
                  </a:cubicBezTo>
                  <a:cubicBezTo>
                    <a:pt x="42873" y="13678"/>
                    <a:pt x="42873" y="13678"/>
                    <a:pt x="42873" y="13660"/>
                  </a:cubicBezTo>
                  <a:cubicBezTo>
                    <a:pt x="42892" y="13642"/>
                    <a:pt x="42892" y="13642"/>
                    <a:pt x="42910" y="13623"/>
                  </a:cubicBezTo>
                  <a:close/>
                  <a:moveTo>
                    <a:pt x="37303" y="13476"/>
                  </a:moveTo>
                  <a:cubicBezTo>
                    <a:pt x="37340" y="13495"/>
                    <a:pt x="37377" y="13531"/>
                    <a:pt x="37413" y="13568"/>
                  </a:cubicBezTo>
                  <a:cubicBezTo>
                    <a:pt x="37395" y="13605"/>
                    <a:pt x="37395" y="13660"/>
                    <a:pt x="37395" y="13734"/>
                  </a:cubicBezTo>
                  <a:cubicBezTo>
                    <a:pt x="37413" y="13734"/>
                    <a:pt x="37413" y="13752"/>
                    <a:pt x="37413" y="13770"/>
                  </a:cubicBezTo>
                  <a:cubicBezTo>
                    <a:pt x="37395" y="13770"/>
                    <a:pt x="37377" y="13789"/>
                    <a:pt x="37377" y="13807"/>
                  </a:cubicBezTo>
                  <a:cubicBezTo>
                    <a:pt x="37321" y="13752"/>
                    <a:pt x="37285" y="13697"/>
                    <a:pt x="37248" y="13660"/>
                  </a:cubicBezTo>
                  <a:cubicBezTo>
                    <a:pt x="37248" y="13660"/>
                    <a:pt x="37248" y="13660"/>
                    <a:pt x="37229" y="13642"/>
                  </a:cubicBezTo>
                  <a:cubicBezTo>
                    <a:pt x="37248" y="13642"/>
                    <a:pt x="37229" y="13642"/>
                    <a:pt x="37248" y="13623"/>
                  </a:cubicBezTo>
                  <a:cubicBezTo>
                    <a:pt x="37248" y="13605"/>
                    <a:pt x="37248" y="13605"/>
                    <a:pt x="37248" y="13605"/>
                  </a:cubicBezTo>
                  <a:cubicBezTo>
                    <a:pt x="37248" y="13550"/>
                    <a:pt x="37266" y="13513"/>
                    <a:pt x="37303" y="13476"/>
                  </a:cubicBezTo>
                  <a:close/>
                  <a:moveTo>
                    <a:pt x="41568" y="13347"/>
                  </a:moveTo>
                  <a:lnTo>
                    <a:pt x="41568" y="13347"/>
                  </a:lnTo>
                  <a:cubicBezTo>
                    <a:pt x="41587" y="13366"/>
                    <a:pt x="41605" y="13366"/>
                    <a:pt x="41605" y="13384"/>
                  </a:cubicBezTo>
                  <a:cubicBezTo>
                    <a:pt x="41752" y="13513"/>
                    <a:pt x="41881" y="13642"/>
                    <a:pt x="42009" y="13789"/>
                  </a:cubicBezTo>
                  <a:cubicBezTo>
                    <a:pt x="42009" y="13789"/>
                    <a:pt x="41991" y="13789"/>
                    <a:pt x="41991" y="13807"/>
                  </a:cubicBezTo>
                  <a:cubicBezTo>
                    <a:pt x="41973" y="13816"/>
                    <a:pt x="41954" y="13821"/>
                    <a:pt x="41936" y="13821"/>
                  </a:cubicBezTo>
                  <a:cubicBezTo>
                    <a:pt x="41917" y="13821"/>
                    <a:pt x="41899" y="13816"/>
                    <a:pt x="41881" y="13807"/>
                  </a:cubicBezTo>
                  <a:lnTo>
                    <a:pt x="41844" y="13807"/>
                  </a:lnTo>
                  <a:cubicBezTo>
                    <a:pt x="41789" y="13752"/>
                    <a:pt x="41734" y="13697"/>
                    <a:pt x="41678" y="13642"/>
                  </a:cubicBezTo>
                  <a:cubicBezTo>
                    <a:pt x="41623" y="13550"/>
                    <a:pt x="41587" y="13458"/>
                    <a:pt x="41568" y="13347"/>
                  </a:cubicBezTo>
                  <a:close/>
                  <a:moveTo>
                    <a:pt x="43002" y="13384"/>
                  </a:moveTo>
                  <a:cubicBezTo>
                    <a:pt x="43039" y="13458"/>
                    <a:pt x="43094" y="13513"/>
                    <a:pt x="43149" y="13586"/>
                  </a:cubicBezTo>
                  <a:cubicBezTo>
                    <a:pt x="43186" y="13605"/>
                    <a:pt x="43204" y="13642"/>
                    <a:pt x="43223" y="13660"/>
                  </a:cubicBezTo>
                  <a:cubicBezTo>
                    <a:pt x="43241" y="13715"/>
                    <a:pt x="43260" y="13770"/>
                    <a:pt x="43260" y="13825"/>
                  </a:cubicBezTo>
                  <a:cubicBezTo>
                    <a:pt x="43241" y="13844"/>
                    <a:pt x="43223" y="13844"/>
                    <a:pt x="43223" y="13862"/>
                  </a:cubicBezTo>
                  <a:cubicBezTo>
                    <a:pt x="43204" y="13844"/>
                    <a:pt x="43204" y="13844"/>
                    <a:pt x="43204" y="13844"/>
                  </a:cubicBezTo>
                  <a:cubicBezTo>
                    <a:pt x="43186" y="13825"/>
                    <a:pt x="43168" y="13807"/>
                    <a:pt x="43168" y="13807"/>
                  </a:cubicBezTo>
                  <a:cubicBezTo>
                    <a:pt x="43094" y="13697"/>
                    <a:pt x="43039" y="13605"/>
                    <a:pt x="42965" y="13495"/>
                  </a:cubicBezTo>
                  <a:cubicBezTo>
                    <a:pt x="42984" y="13458"/>
                    <a:pt x="43002" y="13421"/>
                    <a:pt x="43002" y="13384"/>
                  </a:cubicBezTo>
                  <a:close/>
                  <a:moveTo>
                    <a:pt x="37193" y="13789"/>
                  </a:moveTo>
                  <a:cubicBezTo>
                    <a:pt x="37229" y="13825"/>
                    <a:pt x="37266" y="13862"/>
                    <a:pt x="37321" y="13917"/>
                  </a:cubicBezTo>
                  <a:cubicBezTo>
                    <a:pt x="37303" y="13917"/>
                    <a:pt x="37266" y="13917"/>
                    <a:pt x="37248" y="13899"/>
                  </a:cubicBezTo>
                  <a:cubicBezTo>
                    <a:pt x="37229" y="13881"/>
                    <a:pt x="37229" y="13862"/>
                    <a:pt x="37211" y="13844"/>
                  </a:cubicBezTo>
                  <a:cubicBezTo>
                    <a:pt x="37211" y="13825"/>
                    <a:pt x="37193" y="13807"/>
                    <a:pt x="37193" y="13789"/>
                  </a:cubicBezTo>
                  <a:close/>
                  <a:moveTo>
                    <a:pt x="37818" y="13954"/>
                  </a:moveTo>
                  <a:cubicBezTo>
                    <a:pt x="37818" y="13973"/>
                    <a:pt x="37818" y="13973"/>
                    <a:pt x="37818" y="13991"/>
                  </a:cubicBezTo>
                  <a:cubicBezTo>
                    <a:pt x="37818" y="14028"/>
                    <a:pt x="37799" y="14083"/>
                    <a:pt x="37763" y="14101"/>
                  </a:cubicBezTo>
                  <a:cubicBezTo>
                    <a:pt x="37781" y="14064"/>
                    <a:pt x="37781" y="14028"/>
                    <a:pt x="37799" y="13991"/>
                  </a:cubicBezTo>
                  <a:cubicBezTo>
                    <a:pt x="37818" y="13991"/>
                    <a:pt x="37818" y="13973"/>
                    <a:pt x="37818" y="13954"/>
                  </a:cubicBezTo>
                  <a:close/>
                  <a:moveTo>
                    <a:pt x="42800" y="13770"/>
                  </a:moveTo>
                  <a:cubicBezTo>
                    <a:pt x="42855" y="13825"/>
                    <a:pt x="42892" y="13899"/>
                    <a:pt x="42947" y="13954"/>
                  </a:cubicBezTo>
                  <a:cubicBezTo>
                    <a:pt x="42947" y="13973"/>
                    <a:pt x="42947" y="13973"/>
                    <a:pt x="42965" y="13991"/>
                  </a:cubicBezTo>
                  <a:cubicBezTo>
                    <a:pt x="42965" y="14009"/>
                    <a:pt x="42984" y="14028"/>
                    <a:pt x="43002" y="14046"/>
                  </a:cubicBezTo>
                  <a:cubicBezTo>
                    <a:pt x="42965" y="14083"/>
                    <a:pt x="42929" y="14120"/>
                    <a:pt x="42892" y="14156"/>
                  </a:cubicBezTo>
                  <a:cubicBezTo>
                    <a:pt x="42855" y="14083"/>
                    <a:pt x="42818" y="14009"/>
                    <a:pt x="42763" y="13936"/>
                  </a:cubicBezTo>
                  <a:cubicBezTo>
                    <a:pt x="42745" y="13917"/>
                    <a:pt x="42745" y="13899"/>
                    <a:pt x="42726" y="13881"/>
                  </a:cubicBezTo>
                  <a:cubicBezTo>
                    <a:pt x="42763" y="13844"/>
                    <a:pt x="42782" y="13807"/>
                    <a:pt x="42800" y="13770"/>
                  </a:cubicBezTo>
                  <a:close/>
                  <a:moveTo>
                    <a:pt x="42653" y="13973"/>
                  </a:moveTo>
                  <a:cubicBezTo>
                    <a:pt x="42653" y="13991"/>
                    <a:pt x="42653" y="13991"/>
                    <a:pt x="42671" y="13991"/>
                  </a:cubicBezTo>
                  <a:cubicBezTo>
                    <a:pt x="42708" y="14064"/>
                    <a:pt x="42763" y="14156"/>
                    <a:pt x="42800" y="14230"/>
                  </a:cubicBezTo>
                  <a:cubicBezTo>
                    <a:pt x="42763" y="14267"/>
                    <a:pt x="42726" y="14303"/>
                    <a:pt x="42690" y="14340"/>
                  </a:cubicBezTo>
                  <a:cubicBezTo>
                    <a:pt x="42671" y="14340"/>
                    <a:pt x="42671" y="14322"/>
                    <a:pt x="42671" y="14322"/>
                  </a:cubicBezTo>
                  <a:cubicBezTo>
                    <a:pt x="42616" y="14267"/>
                    <a:pt x="42561" y="14230"/>
                    <a:pt x="42524" y="14175"/>
                  </a:cubicBezTo>
                  <a:cubicBezTo>
                    <a:pt x="42561" y="14101"/>
                    <a:pt x="42598" y="14046"/>
                    <a:pt x="42653" y="13973"/>
                  </a:cubicBezTo>
                  <a:close/>
                  <a:moveTo>
                    <a:pt x="36770" y="14267"/>
                  </a:moveTo>
                  <a:cubicBezTo>
                    <a:pt x="36807" y="14303"/>
                    <a:pt x="36843" y="14322"/>
                    <a:pt x="36899" y="14322"/>
                  </a:cubicBezTo>
                  <a:cubicBezTo>
                    <a:pt x="36843" y="14340"/>
                    <a:pt x="36788" y="14359"/>
                    <a:pt x="36751" y="14359"/>
                  </a:cubicBezTo>
                  <a:cubicBezTo>
                    <a:pt x="36751" y="14322"/>
                    <a:pt x="36751" y="14285"/>
                    <a:pt x="36751" y="14267"/>
                  </a:cubicBezTo>
                  <a:close/>
                  <a:moveTo>
                    <a:pt x="42469" y="14285"/>
                  </a:moveTo>
                  <a:cubicBezTo>
                    <a:pt x="42506" y="14322"/>
                    <a:pt x="42543" y="14359"/>
                    <a:pt x="42579" y="14414"/>
                  </a:cubicBezTo>
                  <a:lnTo>
                    <a:pt x="42598" y="14414"/>
                  </a:lnTo>
                  <a:cubicBezTo>
                    <a:pt x="42579" y="14451"/>
                    <a:pt x="42543" y="14469"/>
                    <a:pt x="42524" y="14506"/>
                  </a:cubicBezTo>
                  <a:lnTo>
                    <a:pt x="42469" y="14451"/>
                  </a:lnTo>
                  <a:cubicBezTo>
                    <a:pt x="42451" y="14432"/>
                    <a:pt x="42432" y="14414"/>
                    <a:pt x="42414" y="14395"/>
                  </a:cubicBezTo>
                  <a:cubicBezTo>
                    <a:pt x="42432" y="14359"/>
                    <a:pt x="42451" y="14322"/>
                    <a:pt x="42469" y="14285"/>
                  </a:cubicBezTo>
                  <a:close/>
                  <a:moveTo>
                    <a:pt x="41164" y="14028"/>
                  </a:moveTo>
                  <a:lnTo>
                    <a:pt x="41164" y="14028"/>
                  </a:lnTo>
                  <a:cubicBezTo>
                    <a:pt x="41329" y="14046"/>
                    <a:pt x="41495" y="14138"/>
                    <a:pt x="41623" y="14248"/>
                  </a:cubicBezTo>
                  <a:cubicBezTo>
                    <a:pt x="41715" y="14340"/>
                    <a:pt x="41789" y="14451"/>
                    <a:pt x="41826" y="14561"/>
                  </a:cubicBezTo>
                  <a:cubicBezTo>
                    <a:pt x="41807" y="14561"/>
                    <a:pt x="41789" y="14542"/>
                    <a:pt x="41770" y="14524"/>
                  </a:cubicBezTo>
                  <a:cubicBezTo>
                    <a:pt x="41715" y="14487"/>
                    <a:pt x="41660" y="14451"/>
                    <a:pt x="41605" y="14395"/>
                  </a:cubicBezTo>
                  <a:cubicBezTo>
                    <a:pt x="41458" y="14285"/>
                    <a:pt x="41311" y="14156"/>
                    <a:pt x="41164" y="14028"/>
                  </a:cubicBezTo>
                  <a:close/>
                  <a:moveTo>
                    <a:pt x="42395" y="14542"/>
                  </a:moveTo>
                  <a:lnTo>
                    <a:pt x="42432" y="14579"/>
                  </a:lnTo>
                  <a:cubicBezTo>
                    <a:pt x="42414" y="14598"/>
                    <a:pt x="42395" y="14616"/>
                    <a:pt x="42395" y="14616"/>
                  </a:cubicBezTo>
                  <a:cubicBezTo>
                    <a:pt x="42377" y="14598"/>
                    <a:pt x="42377" y="14561"/>
                    <a:pt x="42395" y="14542"/>
                  </a:cubicBezTo>
                  <a:close/>
                  <a:moveTo>
                    <a:pt x="37321" y="14418"/>
                  </a:moveTo>
                  <a:cubicBezTo>
                    <a:pt x="37377" y="14418"/>
                    <a:pt x="37432" y="14423"/>
                    <a:pt x="37487" y="14432"/>
                  </a:cubicBezTo>
                  <a:cubicBezTo>
                    <a:pt x="37450" y="14432"/>
                    <a:pt x="37413" y="14469"/>
                    <a:pt x="37377" y="14506"/>
                  </a:cubicBezTo>
                  <a:cubicBezTo>
                    <a:pt x="37377" y="14506"/>
                    <a:pt x="37377" y="14506"/>
                    <a:pt x="37377" y="14487"/>
                  </a:cubicBezTo>
                  <a:cubicBezTo>
                    <a:pt x="37358" y="14524"/>
                    <a:pt x="37340" y="14561"/>
                    <a:pt x="37340" y="14616"/>
                  </a:cubicBezTo>
                  <a:cubicBezTo>
                    <a:pt x="37340" y="14634"/>
                    <a:pt x="37358" y="14671"/>
                    <a:pt x="37358" y="14690"/>
                  </a:cubicBezTo>
                  <a:lnTo>
                    <a:pt x="37285" y="14690"/>
                  </a:lnTo>
                  <a:cubicBezTo>
                    <a:pt x="37266" y="14598"/>
                    <a:pt x="37193" y="14561"/>
                    <a:pt x="37193" y="14561"/>
                  </a:cubicBezTo>
                  <a:cubicBezTo>
                    <a:pt x="37138" y="14524"/>
                    <a:pt x="37082" y="14524"/>
                    <a:pt x="37009" y="14524"/>
                  </a:cubicBezTo>
                  <a:cubicBezTo>
                    <a:pt x="36972" y="14524"/>
                    <a:pt x="36935" y="14542"/>
                    <a:pt x="36917" y="14561"/>
                  </a:cubicBezTo>
                  <a:cubicBezTo>
                    <a:pt x="36862" y="14598"/>
                    <a:pt x="36843" y="14634"/>
                    <a:pt x="36843" y="14690"/>
                  </a:cubicBezTo>
                  <a:cubicBezTo>
                    <a:pt x="36788" y="14690"/>
                    <a:pt x="36751" y="14653"/>
                    <a:pt x="36715" y="14634"/>
                  </a:cubicBezTo>
                  <a:cubicBezTo>
                    <a:pt x="36696" y="14634"/>
                    <a:pt x="36678" y="14616"/>
                    <a:pt x="36678" y="14616"/>
                  </a:cubicBezTo>
                  <a:cubicBezTo>
                    <a:pt x="36678" y="14579"/>
                    <a:pt x="36678" y="14542"/>
                    <a:pt x="36696" y="14524"/>
                  </a:cubicBezTo>
                  <a:lnTo>
                    <a:pt x="36825" y="14524"/>
                  </a:lnTo>
                  <a:cubicBezTo>
                    <a:pt x="36935" y="14506"/>
                    <a:pt x="37046" y="14451"/>
                    <a:pt x="37156" y="14432"/>
                  </a:cubicBezTo>
                  <a:cubicBezTo>
                    <a:pt x="37211" y="14423"/>
                    <a:pt x="37266" y="14418"/>
                    <a:pt x="37321" y="14418"/>
                  </a:cubicBezTo>
                  <a:close/>
                  <a:moveTo>
                    <a:pt x="38388" y="14340"/>
                  </a:moveTo>
                  <a:cubicBezTo>
                    <a:pt x="38424" y="14377"/>
                    <a:pt x="38461" y="14414"/>
                    <a:pt x="38480" y="14469"/>
                  </a:cubicBezTo>
                  <a:cubicBezTo>
                    <a:pt x="38516" y="14506"/>
                    <a:pt x="38535" y="14579"/>
                    <a:pt x="38535" y="14634"/>
                  </a:cubicBezTo>
                  <a:cubicBezTo>
                    <a:pt x="38461" y="14671"/>
                    <a:pt x="38406" y="14726"/>
                    <a:pt x="38351" y="14800"/>
                  </a:cubicBezTo>
                  <a:cubicBezTo>
                    <a:pt x="38314" y="14745"/>
                    <a:pt x="38277" y="14616"/>
                    <a:pt x="38259" y="14579"/>
                  </a:cubicBezTo>
                  <a:cubicBezTo>
                    <a:pt x="38314" y="14506"/>
                    <a:pt x="38351" y="14451"/>
                    <a:pt x="38369" y="14359"/>
                  </a:cubicBezTo>
                  <a:cubicBezTo>
                    <a:pt x="38369" y="14359"/>
                    <a:pt x="38388" y="14340"/>
                    <a:pt x="38388" y="14340"/>
                  </a:cubicBezTo>
                  <a:close/>
                  <a:moveTo>
                    <a:pt x="36678" y="14818"/>
                  </a:moveTo>
                  <a:cubicBezTo>
                    <a:pt x="36715" y="14837"/>
                    <a:pt x="36733" y="14873"/>
                    <a:pt x="36733" y="14929"/>
                  </a:cubicBezTo>
                  <a:cubicBezTo>
                    <a:pt x="36733" y="14947"/>
                    <a:pt x="36715" y="14965"/>
                    <a:pt x="36696" y="14984"/>
                  </a:cubicBezTo>
                  <a:cubicBezTo>
                    <a:pt x="36696" y="14965"/>
                    <a:pt x="36678" y="14965"/>
                    <a:pt x="36678" y="14947"/>
                  </a:cubicBezTo>
                  <a:cubicBezTo>
                    <a:pt x="36660" y="14910"/>
                    <a:pt x="36660" y="14855"/>
                    <a:pt x="36660" y="14818"/>
                  </a:cubicBezTo>
                  <a:close/>
                  <a:moveTo>
                    <a:pt x="41237" y="14726"/>
                  </a:moveTo>
                  <a:lnTo>
                    <a:pt x="41237" y="14726"/>
                  </a:lnTo>
                  <a:cubicBezTo>
                    <a:pt x="41348" y="14837"/>
                    <a:pt x="41476" y="14929"/>
                    <a:pt x="41605" y="15020"/>
                  </a:cubicBezTo>
                  <a:cubicBezTo>
                    <a:pt x="41605" y="15020"/>
                    <a:pt x="41623" y="15039"/>
                    <a:pt x="41623" y="15039"/>
                  </a:cubicBezTo>
                  <a:cubicBezTo>
                    <a:pt x="41605" y="15039"/>
                    <a:pt x="41587" y="15057"/>
                    <a:pt x="41587" y="15057"/>
                  </a:cubicBezTo>
                  <a:cubicBezTo>
                    <a:pt x="41565" y="15062"/>
                    <a:pt x="41544" y="15064"/>
                    <a:pt x="41525" y="15064"/>
                  </a:cubicBezTo>
                  <a:cubicBezTo>
                    <a:pt x="41378" y="15064"/>
                    <a:pt x="41288" y="14948"/>
                    <a:pt x="41256" y="14818"/>
                  </a:cubicBezTo>
                  <a:cubicBezTo>
                    <a:pt x="41237" y="14781"/>
                    <a:pt x="41237" y="14745"/>
                    <a:pt x="41237" y="14726"/>
                  </a:cubicBezTo>
                  <a:close/>
                  <a:moveTo>
                    <a:pt x="36531" y="14947"/>
                  </a:moveTo>
                  <a:cubicBezTo>
                    <a:pt x="36568" y="14984"/>
                    <a:pt x="36586" y="15002"/>
                    <a:pt x="36623" y="15039"/>
                  </a:cubicBezTo>
                  <a:lnTo>
                    <a:pt x="36604" y="15039"/>
                  </a:lnTo>
                  <a:cubicBezTo>
                    <a:pt x="36586" y="15057"/>
                    <a:pt x="36549" y="15076"/>
                    <a:pt x="36531" y="15112"/>
                  </a:cubicBezTo>
                  <a:cubicBezTo>
                    <a:pt x="36494" y="15112"/>
                    <a:pt x="36457" y="15112"/>
                    <a:pt x="36421" y="15131"/>
                  </a:cubicBezTo>
                  <a:cubicBezTo>
                    <a:pt x="36421" y="15131"/>
                    <a:pt x="36421" y="15131"/>
                    <a:pt x="36421" y="15112"/>
                  </a:cubicBezTo>
                  <a:cubicBezTo>
                    <a:pt x="36384" y="15076"/>
                    <a:pt x="36365" y="15039"/>
                    <a:pt x="36310" y="15020"/>
                  </a:cubicBezTo>
                  <a:cubicBezTo>
                    <a:pt x="36292" y="15002"/>
                    <a:pt x="36292" y="15002"/>
                    <a:pt x="36273" y="15002"/>
                  </a:cubicBezTo>
                  <a:cubicBezTo>
                    <a:pt x="36292" y="15002"/>
                    <a:pt x="36310" y="14984"/>
                    <a:pt x="36310" y="14984"/>
                  </a:cubicBezTo>
                  <a:cubicBezTo>
                    <a:pt x="36323" y="14986"/>
                    <a:pt x="36337" y="14987"/>
                    <a:pt x="36350" y="14987"/>
                  </a:cubicBezTo>
                  <a:cubicBezTo>
                    <a:pt x="36432" y="14987"/>
                    <a:pt x="36515" y="14947"/>
                    <a:pt x="36531" y="14947"/>
                  </a:cubicBezTo>
                  <a:close/>
                  <a:moveTo>
                    <a:pt x="36862" y="15002"/>
                  </a:moveTo>
                  <a:cubicBezTo>
                    <a:pt x="36880" y="15057"/>
                    <a:pt x="36917" y="15112"/>
                    <a:pt x="36935" y="15149"/>
                  </a:cubicBezTo>
                  <a:cubicBezTo>
                    <a:pt x="36935" y="15168"/>
                    <a:pt x="36954" y="15168"/>
                    <a:pt x="36954" y="15186"/>
                  </a:cubicBezTo>
                  <a:lnTo>
                    <a:pt x="36899" y="15186"/>
                  </a:lnTo>
                  <a:cubicBezTo>
                    <a:pt x="36862" y="15149"/>
                    <a:pt x="36825" y="15112"/>
                    <a:pt x="36788" y="15076"/>
                  </a:cubicBezTo>
                  <a:cubicBezTo>
                    <a:pt x="36825" y="15057"/>
                    <a:pt x="36843" y="15020"/>
                    <a:pt x="36862" y="15002"/>
                  </a:cubicBezTo>
                  <a:close/>
                  <a:moveTo>
                    <a:pt x="37229" y="14965"/>
                  </a:moveTo>
                  <a:cubicBezTo>
                    <a:pt x="37285" y="15020"/>
                    <a:pt x="37303" y="15131"/>
                    <a:pt x="37211" y="15168"/>
                  </a:cubicBezTo>
                  <a:cubicBezTo>
                    <a:pt x="37211" y="15186"/>
                    <a:pt x="37193" y="15186"/>
                    <a:pt x="37193" y="15186"/>
                  </a:cubicBezTo>
                  <a:cubicBezTo>
                    <a:pt x="37193" y="15186"/>
                    <a:pt x="37193" y="15168"/>
                    <a:pt x="37193" y="15149"/>
                  </a:cubicBezTo>
                  <a:cubicBezTo>
                    <a:pt x="37193" y="15131"/>
                    <a:pt x="37193" y="15112"/>
                    <a:pt x="37193" y="15076"/>
                  </a:cubicBezTo>
                  <a:cubicBezTo>
                    <a:pt x="37211" y="15039"/>
                    <a:pt x="37211" y="15002"/>
                    <a:pt x="37229" y="14965"/>
                  </a:cubicBezTo>
                  <a:close/>
                  <a:moveTo>
                    <a:pt x="37174" y="15351"/>
                  </a:moveTo>
                  <a:cubicBezTo>
                    <a:pt x="37193" y="15370"/>
                    <a:pt x="37211" y="15370"/>
                    <a:pt x="37211" y="15370"/>
                  </a:cubicBezTo>
                  <a:cubicBezTo>
                    <a:pt x="37193" y="15388"/>
                    <a:pt x="37193" y="15406"/>
                    <a:pt x="37174" y="15425"/>
                  </a:cubicBezTo>
                  <a:cubicBezTo>
                    <a:pt x="37174" y="15406"/>
                    <a:pt x="37174" y="15388"/>
                    <a:pt x="37174" y="15351"/>
                  </a:cubicBezTo>
                  <a:close/>
                  <a:moveTo>
                    <a:pt x="35979" y="15076"/>
                  </a:moveTo>
                  <a:cubicBezTo>
                    <a:pt x="35998" y="15085"/>
                    <a:pt x="36016" y="15089"/>
                    <a:pt x="36034" y="15089"/>
                  </a:cubicBezTo>
                  <a:cubicBezTo>
                    <a:pt x="36053" y="15089"/>
                    <a:pt x="36071" y="15085"/>
                    <a:pt x="36090" y="15076"/>
                  </a:cubicBezTo>
                  <a:lnTo>
                    <a:pt x="36090" y="15076"/>
                  </a:lnTo>
                  <a:cubicBezTo>
                    <a:pt x="36071" y="15094"/>
                    <a:pt x="36071" y="15112"/>
                    <a:pt x="36053" y="15131"/>
                  </a:cubicBezTo>
                  <a:cubicBezTo>
                    <a:pt x="36016" y="15223"/>
                    <a:pt x="36034" y="15351"/>
                    <a:pt x="36071" y="15443"/>
                  </a:cubicBezTo>
                  <a:cubicBezTo>
                    <a:pt x="36090" y="15480"/>
                    <a:pt x="36090" y="15535"/>
                    <a:pt x="36126" y="15572"/>
                  </a:cubicBezTo>
                  <a:cubicBezTo>
                    <a:pt x="36126" y="15590"/>
                    <a:pt x="36126" y="15590"/>
                    <a:pt x="36145" y="15609"/>
                  </a:cubicBezTo>
                  <a:cubicBezTo>
                    <a:pt x="36108" y="15590"/>
                    <a:pt x="36090" y="15572"/>
                    <a:pt x="36053" y="15572"/>
                  </a:cubicBezTo>
                  <a:cubicBezTo>
                    <a:pt x="36016" y="15517"/>
                    <a:pt x="35998" y="15443"/>
                    <a:pt x="35979" y="15370"/>
                  </a:cubicBezTo>
                  <a:cubicBezTo>
                    <a:pt x="35979" y="15278"/>
                    <a:pt x="35979" y="15186"/>
                    <a:pt x="35979" y="15094"/>
                  </a:cubicBezTo>
                  <a:cubicBezTo>
                    <a:pt x="35979" y="15094"/>
                    <a:pt x="35979" y="15094"/>
                    <a:pt x="35979" y="15076"/>
                  </a:cubicBezTo>
                  <a:close/>
                  <a:moveTo>
                    <a:pt x="36862" y="15388"/>
                  </a:moveTo>
                  <a:cubicBezTo>
                    <a:pt x="36875" y="15401"/>
                    <a:pt x="36897" y="15414"/>
                    <a:pt x="36922" y="15414"/>
                  </a:cubicBezTo>
                  <a:cubicBezTo>
                    <a:pt x="36932" y="15414"/>
                    <a:pt x="36943" y="15412"/>
                    <a:pt x="36954" y="15406"/>
                  </a:cubicBezTo>
                  <a:cubicBezTo>
                    <a:pt x="36990" y="15443"/>
                    <a:pt x="37009" y="15498"/>
                    <a:pt x="37046" y="15535"/>
                  </a:cubicBezTo>
                  <a:cubicBezTo>
                    <a:pt x="37027" y="15554"/>
                    <a:pt x="37009" y="15572"/>
                    <a:pt x="36990" y="15590"/>
                  </a:cubicBezTo>
                  <a:cubicBezTo>
                    <a:pt x="36972" y="15590"/>
                    <a:pt x="36972" y="15590"/>
                    <a:pt x="36972" y="15609"/>
                  </a:cubicBezTo>
                  <a:cubicBezTo>
                    <a:pt x="36954" y="15535"/>
                    <a:pt x="36935" y="15480"/>
                    <a:pt x="36899" y="15443"/>
                  </a:cubicBezTo>
                  <a:cubicBezTo>
                    <a:pt x="36880" y="15425"/>
                    <a:pt x="36862" y="15406"/>
                    <a:pt x="36862" y="15388"/>
                  </a:cubicBezTo>
                  <a:close/>
                  <a:moveTo>
                    <a:pt x="26732" y="14120"/>
                  </a:moveTo>
                  <a:cubicBezTo>
                    <a:pt x="26897" y="14598"/>
                    <a:pt x="27044" y="15094"/>
                    <a:pt x="27008" y="15590"/>
                  </a:cubicBezTo>
                  <a:cubicBezTo>
                    <a:pt x="27008" y="15609"/>
                    <a:pt x="27008" y="15645"/>
                    <a:pt x="27008" y="15664"/>
                  </a:cubicBezTo>
                  <a:cubicBezTo>
                    <a:pt x="26989" y="15535"/>
                    <a:pt x="26953" y="15406"/>
                    <a:pt x="26934" y="15296"/>
                  </a:cubicBezTo>
                  <a:cubicBezTo>
                    <a:pt x="26897" y="15112"/>
                    <a:pt x="26861" y="14910"/>
                    <a:pt x="26842" y="14726"/>
                  </a:cubicBezTo>
                  <a:cubicBezTo>
                    <a:pt x="26805" y="14524"/>
                    <a:pt x="26787" y="14322"/>
                    <a:pt x="26732" y="14120"/>
                  </a:cubicBezTo>
                  <a:close/>
                  <a:moveTo>
                    <a:pt x="37285" y="15535"/>
                  </a:moveTo>
                  <a:cubicBezTo>
                    <a:pt x="37303" y="15554"/>
                    <a:pt x="37303" y="15590"/>
                    <a:pt x="37321" y="15609"/>
                  </a:cubicBezTo>
                  <a:cubicBezTo>
                    <a:pt x="37340" y="15645"/>
                    <a:pt x="37358" y="15701"/>
                    <a:pt x="37377" y="15737"/>
                  </a:cubicBezTo>
                  <a:cubicBezTo>
                    <a:pt x="37358" y="15719"/>
                    <a:pt x="37358" y="15719"/>
                    <a:pt x="37358" y="15701"/>
                  </a:cubicBezTo>
                  <a:cubicBezTo>
                    <a:pt x="37321" y="15664"/>
                    <a:pt x="37285" y="15627"/>
                    <a:pt x="37248" y="15590"/>
                  </a:cubicBezTo>
                  <a:cubicBezTo>
                    <a:pt x="37266" y="15572"/>
                    <a:pt x="37285" y="15554"/>
                    <a:pt x="37285" y="15535"/>
                  </a:cubicBezTo>
                  <a:close/>
                  <a:moveTo>
                    <a:pt x="36586" y="15517"/>
                  </a:moveTo>
                  <a:cubicBezTo>
                    <a:pt x="36586" y="15554"/>
                    <a:pt x="36586" y="15609"/>
                    <a:pt x="36604" y="15664"/>
                  </a:cubicBezTo>
                  <a:cubicBezTo>
                    <a:pt x="36623" y="15756"/>
                    <a:pt x="36660" y="15829"/>
                    <a:pt x="36733" y="15903"/>
                  </a:cubicBezTo>
                  <a:cubicBezTo>
                    <a:pt x="36733" y="15921"/>
                    <a:pt x="36733" y="15921"/>
                    <a:pt x="36733" y="15921"/>
                  </a:cubicBezTo>
                  <a:cubicBezTo>
                    <a:pt x="36660" y="15884"/>
                    <a:pt x="36604" y="15848"/>
                    <a:pt x="36531" y="15811"/>
                  </a:cubicBezTo>
                  <a:cubicBezTo>
                    <a:pt x="36512" y="15811"/>
                    <a:pt x="36512" y="15793"/>
                    <a:pt x="36512" y="15793"/>
                  </a:cubicBezTo>
                  <a:cubicBezTo>
                    <a:pt x="36476" y="15737"/>
                    <a:pt x="36476" y="15664"/>
                    <a:pt x="36476" y="15609"/>
                  </a:cubicBezTo>
                  <a:cubicBezTo>
                    <a:pt x="36476" y="15572"/>
                    <a:pt x="36494" y="15535"/>
                    <a:pt x="36494" y="15517"/>
                  </a:cubicBezTo>
                  <a:close/>
                  <a:moveTo>
                    <a:pt x="37579" y="15866"/>
                  </a:moveTo>
                  <a:cubicBezTo>
                    <a:pt x="37579" y="15910"/>
                    <a:pt x="37579" y="15957"/>
                    <a:pt x="37579" y="15995"/>
                  </a:cubicBezTo>
                  <a:cubicBezTo>
                    <a:pt x="37579" y="15976"/>
                    <a:pt x="37560" y="15976"/>
                    <a:pt x="37560" y="15958"/>
                  </a:cubicBezTo>
                  <a:cubicBezTo>
                    <a:pt x="37560" y="15940"/>
                    <a:pt x="37560" y="15921"/>
                    <a:pt x="37560" y="15903"/>
                  </a:cubicBezTo>
                  <a:cubicBezTo>
                    <a:pt x="37560" y="15884"/>
                    <a:pt x="37560" y="15866"/>
                    <a:pt x="37579" y="15866"/>
                  </a:cubicBezTo>
                  <a:close/>
                  <a:moveTo>
                    <a:pt x="38094" y="15664"/>
                  </a:moveTo>
                  <a:cubicBezTo>
                    <a:pt x="38185" y="15719"/>
                    <a:pt x="38259" y="15756"/>
                    <a:pt x="38314" y="15829"/>
                  </a:cubicBezTo>
                  <a:cubicBezTo>
                    <a:pt x="38314" y="15829"/>
                    <a:pt x="38314" y="15848"/>
                    <a:pt x="38314" y="15848"/>
                  </a:cubicBezTo>
                  <a:cubicBezTo>
                    <a:pt x="38333" y="15921"/>
                    <a:pt x="38351" y="15976"/>
                    <a:pt x="38369" y="16050"/>
                  </a:cubicBezTo>
                  <a:cubicBezTo>
                    <a:pt x="38314" y="15958"/>
                    <a:pt x="38222" y="15829"/>
                    <a:pt x="38112" y="15756"/>
                  </a:cubicBezTo>
                  <a:cubicBezTo>
                    <a:pt x="38112" y="15719"/>
                    <a:pt x="38112" y="15701"/>
                    <a:pt x="38094" y="15664"/>
                  </a:cubicBezTo>
                  <a:close/>
                  <a:moveTo>
                    <a:pt x="38351" y="15517"/>
                  </a:moveTo>
                  <a:cubicBezTo>
                    <a:pt x="38535" y="15554"/>
                    <a:pt x="38700" y="15682"/>
                    <a:pt x="38811" y="15811"/>
                  </a:cubicBezTo>
                  <a:cubicBezTo>
                    <a:pt x="38700" y="15811"/>
                    <a:pt x="38572" y="15940"/>
                    <a:pt x="38516" y="16068"/>
                  </a:cubicBezTo>
                  <a:cubicBezTo>
                    <a:pt x="38480" y="15884"/>
                    <a:pt x="38424" y="15701"/>
                    <a:pt x="38351" y="15517"/>
                  </a:cubicBezTo>
                  <a:close/>
                  <a:moveTo>
                    <a:pt x="37027" y="16050"/>
                  </a:moveTo>
                  <a:cubicBezTo>
                    <a:pt x="37046" y="16087"/>
                    <a:pt x="37064" y="16123"/>
                    <a:pt x="37101" y="16160"/>
                  </a:cubicBezTo>
                  <a:cubicBezTo>
                    <a:pt x="37064" y="16142"/>
                    <a:pt x="37046" y="16123"/>
                    <a:pt x="37009" y="16105"/>
                  </a:cubicBezTo>
                  <a:cubicBezTo>
                    <a:pt x="37009" y="16087"/>
                    <a:pt x="37009" y="16068"/>
                    <a:pt x="36990" y="16068"/>
                  </a:cubicBezTo>
                  <a:cubicBezTo>
                    <a:pt x="37009" y="16050"/>
                    <a:pt x="37027" y="16050"/>
                    <a:pt x="37027" y="16050"/>
                  </a:cubicBezTo>
                  <a:close/>
                  <a:moveTo>
                    <a:pt x="37726" y="15903"/>
                  </a:moveTo>
                  <a:cubicBezTo>
                    <a:pt x="37726" y="15921"/>
                    <a:pt x="37726" y="15958"/>
                    <a:pt x="37726" y="15976"/>
                  </a:cubicBezTo>
                  <a:cubicBezTo>
                    <a:pt x="37744" y="16032"/>
                    <a:pt x="37744" y="16087"/>
                    <a:pt x="37763" y="16142"/>
                  </a:cubicBezTo>
                  <a:cubicBezTo>
                    <a:pt x="37744" y="16160"/>
                    <a:pt x="37744" y="16179"/>
                    <a:pt x="37744" y="16197"/>
                  </a:cubicBezTo>
                  <a:cubicBezTo>
                    <a:pt x="37707" y="16160"/>
                    <a:pt x="37671" y="16123"/>
                    <a:pt x="37634" y="16068"/>
                  </a:cubicBezTo>
                  <a:cubicBezTo>
                    <a:pt x="37707" y="16068"/>
                    <a:pt x="37726" y="15976"/>
                    <a:pt x="37726" y="15903"/>
                  </a:cubicBezTo>
                  <a:close/>
                  <a:moveTo>
                    <a:pt x="37358" y="15903"/>
                  </a:moveTo>
                  <a:cubicBezTo>
                    <a:pt x="37450" y="16032"/>
                    <a:pt x="37560" y="16160"/>
                    <a:pt x="37634" y="16271"/>
                  </a:cubicBezTo>
                  <a:cubicBezTo>
                    <a:pt x="37579" y="16234"/>
                    <a:pt x="37524" y="16215"/>
                    <a:pt x="37487" y="16179"/>
                  </a:cubicBezTo>
                  <a:cubicBezTo>
                    <a:pt x="37468" y="16179"/>
                    <a:pt x="37450" y="16179"/>
                    <a:pt x="37432" y="16160"/>
                  </a:cubicBezTo>
                  <a:cubicBezTo>
                    <a:pt x="37413" y="16142"/>
                    <a:pt x="37395" y="16105"/>
                    <a:pt x="37358" y="16087"/>
                  </a:cubicBezTo>
                  <a:cubicBezTo>
                    <a:pt x="37358" y="16087"/>
                    <a:pt x="37358" y="16087"/>
                    <a:pt x="37358" y="16068"/>
                  </a:cubicBezTo>
                  <a:cubicBezTo>
                    <a:pt x="37358" y="16013"/>
                    <a:pt x="37358" y="15958"/>
                    <a:pt x="37358" y="15903"/>
                  </a:cubicBezTo>
                  <a:close/>
                  <a:moveTo>
                    <a:pt x="38847" y="16344"/>
                  </a:moveTo>
                  <a:cubicBezTo>
                    <a:pt x="38847" y="16344"/>
                    <a:pt x="38847" y="16362"/>
                    <a:pt x="38847" y="16362"/>
                  </a:cubicBezTo>
                  <a:cubicBezTo>
                    <a:pt x="38829" y="16399"/>
                    <a:pt x="38811" y="16399"/>
                    <a:pt x="38774" y="16399"/>
                  </a:cubicBezTo>
                  <a:cubicBezTo>
                    <a:pt x="38792" y="16381"/>
                    <a:pt x="38829" y="16362"/>
                    <a:pt x="38847" y="16344"/>
                  </a:cubicBezTo>
                  <a:close/>
                  <a:moveTo>
                    <a:pt x="37505" y="16510"/>
                  </a:moveTo>
                  <a:cubicBezTo>
                    <a:pt x="37524" y="16528"/>
                    <a:pt x="37524" y="16546"/>
                    <a:pt x="37524" y="16565"/>
                  </a:cubicBezTo>
                  <a:lnTo>
                    <a:pt x="37505" y="16565"/>
                  </a:lnTo>
                  <a:cubicBezTo>
                    <a:pt x="37505" y="16546"/>
                    <a:pt x="37487" y="16546"/>
                    <a:pt x="37487" y="16546"/>
                  </a:cubicBezTo>
                  <a:cubicBezTo>
                    <a:pt x="37487" y="16528"/>
                    <a:pt x="37468" y="16528"/>
                    <a:pt x="37468" y="16510"/>
                  </a:cubicBezTo>
                  <a:close/>
                  <a:moveTo>
                    <a:pt x="34817" y="16337"/>
                  </a:moveTo>
                  <a:cubicBezTo>
                    <a:pt x="34851" y="16337"/>
                    <a:pt x="34883" y="16339"/>
                    <a:pt x="34913" y="16344"/>
                  </a:cubicBezTo>
                  <a:cubicBezTo>
                    <a:pt x="34987" y="16418"/>
                    <a:pt x="35078" y="16510"/>
                    <a:pt x="35170" y="16565"/>
                  </a:cubicBezTo>
                  <a:cubicBezTo>
                    <a:pt x="35078" y="16546"/>
                    <a:pt x="34987" y="16546"/>
                    <a:pt x="34913" y="16528"/>
                  </a:cubicBezTo>
                  <a:cubicBezTo>
                    <a:pt x="34876" y="16528"/>
                    <a:pt x="34839" y="16510"/>
                    <a:pt x="34803" y="16510"/>
                  </a:cubicBezTo>
                  <a:cubicBezTo>
                    <a:pt x="34748" y="16510"/>
                    <a:pt x="34692" y="16546"/>
                    <a:pt x="34637" y="16565"/>
                  </a:cubicBezTo>
                  <a:cubicBezTo>
                    <a:pt x="34637" y="16583"/>
                    <a:pt x="34637" y="16583"/>
                    <a:pt x="34619" y="16583"/>
                  </a:cubicBezTo>
                  <a:cubicBezTo>
                    <a:pt x="34619" y="16565"/>
                    <a:pt x="34619" y="16528"/>
                    <a:pt x="34619" y="16491"/>
                  </a:cubicBezTo>
                  <a:cubicBezTo>
                    <a:pt x="34619" y="16436"/>
                    <a:pt x="34582" y="16381"/>
                    <a:pt x="34527" y="16381"/>
                  </a:cubicBezTo>
                  <a:cubicBezTo>
                    <a:pt x="34621" y="16354"/>
                    <a:pt x="34725" y="16337"/>
                    <a:pt x="34817" y="16337"/>
                  </a:cubicBezTo>
                  <a:close/>
                  <a:moveTo>
                    <a:pt x="38075" y="16510"/>
                  </a:moveTo>
                  <a:cubicBezTo>
                    <a:pt x="38094" y="16565"/>
                    <a:pt x="38094" y="16620"/>
                    <a:pt x="38038" y="16657"/>
                  </a:cubicBezTo>
                  <a:lnTo>
                    <a:pt x="38002" y="16657"/>
                  </a:lnTo>
                  <a:cubicBezTo>
                    <a:pt x="38020" y="16620"/>
                    <a:pt x="38038" y="16583"/>
                    <a:pt x="38057" y="16546"/>
                  </a:cubicBezTo>
                  <a:cubicBezTo>
                    <a:pt x="38057" y="16546"/>
                    <a:pt x="38075" y="16528"/>
                    <a:pt x="38075" y="16510"/>
                  </a:cubicBezTo>
                  <a:close/>
                  <a:moveTo>
                    <a:pt x="37652" y="16730"/>
                  </a:moveTo>
                  <a:cubicBezTo>
                    <a:pt x="37652" y="16737"/>
                    <a:pt x="37652" y="16744"/>
                    <a:pt x="37653" y="16749"/>
                  </a:cubicBezTo>
                  <a:lnTo>
                    <a:pt x="37653" y="16749"/>
                  </a:lnTo>
                  <a:cubicBezTo>
                    <a:pt x="37648" y="16745"/>
                    <a:pt x="37644" y="16740"/>
                    <a:pt x="37634" y="16730"/>
                  </a:cubicBezTo>
                  <a:close/>
                  <a:moveTo>
                    <a:pt x="38185" y="16362"/>
                  </a:moveTo>
                  <a:cubicBezTo>
                    <a:pt x="38277" y="16399"/>
                    <a:pt x="38369" y="16436"/>
                    <a:pt x="38443" y="16491"/>
                  </a:cubicBezTo>
                  <a:cubicBezTo>
                    <a:pt x="38461" y="16601"/>
                    <a:pt x="38461" y="16712"/>
                    <a:pt x="38461" y="16804"/>
                  </a:cubicBezTo>
                  <a:cubicBezTo>
                    <a:pt x="38333" y="16693"/>
                    <a:pt x="38277" y="16510"/>
                    <a:pt x="38185" y="16362"/>
                  </a:cubicBezTo>
                  <a:close/>
                  <a:moveTo>
                    <a:pt x="36182" y="15756"/>
                  </a:moveTo>
                  <a:cubicBezTo>
                    <a:pt x="36273" y="15811"/>
                    <a:pt x="36347" y="15848"/>
                    <a:pt x="36365" y="15848"/>
                  </a:cubicBezTo>
                  <a:cubicBezTo>
                    <a:pt x="36384" y="15866"/>
                    <a:pt x="36421" y="15866"/>
                    <a:pt x="36439" y="15884"/>
                  </a:cubicBezTo>
                  <a:lnTo>
                    <a:pt x="36402" y="15884"/>
                  </a:lnTo>
                  <a:cubicBezTo>
                    <a:pt x="36365" y="15866"/>
                    <a:pt x="36329" y="15866"/>
                    <a:pt x="36273" y="15866"/>
                  </a:cubicBezTo>
                  <a:cubicBezTo>
                    <a:pt x="36145" y="15866"/>
                    <a:pt x="36016" y="15976"/>
                    <a:pt x="35943" y="16105"/>
                  </a:cubicBezTo>
                  <a:cubicBezTo>
                    <a:pt x="35943" y="16123"/>
                    <a:pt x="35924" y="16160"/>
                    <a:pt x="35924" y="16179"/>
                  </a:cubicBezTo>
                  <a:cubicBezTo>
                    <a:pt x="35906" y="16160"/>
                    <a:pt x="35887" y="16160"/>
                    <a:pt x="35869" y="16142"/>
                  </a:cubicBezTo>
                  <a:cubicBezTo>
                    <a:pt x="35839" y="16127"/>
                    <a:pt x="35797" y="16100"/>
                    <a:pt x="35763" y="16100"/>
                  </a:cubicBezTo>
                  <a:cubicBezTo>
                    <a:pt x="35755" y="16100"/>
                    <a:pt x="35747" y="16102"/>
                    <a:pt x="35740" y="16105"/>
                  </a:cubicBezTo>
                  <a:cubicBezTo>
                    <a:pt x="35667" y="16123"/>
                    <a:pt x="35630" y="16179"/>
                    <a:pt x="35593" y="16234"/>
                  </a:cubicBezTo>
                  <a:cubicBezTo>
                    <a:pt x="35575" y="16252"/>
                    <a:pt x="35556" y="16289"/>
                    <a:pt x="35556" y="16326"/>
                  </a:cubicBezTo>
                  <a:cubicBezTo>
                    <a:pt x="35556" y="16344"/>
                    <a:pt x="35556" y="16381"/>
                    <a:pt x="35556" y="16399"/>
                  </a:cubicBezTo>
                  <a:cubicBezTo>
                    <a:pt x="35593" y="16583"/>
                    <a:pt x="35685" y="16730"/>
                    <a:pt x="35795" y="16859"/>
                  </a:cubicBezTo>
                  <a:cubicBezTo>
                    <a:pt x="35685" y="16804"/>
                    <a:pt x="35593" y="16730"/>
                    <a:pt x="35501" y="16693"/>
                  </a:cubicBezTo>
                  <a:cubicBezTo>
                    <a:pt x="35465" y="16565"/>
                    <a:pt x="35483" y="16583"/>
                    <a:pt x="35538" y="16362"/>
                  </a:cubicBezTo>
                  <a:cubicBezTo>
                    <a:pt x="35556" y="16234"/>
                    <a:pt x="35538" y="16123"/>
                    <a:pt x="35520" y="16050"/>
                  </a:cubicBezTo>
                  <a:lnTo>
                    <a:pt x="35520" y="16050"/>
                  </a:lnTo>
                  <a:cubicBezTo>
                    <a:pt x="35538" y="16068"/>
                    <a:pt x="35556" y="16087"/>
                    <a:pt x="35575" y="16087"/>
                  </a:cubicBezTo>
                  <a:cubicBezTo>
                    <a:pt x="35593" y="16096"/>
                    <a:pt x="35612" y="16101"/>
                    <a:pt x="35630" y="16101"/>
                  </a:cubicBezTo>
                  <a:cubicBezTo>
                    <a:pt x="35648" y="16101"/>
                    <a:pt x="35667" y="16096"/>
                    <a:pt x="35685" y="16087"/>
                  </a:cubicBezTo>
                  <a:cubicBezTo>
                    <a:pt x="35759" y="16068"/>
                    <a:pt x="35832" y="16032"/>
                    <a:pt x="35887" y="15976"/>
                  </a:cubicBezTo>
                  <a:cubicBezTo>
                    <a:pt x="35924" y="15940"/>
                    <a:pt x="35961" y="15884"/>
                    <a:pt x="35998" y="15848"/>
                  </a:cubicBezTo>
                  <a:cubicBezTo>
                    <a:pt x="36053" y="15793"/>
                    <a:pt x="36108" y="15774"/>
                    <a:pt x="36182" y="15756"/>
                  </a:cubicBezTo>
                  <a:close/>
                  <a:moveTo>
                    <a:pt x="38608" y="16528"/>
                  </a:moveTo>
                  <a:cubicBezTo>
                    <a:pt x="38608" y="16546"/>
                    <a:pt x="38627" y="16546"/>
                    <a:pt x="38627" y="16546"/>
                  </a:cubicBezTo>
                  <a:cubicBezTo>
                    <a:pt x="38663" y="16601"/>
                    <a:pt x="38700" y="16638"/>
                    <a:pt x="38737" y="16693"/>
                  </a:cubicBezTo>
                  <a:cubicBezTo>
                    <a:pt x="38700" y="16749"/>
                    <a:pt x="38682" y="16822"/>
                    <a:pt x="38645" y="16896"/>
                  </a:cubicBezTo>
                  <a:lnTo>
                    <a:pt x="38645" y="16914"/>
                  </a:lnTo>
                  <a:lnTo>
                    <a:pt x="38608" y="16914"/>
                  </a:lnTo>
                  <a:cubicBezTo>
                    <a:pt x="38608" y="16785"/>
                    <a:pt x="38608" y="16675"/>
                    <a:pt x="38590" y="16565"/>
                  </a:cubicBezTo>
                  <a:cubicBezTo>
                    <a:pt x="38590" y="16546"/>
                    <a:pt x="38590" y="16546"/>
                    <a:pt x="38590" y="16546"/>
                  </a:cubicBezTo>
                  <a:cubicBezTo>
                    <a:pt x="38608" y="16546"/>
                    <a:pt x="38608" y="16546"/>
                    <a:pt x="38608" y="16528"/>
                  </a:cubicBezTo>
                  <a:close/>
                  <a:moveTo>
                    <a:pt x="37818" y="16988"/>
                  </a:moveTo>
                  <a:cubicBezTo>
                    <a:pt x="37818" y="17006"/>
                    <a:pt x="37836" y="17024"/>
                    <a:pt x="37855" y="17043"/>
                  </a:cubicBezTo>
                  <a:cubicBezTo>
                    <a:pt x="37836" y="17043"/>
                    <a:pt x="37836" y="17043"/>
                    <a:pt x="37818" y="17061"/>
                  </a:cubicBezTo>
                  <a:cubicBezTo>
                    <a:pt x="37818" y="17043"/>
                    <a:pt x="37818" y="17024"/>
                    <a:pt x="37799" y="17006"/>
                  </a:cubicBezTo>
                  <a:cubicBezTo>
                    <a:pt x="37799" y="17006"/>
                    <a:pt x="37818" y="16988"/>
                    <a:pt x="37818" y="16988"/>
                  </a:cubicBezTo>
                  <a:close/>
                  <a:moveTo>
                    <a:pt x="37229" y="16877"/>
                  </a:moveTo>
                  <a:cubicBezTo>
                    <a:pt x="37289" y="16907"/>
                    <a:pt x="37362" y="16937"/>
                    <a:pt x="37436" y="16937"/>
                  </a:cubicBezTo>
                  <a:cubicBezTo>
                    <a:pt x="37453" y="16937"/>
                    <a:pt x="37470" y="16936"/>
                    <a:pt x="37487" y="16932"/>
                  </a:cubicBezTo>
                  <a:lnTo>
                    <a:pt x="37671" y="16932"/>
                  </a:lnTo>
                  <a:cubicBezTo>
                    <a:pt x="37689" y="16951"/>
                    <a:pt x="37689" y="16969"/>
                    <a:pt x="37707" y="16988"/>
                  </a:cubicBezTo>
                  <a:cubicBezTo>
                    <a:pt x="37707" y="17024"/>
                    <a:pt x="37726" y="17061"/>
                    <a:pt x="37744" y="17098"/>
                  </a:cubicBezTo>
                  <a:cubicBezTo>
                    <a:pt x="37707" y="17116"/>
                    <a:pt x="37652" y="17116"/>
                    <a:pt x="37616" y="17116"/>
                  </a:cubicBezTo>
                  <a:cubicBezTo>
                    <a:pt x="37450" y="17116"/>
                    <a:pt x="37303" y="17006"/>
                    <a:pt x="37229" y="16877"/>
                  </a:cubicBezTo>
                  <a:close/>
                  <a:moveTo>
                    <a:pt x="16694" y="16840"/>
                  </a:moveTo>
                  <a:cubicBezTo>
                    <a:pt x="16749" y="16932"/>
                    <a:pt x="16804" y="17024"/>
                    <a:pt x="16859" y="17135"/>
                  </a:cubicBezTo>
                  <a:cubicBezTo>
                    <a:pt x="16786" y="17135"/>
                    <a:pt x="16712" y="17135"/>
                    <a:pt x="16657" y="17153"/>
                  </a:cubicBezTo>
                  <a:cubicBezTo>
                    <a:pt x="16676" y="17061"/>
                    <a:pt x="16694" y="16951"/>
                    <a:pt x="16694" y="16840"/>
                  </a:cubicBezTo>
                  <a:close/>
                  <a:moveTo>
                    <a:pt x="39031" y="16032"/>
                  </a:moveTo>
                  <a:cubicBezTo>
                    <a:pt x="39086" y="16068"/>
                    <a:pt x="39141" y="16123"/>
                    <a:pt x="39197" y="16160"/>
                  </a:cubicBezTo>
                  <a:cubicBezTo>
                    <a:pt x="39362" y="16234"/>
                    <a:pt x="39528" y="16289"/>
                    <a:pt x="39656" y="16399"/>
                  </a:cubicBezTo>
                  <a:cubicBezTo>
                    <a:pt x="39803" y="16491"/>
                    <a:pt x="39914" y="16620"/>
                    <a:pt x="40006" y="16767"/>
                  </a:cubicBezTo>
                  <a:cubicBezTo>
                    <a:pt x="40042" y="16822"/>
                    <a:pt x="40079" y="16896"/>
                    <a:pt x="40097" y="16969"/>
                  </a:cubicBezTo>
                  <a:cubicBezTo>
                    <a:pt x="40006" y="17061"/>
                    <a:pt x="39914" y="17153"/>
                    <a:pt x="39822" y="17245"/>
                  </a:cubicBezTo>
                  <a:cubicBezTo>
                    <a:pt x="39767" y="17227"/>
                    <a:pt x="39711" y="17190"/>
                    <a:pt x="39675" y="17153"/>
                  </a:cubicBezTo>
                  <a:cubicBezTo>
                    <a:pt x="39601" y="17098"/>
                    <a:pt x="39528" y="17043"/>
                    <a:pt x="39436" y="17006"/>
                  </a:cubicBezTo>
                  <a:cubicBezTo>
                    <a:pt x="39380" y="16951"/>
                    <a:pt x="39307" y="16914"/>
                    <a:pt x="39233" y="16859"/>
                  </a:cubicBezTo>
                  <a:cubicBezTo>
                    <a:pt x="39233" y="16840"/>
                    <a:pt x="39215" y="16822"/>
                    <a:pt x="39197" y="16822"/>
                  </a:cubicBezTo>
                  <a:cubicBezTo>
                    <a:pt x="39270" y="16730"/>
                    <a:pt x="39325" y="16620"/>
                    <a:pt x="39289" y="16528"/>
                  </a:cubicBezTo>
                  <a:cubicBezTo>
                    <a:pt x="39289" y="16473"/>
                    <a:pt x="39252" y="16436"/>
                    <a:pt x="39160" y="16418"/>
                  </a:cubicBezTo>
                  <a:cubicBezTo>
                    <a:pt x="39141" y="16418"/>
                    <a:pt x="39123" y="16418"/>
                    <a:pt x="39105" y="16436"/>
                  </a:cubicBezTo>
                  <a:cubicBezTo>
                    <a:pt x="39105" y="16326"/>
                    <a:pt x="39105" y="16197"/>
                    <a:pt x="39031" y="16105"/>
                  </a:cubicBezTo>
                  <a:cubicBezTo>
                    <a:pt x="39031" y="16087"/>
                    <a:pt x="39031" y="16050"/>
                    <a:pt x="39031" y="16032"/>
                  </a:cubicBezTo>
                  <a:close/>
                  <a:moveTo>
                    <a:pt x="37174" y="17116"/>
                  </a:moveTo>
                  <a:cubicBezTo>
                    <a:pt x="37248" y="17135"/>
                    <a:pt x="37321" y="17190"/>
                    <a:pt x="37321" y="17282"/>
                  </a:cubicBezTo>
                  <a:cubicBezTo>
                    <a:pt x="37321" y="17374"/>
                    <a:pt x="37211" y="17429"/>
                    <a:pt x="37138" y="17447"/>
                  </a:cubicBezTo>
                  <a:cubicBezTo>
                    <a:pt x="37138" y="17355"/>
                    <a:pt x="37156" y="17282"/>
                    <a:pt x="37156" y="17208"/>
                  </a:cubicBezTo>
                  <a:cubicBezTo>
                    <a:pt x="37174" y="17171"/>
                    <a:pt x="37174" y="17135"/>
                    <a:pt x="37174" y="17116"/>
                  </a:cubicBezTo>
                  <a:close/>
                  <a:moveTo>
                    <a:pt x="28221" y="17466"/>
                  </a:moveTo>
                  <a:cubicBezTo>
                    <a:pt x="28221" y="17484"/>
                    <a:pt x="28221" y="17502"/>
                    <a:pt x="28221" y="17521"/>
                  </a:cubicBezTo>
                  <a:lnTo>
                    <a:pt x="28203" y="17521"/>
                  </a:lnTo>
                  <a:cubicBezTo>
                    <a:pt x="28221" y="17502"/>
                    <a:pt x="28221" y="17484"/>
                    <a:pt x="28221" y="17466"/>
                  </a:cubicBezTo>
                  <a:close/>
                  <a:moveTo>
                    <a:pt x="36696" y="16050"/>
                  </a:moveTo>
                  <a:cubicBezTo>
                    <a:pt x="36722" y="16063"/>
                    <a:pt x="36748" y="16076"/>
                    <a:pt x="36768" y="16076"/>
                  </a:cubicBezTo>
                  <a:cubicBezTo>
                    <a:pt x="36776" y="16076"/>
                    <a:pt x="36783" y="16074"/>
                    <a:pt x="36788" y="16068"/>
                  </a:cubicBezTo>
                  <a:cubicBezTo>
                    <a:pt x="36807" y="16087"/>
                    <a:pt x="36825" y="16105"/>
                    <a:pt x="36862" y="16105"/>
                  </a:cubicBezTo>
                  <a:cubicBezTo>
                    <a:pt x="36899" y="16142"/>
                    <a:pt x="36935" y="16160"/>
                    <a:pt x="36990" y="16179"/>
                  </a:cubicBezTo>
                  <a:cubicBezTo>
                    <a:pt x="36954" y="16169"/>
                    <a:pt x="36917" y="16165"/>
                    <a:pt x="36882" y="16165"/>
                  </a:cubicBezTo>
                  <a:cubicBezTo>
                    <a:pt x="36848" y="16165"/>
                    <a:pt x="36816" y="16169"/>
                    <a:pt x="36788" y="16179"/>
                  </a:cubicBezTo>
                  <a:cubicBezTo>
                    <a:pt x="36715" y="16179"/>
                    <a:pt x="36641" y="16215"/>
                    <a:pt x="36586" y="16271"/>
                  </a:cubicBezTo>
                  <a:cubicBezTo>
                    <a:pt x="36549" y="16307"/>
                    <a:pt x="36512" y="16381"/>
                    <a:pt x="36531" y="16436"/>
                  </a:cubicBezTo>
                  <a:cubicBezTo>
                    <a:pt x="36531" y="16510"/>
                    <a:pt x="36568" y="16565"/>
                    <a:pt x="36623" y="16601"/>
                  </a:cubicBezTo>
                  <a:cubicBezTo>
                    <a:pt x="36641" y="16620"/>
                    <a:pt x="36660" y="16620"/>
                    <a:pt x="36678" y="16620"/>
                  </a:cubicBezTo>
                  <a:cubicBezTo>
                    <a:pt x="36689" y="16625"/>
                    <a:pt x="36699" y="16627"/>
                    <a:pt x="36710" y="16627"/>
                  </a:cubicBezTo>
                  <a:cubicBezTo>
                    <a:pt x="36736" y="16627"/>
                    <a:pt x="36762" y="16614"/>
                    <a:pt x="36788" y="16601"/>
                  </a:cubicBezTo>
                  <a:cubicBezTo>
                    <a:pt x="36843" y="16565"/>
                    <a:pt x="36899" y="16510"/>
                    <a:pt x="36954" y="16473"/>
                  </a:cubicBezTo>
                  <a:cubicBezTo>
                    <a:pt x="36990" y="16436"/>
                    <a:pt x="37064" y="16399"/>
                    <a:pt x="37119" y="16399"/>
                  </a:cubicBezTo>
                  <a:cubicBezTo>
                    <a:pt x="37156" y="16454"/>
                    <a:pt x="37211" y="16491"/>
                    <a:pt x="37303" y="16510"/>
                  </a:cubicBezTo>
                  <a:cubicBezTo>
                    <a:pt x="37321" y="16528"/>
                    <a:pt x="37340" y="16546"/>
                    <a:pt x="37358" y="16546"/>
                  </a:cubicBezTo>
                  <a:lnTo>
                    <a:pt x="37321" y="16546"/>
                  </a:lnTo>
                  <a:cubicBezTo>
                    <a:pt x="37286" y="16535"/>
                    <a:pt x="37252" y="16529"/>
                    <a:pt x="37218" y="16529"/>
                  </a:cubicBezTo>
                  <a:cubicBezTo>
                    <a:pt x="37147" y="16529"/>
                    <a:pt x="37083" y="16557"/>
                    <a:pt x="37046" y="16620"/>
                  </a:cubicBezTo>
                  <a:lnTo>
                    <a:pt x="37027" y="16620"/>
                  </a:lnTo>
                  <a:cubicBezTo>
                    <a:pt x="37000" y="16593"/>
                    <a:pt x="36964" y="16576"/>
                    <a:pt x="36917" y="16576"/>
                  </a:cubicBezTo>
                  <a:cubicBezTo>
                    <a:pt x="36900" y="16576"/>
                    <a:pt x="36881" y="16578"/>
                    <a:pt x="36862" y="16583"/>
                  </a:cubicBezTo>
                  <a:cubicBezTo>
                    <a:pt x="36843" y="16583"/>
                    <a:pt x="36825" y="16583"/>
                    <a:pt x="36825" y="16601"/>
                  </a:cubicBezTo>
                  <a:cubicBezTo>
                    <a:pt x="36825" y="16675"/>
                    <a:pt x="36862" y="16730"/>
                    <a:pt x="36917" y="16785"/>
                  </a:cubicBezTo>
                  <a:cubicBezTo>
                    <a:pt x="36954" y="16804"/>
                    <a:pt x="36972" y="16822"/>
                    <a:pt x="36990" y="16859"/>
                  </a:cubicBezTo>
                  <a:cubicBezTo>
                    <a:pt x="36990" y="16859"/>
                    <a:pt x="36972" y="16840"/>
                    <a:pt x="36972" y="16840"/>
                  </a:cubicBezTo>
                  <a:lnTo>
                    <a:pt x="36899" y="16840"/>
                  </a:lnTo>
                  <a:cubicBezTo>
                    <a:pt x="36843" y="16859"/>
                    <a:pt x="36807" y="16896"/>
                    <a:pt x="36788" y="16932"/>
                  </a:cubicBezTo>
                  <a:cubicBezTo>
                    <a:pt x="36751" y="16988"/>
                    <a:pt x="36751" y="17024"/>
                    <a:pt x="36733" y="17061"/>
                  </a:cubicBezTo>
                  <a:cubicBezTo>
                    <a:pt x="36696" y="17079"/>
                    <a:pt x="36678" y="17098"/>
                    <a:pt x="36641" y="17135"/>
                  </a:cubicBezTo>
                  <a:cubicBezTo>
                    <a:pt x="36626" y="17150"/>
                    <a:pt x="36647" y="17176"/>
                    <a:pt x="36666" y="17176"/>
                  </a:cubicBezTo>
                  <a:cubicBezTo>
                    <a:pt x="36670" y="17176"/>
                    <a:pt x="36674" y="17175"/>
                    <a:pt x="36678" y="17171"/>
                  </a:cubicBezTo>
                  <a:lnTo>
                    <a:pt x="36715" y="17171"/>
                  </a:lnTo>
                  <a:cubicBezTo>
                    <a:pt x="36715" y="17245"/>
                    <a:pt x="36715" y="17300"/>
                    <a:pt x="36733" y="17355"/>
                  </a:cubicBezTo>
                  <a:cubicBezTo>
                    <a:pt x="36751" y="17392"/>
                    <a:pt x="36751" y="17429"/>
                    <a:pt x="36770" y="17466"/>
                  </a:cubicBezTo>
                  <a:cubicBezTo>
                    <a:pt x="36788" y="17484"/>
                    <a:pt x="36788" y="17502"/>
                    <a:pt x="36807" y="17521"/>
                  </a:cubicBezTo>
                  <a:lnTo>
                    <a:pt x="36770" y="17521"/>
                  </a:lnTo>
                  <a:cubicBezTo>
                    <a:pt x="36770" y="17521"/>
                    <a:pt x="36751" y="17539"/>
                    <a:pt x="36751" y="17539"/>
                  </a:cubicBezTo>
                  <a:cubicBezTo>
                    <a:pt x="36715" y="17502"/>
                    <a:pt x="36678" y="17466"/>
                    <a:pt x="36641" y="17447"/>
                  </a:cubicBezTo>
                  <a:cubicBezTo>
                    <a:pt x="36641" y="17392"/>
                    <a:pt x="36641" y="17282"/>
                    <a:pt x="36623" y="17208"/>
                  </a:cubicBezTo>
                  <a:cubicBezTo>
                    <a:pt x="36604" y="17190"/>
                    <a:pt x="36604" y="17153"/>
                    <a:pt x="36604" y="17135"/>
                  </a:cubicBezTo>
                  <a:cubicBezTo>
                    <a:pt x="36604" y="17098"/>
                    <a:pt x="36604" y="17079"/>
                    <a:pt x="36604" y="17061"/>
                  </a:cubicBezTo>
                  <a:cubicBezTo>
                    <a:pt x="36604" y="16988"/>
                    <a:pt x="36604" y="16896"/>
                    <a:pt x="36623" y="16785"/>
                  </a:cubicBezTo>
                  <a:cubicBezTo>
                    <a:pt x="36641" y="16583"/>
                    <a:pt x="36476" y="16546"/>
                    <a:pt x="36476" y="16546"/>
                  </a:cubicBezTo>
                  <a:cubicBezTo>
                    <a:pt x="36457" y="16537"/>
                    <a:pt x="36430" y="16533"/>
                    <a:pt x="36400" y="16533"/>
                  </a:cubicBezTo>
                  <a:cubicBezTo>
                    <a:pt x="36370" y="16533"/>
                    <a:pt x="36338" y="16537"/>
                    <a:pt x="36310" y="16546"/>
                  </a:cubicBezTo>
                  <a:cubicBezTo>
                    <a:pt x="36273" y="16546"/>
                    <a:pt x="36237" y="16565"/>
                    <a:pt x="36200" y="16601"/>
                  </a:cubicBezTo>
                  <a:cubicBezTo>
                    <a:pt x="36163" y="16638"/>
                    <a:pt x="36163" y="16693"/>
                    <a:pt x="36163" y="16749"/>
                  </a:cubicBezTo>
                  <a:cubicBezTo>
                    <a:pt x="36182" y="16914"/>
                    <a:pt x="36255" y="17061"/>
                    <a:pt x="36365" y="17171"/>
                  </a:cubicBezTo>
                  <a:cubicBezTo>
                    <a:pt x="36384" y="17208"/>
                    <a:pt x="36402" y="17245"/>
                    <a:pt x="36439" y="17282"/>
                  </a:cubicBezTo>
                  <a:cubicBezTo>
                    <a:pt x="36310" y="17190"/>
                    <a:pt x="36182" y="17116"/>
                    <a:pt x="36053" y="17024"/>
                  </a:cubicBezTo>
                  <a:cubicBezTo>
                    <a:pt x="35979" y="16859"/>
                    <a:pt x="35961" y="16601"/>
                    <a:pt x="35998" y="16473"/>
                  </a:cubicBezTo>
                  <a:cubicBezTo>
                    <a:pt x="36016" y="16436"/>
                    <a:pt x="36016" y="16399"/>
                    <a:pt x="35998" y="16381"/>
                  </a:cubicBezTo>
                  <a:lnTo>
                    <a:pt x="35998" y="16381"/>
                  </a:lnTo>
                  <a:cubicBezTo>
                    <a:pt x="36034" y="16399"/>
                    <a:pt x="36071" y="16399"/>
                    <a:pt x="36126" y="16399"/>
                  </a:cubicBezTo>
                  <a:cubicBezTo>
                    <a:pt x="36182" y="16399"/>
                    <a:pt x="36237" y="16362"/>
                    <a:pt x="36292" y="16326"/>
                  </a:cubicBezTo>
                  <a:cubicBezTo>
                    <a:pt x="36421" y="16252"/>
                    <a:pt x="36531" y="16142"/>
                    <a:pt x="36660" y="16068"/>
                  </a:cubicBezTo>
                  <a:cubicBezTo>
                    <a:pt x="36660" y="16068"/>
                    <a:pt x="36678" y="16050"/>
                    <a:pt x="36696" y="16050"/>
                  </a:cubicBezTo>
                  <a:close/>
                  <a:moveTo>
                    <a:pt x="36880" y="17631"/>
                  </a:moveTo>
                  <a:cubicBezTo>
                    <a:pt x="36880" y="17631"/>
                    <a:pt x="36899" y="17649"/>
                    <a:pt x="36899" y="17649"/>
                  </a:cubicBezTo>
                  <a:cubicBezTo>
                    <a:pt x="36899" y="17649"/>
                    <a:pt x="36880" y="17649"/>
                    <a:pt x="36880" y="17631"/>
                  </a:cubicBezTo>
                  <a:close/>
                  <a:moveTo>
                    <a:pt x="38241" y="17300"/>
                  </a:moveTo>
                  <a:cubicBezTo>
                    <a:pt x="38277" y="17318"/>
                    <a:pt x="38314" y="17337"/>
                    <a:pt x="38333" y="17355"/>
                  </a:cubicBezTo>
                  <a:lnTo>
                    <a:pt x="38351" y="17355"/>
                  </a:lnTo>
                  <a:cubicBezTo>
                    <a:pt x="38351" y="17374"/>
                    <a:pt x="38351" y="17374"/>
                    <a:pt x="38369" y="17392"/>
                  </a:cubicBezTo>
                  <a:cubicBezTo>
                    <a:pt x="38388" y="17484"/>
                    <a:pt x="38369" y="17576"/>
                    <a:pt x="38296" y="17631"/>
                  </a:cubicBezTo>
                  <a:cubicBezTo>
                    <a:pt x="38241" y="17686"/>
                    <a:pt x="38149" y="17705"/>
                    <a:pt x="38075" y="17705"/>
                  </a:cubicBezTo>
                  <a:cubicBezTo>
                    <a:pt x="38075" y="17594"/>
                    <a:pt x="38075" y="17484"/>
                    <a:pt x="38075" y="17374"/>
                  </a:cubicBezTo>
                  <a:cubicBezTo>
                    <a:pt x="38094" y="17355"/>
                    <a:pt x="38112" y="17337"/>
                    <a:pt x="38149" y="17318"/>
                  </a:cubicBezTo>
                  <a:cubicBezTo>
                    <a:pt x="38167" y="17300"/>
                    <a:pt x="38204" y="17300"/>
                    <a:pt x="38241" y="17300"/>
                  </a:cubicBezTo>
                  <a:close/>
                  <a:moveTo>
                    <a:pt x="35354" y="16693"/>
                  </a:moveTo>
                  <a:cubicBezTo>
                    <a:pt x="35428" y="16730"/>
                    <a:pt x="35538" y="16804"/>
                    <a:pt x="35667" y="16877"/>
                  </a:cubicBezTo>
                  <a:lnTo>
                    <a:pt x="35483" y="16877"/>
                  </a:lnTo>
                  <a:cubicBezTo>
                    <a:pt x="35373" y="16877"/>
                    <a:pt x="35281" y="16914"/>
                    <a:pt x="35207" y="16988"/>
                  </a:cubicBezTo>
                  <a:cubicBezTo>
                    <a:pt x="35152" y="17061"/>
                    <a:pt x="35134" y="17171"/>
                    <a:pt x="35189" y="17227"/>
                  </a:cubicBezTo>
                  <a:cubicBezTo>
                    <a:pt x="35189" y="17227"/>
                    <a:pt x="35189" y="17227"/>
                    <a:pt x="35189" y="17245"/>
                  </a:cubicBezTo>
                  <a:lnTo>
                    <a:pt x="35207" y="17245"/>
                  </a:lnTo>
                  <a:cubicBezTo>
                    <a:pt x="35097" y="17392"/>
                    <a:pt x="35207" y="17613"/>
                    <a:pt x="35299" y="17760"/>
                  </a:cubicBezTo>
                  <a:cubicBezTo>
                    <a:pt x="35262" y="17723"/>
                    <a:pt x="35244" y="17705"/>
                    <a:pt x="35226" y="17686"/>
                  </a:cubicBezTo>
                  <a:cubicBezTo>
                    <a:pt x="35189" y="17631"/>
                    <a:pt x="35134" y="17576"/>
                    <a:pt x="35097" y="17502"/>
                  </a:cubicBezTo>
                  <a:cubicBezTo>
                    <a:pt x="35042" y="17429"/>
                    <a:pt x="34987" y="17355"/>
                    <a:pt x="34913" y="17282"/>
                  </a:cubicBezTo>
                  <a:cubicBezTo>
                    <a:pt x="34839" y="17227"/>
                    <a:pt x="34729" y="17190"/>
                    <a:pt x="34619" y="17190"/>
                  </a:cubicBezTo>
                  <a:cubicBezTo>
                    <a:pt x="34619" y="17171"/>
                    <a:pt x="34619" y="17153"/>
                    <a:pt x="34619" y="17135"/>
                  </a:cubicBezTo>
                  <a:cubicBezTo>
                    <a:pt x="34637" y="17079"/>
                    <a:pt x="34637" y="17024"/>
                    <a:pt x="34637" y="16988"/>
                  </a:cubicBezTo>
                  <a:cubicBezTo>
                    <a:pt x="34654" y="16996"/>
                    <a:pt x="34681" y="17004"/>
                    <a:pt x="34716" y="17004"/>
                  </a:cubicBezTo>
                  <a:cubicBezTo>
                    <a:pt x="34760" y="17004"/>
                    <a:pt x="34815" y="16991"/>
                    <a:pt x="34876" y="16951"/>
                  </a:cubicBezTo>
                  <a:cubicBezTo>
                    <a:pt x="35078" y="16822"/>
                    <a:pt x="35115" y="16730"/>
                    <a:pt x="35207" y="16712"/>
                  </a:cubicBezTo>
                  <a:cubicBezTo>
                    <a:pt x="35244" y="16712"/>
                    <a:pt x="35281" y="16712"/>
                    <a:pt x="35317" y="16693"/>
                  </a:cubicBezTo>
                  <a:close/>
                  <a:moveTo>
                    <a:pt x="25960" y="17024"/>
                  </a:moveTo>
                  <a:lnTo>
                    <a:pt x="25960" y="17024"/>
                  </a:lnTo>
                  <a:cubicBezTo>
                    <a:pt x="26033" y="17245"/>
                    <a:pt x="26070" y="17484"/>
                    <a:pt x="26088" y="17705"/>
                  </a:cubicBezTo>
                  <a:cubicBezTo>
                    <a:pt x="26070" y="17723"/>
                    <a:pt x="26052" y="17741"/>
                    <a:pt x="26052" y="17778"/>
                  </a:cubicBezTo>
                  <a:cubicBezTo>
                    <a:pt x="26015" y="17576"/>
                    <a:pt x="25997" y="17392"/>
                    <a:pt x="25978" y="17208"/>
                  </a:cubicBezTo>
                  <a:cubicBezTo>
                    <a:pt x="25978" y="17153"/>
                    <a:pt x="25960" y="17079"/>
                    <a:pt x="25960" y="17024"/>
                  </a:cubicBezTo>
                  <a:close/>
                  <a:moveTo>
                    <a:pt x="28405" y="17337"/>
                  </a:moveTo>
                  <a:cubicBezTo>
                    <a:pt x="28460" y="17466"/>
                    <a:pt x="28515" y="17594"/>
                    <a:pt x="28570" y="17723"/>
                  </a:cubicBezTo>
                  <a:cubicBezTo>
                    <a:pt x="28534" y="17833"/>
                    <a:pt x="28497" y="17962"/>
                    <a:pt x="28460" y="18091"/>
                  </a:cubicBezTo>
                  <a:cubicBezTo>
                    <a:pt x="28442" y="18017"/>
                    <a:pt x="28405" y="17944"/>
                    <a:pt x="28368" y="17870"/>
                  </a:cubicBezTo>
                  <a:cubicBezTo>
                    <a:pt x="28368" y="17870"/>
                    <a:pt x="28368" y="17852"/>
                    <a:pt x="28368" y="17852"/>
                  </a:cubicBezTo>
                  <a:cubicBezTo>
                    <a:pt x="28350" y="17833"/>
                    <a:pt x="28350" y="17815"/>
                    <a:pt x="28331" y="17778"/>
                  </a:cubicBezTo>
                  <a:cubicBezTo>
                    <a:pt x="28368" y="17649"/>
                    <a:pt x="28387" y="17502"/>
                    <a:pt x="28405" y="17337"/>
                  </a:cubicBezTo>
                  <a:close/>
                  <a:moveTo>
                    <a:pt x="24912" y="18091"/>
                  </a:moveTo>
                  <a:cubicBezTo>
                    <a:pt x="24912" y="18109"/>
                    <a:pt x="24930" y="18127"/>
                    <a:pt x="24930" y="18146"/>
                  </a:cubicBezTo>
                  <a:lnTo>
                    <a:pt x="24930" y="18146"/>
                  </a:lnTo>
                  <a:cubicBezTo>
                    <a:pt x="24930" y="18127"/>
                    <a:pt x="24912" y="18127"/>
                    <a:pt x="24912" y="18127"/>
                  </a:cubicBezTo>
                  <a:cubicBezTo>
                    <a:pt x="24912" y="18109"/>
                    <a:pt x="24912" y="18109"/>
                    <a:pt x="24912" y="18091"/>
                  </a:cubicBezTo>
                  <a:close/>
                  <a:moveTo>
                    <a:pt x="16437" y="17668"/>
                  </a:moveTo>
                  <a:cubicBezTo>
                    <a:pt x="16437" y="17705"/>
                    <a:pt x="16437" y="17741"/>
                    <a:pt x="16437" y="17796"/>
                  </a:cubicBezTo>
                  <a:cubicBezTo>
                    <a:pt x="16418" y="17870"/>
                    <a:pt x="16418" y="17944"/>
                    <a:pt x="16400" y="17999"/>
                  </a:cubicBezTo>
                  <a:cubicBezTo>
                    <a:pt x="16363" y="17999"/>
                    <a:pt x="16308" y="17999"/>
                    <a:pt x="16271" y="18035"/>
                  </a:cubicBezTo>
                  <a:cubicBezTo>
                    <a:pt x="16234" y="18054"/>
                    <a:pt x="16198" y="18109"/>
                    <a:pt x="16161" y="18146"/>
                  </a:cubicBezTo>
                  <a:cubicBezTo>
                    <a:pt x="16161" y="18091"/>
                    <a:pt x="16142" y="18035"/>
                    <a:pt x="16124" y="17980"/>
                  </a:cubicBezTo>
                  <a:cubicBezTo>
                    <a:pt x="16142" y="17980"/>
                    <a:pt x="16142" y="17962"/>
                    <a:pt x="16142" y="17962"/>
                  </a:cubicBezTo>
                  <a:cubicBezTo>
                    <a:pt x="16216" y="17852"/>
                    <a:pt x="16326" y="17741"/>
                    <a:pt x="16437" y="17668"/>
                  </a:cubicBezTo>
                  <a:close/>
                  <a:moveTo>
                    <a:pt x="37193" y="17521"/>
                  </a:moveTo>
                  <a:cubicBezTo>
                    <a:pt x="37266" y="17557"/>
                    <a:pt x="37174" y="17686"/>
                    <a:pt x="37156" y="17723"/>
                  </a:cubicBezTo>
                  <a:cubicBezTo>
                    <a:pt x="37138" y="17796"/>
                    <a:pt x="37156" y="17888"/>
                    <a:pt x="37229" y="17888"/>
                  </a:cubicBezTo>
                  <a:cubicBezTo>
                    <a:pt x="37248" y="17888"/>
                    <a:pt x="37266" y="17870"/>
                    <a:pt x="37266" y="17852"/>
                  </a:cubicBezTo>
                  <a:cubicBezTo>
                    <a:pt x="37266" y="17833"/>
                    <a:pt x="37285" y="17796"/>
                    <a:pt x="37285" y="17760"/>
                  </a:cubicBezTo>
                  <a:cubicBezTo>
                    <a:pt x="37285" y="17778"/>
                    <a:pt x="37303" y="17796"/>
                    <a:pt x="37303" y="17815"/>
                  </a:cubicBezTo>
                  <a:cubicBezTo>
                    <a:pt x="37340" y="17925"/>
                    <a:pt x="37377" y="18035"/>
                    <a:pt x="37450" y="18146"/>
                  </a:cubicBezTo>
                  <a:cubicBezTo>
                    <a:pt x="37358" y="18072"/>
                    <a:pt x="37248" y="17962"/>
                    <a:pt x="37119" y="17852"/>
                  </a:cubicBezTo>
                  <a:cubicBezTo>
                    <a:pt x="37119" y="17852"/>
                    <a:pt x="37119" y="17833"/>
                    <a:pt x="37119" y="17833"/>
                  </a:cubicBezTo>
                  <a:cubicBezTo>
                    <a:pt x="37119" y="17815"/>
                    <a:pt x="37119" y="17796"/>
                    <a:pt x="37119" y="17778"/>
                  </a:cubicBezTo>
                  <a:cubicBezTo>
                    <a:pt x="37119" y="17760"/>
                    <a:pt x="37119" y="17760"/>
                    <a:pt x="37119" y="17741"/>
                  </a:cubicBezTo>
                  <a:cubicBezTo>
                    <a:pt x="37119" y="17686"/>
                    <a:pt x="37119" y="17613"/>
                    <a:pt x="37119" y="17539"/>
                  </a:cubicBezTo>
                  <a:cubicBezTo>
                    <a:pt x="37156" y="17539"/>
                    <a:pt x="37174" y="17521"/>
                    <a:pt x="37193" y="17521"/>
                  </a:cubicBezTo>
                  <a:close/>
                  <a:moveTo>
                    <a:pt x="25886" y="17796"/>
                  </a:moveTo>
                  <a:cubicBezTo>
                    <a:pt x="25886" y="17852"/>
                    <a:pt x="25886" y="17925"/>
                    <a:pt x="25905" y="17980"/>
                  </a:cubicBezTo>
                  <a:cubicBezTo>
                    <a:pt x="25868" y="18017"/>
                    <a:pt x="25849" y="18054"/>
                    <a:pt x="25831" y="18091"/>
                  </a:cubicBezTo>
                  <a:cubicBezTo>
                    <a:pt x="25813" y="18109"/>
                    <a:pt x="25776" y="18146"/>
                    <a:pt x="25758" y="18164"/>
                  </a:cubicBezTo>
                  <a:cubicBezTo>
                    <a:pt x="25776" y="18091"/>
                    <a:pt x="25813" y="18017"/>
                    <a:pt x="25831" y="17944"/>
                  </a:cubicBezTo>
                  <a:cubicBezTo>
                    <a:pt x="25849" y="17888"/>
                    <a:pt x="25868" y="17852"/>
                    <a:pt x="25886" y="17796"/>
                  </a:cubicBezTo>
                  <a:close/>
                  <a:moveTo>
                    <a:pt x="15720" y="17925"/>
                  </a:moveTo>
                  <a:cubicBezTo>
                    <a:pt x="15738" y="17980"/>
                    <a:pt x="15756" y="18017"/>
                    <a:pt x="15775" y="18072"/>
                  </a:cubicBezTo>
                  <a:cubicBezTo>
                    <a:pt x="15720" y="18127"/>
                    <a:pt x="15664" y="18201"/>
                    <a:pt x="15591" y="18201"/>
                  </a:cubicBezTo>
                  <a:cubicBezTo>
                    <a:pt x="15573" y="18183"/>
                    <a:pt x="15573" y="18146"/>
                    <a:pt x="15554" y="18127"/>
                  </a:cubicBezTo>
                  <a:cubicBezTo>
                    <a:pt x="15573" y="18072"/>
                    <a:pt x="15628" y="18017"/>
                    <a:pt x="15664" y="17980"/>
                  </a:cubicBezTo>
                  <a:cubicBezTo>
                    <a:pt x="15683" y="17962"/>
                    <a:pt x="15701" y="17944"/>
                    <a:pt x="15720" y="17925"/>
                  </a:cubicBezTo>
                  <a:close/>
                  <a:moveTo>
                    <a:pt x="38713" y="17495"/>
                  </a:moveTo>
                  <a:cubicBezTo>
                    <a:pt x="38732" y="17495"/>
                    <a:pt x="38752" y="17497"/>
                    <a:pt x="38774" y="17502"/>
                  </a:cubicBezTo>
                  <a:cubicBezTo>
                    <a:pt x="38811" y="17521"/>
                    <a:pt x="38847" y="17557"/>
                    <a:pt x="38847" y="17613"/>
                  </a:cubicBezTo>
                  <a:cubicBezTo>
                    <a:pt x="38829" y="17668"/>
                    <a:pt x="38792" y="17723"/>
                    <a:pt x="38774" y="17778"/>
                  </a:cubicBezTo>
                  <a:cubicBezTo>
                    <a:pt x="38700" y="17980"/>
                    <a:pt x="38590" y="18183"/>
                    <a:pt x="38424" y="18330"/>
                  </a:cubicBezTo>
                  <a:cubicBezTo>
                    <a:pt x="38480" y="18109"/>
                    <a:pt x="38553" y="17833"/>
                    <a:pt x="38590" y="17521"/>
                  </a:cubicBezTo>
                  <a:cubicBezTo>
                    <a:pt x="38629" y="17508"/>
                    <a:pt x="38668" y="17495"/>
                    <a:pt x="38713" y="17495"/>
                  </a:cubicBezTo>
                  <a:close/>
                  <a:moveTo>
                    <a:pt x="31310" y="17061"/>
                  </a:moveTo>
                  <a:cubicBezTo>
                    <a:pt x="31383" y="17300"/>
                    <a:pt x="31420" y="17539"/>
                    <a:pt x="31402" y="17778"/>
                  </a:cubicBezTo>
                  <a:cubicBezTo>
                    <a:pt x="31402" y="17907"/>
                    <a:pt x="31383" y="18054"/>
                    <a:pt x="31365" y="18183"/>
                  </a:cubicBezTo>
                  <a:cubicBezTo>
                    <a:pt x="31365" y="18219"/>
                    <a:pt x="31346" y="18256"/>
                    <a:pt x="31346" y="18274"/>
                  </a:cubicBezTo>
                  <a:cubicBezTo>
                    <a:pt x="31328" y="18311"/>
                    <a:pt x="31310" y="18366"/>
                    <a:pt x="31291" y="18403"/>
                  </a:cubicBezTo>
                  <a:cubicBezTo>
                    <a:pt x="31273" y="18311"/>
                    <a:pt x="31236" y="18219"/>
                    <a:pt x="31181" y="18146"/>
                  </a:cubicBezTo>
                  <a:cubicBezTo>
                    <a:pt x="31199" y="18091"/>
                    <a:pt x="31163" y="18054"/>
                    <a:pt x="31126" y="18035"/>
                  </a:cubicBezTo>
                  <a:cubicBezTo>
                    <a:pt x="31107" y="18035"/>
                    <a:pt x="31071" y="18035"/>
                    <a:pt x="31052" y="18054"/>
                  </a:cubicBezTo>
                  <a:cubicBezTo>
                    <a:pt x="31034" y="18054"/>
                    <a:pt x="30997" y="18054"/>
                    <a:pt x="30960" y="18091"/>
                  </a:cubicBezTo>
                  <a:cubicBezTo>
                    <a:pt x="31089" y="17760"/>
                    <a:pt x="31218" y="17410"/>
                    <a:pt x="31310" y="17061"/>
                  </a:cubicBezTo>
                  <a:close/>
                  <a:moveTo>
                    <a:pt x="25169" y="18072"/>
                  </a:moveTo>
                  <a:lnTo>
                    <a:pt x="25206" y="18219"/>
                  </a:lnTo>
                  <a:cubicBezTo>
                    <a:pt x="25224" y="18293"/>
                    <a:pt x="25243" y="18366"/>
                    <a:pt x="25261" y="18440"/>
                  </a:cubicBezTo>
                  <a:cubicBezTo>
                    <a:pt x="25243" y="18403"/>
                    <a:pt x="25206" y="18366"/>
                    <a:pt x="25188" y="18330"/>
                  </a:cubicBezTo>
                  <a:cubicBezTo>
                    <a:pt x="25169" y="18293"/>
                    <a:pt x="25151" y="18238"/>
                    <a:pt x="25132" y="18201"/>
                  </a:cubicBezTo>
                  <a:cubicBezTo>
                    <a:pt x="25151" y="18146"/>
                    <a:pt x="25151" y="18109"/>
                    <a:pt x="25169" y="18072"/>
                  </a:cubicBezTo>
                  <a:close/>
                  <a:moveTo>
                    <a:pt x="38424" y="17594"/>
                  </a:moveTo>
                  <a:cubicBezTo>
                    <a:pt x="38388" y="17870"/>
                    <a:pt x="38314" y="18146"/>
                    <a:pt x="38222" y="18422"/>
                  </a:cubicBezTo>
                  <a:cubicBezTo>
                    <a:pt x="38204" y="18440"/>
                    <a:pt x="38167" y="18440"/>
                    <a:pt x="38149" y="18440"/>
                  </a:cubicBezTo>
                  <a:cubicBezTo>
                    <a:pt x="38149" y="18256"/>
                    <a:pt x="38130" y="18072"/>
                    <a:pt x="38094" y="17907"/>
                  </a:cubicBezTo>
                  <a:cubicBezTo>
                    <a:pt x="38112" y="17888"/>
                    <a:pt x="38130" y="17870"/>
                    <a:pt x="38149" y="17852"/>
                  </a:cubicBezTo>
                  <a:cubicBezTo>
                    <a:pt x="38241" y="17760"/>
                    <a:pt x="38333" y="17668"/>
                    <a:pt x="38424" y="17594"/>
                  </a:cubicBezTo>
                  <a:close/>
                  <a:moveTo>
                    <a:pt x="24691" y="17502"/>
                  </a:moveTo>
                  <a:cubicBezTo>
                    <a:pt x="24746" y="17649"/>
                    <a:pt x="24802" y="17796"/>
                    <a:pt x="24857" y="17944"/>
                  </a:cubicBezTo>
                  <a:cubicBezTo>
                    <a:pt x="24838" y="17944"/>
                    <a:pt x="24820" y="17980"/>
                    <a:pt x="24820" y="17999"/>
                  </a:cubicBezTo>
                  <a:cubicBezTo>
                    <a:pt x="24802" y="18109"/>
                    <a:pt x="24802" y="18219"/>
                    <a:pt x="24783" y="18330"/>
                  </a:cubicBezTo>
                  <a:cubicBezTo>
                    <a:pt x="24783" y="18385"/>
                    <a:pt x="24783" y="18440"/>
                    <a:pt x="24765" y="18477"/>
                  </a:cubicBezTo>
                  <a:cubicBezTo>
                    <a:pt x="24746" y="18403"/>
                    <a:pt x="24710" y="18330"/>
                    <a:pt x="24673" y="18238"/>
                  </a:cubicBezTo>
                  <a:cubicBezTo>
                    <a:pt x="24673" y="18183"/>
                    <a:pt x="24673" y="18109"/>
                    <a:pt x="24673" y="18035"/>
                  </a:cubicBezTo>
                  <a:lnTo>
                    <a:pt x="24673" y="17980"/>
                  </a:lnTo>
                  <a:cubicBezTo>
                    <a:pt x="24691" y="17815"/>
                    <a:pt x="24691" y="17668"/>
                    <a:pt x="24691" y="17502"/>
                  </a:cubicBezTo>
                  <a:close/>
                  <a:moveTo>
                    <a:pt x="37836" y="17337"/>
                  </a:moveTo>
                  <a:cubicBezTo>
                    <a:pt x="37855" y="17374"/>
                    <a:pt x="37873" y="17429"/>
                    <a:pt x="37891" y="17484"/>
                  </a:cubicBezTo>
                  <a:cubicBezTo>
                    <a:pt x="37873" y="17502"/>
                    <a:pt x="37855" y="17521"/>
                    <a:pt x="37873" y="17539"/>
                  </a:cubicBezTo>
                  <a:cubicBezTo>
                    <a:pt x="37873" y="17576"/>
                    <a:pt x="37891" y="17613"/>
                    <a:pt x="37928" y="17631"/>
                  </a:cubicBezTo>
                  <a:cubicBezTo>
                    <a:pt x="37928" y="17649"/>
                    <a:pt x="37946" y="17668"/>
                    <a:pt x="37946" y="17686"/>
                  </a:cubicBezTo>
                  <a:cubicBezTo>
                    <a:pt x="37873" y="17686"/>
                    <a:pt x="37799" y="17686"/>
                    <a:pt x="37744" y="17741"/>
                  </a:cubicBezTo>
                  <a:cubicBezTo>
                    <a:pt x="37726" y="17741"/>
                    <a:pt x="37744" y="17778"/>
                    <a:pt x="37763" y="17778"/>
                  </a:cubicBezTo>
                  <a:cubicBezTo>
                    <a:pt x="37836" y="17778"/>
                    <a:pt x="37910" y="17796"/>
                    <a:pt x="37983" y="17833"/>
                  </a:cubicBezTo>
                  <a:cubicBezTo>
                    <a:pt x="37910" y="17888"/>
                    <a:pt x="37818" y="17944"/>
                    <a:pt x="37726" y="17962"/>
                  </a:cubicBezTo>
                  <a:cubicBezTo>
                    <a:pt x="37689" y="17962"/>
                    <a:pt x="37689" y="18017"/>
                    <a:pt x="37726" y="18017"/>
                  </a:cubicBezTo>
                  <a:cubicBezTo>
                    <a:pt x="37749" y="18022"/>
                    <a:pt x="37772" y="18024"/>
                    <a:pt x="37795" y="18024"/>
                  </a:cubicBezTo>
                  <a:cubicBezTo>
                    <a:pt x="37864" y="18024"/>
                    <a:pt x="37933" y="18003"/>
                    <a:pt x="38002" y="17962"/>
                  </a:cubicBezTo>
                  <a:cubicBezTo>
                    <a:pt x="38038" y="18127"/>
                    <a:pt x="38038" y="18293"/>
                    <a:pt x="38038" y="18458"/>
                  </a:cubicBezTo>
                  <a:cubicBezTo>
                    <a:pt x="37965" y="18458"/>
                    <a:pt x="37891" y="18458"/>
                    <a:pt x="37799" y="18477"/>
                  </a:cubicBezTo>
                  <a:cubicBezTo>
                    <a:pt x="37799" y="18477"/>
                    <a:pt x="37799" y="18495"/>
                    <a:pt x="37799" y="18495"/>
                  </a:cubicBezTo>
                  <a:cubicBezTo>
                    <a:pt x="37763" y="18458"/>
                    <a:pt x="37707" y="18403"/>
                    <a:pt x="37671" y="18366"/>
                  </a:cubicBezTo>
                  <a:cubicBezTo>
                    <a:pt x="37634" y="18219"/>
                    <a:pt x="37671" y="18035"/>
                    <a:pt x="37671" y="17760"/>
                  </a:cubicBezTo>
                  <a:cubicBezTo>
                    <a:pt x="37671" y="17557"/>
                    <a:pt x="37616" y="17466"/>
                    <a:pt x="37579" y="17410"/>
                  </a:cubicBezTo>
                  <a:cubicBezTo>
                    <a:pt x="37616" y="17392"/>
                    <a:pt x="37634" y="17374"/>
                    <a:pt x="37671" y="17374"/>
                  </a:cubicBezTo>
                  <a:cubicBezTo>
                    <a:pt x="37707" y="17355"/>
                    <a:pt x="37763" y="17337"/>
                    <a:pt x="37818" y="17337"/>
                  </a:cubicBezTo>
                  <a:close/>
                  <a:moveTo>
                    <a:pt x="30924" y="18219"/>
                  </a:moveTo>
                  <a:cubicBezTo>
                    <a:pt x="30924" y="18238"/>
                    <a:pt x="30924" y="18256"/>
                    <a:pt x="30942" y="18274"/>
                  </a:cubicBezTo>
                  <a:cubicBezTo>
                    <a:pt x="30942" y="18274"/>
                    <a:pt x="30942" y="18274"/>
                    <a:pt x="30942" y="18293"/>
                  </a:cubicBezTo>
                  <a:cubicBezTo>
                    <a:pt x="30924" y="18348"/>
                    <a:pt x="30887" y="18403"/>
                    <a:pt x="30850" y="18458"/>
                  </a:cubicBezTo>
                  <a:cubicBezTo>
                    <a:pt x="30832" y="18495"/>
                    <a:pt x="30813" y="18513"/>
                    <a:pt x="30795" y="18532"/>
                  </a:cubicBezTo>
                  <a:cubicBezTo>
                    <a:pt x="30795" y="18532"/>
                    <a:pt x="30795" y="18532"/>
                    <a:pt x="30795" y="18513"/>
                  </a:cubicBezTo>
                  <a:cubicBezTo>
                    <a:pt x="30832" y="18422"/>
                    <a:pt x="30868" y="18311"/>
                    <a:pt x="30924" y="18219"/>
                  </a:cubicBezTo>
                  <a:close/>
                  <a:moveTo>
                    <a:pt x="25519" y="18201"/>
                  </a:moveTo>
                  <a:cubicBezTo>
                    <a:pt x="25519" y="18311"/>
                    <a:pt x="25519" y="18403"/>
                    <a:pt x="25519" y="18495"/>
                  </a:cubicBezTo>
                  <a:cubicBezTo>
                    <a:pt x="25519" y="18532"/>
                    <a:pt x="25500" y="18550"/>
                    <a:pt x="25482" y="18569"/>
                  </a:cubicBezTo>
                  <a:cubicBezTo>
                    <a:pt x="25482" y="18587"/>
                    <a:pt x="25482" y="18587"/>
                    <a:pt x="25482" y="18587"/>
                  </a:cubicBezTo>
                  <a:cubicBezTo>
                    <a:pt x="25463" y="18532"/>
                    <a:pt x="25445" y="18477"/>
                    <a:pt x="25427" y="18422"/>
                  </a:cubicBezTo>
                  <a:cubicBezTo>
                    <a:pt x="25445" y="18403"/>
                    <a:pt x="25445" y="18385"/>
                    <a:pt x="25445" y="18366"/>
                  </a:cubicBezTo>
                  <a:cubicBezTo>
                    <a:pt x="25482" y="18311"/>
                    <a:pt x="25500" y="18256"/>
                    <a:pt x="25519" y="18201"/>
                  </a:cubicBezTo>
                  <a:close/>
                  <a:moveTo>
                    <a:pt x="24029" y="18164"/>
                  </a:moveTo>
                  <a:lnTo>
                    <a:pt x="24029" y="18164"/>
                  </a:lnTo>
                  <a:cubicBezTo>
                    <a:pt x="24066" y="18201"/>
                    <a:pt x="24103" y="18256"/>
                    <a:pt x="24158" y="18293"/>
                  </a:cubicBezTo>
                  <a:cubicBezTo>
                    <a:pt x="24158" y="18330"/>
                    <a:pt x="24158" y="18348"/>
                    <a:pt x="24158" y="18366"/>
                  </a:cubicBezTo>
                  <a:lnTo>
                    <a:pt x="24176" y="18422"/>
                  </a:lnTo>
                  <a:cubicBezTo>
                    <a:pt x="24176" y="18477"/>
                    <a:pt x="24195" y="18550"/>
                    <a:pt x="24213" y="18624"/>
                  </a:cubicBezTo>
                  <a:cubicBezTo>
                    <a:pt x="24176" y="18624"/>
                    <a:pt x="24158" y="18661"/>
                    <a:pt x="24140" y="18679"/>
                  </a:cubicBezTo>
                  <a:cubicBezTo>
                    <a:pt x="24140" y="18624"/>
                    <a:pt x="24121" y="18550"/>
                    <a:pt x="24103" y="18495"/>
                  </a:cubicBezTo>
                  <a:cubicBezTo>
                    <a:pt x="24085" y="18385"/>
                    <a:pt x="24048" y="18274"/>
                    <a:pt x="24029" y="18164"/>
                  </a:cubicBezTo>
                  <a:close/>
                  <a:moveTo>
                    <a:pt x="37836" y="18532"/>
                  </a:moveTo>
                  <a:lnTo>
                    <a:pt x="37836" y="18532"/>
                  </a:lnTo>
                  <a:cubicBezTo>
                    <a:pt x="37910" y="18550"/>
                    <a:pt x="37983" y="18569"/>
                    <a:pt x="38038" y="18587"/>
                  </a:cubicBezTo>
                  <a:cubicBezTo>
                    <a:pt x="38038" y="18587"/>
                    <a:pt x="38038" y="18605"/>
                    <a:pt x="38038" y="18624"/>
                  </a:cubicBezTo>
                  <a:cubicBezTo>
                    <a:pt x="38020" y="18642"/>
                    <a:pt x="37983" y="18661"/>
                    <a:pt x="37946" y="18679"/>
                  </a:cubicBezTo>
                  <a:cubicBezTo>
                    <a:pt x="37928" y="18661"/>
                    <a:pt x="37910" y="18624"/>
                    <a:pt x="37891" y="18605"/>
                  </a:cubicBezTo>
                  <a:cubicBezTo>
                    <a:pt x="37873" y="18587"/>
                    <a:pt x="37855" y="18569"/>
                    <a:pt x="37836" y="18532"/>
                  </a:cubicBezTo>
                  <a:close/>
                  <a:moveTo>
                    <a:pt x="39472" y="17613"/>
                  </a:moveTo>
                  <a:cubicBezTo>
                    <a:pt x="39325" y="17741"/>
                    <a:pt x="39197" y="17870"/>
                    <a:pt x="39068" y="17999"/>
                  </a:cubicBezTo>
                  <a:cubicBezTo>
                    <a:pt x="38976" y="17999"/>
                    <a:pt x="38902" y="18017"/>
                    <a:pt x="38884" y="18109"/>
                  </a:cubicBezTo>
                  <a:cubicBezTo>
                    <a:pt x="38884" y="18127"/>
                    <a:pt x="38902" y="18127"/>
                    <a:pt x="38921" y="18127"/>
                  </a:cubicBezTo>
                  <a:cubicBezTo>
                    <a:pt x="38719" y="18330"/>
                    <a:pt x="38498" y="18495"/>
                    <a:pt x="38296" y="18679"/>
                  </a:cubicBezTo>
                  <a:cubicBezTo>
                    <a:pt x="38314" y="18642"/>
                    <a:pt x="38333" y="18605"/>
                    <a:pt x="38351" y="18550"/>
                  </a:cubicBezTo>
                  <a:cubicBezTo>
                    <a:pt x="38406" y="18495"/>
                    <a:pt x="38461" y="18458"/>
                    <a:pt x="38516" y="18403"/>
                  </a:cubicBezTo>
                  <a:cubicBezTo>
                    <a:pt x="38608" y="18330"/>
                    <a:pt x="38682" y="18238"/>
                    <a:pt x="38755" y="18127"/>
                  </a:cubicBezTo>
                  <a:cubicBezTo>
                    <a:pt x="38847" y="18017"/>
                    <a:pt x="38921" y="17907"/>
                    <a:pt x="39013" y="17815"/>
                  </a:cubicBezTo>
                  <a:cubicBezTo>
                    <a:pt x="39123" y="17705"/>
                    <a:pt x="39289" y="17613"/>
                    <a:pt x="39472" y="17613"/>
                  </a:cubicBezTo>
                  <a:close/>
                  <a:moveTo>
                    <a:pt x="24893" y="18238"/>
                  </a:moveTo>
                  <a:cubicBezTo>
                    <a:pt x="24930" y="18274"/>
                    <a:pt x="24949" y="18330"/>
                    <a:pt x="24967" y="18385"/>
                  </a:cubicBezTo>
                  <a:cubicBezTo>
                    <a:pt x="24930" y="18495"/>
                    <a:pt x="24893" y="18605"/>
                    <a:pt x="24857" y="18716"/>
                  </a:cubicBezTo>
                  <a:cubicBezTo>
                    <a:pt x="24875" y="18587"/>
                    <a:pt x="24875" y="18458"/>
                    <a:pt x="24893" y="18330"/>
                  </a:cubicBezTo>
                  <a:cubicBezTo>
                    <a:pt x="24893" y="18311"/>
                    <a:pt x="24893" y="18274"/>
                    <a:pt x="24893" y="18238"/>
                  </a:cubicBezTo>
                  <a:close/>
                  <a:moveTo>
                    <a:pt x="38038" y="18734"/>
                  </a:moveTo>
                  <a:cubicBezTo>
                    <a:pt x="38038" y="18752"/>
                    <a:pt x="38038" y="18752"/>
                    <a:pt x="38038" y="18771"/>
                  </a:cubicBezTo>
                  <a:cubicBezTo>
                    <a:pt x="38020" y="18752"/>
                    <a:pt x="38020" y="18752"/>
                    <a:pt x="38020" y="18752"/>
                  </a:cubicBezTo>
                  <a:cubicBezTo>
                    <a:pt x="38020" y="18752"/>
                    <a:pt x="38038" y="18752"/>
                    <a:pt x="38038" y="18734"/>
                  </a:cubicBezTo>
                  <a:close/>
                  <a:moveTo>
                    <a:pt x="25923" y="18146"/>
                  </a:moveTo>
                  <a:cubicBezTo>
                    <a:pt x="25923" y="18219"/>
                    <a:pt x="25923" y="18274"/>
                    <a:pt x="25941" y="18348"/>
                  </a:cubicBezTo>
                  <a:cubicBezTo>
                    <a:pt x="25932" y="18343"/>
                    <a:pt x="25923" y="18341"/>
                    <a:pt x="25915" y="18341"/>
                  </a:cubicBezTo>
                  <a:cubicBezTo>
                    <a:pt x="25895" y="18341"/>
                    <a:pt x="25881" y="18358"/>
                    <a:pt x="25868" y="18385"/>
                  </a:cubicBezTo>
                  <a:cubicBezTo>
                    <a:pt x="25831" y="18550"/>
                    <a:pt x="25776" y="18661"/>
                    <a:pt x="25702" y="18789"/>
                  </a:cubicBezTo>
                  <a:cubicBezTo>
                    <a:pt x="25702" y="18679"/>
                    <a:pt x="25684" y="18550"/>
                    <a:pt x="25684" y="18440"/>
                  </a:cubicBezTo>
                  <a:cubicBezTo>
                    <a:pt x="25758" y="18330"/>
                    <a:pt x="25849" y="18238"/>
                    <a:pt x="25923" y="18146"/>
                  </a:cubicBezTo>
                  <a:close/>
                  <a:moveTo>
                    <a:pt x="25537" y="18716"/>
                  </a:moveTo>
                  <a:cubicBezTo>
                    <a:pt x="25537" y="18752"/>
                    <a:pt x="25537" y="18808"/>
                    <a:pt x="25537" y="18863"/>
                  </a:cubicBezTo>
                  <a:cubicBezTo>
                    <a:pt x="25537" y="18826"/>
                    <a:pt x="25519" y="18789"/>
                    <a:pt x="25519" y="18752"/>
                  </a:cubicBezTo>
                  <a:cubicBezTo>
                    <a:pt x="25519" y="18734"/>
                    <a:pt x="25537" y="18716"/>
                    <a:pt x="25537" y="18716"/>
                  </a:cubicBezTo>
                  <a:close/>
                  <a:moveTo>
                    <a:pt x="35906" y="17061"/>
                  </a:moveTo>
                  <a:cubicBezTo>
                    <a:pt x="35979" y="17098"/>
                    <a:pt x="36034" y="17153"/>
                    <a:pt x="36090" y="17190"/>
                  </a:cubicBezTo>
                  <a:lnTo>
                    <a:pt x="35979" y="17190"/>
                  </a:lnTo>
                  <a:cubicBezTo>
                    <a:pt x="35906" y="17208"/>
                    <a:pt x="35832" y="17263"/>
                    <a:pt x="35814" y="17337"/>
                  </a:cubicBezTo>
                  <a:cubicBezTo>
                    <a:pt x="35795" y="17355"/>
                    <a:pt x="35795" y="17392"/>
                    <a:pt x="35795" y="17429"/>
                  </a:cubicBezTo>
                  <a:cubicBezTo>
                    <a:pt x="35814" y="17447"/>
                    <a:pt x="35814" y="17466"/>
                    <a:pt x="35832" y="17502"/>
                  </a:cubicBezTo>
                  <a:cubicBezTo>
                    <a:pt x="35851" y="17521"/>
                    <a:pt x="35869" y="17539"/>
                    <a:pt x="35887" y="17557"/>
                  </a:cubicBezTo>
                  <a:cubicBezTo>
                    <a:pt x="35932" y="17596"/>
                    <a:pt x="35975" y="17612"/>
                    <a:pt x="36015" y="17612"/>
                  </a:cubicBezTo>
                  <a:cubicBezTo>
                    <a:pt x="36107" y="17612"/>
                    <a:pt x="36185" y="17530"/>
                    <a:pt x="36237" y="17466"/>
                  </a:cubicBezTo>
                  <a:cubicBezTo>
                    <a:pt x="36255" y="17466"/>
                    <a:pt x="36273" y="17447"/>
                    <a:pt x="36292" y="17429"/>
                  </a:cubicBezTo>
                  <a:cubicBezTo>
                    <a:pt x="36292" y="17410"/>
                    <a:pt x="36310" y="17410"/>
                    <a:pt x="36329" y="17392"/>
                  </a:cubicBezTo>
                  <a:lnTo>
                    <a:pt x="36347" y="17392"/>
                  </a:lnTo>
                  <a:cubicBezTo>
                    <a:pt x="36457" y="17466"/>
                    <a:pt x="36549" y="17539"/>
                    <a:pt x="36660" y="17631"/>
                  </a:cubicBezTo>
                  <a:cubicBezTo>
                    <a:pt x="36623" y="17613"/>
                    <a:pt x="36586" y="17613"/>
                    <a:pt x="36531" y="17613"/>
                  </a:cubicBezTo>
                  <a:cubicBezTo>
                    <a:pt x="36531" y="17613"/>
                    <a:pt x="36523" y="17604"/>
                    <a:pt x="36512" y="17604"/>
                  </a:cubicBezTo>
                  <a:cubicBezTo>
                    <a:pt x="36506" y="17604"/>
                    <a:pt x="36500" y="17606"/>
                    <a:pt x="36494" y="17613"/>
                  </a:cubicBezTo>
                  <a:cubicBezTo>
                    <a:pt x="36457" y="17613"/>
                    <a:pt x="36439" y="17631"/>
                    <a:pt x="36402" y="17649"/>
                  </a:cubicBezTo>
                  <a:cubicBezTo>
                    <a:pt x="36365" y="17686"/>
                    <a:pt x="36310" y="17723"/>
                    <a:pt x="36292" y="17760"/>
                  </a:cubicBezTo>
                  <a:cubicBezTo>
                    <a:pt x="36292" y="17796"/>
                    <a:pt x="36292" y="17815"/>
                    <a:pt x="36292" y="17833"/>
                  </a:cubicBezTo>
                  <a:cubicBezTo>
                    <a:pt x="36292" y="17870"/>
                    <a:pt x="36292" y="17907"/>
                    <a:pt x="36292" y="17944"/>
                  </a:cubicBezTo>
                  <a:cubicBezTo>
                    <a:pt x="36292" y="17944"/>
                    <a:pt x="36310" y="17962"/>
                    <a:pt x="36310" y="17980"/>
                  </a:cubicBezTo>
                  <a:cubicBezTo>
                    <a:pt x="36329" y="17999"/>
                    <a:pt x="36347" y="17999"/>
                    <a:pt x="36347" y="18017"/>
                  </a:cubicBezTo>
                  <a:cubicBezTo>
                    <a:pt x="36397" y="18056"/>
                    <a:pt x="36445" y="18071"/>
                    <a:pt x="36490" y="18071"/>
                  </a:cubicBezTo>
                  <a:cubicBezTo>
                    <a:pt x="36595" y="18071"/>
                    <a:pt x="36682" y="17989"/>
                    <a:pt x="36733" y="17925"/>
                  </a:cubicBezTo>
                  <a:cubicBezTo>
                    <a:pt x="36751" y="17907"/>
                    <a:pt x="36770" y="17888"/>
                    <a:pt x="36788" y="17870"/>
                  </a:cubicBezTo>
                  <a:cubicBezTo>
                    <a:pt x="36825" y="17833"/>
                    <a:pt x="36862" y="17815"/>
                    <a:pt x="36899" y="17815"/>
                  </a:cubicBezTo>
                  <a:cubicBezTo>
                    <a:pt x="37027" y="17907"/>
                    <a:pt x="37138" y="18017"/>
                    <a:pt x="37266" y="18109"/>
                  </a:cubicBezTo>
                  <a:cubicBezTo>
                    <a:pt x="37211" y="18109"/>
                    <a:pt x="37156" y="18091"/>
                    <a:pt x="37101" y="18072"/>
                  </a:cubicBezTo>
                  <a:cubicBezTo>
                    <a:pt x="37064" y="18054"/>
                    <a:pt x="37046" y="18054"/>
                    <a:pt x="37009" y="18054"/>
                  </a:cubicBezTo>
                  <a:lnTo>
                    <a:pt x="36843" y="18054"/>
                  </a:lnTo>
                  <a:cubicBezTo>
                    <a:pt x="36807" y="18072"/>
                    <a:pt x="36751" y="18109"/>
                    <a:pt x="36733" y="18164"/>
                  </a:cubicBezTo>
                  <a:cubicBezTo>
                    <a:pt x="36715" y="18201"/>
                    <a:pt x="36715" y="18256"/>
                    <a:pt x="36751" y="18311"/>
                  </a:cubicBezTo>
                  <a:cubicBezTo>
                    <a:pt x="36770" y="18311"/>
                    <a:pt x="36770" y="18330"/>
                    <a:pt x="36770" y="18330"/>
                  </a:cubicBezTo>
                  <a:cubicBezTo>
                    <a:pt x="36742" y="18311"/>
                    <a:pt x="36715" y="18302"/>
                    <a:pt x="36687" y="18302"/>
                  </a:cubicBezTo>
                  <a:cubicBezTo>
                    <a:pt x="36660" y="18302"/>
                    <a:pt x="36632" y="18311"/>
                    <a:pt x="36604" y="18330"/>
                  </a:cubicBezTo>
                  <a:cubicBezTo>
                    <a:pt x="36604" y="18330"/>
                    <a:pt x="36421" y="18385"/>
                    <a:pt x="36512" y="18587"/>
                  </a:cubicBezTo>
                  <a:cubicBezTo>
                    <a:pt x="36531" y="18624"/>
                    <a:pt x="36549" y="18661"/>
                    <a:pt x="36586" y="18697"/>
                  </a:cubicBezTo>
                  <a:cubicBezTo>
                    <a:pt x="36604" y="18716"/>
                    <a:pt x="36623" y="18752"/>
                    <a:pt x="36641" y="18771"/>
                  </a:cubicBezTo>
                  <a:cubicBezTo>
                    <a:pt x="36660" y="18808"/>
                    <a:pt x="36696" y="18826"/>
                    <a:pt x="36715" y="18863"/>
                  </a:cubicBezTo>
                  <a:cubicBezTo>
                    <a:pt x="36660" y="18826"/>
                    <a:pt x="36623" y="18808"/>
                    <a:pt x="36568" y="18789"/>
                  </a:cubicBezTo>
                  <a:cubicBezTo>
                    <a:pt x="36494" y="18734"/>
                    <a:pt x="36421" y="18697"/>
                    <a:pt x="36347" y="18661"/>
                  </a:cubicBezTo>
                  <a:cubicBezTo>
                    <a:pt x="36292" y="18587"/>
                    <a:pt x="36255" y="18513"/>
                    <a:pt x="36255" y="18422"/>
                  </a:cubicBezTo>
                  <a:cubicBezTo>
                    <a:pt x="36237" y="18330"/>
                    <a:pt x="36255" y="18256"/>
                    <a:pt x="36237" y="18164"/>
                  </a:cubicBezTo>
                  <a:cubicBezTo>
                    <a:pt x="36218" y="18072"/>
                    <a:pt x="36108" y="17907"/>
                    <a:pt x="35998" y="17852"/>
                  </a:cubicBezTo>
                  <a:cubicBezTo>
                    <a:pt x="35961" y="17852"/>
                    <a:pt x="35924" y="17852"/>
                    <a:pt x="35887" y="17870"/>
                  </a:cubicBezTo>
                  <a:cubicBezTo>
                    <a:pt x="35814" y="17925"/>
                    <a:pt x="35777" y="17999"/>
                    <a:pt x="35759" y="18054"/>
                  </a:cubicBezTo>
                  <a:cubicBezTo>
                    <a:pt x="35759" y="18109"/>
                    <a:pt x="35759" y="18164"/>
                    <a:pt x="35777" y="18201"/>
                  </a:cubicBezTo>
                  <a:cubicBezTo>
                    <a:pt x="35795" y="18219"/>
                    <a:pt x="35795" y="18238"/>
                    <a:pt x="35795" y="18238"/>
                  </a:cubicBezTo>
                  <a:cubicBezTo>
                    <a:pt x="35740" y="18201"/>
                    <a:pt x="35685" y="18146"/>
                    <a:pt x="35630" y="18091"/>
                  </a:cubicBezTo>
                  <a:cubicBezTo>
                    <a:pt x="35538" y="17888"/>
                    <a:pt x="35648" y="17668"/>
                    <a:pt x="35648" y="17466"/>
                  </a:cubicBezTo>
                  <a:cubicBezTo>
                    <a:pt x="35648" y="17392"/>
                    <a:pt x="35612" y="17300"/>
                    <a:pt x="35575" y="17245"/>
                  </a:cubicBezTo>
                  <a:cubicBezTo>
                    <a:pt x="35630" y="17190"/>
                    <a:pt x="35685" y="17153"/>
                    <a:pt x="35722" y="17135"/>
                  </a:cubicBezTo>
                  <a:cubicBezTo>
                    <a:pt x="35795" y="17135"/>
                    <a:pt x="35887" y="17079"/>
                    <a:pt x="35906" y="17061"/>
                  </a:cubicBezTo>
                  <a:close/>
                  <a:moveTo>
                    <a:pt x="31034" y="18477"/>
                  </a:moveTo>
                  <a:cubicBezTo>
                    <a:pt x="31034" y="18495"/>
                    <a:pt x="31034" y="18532"/>
                    <a:pt x="31052" y="18550"/>
                  </a:cubicBezTo>
                  <a:cubicBezTo>
                    <a:pt x="31071" y="18605"/>
                    <a:pt x="31089" y="18661"/>
                    <a:pt x="31107" y="18716"/>
                  </a:cubicBezTo>
                  <a:cubicBezTo>
                    <a:pt x="31107" y="18716"/>
                    <a:pt x="31107" y="18734"/>
                    <a:pt x="31107" y="18734"/>
                  </a:cubicBezTo>
                  <a:cubicBezTo>
                    <a:pt x="31071" y="18789"/>
                    <a:pt x="31034" y="18844"/>
                    <a:pt x="30997" y="18900"/>
                  </a:cubicBezTo>
                  <a:cubicBezTo>
                    <a:pt x="30979" y="18826"/>
                    <a:pt x="30942" y="18752"/>
                    <a:pt x="30905" y="18679"/>
                  </a:cubicBezTo>
                  <a:cubicBezTo>
                    <a:pt x="30924" y="18642"/>
                    <a:pt x="30960" y="18587"/>
                    <a:pt x="30979" y="18550"/>
                  </a:cubicBezTo>
                  <a:cubicBezTo>
                    <a:pt x="30997" y="18532"/>
                    <a:pt x="31015" y="18495"/>
                    <a:pt x="31034" y="18477"/>
                  </a:cubicBezTo>
                  <a:close/>
                  <a:moveTo>
                    <a:pt x="37432" y="18328"/>
                  </a:moveTo>
                  <a:cubicBezTo>
                    <a:pt x="37464" y="18328"/>
                    <a:pt x="37495" y="18333"/>
                    <a:pt x="37524" y="18348"/>
                  </a:cubicBezTo>
                  <a:cubicBezTo>
                    <a:pt x="37652" y="18458"/>
                    <a:pt x="37744" y="18550"/>
                    <a:pt x="37799" y="18624"/>
                  </a:cubicBezTo>
                  <a:cubicBezTo>
                    <a:pt x="37836" y="18661"/>
                    <a:pt x="37855" y="18716"/>
                    <a:pt x="37891" y="18734"/>
                  </a:cubicBezTo>
                  <a:cubicBezTo>
                    <a:pt x="37891" y="18752"/>
                    <a:pt x="37873" y="18752"/>
                    <a:pt x="37873" y="18752"/>
                  </a:cubicBezTo>
                  <a:cubicBezTo>
                    <a:pt x="37858" y="18782"/>
                    <a:pt x="37867" y="18813"/>
                    <a:pt x="37891" y="18813"/>
                  </a:cubicBezTo>
                  <a:cubicBezTo>
                    <a:pt x="37897" y="18813"/>
                    <a:pt x="37903" y="18811"/>
                    <a:pt x="37910" y="18808"/>
                  </a:cubicBezTo>
                  <a:cubicBezTo>
                    <a:pt x="37910" y="18808"/>
                    <a:pt x="37928" y="18789"/>
                    <a:pt x="37928" y="18789"/>
                  </a:cubicBezTo>
                  <a:cubicBezTo>
                    <a:pt x="37946" y="18826"/>
                    <a:pt x="37983" y="18844"/>
                    <a:pt x="38002" y="18863"/>
                  </a:cubicBezTo>
                  <a:cubicBezTo>
                    <a:pt x="37946" y="18863"/>
                    <a:pt x="37910" y="18900"/>
                    <a:pt x="37873" y="18918"/>
                  </a:cubicBezTo>
                  <a:cubicBezTo>
                    <a:pt x="37668" y="18995"/>
                    <a:pt x="37498" y="19027"/>
                    <a:pt x="37352" y="19027"/>
                  </a:cubicBezTo>
                  <a:cubicBezTo>
                    <a:pt x="37289" y="19027"/>
                    <a:pt x="37230" y="19021"/>
                    <a:pt x="37174" y="19010"/>
                  </a:cubicBezTo>
                  <a:cubicBezTo>
                    <a:pt x="37156" y="19010"/>
                    <a:pt x="37156" y="18991"/>
                    <a:pt x="37138" y="18973"/>
                  </a:cubicBezTo>
                  <a:cubicBezTo>
                    <a:pt x="37009" y="18863"/>
                    <a:pt x="36954" y="18734"/>
                    <a:pt x="36899" y="18587"/>
                  </a:cubicBezTo>
                  <a:cubicBezTo>
                    <a:pt x="36899" y="18513"/>
                    <a:pt x="36880" y="18440"/>
                    <a:pt x="36825" y="18385"/>
                  </a:cubicBezTo>
                  <a:lnTo>
                    <a:pt x="36825" y="18385"/>
                  </a:lnTo>
                  <a:cubicBezTo>
                    <a:pt x="36862" y="18422"/>
                    <a:pt x="36917" y="18440"/>
                    <a:pt x="37009" y="18440"/>
                  </a:cubicBezTo>
                  <a:cubicBezTo>
                    <a:pt x="37156" y="18425"/>
                    <a:pt x="37304" y="18328"/>
                    <a:pt x="37432" y="18328"/>
                  </a:cubicBezTo>
                  <a:close/>
                  <a:moveTo>
                    <a:pt x="25022" y="18550"/>
                  </a:moveTo>
                  <a:cubicBezTo>
                    <a:pt x="25059" y="18679"/>
                    <a:pt x="25096" y="18808"/>
                    <a:pt x="25132" y="18936"/>
                  </a:cubicBezTo>
                  <a:cubicBezTo>
                    <a:pt x="25114" y="18991"/>
                    <a:pt x="25096" y="19047"/>
                    <a:pt x="25077" y="19083"/>
                  </a:cubicBezTo>
                  <a:cubicBezTo>
                    <a:pt x="25041" y="19028"/>
                    <a:pt x="24985" y="18955"/>
                    <a:pt x="24930" y="18900"/>
                  </a:cubicBezTo>
                  <a:cubicBezTo>
                    <a:pt x="24967" y="18771"/>
                    <a:pt x="24985" y="18661"/>
                    <a:pt x="25022" y="18550"/>
                  </a:cubicBezTo>
                  <a:close/>
                  <a:moveTo>
                    <a:pt x="17227" y="18072"/>
                  </a:moveTo>
                  <a:lnTo>
                    <a:pt x="17227" y="18072"/>
                  </a:lnTo>
                  <a:cubicBezTo>
                    <a:pt x="17209" y="18348"/>
                    <a:pt x="17227" y="18624"/>
                    <a:pt x="17282" y="18900"/>
                  </a:cubicBezTo>
                  <a:cubicBezTo>
                    <a:pt x="17282" y="18936"/>
                    <a:pt x="17301" y="18955"/>
                    <a:pt x="17301" y="18991"/>
                  </a:cubicBezTo>
                  <a:cubicBezTo>
                    <a:pt x="17301" y="19028"/>
                    <a:pt x="17301" y="19065"/>
                    <a:pt x="17282" y="19102"/>
                  </a:cubicBezTo>
                  <a:cubicBezTo>
                    <a:pt x="17172" y="18900"/>
                    <a:pt x="17080" y="18679"/>
                    <a:pt x="17117" y="18458"/>
                  </a:cubicBezTo>
                  <a:cubicBezTo>
                    <a:pt x="17117" y="18311"/>
                    <a:pt x="17172" y="18201"/>
                    <a:pt x="17227" y="18072"/>
                  </a:cubicBezTo>
                  <a:close/>
                  <a:moveTo>
                    <a:pt x="28699" y="18017"/>
                  </a:moveTo>
                  <a:cubicBezTo>
                    <a:pt x="28736" y="18091"/>
                    <a:pt x="28773" y="18164"/>
                    <a:pt x="28791" y="18238"/>
                  </a:cubicBezTo>
                  <a:cubicBezTo>
                    <a:pt x="28773" y="18293"/>
                    <a:pt x="28773" y="18348"/>
                    <a:pt x="28754" y="18385"/>
                  </a:cubicBezTo>
                  <a:cubicBezTo>
                    <a:pt x="28681" y="18624"/>
                    <a:pt x="28626" y="18863"/>
                    <a:pt x="28552" y="19102"/>
                  </a:cubicBezTo>
                  <a:cubicBezTo>
                    <a:pt x="28552" y="19010"/>
                    <a:pt x="28570" y="18918"/>
                    <a:pt x="28589" y="18808"/>
                  </a:cubicBezTo>
                  <a:cubicBezTo>
                    <a:pt x="28589" y="18697"/>
                    <a:pt x="28570" y="18587"/>
                    <a:pt x="28552" y="18477"/>
                  </a:cubicBezTo>
                  <a:cubicBezTo>
                    <a:pt x="28607" y="18330"/>
                    <a:pt x="28662" y="18183"/>
                    <a:pt x="28699" y="18017"/>
                  </a:cubicBezTo>
                  <a:close/>
                  <a:moveTo>
                    <a:pt x="15848" y="18752"/>
                  </a:moveTo>
                  <a:cubicBezTo>
                    <a:pt x="15812" y="18881"/>
                    <a:pt x="15775" y="19010"/>
                    <a:pt x="15738" y="19139"/>
                  </a:cubicBezTo>
                  <a:cubicBezTo>
                    <a:pt x="15738" y="19083"/>
                    <a:pt x="15738" y="19028"/>
                    <a:pt x="15738" y="18973"/>
                  </a:cubicBezTo>
                  <a:cubicBezTo>
                    <a:pt x="15738" y="18918"/>
                    <a:pt x="15720" y="18881"/>
                    <a:pt x="15720" y="18826"/>
                  </a:cubicBezTo>
                  <a:cubicBezTo>
                    <a:pt x="15738" y="18808"/>
                    <a:pt x="15756" y="18808"/>
                    <a:pt x="15775" y="18789"/>
                  </a:cubicBezTo>
                  <a:cubicBezTo>
                    <a:pt x="15793" y="18789"/>
                    <a:pt x="15812" y="18771"/>
                    <a:pt x="15830" y="18771"/>
                  </a:cubicBezTo>
                  <a:lnTo>
                    <a:pt x="15848" y="18752"/>
                  </a:lnTo>
                  <a:close/>
                  <a:moveTo>
                    <a:pt x="16933" y="17282"/>
                  </a:moveTo>
                  <a:cubicBezTo>
                    <a:pt x="16988" y="17392"/>
                    <a:pt x="17043" y="17484"/>
                    <a:pt x="17080" y="17594"/>
                  </a:cubicBezTo>
                  <a:cubicBezTo>
                    <a:pt x="17025" y="17760"/>
                    <a:pt x="16951" y="17925"/>
                    <a:pt x="16878" y="18091"/>
                  </a:cubicBezTo>
                  <a:cubicBezTo>
                    <a:pt x="16786" y="18311"/>
                    <a:pt x="16694" y="18569"/>
                    <a:pt x="16731" y="18826"/>
                  </a:cubicBezTo>
                  <a:cubicBezTo>
                    <a:pt x="16749" y="18936"/>
                    <a:pt x="16786" y="19047"/>
                    <a:pt x="16841" y="19157"/>
                  </a:cubicBezTo>
                  <a:lnTo>
                    <a:pt x="16768" y="19157"/>
                  </a:lnTo>
                  <a:cubicBezTo>
                    <a:pt x="16768" y="19139"/>
                    <a:pt x="16768" y="19120"/>
                    <a:pt x="16749" y="19120"/>
                  </a:cubicBezTo>
                  <a:cubicBezTo>
                    <a:pt x="16712" y="19083"/>
                    <a:pt x="16676" y="19083"/>
                    <a:pt x="16620" y="19065"/>
                  </a:cubicBezTo>
                  <a:cubicBezTo>
                    <a:pt x="16639" y="18697"/>
                    <a:pt x="16712" y="18330"/>
                    <a:pt x="16712" y="17944"/>
                  </a:cubicBezTo>
                  <a:cubicBezTo>
                    <a:pt x="16712" y="17796"/>
                    <a:pt x="16694" y="17649"/>
                    <a:pt x="16676" y="17484"/>
                  </a:cubicBezTo>
                  <a:cubicBezTo>
                    <a:pt x="16786" y="17429"/>
                    <a:pt x="16878" y="17374"/>
                    <a:pt x="16933" y="17282"/>
                  </a:cubicBezTo>
                  <a:close/>
                  <a:moveTo>
                    <a:pt x="24287" y="18440"/>
                  </a:moveTo>
                  <a:lnTo>
                    <a:pt x="24287" y="18440"/>
                  </a:lnTo>
                  <a:cubicBezTo>
                    <a:pt x="24324" y="18477"/>
                    <a:pt x="24360" y="18513"/>
                    <a:pt x="24397" y="18550"/>
                  </a:cubicBezTo>
                  <a:cubicBezTo>
                    <a:pt x="24434" y="18587"/>
                    <a:pt x="24452" y="18605"/>
                    <a:pt x="24471" y="18624"/>
                  </a:cubicBezTo>
                  <a:cubicBezTo>
                    <a:pt x="24471" y="18697"/>
                    <a:pt x="24471" y="18771"/>
                    <a:pt x="24471" y="18844"/>
                  </a:cubicBezTo>
                  <a:cubicBezTo>
                    <a:pt x="24471" y="18955"/>
                    <a:pt x="24471" y="19047"/>
                    <a:pt x="24471" y="19157"/>
                  </a:cubicBezTo>
                  <a:cubicBezTo>
                    <a:pt x="24452" y="19120"/>
                    <a:pt x="24415" y="19065"/>
                    <a:pt x="24397" y="19028"/>
                  </a:cubicBezTo>
                  <a:cubicBezTo>
                    <a:pt x="24360" y="18826"/>
                    <a:pt x="24324" y="18624"/>
                    <a:pt x="24287" y="18440"/>
                  </a:cubicBezTo>
                  <a:close/>
                  <a:moveTo>
                    <a:pt x="27063" y="16785"/>
                  </a:moveTo>
                  <a:cubicBezTo>
                    <a:pt x="27081" y="16877"/>
                    <a:pt x="27118" y="16969"/>
                    <a:pt x="27173" y="17043"/>
                  </a:cubicBezTo>
                  <a:cubicBezTo>
                    <a:pt x="27173" y="17079"/>
                    <a:pt x="27192" y="17098"/>
                    <a:pt x="27210" y="17135"/>
                  </a:cubicBezTo>
                  <a:cubicBezTo>
                    <a:pt x="27192" y="17300"/>
                    <a:pt x="27155" y="17466"/>
                    <a:pt x="27136" y="17649"/>
                  </a:cubicBezTo>
                  <a:cubicBezTo>
                    <a:pt x="27118" y="17760"/>
                    <a:pt x="27100" y="17852"/>
                    <a:pt x="27081" y="17962"/>
                  </a:cubicBezTo>
                  <a:cubicBezTo>
                    <a:pt x="27008" y="18366"/>
                    <a:pt x="26934" y="18789"/>
                    <a:pt x="26842" y="19212"/>
                  </a:cubicBezTo>
                  <a:cubicBezTo>
                    <a:pt x="26842" y="19194"/>
                    <a:pt x="26842" y="19175"/>
                    <a:pt x="26824" y="19175"/>
                  </a:cubicBezTo>
                  <a:cubicBezTo>
                    <a:pt x="26824" y="19065"/>
                    <a:pt x="26824" y="18973"/>
                    <a:pt x="26842" y="18863"/>
                  </a:cubicBezTo>
                  <a:cubicBezTo>
                    <a:pt x="26861" y="18605"/>
                    <a:pt x="26897" y="18348"/>
                    <a:pt x="26934" y="18091"/>
                  </a:cubicBezTo>
                  <a:cubicBezTo>
                    <a:pt x="26971" y="17668"/>
                    <a:pt x="27026" y="17227"/>
                    <a:pt x="27063" y="16785"/>
                  </a:cubicBezTo>
                  <a:close/>
                  <a:moveTo>
                    <a:pt x="25169" y="19157"/>
                  </a:moveTo>
                  <a:cubicBezTo>
                    <a:pt x="25188" y="19175"/>
                    <a:pt x="25188" y="19194"/>
                    <a:pt x="25188" y="19212"/>
                  </a:cubicBezTo>
                  <a:cubicBezTo>
                    <a:pt x="25188" y="19212"/>
                    <a:pt x="25188" y="19230"/>
                    <a:pt x="25188" y="19230"/>
                  </a:cubicBezTo>
                  <a:cubicBezTo>
                    <a:pt x="25169" y="19230"/>
                    <a:pt x="25169" y="19212"/>
                    <a:pt x="25169" y="19212"/>
                  </a:cubicBezTo>
                  <a:cubicBezTo>
                    <a:pt x="25169" y="19194"/>
                    <a:pt x="25169" y="19175"/>
                    <a:pt x="25169" y="19157"/>
                  </a:cubicBezTo>
                  <a:close/>
                  <a:moveTo>
                    <a:pt x="23662" y="17999"/>
                  </a:moveTo>
                  <a:lnTo>
                    <a:pt x="23662" y="17999"/>
                  </a:lnTo>
                  <a:cubicBezTo>
                    <a:pt x="23662" y="18017"/>
                    <a:pt x="23680" y="18035"/>
                    <a:pt x="23698" y="18054"/>
                  </a:cubicBezTo>
                  <a:cubicBezTo>
                    <a:pt x="23754" y="18127"/>
                    <a:pt x="23809" y="18274"/>
                    <a:pt x="23864" y="18403"/>
                  </a:cubicBezTo>
                  <a:cubicBezTo>
                    <a:pt x="23937" y="18550"/>
                    <a:pt x="23993" y="18697"/>
                    <a:pt x="24066" y="18789"/>
                  </a:cubicBezTo>
                  <a:cubicBezTo>
                    <a:pt x="24103" y="18936"/>
                    <a:pt x="24140" y="19102"/>
                    <a:pt x="24176" y="19249"/>
                  </a:cubicBezTo>
                  <a:cubicBezTo>
                    <a:pt x="24140" y="19212"/>
                    <a:pt x="24140" y="19175"/>
                    <a:pt x="24121" y="19157"/>
                  </a:cubicBezTo>
                  <a:cubicBezTo>
                    <a:pt x="24140" y="19120"/>
                    <a:pt x="24140" y="19083"/>
                    <a:pt x="24103" y="19065"/>
                  </a:cubicBezTo>
                  <a:cubicBezTo>
                    <a:pt x="24085" y="19056"/>
                    <a:pt x="24066" y="19051"/>
                    <a:pt x="24050" y="19051"/>
                  </a:cubicBezTo>
                  <a:cubicBezTo>
                    <a:pt x="24034" y="19051"/>
                    <a:pt x="24020" y="19056"/>
                    <a:pt x="24011" y="19065"/>
                  </a:cubicBezTo>
                  <a:cubicBezTo>
                    <a:pt x="23974" y="18973"/>
                    <a:pt x="23937" y="18863"/>
                    <a:pt x="23901" y="18771"/>
                  </a:cubicBezTo>
                  <a:cubicBezTo>
                    <a:pt x="23827" y="18587"/>
                    <a:pt x="23754" y="18403"/>
                    <a:pt x="23717" y="18219"/>
                  </a:cubicBezTo>
                  <a:lnTo>
                    <a:pt x="23698" y="18183"/>
                  </a:lnTo>
                  <a:cubicBezTo>
                    <a:pt x="23680" y="18127"/>
                    <a:pt x="23662" y="18072"/>
                    <a:pt x="23662" y="17999"/>
                  </a:cubicBezTo>
                  <a:close/>
                  <a:moveTo>
                    <a:pt x="14047" y="18642"/>
                  </a:moveTo>
                  <a:lnTo>
                    <a:pt x="14047" y="18642"/>
                  </a:lnTo>
                  <a:cubicBezTo>
                    <a:pt x="14175" y="18697"/>
                    <a:pt x="14304" y="18752"/>
                    <a:pt x="14414" y="18826"/>
                  </a:cubicBezTo>
                  <a:cubicBezTo>
                    <a:pt x="14525" y="18918"/>
                    <a:pt x="14672" y="19083"/>
                    <a:pt x="14635" y="19249"/>
                  </a:cubicBezTo>
                  <a:cubicBezTo>
                    <a:pt x="14616" y="19335"/>
                    <a:pt x="14547" y="19366"/>
                    <a:pt x="14473" y="19366"/>
                  </a:cubicBezTo>
                  <a:cubicBezTo>
                    <a:pt x="14404" y="19366"/>
                    <a:pt x="14330" y="19339"/>
                    <a:pt x="14286" y="19304"/>
                  </a:cubicBezTo>
                  <a:cubicBezTo>
                    <a:pt x="14139" y="19194"/>
                    <a:pt x="14139" y="18991"/>
                    <a:pt x="14102" y="18826"/>
                  </a:cubicBezTo>
                  <a:cubicBezTo>
                    <a:pt x="14102" y="18771"/>
                    <a:pt x="14083" y="18697"/>
                    <a:pt x="14047" y="18642"/>
                  </a:cubicBezTo>
                  <a:close/>
                  <a:moveTo>
                    <a:pt x="18569" y="17594"/>
                  </a:moveTo>
                  <a:cubicBezTo>
                    <a:pt x="18661" y="17833"/>
                    <a:pt x="18735" y="18072"/>
                    <a:pt x="18790" y="18311"/>
                  </a:cubicBezTo>
                  <a:cubicBezTo>
                    <a:pt x="18900" y="18679"/>
                    <a:pt x="18955" y="19047"/>
                    <a:pt x="18955" y="19433"/>
                  </a:cubicBezTo>
                  <a:cubicBezTo>
                    <a:pt x="18919" y="19396"/>
                    <a:pt x="18900" y="19359"/>
                    <a:pt x="18863" y="19322"/>
                  </a:cubicBezTo>
                  <a:cubicBezTo>
                    <a:pt x="18827" y="19304"/>
                    <a:pt x="18808" y="19286"/>
                    <a:pt x="18771" y="19267"/>
                  </a:cubicBezTo>
                  <a:cubicBezTo>
                    <a:pt x="18771" y="19267"/>
                    <a:pt x="18771" y="19249"/>
                    <a:pt x="18771" y="19249"/>
                  </a:cubicBezTo>
                  <a:cubicBezTo>
                    <a:pt x="18606" y="18844"/>
                    <a:pt x="18532" y="18403"/>
                    <a:pt x="18551" y="17962"/>
                  </a:cubicBezTo>
                  <a:cubicBezTo>
                    <a:pt x="18551" y="17833"/>
                    <a:pt x="18569" y="17723"/>
                    <a:pt x="18569" y="17594"/>
                  </a:cubicBezTo>
                  <a:close/>
                  <a:moveTo>
                    <a:pt x="37836" y="19065"/>
                  </a:moveTo>
                  <a:cubicBezTo>
                    <a:pt x="37652" y="19212"/>
                    <a:pt x="37468" y="19341"/>
                    <a:pt x="37266" y="19469"/>
                  </a:cubicBezTo>
                  <a:cubicBezTo>
                    <a:pt x="37303" y="19433"/>
                    <a:pt x="37321" y="19378"/>
                    <a:pt x="37340" y="19322"/>
                  </a:cubicBezTo>
                  <a:cubicBezTo>
                    <a:pt x="37358" y="19286"/>
                    <a:pt x="37377" y="19230"/>
                    <a:pt x="37395" y="19194"/>
                  </a:cubicBezTo>
                  <a:cubicBezTo>
                    <a:pt x="37413" y="19175"/>
                    <a:pt x="37432" y="19157"/>
                    <a:pt x="37450" y="19139"/>
                  </a:cubicBezTo>
                  <a:cubicBezTo>
                    <a:pt x="37560" y="19120"/>
                    <a:pt x="37707" y="19083"/>
                    <a:pt x="37836" y="19065"/>
                  </a:cubicBezTo>
                  <a:close/>
                  <a:moveTo>
                    <a:pt x="23239" y="18367"/>
                  </a:moveTo>
                  <a:cubicBezTo>
                    <a:pt x="23257" y="18385"/>
                    <a:pt x="23257" y="18403"/>
                    <a:pt x="23276" y="18403"/>
                  </a:cubicBezTo>
                  <a:cubicBezTo>
                    <a:pt x="23312" y="18477"/>
                    <a:pt x="23349" y="18532"/>
                    <a:pt x="23386" y="18587"/>
                  </a:cubicBezTo>
                  <a:cubicBezTo>
                    <a:pt x="23441" y="18661"/>
                    <a:pt x="23478" y="18752"/>
                    <a:pt x="23533" y="18826"/>
                  </a:cubicBezTo>
                  <a:cubicBezTo>
                    <a:pt x="23533" y="18844"/>
                    <a:pt x="23533" y="18863"/>
                    <a:pt x="23533" y="18881"/>
                  </a:cubicBezTo>
                  <a:cubicBezTo>
                    <a:pt x="23551" y="18973"/>
                    <a:pt x="23588" y="19083"/>
                    <a:pt x="23625" y="19175"/>
                  </a:cubicBezTo>
                  <a:cubicBezTo>
                    <a:pt x="23680" y="19286"/>
                    <a:pt x="23717" y="19378"/>
                    <a:pt x="23754" y="19488"/>
                  </a:cubicBezTo>
                  <a:cubicBezTo>
                    <a:pt x="23717" y="19469"/>
                    <a:pt x="23680" y="19433"/>
                    <a:pt x="23643" y="19414"/>
                  </a:cubicBezTo>
                  <a:cubicBezTo>
                    <a:pt x="23643" y="19396"/>
                    <a:pt x="23643" y="19378"/>
                    <a:pt x="23643" y="19378"/>
                  </a:cubicBezTo>
                  <a:cubicBezTo>
                    <a:pt x="23607" y="19304"/>
                    <a:pt x="23588" y="19230"/>
                    <a:pt x="23570" y="19157"/>
                  </a:cubicBezTo>
                  <a:cubicBezTo>
                    <a:pt x="23496" y="18955"/>
                    <a:pt x="23441" y="18752"/>
                    <a:pt x="23349" y="18550"/>
                  </a:cubicBezTo>
                  <a:cubicBezTo>
                    <a:pt x="23331" y="18513"/>
                    <a:pt x="23294" y="18458"/>
                    <a:pt x="23276" y="18422"/>
                  </a:cubicBezTo>
                  <a:cubicBezTo>
                    <a:pt x="23257" y="18403"/>
                    <a:pt x="23257" y="18385"/>
                    <a:pt x="23239" y="18367"/>
                  </a:cubicBezTo>
                  <a:close/>
                  <a:moveTo>
                    <a:pt x="24673" y="18844"/>
                  </a:moveTo>
                  <a:cubicBezTo>
                    <a:pt x="24691" y="18863"/>
                    <a:pt x="24710" y="18900"/>
                    <a:pt x="24728" y="18918"/>
                  </a:cubicBezTo>
                  <a:cubicBezTo>
                    <a:pt x="24728" y="18991"/>
                    <a:pt x="24728" y="19083"/>
                    <a:pt x="24710" y="19157"/>
                  </a:cubicBezTo>
                  <a:cubicBezTo>
                    <a:pt x="24710" y="19230"/>
                    <a:pt x="24710" y="19322"/>
                    <a:pt x="24710" y="19396"/>
                  </a:cubicBezTo>
                  <a:cubicBezTo>
                    <a:pt x="24710" y="19433"/>
                    <a:pt x="24691" y="19451"/>
                    <a:pt x="24691" y="19488"/>
                  </a:cubicBezTo>
                  <a:cubicBezTo>
                    <a:pt x="24691" y="19488"/>
                    <a:pt x="24691" y="19488"/>
                    <a:pt x="24691" y="19469"/>
                  </a:cubicBezTo>
                  <a:cubicBezTo>
                    <a:pt x="24673" y="19451"/>
                    <a:pt x="24654" y="19433"/>
                    <a:pt x="24636" y="19396"/>
                  </a:cubicBezTo>
                  <a:cubicBezTo>
                    <a:pt x="24654" y="19212"/>
                    <a:pt x="24654" y="19028"/>
                    <a:pt x="24673" y="18844"/>
                  </a:cubicBezTo>
                  <a:close/>
                  <a:moveTo>
                    <a:pt x="24232" y="19083"/>
                  </a:moveTo>
                  <a:lnTo>
                    <a:pt x="24232" y="19083"/>
                  </a:lnTo>
                  <a:cubicBezTo>
                    <a:pt x="24268" y="19139"/>
                    <a:pt x="24305" y="19194"/>
                    <a:pt x="24324" y="19249"/>
                  </a:cubicBezTo>
                  <a:cubicBezTo>
                    <a:pt x="24358" y="19352"/>
                    <a:pt x="24376" y="19455"/>
                    <a:pt x="24393" y="19558"/>
                  </a:cubicBezTo>
                  <a:lnTo>
                    <a:pt x="24393" y="19558"/>
                  </a:lnTo>
                  <a:cubicBezTo>
                    <a:pt x="24376" y="19540"/>
                    <a:pt x="24359" y="19522"/>
                    <a:pt x="24342" y="19488"/>
                  </a:cubicBezTo>
                  <a:cubicBezTo>
                    <a:pt x="24305" y="19359"/>
                    <a:pt x="24268" y="19212"/>
                    <a:pt x="24232" y="19083"/>
                  </a:cubicBezTo>
                  <a:close/>
                  <a:moveTo>
                    <a:pt x="27357" y="17337"/>
                  </a:moveTo>
                  <a:cubicBezTo>
                    <a:pt x="27375" y="17374"/>
                    <a:pt x="27394" y="17392"/>
                    <a:pt x="27412" y="17429"/>
                  </a:cubicBezTo>
                  <a:cubicBezTo>
                    <a:pt x="27375" y="17888"/>
                    <a:pt x="27339" y="18348"/>
                    <a:pt x="27228" y="18789"/>
                  </a:cubicBezTo>
                  <a:cubicBezTo>
                    <a:pt x="27173" y="19047"/>
                    <a:pt x="27118" y="19322"/>
                    <a:pt x="27044" y="19598"/>
                  </a:cubicBezTo>
                  <a:cubicBezTo>
                    <a:pt x="27026" y="19543"/>
                    <a:pt x="26989" y="19506"/>
                    <a:pt x="26971" y="19451"/>
                  </a:cubicBezTo>
                  <a:cubicBezTo>
                    <a:pt x="27063" y="18955"/>
                    <a:pt x="27155" y="18458"/>
                    <a:pt x="27228" y="17980"/>
                  </a:cubicBezTo>
                  <a:cubicBezTo>
                    <a:pt x="27247" y="17888"/>
                    <a:pt x="27265" y="17778"/>
                    <a:pt x="27283" y="17686"/>
                  </a:cubicBezTo>
                  <a:cubicBezTo>
                    <a:pt x="27320" y="17557"/>
                    <a:pt x="27339" y="17447"/>
                    <a:pt x="27357" y="17337"/>
                  </a:cubicBezTo>
                  <a:close/>
                  <a:moveTo>
                    <a:pt x="24121" y="19469"/>
                  </a:moveTo>
                  <a:cubicBezTo>
                    <a:pt x="24158" y="19525"/>
                    <a:pt x="24195" y="19561"/>
                    <a:pt x="24232" y="19617"/>
                  </a:cubicBezTo>
                  <a:cubicBezTo>
                    <a:pt x="24195" y="19580"/>
                    <a:pt x="24158" y="19543"/>
                    <a:pt x="24121" y="19506"/>
                  </a:cubicBezTo>
                  <a:cubicBezTo>
                    <a:pt x="24121" y="19488"/>
                    <a:pt x="24121" y="19488"/>
                    <a:pt x="24121" y="19469"/>
                  </a:cubicBezTo>
                  <a:close/>
                  <a:moveTo>
                    <a:pt x="30758" y="18936"/>
                  </a:moveTo>
                  <a:cubicBezTo>
                    <a:pt x="30776" y="19010"/>
                    <a:pt x="30795" y="19083"/>
                    <a:pt x="30795" y="19157"/>
                  </a:cubicBezTo>
                  <a:cubicBezTo>
                    <a:pt x="30629" y="19359"/>
                    <a:pt x="30446" y="19543"/>
                    <a:pt x="30262" y="19708"/>
                  </a:cubicBezTo>
                  <a:lnTo>
                    <a:pt x="30262" y="19690"/>
                  </a:lnTo>
                  <a:lnTo>
                    <a:pt x="30317" y="19617"/>
                  </a:lnTo>
                  <a:cubicBezTo>
                    <a:pt x="30482" y="19396"/>
                    <a:pt x="30629" y="19175"/>
                    <a:pt x="30758" y="18936"/>
                  </a:cubicBezTo>
                  <a:close/>
                  <a:moveTo>
                    <a:pt x="23772" y="19249"/>
                  </a:moveTo>
                  <a:cubicBezTo>
                    <a:pt x="23846" y="19341"/>
                    <a:pt x="23937" y="19451"/>
                    <a:pt x="24029" y="19543"/>
                  </a:cubicBezTo>
                  <a:cubicBezTo>
                    <a:pt x="24029" y="19617"/>
                    <a:pt x="24048" y="19690"/>
                    <a:pt x="24066" y="19764"/>
                  </a:cubicBezTo>
                  <a:cubicBezTo>
                    <a:pt x="24029" y="19727"/>
                    <a:pt x="23956" y="19672"/>
                    <a:pt x="23901" y="19617"/>
                  </a:cubicBezTo>
                  <a:cubicBezTo>
                    <a:pt x="23864" y="19488"/>
                    <a:pt x="23827" y="19359"/>
                    <a:pt x="23772" y="19249"/>
                  </a:cubicBezTo>
                  <a:close/>
                  <a:moveTo>
                    <a:pt x="24857" y="19175"/>
                  </a:moveTo>
                  <a:cubicBezTo>
                    <a:pt x="24893" y="19267"/>
                    <a:pt x="24930" y="19359"/>
                    <a:pt x="24967" y="19451"/>
                  </a:cubicBezTo>
                  <a:cubicBezTo>
                    <a:pt x="24967" y="19469"/>
                    <a:pt x="24967" y="19488"/>
                    <a:pt x="24967" y="19506"/>
                  </a:cubicBezTo>
                  <a:cubicBezTo>
                    <a:pt x="24949" y="19598"/>
                    <a:pt x="24912" y="19690"/>
                    <a:pt x="24893" y="19782"/>
                  </a:cubicBezTo>
                  <a:cubicBezTo>
                    <a:pt x="24875" y="19764"/>
                    <a:pt x="24857" y="19745"/>
                    <a:pt x="24838" y="19708"/>
                  </a:cubicBezTo>
                  <a:cubicBezTo>
                    <a:pt x="24838" y="19690"/>
                    <a:pt x="24838" y="19672"/>
                    <a:pt x="24838" y="19635"/>
                  </a:cubicBezTo>
                  <a:cubicBezTo>
                    <a:pt x="24820" y="19561"/>
                    <a:pt x="24820" y="19488"/>
                    <a:pt x="24820" y="19414"/>
                  </a:cubicBezTo>
                  <a:lnTo>
                    <a:pt x="24857" y="19175"/>
                  </a:lnTo>
                  <a:close/>
                  <a:moveTo>
                    <a:pt x="24599" y="19635"/>
                  </a:moveTo>
                  <a:cubicBezTo>
                    <a:pt x="24618" y="19672"/>
                    <a:pt x="24618" y="19690"/>
                    <a:pt x="24636" y="19708"/>
                  </a:cubicBezTo>
                  <a:cubicBezTo>
                    <a:pt x="24636" y="19745"/>
                    <a:pt x="24618" y="19782"/>
                    <a:pt x="24618" y="19819"/>
                  </a:cubicBezTo>
                  <a:cubicBezTo>
                    <a:pt x="24599" y="19800"/>
                    <a:pt x="24581" y="19800"/>
                    <a:pt x="24581" y="19782"/>
                  </a:cubicBezTo>
                  <a:cubicBezTo>
                    <a:pt x="24581" y="19727"/>
                    <a:pt x="24599" y="19690"/>
                    <a:pt x="24599" y="19635"/>
                  </a:cubicBezTo>
                  <a:close/>
                  <a:moveTo>
                    <a:pt x="27559" y="17686"/>
                  </a:moveTo>
                  <a:cubicBezTo>
                    <a:pt x="27578" y="17741"/>
                    <a:pt x="27596" y="17778"/>
                    <a:pt x="27614" y="17833"/>
                  </a:cubicBezTo>
                  <a:cubicBezTo>
                    <a:pt x="27725" y="18274"/>
                    <a:pt x="27504" y="18661"/>
                    <a:pt x="27504" y="19102"/>
                  </a:cubicBezTo>
                  <a:cubicBezTo>
                    <a:pt x="27486" y="19139"/>
                    <a:pt x="27467" y="19194"/>
                    <a:pt x="27449" y="19230"/>
                  </a:cubicBezTo>
                  <a:cubicBezTo>
                    <a:pt x="27375" y="19359"/>
                    <a:pt x="27339" y="19488"/>
                    <a:pt x="27302" y="19617"/>
                  </a:cubicBezTo>
                  <a:cubicBezTo>
                    <a:pt x="27283" y="19690"/>
                    <a:pt x="27247" y="19782"/>
                    <a:pt x="27228" y="19856"/>
                  </a:cubicBezTo>
                  <a:cubicBezTo>
                    <a:pt x="27210" y="19837"/>
                    <a:pt x="27192" y="19819"/>
                    <a:pt x="27173" y="19800"/>
                  </a:cubicBezTo>
                  <a:cubicBezTo>
                    <a:pt x="27247" y="19469"/>
                    <a:pt x="27320" y="19139"/>
                    <a:pt x="27394" y="18826"/>
                  </a:cubicBezTo>
                  <a:cubicBezTo>
                    <a:pt x="27486" y="18458"/>
                    <a:pt x="27522" y="18072"/>
                    <a:pt x="27559" y="17686"/>
                  </a:cubicBezTo>
                  <a:close/>
                  <a:moveTo>
                    <a:pt x="25059" y="19782"/>
                  </a:moveTo>
                  <a:cubicBezTo>
                    <a:pt x="25059" y="19782"/>
                    <a:pt x="25077" y="19800"/>
                    <a:pt x="25077" y="19800"/>
                  </a:cubicBezTo>
                  <a:cubicBezTo>
                    <a:pt x="25041" y="19837"/>
                    <a:pt x="25022" y="19892"/>
                    <a:pt x="25004" y="19929"/>
                  </a:cubicBezTo>
                  <a:cubicBezTo>
                    <a:pt x="25022" y="19874"/>
                    <a:pt x="25041" y="19837"/>
                    <a:pt x="25059" y="19800"/>
                  </a:cubicBezTo>
                  <a:cubicBezTo>
                    <a:pt x="25059" y="19800"/>
                    <a:pt x="25059" y="19782"/>
                    <a:pt x="25059" y="19782"/>
                  </a:cubicBezTo>
                  <a:close/>
                  <a:moveTo>
                    <a:pt x="23349" y="19304"/>
                  </a:moveTo>
                  <a:lnTo>
                    <a:pt x="23349" y="19304"/>
                  </a:lnTo>
                  <a:cubicBezTo>
                    <a:pt x="23404" y="19341"/>
                    <a:pt x="23478" y="19414"/>
                    <a:pt x="23551" y="19469"/>
                  </a:cubicBezTo>
                  <a:cubicBezTo>
                    <a:pt x="23570" y="19525"/>
                    <a:pt x="23588" y="19561"/>
                    <a:pt x="23607" y="19617"/>
                  </a:cubicBezTo>
                  <a:cubicBezTo>
                    <a:pt x="23643" y="19727"/>
                    <a:pt x="23680" y="19837"/>
                    <a:pt x="23717" y="19947"/>
                  </a:cubicBezTo>
                  <a:cubicBezTo>
                    <a:pt x="23698" y="19929"/>
                    <a:pt x="23698" y="19929"/>
                    <a:pt x="23698" y="19911"/>
                  </a:cubicBezTo>
                  <a:lnTo>
                    <a:pt x="23662" y="19856"/>
                  </a:lnTo>
                  <a:cubicBezTo>
                    <a:pt x="23607" y="19727"/>
                    <a:pt x="23533" y="19617"/>
                    <a:pt x="23478" y="19506"/>
                  </a:cubicBezTo>
                  <a:cubicBezTo>
                    <a:pt x="23441" y="19433"/>
                    <a:pt x="23404" y="19359"/>
                    <a:pt x="23349" y="19304"/>
                  </a:cubicBezTo>
                  <a:close/>
                  <a:moveTo>
                    <a:pt x="24728" y="19819"/>
                  </a:moveTo>
                  <a:cubicBezTo>
                    <a:pt x="24728" y="19837"/>
                    <a:pt x="24746" y="19856"/>
                    <a:pt x="24746" y="19856"/>
                  </a:cubicBezTo>
                  <a:cubicBezTo>
                    <a:pt x="24746" y="19892"/>
                    <a:pt x="24746" y="19929"/>
                    <a:pt x="24746" y="19947"/>
                  </a:cubicBezTo>
                  <a:cubicBezTo>
                    <a:pt x="24728" y="19929"/>
                    <a:pt x="24728" y="19929"/>
                    <a:pt x="24710" y="19911"/>
                  </a:cubicBezTo>
                  <a:cubicBezTo>
                    <a:pt x="24710" y="19874"/>
                    <a:pt x="24710" y="19856"/>
                    <a:pt x="24728" y="19819"/>
                  </a:cubicBezTo>
                  <a:close/>
                  <a:moveTo>
                    <a:pt x="23717" y="19598"/>
                  </a:moveTo>
                  <a:cubicBezTo>
                    <a:pt x="23735" y="19635"/>
                    <a:pt x="23772" y="19653"/>
                    <a:pt x="23809" y="19690"/>
                  </a:cubicBezTo>
                  <a:cubicBezTo>
                    <a:pt x="23809" y="19690"/>
                    <a:pt x="23809" y="19690"/>
                    <a:pt x="23809" y="19708"/>
                  </a:cubicBezTo>
                  <a:cubicBezTo>
                    <a:pt x="23846" y="19819"/>
                    <a:pt x="23882" y="19947"/>
                    <a:pt x="23937" y="20058"/>
                  </a:cubicBezTo>
                  <a:lnTo>
                    <a:pt x="23864" y="20058"/>
                  </a:lnTo>
                  <a:cubicBezTo>
                    <a:pt x="23809" y="19911"/>
                    <a:pt x="23754" y="19745"/>
                    <a:pt x="23717" y="19598"/>
                  </a:cubicBezTo>
                  <a:close/>
                  <a:moveTo>
                    <a:pt x="28883" y="18881"/>
                  </a:moveTo>
                  <a:cubicBezTo>
                    <a:pt x="28883" y="19175"/>
                    <a:pt x="28846" y="19451"/>
                    <a:pt x="28865" y="19727"/>
                  </a:cubicBezTo>
                  <a:cubicBezTo>
                    <a:pt x="28828" y="19837"/>
                    <a:pt x="28791" y="19947"/>
                    <a:pt x="28754" y="20058"/>
                  </a:cubicBezTo>
                  <a:cubicBezTo>
                    <a:pt x="28736" y="20039"/>
                    <a:pt x="28736" y="20003"/>
                    <a:pt x="28717" y="19984"/>
                  </a:cubicBezTo>
                  <a:cubicBezTo>
                    <a:pt x="28681" y="19856"/>
                    <a:pt x="28626" y="19745"/>
                    <a:pt x="28607" y="19635"/>
                  </a:cubicBezTo>
                  <a:cubicBezTo>
                    <a:pt x="28589" y="19617"/>
                    <a:pt x="28589" y="19617"/>
                    <a:pt x="28589" y="19598"/>
                  </a:cubicBezTo>
                  <a:cubicBezTo>
                    <a:pt x="28626" y="19506"/>
                    <a:pt x="28644" y="19396"/>
                    <a:pt x="28662" y="19304"/>
                  </a:cubicBezTo>
                  <a:cubicBezTo>
                    <a:pt x="28699" y="19230"/>
                    <a:pt x="28736" y="19157"/>
                    <a:pt x="28773" y="19083"/>
                  </a:cubicBezTo>
                  <a:cubicBezTo>
                    <a:pt x="28809" y="19028"/>
                    <a:pt x="28846" y="18955"/>
                    <a:pt x="28883" y="18881"/>
                  </a:cubicBezTo>
                  <a:close/>
                  <a:moveTo>
                    <a:pt x="27743" y="19984"/>
                  </a:moveTo>
                  <a:cubicBezTo>
                    <a:pt x="27761" y="20021"/>
                    <a:pt x="27780" y="20039"/>
                    <a:pt x="27798" y="20076"/>
                  </a:cubicBezTo>
                  <a:lnTo>
                    <a:pt x="27670" y="20076"/>
                  </a:lnTo>
                  <a:cubicBezTo>
                    <a:pt x="27688" y="20058"/>
                    <a:pt x="27725" y="20021"/>
                    <a:pt x="27743" y="19984"/>
                  </a:cubicBezTo>
                  <a:close/>
                  <a:moveTo>
                    <a:pt x="23956" y="19800"/>
                  </a:moveTo>
                  <a:lnTo>
                    <a:pt x="23956" y="19800"/>
                  </a:lnTo>
                  <a:cubicBezTo>
                    <a:pt x="24011" y="19856"/>
                    <a:pt x="24066" y="19892"/>
                    <a:pt x="24103" y="19929"/>
                  </a:cubicBezTo>
                  <a:lnTo>
                    <a:pt x="24121" y="19947"/>
                  </a:lnTo>
                  <a:cubicBezTo>
                    <a:pt x="24140" y="19984"/>
                    <a:pt x="24158" y="20021"/>
                    <a:pt x="24158" y="20058"/>
                  </a:cubicBezTo>
                  <a:lnTo>
                    <a:pt x="24176" y="20095"/>
                  </a:lnTo>
                  <a:cubicBezTo>
                    <a:pt x="24140" y="20076"/>
                    <a:pt x="24085" y="20076"/>
                    <a:pt x="24048" y="20076"/>
                  </a:cubicBezTo>
                  <a:cubicBezTo>
                    <a:pt x="24011" y="19984"/>
                    <a:pt x="23993" y="19892"/>
                    <a:pt x="23956" y="19800"/>
                  </a:cubicBezTo>
                  <a:close/>
                  <a:moveTo>
                    <a:pt x="27541" y="19433"/>
                  </a:moveTo>
                  <a:cubicBezTo>
                    <a:pt x="27541" y="19469"/>
                    <a:pt x="27559" y="19488"/>
                    <a:pt x="27559" y="19525"/>
                  </a:cubicBezTo>
                  <a:cubicBezTo>
                    <a:pt x="27522" y="19708"/>
                    <a:pt x="27486" y="19892"/>
                    <a:pt x="27449" y="20095"/>
                  </a:cubicBezTo>
                  <a:lnTo>
                    <a:pt x="27412" y="20095"/>
                  </a:lnTo>
                  <a:cubicBezTo>
                    <a:pt x="27375" y="20058"/>
                    <a:pt x="27357" y="20039"/>
                    <a:pt x="27339" y="20003"/>
                  </a:cubicBezTo>
                  <a:cubicBezTo>
                    <a:pt x="27394" y="19892"/>
                    <a:pt x="27412" y="19782"/>
                    <a:pt x="27449" y="19672"/>
                  </a:cubicBezTo>
                  <a:cubicBezTo>
                    <a:pt x="27486" y="19580"/>
                    <a:pt x="27504" y="19506"/>
                    <a:pt x="27541" y="19433"/>
                  </a:cubicBezTo>
                  <a:close/>
                  <a:moveTo>
                    <a:pt x="24176" y="19708"/>
                  </a:moveTo>
                  <a:cubicBezTo>
                    <a:pt x="24213" y="19764"/>
                    <a:pt x="24232" y="19782"/>
                    <a:pt x="24268" y="19819"/>
                  </a:cubicBezTo>
                  <a:cubicBezTo>
                    <a:pt x="24287" y="19837"/>
                    <a:pt x="24287" y="19837"/>
                    <a:pt x="24305" y="19837"/>
                  </a:cubicBezTo>
                  <a:lnTo>
                    <a:pt x="24324" y="19837"/>
                  </a:lnTo>
                  <a:cubicBezTo>
                    <a:pt x="24342" y="19929"/>
                    <a:pt x="24360" y="20021"/>
                    <a:pt x="24379" y="20113"/>
                  </a:cubicBezTo>
                  <a:cubicBezTo>
                    <a:pt x="24379" y="20113"/>
                    <a:pt x="24379" y="20131"/>
                    <a:pt x="24379" y="20131"/>
                  </a:cubicBezTo>
                  <a:cubicBezTo>
                    <a:pt x="24342" y="20131"/>
                    <a:pt x="24324" y="20113"/>
                    <a:pt x="24287" y="20113"/>
                  </a:cubicBezTo>
                  <a:cubicBezTo>
                    <a:pt x="24287" y="20076"/>
                    <a:pt x="24268" y="20058"/>
                    <a:pt x="24268" y="20021"/>
                  </a:cubicBezTo>
                  <a:cubicBezTo>
                    <a:pt x="24232" y="19929"/>
                    <a:pt x="24195" y="19819"/>
                    <a:pt x="24176" y="19708"/>
                  </a:cubicBezTo>
                  <a:close/>
                  <a:moveTo>
                    <a:pt x="24526" y="20076"/>
                  </a:moveTo>
                  <a:cubicBezTo>
                    <a:pt x="24526" y="20113"/>
                    <a:pt x="24526" y="20131"/>
                    <a:pt x="24544" y="20150"/>
                  </a:cubicBezTo>
                  <a:cubicBezTo>
                    <a:pt x="24544" y="20150"/>
                    <a:pt x="24544" y="20150"/>
                    <a:pt x="24544" y="20168"/>
                  </a:cubicBezTo>
                  <a:cubicBezTo>
                    <a:pt x="24526" y="20150"/>
                    <a:pt x="24507" y="20150"/>
                    <a:pt x="24507" y="20150"/>
                  </a:cubicBezTo>
                  <a:cubicBezTo>
                    <a:pt x="24507" y="20150"/>
                    <a:pt x="24489" y="20131"/>
                    <a:pt x="24489" y="20113"/>
                  </a:cubicBezTo>
                  <a:cubicBezTo>
                    <a:pt x="24489" y="20113"/>
                    <a:pt x="24507" y="20095"/>
                    <a:pt x="24507" y="20095"/>
                  </a:cubicBezTo>
                  <a:cubicBezTo>
                    <a:pt x="24507" y="20095"/>
                    <a:pt x="24507" y="20076"/>
                    <a:pt x="24526" y="20076"/>
                  </a:cubicBezTo>
                  <a:close/>
                  <a:moveTo>
                    <a:pt x="25114" y="19929"/>
                  </a:moveTo>
                  <a:cubicBezTo>
                    <a:pt x="25151" y="20021"/>
                    <a:pt x="25188" y="20113"/>
                    <a:pt x="25224" y="20186"/>
                  </a:cubicBezTo>
                  <a:cubicBezTo>
                    <a:pt x="25169" y="20131"/>
                    <a:pt x="25132" y="20076"/>
                    <a:pt x="25077" y="20021"/>
                  </a:cubicBezTo>
                  <a:lnTo>
                    <a:pt x="25114" y="19929"/>
                  </a:lnTo>
                  <a:close/>
                  <a:moveTo>
                    <a:pt x="31420" y="18513"/>
                  </a:moveTo>
                  <a:cubicBezTo>
                    <a:pt x="31438" y="18587"/>
                    <a:pt x="31475" y="18679"/>
                    <a:pt x="31512" y="18752"/>
                  </a:cubicBezTo>
                  <a:cubicBezTo>
                    <a:pt x="31512" y="18752"/>
                    <a:pt x="31530" y="18771"/>
                    <a:pt x="31530" y="18789"/>
                  </a:cubicBezTo>
                  <a:cubicBezTo>
                    <a:pt x="31530" y="18789"/>
                    <a:pt x="31530" y="18808"/>
                    <a:pt x="31530" y="18826"/>
                  </a:cubicBezTo>
                  <a:cubicBezTo>
                    <a:pt x="31585" y="18973"/>
                    <a:pt x="31622" y="19120"/>
                    <a:pt x="31659" y="19286"/>
                  </a:cubicBezTo>
                  <a:cubicBezTo>
                    <a:pt x="31696" y="19433"/>
                    <a:pt x="31732" y="19598"/>
                    <a:pt x="31788" y="19745"/>
                  </a:cubicBezTo>
                  <a:cubicBezTo>
                    <a:pt x="31769" y="19874"/>
                    <a:pt x="31732" y="20003"/>
                    <a:pt x="31732" y="20150"/>
                  </a:cubicBezTo>
                  <a:cubicBezTo>
                    <a:pt x="31732" y="20168"/>
                    <a:pt x="31732" y="20186"/>
                    <a:pt x="31732" y="20186"/>
                  </a:cubicBezTo>
                  <a:cubicBezTo>
                    <a:pt x="31641" y="19892"/>
                    <a:pt x="31549" y="19617"/>
                    <a:pt x="31512" y="19304"/>
                  </a:cubicBezTo>
                  <a:lnTo>
                    <a:pt x="31493" y="19230"/>
                  </a:lnTo>
                  <a:cubicBezTo>
                    <a:pt x="31475" y="19028"/>
                    <a:pt x="31438" y="18826"/>
                    <a:pt x="31365" y="18624"/>
                  </a:cubicBezTo>
                  <a:cubicBezTo>
                    <a:pt x="31383" y="18587"/>
                    <a:pt x="31402" y="18550"/>
                    <a:pt x="31420" y="18513"/>
                  </a:cubicBezTo>
                  <a:close/>
                  <a:moveTo>
                    <a:pt x="34619" y="17594"/>
                  </a:moveTo>
                  <a:lnTo>
                    <a:pt x="34619" y="17594"/>
                  </a:lnTo>
                  <a:cubicBezTo>
                    <a:pt x="34711" y="17649"/>
                    <a:pt x="34803" y="17686"/>
                    <a:pt x="34876" y="17686"/>
                  </a:cubicBezTo>
                  <a:cubicBezTo>
                    <a:pt x="34895" y="17705"/>
                    <a:pt x="34931" y="17705"/>
                    <a:pt x="34950" y="17705"/>
                  </a:cubicBezTo>
                  <a:lnTo>
                    <a:pt x="35023" y="17705"/>
                  </a:lnTo>
                  <a:cubicBezTo>
                    <a:pt x="35060" y="17723"/>
                    <a:pt x="35097" y="17723"/>
                    <a:pt x="35115" y="17741"/>
                  </a:cubicBezTo>
                  <a:cubicBezTo>
                    <a:pt x="35152" y="17741"/>
                    <a:pt x="35189" y="17760"/>
                    <a:pt x="35226" y="17778"/>
                  </a:cubicBezTo>
                  <a:cubicBezTo>
                    <a:pt x="35244" y="17796"/>
                    <a:pt x="35262" y="17833"/>
                    <a:pt x="35281" y="17852"/>
                  </a:cubicBezTo>
                  <a:cubicBezTo>
                    <a:pt x="35250" y="17848"/>
                    <a:pt x="35217" y="17846"/>
                    <a:pt x="35184" y="17846"/>
                  </a:cubicBezTo>
                  <a:cubicBezTo>
                    <a:pt x="35056" y="17846"/>
                    <a:pt x="34920" y="17878"/>
                    <a:pt x="34876" y="17980"/>
                  </a:cubicBezTo>
                  <a:cubicBezTo>
                    <a:pt x="34839" y="18054"/>
                    <a:pt x="34839" y="18109"/>
                    <a:pt x="34895" y="18164"/>
                  </a:cubicBezTo>
                  <a:cubicBezTo>
                    <a:pt x="34924" y="18224"/>
                    <a:pt x="34991" y="18308"/>
                    <a:pt x="35093" y="18308"/>
                  </a:cubicBezTo>
                  <a:cubicBezTo>
                    <a:pt x="35117" y="18308"/>
                    <a:pt x="35143" y="18303"/>
                    <a:pt x="35170" y="18293"/>
                  </a:cubicBezTo>
                  <a:cubicBezTo>
                    <a:pt x="35336" y="18238"/>
                    <a:pt x="35428" y="18164"/>
                    <a:pt x="35520" y="18146"/>
                  </a:cubicBezTo>
                  <a:lnTo>
                    <a:pt x="35556" y="18146"/>
                  </a:lnTo>
                  <a:cubicBezTo>
                    <a:pt x="35630" y="18201"/>
                    <a:pt x="35685" y="18256"/>
                    <a:pt x="35759" y="18330"/>
                  </a:cubicBezTo>
                  <a:cubicBezTo>
                    <a:pt x="35740" y="18311"/>
                    <a:pt x="35704" y="18311"/>
                    <a:pt x="35685" y="18293"/>
                  </a:cubicBezTo>
                  <a:cubicBezTo>
                    <a:pt x="35655" y="18289"/>
                    <a:pt x="35623" y="18286"/>
                    <a:pt x="35592" y="18286"/>
                  </a:cubicBezTo>
                  <a:cubicBezTo>
                    <a:pt x="35490" y="18286"/>
                    <a:pt x="35388" y="18310"/>
                    <a:pt x="35317" y="18366"/>
                  </a:cubicBezTo>
                  <a:cubicBezTo>
                    <a:pt x="35262" y="18440"/>
                    <a:pt x="35262" y="18513"/>
                    <a:pt x="35281" y="18587"/>
                  </a:cubicBezTo>
                  <a:cubicBezTo>
                    <a:pt x="35299" y="18642"/>
                    <a:pt x="35336" y="18734"/>
                    <a:pt x="35446" y="18752"/>
                  </a:cubicBezTo>
                  <a:cubicBezTo>
                    <a:pt x="35465" y="18762"/>
                    <a:pt x="35488" y="18766"/>
                    <a:pt x="35513" y="18766"/>
                  </a:cubicBezTo>
                  <a:cubicBezTo>
                    <a:pt x="35538" y="18766"/>
                    <a:pt x="35566" y="18762"/>
                    <a:pt x="35593" y="18752"/>
                  </a:cubicBezTo>
                  <a:cubicBezTo>
                    <a:pt x="35777" y="18734"/>
                    <a:pt x="35887" y="18624"/>
                    <a:pt x="36108" y="18624"/>
                  </a:cubicBezTo>
                  <a:lnTo>
                    <a:pt x="36126" y="18624"/>
                  </a:lnTo>
                  <a:cubicBezTo>
                    <a:pt x="36218" y="18697"/>
                    <a:pt x="36329" y="18771"/>
                    <a:pt x="36439" y="18844"/>
                  </a:cubicBezTo>
                  <a:cubicBezTo>
                    <a:pt x="36384" y="18844"/>
                    <a:pt x="36329" y="18844"/>
                    <a:pt x="36273" y="18863"/>
                  </a:cubicBezTo>
                  <a:cubicBezTo>
                    <a:pt x="36090" y="18900"/>
                    <a:pt x="35869" y="19047"/>
                    <a:pt x="35943" y="19267"/>
                  </a:cubicBezTo>
                  <a:cubicBezTo>
                    <a:pt x="35961" y="19322"/>
                    <a:pt x="35979" y="19341"/>
                    <a:pt x="36016" y="19378"/>
                  </a:cubicBezTo>
                  <a:cubicBezTo>
                    <a:pt x="36016" y="19378"/>
                    <a:pt x="36081" y="19449"/>
                    <a:pt x="36174" y="19449"/>
                  </a:cubicBezTo>
                  <a:cubicBezTo>
                    <a:pt x="36230" y="19449"/>
                    <a:pt x="36296" y="19423"/>
                    <a:pt x="36365" y="19341"/>
                  </a:cubicBezTo>
                  <a:cubicBezTo>
                    <a:pt x="36514" y="19160"/>
                    <a:pt x="36618" y="19023"/>
                    <a:pt x="36744" y="19023"/>
                  </a:cubicBezTo>
                  <a:cubicBezTo>
                    <a:pt x="36758" y="19023"/>
                    <a:pt x="36773" y="19024"/>
                    <a:pt x="36788" y="19028"/>
                  </a:cubicBezTo>
                  <a:cubicBezTo>
                    <a:pt x="36880" y="19065"/>
                    <a:pt x="37009" y="19102"/>
                    <a:pt x="37119" y="19120"/>
                  </a:cubicBezTo>
                  <a:cubicBezTo>
                    <a:pt x="37046" y="19139"/>
                    <a:pt x="36972" y="19175"/>
                    <a:pt x="36899" y="19230"/>
                  </a:cubicBezTo>
                  <a:cubicBezTo>
                    <a:pt x="36825" y="19267"/>
                    <a:pt x="36770" y="19322"/>
                    <a:pt x="36788" y="19414"/>
                  </a:cubicBezTo>
                  <a:cubicBezTo>
                    <a:pt x="36807" y="19506"/>
                    <a:pt x="36899" y="19598"/>
                    <a:pt x="36990" y="19617"/>
                  </a:cubicBezTo>
                  <a:lnTo>
                    <a:pt x="37064" y="19617"/>
                  </a:lnTo>
                  <a:cubicBezTo>
                    <a:pt x="37009" y="19653"/>
                    <a:pt x="36972" y="19672"/>
                    <a:pt x="36935" y="19708"/>
                  </a:cubicBezTo>
                  <a:cubicBezTo>
                    <a:pt x="36402" y="19892"/>
                    <a:pt x="35869" y="20058"/>
                    <a:pt x="35336" y="20186"/>
                  </a:cubicBezTo>
                  <a:cubicBezTo>
                    <a:pt x="35317" y="20168"/>
                    <a:pt x="35317" y="20150"/>
                    <a:pt x="35299" y="20131"/>
                  </a:cubicBezTo>
                  <a:cubicBezTo>
                    <a:pt x="35281" y="20076"/>
                    <a:pt x="35244" y="20021"/>
                    <a:pt x="35226" y="19966"/>
                  </a:cubicBezTo>
                  <a:cubicBezTo>
                    <a:pt x="35189" y="19874"/>
                    <a:pt x="35152" y="19782"/>
                    <a:pt x="35115" y="19690"/>
                  </a:cubicBezTo>
                  <a:cubicBezTo>
                    <a:pt x="35078" y="19617"/>
                    <a:pt x="35060" y="19543"/>
                    <a:pt x="35023" y="19469"/>
                  </a:cubicBezTo>
                  <a:cubicBezTo>
                    <a:pt x="34950" y="19304"/>
                    <a:pt x="34913" y="19102"/>
                    <a:pt x="34858" y="18900"/>
                  </a:cubicBezTo>
                  <a:lnTo>
                    <a:pt x="34839" y="18808"/>
                  </a:lnTo>
                  <a:cubicBezTo>
                    <a:pt x="34821" y="18716"/>
                    <a:pt x="34803" y="18624"/>
                    <a:pt x="34766" y="18532"/>
                  </a:cubicBezTo>
                  <a:cubicBezTo>
                    <a:pt x="34748" y="18422"/>
                    <a:pt x="34711" y="18311"/>
                    <a:pt x="34692" y="18219"/>
                  </a:cubicBezTo>
                  <a:cubicBezTo>
                    <a:pt x="34637" y="17999"/>
                    <a:pt x="34637" y="17796"/>
                    <a:pt x="34619" y="17594"/>
                  </a:cubicBezTo>
                  <a:close/>
                  <a:moveTo>
                    <a:pt x="24654" y="20095"/>
                  </a:moveTo>
                  <a:cubicBezTo>
                    <a:pt x="24691" y="20113"/>
                    <a:pt x="24710" y="20131"/>
                    <a:pt x="24746" y="20168"/>
                  </a:cubicBezTo>
                  <a:cubicBezTo>
                    <a:pt x="24728" y="20168"/>
                    <a:pt x="24728" y="20186"/>
                    <a:pt x="24728" y="20205"/>
                  </a:cubicBezTo>
                  <a:lnTo>
                    <a:pt x="24654" y="20186"/>
                  </a:lnTo>
                  <a:cubicBezTo>
                    <a:pt x="24654" y="20168"/>
                    <a:pt x="24654" y="20150"/>
                    <a:pt x="24654" y="20150"/>
                  </a:cubicBezTo>
                  <a:cubicBezTo>
                    <a:pt x="24654" y="20131"/>
                    <a:pt x="24654" y="20113"/>
                    <a:pt x="24654" y="20095"/>
                  </a:cubicBezTo>
                  <a:close/>
                  <a:moveTo>
                    <a:pt x="26530" y="20095"/>
                  </a:moveTo>
                  <a:cubicBezTo>
                    <a:pt x="26566" y="20131"/>
                    <a:pt x="26585" y="20168"/>
                    <a:pt x="26603" y="20186"/>
                  </a:cubicBezTo>
                  <a:lnTo>
                    <a:pt x="26603" y="20223"/>
                  </a:lnTo>
                  <a:lnTo>
                    <a:pt x="26511" y="20223"/>
                  </a:lnTo>
                  <a:cubicBezTo>
                    <a:pt x="26530" y="20186"/>
                    <a:pt x="26530" y="20131"/>
                    <a:pt x="26530" y="20095"/>
                  </a:cubicBezTo>
                  <a:close/>
                  <a:moveTo>
                    <a:pt x="28938" y="20186"/>
                  </a:moveTo>
                  <a:cubicBezTo>
                    <a:pt x="28938" y="20205"/>
                    <a:pt x="28956" y="20205"/>
                    <a:pt x="28956" y="20223"/>
                  </a:cubicBezTo>
                  <a:lnTo>
                    <a:pt x="28920" y="20223"/>
                  </a:lnTo>
                  <a:cubicBezTo>
                    <a:pt x="28938" y="20205"/>
                    <a:pt x="28938" y="20186"/>
                    <a:pt x="28938" y="20186"/>
                  </a:cubicBezTo>
                  <a:close/>
                  <a:moveTo>
                    <a:pt x="26107" y="17870"/>
                  </a:moveTo>
                  <a:cubicBezTo>
                    <a:pt x="26125" y="18054"/>
                    <a:pt x="26125" y="18238"/>
                    <a:pt x="26125" y="18403"/>
                  </a:cubicBezTo>
                  <a:cubicBezTo>
                    <a:pt x="26144" y="18844"/>
                    <a:pt x="26162" y="19322"/>
                    <a:pt x="26327" y="19727"/>
                  </a:cubicBezTo>
                  <a:cubicBezTo>
                    <a:pt x="26309" y="19911"/>
                    <a:pt x="26291" y="20095"/>
                    <a:pt x="26272" y="20260"/>
                  </a:cubicBezTo>
                  <a:cubicBezTo>
                    <a:pt x="26254" y="20278"/>
                    <a:pt x="26236" y="20278"/>
                    <a:pt x="26217" y="20278"/>
                  </a:cubicBezTo>
                  <a:cubicBezTo>
                    <a:pt x="26199" y="20223"/>
                    <a:pt x="26199" y="20168"/>
                    <a:pt x="26199" y="20113"/>
                  </a:cubicBezTo>
                  <a:cubicBezTo>
                    <a:pt x="26217" y="19543"/>
                    <a:pt x="26162" y="18991"/>
                    <a:pt x="26107" y="18458"/>
                  </a:cubicBezTo>
                  <a:cubicBezTo>
                    <a:pt x="26088" y="18293"/>
                    <a:pt x="26070" y="18127"/>
                    <a:pt x="26070" y="17962"/>
                  </a:cubicBezTo>
                  <a:cubicBezTo>
                    <a:pt x="26070" y="17962"/>
                    <a:pt x="26070" y="17944"/>
                    <a:pt x="26052" y="17944"/>
                  </a:cubicBezTo>
                  <a:cubicBezTo>
                    <a:pt x="26070" y="17907"/>
                    <a:pt x="26088" y="17888"/>
                    <a:pt x="26107" y="17870"/>
                  </a:cubicBezTo>
                  <a:close/>
                  <a:moveTo>
                    <a:pt x="25941" y="18513"/>
                  </a:moveTo>
                  <a:cubicBezTo>
                    <a:pt x="25997" y="19047"/>
                    <a:pt x="26052" y="19561"/>
                    <a:pt x="26052" y="20113"/>
                  </a:cubicBezTo>
                  <a:cubicBezTo>
                    <a:pt x="26033" y="20168"/>
                    <a:pt x="26052" y="20242"/>
                    <a:pt x="26052" y="20297"/>
                  </a:cubicBezTo>
                  <a:lnTo>
                    <a:pt x="25941" y="20297"/>
                  </a:lnTo>
                  <a:cubicBezTo>
                    <a:pt x="25868" y="20095"/>
                    <a:pt x="25813" y="19892"/>
                    <a:pt x="25758" y="19672"/>
                  </a:cubicBezTo>
                  <a:cubicBezTo>
                    <a:pt x="25739" y="19451"/>
                    <a:pt x="25721" y="19212"/>
                    <a:pt x="25702" y="18955"/>
                  </a:cubicBezTo>
                  <a:cubicBezTo>
                    <a:pt x="25813" y="18826"/>
                    <a:pt x="25886" y="18697"/>
                    <a:pt x="25941" y="18513"/>
                  </a:cubicBezTo>
                  <a:close/>
                  <a:moveTo>
                    <a:pt x="30151" y="20021"/>
                  </a:moveTo>
                  <a:cubicBezTo>
                    <a:pt x="30188" y="20168"/>
                    <a:pt x="30225" y="20315"/>
                    <a:pt x="30243" y="20462"/>
                  </a:cubicBezTo>
                  <a:cubicBezTo>
                    <a:pt x="30060" y="20444"/>
                    <a:pt x="29876" y="20407"/>
                    <a:pt x="29710" y="20370"/>
                  </a:cubicBezTo>
                  <a:cubicBezTo>
                    <a:pt x="29765" y="20315"/>
                    <a:pt x="29821" y="20242"/>
                    <a:pt x="29876" y="20186"/>
                  </a:cubicBezTo>
                  <a:cubicBezTo>
                    <a:pt x="29876" y="20186"/>
                    <a:pt x="29894" y="20168"/>
                    <a:pt x="29894" y="20168"/>
                  </a:cubicBezTo>
                  <a:cubicBezTo>
                    <a:pt x="29986" y="20113"/>
                    <a:pt x="30060" y="20076"/>
                    <a:pt x="30151" y="20021"/>
                  </a:cubicBezTo>
                  <a:close/>
                  <a:moveTo>
                    <a:pt x="31163" y="18936"/>
                  </a:moveTo>
                  <a:cubicBezTo>
                    <a:pt x="31199" y="19047"/>
                    <a:pt x="31199" y="19157"/>
                    <a:pt x="31218" y="19286"/>
                  </a:cubicBezTo>
                  <a:lnTo>
                    <a:pt x="31236" y="19341"/>
                  </a:lnTo>
                  <a:cubicBezTo>
                    <a:pt x="31291" y="19690"/>
                    <a:pt x="31402" y="20021"/>
                    <a:pt x="31493" y="20352"/>
                  </a:cubicBezTo>
                  <a:cubicBezTo>
                    <a:pt x="31512" y="20389"/>
                    <a:pt x="31512" y="20407"/>
                    <a:pt x="31530" y="20444"/>
                  </a:cubicBezTo>
                  <a:cubicBezTo>
                    <a:pt x="31493" y="20444"/>
                    <a:pt x="31475" y="20444"/>
                    <a:pt x="31438" y="20462"/>
                  </a:cubicBezTo>
                  <a:cubicBezTo>
                    <a:pt x="31310" y="20223"/>
                    <a:pt x="31199" y="19966"/>
                    <a:pt x="31144" y="19708"/>
                  </a:cubicBezTo>
                  <a:cubicBezTo>
                    <a:pt x="31107" y="19506"/>
                    <a:pt x="31089" y="19304"/>
                    <a:pt x="31052" y="19102"/>
                  </a:cubicBezTo>
                  <a:cubicBezTo>
                    <a:pt x="31089" y="19047"/>
                    <a:pt x="31126" y="18991"/>
                    <a:pt x="31163" y="18936"/>
                  </a:cubicBezTo>
                  <a:close/>
                  <a:moveTo>
                    <a:pt x="32431" y="20131"/>
                  </a:moveTo>
                  <a:cubicBezTo>
                    <a:pt x="32486" y="20242"/>
                    <a:pt x="32523" y="20352"/>
                    <a:pt x="32578" y="20462"/>
                  </a:cubicBezTo>
                  <a:cubicBezTo>
                    <a:pt x="32541" y="20444"/>
                    <a:pt x="32505" y="20444"/>
                    <a:pt x="32468" y="20444"/>
                  </a:cubicBezTo>
                  <a:cubicBezTo>
                    <a:pt x="32449" y="20370"/>
                    <a:pt x="32431" y="20315"/>
                    <a:pt x="32431" y="20242"/>
                  </a:cubicBezTo>
                  <a:cubicBezTo>
                    <a:pt x="32431" y="20205"/>
                    <a:pt x="32431" y="20168"/>
                    <a:pt x="32431" y="20131"/>
                  </a:cubicBezTo>
                  <a:close/>
                  <a:moveTo>
                    <a:pt x="30813" y="19396"/>
                  </a:moveTo>
                  <a:cubicBezTo>
                    <a:pt x="30813" y="19488"/>
                    <a:pt x="30813" y="19580"/>
                    <a:pt x="30813" y="19653"/>
                  </a:cubicBezTo>
                  <a:cubicBezTo>
                    <a:pt x="30832" y="19947"/>
                    <a:pt x="30850" y="20242"/>
                    <a:pt x="30942" y="20499"/>
                  </a:cubicBezTo>
                  <a:cubicBezTo>
                    <a:pt x="30887" y="20508"/>
                    <a:pt x="30827" y="20513"/>
                    <a:pt x="30765" y="20513"/>
                  </a:cubicBezTo>
                  <a:cubicBezTo>
                    <a:pt x="30703" y="20513"/>
                    <a:pt x="30639" y="20508"/>
                    <a:pt x="30574" y="20499"/>
                  </a:cubicBezTo>
                  <a:cubicBezTo>
                    <a:pt x="30574" y="20481"/>
                    <a:pt x="30556" y="20462"/>
                    <a:pt x="30556" y="20444"/>
                  </a:cubicBezTo>
                  <a:cubicBezTo>
                    <a:pt x="30648" y="20352"/>
                    <a:pt x="30721" y="20260"/>
                    <a:pt x="30740" y="20131"/>
                  </a:cubicBezTo>
                  <a:cubicBezTo>
                    <a:pt x="30758" y="20095"/>
                    <a:pt x="30721" y="20058"/>
                    <a:pt x="30685" y="20039"/>
                  </a:cubicBezTo>
                  <a:cubicBezTo>
                    <a:pt x="30678" y="20036"/>
                    <a:pt x="30670" y="20034"/>
                    <a:pt x="30663" y="20034"/>
                  </a:cubicBezTo>
                  <a:cubicBezTo>
                    <a:pt x="30629" y="20034"/>
                    <a:pt x="30593" y="20065"/>
                    <a:pt x="30593" y="20095"/>
                  </a:cubicBezTo>
                  <a:cubicBezTo>
                    <a:pt x="30574" y="20150"/>
                    <a:pt x="30537" y="20205"/>
                    <a:pt x="30501" y="20260"/>
                  </a:cubicBezTo>
                  <a:cubicBezTo>
                    <a:pt x="30501" y="20205"/>
                    <a:pt x="30482" y="20168"/>
                    <a:pt x="30464" y="20113"/>
                  </a:cubicBezTo>
                  <a:cubicBezTo>
                    <a:pt x="30427" y="20021"/>
                    <a:pt x="30390" y="19929"/>
                    <a:pt x="30354" y="19856"/>
                  </a:cubicBezTo>
                  <a:cubicBezTo>
                    <a:pt x="30501" y="19708"/>
                    <a:pt x="30666" y="19561"/>
                    <a:pt x="30813" y="19396"/>
                  </a:cubicBezTo>
                  <a:close/>
                  <a:moveTo>
                    <a:pt x="63721" y="0"/>
                  </a:moveTo>
                  <a:cubicBezTo>
                    <a:pt x="62177" y="662"/>
                    <a:pt x="60688" y="1912"/>
                    <a:pt x="59750" y="2887"/>
                  </a:cubicBezTo>
                  <a:cubicBezTo>
                    <a:pt x="58169" y="4560"/>
                    <a:pt x="57030" y="6747"/>
                    <a:pt x="55246" y="8200"/>
                  </a:cubicBezTo>
                  <a:cubicBezTo>
                    <a:pt x="53077" y="9965"/>
                    <a:pt x="50246" y="10443"/>
                    <a:pt x="47635" y="11362"/>
                  </a:cubicBezTo>
                  <a:lnTo>
                    <a:pt x="47653" y="11344"/>
                  </a:lnTo>
                  <a:cubicBezTo>
                    <a:pt x="47837" y="11086"/>
                    <a:pt x="48223" y="10774"/>
                    <a:pt x="48131" y="10479"/>
                  </a:cubicBezTo>
                  <a:cubicBezTo>
                    <a:pt x="48113" y="10443"/>
                    <a:pt x="48095" y="10406"/>
                    <a:pt x="48058" y="10406"/>
                  </a:cubicBezTo>
                  <a:cubicBezTo>
                    <a:pt x="48047" y="10404"/>
                    <a:pt x="48036" y="10404"/>
                    <a:pt x="48025" y="10404"/>
                  </a:cubicBezTo>
                  <a:cubicBezTo>
                    <a:pt x="47911" y="10404"/>
                    <a:pt x="47814" y="10489"/>
                    <a:pt x="47764" y="10590"/>
                  </a:cubicBezTo>
                  <a:cubicBezTo>
                    <a:pt x="47690" y="10700"/>
                    <a:pt x="47690" y="10884"/>
                    <a:pt x="47580" y="10957"/>
                  </a:cubicBezTo>
                  <a:cubicBezTo>
                    <a:pt x="47560" y="10978"/>
                    <a:pt x="47523" y="10992"/>
                    <a:pt x="47488" y="10992"/>
                  </a:cubicBezTo>
                  <a:cubicBezTo>
                    <a:pt x="47459" y="10992"/>
                    <a:pt x="47431" y="10982"/>
                    <a:pt x="47414" y="10957"/>
                  </a:cubicBezTo>
                  <a:cubicBezTo>
                    <a:pt x="47396" y="10884"/>
                    <a:pt x="47433" y="10792"/>
                    <a:pt x="47433" y="10718"/>
                  </a:cubicBezTo>
                  <a:cubicBezTo>
                    <a:pt x="47451" y="10608"/>
                    <a:pt x="47414" y="10479"/>
                    <a:pt x="47304" y="10424"/>
                  </a:cubicBezTo>
                  <a:cubicBezTo>
                    <a:pt x="47286" y="10424"/>
                    <a:pt x="47249" y="10443"/>
                    <a:pt x="47231" y="10461"/>
                  </a:cubicBezTo>
                  <a:cubicBezTo>
                    <a:pt x="47120" y="10627"/>
                    <a:pt x="47120" y="10829"/>
                    <a:pt x="47139" y="11013"/>
                  </a:cubicBezTo>
                  <a:cubicBezTo>
                    <a:pt x="47157" y="11178"/>
                    <a:pt x="47194" y="11417"/>
                    <a:pt x="47084" y="11564"/>
                  </a:cubicBezTo>
                  <a:cubicBezTo>
                    <a:pt x="46992" y="11601"/>
                    <a:pt x="46918" y="11619"/>
                    <a:pt x="46826" y="11656"/>
                  </a:cubicBezTo>
                  <a:cubicBezTo>
                    <a:pt x="46716" y="11619"/>
                    <a:pt x="46624" y="11454"/>
                    <a:pt x="46624" y="11344"/>
                  </a:cubicBezTo>
                  <a:cubicBezTo>
                    <a:pt x="46642" y="11105"/>
                    <a:pt x="46771" y="10866"/>
                    <a:pt x="46881" y="10663"/>
                  </a:cubicBezTo>
                  <a:lnTo>
                    <a:pt x="47028" y="10314"/>
                  </a:lnTo>
                  <a:cubicBezTo>
                    <a:pt x="47084" y="10222"/>
                    <a:pt x="47139" y="10112"/>
                    <a:pt x="47157" y="10020"/>
                  </a:cubicBezTo>
                  <a:cubicBezTo>
                    <a:pt x="47189" y="9891"/>
                    <a:pt x="47123" y="9734"/>
                    <a:pt x="46995" y="9734"/>
                  </a:cubicBezTo>
                  <a:cubicBezTo>
                    <a:pt x="46976" y="9734"/>
                    <a:pt x="46957" y="9737"/>
                    <a:pt x="46936" y="9744"/>
                  </a:cubicBezTo>
                  <a:cubicBezTo>
                    <a:pt x="46826" y="9762"/>
                    <a:pt x="46789" y="9873"/>
                    <a:pt x="46753" y="9946"/>
                  </a:cubicBezTo>
                  <a:cubicBezTo>
                    <a:pt x="46716" y="10057"/>
                    <a:pt x="46661" y="10167"/>
                    <a:pt x="46606" y="10277"/>
                  </a:cubicBezTo>
                  <a:cubicBezTo>
                    <a:pt x="46587" y="10351"/>
                    <a:pt x="46550" y="10406"/>
                    <a:pt x="46532" y="10479"/>
                  </a:cubicBezTo>
                  <a:cubicBezTo>
                    <a:pt x="46514" y="10516"/>
                    <a:pt x="46495" y="10608"/>
                    <a:pt x="46440" y="10627"/>
                  </a:cubicBezTo>
                  <a:cubicBezTo>
                    <a:pt x="46435" y="10629"/>
                    <a:pt x="46430" y="10630"/>
                    <a:pt x="46425" y="10630"/>
                  </a:cubicBezTo>
                  <a:cubicBezTo>
                    <a:pt x="46393" y="10630"/>
                    <a:pt x="46361" y="10587"/>
                    <a:pt x="46330" y="10571"/>
                  </a:cubicBezTo>
                  <a:cubicBezTo>
                    <a:pt x="46311" y="10553"/>
                    <a:pt x="46275" y="10535"/>
                    <a:pt x="46238" y="10535"/>
                  </a:cubicBezTo>
                  <a:cubicBezTo>
                    <a:pt x="46164" y="10535"/>
                    <a:pt x="46091" y="10590"/>
                    <a:pt x="46072" y="10645"/>
                  </a:cubicBezTo>
                  <a:cubicBezTo>
                    <a:pt x="46036" y="10737"/>
                    <a:pt x="46054" y="10810"/>
                    <a:pt x="46054" y="10902"/>
                  </a:cubicBezTo>
                  <a:cubicBezTo>
                    <a:pt x="46072" y="10994"/>
                    <a:pt x="46054" y="11086"/>
                    <a:pt x="45944" y="11123"/>
                  </a:cubicBezTo>
                  <a:cubicBezTo>
                    <a:pt x="45932" y="11125"/>
                    <a:pt x="45920" y="11126"/>
                    <a:pt x="45908" y="11126"/>
                  </a:cubicBezTo>
                  <a:cubicBezTo>
                    <a:pt x="45833" y="11126"/>
                    <a:pt x="45773" y="11076"/>
                    <a:pt x="45741" y="11013"/>
                  </a:cubicBezTo>
                  <a:cubicBezTo>
                    <a:pt x="45686" y="10921"/>
                    <a:pt x="45705" y="10810"/>
                    <a:pt x="45741" y="10718"/>
                  </a:cubicBezTo>
                  <a:cubicBezTo>
                    <a:pt x="45778" y="10627"/>
                    <a:pt x="45833" y="10553"/>
                    <a:pt x="45870" y="10461"/>
                  </a:cubicBezTo>
                  <a:cubicBezTo>
                    <a:pt x="45889" y="10388"/>
                    <a:pt x="45889" y="10296"/>
                    <a:pt x="45833" y="10240"/>
                  </a:cubicBezTo>
                  <a:cubicBezTo>
                    <a:pt x="45814" y="10227"/>
                    <a:pt x="45792" y="10221"/>
                    <a:pt x="45769" y="10221"/>
                  </a:cubicBezTo>
                  <a:cubicBezTo>
                    <a:pt x="45728" y="10221"/>
                    <a:pt x="45685" y="10242"/>
                    <a:pt x="45650" y="10277"/>
                  </a:cubicBezTo>
                  <a:cubicBezTo>
                    <a:pt x="45521" y="10406"/>
                    <a:pt x="45594" y="10663"/>
                    <a:pt x="45429" y="10774"/>
                  </a:cubicBezTo>
                  <a:cubicBezTo>
                    <a:pt x="45397" y="10799"/>
                    <a:pt x="45364" y="10811"/>
                    <a:pt x="45333" y="10811"/>
                  </a:cubicBezTo>
                  <a:cubicBezTo>
                    <a:pt x="45274" y="10811"/>
                    <a:pt x="45227" y="10766"/>
                    <a:pt x="45227" y="10682"/>
                  </a:cubicBezTo>
                  <a:cubicBezTo>
                    <a:pt x="45245" y="10590"/>
                    <a:pt x="45300" y="10498"/>
                    <a:pt x="45337" y="10424"/>
                  </a:cubicBezTo>
                  <a:cubicBezTo>
                    <a:pt x="45387" y="10292"/>
                    <a:pt x="45406" y="10085"/>
                    <a:pt x="45249" y="10085"/>
                  </a:cubicBezTo>
                  <a:cubicBezTo>
                    <a:pt x="45232" y="10085"/>
                    <a:pt x="45212" y="10088"/>
                    <a:pt x="45190" y="10093"/>
                  </a:cubicBezTo>
                  <a:cubicBezTo>
                    <a:pt x="45024" y="10112"/>
                    <a:pt x="44933" y="10314"/>
                    <a:pt x="44877" y="10443"/>
                  </a:cubicBezTo>
                  <a:cubicBezTo>
                    <a:pt x="44730" y="10755"/>
                    <a:pt x="44749" y="11141"/>
                    <a:pt x="44896" y="11435"/>
                  </a:cubicBezTo>
                  <a:cubicBezTo>
                    <a:pt x="44988" y="11601"/>
                    <a:pt x="45098" y="11730"/>
                    <a:pt x="45227" y="11840"/>
                  </a:cubicBezTo>
                  <a:cubicBezTo>
                    <a:pt x="45245" y="11840"/>
                    <a:pt x="45245" y="11858"/>
                    <a:pt x="45263" y="11858"/>
                  </a:cubicBezTo>
                  <a:cubicBezTo>
                    <a:pt x="45319" y="11969"/>
                    <a:pt x="45392" y="12061"/>
                    <a:pt x="45447" y="12171"/>
                  </a:cubicBezTo>
                  <a:cubicBezTo>
                    <a:pt x="45172" y="12134"/>
                    <a:pt x="44914" y="11969"/>
                    <a:pt x="44785" y="11730"/>
                  </a:cubicBezTo>
                  <a:cubicBezTo>
                    <a:pt x="44675" y="11546"/>
                    <a:pt x="44657" y="11344"/>
                    <a:pt x="44657" y="11141"/>
                  </a:cubicBezTo>
                  <a:cubicBezTo>
                    <a:pt x="44657" y="11068"/>
                    <a:pt x="44675" y="10976"/>
                    <a:pt x="44620" y="10921"/>
                  </a:cubicBezTo>
                  <a:cubicBezTo>
                    <a:pt x="44583" y="10884"/>
                    <a:pt x="44528" y="10866"/>
                    <a:pt x="44473" y="10866"/>
                  </a:cubicBezTo>
                  <a:cubicBezTo>
                    <a:pt x="44344" y="10866"/>
                    <a:pt x="44252" y="10976"/>
                    <a:pt x="44252" y="11105"/>
                  </a:cubicBezTo>
                  <a:cubicBezTo>
                    <a:pt x="44234" y="11270"/>
                    <a:pt x="44363" y="11417"/>
                    <a:pt x="44307" y="11583"/>
                  </a:cubicBezTo>
                  <a:cubicBezTo>
                    <a:pt x="44296" y="11640"/>
                    <a:pt x="44256" y="11669"/>
                    <a:pt x="44209" y="11669"/>
                  </a:cubicBezTo>
                  <a:cubicBezTo>
                    <a:pt x="44181" y="11669"/>
                    <a:pt x="44151" y="11658"/>
                    <a:pt x="44124" y="11638"/>
                  </a:cubicBezTo>
                  <a:cubicBezTo>
                    <a:pt x="44032" y="11583"/>
                    <a:pt x="43995" y="11472"/>
                    <a:pt x="43977" y="11362"/>
                  </a:cubicBezTo>
                  <a:cubicBezTo>
                    <a:pt x="43958" y="11196"/>
                    <a:pt x="43921" y="11031"/>
                    <a:pt x="43793" y="10921"/>
                  </a:cubicBezTo>
                  <a:cubicBezTo>
                    <a:pt x="43751" y="10891"/>
                    <a:pt x="43707" y="10876"/>
                    <a:pt x="43667" y="10876"/>
                  </a:cubicBezTo>
                  <a:cubicBezTo>
                    <a:pt x="43586" y="10876"/>
                    <a:pt x="43523" y="10938"/>
                    <a:pt x="43535" y="11049"/>
                  </a:cubicBezTo>
                  <a:cubicBezTo>
                    <a:pt x="43554" y="11141"/>
                    <a:pt x="43590" y="11233"/>
                    <a:pt x="43627" y="11325"/>
                  </a:cubicBezTo>
                  <a:cubicBezTo>
                    <a:pt x="43664" y="11399"/>
                    <a:pt x="43701" y="11491"/>
                    <a:pt x="43738" y="11564"/>
                  </a:cubicBezTo>
                  <a:cubicBezTo>
                    <a:pt x="43706" y="11582"/>
                    <a:pt x="43672" y="11589"/>
                    <a:pt x="43637" y="11589"/>
                  </a:cubicBezTo>
                  <a:cubicBezTo>
                    <a:pt x="43530" y="11589"/>
                    <a:pt x="43412" y="11523"/>
                    <a:pt x="43315" y="11509"/>
                  </a:cubicBezTo>
                  <a:cubicBezTo>
                    <a:pt x="43204" y="11509"/>
                    <a:pt x="43094" y="11546"/>
                    <a:pt x="43039" y="11656"/>
                  </a:cubicBezTo>
                  <a:cubicBezTo>
                    <a:pt x="42984" y="11748"/>
                    <a:pt x="43039" y="11877"/>
                    <a:pt x="43149" y="11913"/>
                  </a:cubicBezTo>
                  <a:cubicBezTo>
                    <a:pt x="43191" y="11937"/>
                    <a:pt x="43232" y="11946"/>
                    <a:pt x="43274" y="11946"/>
                  </a:cubicBezTo>
                  <a:cubicBezTo>
                    <a:pt x="43362" y="11946"/>
                    <a:pt x="43454" y="11908"/>
                    <a:pt x="43554" y="11895"/>
                  </a:cubicBezTo>
                  <a:cubicBezTo>
                    <a:pt x="43601" y="11885"/>
                    <a:pt x="43648" y="11880"/>
                    <a:pt x="43695" y="11880"/>
                  </a:cubicBezTo>
                  <a:cubicBezTo>
                    <a:pt x="43905" y="11880"/>
                    <a:pt x="44112" y="11970"/>
                    <a:pt x="44307" y="12061"/>
                  </a:cubicBezTo>
                  <a:cubicBezTo>
                    <a:pt x="44436" y="12116"/>
                    <a:pt x="44565" y="12171"/>
                    <a:pt x="44657" y="12281"/>
                  </a:cubicBezTo>
                  <a:cubicBezTo>
                    <a:pt x="44749" y="12373"/>
                    <a:pt x="44785" y="12520"/>
                    <a:pt x="44694" y="12630"/>
                  </a:cubicBezTo>
                  <a:cubicBezTo>
                    <a:pt x="44675" y="12649"/>
                    <a:pt x="44657" y="12649"/>
                    <a:pt x="44638" y="12667"/>
                  </a:cubicBezTo>
                  <a:cubicBezTo>
                    <a:pt x="44638" y="12658"/>
                    <a:pt x="44634" y="12653"/>
                    <a:pt x="44627" y="12653"/>
                  </a:cubicBezTo>
                  <a:cubicBezTo>
                    <a:pt x="44620" y="12653"/>
                    <a:pt x="44611" y="12658"/>
                    <a:pt x="44602" y="12667"/>
                  </a:cubicBezTo>
                  <a:lnTo>
                    <a:pt x="44583" y="12667"/>
                  </a:lnTo>
                  <a:cubicBezTo>
                    <a:pt x="44528" y="12667"/>
                    <a:pt x="44455" y="12612"/>
                    <a:pt x="44418" y="12557"/>
                  </a:cubicBezTo>
                  <a:cubicBezTo>
                    <a:pt x="44399" y="12520"/>
                    <a:pt x="44381" y="12483"/>
                    <a:pt x="44381" y="12447"/>
                  </a:cubicBezTo>
                  <a:cubicBezTo>
                    <a:pt x="44368" y="12434"/>
                    <a:pt x="44346" y="12421"/>
                    <a:pt x="44321" y="12421"/>
                  </a:cubicBezTo>
                  <a:cubicBezTo>
                    <a:pt x="44311" y="12421"/>
                    <a:pt x="44300" y="12423"/>
                    <a:pt x="44289" y="12428"/>
                  </a:cubicBezTo>
                  <a:lnTo>
                    <a:pt x="44271" y="12428"/>
                  </a:lnTo>
                  <a:cubicBezTo>
                    <a:pt x="44234" y="12391"/>
                    <a:pt x="44179" y="12355"/>
                    <a:pt x="44105" y="12355"/>
                  </a:cubicBezTo>
                  <a:cubicBezTo>
                    <a:pt x="44068" y="12355"/>
                    <a:pt x="44032" y="12355"/>
                    <a:pt x="44013" y="12373"/>
                  </a:cubicBezTo>
                  <a:cubicBezTo>
                    <a:pt x="43995" y="12355"/>
                    <a:pt x="43995" y="12336"/>
                    <a:pt x="43977" y="12336"/>
                  </a:cubicBezTo>
                  <a:cubicBezTo>
                    <a:pt x="43921" y="12244"/>
                    <a:pt x="43848" y="12134"/>
                    <a:pt x="43811" y="12042"/>
                  </a:cubicBezTo>
                  <a:cubicBezTo>
                    <a:pt x="43793" y="12024"/>
                    <a:pt x="43756" y="12005"/>
                    <a:pt x="43738" y="12005"/>
                  </a:cubicBezTo>
                  <a:cubicBezTo>
                    <a:pt x="43701" y="12024"/>
                    <a:pt x="43682" y="12061"/>
                    <a:pt x="43701" y="12079"/>
                  </a:cubicBezTo>
                  <a:cubicBezTo>
                    <a:pt x="43738" y="12189"/>
                    <a:pt x="43811" y="12300"/>
                    <a:pt x="43885" y="12410"/>
                  </a:cubicBezTo>
                  <a:cubicBezTo>
                    <a:pt x="43903" y="12410"/>
                    <a:pt x="43903" y="12428"/>
                    <a:pt x="43903" y="12428"/>
                  </a:cubicBezTo>
                  <a:cubicBezTo>
                    <a:pt x="43848" y="12502"/>
                    <a:pt x="43829" y="12630"/>
                    <a:pt x="43940" y="12704"/>
                  </a:cubicBezTo>
                  <a:cubicBezTo>
                    <a:pt x="44013" y="12759"/>
                    <a:pt x="44179" y="12778"/>
                    <a:pt x="44160" y="12888"/>
                  </a:cubicBezTo>
                  <a:cubicBezTo>
                    <a:pt x="44145" y="12980"/>
                    <a:pt x="44065" y="13021"/>
                    <a:pt x="43986" y="13021"/>
                  </a:cubicBezTo>
                  <a:cubicBezTo>
                    <a:pt x="43970" y="13021"/>
                    <a:pt x="43955" y="13020"/>
                    <a:pt x="43940" y="13017"/>
                  </a:cubicBezTo>
                  <a:cubicBezTo>
                    <a:pt x="43940" y="13017"/>
                    <a:pt x="43940" y="12998"/>
                    <a:pt x="43940" y="12980"/>
                  </a:cubicBezTo>
                  <a:cubicBezTo>
                    <a:pt x="43921" y="12906"/>
                    <a:pt x="43903" y="12814"/>
                    <a:pt x="43866" y="12741"/>
                  </a:cubicBezTo>
                  <a:cubicBezTo>
                    <a:pt x="43853" y="12714"/>
                    <a:pt x="43829" y="12697"/>
                    <a:pt x="43804" y="12697"/>
                  </a:cubicBezTo>
                  <a:cubicBezTo>
                    <a:pt x="43794" y="12697"/>
                    <a:pt x="43784" y="12699"/>
                    <a:pt x="43774" y="12704"/>
                  </a:cubicBezTo>
                  <a:cubicBezTo>
                    <a:pt x="43756" y="12722"/>
                    <a:pt x="43738" y="12759"/>
                    <a:pt x="43756" y="12778"/>
                  </a:cubicBezTo>
                  <a:cubicBezTo>
                    <a:pt x="43774" y="12851"/>
                    <a:pt x="43793" y="12906"/>
                    <a:pt x="43811" y="12980"/>
                  </a:cubicBezTo>
                  <a:cubicBezTo>
                    <a:pt x="43701" y="12925"/>
                    <a:pt x="43609" y="12833"/>
                    <a:pt x="43499" y="12759"/>
                  </a:cubicBezTo>
                  <a:cubicBezTo>
                    <a:pt x="43499" y="12741"/>
                    <a:pt x="43480" y="12704"/>
                    <a:pt x="43480" y="12686"/>
                  </a:cubicBezTo>
                  <a:cubicBezTo>
                    <a:pt x="43467" y="12659"/>
                    <a:pt x="43443" y="12642"/>
                    <a:pt x="43425" y="12642"/>
                  </a:cubicBezTo>
                  <a:cubicBezTo>
                    <a:pt x="43418" y="12642"/>
                    <a:pt x="43412" y="12644"/>
                    <a:pt x="43407" y="12649"/>
                  </a:cubicBezTo>
                  <a:cubicBezTo>
                    <a:pt x="43370" y="12649"/>
                    <a:pt x="43370" y="12667"/>
                    <a:pt x="43370" y="12686"/>
                  </a:cubicBezTo>
                  <a:cubicBezTo>
                    <a:pt x="43333" y="12686"/>
                    <a:pt x="43296" y="12667"/>
                    <a:pt x="43241" y="12667"/>
                  </a:cubicBezTo>
                  <a:cubicBezTo>
                    <a:pt x="43204" y="12667"/>
                    <a:pt x="43149" y="12667"/>
                    <a:pt x="43112" y="12686"/>
                  </a:cubicBezTo>
                  <a:lnTo>
                    <a:pt x="43039" y="12557"/>
                  </a:lnTo>
                  <a:cubicBezTo>
                    <a:pt x="42984" y="12483"/>
                    <a:pt x="42910" y="12410"/>
                    <a:pt x="42855" y="12336"/>
                  </a:cubicBezTo>
                  <a:cubicBezTo>
                    <a:pt x="42745" y="12226"/>
                    <a:pt x="42653" y="12097"/>
                    <a:pt x="42616" y="11950"/>
                  </a:cubicBezTo>
                  <a:cubicBezTo>
                    <a:pt x="42603" y="11923"/>
                    <a:pt x="42589" y="11906"/>
                    <a:pt x="42569" y="11906"/>
                  </a:cubicBezTo>
                  <a:cubicBezTo>
                    <a:pt x="42561" y="11906"/>
                    <a:pt x="42552" y="11909"/>
                    <a:pt x="42543" y="11913"/>
                  </a:cubicBezTo>
                  <a:cubicBezTo>
                    <a:pt x="42506" y="11913"/>
                    <a:pt x="42487" y="11950"/>
                    <a:pt x="42506" y="11987"/>
                  </a:cubicBezTo>
                  <a:cubicBezTo>
                    <a:pt x="42543" y="12152"/>
                    <a:pt x="42653" y="12281"/>
                    <a:pt x="42763" y="12410"/>
                  </a:cubicBezTo>
                  <a:cubicBezTo>
                    <a:pt x="42837" y="12483"/>
                    <a:pt x="42892" y="12557"/>
                    <a:pt x="42929" y="12630"/>
                  </a:cubicBezTo>
                  <a:cubicBezTo>
                    <a:pt x="42965" y="12667"/>
                    <a:pt x="43002" y="12722"/>
                    <a:pt x="43021" y="12778"/>
                  </a:cubicBezTo>
                  <a:cubicBezTo>
                    <a:pt x="43021" y="12778"/>
                    <a:pt x="43021" y="12796"/>
                    <a:pt x="43021" y="12796"/>
                  </a:cubicBezTo>
                  <a:cubicBezTo>
                    <a:pt x="42984" y="12888"/>
                    <a:pt x="43039" y="12980"/>
                    <a:pt x="43094" y="13053"/>
                  </a:cubicBezTo>
                  <a:cubicBezTo>
                    <a:pt x="43131" y="13090"/>
                    <a:pt x="43186" y="13108"/>
                    <a:pt x="43241" y="13108"/>
                  </a:cubicBezTo>
                  <a:cubicBezTo>
                    <a:pt x="43241" y="13127"/>
                    <a:pt x="43260" y="13127"/>
                    <a:pt x="43260" y="13145"/>
                  </a:cubicBezTo>
                  <a:cubicBezTo>
                    <a:pt x="43223" y="13164"/>
                    <a:pt x="43186" y="13182"/>
                    <a:pt x="43168" y="13219"/>
                  </a:cubicBezTo>
                  <a:cubicBezTo>
                    <a:pt x="43131" y="13274"/>
                    <a:pt x="43131" y="13311"/>
                    <a:pt x="43131" y="13366"/>
                  </a:cubicBezTo>
                  <a:cubicBezTo>
                    <a:pt x="43112" y="13329"/>
                    <a:pt x="43094" y="13274"/>
                    <a:pt x="43076" y="13237"/>
                  </a:cubicBezTo>
                  <a:cubicBezTo>
                    <a:pt x="43076" y="13219"/>
                    <a:pt x="43057" y="13200"/>
                    <a:pt x="43039" y="13200"/>
                  </a:cubicBezTo>
                  <a:cubicBezTo>
                    <a:pt x="43039" y="13127"/>
                    <a:pt x="43039" y="13072"/>
                    <a:pt x="43021" y="12998"/>
                  </a:cubicBezTo>
                  <a:cubicBezTo>
                    <a:pt x="43010" y="12977"/>
                    <a:pt x="42993" y="12968"/>
                    <a:pt x="42973" y="12968"/>
                  </a:cubicBezTo>
                  <a:cubicBezTo>
                    <a:pt x="42959" y="12968"/>
                    <a:pt x="42944" y="12972"/>
                    <a:pt x="42929" y="12980"/>
                  </a:cubicBezTo>
                  <a:cubicBezTo>
                    <a:pt x="42837" y="13035"/>
                    <a:pt x="42800" y="13127"/>
                    <a:pt x="42763" y="13237"/>
                  </a:cubicBezTo>
                  <a:cubicBezTo>
                    <a:pt x="42690" y="13108"/>
                    <a:pt x="42616" y="12998"/>
                    <a:pt x="42561" y="12869"/>
                  </a:cubicBezTo>
                  <a:cubicBezTo>
                    <a:pt x="42548" y="12856"/>
                    <a:pt x="42535" y="12843"/>
                    <a:pt x="42515" y="12843"/>
                  </a:cubicBezTo>
                  <a:cubicBezTo>
                    <a:pt x="42507" y="12843"/>
                    <a:pt x="42498" y="12846"/>
                    <a:pt x="42487" y="12851"/>
                  </a:cubicBezTo>
                  <a:cubicBezTo>
                    <a:pt x="42451" y="12851"/>
                    <a:pt x="42451" y="12888"/>
                    <a:pt x="42451" y="12925"/>
                  </a:cubicBezTo>
                  <a:cubicBezTo>
                    <a:pt x="42524" y="13090"/>
                    <a:pt x="42634" y="13256"/>
                    <a:pt x="42745" y="13403"/>
                  </a:cubicBezTo>
                  <a:cubicBezTo>
                    <a:pt x="42745" y="13403"/>
                    <a:pt x="42745" y="13403"/>
                    <a:pt x="42745" y="13421"/>
                  </a:cubicBezTo>
                  <a:cubicBezTo>
                    <a:pt x="42745" y="13439"/>
                    <a:pt x="42745" y="13458"/>
                    <a:pt x="42726" y="13476"/>
                  </a:cubicBezTo>
                  <a:cubicBezTo>
                    <a:pt x="42726" y="13458"/>
                    <a:pt x="42708" y="13439"/>
                    <a:pt x="42690" y="13439"/>
                  </a:cubicBezTo>
                  <a:cubicBezTo>
                    <a:pt x="42561" y="13256"/>
                    <a:pt x="42414" y="13072"/>
                    <a:pt x="42267" y="12925"/>
                  </a:cubicBezTo>
                  <a:cubicBezTo>
                    <a:pt x="42359" y="12759"/>
                    <a:pt x="42469" y="12594"/>
                    <a:pt x="42469" y="12391"/>
                  </a:cubicBezTo>
                  <a:cubicBezTo>
                    <a:pt x="42469" y="12373"/>
                    <a:pt x="42432" y="12336"/>
                    <a:pt x="42414" y="12336"/>
                  </a:cubicBezTo>
                  <a:cubicBezTo>
                    <a:pt x="42212" y="12336"/>
                    <a:pt x="42212" y="12575"/>
                    <a:pt x="42138" y="12704"/>
                  </a:cubicBezTo>
                  <a:cubicBezTo>
                    <a:pt x="42120" y="12722"/>
                    <a:pt x="42101" y="12741"/>
                    <a:pt x="42083" y="12741"/>
                  </a:cubicBezTo>
                  <a:cubicBezTo>
                    <a:pt x="42065" y="12722"/>
                    <a:pt x="42028" y="12686"/>
                    <a:pt x="41991" y="12667"/>
                  </a:cubicBezTo>
                  <a:cubicBezTo>
                    <a:pt x="41991" y="12667"/>
                    <a:pt x="41973" y="12649"/>
                    <a:pt x="41954" y="12649"/>
                  </a:cubicBezTo>
                  <a:cubicBezTo>
                    <a:pt x="41899" y="12575"/>
                    <a:pt x="41881" y="12502"/>
                    <a:pt x="41807" y="12428"/>
                  </a:cubicBezTo>
                  <a:cubicBezTo>
                    <a:pt x="41775" y="12396"/>
                    <a:pt x="41731" y="12377"/>
                    <a:pt x="41685" y="12377"/>
                  </a:cubicBezTo>
                  <a:cubicBezTo>
                    <a:pt x="41651" y="12377"/>
                    <a:pt x="41617" y="12387"/>
                    <a:pt x="41587" y="12410"/>
                  </a:cubicBezTo>
                  <a:cubicBezTo>
                    <a:pt x="41531" y="12428"/>
                    <a:pt x="41513" y="12483"/>
                    <a:pt x="41513" y="12539"/>
                  </a:cubicBezTo>
                  <a:cubicBezTo>
                    <a:pt x="41421" y="12465"/>
                    <a:pt x="41311" y="12391"/>
                    <a:pt x="41182" y="12318"/>
                  </a:cubicBezTo>
                  <a:cubicBezTo>
                    <a:pt x="41164" y="12318"/>
                    <a:pt x="41127" y="12318"/>
                    <a:pt x="41109" y="12355"/>
                  </a:cubicBezTo>
                  <a:cubicBezTo>
                    <a:pt x="41090" y="12373"/>
                    <a:pt x="41109" y="12410"/>
                    <a:pt x="41127" y="12428"/>
                  </a:cubicBezTo>
                  <a:cubicBezTo>
                    <a:pt x="41421" y="12575"/>
                    <a:pt x="41623" y="12814"/>
                    <a:pt x="41844" y="13053"/>
                  </a:cubicBezTo>
                  <a:cubicBezTo>
                    <a:pt x="41899" y="13108"/>
                    <a:pt x="41954" y="13164"/>
                    <a:pt x="42009" y="13237"/>
                  </a:cubicBezTo>
                  <a:cubicBezTo>
                    <a:pt x="42009" y="13366"/>
                    <a:pt x="42028" y="13495"/>
                    <a:pt x="42028" y="13623"/>
                  </a:cubicBezTo>
                  <a:cubicBezTo>
                    <a:pt x="41917" y="13513"/>
                    <a:pt x="41807" y="13403"/>
                    <a:pt x="41678" y="13292"/>
                  </a:cubicBezTo>
                  <a:cubicBezTo>
                    <a:pt x="41642" y="13256"/>
                    <a:pt x="41605" y="13219"/>
                    <a:pt x="41550" y="13164"/>
                  </a:cubicBezTo>
                  <a:cubicBezTo>
                    <a:pt x="41531" y="13053"/>
                    <a:pt x="41513" y="12925"/>
                    <a:pt x="41476" y="12833"/>
                  </a:cubicBezTo>
                  <a:cubicBezTo>
                    <a:pt x="41458" y="12796"/>
                    <a:pt x="41439" y="12778"/>
                    <a:pt x="41421" y="12778"/>
                  </a:cubicBezTo>
                  <a:cubicBezTo>
                    <a:pt x="41329" y="12796"/>
                    <a:pt x="41292" y="12851"/>
                    <a:pt x="41292" y="12925"/>
                  </a:cubicBezTo>
                  <a:cubicBezTo>
                    <a:pt x="41200" y="12833"/>
                    <a:pt x="41127" y="12759"/>
                    <a:pt x="41090" y="12667"/>
                  </a:cubicBezTo>
                  <a:cubicBezTo>
                    <a:pt x="41077" y="12640"/>
                    <a:pt x="41063" y="12623"/>
                    <a:pt x="41043" y="12623"/>
                  </a:cubicBezTo>
                  <a:cubicBezTo>
                    <a:pt x="41035" y="12623"/>
                    <a:pt x="41027" y="12626"/>
                    <a:pt x="41017" y="12630"/>
                  </a:cubicBezTo>
                  <a:cubicBezTo>
                    <a:pt x="40980" y="12649"/>
                    <a:pt x="40962" y="12686"/>
                    <a:pt x="40980" y="12704"/>
                  </a:cubicBezTo>
                  <a:cubicBezTo>
                    <a:pt x="41053" y="12851"/>
                    <a:pt x="41182" y="12998"/>
                    <a:pt x="41311" y="13108"/>
                  </a:cubicBezTo>
                  <a:cubicBezTo>
                    <a:pt x="41311" y="13145"/>
                    <a:pt x="41292" y="13164"/>
                    <a:pt x="41219" y="13164"/>
                  </a:cubicBezTo>
                  <a:cubicBezTo>
                    <a:pt x="41135" y="13147"/>
                    <a:pt x="41067" y="13069"/>
                    <a:pt x="40972" y="13069"/>
                  </a:cubicBezTo>
                  <a:cubicBezTo>
                    <a:pt x="40963" y="13069"/>
                    <a:pt x="40953" y="13070"/>
                    <a:pt x="40943" y="13072"/>
                  </a:cubicBezTo>
                  <a:cubicBezTo>
                    <a:pt x="40870" y="13072"/>
                    <a:pt x="40796" y="13108"/>
                    <a:pt x="40778" y="13182"/>
                  </a:cubicBezTo>
                  <a:cubicBezTo>
                    <a:pt x="40759" y="13274"/>
                    <a:pt x="40814" y="13329"/>
                    <a:pt x="40906" y="13366"/>
                  </a:cubicBezTo>
                  <a:cubicBezTo>
                    <a:pt x="40906" y="13366"/>
                    <a:pt x="40925" y="13366"/>
                    <a:pt x="40925" y="13384"/>
                  </a:cubicBezTo>
                  <a:cubicBezTo>
                    <a:pt x="41035" y="13458"/>
                    <a:pt x="41127" y="13568"/>
                    <a:pt x="41237" y="13678"/>
                  </a:cubicBezTo>
                  <a:cubicBezTo>
                    <a:pt x="41237" y="13697"/>
                    <a:pt x="41256" y="13697"/>
                    <a:pt x="41256" y="13697"/>
                  </a:cubicBezTo>
                  <a:cubicBezTo>
                    <a:pt x="41256" y="13715"/>
                    <a:pt x="41237" y="13734"/>
                    <a:pt x="41219" y="13734"/>
                  </a:cubicBezTo>
                  <a:cubicBezTo>
                    <a:pt x="41145" y="13789"/>
                    <a:pt x="41035" y="13789"/>
                    <a:pt x="40943" y="13789"/>
                  </a:cubicBezTo>
                  <a:cubicBezTo>
                    <a:pt x="40870" y="13715"/>
                    <a:pt x="40814" y="13605"/>
                    <a:pt x="40759" y="13513"/>
                  </a:cubicBezTo>
                  <a:cubicBezTo>
                    <a:pt x="40759" y="13476"/>
                    <a:pt x="40723" y="13476"/>
                    <a:pt x="40686" y="13476"/>
                  </a:cubicBezTo>
                  <a:cubicBezTo>
                    <a:pt x="40667" y="13495"/>
                    <a:pt x="40649" y="13531"/>
                    <a:pt x="40667" y="13568"/>
                  </a:cubicBezTo>
                  <a:cubicBezTo>
                    <a:pt x="40704" y="13642"/>
                    <a:pt x="40741" y="13715"/>
                    <a:pt x="40796" y="13789"/>
                  </a:cubicBezTo>
                  <a:cubicBezTo>
                    <a:pt x="40723" y="13770"/>
                    <a:pt x="40667" y="13734"/>
                    <a:pt x="40631" y="13678"/>
                  </a:cubicBezTo>
                  <a:cubicBezTo>
                    <a:pt x="40594" y="13605"/>
                    <a:pt x="40631" y="13513"/>
                    <a:pt x="40594" y="13439"/>
                  </a:cubicBezTo>
                  <a:cubicBezTo>
                    <a:pt x="40569" y="13364"/>
                    <a:pt x="40484" y="13289"/>
                    <a:pt x="40410" y="13289"/>
                  </a:cubicBezTo>
                  <a:cubicBezTo>
                    <a:pt x="40375" y="13289"/>
                    <a:pt x="40342" y="13306"/>
                    <a:pt x="40318" y="13347"/>
                  </a:cubicBezTo>
                  <a:cubicBezTo>
                    <a:pt x="40263" y="13421"/>
                    <a:pt x="40281" y="13513"/>
                    <a:pt x="40318" y="13568"/>
                  </a:cubicBezTo>
                  <a:cubicBezTo>
                    <a:pt x="40336" y="13642"/>
                    <a:pt x="40410" y="13715"/>
                    <a:pt x="40373" y="13770"/>
                  </a:cubicBezTo>
                  <a:cubicBezTo>
                    <a:pt x="40336" y="13825"/>
                    <a:pt x="40245" y="13844"/>
                    <a:pt x="40189" y="13881"/>
                  </a:cubicBezTo>
                  <a:cubicBezTo>
                    <a:pt x="40116" y="13899"/>
                    <a:pt x="40079" y="13936"/>
                    <a:pt x="40061" y="14009"/>
                  </a:cubicBezTo>
                  <a:cubicBezTo>
                    <a:pt x="40006" y="14138"/>
                    <a:pt x="40134" y="14248"/>
                    <a:pt x="40263" y="14267"/>
                  </a:cubicBezTo>
                  <a:cubicBezTo>
                    <a:pt x="40272" y="14268"/>
                    <a:pt x="40282" y="14268"/>
                    <a:pt x="40291" y="14268"/>
                  </a:cubicBezTo>
                  <a:cubicBezTo>
                    <a:pt x="40445" y="14268"/>
                    <a:pt x="40584" y="14134"/>
                    <a:pt x="40723" y="14064"/>
                  </a:cubicBezTo>
                  <a:cubicBezTo>
                    <a:pt x="40796" y="14046"/>
                    <a:pt x="40888" y="14028"/>
                    <a:pt x="40980" y="14009"/>
                  </a:cubicBezTo>
                  <a:cubicBezTo>
                    <a:pt x="41164" y="14193"/>
                    <a:pt x="41348" y="14340"/>
                    <a:pt x="41531" y="14487"/>
                  </a:cubicBezTo>
                  <a:cubicBezTo>
                    <a:pt x="41587" y="14542"/>
                    <a:pt x="41642" y="14579"/>
                    <a:pt x="41697" y="14616"/>
                  </a:cubicBezTo>
                  <a:cubicBezTo>
                    <a:pt x="41752" y="14653"/>
                    <a:pt x="41789" y="14708"/>
                    <a:pt x="41844" y="14745"/>
                  </a:cubicBezTo>
                  <a:cubicBezTo>
                    <a:pt x="41826" y="14818"/>
                    <a:pt x="41789" y="14910"/>
                    <a:pt x="41734" y="14965"/>
                  </a:cubicBezTo>
                  <a:cubicBezTo>
                    <a:pt x="41715" y="14965"/>
                    <a:pt x="41697" y="14947"/>
                    <a:pt x="41678" y="14929"/>
                  </a:cubicBezTo>
                  <a:cubicBezTo>
                    <a:pt x="41531" y="14818"/>
                    <a:pt x="41292" y="14653"/>
                    <a:pt x="41200" y="14506"/>
                  </a:cubicBezTo>
                  <a:cubicBezTo>
                    <a:pt x="41182" y="14451"/>
                    <a:pt x="41182" y="14359"/>
                    <a:pt x="41145" y="14303"/>
                  </a:cubicBezTo>
                  <a:cubicBezTo>
                    <a:pt x="41112" y="14256"/>
                    <a:pt x="41068" y="14236"/>
                    <a:pt x="41024" y="14236"/>
                  </a:cubicBezTo>
                  <a:cubicBezTo>
                    <a:pt x="40949" y="14236"/>
                    <a:pt x="40874" y="14296"/>
                    <a:pt x="40851" y="14377"/>
                  </a:cubicBezTo>
                  <a:cubicBezTo>
                    <a:pt x="40833" y="14451"/>
                    <a:pt x="40870" y="14524"/>
                    <a:pt x="40906" y="14598"/>
                  </a:cubicBezTo>
                  <a:cubicBezTo>
                    <a:pt x="40943" y="14671"/>
                    <a:pt x="40998" y="14745"/>
                    <a:pt x="40980" y="14837"/>
                  </a:cubicBezTo>
                  <a:cubicBezTo>
                    <a:pt x="40962" y="14837"/>
                    <a:pt x="40962" y="14818"/>
                    <a:pt x="40962" y="14818"/>
                  </a:cubicBezTo>
                  <a:cubicBezTo>
                    <a:pt x="40943" y="14818"/>
                    <a:pt x="40943" y="14800"/>
                    <a:pt x="40925" y="14781"/>
                  </a:cubicBezTo>
                  <a:cubicBezTo>
                    <a:pt x="40814" y="14708"/>
                    <a:pt x="40631" y="14561"/>
                    <a:pt x="40612" y="14451"/>
                  </a:cubicBezTo>
                  <a:cubicBezTo>
                    <a:pt x="40594" y="14414"/>
                    <a:pt x="40575" y="14395"/>
                    <a:pt x="40539" y="14395"/>
                  </a:cubicBezTo>
                  <a:cubicBezTo>
                    <a:pt x="40502" y="14414"/>
                    <a:pt x="40484" y="14432"/>
                    <a:pt x="40502" y="14469"/>
                  </a:cubicBezTo>
                  <a:cubicBezTo>
                    <a:pt x="40520" y="14634"/>
                    <a:pt x="40723" y="14781"/>
                    <a:pt x="40851" y="14892"/>
                  </a:cubicBezTo>
                  <a:cubicBezTo>
                    <a:pt x="40851" y="14892"/>
                    <a:pt x="40870" y="14892"/>
                    <a:pt x="40870" y="14910"/>
                  </a:cubicBezTo>
                  <a:cubicBezTo>
                    <a:pt x="40851" y="14916"/>
                    <a:pt x="40829" y="14918"/>
                    <a:pt x="40806" y="14918"/>
                  </a:cubicBezTo>
                  <a:cubicBezTo>
                    <a:pt x="40759" y="14918"/>
                    <a:pt x="40710" y="14910"/>
                    <a:pt x="40686" y="14910"/>
                  </a:cubicBezTo>
                  <a:cubicBezTo>
                    <a:pt x="40557" y="14929"/>
                    <a:pt x="40447" y="14947"/>
                    <a:pt x="40392" y="15057"/>
                  </a:cubicBezTo>
                  <a:cubicBezTo>
                    <a:pt x="40373" y="15076"/>
                    <a:pt x="40392" y="15112"/>
                    <a:pt x="40410" y="15131"/>
                  </a:cubicBezTo>
                  <a:cubicBezTo>
                    <a:pt x="40490" y="15233"/>
                    <a:pt x="40605" y="15260"/>
                    <a:pt x="40733" y="15260"/>
                  </a:cubicBezTo>
                  <a:cubicBezTo>
                    <a:pt x="40878" y="15260"/>
                    <a:pt x="41041" y="15225"/>
                    <a:pt x="41193" y="15225"/>
                  </a:cubicBezTo>
                  <a:cubicBezTo>
                    <a:pt x="41246" y="15225"/>
                    <a:pt x="41298" y="15229"/>
                    <a:pt x="41348" y="15241"/>
                  </a:cubicBezTo>
                  <a:cubicBezTo>
                    <a:pt x="41439" y="15296"/>
                    <a:pt x="41531" y="15351"/>
                    <a:pt x="41587" y="15388"/>
                  </a:cubicBezTo>
                  <a:cubicBezTo>
                    <a:pt x="41605" y="15388"/>
                    <a:pt x="41605" y="15388"/>
                    <a:pt x="41605" y="15406"/>
                  </a:cubicBezTo>
                  <a:cubicBezTo>
                    <a:pt x="41495" y="15517"/>
                    <a:pt x="41384" y="15627"/>
                    <a:pt x="41274" y="15756"/>
                  </a:cubicBezTo>
                  <a:cubicBezTo>
                    <a:pt x="41256" y="15737"/>
                    <a:pt x="41256" y="15737"/>
                    <a:pt x="41256" y="15719"/>
                  </a:cubicBezTo>
                  <a:cubicBezTo>
                    <a:pt x="41256" y="15692"/>
                    <a:pt x="41236" y="15675"/>
                    <a:pt x="41211" y="15675"/>
                  </a:cubicBezTo>
                  <a:cubicBezTo>
                    <a:pt x="41202" y="15675"/>
                    <a:pt x="41192" y="15677"/>
                    <a:pt x="41182" y="15682"/>
                  </a:cubicBezTo>
                  <a:cubicBezTo>
                    <a:pt x="41145" y="15682"/>
                    <a:pt x="41127" y="15719"/>
                    <a:pt x="41145" y="15756"/>
                  </a:cubicBezTo>
                  <a:cubicBezTo>
                    <a:pt x="41145" y="15793"/>
                    <a:pt x="41164" y="15811"/>
                    <a:pt x="41182" y="15848"/>
                  </a:cubicBezTo>
                  <a:cubicBezTo>
                    <a:pt x="40943" y="16105"/>
                    <a:pt x="40704" y="16344"/>
                    <a:pt x="40447" y="16601"/>
                  </a:cubicBezTo>
                  <a:cubicBezTo>
                    <a:pt x="40428" y="16583"/>
                    <a:pt x="40392" y="16565"/>
                    <a:pt x="40355" y="16546"/>
                  </a:cubicBezTo>
                  <a:cubicBezTo>
                    <a:pt x="40208" y="16436"/>
                    <a:pt x="40061" y="16307"/>
                    <a:pt x="39932" y="16179"/>
                  </a:cubicBezTo>
                  <a:cubicBezTo>
                    <a:pt x="39822" y="16050"/>
                    <a:pt x="39730" y="15921"/>
                    <a:pt x="39675" y="15756"/>
                  </a:cubicBezTo>
                  <a:cubicBezTo>
                    <a:pt x="39656" y="15682"/>
                    <a:pt x="39656" y="15590"/>
                    <a:pt x="39693" y="15517"/>
                  </a:cubicBezTo>
                  <a:cubicBezTo>
                    <a:pt x="39711" y="15406"/>
                    <a:pt x="39785" y="15333"/>
                    <a:pt x="39877" y="15259"/>
                  </a:cubicBezTo>
                  <a:cubicBezTo>
                    <a:pt x="39987" y="15131"/>
                    <a:pt x="40153" y="15002"/>
                    <a:pt x="40171" y="14818"/>
                  </a:cubicBezTo>
                  <a:cubicBezTo>
                    <a:pt x="40171" y="14781"/>
                    <a:pt x="40171" y="14745"/>
                    <a:pt x="40153" y="14708"/>
                  </a:cubicBezTo>
                  <a:cubicBezTo>
                    <a:pt x="40153" y="14690"/>
                    <a:pt x="40134" y="14671"/>
                    <a:pt x="40134" y="14671"/>
                  </a:cubicBezTo>
                  <a:cubicBezTo>
                    <a:pt x="40024" y="14671"/>
                    <a:pt x="39950" y="14781"/>
                    <a:pt x="39895" y="14855"/>
                  </a:cubicBezTo>
                  <a:cubicBezTo>
                    <a:pt x="39858" y="14947"/>
                    <a:pt x="39803" y="15057"/>
                    <a:pt x="39693" y="15076"/>
                  </a:cubicBezTo>
                  <a:cubicBezTo>
                    <a:pt x="39619" y="15076"/>
                    <a:pt x="39601" y="15002"/>
                    <a:pt x="39583" y="14947"/>
                  </a:cubicBezTo>
                  <a:cubicBezTo>
                    <a:pt x="39564" y="14892"/>
                    <a:pt x="39546" y="14837"/>
                    <a:pt x="39509" y="14800"/>
                  </a:cubicBezTo>
                  <a:cubicBezTo>
                    <a:pt x="39491" y="14763"/>
                    <a:pt x="39454" y="14726"/>
                    <a:pt x="39399" y="14726"/>
                  </a:cubicBezTo>
                  <a:cubicBezTo>
                    <a:pt x="39380" y="14726"/>
                    <a:pt x="39362" y="14726"/>
                    <a:pt x="39344" y="14745"/>
                  </a:cubicBezTo>
                  <a:cubicBezTo>
                    <a:pt x="39325" y="14763"/>
                    <a:pt x="39325" y="14800"/>
                    <a:pt x="39325" y="14818"/>
                  </a:cubicBezTo>
                  <a:cubicBezTo>
                    <a:pt x="39289" y="15039"/>
                    <a:pt x="39509" y="15241"/>
                    <a:pt x="39454" y="15462"/>
                  </a:cubicBezTo>
                  <a:cubicBezTo>
                    <a:pt x="39438" y="15570"/>
                    <a:pt x="39358" y="15613"/>
                    <a:pt x="39278" y="15613"/>
                  </a:cubicBezTo>
                  <a:cubicBezTo>
                    <a:pt x="39263" y="15613"/>
                    <a:pt x="39248" y="15612"/>
                    <a:pt x="39233" y="15609"/>
                  </a:cubicBezTo>
                  <a:cubicBezTo>
                    <a:pt x="39123" y="15572"/>
                    <a:pt x="39031" y="15480"/>
                    <a:pt x="38976" y="15406"/>
                  </a:cubicBezTo>
                  <a:cubicBezTo>
                    <a:pt x="38902" y="15296"/>
                    <a:pt x="38866" y="15186"/>
                    <a:pt x="38829" y="15057"/>
                  </a:cubicBezTo>
                  <a:cubicBezTo>
                    <a:pt x="38994" y="14910"/>
                    <a:pt x="38866" y="14745"/>
                    <a:pt x="38866" y="14745"/>
                  </a:cubicBezTo>
                  <a:cubicBezTo>
                    <a:pt x="38847" y="14726"/>
                    <a:pt x="38829" y="14708"/>
                    <a:pt x="38811" y="14690"/>
                  </a:cubicBezTo>
                  <a:cubicBezTo>
                    <a:pt x="38811" y="14579"/>
                    <a:pt x="38829" y="14469"/>
                    <a:pt x="38866" y="14359"/>
                  </a:cubicBezTo>
                  <a:cubicBezTo>
                    <a:pt x="38884" y="14285"/>
                    <a:pt x="38939" y="14138"/>
                    <a:pt x="38866" y="14064"/>
                  </a:cubicBezTo>
                  <a:cubicBezTo>
                    <a:pt x="38844" y="14043"/>
                    <a:pt x="38816" y="14034"/>
                    <a:pt x="38790" y="14034"/>
                  </a:cubicBezTo>
                  <a:cubicBezTo>
                    <a:pt x="38771" y="14034"/>
                    <a:pt x="38752" y="14038"/>
                    <a:pt x="38737" y="14046"/>
                  </a:cubicBezTo>
                  <a:cubicBezTo>
                    <a:pt x="38700" y="14064"/>
                    <a:pt x="38682" y="14120"/>
                    <a:pt x="38663" y="14138"/>
                  </a:cubicBezTo>
                  <a:cubicBezTo>
                    <a:pt x="38648" y="14186"/>
                    <a:pt x="38618" y="14234"/>
                    <a:pt x="38586" y="14234"/>
                  </a:cubicBezTo>
                  <a:cubicBezTo>
                    <a:pt x="38581" y="14234"/>
                    <a:pt x="38576" y="14232"/>
                    <a:pt x="38572" y="14230"/>
                  </a:cubicBezTo>
                  <a:cubicBezTo>
                    <a:pt x="38516" y="14193"/>
                    <a:pt x="38498" y="14138"/>
                    <a:pt x="38461" y="14101"/>
                  </a:cubicBezTo>
                  <a:cubicBezTo>
                    <a:pt x="38424" y="14083"/>
                    <a:pt x="38369" y="14064"/>
                    <a:pt x="38333" y="14064"/>
                  </a:cubicBezTo>
                  <a:cubicBezTo>
                    <a:pt x="38314" y="14046"/>
                    <a:pt x="38277" y="14028"/>
                    <a:pt x="38259" y="14009"/>
                  </a:cubicBezTo>
                  <a:cubicBezTo>
                    <a:pt x="38241" y="13991"/>
                    <a:pt x="38222" y="13991"/>
                    <a:pt x="38185" y="13973"/>
                  </a:cubicBezTo>
                  <a:cubicBezTo>
                    <a:pt x="38185" y="13917"/>
                    <a:pt x="38185" y="13844"/>
                    <a:pt x="38185" y="13789"/>
                  </a:cubicBezTo>
                  <a:cubicBezTo>
                    <a:pt x="38204" y="13715"/>
                    <a:pt x="38204" y="13642"/>
                    <a:pt x="38222" y="13586"/>
                  </a:cubicBezTo>
                  <a:cubicBezTo>
                    <a:pt x="38222" y="13568"/>
                    <a:pt x="38185" y="13550"/>
                    <a:pt x="38167" y="13550"/>
                  </a:cubicBezTo>
                  <a:cubicBezTo>
                    <a:pt x="38103" y="13597"/>
                    <a:pt x="38026" y="13645"/>
                    <a:pt x="37947" y="13645"/>
                  </a:cubicBezTo>
                  <a:cubicBezTo>
                    <a:pt x="37934" y="13645"/>
                    <a:pt x="37922" y="13644"/>
                    <a:pt x="37910" y="13642"/>
                  </a:cubicBezTo>
                  <a:cubicBezTo>
                    <a:pt x="37891" y="13642"/>
                    <a:pt x="37873" y="13623"/>
                    <a:pt x="37855" y="13623"/>
                  </a:cubicBezTo>
                  <a:cubicBezTo>
                    <a:pt x="37836" y="13568"/>
                    <a:pt x="37818" y="13531"/>
                    <a:pt x="37781" y="13513"/>
                  </a:cubicBezTo>
                  <a:cubicBezTo>
                    <a:pt x="37763" y="13495"/>
                    <a:pt x="37763" y="13495"/>
                    <a:pt x="37763" y="13495"/>
                  </a:cubicBezTo>
                  <a:cubicBezTo>
                    <a:pt x="37763" y="13476"/>
                    <a:pt x="37763" y="13458"/>
                    <a:pt x="37763" y="13439"/>
                  </a:cubicBezTo>
                  <a:cubicBezTo>
                    <a:pt x="37763" y="13366"/>
                    <a:pt x="37781" y="13292"/>
                    <a:pt x="37744" y="13219"/>
                  </a:cubicBezTo>
                  <a:cubicBezTo>
                    <a:pt x="37717" y="13177"/>
                    <a:pt x="37668" y="13157"/>
                    <a:pt x="37623" y="13157"/>
                  </a:cubicBezTo>
                  <a:cubicBezTo>
                    <a:pt x="37607" y="13157"/>
                    <a:pt x="37593" y="13159"/>
                    <a:pt x="37579" y="13164"/>
                  </a:cubicBezTo>
                  <a:cubicBezTo>
                    <a:pt x="37560" y="13182"/>
                    <a:pt x="37560" y="13182"/>
                    <a:pt x="37560" y="13200"/>
                  </a:cubicBezTo>
                  <a:cubicBezTo>
                    <a:pt x="37579" y="13292"/>
                    <a:pt x="37487" y="13366"/>
                    <a:pt x="37413" y="13366"/>
                  </a:cubicBezTo>
                  <a:cubicBezTo>
                    <a:pt x="37395" y="13366"/>
                    <a:pt x="37377" y="13366"/>
                    <a:pt x="37358" y="13347"/>
                  </a:cubicBezTo>
                  <a:cubicBezTo>
                    <a:pt x="37377" y="13311"/>
                    <a:pt x="37395" y="13274"/>
                    <a:pt x="37413" y="13219"/>
                  </a:cubicBezTo>
                  <a:cubicBezTo>
                    <a:pt x="37468" y="13072"/>
                    <a:pt x="37340" y="12961"/>
                    <a:pt x="37266" y="12925"/>
                  </a:cubicBezTo>
                  <a:cubicBezTo>
                    <a:pt x="37236" y="12894"/>
                    <a:pt x="37200" y="12881"/>
                    <a:pt x="37158" y="12881"/>
                  </a:cubicBezTo>
                  <a:cubicBezTo>
                    <a:pt x="37125" y="12881"/>
                    <a:pt x="37087" y="12890"/>
                    <a:pt x="37046" y="12906"/>
                  </a:cubicBezTo>
                  <a:cubicBezTo>
                    <a:pt x="36917" y="12980"/>
                    <a:pt x="36899" y="13219"/>
                    <a:pt x="36935" y="13366"/>
                  </a:cubicBezTo>
                  <a:cubicBezTo>
                    <a:pt x="36899" y="13347"/>
                    <a:pt x="36843" y="13311"/>
                    <a:pt x="36807" y="13274"/>
                  </a:cubicBezTo>
                  <a:cubicBezTo>
                    <a:pt x="36788" y="13219"/>
                    <a:pt x="36770" y="13164"/>
                    <a:pt x="36770" y="13108"/>
                  </a:cubicBezTo>
                  <a:cubicBezTo>
                    <a:pt x="36751" y="13090"/>
                    <a:pt x="36751" y="13053"/>
                    <a:pt x="36751" y="13017"/>
                  </a:cubicBezTo>
                  <a:cubicBezTo>
                    <a:pt x="36751" y="12980"/>
                    <a:pt x="36751" y="12961"/>
                    <a:pt x="36751" y="12925"/>
                  </a:cubicBezTo>
                  <a:cubicBezTo>
                    <a:pt x="36751" y="12906"/>
                    <a:pt x="36751" y="12888"/>
                    <a:pt x="36751" y="12851"/>
                  </a:cubicBezTo>
                  <a:cubicBezTo>
                    <a:pt x="36751" y="12649"/>
                    <a:pt x="36623" y="12336"/>
                    <a:pt x="36439" y="12318"/>
                  </a:cubicBezTo>
                  <a:cubicBezTo>
                    <a:pt x="36426" y="12314"/>
                    <a:pt x="36413" y="12311"/>
                    <a:pt x="36400" y="12311"/>
                  </a:cubicBezTo>
                  <a:cubicBezTo>
                    <a:pt x="36359" y="12311"/>
                    <a:pt x="36320" y="12335"/>
                    <a:pt x="36292" y="12391"/>
                  </a:cubicBezTo>
                  <a:cubicBezTo>
                    <a:pt x="36218" y="12539"/>
                    <a:pt x="36255" y="12704"/>
                    <a:pt x="36310" y="12833"/>
                  </a:cubicBezTo>
                  <a:cubicBezTo>
                    <a:pt x="36365" y="12925"/>
                    <a:pt x="36439" y="12998"/>
                    <a:pt x="36531" y="13053"/>
                  </a:cubicBezTo>
                  <a:cubicBezTo>
                    <a:pt x="36568" y="13108"/>
                    <a:pt x="36623" y="13145"/>
                    <a:pt x="36678" y="13200"/>
                  </a:cubicBezTo>
                  <a:cubicBezTo>
                    <a:pt x="36696" y="13237"/>
                    <a:pt x="36733" y="13274"/>
                    <a:pt x="36770" y="13329"/>
                  </a:cubicBezTo>
                  <a:cubicBezTo>
                    <a:pt x="36677" y="13267"/>
                    <a:pt x="36562" y="13217"/>
                    <a:pt x="36452" y="13217"/>
                  </a:cubicBezTo>
                  <a:cubicBezTo>
                    <a:pt x="36366" y="13217"/>
                    <a:pt x="36283" y="13248"/>
                    <a:pt x="36218" y="13329"/>
                  </a:cubicBezTo>
                  <a:cubicBezTo>
                    <a:pt x="36200" y="13329"/>
                    <a:pt x="36200" y="13347"/>
                    <a:pt x="36182" y="13366"/>
                  </a:cubicBezTo>
                  <a:cubicBezTo>
                    <a:pt x="36163" y="13403"/>
                    <a:pt x="36163" y="13458"/>
                    <a:pt x="36163" y="13513"/>
                  </a:cubicBezTo>
                  <a:cubicBezTo>
                    <a:pt x="36218" y="13678"/>
                    <a:pt x="36365" y="13734"/>
                    <a:pt x="36531" y="13734"/>
                  </a:cubicBezTo>
                  <a:lnTo>
                    <a:pt x="36586" y="13734"/>
                  </a:lnTo>
                  <a:cubicBezTo>
                    <a:pt x="36531" y="13752"/>
                    <a:pt x="36476" y="13789"/>
                    <a:pt x="36476" y="13844"/>
                  </a:cubicBezTo>
                  <a:cubicBezTo>
                    <a:pt x="36476" y="13899"/>
                    <a:pt x="36531" y="13936"/>
                    <a:pt x="36586" y="13954"/>
                  </a:cubicBezTo>
                  <a:cubicBezTo>
                    <a:pt x="36623" y="13973"/>
                    <a:pt x="36660" y="13973"/>
                    <a:pt x="36696" y="13991"/>
                  </a:cubicBezTo>
                  <a:cubicBezTo>
                    <a:pt x="36696" y="14009"/>
                    <a:pt x="36696" y="14028"/>
                    <a:pt x="36696" y="14064"/>
                  </a:cubicBezTo>
                  <a:cubicBezTo>
                    <a:pt x="36678" y="14046"/>
                    <a:pt x="36678" y="14046"/>
                    <a:pt x="36678" y="14046"/>
                  </a:cubicBezTo>
                  <a:cubicBezTo>
                    <a:pt x="36641" y="14009"/>
                    <a:pt x="36604" y="13973"/>
                    <a:pt x="36549" y="13973"/>
                  </a:cubicBezTo>
                  <a:cubicBezTo>
                    <a:pt x="36494" y="13973"/>
                    <a:pt x="36439" y="14028"/>
                    <a:pt x="36384" y="14064"/>
                  </a:cubicBezTo>
                  <a:cubicBezTo>
                    <a:pt x="36365" y="14101"/>
                    <a:pt x="36347" y="14120"/>
                    <a:pt x="36329" y="14156"/>
                  </a:cubicBezTo>
                  <a:cubicBezTo>
                    <a:pt x="36329" y="14175"/>
                    <a:pt x="36310" y="14212"/>
                    <a:pt x="36310" y="14230"/>
                  </a:cubicBezTo>
                  <a:cubicBezTo>
                    <a:pt x="36310" y="14414"/>
                    <a:pt x="36365" y="14561"/>
                    <a:pt x="36439" y="14708"/>
                  </a:cubicBezTo>
                  <a:cubicBezTo>
                    <a:pt x="36439" y="14726"/>
                    <a:pt x="36439" y="14726"/>
                    <a:pt x="36439" y="14726"/>
                  </a:cubicBezTo>
                  <a:cubicBezTo>
                    <a:pt x="36365" y="14653"/>
                    <a:pt x="36273" y="14561"/>
                    <a:pt x="36200" y="14506"/>
                  </a:cubicBezTo>
                  <a:cubicBezTo>
                    <a:pt x="36182" y="14359"/>
                    <a:pt x="36200" y="14395"/>
                    <a:pt x="36292" y="14193"/>
                  </a:cubicBezTo>
                  <a:cubicBezTo>
                    <a:pt x="36384" y="13973"/>
                    <a:pt x="36329" y="13807"/>
                    <a:pt x="36329" y="13807"/>
                  </a:cubicBezTo>
                  <a:lnTo>
                    <a:pt x="36329" y="13807"/>
                  </a:lnTo>
                  <a:cubicBezTo>
                    <a:pt x="36329" y="13807"/>
                    <a:pt x="36329" y="13807"/>
                    <a:pt x="36329" y="13825"/>
                  </a:cubicBezTo>
                  <a:cubicBezTo>
                    <a:pt x="36329" y="13807"/>
                    <a:pt x="36329" y="13789"/>
                    <a:pt x="36310" y="13770"/>
                  </a:cubicBezTo>
                  <a:cubicBezTo>
                    <a:pt x="36282" y="13714"/>
                    <a:pt x="36222" y="13690"/>
                    <a:pt x="36162" y="13690"/>
                  </a:cubicBezTo>
                  <a:cubicBezTo>
                    <a:pt x="36144" y="13690"/>
                    <a:pt x="36125" y="13692"/>
                    <a:pt x="36108" y="13697"/>
                  </a:cubicBezTo>
                  <a:cubicBezTo>
                    <a:pt x="36053" y="13734"/>
                    <a:pt x="35998" y="13789"/>
                    <a:pt x="35961" y="13862"/>
                  </a:cubicBezTo>
                  <a:cubicBezTo>
                    <a:pt x="35943" y="13936"/>
                    <a:pt x="35943" y="14009"/>
                    <a:pt x="35943" y="14083"/>
                  </a:cubicBezTo>
                  <a:cubicBezTo>
                    <a:pt x="35961" y="14138"/>
                    <a:pt x="35961" y="14212"/>
                    <a:pt x="35979" y="14285"/>
                  </a:cubicBezTo>
                  <a:cubicBezTo>
                    <a:pt x="35943" y="14248"/>
                    <a:pt x="35924" y="14212"/>
                    <a:pt x="35887" y="14156"/>
                  </a:cubicBezTo>
                  <a:cubicBezTo>
                    <a:pt x="35851" y="14028"/>
                    <a:pt x="35869" y="13954"/>
                    <a:pt x="35961" y="13660"/>
                  </a:cubicBezTo>
                  <a:cubicBezTo>
                    <a:pt x="36071" y="13347"/>
                    <a:pt x="35924" y="13237"/>
                    <a:pt x="35924" y="13237"/>
                  </a:cubicBezTo>
                  <a:cubicBezTo>
                    <a:pt x="35906" y="13237"/>
                    <a:pt x="35887" y="13219"/>
                    <a:pt x="35869" y="13219"/>
                  </a:cubicBezTo>
                  <a:cubicBezTo>
                    <a:pt x="35856" y="13215"/>
                    <a:pt x="35842" y="13214"/>
                    <a:pt x="35829" y="13214"/>
                  </a:cubicBezTo>
                  <a:cubicBezTo>
                    <a:pt x="35770" y="13214"/>
                    <a:pt x="35715" y="13244"/>
                    <a:pt x="35685" y="13274"/>
                  </a:cubicBezTo>
                  <a:cubicBezTo>
                    <a:pt x="35612" y="13366"/>
                    <a:pt x="35593" y="13476"/>
                    <a:pt x="35593" y="13586"/>
                  </a:cubicBezTo>
                  <a:cubicBezTo>
                    <a:pt x="35575" y="13550"/>
                    <a:pt x="35556" y="13513"/>
                    <a:pt x="35538" y="13476"/>
                  </a:cubicBezTo>
                  <a:cubicBezTo>
                    <a:pt x="35593" y="13403"/>
                    <a:pt x="35979" y="12833"/>
                    <a:pt x="35704" y="12686"/>
                  </a:cubicBezTo>
                  <a:cubicBezTo>
                    <a:pt x="35667" y="12667"/>
                    <a:pt x="35630" y="12667"/>
                    <a:pt x="35593" y="12667"/>
                  </a:cubicBezTo>
                  <a:cubicBezTo>
                    <a:pt x="35556" y="12686"/>
                    <a:pt x="35520" y="12704"/>
                    <a:pt x="35501" y="12741"/>
                  </a:cubicBezTo>
                  <a:cubicBezTo>
                    <a:pt x="35409" y="12851"/>
                    <a:pt x="35373" y="12980"/>
                    <a:pt x="35391" y="13108"/>
                  </a:cubicBezTo>
                  <a:cubicBezTo>
                    <a:pt x="35354" y="13053"/>
                    <a:pt x="35336" y="13035"/>
                    <a:pt x="35336" y="13017"/>
                  </a:cubicBezTo>
                  <a:cubicBezTo>
                    <a:pt x="35336" y="13017"/>
                    <a:pt x="35336" y="13017"/>
                    <a:pt x="35336" y="12998"/>
                  </a:cubicBezTo>
                  <a:cubicBezTo>
                    <a:pt x="35336" y="12906"/>
                    <a:pt x="35317" y="12796"/>
                    <a:pt x="35317" y="12704"/>
                  </a:cubicBezTo>
                  <a:cubicBezTo>
                    <a:pt x="35299" y="12594"/>
                    <a:pt x="35262" y="12502"/>
                    <a:pt x="35226" y="12410"/>
                  </a:cubicBezTo>
                  <a:cubicBezTo>
                    <a:pt x="35207" y="12336"/>
                    <a:pt x="35152" y="12263"/>
                    <a:pt x="35078" y="12244"/>
                  </a:cubicBezTo>
                  <a:cubicBezTo>
                    <a:pt x="35069" y="12241"/>
                    <a:pt x="35058" y="12240"/>
                    <a:pt x="35048" y="12240"/>
                  </a:cubicBezTo>
                  <a:cubicBezTo>
                    <a:pt x="34998" y="12240"/>
                    <a:pt x="34943" y="12273"/>
                    <a:pt x="34913" y="12318"/>
                  </a:cubicBezTo>
                  <a:cubicBezTo>
                    <a:pt x="34876" y="12373"/>
                    <a:pt x="34858" y="12447"/>
                    <a:pt x="34876" y="12520"/>
                  </a:cubicBezTo>
                  <a:cubicBezTo>
                    <a:pt x="34895" y="12575"/>
                    <a:pt x="34931" y="12630"/>
                    <a:pt x="34968" y="12686"/>
                  </a:cubicBezTo>
                  <a:cubicBezTo>
                    <a:pt x="35023" y="12796"/>
                    <a:pt x="35115" y="12888"/>
                    <a:pt x="35207" y="12961"/>
                  </a:cubicBezTo>
                  <a:cubicBezTo>
                    <a:pt x="35244" y="12980"/>
                    <a:pt x="35281" y="12998"/>
                    <a:pt x="35299" y="13017"/>
                  </a:cubicBezTo>
                  <a:lnTo>
                    <a:pt x="35409" y="13384"/>
                  </a:lnTo>
                  <a:cubicBezTo>
                    <a:pt x="35391" y="13347"/>
                    <a:pt x="35354" y="13329"/>
                    <a:pt x="35317" y="13292"/>
                  </a:cubicBezTo>
                  <a:cubicBezTo>
                    <a:pt x="35281" y="13256"/>
                    <a:pt x="35244" y="13219"/>
                    <a:pt x="35207" y="13182"/>
                  </a:cubicBezTo>
                  <a:cubicBezTo>
                    <a:pt x="35134" y="13127"/>
                    <a:pt x="35078" y="13072"/>
                    <a:pt x="35005" y="13035"/>
                  </a:cubicBezTo>
                  <a:cubicBezTo>
                    <a:pt x="34980" y="13029"/>
                    <a:pt x="34948" y="13025"/>
                    <a:pt x="34914" y="13025"/>
                  </a:cubicBezTo>
                  <a:cubicBezTo>
                    <a:pt x="34846" y="13025"/>
                    <a:pt x="34772" y="13041"/>
                    <a:pt x="34748" y="13090"/>
                  </a:cubicBezTo>
                  <a:cubicBezTo>
                    <a:pt x="34748" y="13090"/>
                    <a:pt x="34748" y="13108"/>
                    <a:pt x="34729" y="13127"/>
                  </a:cubicBezTo>
                  <a:cubicBezTo>
                    <a:pt x="34729" y="13145"/>
                    <a:pt x="34729" y="13164"/>
                    <a:pt x="34729" y="13200"/>
                  </a:cubicBezTo>
                  <a:cubicBezTo>
                    <a:pt x="34729" y="13256"/>
                    <a:pt x="34748" y="13347"/>
                    <a:pt x="34839" y="13384"/>
                  </a:cubicBezTo>
                  <a:cubicBezTo>
                    <a:pt x="34968" y="13476"/>
                    <a:pt x="35262" y="13476"/>
                    <a:pt x="35373" y="13495"/>
                  </a:cubicBezTo>
                  <a:cubicBezTo>
                    <a:pt x="35391" y="13513"/>
                    <a:pt x="35391" y="13513"/>
                    <a:pt x="35409" y="13513"/>
                  </a:cubicBezTo>
                  <a:cubicBezTo>
                    <a:pt x="35428" y="13513"/>
                    <a:pt x="35446" y="13531"/>
                    <a:pt x="35465" y="13550"/>
                  </a:cubicBezTo>
                  <a:cubicBezTo>
                    <a:pt x="35483" y="13605"/>
                    <a:pt x="35520" y="13678"/>
                    <a:pt x="35556" y="13770"/>
                  </a:cubicBezTo>
                  <a:cubicBezTo>
                    <a:pt x="35538" y="13752"/>
                    <a:pt x="35520" y="13734"/>
                    <a:pt x="35501" y="13734"/>
                  </a:cubicBezTo>
                  <a:cubicBezTo>
                    <a:pt x="35446" y="13715"/>
                    <a:pt x="35409" y="13697"/>
                    <a:pt x="35373" y="13678"/>
                  </a:cubicBezTo>
                  <a:cubicBezTo>
                    <a:pt x="35354" y="13660"/>
                    <a:pt x="35336" y="13642"/>
                    <a:pt x="35299" y="13642"/>
                  </a:cubicBezTo>
                  <a:cubicBezTo>
                    <a:pt x="35281" y="13623"/>
                    <a:pt x="35262" y="13623"/>
                    <a:pt x="35244" y="13623"/>
                  </a:cubicBezTo>
                  <a:cubicBezTo>
                    <a:pt x="35152" y="13623"/>
                    <a:pt x="35060" y="13660"/>
                    <a:pt x="35023" y="13752"/>
                  </a:cubicBezTo>
                  <a:cubicBezTo>
                    <a:pt x="35023" y="13770"/>
                    <a:pt x="35023" y="13807"/>
                    <a:pt x="35023" y="13844"/>
                  </a:cubicBezTo>
                  <a:cubicBezTo>
                    <a:pt x="35023" y="13844"/>
                    <a:pt x="35056" y="13992"/>
                    <a:pt x="35216" y="13992"/>
                  </a:cubicBezTo>
                  <a:cubicBezTo>
                    <a:pt x="35225" y="13992"/>
                    <a:pt x="35234" y="13992"/>
                    <a:pt x="35244" y="13991"/>
                  </a:cubicBezTo>
                  <a:cubicBezTo>
                    <a:pt x="35373" y="13991"/>
                    <a:pt x="35575" y="13991"/>
                    <a:pt x="35685" y="14046"/>
                  </a:cubicBezTo>
                  <a:lnTo>
                    <a:pt x="35704" y="14046"/>
                  </a:lnTo>
                  <a:cubicBezTo>
                    <a:pt x="35759" y="14138"/>
                    <a:pt x="35814" y="14230"/>
                    <a:pt x="35887" y="14322"/>
                  </a:cubicBezTo>
                  <a:cubicBezTo>
                    <a:pt x="35814" y="14285"/>
                    <a:pt x="35740" y="14248"/>
                    <a:pt x="35648" y="14230"/>
                  </a:cubicBezTo>
                  <a:cubicBezTo>
                    <a:pt x="35630" y="14212"/>
                    <a:pt x="35593" y="14193"/>
                    <a:pt x="35556" y="14193"/>
                  </a:cubicBezTo>
                  <a:cubicBezTo>
                    <a:pt x="35540" y="14188"/>
                    <a:pt x="35524" y="14186"/>
                    <a:pt x="35508" y="14186"/>
                  </a:cubicBezTo>
                  <a:cubicBezTo>
                    <a:pt x="35469" y="14186"/>
                    <a:pt x="35430" y="14199"/>
                    <a:pt x="35391" y="14212"/>
                  </a:cubicBezTo>
                  <a:cubicBezTo>
                    <a:pt x="35317" y="14248"/>
                    <a:pt x="35262" y="14303"/>
                    <a:pt x="35226" y="14359"/>
                  </a:cubicBezTo>
                  <a:cubicBezTo>
                    <a:pt x="35207" y="14414"/>
                    <a:pt x="35207" y="14469"/>
                    <a:pt x="35226" y="14524"/>
                  </a:cubicBezTo>
                  <a:cubicBezTo>
                    <a:pt x="35226" y="14524"/>
                    <a:pt x="35274" y="14658"/>
                    <a:pt x="35422" y="14658"/>
                  </a:cubicBezTo>
                  <a:cubicBezTo>
                    <a:pt x="35455" y="14658"/>
                    <a:pt x="35494" y="14651"/>
                    <a:pt x="35538" y="14634"/>
                  </a:cubicBezTo>
                  <a:cubicBezTo>
                    <a:pt x="35759" y="14542"/>
                    <a:pt x="35814" y="14469"/>
                    <a:pt x="35906" y="14469"/>
                  </a:cubicBezTo>
                  <a:cubicBezTo>
                    <a:pt x="35943" y="14469"/>
                    <a:pt x="35979" y="14469"/>
                    <a:pt x="36016" y="14487"/>
                  </a:cubicBezTo>
                  <a:lnTo>
                    <a:pt x="36071" y="14487"/>
                  </a:lnTo>
                  <a:cubicBezTo>
                    <a:pt x="36126" y="14542"/>
                    <a:pt x="36218" y="14616"/>
                    <a:pt x="36329" y="14726"/>
                  </a:cubicBezTo>
                  <a:cubicBezTo>
                    <a:pt x="36255" y="14708"/>
                    <a:pt x="36200" y="14690"/>
                    <a:pt x="36145" y="14690"/>
                  </a:cubicBezTo>
                  <a:cubicBezTo>
                    <a:pt x="36108" y="14683"/>
                    <a:pt x="36073" y="14679"/>
                    <a:pt x="36040" y="14679"/>
                  </a:cubicBezTo>
                  <a:cubicBezTo>
                    <a:pt x="35973" y="14679"/>
                    <a:pt x="35912" y="14696"/>
                    <a:pt x="35851" y="14745"/>
                  </a:cubicBezTo>
                  <a:cubicBezTo>
                    <a:pt x="35832" y="14763"/>
                    <a:pt x="35814" y="14781"/>
                    <a:pt x="35795" y="14800"/>
                  </a:cubicBezTo>
                  <a:cubicBezTo>
                    <a:pt x="35771" y="14800"/>
                    <a:pt x="35755" y="14792"/>
                    <a:pt x="35736" y="14792"/>
                  </a:cubicBezTo>
                  <a:cubicBezTo>
                    <a:pt x="35726" y="14792"/>
                    <a:pt x="35716" y="14794"/>
                    <a:pt x="35704" y="14800"/>
                  </a:cubicBezTo>
                  <a:cubicBezTo>
                    <a:pt x="35648" y="14800"/>
                    <a:pt x="35612" y="14818"/>
                    <a:pt x="35575" y="14855"/>
                  </a:cubicBezTo>
                  <a:cubicBezTo>
                    <a:pt x="35520" y="14892"/>
                    <a:pt x="35501" y="14965"/>
                    <a:pt x="35520" y="15039"/>
                  </a:cubicBezTo>
                  <a:cubicBezTo>
                    <a:pt x="35538" y="15112"/>
                    <a:pt x="35575" y="15168"/>
                    <a:pt x="35612" y="15223"/>
                  </a:cubicBezTo>
                  <a:cubicBezTo>
                    <a:pt x="35667" y="15333"/>
                    <a:pt x="35740" y="15406"/>
                    <a:pt x="35832" y="15498"/>
                  </a:cubicBezTo>
                  <a:cubicBezTo>
                    <a:pt x="35777" y="15480"/>
                    <a:pt x="35722" y="15480"/>
                    <a:pt x="35685" y="15462"/>
                  </a:cubicBezTo>
                  <a:lnTo>
                    <a:pt x="35667" y="15462"/>
                  </a:lnTo>
                  <a:cubicBezTo>
                    <a:pt x="35556" y="15370"/>
                    <a:pt x="35483" y="15241"/>
                    <a:pt x="35428" y="15112"/>
                  </a:cubicBezTo>
                  <a:cubicBezTo>
                    <a:pt x="35409" y="15039"/>
                    <a:pt x="35391" y="14965"/>
                    <a:pt x="35373" y="14892"/>
                  </a:cubicBezTo>
                  <a:cubicBezTo>
                    <a:pt x="35336" y="14818"/>
                    <a:pt x="35262" y="14763"/>
                    <a:pt x="35189" y="14745"/>
                  </a:cubicBezTo>
                  <a:cubicBezTo>
                    <a:pt x="35134" y="14745"/>
                    <a:pt x="35060" y="14781"/>
                    <a:pt x="35023" y="14837"/>
                  </a:cubicBezTo>
                  <a:cubicBezTo>
                    <a:pt x="34987" y="14892"/>
                    <a:pt x="34968" y="14965"/>
                    <a:pt x="34987" y="15020"/>
                  </a:cubicBezTo>
                  <a:cubicBezTo>
                    <a:pt x="34987" y="15112"/>
                    <a:pt x="35005" y="15204"/>
                    <a:pt x="35060" y="15278"/>
                  </a:cubicBezTo>
                  <a:cubicBezTo>
                    <a:pt x="35134" y="15370"/>
                    <a:pt x="35244" y="15425"/>
                    <a:pt x="35354" y="15462"/>
                  </a:cubicBezTo>
                  <a:cubicBezTo>
                    <a:pt x="35428" y="15480"/>
                    <a:pt x="35501" y="15498"/>
                    <a:pt x="35575" y="15517"/>
                  </a:cubicBezTo>
                  <a:cubicBezTo>
                    <a:pt x="35599" y="15517"/>
                    <a:pt x="35624" y="15525"/>
                    <a:pt x="35648" y="15525"/>
                  </a:cubicBezTo>
                  <a:cubicBezTo>
                    <a:pt x="35661" y="15525"/>
                    <a:pt x="35673" y="15523"/>
                    <a:pt x="35685" y="15517"/>
                  </a:cubicBezTo>
                  <a:lnTo>
                    <a:pt x="35722" y="15517"/>
                  </a:lnTo>
                  <a:cubicBezTo>
                    <a:pt x="35740" y="15535"/>
                    <a:pt x="35777" y="15554"/>
                    <a:pt x="35777" y="15554"/>
                  </a:cubicBezTo>
                  <a:cubicBezTo>
                    <a:pt x="35832" y="15572"/>
                    <a:pt x="35906" y="15609"/>
                    <a:pt x="35979" y="15645"/>
                  </a:cubicBezTo>
                  <a:cubicBezTo>
                    <a:pt x="35946" y="15638"/>
                    <a:pt x="35912" y="15634"/>
                    <a:pt x="35878" y="15634"/>
                  </a:cubicBezTo>
                  <a:cubicBezTo>
                    <a:pt x="35749" y="15634"/>
                    <a:pt x="35626" y="15690"/>
                    <a:pt x="35538" y="15793"/>
                  </a:cubicBezTo>
                  <a:cubicBezTo>
                    <a:pt x="35501" y="15829"/>
                    <a:pt x="35465" y="15903"/>
                    <a:pt x="35465" y="15958"/>
                  </a:cubicBezTo>
                  <a:cubicBezTo>
                    <a:pt x="35465" y="15958"/>
                    <a:pt x="35465" y="15940"/>
                    <a:pt x="35465" y="15940"/>
                  </a:cubicBezTo>
                  <a:cubicBezTo>
                    <a:pt x="35434" y="15909"/>
                    <a:pt x="35393" y="15896"/>
                    <a:pt x="35352" y="15896"/>
                  </a:cubicBezTo>
                  <a:cubicBezTo>
                    <a:pt x="35319" y="15896"/>
                    <a:pt x="35287" y="15905"/>
                    <a:pt x="35262" y="15921"/>
                  </a:cubicBezTo>
                  <a:cubicBezTo>
                    <a:pt x="35189" y="15958"/>
                    <a:pt x="35152" y="16032"/>
                    <a:pt x="35134" y="16105"/>
                  </a:cubicBezTo>
                  <a:cubicBezTo>
                    <a:pt x="35134" y="16179"/>
                    <a:pt x="35152" y="16252"/>
                    <a:pt x="35170" y="16326"/>
                  </a:cubicBezTo>
                  <a:cubicBezTo>
                    <a:pt x="35187" y="16375"/>
                    <a:pt x="35203" y="16438"/>
                    <a:pt x="35232" y="16503"/>
                  </a:cubicBezTo>
                  <a:lnTo>
                    <a:pt x="35232" y="16503"/>
                  </a:lnTo>
                  <a:cubicBezTo>
                    <a:pt x="35199" y="16483"/>
                    <a:pt x="35165" y="16450"/>
                    <a:pt x="35115" y="16418"/>
                  </a:cubicBezTo>
                  <a:cubicBezTo>
                    <a:pt x="35060" y="16289"/>
                    <a:pt x="35060" y="16234"/>
                    <a:pt x="35097" y="15903"/>
                  </a:cubicBezTo>
                  <a:cubicBezTo>
                    <a:pt x="35134" y="15572"/>
                    <a:pt x="34968" y="15517"/>
                    <a:pt x="34968" y="15517"/>
                  </a:cubicBezTo>
                  <a:cubicBezTo>
                    <a:pt x="34950" y="15498"/>
                    <a:pt x="34931" y="15498"/>
                    <a:pt x="34913" y="15498"/>
                  </a:cubicBezTo>
                  <a:cubicBezTo>
                    <a:pt x="34903" y="15496"/>
                    <a:pt x="34894" y="15495"/>
                    <a:pt x="34885" y="15495"/>
                  </a:cubicBezTo>
                  <a:cubicBezTo>
                    <a:pt x="34825" y="15495"/>
                    <a:pt x="34779" y="15545"/>
                    <a:pt x="34748" y="15609"/>
                  </a:cubicBezTo>
                  <a:cubicBezTo>
                    <a:pt x="34692" y="15701"/>
                    <a:pt x="34692" y="15811"/>
                    <a:pt x="34729" y="15921"/>
                  </a:cubicBezTo>
                  <a:cubicBezTo>
                    <a:pt x="34692" y="15884"/>
                    <a:pt x="34674" y="15848"/>
                    <a:pt x="34656" y="15811"/>
                  </a:cubicBezTo>
                  <a:cubicBezTo>
                    <a:pt x="34692" y="15737"/>
                    <a:pt x="34950" y="15112"/>
                    <a:pt x="34637" y="15020"/>
                  </a:cubicBezTo>
                  <a:cubicBezTo>
                    <a:pt x="34619" y="15011"/>
                    <a:pt x="34600" y="15007"/>
                    <a:pt x="34584" y="15007"/>
                  </a:cubicBezTo>
                  <a:cubicBezTo>
                    <a:pt x="34568" y="15007"/>
                    <a:pt x="34555" y="15011"/>
                    <a:pt x="34545" y="15020"/>
                  </a:cubicBezTo>
                  <a:cubicBezTo>
                    <a:pt x="34490" y="15039"/>
                    <a:pt x="34472" y="15076"/>
                    <a:pt x="34453" y="15112"/>
                  </a:cubicBezTo>
                  <a:cubicBezTo>
                    <a:pt x="34380" y="15223"/>
                    <a:pt x="34380" y="15370"/>
                    <a:pt x="34417" y="15498"/>
                  </a:cubicBezTo>
                  <a:cubicBezTo>
                    <a:pt x="34380" y="15443"/>
                    <a:pt x="34361" y="15425"/>
                    <a:pt x="34361" y="15406"/>
                  </a:cubicBezTo>
                  <a:lnTo>
                    <a:pt x="34343" y="15406"/>
                  </a:lnTo>
                  <a:cubicBezTo>
                    <a:pt x="34325" y="15296"/>
                    <a:pt x="34288" y="15204"/>
                    <a:pt x="34251" y="15112"/>
                  </a:cubicBezTo>
                  <a:cubicBezTo>
                    <a:pt x="34233" y="15020"/>
                    <a:pt x="34178" y="14929"/>
                    <a:pt x="34122" y="14837"/>
                  </a:cubicBezTo>
                  <a:cubicBezTo>
                    <a:pt x="34086" y="14781"/>
                    <a:pt x="34031" y="14708"/>
                    <a:pt x="33939" y="14708"/>
                  </a:cubicBezTo>
                  <a:cubicBezTo>
                    <a:pt x="33883" y="14708"/>
                    <a:pt x="33810" y="14763"/>
                    <a:pt x="33792" y="14818"/>
                  </a:cubicBezTo>
                  <a:cubicBezTo>
                    <a:pt x="33773" y="14873"/>
                    <a:pt x="33773" y="14947"/>
                    <a:pt x="33792" y="15020"/>
                  </a:cubicBezTo>
                  <a:cubicBezTo>
                    <a:pt x="33828" y="15076"/>
                    <a:pt x="33865" y="15131"/>
                    <a:pt x="33920" y="15168"/>
                  </a:cubicBezTo>
                  <a:cubicBezTo>
                    <a:pt x="33994" y="15259"/>
                    <a:pt x="34104" y="15333"/>
                    <a:pt x="34214" y="15370"/>
                  </a:cubicBezTo>
                  <a:cubicBezTo>
                    <a:pt x="34251" y="15388"/>
                    <a:pt x="34288" y="15406"/>
                    <a:pt x="34325" y="15425"/>
                  </a:cubicBezTo>
                  <a:lnTo>
                    <a:pt x="34509" y="15756"/>
                  </a:lnTo>
                  <a:cubicBezTo>
                    <a:pt x="34472" y="15737"/>
                    <a:pt x="34435" y="15701"/>
                    <a:pt x="34398" y="15682"/>
                  </a:cubicBezTo>
                  <a:cubicBezTo>
                    <a:pt x="34343" y="15664"/>
                    <a:pt x="34306" y="15627"/>
                    <a:pt x="34251" y="15590"/>
                  </a:cubicBezTo>
                  <a:cubicBezTo>
                    <a:pt x="34178" y="15554"/>
                    <a:pt x="34104" y="15517"/>
                    <a:pt x="34031" y="15498"/>
                  </a:cubicBezTo>
                  <a:cubicBezTo>
                    <a:pt x="34015" y="15495"/>
                    <a:pt x="33999" y="15494"/>
                    <a:pt x="33982" y="15494"/>
                  </a:cubicBezTo>
                  <a:cubicBezTo>
                    <a:pt x="33899" y="15494"/>
                    <a:pt x="33807" y="15532"/>
                    <a:pt x="33792" y="15609"/>
                  </a:cubicBezTo>
                  <a:cubicBezTo>
                    <a:pt x="33792" y="15609"/>
                    <a:pt x="33792" y="15627"/>
                    <a:pt x="33792" y="15627"/>
                  </a:cubicBezTo>
                  <a:cubicBezTo>
                    <a:pt x="33773" y="15664"/>
                    <a:pt x="33792" y="15682"/>
                    <a:pt x="33792" y="15701"/>
                  </a:cubicBezTo>
                  <a:cubicBezTo>
                    <a:pt x="33810" y="15774"/>
                    <a:pt x="33847" y="15848"/>
                    <a:pt x="33939" y="15884"/>
                  </a:cubicBezTo>
                  <a:cubicBezTo>
                    <a:pt x="33988" y="15897"/>
                    <a:pt x="34051" y="15901"/>
                    <a:pt x="34118" y="15901"/>
                  </a:cubicBezTo>
                  <a:cubicBezTo>
                    <a:pt x="34253" y="15901"/>
                    <a:pt x="34404" y="15884"/>
                    <a:pt x="34490" y="15884"/>
                  </a:cubicBezTo>
                  <a:lnTo>
                    <a:pt x="34527" y="15884"/>
                  </a:lnTo>
                  <a:cubicBezTo>
                    <a:pt x="34545" y="15884"/>
                    <a:pt x="34564" y="15884"/>
                    <a:pt x="34582" y="15903"/>
                  </a:cubicBezTo>
                  <a:cubicBezTo>
                    <a:pt x="34619" y="15958"/>
                    <a:pt x="34674" y="16032"/>
                    <a:pt x="34729" y="16105"/>
                  </a:cubicBezTo>
                  <a:cubicBezTo>
                    <a:pt x="34692" y="16087"/>
                    <a:pt x="34674" y="16087"/>
                    <a:pt x="34656" y="16068"/>
                  </a:cubicBezTo>
                  <a:cubicBezTo>
                    <a:pt x="34600" y="16068"/>
                    <a:pt x="34564" y="16068"/>
                    <a:pt x="34527" y="16050"/>
                  </a:cubicBezTo>
                  <a:cubicBezTo>
                    <a:pt x="34490" y="16032"/>
                    <a:pt x="34472" y="16032"/>
                    <a:pt x="34453" y="16013"/>
                  </a:cubicBezTo>
                  <a:cubicBezTo>
                    <a:pt x="34435" y="16013"/>
                    <a:pt x="34417" y="16032"/>
                    <a:pt x="34380" y="16032"/>
                  </a:cubicBezTo>
                  <a:cubicBezTo>
                    <a:pt x="34306" y="16050"/>
                    <a:pt x="34214" y="16105"/>
                    <a:pt x="34196" y="16179"/>
                  </a:cubicBezTo>
                  <a:cubicBezTo>
                    <a:pt x="34196" y="16215"/>
                    <a:pt x="34196" y="16252"/>
                    <a:pt x="34214" y="16289"/>
                  </a:cubicBezTo>
                  <a:cubicBezTo>
                    <a:pt x="34214" y="16289"/>
                    <a:pt x="34270" y="16399"/>
                    <a:pt x="34398" y="16399"/>
                  </a:cubicBezTo>
                  <a:cubicBezTo>
                    <a:pt x="34361" y="16418"/>
                    <a:pt x="34343" y="16473"/>
                    <a:pt x="34343" y="16510"/>
                  </a:cubicBezTo>
                  <a:cubicBezTo>
                    <a:pt x="34361" y="16712"/>
                    <a:pt x="34361" y="16914"/>
                    <a:pt x="34343" y="17116"/>
                  </a:cubicBezTo>
                  <a:cubicBezTo>
                    <a:pt x="34343" y="17502"/>
                    <a:pt x="34343" y="17870"/>
                    <a:pt x="34417" y="18274"/>
                  </a:cubicBezTo>
                  <a:cubicBezTo>
                    <a:pt x="34435" y="18385"/>
                    <a:pt x="34472" y="18495"/>
                    <a:pt x="34509" y="18605"/>
                  </a:cubicBezTo>
                  <a:cubicBezTo>
                    <a:pt x="34527" y="18697"/>
                    <a:pt x="34545" y="18789"/>
                    <a:pt x="34564" y="18863"/>
                  </a:cubicBezTo>
                  <a:lnTo>
                    <a:pt x="34600" y="18973"/>
                  </a:lnTo>
                  <a:cubicBezTo>
                    <a:pt x="34637" y="19120"/>
                    <a:pt x="34674" y="19286"/>
                    <a:pt x="34729" y="19451"/>
                  </a:cubicBezTo>
                  <a:cubicBezTo>
                    <a:pt x="34600" y="19322"/>
                    <a:pt x="34509" y="19194"/>
                    <a:pt x="34417" y="19047"/>
                  </a:cubicBezTo>
                  <a:cubicBezTo>
                    <a:pt x="34398" y="18991"/>
                    <a:pt x="34361" y="18936"/>
                    <a:pt x="34325" y="18900"/>
                  </a:cubicBezTo>
                  <a:cubicBezTo>
                    <a:pt x="34288" y="18826"/>
                    <a:pt x="34251" y="18771"/>
                    <a:pt x="34196" y="18734"/>
                  </a:cubicBezTo>
                  <a:cubicBezTo>
                    <a:pt x="34122" y="18642"/>
                    <a:pt x="34049" y="18550"/>
                    <a:pt x="34049" y="18477"/>
                  </a:cubicBezTo>
                  <a:cubicBezTo>
                    <a:pt x="34049" y="18385"/>
                    <a:pt x="33975" y="18330"/>
                    <a:pt x="33902" y="18330"/>
                  </a:cubicBezTo>
                  <a:cubicBezTo>
                    <a:pt x="33828" y="18330"/>
                    <a:pt x="33773" y="18385"/>
                    <a:pt x="33773" y="18458"/>
                  </a:cubicBezTo>
                  <a:cubicBezTo>
                    <a:pt x="33773" y="18661"/>
                    <a:pt x="33883" y="18789"/>
                    <a:pt x="33994" y="18900"/>
                  </a:cubicBezTo>
                  <a:cubicBezTo>
                    <a:pt x="34031" y="18955"/>
                    <a:pt x="34067" y="18991"/>
                    <a:pt x="34104" y="19047"/>
                  </a:cubicBezTo>
                  <a:cubicBezTo>
                    <a:pt x="34122" y="19083"/>
                    <a:pt x="34159" y="19139"/>
                    <a:pt x="34178" y="19175"/>
                  </a:cubicBezTo>
                  <a:cubicBezTo>
                    <a:pt x="34288" y="19341"/>
                    <a:pt x="34380" y="19506"/>
                    <a:pt x="34545" y="19653"/>
                  </a:cubicBezTo>
                  <a:cubicBezTo>
                    <a:pt x="34619" y="19727"/>
                    <a:pt x="34876" y="19947"/>
                    <a:pt x="34968" y="20131"/>
                  </a:cubicBezTo>
                  <a:cubicBezTo>
                    <a:pt x="34987" y="20150"/>
                    <a:pt x="35005" y="20168"/>
                    <a:pt x="35023" y="20186"/>
                  </a:cubicBezTo>
                  <a:cubicBezTo>
                    <a:pt x="35023" y="20205"/>
                    <a:pt x="35042" y="20223"/>
                    <a:pt x="35060" y="20260"/>
                  </a:cubicBezTo>
                  <a:cubicBezTo>
                    <a:pt x="34417" y="20407"/>
                    <a:pt x="33773" y="20499"/>
                    <a:pt x="33166" y="20499"/>
                  </a:cubicBezTo>
                  <a:lnTo>
                    <a:pt x="33148" y="20499"/>
                  </a:lnTo>
                  <a:cubicBezTo>
                    <a:pt x="33148" y="20462"/>
                    <a:pt x="33148" y="20407"/>
                    <a:pt x="33148" y="20352"/>
                  </a:cubicBezTo>
                  <a:cubicBezTo>
                    <a:pt x="33148" y="20205"/>
                    <a:pt x="33166" y="20039"/>
                    <a:pt x="33148" y="19892"/>
                  </a:cubicBezTo>
                  <a:cubicBezTo>
                    <a:pt x="33148" y="19874"/>
                    <a:pt x="33148" y="19856"/>
                    <a:pt x="33148" y="19837"/>
                  </a:cubicBezTo>
                  <a:cubicBezTo>
                    <a:pt x="33148" y="19764"/>
                    <a:pt x="33130" y="19672"/>
                    <a:pt x="33093" y="19580"/>
                  </a:cubicBezTo>
                  <a:cubicBezTo>
                    <a:pt x="33093" y="19561"/>
                    <a:pt x="33093" y="19561"/>
                    <a:pt x="33093" y="19543"/>
                  </a:cubicBezTo>
                  <a:cubicBezTo>
                    <a:pt x="33056" y="19451"/>
                    <a:pt x="33038" y="19396"/>
                    <a:pt x="33001" y="19322"/>
                  </a:cubicBezTo>
                  <a:cubicBezTo>
                    <a:pt x="33001" y="19286"/>
                    <a:pt x="33001" y="19267"/>
                    <a:pt x="33001" y="19249"/>
                  </a:cubicBezTo>
                  <a:cubicBezTo>
                    <a:pt x="33001" y="19139"/>
                    <a:pt x="33001" y="19010"/>
                    <a:pt x="33001" y="18900"/>
                  </a:cubicBezTo>
                  <a:cubicBezTo>
                    <a:pt x="33019" y="18808"/>
                    <a:pt x="33019" y="18697"/>
                    <a:pt x="33019" y="18605"/>
                  </a:cubicBezTo>
                  <a:cubicBezTo>
                    <a:pt x="33019" y="18550"/>
                    <a:pt x="33019" y="18513"/>
                    <a:pt x="33019" y="18458"/>
                  </a:cubicBezTo>
                  <a:cubicBezTo>
                    <a:pt x="33019" y="18293"/>
                    <a:pt x="33001" y="18091"/>
                    <a:pt x="33075" y="17999"/>
                  </a:cubicBezTo>
                  <a:cubicBezTo>
                    <a:pt x="33111" y="17944"/>
                    <a:pt x="33093" y="17852"/>
                    <a:pt x="33038" y="17815"/>
                  </a:cubicBezTo>
                  <a:cubicBezTo>
                    <a:pt x="33009" y="17793"/>
                    <a:pt x="32980" y="17783"/>
                    <a:pt x="32952" y="17783"/>
                  </a:cubicBezTo>
                  <a:cubicBezTo>
                    <a:pt x="32909" y="17783"/>
                    <a:pt x="32869" y="17807"/>
                    <a:pt x="32836" y="17852"/>
                  </a:cubicBezTo>
                  <a:cubicBezTo>
                    <a:pt x="32725" y="18017"/>
                    <a:pt x="32725" y="18256"/>
                    <a:pt x="32744" y="18458"/>
                  </a:cubicBezTo>
                  <a:cubicBezTo>
                    <a:pt x="32744" y="18513"/>
                    <a:pt x="32744" y="18550"/>
                    <a:pt x="32744" y="18605"/>
                  </a:cubicBezTo>
                  <a:cubicBezTo>
                    <a:pt x="32744" y="18679"/>
                    <a:pt x="32744" y="18752"/>
                    <a:pt x="32744" y="18826"/>
                  </a:cubicBezTo>
                  <a:cubicBezTo>
                    <a:pt x="32725" y="18826"/>
                    <a:pt x="32725" y="18808"/>
                    <a:pt x="32725" y="18808"/>
                  </a:cubicBezTo>
                  <a:cubicBezTo>
                    <a:pt x="32652" y="18642"/>
                    <a:pt x="32597" y="18477"/>
                    <a:pt x="32541" y="18293"/>
                  </a:cubicBezTo>
                  <a:cubicBezTo>
                    <a:pt x="32541" y="18274"/>
                    <a:pt x="32541" y="18256"/>
                    <a:pt x="32523" y="18238"/>
                  </a:cubicBezTo>
                  <a:cubicBezTo>
                    <a:pt x="32505" y="18164"/>
                    <a:pt x="32486" y="18072"/>
                    <a:pt x="32468" y="17999"/>
                  </a:cubicBezTo>
                  <a:cubicBezTo>
                    <a:pt x="32449" y="17962"/>
                    <a:pt x="32431" y="17925"/>
                    <a:pt x="32431" y="17888"/>
                  </a:cubicBezTo>
                  <a:cubicBezTo>
                    <a:pt x="32413" y="17870"/>
                    <a:pt x="32413" y="17852"/>
                    <a:pt x="32413" y="17833"/>
                  </a:cubicBezTo>
                  <a:cubicBezTo>
                    <a:pt x="32394" y="17815"/>
                    <a:pt x="32394" y="17815"/>
                    <a:pt x="32394" y="17796"/>
                  </a:cubicBezTo>
                  <a:lnTo>
                    <a:pt x="32394" y="17760"/>
                  </a:lnTo>
                  <a:cubicBezTo>
                    <a:pt x="32376" y="17760"/>
                    <a:pt x="32376" y="17741"/>
                    <a:pt x="32376" y="17741"/>
                  </a:cubicBezTo>
                  <a:cubicBezTo>
                    <a:pt x="32376" y="17723"/>
                    <a:pt x="32376" y="17723"/>
                    <a:pt x="32358" y="17705"/>
                  </a:cubicBezTo>
                  <a:cubicBezTo>
                    <a:pt x="32358" y="17705"/>
                    <a:pt x="32358" y="17686"/>
                    <a:pt x="32358" y="17686"/>
                  </a:cubicBezTo>
                  <a:cubicBezTo>
                    <a:pt x="32358" y="17668"/>
                    <a:pt x="32339" y="17668"/>
                    <a:pt x="32339" y="17649"/>
                  </a:cubicBezTo>
                  <a:cubicBezTo>
                    <a:pt x="32339" y="17649"/>
                    <a:pt x="32339" y="17631"/>
                    <a:pt x="32321" y="17631"/>
                  </a:cubicBezTo>
                  <a:cubicBezTo>
                    <a:pt x="32321" y="17613"/>
                    <a:pt x="32321" y="17613"/>
                    <a:pt x="32321" y="17594"/>
                  </a:cubicBezTo>
                  <a:cubicBezTo>
                    <a:pt x="32321" y="17594"/>
                    <a:pt x="32302" y="17576"/>
                    <a:pt x="32302" y="17576"/>
                  </a:cubicBezTo>
                  <a:cubicBezTo>
                    <a:pt x="32302" y="17557"/>
                    <a:pt x="32302" y="17557"/>
                    <a:pt x="32302" y="17539"/>
                  </a:cubicBezTo>
                  <a:cubicBezTo>
                    <a:pt x="32284" y="17539"/>
                    <a:pt x="32284" y="17521"/>
                    <a:pt x="32284" y="17521"/>
                  </a:cubicBezTo>
                  <a:cubicBezTo>
                    <a:pt x="32284" y="17502"/>
                    <a:pt x="32266" y="17502"/>
                    <a:pt x="32266" y="17502"/>
                  </a:cubicBezTo>
                  <a:lnTo>
                    <a:pt x="32247" y="17466"/>
                  </a:lnTo>
                  <a:cubicBezTo>
                    <a:pt x="32247" y="17447"/>
                    <a:pt x="32247" y="17447"/>
                    <a:pt x="32247" y="17447"/>
                  </a:cubicBezTo>
                  <a:cubicBezTo>
                    <a:pt x="32247" y="17429"/>
                    <a:pt x="32229" y="17410"/>
                    <a:pt x="32229" y="17410"/>
                  </a:cubicBezTo>
                  <a:cubicBezTo>
                    <a:pt x="32229" y="17410"/>
                    <a:pt x="32229" y="17392"/>
                    <a:pt x="32210" y="17392"/>
                  </a:cubicBezTo>
                  <a:cubicBezTo>
                    <a:pt x="32210" y="17374"/>
                    <a:pt x="32210" y="17374"/>
                    <a:pt x="32192" y="17355"/>
                  </a:cubicBezTo>
                  <a:lnTo>
                    <a:pt x="32192" y="17337"/>
                  </a:lnTo>
                  <a:cubicBezTo>
                    <a:pt x="32174" y="17337"/>
                    <a:pt x="32174" y="17318"/>
                    <a:pt x="32174" y="17318"/>
                  </a:cubicBezTo>
                  <a:cubicBezTo>
                    <a:pt x="32155" y="17300"/>
                    <a:pt x="32155" y="17300"/>
                    <a:pt x="32155" y="17300"/>
                  </a:cubicBezTo>
                  <a:cubicBezTo>
                    <a:pt x="32155" y="17282"/>
                    <a:pt x="32137" y="17282"/>
                    <a:pt x="32137" y="17263"/>
                  </a:cubicBezTo>
                  <a:cubicBezTo>
                    <a:pt x="32119" y="17245"/>
                    <a:pt x="32119" y="17227"/>
                    <a:pt x="32100" y="17227"/>
                  </a:cubicBezTo>
                  <a:cubicBezTo>
                    <a:pt x="32100" y="17227"/>
                    <a:pt x="32100" y="17208"/>
                    <a:pt x="32100" y="17208"/>
                  </a:cubicBezTo>
                  <a:cubicBezTo>
                    <a:pt x="32082" y="17208"/>
                    <a:pt x="32082" y="17190"/>
                    <a:pt x="32063" y="17171"/>
                  </a:cubicBezTo>
                  <a:cubicBezTo>
                    <a:pt x="32045" y="17171"/>
                    <a:pt x="32045" y="17153"/>
                    <a:pt x="32027" y="17135"/>
                  </a:cubicBezTo>
                  <a:cubicBezTo>
                    <a:pt x="32008" y="17116"/>
                    <a:pt x="31990" y="17098"/>
                    <a:pt x="31953" y="17079"/>
                  </a:cubicBezTo>
                  <a:lnTo>
                    <a:pt x="31953" y="17079"/>
                  </a:lnTo>
                  <a:cubicBezTo>
                    <a:pt x="32100" y="17318"/>
                    <a:pt x="32082" y="17484"/>
                    <a:pt x="32100" y="17741"/>
                  </a:cubicBezTo>
                  <a:cubicBezTo>
                    <a:pt x="32119" y="18256"/>
                    <a:pt x="32247" y="18789"/>
                    <a:pt x="32468" y="19267"/>
                  </a:cubicBezTo>
                  <a:cubicBezTo>
                    <a:pt x="32523" y="19378"/>
                    <a:pt x="32578" y="19469"/>
                    <a:pt x="32615" y="19598"/>
                  </a:cubicBezTo>
                  <a:cubicBezTo>
                    <a:pt x="32652" y="19708"/>
                    <a:pt x="32652" y="19837"/>
                    <a:pt x="32652" y="19947"/>
                  </a:cubicBezTo>
                  <a:cubicBezTo>
                    <a:pt x="32597" y="19819"/>
                    <a:pt x="32523" y="19672"/>
                    <a:pt x="32449" y="19561"/>
                  </a:cubicBezTo>
                  <a:cubicBezTo>
                    <a:pt x="32431" y="19543"/>
                    <a:pt x="32413" y="19525"/>
                    <a:pt x="32394" y="19506"/>
                  </a:cubicBezTo>
                  <a:cubicBezTo>
                    <a:pt x="32376" y="19433"/>
                    <a:pt x="32358" y="19378"/>
                    <a:pt x="32321" y="19304"/>
                  </a:cubicBezTo>
                  <a:cubicBezTo>
                    <a:pt x="32321" y="19304"/>
                    <a:pt x="32321" y="19286"/>
                    <a:pt x="32321" y="19286"/>
                  </a:cubicBezTo>
                  <a:cubicBezTo>
                    <a:pt x="32266" y="19194"/>
                    <a:pt x="32229" y="19102"/>
                    <a:pt x="32174" y="18991"/>
                  </a:cubicBezTo>
                  <a:cubicBezTo>
                    <a:pt x="32174" y="18991"/>
                    <a:pt x="32174" y="18973"/>
                    <a:pt x="32174" y="18973"/>
                  </a:cubicBezTo>
                  <a:cubicBezTo>
                    <a:pt x="32045" y="18734"/>
                    <a:pt x="31935" y="18495"/>
                    <a:pt x="31898" y="18238"/>
                  </a:cubicBezTo>
                  <a:cubicBezTo>
                    <a:pt x="31861" y="18035"/>
                    <a:pt x="31861" y="17815"/>
                    <a:pt x="31806" y="17613"/>
                  </a:cubicBezTo>
                  <a:lnTo>
                    <a:pt x="31788" y="17613"/>
                  </a:lnTo>
                  <a:cubicBezTo>
                    <a:pt x="31788" y="17594"/>
                    <a:pt x="31788" y="17576"/>
                    <a:pt x="31788" y="17557"/>
                  </a:cubicBezTo>
                  <a:cubicBezTo>
                    <a:pt x="31751" y="17502"/>
                    <a:pt x="31732" y="17447"/>
                    <a:pt x="31696" y="17392"/>
                  </a:cubicBezTo>
                  <a:cubicBezTo>
                    <a:pt x="31714" y="17153"/>
                    <a:pt x="31714" y="16914"/>
                    <a:pt x="31714" y="16675"/>
                  </a:cubicBezTo>
                  <a:cubicBezTo>
                    <a:pt x="31714" y="16271"/>
                    <a:pt x="31714" y="15866"/>
                    <a:pt x="31788" y="15462"/>
                  </a:cubicBezTo>
                  <a:cubicBezTo>
                    <a:pt x="31806" y="15425"/>
                    <a:pt x="31769" y="15370"/>
                    <a:pt x="31732" y="15370"/>
                  </a:cubicBezTo>
                  <a:cubicBezTo>
                    <a:pt x="31722" y="15366"/>
                    <a:pt x="31713" y="15365"/>
                    <a:pt x="31704" y="15365"/>
                  </a:cubicBezTo>
                  <a:cubicBezTo>
                    <a:pt x="31665" y="15365"/>
                    <a:pt x="31641" y="15395"/>
                    <a:pt x="31641" y="15425"/>
                  </a:cubicBezTo>
                  <a:cubicBezTo>
                    <a:pt x="31549" y="15848"/>
                    <a:pt x="31549" y="16252"/>
                    <a:pt x="31549" y="16657"/>
                  </a:cubicBezTo>
                  <a:cubicBezTo>
                    <a:pt x="31549" y="16840"/>
                    <a:pt x="31549" y="17006"/>
                    <a:pt x="31530" y="17171"/>
                  </a:cubicBezTo>
                  <a:cubicBezTo>
                    <a:pt x="31475" y="17079"/>
                    <a:pt x="31420" y="16988"/>
                    <a:pt x="31346" y="16914"/>
                  </a:cubicBezTo>
                  <a:cubicBezTo>
                    <a:pt x="31365" y="16822"/>
                    <a:pt x="31383" y="16749"/>
                    <a:pt x="31402" y="16675"/>
                  </a:cubicBezTo>
                  <a:cubicBezTo>
                    <a:pt x="31420" y="16620"/>
                    <a:pt x="31402" y="16583"/>
                    <a:pt x="31346" y="16565"/>
                  </a:cubicBezTo>
                  <a:cubicBezTo>
                    <a:pt x="31310" y="16565"/>
                    <a:pt x="31254" y="16583"/>
                    <a:pt x="31254" y="16638"/>
                  </a:cubicBezTo>
                  <a:cubicBezTo>
                    <a:pt x="31236" y="16675"/>
                    <a:pt x="31236" y="16693"/>
                    <a:pt x="31218" y="16730"/>
                  </a:cubicBezTo>
                  <a:cubicBezTo>
                    <a:pt x="31218" y="16730"/>
                    <a:pt x="31199" y="16712"/>
                    <a:pt x="31199" y="16693"/>
                  </a:cubicBezTo>
                  <a:cubicBezTo>
                    <a:pt x="31199" y="16712"/>
                    <a:pt x="31199" y="16712"/>
                    <a:pt x="31199" y="16712"/>
                  </a:cubicBezTo>
                  <a:cubicBezTo>
                    <a:pt x="31199" y="16730"/>
                    <a:pt x="31218" y="16749"/>
                    <a:pt x="31218" y="16767"/>
                  </a:cubicBezTo>
                  <a:cubicBezTo>
                    <a:pt x="31071" y="17337"/>
                    <a:pt x="30887" y="17888"/>
                    <a:pt x="30666" y="18385"/>
                  </a:cubicBezTo>
                  <a:cubicBezTo>
                    <a:pt x="30593" y="18311"/>
                    <a:pt x="30537" y="18238"/>
                    <a:pt x="30482" y="18146"/>
                  </a:cubicBezTo>
                  <a:lnTo>
                    <a:pt x="30482" y="18146"/>
                  </a:lnTo>
                  <a:cubicBezTo>
                    <a:pt x="30501" y="18274"/>
                    <a:pt x="30556" y="18385"/>
                    <a:pt x="30611" y="18513"/>
                  </a:cubicBezTo>
                  <a:cubicBezTo>
                    <a:pt x="30446" y="18863"/>
                    <a:pt x="30280" y="19212"/>
                    <a:pt x="30078" y="19506"/>
                  </a:cubicBezTo>
                  <a:cubicBezTo>
                    <a:pt x="30041" y="19488"/>
                    <a:pt x="30004" y="19469"/>
                    <a:pt x="29968" y="19451"/>
                  </a:cubicBezTo>
                  <a:lnTo>
                    <a:pt x="29968" y="19451"/>
                  </a:lnTo>
                  <a:cubicBezTo>
                    <a:pt x="29986" y="19506"/>
                    <a:pt x="30004" y="19543"/>
                    <a:pt x="30023" y="19598"/>
                  </a:cubicBezTo>
                  <a:cubicBezTo>
                    <a:pt x="29968" y="19690"/>
                    <a:pt x="29894" y="19800"/>
                    <a:pt x="29839" y="19892"/>
                  </a:cubicBezTo>
                  <a:cubicBezTo>
                    <a:pt x="29784" y="19966"/>
                    <a:pt x="29710" y="20039"/>
                    <a:pt x="29655" y="20113"/>
                  </a:cubicBezTo>
                  <a:lnTo>
                    <a:pt x="29637" y="20131"/>
                  </a:lnTo>
                  <a:cubicBezTo>
                    <a:pt x="29618" y="20003"/>
                    <a:pt x="29600" y="19874"/>
                    <a:pt x="29600" y="19764"/>
                  </a:cubicBezTo>
                  <a:cubicBezTo>
                    <a:pt x="29710" y="19598"/>
                    <a:pt x="29821" y="19414"/>
                    <a:pt x="29931" y="19230"/>
                  </a:cubicBezTo>
                  <a:cubicBezTo>
                    <a:pt x="30409" y="18274"/>
                    <a:pt x="30795" y="17208"/>
                    <a:pt x="31107" y="15884"/>
                  </a:cubicBezTo>
                  <a:cubicBezTo>
                    <a:pt x="31126" y="15829"/>
                    <a:pt x="31089" y="15793"/>
                    <a:pt x="31052" y="15774"/>
                  </a:cubicBezTo>
                  <a:cubicBezTo>
                    <a:pt x="30997" y="15774"/>
                    <a:pt x="30960" y="15793"/>
                    <a:pt x="30942" y="15848"/>
                  </a:cubicBezTo>
                  <a:cubicBezTo>
                    <a:pt x="30629" y="17153"/>
                    <a:pt x="30262" y="18219"/>
                    <a:pt x="29784" y="19139"/>
                  </a:cubicBezTo>
                  <a:cubicBezTo>
                    <a:pt x="29729" y="19249"/>
                    <a:pt x="29673" y="19341"/>
                    <a:pt x="29618" y="19433"/>
                  </a:cubicBezTo>
                  <a:cubicBezTo>
                    <a:pt x="29618" y="19212"/>
                    <a:pt x="29637" y="18991"/>
                    <a:pt x="29618" y="18752"/>
                  </a:cubicBezTo>
                  <a:cubicBezTo>
                    <a:pt x="29618" y="18734"/>
                    <a:pt x="29618" y="18716"/>
                    <a:pt x="29618" y="18679"/>
                  </a:cubicBezTo>
                  <a:cubicBezTo>
                    <a:pt x="29876" y="17962"/>
                    <a:pt x="30060" y="17227"/>
                    <a:pt x="30243" y="16528"/>
                  </a:cubicBezTo>
                  <a:cubicBezTo>
                    <a:pt x="30243" y="16473"/>
                    <a:pt x="30225" y="16436"/>
                    <a:pt x="30170" y="16418"/>
                  </a:cubicBezTo>
                  <a:cubicBezTo>
                    <a:pt x="30133" y="16418"/>
                    <a:pt x="30096" y="16436"/>
                    <a:pt x="30078" y="16473"/>
                  </a:cubicBezTo>
                  <a:cubicBezTo>
                    <a:pt x="29931" y="17098"/>
                    <a:pt x="29765" y="17723"/>
                    <a:pt x="29563" y="18348"/>
                  </a:cubicBezTo>
                  <a:cubicBezTo>
                    <a:pt x="29545" y="18330"/>
                    <a:pt x="29545" y="18311"/>
                    <a:pt x="29545" y="18293"/>
                  </a:cubicBezTo>
                  <a:cubicBezTo>
                    <a:pt x="29545" y="18274"/>
                    <a:pt x="29526" y="18238"/>
                    <a:pt x="29526" y="18219"/>
                  </a:cubicBezTo>
                  <a:cubicBezTo>
                    <a:pt x="29508" y="18146"/>
                    <a:pt x="29471" y="18091"/>
                    <a:pt x="29453" y="18017"/>
                  </a:cubicBezTo>
                  <a:cubicBezTo>
                    <a:pt x="29453" y="17999"/>
                    <a:pt x="29453" y="17980"/>
                    <a:pt x="29471" y="17944"/>
                  </a:cubicBezTo>
                  <a:cubicBezTo>
                    <a:pt x="29526" y="17723"/>
                    <a:pt x="29545" y="17502"/>
                    <a:pt x="29582" y="17282"/>
                  </a:cubicBezTo>
                  <a:cubicBezTo>
                    <a:pt x="29600" y="17245"/>
                    <a:pt x="29600" y="17208"/>
                    <a:pt x="29600" y="17171"/>
                  </a:cubicBezTo>
                  <a:cubicBezTo>
                    <a:pt x="29655" y="17079"/>
                    <a:pt x="29692" y="16988"/>
                    <a:pt x="29729" y="16914"/>
                  </a:cubicBezTo>
                  <a:cubicBezTo>
                    <a:pt x="29876" y="16620"/>
                    <a:pt x="30004" y="16326"/>
                    <a:pt x="30078" y="16013"/>
                  </a:cubicBezTo>
                  <a:cubicBezTo>
                    <a:pt x="30078" y="15958"/>
                    <a:pt x="30060" y="15921"/>
                    <a:pt x="30004" y="15903"/>
                  </a:cubicBezTo>
                  <a:cubicBezTo>
                    <a:pt x="29968" y="15903"/>
                    <a:pt x="29912" y="15921"/>
                    <a:pt x="29912" y="15976"/>
                  </a:cubicBezTo>
                  <a:cubicBezTo>
                    <a:pt x="29876" y="16197"/>
                    <a:pt x="29784" y="16399"/>
                    <a:pt x="29692" y="16601"/>
                  </a:cubicBezTo>
                  <a:cubicBezTo>
                    <a:pt x="29710" y="16454"/>
                    <a:pt x="29710" y="16307"/>
                    <a:pt x="29710" y="16142"/>
                  </a:cubicBezTo>
                  <a:cubicBezTo>
                    <a:pt x="29710" y="16050"/>
                    <a:pt x="29710" y="15958"/>
                    <a:pt x="29729" y="15848"/>
                  </a:cubicBezTo>
                  <a:cubicBezTo>
                    <a:pt x="29729" y="15756"/>
                    <a:pt x="29710" y="15664"/>
                    <a:pt x="29710" y="15572"/>
                  </a:cubicBezTo>
                  <a:cubicBezTo>
                    <a:pt x="29710" y="15406"/>
                    <a:pt x="29692" y="15241"/>
                    <a:pt x="29729" y="15094"/>
                  </a:cubicBezTo>
                  <a:cubicBezTo>
                    <a:pt x="29747" y="15057"/>
                    <a:pt x="29710" y="15002"/>
                    <a:pt x="29673" y="15002"/>
                  </a:cubicBezTo>
                  <a:cubicBezTo>
                    <a:pt x="29667" y="14999"/>
                    <a:pt x="29659" y="14997"/>
                    <a:pt x="29652" y="14997"/>
                  </a:cubicBezTo>
                  <a:cubicBezTo>
                    <a:pt x="29618" y="14997"/>
                    <a:pt x="29582" y="15027"/>
                    <a:pt x="29582" y="15057"/>
                  </a:cubicBezTo>
                  <a:cubicBezTo>
                    <a:pt x="29526" y="15223"/>
                    <a:pt x="29545" y="15406"/>
                    <a:pt x="29545" y="15572"/>
                  </a:cubicBezTo>
                  <a:cubicBezTo>
                    <a:pt x="29563" y="15664"/>
                    <a:pt x="29563" y="15756"/>
                    <a:pt x="29563" y="15848"/>
                  </a:cubicBezTo>
                  <a:cubicBezTo>
                    <a:pt x="29545" y="15940"/>
                    <a:pt x="29545" y="16050"/>
                    <a:pt x="29545" y="16142"/>
                  </a:cubicBezTo>
                  <a:cubicBezTo>
                    <a:pt x="29545" y="16399"/>
                    <a:pt x="29545" y="16620"/>
                    <a:pt x="29490" y="16877"/>
                  </a:cubicBezTo>
                  <a:cubicBezTo>
                    <a:pt x="29471" y="16951"/>
                    <a:pt x="29453" y="17043"/>
                    <a:pt x="29453" y="17116"/>
                  </a:cubicBezTo>
                  <a:cubicBezTo>
                    <a:pt x="29379" y="17263"/>
                    <a:pt x="29324" y="17410"/>
                    <a:pt x="29287" y="17539"/>
                  </a:cubicBezTo>
                  <a:cubicBezTo>
                    <a:pt x="29269" y="17576"/>
                    <a:pt x="29269" y="17613"/>
                    <a:pt x="29251" y="17631"/>
                  </a:cubicBezTo>
                  <a:cubicBezTo>
                    <a:pt x="29232" y="17594"/>
                    <a:pt x="29195" y="17539"/>
                    <a:pt x="29177" y="17484"/>
                  </a:cubicBezTo>
                  <a:cubicBezTo>
                    <a:pt x="29195" y="17392"/>
                    <a:pt x="29214" y="17300"/>
                    <a:pt x="29232" y="17208"/>
                  </a:cubicBezTo>
                  <a:cubicBezTo>
                    <a:pt x="29251" y="17171"/>
                    <a:pt x="29232" y="17135"/>
                    <a:pt x="29177" y="17116"/>
                  </a:cubicBezTo>
                  <a:cubicBezTo>
                    <a:pt x="29140" y="17116"/>
                    <a:pt x="29085" y="17135"/>
                    <a:pt x="29085" y="17171"/>
                  </a:cubicBezTo>
                  <a:cubicBezTo>
                    <a:pt x="29067" y="17208"/>
                    <a:pt x="29067" y="17245"/>
                    <a:pt x="29048" y="17282"/>
                  </a:cubicBezTo>
                  <a:cubicBezTo>
                    <a:pt x="29030" y="17227"/>
                    <a:pt x="29012" y="17190"/>
                    <a:pt x="28993" y="17135"/>
                  </a:cubicBezTo>
                  <a:cubicBezTo>
                    <a:pt x="28975" y="17098"/>
                    <a:pt x="28956" y="17061"/>
                    <a:pt x="28938" y="17024"/>
                  </a:cubicBezTo>
                  <a:cubicBezTo>
                    <a:pt x="28993" y="16859"/>
                    <a:pt x="29030" y="16693"/>
                    <a:pt x="29067" y="16510"/>
                  </a:cubicBezTo>
                  <a:cubicBezTo>
                    <a:pt x="29104" y="16436"/>
                    <a:pt x="29122" y="16362"/>
                    <a:pt x="29159" y="16289"/>
                  </a:cubicBezTo>
                  <a:cubicBezTo>
                    <a:pt x="29195" y="16179"/>
                    <a:pt x="29232" y="16068"/>
                    <a:pt x="29251" y="15940"/>
                  </a:cubicBezTo>
                  <a:cubicBezTo>
                    <a:pt x="29269" y="15903"/>
                    <a:pt x="29232" y="15848"/>
                    <a:pt x="29195" y="15848"/>
                  </a:cubicBezTo>
                  <a:cubicBezTo>
                    <a:pt x="29185" y="15844"/>
                    <a:pt x="29176" y="15843"/>
                    <a:pt x="29167" y="15843"/>
                  </a:cubicBezTo>
                  <a:cubicBezTo>
                    <a:pt x="29128" y="15843"/>
                    <a:pt x="29104" y="15873"/>
                    <a:pt x="29104" y="15903"/>
                  </a:cubicBezTo>
                  <a:cubicBezTo>
                    <a:pt x="29085" y="16013"/>
                    <a:pt x="29048" y="16123"/>
                    <a:pt x="28993" y="16234"/>
                  </a:cubicBezTo>
                  <a:cubicBezTo>
                    <a:pt x="28975" y="16307"/>
                    <a:pt x="28938" y="16381"/>
                    <a:pt x="28920" y="16473"/>
                  </a:cubicBezTo>
                  <a:cubicBezTo>
                    <a:pt x="28901" y="16565"/>
                    <a:pt x="28865" y="16657"/>
                    <a:pt x="28846" y="16730"/>
                  </a:cubicBezTo>
                  <a:cubicBezTo>
                    <a:pt x="28846" y="16749"/>
                    <a:pt x="28846" y="16749"/>
                    <a:pt x="28828" y="16749"/>
                  </a:cubicBezTo>
                  <a:cubicBezTo>
                    <a:pt x="28791" y="16620"/>
                    <a:pt x="28754" y="16491"/>
                    <a:pt x="28717" y="16362"/>
                  </a:cubicBezTo>
                  <a:cubicBezTo>
                    <a:pt x="28699" y="16326"/>
                    <a:pt x="28699" y="16307"/>
                    <a:pt x="28681" y="16271"/>
                  </a:cubicBezTo>
                  <a:lnTo>
                    <a:pt x="28681" y="16234"/>
                  </a:lnTo>
                  <a:cubicBezTo>
                    <a:pt x="28736" y="16032"/>
                    <a:pt x="28791" y="15811"/>
                    <a:pt x="28846" y="15572"/>
                  </a:cubicBezTo>
                  <a:cubicBezTo>
                    <a:pt x="28865" y="15535"/>
                    <a:pt x="28846" y="15498"/>
                    <a:pt x="28791" y="15480"/>
                  </a:cubicBezTo>
                  <a:cubicBezTo>
                    <a:pt x="28784" y="15477"/>
                    <a:pt x="28777" y="15475"/>
                    <a:pt x="28769" y="15475"/>
                  </a:cubicBezTo>
                  <a:cubicBezTo>
                    <a:pt x="28736" y="15475"/>
                    <a:pt x="28699" y="15505"/>
                    <a:pt x="28699" y="15535"/>
                  </a:cubicBezTo>
                  <a:cubicBezTo>
                    <a:pt x="28662" y="15682"/>
                    <a:pt x="28626" y="15811"/>
                    <a:pt x="28589" y="15940"/>
                  </a:cubicBezTo>
                  <a:cubicBezTo>
                    <a:pt x="28589" y="15940"/>
                    <a:pt x="28589" y="15921"/>
                    <a:pt x="28589" y="15921"/>
                  </a:cubicBezTo>
                  <a:cubicBezTo>
                    <a:pt x="28570" y="15866"/>
                    <a:pt x="28552" y="15793"/>
                    <a:pt x="28534" y="15737"/>
                  </a:cubicBezTo>
                  <a:cubicBezTo>
                    <a:pt x="28515" y="15719"/>
                    <a:pt x="28515" y="15682"/>
                    <a:pt x="28497" y="15664"/>
                  </a:cubicBezTo>
                  <a:cubicBezTo>
                    <a:pt x="28497" y="15645"/>
                    <a:pt x="28497" y="15627"/>
                    <a:pt x="28497" y="15627"/>
                  </a:cubicBezTo>
                  <a:cubicBezTo>
                    <a:pt x="28478" y="15609"/>
                    <a:pt x="28478" y="15590"/>
                    <a:pt x="28478" y="15572"/>
                  </a:cubicBezTo>
                  <a:cubicBezTo>
                    <a:pt x="28460" y="15554"/>
                    <a:pt x="28460" y="15535"/>
                    <a:pt x="28460" y="15535"/>
                  </a:cubicBezTo>
                  <a:cubicBezTo>
                    <a:pt x="28460" y="15517"/>
                    <a:pt x="28442" y="15498"/>
                    <a:pt x="28442" y="15480"/>
                  </a:cubicBezTo>
                  <a:cubicBezTo>
                    <a:pt x="28442" y="15480"/>
                    <a:pt x="28423" y="15462"/>
                    <a:pt x="28423" y="15443"/>
                  </a:cubicBezTo>
                  <a:cubicBezTo>
                    <a:pt x="28423" y="15443"/>
                    <a:pt x="28423" y="15443"/>
                    <a:pt x="28423" y="15425"/>
                  </a:cubicBezTo>
                  <a:cubicBezTo>
                    <a:pt x="28423" y="15315"/>
                    <a:pt x="28423" y="15204"/>
                    <a:pt x="28442" y="15112"/>
                  </a:cubicBezTo>
                  <a:cubicBezTo>
                    <a:pt x="28442" y="14965"/>
                    <a:pt x="28423" y="14837"/>
                    <a:pt x="28405" y="14708"/>
                  </a:cubicBezTo>
                  <a:cubicBezTo>
                    <a:pt x="28368" y="14487"/>
                    <a:pt x="28350" y="14267"/>
                    <a:pt x="28423" y="14064"/>
                  </a:cubicBezTo>
                  <a:cubicBezTo>
                    <a:pt x="28423" y="14028"/>
                    <a:pt x="28405" y="13973"/>
                    <a:pt x="28368" y="13973"/>
                  </a:cubicBezTo>
                  <a:cubicBezTo>
                    <a:pt x="28358" y="13968"/>
                    <a:pt x="28347" y="13965"/>
                    <a:pt x="28336" y="13965"/>
                  </a:cubicBezTo>
                  <a:cubicBezTo>
                    <a:pt x="28304" y="13965"/>
                    <a:pt x="28271" y="13982"/>
                    <a:pt x="28258" y="14009"/>
                  </a:cubicBezTo>
                  <a:cubicBezTo>
                    <a:pt x="28184" y="14248"/>
                    <a:pt x="28203" y="14487"/>
                    <a:pt x="28239" y="14726"/>
                  </a:cubicBezTo>
                  <a:cubicBezTo>
                    <a:pt x="28258" y="14855"/>
                    <a:pt x="28276" y="14984"/>
                    <a:pt x="28276" y="15094"/>
                  </a:cubicBezTo>
                  <a:lnTo>
                    <a:pt x="28258" y="15094"/>
                  </a:lnTo>
                  <a:cubicBezTo>
                    <a:pt x="28258" y="15076"/>
                    <a:pt x="28239" y="15057"/>
                    <a:pt x="28239" y="15039"/>
                  </a:cubicBezTo>
                  <a:cubicBezTo>
                    <a:pt x="28221" y="15020"/>
                    <a:pt x="28221" y="15020"/>
                    <a:pt x="28221" y="15002"/>
                  </a:cubicBezTo>
                  <a:cubicBezTo>
                    <a:pt x="28203" y="14984"/>
                    <a:pt x="28203" y="14984"/>
                    <a:pt x="28184" y="14965"/>
                  </a:cubicBezTo>
                  <a:cubicBezTo>
                    <a:pt x="28184" y="14947"/>
                    <a:pt x="28184" y="14947"/>
                    <a:pt x="28184" y="14947"/>
                  </a:cubicBezTo>
                  <a:cubicBezTo>
                    <a:pt x="28166" y="14929"/>
                    <a:pt x="28148" y="14910"/>
                    <a:pt x="28148" y="14892"/>
                  </a:cubicBezTo>
                  <a:cubicBezTo>
                    <a:pt x="28148" y="14873"/>
                    <a:pt x="28129" y="14873"/>
                    <a:pt x="28129" y="14873"/>
                  </a:cubicBezTo>
                  <a:cubicBezTo>
                    <a:pt x="28129" y="14855"/>
                    <a:pt x="28111" y="14837"/>
                    <a:pt x="28092" y="14818"/>
                  </a:cubicBezTo>
                  <a:cubicBezTo>
                    <a:pt x="28092" y="14818"/>
                    <a:pt x="28092" y="14800"/>
                    <a:pt x="28092" y="14800"/>
                  </a:cubicBezTo>
                  <a:cubicBezTo>
                    <a:pt x="28074" y="14781"/>
                    <a:pt x="28056" y="14763"/>
                    <a:pt x="28037" y="14745"/>
                  </a:cubicBezTo>
                  <a:cubicBezTo>
                    <a:pt x="28019" y="14726"/>
                    <a:pt x="28000" y="14708"/>
                    <a:pt x="28000" y="14690"/>
                  </a:cubicBezTo>
                  <a:lnTo>
                    <a:pt x="27982" y="14690"/>
                  </a:lnTo>
                  <a:cubicBezTo>
                    <a:pt x="27964" y="14671"/>
                    <a:pt x="27964" y="14653"/>
                    <a:pt x="27945" y="14634"/>
                  </a:cubicBezTo>
                  <a:lnTo>
                    <a:pt x="27927" y="14634"/>
                  </a:lnTo>
                  <a:cubicBezTo>
                    <a:pt x="27909" y="14598"/>
                    <a:pt x="27872" y="14561"/>
                    <a:pt x="27835" y="14542"/>
                  </a:cubicBezTo>
                  <a:lnTo>
                    <a:pt x="27835" y="14542"/>
                  </a:lnTo>
                  <a:cubicBezTo>
                    <a:pt x="28056" y="14892"/>
                    <a:pt x="28019" y="15149"/>
                    <a:pt x="28037" y="15517"/>
                  </a:cubicBezTo>
                  <a:cubicBezTo>
                    <a:pt x="28056" y="15995"/>
                    <a:pt x="28148" y="16473"/>
                    <a:pt x="28276" y="16932"/>
                  </a:cubicBezTo>
                  <a:cubicBezTo>
                    <a:pt x="28258" y="16988"/>
                    <a:pt x="28239" y="17043"/>
                    <a:pt x="28221" y="17098"/>
                  </a:cubicBezTo>
                  <a:cubicBezTo>
                    <a:pt x="28184" y="17171"/>
                    <a:pt x="28148" y="17245"/>
                    <a:pt x="28111" y="17318"/>
                  </a:cubicBezTo>
                  <a:cubicBezTo>
                    <a:pt x="28074" y="17227"/>
                    <a:pt x="28037" y="17135"/>
                    <a:pt x="27982" y="17024"/>
                  </a:cubicBezTo>
                  <a:cubicBezTo>
                    <a:pt x="27982" y="16859"/>
                    <a:pt x="27982" y="16693"/>
                    <a:pt x="27982" y="16528"/>
                  </a:cubicBezTo>
                  <a:cubicBezTo>
                    <a:pt x="27964" y="16473"/>
                    <a:pt x="27964" y="16418"/>
                    <a:pt x="27964" y="16344"/>
                  </a:cubicBezTo>
                  <a:cubicBezTo>
                    <a:pt x="27945" y="16197"/>
                    <a:pt x="27927" y="16050"/>
                    <a:pt x="27964" y="15903"/>
                  </a:cubicBezTo>
                  <a:cubicBezTo>
                    <a:pt x="27982" y="15866"/>
                    <a:pt x="27964" y="15811"/>
                    <a:pt x="27927" y="15811"/>
                  </a:cubicBezTo>
                  <a:cubicBezTo>
                    <a:pt x="27912" y="15806"/>
                    <a:pt x="27899" y="15804"/>
                    <a:pt x="27887" y="15804"/>
                  </a:cubicBezTo>
                  <a:cubicBezTo>
                    <a:pt x="27853" y="15804"/>
                    <a:pt x="27830" y="15821"/>
                    <a:pt x="27817" y="15848"/>
                  </a:cubicBezTo>
                  <a:cubicBezTo>
                    <a:pt x="27743" y="16032"/>
                    <a:pt x="27780" y="16197"/>
                    <a:pt x="27798" y="16362"/>
                  </a:cubicBezTo>
                  <a:cubicBezTo>
                    <a:pt x="27798" y="16436"/>
                    <a:pt x="27817" y="16491"/>
                    <a:pt x="27817" y="16546"/>
                  </a:cubicBezTo>
                  <a:cubicBezTo>
                    <a:pt x="27817" y="16565"/>
                    <a:pt x="27817" y="16583"/>
                    <a:pt x="27817" y="16601"/>
                  </a:cubicBezTo>
                  <a:cubicBezTo>
                    <a:pt x="27780" y="16491"/>
                    <a:pt x="27743" y="16381"/>
                    <a:pt x="27725" y="16271"/>
                  </a:cubicBezTo>
                  <a:cubicBezTo>
                    <a:pt x="27688" y="15995"/>
                    <a:pt x="27688" y="15701"/>
                    <a:pt x="27614" y="15425"/>
                  </a:cubicBezTo>
                  <a:cubicBezTo>
                    <a:pt x="27614" y="15315"/>
                    <a:pt x="27633" y="15204"/>
                    <a:pt x="27651" y="15094"/>
                  </a:cubicBezTo>
                  <a:cubicBezTo>
                    <a:pt x="27651" y="15057"/>
                    <a:pt x="27633" y="15020"/>
                    <a:pt x="27578" y="15002"/>
                  </a:cubicBezTo>
                  <a:cubicBezTo>
                    <a:pt x="27541" y="15002"/>
                    <a:pt x="27504" y="15020"/>
                    <a:pt x="27486" y="15076"/>
                  </a:cubicBezTo>
                  <a:cubicBezTo>
                    <a:pt x="27486" y="15076"/>
                    <a:pt x="27486" y="15094"/>
                    <a:pt x="27486" y="15094"/>
                  </a:cubicBezTo>
                  <a:cubicBezTo>
                    <a:pt x="27467" y="15057"/>
                    <a:pt x="27431" y="15020"/>
                    <a:pt x="27412" y="14965"/>
                  </a:cubicBezTo>
                  <a:cubicBezTo>
                    <a:pt x="27394" y="14947"/>
                    <a:pt x="27375" y="14929"/>
                    <a:pt x="27357" y="14892"/>
                  </a:cubicBezTo>
                  <a:cubicBezTo>
                    <a:pt x="27339" y="14855"/>
                    <a:pt x="27302" y="14818"/>
                    <a:pt x="27283" y="14781"/>
                  </a:cubicBezTo>
                  <a:lnTo>
                    <a:pt x="27228" y="14726"/>
                  </a:lnTo>
                  <a:cubicBezTo>
                    <a:pt x="27210" y="14616"/>
                    <a:pt x="27192" y="14524"/>
                    <a:pt x="27155" y="14432"/>
                  </a:cubicBezTo>
                  <a:cubicBezTo>
                    <a:pt x="27141" y="14391"/>
                    <a:pt x="27117" y="14370"/>
                    <a:pt x="27082" y="14370"/>
                  </a:cubicBezTo>
                  <a:cubicBezTo>
                    <a:pt x="27071" y="14370"/>
                    <a:pt x="27058" y="14372"/>
                    <a:pt x="27044" y="14377"/>
                  </a:cubicBezTo>
                  <a:cubicBezTo>
                    <a:pt x="27026" y="14377"/>
                    <a:pt x="27026" y="14395"/>
                    <a:pt x="27008" y="14414"/>
                  </a:cubicBezTo>
                  <a:cubicBezTo>
                    <a:pt x="26916" y="14267"/>
                    <a:pt x="26805" y="14138"/>
                    <a:pt x="26714" y="13991"/>
                  </a:cubicBezTo>
                  <a:cubicBezTo>
                    <a:pt x="26658" y="13789"/>
                    <a:pt x="26585" y="13586"/>
                    <a:pt x="26475" y="13403"/>
                  </a:cubicBezTo>
                  <a:cubicBezTo>
                    <a:pt x="26463" y="13368"/>
                    <a:pt x="26436" y="13355"/>
                    <a:pt x="26409" y="13355"/>
                  </a:cubicBezTo>
                  <a:cubicBezTo>
                    <a:pt x="26394" y="13355"/>
                    <a:pt x="26378" y="13359"/>
                    <a:pt x="26364" y="13366"/>
                  </a:cubicBezTo>
                  <a:cubicBezTo>
                    <a:pt x="26327" y="13384"/>
                    <a:pt x="26309" y="13439"/>
                    <a:pt x="26327" y="13476"/>
                  </a:cubicBezTo>
                  <a:cubicBezTo>
                    <a:pt x="26548" y="13881"/>
                    <a:pt x="26622" y="14303"/>
                    <a:pt x="26677" y="14763"/>
                  </a:cubicBezTo>
                  <a:cubicBezTo>
                    <a:pt x="26714" y="14947"/>
                    <a:pt x="26732" y="15131"/>
                    <a:pt x="26769" y="15333"/>
                  </a:cubicBezTo>
                  <a:cubicBezTo>
                    <a:pt x="26842" y="15609"/>
                    <a:pt x="26916" y="16050"/>
                    <a:pt x="26897" y="16473"/>
                  </a:cubicBezTo>
                  <a:cubicBezTo>
                    <a:pt x="26897" y="16896"/>
                    <a:pt x="26861" y="17300"/>
                    <a:pt x="26805" y="17723"/>
                  </a:cubicBezTo>
                  <a:cubicBezTo>
                    <a:pt x="26805" y="17649"/>
                    <a:pt x="26787" y="17576"/>
                    <a:pt x="26787" y="17502"/>
                  </a:cubicBezTo>
                  <a:cubicBezTo>
                    <a:pt x="26750" y="17282"/>
                    <a:pt x="26695" y="17061"/>
                    <a:pt x="26658" y="16859"/>
                  </a:cubicBezTo>
                  <a:cubicBezTo>
                    <a:pt x="26585" y="16546"/>
                    <a:pt x="26511" y="16234"/>
                    <a:pt x="26493" y="15940"/>
                  </a:cubicBezTo>
                  <a:cubicBezTo>
                    <a:pt x="26456" y="15572"/>
                    <a:pt x="26383" y="15223"/>
                    <a:pt x="26309" y="14910"/>
                  </a:cubicBezTo>
                  <a:cubicBezTo>
                    <a:pt x="26291" y="14818"/>
                    <a:pt x="26272" y="14708"/>
                    <a:pt x="26236" y="14616"/>
                  </a:cubicBezTo>
                  <a:cubicBezTo>
                    <a:pt x="26162" y="14303"/>
                    <a:pt x="26070" y="13973"/>
                    <a:pt x="26107" y="13715"/>
                  </a:cubicBezTo>
                  <a:cubicBezTo>
                    <a:pt x="26107" y="13678"/>
                    <a:pt x="26088" y="13623"/>
                    <a:pt x="26033" y="13623"/>
                  </a:cubicBezTo>
                  <a:cubicBezTo>
                    <a:pt x="26027" y="13620"/>
                    <a:pt x="26020" y="13618"/>
                    <a:pt x="26014" y="13618"/>
                  </a:cubicBezTo>
                  <a:cubicBezTo>
                    <a:pt x="25984" y="13618"/>
                    <a:pt x="25957" y="13651"/>
                    <a:pt x="25941" y="13697"/>
                  </a:cubicBezTo>
                  <a:cubicBezTo>
                    <a:pt x="25886" y="13991"/>
                    <a:pt x="25997" y="14340"/>
                    <a:pt x="26070" y="14653"/>
                  </a:cubicBezTo>
                  <a:cubicBezTo>
                    <a:pt x="26107" y="14745"/>
                    <a:pt x="26125" y="14855"/>
                    <a:pt x="26162" y="14947"/>
                  </a:cubicBezTo>
                  <a:cubicBezTo>
                    <a:pt x="26236" y="15278"/>
                    <a:pt x="26291" y="15609"/>
                    <a:pt x="26327" y="15940"/>
                  </a:cubicBezTo>
                  <a:cubicBezTo>
                    <a:pt x="26346" y="16271"/>
                    <a:pt x="26419" y="16583"/>
                    <a:pt x="26493" y="16896"/>
                  </a:cubicBezTo>
                  <a:cubicBezTo>
                    <a:pt x="26548" y="17098"/>
                    <a:pt x="26585" y="17318"/>
                    <a:pt x="26622" y="17539"/>
                  </a:cubicBezTo>
                  <a:cubicBezTo>
                    <a:pt x="26658" y="17815"/>
                    <a:pt x="26640" y="18109"/>
                    <a:pt x="26603" y="18403"/>
                  </a:cubicBezTo>
                  <a:cubicBezTo>
                    <a:pt x="26530" y="18035"/>
                    <a:pt x="26493" y="17631"/>
                    <a:pt x="26383" y="17282"/>
                  </a:cubicBezTo>
                  <a:cubicBezTo>
                    <a:pt x="26383" y="17190"/>
                    <a:pt x="26364" y="17098"/>
                    <a:pt x="26346" y="17006"/>
                  </a:cubicBezTo>
                  <a:lnTo>
                    <a:pt x="26327" y="16840"/>
                  </a:lnTo>
                  <a:cubicBezTo>
                    <a:pt x="26254" y="16473"/>
                    <a:pt x="26199" y="16123"/>
                    <a:pt x="26125" y="15756"/>
                  </a:cubicBezTo>
                  <a:cubicBezTo>
                    <a:pt x="26088" y="15535"/>
                    <a:pt x="26033" y="15259"/>
                    <a:pt x="25960" y="15002"/>
                  </a:cubicBezTo>
                  <a:lnTo>
                    <a:pt x="25941" y="14947"/>
                  </a:lnTo>
                  <a:cubicBezTo>
                    <a:pt x="25905" y="14837"/>
                    <a:pt x="25886" y="14763"/>
                    <a:pt x="25923" y="14671"/>
                  </a:cubicBezTo>
                  <a:cubicBezTo>
                    <a:pt x="25941" y="14616"/>
                    <a:pt x="25905" y="14579"/>
                    <a:pt x="25868" y="14561"/>
                  </a:cubicBezTo>
                  <a:cubicBezTo>
                    <a:pt x="25861" y="14557"/>
                    <a:pt x="25854" y="14556"/>
                    <a:pt x="25846" y="14556"/>
                  </a:cubicBezTo>
                  <a:cubicBezTo>
                    <a:pt x="25812" y="14556"/>
                    <a:pt x="25773" y="14586"/>
                    <a:pt x="25758" y="14616"/>
                  </a:cubicBezTo>
                  <a:cubicBezTo>
                    <a:pt x="25721" y="14763"/>
                    <a:pt x="25758" y="14873"/>
                    <a:pt x="25794" y="15002"/>
                  </a:cubicBezTo>
                  <a:lnTo>
                    <a:pt x="25794" y="15039"/>
                  </a:lnTo>
                  <a:cubicBezTo>
                    <a:pt x="25868" y="15296"/>
                    <a:pt x="25923" y="15572"/>
                    <a:pt x="25960" y="15774"/>
                  </a:cubicBezTo>
                  <a:cubicBezTo>
                    <a:pt x="26033" y="16123"/>
                    <a:pt x="26088" y="16436"/>
                    <a:pt x="26144" y="16785"/>
                  </a:cubicBezTo>
                  <a:cubicBezTo>
                    <a:pt x="26070" y="16693"/>
                    <a:pt x="25978" y="16601"/>
                    <a:pt x="25905" y="16510"/>
                  </a:cubicBezTo>
                  <a:cubicBezTo>
                    <a:pt x="25905" y="16473"/>
                    <a:pt x="25886" y="16454"/>
                    <a:pt x="25886" y="16418"/>
                  </a:cubicBezTo>
                  <a:cubicBezTo>
                    <a:pt x="25868" y="16142"/>
                    <a:pt x="25813" y="15866"/>
                    <a:pt x="25758" y="15590"/>
                  </a:cubicBezTo>
                  <a:cubicBezTo>
                    <a:pt x="25721" y="15443"/>
                    <a:pt x="25702" y="15296"/>
                    <a:pt x="25666" y="15149"/>
                  </a:cubicBezTo>
                  <a:cubicBezTo>
                    <a:pt x="25666" y="15094"/>
                    <a:pt x="25666" y="15039"/>
                    <a:pt x="25647" y="14984"/>
                  </a:cubicBezTo>
                  <a:cubicBezTo>
                    <a:pt x="25610" y="14708"/>
                    <a:pt x="25555" y="14432"/>
                    <a:pt x="25445" y="14156"/>
                  </a:cubicBezTo>
                  <a:cubicBezTo>
                    <a:pt x="25432" y="14129"/>
                    <a:pt x="25398" y="14112"/>
                    <a:pt x="25367" y="14112"/>
                  </a:cubicBezTo>
                  <a:cubicBezTo>
                    <a:pt x="25356" y="14112"/>
                    <a:pt x="25345" y="14115"/>
                    <a:pt x="25335" y="14120"/>
                  </a:cubicBezTo>
                  <a:cubicBezTo>
                    <a:pt x="25298" y="14138"/>
                    <a:pt x="25280" y="14175"/>
                    <a:pt x="25298" y="14230"/>
                  </a:cubicBezTo>
                  <a:cubicBezTo>
                    <a:pt x="25408" y="14469"/>
                    <a:pt x="25445" y="14745"/>
                    <a:pt x="25482" y="15020"/>
                  </a:cubicBezTo>
                  <a:cubicBezTo>
                    <a:pt x="25500" y="15076"/>
                    <a:pt x="25500" y="15112"/>
                    <a:pt x="25519" y="15168"/>
                  </a:cubicBezTo>
                  <a:cubicBezTo>
                    <a:pt x="25537" y="15333"/>
                    <a:pt x="25574" y="15480"/>
                    <a:pt x="25592" y="15627"/>
                  </a:cubicBezTo>
                  <a:cubicBezTo>
                    <a:pt x="25647" y="15848"/>
                    <a:pt x="25684" y="16068"/>
                    <a:pt x="25721" y="16271"/>
                  </a:cubicBezTo>
                  <a:cubicBezTo>
                    <a:pt x="25684" y="16234"/>
                    <a:pt x="25647" y="16179"/>
                    <a:pt x="25629" y="16142"/>
                  </a:cubicBezTo>
                  <a:lnTo>
                    <a:pt x="25629" y="16142"/>
                  </a:lnTo>
                  <a:cubicBezTo>
                    <a:pt x="25647" y="16271"/>
                    <a:pt x="25684" y="16399"/>
                    <a:pt x="25739" y="16510"/>
                  </a:cubicBezTo>
                  <a:cubicBezTo>
                    <a:pt x="25758" y="16749"/>
                    <a:pt x="25794" y="16988"/>
                    <a:pt x="25813" y="17227"/>
                  </a:cubicBezTo>
                  <a:cubicBezTo>
                    <a:pt x="25831" y="17318"/>
                    <a:pt x="25849" y="17429"/>
                    <a:pt x="25849" y="17521"/>
                  </a:cubicBezTo>
                  <a:cubicBezTo>
                    <a:pt x="25813" y="17649"/>
                    <a:pt x="25776" y="17778"/>
                    <a:pt x="25739" y="17907"/>
                  </a:cubicBezTo>
                  <a:cubicBezTo>
                    <a:pt x="25721" y="17962"/>
                    <a:pt x="25702" y="18017"/>
                    <a:pt x="25684" y="18054"/>
                  </a:cubicBezTo>
                  <a:cubicBezTo>
                    <a:pt x="25684" y="17962"/>
                    <a:pt x="25684" y="17870"/>
                    <a:pt x="25684" y="17760"/>
                  </a:cubicBezTo>
                  <a:cubicBezTo>
                    <a:pt x="25684" y="17300"/>
                    <a:pt x="25610" y="16877"/>
                    <a:pt x="25463" y="16418"/>
                  </a:cubicBezTo>
                  <a:cubicBezTo>
                    <a:pt x="25427" y="16326"/>
                    <a:pt x="25390" y="16234"/>
                    <a:pt x="25371" y="16142"/>
                  </a:cubicBezTo>
                  <a:cubicBezTo>
                    <a:pt x="25188" y="15590"/>
                    <a:pt x="25004" y="15020"/>
                    <a:pt x="25077" y="14451"/>
                  </a:cubicBezTo>
                  <a:cubicBezTo>
                    <a:pt x="25077" y="14395"/>
                    <a:pt x="25059" y="14359"/>
                    <a:pt x="25004" y="14359"/>
                  </a:cubicBezTo>
                  <a:cubicBezTo>
                    <a:pt x="24997" y="14355"/>
                    <a:pt x="24991" y="14354"/>
                    <a:pt x="24984" y="14354"/>
                  </a:cubicBezTo>
                  <a:cubicBezTo>
                    <a:pt x="24955" y="14354"/>
                    <a:pt x="24927" y="14387"/>
                    <a:pt x="24912" y="14432"/>
                  </a:cubicBezTo>
                  <a:cubicBezTo>
                    <a:pt x="24820" y="15039"/>
                    <a:pt x="25022" y="15627"/>
                    <a:pt x="25206" y="16179"/>
                  </a:cubicBezTo>
                  <a:cubicBezTo>
                    <a:pt x="25243" y="16289"/>
                    <a:pt x="25280" y="16381"/>
                    <a:pt x="25298" y="16473"/>
                  </a:cubicBezTo>
                  <a:cubicBezTo>
                    <a:pt x="25445" y="16914"/>
                    <a:pt x="25519" y="17318"/>
                    <a:pt x="25519" y="17760"/>
                  </a:cubicBezTo>
                  <a:cubicBezTo>
                    <a:pt x="25519" y="17833"/>
                    <a:pt x="25519" y="17888"/>
                    <a:pt x="25519" y="17962"/>
                  </a:cubicBezTo>
                  <a:cubicBezTo>
                    <a:pt x="25500" y="17962"/>
                    <a:pt x="25482" y="17980"/>
                    <a:pt x="25482" y="17999"/>
                  </a:cubicBezTo>
                  <a:cubicBezTo>
                    <a:pt x="25463" y="18091"/>
                    <a:pt x="25427" y="18164"/>
                    <a:pt x="25390" y="18238"/>
                  </a:cubicBezTo>
                  <a:cubicBezTo>
                    <a:pt x="25390" y="18219"/>
                    <a:pt x="25371" y="18201"/>
                    <a:pt x="25371" y="18183"/>
                  </a:cubicBezTo>
                  <a:lnTo>
                    <a:pt x="25335" y="18017"/>
                  </a:lnTo>
                  <a:cubicBezTo>
                    <a:pt x="25298" y="17870"/>
                    <a:pt x="25261" y="17723"/>
                    <a:pt x="25224" y="17557"/>
                  </a:cubicBezTo>
                  <a:cubicBezTo>
                    <a:pt x="25206" y="17429"/>
                    <a:pt x="25169" y="17263"/>
                    <a:pt x="25132" y="17116"/>
                  </a:cubicBezTo>
                  <a:cubicBezTo>
                    <a:pt x="25114" y="17043"/>
                    <a:pt x="25077" y="16932"/>
                    <a:pt x="25022" y="16785"/>
                  </a:cubicBezTo>
                  <a:cubicBezTo>
                    <a:pt x="24912" y="16473"/>
                    <a:pt x="24728" y="15921"/>
                    <a:pt x="24838" y="15756"/>
                  </a:cubicBezTo>
                  <a:cubicBezTo>
                    <a:pt x="24875" y="15719"/>
                    <a:pt x="24857" y="15664"/>
                    <a:pt x="24820" y="15645"/>
                  </a:cubicBezTo>
                  <a:cubicBezTo>
                    <a:pt x="24804" y="15630"/>
                    <a:pt x="24789" y="15624"/>
                    <a:pt x="24773" y="15624"/>
                  </a:cubicBezTo>
                  <a:cubicBezTo>
                    <a:pt x="24752" y="15624"/>
                    <a:pt x="24731" y="15635"/>
                    <a:pt x="24710" y="15645"/>
                  </a:cubicBezTo>
                  <a:cubicBezTo>
                    <a:pt x="24544" y="15884"/>
                    <a:pt x="24728" y="16418"/>
                    <a:pt x="24875" y="16840"/>
                  </a:cubicBezTo>
                  <a:cubicBezTo>
                    <a:pt x="24930" y="16969"/>
                    <a:pt x="24967" y="17079"/>
                    <a:pt x="24985" y="17153"/>
                  </a:cubicBezTo>
                  <a:cubicBezTo>
                    <a:pt x="25022" y="17300"/>
                    <a:pt x="25041" y="17447"/>
                    <a:pt x="25077" y="17594"/>
                  </a:cubicBezTo>
                  <a:cubicBezTo>
                    <a:pt x="25096" y="17686"/>
                    <a:pt x="25114" y="17778"/>
                    <a:pt x="25132" y="17870"/>
                  </a:cubicBezTo>
                  <a:cubicBezTo>
                    <a:pt x="25114" y="17925"/>
                    <a:pt x="25096" y="17980"/>
                    <a:pt x="25059" y="18035"/>
                  </a:cubicBezTo>
                  <a:cubicBezTo>
                    <a:pt x="25059" y="17999"/>
                    <a:pt x="25041" y="17962"/>
                    <a:pt x="25022" y="17925"/>
                  </a:cubicBezTo>
                  <a:cubicBezTo>
                    <a:pt x="24949" y="17686"/>
                    <a:pt x="24857" y="17447"/>
                    <a:pt x="24746" y="17208"/>
                  </a:cubicBezTo>
                  <a:cubicBezTo>
                    <a:pt x="24746" y="17153"/>
                    <a:pt x="24765" y="17098"/>
                    <a:pt x="24746" y="17043"/>
                  </a:cubicBezTo>
                  <a:cubicBezTo>
                    <a:pt x="24746" y="17024"/>
                    <a:pt x="24710" y="17006"/>
                    <a:pt x="24691" y="17006"/>
                  </a:cubicBezTo>
                  <a:cubicBezTo>
                    <a:pt x="24673" y="17006"/>
                    <a:pt x="24654" y="17024"/>
                    <a:pt x="24654" y="17024"/>
                  </a:cubicBezTo>
                  <a:cubicBezTo>
                    <a:pt x="24544" y="16767"/>
                    <a:pt x="24397" y="16454"/>
                    <a:pt x="24287" y="16123"/>
                  </a:cubicBezTo>
                  <a:cubicBezTo>
                    <a:pt x="24287" y="16105"/>
                    <a:pt x="24268" y="16068"/>
                    <a:pt x="24268" y="16050"/>
                  </a:cubicBezTo>
                  <a:cubicBezTo>
                    <a:pt x="24213" y="15866"/>
                    <a:pt x="24103" y="15572"/>
                    <a:pt x="24176" y="15406"/>
                  </a:cubicBezTo>
                  <a:cubicBezTo>
                    <a:pt x="24195" y="15370"/>
                    <a:pt x="24176" y="15315"/>
                    <a:pt x="24121" y="15296"/>
                  </a:cubicBezTo>
                  <a:cubicBezTo>
                    <a:pt x="24085" y="15296"/>
                    <a:pt x="24029" y="15315"/>
                    <a:pt x="24011" y="15351"/>
                  </a:cubicBezTo>
                  <a:cubicBezTo>
                    <a:pt x="23937" y="15572"/>
                    <a:pt x="24048" y="15884"/>
                    <a:pt x="24103" y="16105"/>
                  </a:cubicBezTo>
                  <a:cubicBezTo>
                    <a:pt x="24121" y="16123"/>
                    <a:pt x="24121" y="16160"/>
                    <a:pt x="24140" y="16179"/>
                  </a:cubicBezTo>
                  <a:cubicBezTo>
                    <a:pt x="24268" y="16583"/>
                    <a:pt x="24452" y="16988"/>
                    <a:pt x="24581" y="17263"/>
                  </a:cubicBezTo>
                  <a:cubicBezTo>
                    <a:pt x="24599" y="17282"/>
                    <a:pt x="24599" y="17282"/>
                    <a:pt x="24599" y="17300"/>
                  </a:cubicBezTo>
                  <a:cubicBezTo>
                    <a:pt x="24599" y="17318"/>
                    <a:pt x="24599" y="17318"/>
                    <a:pt x="24599" y="17337"/>
                  </a:cubicBezTo>
                  <a:cubicBezTo>
                    <a:pt x="24581" y="17539"/>
                    <a:pt x="24581" y="17760"/>
                    <a:pt x="24581" y="17962"/>
                  </a:cubicBezTo>
                  <a:cubicBezTo>
                    <a:pt x="24563" y="17944"/>
                    <a:pt x="24563" y="17944"/>
                    <a:pt x="24563" y="17925"/>
                  </a:cubicBezTo>
                  <a:cubicBezTo>
                    <a:pt x="24544" y="17907"/>
                    <a:pt x="24544" y="17888"/>
                    <a:pt x="24544" y="17870"/>
                  </a:cubicBezTo>
                  <a:cubicBezTo>
                    <a:pt x="24526" y="17833"/>
                    <a:pt x="24526" y="17778"/>
                    <a:pt x="24526" y="17741"/>
                  </a:cubicBezTo>
                  <a:cubicBezTo>
                    <a:pt x="24507" y="17521"/>
                    <a:pt x="24489" y="17300"/>
                    <a:pt x="24471" y="17079"/>
                  </a:cubicBezTo>
                  <a:cubicBezTo>
                    <a:pt x="24471" y="17043"/>
                    <a:pt x="24452" y="17024"/>
                    <a:pt x="24415" y="17024"/>
                  </a:cubicBezTo>
                  <a:cubicBezTo>
                    <a:pt x="24397" y="17024"/>
                    <a:pt x="24360" y="17061"/>
                    <a:pt x="24379" y="17079"/>
                  </a:cubicBezTo>
                  <a:cubicBezTo>
                    <a:pt x="24379" y="17190"/>
                    <a:pt x="24379" y="17282"/>
                    <a:pt x="24397" y="17392"/>
                  </a:cubicBezTo>
                  <a:cubicBezTo>
                    <a:pt x="24386" y="17387"/>
                    <a:pt x="24376" y="17384"/>
                    <a:pt x="24365" y="17384"/>
                  </a:cubicBezTo>
                  <a:cubicBezTo>
                    <a:pt x="24340" y="17384"/>
                    <a:pt x="24318" y="17397"/>
                    <a:pt x="24305" y="17410"/>
                  </a:cubicBezTo>
                  <a:cubicBezTo>
                    <a:pt x="24232" y="17502"/>
                    <a:pt x="24287" y="17686"/>
                    <a:pt x="24379" y="17907"/>
                  </a:cubicBezTo>
                  <a:cubicBezTo>
                    <a:pt x="24379" y="17944"/>
                    <a:pt x="24397" y="17962"/>
                    <a:pt x="24397" y="17980"/>
                  </a:cubicBezTo>
                  <a:cubicBezTo>
                    <a:pt x="24415" y="18017"/>
                    <a:pt x="24434" y="18054"/>
                    <a:pt x="24452" y="18091"/>
                  </a:cubicBezTo>
                  <a:cubicBezTo>
                    <a:pt x="24452" y="18183"/>
                    <a:pt x="24452" y="18293"/>
                    <a:pt x="24471" y="18385"/>
                  </a:cubicBezTo>
                  <a:cubicBezTo>
                    <a:pt x="24397" y="18311"/>
                    <a:pt x="24305" y="18238"/>
                    <a:pt x="24232" y="18146"/>
                  </a:cubicBezTo>
                  <a:cubicBezTo>
                    <a:pt x="24195" y="17888"/>
                    <a:pt x="24158" y="17594"/>
                    <a:pt x="24213" y="17355"/>
                  </a:cubicBezTo>
                  <a:cubicBezTo>
                    <a:pt x="24232" y="17337"/>
                    <a:pt x="24213" y="17300"/>
                    <a:pt x="24176" y="17300"/>
                  </a:cubicBezTo>
                  <a:cubicBezTo>
                    <a:pt x="24172" y="17295"/>
                    <a:pt x="24165" y="17293"/>
                    <a:pt x="24159" y="17293"/>
                  </a:cubicBezTo>
                  <a:cubicBezTo>
                    <a:pt x="24141" y="17293"/>
                    <a:pt x="24121" y="17310"/>
                    <a:pt x="24121" y="17337"/>
                  </a:cubicBezTo>
                  <a:cubicBezTo>
                    <a:pt x="24066" y="17539"/>
                    <a:pt x="24066" y="17760"/>
                    <a:pt x="24103" y="17980"/>
                  </a:cubicBezTo>
                  <a:cubicBezTo>
                    <a:pt x="24029" y="17888"/>
                    <a:pt x="23956" y="17778"/>
                    <a:pt x="23937" y="17668"/>
                  </a:cubicBezTo>
                  <a:cubicBezTo>
                    <a:pt x="23919" y="17631"/>
                    <a:pt x="23919" y="17613"/>
                    <a:pt x="23919" y="17576"/>
                  </a:cubicBezTo>
                  <a:cubicBezTo>
                    <a:pt x="23901" y="17521"/>
                    <a:pt x="23919" y="17447"/>
                    <a:pt x="23937" y="17392"/>
                  </a:cubicBezTo>
                  <a:cubicBezTo>
                    <a:pt x="23956" y="17355"/>
                    <a:pt x="23937" y="17300"/>
                    <a:pt x="23882" y="17282"/>
                  </a:cubicBezTo>
                  <a:cubicBezTo>
                    <a:pt x="23864" y="17282"/>
                    <a:pt x="23827" y="17282"/>
                    <a:pt x="23809" y="17300"/>
                  </a:cubicBezTo>
                  <a:cubicBezTo>
                    <a:pt x="23790" y="17282"/>
                    <a:pt x="23790" y="17282"/>
                    <a:pt x="23772" y="17263"/>
                  </a:cubicBezTo>
                  <a:cubicBezTo>
                    <a:pt x="23763" y="17254"/>
                    <a:pt x="23749" y="17250"/>
                    <a:pt x="23735" y="17250"/>
                  </a:cubicBezTo>
                  <a:cubicBezTo>
                    <a:pt x="23721" y="17250"/>
                    <a:pt x="23708" y="17254"/>
                    <a:pt x="23698" y="17263"/>
                  </a:cubicBezTo>
                  <a:cubicBezTo>
                    <a:pt x="23680" y="17282"/>
                    <a:pt x="23680" y="17318"/>
                    <a:pt x="23698" y="17337"/>
                  </a:cubicBezTo>
                  <a:cubicBezTo>
                    <a:pt x="23717" y="17355"/>
                    <a:pt x="23735" y="17392"/>
                    <a:pt x="23754" y="17429"/>
                  </a:cubicBezTo>
                  <a:cubicBezTo>
                    <a:pt x="23735" y="17594"/>
                    <a:pt x="23772" y="17760"/>
                    <a:pt x="23864" y="17925"/>
                  </a:cubicBezTo>
                  <a:cubicBezTo>
                    <a:pt x="23864" y="17962"/>
                    <a:pt x="23882" y="17999"/>
                    <a:pt x="23882" y="18017"/>
                  </a:cubicBezTo>
                  <a:cubicBezTo>
                    <a:pt x="23919" y="18127"/>
                    <a:pt x="23937" y="18238"/>
                    <a:pt x="23956" y="18330"/>
                  </a:cubicBezTo>
                  <a:cubicBezTo>
                    <a:pt x="23901" y="18201"/>
                    <a:pt x="23846" y="18072"/>
                    <a:pt x="23772" y="17980"/>
                  </a:cubicBezTo>
                  <a:cubicBezTo>
                    <a:pt x="23717" y="17907"/>
                    <a:pt x="23680" y="17833"/>
                    <a:pt x="23625" y="17741"/>
                  </a:cubicBezTo>
                  <a:cubicBezTo>
                    <a:pt x="23625" y="17723"/>
                    <a:pt x="23625" y="17723"/>
                    <a:pt x="23625" y="17705"/>
                  </a:cubicBezTo>
                  <a:cubicBezTo>
                    <a:pt x="23643" y="17668"/>
                    <a:pt x="23625" y="17649"/>
                    <a:pt x="23588" y="17631"/>
                  </a:cubicBezTo>
                  <a:lnTo>
                    <a:pt x="23570" y="17631"/>
                  </a:lnTo>
                  <a:cubicBezTo>
                    <a:pt x="23533" y="17576"/>
                    <a:pt x="23515" y="17502"/>
                    <a:pt x="23478" y="17429"/>
                  </a:cubicBezTo>
                  <a:lnTo>
                    <a:pt x="23423" y="17337"/>
                  </a:lnTo>
                  <a:cubicBezTo>
                    <a:pt x="23423" y="17324"/>
                    <a:pt x="23404" y="17311"/>
                    <a:pt x="23381" y="17311"/>
                  </a:cubicBezTo>
                  <a:cubicBezTo>
                    <a:pt x="23371" y="17311"/>
                    <a:pt x="23360" y="17313"/>
                    <a:pt x="23349" y="17318"/>
                  </a:cubicBezTo>
                  <a:cubicBezTo>
                    <a:pt x="23331" y="17318"/>
                    <a:pt x="23312" y="17355"/>
                    <a:pt x="23331" y="17392"/>
                  </a:cubicBezTo>
                  <a:lnTo>
                    <a:pt x="23368" y="17484"/>
                  </a:lnTo>
                  <a:cubicBezTo>
                    <a:pt x="23423" y="17576"/>
                    <a:pt x="23478" y="17686"/>
                    <a:pt x="23515" y="17778"/>
                  </a:cubicBezTo>
                  <a:cubicBezTo>
                    <a:pt x="23515" y="17925"/>
                    <a:pt x="23570" y="18091"/>
                    <a:pt x="23607" y="18219"/>
                  </a:cubicBezTo>
                  <a:lnTo>
                    <a:pt x="23607" y="18256"/>
                  </a:lnTo>
                  <a:cubicBezTo>
                    <a:pt x="23662" y="18440"/>
                    <a:pt x="23735" y="18624"/>
                    <a:pt x="23790" y="18808"/>
                  </a:cubicBezTo>
                  <a:cubicBezTo>
                    <a:pt x="23864" y="18973"/>
                    <a:pt x="23919" y="19139"/>
                    <a:pt x="23974" y="19322"/>
                  </a:cubicBezTo>
                  <a:cubicBezTo>
                    <a:pt x="23846" y="19157"/>
                    <a:pt x="23772" y="19047"/>
                    <a:pt x="23717" y="18973"/>
                  </a:cubicBezTo>
                  <a:lnTo>
                    <a:pt x="23698" y="18918"/>
                  </a:lnTo>
                  <a:cubicBezTo>
                    <a:pt x="23680" y="18863"/>
                    <a:pt x="23643" y="18826"/>
                    <a:pt x="23625" y="18789"/>
                  </a:cubicBezTo>
                  <a:cubicBezTo>
                    <a:pt x="23607" y="18716"/>
                    <a:pt x="23588" y="18661"/>
                    <a:pt x="23570" y="18587"/>
                  </a:cubicBezTo>
                  <a:cubicBezTo>
                    <a:pt x="23551" y="18532"/>
                    <a:pt x="23515" y="18458"/>
                    <a:pt x="23496" y="18403"/>
                  </a:cubicBezTo>
                  <a:cubicBezTo>
                    <a:pt x="23459" y="18348"/>
                    <a:pt x="23441" y="18274"/>
                    <a:pt x="23404" y="18219"/>
                  </a:cubicBezTo>
                  <a:cubicBezTo>
                    <a:pt x="23386" y="18164"/>
                    <a:pt x="23368" y="18091"/>
                    <a:pt x="23349" y="18035"/>
                  </a:cubicBezTo>
                  <a:cubicBezTo>
                    <a:pt x="23331" y="17962"/>
                    <a:pt x="23312" y="17888"/>
                    <a:pt x="23294" y="17815"/>
                  </a:cubicBezTo>
                  <a:cubicBezTo>
                    <a:pt x="23281" y="17788"/>
                    <a:pt x="23257" y="17771"/>
                    <a:pt x="23239" y="17771"/>
                  </a:cubicBezTo>
                  <a:cubicBezTo>
                    <a:pt x="23232" y="17771"/>
                    <a:pt x="23225" y="17773"/>
                    <a:pt x="23220" y="17778"/>
                  </a:cubicBezTo>
                  <a:cubicBezTo>
                    <a:pt x="23184" y="17796"/>
                    <a:pt x="23165" y="17815"/>
                    <a:pt x="23184" y="17852"/>
                  </a:cubicBezTo>
                  <a:cubicBezTo>
                    <a:pt x="23220" y="17907"/>
                    <a:pt x="23239" y="17980"/>
                    <a:pt x="23257" y="18054"/>
                  </a:cubicBezTo>
                  <a:cubicBezTo>
                    <a:pt x="23276" y="18127"/>
                    <a:pt x="23276" y="18183"/>
                    <a:pt x="23312" y="18256"/>
                  </a:cubicBezTo>
                  <a:cubicBezTo>
                    <a:pt x="23312" y="18269"/>
                    <a:pt x="23312" y="18281"/>
                    <a:pt x="23318" y="18293"/>
                  </a:cubicBezTo>
                  <a:lnTo>
                    <a:pt x="23318" y="18293"/>
                  </a:lnTo>
                  <a:cubicBezTo>
                    <a:pt x="23139" y="18041"/>
                    <a:pt x="22981" y="17771"/>
                    <a:pt x="22981" y="17484"/>
                  </a:cubicBezTo>
                  <a:cubicBezTo>
                    <a:pt x="22981" y="17447"/>
                    <a:pt x="22945" y="17429"/>
                    <a:pt x="22926" y="17429"/>
                  </a:cubicBezTo>
                  <a:cubicBezTo>
                    <a:pt x="22890" y="17429"/>
                    <a:pt x="22871" y="17466"/>
                    <a:pt x="22871" y="17484"/>
                  </a:cubicBezTo>
                  <a:cubicBezTo>
                    <a:pt x="22871" y="17668"/>
                    <a:pt x="22926" y="17852"/>
                    <a:pt x="23018" y="18017"/>
                  </a:cubicBezTo>
                  <a:cubicBezTo>
                    <a:pt x="23018" y="18017"/>
                    <a:pt x="23018" y="18035"/>
                    <a:pt x="23018" y="18035"/>
                  </a:cubicBezTo>
                  <a:cubicBezTo>
                    <a:pt x="23018" y="18183"/>
                    <a:pt x="23092" y="18330"/>
                    <a:pt x="23184" y="18477"/>
                  </a:cubicBezTo>
                  <a:cubicBezTo>
                    <a:pt x="23202" y="18513"/>
                    <a:pt x="23220" y="18569"/>
                    <a:pt x="23257" y="18605"/>
                  </a:cubicBezTo>
                  <a:cubicBezTo>
                    <a:pt x="23331" y="18789"/>
                    <a:pt x="23404" y="18991"/>
                    <a:pt x="23459" y="19194"/>
                  </a:cubicBezTo>
                  <a:cubicBezTo>
                    <a:pt x="23478" y="19212"/>
                    <a:pt x="23478" y="19249"/>
                    <a:pt x="23496" y="19267"/>
                  </a:cubicBezTo>
                  <a:cubicBezTo>
                    <a:pt x="23441" y="19212"/>
                    <a:pt x="23386" y="19175"/>
                    <a:pt x="23349" y="19139"/>
                  </a:cubicBezTo>
                  <a:cubicBezTo>
                    <a:pt x="23276" y="19065"/>
                    <a:pt x="23202" y="18973"/>
                    <a:pt x="23147" y="18881"/>
                  </a:cubicBezTo>
                  <a:cubicBezTo>
                    <a:pt x="23129" y="18844"/>
                    <a:pt x="23110" y="18826"/>
                    <a:pt x="23092" y="18789"/>
                  </a:cubicBezTo>
                  <a:cubicBezTo>
                    <a:pt x="23073" y="18752"/>
                    <a:pt x="23055" y="18716"/>
                    <a:pt x="23037" y="18661"/>
                  </a:cubicBezTo>
                  <a:cubicBezTo>
                    <a:pt x="22963" y="18532"/>
                    <a:pt x="22890" y="18403"/>
                    <a:pt x="22890" y="18274"/>
                  </a:cubicBezTo>
                  <a:cubicBezTo>
                    <a:pt x="22890" y="18238"/>
                    <a:pt x="22853" y="18219"/>
                    <a:pt x="22834" y="18219"/>
                  </a:cubicBezTo>
                  <a:cubicBezTo>
                    <a:pt x="22798" y="18219"/>
                    <a:pt x="22779" y="18256"/>
                    <a:pt x="22779" y="18274"/>
                  </a:cubicBezTo>
                  <a:cubicBezTo>
                    <a:pt x="22779" y="18293"/>
                    <a:pt x="22779" y="18293"/>
                    <a:pt x="22779" y="18311"/>
                  </a:cubicBezTo>
                  <a:cubicBezTo>
                    <a:pt x="22761" y="18274"/>
                    <a:pt x="22742" y="18238"/>
                    <a:pt x="22724" y="18201"/>
                  </a:cubicBezTo>
                  <a:lnTo>
                    <a:pt x="22706" y="18164"/>
                  </a:lnTo>
                  <a:cubicBezTo>
                    <a:pt x="22687" y="18146"/>
                    <a:pt x="22669" y="18109"/>
                    <a:pt x="22651" y="18072"/>
                  </a:cubicBezTo>
                  <a:cubicBezTo>
                    <a:pt x="22595" y="17944"/>
                    <a:pt x="22503" y="17778"/>
                    <a:pt x="22393" y="17741"/>
                  </a:cubicBezTo>
                  <a:lnTo>
                    <a:pt x="22375" y="17741"/>
                  </a:lnTo>
                  <a:cubicBezTo>
                    <a:pt x="22356" y="17741"/>
                    <a:pt x="22320" y="17760"/>
                    <a:pt x="22320" y="17778"/>
                  </a:cubicBezTo>
                  <a:cubicBezTo>
                    <a:pt x="22320" y="17815"/>
                    <a:pt x="22338" y="17833"/>
                    <a:pt x="22356" y="17852"/>
                  </a:cubicBezTo>
                  <a:cubicBezTo>
                    <a:pt x="22430" y="17870"/>
                    <a:pt x="22503" y="18017"/>
                    <a:pt x="22559" y="18127"/>
                  </a:cubicBezTo>
                  <a:cubicBezTo>
                    <a:pt x="22577" y="18164"/>
                    <a:pt x="22595" y="18201"/>
                    <a:pt x="22595" y="18219"/>
                  </a:cubicBezTo>
                  <a:lnTo>
                    <a:pt x="22614" y="18256"/>
                  </a:lnTo>
                  <a:cubicBezTo>
                    <a:pt x="22761" y="18477"/>
                    <a:pt x="22890" y="18716"/>
                    <a:pt x="23055" y="18936"/>
                  </a:cubicBezTo>
                  <a:cubicBezTo>
                    <a:pt x="23147" y="19157"/>
                    <a:pt x="23276" y="19359"/>
                    <a:pt x="23386" y="19561"/>
                  </a:cubicBezTo>
                  <a:cubicBezTo>
                    <a:pt x="23441" y="19672"/>
                    <a:pt x="23496" y="19782"/>
                    <a:pt x="23570" y="19911"/>
                  </a:cubicBezTo>
                  <a:lnTo>
                    <a:pt x="23607" y="19966"/>
                  </a:lnTo>
                  <a:cubicBezTo>
                    <a:pt x="23607" y="19984"/>
                    <a:pt x="23625" y="20021"/>
                    <a:pt x="23643" y="20058"/>
                  </a:cubicBezTo>
                  <a:lnTo>
                    <a:pt x="23551" y="20058"/>
                  </a:lnTo>
                  <a:cubicBezTo>
                    <a:pt x="23515" y="20003"/>
                    <a:pt x="23478" y="19947"/>
                    <a:pt x="23441" y="19892"/>
                  </a:cubicBezTo>
                  <a:cubicBezTo>
                    <a:pt x="23386" y="19782"/>
                    <a:pt x="23312" y="19690"/>
                    <a:pt x="23239" y="19598"/>
                  </a:cubicBezTo>
                  <a:cubicBezTo>
                    <a:pt x="23092" y="19359"/>
                    <a:pt x="22926" y="19120"/>
                    <a:pt x="22816" y="18863"/>
                  </a:cubicBezTo>
                  <a:cubicBezTo>
                    <a:pt x="22798" y="18863"/>
                    <a:pt x="22798" y="18844"/>
                    <a:pt x="22779" y="18826"/>
                  </a:cubicBezTo>
                  <a:cubicBezTo>
                    <a:pt x="22669" y="18605"/>
                    <a:pt x="22669" y="18532"/>
                    <a:pt x="22669" y="18513"/>
                  </a:cubicBezTo>
                  <a:cubicBezTo>
                    <a:pt x="22687" y="18495"/>
                    <a:pt x="22687" y="18458"/>
                    <a:pt x="22669" y="18440"/>
                  </a:cubicBezTo>
                  <a:cubicBezTo>
                    <a:pt x="22651" y="18431"/>
                    <a:pt x="22637" y="18426"/>
                    <a:pt x="22625" y="18426"/>
                  </a:cubicBezTo>
                  <a:cubicBezTo>
                    <a:pt x="22614" y="18426"/>
                    <a:pt x="22605" y="18431"/>
                    <a:pt x="22595" y="18440"/>
                  </a:cubicBezTo>
                  <a:cubicBezTo>
                    <a:pt x="22522" y="18532"/>
                    <a:pt x="22595" y="18697"/>
                    <a:pt x="22687" y="18881"/>
                  </a:cubicBezTo>
                  <a:cubicBezTo>
                    <a:pt x="22706" y="18900"/>
                    <a:pt x="22706" y="18900"/>
                    <a:pt x="22706" y="18918"/>
                  </a:cubicBezTo>
                  <a:cubicBezTo>
                    <a:pt x="22834" y="19175"/>
                    <a:pt x="23000" y="19414"/>
                    <a:pt x="23165" y="19653"/>
                  </a:cubicBezTo>
                  <a:cubicBezTo>
                    <a:pt x="23220" y="19745"/>
                    <a:pt x="23294" y="19856"/>
                    <a:pt x="23349" y="19947"/>
                  </a:cubicBezTo>
                  <a:cubicBezTo>
                    <a:pt x="23386" y="19984"/>
                    <a:pt x="23404" y="20039"/>
                    <a:pt x="23441" y="20076"/>
                  </a:cubicBezTo>
                  <a:cubicBezTo>
                    <a:pt x="22945" y="20168"/>
                    <a:pt x="22430" y="20462"/>
                    <a:pt x="21934" y="20499"/>
                  </a:cubicBezTo>
                  <a:cubicBezTo>
                    <a:pt x="21863" y="20504"/>
                    <a:pt x="21795" y="20506"/>
                    <a:pt x="21729" y="20506"/>
                  </a:cubicBezTo>
                  <a:cubicBezTo>
                    <a:pt x="21312" y="20506"/>
                    <a:pt x="20970" y="20415"/>
                    <a:pt x="20573" y="20352"/>
                  </a:cubicBezTo>
                  <a:cubicBezTo>
                    <a:pt x="20573" y="20186"/>
                    <a:pt x="20591" y="20021"/>
                    <a:pt x="20591" y="19856"/>
                  </a:cubicBezTo>
                  <a:cubicBezTo>
                    <a:pt x="20573" y="19469"/>
                    <a:pt x="20518" y="19102"/>
                    <a:pt x="20389" y="18752"/>
                  </a:cubicBezTo>
                  <a:cubicBezTo>
                    <a:pt x="20242" y="18403"/>
                    <a:pt x="20058" y="18072"/>
                    <a:pt x="20022" y="17686"/>
                  </a:cubicBezTo>
                  <a:cubicBezTo>
                    <a:pt x="20003" y="17245"/>
                    <a:pt x="20205" y="16840"/>
                    <a:pt x="20224" y="16399"/>
                  </a:cubicBezTo>
                  <a:cubicBezTo>
                    <a:pt x="20242" y="15884"/>
                    <a:pt x="19966" y="15370"/>
                    <a:pt x="19562" y="15131"/>
                  </a:cubicBezTo>
                  <a:lnTo>
                    <a:pt x="19562" y="15131"/>
                  </a:lnTo>
                  <a:cubicBezTo>
                    <a:pt x="19856" y="15425"/>
                    <a:pt x="20003" y="15848"/>
                    <a:pt x="19985" y="16271"/>
                  </a:cubicBezTo>
                  <a:cubicBezTo>
                    <a:pt x="19948" y="16785"/>
                    <a:pt x="19617" y="17245"/>
                    <a:pt x="19654" y="17778"/>
                  </a:cubicBezTo>
                  <a:cubicBezTo>
                    <a:pt x="19654" y="18017"/>
                    <a:pt x="19727" y="18238"/>
                    <a:pt x="19819" y="18458"/>
                  </a:cubicBezTo>
                  <a:cubicBezTo>
                    <a:pt x="19948" y="18752"/>
                    <a:pt x="20132" y="19047"/>
                    <a:pt x="20187" y="19396"/>
                  </a:cubicBezTo>
                  <a:cubicBezTo>
                    <a:pt x="20242" y="19672"/>
                    <a:pt x="20224" y="19966"/>
                    <a:pt x="20224" y="20242"/>
                  </a:cubicBezTo>
                  <a:cubicBezTo>
                    <a:pt x="20224" y="20260"/>
                    <a:pt x="20224" y="20278"/>
                    <a:pt x="20224" y="20297"/>
                  </a:cubicBezTo>
                  <a:cubicBezTo>
                    <a:pt x="19966" y="20278"/>
                    <a:pt x="19709" y="20278"/>
                    <a:pt x="19452" y="20278"/>
                  </a:cubicBezTo>
                  <a:cubicBezTo>
                    <a:pt x="19433" y="20131"/>
                    <a:pt x="19433" y="19984"/>
                    <a:pt x="19415" y="19837"/>
                  </a:cubicBezTo>
                  <a:cubicBezTo>
                    <a:pt x="19360" y="18955"/>
                    <a:pt x="19341" y="18054"/>
                    <a:pt x="19047" y="17227"/>
                  </a:cubicBezTo>
                  <a:cubicBezTo>
                    <a:pt x="18937" y="16932"/>
                    <a:pt x="18790" y="16657"/>
                    <a:pt x="18661" y="16362"/>
                  </a:cubicBezTo>
                  <a:cubicBezTo>
                    <a:pt x="18459" y="15903"/>
                    <a:pt x="18293" y="15443"/>
                    <a:pt x="18165" y="14947"/>
                  </a:cubicBezTo>
                  <a:lnTo>
                    <a:pt x="18165" y="14947"/>
                  </a:lnTo>
                  <a:cubicBezTo>
                    <a:pt x="18202" y="15259"/>
                    <a:pt x="18238" y="15554"/>
                    <a:pt x="18257" y="15866"/>
                  </a:cubicBezTo>
                  <a:cubicBezTo>
                    <a:pt x="18183" y="15719"/>
                    <a:pt x="18110" y="15572"/>
                    <a:pt x="18036" y="15443"/>
                  </a:cubicBezTo>
                  <a:lnTo>
                    <a:pt x="18036" y="15443"/>
                  </a:lnTo>
                  <a:cubicBezTo>
                    <a:pt x="18146" y="15701"/>
                    <a:pt x="18220" y="15995"/>
                    <a:pt x="18257" y="16271"/>
                  </a:cubicBezTo>
                  <a:cubicBezTo>
                    <a:pt x="18257" y="16344"/>
                    <a:pt x="18275" y="16418"/>
                    <a:pt x="18275" y="16491"/>
                  </a:cubicBezTo>
                  <a:cubicBezTo>
                    <a:pt x="18275" y="16510"/>
                    <a:pt x="18275" y="16528"/>
                    <a:pt x="18275" y="16565"/>
                  </a:cubicBezTo>
                  <a:cubicBezTo>
                    <a:pt x="18293" y="16601"/>
                    <a:pt x="18293" y="16638"/>
                    <a:pt x="18293" y="16675"/>
                  </a:cubicBezTo>
                  <a:cubicBezTo>
                    <a:pt x="18293" y="17098"/>
                    <a:pt x="18238" y="17521"/>
                    <a:pt x="18146" y="17925"/>
                  </a:cubicBezTo>
                  <a:cubicBezTo>
                    <a:pt x="18110" y="18183"/>
                    <a:pt x="18036" y="18458"/>
                    <a:pt x="18036" y="18734"/>
                  </a:cubicBezTo>
                  <a:cubicBezTo>
                    <a:pt x="18036" y="18844"/>
                    <a:pt x="18036" y="18973"/>
                    <a:pt x="18054" y="19102"/>
                  </a:cubicBezTo>
                  <a:lnTo>
                    <a:pt x="17797" y="19102"/>
                  </a:lnTo>
                  <a:cubicBezTo>
                    <a:pt x="17797" y="19083"/>
                    <a:pt x="17797" y="19047"/>
                    <a:pt x="17797" y="19028"/>
                  </a:cubicBezTo>
                  <a:cubicBezTo>
                    <a:pt x="17852" y="18808"/>
                    <a:pt x="17907" y="18605"/>
                    <a:pt x="17907" y="18385"/>
                  </a:cubicBezTo>
                  <a:cubicBezTo>
                    <a:pt x="17907" y="18238"/>
                    <a:pt x="17871" y="18109"/>
                    <a:pt x="17834" y="17980"/>
                  </a:cubicBezTo>
                  <a:cubicBezTo>
                    <a:pt x="17852" y="17741"/>
                    <a:pt x="17889" y="17484"/>
                    <a:pt x="17907" y="17245"/>
                  </a:cubicBezTo>
                  <a:cubicBezTo>
                    <a:pt x="17926" y="16932"/>
                    <a:pt x="17907" y="16620"/>
                    <a:pt x="17852" y="16307"/>
                  </a:cubicBezTo>
                  <a:cubicBezTo>
                    <a:pt x="17797" y="16068"/>
                    <a:pt x="17742" y="15829"/>
                    <a:pt x="17595" y="15664"/>
                  </a:cubicBezTo>
                  <a:cubicBezTo>
                    <a:pt x="17448" y="15517"/>
                    <a:pt x="17319" y="15406"/>
                    <a:pt x="17190" y="15241"/>
                  </a:cubicBezTo>
                  <a:lnTo>
                    <a:pt x="17190" y="15241"/>
                  </a:lnTo>
                  <a:cubicBezTo>
                    <a:pt x="17154" y="15351"/>
                    <a:pt x="17264" y="15535"/>
                    <a:pt x="17301" y="15645"/>
                  </a:cubicBezTo>
                  <a:cubicBezTo>
                    <a:pt x="17356" y="15829"/>
                    <a:pt x="17411" y="16013"/>
                    <a:pt x="17429" y="16215"/>
                  </a:cubicBezTo>
                  <a:cubicBezTo>
                    <a:pt x="17466" y="16436"/>
                    <a:pt x="17429" y="16675"/>
                    <a:pt x="17393" y="16896"/>
                  </a:cubicBezTo>
                  <a:cubicBezTo>
                    <a:pt x="17393" y="16877"/>
                    <a:pt x="17374" y="16877"/>
                    <a:pt x="17374" y="16859"/>
                  </a:cubicBezTo>
                  <a:cubicBezTo>
                    <a:pt x="17301" y="16620"/>
                    <a:pt x="17135" y="16436"/>
                    <a:pt x="16970" y="16271"/>
                  </a:cubicBezTo>
                  <a:cubicBezTo>
                    <a:pt x="16878" y="15995"/>
                    <a:pt x="16841" y="15701"/>
                    <a:pt x="16859" y="15406"/>
                  </a:cubicBezTo>
                  <a:lnTo>
                    <a:pt x="16859" y="15406"/>
                  </a:lnTo>
                  <a:cubicBezTo>
                    <a:pt x="16694" y="15719"/>
                    <a:pt x="16529" y="16050"/>
                    <a:pt x="16565" y="16399"/>
                  </a:cubicBezTo>
                  <a:cubicBezTo>
                    <a:pt x="16565" y="16473"/>
                    <a:pt x="16584" y="16546"/>
                    <a:pt x="16620" y="16620"/>
                  </a:cubicBezTo>
                  <a:cubicBezTo>
                    <a:pt x="16639" y="16675"/>
                    <a:pt x="16657" y="16749"/>
                    <a:pt x="16694" y="16804"/>
                  </a:cubicBezTo>
                  <a:cubicBezTo>
                    <a:pt x="16676" y="16804"/>
                    <a:pt x="16676" y="16785"/>
                    <a:pt x="16676" y="16785"/>
                  </a:cubicBezTo>
                  <a:cubicBezTo>
                    <a:pt x="16620" y="16785"/>
                    <a:pt x="16565" y="16804"/>
                    <a:pt x="16529" y="16840"/>
                  </a:cubicBezTo>
                  <a:cubicBezTo>
                    <a:pt x="16455" y="16583"/>
                    <a:pt x="16363" y="16344"/>
                    <a:pt x="16271" y="16087"/>
                  </a:cubicBezTo>
                  <a:lnTo>
                    <a:pt x="16271" y="16087"/>
                  </a:lnTo>
                  <a:cubicBezTo>
                    <a:pt x="16308" y="16436"/>
                    <a:pt x="16345" y="16767"/>
                    <a:pt x="16400" y="17098"/>
                  </a:cubicBezTo>
                  <a:cubicBezTo>
                    <a:pt x="16400" y="17098"/>
                    <a:pt x="16400" y="17116"/>
                    <a:pt x="16400" y="17116"/>
                  </a:cubicBezTo>
                  <a:cubicBezTo>
                    <a:pt x="16381" y="17135"/>
                    <a:pt x="16381" y="17171"/>
                    <a:pt x="16363" y="17190"/>
                  </a:cubicBezTo>
                  <a:cubicBezTo>
                    <a:pt x="16335" y="17218"/>
                    <a:pt x="16296" y="17257"/>
                    <a:pt x="16254" y="17257"/>
                  </a:cubicBezTo>
                  <a:cubicBezTo>
                    <a:pt x="16242" y="17257"/>
                    <a:pt x="16229" y="17253"/>
                    <a:pt x="16216" y="17245"/>
                  </a:cubicBezTo>
                  <a:cubicBezTo>
                    <a:pt x="16161" y="17227"/>
                    <a:pt x="16198" y="17135"/>
                    <a:pt x="16198" y="17079"/>
                  </a:cubicBezTo>
                  <a:cubicBezTo>
                    <a:pt x="16198" y="17024"/>
                    <a:pt x="16198" y="16969"/>
                    <a:pt x="16179" y="16914"/>
                  </a:cubicBezTo>
                  <a:cubicBezTo>
                    <a:pt x="16161" y="16804"/>
                    <a:pt x="16106" y="16675"/>
                    <a:pt x="15995" y="16620"/>
                  </a:cubicBezTo>
                  <a:cubicBezTo>
                    <a:pt x="15972" y="16602"/>
                    <a:pt x="15943" y="16594"/>
                    <a:pt x="15912" y="16594"/>
                  </a:cubicBezTo>
                  <a:cubicBezTo>
                    <a:pt x="15849" y="16594"/>
                    <a:pt x="15781" y="16631"/>
                    <a:pt x="15756" y="16693"/>
                  </a:cubicBezTo>
                  <a:cubicBezTo>
                    <a:pt x="15720" y="16804"/>
                    <a:pt x="15756" y="16896"/>
                    <a:pt x="15812" y="16988"/>
                  </a:cubicBezTo>
                  <a:cubicBezTo>
                    <a:pt x="15903" y="17135"/>
                    <a:pt x="15940" y="17300"/>
                    <a:pt x="15940" y="17466"/>
                  </a:cubicBezTo>
                  <a:cubicBezTo>
                    <a:pt x="15925" y="17420"/>
                    <a:pt x="15898" y="17387"/>
                    <a:pt x="15878" y="17387"/>
                  </a:cubicBezTo>
                  <a:cubicBezTo>
                    <a:pt x="15874" y="17387"/>
                    <a:pt x="15870" y="17389"/>
                    <a:pt x="15867" y="17392"/>
                  </a:cubicBezTo>
                  <a:cubicBezTo>
                    <a:pt x="15885" y="17521"/>
                    <a:pt x="15903" y="17649"/>
                    <a:pt x="15903" y="17778"/>
                  </a:cubicBezTo>
                  <a:cubicBezTo>
                    <a:pt x="15885" y="17833"/>
                    <a:pt x="15885" y="17870"/>
                    <a:pt x="15867" y="17907"/>
                  </a:cubicBezTo>
                  <a:cubicBezTo>
                    <a:pt x="15848" y="17870"/>
                    <a:pt x="15830" y="17833"/>
                    <a:pt x="15812" y="17796"/>
                  </a:cubicBezTo>
                  <a:cubicBezTo>
                    <a:pt x="15829" y="17677"/>
                    <a:pt x="15767" y="17574"/>
                    <a:pt x="15655" y="17574"/>
                  </a:cubicBezTo>
                  <a:cubicBezTo>
                    <a:pt x="15646" y="17574"/>
                    <a:pt x="15637" y="17575"/>
                    <a:pt x="15628" y="17576"/>
                  </a:cubicBezTo>
                  <a:cubicBezTo>
                    <a:pt x="15591" y="17539"/>
                    <a:pt x="15573" y="17521"/>
                    <a:pt x="15536" y="17484"/>
                  </a:cubicBezTo>
                  <a:lnTo>
                    <a:pt x="15536" y="17484"/>
                  </a:lnTo>
                  <a:cubicBezTo>
                    <a:pt x="15554" y="17521"/>
                    <a:pt x="15573" y="17557"/>
                    <a:pt x="15591" y="17576"/>
                  </a:cubicBezTo>
                  <a:cubicBezTo>
                    <a:pt x="15536" y="17594"/>
                    <a:pt x="15499" y="17631"/>
                    <a:pt x="15462" y="17649"/>
                  </a:cubicBezTo>
                  <a:cubicBezTo>
                    <a:pt x="15444" y="17649"/>
                    <a:pt x="15407" y="17668"/>
                    <a:pt x="15389" y="17668"/>
                  </a:cubicBezTo>
                  <a:lnTo>
                    <a:pt x="15370" y="17668"/>
                  </a:lnTo>
                  <a:cubicBezTo>
                    <a:pt x="15370" y="17649"/>
                    <a:pt x="15407" y="17613"/>
                    <a:pt x="15407" y="17594"/>
                  </a:cubicBezTo>
                  <a:cubicBezTo>
                    <a:pt x="15462" y="17466"/>
                    <a:pt x="15664" y="17355"/>
                    <a:pt x="15646" y="17190"/>
                  </a:cubicBezTo>
                  <a:cubicBezTo>
                    <a:pt x="15632" y="17094"/>
                    <a:pt x="15558" y="17009"/>
                    <a:pt x="15475" y="17009"/>
                  </a:cubicBezTo>
                  <a:cubicBezTo>
                    <a:pt x="15447" y="17009"/>
                    <a:pt x="15417" y="17019"/>
                    <a:pt x="15389" y="17043"/>
                  </a:cubicBezTo>
                  <a:cubicBezTo>
                    <a:pt x="15315" y="17079"/>
                    <a:pt x="15297" y="17153"/>
                    <a:pt x="15242" y="17190"/>
                  </a:cubicBezTo>
                  <a:cubicBezTo>
                    <a:pt x="15223" y="17199"/>
                    <a:pt x="15200" y="17208"/>
                    <a:pt x="15182" y="17208"/>
                  </a:cubicBezTo>
                  <a:cubicBezTo>
                    <a:pt x="15163" y="17208"/>
                    <a:pt x="15150" y="17199"/>
                    <a:pt x="15150" y="17171"/>
                  </a:cubicBezTo>
                  <a:cubicBezTo>
                    <a:pt x="15150" y="17116"/>
                    <a:pt x="15168" y="17079"/>
                    <a:pt x="15168" y="17043"/>
                  </a:cubicBezTo>
                  <a:cubicBezTo>
                    <a:pt x="15186" y="16951"/>
                    <a:pt x="15223" y="16840"/>
                    <a:pt x="15260" y="16767"/>
                  </a:cubicBezTo>
                  <a:cubicBezTo>
                    <a:pt x="15297" y="16675"/>
                    <a:pt x="15352" y="16601"/>
                    <a:pt x="15389" y="16528"/>
                  </a:cubicBezTo>
                  <a:cubicBezTo>
                    <a:pt x="15444" y="16399"/>
                    <a:pt x="15407" y="16234"/>
                    <a:pt x="15278" y="16179"/>
                  </a:cubicBezTo>
                  <a:cubicBezTo>
                    <a:pt x="15261" y="16173"/>
                    <a:pt x="15245" y="16170"/>
                    <a:pt x="15229" y="16170"/>
                  </a:cubicBezTo>
                  <a:cubicBezTo>
                    <a:pt x="15141" y="16170"/>
                    <a:pt x="15070" y="16248"/>
                    <a:pt x="15039" y="16326"/>
                  </a:cubicBezTo>
                  <a:cubicBezTo>
                    <a:pt x="15039" y="16381"/>
                    <a:pt x="15021" y="16436"/>
                    <a:pt x="15003" y="16491"/>
                  </a:cubicBezTo>
                  <a:cubicBezTo>
                    <a:pt x="15003" y="16528"/>
                    <a:pt x="14984" y="16565"/>
                    <a:pt x="14966" y="16583"/>
                  </a:cubicBezTo>
                  <a:cubicBezTo>
                    <a:pt x="14929" y="16473"/>
                    <a:pt x="14874" y="16362"/>
                    <a:pt x="14837" y="16271"/>
                  </a:cubicBezTo>
                  <a:cubicBezTo>
                    <a:pt x="14800" y="16179"/>
                    <a:pt x="14782" y="16050"/>
                    <a:pt x="14690" y="15995"/>
                  </a:cubicBezTo>
                  <a:cubicBezTo>
                    <a:pt x="14675" y="15985"/>
                    <a:pt x="14659" y="15980"/>
                    <a:pt x="14643" y="15980"/>
                  </a:cubicBezTo>
                  <a:cubicBezTo>
                    <a:pt x="14598" y="15980"/>
                    <a:pt x="14552" y="16015"/>
                    <a:pt x="14525" y="16068"/>
                  </a:cubicBezTo>
                  <a:cubicBezTo>
                    <a:pt x="14506" y="16142"/>
                    <a:pt x="14525" y="16234"/>
                    <a:pt x="14543" y="16307"/>
                  </a:cubicBezTo>
                  <a:cubicBezTo>
                    <a:pt x="14561" y="16381"/>
                    <a:pt x="14598" y="16473"/>
                    <a:pt x="14672" y="16528"/>
                  </a:cubicBezTo>
                  <a:cubicBezTo>
                    <a:pt x="14727" y="16601"/>
                    <a:pt x="14782" y="16657"/>
                    <a:pt x="14819" y="16749"/>
                  </a:cubicBezTo>
                  <a:cubicBezTo>
                    <a:pt x="14837" y="16804"/>
                    <a:pt x="14837" y="16877"/>
                    <a:pt x="14800" y="16914"/>
                  </a:cubicBezTo>
                  <a:cubicBezTo>
                    <a:pt x="14782" y="16896"/>
                    <a:pt x="14764" y="16877"/>
                    <a:pt x="14764" y="16859"/>
                  </a:cubicBezTo>
                  <a:cubicBezTo>
                    <a:pt x="14414" y="16307"/>
                    <a:pt x="14359" y="15609"/>
                    <a:pt x="14322" y="14965"/>
                  </a:cubicBezTo>
                  <a:lnTo>
                    <a:pt x="14322" y="14965"/>
                  </a:lnTo>
                  <a:cubicBezTo>
                    <a:pt x="14194" y="15517"/>
                    <a:pt x="14230" y="16142"/>
                    <a:pt x="14396" y="16693"/>
                  </a:cubicBezTo>
                  <a:cubicBezTo>
                    <a:pt x="14359" y="16693"/>
                    <a:pt x="14322" y="16712"/>
                    <a:pt x="14286" y="16749"/>
                  </a:cubicBezTo>
                  <a:cubicBezTo>
                    <a:pt x="14286" y="16767"/>
                    <a:pt x="14286" y="16785"/>
                    <a:pt x="14304" y="16804"/>
                  </a:cubicBezTo>
                  <a:cubicBezTo>
                    <a:pt x="14378" y="16877"/>
                    <a:pt x="14451" y="16951"/>
                    <a:pt x="14525" y="17043"/>
                  </a:cubicBezTo>
                  <a:cubicBezTo>
                    <a:pt x="14543" y="17079"/>
                    <a:pt x="14561" y="17135"/>
                    <a:pt x="14598" y="17190"/>
                  </a:cubicBezTo>
                  <a:cubicBezTo>
                    <a:pt x="14727" y="17466"/>
                    <a:pt x="14892" y="17723"/>
                    <a:pt x="15021" y="17980"/>
                  </a:cubicBezTo>
                  <a:cubicBezTo>
                    <a:pt x="15021" y="18054"/>
                    <a:pt x="15003" y="18127"/>
                    <a:pt x="14947" y="18183"/>
                  </a:cubicBezTo>
                  <a:cubicBezTo>
                    <a:pt x="14911" y="18219"/>
                    <a:pt x="14856" y="18238"/>
                    <a:pt x="14782" y="18238"/>
                  </a:cubicBezTo>
                  <a:cubicBezTo>
                    <a:pt x="14782" y="18146"/>
                    <a:pt x="14837" y="18054"/>
                    <a:pt x="14874" y="17980"/>
                  </a:cubicBezTo>
                  <a:cubicBezTo>
                    <a:pt x="14892" y="17907"/>
                    <a:pt x="14892" y="17852"/>
                    <a:pt x="14874" y="17778"/>
                  </a:cubicBezTo>
                  <a:cubicBezTo>
                    <a:pt x="14856" y="17723"/>
                    <a:pt x="14819" y="17668"/>
                    <a:pt x="14745" y="17649"/>
                  </a:cubicBezTo>
                  <a:cubicBezTo>
                    <a:pt x="14735" y="17646"/>
                    <a:pt x="14726" y="17645"/>
                    <a:pt x="14716" y="17645"/>
                  </a:cubicBezTo>
                  <a:cubicBezTo>
                    <a:pt x="14671" y="17645"/>
                    <a:pt x="14628" y="17678"/>
                    <a:pt x="14598" y="17723"/>
                  </a:cubicBezTo>
                  <a:cubicBezTo>
                    <a:pt x="14580" y="17760"/>
                    <a:pt x="14561" y="17833"/>
                    <a:pt x="14525" y="17888"/>
                  </a:cubicBezTo>
                  <a:cubicBezTo>
                    <a:pt x="14518" y="17892"/>
                    <a:pt x="14511" y="17893"/>
                    <a:pt x="14503" y="17893"/>
                  </a:cubicBezTo>
                  <a:cubicBezTo>
                    <a:pt x="14469" y="17893"/>
                    <a:pt x="14433" y="17863"/>
                    <a:pt x="14433" y="17833"/>
                  </a:cubicBezTo>
                  <a:cubicBezTo>
                    <a:pt x="14414" y="17778"/>
                    <a:pt x="14451" y="17723"/>
                    <a:pt x="14469" y="17686"/>
                  </a:cubicBezTo>
                  <a:cubicBezTo>
                    <a:pt x="14543" y="17557"/>
                    <a:pt x="14598" y="17374"/>
                    <a:pt x="14488" y="17245"/>
                  </a:cubicBezTo>
                  <a:cubicBezTo>
                    <a:pt x="14444" y="17190"/>
                    <a:pt x="14374" y="17155"/>
                    <a:pt x="14305" y="17155"/>
                  </a:cubicBezTo>
                  <a:cubicBezTo>
                    <a:pt x="14259" y="17155"/>
                    <a:pt x="14212" y="17171"/>
                    <a:pt x="14175" y="17208"/>
                  </a:cubicBezTo>
                  <a:cubicBezTo>
                    <a:pt x="14120" y="17263"/>
                    <a:pt x="14120" y="17355"/>
                    <a:pt x="14139" y="17429"/>
                  </a:cubicBezTo>
                  <a:cubicBezTo>
                    <a:pt x="14157" y="17502"/>
                    <a:pt x="14194" y="17576"/>
                    <a:pt x="14157" y="17649"/>
                  </a:cubicBezTo>
                  <a:cubicBezTo>
                    <a:pt x="14148" y="17668"/>
                    <a:pt x="14134" y="17677"/>
                    <a:pt x="14118" y="17677"/>
                  </a:cubicBezTo>
                  <a:cubicBezTo>
                    <a:pt x="14102" y="17677"/>
                    <a:pt x="14083" y="17668"/>
                    <a:pt x="14065" y="17649"/>
                  </a:cubicBezTo>
                  <a:cubicBezTo>
                    <a:pt x="14028" y="17631"/>
                    <a:pt x="13991" y="17613"/>
                    <a:pt x="13955" y="17594"/>
                  </a:cubicBezTo>
                  <a:cubicBezTo>
                    <a:pt x="13863" y="17539"/>
                    <a:pt x="13771" y="17502"/>
                    <a:pt x="13661" y="17484"/>
                  </a:cubicBezTo>
                  <a:cubicBezTo>
                    <a:pt x="13625" y="17479"/>
                    <a:pt x="13587" y="17475"/>
                    <a:pt x="13549" y="17475"/>
                  </a:cubicBezTo>
                  <a:cubicBezTo>
                    <a:pt x="13448" y="17475"/>
                    <a:pt x="13346" y="17501"/>
                    <a:pt x="13293" y="17594"/>
                  </a:cubicBezTo>
                  <a:cubicBezTo>
                    <a:pt x="13274" y="17594"/>
                    <a:pt x="13274" y="17613"/>
                    <a:pt x="13274" y="17631"/>
                  </a:cubicBezTo>
                  <a:cubicBezTo>
                    <a:pt x="13274" y="17631"/>
                    <a:pt x="13256" y="17649"/>
                    <a:pt x="13256" y="17649"/>
                  </a:cubicBezTo>
                  <a:cubicBezTo>
                    <a:pt x="13256" y="17668"/>
                    <a:pt x="13256" y="17668"/>
                    <a:pt x="13256" y="17686"/>
                  </a:cubicBezTo>
                  <a:cubicBezTo>
                    <a:pt x="13256" y="17686"/>
                    <a:pt x="13256" y="17705"/>
                    <a:pt x="13256" y="17705"/>
                  </a:cubicBezTo>
                  <a:cubicBezTo>
                    <a:pt x="13256" y="17723"/>
                    <a:pt x="13256" y="17723"/>
                    <a:pt x="13256" y="17723"/>
                  </a:cubicBezTo>
                  <a:cubicBezTo>
                    <a:pt x="13256" y="17741"/>
                    <a:pt x="13274" y="17741"/>
                    <a:pt x="13274" y="17760"/>
                  </a:cubicBezTo>
                  <a:cubicBezTo>
                    <a:pt x="13274" y="17760"/>
                    <a:pt x="13274" y="17778"/>
                    <a:pt x="13274" y="17778"/>
                  </a:cubicBezTo>
                  <a:cubicBezTo>
                    <a:pt x="13274" y="17778"/>
                    <a:pt x="13293" y="17796"/>
                    <a:pt x="13293" y="17796"/>
                  </a:cubicBezTo>
                  <a:cubicBezTo>
                    <a:pt x="13293" y="17815"/>
                    <a:pt x="13293" y="17815"/>
                    <a:pt x="13293" y="17815"/>
                  </a:cubicBezTo>
                  <a:cubicBezTo>
                    <a:pt x="13311" y="17833"/>
                    <a:pt x="13311" y="17833"/>
                    <a:pt x="13311" y="17852"/>
                  </a:cubicBezTo>
                  <a:cubicBezTo>
                    <a:pt x="13330" y="17852"/>
                    <a:pt x="13330" y="17852"/>
                    <a:pt x="13330" y="17870"/>
                  </a:cubicBezTo>
                  <a:cubicBezTo>
                    <a:pt x="13330" y="17870"/>
                    <a:pt x="13348" y="17870"/>
                    <a:pt x="13348" y="17888"/>
                  </a:cubicBezTo>
                  <a:cubicBezTo>
                    <a:pt x="13348" y="17888"/>
                    <a:pt x="13366" y="17907"/>
                    <a:pt x="13366" y="17907"/>
                  </a:cubicBezTo>
                  <a:cubicBezTo>
                    <a:pt x="13385" y="17907"/>
                    <a:pt x="13385" y="17907"/>
                    <a:pt x="13385" y="17925"/>
                  </a:cubicBezTo>
                  <a:cubicBezTo>
                    <a:pt x="13403" y="17925"/>
                    <a:pt x="13422" y="17944"/>
                    <a:pt x="13422" y="17944"/>
                  </a:cubicBezTo>
                  <a:cubicBezTo>
                    <a:pt x="13587" y="18054"/>
                    <a:pt x="13808" y="17980"/>
                    <a:pt x="13973" y="18054"/>
                  </a:cubicBezTo>
                  <a:cubicBezTo>
                    <a:pt x="14047" y="18091"/>
                    <a:pt x="14120" y="18146"/>
                    <a:pt x="14139" y="18201"/>
                  </a:cubicBezTo>
                  <a:cubicBezTo>
                    <a:pt x="14139" y="18238"/>
                    <a:pt x="14157" y="18293"/>
                    <a:pt x="14102" y="18311"/>
                  </a:cubicBezTo>
                  <a:cubicBezTo>
                    <a:pt x="14096" y="18317"/>
                    <a:pt x="14088" y="18319"/>
                    <a:pt x="14078" y="18319"/>
                  </a:cubicBezTo>
                  <a:cubicBezTo>
                    <a:pt x="14054" y="18319"/>
                    <a:pt x="14023" y="18306"/>
                    <a:pt x="14010" y="18293"/>
                  </a:cubicBezTo>
                  <a:cubicBezTo>
                    <a:pt x="13955" y="18256"/>
                    <a:pt x="13881" y="18238"/>
                    <a:pt x="13826" y="18238"/>
                  </a:cubicBezTo>
                  <a:cubicBezTo>
                    <a:pt x="13771" y="18219"/>
                    <a:pt x="13716" y="18210"/>
                    <a:pt x="13661" y="18210"/>
                  </a:cubicBezTo>
                  <a:cubicBezTo>
                    <a:pt x="13605" y="18210"/>
                    <a:pt x="13550" y="18219"/>
                    <a:pt x="13495" y="18238"/>
                  </a:cubicBezTo>
                  <a:cubicBezTo>
                    <a:pt x="13477" y="18238"/>
                    <a:pt x="13458" y="18238"/>
                    <a:pt x="13440" y="18256"/>
                  </a:cubicBezTo>
                  <a:lnTo>
                    <a:pt x="13422" y="18256"/>
                  </a:lnTo>
                  <a:cubicBezTo>
                    <a:pt x="13403" y="18256"/>
                    <a:pt x="13385" y="18274"/>
                    <a:pt x="13366" y="18293"/>
                  </a:cubicBezTo>
                  <a:cubicBezTo>
                    <a:pt x="13330" y="18293"/>
                    <a:pt x="13311" y="18311"/>
                    <a:pt x="13293" y="18348"/>
                  </a:cubicBezTo>
                  <a:cubicBezTo>
                    <a:pt x="13293" y="18348"/>
                    <a:pt x="13293" y="18366"/>
                    <a:pt x="13293" y="18366"/>
                  </a:cubicBezTo>
                  <a:cubicBezTo>
                    <a:pt x="13274" y="18422"/>
                    <a:pt x="13293" y="18495"/>
                    <a:pt x="13348" y="18532"/>
                  </a:cubicBezTo>
                  <a:cubicBezTo>
                    <a:pt x="13392" y="18565"/>
                    <a:pt x="13443" y="18572"/>
                    <a:pt x="13496" y="18572"/>
                  </a:cubicBezTo>
                  <a:cubicBezTo>
                    <a:pt x="13532" y="18572"/>
                    <a:pt x="13569" y="18569"/>
                    <a:pt x="13605" y="18569"/>
                  </a:cubicBezTo>
                  <a:cubicBezTo>
                    <a:pt x="13642" y="18569"/>
                    <a:pt x="13679" y="18569"/>
                    <a:pt x="13734" y="18587"/>
                  </a:cubicBezTo>
                  <a:lnTo>
                    <a:pt x="13716" y="18587"/>
                  </a:lnTo>
                  <a:cubicBezTo>
                    <a:pt x="13679" y="18661"/>
                    <a:pt x="13697" y="18716"/>
                    <a:pt x="13734" y="18771"/>
                  </a:cubicBezTo>
                  <a:cubicBezTo>
                    <a:pt x="13752" y="18826"/>
                    <a:pt x="13808" y="18900"/>
                    <a:pt x="13734" y="18936"/>
                  </a:cubicBezTo>
                  <a:cubicBezTo>
                    <a:pt x="13713" y="18958"/>
                    <a:pt x="13672" y="18967"/>
                    <a:pt x="13631" y="18967"/>
                  </a:cubicBezTo>
                  <a:cubicBezTo>
                    <a:pt x="13602" y="18967"/>
                    <a:pt x="13573" y="18962"/>
                    <a:pt x="13550" y="18955"/>
                  </a:cubicBezTo>
                  <a:cubicBezTo>
                    <a:pt x="13495" y="18936"/>
                    <a:pt x="13431" y="18918"/>
                    <a:pt x="13369" y="18918"/>
                  </a:cubicBezTo>
                  <a:cubicBezTo>
                    <a:pt x="13307" y="18918"/>
                    <a:pt x="13247" y="18936"/>
                    <a:pt x="13201" y="18991"/>
                  </a:cubicBezTo>
                  <a:cubicBezTo>
                    <a:pt x="13201" y="18991"/>
                    <a:pt x="13201" y="18991"/>
                    <a:pt x="13183" y="19010"/>
                  </a:cubicBezTo>
                  <a:cubicBezTo>
                    <a:pt x="13183" y="19028"/>
                    <a:pt x="13183" y="19028"/>
                    <a:pt x="13183" y="19047"/>
                  </a:cubicBezTo>
                  <a:cubicBezTo>
                    <a:pt x="13164" y="19047"/>
                    <a:pt x="13164" y="19047"/>
                    <a:pt x="13164" y="19065"/>
                  </a:cubicBezTo>
                  <a:cubicBezTo>
                    <a:pt x="13164" y="19065"/>
                    <a:pt x="13164" y="19065"/>
                    <a:pt x="13164" y="19083"/>
                  </a:cubicBezTo>
                  <a:cubicBezTo>
                    <a:pt x="13164" y="19083"/>
                    <a:pt x="13164" y="19102"/>
                    <a:pt x="13183" y="19102"/>
                  </a:cubicBezTo>
                  <a:cubicBezTo>
                    <a:pt x="13183" y="19102"/>
                    <a:pt x="13183" y="19120"/>
                    <a:pt x="13183" y="19120"/>
                  </a:cubicBezTo>
                  <a:cubicBezTo>
                    <a:pt x="13183" y="19120"/>
                    <a:pt x="13183" y="19139"/>
                    <a:pt x="13183" y="19139"/>
                  </a:cubicBezTo>
                  <a:cubicBezTo>
                    <a:pt x="13201" y="19139"/>
                    <a:pt x="13201" y="19157"/>
                    <a:pt x="13201" y="19157"/>
                  </a:cubicBezTo>
                  <a:cubicBezTo>
                    <a:pt x="13201" y="19157"/>
                    <a:pt x="13219" y="19175"/>
                    <a:pt x="13219" y="19175"/>
                  </a:cubicBezTo>
                  <a:cubicBezTo>
                    <a:pt x="13219" y="19175"/>
                    <a:pt x="13219" y="19194"/>
                    <a:pt x="13238" y="19194"/>
                  </a:cubicBezTo>
                  <a:cubicBezTo>
                    <a:pt x="13238" y="19194"/>
                    <a:pt x="13238" y="19194"/>
                    <a:pt x="13256" y="19212"/>
                  </a:cubicBezTo>
                  <a:lnTo>
                    <a:pt x="13274" y="19212"/>
                  </a:lnTo>
                  <a:cubicBezTo>
                    <a:pt x="13274" y="19230"/>
                    <a:pt x="13293" y="19230"/>
                    <a:pt x="13293" y="19230"/>
                  </a:cubicBezTo>
                  <a:lnTo>
                    <a:pt x="13311" y="19230"/>
                  </a:lnTo>
                  <a:cubicBezTo>
                    <a:pt x="13330" y="19249"/>
                    <a:pt x="13330" y="19249"/>
                    <a:pt x="13348" y="19249"/>
                  </a:cubicBezTo>
                  <a:cubicBezTo>
                    <a:pt x="13366" y="19253"/>
                    <a:pt x="13384" y="19254"/>
                    <a:pt x="13401" y="19254"/>
                  </a:cubicBezTo>
                  <a:cubicBezTo>
                    <a:pt x="13469" y="19254"/>
                    <a:pt x="13528" y="19230"/>
                    <a:pt x="13587" y="19230"/>
                  </a:cubicBezTo>
                  <a:lnTo>
                    <a:pt x="13716" y="19230"/>
                  </a:lnTo>
                  <a:cubicBezTo>
                    <a:pt x="13752" y="19249"/>
                    <a:pt x="13789" y="19267"/>
                    <a:pt x="13826" y="19304"/>
                  </a:cubicBezTo>
                  <a:cubicBezTo>
                    <a:pt x="13881" y="19341"/>
                    <a:pt x="13936" y="19414"/>
                    <a:pt x="13991" y="19469"/>
                  </a:cubicBezTo>
                  <a:cubicBezTo>
                    <a:pt x="14010" y="19506"/>
                    <a:pt x="14047" y="19543"/>
                    <a:pt x="14065" y="19561"/>
                  </a:cubicBezTo>
                  <a:cubicBezTo>
                    <a:pt x="13679" y="19653"/>
                    <a:pt x="13274" y="19745"/>
                    <a:pt x="12888" y="19837"/>
                  </a:cubicBezTo>
                  <a:cubicBezTo>
                    <a:pt x="12925" y="19800"/>
                    <a:pt x="12944" y="19745"/>
                    <a:pt x="12962" y="19690"/>
                  </a:cubicBezTo>
                  <a:cubicBezTo>
                    <a:pt x="12962" y="19663"/>
                    <a:pt x="12942" y="19646"/>
                    <a:pt x="12924" y="19646"/>
                  </a:cubicBezTo>
                  <a:cubicBezTo>
                    <a:pt x="12918" y="19646"/>
                    <a:pt x="12912" y="19648"/>
                    <a:pt x="12907" y="19653"/>
                  </a:cubicBezTo>
                  <a:cubicBezTo>
                    <a:pt x="12833" y="19745"/>
                    <a:pt x="12741" y="19819"/>
                    <a:pt x="12631" y="19856"/>
                  </a:cubicBezTo>
                  <a:cubicBezTo>
                    <a:pt x="12649" y="19782"/>
                    <a:pt x="12668" y="19690"/>
                    <a:pt x="12705" y="19598"/>
                  </a:cubicBezTo>
                  <a:cubicBezTo>
                    <a:pt x="12705" y="19580"/>
                    <a:pt x="12686" y="19561"/>
                    <a:pt x="12649" y="19561"/>
                  </a:cubicBezTo>
                  <a:cubicBezTo>
                    <a:pt x="12539" y="19617"/>
                    <a:pt x="12521" y="19727"/>
                    <a:pt x="12484" y="19837"/>
                  </a:cubicBezTo>
                  <a:cubicBezTo>
                    <a:pt x="12484" y="19874"/>
                    <a:pt x="12466" y="19911"/>
                    <a:pt x="12429" y="19947"/>
                  </a:cubicBezTo>
                  <a:cubicBezTo>
                    <a:pt x="12300" y="19984"/>
                    <a:pt x="12153" y="20021"/>
                    <a:pt x="12024" y="20058"/>
                  </a:cubicBezTo>
                  <a:cubicBezTo>
                    <a:pt x="12006" y="20058"/>
                    <a:pt x="12006" y="20039"/>
                    <a:pt x="12006" y="20039"/>
                  </a:cubicBezTo>
                  <a:cubicBezTo>
                    <a:pt x="11932" y="19966"/>
                    <a:pt x="11951" y="19837"/>
                    <a:pt x="12043" y="19782"/>
                  </a:cubicBezTo>
                  <a:cubicBezTo>
                    <a:pt x="12104" y="19741"/>
                    <a:pt x="12170" y="19729"/>
                    <a:pt x="12239" y="19729"/>
                  </a:cubicBezTo>
                  <a:cubicBezTo>
                    <a:pt x="12295" y="19729"/>
                    <a:pt x="12353" y="19737"/>
                    <a:pt x="12410" y="19745"/>
                  </a:cubicBezTo>
                  <a:cubicBezTo>
                    <a:pt x="12429" y="19745"/>
                    <a:pt x="12447" y="19745"/>
                    <a:pt x="12447" y="19727"/>
                  </a:cubicBezTo>
                  <a:cubicBezTo>
                    <a:pt x="12484" y="19672"/>
                    <a:pt x="12447" y="19635"/>
                    <a:pt x="12410" y="19598"/>
                  </a:cubicBezTo>
                  <a:cubicBezTo>
                    <a:pt x="12392" y="19592"/>
                    <a:pt x="12374" y="19590"/>
                    <a:pt x="12355" y="19590"/>
                  </a:cubicBezTo>
                  <a:cubicBezTo>
                    <a:pt x="12318" y="19590"/>
                    <a:pt x="12282" y="19598"/>
                    <a:pt x="12245" y="19598"/>
                  </a:cubicBezTo>
                  <a:cubicBezTo>
                    <a:pt x="12153" y="19598"/>
                    <a:pt x="12171" y="19506"/>
                    <a:pt x="12208" y="19451"/>
                  </a:cubicBezTo>
                  <a:cubicBezTo>
                    <a:pt x="12227" y="19396"/>
                    <a:pt x="12263" y="19359"/>
                    <a:pt x="12318" y="19322"/>
                  </a:cubicBezTo>
                  <a:cubicBezTo>
                    <a:pt x="12455" y="19186"/>
                    <a:pt x="12642" y="19110"/>
                    <a:pt x="12827" y="19110"/>
                  </a:cubicBezTo>
                  <a:cubicBezTo>
                    <a:pt x="12891" y="19110"/>
                    <a:pt x="12955" y="19120"/>
                    <a:pt x="13017" y="19139"/>
                  </a:cubicBezTo>
                  <a:cubicBezTo>
                    <a:pt x="13035" y="19139"/>
                    <a:pt x="13054" y="19139"/>
                    <a:pt x="13054" y="19120"/>
                  </a:cubicBezTo>
                  <a:cubicBezTo>
                    <a:pt x="13091" y="19028"/>
                    <a:pt x="12999" y="18973"/>
                    <a:pt x="12925" y="18955"/>
                  </a:cubicBezTo>
                  <a:cubicBezTo>
                    <a:pt x="12909" y="18955"/>
                    <a:pt x="12863" y="18962"/>
                    <a:pt x="12818" y="18962"/>
                  </a:cubicBezTo>
                  <a:cubicBezTo>
                    <a:pt x="12761" y="18962"/>
                    <a:pt x="12705" y="18951"/>
                    <a:pt x="12705" y="18900"/>
                  </a:cubicBezTo>
                  <a:cubicBezTo>
                    <a:pt x="12705" y="18863"/>
                    <a:pt x="12778" y="18826"/>
                    <a:pt x="12815" y="18808"/>
                  </a:cubicBezTo>
                  <a:cubicBezTo>
                    <a:pt x="12852" y="18771"/>
                    <a:pt x="12888" y="18734"/>
                    <a:pt x="12907" y="18697"/>
                  </a:cubicBezTo>
                  <a:cubicBezTo>
                    <a:pt x="12962" y="18642"/>
                    <a:pt x="12999" y="18550"/>
                    <a:pt x="12962" y="18477"/>
                  </a:cubicBezTo>
                  <a:cubicBezTo>
                    <a:pt x="12962" y="18464"/>
                    <a:pt x="12944" y="18451"/>
                    <a:pt x="12926" y="18451"/>
                  </a:cubicBezTo>
                  <a:cubicBezTo>
                    <a:pt x="12919" y="18451"/>
                    <a:pt x="12912" y="18453"/>
                    <a:pt x="12907" y="18458"/>
                  </a:cubicBezTo>
                  <a:cubicBezTo>
                    <a:pt x="12815" y="18550"/>
                    <a:pt x="12760" y="18661"/>
                    <a:pt x="12686" y="18771"/>
                  </a:cubicBezTo>
                  <a:cubicBezTo>
                    <a:pt x="12626" y="18846"/>
                    <a:pt x="12542" y="18933"/>
                    <a:pt x="12443" y="18933"/>
                  </a:cubicBezTo>
                  <a:cubicBezTo>
                    <a:pt x="12421" y="18933"/>
                    <a:pt x="12398" y="18928"/>
                    <a:pt x="12374" y="18918"/>
                  </a:cubicBezTo>
                  <a:cubicBezTo>
                    <a:pt x="12245" y="18863"/>
                    <a:pt x="12263" y="18679"/>
                    <a:pt x="12318" y="18587"/>
                  </a:cubicBezTo>
                  <a:cubicBezTo>
                    <a:pt x="12355" y="18513"/>
                    <a:pt x="12392" y="18458"/>
                    <a:pt x="12447" y="18403"/>
                  </a:cubicBezTo>
                  <a:cubicBezTo>
                    <a:pt x="12484" y="18348"/>
                    <a:pt x="12539" y="18274"/>
                    <a:pt x="12594" y="18201"/>
                  </a:cubicBezTo>
                  <a:cubicBezTo>
                    <a:pt x="12613" y="18183"/>
                    <a:pt x="12594" y="18146"/>
                    <a:pt x="12557" y="18146"/>
                  </a:cubicBezTo>
                  <a:cubicBezTo>
                    <a:pt x="12466" y="18183"/>
                    <a:pt x="12374" y="18238"/>
                    <a:pt x="12337" y="18330"/>
                  </a:cubicBezTo>
                  <a:cubicBezTo>
                    <a:pt x="12318" y="18385"/>
                    <a:pt x="12318" y="18440"/>
                    <a:pt x="12300" y="18477"/>
                  </a:cubicBezTo>
                  <a:cubicBezTo>
                    <a:pt x="12289" y="18498"/>
                    <a:pt x="12272" y="18507"/>
                    <a:pt x="12253" y="18507"/>
                  </a:cubicBezTo>
                  <a:cubicBezTo>
                    <a:pt x="12239" y="18507"/>
                    <a:pt x="12223" y="18503"/>
                    <a:pt x="12208" y="18495"/>
                  </a:cubicBezTo>
                  <a:cubicBezTo>
                    <a:pt x="12116" y="18458"/>
                    <a:pt x="12098" y="18348"/>
                    <a:pt x="12061" y="18274"/>
                  </a:cubicBezTo>
                  <a:cubicBezTo>
                    <a:pt x="12043" y="18183"/>
                    <a:pt x="12006" y="18109"/>
                    <a:pt x="11914" y="18091"/>
                  </a:cubicBezTo>
                  <a:cubicBezTo>
                    <a:pt x="11909" y="18085"/>
                    <a:pt x="11903" y="18083"/>
                    <a:pt x="11898" y="18083"/>
                  </a:cubicBezTo>
                  <a:cubicBezTo>
                    <a:pt x="11886" y="18083"/>
                    <a:pt x="11877" y="18096"/>
                    <a:pt x="11877" y="18109"/>
                  </a:cubicBezTo>
                  <a:cubicBezTo>
                    <a:pt x="11767" y="18274"/>
                    <a:pt x="11914" y="18458"/>
                    <a:pt x="12006" y="18605"/>
                  </a:cubicBezTo>
                  <a:cubicBezTo>
                    <a:pt x="12116" y="18771"/>
                    <a:pt x="12153" y="18955"/>
                    <a:pt x="12079" y="19139"/>
                  </a:cubicBezTo>
                  <a:cubicBezTo>
                    <a:pt x="12045" y="19242"/>
                    <a:pt x="11930" y="19361"/>
                    <a:pt x="11795" y="19361"/>
                  </a:cubicBezTo>
                  <a:cubicBezTo>
                    <a:pt x="11786" y="19361"/>
                    <a:pt x="11776" y="19360"/>
                    <a:pt x="11767" y="19359"/>
                  </a:cubicBezTo>
                  <a:cubicBezTo>
                    <a:pt x="11583" y="19322"/>
                    <a:pt x="11620" y="19065"/>
                    <a:pt x="11675" y="18955"/>
                  </a:cubicBezTo>
                  <a:cubicBezTo>
                    <a:pt x="11749" y="18808"/>
                    <a:pt x="11840" y="18661"/>
                    <a:pt x="11785" y="18495"/>
                  </a:cubicBezTo>
                  <a:cubicBezTo>
                    <a:pt x="11785" y="18482"/>
                    <a:pt x="11767" y="18469"/>
                    <a:pt x="11750" y="18469"/>
                  </a:cubicBezTo>
                  <a:cubicBezTo>
                    <a:pt x="11743" y="18469"/>
                    <a:pt x="11736" y="18471"/>
                    <a:pt x="11730" y="18477"/>
                  </a:cubicBezTo>
                  <a:cubicBezTo>
                    <a:pt x="11657" y="18569"/>
                    <a:pt x="11583" y="18661"/>
                    <a:pt x="11546" y="18771"/>
                  </a:cubicBezTo>
                  <a:cubicBezTo>
                    <a:pt x="11436" y="18734"/>
                    <a:pt x="11418" y="18569"/>
                    <a:pt x="11381" y="18458"/>
                  </a:cubicBezTo>
                  <a:cubicBezTo>
                    <a:pt x="11362" y="18330"/>
                    <a:pt x="11307" y="18164"/>
                    <a:pt x="11179" y="18109"/>
                  </a:cubicBezTo>
                  <a:cubicBezTo>
                    <a:pt x="11160" y="18109"/>
                    <a:pt x="11142" y="18109"/>
                    <a:pt x="11123" y="18127"/>
                  </a:cubicBezTo>
                  <a:cubicBezTo>
                    <a:pt x="11087" y="18293"/>
                    <a:pt x="11142" y="18440"/>
                    <a:pt x="11215" y="18587"/>
                  </a:cubicBezTo>
                  <a:cubicBezTo>
                    <a:pt x="11289" y="18734"/>
                    <a:pt x="11381" y="18863"/>
                    <a:pt x="11436" y="19010"/>
                  </a:cubicBezTo>
                  <a:cubicBezTo>
                    <a:pt x="11454" y="19065"/>
                    <a:pt x="11473" y="19139"/>
                    <a:pt x="11473" y="19194"/>
                  </a:cubicBezTo>
                  <a:cubicBezTo>
                    <a:pt x="11473" y="19249"/>
                    <a:pt x="11454" y="19322"/>
                    <a:pt x="11399" y="19359"/>
                  </a:cubicBezTo>
                  <a:cubicBezTo>
                    <a:pt x="11375" y="19377"/>
                    <a:pt x="11351" y="19384"/>
                    <a:pt x="11330" y="19384"/>
                  </a:cubicBezTo>
                  <a:cubicBezTo>
                    <a:pt x="11237" y="19384"/>
                    <a:pt x="11172" y="19250"/>
                    <a:pt x="11142" y="19175"/>
                  </a:cubicBezTo>
                  <a:cubicBezTo>
                    <a:pt x="11105" y="19047"/>
                    <a:pt x="11068" y="18918"/>
                    <a:pt x="10940" y="18863"/>
                  </a:cubicBezTo>
                  <a:cubicBezTo>
                    <a:pt x="10921" y="18863"/>
                    <a:pt x="10903" y="18881"/>
                    <a:pt x="10903" y="18900"/>
                  </a:cubicBezTo>
                  <a:cubicBezTo>
                    <a:pt x="10884" y="18973"/>
                    <a:pt x="10884" y="19065"/>
                    <a:pt x="10903" y="19139"/>
                  </a:cubicBezTo>
                  <a:cubicBezTo>
                    <a:pt x="11013" y="19451"/>
                    <a:pt x="11344" y="19653"/>
                    <a:pt x="11381" y="20003"/>
                  </a:cubicBezTo>
                  <a:cubicBezTo>
                    <a:pt x="11381" y="20076"/>
                    <a:pt x="11381" y="20131"/>
                    <a:pt x="11344" y="20205"/>
                  </a:cubicBezTo>
                  <a:cubicBezTo>
                    <a:pt x="11344" y="20205"/>
                    <a:pt x="11326" y="20223"/>
                    <a:pt x="11326" y="20223"/>
                  </a:cubicBezTo>
                  <a:cubicBezTo>
                    <a:pt x="11289" y="20242"/>
                    <a:pt x="11271" y="20242"/>
                    <a:pt x="11252" y="20242"/>
                  </a:cubicBezTo>
                  <a:cubicBezTo>
                    <a:pt x="11215" y="20223"/>
                    <a:pt x="11179" y="20186"/>
                    <a:pt x="11160" y="20150"/>
                  </a:cubicBezTo>
                  <a:cubicBezTo>
                    <a:pt x="11087" y="20076"/>
                    <a:pt x="11050" y="20003"/>
                    <a:pt x="11013" y="19911"/>
                  </a:cubicBezTo>
                  <a:cubicBezTo>
                    <a:pt x="10976" y="19819"/>
                    <a:pt x="10976" y="19727"/>
                    <a:pt x="10940" y="19635"/>
                  </a:cubicBezTo>
                  <a:cubicBezTo>
                    <a:pt x="10921" y="19561"/>
                    <a:pt x="10848" y="19506"/>
                    <a:pt x="10774" y="19488"/>
                  </a:cubicBezTo>
                  <a:cubicBezTo>
                    <a:pt x="10719" y="19488"/>
                    <a:pt x="10664" y="19543"/>
                    <a:pt x="10645" y="19598"/>
                  </a:cubicBezTo>
                  <a:cubicBezTo>
                    <a:pt x="10627" y="19727"/>
                    <a:pt x="10756" y="19819"/>
                    <a:pt x="10774" y="19947"/>
                  </a:cubicBezTo>
                  <a:cubicBezTo>
                    <a:pt x="10790" y="19995"/>
                    <a:pt x="10778" y="20043"/>
                    <a:pt x="10727" y="20043"/>
                  </a:cubicBezTo>
                  <a:cubicBezTo>
                    <a:pt x="10719" y="20043"/>
                    <a:pt x="10710" y="20042"/>
                    <a:pt x="10701" y="20039"/>
                  </a:cubicBezTo>
                  <a:cubicBezTo>
                    <a:pt x="10645" y="20039"/>
                    <a:pt x="10609" y="20003"/>
                    <a:pt x="10554" y="19984"/>
                  </a:cubicBezTo>
                  <a:cubicBezTo>
                    <a:pt x="10531" y="19961"/>
                    <a:pt x="10501" y="19946"/>
                    <a:pt x="10469" y="19946"/>
                  </a:cubicBezTo>
                  <a:cubicBezTo>
                    <a:pt x="10449" y="19946"/>
                    <a:pt x="10428" y="19952"/>
                    <a:pt x="10406" y="19966"/>
                  </a:cubicBezTo>
                  <a:cubicBezTo>
                    <a:pt x="10351" y="19984"/>
                    <a:pt x="10333" y="20039"/>
                    <a:pt x="10351" y="20095"/>
                  </a:cubicBezTo>
                  <a:cubicBezTo>
                    <a:pt x="10370" y="20242"/>
                    <a:pt x="10554" y="20297"/>
                    <a:pt x="10682" y="20352"/>
                  </a:cubicBezTo>
                  <a:cubicBezTo>
                    <a:pt x="10701" y="20352"/>
                    <a:pt x="10719" y="20370"/>
                    <a:pt x="10737" y="20370"/>
                  </a:cubicBezTo>
                  <a:cubicBezTo>
                    <a:pt x="10609" y="20407"/>
                    <a:pt x="10462" y="20444"/>
                    <a:pt x="10333" y="20481"/>
                  </a:cubicBezTo>
                  <a:cubicBezTo>
                    <a:pt x="10315" y="20425"/>
                    <a:pt x="10315" y="20370"/>
                    <a:pt x="10315" y="20315"/>
                  </a:cubicBezTo>
                  <a:cubicBezTo>
                    <a:pt x="10315" y="20223"/>
                    <a:pt x="10296" y="20131"/>
                    <a:pt x="10259" y="20039"/>
                  </a:cubicBezTo>
                  <a:cubicBezTo>
                    <a:pt x="10223" y="19929"/>
                    <a:pt x="10186" y="19837"/>
                    <a:pt x="10149" y="19745"/>
                  </a:cubicBezTo>
                  <a:cubicBezTo>
                    <a:pt x="10020" y="19451"/>
                    <a:pt x="9984" y="19047"/>
                    <a:pt x="10241" y="18789"/>
                  </a:cubicBezTo>
                  <a:cubicBezTo>
                    <a:pt x="10340" y="18707"/>
                    <a:pt x="10468" y="18639"/>
                    <a:pt x="10613" y="18639"/>
                  </a:cubicBezTo>
                  <a:cubicBezTo>
                    <a:pt x="10630" y="18639"/>
                    <a:pt x="10647" y="18640"/>
                    <a:pt x="10664" y="18642"/>
                  </a:cubicBezTo>
                  <a:cubicBezTo>
                    <a:pt x="10709" y="18653"/>
                    <a:pt x="10816" y="18699"/>
                    <a:pt x="10896" y="18699"/>
                  </a:cubicBezTo>
                  <a:cubicBezTo>
                    <a:pt x="10947" y="18699"/>
                    <a:pt x="10988" y="18681"/>
                    <a:pt x="10995" y="18624"/>
                  </a:cubicBezTo>
                  <a:cubicBezTo>
                    <a:pt x="10995" y="18605"/>
                    <a:pt x="10995" y="18587"/>
                    <a:pt x="10976" y="18587"/>
                  </a:cubicBezTo>
                  <a:cubicBezTo>
                    <a:pt x="10903" y="18550"/>
                    <a:pt x="10811" y="18513"/>
                    <a:pt x="10737" y="18477"/>
                  </a:cubicBezTo>
                  <a:cubicBezTo>
                    <a:pt x="10829" y="18440"/>
                    <a:pt x="10903" y="18366"/>
                    <a:pt x="10940" y="18274"/>
                  </a:cubicBezTo>
                  <a:cubicBezTo>
                    <a:pt x="10940" y="18256"/>
                    <a:pt x="10940" y="18238"/>
                    <a:pt x="10921" y="18238"/>
                  </a:cubicBezTo>
                  <a:cubicBezTo>
                    <a:pt x="10903" y="18235"/>
                    <a:pt x="10885" y="18234"/>
                    <a:pt x="10868" y="18234"/>
                  </a:cubicBezTo>
                  <a:cubicBezTo>
                    <a:pt x="10659" y="18234"/>
                    <a:pt x="10517" y="18422"/>
                    <a:pt x="10296" y="18422"/>
                  </a:cubicBezTo>
                  <a:cubicBezTo>
                    <a:pt x="10241" y="18422"/>
                    <a:pt x="10149" y="18403"/>
                    <a:pt x="10131" y="18330"/>
                  </a:cubicBezTo>
                  <a:cubicBezTo>
                    <a:pt x="10112" y="18256"/>
                    <a:pt x="10167" y="18201"/>
                    <a:pt x="10223" y="18164"/>
                  </a:cubicBezTo>
                  <a:cubicBezTo>
                    <a:pt x="10296" y="18109"/>
                    <a:pt x="10388" y="18091"/>
                    <a:pt x="10480" y="18072"/>
                  </a:cubicBezTo>
                  <a:cubicBezTo>
                    <a:pt x="10590" y="18054"/>
                    <a:pt x="10701" y="18017"/>
                    <a:pt x="10829" y="17999"/>
                  </a:cubicBezTo>
                  <a:cubicBezTo>
                    <a:pt x="10903" y="17980"/>
                    <a:pt x="10995" y="17962"/>
                    <a:pt x="11050" y="17888"/>
                  </a:cubicBezTo>
                  <a:cubicBezTo>
                    <a:pt x="11087" y="17833"/>
                    <a:pt x="11087" y="17760"/>
                    <a:pt x="11013" y="17723"/>
                  </a:cubicBezTo>
                  <a:cubicBezTo>
                    <a:pt x="10992" y="17712"/>
                    <a:pt x="10970" y="17708"/>
                    <a:pt x="10949" y="17708"/>
                  </a:cubicBezTo>
                  <a:cubicBezTo>
                    <a:pt x="10897" y="17708"/>
                    <a:pt x="10845" y="17734"/>
                    <a:pt x="10793" y="17760"/>
                  </a:cubicBezTo>
                  <a:cubicBezTo>
                    <a:pt x="10682" y="17796"/>
                    <a:pt x="10572" y="17852"/>
                    <a:pt x="10462" y="17888"/>
                  </a:cubicBezTo>
                  <a:cubicBezTo>
                    <a:pt x="10443" y="17852"/>
                    <a:pt x="10480" y="17796"/>
                    <a:pt x="10517" y="17760"/>
                  </a:cubicBezTo>
                  <a:cubicBezTo>
                    <a:pt x="10590" y="17686"/>
                    <a:pt x="10701" y="17594"/>
                    <a:pt x="10645" y="17484"/>
                  </a:cubicBezTo>
                  <a:cubicBezTo>
                    <a:pt x="10623" y="17455"/>
                    <a:pt x="10590" y="17443"/>
                    <a:pt x="10553" y="17443"/>
                  </a:cubicBezTo>
                  <a:cubicBezTo>
                    <a:pt x="10499" y="17443"/>
                    <a:pt x="10440" y="17469"/>
                    <a:pt x="10406" y="17502"/>
                  </a:cubicBezTo>
                  <a:cubicBezTo>
                    <a:pt x="10333" y="17576"/>
                    <a:pt x="10351" y="17741"/>
                    <a:pt x="10259" y="17796"/>
                  </a:cubicBezTo>
                  <a:cubicBezTo>
                    <a:pt x="10235" y="17813"/>
                    <a:pt x="10209" y="17820"/>
                    <a:pt x="10183" y="17820"/>
                  </a:cubicBezTo>
                  <a:cubicBezTo>
                    <a:pt x="10097" y="17820"/>
                    <a:pt x="10016" y="17735"/>
                    <a:pt x="10002" y="17649"/>
                  </a:cubicBezTo>
                  <a:cubicBezTo>
                    <a:pt x="10002" y="17521"/>
                    <a:pt x="10112" y="17429"/>
                    <a:pt x="10204" y="17374"/>
                  </a:cubicBezTo>
                  <a:cubicBezTo>
                    <a:pt x="10278" y="17337"/>
                    <a:pt x="10370" y="17318"/>
                    <a:pt x="10443" y="17300"/>
                  </a:cubicBezTo>
                  <a:cubicBezTo>
                    <a:pt x="10498" y="17300"/>
                    <a:pt x="10572" y="17300"/>
                    <a:pt x="10627" y="17263"/>
                  </a:cubicBezTo>
                  <a:cubicBezTo>
                    <a:pt x="10682" y="17227"/>
                    <a:pt x="10701" y="17190"/>
                    <a:pt x="10682" y="17135"/>
                  </a:cubicBezTo>
                  <a:cubicBezTo>
                    <a:pt x="10664" y="17098"/>
                    <a:pt x="10609" y="17061"/>
                    <a:pt x="10572" y="17061"/>
                  </a:cubicBezTo>
                  <a:cubicBezTo>
                    <a:pt x="10498" y="17061"/>
                    <a:pt x="10462" y="17079"/>
                    <a:pt x="10406" y="17116"/>
                  </a:cubicBezTo>
                  <a:cubicBezTo>
                    <a:pt x="10362" y="17131"/>
                    <a:pt x="10318" y="17182"/>
                    <a:pt x="10264" y="17182"/>
                  </a:cubicBezTo>
                  <a:cubicBezTo>
                    <a:pt x="10251" y="17182"/>
                    <a:pt x="10237" y="17179"/>
                    <a:pt x="10223" y="17171"/>
                  </a:cubicBezTo>
                  <a:cubicBezTo>
                    <a:pt x="10186" y="17171"/>
                    <a:pt x="10149" y="17116"/>
                    <a:pt x="10149" y="17079"/>
                  </a:cubicBezTo>
                  <a:cubicBezTo>
                    <a:pt x="10131" y="17024"/>
                    <a:pt x="10186" y="16969"/>
                    <a:pt x="10204" y="16932"/>
                  </a:cubicBezTo>
                  <a:cubicBezTo>
                    <a:pt x="10235" y="16855"/>
                    <a:pt x="10188" y="16777"/>
                    <a:pt x="10117" y="16777"/>
                  </a:cubicBezTo>
                  <a:cubicBezTo>
                    <a:pt x="10104" y="16777"/>
                    <a:pt x="10090" y="16780"/>
                    <a:pt x="10076" y="16785"/>
                  </a:cubicBezTo>
                  <a:cubicBezTo>
                    <a:pt x="9965" y="16804"/>
                    <a:pt x="9928" y="16914"/>
                    <a:pt x="9947" y="17024"/>
                  </a:cubicBezTo>
                  <a:cubicBezTo>
                    <a:pt x="9947" y="17079"/>
                    <a:pt x="9947" y="17135"/>
                    <a:pt x="9928" y="17208"/>
                  </a:cubicBezTo>
                  <a:cubicBezTo>
                    <a:pt x="9910" y="17245"/>
                    <a:pt x="9892" y="17300"/>
                    <a:pt x="9873" y="17355"/>
                  </a:cubicBezTo>
                  <a:cubicBezTo>
                    <a:pt x="9818" y="17447"/>
                    <a:pt x="9745" y="17539"/>
                    <a:pt x="9708" y="17649"/>
                  </a:cubicBezTo>
                  <a:cubicBezTo>
                    <a:pt x="9671" y="17741"/>
                    <a:pt x="9653" y="17852"/>
                    <a:pt x="9653" y="17962"/>
                  </a:cubicBezTo>
                  <a:cubicBezTo>
                    <a:pt x="9653" y="18054"/>
                    <a:pt x="9671" y="18183"/>
                    <a:pt x="9616" y="18256"/>
                  </a:cubicBezTo>
                  <a:cubicBezTo>
                    <a:pt x="9587" y="18285"/>
                    <a:pt x="9550" y="18298"/>
                    <a:pt x="9513" y="18298"/>
                  </a:cubicBezTo>
                  <a:cubicBezTo>
                    <a:pt x="9432" y="18298"/>
                    <a:pt x="9347" y="18240"/>
                    <a:pt x="9322" y="18164"/>
                  </a:cubicBezTo>
                  <a:cubicBezTo>
                    <a:pt x="9267" y="18035"/>
                    <a:pt x="9303" y="17870"/>
                    <a:pt x="9340" y="17741"/>
                  </a:cubicBezTo>
                  <a:cubicBezTo>
                    <a:pt x="9377" y="17613"/>
                    <a:pt x="9432" y="17502"/>
                    <a:pt x="9524" y="17374"/>
                  </a:cubicBezTo>
                  <a:cubicBezTo>
                    <a:pt x="9598" y="17282"/>
                    <a:pt x="9689" y="17190"/>
                    <a:pt x="9763" y="17079"/>
                  </a:cubicBezTo>
                  <a:cubicBezTo>
                    <a:pt x="9818" y="17006"/>
                    <a:pt x="9873" y="16877"/>
                    <a:pt x="9800" y="16804"/>
                  </a:cubicBezTo>
                  <a:cubicBezTo>
                    <a:pt x="9781" y="16785"/>
                    <a:pt x="9763" y="16785"/>
                    <a:pt x="9745" y="16785"/>
                  </a:cubicBezTo>
                  <a:cubicBezTo>
                    <a:pt x="9634" y="16822"/>
                    <a:pt x="9598" y="16969"/>
                    <a:pt x="9524" y="17061"/>
                  </a:cubicBezTo>
                  <a:lnTo>
                    <a:pt x="9432" y="17208"/>
                  </a:lnTo>
                  <a:cubicBezTo>
                    <a:pt x="9395" y="17245"/>
                    <a:pt x="9359" y="17300"/>
                    <a:pt x="9322" y="17318"/>
                  </a:cubicBezTo>
                  <a:cubicBezTo>
                    <a:pt x="9312" y="17323"/>
                    <a:pt x="9302" y="17326"/>
                    <a:pt x="9292" y="17326"/>
                  </a:cubicBezTo>
                  <a:cubicBezTo>
                    <a:pt x="9265" y="17326"/>
                    <a:pt x="9238" y="17309"/>
                    <a:pt x="9212" y="17282"/>
                  </a:cubicBezTo>
                  <a:cubicBezTo>
                    <a:pt x="9193" y="17245"/>
                    <a:pt x="9193" y="17208"/>
                    <a:pt x="9193" y="17171"/>
                  </a:cubicBezTo>
                  <a:cubicBezTo>
                    <a:pt x="9193" y="17061"/>
                    <a:pt x="9212" y="16969"/>
                    <a:pt x="9230" y="16859"/>
                  </a:cubicBezTo>
                  <a:cubicBezTo>
                    <a:pt x="9248" y="16767"/>
                    <a:pt x="9285" y="16675"/>
                    <a:pt x="9285" y="16565"/>
                  </a:cubicBezTo>
                  <a:cubicBezTo>
                    <a:pt x="9303" y="16510"/>
                    <a:pt x="9285" y="16436"/>
                    <a:pt x="9230" y="16399"/>
                  </a:cubicBezTo>
                  <a:cubicBezTo>
                    <a:pt x="9216" y="16395"/>
                    <a:pt x="9201" y="16392"/>
                    <a:pt x="9186" y="16392"/>
                  </a:cubicBezTo>
                  <a:cubicBezTo>
                    <a:pt x="9140" y="16392"/>
                    <a:pt x="9092" y="16413"/>
                    <a:pt x="9064" y="16454"/>
                  </a:cubicBezTo>
                  <a:cubicBezTo>
                    <a:pt x="9028" y="16510"/>
                    <a:pt x="9028" y="16583"/>
                    <a:pt x="9009" y="16638"/>
                  </a:cubicBezTo>
                  <a:cubicBezTo>
                    <a:pt x="9009" y="16675"/>
                    <a:pt x="8991" y="16730"/>
                    <a:pt x="8954" y="16749"/>
                  </a:cubicBezTo>
                  <a:cubicBezTo>
                    <a:pt x="8917" y="16767"/>
                    <a:pt x="8881" y="16767"/>
                    <a:pt x="8844" y="16767"/>
                  </a:cubicBezTo>
                  <a:cubicBezTo>
                    <a:pt x="8752" y="16749"/>
                    <a:pt x="8697" y="16675"/>
                    <a:pt x="8642" y="16620"/>
                  </a:cubicBezTo>
                  <a:cubicBezTo>
                    <a:pt x="8632" y="16611"/>
                    <a:pt x="8623" y="16606"/>
                    <a:pt x="8614" y="16606"/>
                  </a:cubicBezTo>
                  <a:cubicBezTo>
                    <a:pt x="8605" y="16606"/>
                    <a:pt x="8596" y="16611"/>
                    <a:pt x="8586" y="16620"/>
                  </a:cubicBezTo>
                  <a:cubicBezTo>
                    <a:pt x="8550" y="16675"/>
                    <a:pt x="8531" y="16749"/>
                    <a:pt x="8550" y="16804"/>
                  </a:cubicBezTo>
                  <a:cubicBezTo>
                    <a:pt x="8568" y="16896"/>
                    <a:pt x="8623" y="16951"/>
                    <a:pt x="8678" y="17006"/>
                  </a:cubicBezTo>
                  <a:cubicBezTo>
                    <a:pt x="8752" y="17043"/>
                    <a:pt x="8825" y="17098"/>
                    <a:pt x="8881" y="17153"/>
                  </a:cubicBezTo>
                  <a:cubicBezTo>
                    <a:pt x="8936" y="17227"/>
                    <a:pt x="8973" y="17300"/>
                    <a:pt x="8991" y="17374"/>
                  </a:cubicBezTo>
                  <a:cubicBezTo>
                    <a:pt x="9028" y="17502"/>
                    <a:pt x="9028" y="17705"/>
                    <a:pt x="8917" y="17815"/>
                  </a:cubicBezTo>
                  <a:cubicBezTo>
                    <a:pt x="8894" y="17850"/>
                    <a:pt x="8855" y="17871"/>
                    <a:pt x="8810" y="17871"/>
                  </a:cubicBezTo>
                  <a:cubicBezTo>
                    <a:pt x="8786" y="17871"/>
                    <a:pt x="8760" y="17865"/>
                    <a:pt x="8734" y="17852"/>
                  </a:cubicBezTo>
                  <a:cubicBezTo>
                    <a:pt x="8660" y="17815"/>
                    <a:pt x="8642" y="17760"/>
                    <a:pt x="8678" y="17686"/>
                  </a:cubicBezTo>
                  <a:cubicBezTo>
                    <a:pt x="8715" y="17613"/>
                    <a:pt x="8770" y="17576"/>
                    <a:pt x="8807" y="17502"/>
                  </a:cubicBezTo>
                  <a:cubicBezTo>
                    <a:pt x="8844" y="17447"/>
                    <a:pt x="8844" y="17374"/>
                    <a:pt x="8807" y="17300"/>
                  </a:cubicBezTo>
                  <a:cubicBezTo>
                    <a:pt x="8807" y="17300"/>
                    <a:pt x="8799" y="17292"/>
                    <a:pt x="8788" y="17292"/>
                  </a:cubicBezTo>
                  <a:cubicBezTo>
                    <a:pt x="8783" y="17292"/>
                    <a:pt x="8776" y="17294"/>
                    <a:pt x="8770" y="17300"/>
                  </a:cubicBezTo>
                  <a:cubicBezTo>
                    <a:pt x="8678" y="17318"/>
                    <a:pt x="8605" y="17355"/>
                    <a:pt x="8531" y="17410"/>
                  </a:cubicBezTo>
                  <a:cubicBezTo>
                    <a:pt x="8476" y="17245"/>
                    <a:pt x="8439" y="17061"/>
                    <a:pt x="8421" y="16896"/>
                  </a:cubicBezTo>
                  <a:cubicBezTo>
                    <a:pt x="8421" y="16877"/>
                    <a:pt x="8403" y="16859"/>
                    <a:pt x="8384" y="16859"/>
                  </a:cubicBezTo>
                  <a:cubicBezTo>
                    <a:pt x="8377" y="16856"/>
                    <a:pt x="8370" y="16855"/>
                    <a:pt x="8363" y="16855"/>
                  </a:cubicBezTo>
                  <a:cubicBezTo>
                    <a:pt x="8320" y="16855"/>
                    <a:pt x="8290" y="16903"/>
                    <a:pt x="8274" y="16951"/>
                  </a:cubicBezTo>
                  <a:cubicBezTo>
                    <a:pt x="8274" y="17006"/>
                    <a:pt x="8311" y="17061"/>
                    <a:pt x="8292" y="17135"/>
                  </a:cubicBezTo>
                  <a:cubicBezTo>
                    <a:pt x="8266" y="17187"/>
                    <a:pt x="8192" y="17231"/>
                    <a:pt x="8119" y="17231"/>
                  </a:cubicBezTo>
                  <a:cubicBezTo>
                    <a:pt x="8090" y="17231"/>
                    <a:pt x="8061" y="17224"/>
                    <a:pt x="8035" y="17208"/>
                  </a:cubicBezTo>
                  <a:lnTo>
                    <a:pt x="7998" y="17208"/>
                  </a:lnTo>
                  <a:cubicBezTo>
                    <a:pt x="7981" y="17202"/>
                    <a:pt x="7965" y="17199"/>
                    <a:pt x="7951" y="17199"/>
                  </a:cubicBezTo>
                  <a:cubicBezTo>
                    <a:pt x="7847" y="17199"/>
                    <a:pt x="7837" y="17362"/>
                    <a:pt x="7869" y="17410"/>
                  </a:cubicBezTo>
                  <a:cubicBezTo>
                    <a:pt x="7925" y="17502"/>
                    <a:pt x="8127" y="17502"/>
                    <a:pt x="8200" y="17521"/>
                  </a:cubicBezTo>
                  <a:cubicBezTo>
                    <a:pt x="8256" y="17539"/>
                    <a:pt x="8292" y="17576"/>
                    <a:pt x="8311" y="17613"/>
                  </a:cubicBezTo>
                  <a:cubicBezTo>
                    <a:pt x="8347" y="17668"/>
                    <a:pt x="8347" y="17723"/>
                    <a:pt x="8329" y="17778"/>
                  </a:cubicBezTo>
                  <a:cubicBezTo>
                    <a:pt x="8292" y="17888"/>
                    <a:pt x="8108" y="17925"/>
                    <a:pt x="8017" y="17980"/>
                  </a:cubicBezTo>
                  <a:cubicBezTo>
                    <a:pt x="7998" y="17999"/>
                    <a:pt x="7943" y="18109"/>
                    <a:pt x="8035" y="18127"/>
                  </a:cubicBezTo>
                  <a:cubicBezTo>
                    <a:pt x="8079" y="18127"/>
                    <a:pt x="8123" y="18108"/>
                    <a:pt x="8187" y="18108"/>
                  </a:cubicBezTo>
                  <a:cubicBezTo>
                    <a:pt x="8230" y="18108"/>
                    <a:pt x="8281" y="18116"/>
                    <a:pt x="8347" y="18146"/>
                  </a:cubicBezTo>
                  <a:cubicBezTo>
                    <a:pt x="8623" y="18238"/>
                    <a:pt x="8899" y="18403"/>
                    <a:pt x="9120" y="18587"/>
                  </a:cubicBezTo>
                  <a:cubicBezTo>
                    <a:pt x="9193" y="18642"/>
                    <a:pt x="9450" y="18844"/>
                    <a:pt x="9267" y="18918"/>
                  </a:cubicBezTo>
                  <a:cubicBezTo>
                    <a:pt x="9238" y="18934"/>
                    <a:pt x="9208" y="18942"/>
                    <a:pt x="9178" y="18942"/>
                  </a:cubicBezTo>
                  <a:cubicBezTo>
                    <a:pt x="9075" y="18942"/>
                    <a:pt x="8974" y="18856"/>
                    <a:pt x="8917" y="18771"/>
                  </a:cubicBezTo>
                  <a:cubicBezTo>
                    <a:pt x="8862" y="18697"/>
                    <a:pt x="8844" y="18624"/>
                    <a:pt x="8807" y="18532"/>
                  </a:cubicBezTo>
                  <a:cubicBezTo>
                    <a:pt x="8770" y="18477"/>
                    <a:pt x="8752" y="18403"/>
                    <a:pt x="8697" y="18366"/>
                  </a:cubicBezTo>
                  <a:cubicBezTo>
                    <a:pt x="8682" y="18361"/>
                    <a:pt x="8668" y="18359"/>
                    <a:pt x="8656" y="18359"/>
                  </a:cubicBezTo>
                  <a:cubicBezTo>
                    <a:pt x="8622" y="18359"/>
                    <a:pt x="8595" y="18376"/>
                    <a:pt x="8568" y="18403"/>
                  </a:cubicBezTo>
                  <a:cubicBezTo>
                    <a:pt x="8550" y="18458"/>
                    <a:pt x="8550" y="18513"/>
                    <a:pt x="8550" y="18569"/>
                  </a:cubicBezTo>
                  <a:cubicBezTo>
                    <a:pt x="8568" y="18624"/>
                    <a:pt x="8623" y="18679"/>
                    <a:pt x="8623" y="18734"/>
                  </a:cubicBezTo>
                  <a:cubicBezTo>
                    <a:pt x="8623" y="18789"/>
                    <a:pt x="8550" y="18789"/>
                    <a:pt x="8495" y="18808"/>
                  </a:cubicBezTo>
                  <a:cubicBezTo>
                    <a:pt x="8458" y="18808"/>
                    <a:pt x="8403" y="18808"/>
                    <a:pt x="8366" y="18826"/>
                  </a:cubicBezTo>
                  <a:cubicBezTo>
                    <a:pt x="8311" y="18863"/>
                    <a:pt x="8292" y="18918"/>
                    <a:pt x="8311" y="18955"/>
                  </a:cubicBezTo>
                  <a:cubicBezTo>
                    <a:pt x="8347" y="19083"/>
                    <a:pt x="8531" y="19083"/>
                    <a:pt x="8623" y="19102"/>
                  </a:cubicBezTo>
                  <a:cubicBezTo>
                    <a:pt x="8770" y="19139"/>
                    <a:pt x="8899" y="19175"/>
                    <a:pt x="9028" y="19230"/>
                  </a:cubicBezTo>
                  <a:cubicBezTo>
                    <a:pt x="9267" y="19322"/>
                    <a:pt x="9506" y="19488"/>
                    <a:pt x="9653" y="19727"/>
                  </a:cubicBezTo>
                  <a:cubicBezTo>
                    <a:pt x="9708" y="19837"/>
                    <a:pt x="9745" y="19947"/>
                    <a:pt x="9745" y="20076"/>
                  </a:cubicBezTo>
                  <a:cubicBezTo>
                    <a:pt x="9728" y="20192"/>
                    <a:pt x="9638" y="20263"/>
                    <a:pt x="9526" y="20263"/>
                  </a:cubicBezTo>
                  <a:cubicBezTo>
                    <a:pt x="9513" y="20263"/>
                    <a:pt x="9500" y="20262"/>
                    <a:pt x="9487" y="20260"/>
                  </a:cubicBezTo>
                  <a:cubicBezTo>
                    <a:pt x="9230" y="20186"/>
                    <a:pt x="9138" y="19874"/>
                    <a:pt x="8881" y="19800"/>
                  </a:cubicBezTo>
                  <a:cubicBezTo>
                    <a:pt x="8844" y="19782"/>
                    <a:pt x="8807" y="19782"/>
                    <a:pt x="8789" y="19782"/>
                  </a:cubicBezTo>
                  <a:cubicBezTo>
                    <a:pt x="8770" y="19800"/>
                    <a:pt x="8752" y="19819"/>
                    <a:pt x="8752" y="19837"/>
                  </a:cubicBezTo>
                  <a:cubicBezTo>
                    <a:pt x="8734" y="19892"/>
                    <a:pt x="8734" y="19947"/>
                    <a:pt x="8770" y="19984"/>
                  </a:cubicBezTo>
                  <a:cubicBezTo>
                    <a:pt x="8789" y="20039"/>
                    <a:pt x="8844" y="20076"/>
                    <a:pt x="8899" y="20131"/>
                  </a:cubicBezTo>
                  <a:cubicBezTo>
                    <a:pt x="8954" y="20168"/>
                    <a:pt x="8991" y="20242"/>
                    <a:pt x="8954" y="20297"/>
                  </a:cubicBezTo>
                  <a:cubicBezTo>
                    <a:pt x="8899" y="20407"/>
                    <a:pt x="8752" y="20407"/>
                    <a:pt x="8642" y="20407"/>
                  </a:cubicBezTo>
                  <a:cubicBezTo>
                    <a:pt x="8531" y="20425"/>
                    <a:pt x="8403" y="20444"/>
                    <a:pt x="8347" y="20573"/>
                  </a:cubicBezTo>
                  <a:cubicBezTo>
                    <a:pt x="8347" y="20573"/>
                    <a:pt x="8347" y="20591"/>
                    <a:pt x="8347" y="20609"/>
                  </a:cubicBezTo>
                  <a:cubicBezTo>
                    <a:pt x="8384" y="20628"/>
                    <a:pt x="8421" y="20646"/>
                    <a:pt x="8476" y="20664"/>
                  </a:cubicBezTo>
                  <a:cubicBezTo>
                    <a:pt x="8529" y="20684"/>
                    <a:pt x="8581" y="20691"/>
                    <a:pt x="8633" y="20691"/>
                  </a:cubicBezTo>
                  <a:cubicBezTo>
                    <a:pt x="8782" y="20691"/>
                    <a:pt x="8928" y="20627"/>
                    <a:pt x="9064" y="20573"/>
                  </a:cubicBezTo>
                  <a:cubicBezTo>
                    <a:pt x="9175" y="20536"/>
                    <a:pt x="9303" y="20499"/>
                    <a:pt x="9432" y="20499"/>
                  </a:cubicBezTo>
                  <a:cubicBezTo>
                    <a:pt x="9524" y="20517"/>
                    <a:pt x="9598" y="20554"/>
                    <a:pt x="9671" y="20609"/>
                  </a:cubicBezTo>
                  <a:cubicBezTo>
                    <a:pt x="9689" y="20628"/>
                    <a:pt x="9689" y="20628"/>
                    <a:pt x="9689" y="20628"/>
                  </a:cubicBezTo>
                  <a:cubicBezTo>
                    <a:pt x="8107" y="21002"/>
                    <a:pt x="6513" y="21286"/>
                    <a:pt x="4872" y="21286"/>
                  </a:cubicBezTo>
                  <a:cubicBezTo>
                    <a:pt x="4416" y="21286"/>
                    <a:pt x="3957" y="21264"/>
                    <a:pt x="3494" y="21216"/>
                  </a:cubicBezTo>
                  <a:cubicBezTo>
                    <a:pt x="2838" y="21138"/>
                    <a:pt x="2250" y="21054"/>
                    <a:pt x="1661" y="21054"/>
                  </a:cubicBezTo>
                  <a:cubicBezTo>
                    <a:pt x="1143" y="21054"/>
                    <a:pt x="624" y="21119"/>
                    <a:pt x="56" y="21308"/>
                  </a:cubicBezTo>
                  <a:lnTo>
                    <a:pt x="1" y="21308"/>
                  </a:lnTo>
                  <a:lnTo>
                    <a:pt x="7152" y="45814"/>
                  </a:lnTo>
                  <a:lnTo>
                    <a:pt x="71461" y="27025"/>
                  </a:lnTo>
                  <a:lnTo>
                    <a:pt x="637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
            <p:cNvSpPr/>
            <p:nvPr/>
          </p:nvSpPr>
          <p:spPr>
            <a:xfrm flipH="1" rot="1354232">
              <a:off x="-515512" y="2697177"/>
              <a:ext cx="3228553" cy="2816034"/>
            </a:xfrm>
            <a:custGeom>
              <a:rect b="b" l="l" r="r" t="t"/>
              <a:pathLst>
                <a:path extrusionOk="0" h="40410" w="46329">
                  <a:moveTo>
                    <a:pt x="29507" y="13219"/>
                  </a:moveTo>
                  <a:cubicBezTo>
                    <a:pt x="29654" y="13550"/>
                    <a:pt x="29783" y="13899"/>
                    <a:pt x="29783" y="14267"/>
                  </a:cubicBezTo>
                  <a:cubicBezTo>
                    <a:pt x="29783" y="14377"/>
                    <a:pt x="29783" y="14506"/>
                    <a:pt x="29765" y="14616"/>
                  </a:cubicBezTo>
                  <a:cubicBezTo>
                    <a:pt x="29654" y="14414"/>
                    <a:pt x="29526" y="14230"/>
                    <a:pt x="29452" y="14083"/>
                  </a:cubicBezTo>
                  <a:cubicBezTo>
                    <a:pt x="29378" y="13936"/>
                    <a:pt x="29305" y="13789"/>
                    <a:pt x="29250" y="13642"/>
                  </a:cubicBezTo>
                  <a:cubicBezTo>
                    <a:pt x="29287" y="13605"/>
                    <a:pt x="29305" y="13550"/>
                    <a:pt x="29323" y="13513"/>
                  </a:cubicBezTo>
                  <a:cubicBezTo>
                    <a:pt x="29397" y="13421"/>
                    <a:pt x="29452" y="13329"/>
                    <a:pt x="29507" y="13219"/>
                  </a:cubicBezTo>
                  <a:close/>
                  <a:moveTo>
                    <a:pt x="31235" y="13954"/>
                  </a:moveTo>
                  <a:cubicBezTo>
                    <a:pt x="31327" y="14028"/>
                    <a:pt x="31419" y="14101"/>
                    <a:pt x="31511" y="14193"/>
                  </a:cubicBezTo>
                  <a:cubicBezTo>
                    <a:pt x="31768" y="14450"/>
                    <a:pt x="31750" y="14818"/>
                    <a:pt x="31805" y="15186"/>
                  </a:cubicBezTo>
                  <a:cubicBezTo>
                    <a:pt x="31805" y="15315"/>
                    <a:pt x="31842" y="15443"/>
                    <a:pt x="31860" y="15572"/>
                  </a:cubicBezTo>
                  <a:cubicBezTo>
                    <a:pt x="31713" y="15462"/>
                    <a:pt x="31585" y="15351"/>
                    <a:pt x="31493" y="15204"/>
                  </a:cubicBezTo>
                  <a:cubicBezTo>
                    <a:pt x="31272" y="14837"/>
                    <a:pt x="31290" y="14377"/>
                    <a:pt x="31235" y="13954"/>
                  </a:cubicBezTo>
                  <a:close/>
                  <a:moveTo>
                    <a:pt x="33239" y="13678"/>
                  </a:moveTo>
                  <a:cubicBezTo>
                    <a:pt x="33313" y="13807"/>
                    <a:pt x="33386" y="13936"/>
                    <a:pt x="33460" y="14046"/>
                  </a:cubicBezTo>
                  <a:cubicBezTo>
                    <a:pt x="33809" y="14598"/>
                    <a:pt x="33975" y="15186"/>
                    <a:pt x="34122" y="15811"/>
                  </a:cubicBezTo>
                  <a:cubicBezTo>
                    <a:pt x="34048" y="15737"/>
                    <a:pt x="33975" y="15664"/>
                    <a:pt x="33919" y="15590"/>
                  </a:cubicBezTo>
                  <a:cubicBezTo>
                    <a:pt x="33699" y="15333"/>
                    <a:pt x="33441" y="15076"/>
                    <a:pt x="33239" y="14800"/>
                  </a:cubicBezTo>
                  <a:cubicBezTo>
                    <a:pt x="33166" y="14432"/>
                    <a:pt x="33221" y="14083"/>
                    <a:pt x="33239" y="13715"/>
                  </a:cubicBezTo>
                  <a:cubicBezTo>
                    <a:pt x="33239" y="13697"/>
                    <a:pt x="33239" y="13697"/>
                    <a:pt x="33239" y="13678"/>
                  </a:cubicBezTo>
                  <a:close/>
                  <a:moveTo>
                    <a:pt x="30059" y="14855"/>
                  </a:moveTo>
                  <a:cubicBezTo>
                    <a:pt x="30114" y="15020"/>
                    <a:pt x="30187" y="15204"/>
                    <a:pt x="30243" y="15370"/>
                  </a:cubicBezTo>
                  <a:cubicBezTo>
                    <a:pt x="30316" y="15572"/>
                    <a:pt x="30390" y="15811"/>
                    <a:pt x="30463" y="16032"/>
                  </a:cubicBezTo>
                  <a:cubicBezTo>
                    <a:pt x="30261" y="16050"/>
                    <a:pt x="30059" y="16068"/>
                    <a:pt x="29856" y="16087"/>
                  </a:cubicBezTo>
                  <a:cubicBezTo>
                    <a:pt x="29875" y="16032"/>
                    <a:pt x="29875" y="15976"/>
                    <a:pt x="29893" y="15921"/>
                  </a:cubicBezTo>
                  <a:cubicBezTo>
                    <a:pt x="29948" y="15572"/>
                    <a:pt x="30022" y="15223"/>
                    <a:pt x="30059" y="14855"/>
                  </a:cubicBezTo>
                  <a:close/>
                  <a:moveTo>
                    <a:pt x="17006" y="13219"/>
                  </a:moveTo>
                  <a:cubicBezTo>
                    <a:pt x="17098" y="13660"/>
                    <a:pt x="17153" y="14101"/>
                    <a:pt x="17208" y="14542"/>
                  </a:cubicBezTo>
                  <a:cubicBezTo>
                    <a:pt x="17226" y="14671"/>
                    <a:pt x="17245" y="14818"/>
                    <a:pt x="17263" y="14965"/>
                  </a:cubicBezTo>
                  <a:cubicBezTo>
                    <a:pt x="17318" y="15370"/>
                    <a:pt x="17337" y="15774"/>
                    <a:pt x="17355" y="16179"/>
                  </a:cubicBezTo>
                  <a:cubicBezTo>
                    <a:pt x="17281" y="15793"/>
                    <a:pt x="17190" y="15406"/>
                    <a:pt x="17079" y="15002"/>
                  </a:cubicBezTo>
                  <a:cubicBezTo>
                    <a:pt x="17079" y="14855"/>
                    <a:pt x="17061" y="14708"/>
                    <a:pt x="17042" y="14561"/>
                  </a:cubicBezTo>
                  <a:cubicBezTo>
                    <a:pt x="17024" y="14414"/>
                    <a:pt x="17006" y="14285"/>
                    <a:pt x="16987" y="14138"/>
                  </a:cubicBezTo>
                  <a:cubicBezTo>
                    <a:pt x="16969" y="13862"/>
                    <a:pt x="16987" y="13586"/>
                    <a:pt x="17006" y="13292"/>
                  </a:cubicBezTo>
                  <a:cubicBezTo>
                    <a:pt x="17006" y="13274"/>
                    <a:pt x="17006" y="13255"/>
                    <a:pt x="17006" y="13219"/>
                  </a:cubicBezTo>
                  <a:close/>
                  <a:moveTo>
                    <a:pt x="29103" y="15443"/>
                  </a:moveTo>
                  <a:lnTo>
                    <a:pt x="29103" y="15443"/>
                  </a:lnTo>
                  <a:cubicBezTo>
                    <a:pt x="29121" y="15480"/>
                    <a:pt x="29158" y="15517"/>
                    <a:pt x="29176" y="15554"/>
                  </a:cubicBezTo>
                  <a:cubicBezTo>
                    <a:pt x="29250" y="15701"/>
                    <a:pt x="29378" y="15921"/>
                    <a:pt x="29544" y="16013"/>
                  </a:cubicBezTo>
                  <a:cubicBezTo>
                    <a:pt x="29526" y="16068"/>
                    <a:pt x="29507" y="16105"/>
                    <a:pt x="29489" y="16142"/>
                  </a:cubicBezTo>
                  <a:cubicBezTo>
                    <a:pt x="29434" y="16179"/>
                    <a:pt x="29360" y="16215"/>
                    <a:pt x="29305" y="16252"/>
                  </a:cubicBezTo>
                  <a:cubicBezTo>
                    <a:pt x="29268" y="16271"/>
                    <a:pt x="29231" y="16307"/>
                    <a:pt x="29195" y="16326"/>
                  </a:cubicBezTo>
                  <a:cubicBezTo>
                    <a:pt x="29176" y="16215"/>
                    <a:pt x="29158" y="16087"/>
                    <a:pt x="29121" y="15958"/>
                  </a:cubicBezTo>
                  <a:cubicBezTo>
                    <a:pt x="29121" y="15921"/>
                    <a:pt x="29103" y="15884"/>
                    <a:pt x="29084" y="15848"/>
                  </a:cubicBezTo>
                  <a:cubicBezTo>
                    <a:pt x="29121" y="15719"/>
                    <a:pt x="29103" y="15572"/>
                    <a:pt x="29103" y="15443"/>
                  </a:cubicBezTo>
                  <a:close/>
                  <a:moveTo>
                    <a:pt x="26547" y="14763"/>
                  </a:moveTo>
                  <a:cubicBezTo>
                    <a:pt x="26547" y="14800"/>
                    <a:pt x="26566" y="14818"/>
                    <a:pt x="26584" y="14837"/>
                  </a:cubicBezTo>
                  <a:cubicBezTo>
                    <a:pt x="26621" y="14892"/>
                    <a:pt x="26658" y="14947"/>
                    <a:pt x="26694" y="15002"/>
                  </a:cubicBezTo>
                  <a:cubicBezTo>
                    <a:pt x="26823" y="15204"/>
                    <a:pt x="26970" y="15406"/>
                    <a:pt x="27099" y="15609"/>
                  </a:cubicBezTo>
                  <a:cubicBezTo>
                    <a:pt x="27172" y="15719"/>
                    <a:pt x="27209" y="15848"/>
                    <a:pt x="27227" y="15976"/>
                  </a:cubicBezTo>
                  <a:cubicBezTo>
                    <a:pt x="27209" y="16123"/>
                    <a:pt x="27209" y="16271"/>
                    <a:pt x="27227" y="16399"/>
                  </a:cubicBezTo>
                  <a:cubicBezTo>
                    <a:pt x="27136" y="16381"/>
                    <a:pt x="27044" y="16344"/>
                    <a:pt x="26952" y="16307"/>
                  </a:cubicBezTo>
                  <a:cubicBezTo>
                    <a:pt x="26878" y="16105"/>
                    <a:pt x="26731" y="15921"/>
                    <a:pt x="26694" y="15682"/>
                  </a:cubicBezTo>
                  <a:cubicBezTo>
                    <a:pt x="26658" y="15425"/>
                    <a:pt x="26658" y="15167"/>
                    <a:pt x="26547" y="14928"/>
                  </a:cubicBezTo>
                  <a:cubicBezTo>
                    <a:pt x="26529" y="14892"/>
                    <a:pt x="26510" y="14855"/>
                    <a:pt x="26492" y="14837"/>
                  </a:cubicBezTo>
                  <a:cubicBezTo>
                    <a:pt x="26510" y="14800"/>
                    <a:pt x="26529" y="14781"/>
                    <a:pt x="26529" y="14763"/>
                  </a:cubicBezTo>
                  <a:close/>
                  <a:moveTo>
                    <a:pt x="30573" y="13127"/>
                  </a:moveTo>
                  <a:cubicBezTo>
                    <a:pt x="30665" y="13292"/>
                    <a:pt x="30757" y="13458"/>
                    <a:pt x="30886" y="13605"/>
                  </a:cubicBezTo>
                  <a:cubicBezTo>
                    <a:pt x="30941" y="13678"/>
                    <a:pt x="31015" y="13733"/>
                    <a:pt x="31070" y="13807"/>
                  </a:cubicBezTo>
                  <a:cubicBezTo>
                    <a:pt x="31051" y="14009"/>
                    <a:pt x="31070" y="14230"/>
                    <a:pt x="31088" y="14450"/>
                  </a:cubicBezTo>
                  <a:cubicBezTo>
                    <a:pt x="31088" y="14708"/>
                    <a:pt x="31125" y="14965"/>
                    <a:pt x="31217" y="15204"/>
                  </a:cubicBezTo>
                  <a:cubicBezTo>
                    <a:pt x="31290" y="15425"/>
                    <a:pt x="31419" y="15590"/>
                    <a:pt x="31585" y="15756"/>
                  </a:cubicBezTo>
                  <a:cubicBezTo>
                    <a:pt x="31658" y="15829"/>
                    <a:pt x="31750" y="15903"/>
                    <a:pt x="31824" y="15976"/>
                  </a:cubicBezTo>
                  <a:cubicBezTo>
                    <a:pt x="31916" y="16068"/>
                    <a:pt x="31971" y="16160"/>
                    <a:pt x="32044" y="16252"/>
                  </a:cubicBezTo>
                  <a:cubicBezTo>
                    <a:pt x="32099" y="16399"/>
                    <a:pt x="32155" y="16546"/>
                    <a:pt x="32210" y="16675"/>
                  </a:cubicBezTo>
                  <a:cubicBezTo>
                    <a:pt x="32210" y="16712"/>
                    <a:pt x="32228" y="16730"/>
                    <a:pt x="32228" y="16767"/>
                  </a:cubicBezTo>
                  <a:cubicBezTo>
                    <a:pt x="32136" y="16638"/>
                    <a:pt x="32063" y="16510"/>
                    <a:pt x="31971" y="16381"/>
                  </a:cubicBezTo>
                  <a:cubicBezTo>
                    <a:pt x="31768" y="16105"/>
                    <a:pt x="31548" y="15884"/>
                    <a:pt x="31327" y="15645"/>
                  </a:cubicBezTo>
                  <a:cubicBezTo>
                    <a:pt x="31107" y="15425"/>
                    <a:pt x="30868" y="15167"/>
                    <a:pt x="30757" y="14873"/>
                  </a:cubicBezTo>
                  <a:cubicBezTo>
                    <a:pt x="30629" y="14524"/>
                    <a:pt x="30684" y="14138"/>
                    <a:pt x="30665" y="13770"/>
                  </a:cubicBezTo>
                  <a:cubicBezTo>
                    <a:pt x="30665" y="13568"/>
                    <a:pt x="30629" y="13347"/>
                    <a:pt x="30573" y="13127"/>
                  </a:cubicBezTo>
                  <a:close/>
                  <a:moveTo>
                    <a:pt x="26180" y="16381"/>
                  </a:moveTo>
                  <a:lnTo>
                    <a:pt x="26180" y="16381"/>
                  </a:lnTo>
                  <a:cubicBezTo>
                    <a:pt x="26253" y="16436"/>
                    <a:pt x="26345" y="16473"/>
                    <a:pt x="26437" y="16528"/>
                  </a:cubicBezTo>
                  <a:cubicBezTo>
                    <a:pt x="26713" y="16638"/>
                    <a:pt x="26988" y="16712"/>
                    <a:pt x="27246" y="16822"/>
                  </a:cubicBezTo>
                  <a:lnTo>
                    <a:pt x="27191" y="16822"/>
                  </a:lnTo>
                  <a:cubicBezTo>
                    <a:pt x="26985" y="16822"/>
                    <a:pt x="26779" y="16846"/>
                    <a:pt x="26573" y="16846"/>
                  </a:cubicBezTo>
                  <a:cubicBezTo>
                    <a:pt x="26522" y="16846"/>
                    <a:pt x="26470" y="16844"/>
                    <a:pt x="26419" y="16840"/>
                  </a:cubicBezTo>
                  <a:cubicBezTo>
                    <a:pt x="26345" y="16693"/>
                    <a:pt x="26253" y="16528"/>
                    <a:pt x="26180" y="16381"/>
                  </a:cubicBezTo>
                  <a:close/>
                  <a:moveTo>
                    <a:pt x="30849" y="16326"/>
                  </a:moveTo>
                  <a:cubicBezTo>
                    <a:pt x="31015" y="16326"/>
                    <a:pt x="31180" y="16344"/>
                    <a:pt x="31327" y="16399"/>
                  </a:cubicBezTo>
                  <a:cubicBezTo>
                    <a:pt x="31438" y="16436"/>
                    <a:pt x="31511" y="16473"/>
                    <a:pt x="31585" y="16528"/>
                  </a:cubicBezTo>
                  <a:cubicBezTo>
                    <a:pt x="31750" y="16749"/>
                    <a:pt x="31879" y="16969"/>
                    <a:pt x="32026" y="17190"/>
                  </a:cubicBezTo>
                  <a:cubicBezTo>
                    <a:pt x="31923" y="17190"/>
                    <a:pt x="31820" y="17213"/>
                    <a:pt x="31717" y="17213"/>
                  </a:cubicBezTo>
                  <a:cubicBezTo>
                    <a:pt x="31691" y="17213"/>
                    <a:pt x="31665" y="17212"/>
                    <a:pt x="31640" y="17208"/>
                  </a:cubicBezTo>
                  <a:lnTo>
                    <a:pt x="31456" y="17208"/>
                  </a:lnTo>
                  <a:cubicBezTo>
                    <a:pt x="31364" y="17135"/>
                    <a:pt x="31290" y="17061"/>
                    <a:pt x="31217" y="16969"/>
                  </a:cubicBezTo>
                  <a:cubicBezTo>
                    <a:pt x="31051" y="16749"/>
                    <a:pt x="30923" y="16546"/>
                    <a:pt x="30757" y="16362"/>
                  </a:cubicBezTo>
                  <a:cubicBezTo>
                    <a:pt x="30757" y="16344"/>
                    <a:pt x="30757" y="16344"/>
                    <a:pt x="30757" y="16344"/>
                  </a:cubicBezTo>
                  <a:cubicBezTo>
                    <a:pt x="30757" y="16326"/>
                    <a:pt x="30757" y="16326"/>
                    <a:pt x="30757" y="16326"/>
                  </a:cubicBezTo>
                  <a:close/>
                  <a:moveTo>
                    <a:pt x="29717" y="16550"/>
                  </a:moveTo>
                  <a:cubicBezTo>
                    <a:pt x="29758" y="16550"/>
                    <a:pt x="29799" y="16555"/>
                    <a:pt x="29838" y="16565"/>
                  </a:cubicBezTo>
                  <a:cubicBezTo>
                    <a:pt x="30059" y="16601"/>
                    <a:pt x="30243" y="16822"/>
                    <a:pt x="30353" y="17024"/>
                  </a:cubicBezTo>
                  <a:cubicBezTo>
                    <a:pt x="30408" y="17079"/>
                    <a:pt x="30445" y="17153"/>
                    <a:pt x="30482" y="17227"/>
                  </a:cubicBezTo>
                  <a:cubicBezTo>
                    <a:pt x="30408" y="17227"/>
                    <a:pt x="30353" y="17245"/>
                    <a:pt x="30279" y="17245"/>
                  </a:cubicBezTo>
                  <a:cubicBezTo>
                    <a:pt x="30132" y="17245"/>
                    <a:pt x="30004" y="17208"/>
                    <a:pt x="29856" y="17171"/>
                  </a:cubicBezTo>
                  <a:cubicBezTo>
                    <a:pt x="29838" y="17135"/>
                    <a:pt x="29801" y="17079"/>
                    <a:pt x="29765" y="17043"/>
                  </a:cubicBezTo>
                  <a:cubicBezTo>
                    <a:pt x="29673" y="16877"/>
                    <a:pt x="29562" y="16712"/>
                    <a:pt x="29415" y="16638"/>
                  </a:cubicBezTo>
                  <a:cubicBezTo>
                    <a:pt x="29496" y="16584"/>
                    <a:pt x="29606" y="16550"/>
                    <a:pt x="29717" y="16550"/>
                  </a:cubicBezTo>
                  <a:close/>
                  <a:moveTo>
                    <a:pt x="33644" y="15756"/>
                  </a:moveTo>
                  <a:cubicBezTo>
                    <a:pt x="33791" y="15921"/>
                    <a:pt x="33919" y="16068"/>
                    <a:pt x="34067" y="16234"/>
                  </a:cubicBezTo>
                  <a:cubicBezTo>
                    <a:pt x="34158" y="16362"/>
                    <a:pt x="34232" y="16491"/>
                    <a:pt x="34324" y="16601"/>
                  </a:cubicBezTo>
                  <a:cubicBezTo>
                    <a:pt x="34361" y="16712"/>
                    <a:pt x="34397" y="16840"/>
                    <a:pt x="34416" y="16951"/>
                  </a:cubicBezTo>
                  <a:cubicBezTo>
                    <a:pt x="34453" y="17061"/>
                    <a:pt x="34471" y="17171"/>
                    <a:pt x="34508" y="17263"/>
                  </a:cubicBezTo>
                  <a:cubicBezTo>
                    <a:pt x="34462" y="17271"/>
                    <a:pt x="34416" y="17275"/>
                    <a:pt x="34371" y="17275"/>
                  </a:cubicBezTo>
                  <a:cubicBezTo>
                    <a:pt x="34306" y="17275"/>
                    <a:pt x="34241" y="17266"/>
                    <a:pt x="34177" y="17245"/>
                  </a:cubicBezTo>
                  <a:cubicBezTo>
                    <a:pt x="34177" y="17245"/>
                    <a:pt x="34158" y="17227"/>
                    <a:pt x="34158" y="17208"/>
                  </a:cubicBezTo>
                  <a:cubicBezTo>
                    <a:pt x="34048" y="16914"/>
                    <a:pt x="33975" y="16601"/>
                    <a:pt x="33864" y="16289"/>
                  </a:cubicBezTo>
                  <a:cubicBezTo>
                    <a:pt x="33809" y="16105"/>
                    <a:pt x="33736" y="15921"/>
                    <a:pt x="33644" y="15756"/>
                  </a:cubicBezTo>
                  <a:close/>
                  <a:moveTo>
                    <a:pt x="30463" y="16326"/>
                  </a:moveTo>
                  <a:cubicBezTo>
                    <a:pt x="30684" y="16620"/>
                    <a:pt x="30812" y="16969"/>
                    <a:pt x="31033" y="17245"/>
                  </a:cubicBezTo>
                  <a:cubicBezTo>
                    <a:pt x="30978" y="17263"/>
                    <a:pt x="30923" y="17282"/>
                    <a:pt x="30886" y="17300"/>
                  </a:cubicBezTo>
                  <a:cubicBezTo>
                    <a:pt x="30702" y="16932"/>
                    <a:pt x="30500" y="16510"/>
                    <a:pt x="30132" y="16326"/>
                  </a:cubicBezTo>
                  <a:close/>
                  <a:moveTo>
                    <a:pt x="29985" y="17392"/>
                  </a:moveTo>
                  <a:lnTo>
                    <a:pt x="29985" y="17392"/>
                  </a:lnTo>
                  <a:cubicBezTo>
                    <a:pt x="30077" y="17410"/>
                    <a:pt x="30187" y="17447"/>
                    <a:pt x="30298" y="17447"/>
                  </a:cubicBezTo>
                  <a:cubicBezTo>
                    <a:pt x="30390" y="17466"/>
                    <a:pt x="30500" y="17484"/>
                    <a:pt x="30610" y="17484"/>
                  </a:cubicBezTo>
                  <a:cubicBezTo>
                    <a:pt x="30629" y="17502"/>
                    <a:pt x="30629" y="17539"/>
                    <a:pt x="30647" y="17576"/>
                  </a:cubicBezTo>
                  <a:cubicBezTo>
                    <a:pt x="30629" y="17594"/>
                    <a:pt x="30610" y="17631"/>
                    <a:pt x="30592" y="17649"/>
                  </a:cubicBezTo>
                  <a:cubicBezTo>
                    <a:pt x="30537" y="17723"/>
                    <a:pt x="30500" y="17778"/>
                    <a:pt x="30426" y="17833"/>
                  </a:cubicBezTo>
                  <a:cubicBezTo>
                    <a:pt x="30371" y="17796"/>
                    <a:pt x="30298" y="17760"/>
                    <a:pt x="30224" y="17686"/>
                  </a:cubicBezTo>
                  <a:cubicBezTo>
                    <a:pt x="30132" y="17594"/>
                    <a:pt x="30059" y="17484"/>
                    <a:pt x="29985" y="17392"/>
                  </a:cubicBezTo>
                  <a:close/>
                  <a:moveTo>
                    <a:pt x="27614" y="15462"/>
                  </a:moveTo>
                  <a:cubicBezTo>
                    <a:pt x="27742" y="15737"/>
                    <a:pt x="27889" y="15995"/>
                    <a:pt x="28092" y="16215"/>
                  </a:cubicBezTo>
                  <a:cubicBezTo>
                    <a:pt x="28220" y="16381"/>
                    <a:pt x="28367" y="16491"/>
                    <a:pt x="28551" y="16601"/>
                  </a:cubicBezTo>
                  <a:cubicBezTo>
                    <a:pt x="28661" y="16657"/>
                    <a:pt x="28772" y="16712"/>
                    <a:pt x="28864" y="16804"/>
                  </a:cubicBezTo>
                  <a:cubicBezTo>
                    <a:pt x="28919" y="16859"/>
                    <a:pt x="28956" y="16914"/>
                    <a:pt x="28992" y="16988"/>
                  </a:cubicBezTo>
                  <a:cubicBezTo>
                    <a:pt x="29048" y="17282"/>
                    <a:pt x="29121" y="17576"/>
                    <a:pt x="29231" y="17852"/>
                  </a:cubicBezTo>
                  <a:cubicBezTo>
                    <a:pt x="29268" y="17925"/>
                    <a:pt x="29287" y="17999"/>
                    <a:pt x="29323" y="18072"/>
                  </a:cubicBezTo>
                  <a:cubicBezTo>
                    <a:pt x="28937" y="17705"/>
                    <a:pt x="28643" y="17245"/>
                    <a:pt x="28239" y="16914"/>
                  </a:cubicBezTo>
                  <a:cubicBezTo>
                    <a:pt x="28220" y="16896"/>
                    <a:pt x="28202" y="16896"/>
                    <a:pt x="28183" y="16877"/>
                  </a:cubicBezTo>
                  <a:cubicBezTo>
                    <a:pt x="28165" y="16859"/>
                    <a:pt x="28147" y="16840"/>
                    <a:pt x="28110" y="16822"/>
                  </a:cubicBezTo>
                  <a:cubicBezTo>
                    <a:pt x="27963" y="16712"/>
                    <a:pt x="27797" y="16620"/>
                    <a:pt x="27614" y="16546"/>
                  </a:cubicBezTo>
                  <a:cubicBezTo>
                    <a:pt x="27614" y="16473"/>
                    <a:pt x="27577" y="16399"/>
                    <a:pt x="27558" y="16326"/>
                  </a:cubicBezTo>
                  <a:cubicBezTo>
                    <a:pt x="27540" y="16197"/>
                    <a:pt x="27540" y="16068"/>
                    <a:pt x="27522" y="15940"/>
                  </a:cubicBezTo>
                  <a:cubicBezTo>
                    <a:pt x="27522" y="15940"/>
                    <a:pt x="27522" y="15921"/>
                    <a:pt x="27522" y="15921"/>
                  </a:cubicBezTo>
                  <a:cubicBezTo>
                    <a:pt x="27540" y="15756"/>
                    <a:pt x="27595" y="15609"/>
                    <a:pt x="27614" y="15462"/>
                  </a:cubicBezTo>
                  <a:close/>
                  <a:moveTo>
                    <a:pt x="29287" y="16767"/>
                  </a:moveTo>
                  <a:cubicBezTo>
                    <a:pt x="29636" y="17135"/>
                    <a:pt x="29728" y="17649"/>
                    <a:pt x="30114" y="17980"/>
                  </a:cubicBezTo>
                  <a:cubicBezTo>
                    <a:pt x="30114" y="17999"/>
                    <a:pt x="30132" y="17999"/>
                    <a:pt x="30151" y="18017"/>
                  </a:cubicBezTo>
                  <a:cubicBezTo>
                    <a:pt x="30114" y="18035"/>
                    <a:pt x="30077" y="18054"/>
                    <a:pt x="30040" y="18054"/>
                  </a:cubicBezTo>
                  <a:cubicBezTo>
                    <a:pt x="29930" y="18091"/>
                    <a:pt x="29856" y="18127"/>
                    <a:pt x="29783" y="18164"/>
                  </a:cubicBezTo>
                  <a:cubicBezTo>
                    <a:pt x="29765" y="18164"/>
                    <a:pt x="29765" y="18146"/>
                    <a:pt x="29765" y="18146"/>
                  </a:cubicBezTo>
                  <a:cubicBezTo>
                    <a:pt x="29636" y="17944"/>
                    <a:pt x="29544" y="17705"/>
                    <a:pt x="29470" y="17466"/>
                  </a:cubicBezTo>
                  <a:cubicBezTo>
                    <a:pt x="29397" y="17245"/>
                    <a:pt x="29342" y="17006"/>
                    <a:pt x="29287" y="16785"/>
                  </a:cubicBezTo>
                  <a:cubicBezTo>
                    <a:pt x="29287" y="16767"/>
                    <a:pt x="29287" y="16767"/>
                    <a:pt x="29287" y="16767"/>
                  </a:cubicBezTo>
                  <a:close/>
                  <a:moveTo>
                    <a:pt x="20315" y="17153"/>
                  </a:moveTo>
                  <a:lnTo>
                    <a:pt x="20315" y="17153"/>
                  </a:lnTo>
                  <a:cubicBezTo>
                    <a:pt x="20241" y="17337"/>
                    <a:pt x="20186" y="17539"/>
                    <a:pt x="20113" y="17723"/>
                  </a:cubicBezTo>
                  <a:cubicBezTo>
                    <a:pt x="20076" y="17833"/>
                    <a:pt x="20039" y="17944"/>
                    <a:pt x="19984" y="18054"/>
                  </a:cubicBezTo>
                  <a:lnTo>
                    <a:pt x="19892" y="18293"/>
                  </a:lnTo>
                  <a:cubicBezTo>
                    <a:pt x="19874" y="18330"/>
                    <a:pt x="19855" y="18366"/>
                    <a:pt x="19837" y="18403"/>
                  </a:cubicBezTo>
                  <a:cubicBezTo>
                    <a:pt x="19727" y="18495"/>
                    <a:pt x="19616" y="18587"/>
                    <a:pt x="19506" y="18679"/>
                  </a:cubicBezTo>
                  <a:cubicBezTo>
                    <a:pt x="19506" y="18679"/>
                    <a:pt x="19488" y="18697"/>
                    <a:pt x="19488" y="18697"/>
                  </a:cubicBezTo>
                  <a:cubicBezTo>
                    <a:pt x="19488" y="18587"/>
                    <a:pt x="19488" y="18495"/>
                    <a:pt x="19506" y="18385"/>
                  </a:cubicBezTo>
                  <a:cubicBezTo>
                    <a:pt x="19524" y="18348"/>
                    <a:pt x="19524" y="18293"/>
                    <a:pt x="19543" y="18256"/>
                  </a:cubicBezTo>
                  <a:cubicBezTo>
                    <a:pt x="19671" y="18091"/>
                    <a:pt x="19782" y="17944"/>
                    <a:pt x="19892" y="17778"/>
                  </a:cubicBezTo>
                  <a:cubicBezTo>
                    <a:pt x="20021" y="17594"/>
                    <a:pt x="20149" y="17410"/>
                    <a:pt x="20278" y="17227"/>
                  </a:cubicBezTo>
                  <a:cubicBezTo>
                    <a:pt x="20278" y="17208"/>
                    <a:pt x="20297" y="17171"/>
                    <a:pt x="20315" y="17153"/>
                  </a:cubicBezTo>
                  <a:close/>
                  <a:moveTo>
                    <a:pt x="18881" y="13586"/>
                  </a:moveTo>
                  <a:cubicBezTo>
                    <a:pt x="18899" y="13770"/>
                    <a:pt x="18918" y="13954"/>
                    <a:pt x="18954" y="14138"/>
                  </a:cubicBezTo>
                  <a:cubicBezTo>
                    <a:pt x="19028" y="14708"/>
                    <a:pt x="19102" y="15315"/>
                    <a:pt x="19175" y="15903"/>
                  </a:cubicBezTo>
                  <a:cubicBezTo>
                    <a:pt x="19267" y="16638"/>
                    <a:pt x="19267" y="17374"/>
                    <a:pt x="19157" y="18127"/>
                  </a:cubicBezTo>
                  <a:cubicBezTo>
                    <a:pt x="19157" y="18182"/>
                    <a:pt x="19157" y="18256"/>
                    <a:pt x="19138" y="18366"/>
                  </a:cubicBezTo>
                  <a:cubicBezTo>
                    <a:pt x="19138" y="18385"/>
                    <a:pt x="19120" y="18403"/>
                    <a:pt x="19102" y="18421"/>
                  </a:cubicBezTo>
                  <a:cubicBezTo>
                    <a:pt x="19028" y="18532"/>
                    <a:pt x="18954" y="18624"/>
                    <a:pt x="18881" y="18734"/>
                  </a:cubicBezTo>
                  <a:cubicBezTo>
                    <a:pt x="18881" y="17944"/>
                    <a:pt x="18881" y="17135"/>
                    <a:pt x="18771" y="16381"/>
                  </a:cubicBezTo>
                  <a:cubicBezTo>
                    <a:pt x="18734" y="16142"/>
                    <a:pt x="18715" y="15903"/>
                    <a:pt x="18679" y="15664"/>
                  </a:cubicBezTo>
                  <a:cubicBezTo>
                    <a:pt x="18697" y="15535"/>
                    <a:pt x="18715" y="15425"/>
                    <a:pt x="18734" y="15296"/>
                  </a:cubicBezTo>
                  <a:cubicBezTo>
                    <a:pt x="18789" y="14745"/>
                    <a:pt x="18863" y="14175"/>
                    <a:pt x="18881" y="13586"/>
                  </a:cubicBezTo>
                  <a:close/>
                  <a:moveTo>
                    <a:pt x="27944" y="17171"/>
                  </a:moveTo>
                  <a:cubicBezTo>
                    <a:pt x="28018" y="17208"/>
                    <a:pt x="28092" y="17263"/>
                    <a:pt x="28165" y="17337"/>
                  </a:cubicBezTo>
                  <a:cubicBezTo>
                    <a:pt x="28404" y="17557"/>
                    <a:pt x="28606" y="17833"/>
                    <a:pt x="28827" y="18072"/>
                  </a:cubicBezTo>
                  <a:cubicBezTo>
                    <a:pt x="28992" y="18256"/>
                    <a:pt x="29158" y="18403"/>
                    <a:pt x="29323" y="18532"/>
                  </a:cubicBezTo>
                  <a:cubicBezTo>
                    <a:pt x="29287" y="18587"/>
                    <a:pt x="29231" y="18624"/>
                    <a:pt x="29176" y="18679"/>
                  </a:cubicBezTo>
                  <a:cubicBezTo>
                    <a:pt x="28974" y="18697"/>
                    <a:pt x="28772" y="18752"/>
                    <a:pt x="28570" y="18808"/>
                  </a:cubicBezTo>
                  <a:cubicBezTo>
                    <a:pt x="28496" y="18771"/>
                    <a:pt x="28422" y="18734"/>
                    <a:pt x="28331" y="18716"/>
                  </a:cubicBezTo>
                  <a:cubicBezTo>
                    <a:pt x="28312" y="18734"/>
                    <a:pt x="28294" y="18752"/>
                    <a:pt x="28257" y="18752"/>
                  </a:cubicBezTo>
                  <a:cubicBezTo>
                    <a:pt x="28147" y="18532"/>
                    <a:pt x="27963" y="18348"/>
                    <a:pt x="27779" y="18182"/>
                  </a:cubicBezTo>
                  <a:cubicBezTo>
                    <a:pt x="27503" y="17907"/>
                    <a:pt x="27356" y="17576"/>
                    <a:pt x="27283" y="17190"/>
                  </a:cubicBezTo>
                  <a:cubicBezTo>
                    <a:pt x="27503" y="17190"/>
                    <a:pt x="27742" y="17190"/>
                    <a:pt x="27944" y="17171"/>
                  </a:cubicBezTo>
                  <a:close/>
                  <a:moveTo>
                    <a:pt x="17116" y="16215"/>
                  </a:moveTo>
                  <a:cubicBezTo>
                    <a:pt x="17116" y="16252"/>
                    <a:pt x="17116" y="16271"/>
                    <a:pt x="17134" y="16307"/>
                  </a:cubicBezTo>
                  <a:cubicBezTo>
                    <a:pt x="17208" y="16712"/>
                    <a:pt x="17281" y="17135"/>
                    <a:pt x="17355" y="17557"/>
                  </a:cubicBezTo>
                  <a:cubicBezTo>
                    <a:pt x="17245" y="18017"/>
                    <a:pt x="17153" y="18477"/>
                    <a:pt x="17079" y="18936"/>
                  </a:cubicBezTo>
                  <a:cubicBezTo>
                    <a:pt x="17024" y="18679"/>
                    <a:pt x="16987" y="18421"/>
                    <a:pt x="16951" y="18182"/>
                  </a:cubicBezTo>
                  <a:cubicBezTo>
                    <a:pt x="16969" y="18109"/>
                    <a:pt x="16987" y="18035"/>
                    <a:pt x="17006" y="17962"/>
                  </a:cubicBezTo>
                  <a:cubicBezTo>
                    <a:pt x="17061" y="17833"/>
                    <a:pt x="17116" y="17668"/>
                    <a:pt x="17116" y="17502"/>
                  </a:cubicBezTo>
                  <a:cubicBezTo>
                    <a:pt x="17134" y="17300"/>
                    <a:pt x="17134" y="17079"/>
                    <a:pt x="17116" y="16896"/>
                  </a:cubicBezTo>
                  <a:cubicBezTo>
                    <a:pt x="17098" y="16675"/>
                    <a:pt x="17079" y="16473"/>
                    <a:pt x="17098" y="16271"/>
                  </a:cubicBezTo>
                  <a:cubicBezTo>
                    <a:pt x="17116" y="16252"/>
                    <a:pt x="17116" y="16234"/>
                    <a:pt x="17116" y="16215"/>
                  </a:cubicBezTo>
                  <a:close/>
                  <a:moveTo>
                    <a:pt x="19561" y="18973"/>
                  </a:moveTo>
                  <a:lnTo>
                    <a:pt x="19561" y="18973"/>
                  </a:lnTo>
                  <a:cubicBezTo>
                    <a:pt x="19524" y="19028"/>
                    <a:pt x="19506" y="19102"/>
                    <a:pt x="19469" y="19175"/>
                  </a:cubicBezTo>
                  <a:cubicBezTo>
                    <a:pt x="19469" y="19138"/>
                    <a:pt x="19469" y="19083"/>
                    <a:pt x="19469" y="19047"/>
                  </a:cubicBezTo>
                  <a:cubicBezTo>
                    <a:pt x="19506" y="19010"/>
                    <a:pt x="19543" y="18991"/>
                    <a:pt x="19561" y="18973"/>
                  </a:cubicBezTo>
                  <a:close/>
                  <a:moveTo>
                    <a:pt x="19046" y="18955"/>
                  </a:moveTo>
                  <a:cubicBezTo>
                    <a:pt x="19028" y="18991"/>
                    <a:pt x="19010" y="19047"/>
                    <a:pt x="18991" y="19102"/>
                  </a:cubicBezTo>
                  <a:cubicBezTo>
                    <a:pt x="18973" y="19120"/>
                    <a:pt x="18936" y="19157"/>
                    <a:pt x="18899" y="19175"/>
                  </a:cubicBezTo>
                  <a:cubicBezTo>
                    <a:pt x="18899" y="19175"/>
                    <a:pt x="18881" y="19194"/>
                    <a:pt x="18881" y="19194"/>
                  </a:cubicBezTo>
                  <a:lnTo>
                    <a:pt x="18881" y="19175"/>
                  </a:lnTo>
                  <a:cubicBezTo>
                    <a:pt x="18936" y="19102"/>
                    <a:pt x="18991" y="19028"/>
                    <a:pt x="19046" y="18955"/>
                  </a:cubicBezTo>
                  <a:close/>
                  <a:moveTo>
                    <a:pt x="18568" y="16822"/>
                  </a:moveTo>
                  <a:cubicBezTo>
                    <a:pt x="18624" y="17466"/>
                    <a:pt x="18624" y="18146"/>
                    <a:pt x="18624" y="18789"/>
                  </a:cubicBezTo>
                  <a:lnTo>
                    <a:pt x="18624" y="19102"/>
                  </a:lnTo>
                  <a:cubicBezTo>
                    <a:pt x="18605" y="19102"/>
                    <a:pt x="18605" y="19120"/>
                    <a:pt x="18605" y="19120"/>
                  </a:cubicBezTo>
                  <a:cubicBezTo>
                    <a:pt x="18550" y="19194"/>
                    <a:pt x="18495" y="19286"/>
                    <a:pt x="18458" y="19359"/>
                  </a:cubicBezTo>
                  <a:cubicBezTo>
                    <a:pt x="18440" y="19010"/>
                    <a:pt x="18403" y="18660"/>
                    <a:pt x="18366" y="18330"/>
                  </a:cubicBezTo>
                  <a:cubicBezTo>
                    <a:pt x="18440" y="17833"/>
                    <a:pt x="18495" y="17337"/>
                    <a:pt x="18568" y="16822"/>
                  </a:cubicBezTo>
                  <a:close/>
                  <a:moveTo>
                    <a:pt x="15608" y="16418"/>
                  </a:moveTo>
                  <a:cubicBezTo>
                    <a:pt x="15645" y="16565"/>
                    <a:pt x="15700" y="16693"/>
                    <a:pt x="15756" y="16822"/>
                  </a:cubicBezTo>
                  <a:cubicBezTo>
                    <a:pt x="15792" y="16896"/>
                    <a:pt x="15829" y="16988"/>
                    <a:pt x="15866" y="17079"/>
                  </a:cubicBezTo>
                  <a:cubicBezTo>
                    <a:pt x="16050" y="17539"/>
                    <a:pt x="16123" y="17980"/>
                    <a:pt x="16215" y="18458"/>
                  </a:cubicBezTo>
                  <a:cubicBezTo>
                    <a:pt x="16234" y="18587"/>
                    <a:pt x="16252" y="18716"/>
                    <a:pt x="16270" y="18844"/>
                  </a:cubicBezTo>
                  <a:cubicBezTo>
                    <a:pt x="16305" y="19053"/>
                    <a:pt x="16340" y="19246"/>
                    <a:pt x="16375" y="19453"/>
                  </a:cubicBezTo>
                  <a:lnTo>
                    <a:pt x="16375" y="19453"/>
                  </a:lnTo>
                  <a:cubicBezTo>
                    <a:pt x="16369" y="19437"/>
                    <a:pt x="16362" y="19426"/>
                    <a:pt x="16362" y="19414"/>
                  </a:cubicBezTo>
                  <a:cubicBezTo>
                    <a:pt x="16215" y="18918"/>
                    <a:pt x="16086" y="18403"/>
                    <a:pt x="15976" y="17907"/>
                  </a:cubicBezTo>
                  <a:cubicBezTo>
                    <a:pt x="15884" y="17502"/>
                    <a:pt x="15774" y="17098"/>
                    <a:pt x="15664" y="16712"/>
                  </a:cubicBezTo>
                  <a:cubicBezTo>
                    <a:pt x="15645" y="16620"/>
                    <a:pt x="15627" y="16510"/>
                    <a:pt x="15608" y="16418"/>
                  </a:cubicBezTo>
                  <a:close/>
                  <a:moveTo>
                    <a:pt x="18201" y="19359"/>
                  </a:moveTo>
                  <a:cubicBezTo>
                    <a:pt x="18201" y="19451"/>
                    <a:pt x="18219" y="19543"/>
                    <a:pt x="18219" y="19635"/>
                  </a:cubicBezTo>
                  <a:cubicBezTo>
                    <a:pt x="18201" y="19635"/>
                    <a:pt x="18164" y="19653"/>
                    <a:pt x="18146" y="19672"/>
                  </a:cubicBezTo>
                  <a:cubicBezTo>
                    <a:pt x="18164" y="19561"/>
                    <a:pt x="18182" y="19451"/>
                    <a:pt x="18201" y="19359"/>
                  </a:cubicBezTo>
                  <a:close/>
                  <a:moveTo>
                    <a:pt x="17888" y="16491"/>
                  </a:moveTo>
                  <a:cubicBezTo>
                    <a:pt x="17925" y="16859"/>
                    <a:pt x="17962" y="17227"/>
                    <a:pt x="18017" y="17594"/>
                  </a:cubicBezTo>
                  <a:cubicBezTo>
                    <a:pt x="18054" y="17833"/>
                    <a:pt x="18072" y="18072"/>
                    <a:pt x="18109" y="18330"/>
                  </a:cubicBezTo>
                  <a:cubicBezTo>
                    <a:pt x="18035" y="18826"/>
                    <a:pt x="17943" y="19341"/>
                    <a:pt x="17851" y="19819"/>
                  </a:cubicBezTo>
                  <a:cubicBezTo>
                    <a:pt x="17815" y="19157"/>
                    <a:pt x="17741" y="18477"/>
                    <a:pt x="17649" y="17796"/>
                  </a:cubicBezTo>
                  <a:cubicBezTo>
                    <a:pt x="17649" y="17686"/>
                    <a:pt x="17649" y="17557"/>
                    <a:pt x="17649" y="17447"/>
                  </a:cubicBezTo>
                  <a:cubicBezTo>
                    <a:pt x="17668" y="17355"/>
                    <a:pt x="17686" y="17282"/>
                    <a:pt x="17723" y="17208"/>
                  </a:cubicBezTo>
                  <a:cubicBezTo>
                    <a:pt x="17778" y="16969"/>
                    <a:pt x="17833" y="16730"/>
                    <a:pt x="17888" y="16491"/>
                  </a:cubicBezTo>
                  <a:close/>
                  <a:moveTo>
                    <a:pt x="19175" y="19598"/>
                  </a:moveTo>
                  <a:cubicBezTo>
                    <a:pt x="19175" y="19653"/>
                    <a:pt x="19175" y="19727"/>
                    <a:pt x="19157" y="19782"/>
                  </a:cubicBezTo>
                  <a:cubicBezTo>
                    <a:pt x="19065" y="19984"/>
                    <a:pt x="18973" y="20168"/>
                    <a:pt x="18863" y="20352"/>
                  </a:cubicBezTo>
                  <a:cubicBezTo>
                    <a:pt x="18918" y="20131"/>
                    <a:pt x="18991" y="19911"/>
                    <a:pt x="19065" y="19690"/>
                  </a:cubicBezTo>
                  <a:cubicBezTo>
                    <a:pt x="19102" y="19672"/>
                    <a:pt x="19138" y="19635"/>
                    <a:pt x="19175" y="19598"/>
                  </a:cubicBezTo>
                  <a:close/>
                  <a:moveTo>
                    <a:pt x="16473" y="19929"/>
                  </a:moveTo>
                  <a:cubicBezTo>
                    <a:pt x="16509" y="20094"/>
                    <a:pt x="16546" y="20260"/>
                    <a:pt x="16601" y="20425"/>
                  </a:cubicBezTo>
                  <a:cubicBezTo>
                    <a:pt x="16601" y="20425"/>
                    <a:pt x="16601" y="20444"/>
                    <a:pt x="16601" y="20462"/>
                  </a:cubicBezTo>
                  <a:cubicBezTo>
                    <a:pt x="16528" y="20297"/>
                    <a:pt x="16509" y="20113"/>
                    <a:pt x="16473" y="19929"/>
                  </a:cubicBezTo>
                  <a:close/>
                  <a:moveTo>
                    <a:pt x="18954" y="20701"/>
                  </a:moveTo>
                  <a:cubicBezTo>
                    <a:pt x="18954" y="20738"/>
                    <a:pt x="18936" y="20793"/>
                    <a:pt x="18918" y="20830"/>
                  </a:cubicBezTo>
                  <a:cubicBezTo>
                    <a:pt x="18899" y="20848"/>
                    <a:pt x="18899" y="20848"/>
                    <a:pt x="18881" y="20848"/>
                  </a:cubicBezTo>
                  <a:cubicBezTo>
                    <a:pt x="18899" y="20793"/>
                    <a:pt x="18936" y="20738"/>
                    <a:pt x="18954" y="20701"/>
                  </a:cubicBezTo>
                  <a:close/>
                  <a:moveTo>
                    <a:pt x="18881" y="20848"/>
                  </a:moveTo>
                  <a:cubicBezTo>
                    <a:pt x="18881" y="20885"/>
                    <a:pt x="18863" y="20922"/>
                    <a:pt x="18844" y="20959"/>
                  </a:cubicBezTo>
                  <a:cubicBezTo>
                    <a:pt x="18844" y="20940"/>
                    <a:pt x="18844" y="20922"/>
                    <a:pt x="18844" y="20903"/>
                  </a:cubicBezTo>
                  <a:cubicBezTo>
                    <a:pt x="18844" y="20885"/>
                    <a:pt x="18863" y="20867"/>
                    <a:pt x="18881" y="20848"/>
                  </a:cubicBezTo>
                  <a:close/>
                  <a:moveTo>
                    <a:pt x="18624" y="19672"/>
                  </a:moveTo>
                  <a:cubicBezTo>
                    <a:pt x="18624" y="19892"/>
                    <a:pt x="18605" y="20094"/>
                    <a:pt x="18605" y="20315"/>
                  </a:cubicBezTo>
                  <a:cubicBezTo>
                    <a:pt x="18587" y="20389"/>
                    <a:pt x="18587" y="20462"/>
                    <a:pt x="18568" y="20536"/>
                  </a:cubicBezTo>
                  <a:cubicBezTo>
                    <a:pt x="18568" y="20572"/>
                    <a:pt x="18568" y="20609"/>
                    <a:pt x="18587" y="20628"/>
                  </a:cubicBezTo>
                  <a:cubicBezTo>
                    <a:pt x="18587" y="20701"/>
                    <a:pt x="18587" y="20756"/>
                    <a:pt x="18587" y="20830"/>
                  </a:cubicBezTo>
                  <a:cubicBezTo>
                    <a:pt x="18550" y="20885"/>
                    <a:pt x="18532" y="20940"/>
                    <a:pt x="18495" y="20977"/>
                  </a:cubicBezTo>
                  <a:cubicBezTo>
                    <a:pt x="18513" y="20628"/>
                    <a:pt x="18495" y="20278"/>
                    <a:pt x="18495" y="19911"/>
                  </a:cubicBezTo>
                  <a:cubicBezTo>
                    <a:pt x="18532" y="19837"/>
                    <a:pt x="18550" y="19764"/>
                    <a:pt x="18587" y="19708"/>
                  </a:cubicBezTo>
                  <a:cubicBezTo>
                    <a:pt x="18587" y="19690"/>
                    <a:pt x="18605" y="19690"/>
                    <a:pt x="18624" y="19672"/>
                  </a:cubicBezTo>
                  <a:close/>
                  <a:moveTo>
                    <a:pt x="16767" y="20830"/>
                  </a:moveTo>
                  <a:lnTo>
                    <a:pt x="16767" y="20830"/>
                  </a:lnTo>
                  <a:cubicBezTo>
                    <a:pt x="16748" y="20922"/>
                    <a:pt x="16730" y="20995"/>
                    <a:pt x="16712" y="21087"/>
                  </a:cubicBezTo>
                  <a:cubicBezTo>
                    <a:pt x="16712" y="21087"/>
                    <a:pt x="16712" y="21069"/>
                    <a:pt x="16712" y="21069"/>
                  </a:cubicBezTo>
                  <a:cubicBezTo>
                    <a:pt x="16712" y="21050"/>
                    <a:pt x="16712" y="21014"/>
                    <a:pt x="16712" y="20977"/>
                  </a:cubicBezTo>
                  <a:cubicBezTo>
                    <a:pt x="16730" y="20940"/>
                    <a:pt x="16748" y="20885"/>
                    <a:pt x="16767" y="20830"/>
                  </a:cubicBezTo>
                  <a:close/>
                  <a:moveTo>
                    <a:pt x="17373" y="18660"/>
                  </a:moveTo>
                  <a:cubicBezTo>
                    <a:pt x="17373" y="19249"/>
                    <a:pt x="17373" y="19837"/>
                    <a:pt x="17373" y="20425"/>
                  </a:cubicBezTo>
                  <a:cubicBezTo>
                    <a:pt x="17392" y="20683"/>
                    <a:pt x="17392" y="20959"/>
                    <a:pt x="17410" y="21216"/>
                  </a:cubicBezTo>
                  <a:cubicBezTo>
                    <a:pt x="17373" y="21216"/>
                    <a:pt x="17355" y="21216"/>
                    <a:pt x="17318" y="21198"/>
                  </a:cubicBezTo>
                  <a:cubicBezTo>
                    <a:pt x="17245" y="21198"/>
                    <a:pt x="17163" y="21206"/>
                    <a:pt x="17079" y="21206"/>
                  </a:cubicBezTo>
                  <a:cubicBezTo>
                    <a:pt x="17036" y="21206"/>
                    <a:pt x="16993" y="21204"/>
                    <a:pt x="16951" y="21198"/>
                  </a:cubicBezTo>
                  <a:cubicBezTo>
                    <a:pt x="17006" y="20940"/>
                    <a:pt x="17042" y="20683"/>
                    <a:pt x="17098" y="20425"/>
                  </a:cubicBezTo>
                  <a:cubicBezTo>
                    <a:pt x="17110" y="20425"/>
                    <a:pt x="17122" y="20434"/>
                    <a:pt x="17140" y="20434"/>
                  </a:cubicBezTo>
                  <a:cubicBezTo>
                    <a:pt x="17149" y="20434"/>
                    <a:pt x="17159" y="20432"/>
                    <a:pt x="17171" y="20425"/>
                  </a:cubicBezTo>
                  <a:cubicBezTo>
                    <a:pt x="17226" y="20425"/>
                    <a:pt x="17281" y="20352"/>
                    <a:pt x="17281" y="20297"/>
                  </a:cubicBezTo>
                  <a:cubicBezTo>
                    <a:pt x="17245" y="20113"/>
                    <a:pt x="17226" y="19929"/>
                    <a:pt x="17208" y="19745"/>
                  </a:cubicBezTo>
                  <a:cubicBezTo>
                    <a:pt x="17263" y="19396"/>
                    <a:pt x="17318" y="19028"/>
                    <a:pt x="17373" y="18660"/>
                  </a:cubicBezTo>
                  <a:close/>
                  <a:moveTo>
                    <a:pt x="18146" y="19984"/>
                  </a:moveTo>
                  <a:cubicBezTo>
                    <a:pt x="18145" y="19985"/>
                    <a:pt x="18127" y="20003"/>
                    <a:pt x="18127" y="20021"/>
                  </a:cubicBezTo>
                  <a:cubicBezTo>
                    <a:pt x="18072" y="20076"/>
                    <a:pt x="18090" y="20150"/>
                    <a:pt x="18146" y="20205"/>
                  </a:cubicBezTo>
                  <a:cubicBezTo>
                    <a:pt x="18182" y="20223"/>
                    <a:pt x="18201" y="20223"/>
                    <a:pt x="18237" y="20223"/>
                  </a:cubicBezTo>
                  <a:cubicBezTo>
                    <a:pt x="18256" y="20628"/>
                    <a:pt x="18237" y="21014"/>
                    <a:pt x="18219" y="21400"/>
                  </a:cubicBezTo>
                  <a:cubicBezTo>
                    <a:pt x="18190" y="21405"/>
                    <a:pt x="18160" y="21407"/>
                    <a:pt x="18130" y="21407"/>
                  </a:cubicBezTo>
                  <a:cubicBezTo>
                    <a:pt x="18050" y="21407"/>
                    <a:pt x="17969" y="21390"/>
                    <a:pt x="17888" y="21363"/>
                  </a:cubicBezTo>
                  <a:cubicBezTo>
                    <a:pt x="17907" y="21234"/>
                    <a:pt x="17888" y="21087"/>
                    <a:pt x="17888" y="20940"/>
                  </a:cubicBezTo>
                  <a:cubicBezTo>
                    <a:pt x="17962" y="20646"/>
                    <a:pt x="18017" y="20333"/>
                    <a:pt x="18072" y="20039"/>
                  </a:cubicBezTo>
                  <a:cubicBezTo>
                    <a:pt x="18109" y="20021"/>
                    <a:pt x="18127" y="20003"/>
                    <a:pt x="18146" y="19984"/>
                  </a:cubicBezTo>
                  <a:close/>
                  <a:moveTo>
                    <a:pt x="45594" y="0"/>
                  </a:moveTo>
                  <a:cubicBezTo>
                    <a:pt x="45024" y="497"/>
                    <a:pt x="44546" y="1122"/>
                    <a:pt x="44233" y="1857"/>
                  </a:cubicBezTo>
                  <a:cubicBezTo>
                    <a:pt x="44068" y="2206"/>
                    <a:pt x="43957" y="2593"/>
                    <a:pt x="43884" y="2979"/>
                  </a:cubicBezTo>
                  <a:cubicBezTo>
                    <a:pt x="43792" y="3346"/>
                    <a:pt x="43718" y="3696"/>
                    <a:pt x="43590" y="4008"/>
                  </a:cubicBezTo>
                  <a:cubicBezTo>
                    <a:pt x="43479" y="4321"/>
                    <a:pt x="43314" y="4541"/>
                    <a:pt x="43075" y="4744"/>
                  </a:cubicBezTo>
                  <a:cubicBezTo>
                    <a:pt x="42854" y="4946"/>
                    <a:pt x="42579" y="5130"/>
                    <a:pt x="42248" y="5313"/>
                  </a:cubicBezTo>
                  <a:cubicBezTo>
                    <a:pt x="41935" y="5497"/>
                    <a:pt x="41586" y="5681"/>
                    <a:pt x="41236" y="5957"/>
                  </a:cubicBezTo>
                  <a:cubicBezTo>
                    <a:pt x="40906" y="6196"/>
                    <a:pt x="40575" y="6490"/>
                    <a:pt x="40280" y="6821"/>
                  </a:cubicBezTo>
                  <a:cubicBezTo>
                    <a:pt x="39711" y="7446"/>
                    <a:pt x="39233" y="8200"/>
                    <a:pt x="38920" y="9027"/>
                  </a:cubicBezTo>
                  <a:cubicBezTo>
                    <a:pt x="38755" y="9450"/>
                    <a:pt x="38644" y="9873"/>
                    <a:pt x="38552" y="10332"/>
                  </a:cubicBezTo>
                  <a:cubicBezTo>
                    <a:pt x="38479" y="10774"/>
                    <a:pt x="38442" y="11233"/>
                    <a:pt x="38442" y="11656"/>
                  </a:cubicBezTo>
                  <a:cubicBezTo>
                    <a:pt x="38424" y="12079"/>
                    <a:pt x="38442" y="12483"/>
                    <a:pt x="38442" y="12869"/>
                  </a:cubicBezTo>
                  <a:lnTo>
                    <a:pt x="38479" y="13991"/>
                  </a:lnTo>
                  <a:lnTo>
                    <a:pt x="38479" y="14028"/>
                  </a:lnTo>
                  <a:cubicBezTo>
                    <a:pt x="38148" y="13458"/>
                    <a:pt x="37762" y="12961"/>
                    <a:pt x="37376" y="12520"/>
                  </a:cubicBezTo>
                  <a:cubicBezTo>
                    <a:pt x="36879" y="11950"/>
                    <a:pt x="36365" y="11454"/>
                    <a:pt x="35923" y="10957"/>
                  </a:cubicBezTo>
                  <a:cubicBezTo>
                    <a:pt x="35684" y="10700"/>
                    <a:pt x="35482" y="10479"/>
                    <a:pt x="35409" y="10277"/>
                  </a:cubicBezTo>
                  <a:cubicBezTo>
                    <a:pt x="35317" y="10093"/>
                    <a:pt x="35298" y="9854"/>
                    <a:pt x="35372" y="9560"/>
                  </a:cubicBezTo>
                  <a:cubicBezTo>
                    <a:pt x="35427" y="9266"/>
                    <a:pt x="35537" y="8954"/>
                    <a:pt x="35666" y="8604"/>
                  </a:cubicBezTo>
                  <a:cubicBezTo>
                    <a:pt x="35795" y="8237"/>
                    <a:pt x="35887" y="7887"/>
                    <a:pt x="35960" y="7520"/>
                  </a:cubicBezTo>
                  <a:cubicBezTo>
                    <a:pt x="36089" y="6766"/>
                    <a:pt x="36070" y="5994"/>
                    <a:pt x="35795" y="5277"/>
                  </a:cubicBezTo>
                  <a:cubicBezTo>
                    <a:pt x="35648" y="4927"/>
                    <a:pt x="35464" y="4615"/>
                    <a:pt x="35206" y="4339"/>
                  </a:cubicBezTo>
                  <a:cubicBezTo>
                    <a:pt x="34967" y="4082"/>
                    <a:pt x="34655" y="3861"/>
                    <a:pt x="34324" y="3732"/>
                  </a:cubicBezTo>
                  <a:lnTo>
                    <a:pt x="34324" y="3732"/>
                  </a:lnTo>
                  <a:cubicBezTo>
                    <a:pt x="34949" y="4100"/>
                    <a:pt x="35317" y="4725"/>
                    <a:pt x="35464" y="5387"/>
                  </a:cubicBezTo>
                  <a:cubicBezTo>
                    <a:pt x="35611" y="6030"/>
                    <a:pt x="35519" y="6729"/>
                    <a:pt x="35298" y="7354"/>
                  </a:cubicBezTo>
                  <a:cubicBezTo>
                    <a:pt x="35188" y="7667"/>
                    <a:pt x="35041" y="7961"/>
                    <a:pt x="34894" y="8273"/>
                  </a:cubicBezTo>
                  <a:cubicBezTo>
                    <a:pt x="34728" y="8567"/>
                    <a:pt x="34545" y="8880"/>
                    <a:pt x="34397" y="9266"/>
                  </a:cubicBezTo>
                  <a:cubicBezTo>
                    <a:pt x="34324" y="9450"/>
                    <a:pt x="34269" y="9671"/>
                    <a:pt x="34232" y="9910"/>
                  </a:cubicBezTo>
                  <a:cubicBezTo>
                    <a:pt x="34214" y="10130"/>
                    <a:pt x="34214" y="10388"/>
                    <a:pt x="34269" y="10627"/>
                  </a:cubicBezTo>
                  <a:cubicBezTo>
                    <a:pt x="34342" y="10884"/>
                    <a:pt x="34434" y="11086"/>
                    <a:pt x="34545" y="11270"/>
                  </a:cubicBezTo>
                  <a:cubicBezTo>
                    <a:pt x="34636" y="11454"/>
                    <a:pt x="34747" y="11619"/>
                    <a:pt x="34839" y="11766"/>
                  </a:cubicBezTo>
                  <a:cubicBezTo>
                    <a:pt x="35243" y="12391"/>
                    <a:pt x="35666" y="12961"/>
                    <a:pt x="36034" y="13531"/>
                  </a:cubicBezTo>
                  <a:cubicBezTo>
                    <a:pt x="36401" y="14101"/>
                    <a:pt x="36677" y="14671"/>
                    <a:pt x="36843" y="15204"/>
                  </a:cubicBezTo>
                  <a:cubicBezTo>
                    <a:pt x="36916" y="15480"/>
                    <a:pt x="36953" y="15756"/>
                    <a:pt x="36953" y="16013"/>
                  </a:cubicBezTo>
                  <a:cubicBezTo>
                    <a:pt x="36953" y="16050"/>
                    <a:pt x="36953" y="16068"/>
                    <a:pt x="36953" y="16087"/>
                  </a:cubicBezTo>
                  <a:cubicBezTo>
                    <a:pt x="36843" y="16123"/>
                    <a:pt x="36751" y="16160"/>
                    <a:pt x="36640" y="16179"/>
                  </a:cubicBezTo>
                  <a:cubicBezTo>
                    <a:pt x="36493" y="16215"/>
                    <a:pt x="36309" y="16179"/>
                    <a:pt x="36199" y="16252"/>
                  </a:cubicBezTo>
                  <a:cubicBezTo>
                    <a:pt x="36089" y="16326"/>
                    <a:pt x="36089" y="16473"/>
                    <a:pt x="35978" y="16528"/>
                  </a:cubicBezTo>
                  <a:cubicBezTo>
                    <a:pt x="35831" y="16620"/>
                    <a:pt x="35629" y="16657"/>
                    <a:pt x="35482" y="16730"/>
                  </a:cubicBezTo>
                  <a:cubicBezTo>
                    <a:pt x="35261" y="16859"/>
                    <a:pt x="35078" y="16951"/>
                    <a:pt x="34894" y="17098"/>
                  </a:cubicBezTo>
                  <a:cubicBezTo>
                    <a:pt x="34820" y="16859"/>
                    <a:pt x="34765" y="16620"/>
                    <a:pt x="34710" y="16399"/>
                  </a:cubicBezTo>
                  <a:cubicBezTo>
                    <a:pt x="34508" y="15682"/>
                    <a:pt x="34361" y="14910"/>
                    <a:pt x="34011" y="14248"/>
                  </a:cubicBezTo>
                  <a:cubicBezTo>
                    <a:pt x="33864" y="13954"/>
                    <a:pt x="33680" y="13697"/>
                    <a:pt x="33497" y="13421"/>
                  </a:cubicBezTo>
                  <a:cubicBezTo>
                    <a:pt x="33313" y="13127"/>
                    <a:pt x="33202" y="12851"/>
                    <a:pt x="33092" y="12538"/>
                  </a:cubicBezTo>
                  <a:cubicBezTo>
                    <a:pt x="33184" y="11969"/>
                    <a:pt x="33092" y="11307"/>
                    <a:pt x="32890" y="10774"/>
                  </a:cubicBezTo>
                  <a:cubicBezTo>
                    <a:pt x="32882" y="10750"/>
                    <a:pt x="32865" y="10740"/>
                    <a:pt x="32847" y="10740"/>
                  </a:cubicBezTo>
                  <a:cubicBezTo>
                    <a:pt x="32823" y="10740"/>
                    <a:pt x="32798" y="10760"/>
                    <a:pt x="32798" y="10792"/>
                  </a:cubicBezTo>
                  <a:cubicBezTo>
                    <a:pt x="32780" y="11141"/>
                    <a:pt x="32816" y="11491"/>
                    <a:pt x="32816" y="11821"/>
                  </a:cubicBezTo>
                  <a:cubicBezTo>
                    <a:pt x="32835" y="11950"/>
                    <a:pt x="32816" y="12079"/>
                    <a:pt x="32798" y="12208"/>
                  </a:cubicBezTo>
                  <a:cubicBezTo>
                    <a:pt x="32724" y="12005"/>
                    <a:pt x="32633" y="11803"/>
                    <a:pt x="32559" y="11582"/>
                  </a:cubicBezTo>
                  <a:cubicBezTo>
                    <a:pt x="32430" y="11288"/>
                    <a:pt x="32320" y="10866"/>
                    <a:pt x="32081" y="10627"/>
                  </a:cubicBezTo>
                  <a:cubicBezTo>
                    <a:pt x="32071" y="10616"/>
                    <a:pt x="32059" y="10612"/>
                    <a:pt x="32047" y="10612"/>
                  </a:cubicBezTo>
                  <a:cubicBezTo>
                    <a:pt x="32018" y="10612"/>
                    <a:pt x="31989" y="10642"/>
                    <a:pt x="31989" y="10682"/>
                  </a:cubicBezTo>
                  <a:cubicBezTo>
                    <a:pt x="31989" y="10847"/>
                    <a:pt x="32063" y="11013"/>
                    <a:pt x="32118" y="11178"/>
                  </a:cubicBezTo>
                  <a:cubicBezTo>
                    <a:pt x="32191" y="11362"/>
                    <a:pt x="32246" y="11546"/>
                    <a:pt x="32320" y="11730"/>
                  </a:cubicBezTo>
                  <a:cubicBezTo>
                    <a:pt x="32449" y="12097"/>
                    <a:pt x="32577" y="12465"/>
                    <a:pt x="32706" y="12833"/>
                  </a:cubicBezTo>
                  <a:cubicBezTo>
                    <a:pt x="32835" y="13200"/>
                    <a:pt x="32908" y="13531"/>
                    <a:pt x="32872" y="13936"/>
                  </a:cubicBezTo>
                  <a:cubicBezTo>
                    <a:pt x="32872" y="14028"/>
                    <a:pt x="32872" y="14138"/>
                    <a:pt x="32853" y="14230"/>
                  </a:cubicBezTo>
                  <a:cubicBezTo>
                    <a:pt x="32780" y="14064"/>
                    <a:pt x="32688" y="13899"/>
                    <a:pt x="32614" y="13715"/>
                  </a:cubicBezTo>
                  <a:cubicBezTo>
                    <a:pt x="32375" y="13164"/>
                    <a:pt x="32191" y="12557"/>
                    <a:pt x="31897" y="12005"/>
                  </a:cubicBezTo>
                  <a:cubicBezTo>
                    <a:pt x="31884" y="11986"/>
                    <a:pt x="31867" y="11978"/>
                    <a:pt x="31850" y="11978"/>
                  </a:cubicBezTo>
                  <a:cubicBezTo>
                    <a:pt x="31818" y="11978"/>
                    <a:pt x="31787" y="12006"/>
                    <a:pt x="31787" y="12042"/>
                  </a:cubicBezTo>
                  <a:cubicBezTo>
                    <a:pt x="31842" y="12630"/>
                    <a:pt x="32081" y="13219"/>
                    <a:pt x="32302" y="13752"/>
                  </a:cubicBezTo>
                  <a:cubicBezTo>
                    <a:pt x="32522" y="14322"/>
                    <a:pt x="32798" y="14873"/>
                    <a:pt x="33074" y="15425"/>
                  </a:cubicBezTo>
                  <a:cubicBezTo>
                    <a:pt x="33221" y="15701"/>
                    <a:pt x="33368" y="15976"/>
                    <a:pt x="33478" y="16271"/>
                  </a:cubicBezTo>
                  <a:cubicBezTo>
                    <a:pt x="33552" y="16436"/>
                    <a:pt x="33589" y="16601"/>
                    <a:pt x="33644" y="16767"/>
                  </a:cubicBezTo>
                  <a:cubicBezTo>
                    <a:pt x="33478" y="16583"/>
                    <a:pt x="33313" y="16418"/>
                    <a:pt x="33147" y="16252"/>
                  </a:cubicBezTo>
                  <a:cubicBezTo>
                    <a:pt x="32945" y="16032"/>
                    <a:pt x="32780" y="15774"/>
                    <a:pt x="32614" y="15535"/>
                  </a:cubicBezTo>
                  <a:cubicBezTo>
                    <a:pt x="32601" y="15516"/>
                    <a:pt x="32584" y="15508"/>
                    <a:pt x="32567" y="15508"/>
                  </a:cubicBezTo>
                  <a:cubicBezTo>
                    <a:pt x="32535" y="15508"/>
                    <a:pt x="32504" y="15536"/>
                    <a:pt x="32504" y="15572"/>
                  </a:cubicBezTo>
                  <a:cubicBezTo>
                    <a:pt x="32559" y="16105"/>
                    <a:pt x="33019" y="16528"/>
                    <a:pt x="33350" y="16896"/>
                  </a:cubicBezTo>
                  <a:cubicBezTo>
                    <a:pt x="33423" y="16988"/>
                    <a:pt x="33497" y="17079"/>
                    <a:pt x="33589" y="17171"/>
                  </a:cubicBezTo>
                  <a:cubicBezTo>
                    <a:pt x="33368" y="17171"/>
                    <a:pt x="33166" y="17190"/>
                    <a:pt x="32945" y="17190"/>
                  </a:cubicBezTo>
                  <a:lnTo>
                    <a:pt x="32927" y="17190"/>
                  </a:lnTo>
                  <a:cubicBezTo>
                    <a:pt x="32853" y="17135"/>
                    <a:pt x="32780" y="17079"/>
                    <a:pt x="32706" y="17006"/>
                  </a:cubicBezTo>
                  <a:cubicBezTo>
                    <a:pt x="32614" y="16840"/>
                    <a:pt x="32541" y="16657"/>
                    <a:pt x="32449" y="16473"/>
                  </a:cubicBezTo>
                  <a:cubicBezTo>
                    <a:pt x="32430" y="16362"/>
                    <a:pt x="32412" y="16234"/>
                    <a:pt x="32394" y="16105"/>
                  </a:cubicBezTo>
                  <a:cubicBezTo>
                    <a:pt x="32357" y="15682"/>
                    <a:pt x="32338" y="15259"/>
                    <a:pt x="32302" y="14837"/>
                  </a:cubicBezTo>
                  <a:cubicBezTo>
                    <a:pt x="32246" y="14083"/>
                    <a:pt x="32099" y="13311"/>
                    <a:pt x="31603" y="12741"/>
                  </a:cubicBezTo>
                  <a:cubicBezTo>
                    <a:pt x="31587" y="12719"/>
                    <a:pt x="31569" y="12710"/>
                    <a:pt x="31553" y="12710"/>
                  </a:cubicBezTo>
                  <a:cubicBezTo>
                    <a:pt x="31514" y="12710"/>
                    <a:pt x="31485" y="12762"/>
                    <a:pt x="31511" y="12814"/>
                  </a:cubicBezTo>
                  <a:cubicBezTo>
                    <a:pt x="31787" y="13311"/>
                    <a:pt x="31897" y="13881"/>
                    <a:pt x="31971" y="14450"/>
                  </a:cubicBezTo>
                  <a:cubicBezTo>
                    <a:pt x="31934" y="14303"/>
                    <a:pt x="31860" y="14175"/>
                    <a:pt x="31750" y="14046"/>
                  </a:cubicBezTo>
                  <a:cubicBezTo>
                    <a:pt x="31585" y="13844"/>
                    <a:pt x="31346" y="13715"/>
                    <a:pt x="31162" y="13531"/>
                  </a:cubicBezTo>
                  <a:cubicBezTo>
                    <a:pt x="30941" y="13311"/>
                    <a:pt x="30776" y="13035"/>
                    <a:pt x="30592" y="12777"/>
                  </a:cubicBezTo>
                  <a:cubicBezTo>
                    <a:pt x="30582" y="12747"/>
                    <a:pt x="30560" y="12733"/>
                    <a:pt x="30540" y="12733"/>
                  </a:cubicBezTo>
                  <a:cubicBezTo>
                    <a:pt x="30524" y="12733"/>
                    <a:pt x="30508" y="12743"/>
                    <a:pt x="30500" y="12759"/>
                  </a:cubicBezTo>
                  <a:cubicBezTo>
                    <a:pt x="30408" y="12336"/>
                    <a:pt x="30371" y="11932"/>
                    <a:pt x="30555" y="11546"/>
                  </a:cubicBezTo>
                  <a:cubicBezTo>
                    <a:pt x="30581" y="11494"/>
                    <a:pt x="30534" y="11442"/>
                    <a:pt x="30484" y="11442"/>
                  </a:cubicBezTo>
                  <a:cubicBezTo>
                    <a:pt x="30463" y="11442"/>
                    <a:pt x="30443" y="11451"/>
                    <a:pt x="30426" y="11472"/>
                  </a:cubicBezTo>
                  <a:cubicBezTo>
                    <a:pt x="29967" y="12097"/>
                    <a:pt x="30316" y="12851"/>
                    <a:pt x="30298" y="13568"/>
                  </a:cubicBezTo>
                  <a:cubicBezTo>
                    <a:pt x="30279" y="13972"/>
                    <a:pt x="30243" y="14395"/>
                    <a:pt x="30334" y="14800"/>
                  </a:cubicBezTo>
                  <a:cubicBezTo>
                    <a:pt x="30426" y="15131"/>
                    <a:pt x="30610" y="15425"/>
                    <a:pt x="30812" y="15664"/>
                  </a:cubicBezTo>
                  <a:cubicBezTo>
                    <a:pt x="30923" y="15811"/>
                    <a:pt x="31051" y="15921"/>
                    <a:pt x="31162" y="16050"/>
                  </a:cubicBezTo>
                  <a:cubicBezTo>
                    <a:pt x="31125" y="16050"/>
                    <a:pt x="31088" y="16032"/>
                    <a:pt x="31070" y="16032"/>
                  </a:cubicBezTo>
                  <a:cubicBezTo>
                    <a:pt x="30984" y="16032"/>
                    <a:pt x="30906" y="16023"/>
                    <a:pt x="30826" y="16023"/>
                  </a:cubicBezTo>
                  <a:cubicBezTo>
                    <a:pt x="30786" y="16023"/>
                    <a:pt x="30745" y="16025"/>
                    <a:pt x="30702" y="16032"/>
                  </a:cubicBezTo>
                  <a:cubicBezTo>
                    <a:pt x="30647" y="15774"/>
                    <a:pt x="30537" y="15517"/>
                    <a:pt x="30463" y="15296"/>
                  </a:cubicBezTo>
                  <a:cubicBezTo>
                    <a:pt x="30334" y="14965"/>
                    <a:pt x="30224" y="14653"/>
                    <a:pt x="30077" y="14359"/>
                  </a:cubicBezTo>
                  <a:cubicBezTo>
                    <a:pt x="30077" y="13917"/>
                    <a:pt x="29948" y="13531"/>
                    <a:pt x="29765" y="13145"/>
                  </a:cubicBezTo>
                  <a:cubicBezTo>
                    <a:pt x="29581" y="12741"/>
                    <a:pt x="29323" y="12336"/>
                    <a:pt x="29342" y="11858"/>
                  </a:cubicBezTo>
                  <a:cubicBezTo>
                    <a:pt x="29342" y="11817"/>
                    <a:pt x="29313" y="11793"/>
                    <a:pt x="29284" y="11793"/>
                  </a:cubicBezTo>
                  <a:cubicBezTo>
                    <a:pt x="29262" y="11793"/>
                    <a:pt x="29239" y="11808"/>
                    <a:pt x="29231" y="11840"/>
                  </a:cubicBezTo>
                  <a:cubicBezTo>
                    <a:pt x="29158" y="12226"/>
                    <a:pt x="29268" y="12594"/>
                    <a:pt x="29397" y="12943"/>
                  </a:cubicBezTo>
                  <a:cubicBezTo>
                    <a:pt x="29397" y="12943"/>
                    <a:pt x="29397" y="12961"/>
                    <a:pt x="29378" y="12961"/>
                  </a:cubicBezTo>
                  <a:cubicBezTo>
                    <a:pt x="29305" y="13053"/>
                    <a:pt x="29268" y="13182"/>
                    <a:pt x="29213" y="13274"/>
                  </a:cubicBezTo>
                  <a:cubicBezTo>
                    <a:pt x="29195" y="13329"/>
                    <a:pt x="29176" y="13366"/>
                    <a:pt x="29158" y="13403"/>
                  </a:cubicBezTo>
                  <a:cubicBezTo>
                    <a:pt x="29139" y="13347"/>
                    <a:pt x="29121" y="13311"/>
                    <a:pt x="29103" y="13255"/>
                  </a:cubicBezTo>
                  <a:cubicBezTo>
                    <a:pt x="29011" y="12998"/>
                    <a:pt x="28974" y="12704"/>
                    <a:pt x="28864" y="12447"/>
                  </a:cubicBezTo>
                  <a:cubicBezTo>
                    <a:pt x="28855" y="12430"/>
                    <a:pt x="28836" y="12421"/>
                    <a:pt x="28817" y="12421"/>
                  </a:cubicBezTo>
                  <a:cubicBezTo>
                    <a:pt x="28794" y="12421"/>
                    <a:pt x="28772" y="12435"/>
                    <a:pt x="28772" y="12465"/>
                  </a:cubicBezTo>
                  <a:cubicBezTo>
                    <a:pt x="28698" y="12943"/>
                    <a:pt x="28882" y="13531"/>
                    <a:pt x="29066" y="13972"/>
                  </a:cubicBezTo>
                  <a:cubicBezTo>
                    <a:pt x="29158" y="14211"/>
                    <a:pt x="29287" y="14432"/>
                    <a:pt x="29415" y="14671"/>
                  </a:cubicBezTo>
                  <a:cubicBezTo>
                    <a:pt x="29489" y="14781"/>
                    <a:pt x="29544" y="14910"/>
                    <a:pt x="29599" y="15039"/>
                  </a:cubicBezTo>
                  <a:cubicBezTo>
                    <a:pt x="29636" y="15112"/>
                    <a:pt x="29654" y="15204"/>
                    <a:pt x="29673" y="15278"/>
                  </a:cubicBezTo>
                  <a:cubicBezTo>
                    <a:pt x="29654" y="15388"/>
                    <a:pt x="29617" y="15498"/>
                    <a:pt x="29599" y="15609"/>
                  </a:cubicBezTo>
                  <a:cubicBezTo>
                    <a:pt x="29526" y="15517"/>
                    <a:pt x="29415" y="15443"/>
                    <a:pt x="29360" y="15370"/>
                  </a:cubicBezTo>
                  <a:cubicBezTo>
                    <a:pt x="29268" y="15241"/>
                    <a:pt x="29158" y="15112"/>
                    <a:pt x="29084" y="14984"/>
                  </a:cubicBezTo>
                  <a:cubicBezTo>
                    <a:pt x="29066" y="14837"/>
                    <a:pt x="29048" y="14671"/>
                    <a:pt x="29011" y="14524"/>
                  </a:cubicBezTo>
                  <a:cubicBezTo>
                    <a:pt x="28974" y="14285"/>
                    <a:pt x="28882" y="14046"/>
                    <a:pt x="28809" y="13807"/>
                  </a:cubicBezTo>
                  <a:cubicBezTo>
                    <a:pt x="28735" y="13568"/>
                    <a:pt x="28680" y="13329"/>
                    <a:pt x="28570" y="13127"/>
                  </a:cubicBezTo>
                  <a:cubicBezTo>
                    <a:pt x="28557" y="13108"/>
                    <a:pt x="28539" y="13100"/>
                    <a:pt x="28523" y="13100"/>
                  </a:cubicBezTo>
                  <a:cubicBezTo>
                    <a:pt x="28493" y="13100"/>
                    <a:pt x="28466" y="13128"/>
                    <a:pt x="28478" y="13164"/>
                  </a:cubicBezTo>
                  <a:cubicBezTo>
                    <a:pt x="28478" y="13366"/>
                    <a:pt x="28551" y="13586"/>
                    <a:pt x="28606" y="13807"/>
                  </a:cubicBezTo>
                  <a:cubicBezTo>
                    <a:pt x="28661" y="14064"/>
                    <a:pt x="28717" y="14322"/>
                    <a:pt x="28753" y="14598"/>
                  </a:cubicBezTo>
                  <a:cubicBezTo>
                    <a:pt x="28772" y="14726"/>
                    <a:pt x="28790" y="14873"/>
                    <a:pt x="28790" y="15002"/>
                  </a:cubicBezTo>
                  <a:cubicBezTo>
                    <a:pt x="28533" y="14450"/>
                    <a:pt x="28147" y="13972"/>
                    <a:pt x="27614" y="13678"/>
                  </a:cubicBezTo>
                  <a:cubicBezTo>
                    <a:pt x="27605" y="13672"/>
                    <a:pt x="27596" y="13670"/>
                    <a:pt x="27587" y="13670"/>
                  </a:cubicBezTo>
                  <a:cubicBezTo>
                    <a:pt x="27543" y="13670"/>
                    <a:pt x="27509" y="13739"/>
                    <a:pt x="27540" y="13770"/>
                  </a:cubicBezTo>
                  <a:cubicBezTo>
                    <a:pt x="27908" y="14083"/>
                    <a:pt x="28220" y="14450"/>
                    <a:pt x="28441" y="14873"/>
                  </a:cubicBezTo>
                  <a:cubicBezTo>
                    <a:pt x="28698" y="15370"/>
                    <a:pt x="28809" y="15921"/>
                    <a:pt x="28900" y="16454"/>
                  </a:cubicBezTo>
                  <a:cubicBezTo>
                    <a:pt x="28900" y="16473"/>
                    <a:pt x="28900" y="16473"/>
                    <a:pt x="28900" y="16473"/>
                  </a:cubicBezTo>
                  <a:cubicBezTo>
                    <a:pt x="28753" y="16362"/>
                    <a:pt x="28588" y="16289"/>
                    <a:pt x="28478" y="16215"/>
                  </a:cubicBezTo>
                  <a:cubicBezTo>
                    <a:pt x="28257" y="16068"/>
                    <a:pt x="28092" y="15829"/>
                    <a:pt x="27944" y="15609"/>
                  </a:cubicBezTo>
                  <a:cubicBezTo>
                    <a:pt x="27834" y="15443"/>
                    <a:pt x="27724" y="15259"/>
                    <a:pt x="27614" y="15094"/>
                  </a:cubicBezTo>
                  <a:cubicBezTo>
                    <a:pt x="27558" y="14689"/>
                    <a:pt x="27430" y="14303"/>
                    <a:pt x="27283" y="13936"/>
                  </a:cubicBezTo>
                  <a:cubicBezTo>
                    <a:pt x="27268" y="13914"/>
                    <a:pt x="27242" y="13904"/>
                    <a:pt x="27217" y="13904"/>
                  </a:cubicBezTo>
                  <a:cubicBezTo>
                    <a:pt x="27179" y="13904"/>
                    <a:pt x="27143" y="13928"/>
                    <a:pt x="27154" y="13972"/>
                  </a:cubicBezTo>
                  <a:cubicBezTo>
                    <a:pt x="27209" y="14193"/>
                    <a:pt x="27246" y="14432"/>
                    <a:pt x="27283" y="14671"/>
                  </a:cubicBezTo>
                  <a:cubicBezTo>
                    <a:pt x="27301" y="14910"/>
                    <a:pt x="27356" y="15167"/>
                    <a:pt x="27319" y="15406"/>
                  </a:cubicBezTo>
                  <a:cubicBezTo>
                    <a:pt x="27264" y="15315"/>
                    <a:pt x="27209" y="15223"/>
                    <a:pt x="27136" y="15131"/>
                  </a:cubicBezTo>
                  <a:cubicBezTo>
                    <a:pt x="27044" y="15002"/>
                    <a:pt x="26952" y="14855"/>
                    <a:pt x="26860" y="14726"/>
                  </a:cubicBezTo>
                  <a:cubicBezTo>
                    <a:pt x="26805" y="14653"/>
                    <a:pt x="26731" y="14524"/>
                    <a:pt x="26639" y="14469"/>
                  </a:cubicBezTo>
                  <a:cubicBezTo>
                    <a:pt x="26613" y="14457"/>
                    <a:pt x="26588" y="14452"/>
                    <a:pt x="26564" y="14452"/>
                  </a:cubicBezTo>
                  <a:cubicBezTo>
                    <a:pt x="26474" y="14452"/>
                    <a:pt x="26407" y="14528"/>
                    <a:pt x="26363" y="14616"/>
                  </a:cubicBezTo>
                  <a:cubicBezTo>
                    <a:pt x="26143" y="14303"/>
                    <a:pt x="25849" y="14028"/>
                    <a:pt x="25591" y="13770"/>
                  </a:cubicBezTo>
                  <a:cubicBezTo>
                    <a:pt x="25581" y="13763"/>
                    <a:pt x="25570" y="13760"/>
                    <a:pt x="25559" y="13760"/>
                  </a:cubicBezTo>
                  <a:cubicBezTo>
                    <a:pt x="25512" y="13760"/>
                    <a:pt x="25469" y="13817"/>
                    <a:pt x="25499" y="13862"/>
                  </a:cubicBezTo>
                  <a:cubicBezTo>
                    <a:pt x="25646" y="14101"/>
                    <a:pt x="25793" y="14340"/>
                    <a:pt x="25941" y="14561"/>
                  </a:cubicBezTo>
                  <a:cubicBezTo>
                    <a:pt x="26069" y="14763"/>
                    <a:pt x="26235" y="14965"/>
                    <a:pt x="26290" y="15204"/>
                  </a:cubicBezTo>
                  <a:cubicBezTo>
                    <a:pt x="26363" y="15443"/>
                    <a:pt x="26345" y="15701"/>
                    <a:pt x="26419" y="15940"/>
                  </a:cubicBezTo>
                  <a:cubicBezTo>
                    <a:pt x="26419" y="15995"/>
                    <a:pt x="26437" y="16050"/>
                    <a:pt x="26474" y="16105"/>
                  </a:cubicBezTo>
                  <a:cubicBezTo>
                    <a:pt x="26345" y="16032"/>
                    <a:pt x="26216" y="15958"/>
                    <a:pt x="26124" y="15884"/>
                  </a:cubicBezTo>
                  <a:cubicBezTo>
                    <a:pt x="25959" y="15756"/>
                    <a:pt x="25830" y="15609"/>
                    <a:pt x="25683" y="15480"/>
                  </a:cubicBezTo>
                  <a:cubicBezTo>
                    <a:pt x="25493" y="15330"/>
                    <a:pt x="25282" y="15211"/>
                    <a:pt x="25059" y="15211"/>
                  </a:cubicBezTo>
                  <a:cubicBezTo>
                    <a:pt x="24981" y="15211"/>
                    <a:pt x="24901" y="15226"/>
                    <a:pt x="24819" y="15259"/>
                  </a:cubicBezTo>
                  <a:cubicBezTo>
                    <a:pt x="24746" y="15278"/>
                    <a:pt x="24746" y="15406"/>
                    <a:pt x="24837" y="15406"/>
                  </a:cubicBezTo>
                  <a:cubicBezTo>
                    <a:pt x="25187" y="15443"/>
                    <a:pt x="25426" y="15719"/>
                    <a:pt x="25665" y="15976"/>
                  </a:cubicBezTo>
                  <a:cubicBezTo>
                    <a:pt x="25720" y="16032"/>
                    <a:pt x="25775" y="16068"/>
                    <a:pt x="25830" y="16123"/>
                  </a:cubicBezTo>
                  <a:cubicBezTo>
                    <a:pt x="25922" y="16344"/>
                    <a:pt x="25996" y="16565"/>
                    <a:pt x="26088" y="16785"/>
                  </a:cubicBezTo>
                  <a:cubicBezTo>
                    <a:pt x="25720" y="16657"/>
                    <a:pt x="25481" y="16307"/>
                    <a:pt x="25132" y="16087"/>
                  </a:cubicBezTo>
                  <a:cubicBezTo>
                    <a:pt x="25126" y="16085"/>
                    <a:pt x="25120" y="16084"/>
                    <a:pt x="25114" y="16084"/>
                  </a:cubicBezTo>
                  <a:cubicBezTo>
                    <a:pt x="25069" y="16084"/>
                    <a:pt x="25044" y="16146"/>
                    <a:pt x="25076" y="16179"/>
                  </a:cubicBezTo>
                  <a:cubicBezTo>
                    <a:pt x="25260" y="16362"/>
                    <a:pt x="25389" y="16620"/>
                    <a:pt x="25573" y="16822"/>
                  </a:cubicBezTo>
                  <a:cubicBezTo>
                    <a:pt x="25757" y="17024"/>
                    <a:pt x="25977" y="17153"/>
                    <a:pt x="26235" y="17190"/>
                  </a:cubicBezTo>
                  <a:cubicBezTo>
                    <a:pt x="26333" y="17202"/>
                    <a:pt x="26433" y="17206"/>
                    <a:pt x="26534" y="17206"/>
                  </a:cubicBezTo>
                  <a:cubicBezTo>
                    <a:pt x="26735" y="17206"/>
                    <a:pt x="26939" y="17190"/>
                    <a:pt x="27136" y="17190"/>
                  </a:cubicBezTo>
                  <a:cubicBezTo>
                    <a:pt x="27117" y="17539"/>
                    <a:pt x="27191" y="17870"/>
                    <a:pt x="27375" y="18164"/>
                  </a:cubicBezTo>
                  <a:cubicBezTo>
                    <a:pt x="27503" y="18366"/>
                    <a:pt x="27687" y="18513"/>
                    <a:pt x="27834" y="18697"/>
                  </a:cubicBezTo>
                  <a:lnTo>
                    <a:pt x="27724" y="18697"/>
                  </a:lnTo>
                  <a:cubicBezTo>
                    <a:pt x="27577" y="18716"/>
                    <a:pt x="27522" y="18808"/>
                    <a:pt x="27393" y="18826"/>
                  </a:cubicBezTo>
                  <a:cubicBezTo>
                    <a:pt x="27209" y="18826"/>
                    <a:pt x="26952" y="18660"/>
                    <a:pt x="26768" y="18605"/>
                  </a:cubicBezTo>
                  <a:cubicBezTo>
                    <a:pt x="26566" y="18550"/>
                    <a:pt x="26363" y="18477"/>
                    <a:pt x="26161" y="18440"/>
                  </a:cubicBezTo>
                  <a:cubicBezTo>
                    <a:pt x="25977" y="18697"/>
                    <a:pt x="25426" y="18679"/>
                    <a:pt x="25113" y="18752"/>
                  </a:cubicBezTo>
                  <a:cubicBezTo>
                    <a:pt x="24690" y="18844"/>
                    <a:pt x="24562" y="19304"/>
                    <a:pt x="24212" y="19506"/>
                  </a:cubicBezTo>
                  <a:cubicBezTo>
                    <a:pt x="23790" y="19745"/>
                    <a:pt x="23091" y="19690"/>
                    <a:pt x="22742" y="19984"/>
                  </a:cubicBezTo>
                  <a:cubicBezTo>
                    <a:pt x="22429" y="20260"/>
                    <a:pt x="22448" y="20720"/>
                    <a:pt x="21970" y="20830"/>
                  </a:cubicBezTo>
                  <a:cubicBezTo>
                    <a:pt x="21897" y="20847"/>
                    <a:pt x="21824" y="20853"/>
                    <a:pt x="21751" y="20853"/>
                  </a:cubicBezTo>
                  <a:cubicBezTo>
                    <a:pt x="21582" y="20853"/>
                    <a:pt x="21408" y="20819"/>
                    <a:pt x="21216" y="20793"/>
                  </a:cubicBezTo>
                  <a:cubicBezTo>
                    <a:pt x="21069" y="20775"/>
                    <a:pt x="20903" y="20775"/>
                    <a:pt x="20756" y="20756"/>
                  </a:cubicBezTo>
                  <a:cubicBezTo>
                    <a:pt x="20602" y="20722"/>
                    <a:pt x="20383" y="20607"/>
                    <a:pt x="20235" y="20607"/>
                  </a:cubicBezTo>
                  <a:cubicBezTo>
                    <a:pt x="20224" y="20607"/>
                    <a:pt x="20214" y="20608"/>
                    <a:pt x="20205" y="20609"/>
                  </a:cubicBezTo>
                  <a:cubicBezTo>
                    <a:pt x="20039" y="20628"/>
                    <a:pt x="19929" y="20756"/>
                    <a:pt x="19745" y="20775"/>
                  </a:cubicBezTo>
                  <a:cubicBezTo>
                    <a:pt x="19671" y="20775"/>
                    <a:pt x="19610" y="20751"/>
                    <a:pt x="19550" y="20751"/>
                  </a:cubicBezTo>
                  <a:cubicBezTo>
                    <a:pt x="19535" y="20751"/>
                    <a:pt x="19521" y="20753"/>
                    <a:pt x="19506" y="20756"/>
                  </a:cubicBezTo>
                  <a:cubicBezTo>
                    <a:pt x="19451" y="20756"/>
                    <a:pt x="19396" y="20756"/>
                    <a:pt x="19341" y="20775"/>
                  </a:cubicBezTo>
                  <a:cubicBezTo>
                    <a:pt x="19359" y="20572"/>
                    <a:pt x="19377" y="20389"/>
                    <a:pt x="19396" y="20223"/>
                  </a:cubicBezTo>
                  <a:cubicBezTo>
                    <a:pt x="19396" y="20205"/>
                    <a:pt x="19396" y="20205"/>
                    <a:pt x="19396" y="20205"/>
                  </a:cubicBezTo>
                  <a:cubicBezTo>
                    <a:pt x="19451" y="20021"/>
                    <a:pt x="19506" y="19837"/>
                    <a:pt x="19580" y="19672"/>
                  </a:cubicBezTo>
                  <a:cubicBezTo>
                    <a:pt x="19653" y="19506"/>
                    <a:pt x="19727" y="19341"/>
                    <a:pt x="19800" y="19175"/>
                  </a:cubicBezTo>
                  <a:cubicBezTo>
                    <a:pt x="19910" y="18955"/>
                    <a:pt x="20002" y="18752"/>
                    <a:pt x="20094" y="18532"/>
                  </a:cubicBezTo>
                  <a:cubicBezTo>
                    <a:pt x="20113" y="18513"/>
                    <a:pt x="20149" y="18477"/>
                    <a:pt x="20168" y="18458"/>
                  </a:cubicBezTo>
                  <a:cubicBezTo>
                    <a:pt x="20241" y="18403"/>
                    <a:pt x="20297" y="18348"/>
                    <a:pt x="20370" y="18293"/>
                  </a:cubicBezTo>
                  <a:cubicBezTo>
                    <a:pt x="20738" y="18017"/>
                    <a:pt x="21105" y="17723"/>
                    <a:pt x="21381" y="17337"/>
                  </a:cubicBezTo>
                  <a:cubicBezTo>
                    <a:pt x="21436" y="17282"/>
                    <a:pt x="21492" y="17208"/>
                    <a:pt x="21547" y="17135"/>
                  </a:cubicBezTo>
                  <a:cubicBezTo>
                    <a:pt x="21859" y="16730"/>
                    <a:pt x="22264" y="16234"/>
                    <a:pt x="22209" y="15719"/>
                  </a:cubicBezTo>
                  <a:cubicBezTo>
                    <a:pt x="22193" y="15655"/>
                    <a:pt x="22149" y="15605"/>
                    <a:pt x="22089" y="15605"/>
                  </a:cubicBezTo>
                  <a:cubicBezTo>
                    <a:pt x="22080" y="15605"/>
                    <a:pt x="22071" y="15606"/>
                    <a:pt x="22061" y="15609"/>
                  </a:cubicBezTo>
                  <a:cubicBezTo>
                    <a:pt x="21988" y="15609"/>
                    <a:pt x="21951" y="15682"/>
                    <a:pt x="21951" y="15756"/>
                  </a:cubicBezTo>
                  <a:cubicBezTo>
                    <a:pt x="21988" y="16160"/>
                    <a:pt x="21639" y="16601"/>
                    <a:pt x="21344" y="16969"/>
                  </a:cubicBezTo>
                  <a:cubicBezTo>
                    <a:pt x="21289" y="17043"/>
                    <a:pt x="21234" y="17116"/>
                    <a:pt x="21179" y="17190"/>
                  </a:cubicBezTo>
                  <a:cubicBezTo>
                    <a:pt x="20940" y="17521"/>
                    <a:pt x="20609" y="17778"/>
                    <a:pt x="20278" y="18035"/>
                  </a:cubicBezTo>
                  <a:cubicBezTo>
                    <a:pt x="20554" y="17466"/>
                    <a:pt x="20756" y="16877"/>
                    <a:pt x="20940" y="16289"/>
                  </a:cubicBezTo>
                  <a:cubicBezTo>
                    <a:pt x="20958" y="16271"/>
                    <a:pt x="20958" y="16252"/>
                    <a:pt x="20977" y="16252"/>
                  </a:cubicBezTo>
                  <a:cubicBezTo>
                    <a:pt x="21142" y="16050"/>
                    <a:pt x="21289" y="15866"/>
                    <a:pt x="21418" y="15627"/>
                  </a:cubicBezTo>
                  <a:cubicBezTo>
                    <a:pt x="21822" y="14800"/>
                    <a:pt x="22300" y="13715"/>
                    <a:pt x="22300" y="12649"/>
                  </a:cubicBezTo>
                  <a:cubicBezTo>
                    <a:pt x="22282" y="11730"/>
                    <a:pt x="21970" y="10884"/>
                    <a:pt x="21657" y="10075"/>
                  </a:cubicBezTo>
                  <a:cubicBezTo>
                    <a:pt x="21436" y="9487"/>
                    <a:pt x="21216" y="8898"/>
                    <a:pt x="21105" y="8273"/>
                  </a:cubicBezTo>
                  <a:cubicBezTo>
                    <a:pt x="21089" y="8209"/>
                    <a:pt x="21032" y="8159"/>
                    <a:pt x="20981" y="8159"/>
                  </a:cubicBezTo>
                  <a:cubicBezTo>
                    <a:pt x="20973" y="8159"/>
                    <a:pt x="20966" y="8161"/>
                    <a:pt x="20958" y="8163"/>
                  </a:cubicBezTo>
                  <a:cubicBezTo>
                    <a:pt x="20885" y="8163"/>
                    <a:pt x="20848" y="8237"/>
                    <a:pt x="20848" y="8310"/>
                  </a:cubicBezTo>
                  <a:cubicBezTo>
                    <a:pt x="20958" y="8954"/>
                    <a:pt x="21197" y="9579"/>
                    <a:pt x="21418" y="10167"/>
                  </a:cubicBezTo>
                  <a:cubicBezTo>
                    <a:pt x="21731" y="10994"/>
                    <a:pt x="22025" y="11766"/>
                    <a:pt x="22025" y="12649"/>
                  </a:cubicBezTo>
                  <a:cubicBezTo>
                    <a:pt x="22043" y="13660"/>
                    <a:pt x="21583" y="14708"/>
                    <a:pt x="21179" y="15517"/>
                  </a:cubicBezTo>
                  <a:cubicBezTo>
                    <a:pt x="21197" y="15462"/>
                    <a:pt x="21216" y="15425"/>
                    <a:pt x="21216" y="15370"/>
                  </a:cubicBezTo>
                  <a:lnTo>
                    <a:pt x="21289" y="15186"/>
                  </a:lnTo>
                  <a:cubicBezTo>
                    <a:pt x="21455" y="14653"/>
                    <a:pt x="21528" y="14101"/>
                    <a:pt x="21602" y="13513"/>
                  </a:cubicBezTo>
                  <a:cubicBezTo>
                    <a:pt x="21620" y="13439"/>
                    <a:pt x="21639" y="13347"/>
                    <a:pt x="21657" y="13255"/>
                  </a:cubicBezTo>
                  <a:cubicBezTo>
                    <a:pt x="21712" y="13016"/>
                    <a:pt x="21749" y="12741"/>
                    <a:pt x="21731" y="12538"/>
                  </a:cubicBezTo>
                  <a:cubicBezTo>
                    <a:pt x="21712" y="12465"/>
                    <a:pt x="21657" y="12428"/>
                    <a:pt x="21583" y="12428"/>
                  </a:cubicBezTo>
                  <a:cubicBezTo>
                    <a:pt x="21510" y="12428"/>
                    <a:pt x="21455" y="12502"/>
                    <a:pt x="21473" y="12575"/>
                  </a:cubicBezTo>
                  <a:cubicBezTo>
                    <a:pt x="21492" y="12741"/>
                    <a:pt x="21455" y="12980"/>
                    <a:pt x="21400" y="13200"/>
                  </a:cubicBezTo>
                  <a:cubicBezTo>
                    <a:pt x="21381" y="13311"/>
                    <a:pt x="21363" y="13403"/>
                    <a:pt x="21363" y="13476"/>
                  </a:cubicBezTo>
                  <a:cubicBezTo>
                    <a:pt x="21353" y="13496"/>
                    <a:pt x="21348" y="13515"/>
                    <a:pt x="21346" y="13532"/>
                  </a:cubicBezTo>
                  <a:lnTo>
                    <a:pt x="21346" y="13532"/>
                  </a:lnTo>
                  <a:cubicBezTo>
                    <a:pt x="21399" y="12495"/>
                    <a:pt x="21361" y="11386"/>
                    <a:pt x="21216" y="10259"/>
                  </a:cubicBezTo>
                  <a:cubicBezTo>
                    <a:pt x="21216" y="10195"/>
                    <a:pt x="21160" y="10145"/>
                    <a:pt x="21110" y="10145"/>
                  </a:cubicBezTo>
                  <a:cubicBezTo>
                    <a:pt x="21102" y="10145"/>
                    <a:pt x="21094" y="10146"/>
                    <a:pt x="21087" y="10149"/>
                  </a:cubicBezTo>
                  <a:cubicBezTo>
                    <a:pt x="21014" y="10149"/>
                    <a:pt x="20958" y="10222"/>
                    <a:pt x="20977" y="10296"/>
                  </a:cubicBezTo>
                  <a:cubicBezTo>
                    <a:pt x="21234" y="12318"/>
                    <a:pt x="21142" y="14285"/>
                    <a:pt x="20719" y="15866"/>
                  </a:cubicBezTo>
                  <a:cubicBezTo>
                    <a:pt x="20683" y="16013"/>
                    <a:pt x="20646" y="16160"/>
                    <a:pt x="20591" y="16307"/>
                  </a:cubicBezTo>
                  <a:cubicBezTo>
                    <a:pt x="20591" y="16326"/>
                    <a:pt x="20572" y="16344"/>
                    <a:pt x="20554" y="16362"/>
                  </a:cubicBezTo>
                  <a:cubicBezTo>
                    <a:pt x="20388" y="16583"/>
                    <a:pt x="20223" y="16840"/>
                    <a:pt x="20058" y="17079"/>
                  </a:cubicBezTo>
                  <a:cubicBezTo>
                    <a:pt x="20002" y="17171"/>
                    <a:pt x="19947" y="17245"/>
                    <a:pt x="19892" y="17337"/>
                  </a:cubicBezTo>
                  <a:lnTo>
                    <a:pt x="19966" y="17098"/>
                  </a:lnTo>
                  <a:cubicBezTo>
                    <a:pt x="20186" y="16344"/>
                    <a:pt x="20407" y="15645"/>
                    <a:pt x="20480" y="14837"/>
                  </a:cubicBezTo>
                  <a:cubicBezTo>
                    <a:pt x="20664" y="13182"/>
                    <a:pt x="20609" y="11399"/>
                    <a:pt x="20333" y="9266"/>
                  </a:cubicBezTo>
                  <a:cubicBezTo>
                    <a:pt x="20333" y="9202"/>
                    <a:pt x="20278" y="9152"/>
                    <a:pt x="20215" y="9152"/>
                  </a:cubicBezTo>
                  <a:cubicBezTo>
                    <a:pt x="20206" y="9152"/>
                    <a:pt x="20196" y="9153"/>
                    <a:pt x="20186" y="9156"/>
                  </a:cubicBezTo>
                  <a:cubicBezTo>
                    <a:pt x="20131" y="9156"/>
                    <a:pt x="20076" y="9229"/>
                    <a:pt x="20076" y="9303"/>
                  </a:cubicBezTo>
                  <a:cubicBezTo>
                    <a:pt x="20352" y="11417"/>
                    <a:pt x="20407" y="13164"/>
                    <a:pt x="20223" y="14818"/>
                  </a:cubicBezTo>
                  <a:cubicBezTo>
                    <a:pt x="20149" y="15590"/>
                    <a:pt x="19929" y="16289"/>
                    <a:pt x="19708" y="17024"/>
                  </a:cubicBezTo>
                  <a:lnTo>
                    <a:pt x="19635" y="17263"/>
                  </a:lnTo>
                  <a:cubicBezTo>
                    <a:pt x="19598" y="17374"/>
                    <a:pt x="19561" y="17466"/>
                    <a:pt x="19543" y="17576"/>
                  </a:cubicBezTo>
                  <a:cubicBezTo>
                    <a:pt x="19543" y="17208"/>
                    <a:pt x="19580" y="16840"/>
                    <a:pt x="19616" y="16491"/>
                  </a:cubicBezTo>
                  <a:cubicBezTo>
                    <a:pt x="19874" y="14487"/>
                    <a:pt x="19653" y="12520"/>
                    <a:pt x="19414" y="10700"/>
                  </a:cubicBezTo>
                  <a:cubicBezTo>
                    <a:pt x="19414" y="10636"/>
                    <a:pt x="19359" y="10586"/>
                    <a:pt x="19296" y="10586"/>
                  </a:cubicBezTo>
                  <a:cubicBezTo>
                    <a:pt x="19286" y="10586"/>
                    <a:pt x="19277" y="10587"/>
                    <a:pt x="19267" y="10590"/>
                  </a:cubicBezTo>
                  <a:cubicBezTo>
                    <a:pt x="19212" y="10590"/>
                    <a:pt x="19157" y="10663"/>
                    <a:pt x="19157" y="10737"/>
                  </a:cubicBezTo>
                  <a:cubicBezTo>
                    <a:pt x="19377" y="12355"/>
                    <a:pt x="19561" y="14064"/>
                    <a:pt x="19432" y="15829"/>
                  </a:cubicBezTo>
                  <a:cubicBezTo>
                    <a:pt x="19359" y="15241"/>
                    <a:pt x="19285" y="14671"/>
                    <a:pt x="19212" y="14101"/>
                  </a:cubicBezTo>
                  <a:cubicBezTo>
                    <a:pt x="19157" y="13807"/>
                    <a:pt x="19120" y="13531"/>
                    <a:pt x="19083" y="13237"/>
                  </a:cubicBezTo>
                  <a:cubicBezTo>
                    <a:pt x="19046" y="12869"/>
                    <a:pt x="18973" y="12520"/>
                    <a:pt x="18899" y="12189"/>
                  </a:cubicBezTo>
                  <a:cubicBezTo>
                    <a:pt x="18881" y="12134"/>
                    <a:pt x="18863" y="12079"/>
                    <a:pt x="18863" y="12005"/>
                  </a:cubicBezTo>
                  <a:cubicBezTo>
                    <a:pt x="18863" y="11858"/>
                    <a:pt x="18881" y="11693"/>
                    <a:pt x="18899" y="11546"/>
                  </a:cubicBezTo>
                  <a:cubicBezTo>
                    <a:pt x="18936" y="11049"/>
                    <a:pt x="18973" y="10535"/>
                    <a:pt x="18881" y="10038"/>
                  </a:cubicBezTo>
                  <a:cubicBezTo>
                    <a:pt x="18863" y="9965"/>
                    <a:pt x="18807" y="9928"/>
                    <a:pt x="18734" y="9928"/>
                  </a:cubicBezTo>
                  <a:cubicBezTo>
                    <a:pt x="18660" y="9946"/>
                    <a:pt x="18624" y="10001"/>
                    <a:pt x="18624" y="10075"/>
                  </a:cubicBezTo>
                  <a:cubicBezTo>
                    <a:pt x="18697" y="10424"/>
                    <a:pt x="18679" y="10774"/>
                    <a:pt x="18660" y="11141"/>
                  </a:cubicBezTo>
                  <a:cubicBezTo>
                    <a:pt x="18605" y="10902"/>
                    <a:pt x="18513" y="10682"/>
                    <a:pt x="18440" y="10443"/>
                  </a:cubicBezTo>
                  <a:cubicBezTo>
                    <a:pt x="18385" y="10314"/>
                    <a:pt x="18329" y="10167"/>
                    <a:pt x="18274" y="10020"/>
                  </a:cubicBezTo>
                  <a:cubicBezTo>
                    <a:pt x="18237" y="9873"/>
                    <a:pt x="18164" y="9726"/>
                    <a:pt x="18109" y="9597"/>
                  </a:cubicBezTo>
                  <a:cubicBezTo>
                    <a:pt x="17998" y="9358"/>
                    <a:pt x="17907" y="9119"/>
                    <a:pt x="17870" y="8898"/>
                  </a:cubicBezTo>
                  <a:cubicBezTo>
                    <a:pt x="17870" y="8835"/>
                    <a:pt x="17814" y="8785"/>
                    <a:pt x="17752" y="8785"/>
                  </a:cubicBezTo>
                  <a:cubicBezTo>
                    <a:pt x="17742" y="8785"/>
                    <a:pt x="17732" y="8786"/>
                    <a:pt x="17723" y="8788"/>
                  </a:cubicBezTo>
                  <a:cubicBezTo>
                    <a:pt x="17668" y="8788"/>
                    <a:pt x="17612" y="8862"/>
                    <a:pt x="17612" y="8917"/>
                  </a:cubicBezTo>
                  <a:cubicBezTo>
                    <a:pt x="17649" y="9174"/>
                    <a:pt x="17759" y="9450"/>
                    <a:pt x="17870" y="9689"/>
                  </a:cubicBezTo>
                  <a:cubicBezTo>
                    <a:pt x="17943" y="9836"/>
                    <a:pt x="17998" y="9965"/>
                    <a:pt x="18035" y="10093"/>
                  </a:cubicBezTo>
                  <a:cubicBezTo>
                    <a:pt x="18090" y="10240"/>
                    <a:pt x="18146" y="10388"/>
                    <a:pt x="18201" y="10535"/>
                  </a:cubicBezTo>
                  <a:cubicBezTo>
                    <a:pt x="18329" y="10902"/>
                    <a:pt x="18440" y="11252"/>
                    <a:pt x="18513" y="11638"/>
                  </a:cubicBezTo>
                  <a:cubicBezTo>
                    <a:pt x="18550" y="11766"/>
                    <a:pt x="18568" y="11895"/>
                    <a:pt x="18605" y="12024"/>
                  </a:cubicBezTo>
                  <a:cubicBezTo>
                    <a:pt x="18587" y="12263"/>
                    <a:pt x="18587" y="12502"/>
                    <a:pt x="18605" y="12741"/>
                  </a:cubicBezTo>
                  <a:cubicBezTo>
                    <a:pt x="18642" y="13311"/>
                    <a:pt x="18624" y="13862"/>
                    <a:pt x="18568" y="14432"/>
                  </a:cubicBezTo>
                  <a:cubicBezTo>
                    <a:pt x="18568" y="14377"/>
                    <a:pt x="18550" y="14322"/>
                    <a:pt x="18550" y="14267"/>
                  </a:cubicBezTo>
                  <a:cubicBezTo>
                    <a:pt x="18495" y="13623"/>
                    <a:pt x="18440" y="12943"/>
                    <a:pt x="18348" y="12281"/>
                  </a:cubicBezTo>
                  <a:cubicBezTo>
                    <a:pt x="18329" y="12208"/>
                    <a:pt x="18274" y="12171"/>
                    <a:pt x="18201" y="12171"/>
                  </a:cubicBezTo>
                  <a:cubicBezTo>
                    <a:pt x="18127" y="12189"/>
                    <a:pt x="18090" y="12244"/>
                    <a:pt x="18090" y="12318"/>
                  </a:cubicBezTo>
                  <a:cubicBezTo>
                    <a:pt x="18182" y="12980"/>
                    <a:pt x="18237" y="13642"/>
                    <a:pt x="18293" y="14285"/>
                  </a:cubicBezTo>
                  <a:cubicBezTo>
                    <a:pt x="18329" y="14745"/>
                    <a:pt x="18385" y="15204"/>
                    <a:pt x="18421" y="15664"/>
                  </a:cubicBezTo>
                  <a:cubicBezTo>
                    <a:pt x="18421" y="15793"/>
                    <a:pt x="18403" y="15921"/>
                    <a:pt x="18385" y="16050"/>
                  </a:cubicBezTo>
                  <a:cubicBezTo>
                    <a:pt x="18348" y="16473"/>
                    <a:pt x="18293" y="16896"/>
                    <a:pt x="18237" y="17318"/>
                  </a:cubicBezTo>
                  <a:cubicBezTo>
                    <a:pt x="18164" y="16657"/>
                    <a:pt x="18109" y="15995"/>
                    <a:pt x="18054" y="15351"/>
                  </a:cubicBezTo>
                  <a:cubicBezTo>
                    <a:pt x="18090" y="14745"/>
                    <a:pt x="18072" y="14138"/>
                    <a:pt x="17980" y="13476"/>
                  </a:cubicBezTo>
                  <a:cubicBezTo>
                    <a:pt x="17943" y="13237"/>
                    <a:pt x="17925" y="12998"/>
                    <a:pt x="17888" y="12759"/>
                  </a:cubicBezTo>
                  <a:cubicBezTo>
                    <a:pt x="17815" y="12299"/>
                    <a:pt x="17759" y="11821"/>
                    <a:pt x="17704" y="11344"/>
                  </a:cubicBezTo>
                  <a:cubicBezTo>
                    <a:pt x="17686" y="11233"/>
                    <a:pt x="17686" y="11105"/>
                    <a:pt x="17686" y="10957"/>
                  </a:cubicBezTo>
                  <a:cubicBezTo>
                    <a:pt x="17686" y="10774"/>
                    <a:pt x="17686" y="10590"/>
                    <a:pt x="17649" y="10406"/>
                  </a:cubicBezTo>
                  <a:cubicBezTo>
                    <a:pt x="17649" y="10342"/>
                    <a:pt x="17594" y="10292"/>
                    <a:pt x="17531" y="10292"/>
                  </a:cubicBezTo>
                  <a:cubicBezTo>
                    <a:pt x="17521" y="10292"/>
                    <a:pt x="17512" y="10293"/>
                    <a:pt x="17502" y="10296"/>
                  </a:cubicBezTo>
                  <a:cubicBezTo>
                    <a:pt x="17429" y="10314"/>
                    <a:pt x="17392" y="10369"/>
                    <a:pt x="17392" y="10443"/>
                  </a:cubicBezTo>
                  <a:cubicBezTo>
                    <a:pt x="17429" y="10608"/>
                    <a:pt x="17429" y="10792"/>
                    <a:pt x="17429" y="10957"/>
                  </a:cubicBezTo>
                  <a:cubicBezTo>
                    <a:pt x="17429" y="11105"/>
                    <a:pt x="17429" y="11233"/>
                    <a:pt x="17447" y="11380"/>
                  </a:cubicBezTo>
                  <a:cubicBezTo>
                    <a:pt x="17465" y="11509"/>
                    <a:pt x="17484" y="11656"/>
                    <a:pt x="17502" y="11803"/>
                  </a:cubicBezTo>
                  <a:cubicBezTo>
                    <a:pt x="17484" y="11821"/>
                    <a:pt x="17484" y="11840"/>
                    <a:pt x="17484" y="11877"/>
                  </a:cubicBezTo>
                  <a:cubicBezTo>
                    <a:pt x="17594" y="12814"/>
                    <a:pt x="17668" y="13770"/>
                    <a:pt x="17741" y="14689"/>
                  </a:cubicBezTo>
                  <a:cubicBezTo>
                    <a:pt x="17759" y="14910"/>
                    <a:pt x="17778" y="15131"/>
                    <a:pt x="17796" y="15351"/>
                  </a:cubicBezTo>
                  <a:cubicBezTo>
                    <a:pt x="17759" y="15719"/>
                    <a:pt x="17704" y="16087"/>
                    <a:pt x="17631" y="16454"/>
                  </a:cubicBezTo>
                  <a:cubicBezTo>
                    <a:pt x="17612" y="15940"/>
                    <a:pt x="17576" y="15443"/>
                    <a:pt x="17520" y="14928"/>
                  </a:cubicBezTo>
                  <a:cubicBezTo>
                    <a:pt x="17502" y="14781"/>
                    <a:pt x="17484" y="14653"/>
                    <a:pt x="17465" y="14506"/>
                  </a:cubicBezTo>
                  <a:cubicBezTo>
                    <a:pt x="17373" y="13770"/>
                    <a:pt x="17281" y="13035"/>
                    <a:pt x="17024" y="12336"/>
                  </a:cubicBezTo>
                  <a:cubicBezTo>
                    <a:pt x="17006" y="11674"/>
                    <a:pt x="16969" y="10921"/>
                    <a:pt x="16859" y="10093"/>
                  </a:cubicBezTo>
                  <a:cubicBezTo>
                    <a:pt x="16840" y="10020"/>
                    <a:pt x="16785" y="9983"/>
                    <a:pt x="16712" y="9983"/>
                  </a:cubicBezTo>
                  <a:cubicBezTo>
                    <a:pt x="16638" y="10001"/>
                    <a:pt x="16583" y="10057"/>
                    <a:pt x="16601" y="10130"/>
                  </a:cubicBezTo>
                  <a:cubicBezTo>
                    <a:pt x="16675" y="10682"/>
                    <a:pt x="16712" y="11215"/>
                    <a:pt x="16730" y="11693"/>
                  </a:cubicBezTo>
                  <a:cubicBezTo>
                    <a:pt x="16509" y="11178"/>
                    <a:pt x="16325" y="10645"/>
                    <a:pt x="16142" y="10112"/>
                  </a:cubicBezTo>
                  <a:cubicBezTo>
                    <a:pt x="16086" y="9965"/>
                    <a:pt x="16031" y="9799"/>
                    <a:pt x="15976" y="9634"/>
                  </a:cubicBezTo>
                  <a:cubicBezTo>
                    <a:pt x="15903" y="9432"/>
                    <a:pt x="15792" y="9248"/>
                    <a:pt x="15700" y="9064"/>
                  </a:cubicBezTo>
                  <a:cubicBezTo>
                    <a:pt x="15535" y="8751"/>
                    <a:pt x="15369" y="8476"/>
                    <a:pt x="15351" y="8126"/>
                  </a:cubicBezTo>
                  <a:cubicBezTo>
                    <a:pt x="15351" y="8053"/>
                    <a:pt x="15296" y="7998"/>
                    <a:pt x="15222" y="7998"/>
                  </a:cubicBezTo>
                  <a:cubicBezTo>
                    <a:pt x="15149" y="7998"/>
                    <a:pt x="15094" y="8071"/>
                    <a:pt x="15094" y="8145"/>
                  </a:cubicBezTo>
                  <a:cubicBezTo>
                    <a:pt x="15112" y="8531"/>
                    <a:pt x="15296" y="8862"/>
                    <a:pt x="15480" y="9193"/>
                  </a:cubicBezTo>
                  <a:cubicBezTo>
                    <a:pt x="15572" y="9376"/>
                    <a:pt x="15664" y="9542"/>
                    <a:pt x="15719" y="9726"/>
                  </a:cubicBezTo>
                  <a:cubicBezTo>
                    <a:pt x="15792" y="9891"/>
                    <a:pt x="15847" y="10038"/>
                    <a:pt x="15903" y="10204"/>
                  </a:cubicBezTo>
                  <a:cubicBezTo>
                    <a:pt x="16123" y="10866"/>
                    <a:pt x="16381" y="11546"/>
                    <a:pt x="16675" y="12189"/>
                  </a:cubicBezTo>
                  <a:cubicBezTo>
                    <a:pt x="16712" y="12263"/>
                    <a:pt x="16730" y="12336"/>
                    <a:pt x="16767" y="12391"/>
                  </a:cubicBezTo>
                  <a:cubicBezTo>
                    <a:pt x="16767" y="12502"/>
                    <a:pt x="16767" y="12594"/>
                    <a:pt x="16767" y="12686"/>
                  </a:cubicBezTo>
                  <a:cubicBezTo>
                    <a:pt x="16767" y="12888"/>
                    <a:pt x="16767" y="13090"/>
                    <a:pt x="16748" y="13292"/>
                  </a:cubicBezTo>
                  <a:cubicBezTo>
                    <a:pt x="16730" y="13421"/>
                    <a:pt x="16730" y="13568"/>
                    <a:pt x="16730" y="13733"/>
                  </a:cubicBezTo>
                  <a:cubicBezTo>
                    <a:pt x="16712" y="13660"/>
                    <a:pt x="16693" y="13605"/>
                    <a:pt x="16675" y="13550"/>
                  </a:cubicBezTo>
                  <a:cubicBezTo>
                    <a:pt x="16491" y="12925"/>
                    <a:pt x="16307" y="12447"/>
                    <a:pt x="16105" y="12005"/>
                  </a:cubicBezTo>
                  <a:cubicBezTo>
                    <a:pt x="16068" y="11913"/>
                    <a:pt x="16013" y="11821"/>
                    <a:pt x="15976" y="11730"/>
                  </a:cubicBezTo>
                  <a:cubicBezTo>
                    <a:pt x="15847" y="11527"/>
                    <a:pt x="15756" y="11307"/>
                    <a:pt x="15737" y="11086"/>
                  </a:cubicBezTo>
                  <a:cubicBezTo>
                    <a:pt x="15737" y="11013"/>
                    <a:pt x="15682" y="10957"/>
                    <a:pt x="15608" y="10957"/>
                  </a:cubicBezTo>
                  <a:cubicBezTo>
                    <a:pt x="15535" y="10957"/>
                    <a:pt x="15480" y="11013"/>
                    <a:pt x="15480" y="11086"/>
                  </a:cubicBezTo>
                  <a:cubicBezTo>
                    <a:pt x="15498" y="11380"/>
                    <a:pt x="15627" y="11619"/>
                    <a:pt x="15737" y="11858"/>
                  </a:cubicBezTo>
                  <a:cubicBezTo>
                    <a:pt x="15792" y="11932"/>
                    <a:pt x="15829" y="12024"/>
                    <a:pt x="15866" y="12097"/>
                  </a:cubicBezTo>
                  <a:cubicBezTo>
                    <a:pt x="16068" y="12538"/>
                    <a:pt x="16252" y="13016"/>
                    <a:pt x="16417" y="13623"/>
                  </a:cubicBezTo>
                  <a:cubicBezTo>
                    <a:pt x="16583" y="14120"/>
                    <a:pt x="16712" y="14598"/>
                    <a:pt x="16822" y="15057"/>
                  </a:cubicBezTo>
                  <a:cubicBezTo>
                    <a:pt x="16859" y="15443"/>
                    <a:pt x="16877" y="15829"/>
                    <a:pt x="16840" y="16252"/>
                  </a:cubicBezTo>
                  <a:cubicBezTo>
                    <a:pt x="16822" y="16473"/>
                    <a:pt x="16840" y="16693"/>
                    <a:pt x="16859" y="16896"/>
                  </a:cubicBezTo>
                  <a:cubicBezTo>
                    <a:pt x="16877" y="17098"/>
                    <a:pt x="16877" y="17282"/>
                    <a:pt x="16859" y="17484"/>
                  </a:cubicBezTo>
                  <a:cubicBezTo>
                    <a:pt x="16859" y="17539"/>
                    <a:pt x="16859" y="17576"/>
                    <a:pt x="16840" y="17613"/>
                  </a:cubicBezTo>
                  <a:cubicBezTo>
                    <a:pt x="16730" y="16988"/>
                    <a:pt x="16620" y="16326"/>
                    <a:pt x="16546" y="15682"/>
                  </a:cubicBezTo>
                  <a:cubicBezTo>
                    <a:pt x="16436" y="14855"/>
                    <a:pt x="16178" y="14009"/>
                    <a:pt x="15921" y="13219"/>
                  </a:cubicBezTo>
                  <a:cubicBezTo>
                    <a:pt x="15829" y="12943"/>
                    <a:pt x="15756" y="12667"/>
                    <a:pt x="15664" y="12391"/>
                  </a:cubicBezTo>
                  <a:cubicBezTo>
                    <a:pt x="15572" y="12042"/>
                    <a:pt x="15425" y="11711"/>
                    <a:pt x="15278" y="11380"/>
                  </a:cubicBezTo>
                  <a:cubicBezTo>
                    <a:pt x="15094" y="10957"/>
                    <a:pt x="14910" y="10516"/>
                    <a:pt x="14818" y="10075"/>
                  </a:cubicBezTo>
                  <a:cubicBezTo>
                    <a:pt x="14800" y="10001"/>
                    <a:pt x="14744" y="9965"/>
                    <a:pt x="14671" y="9965"/>
                  </a:cubicBezTo>
                  <a:cubicBezTo>
                    <a:pt x="14597" y="9983"/>
                    <a:pt x="14542" y="10057"/>
                    <a:pt x="14561" y="10130"/>
                  </a:cubicBezTo>
                  <a:cubicBezTo>
                    <a:pt x="14652" y="10590"/>
                    <a:pt x="14855" y="11049"/>
                    <a:pt x="15039" y="11472"/>
                  </a:cubicBezTo>
                  <a:cubicBezTo>
                    <a:pt x="15186" y="11803"/>
                    <a:pt x="15333" y="12134"/>
                    <a:pt x="15425" y="12465"/>
                  </a:cubicBezTo>
                  <a:cubicBezTo>
                    <a:pt x="15498" y="12741"/>
                    <a:pt x="15590" y="13016"/>
                    <a:pt x="15682" y="13292"/>
                  </a:cubicBezTo>
                  <a:cubicBezTo>
                    <a:pt x="15921" y="14083"/>
                    <a:pt x="16178" y="14910"/>
                    <a:pt x="16289" y="15719"/>
                  </a:cubicBezTo>
                  <a:cubicBezTo>
                    <a:pt x="16381" y="16473"/>
                    <a:pt x="16528" y="17263"/>
                    <a:pt x="16656" y="18017"/>
                  </a:cubicBezTo>
                  <a:cubicBezTo>
                    <a:pt x="16656" y="18054"/>
                    <a:pt x="16675" y="18109"/>
                    <a:pt x="16675" y="18164"/>
                  </a:cubicBezTo>
                  <a:cubicBezTo>
                    <a:pt x="16675" y="18201"/>
                    <a:pt x="16656" y="18238"/>
                    <a:pt x="16656" y="18274"/>
                  </a:cubicBezTo>
                  <a:cubicBezTo>
                    <a:pt x="16638" y="18403"/>
                    <a:pt x="16656" y="18550"/>
                    <a:pt x="16675" y="18679"/>
                  </a:cubicBezTo>
                  <a:cubicBezTo>
                    <a:pt x="16693" y="18752"/>
                    <a:pt x="16712" y="18826"/>
                    <a:pt x="16712" y="18899"/>
                  </a:cubicBezTo>
                  <a:cubicBezTo>
                    <a:pt x="16712" y="19083"/>
                    <a:pt x="16712" y="19322"/>
                    <a:pt x="16693" y="19580"/>
                  </a:cubicBezTo>
                  <a:cubicBezTo>
                    <a:pt x="16638" y="19359"/>
                    <a:pt x="16601" y="19157"/>
                    <a:pt x="16546" y="18936"/>
                  </a:cubicBezTo>
                  <a:cubicBezTo>
                    <a:pt x="16546" y="18899"/>
                    <a:pt x="16546" y="18844"/>
                    <a:pt x="16528" y="18808"/>
                  </a:cubicBezTo>
                  <a:cubicBezTo>
                    <a:pt x="16491" y="18550"/>
                    <a:pt x="16473" y="18311"/>
                    <a:pt x="16436" y="18054"/>
                  </a:cubicBezTo>
                  <a:cubicBezTo>
                    <a:pt x="16399" y="17815"/>
                    <a:pt x="16381" y="17594"/>
                    <a:pt x="16344" y="17355"/>
                  </a:cubicBezTo>
                  <a:cubicBezTo>
                    <a:pt x="16215" y="16381"/>
                    <a:pt x="16031" y="15443"/>
                    <a:pt x="15847" y="14542"/>
                  </a:cubicBezTo>
                  <a:cubicBezTo>
                    <a:pt x="15811" y="14377"/>
                    <a:pt x="15774" y="14230"/>
                    <a:pt x="15756" y="14064"/>
                  </a:cubicBezTo>
                  <a:cubicBezTo>
                    <a:pt x="15608" y="13311"/>
                    <a:pt x="15480" y="12667"/>
                    <a:pt x="15112" y="11950"/>
                  </a:cubicBezTo>
                  <a:cubicBezTo>
                    <a:pt x="15020" y="11748"/>
                    <a:pt x="14928" y="11527"/>
                    <a:pt x="14818" y="11325"/>
                  </a:cubicBezTo>
                  <a:cubicBezTo>
                    <a:pt x="14505" y="10645"/>
                    <a:pt x="14174" y="9928"/>
                    <a:pt x="13696" y="9358"/>
                  </a:cubicBezTo>
                  <a:cubicBezTo>
                    <a:pt x="13676" y="9328"/>
                    <a:pt x="13645" y="9314"/>
                    <a:pt x="13612" y="9314"/>
                  </a:cubicBezTo>
                  <a:cubicBezTo>
                    <a:pt x="13584" y="9314"/>
                    <a:pt x="13556" y="9323"/>
                    <a:pt x="13531" y="9340"/>
                  </a:cubicBezTo>
                  <a:cubicBezTo>
                    <a:pt x="13476" y="9395"/>
                    <a:pt x="13458" y="9468"/>
                    <a:pt x="13513" y="9523"/>
                  </a:cubicBezTo>
                  <a:cubicBezTo>
                    <a:pt x="13954" y="10075"/>
                    <a:pt x="14266" y="10755"/>
                    <a:pt x="14579" y="11435"/>
                  </a:cubicBezTo>
                  <a:cubicBezTo>
                    <a:pt x="14689" y="11638"/>
                    <a:pt x="14781" y="11858"/>
                    <a:pt x="14891" y="12060"/>
                  </a:cubicBezTo>
                  <a:cubicBezTo>
                    <a:pt x="15241" y="12759"/>
                    <a:pt x="15351" y="13384"/>
                    <a:pt x="15498" y="14120"/>
                  </a:cubicBezTo>
                  <a:cubicBezTo>
                    <a:pt x="15535" y="14267"/>
                    <a:pt x="15553" y="14432"/>
                    <a:pt x="15590" y="14598"/>
                  </a:cubicBezTo>
                  <a:cubicBezTo>
                    <a:pt x="15719" y="15259"/>
                    <a:pt x="15866" y="15958"/>
                    <a:pt x="15976" y="16675"/>
                  </a:cubicBezTo>
                  <a:cubicBezTo>
                    <a:pt x="15884" y="16473"/>
                    <a:pt x="15811" y="16271"/>
                    <a:pt x="15756" y="16068"/>
                  </a:cubicBezTo>
                  <a:cubicBezTo>
                    <a:pt x="15645" y="15664"/>
                    <a:pt x="15535" y="15259"/>
                    <a:pt x="15443" y="14873"/>
                  </a:cubicBezTo>
                  <a:cubicBezTo>
                    <a:pt x="15241" y="14064"/>
                    <a:pt x="15039" y="13237"/>
                    <a:pt x="14744" y="12428"/>
                  </a:cubicBezTo>
                  <a:cubicBezTo>
                    <a:pt x="14505" y="11766"/>
                    <a:pt x="14138" y="11160"/>
                    <a:pt x="13880" y="10755"/>
                  </a:cubicBezTo>
                  <a:cubicBezTo>
                    <a:pt x="13715" y="10516"/>
                    <a:pt x="13568" y="10240"/>
                    <a:pt x="13421" y="9983"/>
                  </a:cubicBezTo>
                  <a:cubicBezTo>
                    <a:pt x="13071" y="9376"/>
                    <a:pt x="12722" y="8733"/>
                    <a:pt x="12134" y="8237"/>
                  </a:cubicBezTo>
                  <a:cubicBezTo>
                    <a:pt x="12109" y="8220"/>
                    <a:pt x="12077" y="8211"/>
                    <a:pt x="12046" y="8211"/>
                  </a:cubicBezTo>
                  <a:cubicBezTo>
                    <a:pt x="12007" y="8211"/>
                    <a:pt x="11970" y="8225"/>
                    <a:pt x="11950" y="8255"/>
                  </a:cubicBezTo>
                  <a:cubicBezTo>
                    <a:pt x="11895" y="8310"/>
                    <a:pt x="11913" y="8384"/>
                    <a:pt x="11968" y="8439"/>
                  </a:cubicBezTo>
                  <a:cubicBezTo>
                    <a:pt x="12520" y="8898"/>
                    <a:pt x="12851" y="9487"/>
                    <a:pt x="13200" y="10112"/>
                  </a:cubicBezTo>
                  <a:cubicBezTo>
                    <a:pt x="13347" y="10369"/>
                    <a:pt x="13494" y="10645"/>
                    <a:pt x="13660" y="10902"/>
                  </a:cubicBezTo>
                  <a:cubicBezTo>
                    <a:pt x="13899" y="11288"/>
                    <a:pt x="14266" y="11877"/>
                    <a:pt x="14505" y="12520"/>
                  </a:cubicBezTo>
                  <a:cubicBezTo>
                    <a:pt x="14726" y="13145"/>
                    <a:pt x="14891" y="13770"/>
                    <a:pt x="15057" y="14395"/>
                  </a:cubicBezTo>
                  <a:cubicBezTo>
                    <a:pt x="15020" y="14303"/>
                    <a:pt x="14965" y="14193"/>
                    <a:pt x="14910" y="14101"/>
                  </a:cubicBezTo>
                  <a:cubicBezTo>
                    <a:pt x="14726" y="13789"/>
                    <a:pt x="14524" y="13494"/>
                    <a:pt x="14340" y="13219"/>
                  </a:cubicBezTo>
                  <a:cubicBezTo>
                    <a:pt x="14064" y="12814"/>
                    <a:pt x="13788" y="12391"/>
                    <a:pt x="13568" y="11950"/>
                  </a:cubicBezTo>
                  <a:cubicBezTo>
                    <a:pt x="13347" y="11454"/>
                    <a:pt x="13035" y="10976"/>
                    <a:pt x="12741" y="10535"/>
                  </a:cubicBezTo>
                  <a:cubicBezTo>
                    <a:pt x="12667" y="10424"/>
                    <a:pt x="12557" y="10296"/>
                    <a:pt x="12465" y="10149"/>
                  </a:cubicBezTo>
                  <a:cubicBezTo>
                    <a:pt x="12171" y="9762"/>
                    <a:pt x="11840" y="9321"/>
                    <a:pt x="11766" y="8917"/>
                  </a:cubicBezTo>
                  <a:cubicBezTo>
                    <a:pt x="11748" y="8843"/>
                    <a:pt x="11693" y="8806"/>
                    <a:pt x="11619" y="8806"/>
                  </a:cubicBezTo>
                  <a:cubicBezTo>
                    <a:pt x="11546" y="8825"/>
                    <a:pt x="11509" y="8898"/>
                    <a:pt x="11509" y="8972"/>
                  </a:cubicBezTo>
                  <a:cubicBezTo>
                    <a:pt x="11601" y="9432"/>
                    <a:pt x="11950" y="9891"/>
                    <a:pt x="12263" y="10296"/>
                  </a:cubicBezTo>
                  <a:cubicBezTo>
                    <a:pt x="12354" y="10443"/>
                    <a:pt x="12446" y="10571"/>
                    <a:pt x="12520" y="10682"/>
                  </a:cubicBezTo>
                  <a:cubicBezTo>
                    <a:pt x="12832" y="11141"/>
                    <a:pt x="13108" y="11582"/>
                    <a:pt x="13347" y="12060"/>
                  </a:cubicBezTo>
                  <a:cubicBezTo>
                    <a:pt x="13549" y="12520"/>
                    <a:pt x="13844" y="12943"/>
                    <a:pt x="14119" y="13347"/>
                  </a:cubicBezTo>
                  <a:cubicBezTo>
                    <a:pt x="14322" y="13642"/>
                    <a:pt x="14505" y="13936"/>
                    <a:pt x="14689" y="14230"/>
                  </a:cubicBezTo>
                  <a:cubicBezTo>
                    <a:pt x="14983" y="14745"/>
                    <a:pt x="15112" y="15370"/>
                    <a:pt x="15241" y="15958"/>
                  </a:cubicBezTo>
                  <a:cubicBezTo>
                    <a:pt x="15241" y="15995"/>
                    <a:pt x="15259" y="16032"/>
                    <a:pt x="15259" y="16050"/>
                  </a:cubicBezTo>
                  <a:cubicBezTo>
                    <a:pt x="14910" y="15204"/>
                    <a:pt x="14469" y="14432"/>
                    <a:pt x="13991" y="13605"/>
                  </a:cubicBezTo>
                  <a:lnTo>
                    <a:pt x="13844" y="13384"/>
                  </a:lnTo>
                  <a:cubicBezTo>
                    <a:pt x="13549" y="12869"/>
                    <a:pt x="13255" y="12391"/>
                    <a:pt x="12943" y="11895"/>
                  </a:cubicBezTo>
                  <a:cubicBezTo>
                    <a:pt x="12759" y="11601"/>
                    <a:pt x="12520" y="11233"/>
                    <a:pt x="12281" y="10884"/>
                  </a:cubicBezTo>
                  <a:lnTo>
                    <a:pt x="12226" y="10810"/>
                  </a:lnTo>
                  <a:cubicBezTo>
                    <a:pt x="12115" y="10682"/>
                    <a:pt x="12042" y="10571"/>
                    <a:pt x="12024" y="10424"/>
                  </a:cubicBezTo>
                  <a:cubicBezTo>
                    <a:pt x="12024" y="10351"/>
                    <a:pt x="11968" y="10296"/>
                    <a:pt x="11895" y="10296"/>
                  </a:cubicBezTo>
                  <a:cubicBezTo>
                    <a:pt x="11821" y="10296"/>
                    <a:pt x="11766" y="10369"/>
                    <a:pt x="11766" y="10424"/>
                  </a:cubicBezTo>
                  <a:cubicBezTo>
                    <a:pt x="11785" y="10663"/>
                    <a:pt x="11913" y="10829"/>
                    <a:pt x="12024" y="10976"/>
                  </a:cubicBezTo>
                  <a:lnTo>
                    <a:pt x="12060" y="11031"/>
                  </a:lnTo>
                  <a:cubicBezTo>
                    <a:pt x="12318" y="11380"/>
                    <a:pt x="12557" y="11748"/>
                    <a:pt x="12722" y="12024"/>
                  </a:cubicBezTo>
                  <a:cubicBezTo>
                    <a:pt x="13035" y="12520"/>
                    <a:pt x="13329" y="12998"/>
                    <a:pt x="13623" y="13513"/>
                  </a:cubicBezTo>
                  <a:lnTo>
                    <a:pt x="13752" y="13733"/>
                  </a:lnTo>
                  <a:cubicBezTo>
                    <a:pt x="14413" y="14837"/>
                    <a:pt x="14965" y="15848"/>
                    <a:pt x="15351" y="17061"/>
                  </a:cubicBezTo>
                  <a:cubicBezTo>
                    <a:pt x="15517" y="17649"/>
                    <a:pt x="15682" y="18274"/>
                    <a:pt x="15829" y="18881"/>
                  </a:cubicBezTo>
                  <a:cubicBezTo>
                    <a:pt x="15829" y="18881"/>
                    <a:pt x="15829" y="18881"/>
                    <a:pt x="15829" y="18899"/>
                  </a:cubicBezTo>
                  <a:cubicBezTo>
                    <a:pt x="15811" y="18863"/>
                    <a:pt x="15792" y="18826"/>
                    <a:pt x="15774" y="18771"/>
                  </a:cubicBezTo>
                  <a:lnTo>
                    <a:pt x="15756" y="18734"/>
                  </a:lnTo>
                  <a:cubicBezTo>
                    <a:pt x="15664" y="18569"/>
                    <a:pt x="15590" y="18421"/>
                    <a:pt x="15535" y="18238"/>
                  </a:cubicBezTo>
                  <a:cubicBezTo>
                    <a:pt x="15222" y="17429"/>
                    <a:pt x="14836" y="16638"/>
                    <a:pt x="14450" y="15884"/>
                  </a:cubicBezTo>
                  <a:cubicBezTo>
                    <a:pt x="14340" y="15645"/>
                    <a:pt x="14230" y="15425"/>
                    <a:pt x="14101" y="15186"/>
                  </a:cubicBezTo>
                  <a:cubicBezTo>
                    <a:pt x="13935" y="14818"/>
                    <a:pt x="13733" y="14469"/>
                    <a:pt x="13549" y="14120"/>
                  </a:cubicBezTo>
                  <a:cubicBezTo>
                    <a:pt x="13366" y="13752"/>
                    <a:pt x="13163" y="13384"/>
                    <a:pt x="12980" y="12998"/>
                  </a:cubicBezTo>
                  <a:cubicBezTo>
                    <a:pt x="12796" y="12612"/>
                    <a:pt x="12557" y="12244"/>
                    <a:pt x="12318" y="11877"/>
                  </a:cubicBezTo>
                  <a:cubicBezTo>
                    <a:pt x="12189" y="11674"/>
                    <a:pt x="12060" y="11472"/>
                    <a:pt x="11932" y="11252"/>
                  </a:cubicBezTo>
                  <a:cubicBezTo>
                    <a:pt x="11895" y="11196"/>
                    <a:pt x="11858" y="11123"/>
                    <a:pt x="11821" y="11049"/>
                  </a:cubicBezTo>
                  <a:cubicBezTo>
                    <a:pt x="11601" y="10663"/>
                    <a:pt x="11362" y="10259"/>
                    <a:pt x="11049" y="9946"/>
                  </a:cubicBezTo>
                  <a:cubicBezTo>
                    <a:pt x="11022" y="9919"/>
                    <a:pt x="10989" y="9905"/>
                    <a:pt x="10957" y="9905"/>
                  </a:cubicBezTo>
                  <a:cubicBezTo>
                    <a:pt x="10925" y="9905"/>
                    <a:pt x="10893" y="9919"/>
                    <a:pt x="10865" y="9946"/>
                  </a:cubicBezTo>
                  <a:cubicBezTo>
                    <a:pt x="10810" y="9983"/>
                    <a:pt x="10810" y="10075"/>
                    <a:pt x="10865" y="10112"/>
                  </a:cubicBezTo>
                  <a:cubicBezTo>
                    <a:pt x="11159" y="10424"/>
                    <a:pt x="11380" y="10792"/>
                    <a:pt x="11601" y="11178"/>
                  </a:cubicBezTo>
                  <a:cubicBezTo>
                    <a:pt x="11637" y="11252"/>
                    <a:pt x="11674" y="11325"/>
                    <a:pt x="11711" y="11380"/>
                  </a:cubicBezTo>
                  <a:cubicBezTo>
                    <a:pt x="11840" y="11601"/>
                    <a:pt x="11968" y="11803"/>
                    <a:pt x="12097" y="12005"/>
                  </a:cubicBezTo>
                  <a:cubicBezTo>
                    <a:pt x="12336" y="12373"/>
                    <a:pt x="12575" y="12741"/>
                    <a:pt x="12741" y="13108"/>
                  </a:cubicBezTo>
                  <a:cubicBezTo>
                    <a:pt x="12924" y="13494"/>
                    <a:pt x="13127" y="13862"/>
                    <a:pt x="13329" y="14230"/>
                  </a:cubicBezTo>
                  <a:cubicBezTo>
                    <a:pt x="13513" y="14579"/>
                    <a:pt x="13696" y="14928"/>
                    <a:pt x="13880" y="15296"/>
                  </a:cubicBezTo>
                  <a:cubicBezTo>
                    <a:pt x="13991" y="15535"/>
                    <a:pt x="14119" y="15774"/>
                    <a:pt x="14230" y="15995"/>
                  </a:cubicBezTo>
                  <a:cubicBezTo>
                    <a:pt x="14616" y="16785"/>
                    <a:pt x="14983" y="17521"/>
                    <a:pt x="15278" y="18330"/>
                  </a:cubicBezTo>
                  <a:cubicBezTo>
                    <a:pt x="15351" y="18532"/>
                    <a:pt x="15443" y="18679"/>
                    <a:pt x="15535" y="18863"/>
                  </a:cubicBezTo>
                  <a:lnTo>
                    <a:pt x="15553" y="18899"/>
                  </a:lnTo>
                  <a:cubicBezTo>
                    <a:pt x="15645" y="19083"/>
                    <a:pt x="15700" y="19267"/>
                    <a:pt x="15756" y="19469"/>
                  </a:cubicBezTo>
                  <a:cubicBezTo>
                    <a:pt x="15774" y="19506"/>
                    <a:pt x="15774" y="19543"/>
                    <a:pt x="15792" y="19580"/>
                  </a:cubicBezTo>
                  <a:cubicBezTo>
                    <a:pt x="15498" y="19175"/>
                    <a:pt x="15204" y="18771"/>
                    <a:pt x="14873" y="18366"/>
                  </a:cubicBezTo>
                  <a:cubicBezTo>
                    <a:pt x="14395" y="17429"/>
                    <a:pt x="13917" y="16362"/>
                    <a:pt x="13421" y="15094"/>
                  </a:cubicBezTo>
                  <a:cubicBezTo>
                    <a:pt x="13163" y="14432"/>
                    <a:pt x="12814" y="13844"/>
                    <a:pt x="12336" y="13237"/>
                  </a:cubicBezTo>
                  <a:cubicBezTo>
                    <a:pt x="12244" y="13127"/>
                    <a:pt x="12152" y="12998"/>
                    <a:pt x="12060" y="12888"/>
                  </a:cubicBezTo>
                  <a:cubicBezTo>
                    <a:pt x="11472" y="12189"/>
                    <a:pt x="10865" y="11454"/>
                    <a:pt x="10663" y="10571"/>
                  </a:cubicBezTo>
                  <a:cubicBezTo>
                    <a:pt x="10663" y="10510"/>
                    <a:pt x="10613" y="10475"/>
                    <a:pt x="10553" y="10475"/>
                  </a:cubicBezTo>
                  <a:cubicBezTo>
                    <a:pt x="10541" y="10475"/>
                    <a:pt x="10529" y="10476"/>
                    <a:pt x="10516" y="10479"/>
                  </a:cubicBezTo>
                  <a:cubicBezTo>
                    <a:pt x="10442" y="10498"/>
                    <a:pt x="10406" y="10553"/>
                    <a:pt x="10424" y="10627"/>
                  </a:cubicBezTo>
                  <a:cubicBezTo>
                    <a:pt x="10645" y="11582"/>
                    <a:pt x="11251" y="12318"/>
                    <a:pt x="11858" y="13053"/>
                  </a:cubicBezTo>
                  <a:cubicBezTo>
                    <a:pt x="11950" y="13164"/>
                    <a:pt x="12042" y="13292"/>
                    <a:pt x="12134" y="13403"/>
                  </a:cubicBezTo>
                  <a:cubicBezTo>
                    <a:pt x="12612" y="13972"/>
                    <a:pt x="12943" y="14542"/>
                    <a:pt x="13182" y="15186"/>
                  </a:cubicBezTo>
                  <a:cubicBezTo>
                    <a:pt x="13402" y="15756"/>
                    <a:pt x="13623" y="16289"/>
                    <a:pt x="13844" y="16785"/>
                  </a:cubicBezTo>
                  <a:cubicBezTo>
                    <a:pt x="13641" y="16473"/>
                    <a:pt x="13421" y="16179"/>
                    <a:pt x="13219" y="15884"/>
                  </a:cubicBezTo>
                  <a:lnTo>
                    <a:pt x="13071" y="15682"/>
                  </a:lnTo>
                  <a:cubicBezTo>
                    <a:pt x="12924" y="15480"/>
                    <a:pt x="12796" y="15259"/>
                    <a:pt x="12667" y="15057"/>
                  </a:cubicBezTo>
                  <a:cubicBezTo>
                    <a:pt x="12538" y="14855"/>
                    <a:pt x="12410" y="14653"/>
                    <a:pt x="12281" y="14469"/>
                  </a:cubicBezTo>
                  <a:cubicBezTo>
                    <a:pt x="12189" y="14359"/>
                    <a:pt x="12079" y="14211"/>
                    <a:pt x="11932" y="14046"/>
                  </a:cubicBezTo>
                  <a:cubicBezTo>
                    <a:pt x="11564" y="13623"/>
                    <a:pt x="10976" y="12925"/>
                    <a:pt x="11068" y="12612"/>
                  </a:cubicBezTo>
                  <a:cubicBezTo>
                    <a:pt x="11086" y="12557"/>
                    <a:pt x="11049" y="12483"/>
                    <a:pt x="10976" y="12465"/>
                  </a:cubicBezTo>
                  <a:cubicBezTo>
                    <a:pt x="10963" y="12462"/>
                    <a:pt x="10950" y="12460"/>
                    <a:pt x="10938" y="12460"/>
                  </a:cubicBezTo>
                  <a:cubicBezTo>
                    <a:pt x="10878" y="12460"/>
                    <a:pt x="10825" y="12496"/>
                    <a:pt x="10810" y="12557"/>
                  </a:cubicBezTo>
                  <a:cubicBezTo>
                    <a:pt x="10681" y="12998"/>
                    <a:pt x="11270" y="13660"/>
                    <a:pt x="11729" y="14211"/>
                  </a:cubicBezTo>
                  <a:cubicBezTo>
                    <a:pt x="11876" y="14377"/>
                    <a:pt x="11987" y="14506"/>
                    <a:pt x="12060" y="14616"/>
                  </a:cubicBezTo>
                  <a:cubicBezTo>
                    <a:pt x="12189" y="14800"/>
                    <a:pt x="12318" y="15002"/>
                    <a:pt x="12446" y="15186"/>
                  </a:cubicBezTo>
                  <a:cubicBezTo>
                    <a:pt x="12575" y="15406"/>
                    <a:pt x="12704" y="15627"/>
                    <a:pt x="12851" y="15829"/>
                  </a:cubicBezTo>
                  <a:lnTo>
                    <a:pt x="12998" y="16032"/>
                  </a:lnTo>
                  <a:cubicBezTo>
                    <a:pt x="13182" y="16271"/>
                    <a:pt x="13347" y="16528"/>
                    <a:pt x="13531" y="16767"/>
                  </a:cubicBezTo>
                  <a:cubicBezTo>
                    <a:pt x="13384" y="16601"/>
                    <a:pt x="13219" y="16436"/>
                    <a:pt x="13071" y="16271"/>
                  </a:cubicBezTo>
                  <a:cubicBezTo>
                    <a:pt x="12888" y="16087"/>
                    <a:pt x="12722" y="15903"/>
                    <a:pt x="12575" y="15719"/>
                  </a:cubicBezTo>
                  <a:cubicBezTo>
                    <a:pt x="12299" y="15406"/>
                    <a:pt x="12042" y="15094"/>
                    <a:pt x="11729" y="14800"/>
                  </a:cubicBezTo>
                  <a:cubicBezTo>
                    <a:pt x="11380" y="14487"/>
                    <a:pt x="10884" y="13991"/>
                    <a:pt x="10461" y="13476"/>
                  </a:cubicBezTo>
                  <a:cubicBezTo>
                    <a:pt x="10442" y="13439"/>
                    <a:pt x="10424" y="13421"/>
                    <a:pt x="10387" y="13384"/>
                  </a:cubicBezTo>
                  <a:cubicBezTo>
                    <a:pt x="10203" y="13145"/>
                    <a:pt x="9873" y="12759"/>
                    <a:pt x="9891" y="12502"/>
                  </a:cubicBezTo>
                  <a:cubicBezTo>
                    <a:pt x="9891" y="12428"/>
                    <a:pt x="9836" y="12373"/>
                    <a:pt x="9762" y="12373"/>
                  </a:cubicBezTo>
                  <a:cubicBezTo>
                    <a:pt x="9689" y="12373"/>
                    <a:pt x="9634" y="12428"/>
                    <a:pt x="9634" y="12502"/>
                  </a:cubicBezTo>
                  <a:cubicBezTo>
                    <a:pt x="9615" y="12851"/>
                    <a:pt x="9964" y="13274"/>
                    <a:pt x="10185" y="13550"/>
                  </a:cubicBezTo>
                  <a:cubicBezTo>
                    <a:pt x="10222" y="13586"/>
                    <a:pt x="10240" y="13605"/>
                    <a:pt x="10259" y="13642"/>
                  </a:cubicBezTo>
                  <a:cubicBezTo>
                    <a:pt x="10700" y="14175"/>
                    <a:pt x="11196" y="14653"/>
                    <a:pt x="11546" y="14984"/>
                  </a:cubicBezTo>
                  <a:cubicBezTo>
                    <a:pt x="11858" y="15278"/>
                    <a:pt x="12097" y="15572"/>
                    <a:pt x="12373" y="15884"/>
                  </a:cubicBezTo>
                  <a:cubicBezTo>
                    <a:pt x="12538" y="16068"/>
                    <a:pt x="12704" y="16252"/>
                    <a:pt x="12888" y="16454"/>
                  </a:cubicBezTo>
                  <a:cubicBezTo>
                    <a:pt x="13402" y="17024"/>
                    <a:pt x="13899" y="17576"/>
                    <a:pt x="14358" y="18127"/>
                  </a:cubicBezTo>
                  <a:cubicBezTo>
                    <a:pt x="14597" y="18550"/>
                    <a:pt x="14855" y="18955"/>
                    <a:pt x="15094" y="19359"/>
                  </a:cubicBezTo>
                  <a:cubicBezTo>
                    <a:pt x="15039" y="19322"/>
                    <a:pt x="14965" y="19286"/>
                    <a:pt x="14873" y="19267"/>
                  </a:cubicBezTo>
                  <a:cubicBezTo>
                    <a:pt x="14836" y="19249"/>
                    <a:pt x="14800" y="19230"/>
                    <a:pt x="14763" y="19212"/>
                  </a:cubicBezTo>
                  <a:cubicBezTo>
                    <a:pt x="14726" y="19175"/>
                    <a:pt x="14671" y="19120"/>
                    <a:pt x="14634" y="19083"/>
                  </a:cubicBezTo>
                  <a:cubicBezTo>
                    <a:pt x="14579" y="19010"/>
                    <a:pt x="14524" y="18936"/>
                    <a:pt x="14487" y="18863"/>
                  </a:cubicBezTo>
                  <a:lnTo>
                    <a:pt x="14432" y="18771"/>
                  </a:lnTo>
                  <a:cubicBezTo>
                    <a:pt x="14358" y="18660"/>
                    <a:pt x="14285" y="18550"/>
                    <a:pt x="14230" y="18421"/>
                  </a:cubicBezTo>
                  <a:cubicBezTo>
                    <a:pt x="14138" y="18238"/>
                    <a:pt x="14027" y="18072"/>
                    <a:pt x="13917" y="17907"/>
                  </a:cubicBezTo>
                  <a:cubicBezTo>
                    <a:pt x="13660" y="17594"/>
                    <a:pt x="13310" y="17374"/>
                    <a:pt x="12980" y="17190"/>
                  </a:cubicBezTo>
                  <a:cubicBezTo>
                    <a:pt x="12832" y="17024"/>
                    <a:pt x="12685" y="16859"/>
                    <a:pt x="12538" y="16712"/>
                  </a:cubicBezTo>
                  <a:cubicBezTo>
                    <a:pt x="12318" y="16473"/>
                    <a:pt x="12079" y="16215"/>
                    <a:pt x="11876" y="15976"/>
                  </a:cubicBezTo>
                  <a:cubicBezTo>
                    <a:pt x="11858" y="15940"/>
                    <a:pt x="11821" y="15921"/>
                    <a:pt x="11785" y="15884"/>
                  </a:cubicBezTo>
                  <a:cubicBezTo>
                    <a:pt x="11711" y="15793"/>
                    <a:pt x="11472" y="15535"/>
                    <a:pt x="11454" y="15443"/>
                  </a:cubicBezTo>
                  <a:cubicBezTo>
                    <a:pt x="11472" y="15370"/>
                    <a:pt x="11454" y="15296"/>
                    <a:pt x="11380" y="15278"/>
                  </a:cubicBezTo>
                  <a:cubicBezTo>
                    <a:pt x="11367" y="15275"/>
                    <a:pt x="11354" y="15273"/>
                    <a:pt x="11341" y="15273"/>
                  </a:cubicBezTo>
                  <a:cubicBezTo>
                    <a:pt x="11282" y="15273"/>
                    <a:pt x="11230" y="15306"/>
                    <a:pt x="11215" y="15351"/>
                  </a:cubicBezTo>
                  <a:cubicBezTo>
                    <a:pt x="11141" y="15535"/>
                    <a:pt x="11343" y="15774"/>
                    <a:pt x="11601" y="16050"/>
                  </a:cubicBezTo>
                  <a:cubicBezTo>
                    <a:pt x="11637" y="16087"/>
                    <a:pt x="11656" y="16123"/>
                    <a:pt x="11674" y="16142"/>
                  </a:cubicBezTo>
                  <a:cubicBezTo>
                    <a:pt x="11876" y="16381"/>
                    <a:pt x="12097" y="16601"/>
                    <a:pt x="12318" y="16840"/>
                  </a:cubicBezTo>
                  <a:cubicBezTo>
                    <a:pt x="12244" y="16804"/>
                    <a:pt x="12189" y="16785"/>
                    <a:pt x="12115" y="16749"/>
                  </a:cubicBezTo>
                  <a:cubicBezTo>
                    <a:pt x="11509" y="16491"/>
                    <a:pt x="10663" y="16123"/>
                    <a:pt x="10663" y="15535"/>
                  </a:cubicBezTo>
                  <a:cubicBezTo>
                    <a:pt x="10663" y="15462"/>
                    <a:pt x="10590" y="15406"/>
                    <a:pt x="10534" y="15406"/>
                  </a:cubicBezTo>
                  <a:cubicBezTo>
                    <a:pt x="10461" y="15406"/>
                    <a:pt x="10406" y="15462"/>
                    <a:pt x="10406" y="15535"/>
                  </a:cubicBezTo>
                  <a:cubicBezTo>
                    <a:pt x="10406" y="16289"/>
                    <a:pt x="11325" y="16693"/>
                    <a:pt x="12005" y="16988"/>
                  </a:cubicBezTo>
                  <a:cubicBezTo>
                    <a:pt x="12171" y="17061"/>
                    <a:pt x="12318" y="17116"/>
                    <a:pt x="12428" y="17190"/>
                  </a:cubicBezTo>
                  <a:lnTo>
                    <a:pt x="12557" y="17245"/>
                  </a:lnTo>
                  <a:cubicBezTo>
                    <a:pt x="12649" y="17300"/>
                    <a:pt x="12741" y="17337"/>
                    <a:pt x="12814" y="17392"/>
                  </a:cubicBezTo>
                  <a:cubicBezTo>
                    <a:pt x="12998" y="17594"/>
                    <a:pt x="13163" y="17796"/>
                    <a:pt x="13329" y="17999"/>
                  </a:cubicBezTo>
                  <a:cubicBezTo>
                    <a:pt x="13586" y="18330"/>
                    <a:pt x="13844" y="18624"/>
                    <a:pt x="14119" y="18918"/>
                  </a:cubicBezTo>
                  <a:cubicBezTo>
                    <a:pt x="13715" y="18716"/>
                    <a:pt x="13329" y="18458"/>
                    <a:pt x="12943" y="18182"/>
                  </a:cubicBezTo>
                  <a:cubicBezTo>
                    <a:pt x="12888" y="18146"/>
                    <a:pt x="12832" y="18091"/>
                    <a:pt x="12759" y="18054"/>
                  </a:cubicBezTo>
                  <a:cubicBezTo>
                    <a:pt x="12465" y="17852"/>
                    <a:pt x="12024" y="17539"/>
                    <a:pt x="11950" y="17263"/>
                  </a:cubicBezTo>
                  <a:cubicBezTo>
                    <a:pt x="11934" y="17216"/>
                    <a:pt x="11877" y="17168"/>
                    <a:pt x="11814" y="17168"/>
                  </a:cubicBezTo>
                  <a:cubicBezTo>
                    <a:pt x="11804" y="17168"/>
                    <a:pt x="11794" y="17169"/>
                    <a:pt x="11785" y="17171"/>
                  </a:cubicBezTo>
                  <a:cubicBezTo>
                    <a:pt x="11729" y="17190"/>
                    <a:pt x="11674" y="17263"/>
                    <a:pt x="11693" y="17337"/>
                  </a:cubicBezTo>
                  <a:cubicBezTo>
                    <a:pt x="11803" y="17705"/>
                    <a:pt x="12263" y="18035"/>
                    <a:pt x="12612" y="18274"/>
                  </a:cubicBezTo>
                  <a:cubicBezTo>
                    <a:pt x="12667" y="18311"/>
                    <a:pt x="12741" y="18348"/>
                    <a:pt x="12777" y="18385"/>
                  </a:cubicBezTo>
                  <a:cubicBezTo>
                    <a:pt x="13090" y="18605"/>
                    <a:pt x="13384" y="18808"/>
                    <a:pt x="13696" y="18973"/>
                  </a:cubicBezTo>
                  <a:cubicBezTo>
                    <a:pt x="13329" y="18863"/>
                    <a:pt x="12980" y="18734"/>
                    <a:pt x="12667" y="18532"/>
                  </a:cubicBezTo>
                  <a:cubicBezTo>
                    <a:pt x="12630" y="18513"/>
                    <a:pt x="12612" y="18495"/>
                    <a:pt x="12557" y="18458"/>
                  </a:cubicBezTo>
                  <a:cubicBezTo>
                    <a:pt x="12189" y="18238"/>
                    <a:pt x="11987" y="18109"/>
                    <a:pt x="11950" y="18035"/>
                  </a:cubicBezTo>
                  <a:cubicBezTo>
                    <a:pt x="11950" y="17962"/>
                    <a:pt x="11895" y="17907"/>
                    <a:pt x="11840" y="17907"/>
                  </a:cubicBezTo>
                  <a:cubicBezTo>
                    <a:pt x="11827" y="17904"/>
                    <a:pt x="11815" y="17902"/>
                    <a:pt x="11804" y="17902"/>
                  </a:cubicBezTo>
                  <a:cubicBezTo>
                    <a:pt x="11748" y="17902"/>
                    <a:pt x="11708" y="17938"/>
                    <a:pt x="11693" y="17999"/>
                  </a:cubicBezTo>
                  <a:cubicBezTo>
                    <a:pt x="11656" y="18201"/>
                    <a:pt x="11895" y="18366"/>
                    <a:pt x="12428" y="18679"/>
                  </a:cubicBezTo>
                  <a:cubicBezTo>
                    <a:pt x="12465" y="18716"/>
                    <a:pt x="12502" y="18734"/>
                    <a:pt x="12520" y="18752"/>
                  </a:cubicBezTo>
                  <a:cubicBezTo>
                    <a:pt x="12888" y="18973"/>
                    <a:pt x="13292" y="19120"/>
                    <a:pt x="13678" y="19249"/>
                  </a:cubicBezTo>
                  <a:cubicBezTo>
                    <a:pt x="13954" y="19341"/>
                    <a:pt x="14248" y="19451"/>
                    <a:pt x="14524" y="19580"/>
                  </a:cubicBezTo>
                  <a:cubicBezTo>
                    <a:pt x="14561" y="19598"/>
                    <a:pt x="14616" y="19616"/>
                    <a:pt x="14652" y="19653"/>
                  </a:cubicBezTo>
                  <a:cubicBezTo>
                    <a:pt x="14671" y="19708"/>
                    <a:pt x="14689" y="19764"/>
                    <a:pt x="14708" y="19819"/>
                  </a:cubicBezTo>
                  <a:cubicBezTo>
                    <a:pt x="14726" y="19874"/>
                    <a:pt x="14800" y="19911"/>
                    <a:pt x="14855" y="19911"/>
                  </a:cubicBezTo>
                  <a:cubicBezTo>
                    <a:pt x="14855" y="19911"/>
                    <a:pt x="14873" y="19911"/>
                    <a:pt x="14873" y="19892"/>
                  </a:cubicBezTo>
                  <a:cubicBezTo>
                    <a:pt x="14910" y="19892"/>
                    <a:pt x="14928" y="19874"/>
                    <a:pt x="14947" y="19837"/>
                  </a:cubicBezTo>
                  <a:cubicBezTo>
                    <a:pt x="15020" y="19892"/>
                    <a:pt x="15075" y="19929"/>
                    <a:pt x="15130" y="19984"/>
                  </a:cubicBezTo>
                  <a:cubicBezTo>
                    <a:pt x="15278" y="20150"/>
                    <a:pt x="15425" y="20333"/>
                    <a:pt x="15535" y="20499"/>
                  </a:cubicBezTo>
                  <a:cubicBezTo>
                    <a:pt x="15565" y="20529"/>
                    <a:pt x="15595" y="20559"/>
                    <a:pt x="15635" y="20559"/>
                  </a:cubicBezTo>
                  <a:cubicBezTo>
                    <a:pt x="15644" y="20559"/>
                    <a:pt x="15654" y="20557"/>
                    <a:pt x="15664" y="20554"/>
                  </a:cubicBezTo>
                  <a:cubicBezTo>
                    <a:pt x="15682" y="20554"/>
                    <a:pt x="15700" y="20554"/>
                    <a:pt x="15719" y="20536"/>
                  </a:cubicBezTo>
                  <a:cubicBezTo>
                    <a:pt x="15737" y="20517"/>
                    <a:pt x="15756" y="20499"/>
                    <a:pt x="15774" y="20462"/>
                  </a:cubicBezTo>
                  <a:cubicBezTo>
                    <a:pt x="15792" y="20499"/>
                    <a:pt x="15792" y="20517"/>
                    <a:pt x="15811" y="20554"/>
                  </a:cubicBezTo>
                  <a:cubicBezTo>
                    <a:pt x="15829" y="20591"/>
                    <a:pt x="15884" y="20628"/>
                    <a:pt x="15921" y="20628"/>
                  </a:cubicBezTo>
                  <a:cubicBezTo>
                    <a:pt x="15958" y="20646"/>
                    <a:pt x="15995" y="20646"/>
                    <a:pt x="16013" y="20646"/>
                  </a:cubicBezTo>
                  <a:cubicBezTo>
                    <a:pt x="16031" y="20646"/>
                    <a:pt x="16050" y="20646"/>
                    <a:pt x="16068" y="20628"/>
                  </a:cubicBezTo>
                  <a:cubicBezTo>
                    <a:pt x="16105" y="20609"/>
                    <a:pt x="16123" y="20572"/>
                    <a:pt x="16123" y="20517"/>
                  </a:cubicBezTo>
                  <a:cubicBezTo>
                    <a:pt x="16142" y="20536"/>
                    <a:pt x="16160" y="20554"/>
                    <a:pt x="16160" y="20591"/>
                  </a:cubicBezTo>
                  <a:cubicBezTo>
                    <a:pt x="16234" y="20738"/>
                    <a:pt x="16325" y="20885"/>
                    <a:pt x="16417" y="21014"/>
                  </a:cubicBezTo>
                  <a:lnTo>
                    <a:pt x="16399" y="21014"/>
                  </a:lnTo>
                  <a:cubicBezTo>
                    <a:pt x="16381" y="21087"/>
                    <a:pt x="16399" y="21161"/>
                    <a:pt x="16473" y="21198"/>
                  </a:cubicBezTo>
                  <a:cubicBezTo>
                    <a:pt x="16473" y="21198"/>
                    <a:pt x="16473" y="21198"/>
                    <a:pt x="16491" y="21216"/>
                  </a:cubicBezTo>
                  <a:cubicBezTo>
                    <a:pt x="16509" y="21271"/>
                    <a:pt x="16546" y="21289"/>
                    <a:pt x="16601" y="21289"/>
                  </a:cubicBezTo>
                  <a:cubicBezTo>
                    <a:pt x="16583" y="21308"/>
                    <a:pt x="16546" y="21345"/>
                    <a:pt x="16509" y="21363"/>
                  </a:cubicBezTo>
                  <a:cubicBezTo>
                    <a:pt x="16381" y="21437"/>
                    <a:pt x="16215" y="21455"/>
                    <a:pt x="16031" y="21455"/>
                  </a:cubicBezTo>
                  <a:cubicBezTo>
                    <a:pt x="15969" y="21460"/>
                    <a:pt x="15913" y="21463"/>
                    <a:pt x="15860" y="21463"/>
                  </a:cubicBezTo>
                  <a:cubicBezTo>
                    <a:pt x="15710" y="21463"/>
                    <a:pt x="15588" y="21435"/>
                    <a:pt x="15425" y="21326"/>
                  </a:cubicBezTo>
                  <a:cubicBezTo>
                    <a:pt x="15057" y="21106"/>
                    <a:pt x="14634" y="20738"/>
                    <a:pt x="14193" y="20683"/>
                  </a:cubicBezTo>
                  <a:cubicBezTo>
                    <a:pt x="13991" y="20646"/>
                    <a:pt x="13752" y="20664"/>
                    <a:pt x="13549" y="20646"/>
                  </a:cubicBezTo>
                  <a:cubicBezTo>
                    <a:pt x="13518" y="20644"/>
                    <a:pt x="13488" y="20644"/>
                    <a:pt x="13460" y="20644"/>
                  </a:cubicBezTo>
                  <a:cubicBezTo>
                    <a:pt x="13168" y="20644"/>
                    <a:pt x="13086" y="20729"/>
                    <a:pt x="12851" y="20830"/>
                  </a:cubicBezTo>
                  <a:cubicBezTo>
                    <a:pt x="12667" y="20903"/>
                    <a:pt x="12520" y="20885"/>
                    <a:pt x="12391" y="21014"/>
                  </a:cubicBezTo>
                  <a:cubicBezTo>
                    <a:pt x="12263" y="21161"/>
                    <a:pt x="12318" y="21437"/>
                    <a:pt x="12152" y="21565"/>
                  </a:cubicBezTo>
                  <a:cubicBezTo>
                    <a:pt x="12096" y="21614"/>
                    <a:pt x="12035" y="21623"/>
                    <a:pt x="11972" y="21623"/>
                  </a:cubicBezTo>
                  <a:cubicBezTo>
                    <a:pt x="11931" y="21623"/>
                    <a:pt x="11890" y="21619"/>
                    <a:pt x="11846" y="21619"/>
                  </a:cubicBezTo>
                  <a:cubicBezTo>
                    <a:pt x="11803" y="21619"/>
                    <a:pt x="11758" y="21623"/>
                    <a:pt x="11711" y="21639"/>
                  </a:cubicBezTo>
                  <a:cubicBezTo>
                    <a:pt x="11196" y="21786"/>
                    <a:pt x="11086" y="22374"/>
                    <a:pt x="10681" y="22650"/>
                  </a:cubicBezTo>
                  <a:cubicBezTo>
                    <a:pt x="10406" y="22852"/>
                    <a:pt x="9964" y="23091"/>
                    <a:pt x="9597" y="23146"/>
                  </a:cubicBezTo>
                  <a:cubicBezTo>
                    <a:pt x="9192" y="23220"/>
                    <a:pt x="8751" y="23128"/>
                    <a:pt x="8383" y="23312"/>
                  </a:cubicBezTo>
                  <a:cubicBezTo>
                    <a:pt x="8328" y="23349"/>
                    <a:pt x="8347" y="23459"/>
                    <a:pt x="8255" y="23496"/>
                  </a:cubicBezTo>
                  <a:cubicBezTo>
                    <a:pt x="8089" y="23569"/>
                    <a:pt x="7905" y="23588"/>
                    <a:pt x="7740" y="23643"/>
                  </a:cubicBezTo>
                  <a:cubicBezTo>
                    <a:pt x="7372" y="23735"/>
                    <a:pt x="7299" y="24102"/>
                    <a:pt x="6949" y="24176"/>
                  </a:cubicBezTo>
                  <a:cubicBezTo>
                    <a:pt x="6900" y="24189"/>
                    <a:pt x="6850" y="24194"/>
                    <a:pt x="6799" y="24194"/>
                  </a:cubicBezTo>
                  <a:cubicBezTo>
                    <a:pt x="6590" y="24194"/>
                    <a:pt x="6375" y="24103"/>
                    <a:pt x="6159" y="24103"/>
                  </a:cubicBezTo>
                  <a:cubicBezTo>
                    <a:pt x="6061" y="24103"/>
                    <a:pt x="5963" y="24122"/>
                    <a:pt x="5865" y="24176"/>
                  </a:cubicBezTo>
                  <a:cubicBezTo>
                    <a:pt x="5571" y="24341"/>
                    <a:pt x="5479" y="24801"/>
                    <a:pt x="5019" y="24801"/>
                  </a:cubicBezTo>
                  <a:cubicBezTo>
                    <a:pt x="4745" y="24801"/>
                    <a:pt x="4647" y="24699"/>
                    <a:pt x="4469" y="24699"/>
                  </a:cubicBezTo>
                  <a:cubicBezTo>
                    <a:pt x="4396" y="24699"/>
                    <a:pt x="4309" y="24716"/>
                    <a:pt x="4192" y="24764"/>
                  </a:cubicBezTo>
                  <a:cubicBezTo>
                    <a:pt x="3824" y="24930"/>
                    <a:pt x="3364" y="24948"/>
                    <a:pt x="3052" y="25169"/>
                  </a:cubicBezTo>
                  <a:cubicBezTo>
                    <a:pt x="2905" y="25260"/>
                    <a:pt x="2886" y="25371"/>
                    <a:pt x="2684" y="25444"/>
                  </a:cubicBezTo>
                  <a:cubicBezTo>
                    <a:pt x="2372" y="25573"/>
                    <a:pt x="1986" y="25536"/>
                    <a:pt x="1655" y="25647"/>
                  </a:cubicBezTo>
                  <a:cubicBezTo>
                    <a:pt x="1232" y="25775"/>
                    <a:pt x="1048" y="26051"/>
                    <a:pt x="827" y="26364"/>
                  </a:cubicBezTo>
                  <a:cubicBezTo>
                    <a:pt x="607" y="26658"/>
                    <a:pt x="239" y="26842"/>
                    <a:pt x="0" y="27081"/>
                  </a:cubicBezTo>
                  <a:lnTo>
                    <a:pt x="32375" y="40409"/>
                  </a:lnTo>
                  <a:lnTo>
                    <a:pt x="43884" y="12447"/>
                  </a:lnTo>
                  <a:cubicBezTo>
                    <a:pt x="43921" y="12042"/>
                    <a:pt x="44031" y="11656"/>
                    <a:pt x="44252" y="11344"/>
                  </a:cubicBezTo>
                  <a:cubicBezTo>
                    <a:pt x="44288" y="11270"/>
                    <a:pt x="44362" y="11178"/>
                    <a:pt x="44435" y="11105"/>
                  </a:cubicBezTo>
                  <a:lnTo>
                    <a:pt x="46329" y="6527"/>
                  </a:lnTo>
                  <a:lnTo>
                    <a:pt x="46329" y="6527"/>
                  </a:lnTo>
                  <a:cubicBezTo>
                    <a:pt x="46090" y="6692"/>
                    <a:pt x="45869" y="6913"/>
                    <a:pt x="45667" y="7152"/>
                  </a:cubicBezTo>
                  <a:cubicBezTo>
                    <a:pt x="45520" y="7372"/>
                    <a:pt x="45391" y="7593"/>
                    <a:pt x="45281" y="7850"/>
                  </a:cubicBezTo>
                  <a:cubicBezTo>
                    <a:pt x="45189" y="8089"/>
                    <a:pt x="45116" y="8347"/>
                    <a:pt x="45060" y="8567"/>
                  </a:cubicBezTo>
                  <a:cubicBezTo>
                    <a:pt x="44987" y="8788"/>
                    <a:pt x="44913" y="8990"/>
                    <a:pt x="44821" y="9137"/>
                  </a:cubicBezTo>
                  <a:cubicBezTo>
                    <a:pt x="44730" y="9266"/>
                    <a:pt x="44619" y="9358"/>
                    <a:pt x="44454" y="9450"/>
                  </a:cubicBezTo>
                  <a:cubicBezTo>
                    <a:pt x="44307" y="9542"/>
                    <a:pt x="44104" y="9634"/>
                    <a:pt x="43884" y="9744"/>
                  </a:cubicBezTo>
                  <a:cubicBezTo>
                    <a:pt x="43663" y="9854"/>
                    <a:pt x="43406" y="9983"/>
                    <a:pt x="43148" y="10185"/>
                  </a:cubicBezTo>
                  <a:cubicBezTo>
                    <a:pt x="42634" y="10571"/>
                    <a:pt x="42248" y="11105"/>
                    <a:pt x="42009" y="11674"/>
                  </a:cubicBezTo>
                  <a:cubicBezTo>
                    <a:pt x="41751" y="12226"/>
                    <a:pt x="41604" y="12833"/>
                    <a:pt x="41567" y="13439"/>
                  </a:cubicBezTo>
                  <a:cubicBezTo>
                    <a:pt x="41567" y="13550"/>
                    <a:pt x="41567" y="13642"/>
                    <a:pt x="41549" y="13733"/>
                  </a:cubicBezTo>
                  <a:lnTo>
                    <a:pt x="41531" y="13605"/>
                  </a:lnTo>
                  <a:lnTo>
                    <a:pt x="41273" y="12502"/>
                  </a:lnTo>
                  <a:cubicBezTo>
                    <a:pt x="41200" y="12152"/>
                    <a:pt x="41126" y="11803"/>
                    <a:pt x="41053" y="11472"/>
                  </a:cubicBezTo>
                  <a:cubicBezTo>
                    <a:pt x="40997" y="11160"/>
                    <a:pt x="40961" y="10847"/>
                    <a:pt x="40961" y="10553"/>
                  </a:cubicBezTo>
                  <a:cubicBezTo>
                    <a:pt x="40942" y="10259"/>
                    <a:pt x="40979" y="9946"/>
                    <a:pt x="41016" y="9652"/>
                  </a:cubicBezTo>
                  <a:cubicBezTo>
                    <a:pt x="41126" y="9045"/>
                    <a:pt x="41347" y="8439"/>
                    <a:pt x="41678" y="7887"/>
                  </a:cubicBezTo>
                  <a:cubicBezTo>
                    <a:pt x="41843" y="7611"/>
                    <a:pt x="42045" y="7336"/>
                    <a:pt x="42266" y="7097"/>
                  </a:cubicBezTo>
                  <a:cubicBezTo>
                    <a:pt x="42468" y="6858"/>
                    <a:pt x="42744" y="6637"/>
                    <a:pt x="43038" y="6380"/>
                  </a:cubicBezTo>
                  <a:cubicBezTo>
                    <a:pt x="43314" y="6122"/>
                    <a:pt x="43645" y="5828"/>
                    <a:pt x="43902" y="5479"/>
                  </a:cubicBezTo>
                  <a:cubicBezTo>
                    <a:pt x="44031" y="5295"/>
                    <a:pt x="44160" y="5093"/>
                    <a:pt x="44252" y="4872"/>
                  </a:cubicBezTo>
                  <a:cubicBezTo>
                    <a:pt x="44343" y="4670"/>
                    <a:pt x="44399" y="4449"/>
                    <a:pt x="44435" y="4247"/>
                  </a:cubicBezTo>
                  <a:cubicBezTo>
                    <a:pt x="44509" y="3824"/>
                    <a:pt x="44509" y="3438"/>
                    <a:pt x="44527" y="3052"/>
                  </a:cubicBezTo>
                  <a:cubicBezTo>
                    <a:pt x="44546" y="2684"/>
                    <a:pt x="44564" y="2335"/>
                    <a:pt x="44656" y="1986"/>
                  </a:cubicBezTo>
                  <a:cubicBezTo>
                    <a:pt x="44803" y="1287"/>
                    <a:pt x="45134" y="607"/>
                    <a:pt x="455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 name="Google Shape;749;p3"/>
          <p:cNvSpPr/>
          <p:nvPr/>
        </p:nvSpPr>
        <p:spPr>
          <a:xfrm>
            <a:off x="-1041400" y="-1377939"/>
            <a:ext cx="10595967" cy="5415358"/>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 name="Google Shape;750;p3"/>
          <p:cNvGrpSpPr/>
          <p:nvPr/>
        </p:nvGrpSpPr>
        <p:grpSpPr>
          <a:xfrm flipH="1" rot="-10275106">
            <a:off x="6577933" y="-821243"/>
            <a:ext cx="4139664" cy="2103119"/>
            <a:chOff x="-6252975" y="-3562350"/>
            <a:chExt cx="3937546" cy="2000246"/>
          </a:xfrm>
        </p:grpSpPr>
        <p:sp>
          <p:nvSpPr>
            <p:cNvPr id="751" name="Google Shape;751;p3"/>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3"/>
          <p:cNvGrpSpPr/>
          <p:nvPr/>
        </p:nvGrpSpPr>
        <p:grpSpPr>
          <a:xfrm>
            <a:off x="-49239" y="-1236636"/>
            <a:ext cx="3961109" cy="4170334"/>
            <a:chOff x="-49239" y="-1236636"/>
            <a:chExt cx="3961109" cy="4170334"/>
          </a:xfrm>
        </p:grpSpPr>
        <p:sp>
          <p:nvSpPr>
            <p:cNvPr id="870" name="Google Shape;870;p3"/>
            <p:cNvSpPr/>
            <p:nvPr/>
          </p:nvSpPr>
          <p:spPr>
            <a:xfrm flipH="1" rot="10800000">
              <a:off x="-2" y="4937"/>
              <a:ext cx="3157589" cy="2928762"/>
            </a:xfrm>
            <a:custGeom>
              <a:rect b="b" l="l" r="r" t="t"/>
              <a:pathLst>
                <a:path extrusionOk="0" h="44899" w="48407">
                  <a:moveTo>
                    <a:pt x="14837" y="9987"/>
                  </a:moveTo>
                  <a:cubicBezTo>
                    <a:pt x="14598" y="10575"/>
                    <a:pt x="14285" y="11145"/>
                    <a:pt x="13991" y="11696"/>
                  </a:cubicBezTo>
                  <a:cubicBezTo>
                    <a:pt x="13899" y="11862"/>
                    <a:pt x="13807" y="12046"/>
                    <a:pt x="13715" y="12230"/>
                  </a:cubicBezTo>
                  <a:cubicBezTo>
                    <a:pt x="13439" y="12744"/>
                    <a:pt x="13145" y="13241"/>
                    <a:pt x="12833" y="13737"/>
                  </a:cubicBezTo>
                  <a:cubicBezTo>
                    <a:pt x="13053" y="13222"/>
                    <a:pt x="13256" y="12689"/>
                    <a:pt x="13476" y="12138"/>
                  </a:cubicBezTo>
                  <a:cubicBezTo>
                    <a:pt x="13568" y="11954"/>
                    <a:pt x="13678" y="11770"/>
                    <a:pt x="13789" y="11568"/>
                  </a:cubicBezTo>
                  <a:cubicBezTo>
                    <a:pt x="13881" y="11402"/>
                    <a:pt x="13972" y="11218"/>
                    <a:pt x="14083" y="11035"/>
                  </a:cubicBezTo>
                  <a:cubicBezTo>
                    <a:pt x="14285" y="10704"/>
                    <a:pt x="14524" y="10391"/>
                    <a:pt x="14781" y="10079"/>
                  </a:cubicBezTo>
                  <a:cubicBezTo>
                    <a:pt x="14800" y="10042"/>
                    <a:pt x="14818" y="10023"/>
                    <a:pt x="14837" y="9987"/>
                  </a:cubicBezTo>
                  <a:close/>
                  <a:moveTo>
                    <a:pt x="10571" y="12579"/>
                  </a:moveTo>
                  <a:lnTo>
                    <a:pt x="10571" y="12579"/>
                  </a:lnTo>
                  <a:cubicBezTo>
                    <a:pt x="10516" y="12781"/>
                    <a:pt x="10461" y="12983"/>
                    <a:pt x="10424" y="13167"/>
                  </a:cubicBezTo>
                  <a:cubicBezTo>
                    <a:pt x="10406" y="13314"/>
                    <a:pt x="10369" y="13443"/>
                    <a:pt x="10351" y="13572"/>
                  </a:cubicBezTo>
                  <a:cubicBezTo>
                    <a:pt x="10185" y="14252"/>
                    <a:pt x="9910" y="14840"/>
                    <a:pt x="9597" y="15465"/>
                  </a:cubicBezTo>
                  <a:cubicBezTo>
                    <a:pt x="9523" y="15631"/>
                    <a:pt x="9450" y="15796"/>
                    <a:pt x="9358" y="15980"/>
                  </a:cubicBezTo>
                  <a:cubicBezTo>
                    <a:pt x="9250" y="16212"/>
                    <a:pt x="9128" y="16445"/>
                    <a:pt x="9015" y="16677"/>
                  </a:cubicBezTo>
                  <a:lnTo>
                    <a:pt x="9015" y="16677"/>
                  </a:lnTo>
                  <a:cubicBezTo>
                    <a:pt x="9253" y="15985"/>
                    <a:pt x="9526" y="15293"/>
                    <a:pt x="9781" y="14620"/>
                  </a:cubicBezTo>
                  <a:cubicBezTo>
                    <a:pt x="10001" y="14068"/>
                    <a:pt x="10222" y="13516"/>
                    <a:pt x="10406" y="12965"/>
                  </a:cubicBezTo>
                  <a:cubicBezTo>
                    <a:pt x="10461" y="12836"/>
                    <a:pt x="10516" y="12708"/>
                    <a:pt x="10571" y="12579"/>
                  </a:cubicBezTo>
                  <a:close/>
                  <a:moveTo>
                    <a:pt x="12502" y="13590"/>
                  </a:moveTo>
                  <a:lnTo>
                    <a:pt x="12502" y="13590"/>
                  </a:lnTo>
                  <a:cubicBezTo>
                    <a:pt x="12483" y="13627"/>
                    <a:pt x="12465" y="13664"/>
                    <a:pt x="12447" y="13682"/>
                  </a:cubicBezTo>
                  <a:cubicBezTo>
                    <a:pt x="12226" y="14233"/>
                    <a:pt x="11969" y="14785"/>
                    <a:pt x="11693" y="15355"/>
                  </a:cubicBezTo>
                  <a:cubicBezTo>
                    <a:pt x="11178" y="15796"/>
                    <a:pt x="10700" y="16256"/>
                    <a:pt x="10222" y="16734"/>
                  </a:cubicBezTo>
                  <a:cubicBezTo>
                    <a:pt x="10388" y="16403"/>
                    <a:pt x="10535" y="16072"/>
                    <a:pt x="10700" y="15741"/>
                  </a:cubicBezTo>
                  <a:cubicBezTo>
                    <a:pt x="10774" y="15667"/>
                    <a:pt x="10866" y="15612"/>
                    <a:pt x="10939" y="15557"/>
                  </a:cubicBezTo>
                  <a:cubicBezTo>
                    <a:pt x="11123" y="15428"/>
                    <a:pt x="11307" y="15281"/>
                    <a:pt x="11472" y="15098"/>
                  </a:cubicBezTo>
                  <a:cubicBezTo>
                    <a:pt x="11656" y="14859"/>
                    <a:pt x="11803" y="14620"/>
                    <a:pt x="11950" y="14362"/>
                  </a:cubicBezTo>
                  <a:cubicBezTo>
                    <a:pt x="12116" y="14105"/>
                    <a:pt x="12263" y="13866"/>
                    <a:pt x="12447" y="13645"/>
                  </a:cubicBezTo>
                  <a:cubicBezTo>
                    <a:pt x="12465" y="13627"/>
                    <a:pt x="12483" y="13608"/>
                    <a:pt x="12502" y="13590"/>
                  </a:cubicBezTo>
                  <a:close/>
                  <a:moveTo>
                    <a:pt x="8696" y="17396"/>
                  </a:moveTo>
                  <a:cubicBezTo>
                    <a:pt x="8678" y="17451"/>
                    <a:pt x="8659" y="17506"/>
                    <a:pt x="8641" y="17543"/>
                  </a:cubicBezTo>
                  <a:cubicBezTo>
                    <a:pt x="8659" y="17488"/>
                    <a:pt x="8678" y="17451"/>
                    <a:pt x="8696" y="17396"/>
                  </a:cubicBezTo>
                  <a:close/>
                  <a:moveTo>
                    <a:pt x="16730" y="11954"/>
                  </a:moveTo>
                  <a:lnTo>
                    <a:pt x="16730" y="11954"/>
                  </a:lnTo>
                  <a:cubicBezTo>
                    <a:pt x="16620" y="12174"/>
                    <a:pt x="16491" y="12413"/>
                    <a:pt x="16362" y="12634"/>
                  </a:cubicBezTo>
                  <a:cubicBezTo>
                    <a:pt x="15976" y="13388"/>
                    <a:pt x="15590" y="14160"/>
                    <a:pt x="15186" y="14914"/>
                  </a:cubicBezTo>
                  <a:cubicBezTo>
                    <a:pt x="14671" y="15833"/>
                    <a:pt x="14083" y="16697"/>
                    <a:pt x="13329" y="17506"/>
                  </a:cubicBezTo>
                  <a:cubicBezTo>
                    <a:pt x="13292" y="17543"/>
                    <a:pt x="13219" y="17635"/>
                    <a:pt x="13127" y="17763"/>
                  </a:cubicBezTo>
                  <a:cubicBezTo>
                    <a:pt x="13127" y="17763"/>
                    <a:pt x="13108" y="17782"/>
                    <a:pt x="13108" y="17782"/>
                  </a:cubicBezTo>
                  <a:cubicBezTo>
                    <a:pt x="13090" y="17782"/>
                    <a:pt x="13053" y="17800"/>
                    <a:pt x="13035" y="17800"/>
                  </a:cubicBezTo>
                  <a:cubicBezTo>
                    <a:pt x="12851" y="17855"/>
                    <a:pt x="12686" y="17929"/>
                    <a:pt x="12502" y="17984"/>
                  </a:cubicBezTo>
                  <a:cubicBezTo>
                    <a:pt x="13145" y="17065"/>
                    <a:pt x="13807" y="16109"/>
                    <a:pt x="14322" y="15134"/>
                  </a:cubicBezTo>
                  <a:cubicBezTo>
                    <a:pt x="14469" y="14822"/>
                    <a:pt x="14634" y="14528"/>
                    <a:pt x="14800" y="14233"/>
                  </a:cubicBezTo>
                  <a:cubicBezTo>
                    <a:pt x="14910" y="14086"/>
                    <a:pt x="15039" y="13958"/>
                    <a:pt x="15149" y="13829"/>
                  </a:cubicBezTo>
                  <a:cubicBezTo>
                    <a:pt x="15682" y="13222"/>
                    <a:pt x="16234" y="12616"/>
                    <a:pt x="16730" y="11954"/>
                  </a:cubicBezTo>
                  <a:close/>
                  <a:moveTo>
                    <a:pt x="10810" y="16660"/>
                  </a:moveTo>
                  <a:lnTo>
                    <a:pt x="10810" y="16660"/>
                  </a:lnTo>
                  <a:cubicBezTo>
                    <a:pt x="10424" y="17212"/>
                    <a:pt x="10020" y="17763"/>
                    <a:pt x="9634" y="18333"/>
                  </a:cubicBezTo>
                  <a:cubicBezTo>
                    <a:pt x="9597" y="18296"/>
                    <a:pt x="9542" y="18260"/>
                    <a:pt x="9487" y="18223"/>
                  </a:cubicBezTo>
                  <a:cubicBezTo>
                    <a:pt x="9560" y="18076"/>
                    <a:pt x="9634" y="17929"/>
                    <a:pt x="9707" y="17782"/>
                  </a:cubicBezTo>
                  <a:cubicBezTo>
                    <a:pt x="10075" y="17414"/>
                    <a:pt x="10443" y="17028"/>
                    <a:pt x="10810" y="16660"/>
                  </a:cubicBezTo>
                  <a:close/>
                  <a:moveTo>
                    <a:pt x="13715" y="15465"/>
                  </a:moveTo>
                  <a:cubicBezTo>
                    <a:pt x="13237" y="16274"/>
                    <a:pt x="12686" y="17065"/>
                    <a:pt x="12152" y="17837"/>
                  </a:cubicBezTo>
                  <a:lnTo>
                    <a:pt x="11913" y="18186"/>
                  </a:lnTo>
                  <a:cubicBezTo>
                    <a:pt x="11895" y="18204"/>
                    <a:pt x="11877" y="18204"/>
                    <a:pt x="11858" y="18204"/>
                  </a:cubicBezTo>
                  <a:cubicBezTo>
                    <a:pt x="11730" y="18260"/>
                    <a:pt x="11619" y="18315"/>
                    <a:pt x="11491" y="18370"/>
                  </a:cubicBezTo>
                  <a:cubicBezTo>
                    <a:pt x="11748" y="17947"/>
                    <a:pt x="12005" y="17506"/>
                    <a:pt x="12244" y="17083"/>
                  </a:cubicBezTo>
                  <a:cubicBezTo>
                    <a:pt x="12722" y="16568"/>
                    <a:pt x="13219" y="16035"/>
                    <a:pt x="13715" y="15465"/>
                  </a:cubicBezTo>
                  <a:close/>
                  <a:moveTo>
                    <a:pt x="13200" y="14528"/>
                  </a:moveTo>
                  <a:lnTo>
                    <a:pt x="13200" y="14528"/>
                  </a:lnTo>
                  <a:cubicBezTo>
                    <a:pt x="12925" y="15006"/>
                    <a:pt x="12667" y="15465"/>
                    <a:pt x="12428" y="15943"/>
                  </a:cubicBezTo>
                  <a:cubicBezTo>
                    <a:pt x="12281" y="16237"/>
                    <a:pt x="12116" y="16550"/>
                    <a:pt x="11932" y="16862"/>
                  </a:cubicBezTo>
                  <a:cubicBezTo>
                    <a:pt x="11417" y="17396"/>
                    <a:pt x="10921" y="17910"/>
                    <a:pt x="10406" y="18425"/>
                  </a:cubicBezTo>
                  <a:cubicBezTo>
                    <a:pt x="10902" y="17598"/>
                    <a:pt x="11399" y="16752"/>
                    <a:pt x="11822" y="15888"/>
                  </a:cubicBezTo>
                  <a:cubicBezTo>
                    <a:pt x="11932" y="15741"/>
                    <a:pt x="12024" y="15594"/>
                    <a:pt x="12134" y="15447"/>
                  </a:cubicBezTo>
                  <a:cubicBezTo>
                    <a:pt x="12226" y="15373"/>
                    <a:pt x="12300" y="15300"/>
                    <a:pt x="12391" y="15226"/>
                  </a:cubicBezTo>
                  <a:cubicBezTo>
                    <a:pt x="12686" y="15006"/>
                    <a:pt x="12943" y="14767"/>
                    <a:pt x="13200" y="14528"/>
                  </a:cubicBezTo>
                  <a:close/>
                  <a:moveTo>
                    <a:pt x="15498" y="17304"/>
                  </a:moveTo>
                  <a:lnTo>
                    <a:pt x="15498" y="17304"/>
                  </a:lnTo>
                  <a:cubicBezTo>
                    <a:pt x="15259" y="17488"/>
                    <a:pt x="15020" y="17653"/>
                    <a:pt x="14781" y="17818"/>
                  </a:cubicBezTo>
                  <a:cubicBezTo>
                    <a:pt x="14653" y="17910"/>
                    <a:pt x="14506" y="18002"/>
                    <a:pt x="14359" y="18113"/>
                  </a:cubicBezTo>
                  <a:lnTo>
                    <a:pt x="14064" y="18278"/>
                  </a:lnTo>
                  <a:cubicBezTo>
                    <a:pt x="14009" y="18315"/>
                    <a:pt x="13954" y="18352"/>
                    <a:pt x="13881" y="18388"/>
                  </a:cubicBezTo>
                  <a:cubicBezTo>
                    <a:pt x="13697" y="18407"/>
                    <a:pt x="13494" y="18407"/>
                    <a:pt x="13292" y="18425"/>
                  </a:cubicBezTo>
                  <a:cubicBezTo>
                    <a:pt x="13274" y="18443"/>
                    <a:pt x="13274" y="18443"/>
                    <a:pt x="13256" y="18443"/>
                  </a:cubicBezTo>
                  <a:cubicBezTo>
                    <a:pt x="13347" y="18315"/>
                    <a:pt x="13439" y="18204"/>
                    <a:pt x="13513" y="18076"/>
                  </a:cubicBezTo>
                  <a:cubicBezTo>
                    <a:pt x="13568" y="18039"/>
                    <a:pt x="13623" y="18002"/>
                    <a:pt x="13678" y="17965"/>
                  </a:cubicBezTo>
                  <a:cubicBezTo>
                    <a:pt x="13954" y="17874"/>
                    <a:pt x="14211" y="17782"/>
                    <a:pt x="14487" y="17690"/>
                  </a:cubicBezTo>
                  <a:cubicBezTo>
                    <a:pt x="14781" y="17579"/>
                    <a:pt x="15094" y="17469"/>
                    <a:pt x="15370" y="17359"/>
                  </a:cubicBezTo>
                  <a:cubicBezTo>
                    <a:pt x="15406" y="17340"/>
                    <a:pt x="15462" y="17322"/>
                    <a:pt x="15498" y="17304"/>
                  </a:cubicBezTo>
                  <a:close/>
                  <a:moveTo>
                    <a:pt x="11196" y="18149"/>
                  </a:moveTo>
                  <a:lnTo>
                    <a:pt x="11196" y="18149"/>
                  </a:lnTo>
                  <a:cubicBezTo>
                    <a:pt x="11141" y="18260"/>
                    <a:pt x="11068" y="18370"/>
                    <a:pt x="10994" y="18480"/>
                  </a:cubicBezTo>
                  <a:lnTo>
                    <a:pt x="10866" y="18480"/>
                  </a:lnTo>
                  <a:cubicBezTo>
                    <a:pt x="10976" y="18370"/>
                    <a:pt x="11086" y="18260"/>
                    <a:pt x="11196" y="18149"/>
                  </a:cubicBezTo>
                  <a:close/>
                  <a:moveTo>
                    <a:pt x="12520" y="18370"/>
                  </a:moveTo>
                  <a:lnTo>
                    <a:pt x="12520" y="18370"/>
                  </a:lnTo>
                  <a:cubicBezTo>
                    <a:pt x="12465" y="18407"/>
                    <a:pt x="12410" y="18462"/>
                    <a:pt x="12336" y="18517"/>
                  </a:cubicBezTo>
                  <a:lnTo>
                    <a:pt x="12134" y="18517"/>
                  </a:lnTo>
                  <a:cubicBezTo>
                    <a:pt x="12134" y="18517"/>
                    <a:pt x="12134" y="18499"/>
                    <a:pt x="12134" y="18499"/>
                  </a:cubicBezTo>
                  <a:cubicBezTo>
                    <a:pt x="12263" y="18462"/>
                    <a:pt x="12391" y="18407"/>
                    <a:pt x="12520" y="18370"/>
                  </a:cubicBezTo>
                  <a:close/>
                  <a:moveTo>
                    <a:pt x="13127" y="18811"/>
                  </a:moveTo>
                  <a:lnTo>
                    <a:pt x="13127" y="18811"/>
                  </a:lnTo>
                  <a:cubicBezTo>
                    <a:pt x="13017" y="18866"/>
                    <a:pt x="12925" y="18921"/>
                    <a:pt x="12833" y="18977"/>
                  </a:cubicBezTo>
                  <a:cubicBezTo>
                    <a:pt x="12869" y="18940"/>
                    <a:pt x="12906" y="18885"/>
                    <a:pt x="12943" y="18830"/>
                  </a:cubicBezTo>
                  <a:cubicBezTo>
                    <a:pt x="12998" y="18830"/>
                    <a:pt x="13072" y="18830"/>
                    <a:pt x="13127" y="18811"/>
                  </a:cubicBezTo>
                  <a:close/>
                  <a:moveTo>
                    <a:pt x="10627" y="18848"/>
                  </a:moveTo>
                  <a:cubicBezTo>
                    <a:pt x="10608" y="18848"/>
                    <a:pt x="10590" y="18866"/>
                    <a:pt x="10571" y="18866"/>
                  </a:cubicBezTo>
                  <a:cubicBezTo>
                    <a:pt x="10498" y="18885"/>
                    <a:pt x="10443" y="18958"/>
                    <a:pt x="10443" y="19032"/>
                  </a:cubicBezTo>
                  <a:cubicBezTo>
                    <a:pt x="10424" y="19013"/>
                    <a:pt x="10388" y="18995"/>
                    <a:pt x="10369" y="18977"/>
                  </a:cubicBezTo>
                  <a:cubicBezTo>
                    <a:pt x="10406" y="18921"/>
                    <a:pt x="10461" y="18885"/>
                    <a:pt x="10498" y="18848"/>
                  </a:cubicBezTo>
                  <a:close/>
                  <a:moveTo>
                    <a:pt x="11417" y="18866"/>
                  </a:moveTo>
                  <a:cubicBezTo>
                    <a:pt x="11270" y="19105"/>
                    <a:pt x="11086" y="19344"/>
                    <a:pt x="10921" y="19565"/>
                  </a:cubicBezTo>
                  <a:cubicBezTo>
                    <a:pt x="10884" y="19528"/>
                    <a:pt x="10847" y="19491"/>
                    <a:pt x="10810" y="19455"/>
                  </a:cubicBezTo>
                  <a:cubicBezTo>
                    <a:pt x="10902" y="19308"/>
                    <a:pt x="10994" y="19179"/>
                    <a:pt x="11086" y="19032"/>
                  </a:cubicBezTo>
                  <a:cubicBezTo>
                    <a:pt x="11178" y="18977"/>
                    <a:pt x="11270" y="18921"/>
                    <a:pt x="11362" y="18866"/>
                  </a:cubicBezTo>
                  <a:close/>
                  <a:moveTo>
                    <a:pt x="12152" y="19234"/>
                  </a:moveTo>
                  <a:lnTo>
                    <a:pt x="12152" y="19234"/>
                  </a:lnTo>
                  <a:cubicBezTo>
                    <a:pt x="12097" y="19308"/>
                    <a:pt x="12042" y="19381"/>
                    <a:pt x="11969" y="19436"/>
                  </a:cubicBezTo>
                  <a:cubicBezTo>
                    <a:pt x="11969" y="19436"/>
                    <a:pt x="11969" y="19455"/>
                    <a:pt x="11969" y="19455"/>
                  </a:cubicBezTo>
                  <a:cubicBezTo>
                    <a:pt x="11711" y="19583"/>
                    <a:pt x="11454" y="19712"/>
                    <a:pt x="11178" y="19841"/>
                  </a:cubicBezTo>
                  <a:cubicBezTo>
                    <a:pt x="11417" y="19638"/>
                    <a:pt x="11674" y="19436"/>
                    <a:pt x="11932" y="19252"/>
                  </a:cubicBezTo>
                  <a:cubicBezTo>
                    <a:pt x="11962" y="19260"/>
                    <a:pt x="11990" y="19264"/>
                    <a:pt x="12018" y="19264"/>
                  </a:cubicBezTo>
                  <a:cubicBezTo>
                    <a:pt x="12057" y="19264"/>
                    <a:pt x="12099" y="19256"/>
                    <a:pt x="12152" y="19234"/>
                  </a:cubicBezTo>
                  <a:close/>
                  <a:moveTo>
                    <a:pt x="33534" y="29456"/>
                  </a:moveTo>
                  <a:lnTo>
                    <a:pt x="33736" y="29584"/>
                  </a:lnTo>
                  <a:cubicBezTo>
                    <a:pt x="33736" y="29584"/>
                    <a:pt x="33828" y="29787"/>
                    <a:pt x="33773" y="29842"/>
                  </a:cubicBezTo>
                  <a:cubicBezTo>
                    <a:pt x="33717" y="29860"/>
                    <a:pt x="33681" y="30081"/>
                    <a:pt x="33662" y="30210"/>
                  </a:cubicBezTo>
                  <a:lnTo>
                    <a:pt x="33000" y="29695"/>
                  </a:lnTo>
                  <a:cubicBezTo>
                    <a:pt x="33037" y="29676"/>
                    <a:pt x="33074" y="29621"/>
                    <a:pt x="33129" y="29584"/>
                  </a:cubicBezTo>
                  <a:cubicBezTo>
                    <a:pt x="33184" y="29529"/>
                    <a:pt x="33221" y="29493"/>
                    <a:pt x="33239" y="29474"/>
                  </a:cubicBezTo>
                  <a:lnTo>
                    <a:pt x="33534" y="29456"/>
                  </a:lnTo>
                  <a:close/>
                  <a:moveTo>
                    <a:pt x="13034" y="0"/>
                  </a:moveTo>
                  <a:cubicBezTo>
                    <a:pt x="13022" y="0"/>
                    <a:pt x="13010" y="2"/>
                    <a:pt x="12998" y="4"/>
                  </a:cubicBezTo>
                  <a:cubicBezTo>
                    <a:pt x="12888" y="22"/>
                    <a:pt x="12833" y="133"/>
                    <a:pt x="12869" y="225"/>
                  </a:cubicBezTo>
                  <a:cubicBezTo>
                    <a:pt x="13127" y="1217"/>
                    <a:pt x="13035" y="2192"/>
                    <a:pt x="12925" y="3203"/>
                  </a:cubicBezTo>
                  <a:cubicBezTo>
                    <a:pt x="12888" y="3626"/>
                    <a:pt x="12833" y="4067"/>
                    <a:pt x="12814" y="4508"/>
                  </a:cubicBezTo>
                  <a:cubicBezTo>
                    <a:pt x="12796" y="5170"/>
                    <a:pt x="12741" y="6163"/>
                    <a:pt x="12483" y="7100"/>
                  </a:cubicBezTo>
                  <a:cubicBezTo>
                    <a:pt x="12226" y="8020"/>
                    <a:pt x="11913" y="8884"/>
                    <a:pt x="11583" y="9766"/>
                  </a:cubicBezTo>
                  <a:cubicBezTo>
                    <a:pt x="11619" y="9601"/>
                    <a:pt x="11656" y="9435"/>
                    <a:pt x="11656" y="9288"/>
                  </a:cubicBezTo>
                  <a:cubicBezTo>
                    <a:pt x="11711" y="8792"/>
                    <a:pt x="11711" y="8277"/>
                    <a:pt x="11730" y="7781"/>
                  </a:cubicBezTo>
                  <a:cubicBezTo>
                    <a:pt x="11730" y="7082"/>
                    <a:pt x="11748" y="6365"/>
                    <a:pt x="11858" y="5685"/>
                  </a:cubicBezTo>
                  <a:cubicBezTo>
                    <a:pt x="12005" y="4894"/>
                    <a:pt x="12024" y="4085"/>
                    <a:pt x="12042" y="3332"/>
                  </a:cubicBezTo>
                  <a:cubicBezTo>
                    <a:pt x="12042" y="3129"/>
                    <a:pt x="12042" y="2890"/>
                    <a:pt x="12042" y="2651"/>
                  </a:cubicBezTo>
                  <a:cubicBezTo>
                    <a:pt x="12024" y="1953"/>
                    <a:pt x="12005" y="1181"/>
                    <a:pt x="12244" y="629"/>
                  </a:cubicBezTo>
                  <a:cubicBezTo>
                    <a:pt x="12281" y="537"/>
                    <a:pt x="12244" y="427"/>
                    <a:pt x="12152" y="390"/>
                  </a:cubicBezTo>
                  <a:cubicBezTo>
                    <a:pt x="12129" y="381"/>
                    <a:pt x="12104" y="376"/>
                    <a:pt x="12079" y="376"/>
                  </a:cubicBezTo>
                  <a:cubicBezTo>
                    <a:pt x="12007" y="376"/>
                    <a:pt x="11936" y="414"/>
                    <a:pt x="11895" y="482"/>
                  </a:cubicBezTo>
                  <a:cubicBezTo>
                    <a:pt x="11638" y="1107"/>
                    <a:pt x="11656" y="1934"/>
                    <a:pt x="11674" y="2651"/>
                  </a:cubicBezTo>
                  <a:cubicBezTo>
                    <a:pt x="11674" y="2890"/>
                    <a:pt x="11674" y="3129"/>
                    <a:pt x="11674" y="3332"/>
                  </a:cubicBezTo>
                  <a:cubicBezTo>
                    <a:pt x="11656" y="4104"/>
                    <a:pt x="11638" y="4857"/>
                    <a:pt x="11509" y="5611"/>
                  </a:cubicBezTo>
                  <a:cubicBezTo>
                    <a:pt x="11380" y="6328"/>
                    <a:pt x="11362" y="7064"/>
                    <a:pt x="11362" y="7781"/>
                  </a:cubicBezTo>
                  <a:cubicBezTo>
                    <a:pt x="11344" y="8259"/>
                    <a:pt x="11344" y="8755"/>
                    <a:pt x="11288" y="9251"/>
                  </a:cubicBezTo>
                  <a:cubicBezTo>
                    <a:pt x="11215" y="10115"/>
                    <a:pt x="10866" y="10943"/>
                    <a:pt x="10516" y="11733"/>
                  </a:cubicBezTo>
                  <a:cubicBezTo>
                    <a:pt x="10498" y="11788"/>
                    <a:pt x="10479" y="11825"/>
                    <a:pt x="10461" y="11862"/>
                  </a:cubicBezTo>
                  <a:cubicBezTo>
                    <a:pt x="10755" y="10575"/>
                    <a:pt x="10866" y="9325"/>
                    <a:pt x="10976" y="7946"/>
                  </a:cubicBezTo>
                  <a:lnTo>
                    <a:pt x="11013" y="7578"/>
                  </a:lnTo>
                  <a:cubicBezTo>
                    <a:pt x="11068" y="6733"/>
                    <a:pt x="11141" y="5924"/>
                    <a:pt x="11178" y="5096"/>
                  </a:cubicBezTo>
                  <a:cubicBezTo>
                    <a:pt x="11196" y="4600"/>
                    <a:pt x="11233" y="3975"/>
                    <a:pt x="11215" y="3350"/>
                  </a:cubicBezTo>
                  <a:lnTo>
                    <a:pt x="11215" y="3240"/>
                  </a:lnTo>
                  <a:cubicBezTo>
                    <a:pt x="11196" y="3001"/>
                    <a:pt x="11196" y="2798"/>
                    <a:pt x="11307" y="2615"/>
                  </a:cubicBezTo>
                  <a:cubicBezTo>
                    <a:pt x="11362" y="2523"/>
                    <a:pt x="11344" y="2412"/>
                    <a:pt x="11252" y="2357"/>
                  </a:cubicBezTo>
                  <a:cubicBezTo>
                    <a:pt x="11217" y="2336"/>
                    <a:pt x="11180" y="2326"/>
                    <a:pt x="11144" y="2326"/>
                  </a:cubicBezTo>
                  <a:cubicBezTo>
                    <a:pt x="11085" y="2326"/>
                    <a:pt x="11029" y="2355"/>
                    <a:pt x="10994" y="2412"/>
                  </a:cubicBezTo>
                  <a:cubicBezTo>
                    <a:pt x="10829" y="2706"/>
                    <a:pt x="10829" y="2982"/>
                    <a:pt x="10847" y="3240"/>
                  </a:cubicBezTo>
                  <a:lnTo>
                    <a:pt x="10847" y="3368"/>
                  </a:lnTo>
                  <a:cubicBezTo>
                    <a:pt x="10866" y="3957"/>
                    <a:pt x="10829" y="4600"/>
                    <a:pt x="10810" y="5078"/>
                  </a:cubicBezTo>
                  <a:cubicBezTo>
                    <a:pt x="10774" y="5905"/>
                    <a:pt x="10700" y="6714"/>
                    <a:pt x="10645" y="7560"/>
                  </a:cubicBezTo>
                  <a:lnTo>
                    <a:pt x="10608" y="7928"/>
                  </a:lnTo>
                  <a:cubicBezTo>
                    <a:pt x="10461" y="9748"/>
                    <a:pt x="10296" y="11384"/>
                    <a:pt x="9744" y="13112"/>
                  </a:cubicBezTo>
                  <a:cubicBezTo>
                    <a:pt x="9468" y="13958"/>
                    <a:pt x="9137" y="14822"/>
                    <a:pt x="8825" y="15631"/>
                  </a:cubicBezTo>
                  <a:cubicBezTo>
                    <a:pt x="8819" y="15637"/>
                    <a:pt x="8815" y="15643"/>
                    <a:pt x="8812" y="15648"/>
                  </a:cubicBezTo>
                  <a:lnTo>
                    <a:pt x="8812" y="15648"/>
                  </a:lnTo>
                  <a:cubicBezTo>
                    <a:pt x="8825" y="15596"/>
                    <a:pt x="8827" y="15533"/>
                    <a:pt x="8843" y="15484"/>
                  </a:cubicBezTo>
                  <a:lnTo>
                    <a:pt x="8843" y="15428"/>
                  </a:lnTo>
                  <a:cubicBezTo>
                    <a:pt x="8880" y="15153"/>
                    <a:pt x="8917" y="14914"/>
                    <a:pt x="8990" y="14656"/>
                  </a:cubicBezTo>
                  <a:cubicBezTo>
                    <a:pt x="9303" y="13443"/>
                    <a:pt x="9487" y="12211"/>
                    <a:pt x="9671" y="11016"/>
                  </a:cubicBezTo>
                  <a:cubicBezTo>
                    <a:pt x="9726" y="10649"/>
                    <a:pt x="9781" y="10262"/>
                    <a:pt x="9836" y="9895"/>
                  </a:cubicBezTo>
                  <a:cubicBezTo>
                    <a:pt x="9928" y="9325"/>
                    <a:pt x="10001" y="8755"/>
                    <a:pt x="10057" y="8185"/>
                  </a:cubicBezTo>
                  <a:cubicBezTo>
                    <a:pt x="10130" y="7615"/>
                    <a:pt x="10204" y="7008"/>
                    <a:pt x="10296" y="6420"/>
                  </a:cubicBezTo>
                  <a:cubicBezTo>
                    <a:pt x="10406" y="5813"/>
                    <a:pt x="10424" y="5170"/>
                    <a:pt x="10461" y="4545"/>
                  </a:cubicBezTo>
                  <a:cubicBezTo>
                    <a:pt x="10479" y="4214"/>
                    <a:pt x="10498" y="3865"/>
                    <a:pt x="10516" y="3515"/>
                  </a:cubicBezTo>
                  <a:cubicBezTo>
                    <a:pt x="10535" y="3405"/>
                    <a:pt x="10535" y="3276"/>
                    <a:pt x="10553" y="3166"/>
                  </a:cubicBezTo>
                  <a:cubicBezTo>
                    <a:pt x="10608" y="2541"/>
                    <a:pt x="10663" y="1879"/>
                    <a:pt x="10553" y="1236"/>
                  </a:cubicBezTo>
                  <a:cubicBezTo>
                    <a:pt x="10537" y="1153"/>
                    <a:pt x="10461" y="1086"/>
                    <a:pt x="10366" y="1086"/>
                  </a:cubicBezTo>
                  <a:cubicBezTo>
                    <a:pt x="10355" y="1086"/>
                    <a:pt x="10344" y="1087"/>
                    <a:pt x="10332" y="1089"/>
                  </a:cubicBezTo>
                  <a:cubicBezTo>
                    <a:pt x="10240" y="1107"/>
                    <a:pt x="10167" y="1199"/>
                    <a:pt x="10185" y="1309"/>
                  </a:cubicBezTo>
                  <a:cubicBezTo>
                    <a:pt x="10296" y="1898"/>
                    <a:pt x="10240" y="2504"/>
                    <a:pt x="10185" y="3129"/>
                  </a:cubicBezTo>
                  <a:cubicBezTo>
                    <a:pt x="10167" y="3258"/>
                    <a:pt x="10167" y="3368"/>
                    <a:pt x="10149" y="3497"/>
                  </a:cubicBezTo>
                  <a:cubicBezTo>
                    <a:pt x="10130" y="3828"/>
                    <a:pt x="10112" y="4196"/>
                    <a:pt x="10093" y="4527"/>
                  </a:cubicBezTo>
                  <a:cubicBezTo>
                    <a:pt x="10057" y="5133"/>
                    <a:pt x="10038" y="5777"/>
                    <a:pt x="9946" y="6365"/>
                  </a:cubicBezTo>
                  <a:cubicBezTo>
                    <a:pt x="9836" y="6953"/>
                    <a:pt x="9762" y="7560"/>
                    <a:pt x="9689" y="8148"/>
                  </a:cubicBezTo>
                  <a:cubicBezTo>
                    <a:pt x="9634" y="8700"/>
                    <a:pt x="9560" y="9270"/>
                    <a:pt x="9468" y="9840"/>
                  </a:cubicBezTo>
                  <a:cubicBezTo>
                    <a:pt x="9413" y="10207"/>
                    <a:pt x="9358" y="10593"/>
                    <a:pt x="9303" y="10961"/>
                  </a:cubicBezTo>
                  <a:cubicBezTo>
                    <a:pt x="9119" y="12193"/>
                    <a:pt x="8935" y="13369"/>
                    <a:pt x="8623" y="14564"/>
                  </a:cubicBezTo>
                  <a:cubicBezTo>
                    <a:pt x="8549" y="14840"/>
                    <a:pt x="8512" y="15098"/>
                    <a:pt x="8476" y="15373"/>
                  </a:cubicBezTo>
                  <a:lnTo>
                    <a:pt x="8476" y="15428"/>
                  </a:lnTo>
                  <a:cubicBezTo>
                    <a:pt x="8439" y="15741"/>
                    <a:pt x="8347" y="15998"/>
                    <a:pt x="8255" y="16274"/>
                  </a:cubicBezTo>
                  <a:cubicBezTo>
                    <a:pt x="8237" y="16329"/>
                    <a:pt x="8218" y="16384"/>
                    <a:pt x="8200" y="16440"/>
                  </a:cubicBezTo>
                  <a:cubicBezTo>
                    <a:pt x="8200" y="15723"/>
                    <a:pt x="8163" y="14987"/>
                    <a:pt x="8126" y="14252"/>
                  </a:cubicBezTo>
                  <a:cubicBezTo>
                    <a:pt x="8328" y="12763"/>
                    <a:pt x="8641" y="11127"/>
                    <a:pt x="9101" y="9233"/>
                  </a:cubicBezTo>
                  <a:cubicBezTo>
                    <a:pt x="9358" y="8240"/>
                    <a:pt x="9432" y="7266"/>
                    <a:pt x="9358" y="6181"/>
                  </a:cubicBezTo>
                  <a:cubicBezTo>
                    <a:pt x="9340" y="5960"/>
                    <a:pt x="9321" y="5740"/>
                    <a:pt x="9303" y="5519"/>
                  </a:cubicBezTo>
                  <a:cubicBezTo>
                    <a:pt x="9211" y="4214"/>
                    <a:pt x="9101" y="2872"/>
                    <a:pt x="9597" y="1677"/>
                  </a:cubicBezTo>
                  <a:cubicBezTo>
                    <a:pt x="9634" y="1585"/>
                    <a:pt x="9579" y="1475"/>
                    <a:pt x="9487" y="1438"/>
                  </a:cubicBezTo>
                  <a:cubicBezTo>
                    <a:pt x="9463" y="1428"/>
                    <a:pt x="9438" y="1424"/>
                    <a:pt x="9413" y="1424"/>
                  </a:cubicBezTo>
                  <a:cubicBezTo>
                    <a:pt x="9343" y="1424"/>
                    <a:pt x="9275" y="1462"/>
                    <a:pt x="9248" y="1530"/>
                  </a:cubicBezTo>
                  <a:cubicBezTo>
                    <a:pt x="8733" y="2817"/>
                    <a:pt x="8843" y="4196"/>
                    <a:pt x="8935" y="5538"/>
                  </a:cubicBezTo>
                  <a:cubicBezTo>
                    <a:pt x="8954" y="5758"/>
                    <a:pt x="8972" y="5979"/>
                    <a:pt x="8990" y="6199"/>
                  </a:cubicBezTo>
                  <a:cubicBezTo>
                    <a:pt x="9064" y="7247"/>
                    <a:pt x="8990" y="8185"/>
                    <a:pt x="8751" y="9159"/>
                  </a:cubicBezTo>
                  <a:cubicBezTo>
                    <a:pt x="8549" y="10005"/>
                    <a:pt x="8365" y="10796"/>
                    <a:pt x="8200" y="11549"/>
                  </a:cubicBezTo>
                  <a:cubicBezTo>
                    <a:pt x="8218" y="11035"/>
                    <a:pt x="8218" y="10501"/>
                    <a:pt x="8200" y="9987"/>
                  </a:cubicBezTo>
                  <a:lnTo>
                    <a:pt x="8200" y="9619"/>
                  </a:lnTo>
                  <a:cubicBezTo>
                    <a:pt x="8200" y="9270"/>
                    <a:pt x="8218" y="8902"/>
                    <a:pt x="8237" y="8571"/>
                  </a:cubicBezTo>
                  <a:cubicBezTo>
                    <a:pt x="8255" y="8240"/>
                    <a:pt x="8273" y="7891"/>
                    <a:pt x="8273" y="7542"/>
                  </a:cubicBezTo>
                  <a:cubicBezTo>
                    <a:pt x="8273" y="7358"/>
                    <a:pt x="8255" y="7082"/>
                    <a:pt x="8218" y="6769"/>
                  </a:cubicBezTo>
                  <a:cubicBezTo>
                    <a:pt x="8145" y="5997"/>
                    <a:pt x="8016" y="4692"/>
                    <a:pt x="8365" y="4398"/>
                  </a:cubicBezTo>
                  <a:cubicBezTo>
                    <a:pt x="8457" y="4324"/>
                    <a:pt x="8457" y="4214"/>
                    <a:pt x="8402" y="4140"/>
                  </a:cubicBezTo>
                  <a:cubicBezTo>
                    <a:pt x="8361" y="4089"/>
                    <a:pt x="8307" y="4066"/>
                    <a:pt x="8256" y="4066"/>
                  </a:cubicBezTo>
                  <a:cubicBezTo>
                    <a:pt x="8216" y="4066"/>
                    <a:pt x="8177" y="4080"/>
                    <a:pt x="8145" y="4104"/>
                  </a:cubicBezTo>
                  <a:cubicBezTo>
                    <a:pt x="7630" y="4527"/>
                    <a:pt x="7740" y="5795"/>
                    <a:pt x="7850" y="6806"/>
                  </a:cubicBezTo>
                  <a:cubicBezTo>
                    <a:pt x="7887" y="7100"/>
                    <a:pt x="7906" y="7376"/>
                    <a:pt x="7906" y="7542"/>
                  </a:cubicBezTo>
                  <a:cubicBezTo>
                    <a:pt x="7906" y="7891"/>
                    <a:pt x="7887" y="8222"/>
                    <a:pt x="7869" y="8553"/>
                  </a:cubicBezTo>
                  <a:cubicBezTo>
                    <a:pt x="7850" y="8902"/>
                    <a:pt x="7832" y="9251"/>
                    <a:pt x="7832" y="9619"/>
                  </a:cubicBezTo>
                  <a:lnTo>
                    <a:pt x="7832" y="9987"/>
                  </a:lnTo>
                  <a:cubicBezTo>
                    <a:pt x="7850" y="10410"/>
                    <a:pt x="7850" y="10851"/>
                    <a:pt x="7850" y="11292"/>
                  </a:cubicBezTo>
                  <a:cubicBezTo>
                    <a:pt x="7814" y="10961"/>
                    <a:pt x="7759" y="10649"/>
                    <a:pt x="7722" y="10318"/>
                  </a:cubicBezTo>
                  <a:cubicBezTo>
                    <a:pt x="7667" y="9968"/>
                    <a:pt x="7630" y="9601"/>
                    <a:pt x="7593" y="9251"/>
                  </a:cubicBezTo>
                  <a:cubicBezTo>
                    <a:pt x="7538" y="8681"/>
                    <a:pt x="7483" y="8093"/>
                    <a:pt x="7354" y="7486"/>
                  </a:cubicBezTo>
                  <a:cubicBezTo>
                    <a:pt x="7225" y="6843"/>
                    <a:pt x="7023" y="5869"/>
                    <a:pt x="6968" y="4913"/>
                  </a:cubicBezTo>
                  <a:cubicBezTo>
                    <a:pt x="6968" y="4857"/>
                    <a:pt x="6950" y="4802"/>
                    <a:pt x="6950" y="4729"/>
                  </a:cubicBezTo>
                  <a:cubicBezTo>
                    <a:pt x="6913" y="4306"/>
                    <a:pt x="6858" y="3589"/>
                    <a:pt x="7078" y="3276"/>
                  </a:cubicBezTo>
                  <a:cubicBezTo>
                    <a:pt x="7152" y="3203"/>
                    <a:pt x="7133" y="3093"/>
                    <a:pt x="7042" y="3019"/>
                  </a:cubicBezTo>
                  <a:cubicBezTo>
                    <a:pt x="7014" y="2998"/>
                    <a:pt x="6981" y="2988"/>
                    <a:pt x="6947" y="2988"/>
                  </a:cubicBezTo>
                  <a:cubicBezTo>
                    <a:pt x="6890" y="2988"/>
                    <a:pt x="6830" y="3017"/>
                    <a:pt x="6784" y="3074"/>
                  </a:cubicBezTo>
                  <a:cubicBezTo>
                    <a:pt x="6472" y="3479"/>
                    <a:pt x="6545" y="4251"/>
                    <a:pt x="6582" y="4765"/>
                  </a:cubicBezTo>
                  <a:cubicBezTo>
                    <a:pt x="6582" y="4821"/>
                    <a:pt x="6600" y="4876"/>
                    <a:pt x="6600" y="4931"/>
                  </a:cubicBezTo>
                  <a:cubicBezTo>
                    <a:pt x="6655" y="5905"/>
                    <a:pt x="6858" y="6898"/>
                    <a:pt x="6986" y="7560"/>
                  </a:cubicBezTo>
                  <a:cubicBezTo>
                    <a:pt x="7115" y="8148"/>
                    <a:pt x="7170" y="8700"/>
                    <a:pt x="7225" y="9288"/>
                  </a:cubicBezTo>
                  <a:cubicBezTo>
                    <a:pt x="7262" y="9637"/>
                    <a:pt x="7299" y="10005"/>
                    <a:pt x="7354" y="10373"/>
                  </a:cubicBezTo>
                  <a:cubicBezTo>
                    <a:pt x="7501" y="11476"/>
                    <a:pt x="7630" y="12524"/>
                    <a:pt x="7703" y="13553"/>
                  </a:cubicBezTo>
                  <a:cubicBezTo>
                    <a:pt x="7648" y="14252"/>
                    <a:pt x="7593" y="14932"/>
                    <a:pt x="7556" y="15612"/>
                  </a:cubicBezTo>
                  <a:cubicBezTo>
                    <a:pt x="7501" y="15520"/>
                    <a:pt x="7446" y="15410"/>
                    <a:pt x="7372" y="15300"/>
                  </a:cubicBezTo>
                  <a:cubicBezTo>
                    <a:pt x="7354" y="15263"/>
                    <a:pt x="7317" y="15208"/>
                    <a:pt x="7281" y="15171"/>
                  </a:cubicBezTo>
                  <a:cubicBezTo>
                    <a:pt x="7281" y="15079"/>
                    <a:pt x="7262" y="14987"/>
                    <a:pt x="7244" y="14895"/>
                  </a:cubicBezTo>
                  <a:cubicBezTo>
                    <a:pt x="7244" y="14767"/>
                    <a:pt x="7262" y="14638"/>
                    <a:pt x="7262" y="14509"/>
                  </a:cubicBezTo>
                  <a:lnTo>
                    <a:pt x="7262" y="14362"/>
                  </a:lnTo>
                  <a:cubicBezTo>
                    <a:pt x="7262" y="14178"/>
                    <a:pt x="7281" y="13994"/>
                    <a:pt x="7317" y="13792"/>
                  </a:cubicBezTo>
                  <a:cubicBezTo>
                    <a:pt x="7336" y="13516"/>
                    <a:pt x="7372" y="13222"/>
                    <a:pt x="7354" y="12928"/>
                  </a:cubicBezTo>
                  <a:cubicBezTo>
                    <a:pt x="7336" y="12358"/>
                    <a:pt x="7115" y="11825"/>
                    <a:pt x="6858" y="11310"/>
                  </a:cubicBezTo>
                  <a:cubicBezTo>
                    <a:pt x="6821" y="10998"/>
                    <a:pt x="6784" y="10704"/>
                    <a:pt x="6747" y="10391"/>
                  </a:cubicBezTo>
                  <a:cubicBezTo>
                    <a:pt x="6674" y="9932"/>
                    <a:pt x="6619" y="9454"/>
                    <a:pt x="6564" y="8976"/>
                  </a:cubicBezTo>
                  <a:cubicBezTo>
                    <a:pt x="6564" y="8939"/>
                    <a:pt x="6564" y="8884"/>
                    <a:pt x="6545" y="8810"/>
                  </a:cubicBezTo>
                  <a:cubicBezTo>
                    <a:pt x="6527" y="8645"/>
                    <a:pt x="6453" y="8130"/>
                    <a:pt x="6527" y="8020"/>
                  </a:cubicBezTo>
                  <a:cubicBezTo>
                    <a:pt x="6600" y="7964"/>
                    <a:pt x="6619" y="7854"/>
                    <a:pt x="6564" y="7762"/>
                  </a:cubicBezTo>
                  <a:cubicBezTo>
                    <a:pt x="6530" y="7718"/>
                    <a:pt x="6470" y="7693"/>
                    <a:pt x="6411" y="7693"/>
                  </a:cubicBezTo>
                  <a:cubicBezTo>
                    <a:pt x="6373" y="7693"/>
                    <a:pt x="6335" y="7704"/>
                    <a:pt x="6306" y="7725"/>
                  </a:cubicBezTo>
                  <a:cubicBezTo>
                    <a:pt x="6067" y="7891"/>
                    <a:pt x="6104" y="8332"/>
                    <a:pt x="6177" y="8865"/>
                  </a:cubicBezTo>
                  <a:cubicBezTo>
                    <a:pt x="6196" y="8920"/>
                    <a:pt x="6196" y="8976"/>
                    <a:pt x="6196" y="9012"/>
                  </a:cubicBezTo>
                  <a:cubicBezTo>
                    <a:pt x="6251" y="9472"/>
                    <a:pt x="6306" y="9913"/>
                    <a:pt x="6361" y="10354"/>
                  </a:cubicBezTo>
                  <a:cubicBezTo>
                    <a:pt x="6325" y="10281"/>
                    <a:pt x="6269" y="10189"/>
                    <a:pt x="6196" y="10097"/>
                  </a:cubicBezTo>
                  <a:cubicBezTo>
                    <a:pt x="5699" y="9288"/>
                    <a:pt x="5019" y="8167"/>
                    <a:pt x="5497" y="7468"/>
                  </a:cubicBezTo>
                  <a:cubicBezTo>
                    <a:pt x="5552" y="7394"/>
                    <a:pt x="5534" y="7284"/>
                    <a:pt x="5442" y="7229"/>
                  </a:cubicBezTo>
                  <a:cubicBezTo>
                    <a:pt x="5414" y="7201"/>
                    <a:pt x="5381" y="7189"/>
                    <a:pt x="5346" y="7189"/>
                  </a:cubicBezTo>
                  <a:cubicBezTo>
                    <a:pt x="5290" y="7189"/>
                    <a:pt x="5230" y="7220"/>
                    <a:pt x="5185" y="7266"/>
                  </a:cubicBezTo>
                  <a:cubicBezTo>
                    <a:pt x="4596" y="8167"/>
                    <a:pt x="5332" y="9380"/>
                    <a:pt x="5883" y="10281"/>
                  </a:cubicBezTo>
                  <a:cubicBezTo>
                    <a:pt x="6012" y="10501"/>
                    <a:pt x="6141" y="10704"/>
                    <a:pt x="6233" y="10869"/>
                  </a:cubicBezTo>
                  <a:lnTo>
                    <a:pt x="6325" y="11053"/>
                  </a:lnTo>
                  <a:cubicBezTo>
                    <a:pt x="6380" y="11182"/>
                    <a:pt x="6453" y="11292"/>
                    <a:pt x="6508" y="11421"/>
                  </a:cubicBezTo>
                  <a:cubicBezTo>
                    <a:pt x="6545" y="11807"/>
                    <a:pt x="6582" y="12174"/>
                    <a:pt x="6619" y="12560"/>
                  </a:cubicBezTo>
                  <a:cubicBezTo>
                    <a:pt x="6637" y="13167"/>
                    <a:pt x="6692" y="13719"/>
                    <a:pt x="6784" y="14289"/>
                  </a:cubicBezTo>
                  <a:cubicBezTo>
                    <a:pt x="6472" y="13719"/>
                    <a:pt x="6214" y="13094"/>
                    <a:pt x="5994" y="12450"/>
                  </a:cubicBezTo>
                  <a:cubicBezTo>
                    <a:pt x="5975" y="12358"/>
                    <a:pt x="5938" y="12266"/>
                    <a:pt x="5902" y="12156"/>
                  </a:cubicBezTo>
                  <a:cubicBezTo>
                    <a:pt x="5718" y="11678"/>
                    <a:pt x="5460" y="10961"/>
                    <a:pt x="5589" y="10575"/>
                  </a:cubicBezTo>
                  <a:cubicBezTo>
                    <a:pt x="5626" y="10483"/>
                    <a:pt x="5571" y="10373"/>
                    <a:pt x="5479" y="10336"/>
                  </a:cubicBezTo>
                  <a:cubicBezTo>
                    <a:pt x="5459" y="10328"/>
                    <a:pt x="5439" y="10324"/>
                    <a:pt x="5418" y="10324"/>
                  </a:cubicBezTo>
                  <a:cubicBezTo>
                    <a:pt x="5343" y="10324"/>
                    <a:pt x="5269" y="10374"/>
                    <a:pt x="5240" y="10446"/>
                  </a:cubicBezTo>
                  <a:cubicBezTo>
                    <a:pt x="5056" y="10961"/>
                    <a:pt x="5350" y="11733"/>
                    <a:pt x="5552" y="12285"/>
                  </a:cubicBezTo>
                  <a:cubicBezTo>
                    <a:pt x="5589" y="12395"/>
                    <a:pt x="5626" y="12487"/>
                    <a:pt x="5644" y="12560"/>
                  </a:cubicBezTo>
                  <a:cubicBezTo>
                    <a:pt x="5810" y="13075"/>
                    <a:pt x="6012" y="13553"/>
                    <a:pt x="6233" y="14013"/>
                  </a:cubicBezTo>
                  <a:cubicBezTo>
                    <a:pt x="5902" y="13572"/>
                    <a:pt x="5608" y="13130"/>
                    <a:pt x="5387" y="12634"/>
                  </a:cubicBezTo>
                  <a:cubicBezTo>
                    <a:pt x="5369" y="12597"/>
                    <a:pt x="5350" y="12542"/>
                    <a:pt x="5313" y="12469"/>
                  </a:cubicBezTo>
                  <a:cubicBezTo>
                    <a:pt x="5074" y="11917"/>
                    <a:pt x="4946" y="11568"/>
                    <a:pt x="4964" y="11457"/>
                  </a:cubicBezTo>
                  <a:cubicBezTo>
                    <a:pt x="5019" y="11384"/>
                    <a:pt x="5001" y="11292"/>
                    <a:pt x="4946" y="11218"/>
                  </a:cubicBezTo>
                  <a:cubicBezTo>
                    <a:pt x="4909" y="11182"/>
                    <a:pt x="4863" y="11163"/>
                    <a:pt x="4817" y="11163"/>
                  </a:cubicBezTo>
                  <a:cubicBezTo>
                    <a:pt x="4771" y="11163"/>
                    <a:pt x="4725" y="11182"/>
                    <a:pt x="4688" y="11218"/>
                  </a:cubicBezTo>
                  <a:cubicBezTo>
                    <a:pt x="4486" y="11402"/>
                    <a:pt x="4615" y="11825"/>
                    <a:pt x="4982" y="12616"/>
                  </a:cubicBezTo>
                  <a:cubicBezTo>
                    <a:pt x="5019" y="12689"/>
                    <a:pt x="5038" y="12744"/>
                    <a:pt x="5056" y="12781"/>
                  </a:cubicBezTo>
                  <a:cubicBezTo>
                    <a:pt x="5295" y="13351"/>
                    <a:pt x="5644" y="13829"/>
                    <a:pt x="5994" y="14307"/>
                  </a:cubicBezTo>
                  <a:cubicBezTo>
                    <a:pt x="6251" y="14656"/>
                    <a:pt x="6508" y="15006"/>
                    <a:pt x="6711" y="15392"/>
                  </a:cubicBezTo>
                  <a:cubicBezTo>
                    <a:pt x="6747" y="15447"/>
                    <a:pt x="6766" y="15520"/>
                    <a:pt x="6803" y="15576"/>
                  </a:cubicBezTo>
                  <a:cubicBezTo>
                    <a:pt x="6784" y="15667"/>
                    <a:pt x="6766" y="15741"/>
                    <a:pt x="6729" y="15833"/>
                  </a:cubicBezTo>
                  <a:cubicBezTo>
                    <a:pt x="6711" y="15906"/>
                    <a:pt x="6747" y="15998"/>
                    <a:pt x="6821" y="16054"/>
                  </a:cubicBezTo>
                  <a:lnTo>
                    <a:pt x="6858" y="16054"/>
                  </a:lnTo>
                  <a:cubicBezTo>
                    <a:pt x="6876" y="16063"/>
                    <a:pt x="6899" y="16067"/>
                    <a:pt x="6922" y="16067"/>
                  </a:cubicBezTo>
                  <a:cubicBezTo>
                    <a:pt x="6945" y="16067"/>
                    <a:pt x="6968" y="16063"/>
                    <a:pt x="6986" y="16054"/>
                  </a:cubicBezTo>
                  <a:cubicBezTo>
                    <a:pt x="7023" y="16145"/>
                    <a:pt x="7060" y="16256"/>
                    <a:pt x="7078" y="16348"/>
                  </a:cubicBezTo>
                  <a:lnTo>
                    <a:pt x="6637" y="15998"/>
                  </a:lnTo>
                  <a:lnTo>
                    <a:pt x="5828" y="14509"/>
                  </a:lnTo>
                  <a:lnTo>
                    <a:pt x="4872" y="14509"/>
                  </a:lnTo>
                  <a:lnTo>
                    <a:pt x="3273" y="11623"/>
                  </a:lnTo>
                  <a:lnTo>
                    <a:pt x="0" y="10483"/>
                  </a:lnTo>
                  <a:lnTo>
                    <a:pt x="0" y="44899"/>
                  </a:lnTo>
                  <a:lnTo>
                    <a:pt x="47248" y="44899"/>
                  </a:lnTo>
                  <a:lnTo>
                    <a:pt x="47598" y="43207"/>
                  </a:lnTo>
                  <a:lnTo>
                    <a:pt x="48407" y="41093"/>
                  </a:lnTo>
                  <a:lnTo>
                    <a:pt x="46954" y="38593"/>
                  </a:lnTo>
                  <a:lnTo>
                    <a:pt x="45520" y="37288"/>
                  </a:lnTo>
                  <a:lnTo>
                    <a:pt x="44086" y="36001"/>
                  </a:lnTo>
                  <a:lnTo>
                    <a:pt x="43112" y="33978"/>
                  </a:lnTo>
                  <a:lnTo>
                    <a:pt x="41512" y="33133"/>
                  </a:lnTo>
                  <a:lnTo>
                    <a:pt x="38792" y="32452"/>
                  </a:lnTo>
                  <a:lnTo>
                    <a:pt x="34949" y="31938"/>
                  </a:lnTo>
                  <a:lnTo>
                    <a:pt x="34122" y="30743"/>
                  </a:lnTo>
                  <a:lnTo>
                    <a:pt x="34361" y="30835"/>
                  </a:lnTo>
                  <a:cubicBezTo>
                    <a:pt x="34361" y="30835"/>
                    <a:pt x="34471" y="30816"/>
                    <a:pt x="34508" y="30393"/>
                  </a:cubicBezTo>
                  <a:cubicBezTo>
                    <a:pt x="34525" y="30195"/>
                    <a:pt x="34534" y="30142"/>
                    <a:pt x="34539" y="30142"/>
                  </a:cubicBezTo>
                  <a:cubicBezTo>
                    <a:pt x="34545" y="30142"/>
                    <a:pt x="34545" y="30210"/>
                    <a:pt x="34545" y="30210"/>
                  </a:cubicBezTo>
                  <a:lnTo>
                    <a:pt x="34618" y="29860"/>
                  </a:lnTo>
                  <a:lnTo>
                    <a:pt x="34820" y="29511"/>
                  </a:lnTo>
                  <a:lnTo>
                    <a:pt x="34968" y="29419"/>
                  </a:lnTo>
                  <a:lnTo>
                    <a:pt x="35317" y="29327"/>
                  </a:lnTo>
                  <a:cubicBezTo>
                    <a:pt x="35317" y="29327"/>
                    <a:pt x="35648" y="29382"/>
                    <a:pt x="35721" y="29401"/>
                  </a:cubicBezTo>
                  <a:cubicBezTo>
                    <a:pt x="35740" y="29404"/>
                    <a:pt x="35762" y="29406"/>
                    <a:pt x="35786" y="29406"/>
                  </a:cubicBezTo>
                  <a:cubicBezTo>
                    <a:pt x="35881" y="29406"/>
                    <a:pt x="36004" y="29382"/>
                    <a:pt x="36034" y="29382"/>
                  </a:cubicBezTo>
                  <a:cubicBezTo>
                    <a:pt x="36041" y="29386"/>
                    <a:pt x="36060" y="29387"/>
                    <a:pt x="36086" y="29387"/>
                  </a:cubicBezTo>
                  <a:cubicBezTo>
                    <a:pt x="36190" y="29387"/>
                    <a:pt x="36402" y="29364"/>
                    <a:pt x="36402" y="29364"/>
                  </a:cubicBezTo>
                  <a:lnTo>
                    <a:pt x="36659" y="29198"/>
                  </a:lnTo>
                  <a:lnTo>
                    <a:pt x="36732" y="29015"/>
                  </a:lnTo>
                  <a:lnTo>
                    <a:pt x="36677" y="28831"/>
                  </a:lnTo>
                  <a:lnTo>
                    <a:pt x="36457" y="28794"/>
                  </a:lnTo>
                  <a:lnTo>
                    <a:pt x="36034" y="28684"/>
                  </a:lnTo>
                  <a:lnTo>
                    <a:pt x="35960" y="28481"/>
                  </a:lnTo>
                  <a:lnTo>
                    <a:pt x="36107" y="28224"/>
                  </a:lnTo>
                  <a:lnTo>
                    <a:pt x="36273" y="28040"/>
                  </a:lnTo>
                  <a:lnTo>
                    <a:pt x="36383" y="27893"/>
                  </a:lnTo>
                  <a:cubicBezTo>
                    <a:pt x="36383" y="27893"/>
                    <a:pt x="36420" y="27636"/>
                    <a:pt x="36438" y="27544"/>
                  </a:cubicBezTo>
                  <a:cubicBezTo>
                    <a:pt x="36457" y="27433"/>
                    <a:pt x="36383" y="27305"/>
                    <a:pt x="36346" y="27250"/>
                  </a:cubicBezTo>
                  <a:cubicBezTo>
                    <a:pt x="36310" y="27176"/>
                    <a:pt x="36034" y="27029"/>
                    <a:pt x="36034" y="27029"/>
                  </a:cubicBezTo>
                  <a:lnTo>
                    <a:pt x="35685" y="27323"/>
                  </a:lnTo>
                  <a:lnTo>
                    <a:pt x="35280" y="27654"/>
                  </a:lnTo>
                  <a:cubicBezTo>
                    <a:pt x="35280" y="27654"/>
                    <a:pt x="34802" y="27967"/>
                    <a:pt x="34692" y="27967"/>
                  </a:cubicBezTo>
                  <a:cubicBezTo>
                    <a:pt x="34600" y="27985"/>
                    <a:pt x="34067" y="28353"/>
                    <a:pt x="34067" y="28353"/>
                  </a:cubicBezTo>
                  <a:lnTo>
                    <a:pt x="33791" y="28316"/>
                  </a:lnTo>
                  <a:lnTo>
                    <a:pt x="33662" y="28150"/>
                  </a:lnTo>
                  <a:lnTo>
                    <a:pt x="33626" y="28022"/>
                  </a:lnTo>
                  <a:cubicBezTo>
                    <a:pt x="33626" y="28022"/>
                    <a:pt x="33552" y="28003"/>
                    <a:pt x="33423" y="27985"/>
                  </a:cubicBezTo>
                  <a:cubicBezTo>
                    <a:pt x="33402" y="27979"/>
                    <a:pt x="33381" y="27976"/>
                    <a:pt x="33362" y="27976"/>
                  </a:cubicBezTo>
                  <a:cubicBezTo>
                    <a:pt x="33266" y="27976"/>
                    <a:pt x="33203" y="28040"/>
                    <a:pt x="33203" y="28040"/>
                  </a:cubicBezTo>
                  <a:lnTo>
                    <a:pt x="32853" y="28206"/>
                  </a:lnTo>
                  <a:lnTo>
                    <a:pt x="32688" y="28500"/>
                  </a:lnTo>
                  <a:lnTo>
                    <a:pt x="32559" y="28426"/>
                  </a:lnTo>
                  <a:cubicBezTo>
                    <a:pt x="32559" y="28426"/>
                    <a:pt x="32614" y="28224"/>
                    <a:pt x="32614" y="28187"/>
                  </a:cubicBezTo>
                  <a:cubicBezTo>
                    <a:pt x="32633" y="28150"/>
                    <a:pt x="32872" y="27948"/>
                    <a:pt x="32872" y="27948"/>
                  </a:cubicBezTo>
                  <a:lnTo>
                    <a:pt x="32945" y="27599"/>
                  </a:lnTo>
                  <a:cubicBezTo>
                    <a:pt x="32945" y="27599"/>
                    <a:pt x="32614" y="27525"/>
                    <a:pt x="32559" y="27507"/>
                  </a:cubicBezTo>
                  <a:cubicBezTo>
                    <a:pt x="32515" y="27507"/>
                    <a:pt x="32259" y="27483"/>
                    <a:pt x="32140" y="27483"/>
                  </a:cubicBezTo>
                  <a:cubicBezTo>
                    <a:pt x="32110" y="27483"/>
                    <a:pt x="32089" y="27485"/>
                    <a:pt x="32081" y="27489"/>
                  </a:cubicBezTo>
                  <a:cubicBezTo>
                    <a:pt x="32026" y="27507"/>
                    <a:pt x="31824" y="27838"/>
                    <a:pt x="31824" y="27838"/>
                  </a:cubicBezTo>
                  <a:lnTo>
                    <a:pt x="31695" y="28114"/>
                  </a:lnTo>
                  <a:lnTo>
                    <a:pt x="31401" y="27930"/>
                  </a:lnTo>
                  <a:lnTo>
                    <a:pt x="31548" y="26919"/>
                  </a:lnTo>
                  <a:lnTo>
                    <a:pt x="32026" y="26147"/>
                  </a:lnTo>
                  <a:lnTo>
                    <a:pt x="32614" y="25908"/>
                  </a:lnTo>
                  <a:cubicBezTo>
                    <a:pt x="32614" y="25908"/>
                    <a:pt x="33515" y="26165"/>
                    <a:pt x="33570" y="26183"/>
                  </a:cubicBezTo>
                  <a:cubicBezTo>
                    <a:pt x="33626" y="26183"/>
                    <a:pt x="34159" y="26128"/>
                    <a:pt x="34159" y="26128"/>
                  </a:cubicBezTo>
                  <a:lnTo>
                    <a:pt x="34416" y="26018"/>
                  </a:lnTo>
                  <a:lnTo>
                    <a:pt x="34765" y="25999"/>
                  </a:lnTo>
                  <a:cubicBezTo>
                    <a:pt x="34765" y="25999"/>
                    <a:pt x="35133" y="26220"/>
                    <a:pt x="35243" y="26238"/>
                  </a:cubicBezTo>
                  <a:cubicBezTo>
                    <a:pt x="35252" y="26242"/>
                    <a:pt x="35261" y="26243"/>
                    <a:pt x="35272" y="26243"/>
                  </a:cubicBezTo>
                  <a:cubicBezTo>
                    <a:pt x="35377" y="26243"/>
                    <a:pt x="35574" y="26091"/>
                    <a:pt x="35574" y="26091"/>
                  </a:cubicBezTo>
                  <a:lnTo>
                    <a:pt x="36034" y="25724"/>
                  </a:lnTo>
                  <a:lnTo>
                    <a:pt x="36622" y="25650"/>
                  </a:lnTo>
                  <a:lnTo>
                    <a:pt x="36769" y="25393"/>
                  </a:lnTo>
                  <a:lnTo>
                    <a:pt x="36806" y="25062"/>
                  </a:lnTo>
                  <a:lnTo>
                    <a:pt x="36677" y="24952"/>
                  </a:lnTo>
                  <a:lnTo>
                    <a:pt x="36328" y="24933"/>
                  </a:lnTo>
                  <a:lnTo>
                    <a:pt x="36144" y="24878"/>
                  </a:lnTo>
                  <a:lnTo>
                    <a:pt x="36089" y="24768"/>
                  </a:lnTo>
                  <a:lnTo>
                    <a:pt x="36144" y="24584"/>
                  </a:lnTo>
                  <a:lnTo>
                    <a:pt x="36420" y="24418"/>
                  </a:lnTo>
                  <a:lnTo>
                    <a:pt x="36751" y="24143"/>
                  </a:lnTo>
                  <a:lnTo>
                    <a:pt x="37192" y="23867"/>
                  </a:lnTo>
                  <a:lnTo>
                    <a:pt x="37431" y="23499"/>
                  </a:lnTo>
                  <a:cubicBezTo>
                    <a:pt x="37431" y="23499"/>
                    <a:pt x="37486" y="23242"/>
                    <a:pt x="37505" y="23150"/>
                  </a:cubicBezTo>
                  <a:cubicBezTo>
                    <a:pt x="37541" y="23040"/>
                    <a:pt x="37394" y="22745"/>
                    <a:pt x="37394" y="22690"/>
                  </a:cubicBezTo>
                  <a:cubicBezTo>
                    <a:pt x="37376" y="22635"/>
                    <a:pt x="37137" y="22598"/>
                    <a:pt x="37137" y="22598"/>
                  </a:cubicBezTo>
                  <a:lnTo>
                    <a:pt x="36861" y="22580"/>
                  </a:lnTo>
                  <a:lnTo>
                    <a:pt x="36438" y="22984"/>
                  </a:lnTo>
                  <a:lnTo>
                    <a:pt x="36181" y="23187"/>
                  </a:lnTo>
                  <a:lnTo>
                    <a:pt x="36254" y="22837"/>
                  </a:lnTo>
                  <a:lnTo>
                    <a:pt x="36346" y="22286"/>
                  </a:lnTo>
                  <a:lnTo>
                    <a:pt x="36199" y="22120"/>
                  </a:lnTo>
                  <a:lnTo>
                    <a:pt x="35924" y="21992"/>
                  </a:lnTo>
                  <a:lnTo>
                    <a:pt x="35703" y="22084"/>
                  </a:lnTo>
                  <a:lnTo>
                    <a:pt x="35519" y="22525"/>
                  </a:lnTo>
                  <a:cubicBezTo>
                    <a:pt x="35519" y="22525"/>
                    <a:pt x="35482" y="23058"/>
                    <a:pt x="35464" y="23095"/>
                  </a:cubicBezTo>
                  <a:cubicBezTo>
                    <a:pt x="35464" y="23132"/>
                    <a:pt x="35243" y="23260"/>
                    <a:pt x="35243" y="23260"/>
                  </a:cubicBezTo>
                  <a:lnTo>
                    <a:pt x="35096" y="23150"/>
                  </a:lnTo>
                  <a:lnTo>
                    <a:pt x="35059" y="22874"/>
                  </a:lnTo>
                  <a:lnTo>
                    <a:pt x="35041" y="22506"/>
                  </a:lnTo>
                  <a:lnTo>
                    <a:pt x="34912" y="22396"/>
                  </a:lnTo>
                  <a:lnTo>
                    <a:pt x="34765" y="22378"/>
                  </a:lnTo>
                  <a:lnTo>
                    <a:pt x="34545" y="22470"/>
                  </a:lnTo>
                  <a:lnTo>
                    <a:pt x="34379" y="23132"/>
                  </a:lnTo>
                  <a:lnTo>
                    <a:pt x="34232" y="23646"/>
                  </a:lnTo>
                  <a:lnTo>
                    <a:pt x="34361" y="23885"/>
                  </a:lnTo>
                  <a:lnTo>
                    <a:pt x="34324" y="24179"/>
                  </a:lnTo>
                  <a:lnTo>
                    <a:pt x="34140" y="24382"/>
                  </a:lnTo>
                  <a:cubicBezTo>
                    <a:pt x="34140" y="24382"/>
                    <a:pt x="33717" y="24455"/>
                    <a:pt x="33662" y="24474"/>
                  </a:cubicBezTo>
                  <a:cubicBezTo>
                    <a:pt x="33607" y="24474"/>
                    <a:pt x="33405" y="24529"/>
                    <a:pt x="33405" y="24529"/>
                  </a:cubicBezTo>
                  <a:lnTo>
                    <a:pt x="33313" y="24786"/>
                  </a:lnTo>
                  <a:lnTo>
                    <a:pt x="32890" y="24952"/>
                  </a:lnTo>
                  <a:lnTo>
                    <a:pt x="32339" y="24841"/>
                  </a:lnTo>
                  <a:lnTo>
                    <a:pt x="32412" y="24492"/>
                  </a:lnTo>
                  <a:lnTo>
                    <a:pt x="32596" y="23977"/>
                  </a:lnTo>
                  <a:lnTo>
                    <a:pt x="32872" y="23738"/>
                  </a:lnTo>
                  <a:lnTo>
                    <a:pt x="33203" y="23518"/>
                  </a:lnTo>
                  <a:lnTo>
                    <a:pt x="33570" y="23389"/>
                  </a:lnTo>
                  <a:lnTo>
                    <a:pt x="33717" y="23205"/>
                  </a:lnTo>
                  <a:lnTo>
                    <a:pt x="33975" y="22984"/>
                  </a:lnTo>
                  <a:lnTo>
                    <a:pt x="34012" y="22580"/>
                  </a:lnTo>
                  <a:lnTo>
                    <a:pt x="34104" y="22304"/>
                  </a:lnTo>
                  <a:lnTo>
                    <a:pt x="35446" y="21367"/>
                  </a:lnTo>
                  <a:lnTo>
                    <a:pt x="35611" y="21311"/>
                  </a:lnTo>
                  <a:lnTo>
                    <a:pt x="36218" y="21698"/>
                  </a:lnTo>
                  <a:lnTo>
                    <a:pt x="36493" y="21992"/>
                  </a:lnTo>
                  <a:lnTo>
                    <a:pt x="36861" y="21973"/>
                  </a:lnTo>
                  <a:lnTo>
                    <a:pt x="37486" y="21881"/>
                  </a:lnTo>
                  <a:lnTo>
                    <a:pt x="37633" y="21642"/>
                  </a:lnTo>
                  <a:lnTo>
                    <a:pt x="37541" y="21440"/>
                  </a:lnTo>
                  <a:lnTo>
                    <a:pt x="37358" y="21385"/>
                  </a:lnTo>
                  <a:lnTo>
                    <a:pt x="37174" y="21385"/>
                  </a:lnTo>
                  <a:lnTo>
                    <a:pt x="36861" y="21440"/>
                  </a:lnTo>
                  <a:lnTo>
                    <a:pt x="36622" y="21201"/>
                  </a:lnTo>
                  <a:lnTo>
                    <a:pt x="36880" y="21128"/>
                  </a:lnTo>
                  <a:lnTo>
                    <a:pt x="37541" y="20944"/>
                  </a:lnTo>
                  <a:lnTo>
                    <a:pt x="38497" y="20815"/>
                  </a:lnTo>
                  <a:cubicBezTo>
                    <a:pt x="38497" y="20815"/>
                    <a:pt x="39122" y="20576"/>
                    <a:pt x="39233" y="20503"/>
                  </a:cubicBezTo>
                  <a:cubicBezTo>
                    <a:pt x="39325" y="20447"/>
                    <a:pt x="39398" y="20264"/>
                    <a:pt x="39435" y="20135"/>
                  </a:cubicBezTo>
                  <a:cubicBezTo>
                    <a:pt x="39472" y="20006"/>
                    <a:pt x="39380" y="19877"/>
                    <a:pt x="39325" y="19786"/>
                  </a:cubicBezTo>
                  <a:cubicBezTo>
                    <a:pt x="39270" y="19712"/>
                    <a:pt x="39049" y="19638"/>
                    <a:pt x="39049" y="19638"/>
                  </a:cubicBezTo>
                  <a:lnTo>
                    <a:pt x="38608" y="19657"/>
                  </a:lnTo>
                  <a:lnTo>
                    <a:pt x="38130" y="19822"/>
                  </a:lnTo>
                  <a:lnTo>
                    <a:pt x="37927" y="19896"/>
                  </a:lnTo>
                  <a:lnTo>
                    <a:pt x="37927" y="19547"/>
                  </a:lnTo>
                  <a:lnTo>
                    <a:pt x="37780" y="19473"/>
                  </a:lnTo>
                  <a:lnTo>
                    <a:pt x="37431" y="19491"/>
                  </a:lnTo>
                  <a:lnTo>
                    <a:pt x="37027" y="19841"/>
                  </a:lnTo>
                  <a:lnTo>
                    <a:pt x="36990" y="19620"/>
                  </a:lnTo>
                  <a:lnTo>
                    <a:pt x="37045" y="19363"/>
                  </a:lnTo>
                  <a:lnTo>
                    <a:pt x="37192" y="19216"/>
                  </a:lnTo>
                  <a:lnTo>
                    <a:pt x="37688" y="18995"/>
                  </a:lnTo>
                  <a:lnTo>
                    <a:pt x="37670" y="18793"/>
                  </a:lnTo>
                  <a:lnTo>
                    <a:pt x="37376" y="18756"/>
                  </a:lnTo>
                  <a:lnTo>
                    <a:pt x="37082" y="18848"/>
                  </a:lnTo>
                  <a:lnTo>
                    <a:pt x="37137" y="18609"/>
                  </a:lnTo>
                  <a:cubicBezTo>
                    <a:pt x="37137" y="18609"/>
                    <a:pt x="37192" y="18315"/>
                    <a:pt x="37210" y="18278"/>
                  </a:cubicBezTo>
                  <a:cubicBezTo>
                    <a:pt x="37210" y="18223"/>
                    <a:pt x="37302" y="17837"/>
                    <a:pt x="37321" y="17782"/>
                  </a:cubicBezTo>
                  <a:cubicBezTo>
                    <a:pt x="37339" y="17708"/>
                    <a:pt x="37321" y="17469"/>
                    <a:pt x="37321" y="17469"/>
                  </a:cubicBezTo>
                  <a:lnTo>
                    <a:pt x="37027" y="17212"/>
                  </a:lnTo>
                  <a:lnTo>
                    <a:pt x="36788" y="17120"/>
                  </a:lnTo>
                  <a:lnTo>
                    <a:pt x="36641" y="17727"/>
                  </a:lnTo>
                  <a:cubicBezTo>
                    <a:pt x="36641" y="17727"/>
                    <a:pt x="36365" y="17965"/>
                    <a:pt x="36328" y="18002"/>
                  </a:cubicBezTo>
                  <a:cubicBezTo>
                    <a:pt x="36291" y="18057"/>
                    <a:pt x="36218" y="18462"/>
                    <a:pt x="36218" y="18462"/>
                  </a:cubicBezTo>
                  <a:lnTo>
                    <a:pt x="36052" y="19216"/>
                  </a:lnTo>
                  <a:lnTo>
                    <a:pt x="35942" y="19363"/>
                  </a:lnTo>
                  <a:lnTo>
                    <a:pt x="35740" y="19436"/>
                  </a:lnTo>
                  <a:lnTo>
                    <a:pt x="35666" y="19344"/>
                  </a:lnTo>
                  <a:lnTo>
                    <a:pt x="35666" y="19050"/>
                  </a:lnTo>
                  <a:lnTo>
                    <a:pt x="35758" y="18701"/>
                  </a:lnTo>
                  <a:lnTo>
                    <a:pt x="35703" y="18407"/>
                  </a:lnTo>
                  <a:lnTo>
                    <a:pt x="35501" y="18315"/>
                  </a:lnTo>
                  <a:lnTo>
                    <a:pt x="35133" y="18352"/>
                  </a:lnTo>
                  <a:lnTo>
                    <a:pt x="34931" y="18554"/>
                  </a:lnTo>
                  <a:lnTo>
                    <a:pt x="34729" y="19032"/>
                  </a:lnTo>
                  <a:lnTo>
                    <a:pt x="34876" y="19565"/>
                  </a:lnTo>
                  <a:lnTo>
                    <a:pt x="34949" y="20208"/>
                  </a:lnTo>
                  <a:lnTo>
                    <a:pt x="34802" y="20558"/>
                  </a:lnTo>
                  <a:lnTo>
                    <a:pt x="33754" y="21422"/>
                  </a:lnTo>
                  <a:lnTo>
                    <a:pt x="33478" y="21348"/>
                  </a:lnTo>
                  <a:lnTo>
                    <a:pt x="33221" y="21348"/>
                  </a:lnTo>
                  <a:lnTo>
                    <a:pt x="32670" y="21992"/>
                  </a:lnTo>
                  <a:cubicBezTo>
                    <a:pt x="32670" y="21992"/>
                    <a:pt x="32541" y="22598"/>
                    <a:pt x="32486" y="22690"/>
                  </a:cubicBezTo>
                  <a:cubicBezTo>
                    <a:pt x="32412" y="22782"/>
                    <a:pt x="32228" y="23021"/>
                    <a:pt x="32228" y="23021"/>
                  </a:cubicBezTo>
                  <a:lnTo>
                    <a:pt x="31916" y="23076"/>
                  </a:lnTo>
                  <a:lnTo>
                    <a:pt x="32008" y="22893"/>
                  </a:lnTo>
                  <a:lnTo>
                    <a:pt x="32118" y="22690"/>
                  </a:lnTo>
                  <a:lnTo>
                    <a:pt x="32283" y="22396"/>
                  </a:lnTo>
                  <a:cubicBezTo>
                    <a:pt x="32283" y="22396"/>
                    <a:pt x="32339" y="22084"/>
                    <a:pt x="32302" y="22010"/>
                  </a:cubicBezTo>
                  <a:cubicBezTo>
                    <a:pt x="32283" y="21955"/>
                    <a:pt x="32210" y="21679"/>
                    <a:pt x="32210" y="21679"/>
                  </a:cubicBezTo>
                  <a:lnTo>
                    <a:pt x="32302" y="21275"/>
                  </a:lnTo>
                  <a:lnTo>
                    <a:pt x="32394" y="20852"/>
                  </a:lnTo>
                  <a:lnTo>
                    <a:pt x="32504" y="20392"/>
                  </a:lnTo>
                  <a:lnTo>
                    <a:pt x="32651" y="20245"/>
                  </a:lnTo>
                  <a:cubicBezTo>
                    <a:pt x="32651" y="20245"/>
                    <a:pt x="33148" y="19877"/>
                    <a:pt x="33313" y="19767"/>
                  </a:cubicBezTo>
                  <a:cubicBezTo>
                    <a:pt x="33478" y="19657"/>
                    <a:pt x="33460" y="19436"/>
                    <a:pt x="33460" y="19436"/>
                  </a:cubicBezTo>
                  <a:lnTo>
                    <a:pt x="33552" y="18811"/>
                  </a:lnTo>
                  <a:lnTo>
                    <a:pt x="33993" y="18535"/>
                  </a:lnTo>
                  <a:cubicBezTo>
                    <a:pt x="33993" y="18535"/>
                    <a:pt x="34563" y="18315"/>
                    <a:pt x="34655" y="18278"/>
                  </a:cubicBezTo>
                  <a:cubicBezTo>
                    <a:pt x="34729" y="18223"/>
                    <a:pt x="34912" y="17874"/>
                    <a:pt x="34912" y="17874"/>
                  </a:cubicBezTo>
                  <a:cubicBezTo>
                    <a:pt x="34912" y="17874"/>
                    <a:pt x="34986" y="17598"/>
                    <a:pt x="34986" y="17524"/>
                  </a:cubicBezTo>
                  <a:cubicBezTo>
                    <a:pt x="34986" y="17469"/>
                    <a:pt x="34784" y="17212"/>
                    <a:pt x="34710" y="17193"/>
                  </a:cubicBezTo>
                  <a:cubicBezTo>
                    <a:pt x="34708" y="17193"/>
                    <a:pt x="34705" y="17192"/>
                    <a:pt x="34702" y="17192"/>
                  </a:cubicBezTo>
                  <a:cubicBezTo>
                    <a:pt x="34641" y="17192"/>
                    <a:pt x="34490" y="17377"/>
                    <a:pt x="34490" y="17377"/>
                  </a:cubicBezTo>
                  <a:lnTo>
                    <a:pt x="34122" y="17524"/>
                  </a:lnTo>
                  <a:lnTo>
                    <a:pt x="33993" y="17322"/>
                  </a:lnTo>
                  <a:cubicBezTo>
                    <a:pt x="33993" y="17322"/>
                    <a:pt x="34122" y="17120"/>
                    <a:pt x="34251" y="17028"/>
                  </a:cubicBezTo>
                  <a:cubicBezTo>
                    <a:pt x="34398" y="16936"/>
                    <a:pt x="34747" y="16587"/>
                    <a:pt x="34857" y="16440"/>
                  </a:cubicBezTo>
                  <a:cubicBezTo>
                    <a:pt x="34949" y="16274"/>
                    <a:pt x="35188" y="15686"/>
                    <a:pt x="35207" y="15631"/>
                  </a:cubicBezTo>
                  <a:cubicBezTo>
                    <a:pt x="35225" y="15557"/>
                    <a:pt x="35354" y="15079"/>
                    <a:pt x="35354" y="14987"/>
                  </a:cubicBezTo>
                  <a:cubicBezTo>
                    <a:pt x="35354" y="14895"/>
                    <a:pt x="34949" y="14620"/>
                    <a:pt x="34912" y="14583"/>
                  </a:cubicBezTo>
                  <a:cubicBezTo>
                    <a:pt x="34894" y="14564"/>
                    <a:pt x="34775" y="14560"/>
                    <a:pt x="34660" y="14560"/>
                  </a:cubicBezTo>
                  <a:cubicBezTo>
                    <a:pt x="34545" y="14560"/>
                    <a:pt x="34434" y="14564"/>
                    <a:pt x="34434" y="14564"/>
                  </a:cubicBezTo>
                  <a:lnTo>
                    <a:pt x="34287" y="15171"/>
                  </a:lnTo>
                  <a:lnTo>
                    <a:pt x="33809" y="15778"/>
                  </a:lnTo>
                  <a:lnTo>
                    <a:pt x="33276" y="16127"/>
                  </a:lnTo>
                  <a:lnTo>
                    <a:pt x="33276" y="16127"/>
                  </a:lnTo>
                  <a:lnTo>
                    <a:pt x="33331" y="15833"/>
                  </a:lnTo>
                  <a:cubicBezTo>
                    <a:pt x="33331" y="15833"/>
                    <a:pt x="33387" y="15612"/>
                    <a:pt x="33423" y="15484"/>
                  </a:cubicBezTo>
                  <a:cubicBezTo>
                    <a:pt x="33460" y="15355"/>
                    <a:pt x="33295" y="15153"/>
                    <a:pt x="33258" y="15079"/>
                  </a:cubicBezTo>
                  <a:cubicBezTo>
                    <a:pt x="33239" y="15024"/>
                    <a:pt x="33092" y="14803"/>
                    <a:pt x="33092" y="14803"/>
                  </a:cubicBezTo>
                  <a:lnTo>
                    <a:pt x="32596" y="15116"/>
                  </a:lnTo>
                  <a:cubicBezTo>
                    <a:pt x="32596" y="15116"/>
                    <a:pt x="32357" y="15815"/>
                    <a:pt x="32247" y="15962"/>
                  </a:cubicBezTo>
                  <a:cubicBezTo>
                    <a:pt x="32136" y="16090"/>
                    <a:pt x="31971" y="16771"/>
                    <a:pt x="31953" y="16844"/>
                  </a:cubicBezTo>
                  <a:cubicBezTo>
                    <a:pt x="31934" y="16918"/>
                    <a:pt x="31934" y="17782"/>
                    <a:pt x="31934" y="17782"/>
                  </a:cubicBezTo>
                  <a:lnTo>
                    <a:pt x="32044" y="18407"/>
                  </a:lnTo>
                  <a:lnTo>
                    <a:pt x="31732" y="18388"/>
                  </a:lnTo>
                  <a:cubicBezTo>
                    <a:pt x="31732" y="18388"/>
                    <a:pt x="31603" y="18407"/>
                    <a:pt x="31548" y="18425"/>
                  </a:cubicBezTo>
                  <a:cubicBezTo>
                    <a:pt x="31511" y="18425"/>
                    <a:pt x="31291" y="18866"/>
                    <a:pt x="31291" y="18866"/>
                  </a:cubicBezTo>
                  <a:lnTo>
                    <a:pt x="31162" y="19418"/>
                  </a:lnTo>
                  <a:lnTo>
                    <a:pt x="31107" y="19620"/>
                  </a:lnTo>
                  <a:lnTo>
                    <a:pt x="30739" y="19822"/>
                  </a:lnTo>
                  <a:cubicBezTo>
                    <a:pt x="30739" y="19822"/>
                    <a:pt x="30463" y="19786"/>
                    <a:pt x="30482" y="19473"/>
                  </a:cubicBezTo>
                  <a:cubicBezTo>
                    <a:pt x="30500" y="19160"/>
                    <a:pt x="30408" y="19179"/>
                    <a:pt x="30371" y="19087"/>
                  </a:cubicBezTo>
                  <a:cubicBezTo>
                    <a:pt x="30335" y="18995"/>
                    <a:pt x="30408" y="18517"/>
                    <a:pt x="30408" y="18517"/>
                  </a:cubicBezTo>
                  <a:lnTo>
                    <a:pt x="30408" y="18002"/>
                  </a:lnTo>
                  <a:lnTo>
                    <a:pt x="30610" y="17506"/>
                  </a:lnTo>
                  <a:lnTo>
                    <a:pt x="30794" y="17304"/>
                  </a:lnTo>
                  <a:lnTo>
                    <a:pt x="30997" y="17046"/>
                  </a:lnTo>
                  <a:cubicBezTo>
                    <a:pt x="30997" y="17046"/>
                    <a:pt x="31199" y="16660"/>
                    <a:pt x="31254" y="16532"/>
                  </a:cubicBezTo>
                  <a:cubicBezTo>
                    <a:pt x="31327" y="16403"/>
                    <a:pt x="31327" y="16329"/>
                    <a:pt x="31327" y="16237"/>
                  </a:cubicBezTo>
                  <a:cubicBezTo>
                    <a:pt x="31346" y="16145"/>
                    <a:pt x="31272" y="15925"/>
                    <a:pt x="31272" y="15925"/>
                  </a:cubicBezTo>
                  <a:lnTo>
                    <a:pt x="30997" y="15870"/>
                  </a:lnTo>
                  <a:lnTo>
                    <a:pt x="30905" y="16256"/>
                  </a:lnTo>
                  <a:lnTo>
                    <a:pt x="30555" y="16329"/>
                  </a:lnTo>
                  <a:lnTo>
                    <a:pt x="30206" y="16274"/>
                  </a:lnTo>
                  <a:lnTo>
                    <a:pt x="29857" y="16587"/>
                  </a:lnTo>
                  <a:lnTo>
                    <a:pt x="29673" y="16918"/>
                  </a:lnTo>
                  <a:lnTo>
                    <a:pt x="29563" y="16642"/>
                  </a:lnTo>
                  <a:lnTo>
                    <a:pt x="29636" y="16476"/>
                  </a:lnTo>
                  <a:lnTo>
                    <a:pt x="29728" y="15998"/>
                  </a:lnTo>
                  <a:lnTo>
                    <a:pt x="29599" y="15594"/>
                  </a:lnTo>
                  <a:lnTo>
                    <a:pt x="29563" y="15300"/>
                  </a:lnTo>
                  <a:lnTo>
                    <a:pt x="29728" y="15042"/>
                  </a:lnTo>
                  <a:lnTo>
                    <a:pt x="29838" y="14748"/>
                  </a:lnTo>
                  <a:lnTo>
                    <a:pt x="29783" y="14289"/>
                  </a:lnTo>
                  <a:lnTo>
                    <a:pt x="29618" y="14160"/>
                  </a:lnTo>
                  <a:lnTo>
                    <a:pt x="29287" y="14178"/>
                  </a:lnTo>
                  <a:lnTo>
                    <a:pt x="28901" y="14730"/>
                  </a:lnTo>
                  <a:lnTo>
                    <a:pt x="28698" y="15281"/>
                  </a:lnTo>
                  <a:lnTo>
                    <a:pt x="28809" y="15796"/>
                  </a:lnTo>
                  <a:lnTo>
                    <a:pt x="28846" y="16109"/>
                  </a:lnTo>
                  <a:lnTo>
                    <a:pt x="28772" y="16844"/>
                  </a:lnTo>
                  <a:lnTo>
                    <a:pt x="28588" y="17488"/>
                  </a:lnTo>
                  <a:lnTo>
                    <a:pt x="28368" y="17690"/>
                  </a:lnTo>
                  <a:lnTo>
                    <a:pt x="28147" y="18076"/>
                  </a:lnTo>
                  <a:lnTo>
                    <a:pt x="28110" y="18554"/>
                  </a:lnTo>
                  <a:lnTo>
                    <a:pt x="28423" y="18977"/>
                  </a:lnTo>
                  <a:lnTo>
                    <a:pt x="28993" y="19289"/>
                  </a:lnTo>
                  <a:lnTo>
                    <a:pt x="29140" y="19638"/>
                  </a:lnTo>
                  <a:lnTo>
                    <a:pt x="29250" y="20392"/>
                  </a:lnTo>
                  <a:lnTo>
                    <a:pt x="29140" y="21091"/>
                  </a:lnTo>
                  <a:lnTo>
                    <a:pt x="28993" y="21348"/>
                  </a:lnTo>
                  <a:lnTo>
                    <a:pt x="28625" y="21293"/>
                  </a:lnTo>
                  <a:cubicBezTo>
                    <a:pt x="28625" y="21293"/>
                    <a:pt x="28496" y="21036"/>
                    <a:pt x="28459" y="20962"/>
                  </a:cubicBezTo>
                  <a:cubicBezTo>
                    <a:pt x="28441" y="20889"/>
                    <a:pt x="28423" y="20668"/>
                    <a:pt x="28423" y="20668"/>
                  </a:cubicBezTo>
                  <a:lnTo>
                    <a:pt x="28404" y="20153"/>
                  </a:lnTo>
                  <a:lnTo>
                    <a:pt x="28441" y="19786"/>
                  </a:lnTo>
                  <a:lnTo>
                    <a:pt x="28129" y="19455"/>
                  </a:lnTo>
                  <a:lnTo>
                    <a:pt x="27834" y="19455"/>
                  </a:lnTo>
                  <a:lnTo>
                    <a:pt x="27706" y="19804"/>
                  </a:lnTo>
                  <a:lnTo>
                    <a:pt x="27761" y="20392"/>
                  </a:lnTo>
                  <a:lnTo>
                    <a:pt x="27614" y="20484"/>
                  </a:lnTo>
                  <a:lnTo>
                    <a:pt x="27375" y="20135"/>
                  </a:lnTo>
                  <a:cubicBezTo>
                    <a:pt x="27375" y="20135"/>
                    <a:pt x="27393" y="19657"/>
                    <a:pt x="27393" y="19491"/>
                  </a:cubicBezTo>
                  <a:cubicBezTo>
                    <a:pt x="27393" y="19326"/>
                    <a:pt x="27448" y="19069"/>
                    <a:pt x="27448" y="19069"/>
                  </a:cubicBezTo>
                  <a:lnTo>
                    <a:pt x="27191" y="18738"/>
                  </a:lnTo>
                  <a:lnTo>
                    <a:pt x="26823" y="18830"/>
                  </a:lnTo>
                  <a:lnTo>
                    <a:pt x="26584" y="19308"/>
                  </a:lnTo>
                  <a:cubicBezTo>
                    <a:pt x="26584" y="19308"/>
                    <a:pt x="26566" y="19142"/>
                    <a:pt x="26566" y="19069"/>
                  </a:cubicBezTo>
                  <a:cubicBezTo>
                    <a:pt x="26566" y="18977"/>
                    <a:pt x="26437" y="18774"/>
                    <a:pt x="26437" y="18774"/>
                  </a:cubicBezTo>
                  <a:lnTo>
                    <a:pt x="26327" y="18682"/>
                  </a:lnTo>
                  <a:lnTo>
                    <a:pt x="26125" y="18682"/>
                  </a:lnTo>
                  <a:lnTo>
                    <a:pt x="26088" y="18977"/>
                  </a:lnTo>
                  <a:lnTo>
                    <a:pt x="25775" y="18609"/>
                  </a:lnTo>
                  <a:lnTo>
                    <a:pt x="25242" y="18168"/>
                  </a:lnTo>
                  <a:lnTo>
                    <a:pt x="24911" y="18094"/>
                  </a:lnTo>
                  <a:lnTo>
                    <a:pt x="24727" y="18443"/>
                  </a:lnTo>
                  <a:lnTo>
                    <a:pt x="24819" y="18830"/>
                  </a:lnTo>
                  <a:lnTo>
                    <a:pt x="25187" y="19473"/>
                  </a:lnTo>
                  <a:lnTo>
                    <a:pt x="25683" y="19933"/>
                  </a:lnTo>
                  <a:lnTo>
                    <a:pt x="25922" y="20521"/>
                  </a:lnTo>
                  <a:lnTo>
                    <a:pt x="25591" y="20429"/>
                  </a:lnTo>
                  <a:lnTo>
                    <a:pt x="25352" y="20153"/>
                  </a:lnTo>
                  <a:lnTo>
                    <a:pt x="25261" y="19988"/>
                  </a:lnTo>
                  <a:lnTo>
                    <a:pt x="24893" y="19896"/>
                  </a:lnTo>
                  <a:lnTo>
                    <a:pt x="24672" y="20116"/>
                  </a:lnTo>
                  <a:lnTo>
                    <a:pt x="24544" y="20650"/>
                  </a:lnTo>
                  <a:lnTo>
                    <a:pt x="24930" y="21091"/>
                  </a:lnTo>
                  <a:lnTo>
                    <a:pt x="25647" y="21440"/>
                  </a:lnTo>
                  <a:lnTo>
                    <a:pt x="26198" y="21569"/>
                  </a:lnTo>
                  <a:lnTo>
                    <a:pt x="26125" y="21826"/>
                  </a:lnTo>
                  <a:lnTo>
                    <a:pt x="25849" y="21771"/>
                  </a:lnTo>
                  <a:lnTo>
                    <a:pt x="25591" y="21808"/>
                  </a:lnTo>
                  <a:lnTo>
                    <a:pt x="25481" y="22010"/>
                  </a:lnTo>
                  <a:cubicBezTo>
                    <a:pt x="25481" y="22010"/>
                    <a:pt x="25518" y="22323"/>
                    <a:pt x="25536" y="22359"/>
                  </a:cubicBezTo>
                  <a:cubicBezTo>
                    <a:pt x="25555" y="22415"/>
                    <a:pt x="25849" y="22598"/>
                    <a:pt x="25849" y="22598"/>
                  </a:cubicBezTo>
                  <a:lnTo>
                    <a:pt x="26327" y="22764"/>
                  </a:lnTo>
                  <a:lnTo>
                    <a:pt x="27025" y="22543"/>
                  </a:lnTo>
                  <a:lnTo>
                    <a:pt x="27375" y="22635"/>
                  </a:lnTo>
                  <a:lnTo>
                    <a:pt x="28018" y="23187"/>
                  </a:lnTo>
                  <a:lnTo>
                    <a:pt x="28404" y="23830"/>
                  </a:lnTo>
                  <a:lnTo>
                    <a:pt x="28220" y="24014"/>
                  </a:lnTo>
                  <a:cubicBezTo>
                    <a:pt x="28220" y="24014"/>
                    <a:pt x="27798" y="23940"/>
                    <a:pt x="27687" y="23922"/>
                  </a:cubicBezTo>
                  <a:cubicBezTo>
                    <a:pt x="27595" y="23904"/>
                    <a:pt x="27301" y="23867"/>
                    <a:pt x="27301" y="23867"/>
                  </a:cubicBezTo>
                  <a:lnTo>
                    <a:pt x="27301" y="23867"/>
                  </a:lnTo>
                  <a:lnTo>
                    <a:pt x="27338" y="24198"/>
                  </a:lnTo>
                  <a:lnTo>
                    <a:pt x="27669" y="24290"/>
                  </a:lnTo>
                  <a:lnTo>
                    <a:pt x="27834" y="24602"/>
                  </a:lnTo>
                  <a:lnTo>
                    <a:pt x="28625" y="24768"/>
                  </a:lnTo>
                  <a:lnTo>
                    <a:pt x="29029" y="24823"/>
                  </a:lnTo>
                  <a:lnTo>
                    <a:pt x="29232" y="25172"/>
                  </a:lnTo>
                  <a:lnTo>
                    <a:pt x="29085" y="25503"/>
                  </a:lnTo>
                  <a:lnTo>
                    <a:pt x="29048" y="25338"/>
                  </a:lnTo>
                  <a:cubicBezTo>
                    <a:pt x="29048" y="25338"/>
                    <a:pt x="28827" y="25117"/>
                    <a:pt x="28790" y="25099"/>
                  </a:cubicBezTo>
                  <a:cubicBezTo>
                    <a:pt x="28786" y="25097"/>
                    <a:pt x="28781" y="25097"/>
                    <a:pt x="28774" y="25097"/>
                  </a:cubicBezTo>
                  <a:cubicBezTo>
                    <a:pt x="28697" y="25097"/>
                    <a:pt x="28478" y="25191"/>
                    <a:pt x="28478" y="25191"/>
                  </a:cubicBezTo>
                  <a:lnTo>
                    <a:pt x="28459" y="25521"/>
                  </a:lnTo>
                  <a:lnTo>
                    <a:pt x="28404" y="25981"/>
                  </a:lnTo>
                  <a:cubicBezTo>
                    <a:pt x="28404" y="25981"/>
                    <a:pt x="28276" y="25908"/>
                    <a:pt x="28239" y="25871"/>
                  </a:cubicBezTo>
                  <a:cubicBezTo>
                    <a:pt x="28184" y="25834"/>
                    <a:pt x="27669" y="25613"/>
                    <a:pt x="27669" y="25613"/>
                  </a:cubicBezTo>
                  <a:cubicBezTo>
                    <a:pt x="27669" y="25613"/>
                    <a:pt x="27546" y="25622"/>
                    <a:pt x="27443" y="25622"/>
                  </a:cubicBezTo>
                  <a:cubicBezTo>
                    <a:pt x="27391" y="25622"/>
                    <a:pt x="27344" y="25620"/>
                    <a:pt x="27320" y="25613"/>
                  </a:cubicBezTo>
                  <a:cubicBezTo>
                    <a:pt x="27316" y="25613"/>
                    <a:pt x="27313" y="25612"/>
                    <a:pt x="27310" y="25612"/>
                  </a:cubicBezTo>
                  <a:cubicBezTo>
                    <a:pt x="27238" y="25612"/>
                    <a:pt x="27154" y="25797"/>
                    <a:pt x="27154" y="25797"/>
                  </a:cubicBezTo>
                  <a:lnTo>
                    <a:pt x="27228" y="26110"/>
                  </a:lnTo>
                  <a:lnTo>
                    <a:pt x="27687" y="26349"/>
                  </a:lnTo>
                  <a:lnTo>
                    <a:pt x="27706" y="26386"/>
                  </a:lnTo>
                  <a:lnTo>
                    <a:pt x="27025" y="26864"/>
                  </a:lnTo>
                  <a:lnTo>
                    <a:pt x="27025" y="26864"/>
                  </a:lnTo>
                  <a:lnTo>
                    <a:pt x="27081" y="26496"/>
                  </a:lnTo>
                  <a:lnTo>
                    <a:pt x="27007" y="26183"/>
                  </a:lnTo>
                  <a:lnTo>
                    <a:pt x="26842" y="26073"/>
                  </a:lnTo>
                  <a:lnTo>
                    <a:pt x="26676" y="26238"/>
                  </a:lnTo>
                  <a:lnTo>
                    <a:pt x="26492" y="26147"/>
                  </a:lnTo>
                  <a:cubicBezTo>
                    <a:pt x="26492" y="26147"/>
                    <a:pt x="26603" y="25632"/>
                    <a:pt x="26621" y="25540"/>
                  </a:cubicBezTo>
                  <a:cubicBezTo>
                    <a:pt x="26639" y="25448"/>
                    <a:pt x="26639" y="24676"/>
                    <a:pt x="26658" y="24621"/>
                  </a:cubicBezTo>
                  <a:cubicBezTo>
                    <a:pt x="26658" y="24566"/>
                    <a:pt x="26713" y="24143"/>
                    <a:pt x="26713" y="24143"/>
                  </a:cubicBezTo>
                  <a:cubicBezTo>
                    <a:pt x="26713" y="24143"/>
                    <a:pt x="26345" y="23757"/>
                    <a:pt x="26290" y="23683"/>
                  </a:cubicBezTo>
                  <a:cubicBezTo>
                    <a:pt x="26235" y="23628"/>
                    <a:pt x="26033" y="23554"/>
                    <a:pt x="26033" y="23554"/>
                  </a:cubicBezTo>
                  <a:lnTo>
                    <a:pt x="25683" y="23701"/>
                  </a:lnTo>
                  <a:lnTo>
                    <a:pt x="25720" y="24198"/>
                  </a:lnTo>
                  <a:lnTo>
                    <a:pt x="25720" y="24492"/>
                  </a:lnTo>
                  <a:lnTo>
                    <a:pt x="25500" y="24621"/>
                  </a:lnTo>
                  <a:lnTo>
                    <a:pt x="25242" y="24492"/>
                  </a:lnTo>
                  <a:cubicBezTo>
                    <a:pt x="25242" y="24492"/>
                    <a:pt x="25187" y="24124"/>
                    <a:pt x="25205" y="24069"/>
                  </a:cubicBezTo>
                  <a:cubicBezTo>
                    <a:pt x="25224" y="24032"/>
                    <a:pt x="25058" y="23610"/>
                    <a:pt x="25058" y="23573"/>
                  </a:cubicBezTo>
                  <a:cubicBezTo>
                    <a:pt x="25040" y="23536"/>
                    <a:pt x="24948" y="23260"/>
                    <a:pt x="24930" y="23187"/>
                  </a:cubicBezTo>
                  <a:cubicBezTo>
                    <a:pt x="24893" y="23132"/>
                    <a:pt x="24801" y="22635"/>
                    <a:pt x="24801" y="22635"/>
                  </a:cubicBezTo>
                  <a:lnTo>
                    <a:pt x="24635" y="22396"/>
                  </a:lnTo>
                  <a:lnTo>
                    <a:pt x="24286" y="22378"/>
                  </a:lnTo>
                  <a:lnTo>
                    <a:pt x="23900" y="22819"/>
                  </a:lnTo>
                  <a:lnTo>
                    <a:pt x="24084" y="23279"/>
                  </a:lnTo>
                  <a:lnTo>
                    <a:pt x="24213" y="23904"/>
                  </a:lnTo>
                  <a:lnTo>
                    <a:pt x="23937" y="23849"/>
                  </a:lnTo>
                  <a:lnTo>
                    <a:pt x="23624" y="23775"/>
                  </a:lnTo>
                  <a:lnTo>
                    <a:pt x="23588" y="23959"/>
                  </a:lnTo>
                  <a:lnTo>
                    <a:pt x="23937" y="24363"/>
                  </a:lnTo>
                  <a:lnTo>
                    <a:pt x="24176" y="24731"/>
                  </a:lnTo>
                  <a:lnTo>
                    <a:pt x="24213" y="24933"/>
                  </a:lnTo>
                  <a:lnTo>
                    <a:pt x="24213" y="24933"/>
                  </a:lnTo>
                  <a:lnTo>
                    <a:pt x="23845" y="24915"/>
                  </a:lnTo>
                  <a:lnTo>
                    <a:pt x="23422" y="24602"/>
                  </a:lnTo>
                  <a:lnTo>
                    <a:pt x="23238" y="24786"/>
                  </a:lnTo>
                  <a:lnTo>
                    <a:pt x="23238" y="25209"/>
                  </a:lnTo>
                  <a:lnTo>
                    <a:pt x="23569" y="25632"/>
                  </a:lnTo>
                  <a:lnTo>
                    <a:pt x="24635" y="25889"/>
                  </a:lnTo>
                  <a:lnTo>
                    <a:pt x="25077" y="26165"/>
                  </a:lnTo>
                  <a:lnTo>
                    <a:pt x="25739" y="27672"/>
                  </a:lnTo>
                  <a:lnTo>
                    <a:pt x="24911" y="27672"/>
                  </a:lnTo>
                  <a:lnTo>
                    <a:pt x="24893" y="27636"/>
                  </a:lnTo>
                  <a:lnTo>
                    <a:pt x="24672" y="27599"/>
                  </a:lnTo>
                  <a:lnTo>
                    <a:pt x="24654" y="27672"/>
                  </a:lnTo>
                  <a:lnTo>
                    <a:pt x="23110" y="27672"/>
                  </a:lnTo>
                  <a:lnTo>
                    <a:pt x="23110" y="26036"/>
                  </a:lnTo>
                  <a:cubicBezTo>
                    <a:pt x="23110" y="26036"/>
                    <a:pt x="23110" y="25191"/>
                    <a:pt x="21933" y="23922"/>
                  </a:cubicBezTo>
                  <a:cubicBezTo>
                    <a:pt x="21007" y="22939"/>
                    <a:pt x="20113" y="22828"/>
                    <a:pt x="19759" y="22828"/>
                  </a:cubicBezTo>
                  <a:cubicBezTo>
                    <a:pt x="19656" y="22828"/>
                    <a:pt x="19598" y="22837"/>
                    <a:pt x="19598" y="22837"/>
                  </a:cubicBezTo>
                  <a:lnTo>
                    <a:pt x="17190" y="22837"/>
                  </a:lnTo>
                  <a:lnTo>
                    <a:pt x="13347" y="21937"/>
                  </a:lnTo>
                  <a:cubicBezTo>
                    <a:pt x="13347" y="21937"/>
                    <a:pt x="12465" y="21109"/>
                    <a:pt x="11711" y="20374"/>
                  </a:cubicBezTo>
                  <a:cubicBezTo>
                    <a:pt x="11766" y="20282"/>
                    <a:pt x="11822" y="20208"/>
                    <a:pt x="11895" y="20135"/>
                  </a:cubicBezTo>
                  <a:cubicBezTo>
                    <a:pt x="11895" y="20135"/>
                    <a:pt x="11895" y="20116"/>
                    <a:pt x="11895" y="20116"/>
                  </a:cubicBezTo>
                  <a:cubicBezTo>
                    <a:pt x="12116" y="19951"/>
                    <a:pt x="12336" y="19786"/>
                    <a:pt x="12575" y="19657"/>
                  </a:cubicBezTo>
                  <a:cubicBezTo>
                    <a:pt x="12778" y="19510"/>
                    <a:pt x="13017" y="19381"/>
                    <a:pt x="13237" y="19252"/>
                  </a:cubicBezTo>
                  <a:cubicBezTo>
                    <a:pt x="13531" y="19087"/>
                    <a:pt x="13807" y="18921"/>
                    <a:pt x="14101" y="18738"/>
                  </a:cubicBezTo>
                  <a:cubicBezTo>
                    <a:pt x="14156" y="18738"/>
                    <a:pt x="14193" y="18719"/>
                    <a:pt x="14248" y="18719"/>
                  </a:cubicBezTo>
                  <a:cubicBezTo>
                    <a:pt x="14359" y="18719"/>
                    <a:pt x="14487" y="18701"/>
                    <a:pt x="14616" y="18701"/>
                  </a:cubicBezTo>
                  <a:cubicBezTo>
                    <a:pt x="15278" y="18664"/>
                    <a:pt x="15940" y="18627"/>
                    <a:pt x="16601" y="18407"/>
                  </a:cubicBezTo>
                  <a:cubicBezTo>
                    <a:pt x="16712" y="18370"/>
                    <a:pt x="16822" y="18333"/>
                    <a:pt x="16951" y="18296"/>
                  </a:cubicBezTo>
                  <a:cubicBezTo>
                    <a:pt x="17649" y="18094"/>
                    <a:pt x="18532" y="17818"/>
                    <a:pt x="18881" y="17193"/>
                  </a:cubicBezTo>
                  <a:cubicBezTo>
                    <a:pt x="18936" y="17101"/>
                    <a:pt x="18900" y="16991"/>
                    <a:pt x="18808" y="16936"/>
                  </a:cubicBezTo>
                  <a:cubicBezTo>
                    <a:pt x="18778" y="16918"/>
                    <a:pt x="18747" y="16910"/>
                    <a:pt x="18717" y="16910"/>
                  </a:cubicBezTo>
                  <a:cubicBezTo>
                    <a:pt x="18653" y="16910"/>
                    <a:pt x="18594" y="16947"/>
                    <a:pt x="18569" y="17010"/>
                  </a:cubicBezTo>
                  <a:cubicBezTo>
                    <a:pt x="18274" y="17506"/>
                    <a:pt x="17484" y="17763"/>
                    <a:pt x="16840" y="17947"/>
                  </a:cubicBezTo>
                  <a:cubicBezTo>
                    <a:pt x="16712" y="17984"/>
                    <a:pt x="16601" y="18021"/>
                    <a:pt x="16491" y="18057"/>
                  </a:cubicBezTo>
                  <a:cubicBezTo>
                    <a:pt x="15921" y="18241"/>
                    <a:pt x="15315" y="18296"/>
                    <a:pt x="14726" y="18333"/>
                  </a:cubicBezTo>
                  <a:cubicBezTo>
                    <a:pt x="15498" y="17874"/>
                    <a:pt x="16234" y="17340"/>
                    <a:pt x="16932" y="16807"/>
                  </a:cubicBezTo>
                  <a:cubicBezTo>
                    <a:pt x="16969" y="16807"/>
                    <a:pt x="16988" y="16789"/>
                    <a:pt x="17006" y="16789"/>
                  </a:cubicBezTo>
                  <a:cubicBezTo>
                    <a:pt x="17355" y="16697"/>
                    <a:pt x="17705" y="16605"/>
                    <a:pt x="18035" y="16421"/>
                  </a:cubicBezTo>
                  <a:cubicBezTo>
                    <a:pt x="19194" y="15778"/>
                    <a:pt x="20646" y="14895"/>
                    <a:pt x="21510" y="13664"/>
                  </a:cubicBezTo>
                  <a:cubicBezTo>
                    <a:pt x="22264" y="12560"/>
                    <a:pt x="22576" y="11329"/>
                    <a:pt x="22871" y="10115"/>
                  </a:cubicBezTo>
                  <a:cubicBezTo>
                    <a:pt x="23091" y="9251"/>
                    <a:pt x="23330" y="8350"/>
                    <a:pt x="23716" y="7542"/>
                  </a:cubicBezTo>
                  <a:cubicBezTo>
                    <a:pt x="23753" y="7450"/>
                    <a:pt x="23716" y="7339"/>
                    <a:pt x="23624" y="7303"/>
                  </a:cubicBezTo>
                  <a:cubicBezTo>
                    <a:pt x="23595" y="7285"/>
                    <a:pt x="23564" y="7277"/>
                    <a:pt x="23533" y="7277"/>
                  </a:cubicBezTo>
                  <a:cubicBezTo>
                    <a:pt x="23469" y="7277"/>
                    <a:pt x="23410" y="7314"/>
                    <a:pt x="23385" y="7376"/>
                  </a:cubicBezTo>
                  <a:cubicBezTo>
                    <a:pt x="22981" y="8240"/>
                    <a:pt x="22742" y="9141"/>
                    <a:pt x="22521" y="10023"/>
                  </a:cubicBezTo>
                  <a:cubicBezTo>
                    <a:pt x="22209" y="11255"/>
                    <a:pt x="21915" y="12413"/>
                    <a:pt x="21198" y="13443"/>
                  </a:cubicBezTo>
                  <a:cubicBezTo>
                    <a:pt x="20389" y="14620"/>
                    <a:pt x="18991" y="15484"/>
                    <a:pt x="17852" y="16090"/>
                  </a:cubicBezTo>
                  <a:cubicBezTo>
                    <a:pt x="17907" y="16054"/>
                    <a:pt x="17962" y="16017"/>
                    <a:pt x="18017" y="15980"/>
                  </a:cubicBezTo>
                  <a:lnTo>
                    <a:pt x="18238" y="15796"/>
                  </a:lnTo>
                  <a:cubicBezTo>
                    <a:pt x="18881" y="15300"/>
                    <a:pt x="19414" y="14730"/>
                    <a:pt x="20003" y="14105"/>
                  </a:cubicBezTo>
                  <a:cubicBezTo>
                    <a:pt x="20076" y="14031"/>
                    <a:pt x="20168" y="13939"/>
                    <a:pt x="20260" y="13847"/>
                  </a:cubicBezTo>
                  <a:cubicBezTo>
                    <a:pt x="20517" y="13608"/>
                    <a:pt x="20793" y="13333"/>
                    <a:pt x="20940" y="13057"/>
                  </a:cubicBezTo>
                  <a:cubicBezTo>
                    <a:pt x="20977" y="12965"/>
                    <a:pt x="20940" y="12855"/>
                    <a:pt x="20848" y="12799"/>
                  </a:cubicBezTo>
                  <a:cubicBezTo>
                    <a:pt x="20825" y="12790"/>
                    <a:pt x="20800" y="12785"/>
                    <a:pt x="20775" y="12785"/>
                  </a:cubicBezTo>
                  <a:cubicBezTo>
                    <a:pt x="20704" y="12785"/>
                    <a:pt x="20637" y="12823"/>
                    <a:pt x="20609" y="12891"/>
                  </a:cubicBezTo>
                  <a:cubicBezTo>
                    <a:pt x="20499" y="13112"/>
                    <a:pt x="20242" y="13351"/>
                    <a:pt x="20003" y="13572"/>
                  </a:cubicBezTo>
                  <a:cubicBezTo>
                    <a:pt x="19911" y="13682"/>
                    <a:pt x="19800" y="13774"/>
                    <a:pt x="19727" y="13866"/>
                  </a:cubicBezTo>
                  <a:cubicBezTo>
                    <a:pt x="19690" y="13884"/>
                    <a:pt x="19672" y="13921"/>
                    <a:pt x="19635" y="13958"/>
                  </a:cubicBezTo>
                  <a:cubicBezTo>
                    <a:pt x="20573" y="12781"/>
                    <a:pt x="21455" y="11421"/>
                    <a:pt x="22227" y="9968"/>
                  </a:cubicBezTo>
                  <a:cubicBezTo>
                    <a:pt x="22264" y="9876"/>
                    <a:pt x="22227" y="9766"/>
                    <a:pt x="22135" y="9729"/>
                  </a:cubicBezTo>
                  <a:cubicBezTo>
                    <a:pt x="22112" y="9712"/>
                    <a:pt x="22084" y="9703"/>
                    <a:pt x="22056" y="9703"/>
                  </a:cubicBezTo>
                  <a:cubicBezTo>
                    <a:pt x="21997" y="9703"/>
                    <a:pt x="21934" y="9740"/>
                    <a:pt x="21896" y="9803"/>
                  </a:cubicBezTo>
                  <a:cubicBezTo>
                    <a:pt x="20536" y="12377"/>
                    <a:pt x="18808" y="14638"/>
                    <a:pt x="17024" y="16145"/>
                  </a:cubicBezTo>
                  <a:cubicBezTo>
                    <a:pt x="16859" y="16274"/>
                    <a:pt x="16693" y="16421"/>
                    <a:pt x="16528" y="16550"/>
                  </a:cubicBezTo>
                  <a:cubicBezTo>
                    <a:pt x="16491" y="16550"/>
                    <a:pt x="16454" y="16568"/>
                    <a:pt x="16418" y="16568"/>
                  </a:cubicBezTo>
                  <a:cubicBezTo>
                    <a:pt x="16032" y="16697"/>
                    <a:pt x="15627" y="16862"/>
                    <a:pt x="15241" y="17010"/>
                  </a:cubicBezTo>
                  <a:cubicBezTo>
                    <a:pt x="15112" y="17065"/>
                    <a:pt x="14965" y="17120"/>
                    <a:pt x="14837" y="17175"/>
                  </a:cubicBezTo>
                  <a:lnTo>
                    <a:pt x="15112" y="16954"/>
                  </a:lnTo>
                  <a:cubicBezTo>
                    <a:pt x="15995" y="16256"/>
                    <a:pt x="16822" y="15612"/>
                    <a:pt x="17594" y="14730"/>
                  </a:cubicBezTo>
                  <a:cubicBezTo>
                    <a:pt x="19157" y="12928"/>
                    <a:pt x="20573" y="10814"/>
                    <a:pt x="21988" y="8075"/>
                  </a:cubicBezTo>
                  <a:cubicBezTo>
                    <a:pt x="22043" y="8001"/>
                    <a:pt x="22007" y="7872"/>
                    <a:pt x="21915" y="7836"/>
                  </a:cubicBezTo>
                  <a:cubicBezTo>
                    <a:pt x="21885" y="7818"/>
                    <a:pt x="21854" y="7810"/>
                    <a:pt x="21824" y="7810"/>
                  </a:cubicBezTo>
                  <a:cubicBezTo>
                    <a:pt x="21760" y="7810"/>
                    <a:pt x="21701" y="7847"/>
                    <a:pt x="21676" y="7909"/>
                  </a:cubicBezTo>
                  <a:cubicBezTo>
                    <a:pt x="20260" y="10612"/>
                    <a:pt x="18863" y="12708"/>
                    <a:pt x="17318" y="14491"/>
                  </a:cubicBezTo>
                  <a:cubicBezTo>
                    <a:pt x="16565" y="15355"/>
                    <a:pt x="15756" y="15980"/>
                    <a:pt x="14892" y="16660"/>
                  </a:cubicBezTo>
                  <a:lnTo>
                    <a:pt x="14598" y="16881"/>
                  </a:lnTo>
                  <a:cubicBezTo>
                    <a:pt x="14469" y="16973"/>
                    <a:pt x="14359" y="17065"/>
                    <a:pt x="14230" y="17157"/>
                  </a:cubicBezTo>
                  <a:cubicBezTo>
                    <a:pt x="14542" y="16752"/>
                    <a:pt x="14873" y="16348"/>
                    <a:pt x="15204" y="15962"/>
                  </a:cubicBezTo>
                  <a:cubicBezTo>
                    <a:pt x="17153" y="13811"/>
                    <a:pt x="18513" y="11347"/>
                    <a:pt x="19745" y="8994"/>
                  </a:cubicBezTo>
                  <a:cubicBezTo>
                    <a:pt x="19782" y="8920"/>
                    <a:pt x="19764" y="8810"/>
                    <a:pt x="19672" y="8755"/>
                  </a:cubicBezTo>
                  <a:cubicBezTo>
                    <a:pt x="19642" y="8737"/>
                    <a:pt x="19611" y="8729"/>
                    <a:pt x="19580" y="8729"/>
                  </a:cubicBezTo>
                  <a:cubicBezTo>
                    <a:pt x="19515" y="8729"/>
                    <a:pt x="19452" y="8766"/>
                    <a:pt x="19414" y="8828"/>
                  </a:cubicBezTo>
                  <a:cubicBezTo>
                    <a:pt x="18330" y="10906"/>
                    <a:pt x="17135" y="13075"/>
                    <a:pt x="15535" y="15024"/>
                  </a:cubicBezTo>
                  <a:cubicBezTo>
                    <a:pt x="15921" y="14289"/>
                    <a:pt x="16326" y="13535"/>
                    <a:pt x="16693" y="12818"/>
                  </a:cubicBezTo>
                  <a:cubicBezTo>
                    <a:pt x="16896" y="12450"/>
                    <a:pt x="17079" y="12082"/>
                    <a:pt x="17263" y="11715"/>
                  </a:cubicBezTo>
                  <a:cubicBezTo>
                    <a:pt x="17521" y="11255"/>
                    <a:pt x="17705" y="10777"/>
                    <a:pt x="17907" y="10336"/>
                  </a:cubicBezTo>
                  <a:cubicBezTo>
                    <a:pt x="17944" y="10244"/>
                    <a:pt x="17980" y="10171"/>
                    <a:pt x="17999" y="10079"/>
                  </a:cubicBezTo>
                  <a:cubicBezTo>
                    <a:pt x="18146" y="9913"/>
                    <a:pt x="18293" y="9748"/>
                    <a:pt x="18422" y="9564"/>
                  </a:cubicBezTo>
                  <a:cubicBezTo>
                    <a:pt x="18881" y="9012"/>
                    <a:pt x="19341" y="8442"/>
                    <a:pt x="19653" y="7781"/>
                  </a:cubicBezTo>
                  <a:cubicBezTo>
                    <a:pt x="19708" y="7689"/>
                    <a:pt x="19672" y="7597"/>
                    <a:pt x="19580" y="7542"/>
                  </a:cubicBezTo>
                  <a:cubicBezTo>
                    <a:pt x="19556" y="7532"/>
                    <a:pt x="19531" y="7527"/>
                    <a:pt x="19506" y="7527"/>
                  </a:cubicBezTo>
                  <a:cubicBezTo>
                    <a:pt x="19435" y="7527"/>
                    <a:pt x="19363" y="7565"/>
                    <a:pt x="19322" y="7633"/>
                  </a:cubicBezTo>
                  <a:cubicBezTo>
                    <a:pt x="19120" y="8093"/>
                    <a:pt x="18826" y="8498"/>
                    <a:pt x="18495" y="8902"/>
                  </a:cubicBezTo>
                  <a:cubicBezTo>
                    <a:pt x="18605" y="8571"/>
                    <a:pt x="18697" y="8240"/>
                    <a:pt x="18789" y="7909"/>
                  </a:cubicBezTo>
                  <a:cubicBezTo>
                    <a:pt x="18844" y="7689"/>
                    <a:pt x="18900" y="7486"/>
                    <a:pt x="18973" y="7266"/>
                  </a:cubicBezTo>
                  <a:cubicBezTo>
                    <a:pt x="19028" y="7064"/>
                    <a:pt x="19083" y="6843"/>
                    <a:pt x="19120" y="6641"/>
                  </a:cubicBezTo>
                  <a:cubicBezTo>
                    <a:pt x="19194" y="6273"/>
                    <a:pt x="19267" y="5905"/>
                    <a:pt x="19414" y="5630"/>
                  </a:cubicBezTo>
                  <a:cubicBezTo>
                    <a:pt x="19469" y="5538"/>
                    <a:pt x="19433" y="5427"/>
                    <a:pt x="19341" y="5372"/>
                  </a:cubicBezTo>
                  <a:cubicBezTo>
                    <a:pt x="19312" y="5361"/>
                    <a:pt x="19281" y="5354"/>
                    <a:pt x="19250" y="5354"/>
                  </a:cubicBezTo>
                  <a:cubicBezTo>
                    <a:pt x="19185" y="5354"/>
                    <a:pt x="19121" y="5383"/>
                    <a:pt x="19083" y="5446"/>
                  </a:cubicBezTo>
                  <a:cubicBezTo>
                    <a:pt x="18918" y="5777"/>
                    <a:pt x="18826" y="6181"/>
                    <a:pt x="18752" y="6567"/>
                  </a:cubicBezTo>
                  <a:cubicBezTo>
                    <a:pt x="18716" y="6788"/>
                    <a:pt x="18679" y="6990"/>
                    <a:pt x="18624" y="7155"/>
                  </a:cubicBezTo>
                  <a:cubicBezTo>
                    <a:pt x="18550" y="7376"/>
                    <a:pt x="18495" y="7597"/>
                    <a:pt x="18440" y="7817"/>
                  </a:cubicBezTo>
                  <a:cubicBezTo>
                    <a:pt x="18293" y="8350"/>
                    <a:pt x="18146" y="8847"/>
                    <a:pt x="17925" y="9362"/>
                  </a:cubicBezTo>
                  <a:cubicBezTo>
                    <a:pt x="17833" y="9545"/>
                    <a:pt x="17760" y="9711"/>
                    <a:pt x="17686" y="9895"/>
                  </a:cubicBezTo>
                  <a:cubicBezTo>
                    <a:pt x="17484" y="10171"/>
                    <a:pt x="17282" y="10428"/>
                    <a:pt x="17098" y="10722"/>
                  </a:cubicBezTo>
                  <a:cubicBezTo>
                    <a:pt x="16693" y="11439"/>
                    <a:pt x="16197" y="12064"/>
                    <a:pt x="15682" y="12671"/>
                  </a:cubicBezTo>
                  <a:cubicBezTo>
                    <a:pt x="15719" y="12616"/>
                    <a:pt x="15756" y="12542"/>
                    <a:pt x="15793" y="12469"/>
                  </a:cubicBezTo>
                  <a:cubicBezTo>
                    <a:pt x="16252" y="11660"/>
                    <a:pt x="16749" y="10832"/>
                    <a:pt x="17190" y="9987"/>
                  </a:cubicBezTo>
                  <a:cubicBezTo>
                    <a:pt x="17227" y="9895"/>
                    <a:pt x="17190" y="9784"/>
                    <a:pt x="17098" y="9729"/>
                  </a:cubicBezTo>
                  <a:cubicBezTo>
                    <a:pt x="17074" y="9720"/>
                    <a:pt x="17049" y="9715"/>
                    <a:pt x="17025" y="9715"/>
                  </a:cubicBezTo>
                  <a:cubicBezTo>
                    <a:pt x="16954" y="9715"/>
                    <a:pt x="16886" y="9753"/>
                    <a:pt x="16859" y="9821"/>
                  </a:cubicBezTo>
                  <a:cubicBezTo>
                    <a:pt x="16418" y="10649"/>
                    <a:pt x="15940" y="11476"/>
                    <a:pt x="15480" y="12285"/>
                  </a:cubicBezTo>
                  <a:cubicBezTo>
                    <a:pt x="15149" y="12855"/>
                    <a:pt x="14818" y="13425"/>
                    <a:pt x="14506" y="14013"/>
                  </a:cubicBezTo>
                  <a:cubicBezTo>
                    <a:pt x="14377" y="14160"/>
                    <a:pt x="14248" y="14289"/>
                    <a:pt x="14138" y="14417"/>
                  </a:cubicBezTo>
                  <a:cubicBezTo>
                    <a:pt x="13733" y="14895"/>
                    <a:pt x="13329" y="15355"/>
                    <a:pt x="12925" y="15796"/>
                  </a:cubicBezTo>
                  <a:cubicBezTo>
                    <a:pt x="13366" y="14969"/>
                    <a:pt x="13844" y="14142"/>
                    <a:pt x="14322" y="13333"/>
                  </a:cubicBezTo>
                  <a:cubicBezTo>
                    <a:pt x="14855" y="12652"/>
                    <a:pt x="15333" y="11917"/>
                    <a:pt x="15774" y="11090"/>
                  </a:cubicBezTo>
                  <a:cubicBezTo>
                    <a:pt x="15940" y="10777"/>
                    <a:pt x="16087" y="10465"/>
                    <a:pt x="16252" y="10152"/>
                  </a:cubicBezTo>
                  <a:cubicBezTo>
                    <a:pt x="16565" y="9564"/>
                    <a:pt x="16877" y="8957"/>
                    <a:pt x="17208" y="8369"/>
                  </a:cubicBezTo>
                  <a:cubicBezTo>
                    <a:pt x="17282" y="8203"/>
                    <a:pt x="17392" y="8056"/>
                    <a:pt x="17502" y="7891"/>
                  </a:cubicBezTo>
                  <a:cubicBezTo>
                    <a:pt x="17649" y="7689"/>
                    <a:pt x="17815" y="7450"/>
                    <a:pt x="17925" y="7211"/>
                  </a:cubicBezTo>
                  <a:cubicBezTo>
                    <a:pt x="17962" y="7119"/>
                    <a:pt x="17925" y="7008"/>
                    <a:pt x="17833" y="6953"/>
                  </a:cubicBezTo>
                  <a:cubicBezTo>
                    <a:pt x="17809" y="6944"/>
                    <a:pt x="17785" y="6939"/>
                    <a:pt x="17760" y="6939"/>
                  </a:cubicBezTo>
                  <a:cubicBezTo>
                    <a:pt x="17688" y="6939"/>
                    <a:pt x="17617" y="6977"/>
                    <a:pt x="17576" y="7045"/>
                  </a:cubicBezTo>
                  <a:cubicBezTo>
                    <a:pt x="17484" y="7266"/>
                    <a:pt x="17337" y="7468"/>
                    <a:pt x="17190" y="7689"/>
                  </a:cubicBezTo>
                  <a:cubicBezTo>
                    <a:pt x="17079" y="7854"/>
                    <a:pt x="16969" y="8020"/>
                    <a:pt x="16877" y="8185"/>
                  </a:cubicBezTo>
                  <a:cubicBezTo>
                    <a:pt x="16785" y="8350"/>
                    <a:pt x="16693" y="8534"/>
                    <a:pt x="16583" y="8718"/>
                  </a:cubicBezTo>
                  <a:cubicBezTo>
                    <a:pt x="16546" y="8737"/>
                    <a:pt x="16528" y="8755"/>
                    <a:pt x="16510" y="8792"/>
                  </a:cubicBezTo>
                  <a:cubicBezTo>
                    <a:pt x="15884" y="9987"/>
                    <a:pt x="15167" y="11182"/>
                    <a:pt x="14487" y="12321"/>
                  </a:cubicBezTo>
                  <a:cubicBezTo>
                    <a:pt x="14340" y="12579"/>
                    <a:pt x="14175" y="12855"/>
                    <a:pt x="14009" y="13112"/>
                  </a:cubicBezTo>
                  <a:cubicBezTo>
                    <a:pt x="13678" y="13535"/>
                    <a:pt x="13311" y="13921"/>
                    <a:pt x="12906" y="14289"/>
                  </a:cubicBezTo>
                  <a:cubicBezTo>
                    <a:pt x="13311" y="13682"/>
                    <a:pt x="13697" y="13038"/>
                    <a:pt x="14028" y="12395"/>
                  </a:cubicBezTo>
                  <a:cubicBezTo>
                    <a:pt x="14138" y="12211"/>
                    <a:pt x="14230" y="12046"/>
                    <a:pt x="14322" y="11862"/>
                  </a:cubicBezTo>
                  <a:cubicBezTo>
                    <a:pt x="14818" y="10943"/>
                    <a:pt x="15333" y="9987"/>
                    <a:pt x="15572" y="8957"/>
                  </a:cubicBezTo>
                  <a:cubicBezTo>
                    <a:pt x="16105" y="8167"/>
                    <a:pt x="16675" y="7247"/>
                    <a:pt x="17227" y="6199"/>
                  </a:cubicBezTo>
                  <a:cubicBezTo>
                    <a:pt x="17282" y="6108"/>
                    <a:pt x="17245" y="5997"/>
                    <a:pt x="17153" y="5942"/>
                  </a:cubicBezTo>
                  <a:cubicBezTo>
                    <a:pt x="17128" y="5932"/>
                    <a:pt x="17102" y="5928"/>
                    <a:pt x="17077" y="5928"/>
                  </a:cubicBezTo>
                  <a:cubicBezTo>
                    <a:pt x="17007" y="5928"/>
                    <a:pt x="16941" y="5962"/>
                    <a:pt x="16914" y="6016"/>
                  </a:cubicBezTo>
                  <a:cubicBezTo>
                    <a:pt x="16528" y="6733"/>
                    <a:pt x="16160" y="7376"/>
                    <a:pt x="15774" y="7964"/>
                  </a:cubicBezTo>
                  <a:cubicBezTo>
                    <a:pt x="15940" y="7174"/>
                    <a:pt x="16160" y="6402"/>
                    <a:pt x="16381" y="5630"/>
                  </a:cubicBezTo>
                  <a:cubicBezTo>
                    <a:pt x="16436" y="5391"/>
                    <a:pt x="16510" y="5170"/>
                    <a:pt x="16565" y="4931"/>
                  </a:cubicBezTo>
                  <a:cubicBezTo>
                    <a:pt x="16657" y="4637"/>
                    <a:pt x="16693" y="4324"/>
                    <a:pt x="16730" y="4030"/>
                  </a:cubicBezTo>
                  <a:cubicBezTo>
                    <a:pt x="16785" y="3534"/>
                    <a:pt x="16840" y="3074"/>
                    <a:pt x="17098" y="2651"/>
                  </a:cubicBezTo>
                  <a:cubicBezTo>
                    <a:pt x="17153" y="2578"/>
                    <a:pt x="17135" y="2449"/>
                    <a:pt x="17043" y="2394"/>
                  </a:cubicBezTo>
                  <a:cubicBezTo>
                    <a:pt x="17012" y="2376"/>
                    <a:pt x="16979" y="2367"/>
                    <a:pt x="16947" y="2367"/>
                  </a:cubicBezTo>
                  <a:cubicBezTo>
                    <a:pt x="16883" y="2367"/>
                    <a:pt x="16822" y="2400"/>
                    <a:pt x="16785" y="2449"/>
                  </a:cubicBezTo>
                  <a:cubicBezTo>
                    <a:pt x="16473" y="2945"/>
                    <a:pt x="16418" y="3479"/>
                    <a:pt x="16362" y="3993"/>
                  </a:cubicBezTo>
                  <a:cubicBezTo>
                    <a:pt x="16326" y="4288"/>
                    <a:pt x="16289" y="4563"/>
                    <a:pt x="16215" y="4839"/>
                  </a:cubicBezTo>
                  <a:cubicBezTo>
                    <a:pt x="16160" y="5060"/>
                    <a:pt x="16087" y="5299"/>
                    <a:pt x="16013" y="5538"/>
                  </a:cubicBezTo>
                  <a:cubicBezTo>
                    <a:pt x="15756" y="6494"/>
                    <a:pt x="15480" y="7505"/>
                    <a:pt x="15296" y="8498"/>
                  </a:cubicBezTo>
                  <a:cubicBezTo>
                    <a:pt x="15278" y="8608"/>
                    <a:pt x="15259" y="8718"/>
                    <a:pt x="15241" y="8810"/>
                  </a:cubicBezTo>
                  <a:cubicBezTo>
                    <a:pt x="15149" y="8939"/>
                    <a:pt x="15076" y="9049"/>
                    <a:pt x="15002" y="9159"/>
                  </a:cubicBezTo>
                  <a:cubicBezTo>
                    <a:pt x="14855" y="9398"/>
                    <a:pt x="14671" y="9619"/>
                    <a:pt x="14487" y="9840"/>
                  </a:cubicBezTo>
                  <a:cubicBezTo>
                    <a:pt x="14359" y="10005"/>
                    <a:pt x="14230" y="10171"/>
                    <a:pt x="14101" y="10336"/>
                  </a:cubicBezTo>
                  <a:cubicBezTo>
                    <a:pt x="14138" y="10262"/>
                    <a:pt x="14156" y="10171"/>
                    <a:pt x="14193" y="10079"/>
                  </a:cubicBezTo>
                  <a:cubicBezTo>
                    <a:pt x="14469" y="9215"/>
                    <a:pt x="14671" y="8498"/>
                    <a:pt x="14781" y="7817"/>
                  </a:cubicBezTo>
                  <a:cubicBezTo>
                    <a:pt x="14818" y="7670"/>
                    <a:pt x="14837" y="7523"/>
                    <a:pt x="14855" y="7394"/>
                  </a:cubicBezTo>
                  <a:cubicBezTo>
                    <a:pt x="14892" y="7045"/>
                    <a:pt x="14928" y="6714"/>
                    <a:pt x="15112" y="6438"/>
                  </a:cubicBezTo>
                  <a:cubicBezTo>
                    <a:pt x="15167" y="6347"/>
                    <a:pt x="15149" y="6236"/>
                    <a:pt x="15057" y="6181"/>
                  </a:cubicBezTo>
                  <a:cubicBezTo>
                    <a:pt x="15030" y="6160"/>
                    <a:pt x="14997" y="6150"/>
                    <a:pt x="14963" y="6150"/>
                  </a:cubicBezTo>
                  <a:cubicBezTo>
                    <a:pt x="14906" y="6150"/>
                    <a:pt x="14846" y="6179"/>
                    <a:pt x="14800" y="6236"/>
                  </a:cubicBezTo>
                  <a:cubicBezTo>
                    <a:pt x="14579" y="6586"/>
                    <a:pt x="14524" y="6972"/>
                    <a:pt x="14487" y="7358"/>
                  </a:cubicBezTo>
                  <a:cubicBezTo>
                    <a:pt x="14469" y="7486"/>
                    <a:pt x="14450" y="7615"/>
                    <a:pt x="14432" y="7744"/>
                  </a:cubicBezTo>
                  <a:cubicBezTo>
                    <a:pt x="14303" y="8406"/>
                    <a:pt x="14120" y="9123"/>
                    <a:pt x="13844" y="9968"/>
                  </a:cubicBezTo>
                  <a:cubicBezTo>
                    <a:pt x="13605" y="10685"/>
                    <a:pt x="13366" y="11347"/>
                    <a:pt x="13127" y="11972"/>
                  </a:cubicBezTo>
                  <a:cubicBezTo>
                    <a:pt x="12851" y="12469"/>
                    <a:pt x="12557" y="12947"/>
                    <a:pt x="12171" y="13406"/>
                  </a:cubicBezTo>
                  <a:cubicBezTo>
                    <a:pt x="11969" y="13645"/>
                    <a:pt x="11803" y="13921"/>
                    <a:pt x="11638" y="14178"/>
                  </a:cubicBezTo>
                  <a:cubicBezTo>
                    <a:pt x="11491" y="14417"/>
                    <a:pt x="11344" y="14656"/>
                    <a:pt x="11178" y="14859"/>
                  </a:cubicBezTo>
                  <a:cubicBezTo>
                    <a:pt x="11141" y="14914"/>
                    <a:pt x="11086" y="14969"/>
                    <a:pt x="11049" y="15006"/>
                  </a:cubicBezTo>
                  <a:cubicBezTo>
                    <a:pt x="11435" y="14160"/>
                    <a:pt x="11840" y="13314"/>
                    <a:pt x="12281" y="12487"/>
                  </a:cubicBezTo>
                  <a:cubicBezTo>
                    <a:pt x="12833" y="11421"/>
                    <a:pt x="13219" y="10226"/>
                    <a:pt x="13568" y="9067"/>
                  </a:cubicBezTo>
                  <a:cubicBezTo>
                    <a:pt x="13697" y="8700"/>
                    <a:pt x="13825" y="8295"/>
                    <a:pt x="13954" y="7909"/>
                  </a:cubicBezTo>
                  <a:cubicBezTo>
                    <a:pt x="14120" y="7431"/>
                    <a:pt x="14230" y="6898"/>
                    <a:pt x="14322" y="6402"/>
                  </a:cubicBezTo>
                  <a:cubicBezTo>
                    <a:pt x="14469" y="5758"/>
                    <a:pt x="14598" y="5078"/>
                    <a:pt x="14855" y="4490"/>
                  </a:cubicBezTo>
                  <a:cubicBezTo>
                    <a:pt x="14910" y="4398"/>
                    <a:pt x="14873" y="4288"/>
                    <a:pt x="14763" y="4251"/>
                  </a:cubicBezTo>
                  <a:cubicBezTo>
                    <a:pt x="14739" y="4241"/>
                    <a:pt x="14714" y="4237"/>
                    <a:pt x="14690" y="4237"/>
                  </a:cubicBezTo>
                  <a:cubicBezTo>
                    <a:pt x="14619" y="4237"/>
                    <a:pt x="14551" y="4274"/>
                    <a:pt x="14524" y="4343"/>
                  </a:cubicBezTo>
                  <a:cubicBezTo>
                    <a:pt x="14248" y="4968"/>
                    <a:pt x="14101" y="5666"/>
                    <a:pt x="13972" y="6328"/>
                  </a:cubicBezTo>
                  <a:cubicBezTo>
                    <a:pt x="13862" y="6825"/>
                    <a:pt x="13770" y="7321"/>
                    <a:pt x="13605" y="7799"/>
                  </a:cubicBezTo>
                  <a:cubicBezTo>
                    <a:pt x="13476" y="8185"/>
                    <a:pt x="13347" y="8571"/>
                    <a:pt x="13219" y="8957"/>
                  </a:cubicBezTo>
                  <a:cubicBezTo>
                    <a:pt x="12869" y="10097"/>
                    <a:pt x="12502" y="11274"/>
                    <a:pt x="11950" y="12303"/>
                  </a:cubicBezTo>
                  <a:cubicBezTo>
                    <a:pt x="11435" y="13296"/>
                    <a:pt x="10957" y="14307"/>
                    <a:pt x="10498" y="15300"/>
                  </a:cubicBezTo>
                  <a:cubicBezTo>
                    <a:pt x="10461" y="15373"/>
                    <a:pt x="10424" y="15447"/>
                    <a:pt x="10388" y="15502"/>
                  </a:cubicBezTo>
                  <a:cubicBezTo>
                    <a:pt x="10351" y="15539"/>
                    <a:pt x="10314" y="15576"/>
                    <a:pt x="10277" y="15631"/>
                  </a:cubicBezTo>
                  <a:cubicBezTo>
                    <a:pt x="10149" y="15759"/>
                    <a:pt x="10057" y="15943"/>
                    <a:pt x="9983" y="16109"/>
                  </a:cubicBezTo>
                  <a:cubicBezTo>
                    <a:pt x="9928" y="16219"/>
                    <a:pt x="9873" y="16311"/>
                    <a:pt x="9818" y="16403"/>
                  </a:cubicBezTo>
                  <a:cubicBezTo>
                    <a:pt x="9671" y="16605"/>
                    <a:pt x="9487" y="16881"/>
                    <a:pt x="9248" y="17175"/>
                  </a:cubicBezTo>
                  <a:cubicBezTo>
                    <a:pt x="9376" y="16881"/>
                    <a:pt x="9487" y="16605"/>
                    <a:pt x="9615" y="16311"/>
                  </a:cubicBezTo>
                  <a:cubicBezTo>
                    <a:pt x="9634" y="16256"/>
                    <a:pt x="9671" y="16201"/>
                    <a:pt x="9689" y="16127"/>
                  </a:cubicBezTo>
                  <a:cubicBezTo>
                    <a:pt x="9854" y="15815"/>
                    <a:pt x="10020" y="15502"/>
                    <a:pt x="10204" y="15189"/>
                  </a:cubicBezTo>
                  <a:cubicBezTo>
                    <a:pt x="10351" y="14877"/>
                    <a:pt x="10516" y="14583"/>
                    <a:pt x="10663" y="14289"/>
                  </a:cubicBezTo>
                  <a:cubicBezTo>
                    <a:pt x="11307" y="13038"/>
                    <a:pt x="11877" y="11770"/>
                    <a:pt x="12391" y="10575"/>
                  </a:cubicBezTo>
                  <a:cubicBezTo>
                    <a:pt x="12483" y="10354"/>
                    <a:pt x="12575" y="10152"/>
                    <a:pt x="12667" y="9950"/>
                  </a:cubicBezTo>
                  <a:cubicBezTo>
                    <a:pt x="13127" y="8939"/>
                    <a:pt x="13513" y="8075"/>
                    <a:pt x="13678" y="6935"/>
                  </a:cubicBezTo>
                  <a:cubicBezTo>
                    <a:pt x="13733" y="6622"/>
                    <a:pt x="13789" y="6291"/>
                    <a:pt x="13844" y="5960"/>
                  </a:cubicBezTo>
                  <a:cubicBezTo>
                    <a:pt x="14028" y="4894"/>
                    <a:pt x="14211" y="3791"/>
                    <a:pt x="14138" y="2743"/>
                  </a:cubicBezTo>
                  <a:cubicBezTo>
                    <a:pt x="14138" y="2651"/>
                    <a:pt x="14046" y="2578"/>
                    <a:pt x="13936" y="2578"/>
                  </a:cubicBezTo>
                  <a:cubicBezTo>
                    <a:pt x="13844" y="2578"/>
                    <a:pt x="13770" y="2670"/>
                    <a:pt x="13770" y="2780"/>
                  </a:cubicBezTo>
                  <a:cubicBezTo>
                    <a:pt x="13844" y="3773"/>
                    <a:pt x="13660" y="4857"/>
                    <a:pt x="13476" y="5905"/>
                  </a:cubicBezTo>
                  <a:cubicBezTo>
                    <a:pt x="13421" y="6236"/>
                    <a:pt x="13366" y="6567"/>
                    <a:pt x="13311" y="6880"/>
                  </a:cubicBezTo>
                  <a:cubicBezTo>
                    <a:pt x="13145" y="7983"/>
                    <a:pt x="12778" y="8810"/>
                    <a:pt x="12336" y="9803"/>
                  </a:cubicBezTo>
                  <a:cubicBezTo>
                    <a:pt x="12244" y="10005"/>
                    <a:pt x="12152" y="10207"/>
                    <a:pt x="12042" y="10428"/>
                  </a:cubicBezTo>
                  <a:cubicBezTo>
                    <a:pt x="11674" y="11310"/>
                    <a:pt x="11252" y="12248"/>
                    <a:pt x="10810" y="13186"/>
                  </a:cubicBezTo>
                  <a:cubicBezTo>
                    <a:pt x="10866" y="12873"/>
                    <a:pt x="10939" y="12579"/>
                    <a:pt x="11031" y="12285"/>
                  </a:cubicBezTo>
                  <a:cubicBezTo>
                    <a:pt x="11233" y="11715"/>
                    <a:pt x="11454" y="11163"/>
                    <a:pt x="11656" y="10630"/>
                  </a:cubicBezTo>
                  <a:cubicBezTo>
                    <a:pt x="12079" y="9527"/>
                    <a:pt x="12520" y="8387"/>
                    <a:pt x="12833" y="7192"/>
                  </a:cubicBezTo>
                  <a:cubicBezTo>
                    <a:pt x="13090" y="6218"/>
                    <a:pt x="13164" y="5207"/>
                    <a:pt x="13182" y="4527"/>
                  </a:cubicBezTo>
                  <a:cubicBezTo>
                    <a:pt x="13200" y="4104"/>
                    <a:pt x="13256" y="3662"/>
                    <a:pt x="13292" y="3240"/>
                  </a:cubicBezTo>
                  <a:cubicBezTo>
                    <a:pt x="13403" y="2228"/>
                    <a:pt x="13513" y="1181"/>
                    <a:pt x="13219" y="133"/>
                  </a:cubicBezTo>
                  <a:cubicBezTo>
                    <a:pt x="13203" y="53"/>
                    <a:pt x="13117" y="0"/>
                    <a:pt x="13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 name="Google Shape;871;p3"/>
            <p:cNvGrpSpPr/>
            <p:nvPr/>
          </p:nvGrpSpPr>
          <p:grpSpPr>
            <a:xfrm flipH="1" rot="-9914455">
              <a:off x="126867" y="-807462"/>
              <a:ext cx="3608896" cy="1849958"/>
              <a:chOff x="-5437800" y="1555000"/>
              <a:chExt cx="4365552" cy="2237828"/>
            </a:xfrm>
          </p:grpSpPr>
          <p:sp>
            <p:nvSpPr>
              <p:cNvPr id="872" name="Google Shape;872;p3"/>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6" name="Google Shape;956;p3"/>
          <p:cNvGrpSpPr/>
          <p:nvPr/>
        </p:nvGrpSpPr>
        <p:grpSpPr>
          <a:xfrm flipH="1">
            <a:off x="-686470" y="3897596"/>
            <a:ext cx="5331043" cy="2708334"/>
            <a:chOff x="-6252975" y="-3562350"/>
            <a:chExt cx="3937546" cy="2000246"/>
          </a:xfrm>
        </p:grpSpPr>
        <p:sp>
          <p:nvSpPr>
            <p:cNvPr id="957" name="Google Shape;957;p3"/>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 name="Google Shape;1075;p3"/>
          <p:cNvSpPr txBox="1"/>
          <p:nvPr>
            <p:ph hasCustomPrompt="1" type="title"/>
          </p:nvPr>
        </p:nvSpPr>
        <p:spPr>
          <a:xfrm>
            <a:off x="5533075" y="929700"/>
            <a:ext cx="1052100" cy="947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076" name="Google Shape;1076;p3"/>
          <p:cNvSpPr txBox="1"/>
          <p:nvPr>
            <p:ph idx="2" type="ctrTitle"/>
          </p:nvPr>
        </p:nvSpPr>
        <p:spPr>
          <a:xfrm>
            <a:off x="3687325" y="1877400"/>
            <a:ext cx="4743600" cy="16542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5200"/>
              <a:buNone/>
              <a:defRPr sz="60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1077" name="Google Shape;1077;p3"/>
          <p:cNvSpPr txBox="1"/>
          <p:nvPr>
            <p:ph idx="1" type="subTitle"/>
          </p:nvPr>
        </p:nvSpPr>
        <p:spPr>
          <a:xfrm>
            <a:off x="4830475" y="3531600"/>
            <a:ext cx="2457300" cy="68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078" name="Shape 1078"/>
        <p:cNvGrpSpPr/>
        <p:nvPr/>
      </p:nvGrpSpPr>
      <p:grpSpPr>
        <a:xfrm>
          <a:off x="0" y="0"/>
          <a:ext cx="0" cy="0"/>
          <a:chOff x="0" y="0"/>
          <a:chExt cx="0" cy="0"/>
        </a:xfrm>
      </p:grpSpPr>
      <p:sp>
        <p:nvSpPr>
          <p:cNvPr id="1079" name="Google Shape;1079;p4"/>
          <p:cNvSpPr/>
          <p:nvPr/>
        </p:nvSpPr>
        <p:spPr>
          <a:xfrm rot="-934799">
            <a:off x="-1130205" y="-2319693"/>
            <a:ext cx="9981438" cy="510128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 name="Google Shape;1080;p4"/>
          <p:cNvGrpSpPr/>
          <p:nvPr/>
        </p:nvGrpSpPr>
        <p:grpSpPr>
          <a:xfrm>
            <a:off x="-1803460" y="-966881"/>
            <a:ext cx="3580437" cy="2567111"/>
            <a:chOff x="-1803460" y="-966881"/>
            <a:chExt cx="3580437" cy="2567111"/>
          </a:xfrm>
        </p:grpSpPr>
        <p:grpSp>
          <p:nvGrpSpPr>
            <p:cNvPr id="1081" name="Google Shape;1081;p4"/>
            <p:cNvGrpSpPr/>
            <p:nvPr/>
          </p:nvGrpSpPr>
          <p:grpSpPr>
            <a:xfrm rot="10318208">
              <a:off x="-1700286" y="-739621"/>
              <a:ext cx="3374089" cy="1714014"/>
              <a:chOff x="-6252975" y="-3562350"/>
              <a:chExt cx="3937546" cy="2000246"/>
            </a:xfrm>
          </p:grpSpPr>
          <p:sp>
            <p:nvSpPr>
              <p:cNvPr id="1082" name="Google Shape;1082;p4"/>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4"/>
            <p:cNvGrpSpPr/>
            <p:nvPr/>
          </p:nvGrpSpPr>
          <p:grpSpPr>
            <a:xfrm rot="10800000">
              <a:off x="-496333" y="659044"/>
              <a:ext cx="1068363" cy="941186"/>
              <a:chOff x="-1080450" y="-1803125"/>
              <a:chExt cx="824100" cy="726000"/>
            </a:xfrm>
          </p:grpSpPr>
          <p:sp>
            <p:nvSpPr>
              <p:cNvPr id="1201" name="Google Shape;1201;p4"/>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2" name="Google Shape;1212;p4"/>
          <p:cNvGrpSpPr/>
          <p:nvPr/>
        </p:nvGrpSpPr>
        <p:grpSpPr>
          <a:xfrm>
            <a:off x="7214563" y="3472025"/>
            <a:ext cx="3765198" cy="3278312"/>
            <a:chOff x="7138363" y="3395825"/>
            <a:chExt cx="3765198" cy="3278312"/>
          </a:xfrm>
        </p:grpSpPr>
        <p:sp>
          <p:nvSpPr>
            <p:cNvPr id="1213" name="Google Shape;1213;p4"/>
            <p:cNvSpPr/>
            <p:nvPr/>
          </p:nvSpPr>
          <p:spPr>
            <a:xfrm flipH="1" rot="-2516713">
              <a:off x="7464895"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 name="Google Shape;1214;p4"/>
            <p:cNvGrpSpPr/>
            <p:nvPr/>
          </p:nvGrpSpPr>
          <p:grpSpPr>
            <a:xfrm flipH="1">
              <a:off x="8128898" y="4088162"/>
              <a:ext cx="1904802" cy="1336486"/>
              <a:chOff x="-5766425" y="1895825"/>
              <a:chExt cx="3859780" cy="2708179"/>
            </a:xfrm>
          </p:grpSpPr>
          <p:sp>
            <p:nvSpPr>
              <p:cNvPr id="1215" name="Google Shape;1215;p4"/>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4"/>
            <p:cNvGrpSpPr/>
            <p:nvPr/>
          </p:nvGrpSpPr>
          <p:grpSpPr>
            <a:xfrm flipH="1" rot="-126021">
              <a:off x="7886688" y="4304369"/>
              <a:ext cx="2989792" cy="1532599"/>
              <a:chOff x="-5437800" y="1555000"/>
              <a:chExt cx="4365552" cy="2237828"/>
            </a:xfrm>
          </p:grpSpPr>
          <p:sp>
            <p:nvSpPr>
              <p:cNvPr id="1245" name="Google Shape;1245;p4"/>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29" name="Google Shape;1329;p4"/>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1330" name="Google Shape;1330;p4"/>
          <p:cNvSpPr txBox="1"/>
          <p:nvPr>
            <p:ph idx="1" type="body"/>
          </p:nvPr>
        </p:nvSpPr>
        <p:spPr>
          <a:xfrm>
            <a:off x="1369650" y="1438275"/>
            <a:ext cx="6404700" cy="3165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331" name="Shape 1331"/>
        <p:cNvGrpSpPr/>
        <p:nvPr/>
      </p:nvGrpSpPr>
      <p:grpSpPr>
        <a:xfrm>
          <a:off x="0" y="0"/>
          <a:ext cx="0" cy="0"/>
          <a:chOff x="0" y="0"/>
          <a:chExt cx="0" cy="0"/>
        </a:xfrm>
      </p:grpSpPr>
      <p:grpSp>
        <p:nvGrpSpPr>
          <p:cNvPr id="1332" name="Google Shape;1332;p5"/>
          <p:cNvGrpSpPr/>
          <p:nvPr/>
        </p:nvGrpSpPr>
        <p:grpSpPr>
          <a:xfrm>
            <a:off x="7214563" y="3472025"/>
            <a:ext cx="3765198" cy="3278312"/>
            <a:chOff x="7138363" y="3395825"/>
            <a:chExt cx="3765198" cy="3278312"/>
          </a:xfrm>
        </p:grpSpPr>
        <p:sp>
          <p:nvSpPr>
            <p:cNvPr id="1333" name="Google Shape;1333;p5"/>
            <p:cNvSpPr/>
            <p:nvPr/>
          </p:nvSpPr>
          <p:spPr>
            <a:xfrm flipH="1" rot="-2516713">
              <a:off x="7464895"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 name="Google Shape;1334;p5"/>
            <p:cNvGrpSpPr/>
            <p:nvPr/>
          </p:nvGrpSpPr>
          <p:grpSpPr>
            <a:xfrm flipH="1">
              <a:off x="8128898" y="4088162"/>
              <a:ext cx="1904802" cy="1336486"/>
              <a:chOff x="-5766425" y="1895825"/>
              <a:chExt cx="3859780" cy="2708179"/>
            </a:xfrm>
          </p:grpSpPr>
          <p:sp>
            <p:nvSpPr>
              <p:cNvPr id="1335" name="Google Shape;1335;p5"/>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5"/>
            <p:cNvGrpSpPr/>
            <p:nvPr/>
          </p:nvGrpSpPr>
          <p:grpSpPr>
            <a:xfrm flipH="1" rot="-126021">
              <a:off x="7886688" y="4304369"/>
              <a:ext cx="2989792" cy="1532599"/>
              <a:chOff x="-5437800" y="1555000"/>
              <a:chExt cx="4365552" cy="2237828"/>
            </a:xfrm>
          </p:grpSpPr>
          <p:sp>
            <p:nvSpPr>
              <p:cNvPr id="1365" name="Google Shape;1365;p5"/>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49" name="Google Shape;1449;p5"/>
          <p:cNvSpPr/>
          <p:nvPr/>
        </p:nvSpPr>
        <p:spPr>
          <a:xfrm rot="-934799">
            <a:off x="-1130205" y="-2319693"/>
            <a:ext cx="9981438" cy="510128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 name="Google Shape;1450;p5"/>
          <p:cNvGrpSpPr/>
          <p:nvPr/>
        </p:nvGrpSpPr>
        <p:grpSpPr>
          <a:xfrm>
            <a:off x="-1803460" y="-966881"/>
            <a:ext cx="3580437" cy="2567111"/>
            <a:chOff x="-1803460" y="-966881"/>
            <a:chExt cx="3580437" cy="2567111"/>
          </a:xfrm>
        </p:grpSpPr>
        <p:grpSp>
          <p:nvGrpSpPr>
            <p:cNvPr id="1451" name="Google Shape;1451;p5"/>
            <p:cNvGrpSpPr/>
            <p:nvPr/>
          </p:nvGrpSpPr>
          <p:grpSpPr>
            <a:xfrm rot="10318208">
              <a:off x="-1700286" y="-739621"/>
              <a:ext cx="3374089" cy="1714014"/>
              <a:chOff x="-6252975" y="-3562350"/>
              <a:chExt cx="3937546" cy="2000246"/>
            </a:xfrm>
          </p:grpSpPr>
          <p:sp>
            <p:nvSpPr>
              <p:cNvPr id="1452" name="Google Shape;1452;p5"/>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 name="Google Shape;1570;p5"/>
            <p:cNvGrpSpPr/>
            <p:nvPr/>
          </p:nvGrpSpPr>
          <p:grpSpPr>
            <a:xfrm rot="10800000">
              <a:off x="-496333" y="659044"/>
              <a:ext cx="1068363" cy="941186"/>
              <a:chOff x="-1080450" y="-1803125"/>
              <a:chExt cx="824100" cy="726000"/>
            </a:xfrm>
          </p:grpSpPr>
          <p:sp>
            <p:nvSpPr>
              <p:cNvPr id="1571" name="Google Shape;1571;p5"/>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82" name="Google Shape;1582;p5"/>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1583" name="Google Shape;1583;p5"/>
          <p:cNvSpPr txBox="1"/>
          <p:nvPr>
            <p:ph idx="1" type="subTitle"/>
          </p:nvPr>
        </p:nvSpPr>
        <p:spPr>
          <a:xfrm>
            <a:off x="1828787" y="3660852"/>
            <a:ext cx="2516700" cy="63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84" name="Google Shape;1584;p5"/>
          <p:cNvSpPr txBox="1"/>
          <p:nvPr>
            <p:ph idx="2" type="subTitle"/>
          </p:nvPr>
        </p:nvSpPr>
        <p:spPr>
          <a:xfrm>
            <a:off x="1828787" y="3328450"/>
            <a:ext cx="2516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85" name="Google Shape;1585;p5"/>
          <p:cNvSpPr txBox="1"/>
          <p:nvPr>
            <p:ph idx="3" type="subTitle"/>
          </p:nvPr>
        </p:nvSpPr>
        <p:spPr>
          <a:xfrm>
            <a:off x="4798513" y="3660852"/>
            <a:ext cx="2516700" cy="63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86" name="Google Shape;1586;p5"/>
          <p:cNvSpPr txBox="1"/>
          <p:nvPr>
            <p:ph idx="4" type="subTitle"/>
          </p:nvPr>
        </p:nvSpPr>
        <p:spPr>
          <a:xfrm>
            <a:off x="4798513" y="3328450"/>
            <a:ext cx="2516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587" name="Shape 1587"/>
        <p:cNvGrpSpPr/>
        <p:nvPr/>
      </p:nvGrpSpPr>
      <p:grpSpPr>
        <a:xfrm>
          <a:off x="0" y="0"/>
          <a:ext cx="0" cy="0"/>
          <a:chOff x="0" y="0"/>
          <a:chExt cx="0" cy="0"/>
        </a:xfrm>
      </p:grpSpPr>
      <p:sp>
        <p:nvSpPr>
          <p:cNvPr id="1588" name="Google Shape;1588;p6"/>
          <p:cNvSpPr/>
          <p:nvPr/>
        </p:nvSpPr>
        <p:spPr>
          <a:xfrm flipH="1" rot="1160007">
            <a:off x="227900" y="-2472109"/>
            <a:ext cx="9981457" cy="510129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grpSp>
        <p:nvGrpSpPr>
          <p:cNvPr id="1590" name="Google Shape;1590;p6"/>
          <p:cNvGrpSpPr/>
          <p:nvPr/>
        </p:nvGrpSpPr>
        <p:grpSpPr>
          <a:xfrm>
            <a:off x="-1791528" y="3395825"/>
            <a:ext cx="3656120" cy="3278312"/>
            <a:chOff x="-1791528" y="3395825"/>
            <a:chExt cx="3656120" cy="3278312"/>
          </a:xfrm>
        </p:grpSpPr>
        <p:sp>
          <p:nvSpPr>
            <p:cNvPr id="1591" name="Google Shape;1591;p6"/>
            <p:cNvSpPr/>
            <p:nvPr/>
          </p:nvSpPr>
          <p:spPr>
            <a:xfrm rot="2516713">
              <a:off x="-1138063"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 name="Google Shape;1592;p6"/>
            <p:cNvGrpSpPr/>
            <p:nvPr/>
          </p:nvGrpSpPr>
          <p:grpSpPr>
            <a:xfrm flipH="1">
              <a:off x="-1258492" y="3905533"/>
              <a:ext cx="2249295" cy="1871037"/>
              <a:chOff x="-4079175" y="203483"/>
              <a:chExt cx="2441701" cy="2031087"/>
            </a:xfrm>
          </p:grpSpPr>
          <p:sp>
            <p:nvSpPr>
              <p:cNvPr id="1593" name="Google Shape;1593;p6"/>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 name="Google Shape;1780;p6"/>
            <p:cNvGrpSpPr/>
            <p:nvPr/>
          </p:nvGrpSpPr>
          <p:grpSpPr>
            <a:xfrm rot="-137075">
              <a:off x="-1762170" y="4506990"/>
              <a:ext cx="2989724" cy="1532564"/>
              <a:chOff x="-5437800" y="1555000"/>
              <a:chExt cx="4365552" cy="2237828"/>
            </a:xfrm>
          </p:grpSpPr>
          <p:sp>
            <p:nvSpPr>
              <p:cNvPr id="1781" name="Google Shape;1781;p6"/>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5" name="Google Shape;1865;p6"/>
          <p:cNvGrpSpPr/>
          <p:nvPr/>
        </p:nvGrpSpPr>
        <p:grpSpPr>
          <a:xfrm>
            <a:off x="7464365" y="-890681"/>
            <a:ext cx="3580437" cy="2567111"/>
            <a:chOff x="7464365" y="-890681"/>
            <a:chExt cx="3580437" cy="2567111"/>
          </a:xfrm>
        </p:grpSpPr>
        <p:grpSp>
          <p:nvGrpSpPr>
            <p:cNvPr id="1866" name="Google Shape;1866;p6"/>
            <p:cNvGrpSpPr/>
            <p:nvPr/>
          </p:nvGrpSpPr>
          <p:grpSpPr>
            <a:xfrm flipH="1" rot="-10318208">
              <a:off x="7567539" y="-663421"/>
              <a:ext cx="3374089" cy="1714014"/>
              <a:chOff x="-6252975" y="-3562350"/>
              <a:chExt cx="3937546" cy="2000246"/>
            </a:xfrm>
          </p:grpSpPr>
          <p:sp>
            <p:nvSpPr>
              <p:cNvPr id="1867" name="Google Shape;1867;p6"/>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 name="Google Shape;1985;p6"/>
            <p:cNvGrpSpPr/>
            <p:nvPr/>
          </p:nvGrpSpPr>
          <p:grpSpPr>
            <a:xfrm flipH="1" rot="10800000">
              <a:off x="8669312" y="735244"/>
              <a:ext cx="1068363" cy="941186"/>
              <a:chOff x="-1080450" y="-1803125"/>
              <a:chExt cx="824100" cy="726000"/>
            </a:xfrm>
          </p:grpSpPr>
          <p:sp>
            <p:nvSpPr>
              <p:cNvPr id="1986" name="Google Shape;1986;p6"/>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997" name="Shape 1997"/>
        <p:cNvGrpSpPr/>
        <p:nvPr/>
      </p:nvGrpSpPr>
      <p:grpSpPr>
        <a:xfrm>
          <a:off x="0" y="0"/>
          <a:ext cx="0" cy="0"/>
          <a:chOff x="0" y="0"/>
          <a:chExt cx="0" cy="0"/>
        </a:xfrm>
      </p:grpSpPr>
      <p:grpSp>
        <p:nvGrpSpPr>
          <p:cNvPr id="1998" name="Google Shape;1998;p7"/>
          <p:cNvGrpSpPr/>
          <p:nvPr/>
        </p:nvGrpSpPr>
        <p:grpSpPr>
          <a:xfrm rot="9462155">
            <a:off x="4591759" y="2712078"/>
            <a:ext cx="275366" cy="252545"/>
            <a:chOff x="1403175" y="2247900"/>
            <a:chExt cx="168025" cy="154100"/>
          </a:xfrm>
        </p:grpSpPr>
        <p:sp>
          <p:nvSpPr>
            <p:cNvPr id="1999" name="Google Shape;1999;p7"/>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7"/>
          <p:cNvGrpSpPr/>
          <p:nvPr/>
        </p:nvGrpSpPr>
        <p:grpSpPr>
          <a:xfrm flipH="1" rot="10800000">
            <a:off x="8155421" y="413227"/>
            <a:ext cx="275359" cy="252539"/>
            <a:chOff x="1403175" y="2247900"/>
            <a:chExt cx="168025" cy="154100"/>
          </a:xfrm>
        </p:grpSpPr>
        <p:sp>
          <p:nvSpPr>
            <p:cNvPr id="2002" name="Google Shape;2002;p7"/>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4" name="Google Shape;2004;p7"/>
          <p:cNvSpPr/>
          <p:nvPr/>
        </p:nvSpPr>
        <p:spPr>
          <a:xfrm rot="10800000">
            <a:off x="-403225" y="-756651"/>
            <a:ext cx="10595967" cy="5415358"/>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
          <p:cNvSpPr txBox="1"/>
          <p:nvPr>
            <p:ph idx="1" type="subTitle"/>
          </p:nvPr>
        </p:nvSpPr>
        <p:spPr>
          <a:xfrm>
            <a:off x="713225" y="2244750"/>
            <a:ext cx="3852000" cy="194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grpSp>
        <p:nvGrpSpPr>
          <p:cNvPr id="2006" name="Google Shape;2006;p7"/>
          <p:cNvGrpSpPr/>
          <p:nvPr/>
        </p:nvGrpSpPr>
        <p:grpSpPr>
          <a:xfrm>
            <a:off x="2397054" y="798800"/>
            <a:ext cx="9109504" cy="6409200"/>
            <a:chOff x="2397054" y="798800"/>
            <a:chExt cx="9109504" cy="6409200"/>
          </a:xfrm>
        </p:grpSpPr>
        <p:sp>
          <p:nvSpPr>
            <p:cNvPr id="2007" name="Google Shape;2007;p7"/>
            <p:cNvSpPr/>
            <p:nvPr/>
          </p:nvSpPr>
          <p:spPr>
            <a:xfrm flipH="1" rot="-874146">
              <a:off x="2800748" y="1774324"/>
              <a:ext cx="8302117" cy="4271042"/>
            </a:xfrm>
            <a:custGeom>
              <a:rect b="b" l="l" r="r" t="t"/>
              <a:pathLst>
                <a:path extrusionOk="0" h="22945" w="44602">
                  <a:moveTo>
                    <a:pt x="4652" y="3953"/>
                  </a:moveTo>
                  <a:lnTo>
                    <a:pt x="4652" y="3953"/>
                  </a:lnTo>
                  <a:cubicBezTo>
                    <a:pt x="4541" y="4211"/>
                    <a:pt x="4450" y="4468"/>
                    <a:pt x="4413" y="4744"/>
                  </a:cubicBezTo>
                  <a:cubicBezTo>
                    <a:pt x="4413" y="4781"/>
                    <a:pt x="4413" y="4799"/>
                    <a:pt x="4413" y="4836"/>
                  </a:cubicBezTo>
                  <a:cubicBezTo>
                    <a:pt x="4394" y="4873"/>
                    <a:pt x="4376" y="4909"/>
                    <a:pt x="4358" y="4946"/>
                  </a:cubicBezTo>
                  <a:cubicBezTo>
                    <a:pt x="4302" y="4707"/>
                    <a:pt x="4302" y="4468"/>
                    <a:pt x="4413" y="4266"/>
                  </a:cubicBezTo>
                  <a:cubicBezTo>
                    <a:pt x="4468" y="4137"/>
                    <a:pt x="4560" y="4045"/>
                    <a:pt x="4652" y="3953"/>
                  </a:cubicBezTo>
                  <a:close/>
                  <a:moveTo>
                    <a:pt x="6104" y="3953"/>
                  </a:moveTo>
                  <a:cubicBezTo>
                    <a:pt x="6086" y="4211"/>
                    <a:pt x="6086" y="4468"/>
                    <a:pt x="6049" y="4726"/>
                  </a:cubicBezTo>
                  <a:cubicBezTo>
                    <a:pt x="6012" y="5112"/>
                    <a:pt x="5939" y="5498"/>
                    <a:pt x="5792" y="5865"/>
                  </a:cubicBezTo>
                  <a:cubicBezTo>
                    <a:pt x="5773" y="5921"/>
                    <a:pt x="5755" y="5957"/>
                    <a:pt x="5736" y="6012"/>
                  </a:cubicBezTo>
                  <a:cubicBezTo>
                    <a:pt x="5718" y="5865"/>
                    <a:pt x="5700" y="5737"/>
                    <a:pt x="5700" y="5590"/>
                  </a:cubicBezTo>
                  <a:cubicBezTo>
                    <a:pt x="5681" y="5148"/>
                    <a:pt x="5773" y="4707"/>
                    <a:pt x="5939" y="4321"/>
                  </a:cubicBezTo>
                  <a:cubicBezTo>
                    <a:pt x="5975" y="4192"/>
                    <a:pt x="6049" y="4082"/>
                    <a:pt x="6104" y="3953"/>
                  </a:cubicBezTo>
                  <a:close/>
                  <a:moveTo>
                    <a:pt x="9671" y="6821"/>
                  </a:moveTo>
                  <a:lnTo>
                    <a:pt x="9671" y="6821"/>
                  </a:lnTo>
                  <a:cubicBezTo>
                    <a:pt x="9689" y="6877"/>
                    <a:pt x="9707" y="6950"/>
                    <a:pt x="9726" y="7024"/>
                  </a:cubicBezTo>
                  <a:cubicBezTo>
                    <a:pt x="9744" y="7116"/>
                    <a:pt x="9763" y="7207"/>
                    <a:pt x="9781" y="7299"/>
                  </a:cubicBezTo>
                  <a:cubicBezTo>
                    <a:pt x="9781" y="7299"/>
                    <a:pt x="9763" y="7318"/>
                    <a:pt x="9763" y="7336"/>
                  </a:cubicBezTo>
                  <a:cubicBezTo>
                    <a:pt x="9763" y="7446"/>
                    <a:pt x="9744" y="7538"/>
                    <a:pt x="9744" y="7649"/>
                  </a:cubicBezTo>
                  <a:cubicBezTo>
                    <a:pt x="9763" y="7759"/>
                    <a:pt x="9763" y="7888"/>
                    <a:pt x="9744" y="7998"/>
                  </a:cubicBezTo>
                  <a:cubicBezTo>
                    <a:pt x="9726" y="7961"/>
                    <a:pt x="9707" y="7906"/>
                    <a:pt x="9689" y="7869"/>
                  </a:cubicBezTo>
                  <a:cubicBezTo>
                    <a:pt x="9689" y="7869"/>
                    <a:pt x="9689" y="7851"/>
                    <a:pt x="9689" y="7851"/>
                  </a:cubicBezTo>
                  <a:cubicBezTo>
                    <a:pt x="9689" y="7777"/>
                    <a:pt x="9689" y="7685"/>
                    <a:pt x="9689" y="7612"/>
                  </a:cubicBezTo>
                  <a:cubicBezTo>
                    <a:pt x="9707" y="7410"/>
                    <a:pt x="9726" y="7189"/>
                    <a:pt x="9707" y="6968"/>
                  </a:cubicBezTo>
                  <a:cubicBezTo>
                    <a:pt x="9689" y="6932"/>
                    <a:pt x="9689" y="6877"/>
                    <a:pt x="9671" y="6821"/>
                  </a:cubicBezTo>
                  <a:close/>
                  <a:moveTo>
                    <a:pt x="10185" y="6564"/>
                  </a:moveTo>
                  <a:cubicBezTo>
                    <a:pt x="10185" y="6582"/>
                    <a:pt x="10185" y="6601"/>
                    <a:pt x="10204" y="6619"/>
                  </a:cubicBezTo>
                  <a:cubicBezTo>
                    <a:pt x="10222" y="6711"/>
                    <a:pt x="10241" y="6877"/>
                    <a:pt x="10241" y="7024"/>
                  </a:cubicBezTo>
                  <a:cubicBezTo>
                    <a:pt x="10259" y="7171"/>
                    <a:pt x="10259" y="7336"/>
                    <a:pt x="10296" y="7446"/>
                  </a:cubicBezTo>
                  <a:cubicBezTo>
                    <a:pt x="10259" y="7741"/>
                    <a:pt x="10222" y="8035"/>
                    <a:pt x="10185" y="8329"/>
                  </a:cubicBezTo>
                  <a:cubicBezTo>
                    <a:pt x="10185" y="8329"/>
                    <a:pt x="10185" y="8329"/>
                    <a:pt x="10185" y="8347"/>
                  </a:cubicBezTo>
                  <a:cubicBezTo>
                    <a:pt x="10149" y="8274"/>
                    <a:pt x="10130" y="8200"/>
                    <a:pt x="10094" y="8127"/>
                  </a:cubicBezTo>
                  <a:cubicBezTo>
                    <a:pt x="10149" y="7888"/>
                    <a:pt x="10149" y="7630"/>
                    <a:pt x="10149" y="7373"/>
                  </a:cubicBezTo>
                  <a:cubicBezTo>
                    <a:pt x="10149" y="7171"/>
                    <a:pt x="10149" y="6987"/>
                    <a:pt x="10167" y="6785"/>
                  </a:cubicBezTo>
                  <a:lnTo>
                    <a:pt x="10167" y="6748"/>
                  </a:lnTo>
                  <a:cubicBezTo>
                    <a:pt x="10167" y="6693"/>
                    <a:pt x="10167" y="6638"/>
                    <a:pt x="10185" y="6564"/>
                  </a:cubicBezTo>
                  <a:close/>
                  <a:moveTo>
                    <a:pt x="9855" y="7759"/>
                  </a:moveTo>
                  <a:lnTo>
                    <a:pt x="9855" y="7759"/>
                  </a:lnTo>
                  <a:cubicBezTo>
                    <a:pt x="9891" y="7888"/>
                    <a:pt x="9946" y="8016"/>
                    <a:pt x="9983" y="8145"/>
                  </a:cubicBezTo>
                  <a:cubicBezTo>
                    <a:pt x="9983" y="8219"/>
                    <a:pt x="9965" y="8292"/>
                    <a:pt x="9965" y="8366"/>
                  </a:cubicBezTo>
                  <a:cubicBezTo>
                    <a:pt x="9928" y="8292"/>
                    <a:pt x="9891" y="8237"/>
                    <a:pt x="9855" y="8163"/>
                  </a:cubicBezTo>
                  <a:cubicBezTo>
                    <a:pt x="9855" y="8035"/>
                    <a:pt x="9873" y="7906"/>
                    <a:pt x="9855" y="7759"/>
                  </a:cubicBezTo>
                  <a:close/>
                  <a:moveTo>
                    <a:pt x="9450" y="7667"/>
                  </a:moveTo>
                  <a:lnTo>
                    <a:pt x="9450" y="7667"/>
                  </a:lnTo>
                  <a:cubicBezTo>
                    <a:pt x="9487" y="7741"/>
                    <a:pt x="9524" y="7814"/>
                    <a:pt x="9579" y="7906"/>
                  </a:cubicBezTo>
                  <a:cubicBezTo>
                    <a:pt x="9579" y="7961"/>
                    <a:pt x="9579" y="7998"/>
                    <a:pt x="9579" y="8053"/>
                  </a:cubicBezTo>
                  <a:cubicBezTo>
                    <a:pt x="9560" y="8163"/>
                    <a:pt x="9560" y="8292"/>
                    <a:pt x="9560" y="8402"/>
                  </a:cubicBezTo>
                  <a:cubicBezTo>
                    <a:pt x="9560" y="8384"/>
                    <a:pt x="9560" y="8384"/>
                    <a:pt x="9560" y="8366"/>
                  </a:cubicBezTo>
                  <a:lnTo>
                    <a:pt x="9542" y="8292"/>
                  </a:lnTo>
                  <a:cubicBezTo>
                    <a:pt x="9524" y="8163"/>
                    <a:pt x="9505" y="8035"/>
                    <a:pt x="9487" y="7906"/>
                  </a:cubicBezTo>
                  <a:cubicBezTo>
                    <a:pt x="9468" y="7833"/>
                    <a:pt x="9468" y="7759"/>
                    <a:pt x="9450" y="7667"/>
                  </a:cubicBezTo>
                  <a:close/>
                  <a:moveTo>
                    <a:pt x="9671" y="8090"/>
                  </a:moveTo>
                  <a:cubicBezTo>
                    <a:pt x="9707" y="8127"/>
                    <a:pt x="9726" y="8163"/>
                    <a:pt x="9744" y="8200"/>
                  </a:cubicBezTo>
                  <a:cubicBezTo>
                    <a:pt x="9744" y="8200"/>
                    <a:pt x="9744" y="8200"/>
                    <a:pt x="9744" y="8219"/>
                  </a:cubicBezTo>
                  <a:cubicBezTo>
                    <a:pt x="9726" y="8347"/>
                    <a:pt x="9726" y="8476"/>
                    <a:pt x="9726" y="8605"/>
                  </a:cubicBezTo>
                  <a:cubicBezTo>
                    <a:pt x="9707" y="8586"/>
                    <a:pt x="9671" y="8586"/>
                    <a:pt x="9652" y="8568"/>
                  </a:cubicBezTo>
                  <a:cubicBezTo>
                    <a:pt x="9671" y="8402"/>
                    <a:pt x="9671" y="8237"/>
                    <a:pt x="9671" y="8090"/>
                  </a:cubicBezTo>
                  <a:close/>
                  <a:moveTo>
                    <a:pt x="9836" y="8366"/>
                  </a:moveTo>
                  <a:cubicBezTo>
                    <a:pt x="9873" y="8421"/>
                    <a:pt x="9910" y="8476"/>
                    <a:pt x="9928" y="8513"/>
                  </a:cubicBezTo>
                  <a:lnTo>
                    <a:pt x="9946" y="8549"/>
                  </a:lnTo>
                  <a:cubicBezTo>
                    <a:pt x="9946" y="8586"/>
                    <a:pt x="9946" y="8623"/>
                    <a:pt x="9946" y="8660"/>
                  </a:cubicBezTo>
                  <a:cubicBezTo>
                    <a:pt x="9946" y="8678"/>
                    <a:pt x="9946" y="8697"/>
                    <a:pt x="9946" y="8715"/>
                  </a:cubicBezTo>
                  <a:cubicBezTo>
                    <a:pt x="9910" y="8678"/>
                    <a:pt x="9873" y="8660"/>
                    <a:pt x="9836" y="8641"/>
                  </a:cubicBezTo>
                  <a:cubicBezTo>
                    <a:pt x="9836" y="8549"/>
                    <a:pt x="9836" y="8458"/>
                    <a:pt x="9836" y="8366"/>
                  </a:cubicBezTo>
                  <a:close/>
                  <a:moveTo>
                    <a:pt x="10075" y="8347"/>
                  </a:moveTo>
                  <a:cubicBezTo>
                    <a:pt x="10094" y="8402"/>
                    <a:pt x="10112" y="8439"/>
                    <a:pt x="10130" y="8494"/>
                  </a:cubicBezTo>
                  <a:cubicBezTo>
                    <a:pt x="10130" y="8494"/>
                    <a:pt x="10130" y="8513"/>
                    <a:pt x="10149" y="8513"/>
                  </a:cubicBezTo>
                  <a:lnTo>
                    <a:pt x="10167" y="8513"/>
                  </a:lnTo>
                  <a:cubicBezTo>
                    <a:pt x="10149" y="8623"/>
                    <a:pt x="10149" y="8715"/>
                    <a:pt x="10130" y="8807"/>
                  </a:cubicBezTo>
                  <a:cubicBezTo>
                    <a:pt x="10094" y="8788"/>
                    <a:pt x="10075" y="8788"/>
                    <a:pt x="10038" y="8770"/>
                  </a:cubicBezTo>
                  <a:cubicBezTo>
                    <a:pt x="10038" y="8733"/>
                    <a:pt x="10057" y="8697"/>
                    <a:pt x="10057" y="8678"/>
                  </a:cubicBezTo>
                  <a:cubicBezTo>
                    <a:pt x="10057" y="8568"/>
                    <a:pt x="10057" y="8458"/>
                    <a:pt x="10075" y="8347"/>
                  </a:cubicBezTo>
                  <a:close/>
                  <a:moveTo>
                    <a:pt x="10277" y="8807"/>
                  </a:moveTo>
                  <a:cubicBezTo>
                    <a:pt x="10277" y="8844"/>
                    <a:pt x="10259" y="8862"/>
                    <a:pt x="10259" y="8880"/>
                  </a:cubicBezTo>
                  <a:cubicBezTo>
                    <a:pt x="10259" y="8880"/>
                    <a:pt x="10259" y="8899"/>
                    <a:pt x="10259" y="8899"/>
                  </a:cubicBezTo>
                  <a:lnTo>
                    <a:pt x="10222" y="8880"/>
                  </a:lnTo>
                  <a:cubicBezTo>
                    <a:pt x="10222" y="8862"/>
                    <a:pt x="10222" y="8844"/>
                    <a:pt x="10241" y="8844"/>
                  </a:cubicBezTo>
                  <a:cubicBezTo>
                    <a:pt x="10241" y="8825"/>
                    <a:pt x="10241" y="8825"/>
                    <a:pt x="10259" y="8807"/>
                  </a:cubicBezTo>
                  <a:close/>
                  <a:moveTo>
                    <a:pt x="15821" y="7906"/>
                  </a:moveTo>
                  <a:cubicBezTo>
                    <a:pt x="15748" y="8064"/>
                    <a:pt x="15642" y="8206"/>
                    <a:pt x="15535" y="8366"/>
                  </a:cubicBezTo>
                  <a:cubicBezTo>
                    <a:pt x="15499" y="8402"/>
                    <a:pt x="15462" y="8458"/>
                    <a:pt x="15443" y="8513"/>
                  </a:cubicBezTo>
                  <a:cubicBezTo>
                    <a:pt x="15333" y="8641"/>
                    <a:pt x="15241" y="8788"/>
                    <a:pt x="15131" y="8917"/>
                  </a:cubicBezTo>
                  <a:cubicBezTo>
                    <a:pt x="15204" y="8770"/>
                    <a:pt x="15296" y="8623"/>
                    <a:pt x="15370" y="8476"/>
                  </a:cubicBezTo>
                  <a:cubicBezTo>
                    <a:pt x="15407" y="8421"/>
                    <a:pt x="15443" y="8366"/>
                    <a:pt x="15480" y="8310"/>
                  </a:cubicBezTo>
                  <a:cubicBezTo>
                    <a:pt x="15517" y="8274"/>
                    <a:pt x="15554" y="8219"/>
                    <a:pt x="15590" y="8163"/>
                  </a:cubicBezTo>
                  <a:cubicBezTo>
                    <a:pt x="15646" y="8072"/>
                    <a:pt x="15738" y="7998"/>
                    <a:pt x="15811" y="7906"/>
                  </a:cubicBezTo>
                  <a:cubicBezTo>
                    <a:pt x="15815" y="7906"/>
                    <a:pt x="15819" y="7906"/>
                    <a:pt x="15821" y="7906"/>
                  </a:cubicBezTo>
                  <a:close/>
                  <a:moveTo>
                    <a:pt x="10590" y="8586"/>
                  </a:moveTo>
                  <a:lnTo>
                    <a:pt x="10590" y="8586"/>
                  </a:lnTo>
                  <a:cubicBezTo>
                    <a:pt x="10553" y="8733"/>
                    <a:pt x="10498" y="8880"/>
                    <a:pt x="10424" y="8991"/>
                  </a:cubicBezTo>
                  <a:cubicBezTo>
                    <a:pt x="10406" y="8991"/>
                    <a:pt x="10388" y="8972"/>
                    <a:pt x="10369" y="8954"/>
                  </a:cubicBezTo>
                  <a:cubicBezTo>
                    <a:pt x="10369" y="8954"/>
                    <a:pt x="10369" y="8936"/>
                    <a:pt x="10369" y="8917"/>
                  </a:cubicBezTo>
                  <a:cubicBezTo>
                    <a:pt x="10443" y="8807"/>
                    <a:pt x="10516" y="8697"/>
                    <a:pt x="10590" y="8586"/>
                  </a:cubicBezTo>
                  <a:close/>
                  <a:moveTo>
                    <a:pt x="23882" y="9303"/>
                  </a:moveTo>
                  <a:cubicBezTo>
                    <a:pt x="23955" y="9340"/>
                    <a:pt x="24084" y="9340"/>
                    <a:pt x="24103" y="9340"/>
                  </a:cubicBezTo>
                  <a:cubicBezTo>
                    <a:pt x="24139" y="9414"/>
                    <a:pt x="24158" y="9487"/>
                    <a:pt x="24194" y="9561"/>
                  </a:cubicBezTo>
                  <a:cubicBezTo>
                    <a:pt x="24158" y="9542"/>
                    <a:pt x="24121" y="9505"/>
                    <a:pt x="24084" y="9505"/>
                  </a:cubicBezTo>
                  <a:cubicBezTo>
                    <a:pt x="24058" y="9492"/>
                    <a:pt x="24023" y="9479"/>
                    <a:pt x="23985" y="9479"/>
                  </a:cubicBezTo>
                  <a:cubicBezTo>
                    <a:pt x="23969" y="9479"/>
                    <a:pt x="23953" y="9482"/>
                    <a:pt x="23937" y="9487"/>
                  </a:cubicBezTo>
                  <a:cubicBezTo>
                    <a:pt x="23937" y="9469"/>
                    <a:pt x="23937" y="9469"/>
                    <a:pt x="23937" y="9469"/>
                  </a:cubicBezTo>
                  <a:cubicBezTo>
                    <a:pt x="23919" y="9414"/>
                    <a:pt x="23919" y="9358"/>
                    <a:pt x="23882" y="9322"/>
                  </a:cubicBezTo>
                  <a:cubicBezTo>
                    <a:pt x="23864" y="9322"/>
                    <a:pt x="23845" y="9303"/>
                    <a:pt x="23845" y="9303"/>
                  </a:cubicBezTo>
                  <a:close/>
                  <a:moveTo>
                    <a:pt x="14506" y="8513"/>
                  </a:moveTo>
                  <a:cubicBezTo>
                    <a:pt x="14487" y="8568"/>
                    <a:pt x="14469" y="8623"/>
                    <a:pt x="14451" y="8678"/>
                  </a:cubicBezTo>
                  <a:cubicBezTo>
                    <a:pt x="14432" y="8715"/>
                    <a:pt x="14414" y="8752"/>
                    <a:pt x="14414" y="8788"/>
                  </a:cubicBezTo>
                  <a:cubicBezTo>
                    <a:pt x="14340" y="8972"/>
                    <a:pt x="14248" y="9138"/>
                    <a:pt x="14138" y="9322"/>
                  </a:cubicBezTo>
                  <a:cubicBezTo>
                    <a:pt x="14101" y="9358"/>
                    <a:pt x="14083" y="9414"/>
                    <a:pt x="14046" y="9450"/>
                  </a:cubicBezTo>
                  <a:cubicBezTo>
                    <a:pt x="13991" y="9524"/>
                    <a:pt x="13954" y="9616"/>
                    <a:pt x="13899" y="9689"/>
                  </a:cubicBezTo>
                  <a:cubicBezTo>
                    <a:pt x="13899" y="9671"/>
                    <a:pt x="13918" y="9671"/>
                    <a:pt x="13918" y="9653"/>
                  </a:cubicBezTo>
                  <a:cubicBezTo>
                    <a:pt x="14009" y="9469"/>
                    <a:pt x="14120" y="9266"/>
                    <a:pt x="14212" y="9083"/>
                  </a:cubicBezTo>
                  <a:cubicBezTo>
                    <a:pt x="14285" y="8917"/>
                    <a:pt x="14377" y="8770"/>
                    <a:pt x="14451" y="8623"/>
                  </a:cubicBezTo>
                  <a:cubicBezTo>
                    <a:pt x="14469" y="8586"/>
                    <a:pt x="14487" y="8549"/>
                    <a:pt x="14506" y="8513"/>
                  </a:cubicBezTo>
                  <a:close/>
                  <a:moveTo>
                    <a:pt x="15039" y="8862"/>
                  </a:moveTo>
                  <a:cubicBezTo>
                    <a:pt x="15039" y="8880"/>
                    <a:pt x="15021" y="8880"/>
                    <a:pt x="15021" y="8899"/>
                  </a:cubicBezTo>
                  <a:cubicBezTo>
                    <a:pt x="14929" y="9046"/>
                    <a:pt x="14837" y="9193"/>
                    <a:pt x="14745" y="9358"/>
                  </a:cubicBezTo>
                  <a:cubicBezTo>
                    <a:pt x="14579" y="9469"/>
                    <a:pt x="14432" y="9579"/>
                    <a:pt x="14267" y="9708"/>
                  </a:cubicBezTo>
                  <a:cubicBezTo>
                    <a:pt x="14322" y="9616"/>
                    <a:pt x="14377" y="9524"/>
                    <a:pt x="14451" y="9432"/>
                  </a:cubicBezTo>
                  <a:cubicBezTo>
                    <a:pt x="14469" y="9414"/>
                    <a:pt x="14487" y="9395"/>
                    <a:pt x="14524" y="9377"/>
                  </a:cubicBezTo>
                  <a:cubicBezTo>
                    <a:pt x="14579" y="9358"/>
                    <a:pt x="14635" y="9322"/>
                    <a:pt x="14690" y="9266"/>
                  </a:cubicBezTo>
                  <a:cubicBezTo>
                    <a:pt x="14745" y="9211"/>
                    <a:pt x="14800" y="9138"/>
                    <a:pt x="14855" y="9064"/>
                  </a:cubicBezTo>
                  <a:cubicBezTo>
                    <a:pt x="14910" y="9009"/>
                    <a:pt x="14965" y="8936"/>
                    <a:pt x="15021" y="8880"/>
                  </a:cubicBezTo>
                  <a:cubicBezTo>
                    <a:pt x="15021" y="8880"/>
                    <a:pt x="15039" y="8862"/>
                    <a:pt x="15039" y="8862"/>
                  </a:cubicBezTo>
                  <a:close/>
                  <a:moveTo>
                    <a:pt x="23533" y="9266"/>
                  </a:moveTo>
                  <a:cubicBezTo>
                    <a:pt x="23569" y="9303"/>
                    <a:pt x="23606" y="9303"/>
                    <a:pt x="23643" y="9322"/>
                  </a:cubicBezTo>
                  <a:cubicBezTo>
                    <a:pt x="23625" y="9322"/>
                    <a:pt x="23606" y="9340"/>
                    <a:pt x="23588" y="9358"/>
                  </a:cubicBezTo>
                  <a:cubicBezTo>
                    <a:pt x="23514" y="9432"/>
                    <a:pt x="23496" y="9542"/>
                    <a:pt x="23496" y="9653"/>
                  </a:cubicBezTo>
                  <a:cubicBezTo>
                    <a:pt x="23496" y="9689"/>
                    <a:pt x="23496" y="9744"/>
                    <a:pt x="23496" y="9781"/>
                  </a:cubicBezTo>
                  <a:cubicBezTo>
                    <a:pt x="23496" y="9792"/>
                    <a:pt x="23496" y="9803"/>
                    <a:pt x="23500" y="9810"/>
                  </a:cubicBezTo>
                  <a:lnTo>
                    <a:pt x="23500" y="9810"/>
                  </a:lnTo>
                  <a:cubicBezTo>
                    <a:pt x="23472" y="9794"/>
                    <a:pt x="23456" y="9779"/>
                    <a:pt x="23441" y="9763"/>
                  </a:cubicBezTo>
                  <a:cubicBezTo>
                    <a:pt x="23441" y="9689"/>
                    <a:pt x="23441" y="9616"/>
                    <a:pt x="23441" y="9542"/>
                  </a:cubicBezTo>
                  <a:cubicBezTo>
                    <a:pt x="23459" y="9450"/>
                    <a:pt x="23496" y="9377"/>
                    <a:pt x="23533" y="9285"/>
                  </a:cubicBezTo>
                  <a:cubicBezTo>
                    <a:pt x="23533" y="9285"/>
                    <a:pt x="23533" y="9285"/>
                    <a:pt x="23533" y="9266"/>
                  </a:cubicBezTo>
                  <a:close/>
                  <a:moveTo>
                    <a:pt x="13806" y="9856"/>
                  </a:moveTo>
                  <a:cubicBezTo>
                    <a:pt x="13770" y="9911"/>
                    <a:pt x="13734" y="9984"/>
                    <a:pt x="13715" y="10039"/>
                  </a:cubicBezTo>
                  <a:cubicBezTo>
                    <a:pt x="13715" y="10039"/>
                    <a:pt x="13697" y="10057"/>
                    <a:pt x="13697" y="10057"/>
                  </a:cubicBezTo>
                  <a:cubicBezTo>
                    <a:pt x="13733" y="9984"/>
                    <a:pt x="13770" y="9911"/>
                    <a:pt x="13806" y="9856"/>
                  </a:cubicBezTo>
                  <a:close/>
                  <a:moveTo>
                    <a:pt x="16326" y="8531"/>
                  </a:moveTo>
                  <a:cubicBezTo>
                    <a:pt x="16289" y="8586"/>
                    <a:pt x="16234" y="8641"/>
                    <a:pt x="16197" y="8715"/>
                  </a:cubicBezTo>
                  <a:cubicBezTo>
                    <a:pt x="16068" y="8917"/>
                    <a:pt x="15921" y="9138"/>
                    <a:pt x="15774" y="9340"/>
                  </a:cubicBezTo>
                  <a:cubicBezTo>
                    <a:pt x="15609" y="9597"/>
                    <a:pt x="15388" y="9818"/>
                    <a:pt x="15149" y="10039"/>
                  </a:cubicBezTo>
                  <a:cubicBezTo>
                    <a:pt x="15131" y="10039"/>
                    <a:pt x="15113" y="10075"/>
                    <a:pt x="15076" y="10094"/>
                  </a:cubicBezTo>
                  <a:cubicBezTo>
                    <a:pt x="15076" y="10112"/>
                    <a:pt x="15076" y="10112"/>
                    <a:pt x="15076" y="10112"/>
                  </a:cubicBezTo>
                  <a:lnTo>
                    <a:pt x="15057" y="10112"/>
                  </a:lnTo>
                  <a:cubicBezTo>
                    <a:pt x="15002" y="10131"/>
                    <a:pt x="14947" y="10131"/>
                    <a:pt x="14892" y="10149"/>
                  </a:cubicBezTo>
                  <a:cubicBezTo>
                    <a:pt x="15113" y="9892"/>
                    <a:pt x="15333" y="9634"/>
                    <a:pt x="15517" y="9377"/>
                  </a:cubicBezTo>
                  <a:cubicBezTo>
                    <a:pt x="15572" y="9285"/>
                    <a:pt x="15627" y="9211"/>
                    <a:pt x="15682" y="9119"/>
                  </a:cubicBezTo>
                  <a:cubicBezTo>
                    <a:pt x="15719" y="9083"/>
                    <a:pt x="15774" y="9064"/>
                    <a:pt x="15811" y="9027"/>
                  </a:cubicBezTo>
                  <a:cubicBezTo>
                    <a:pt x="15977" y="8862"/>
                    <a:pt x="16160" y="8697"/>
                    <a:pt x="16326" y="8531"/>
                  </a:cubicBezTo>
                  <a:close/>
                  <a:moveTo>
                    <a:pt x="15204" y="9156"/>
                  </a:moveTo>
                  <a:lnTo>
                    <a:pt x="15204" y="9156"/>
                  </a:lnTo>
                  <a:cubicBezTo>
                    <a:pt x="15113" y="9285"/>
                    <a:pt x="15021" y="9414"/>
                    <a:pt x="14947" y="9542"/>
                  </a:cubicBezTo>
                  <a:cubicBezTo>
                    <a:pt x="14892" y="9634"/>
                    <a:pt x="14818" y="9708"/>
                    <a:pt x="14763" y="9800"/>
                  </a:cubicBezTo>
                  <a:cubicBezTo>
                    <a:pt x="14598" y="9947"/>
                    <a:pt x="14432" y="10075"/>
                    <a:pt x="14267" y="10204"/>
                  </a:cubicBezTo>
                  <a:cubicBezTo>
                    <a:pt x="14451" y="9983"/>
                    <a:pt x="14616" y="9744"/>
                    <a:pt x="14763" y="9505"/>
                  </a:cubicBezTo>
                  <a:cubicBezTo>
                    <a:pt x="14800" y="9469"/>
                    <a:pt x="14837" y="9432"/>
                    <a:pt x="14874" y="9395"/>
                  </a:cubicBezTo>
                  <a:cubicBezTo>
                    <a:pt x="14892" y="9377"/>
                    <a:pt x="14929" y="9358"/>
                    <a:pt x="14947" y="9340"/>
                  </a:cubicBezTo>
                  <a:cubicBezTo>
                    <a:pt x="15039" y="9285"/>
                    <a:pt x="15131" y="9230"/>
                    <a:pt x="15204" y="9156"/>
                  </a:cubicBezTo>
                  <a:close/>
                  <a:moveTo>
                    <a:pt x="15333" y="9450"/>
                  </a:moveTo>
                  <a:cubicBezTo>
                    <a:pt x="15168" y="9671"/>
                    <a:pt x="14984" y="9892"/>
                    <a:pt x="14800" y="10094"/>
                  </a:cubicBezTo>
                  <a:lnTo>
                    <a:pt x="14708" y="10186"/>
                  </a:lnTo>
                  <a:cubicBezTo>
                    <a:pt x="14653" y="10204"/>
                    <a:pt x="14635" y="10204"/>
                    <a:pt x="14598" y="10222"/>
                  </a:cubicBezTo>
                  <a:cubicBezTo>
                    <a:pt x="14671" y="10112"/>
                    <a:pt x="14763" y="9983"/>
                    <a:pt x="14855" y="9873"/>
                  </a:cubicBezTo>
                  <a:cubicBezTo>
                    <a:pt x="15002" y="9744"/>
                    <a:pt x="15168" y="9597"/>
                    <a:pt x="15333" y="9450"/>
                  </a:cubicBezTo>
                  <a:close/>
                  <a:moveTo>
                    <a:pt x="14451" y="9708"/>
                  </a:moveTo>
                  <a:cubicBezTo>
                    <a:pt x="14285" y="9873"/>
                    <a:pt x="14120" y="10057"/>
                    <a:pt x="13973" y="10241"/>
                  </a:cubicBezTo>
                  <a:cubicBezTo>
                    <a:pt x="13954" y="10241"/>
                    <a:pt x="13918" y="10222"/>
                    <a:pt x="13899" y="10204"/>
                  </a:cubicBezTo>
                  <a:cubicBezTo>
                    <a:pt x="13918" y="10204"/>
                    <a:pt x="13954" y="10204"/>
                    <a:pt x="13954" y="10186"/>
                  </a:cubicBezTo>
                  <a:cubicBezTo>
                    <a:pt x="14009" y="10131"/>
                    <a:pt x="14046" y="10057"/>
                    <a:pt x="14083" y="10002"/>
                  </a:cubicBezTo>
                  <a:cubicBezTo>
                    <a:pt x="14212" y="9910"/>
                    <a:pt x="14322" y="9800"/>
                    <a:pt x="14451" y="9708"/>
                  </a:cubicBezTo>
                  <a:close/>
                  <a:moveTo>
                    <a:pt x="14506" y="10149"/>
                  </a:moveTo>
                  <a:lnTo>
                    <a:pt x="14506" y="10149"/>
                  </a:lnTo>
                  <a:cubicBezTo>
                    <a:pt x="14487" y="10186"/>
                    <a:pt x="14469" y="10204"/>
                    <a:pt x="14432" y="10241"/>
                  </a:cubicBezTo>
                  <a:lnTo>
                    <a:pt x="14396" y="10241"/>
                  </a:lnTo>
                  <a:cubicBezTo>
                    <a:pt x="14432" y="10204"/>
                    <a:pt x="14469" y="10186"/>
                    <a:pt x="14506" y="10149"/>
                  </a:cubicBezTo>
                  <a:close/>
                  <a:moveTo>
                    <a:pt x="24305" y="9855"/>
                  </a:moveTo>
                  <a:cubicBezTo>
                    <a:pt x="24360" y="9983"/>
                    <a:pt x="24397" y="10112"/>
                    <a:pt x="24452" y="10241"/>
                  </a:cubicBezTo>
                  <a:lnTo>
                    <a:pt x="24342" y="10149"/>
                  </a:lnTo>
                  <a:cubicBezTo>
                    <a:pt x="24323" y="10131"/>
                    <a:pt x="24305" y="10112"/>
                    <a:pt x="24286" y="10112"/>
                  </a:cubicBezTo>
                  <a:cubicBezTo>
                    <a:pt x="24286" y="10039"/>
                    <a:pt x="24286" y="9983"/>
                    <a:pt x="24268" y="9928"/>
                  </a:cubicBezTo>
                  <a:cubicBezTo>
                    <a:pt x="24268" y="9892"/>
                    <a:pt x="24250" y="9873"/>
                    <a:pt x="24231" y="9855"/>
                  </a:cubicBezTo>
                  <a:close/>
                  <a:moveTo>
                    <a:pt x="14892" y="10259"/>
                  </a:moveTo>
                  <a:cubicBezTo>
                    <a:pt x="14874" y="10278"/>
                    <a:pt x="14855" y="10278"/>
                    <a:pt x="14837" y="10296"/>
                  </a:cubicBezTo>
                  <a:lnTo>
                    <a:pt x="14763" y="10296"/>
                  </a:lnTo>
                  <a:lnTo>
                    <a:pt x="14782" y="10278"/>
                  </a:lnTo>
                  <a:cubicBezTo>
                    <a:pt x="14818" y="10278"/>
                    <a:pt x="14855" y="10259"/>
                    <a:pt x="14892" y="10259"/>
                  </a:cubicBezTo>
                  <a:close/>
                  <a:moveTo>
                    <a:pt x="15768" y="10057"/>
                  </a:moveTo>
                  <a:cubicBezTo>
                    <a:pt x="15703" y="10102"/>
                    <a:pt x="15637" y="10135"/>
                    <a:pt x="15572" y="10167"/>
                  </a:cubicBezTo>
                  <a:lnTo>
                    <a:pt x="15443" y="10241"/>
                  </a:lnTo>
                  <a:lnTo>
                    <a:pt x="15333" y="10278"/>
                  </a:lnTo>
                  <a:cubicBezTo>
                    <a:pt x="15315" y="10296"/>
                    <a:pt x="15296" y="10296"/>
                    <a:pt x="15278" y="10314"/>
                  </a:cubicBezTo>
                  <a:cubicBezTo>
                    <a:pt x="15223" y="10314"/>
                    <a:pt x="15168" y="10296"/>
                    <a:pt x="15113" y="10296"/>
                  </a:cubicBezTo>
                  <a:lnTo>
                    <a:pt x="15094" y="10296"/>
                  </a:lnTo>
                  <a:cubicBezTo>
                    <a:pt x="15131" y="10278"/>
                    <a:pt x="15168" y="10241"/>
                    <a:pt x="15186" y="10204"/>
                  </a:cubicBezTo>
                  <a:cubicBezTo>
                    <a:pt x="15204" y="10204"/>
                    <a:pt x="15223" y="10186"/>
                    <a:pt x="15241" y="10186"/>
                  </a:cubicBezTo>
                  <a:cubicBezTo>
                    <a:pt x="15315" y="10167"/>
                    <a:pt x="15407" y="10149"/>
                    <a:pt x="15480" y="10131"/>
                  </a:cubicBezTo>
                  <a:cubicBezTo>
                    <a:pt x="15572" y="10112"/>
                    <a:pt x="15664" y="10075"/>
                    <a:pt x="15756" y="10057"/>
                  </a:cubicBezTo>
                  <a:cubicBezTo>
                    <a:pt x="15761" y="10057"/>
                    <a:pt x="15765" y="10057"/>
                    <a:pt x="15768" y="10057"/>
                  </a:cubicBezTo>
                  <a:close/>
                  <a:moveTo>
                    <a:pt x="23882" y="9855"/>
                  </a:moveTo>
                  <a:cubicBezTo>
                    <a:pt x="23900" y="9873"/>
                    <a:pt x="23919" y="9892"/>
                    <a:pt x="23955" y="9892"/>
                  </a:cubicBezTo>
                  <a:cubicBezTo>
                    <a:pt x="23937" y="9928"/>
                    <a:pt x="23919" y="9983"/>
                    <a:pt x="23919" y="10039"/>
                  </a:cubicBezTo>
                  <a:cubicBezTo>
                    <a:pt x="23900" y="10131"/>
                    <a:pt x="23919" y="10222"/>
                    <a:pt x="23955" y="10314"/>
                  </a:cubicBezTo>
                  <a:cubicBezTo>
                    <a:pt x="23955" y="10314"/>
                    <a:pt x="23955" y="10314"/>
                    <a:pt x="23955" y="10333"/>
                  </a:cubicBezTo>
                  <a:cubicBezTo>
                    <a:pt x="23900" y="10278"/>
                    <a:pt x="23845" y="10204"/>
                    <a:pt x="23790" y="10149"/>
                  </a:cubicBezTo>
                  <a:cubicBezTo>
                    <a:pt x="23790" y="10131"/>
                    <a:pt x="23790" y="10131"/>
                    <a:pt x="23790" y="10112"/>
                  </a:cubicBezTo>
                  <a:cubicBezTo>
                    <a:pt x="23772" y="10057"/>
                    <a:pt x="23790" y="10002"/>
                    <a:pt x="23827" y="9947"/>
                  </a:cubicBezTo>
                  <a:cubicBezTo>
                    <a:pt x="23845" y="9910"/>
                    <a:pt x="23864" y="9892"/>
                    <a:pt x="23882" y="9855"/>
                  </a:cubicBezTo>
                  <a:close/>
                  <a:moveTo>
                    <a:pt x="24562" y="8770"/>
                  </a:moveTo>
                  <a:cubicBezTo>
                    <a:pt x="24562" y="8770"/>
                    <a:pt x="24562" y="8770"/>
                    <a:pt x="24562" y="8788"/>
                  </a:cubicBezTo>
                  <a:cubicBezTo>
                    <a:pt x="24617" y="8880"/>
                    <a:pt x="24728" y="8936"/>
                    <a:pt x="24838" y="8936"/>
                  </a:cubicBezTo>
                  <a:cubicBezTo>
                    <a:pt x="24893" y="8936"/>
                    <a:pt x="24967" y="8917"/>
                    <a:pt x="25040" y="8899"/>
                  </a:cubicBezTo>
                  <a:cubicBezTo>
                    <a:pt x="25077" y="8880"/>
                    <a:pt x="25132" y="8880"/>
                    <a:pt x="25169" y="8880"/>
                  </a:cubicBezTo>
                  <a:lnTo>
                    <a:pt x="25279" y="8880"/>
                  </a:lnTo>
                  <a:cubicBezTo>
                    <a:pt x="25298" y="8991"/>
                    <a:pt x="25334" y="9119"/>
                    <a:pt x="25371" y="9266"/>
                  </a:cubicBezTo>
                  <a:cubicBezTo>
                    <a:pt x="25353" y="9248"/>
                    <a:pt x="25316" y="9230"/>
                    <a:pt x="25298" y="9211"/>
                  </a:cubicBezTo>
                  <a:cubicBezTo>
                    <a:pt x="25261" y="9193"/>
                    <a:pt x="25224" y="9184"/>
                    <a:pt x="25183" y="9184"/>
                  </a:cubicBezTo>
                  <a:cubicBezTo>
                    <a:pt x="25141" y="9184"/>
                    <a:pt x="25095" y="9193"/>
                    <a:pt x="25040" y="9211"/>
                  </a:cubicBezTo>
                  <a:lnTo>
                    <a:pt x="25059" y="9211"/>
                  </a:lnTo>
                  <a:cubicBezTo>
                    <a:pt x="25022" y="9230"/>
                    <a:pt x="24985" y="9266"/>
                    <a:pt x="24967" y="9322"/>
                  </a:cubicBezTo>
                  <a:cubicBezTo>
                    <a:pt x="24948" y="9432"/>
                    <a:pt x="25040" y="9616"/>
                    <a:pt x="25132" y="9708"/>
                  </a:cubicBezTo>
                  <a:cubicBezTo>
                    <a:pt x="25187" y="9763"/>
                    <a:pt x="25279" y="9800"/>
                    <a:pt x="25353" y="9855"/>
                  </a:cubicBezTo>
                  <a:cubicBezTo>
                    <a:pt x="25408" y="9892"/>
                    <a:pt x="25445" y="9947"/>
                    <a:pt x="25481" y="10020"/>
                  </a:cubicBezTo>
                  <a:cubicBezTo>
                    <a:pt x="25481" y="10112"/>
                    <a:pt x="25500" y="10204"/>
                    <a:pt x="25500" y="10296"/>
                  </a:cubicBezTo>
                  <a:cubicBezTo>
                    <a:pt x="25481" y="10278"/>
                    <a:pt x="25463" y="10259"/>
                    <a:pt x="25463" y="10222"/>
                  </a:cubicBezTo>
                  <a:cubicBezTo>
                    <a:pt x="25445" y="10186"/>
                    <a:pt x="25426" y="10167"/>
                    <a:pt x="25389" y="10131"/>
                  </a:cubicBezTo>
                  <a:cubicBezTo>
                    <a:pt x="25371" y="10094"/>
                    <a:pt x="25334" y="10057"/>
                    <a:pt x="25316" y="10020"/>
                  </a:cubicBezTo>
                  <a:cubicBezTo>
                    <a:pt x="25261" y="9965"/>
                    <a:pt x="25206" y="9947"/>
                    <a:pt x="25169" y="9947"/>
                  </a:cubicBezTo>
                  <a:cubicBezTo>
                    <a:pt x="25187" y="9855"/>
                    <a:pt x="25150" y="9781"/>
                    <a:pt x="25150" y="9781"/>
                  </a:cubicBezTo>
                  <a:cubicBezTo>
                    <a:pt x="25132" y="9763"/>
                    <a:pt x="25132" y="9744"/>
                    <a:pt x="25114" y="9726"/>
                  </a:cubicBezTo>
                  <a:cubicBezTo>
                    <a:pt x="25095" y="9708"/>
                    <a:pt x="25077" y="9689"/>
                    <a:pt x="25040" y="9671"/>
                  </a:cubicBezTo>
                  <a:cubicBezTo>
                    <a:pt x="25025" y="9666"/>
                    <a:pt x="25012" y="9664"/>
                    <a:pt x="24999" y="9664"/>
                  </a:cubicBezTo>
                  <a:cubicBezTo>
                    <a:pt x="24964" y="9664"/>
                    <a:pt x="24933" y="9681"/>
                    <a:pt x="24893" y="9708"/>
                  </a:cubicBezTo>
                  <a:cubicBezTo>
                    <a:pt x="24764" y="9763"/>
                    <a:pt x="24691" y="9910"/>
                    <a:pt x="24636" y="10039"/>
                  </a:cubicBezTo>
                  <a:cubicBezTo>
                    <a:pt x="24617" y="10075"/>
                    <a:pt x="24617" y="10112"/>
                    <a:pt x="24617" y="10131"/>
                  </a:cubicBezTo>
                  <a:cubicBezTo>
                    <a:pt x="24599" y="10167"/>
                    <a:pt x="24617" y="10204"/>
                    <a:pt x="24617" y="10241"/>
                  </a:cubicBezTo>
                  <a:cubicBezTo>
                    <a:pt x="24617" y="10278"/>
                    <a:pt x="24617" y="10333"/>
                    <a:pt x="24617" y="10370"/>
                  </a:cubicBezTo>
                  <a:cubicBezTo>
                    <a:pt x="24617" y="10370"/>
                    <a:pt x="24617" y="10351"/>
                    <a:pt x="24599" y="10333"/>
                  </a:cubicBezTo>
                  <a:cubicBezTo>
                    <a:pt x="24581" y="10241"/>
                    <a:pt x="24544" y="10149"/>
                    <a:pt x="24507" y="10057"/>
                  </a:cubicBezTo>
                  <a:cubicBezTo>
                    <a:pt x="24525" y="10020"/>
                    <a:pt x="24581" y="9928"/>
                    <a:pt x="24617" y="9855"/>
                  </a:cubicBezTo>
                  <a:cubicBezTo>
                    <a:pt x="24617" y="9818"/>
                    <a:pt x="24636" y="9800"/>
                    <a:pt x="24654" y="9763"/>
                  </a:cubicBezTo>
                  <a:cubicBezTo>
                    <a:pt x="24654" y="9744"/>
                    <a:pt x="24672" y="9726"/>
                    <a:pt x="24691" y="9708"/>
                  </a:cubicBezTo>
                  <a:cubicBezTo>
                    <a:pt x="24728" y="9653"/>
                    <a:pt x="24764" y="9579"/>
                    <a:pt x="24838" y="9487"/>
                  </a:cubicBezTo>
                  <a:cubicBezTo>
                    <a:pt x="24967" y="9322"/>
                    <a:pt x="24856" y="9211"/>
                    <a:pt x="24856" y="9211"/>
                  </a:cubicBezTo>
                  <a:cubicBezTo>
                    <a:pt x="24820" y="9156"/>
                    <a:pt x="24764" y="9119"/>
                    <a:pt x="24709" y="9101"/>
                  </a:cubicBezTo>
                  <a:lnTo>
                    <a:pt x="24599" y="9101"/>
                  </a:lnTo>
                  <a:cubicBezTo>
                    <a:pt x="24544" y="9119"/>
                    <a:pt x="24507" y="9175"/>
                    <a:pt x="24470" y="9211"/>
                  </a:cubicBezTo>
                  <a:cubicBezTo>
                    <a:pt x="24397" y="9358"/>
                    <a:pt x="24397" y="9524"/>
                    <a:pt x="24415" y="9671"/>
                  </a:cubicBezTo>
                  <a:cubicBezTo>
                    <a:pt x="24415" y="9726"/>
                    <a:pt x="24415" y="9781"/>
                    <a:pt x="24415" y="9836"/>
                  </a:cubicBezTo>
                  <a:cubicBezTo>
                    <a:pt x="24360" y="9689"/>
                    <a:pt x="24286" y="9542"/>
                    <a:pt x="24231" y="9395"/>
                  </a:cubicBezTo>
                  <a:cubicBezTo>
                    <a:pt x="24268" y="9211"/>
                    <a:pt x="24378" y="8991"/>
                    <a:pt x="24489" y="8899"/>
                  </a:cubicBezTo>
                  <a:cubicBezTo>
                    <a:pt x="24525" y="8862"/>
                    <a:pt x="24544" y="8807"/>
                    <a:pt x="24562" y="8770"/>
                  </a:cubicBezTo>
                  <a:close/>
                  <a:moveTo>
                    <a:pt x="14304" y="10333"/>
                  </a:moveTo>
                  <a:cubicBezTo>
                    <a:pt x="14267" y="10351"/>
                    <a:pt x="14248" y="10370"/>
                    <a:pt x="14267" y="10406"/>
                  </a:cubicBezTo>
                  <a:cubicBezTo>
                    <a:pt x="14267" y="10406"/>
                    <a:pt x="14267" y="10406"/>
                    <a:pt x="14267" y="10425"/>
                  </a:cubicBezTo>
                  <a:cubicBezTo>
                    <a:pt x="14248" y="10406"/>
                    <a:pt x="14230" y="10388"/>
                    <a:pt x="14212" y="10388"/>
                  </a:cubicBezTo>
                  <a:cubicBezTo>
                    <a:pt x="14230" y="10370"/>
                    <a:pt x="14267" y="10351"/>
                    <a:pt x="14285" y="10333"/>
                  </a:cubicBezTo>
                  <a:close/>
                  <a:moveTo>
                    <a:pt x="15057" y="10406"/>
                  </a:moveTo>
                  <a:cubicBezTo>
                    <a:pt x="15021" y="10425"/>
                    <a:pt x="14984" y="10443"/>
                    <a:pt x="14965" y="10443"/>
                  </a:cubicBezTo>
                  <a:cubicBezTo>
                    <a:pt x="14965" y="10443"/>
                    <a:pt x="14984" y="10425"/>
                    <a:pt x="15002" y="10406"/>
                  </a:cubicBezTo>
                  <a:close/>
                  <a:moveTo>
                    <a:pt x="14561" y="10370"/>
                  </a:moveTo>
                  <a:cubicBezTo>
                    <a:pt x="14506" y="10425"/>
                    <a:pt x="14469" y="10461"/>
                    <a:pt x="14414" y="10517"/>
                  </a:cubicBezTo>
                  <a:cubicBezTo>
                    <a:pt x="14414" y="10498"/>
                    <a:pt x="14396" y="10498"/>
                    <a:pt x="14377" y="10480"/>
                  </a:cubicBezTo>
                  <a:cubicBezTo>
                    <a:pt x="14396" y="10461"/>
                    <a:pt x="14432" y="10443"/>
                    <a:pt x="14451" y="10406"/>
                  </a:cubicBezTo>
                  <a:cubicBezTo>
                    <a:pt x="14469" y="10388"/>
                    <a:pt x="14506" y="10388"/>
                    <a:pt x="14543" y="10370"/>
                  </a:cubicBezTo>
                  <a:close/>
                  <a:moveTo>
                    <a:pt x="14745" y="10498"/>
                  </a:moveTo>
                  <a:cubicBezTo>
                    <a:pt x="14726" y="10517"/>
                    <a:pt x="14708" y="10535"/>
                    <a:pt x="14690" y="10553"/>
                  </a:cubicBezTo>
                  <a:cubicBezTo>
                    <a:pt x="14653" y="10572"/>
                    <a:pt x="14616" y="10590"/>
                    <a:pt x="14561" y="10609"/>
                  </a:cubicBezTo>
                  <a:cubicBezTo>
                    <a:pt x="14561" y="10590"/>
                    <a:pt x="14543" y="10590"/>
                    <a:pt x="14543" y="10590"/>
                  </a:cubicBezTo>
                  <a:cubicBezTo>
                    <a:pt x="14598" y="10553"/>
                    <a:pt x="14635" y="10535"/>
                    <a:pt x="14690" y="10498"/>
                  </a:cubicBezTo>
                  <a:close/>
                  <a:moveTo>
                    <a:pt x="24194" y="10553"/>
                  </a:moveTo>
                  <a:cubicBezTo>
                    <a:pt x="24194" y="10590"/>
                    <a:pt x="24194" y="10627"/>
                    <a:pt x="24213" y="10682"/>
                  </a:cubicBezTo>
                  <a:cubicBezTo>
                    <a:pt x="24194" y="10645"/>
                    <a:pt x="24176" y="10609"/>
                    <a:pt x="24158" y="10590"/>
                  </a:cubicBezTo>
                  <a:cubicBezTo>
                    <a:pt x="24158" y="10572"/>
                    <a:pt x="24158" y="10572"/>
                    <a:pt x="24158" y="10553"/>
                  </a:cubicBezTo>
                  <a:close/>
                  <a:moveTo>
                    <a:pt x="23496" y="9983"/>
                  </a:moveTo>
                  <a:cubicBezTo>
                    <a:pt x="23551" y="10057"/>
                    <a:pt x="23606" y="10112"/>
                    <a:pt x="23625" y="10131"/>
                  </a:cubicBezTo>
                  <a:cubicBezTo>
                    <a:pt x="23637" y="10143"/>
                    <a:pt x="23649" y="10155"/>
                    <a:pt x="23661" y="10167"/>
                  </a:cubicBezTo>
                  <a:lnTo>
                    <a:pt x="23661" y="10167"/>
                  </a:lnTo>
                  <a:cubicBezTo>
                    <a:pt x="23625" y="10149"/>
                    <a:pt x="23588" y="10131"/>
                    <a:pt x="23551" y="10112"/>
                  </a:cubicBezTo>
                  <a:cubicBezTo>
                    <a:pt x="23516" y="10097"/>
                    <a:pt x="23479" y="10091"/>
                    <a:pt x="23442" y="10091"/>
                  </a:cubicBezTo>
                  <a:cubicBezTo>
                    <a:pt x="23339" y="10091"/>
                    <a:pt x="23232" y="10142"/>
                    <a:pt x="23165" y="10222"/>
                  </a:cubicBezTo>
                  <a:cubicBezTo>
                    <a:pt x="23147" y="10241"/>
                    <a:pt x="23110" y="10259"/>
                    <a:pt x="23110" y="10296"/>
                  </a:cubicBezTo>
                  <a:cubicBezTo>
                    <a:pt x="23091" y="10278"/>
                    <a:pt x="23073" y="10259"/>
                    <a:pt x="23073" y="10241"/>
                  </a:cubicBezTo>
                  <a:cubicBezTo>
                    <a:pt x="23036" y="10186"/>
                    <a:pt x="22999" y="10149"/>
                    <a:pt x="22963" y="10149"/>
                  </a:cubicBezTo>
                  <a:cubicBezTo>
                    <a:pt x="22953" y="10146"/>
                    <a:pt x="22943" y="10145"/>
                    <a:pt x="22934" y="10145"/>
                  </a:cubicBezTo>
                  <a:cubicBezTo>
                    <a:pt x="22874" y="10145"/>
                    <a:pt x="22826" y="10191"/>
                    <a:pt x="22779" y="10222"/>
                  </a:cubicBezTo>
                  <a:cubicBezTo>
                    <a:pt x="22760" y="10241"/>
                    <a:pt x="22724" y="10259"/>
                    <a:pt x="22705" y="10296"/>
                  </a:cubicBezTo>
                  <a:cubicBezTo>
                    <a:pt x="22705" y="10314"/>
                    <a:pt x="22687" y="10351"/>
                    <a:pt x="22687" y="10370"/>
                  </a:cubicBezTo>
                  <a:cubicBezTo>
                    <a:pt x="22669" y="10553"/>
                    <a:pt x="22687" y="10719"/>
                    <a:pt x="22742" y="10884"/>
                  </a:cubicBezTo>
                  <a:cubicBezTo>
                    <a:pt x="22669" y="10792"/>
                    <a:pt x="22595" y="10700"/>
                    <a:pt x="22540" y="10609"/>
                  </a:cubicBezTo>
                  <a:cubicBezTo>
                    <a:pt x="22540" y="10480"/>
                    <a:pt x="22540" y="10517"/>
                    <a:pt x="22669" y="10314"/>
                  </a:cubicBezTo>
                  <a:cubicBezTo>
                    <a:pt x="22742" y="10204"/>
                    <a:pt x="22760" y="10094"/>
                    <a:pt x="22760" y="10020"/>
                  </a:cubicBezTo>
                  <a:cubicBezTo>
                    <a:pt x="22779" y="10057"/>
                    <a:pt x="22797" y="10075"/>
                    <a:pt x="22816" y="10094"/>
                  </a:cubicBezTo>
                  <a:cubicBezTo>
                    <a:pt x="22852" y="10112"/>
                    <a:pt x="22871" y="10112"/>
                    <a:pt x="22908" y="10112"/>
                  </a:cubicBezTo>
                  <a:cubicBezTo>
                    <a:pt x="22934" y="10118"/>
                    <a:pt x="22960" y="10120"/>
                    <a:pt x="22984" y="10120"/>
                  </a:cubicBezTo>
                  <a:cubicBezTo>
                    <a:pt x="23043" y="10120"/>
                    <a:pt x="23095" y="10107"/>
                    <a:pt x="23147" y="10094"/>
                  </a:cubicBezTo>
                  <a:cubicBezTo>
                    <a:pt x="23202" y="10057"/>
                    <a:pt x="23238" y="10020"/>
                    <a:pt x="23294" y="10002"/>
                  </a:cubicBezTo>
                  <a:cubicBezTo>
                    <a:pt x="23367" y="9983"/>
                    <a:pt x="23422" y="9983"/>
                    <a:pt x="23496" y="9983"/>
                  </a:cubicBezTo>
                  <a:close/>
                  <a:moveTo>
                    <a:pt x="24985" y="10241"/>
                  </a:moveTo>
                  <a:cubicBezTo>
                    <a:pt x="25003" y="10296"/>
                    <a:pt x="25059" y="10333"/>
                    <a:pt x="25114" y="10370"/>
                  </a:cubicBezTo>
                  <a:cubicBezTo>
                    <a:pt x="25095" y="10388"/>
                    <a:pt x="25077" y="10388"/>
                    <a:pt x="25077" y="10406"/>
                  </a:cubicBezTo>
                  <a:cubicBezTo>
                    <a:pt x="24967" y="10480"/>
                    <a:pt x="24911" y="10609"/>
                    <a:pt x="24875" y="10719"/>
                  </a:cubicBezTo>
                  <a:cubicBezTo>
                    <a:pt x="24856" y="10774"/>
                    <a:pt x="24838" y="10829"/>
                    <a:pt x="24838" y="10903"/>
                  </a:cubicBezTo>
                  <a:cubicBezTo>
                    <a:pt x="24820" y="10903"/>
                    <a:pt x="24801" y="10921"/>
                    <a:pt x="24801" y="10921"/>
                  </a:cubicBezTo>
                  <a:cubicBezTo>
                    <a:pt x="24783" y="10848"/>
                    <a:pt x="24746" y="10756"/>
                    <a:pt x="24709" y="10645"/>
                  </a:cubicBezTo>
                  <a:cubicBezTo>
                    <a:pt x="24728" y="10627"/>
                    <a:pt x="24728" y="10609"/>
                    <a:pt x="24746" y="10590"/>
                  </a:cubicBezTo>
                  <a:cubicBezTo>
                    <a:pt x="24746" y="10590"/>
                    <a:pt x="24746" y="10572"/>
                    <a:pt x="24764" y="10553"/>
                  </a:cubicBezTo>
                  <a:cubicBezTo>
                    <a:pt x="24820" y="10461"/>
                    <a:pt x="24893" y="10351"/>
                    <a:pt x="24985" y="10241"/>
                  </a:cubicBezTo>
                  <a:close/>
                  <a:moveTo>
                    <a:pt x="24544" y="10517"/>
                  </a:moveTo>
                  <a:cubicBezTo>
                    <a:pt x="24599" y="10682"/>
                    <a:pt x="24636" y="10829"/>
                    <a:pt x="24691" y="10958"/>
                  </a:cubicBezTo>
                  <a:cubicBezTo>
                    <a:pt x="24636" y="10921"/>
                    <a:pt x="24599" y="10884"/>
                    <a:pt x="24562" y="10829"/>
                  </a:cubicBezTo>
                  <a:cubicBezTo>
                    <a:pt x="24544" y="10811"/>
                    <a:pt x="24525" y="10792"/>
                    <a:pt x="24489" y="10774"/>
                  </a:cubicBezTo>
                  <a:cubicBezTo>
                    <a:pt x="24489" y="10756"/>
                    <a:pt x="24470" y="10756"/>
                    <a:pt x="24470" y="10737"/>
                  </a:cubicBezTo>
                  <a:cubicBezTo>
                    <a:pt x="24470" y="10719"/>
                    <a:pt x="24489" y="10700"/>
                    <a:pt x="24489" y="10682"/>
                  </a:cubicBezTo>
                  <a:cubicBezTo>
                    <a:pt x="24507" y="10627"/>
                    <a:pt x="24544" y="10572"/>
                    <a:pt x="24544" y="10517"/>
                  </a:cubicBezTo>
                  <a:close/>
                  <a:moveTo>
                    <a:pt x="25316" y="10553"/>
                  </a:moveTo>
                  <a:cubicBezTo>
                    <a:pt x="25389" y="10627"/>
                    <a:pt x="25426" y="10700"/>
                    <a:pt x="25463" y="10792"/>
                  </a:cubicBezTo>
                  <a:cubicBezTo>
                    <a:pt x="25463" y="10866"/>
                    <a:pt x="25463" y="10958"/>
                    <a:pt x="25445" y="11031"/>
                  </a:cubicBezTo>
                  <a:cubicBezTo>
                    <a:pt x="25426" y="10903"/>
                    <a:pt x="25389" y="10756"/>
                    <a:pt x="25316" y="10664"/>
                  </a:cubicBezTo>
                  <a:cubicBezTo>
                    <a:pt x="25316" y="10627"/>
                    <a:pt x="25316" y="10590"/>
                    <a:pt x="25316" y="10553"/>
                  </a:cubicBezTo>
                  <a:close/>
                  <a:moveTo>
                    <a:pt x="24433" y="11142"/>
                  </a:moveTo>
                  <a:cubicBezTo>
                    <a:pt x="24489" y="11160"/>
                    <a:pt x="24562" y="11160"/>
                    <a:pt x="24617" y="11178"/>
                  </a:cubicBezTo>
                  <a:cubicBezTo>
                    <a:pt x="24581" y="11252"/>
                    <a:pt x="24544" y="11326"/>
                    <a:pt x="24544" y="11399"/>
                  </a:cubicBezTo>
                  <a:cubicBezTo>
                    <a:pt x="24525" y="11417"/>
                    <a:pt x="24525" y="11436"/>
                    <a:pt x="24525" y="11436"/>
                  </a:cubicBezTo>
                  <a:cubicBezTo>
                    <a:pt x="24507" y="11344"/>
                    <a:pt x="24489" y="11252"/>
                    <a:pt x="24452" y="11160"/>
                  </a:cubicBezTo>
                  <a:cubicBezTo>
                    <a:pt x="24433" y="11160"/>
                    <a:pt x="24433" y="11142"/>
                    <a:pt x="24433" y="11142"/>
                  </a:cubicBezTo>
                  <a:close/>
                  <a:moveTo>
                    <a:pt x="30721" y="10314"/>
                  </a:moveTo>
                  <a:cubicBezTo>
                    <a:pt x="30739" y="10498"/>
                    <a:pt x="30739" y="10682"/>
                    <a:pt x="30739" y="10866"/>
                  </a:cubicBezTo>
                  <a:cubicBezTo>
                    <a:pt x="30739" y="10921"/>
                    <a:pt x="30739" y="10995"/>
                    <a:pt x="30739" y="11050"/>
                  </a:cubicBezTo>
                  <a:cubicBezTo>
                    <a:pt x="30739" y="11215"/>
                    <a:pt x="30721" y="11399"/>
                    <a:pt x="30703" y="11565"/>
                  </a:cubicBezTo>
                  <a:cubicBezTo>
                    <a:pt x="30703" y="11399"/>
                    <a:pt x="30684" y="11234"/>
                    <a:pt x="30666" y="11050"/>
                  </a:cubicBezTo>
                  <a:cubicBezTo>
                    <a:pt x="30666" y="10995"/>
                    <a:pt x="30666" y="10939"/>
                    <a:pt x="30666" y="10866"/>
                  </a:cubicBezTo>
                  <a:cubicBezTo>
                    <a:pt x="30666" y="10811"/>
                    <a:pt x="30666" y="10756"/>
                    <a:pt x="30666" y="10682"/>
                  </a:cubicBezTo>
                  <a:cubicBezTo>
                    <a:pt x="30684" y="10572"/>
                    <a:pt x="30703" y="10461"/>
                    <a:pt x="30721" y="10351"/>
                  </a:cubicBezTo>
                  <a:cubicBezTo>
                    <a:pt x="30721" y="10333"/>
                    <a:pt x="30721" y="10314"/>
                    <a:pt x="30721" y="10314"/>
                  </a:cubicBezTo>
                  <a:close/>
                  <a:moveTo>
                    <a:pt x="24599" y="11693"/>
                  </a:moveTo>
                  <a:cubicBezTo>
                    <a:pt x="24617" y="11767"/>
                    <a:pt x="24636" y="11840"/>
                    <a:pt x="24672" y="11895"/>
                  </a:cubicBezTo>
                  <a:cubicBezTo>
                    <a:pt x="24654" y="11969"/>
                    <a:pt x="24617" y="12043"/>
                    <a:pt x="24599" y="12116"/>
                  </a:cubicBezTo>
                  <a:cubicBezTo>
                    <a:pt x="24599" y="11987"/>
                    <a:pt x="24599" y="11859"/>
                    <a:pt x="24581" y="11730"/>
                  </a:cubicBezTo>
                  <a:cubicBezTo>
                    <a:pt x="24581" y="11712"/>
                    <a:pt x="24581" y="11712"/>
                    <a:pt x="24599" y="11693"/>
                  </a:cubicBezTo>
                  <a:close/>
                  <a:moveTo>
                    <a:pt x="31870" y="12153"/>
                  </a:moveTo>
                  <a:lnTo>
                    <a:pt x="31870" y="12153"/>
                  </a:lnTo>
                  <a:cubicBezTo>
                    <a:pt x="31867" y="12159"/>
                    <a:pt x="31864" y="12165"/>
                    <a:pt x="31861" y="12171"/>
                  </a:cubicBezTo>
                  <a:lnTo>
                    <a:pt x="31861" y="12171"/>
                  </a:lnTo>
                  <a:cubicBezTo>
                    <a:pt x="31861" y="12162"/>
                    <a:pt x="31865" y="12157"/>
                    <a:pt x="31870" y="12153"/>
                  </a:cubicBezTo>
                  <a:close/>
                  <a:moveTo>
                    <a:pt x="25077" y="11160"/>
                  </a:moveTo>
                  <a:cubicBezTo>
                    <a:pt x="25169" y="11252"/>
                    <a:pt x="25279" y="11344"/>
                    <a:pt x="25353" y="11454"/>
                  </a:cubicBezTo>
                  <a:cubicBezTo>
                    <a:pt x="25298" y="11712"/>
                    <a:pt x="25206" y="11969"/>
                    <a:pt x="25077" y="12245"/>
                  </a:cubicBezTo>
                  <a:cubicBezTo>
                    <a:pt x="25077" y="12171"/>
                    <a:pt x="25077" y="12098"/>
                    <a:pt x="25095" y="12024"/>
                  </a:cubicBezTo>
                  <a:cubicBezTo>
                    <a:pt x="25095" y="11914"/>
                    <a:pt x="25095" y="11804"/>
                    <a:pt x="25077" y="11712"/>
                  </a:cubicBezTo>
                  <a:cubicBezTo>
                    <a:pt x="25040" y="11620"/>
                    <a:pt x="24967" y="11509"/>
                    <a:pt x="24893" y="11454"/>
                  </a:cubicBezTo>
                  <a:cubicBezTo>
                    <a:pt x="24911" y="11417"/>
                    <a:pt x="24948" y="11399"/>
                    <a:pt x="24985" y="11381"/>
                  </a:cubicBezTo>
                  <a:cubicBezTo>
                    <a:pt x="25022" y="11326"/>
                    <a:pt x="25059" y="11252"/>
                    <a:pt x="25077" y="11160"/>
                  </a:cubicBezTo>
                  <a:close/>
                  <a:moveTo>
                    <a:pt x="29967" y="11565"/>
                  </a:moveTo>
                  <a:cubicBezTo>
                    <a:pt x="29967" y="11620"/>
                    <a:pt x="29986" y="11675"/>
                    <a:pt x="30004" y="11730"/>
                  </a:cubicBezTo>
                  <a:cubicBezTo>
                    <a:pt x="30022" y="11767"/>
                    <a:pt x="30022" y="11822"/>
                    <a:pt x="30041" y="11859"/>
                  </a:cubicBezTo>
                  <a:cubicBezTo>
                    <a:pt x="30077" y="12024"/>
                    <a:pt x="30096" y="12190"/>
                    <a:pt x="30096" y="12373"/>
                  </a:cubicBezTo>
                  <a:lnTo>
                    <a:pt x="30059" y="12373"/>
                  </a:lnTo>
                  <a:cubicBezTo>
                    <a:pt x="30041" y="12318"/>
                    <a:pt x="30041" y="12263"/>
                    <a:pt x="30022" y="12208"/>
                  </a:cubicBezTo>
                  <a:cubicBezTo>
                    <a:pt x="30022" y="12024"/>
                    <a:pt x="30004" y="11859"/>
                    <a:pt x="29967" y="11693"/>
                  </a:cubicBezTo>
                  <a:cubicBezTo>
                    <a:pt x="29967" y="11638"/>
                    <a:pt x="29967" y="11601"/>
                    <a:pt x="29967" y="11565"/>
                  </a:cubicBezTo>
                  <a:close/>
                  <a:moveTo>
                    <a:pt x="30592" y="11565"/>
                  </a:moveTo>
                  <a:cubicBezTo>
                    <a:pt x="30592" y="11583"/>
                    <a:pt x="30611" y="11583"/>
                    <a:pt x="30611" y="11601"/>
                  </a:cubicBezTo>
                  <a:cubicBezTo>
                    <a:pt x="30611" y="11767"/>
                    <a:pt x="30629" y="11951"/>
                    <a:pt x="30629" y="12134"/>
                  </a:cubicBezTo>
                  <a:cubicBezTo>
                    <a:pt x="30592" y="12226"/>
                    <a:pt x="30555" y="12318"/>
                    <a:pt x="30537" y="12410"/>
                  </a:cubicBezTo>
                  <a:cubicBezTo>
                    <a:pt x="30500" y="12392"/>
                    <a:pt x="30464" y="12392"/>
                    <a:pt x="30427" y="12392"/>
                  </a:cubicBezTo>
                  <a:cubicBezTo>
                    <a:pt x="30427" y="12392"/>
                    <a:pt x="30427" y="12373"/>
                    <a:pt x="30427" y="12373"/>
                  </a:cubicBezTo>
                  <a:cubicBezTo>
                    <a:pt x="30427" y="12337"/>
                    <a:pt x="30445" y="12318"/>
                    <a:pt x="30464" y="12282"/>
                  </a:cubicBezTo>
                  <a:cubicBezTo>
                    <a:pt x="30482" y="12226"/>
                    <a:pt x="30519" y="12171"/>
                    <a:pt x="30537" y="12098"/>
                  </a:cubicBezTo>
                  <a:cubicBezTo>
                    <a:pt x="30555" y="12006"/>
                    <a:pt x="30555" y="11932"/>
                    <a:pt x="30555" y="11840"/>
                  </a:cubicBezTo>
                  <a:cubicBezTo>
                    <a:pt x="30574" y="11748"/>
                    <a:pt x="30574" y="11675"/>
                    <a:pt x="30592" y="11583"/>
                  </a:cubicBezTo>
                  <a:cubicBezTo>
                    <a:pt x="30592" y="11583"/>
                    <a:pt x="30592" y="11565"/>
                    <a:pt x="30592" y="11565"/>
                  </a:cubicBezTo>
                  <a:close/>
                  <a:moveTo>
                    <a:pt x="30905" y="11712"/>
                  </a:moveTo>
                  <a:cubicBezTo>
                    <a:pt x="30905" y="11877"/>
                    <a:pt x="30905" y="12024"/>
                    <a:pt x="30905" y="12190"/>
                  </a:cubicBezTo>
                  <a:cubicBezTo>
                    <a:pt x="30905" y="12263"/>
                    <a:pt x="30905" y="12355"/>
                    <a:pt x="30905" y="12429"/>
                  </a:cubicBezTo>
                  <a:lnTo>
                    <a:pt x="30721" y="12429"/>
                  </a:lnTo>
                  <a:cubicBezTo>
                    <a:pt x="30721" y="12373"/>
                    <a:pt x="30739" y="12318"/>
                    <a:pt x="30739" y="12263"/>
                  </a:cubicBezTo>
                  <a:cubicBezTo>
                    <a:pt x="30739" y="12208"/>
                    <a:pt x="30758" y="12153"/>
                    <a:pt x="30758" y="12098"/>
                  </a:cubicBezTo>
                  <a:cubicBezTo>
                    <a:pt x="30776" y="12079"/>
                    <a:pt x="30776" y="12043"/>
                    <a:pt x="30794" y="12006"/>
                  </a:cubicBezTo>
                  <a:cubicBezTo>
                    <a:pt x="30831" y="11914"/>
                    <a:pt x="30868" y="11822"/>
                    <a:pt x="30905" y="11712"/>
                  </a:cubicBezTo>
                  <a:close/>
                  <a:moveTo>
                    <a:pt x="31162" y="11895"/>
                  </a:moveTo>
                  <a:cubicBezTo>
                    <a:pt x="31162" y="12079"/>
                    <a:pt x="31144" y="12263"/>
                    <a:pt x="31125" y="12465"/>
                  </a:cubicBezTo>
                  <a:cubicBezTo>
                    <a:pt x="31089" y="12447"/>
                    <a:pt x="31052" y="12447"/>
                    <a:pt x="31015" y="12447"/>
                  </a:cubicBezTo>
                  <a:cubicBezTo>
                    <a:pt x="31070" y="12263"/>
                    <a:pt x="31125" y="12079"/>
                    <a:pt x="31162" y="11895"/>
                  </a:cubicBezTo>
                  <a:close/>
                  <a:moveTo>
                    <a:pt x="31493" y="10572"/>
                  </a:moveTo>
                  <a:cubicBezTo>
                    <a:pt x="31493" y="10645"/>
                    <a:pt x="31493" y="10719"/>
                    <a:pt x="31493" y="10792"/>
                  </a:cubicBezTo>
                  <a:cubicBezTo>
                    <a:pt x="31475" y="11050"/>
                    <a:pt x="31475" y="11307"/>
                    <a:pt x="31475" y="11546"/>
                  </a:cubicBezTo>
                  <a:cubicBezTo>
                    <a:pt x="31475" y="11859"/>
                    <a:pt x="31438" y="12171"/>
                    <a:pt x="31346" y="12465"/>
                  </a:cubicBezTo>
                  <a:cubicBezTo>
                    <a:pt x="31346" y="12484"/>
                    <a:pt x="31346" y="12484"/>
                    <a:pt x="31346" y="12484"/>
                  </a:cubicBezTo>
                  <a:cubicBezTo>
                    <a:pt x="31309" y="12484"/>
                    <a:pt x="31254" y="12465"/>
                    <a:pt x="31217" y="12465"/>
                  </a:cubicBezTo>
                  <a:cubicBezTo>
                    <a:pt x="31254" y="12226"/>
                    <a:pt x="31291" y="11969"/>
                    <a:pt x="31291" y="11730"/>
                  </a:cubicBezTo>
                  <a:cubicBezTo>
                    <a:pt x="31291" y="11620"/>
                    <a:pt x="31291" y="11528"/>
                    <a:pt x="31291" y="11417"/>
                  </a:cubicBezTo>
                  <a:cubicBezTo>
                    <a:pt x="31309" y="11381"/>
                    <a:pt x="31309" y="11326"/>
                    <a:pt x="31328" y="11270"/>
                  </a:cubicBezTo>
                  <a:cubicBezTo>
                    <a:pt x="31383" y="11050"/>
                    <a:pt x="31438" y="10811"/>
                    <a:pt x="31493" y="10572"/>
                  </a:cubicBezTo>
                  <a:close/>
                  <a:moveTo>
                    <a:pt x="31861" y="12171"/>
                  </a:moveTo>
                  <a:lnTo>
                    <a:pt x="31861" y="12171"/>
                  </a:lnTo>
                  <a:cubicBezTo>
                    <a:pt x="31830" y="12233"/>
                    <a:pt x="31799" y="12294"/>
                    <a:pt x="31769" y="12355"/>
                  </a:cubicBezTo>
                  <a:cubicBezTo>
                    <a:pt x="31750" y="12410"/>
                    <a:pt x="31714" y="12447"/>
                    <a:pt x="31695" y="12502"/>
                  </a:cubicBezTo>
                  <a:lnTo>
                    <a:pt x="31677" y="12521"/>
                  </a:lnTo>
                  <a:cubicBezTo>
                    <a:pt x="31622" y="12502"/>
                    <a:pt x="31585" y="12502"/>
                    <a:pt x="31548" y="12502"/>
                  </a:cubicBezTo>
                  <a:cubicBezTo>
                    <a:pt x="31585" y="12465"/>
                    <a:pt x="31622" y="12410"/>
                    <a:pt x="31677" y="12373"/>
                  </a:cubicBezTo>
                  <a:cubicBezTo>
                    <a:pt x="31732" y="12300"/>
                    <a:pt x="31806" y="12226"/>
                    <a:pt x="31861" y="12171"/>
                  </a:cubicBezTo>
                  <a:close/>
                  <a:moveTo>
                    <a:pt x="23882" y="10443"/>
                  </a:moveTo>
                  <a:cubicBezTo>
                    <a:pt x="23900" y="10443"/>
                    <a:pt x="23919" y="10480"/>
                    <a:pt x="23955" y="10480"/>
                  </a:cubicBezTo>
                  <a:cubicBezTo>
                    <a:pt x="23974" y="10498"/>
                    <a:pt x="23992" y="10517"/>
                    <a:pt x="24011" y="10535"/>
                  </a:cubicBezTo>
                  <a:cubicBezTo>
                    <a:pt x="24029" y="10572"/>
                    <a:pt x="24066" y="10609"/>
                    <a:pt x="24103" y="10664"/>
                  </a:cubicBezTo>
                  <a:cubicBezTo>
                    <a:pt x="24029" y="10627"/>
                    <a:pt x="23974" y="10590"/>
                    <a:pt x="23919" y="10572"/>
                  </a:cubicBezTo>
                  <a:cubicBezTo>
                    <a:pt x="23845" y="10572"/>
                    <a:pt x="23753" y="10572"/>
                    <a:pt x="23698" y="10590"/>
                  </a:cubicBezTo>
                  <a:cubicBezTo>
                    <a:pt x="23643" y="10627"/>
                    <a:pt x="23588" y="10682"/>
                    <a:pt x="23588" y="10737"/>
                  </a:cubicBezTo>
                  <a:cubicBezTo>
                    <a:pt x="23569" y="10811"/>
                    <a:pt x="23569" y="10866"/>
                    <a:pt x="23625" y="10921"/>
                  </a:cubicBezTo>
                  <a:cubicBezTo>
                    <a:pt x="23625" y="10939"/>
                    <a:pt x="23643" y="10958"/>
                    <a:pt x="23661" y="10958"/>
                  </a:cubicBezTo>
                  <a:cubicBezTo>
                    <a:pt x="23698" y="10976"/>
                    <a:pt x="23735" y="10976"/>
                    <a:pt x="23772" y="10976"/>
                  </a:cubicBezTo>
                  <a:cubicBezTo>
                    <a:pt x="23827" y="10958"/>
                    <a:pt x="23900" y="10939"/>
                    <a:pt x="23955" y="10921"/>
                  </a:cubicBezTo>
                  <a:cubicBezTo>
                    <a:pt x="24007" y="10908"/>
                    <a:pt x="24050" y="10895"/>
                    <a:pt x="24097" y="10895"/>
                  </a:cubicBezTo>
                  <a:cubicBezTo>
                    <a:pt x="24116" y="10895"/>
                    <a:pt x="24136" y="10897"/>
                    <a:pt x="24158" y="10903"/>
                  </a:cubicBezTo>
                  <a:cubicBezTo>
                    <a:pt x="24158" y="10958"/>
                    <a:pt x="24194" y="11031"/>
                    <a:pt x="24286" y="11087"/>
                  </a:cubicBezTo>
                  <a:cubicBezTo>
                    <a:pt x="24286" y="11105"/>
                    <a:pt x="24305" y="11123"/>
                    <a:pt x="24305" y="11142"/>
                  </a:cubicBezTo>
                  <a:lnTo>
                    <a:pt x="24305" y="11142"/>
                  </a:lnTo>
                  <a:cubicBezTo>
                    <a:pt x="24305" y="11123"/>
                    <a:pt x="24286" y="11123"/>
                    <a:pt x="24286" y="11105"/>
                  </a:cubicBezTo>
                  <a:cubicBezTo>
                    <a:pt x="24233" y="11073"/>
                    <a:pt x="24173" y="11053"/>
                    <a:pt x="24118" y="11053"/>
                  </a:cubicBezTo>
                  <a:cubicBezTo>
                    <a:pt x="24079" y="11053"/>
                    <a:pt x="24041" y="11063"/>
                    <a:pt x="24011" y="11087"/>
                  </a:cubicBezTo>
                  <a:cubicBezTo>
                    <a:pt x="23974" y="11087"/>
                    <a:pt x="23955" y="11123"/>
                    <a:pt x="23937" y="11142"/>
                  </a:cubicBezTo>
                  <a:cubicBezTo>
                    <a:pt x="23919" y="11215"/>
                    <a:pt x="23974" y="11270"/>
                    <a:pt x="24011" y="11326"/>
                  </a:cubicBezTo>
                  <a:cubicBezTo>
                    <a:pt x="24103" y="11417"/>
                    <a:pt x="24194" y="11509"/>
                    <a:pt x="24305" y="11546"/>
                  </a:cubicBezTo>
                  <a:cubicBezTo>
                    <a:pt x="24342" y="11546"/>
                    <a:pt x="24378" y="11565"/>
                    <a:pt x="24415" y="11565"/>
                  </a:cubicBezTo>
                  <a:cubicBezTo>
                    <a:pt x="24452" y="11583"/>
                    <a:pt x="24470" y="11583"/>
                    <a:pt x="24489" y="11601"/>
                  </a:cubicBezTo>
                  <a:cubicBezTo>
                    <a:pt x="24489" y="11620"/>
                    <a:pt x="24489" y="11638"/>
                    <a:pt x="24489" y="11656"/>
                  </a:cubicBezTo>
                  <a:cubicBezTo>
                    <a:pt x="24507" y="12024"/>
                    <a:pt x="24489" y="12392"/>
                    <a:pt x="24415" y="12741"/>
                  </a:cubicBezTo>
                  <a:lnTo>
                    <a:pt x="24029" y="12741"/>
                  </a:lnTo>
                  <a:cubicBezTo>
                    <a:pt x="24084" y="12649"/>
                    <a:pt x="24139" y="12521"/>
                    <a:pt x="24194" y="12373"/>
                  </a:cubicBezTo>
                  <a:cubicBezTo>
                    <a:pt x="24286" y="12079"/>
                    <a:pt x="24213" y="11969"/>
                    <a:pt x="24213" y="11969"/>
                  </a:cubicBezTo>
                  <a:cubicBezTo>
                    <a:pt x="24194" y="11914"/>
                    <a:pt x="24158" y="11877"/>
                    <a:pt x="24121" y="11877"/>
                  </a:cubicBezTo>
                  <a:cubicBezTo>
                    <a:pt x="24111" y="11874"/>
                    <a:pt x="24101" y="11872"/>
                    <a:pt x="24090" y="11872"/>
                  </a:cubicBezTo>
                  <a:cubicBezTo>
                    <a:pt x="24041" y="11872"/>
                    <a:pt x="23986" y="11905"/>
                    <a:pt x="23955" y="11951"/>
                  </a:cubicBezTo>
                  <a:cubicBezTo>
                    <a:pt x="23864" y="12043"/>
                    <a:pt x="23827" y="12171"/>
                    <a:pt x="23827" y="12300"/>
                  </a:cubicBezTo>
                  <a:cubicBezTo>
                    <a:pt x="23827" y="12410"/>
                    <a:pt x="23827" y="12539"/>
                    <a:pt x="23845" y="12668"/>
                  </a:cubicBezTo>
                  <a:cubicBezTo>
                    <a:pt x="23790" y="12539"/>
                    <a:pt x="23716" y="12410"/>
                    <a:pt x="23643" y="12282"/>
                  </a:cubicBezTo>
                  <a:cubicBezTo>
                    <a:pt x="23643" y="12263"/>
                    <a:pt x="23643" y="12263"/>
                    <a:pt x="23661" y="12245"/>
                  </a:cubicBezTo>
                  <a:cubicBezTo>
                    <a:pt x="23661" y="12245"/>
                    <a:pt x="23661" y="12226"/>
                    <a:pt x="23680" y="12208"/>
                  </a:cubicBezTo>
                  <a:lnTo>
                    <a:pt x="23680" y="12153"/>
                  </a:lnTo>
                  <a:cubicBezTo>
                    <a:pt x="23735" y="12024"/>
                    <a:pt x="23827" y="11804"/>
                    <a:pt x="23919" y="11675"/>
                  </a:cubicBezTo>
                  <a:cubicBezTo>
                    <a:pt x="24029" y="11473"/>
                    <a:pt x="23900" y="11326"/>
                    <a:pt x="23900" y="11326"/>
                  </a:cubicBezTo>
                  <a:cubicBezTo>
                    <a:pt x="23882" y="11307"/>
                    <a:pt x="23882" y="11289"/>
                    <a:pt x="23864" y="11270"/>
                  </a:cubicBezTo>
                  <a:cubicBezTo>
                    <a:pt x="23827" y="11252"/>
                    <a:pt x="23808" y="11234"/>
                    <a:pt x="23790" y="11234"/>
                  </a:cubicBezTo>
                  <a:cubicBezTo>
                    <a:pt x="23735" y="11234"/>
                    <a:pt x="23680" y="11270"/>
                    <a:pt x="23643" y="11289"/>
                  </a:cubicBezTo>
                  <a:cubicBezTo>
                    <a:pt x="23533" y="11399"/>
                    <a:pt x="23477" y="11528"/>
                    <a:pt x="23459" y="11675"/>
                  </a:cubicBezTo>
                  <a:cubicBezTo>
                    <a:pt x="23459" y="11712"/>
                    <a:pt x="23441" y="11748"/>
                    <a:pt x="23459" y="11785"/>
                  </a:cubicBezTo>
                  <a:cubicBezTo>
                    <a:pt x="23459" y="11804"/>
                    <a:pt x="23459" y="11840"/>
                    <a:pt x="23477" y="11877"/>
                  </a:cubicBezTo>
                  <a:cubicBezTo>
                    <a:pt x="23496" y="11914"/>
                    <a:pt x="23496" y="11969"/>
                    <a:pt x="23514" y="12006"/>
                  </a:cubicBezTo>
                  <a:cubicBezTo>
                    <a:pt x="23496" y="12006"/>
                    <a:pt x="23496" y="11987"/>
                    <a:pt x="23496" y="11987"/>
                  </a:cubicBezTo>
                  <a:cubicBezTo>
                    <a:pt x="23441" y="11895"/>
                    <a:pt x="23386" y="11804"/>
                    <a:pt x="23330" y="11712"/>
                  </a:cubicBezTo>
                  <a:cubicBezTo>
                    <a:pt x="23349" y="11675"/>
                    <a:pt x="23386" y="11583"/>
                    <a:pt x="23404" y="11491"/>
                  </a:cubicBezTo>
                  <a:cubicBezTo>
                    <a:pt x="23404" y="11473"/>
                    <a:pt x="23404" y="11436"/>
                    <a:pt x="23404" y="11417"/>
                  </a:cubicBezTo>
                  <a:cubicBezTo>
                    <a:pt x="23422" y="11381"/>
                    <a:pt x="23422" y="11362"/>
                    <a:pt x="23441" y="11344"/>
                  </a:cubicBezTo>
                  <a:cubicBezTo>
                    <a:pt x="23459" y="11270"/>
                    <a:pt x="23496" y="11197"/>
                    <a:pt x="23551" y="11105"/>
                  </a:cubicBezTo>
                  <a:cubicBezTo>
                    <a:pt x="23643" y="10903"/>
                    <a:pt x="23496" y="10829"/>
                    <a:pt x="23496" y="10829"/>
                  </a:cubicBezTo>
                  <a:cubicBezTo>
                    <a:pt x="23459" y="10774"/>
                    <a:pt x="23404" y="10756"/>
                    <a:pt x="23330" y="10756"/>
                  </a:cubicBezTo>
                  <a:cubicBezTo>
                    <a:pt x="23294" y="10756"/>
                    <a:pt x="23257" y="10756"/>
                    <a:pt x="23220" y="10774"/>
                  </a:cubicBezTo>
                  <a:cubicBezTo>
                    <a:pt x="23183" y="10811"/>
                    <a:pt x="23147" y="10848"/>
                    <a:pt x="23128" y="10903"/>
                  </a:cubicBezTo>
                  <a:cubicBezTo>
                    <a:pt x="23091" y="11068"/>
                    <a:pt x="23110" y="11234"/>
                    <a:pt x="23165" y="11381"/>
                  </a:cubicBezTo>
                  <a:cubicBezTo>
                    <a:pt x="23183" y="11399"/>
                    <a:pt x="23183" y="11454"/>
                    <a:pt x="23202" y="11509"/>
                  </a:cubicBezTo>
                  <a:cubicBezTo>
                    <a:pt x="23110" y="11381"/>
                    <a:pt x="23018" y="11252"/>
                    <a:pt x="22926" y="11123"/>
                  </a:cubicBezTo>
                  <a:cubicBezTo>
                    <a:pt x="22926" y="10939"/>
                    <a:pt x="22999" y="10700"/>
                    <a:pt x="23073" y="10590"/>
                  </a:cubicBezTo>
                  <a:cubicBezTo>
                    <a:pt x="23091" y="10553"/>
                    <a:pt x="23110" y="10535"/>
                    <a:pt x="23110" y="10498"/>
                  </a:cubicBezTo>
                  <a:cubicBezTo>
                    <a:pt x="23147" y="10517"/>
                    <a:pt x="23165" y="10553"/>
                    <a:pt x="23220" y="10553"/>
                  </a:cubicBezTo>
                  <a:cubicBezTo>
                    <a:pt x="23248" y="10563"/>
                    <a:pt x="23275" y="10567"/>
                    <a:pt x="23305" y="10567"/>
                  </a:cubicBezTo>
                  <a:cubicBezTo>
                    <a:pt x="23335" y="10567"/>
                    <a:pt x="23367" y="10563"/>
                    <a:pt x="23404" y="10553"/>
                  </a:cubicBezTo>
                  <a:cubicBezTo>
                    <a:pt x="23551" y="10535"/>
                    <a:pt x="23680" y="10461"/>
                    <a:pt x="23827" y="10443"/>
                  </a:cubicBezTo>
                  <a:close/>
                  <a:moveTo>
                    <a:pt x="24746" y="12006"/>
                  </a:moveTo>
                  <a:cubicBezTo>
                    <a:pt x="24764" y="12024"/>
                    <a:pt x="24764" y="12024"/>
                    <a:pt x="24783" y="12043"/>
                  </a:cubicBezTo>
                  <a:cubicBezTo>
                    <a:pt x="24801" y="12061"/>
                    <a:pt x="24820" y="12079"/>
                    <a:pt x="24838" y="12098"/>
                  </a:cubicBezTo>
                  <a:cubicBezTo>
                    <a:pt x="24856" y="12116"/>
                    <a:pt x="24875" y="12134"/>
                    <a:pt x="24893" y="12153"/>
                  </a:cubicBezTo>
                  <a:cubicBezTo>
                    <a:pt x="24911" y="12171"/>
                    <a:pt x="24948" y="12208"/>
                    <a:pt x="24967" y="12226"/>
                  </a:cubicBezTo>
                  <a:cubicBezTo>
                    <a:pt x="24985" y="12263"/>
                    <a:pt x="25003" y="12300"/>
                    <a:pt x="25022" y="12355"/>
                  </a:cubicBezTo>
                  <a:cubicBezTo>
                    <a:pt x="24967" y="12484"/>
                    <a:pt x="24893" y="12612"/>
                    <a:pt x="24801" y="12741"/>
                  </a:cubicBezTo>
                  <a:lnTo>
                    <a:pt x="24525" y="12741"/>
                  </a:lnTo>
                  <a:cubicBezTo>
                    <a:pt x="24525" y="12686"/>
                    <a:pt x="24544" y="12631"/>
                    <a:pt x="24562" y="12557"/>
                  </a:cubicBezTo>
                  <a:cubicBezTo>
                    <a:pt x="24617" y="12410"/>
                    <a:pt x="24691" y="12208"/>
                    <a:pt x="24746" y="12006"/>
                  </a:cubicBezTo>
                  <a:close/>
                  <a:moveTo>
                    <a:pt x="23183" y="12668"/>
                  </a:moveTo>
                  <a:lnTo>
                    <a:pt x="23183" y="12668"/>
                  </a:lnTo>
                  <a:cubicBezTo>
                    <a:pt x="23220" y="12704"/>
                    <a:pt x="23257" y="12741"/>
                    <a:pt x="23312" y="12760"/>
                  </a:cubicBezTo>
                  <a:lnTo>
                    <a:pt x="23202" y="12760"/>
                  </a:lnTo>
                  <a:cubicBezTo>
                    <a:pt x="23202" y="12741"/>
                    <a:pt x="23202" y="12704"/>
                    <a:pt x="23183" y="12668"/>
                  </a:cubicBezTo>
                  <a:close/>
                  <a:moveTo>
                    <a:pt x="22779" y="11105"/>
                  </a:moveTo>
                  <a:cubicBezTo>
                    <a:pt x="22834" y="11160"/>
                    <a:pt x="22871" y="11234"/>
                    <a:pt x="22908" y="11289"/>
                  </a:cubicBezTo>
                  <a:cubicBezTo>
                    <a:pt x="22871" y="11270"/>
                    <a:pt x="22834" y="11270"/>
                    <a:pt x="22816" y="11270"/>
                  </a:cubicBezTo>
                  <a:cubicBezTo>
                    <a:pt x="22797" y="11266"/>
                    <a:pt x="22778" y="11263"/>
                    <a:pt x="22758" y="11263"/>
                  </a:cubicBezTo>
                  <a:cubicBezTo>
                    <a:pt x="22698" y="11263"/>
                    <a:pt x="22636" y="11284"/>
                    <a:pt x="22595" y="11326"/>
                  </a:cubicBezTo>
                  <a:cubicBezTo>
                    <a:pt x="22577" y="11344"/>
                    <a:pt x="22558" y="11381"/>
                    <a:pt x="22558" y="11417"/>
                  </a:cubicBezTo>
                  <a:cubicBezTo>
                    <a:pt x="22558" y="11436"/>
                    <a:pt x="22558" y="11454"/>
                    <a:pt x="22558" y="11491"/>
                  </a:cubicBezTo>
                  <a:cubicBezTo>
                    <a:pt x="22558" y="11509"/>
                    <a:pt x="22577" y="11546"/>
                    <a:pt x="22595" y="11565"/>
                  </a:cubicBezTo>
                  <a:cubicBezTo>
                    <a:pt x="22637" y="11641"/>
                    <a:pt x="22695" y="11666"/>
                    <a:pt x="22756" y="11666"/>
                  </a:cubicBezTo>
                  <a:cubicBezTo>
                    <a:pt x="22828" y="11666"/>
                    <a:pt x="22903" y="11631"/>
                    <a:pt x="22963" y="11601"/>
                  </a:cubicBezTo>
                  <a:cubicBezTo>
                    <a:pt x="22981" y="11601"/>
                    <a:pt x="22999" y="11583"/>
                    <a:pt x="23018" y="11583"/>
                  </a:cubicBezTo>
                  <a:cubicBezTo>
                    <a:pt x="23018" y="11583"/>
                    <a:pt x="23036" y="11565"/>
                    <a:pt x="23055" y="11565"/>
                  </a:cubicBezTo>
                  <a:lnTo>
                    <a:pt x="23091" y="11565"/>
                  </a:lnTo>
                  <a:cubicBezTo>
                    <a:pt x="23147" y="11675"/>
                    <a:pt x="23220" y="11785"/>
                    <a:pt x="23294" y="11895"/>
                  </a:cubicBezTo>
                  <a:cubicBezTo>
                    <a:pt x="23257" y="11877"/>
                    <a:pt x="23220" y="11859"/>
                    <a:pt x="23183" y="11840"/>
                  </a:cubicBezTo>
                  <a:cubicBezTo>
                    <a:pt x="23165" y="11822"/>
                    <a:pt x="23147" y="11822"/>
                    <a:pt x="23128" y="11822"/>
                  </a:cubicBezTo>
                  <a:cubicBezTo>
                    <a:pt x="23122" y="11816"/>
                    <a:pt x="23114" y="11814"/>
                    <a:pt x="23105" y="11814"/>
                  </a:cubicBezTo>
                  <a:cubicBezTo>
                    <a:pt x="23087" y="11814"/>
                    <a:pt x="23067" y="11822"/>
                    <a:pt x="23055" y="11822"/>
                  </a:cubicBezTo>
                  <a:cubicBezTo>
                    <a:pt x="22999" y="11840"/>
                    <a:pt x="22944" y="11859"/>
                    <a:pt x="22908" y="11895"/>
                  </a:cubicBezTo>
                  <a:cubicBezTo>
                    <a:pt x="22889" y="11914"/>
                    <a:pt x="22871" y="11951"/>
                    <a:pt x="22871" y="11969"/>
                  </a:cubicBezTo>
                  <a:cubicBezTo>
                    <a:pt x="22852" y="12006"/>
                    <a:pt x="22852" y="12024"/>
                    <a:pt x="22834" y="12061"/>
                  </a:cubicBezTo>
                  <a:cubicBezTo>
                    <a:pt x="22834" y="12079"/>
                    <a:pt x="22834" y="12098"/>
                    <a:pt x="22852" y="12116"/>
                  </a:cubicBezTo>
                  <a:cubicBezTo>
                    <a:pt x="22852" y="12116"/>
                    <a:pt x="22852" y="12134"/>
                    <a:pt x="22871" y="12153"/>
                  </a:cubicBezTo>
                  <a:cubicBezTo>
                    <a:pt x="22917" y="12245"/>
                    <a:pt x="22990" y="12277"/>
                    <a:pt x="23064" y="12277"/>
                  </a:cubicBezTo>
                  <a:cubicBezTo>
                    <a:pt x="23137" y="12277"/>
                    <a:pt x="23211" y="12245"/>
                    <a:pt x="23257" y="12208"/>
                  </a:cubicBezTo>
                  <a:cubicBezTo>
                    <a:pt x="23275" y="12190"/>
                    <a:pt x="23312" y="12190"/>
                    <a:pt x="23330" y="12171"/>
                  </a:cubicBezTo>
                  <a:cubicBezTo>
                    <a:pt x="23367" y="12153"/>
                    <a:pt x="23422" y="12153"/>
                    <a:pt x="23441" y="12153"/>
                  </a:cubicBezTo>
                  <a:cubicBezTo>
                    <a:pt x="23533" y="12300"/>
                    <a:pt x="23606" y="12429"/>
                    <a:pt x="23680" y="12557"/>
                  </a:cubicBezTo>
                  <a:cubicBezTo>
                    <a:pt x="23643" y="12539"/>
                    <a:pt x="23588" y="12502"/>
                    <a:pt x="23551" y="12465"/>
                  </a:cubicBezTo>
                  <a:cubicBezTo>
                    <a:pt x="23533" y="12447"/>
                    <a:pt x="23496" y="12429"/>
                    <a:pt x="23477" y="12429"/>
                  </a:cubicBezTo>
                  <a:cubicBezTo>
                    <a:pt x="23422" y="12392"/>
                    <a:pt x="23367" y="12373"/>
                    <a:pt x="23312" y="12373"/>
                  </a:cubicBezTo>
                  <a:cubicBezTo>
                    <a:pt x="23302" y="12369"/>
                    <a:pt x="23290" y="12366"/>
                    <a:pt x="23276" y="12366"/>
                  </a:cubicBezTo>
                  <a:cubicBezTo>
                    <a:pt x="23238" y="12366"/>
                    <a:pt x="23192" y="12383"/>
                    <a:pt x="23165" y="12410"/>
                  </a:cubicBezTo>
                  <a:cubicBezTo>
                    <a:pt x="23128" y="12465"/>
                    <a:pt x="23128" y="12521"/>
                    <a:pt x="23147" y="12576"/>
                  </a:cubicBezTo>
                  <a:cubicBezTo>
                    <a:pt x="23147" y="12576"/>
                    <a:pt x="23147" y="12594"/>
                    <a:pt x="23147" y="12594"/>
                  </a:cubicBezTo>
                  <a:cubicBezTo>
                    <a:pt x="23116" y="12564"/>
                    <a:pt x="23074" y="12534"/>
                    <a:pt x="23030" y="12534"/>
                  </a:cubicBezTo>
                  <a:cubicBezTo>
                    <a:pt x="23020" y="12534"/>
                    <a:pt x="23010" y="12536"/>
                    <a:pt x="22999" y="12539"/>
                  </a:cubicBezTo>
                  <a:cubicBezTo>
                    <a:pt x="22999" y="12539"/>
                    <a:pt x="22995" y="12539"/>
                    <a:pt x="22988" y="12539"/>
                  </a:cubicBezTo>
                  <a:cubicBezTo>
                    <a:pt x="22946" y="12539"/>
                    <a:pt x="22800" y="12552"/>
                    <a:pt x="22816" y="12741"/>
                  </a:cubicBezTo>
                  <a:cubicBezTo>
                    <a:pt x="22816" y="12760"/>
                    <a:pt x="22834" y="12760"/>
                    <a:pt x="22834" y="12778"/>
                  </a:cubicBezTo>
                  <a:lnTo>
                    <a:pt x="22650" y="12778"/>
                  </a:lnTo>
                  <a:cubicBezTo>
                    <a:pt x="22650" y="12760"/>
                    <a:pt x="22650" y="12760"/>
                    <a:pt x="22632" y="12741"/>
                  </a:cubicBezTo>
                  <a:cubicBezTo>
                    <a:pt x="22613" y="12668"/>
                    <a:pt x="22613" y="12576"/>
                    <a:pt x="22632" y="12502"/>
                  </a:cubicBezTo>
                  <a:cubicBezTo>
                    <a:pt x="22650" y="12410"/>
                    <a:pt x="22705" y="12337"/>
                    <a:pt x="22705" y="12263"/>
                  </a:cubicBezTo>
                  <a:cubicBezTo>
                    <a:pt x="22724" y="12153"/>
                    <a:pt x="22687" y="11969"/>
                    <a:pt x="22595" y="11895"/>
                  </a:cubicBezTo>
                  <a:cubicBezTo>
                    <a:pt x="22558" y="11859"/>
                    <a:pt x="22521" y="11859"/>
                    <a:pt x="22485" y="11859"/>
                  </a:cubicBezTo>
                  <a:cubicBezTo>
                    <a:pt x="22393" y="11877"/>
                    <a:pt x="22338" y="11932"/>
                    <a:pt x="22301" y="11987"/>
                  </a:cubicBezTo>
                  <a:cubicBezTo>
                    <a:pt x="22282" y="12043"/>
                    <a:pt x="22264" y="12079"/>
                    <a:pt x="22264" y="12134"/>
                  </a:cubicBezTo>
                  <a:cubicBezTo>
                    <a:pt x="22264" y="12153"/>
                    <a:pt x="22264" y="12171"/>
                    <a:pt x="22264" y="12171"/>
                  </a:cubicBezTo>
                  <a:cubicBezTo>
                    <a:pt x="22227" y="12098"/>
                    <a:pt x="22191" y="12043"/>
                    <a:pt x="22154" y="11969"/>
                  </a:cubicBezTo>
                  <a:cubicBezTo>
                    <a:pt x="22154" y="11748"/>
                    <a:pt x="22319" y="11583"/>
                    <a:pt x="22393" y="11399"/>
                  </a:cubicBezTo>
                  <a:cubicBezTo>
                    <a:pt x="22411" y="11326"/>
                    <a:pt x="22430" y="11234"/>
                    <a:pt x="22411" y="11160"/>
                  </a:cubicBezTo>
                  <a:cubicBezTo>
                    <a:pt x="22485" y="11142"/>
                    <a:pt x="22540" y="11105"/>
                    <a:pt x="22577" y="11105"/>
                  </a:cubicBezTo>
                  <a:cubicBezTo>
                    <a:pt x="22601" y="11111"/>
                    <a:pt x="22630" y="11113"/>
                    <a:pt x="22658" y="11113"/>
                  </a:cubicBezTo>
                  <a:cubicBezTo>
                    <a:pt x="22713" y="11113"/>
                    <a:pt x="22767" y="11105"/>
                    <a:pt x="22779" y="11105"/>
                  </a:cubicBezTo>
                  <a:close/>
                  <a:moveTo>
                    <a:pt x="2997" y="1"/>
                  </a:moveTo>
                  <a:lnTo>
                    <a:pt x="2997" y="1"/>
                  </a:lnTo>
                  <a:cubicBezTo>
                    <a:pt x="2593" y="607"/>
                    <a:pt x="2409" y="1453"/>
                    <a:pt x="2482" y="2188"/>
                  </a:cubicBezTo>
                  <a:cubicBezTo>
                    <a:pt x="2519" y="2648"/>
                    <a:pt x="2648" y="3089"/>
                    <a:pt x="2629" y="3549"/>
                  </a:cubicBezTo>
                  <a:cubicBezTo>
                    <a:pt x="2593" y="4248"/>
                    <a:pt x="2225" y="4873"/>
                    <a:pt x="1949" y="5534"/>
                  </a:cubicBezTo>
                  <a:cubicBezTo>
                    <a:pt x="1784" y="5939"/>
                    <a:pt x="1655" y="6362"/>
                    <a:pt x="1563" y="6803"/>
                  </a:cubicBezTo>
                  <a:cubicBezTo>
                    <a:pt x="1434" y="6803"/>
                    <a:pt x="1306" y="6785"/>
                    <a:pt x="1195" y="6766"/>
                  </a:cubicBezTo>
                  <a:lnTo>
                    <a:pt x="0" y="18532"/>
                  </a:lnTo>
                  <a:lnTo>
                    <a:pt x="43645" y="22944"/>
                  </a:lnTo>
                  <a:lnTo>
                    <a:pt x="44601" y="13605"/>
                  </a:lnTo>
                  <a:cubicBezTo>
                    <a:pt x="42726" y="12907"/>
                    <a:pt x="40042" y="13164"/>
                    <a:pt x="38020" y="12962"/>
                  </a:cubicBezTo>
                  <a:cubicBezTo>
                    <a:pt x="35997" y="12760"/>
                    <a:pt x="34012" y="12741"/>
                    <a:pt x="31953" y="12539"/>
                  </a:cubicBezTo>
                  <a:cubicBezTo>
                    <a:pt x="32081" y="12465"/>
                    <a:pt x="32210" y="12373"/>
                    <a:pt x="32320" y="12282"/>
                  </a:cubicBezTo>
                  <a:cubicBezTo>
                    <a:pt x="32339" y="12245"/>
                    <a:pt x="32376" y="12226"/>
                    <a:pt x="32394" y="12190"/>
                  </a:cubicBezTo>
                  <a:cubicBezTo>
                    <a:pt x="32559" y="12043"/>
                    <a:pt x="32743" y="11859"/>
                    <a:pt x="32743" y="11638"/>
                  </a:cubicBezTo>
                  <a:cubicBezTo>
                    <a:pt x="32743" y="11620"/>
                    <a:pt x="32725" y="11583"/>
                    <a:pt x="32706" y="11583"/>
                  </a:cubicBezTo>
                  <a:lnTo>
                    <a:pt x="32688" y="11583"/>
                  </a:lnTo>
                  <a:cubicBezTo>
                    <a:pt x="32670" y="11583"/>
                    <a:pt x="32651" y="11620"/>
                    <a:pt x="32651" y="11638"/>
                  </a:cubicBezTo>
                  <a:cubicBezTo>
                    <a:pt x="32633" y="11822"/>
                    <a:pt x="32467" y="11987"/>
                    <a:pt x="32320" y="12116"/>
                  </a:cubicBezTo>
                  <a:cubicBezTo>
                    <a:pt x="32284" y="12153"/>
                    <a:pt x="32265" y="12171"/>
                    <a:pt x="32247" y="12190"/>
                  </a:cubicBezTo>
                  <a:cubicBezTo>
                    <a:pt x="32118" y="12318"/>
                    <a:pt x="31971" y="12410"/>
                    <a:pt x="31824" y="12502"/>
                  </a:cubicBezTo>
                  <a:cubicBezTo>
                    <a:pt x="31953" y="12282"/>
                    <a:pt x="32081" y="12043"/>
                    <a:pt x="32192" y="11804"/>
                  </a:cubicBezTo>
                  <a:lnTo>
                    <a:pt x="32210" y="11804"/>
                  </a:lnTo>
                  <a:cubicBezTo>
                    <a:pt x="32284" y="11730"/>
                    <a:pt x="32357" y="11656"/>
                    <a:pt x="32431" y="11565"/>
                  </a:cubicBezTo>
                  <a:cubicBezTo>
                    <a:pt x="32651" y="11234"/>
                    <a:pt x="32909" y="10811"/>
                    <a:pt x="32964" y="10370"/>
                  </a:cubicBezTo>
                  <a:cubicBezTo>
                    <a:pt x="33019" y="9983"/>
                    <a:pt x="32927" y="9616"/>
                    <a:pt x="32835" y="9266"/>
                  </a:cubicBezTo>
                  <a:cubicBezTo>
                    <a:pt x="32780" y="9009"/>
                    <a:pt x="32725" y="8752"/>
                    <a:pt x="32706" y="8476"/>
                  </a:cubicBezTo>
                  <a:cubicBezTo>
                    <a:pt x="32706" y="8458"/>
                    <a:pt x="32688" y="8421"/>
                    <a:pt x="32651" y="8421"/>
                  </a:cubicBezTo>
                  <a:cubicBezTo>
                    <a:pt x="32633" y="8421"/>
                    <a:pt x="32596" y="8458"/>
                    <a:pt x="32615" y="8476"/>
                  </a:cubicBezTo>
                  <a:cubicBezTo>
                    <a:pt x="32615" y="8752"/>
                    <a:pt x="32670" y="9027"/>
                    <a:pt x="32743" y="9285"/>
                  </a:cubicBezTo>
                  <a:cubicBezTo>
                    <a:pt x="32817" y="9653"/>
                    <a:pt x="32909" y="9983"/>
                    <a:pt x="32854" y="10351"/>
                  </a:cubicBezTo>
                  <a:cubicBezTo>
                    <a:pt x="32800" y="10763"/>
                    <a:pt x="32554" y="11176"/>
                    <a:pt x="32354" y="11469"/>
                  </a:cubicBezTo>
                  <a:lnTo>
                    <a:pt x="32354" y="11469"/>
                  </a:lnTo>
                  <a:cubicBezTo>
                    <a:pt x="32356" y="11464"/>
                    <a:pt x="32357" y="11459"/>
                    <a:pt x="32357" y="11454"/>
                  </a:cubicBezTo>
                  <a:lnTo>
                    <a:pt x="32394" y="11381"/>
                  </a:lnTo>
                  <a:cubicBezTo>
                    <a:pt x="32486" y="11160"/>
                    <a:pt x="32559" y="10939"/>
                    <a:pt x="32633" y="10700"/>
                  </a:cubicBezTo>
                  <a:cubicBezTo>
                    <a:pt x="32633" y="10664"/>
                    <a:pt x="32651" y="10627"/>
                    <a:pt x="32670" y="10590"/>
                  </a:cubicBezTo>
                  <a:cubicBezTo>
                    <a:pt x="32688" y="10498"/>
                    <a:pt x="32725" y="10388"/>
                    <a:pt x="32725" y="10296"/>
                  </a:cubicBezTo>
                  <a:cubicBezTo>
                    <a:pt x="32725" y="10259"/>
                    <a:pt x="32706" y="10241"/>
                    <a:pt x="32670" y="10241"/>
                  </a:cubicBezTo>
                  <a:cubicBezTo>
                    <a:pt x="32651" y="10241"/>
                    <a:pt x="32615" y="10259"/>
                    <a:pt x="32615" y="10296"/>
                  </a:cubicBezTo>
                  <a:cubicBezTo>
                    <a:pt x="32615" y="10370"/>
                    <a:pt x="32596" y="10461"/>
                    <a:pt x="32559" y="10553"/>
                  </a:cubicBezTo>
                  <a:cubicBezTo>
                    <a:pt x="32541" y="10590"/>
                    <a:pt x="32541" y="10627"/>
                    <a:pt x="32523" y="10664"/>
                  </a:cubicBezTo>
                  <a:cubicBezTo>
                    <a:pt x="32523" y="10682"/>
                    <a:pt x="32523" y="10682"/>
                    <a:pt x="32504" y="10700"/>
                  </a:cubicBezTo>
                  <a:cubicBezTo>
                    <a:pt x="32596" y="10259"/>
                    <a:pt x="32651" y="9800"/>
                    <a:pt x="32651" y="9322"/>
                  </a:cubicBezTo>
                  <a:cubicBezTo>
                    <a:pt x="32651" y="9285"/>
                    <a:pt x="32633" y="9266"/>
                    <a:pt x="32596" y="9266"/>
                  </a:cubicBezTo>
                  <a:cubicBezTo>
                    <a:pt x="32559" y="9266"/>
                    <a:pt x="32541" y="9285"/>
                    <a:pt x="32541" y="9322"/>
                  </a:cubicBezTo>
                  <a:cubicBezTo>
                    <a:pt x="32541" y="10167"/>
                    <a:pt x="32394" y="10995"/>
                    <a:pt x="32118" y="11620"/>
                  </a:cubicBezTo>
                  <a:cubicBezTo>
                    <a:pt x="32100" y="11675"/>
                    <a:pt x="32081" y="11748"/>
                    <a:pt x="32045" y="11804"/>
                  </a:cubicBezTo>
                  <a:cubicBezTo>
                    <a:pt x="32045" y="11804"/>
                    <a:pt x="32026" y="11804"/>
                    <a:pt x="32026" y="11822"/>
                  </a:cubicBezTo>
                  <a:cubicBezTo>
                    <a:pt x="31934" y="11895"/>
                    <a:pt x="31861" y="12006"/>
                    <a:pt x="31787" y="12098"/>
                  </a:cubicBezTo>
                  <a:cubicBezTo>
                    <a:pt x="31750" y="12116"/>
                    <a:pt x="31714" y="12153"/>
                    <a:pt x="31695" y="12190"/>
                  </a:cubicBezTo>
                  <a:lnTo>
                    <a:pt x="31732" y="12098"/>
                  </a:lnTo>
                  <a:cubicBezTo>
                    <a:pt x="31879" y="11785"/>
                    <a:pt x="32008" y="11509"/>
                    <a:pt x="32081" y="11178"/>
                  </a:cubicBezTo>
                  <a:cubicBezTo>
                    <a:pt x="32247" y="10498"/>
                    <a:pt x="32339" y="9763"/>
                    <a:pt x="32339" y="8844"/>
                  </a:cubicBezTo>
                  <a:cubicBezTo>
                    <a:pt x="32339" y="8825"/>
                    <a:pt x="32320" y="8807"/>
                    <a:pt x="32284" y="8807"/>
                  </a:cubicBezTo>
                  <a:cubicBezTo>
                    <a:pt x="32247" y="8807"/>
                    <a:pt x="32228" y="8825"/>
                    <a:pt x="32228" y="8844"/>
                  </a:cubicBezTo>
                  <a:cubicBezTo>
                    <a:pt x="32228" y="9744"/>
                    <a:pt x="32137" y="10480"/>
                    <a:pt x="31971" y="11160"/>
                  </a:cubicBezTo>
                  <a:cubicBezTo>
                    <a:pt x="31898" y="11473"/>
                    <a:pt x="31769" y="11748"/>
                    <a:pt x="31640" y="12043"/>
                  </a:cubicBezTo>
                  <a:lnTo>
                    <a:pt x="31585" y="12153"/>
                  </a:lnTo>
                  <a:cubicBezTo>
                    <a:pt x="31567" y="12190"/>
                    <a:pt x="31548" y="12226"/>
                    <a:pt x="31530" y="12263"/>
                  </a:cubicBezTo>
                  <a:cubicBezTo>
                    <a:pt x="31567" y="12116"/>
                    <a:pt x="31585" y="11969"/>
                    <a:pt x="31622" y="11822"/>
                  </a:cubicBezTo>
                  <a:cubicBezTo>
                    <a:pt x="31842" y="10995"/>
                    <a:pt x="31861" y="10167"/>
                    <a:pt x="31879" y="9395"/>
                  </a:cubicBezTo>
                  <a:cubicBezTo>
                    <a:pt x="31879" y="9358"/>
                    <a:pt x="31842" y="9340"/>
                    <a:pt x="31824" y="9340"/>
                  </a:cubicBezTo>
                  <a:cubicBezTo>
                    <a:pt x="31787" y="9340"/>
                    <a:pt x="31769" y="9358"/>
                    <a:pt x="31769" y="9395"/>
                  </a:cubicBezTo>
                  <a:cubicBezTo>
                    <a:pt x="31769" y="10075"/>
                    <a:pt x="31750" y="10811"/>
                    <a:pt x="31585" y="11528"/>
                  </a:cubicBezTo>
                  <a:cubicBezTo>
                    <a:pt x="31585" y="11289"/>
                    <a:pt x="31585" y="11031"/>
                    <a:pt x="31585" y="10792"/>
                  </a:cubicBezTo>
                  <a:cubicBezTo>
                    <a:pt x="31585" y="10682"/>
                    <a:pt x="31585" y="10553"/>
                    <a:pt x="31585" y="10443"/>
                  </a:cubicBezTo>
                  <a:cubicBezTo>
                    <a:pt x="31603" y="10278"/>
                    <a:pt x="31585" y="10131"/>
                    <a:pt x="31567" y="9983"/>
                  </a:cubicBezTo>
                  <a:cubicBezTo>
                    <a:pt x="31567" y="9965"/>
                    <a:pt x="31567" y="9947"/>
                    <a:pt x="31567" y="9910"/>
                  </a:cubicBezTo>
                  <a:cubicBezTo>
                    <a:pt x="31585" y="9855"/>
                    <a:pt x="31585" y="9781"/>
                    <a:pt x="31603" y="9726"/>
                  </a:cubicBezTo>
                  <a:cubicBezTo>
                    <a:pt x="31659" y="9524"/>
                    <a:pt x="31695" y="9303"/>
                    <a:pt x="31695" y="9083"/>
                  </a:cubicBezTo>
                  <a:cubicBezTo>
                    <a:pt x="31695" y="9064"/>
                    <a:pt x="31659" y="9046"/>
                    <a:pt x="31640" y="9046"/>
                  </a:cubicBezTo>
                  <a:cubicBezTo>
                    <a:pt x="31603" y="9046"/>
                    <a:pt x="31585" y="9064"/>
                    <a:pt x="31585" y="9101"/>
                  </a:cubicBezTo>
                  <a:cubicBezTo>
                    <a:pt x="31585" y="9248"/>
                    <a:pt x="31567" y="9395"/>
                    <a:pt x="31530" y="9542"/>
                  </a:cubicBezTo>
                  <a:cubicBezTo>
                    <a:pt x="31511" y="9432"/>
                    <a:pt x="31493" y="9340"/>
                    <a:pt x="31475" y="9230"/>
                  </a:cubicBezTo>
                  <a:cubicBezTo>
                    <a:pt x="31456" y="9175"/>
                    <a:pt x="31456" y="9119"/>
                    <a:pt x="31438" y="9046"/>
                  </a:cubicBezTo>
                  <a:cubicBezTo>
                    <a:pt x="31420" y="8991"/>
                    <a:pt x="31401" y="8917"/>
                    <a:pt x="31401" y="8862"/>
                  </a:cubicBezTo>
                  <a:cubicBezTo>
                    <a:pt x="31364" y="8752"/>
                    <a:pt x="31328" y="8660"/>
                    <a:pt x="31328" y="8568"/>
                  </a:cubicBezTo>
                  <a:cubicBezTo>
                    <a:pt x="31328" y="8531"/>
                    <a:pt x="31309" y="8513"/>
                    <a:pt x="31272" y="8513"/>
                  </a:cubicBezTo>
                  <a:cubicBezTo>
                    <a:pt x="31254" y="8513"/>
                    <a:pt x="31217" y="8531"/>
                    <a:pt x="31217" y="8549"/>
                  </a:cubicBezTo>
                  <a:cubicBezTo>
                    <a:pt x="31217" y="8660"/>
                    <a:pt x="31254" y="8788"/>
                    <a:pt x="31291" y="8899"/>
                  </a:cubicBezTo>
                  <a:cubicBezTo>
                    <a:pt x="31309" y="8954"/>
                    <a:pt x="31328" y="9009"/>
                    <a:pt x="31328" y="9064"/>
                  </a:cubicBezTo>
                  <a:cubicBezTo>
                    <a:pt x="31346" y="9138"/>
                    <a:pt x="31364" y="9193"/>
                    <a:pt x="31364" y="9266"/>
                  </a:cubicBezTo>
                  <a:cubicBezTo>
                    <a:pt x="31401" y="9414"/>
                    <a:pt x="31438" y="9579"/>
                    <a:pt x="31456" y="9726"/>
                  </a:cubicBezTo>
                  <a:cubicBezTo>
                    <a:pt x="31456" y="9800"/>
                    <a:pt x="31456" y="9855"/>
                    <a:pt x="31456" y="9910"/>
                  </a:cubicBezTo>
                  <a:cubicBezTo>
                    <a:pt x="31438" y="10002"/>
                    <a:pt x="31420" y="10094"/>
                    <a:pt x="31420" y="10204"/>
                  </a:cubicBezTo>
                  <a:cubicBezTo>
                    <a:pt x="31401" y="10443"/>
                    <a:pt x="31364" y="10664"/>
                    <a:pt x="31309" y="10903"/>
                  </a:cubicBezTo>
                  <a:cubicBezTo>
                    <a:pt x="31309" y="10884"/>
                    <a:pt x="31309" y="10848"/>
                    <a:pt x="31309" y="10829"/>
                  </a:cubicBezTo>
                  <a:cubicBezTo>
                    <a:pt x="31328" y="10553"/>
                    <a:pt x="31328" y="10278"/>
                    <a:pt x="31346" y="10002"/>
                  </a:cubicBezTo>
                  <a:cubicBezTo>
                    <a:pt x="31346" y="9965"/>
                    <a:pt x="31309" y="9947"/>
                    <a:pt x="31291" y="9947"/>
                  </a:cubicBezTo>
                  <a:cubicBezTo>
                    <a:pt x="31254" y="9947"/>
                    <a:pt x="31236" y="9965"/>
                    <a:pt x="31236" y="10002"/>
                  </a:cubicBezTo>
                  <a:cubicBezTo>
                    <a:pt x="31236" y="10278"/>
                    <a:pt x="31217" y="10553"/>
                    <a:pt x="31199" y="10829"/>
                  </a:cubicBezTo>
                  <a:cubicBezTo>
                    <a:pt x="31199" y="11013"/>
                    <a:pt x="31181" y="11215"/>
                    <a:pt x="31181" y="11417"/>
                  </a:cubicBezTo>
                  <a:cubicBezTo>
                    <a:pt x="31162" y="11454"/>
                    <a:pt x="31162" y="11509"/>
                    <a:pt x="31144" y="11565"/>
                  </a:cubicBezTo>
                  <a:cubicBezTo>
                    <a:pt x="31107" y="11748"/>
                    <a:pt x="31052" y="11914"/>
                    <a:pt x="31015" y="12079"/>
                  </a:cubicBezTo>
                  <a:cubicBezTo>
                    <a:pt x="31015" y="11804"/>
                    <a:pt x="31033" y="11528"/>
                    <a:pt x="31033" y="11252"/>
                  </a:cubicBezTo>
                  <a:cubicBezTo>
                    <a:pt x="31089" y="11013"/>
                    <a:pt x="31125" y="10756"/>
                    <a:pt x="31125" y="10480"/>
                  </a:cubicBezTo>
                  <a:cubicBezTo>
                    <a:pt x="31125" y="10370"/>
                    <a:pt x="31125" y="10278"/>
                    <a:pt x="31125" y="10167"/>
                  </a:cubicBezTo>
                  <a:cubicBezTo>
                    <a:pt x="31125" y="9965"/>
                    <a:pt x="31125" y="9763"/>
                    <a:pt x="31125" y="9579"/>
                  </a:cubicBezTo>
                  <a:cubicBezTo>
                    <a:pt x="31125" y="9524"/>
                    <a:pt x="31125" y="9469"/>
                    <a:pt x="31144" y="9414"/>
                  </a:cubicBezTo>
                  <a:cubicBezTo>
                    <a:pt x="31144" y="9340"/>
                    <a:pt x="31162" y="9248"/>
                    <a:pt x="31162" y="9175"/>
                  </a:cubicBezTo>
                  <a:cubicBezTo>
                    <a:pt x="31162" y="9138"/>
                    <a:pt x="31125" y="9119"/>
                    <a:pt x="31107" y="9119"/>
                  </a:cubicBezTo>
                  <a:cubicBezTo>
                    <a:pt x="31070" y="9119"/>
                    <a:pt x="31052" y="9156"/>
                    <a:pt x="31052" y="9175"/>
                  </a:cubicBezTo>
                  <a:cubicBezTo>
                    <a:pt x="31052" y="9248"/>
                    <a:pt x="31052" y="9322"/>
                    <a:pt x="31033" y="9395"/>
                  </a:cubicBezTo>
                  <a:cubicBezTo>
                    <a:pt x="31033" y="9450"/>
                    <a:pt x="31015" y="9505"/>
                    <a:pt x="31015" y="9561"/>
                  </a:cubicBezTo>
                  <a:cubicBezTo>
                    <a:pt x="31015" y="9634"/>
                    <a:pt x="31015" y="9689"/>
                    <a:pt x="31015" y="9744"/>
                  </a:cubicBezTo>
                  <a:cubicBezTo>
                    <a:pt x="31015" y="9763"/>
                    <a:pt x="30997" y="9763"/>
                    <a:pt x="30997" y="9781"/>
                  </a:cubicBezTo>
                  <a:cubicBezTo>
                    <a:pt x="30997" y="10167"/>
                    <a:pt x="30978" y="10572"/>
                    <a:pt x="30942" y="10958"/>
                  </a:cubicBezTo>
                  <a:cubicBezTo>
                    <a:pt x="30942" y="11050"/>
                    <a:pt x="30942" y="11142"/>
                    <a:pt x="30942" y="11234"/>
                  </a:cubicBezTo>
                  <a:cubicBezTo>
                    <a:pt x="30905" y="11399"/>
                    <a:pt x="30850" y="11546"/>
                    <a:pt x="30813" y="11693"/>
                  </a:cubicBezTo>
                  <a:cubicBezTo>
                    <a:pt x="30831" y="11473"/>
                    <a:pt x="30850" y="11270"/>
                    <a:pt x="30850" y="11050"/>
                  </a:cubicBezTo>
                  <a:cubicBezTo>
                    <a:pt x="30850" y="10995"/>
                    <a:pt x="30850" y="10939"/>
                    <a:pt x="30850" y="10866"/>
                  </a:cubicBezTo>
                  <a:cubicBezTo>
                    <a:pt x="30850" y="10572"/>
                    <a:pt x="30850" y="10241"/>
                    <a:pt x="30776" y="9947"/>
                  </a:cubicBezTo>
                  <a:cubicBezTo>
                    <a:pt x="30813" y="9671"/>
                    <a:pt x="30831" y="9358"/>
                    <a:pt x="30850" y="9009"/>
                  </a:cubicBezTo>
                  <a:cubicBezTo>
                    <a:pt x="30850" y="8972"/>
                    <a:pt x="30813" y="8954"/>
                    <a:pt x="30794" y="8954"/>
                  </a:cubicBezTo>
                  <a:cubicBezTo>
                    <a:pt x="30758" y="8954"/>
                    <a:pt x="30739" y="8972"/>
                    <a:pt x="30739" y="9009"/>
                  </a:cubicBezTo>
                  <a:cubicBezTo>
                    <a:pt x="30739" y="9230"/>
                    <a:pt x="30721" y="9450"/>
                    <a:pt x="30703" y="9653"/>
                  </a:cubicBezTo>
                  <a:cubicBezTo>
                    <a:pt x="30647" y="9432"/>
                    <a:pt x="30592" y="9193"/>
                    <a:pt x="30537" y="8972"/>
                  </a:cubicBezTo>
                  <a:cubicBezTo>
                    <a:pt x="30537" y="8899"/>
                    <a:pt x="30519" y="8825"/>
                    <a:pt x="30500" y="8752"/>
                  </a:cubicBezTo>
                  <a:cubicBezTo>
                    <a:pt x="30482" y="8678"/>
                    <a:pt x="30445" y="8586"/>
                    <a:pt x="30427" y="8513"/>
                  </a:cubicBezTo>
                  <a:cubicBezTo>
                    <a:pt x="30372" y="8366"/>
                    <a:pt x="30316" y="8237"/>
                    <a:pt x="30335" y="8090"/>
                  </a:cubicBezTo>
                  <a:cubicBezTo>
                    <a:pt x="30335" y="8072"/>
                    <a:pt x="30316" y="8035"/>
                    <a:pt x="30280" y="8035"/>
                  </a:cubicBezTo>
                  <a:cubicBezTo>
                    <a:pt x="30243" y="8035"/>
                    <a:pt x="30225" y="8053"/>
                    <a:pt x="30225" y="8090"/>
                  </a:cubicBezTo>
                  <a:cubicBezTo>
                    <a:pt x="30206" y="8255"/>
                    <a:pt x="30261" y="8402"/>
                    <a:pt x="30316" y="8549"/>
                  </a:cubicBezTo>
                  <a:cubicBezTo>
                    <a:pt x="30353" y="8623"/>
                    <a:pt x="30372" y="8697"/>
                    <a:pt x="30390" y="8788"/>
                  </a:cubicBezTo>
                  <a:cubicBezTo>
                    <a:pt x="30408" y="8844"/>
                    <a:pt x="30427" y="8917"/>
                    <a:pt x="30445" y="8991"/>
                  </a:cubicBezTo>
                  <a:cubicBezTo>
                    <a:pt x="30500" y="9285"/>
                    <a:pt x="30555" y="9579"/>
                    <a:pt x="30647" y="9855"/>
                  </a:cubicBezTo>
                  <a:cubicBezTo>
                    <a:pt x="30666" y="9892"/>
                    <a:pt x="30666" y="9928"/>
                    <a:pt x="30666" y="9947"/>
                  </a:cubicBezTo>
                  <a:cubicBezTo>
                    <a:pt x="30666" y="10002"/>
                    <a:pt x="30666" y="10039"/>
                    <a:pt x="30666" y="10075"/>
                  </a:cubicBezTo>
                  <a:cubicBezTo>
                    <a:pt x="30647" y="10149"/>
                    <a:pt x="30629" y="10241"/>
                    <a:pt x="30611" y="10314"/>
                  </a:cubicBezTo>
                  <a:cubicBezTo>
                    <a:pt x="30611" y="10388"/>
                    <a:pt x="30592" y="10443"/>
                    <a:pt x="30574" y="10498"/>
                  </a:cubicBezTo>
                  <a:cubicBezTo>
                    <a:pt x="30574" y="10480"/>
                    <a:pt x="30574" y="10443"/>
                    <a:pt x="30574" y="10425"/>
                  </a:cubicBezTo>
                  <a:cubicBezTo>
                    <a:pt x="30519" y="10167"/>
                    <a:pt x="30482" y="9947"/>
                    <a:pt x="30427" y="9744"/>
                  </a:cubicBezTo>
                  <a:cubicBezTo>
                    <a:pt x="30408" y="9708"/>
                    <a:pt x="30390" y="9671"/>
                    <a:pt x="30390" y="9634"/>
                  </a:cubicBezTo>
                  <a:cubicBezTo>
                    <a:pt x="30353" y="9542"/>
                    <a:pt x="30316" y="9450"/>
                    <a:pt x="30316" y="9340"/>
                  </a:cubicBezTo>
                  <a:cubicBezTo>
                    <a:pt x="30316" y="9322"/>
                    <a:pt x="30298" y="9285"/>
                    <a:pt x="30280" y="9285"/>
                  </a:cubicBezTo>
                  <a:cubicBezTo>
                    <a:pt x="30243" y="9285"/>
                    <a:pt x="30225" y="9303"/>
                    <a:pt x="30206" y="9340"/>
                  </a:cubicBezTo>
                  <a:cubicBezTo>
                    <a:pt x="30206" y="9469"/>
                    <a:pt x="30243" y="9561"/>
                    <a:pt x="30280" y="9671"/>
                  </a:cubicBezTo>
                  <a:cubicBezTo>
                    <a:pt x="30298" y="9708"/>
                    <a:pt x="30298" y="9744"/>
                    <a:pt x="30316" y="9781"/>
                  </a:cubicBezTo>
                  <a:cubicBezTo>
                    <a:pt x="30372" y="9965"/>
                    <a:pt x="30427" y="10186"/>
                    <a:pt x="30464" y="10443"/>
                  </a:cubicBezTo>
                  <a:cubicBezTo>
                    <a:pt x="30500" y="10664"/>
                    <a:pt x="30519" y="10866"/>
                    <a:pt x="30555" y="11068"/>
                  </a:cubicBezTo>
                  <a:cubicBezTo>
                    <a:pt x="30537" y="11234"/>
                    <a:pt x="30537" y="11399"/>
                    <a:pt x="30482" y="11565"/>
                  </a:cubicBezTo>
                  <a:cubicBezTo>
                    <a:pt x="30464" y="11656"/>
                    <a:pt x="30464" y="11748"/>
                    <a:pt x="30464" y="11840"/>
                  </a:cubicBezTo>
                  <a:cubicBezTo>
                    <a:pt x="30445" y="11914"/>
                    <a:pt x="30445" y="12006"/>
                    <a:pt x="30427" y="12079"/>
                  </a:cubicBezTo>
                  <a:cubicBezTo>
                    <a:pt x="30427" y="12098"/>
                    <a:pt x="30427" y="12116"/>
                    <a:pt x="30408" y="12134"/>
                  </a:cubicBezTo>
                  <a:cubicBezTo>
                    <a:pt x="30408" y="11859"/>
                    <a:pt x="30390" y="11583"/>
                    <a:pt x="30390" y="11307"/>
                  </a:cubicBezTo>
                  <a:cubicBezTo>
                    <a:pt x="30390" y="10958"/>
                    <a:pt x="30335" y="10590"/>
                    <a:pt x="30280" y="10241"/>
                  </a:cubicBezTo>
                  <a:cubicBezTo>
                    <a:pt x="30261" y="10131"/>
                    <a:pt x="30243" y="10002"/>
                    <a:pt x="30225" y="9892"/>
                  </a:cubicBezTo>
                  <a:cubicBezTo>
                    <a:pt x="30188" y="9744"/>
                    <a:pt x="30151" y="9597"/>
                    <a:pt x="30114" y="9450"/>
                  </a:cubicBezTo>
                  <a:cubicBezTo>
                    <a:pt x="30059" y="9266"/>
                    <a:pt x="30004" y="9064"/>
                    <a:pt x="29986" y="8880"/>
                  </a:cubicBezTo>
                  <a:cubicBezTo>
                    <a:pt x="29986" y="8844"/>
                    <a:pt x="29967" y="8825"/>
                    <a:pt x="29930" y="8825"/>
                  </a:cubicBezTo>
                  <a:cubicBezTo>
                    <a:pt x="29912" y="8825"/>
                    <a:pt x="29875" y="8862"/>
                    <a:pt x="29894" y="8880"/>
                  </a:cubicBezTo>
                  <a:cubicBezTo>
                    <a:pt x="29894" y="9083"/>
                    <a:pt x="29949" y="9285"/>
                    <a:pt x="30004" y="9469"/>
                  </a:cubicBezTo>
                  <a:cubicBezTo>
                    <a:pt x="30041" y="9616"/>
                    <a:pt x="30096" y="9763"/>
                    <a:pt x="30114" y="9910"/>
                  </a:cubicBezTo>
                  <a:cubicBezTo>
                    <a:pt x="30133" y="10020"/>
                    <a:pt x="30151" y="10149"/>
                    <a:pt x="30169" y="10259"/>
                  </a:cubicBezTo>
                  <a:cubicBezTo>
                    <a:pt x="30225" y="10609"/>
                    <a:pt x="30280" y="10958"/>
                    <a:pt x="30280" y="11307"/>
                  </a:cubicBezTo>
                  <a:cubicBezTo>
                    <a:pt x="30280" y="11638"/>
                    <a:pt x="30298" y="11969"/>
                    <a:pt x="30316" y="12282"/>
                  </a:cubicBezTo>
                  <a:cubicBezTo>
                    <a:pt x="30316" y="12300"/>
                    <a:pt x="30316" y="12337"/>
                    <a:pt x="30316" y="12355"/>
                  </a:cubicBezTo>
                  <a:cubicBezTo>
                    <a:pt x="30298" y="12355"/>
                    <a:pt x="30298" y="12373"/>
                    <a:pt x="30298" y="12392"/>
                  </a:cubicBezTo>
                  <a:cubicBezTo>
                    <a:pt x="30280" y="12392"/>
                    <a:pt x="30243" y="12373"/>
                    <a:pt x="30206" y="12373"/>
                  </a:cubicBezTo>
                  <a:cubicBezTo>
                    <a:pt x="30206" y="12355"/>
                    <a:pt x="30206" y="12318"/>
                    <a:pt x="30206" y="12300"/>
                  </a:cubicBezTo>
                  <a:cubicBezTo>
                    <a:pt x="30225" y="12190"/>
                    <a:pt x="30225" y="12098"/>
                    <a:pt x="30225" y="11987"/>
                  </a:cubicBezTo>
                  <a:cubicBezTo>
                    <a:pt x="30225" y="11583"/>
                    <a:pt x="30188" y="11178"/>
                    <a:pt x="30169" y="10792"/>
                  </a:cubicBezTo>
                  <a:cubicBezTo>
                    <a:pt x="30169" y="10719"/>
                    <a:pt x="30151" y="10664"/>
                    <a:pt x="30151" y="10590"/>
                  </a:cubicBezTo>
                  <a:cubicBezTo>
                    <a:pt x="30133" y="10278"/>
                    <a:pt x="30133" y="10002"/>
                    <a:pt x="30022" y="9671"/>
                  </a:cubicBezTo>
                  <a:cubicBezTo>
                    <a:pt x="29986" y="9579"/>
                    <a:pt x="29949" y="9487"/>
                    <a:pt x="29930" y="9395"/>
                  </a:cubicBezTo>
                  <a:cubicBezTo>
                    <a:pt x="29838" y="9101"/>
                    <a:pt x="29728" y="8788"/>
                    <a:pt x="29563" y="8513"/>
                  </a:cubicBezTo>
                  <a:cubicBezTo>
                    <a:pt x="29563" y="8500"/>
                    <a:pt x="29544" y="8487"/>
                    <a:pt x="29521" y="8487"/>
                  </a:cubicBezTo>
                  <a:cubicBezTo>
                    <a:pt x="29511" y="8487"/>
                    <a:pt x="29500" y="8489"/>
                    <a:pt x="29489" y="8494"/>
                  </a:cubicBezTo>
                  <a:cubicBezTo>
                    <a:pt x="29471" y="8513"/>
                    <a:pt x="29471" y="8549"/>
                    <a:pt x="29471" y="8568"/>
                  </a:cubicBezTo>
                  <a:cubicBezTo>
                    <a:pt x="29636" y="8825"/>
                    <a:pt x="29728" y="9138"/>
                    <a:pt x="29820" y="9432"/>
                  </a:cubicBezTo>
                  <a:cubicBezTo>
                    <a:pt x="29857" y="9524"/>
                    <a:pt x="29875" y="9616"/>
                    <a:pt x="29912" y="9708"/>
                  </a:cubicBezTo>
                  <a:cubicBezTo>
                    <a:pt x="30022" y="10020"/>
                    <a:pt x="30022" y="10278"/>
                    <a:pt x="30041" y="10590"/>
                  </a:cubicBezTo>
                  <a:cubicBezTo>
                    <a:pt x="30059" y="10664"/>
                    <a:pt x="30059" y="10737"/>
                    <a:pt x="30059" y="10811"/>
                  </a:cubicBezTo>
                  <a:cubicBezTo>
                    <a:pt x="30077" y="11087"/>
                    <a:pt x="30096" y="11381"/>
                    <a:pt x="30096" y="11693"/>
                  </a:cubicBezTo>
                  <a:cubicBezTo>
                    <a:pt x="30077" y="11601"/>
                    <a:pt x="30059" y="11509"/>
                    <a:pt x="30041" y="11417"/>
                  </a:cubicBezTo>
                  <a:cubicBezTo>
                    <a:pt x="30022" y="11252"/>
                    <a:pt x="30004" y="11068"/>
                    <a:pt x="29986" y="10903"/>
                  </a:cubicBezTo>
                  <a:cubicBezTo>
                    <a:pt x="29949" y="10572"/>
                    <a:pt x="29912" y="10204"/>
                    <a:pt x="29820" y="9855"/>
                  </a:cubicBezTo>
                  <a:cubicBezTo>
                    <a:pt x="29765" y="9561"/>
                    <a:pt x="29655" y="9285"/>
                    <a:pt x="29563" y="9101"/>
                  </a:cubicBezTo>
                  <a:cubicBezTo>
                    <a:pt x="29508" y="8991"/>
                    <a:pt x="29471" y="8880"/>
                    <a:pt x="29416" y="8770"/>
                  </a:cubicBezTo>
                  <a:cubicBezTo>
                    <a:pt x="29305" y="8476"/>
                    <a:pt x="29195" y="8200"/>
                    <a:pt x="28974" y="7961"/>
                  </a:cubicBezTo>
                  <a:cubicBezTo>
                    <a:pt x="28965" y="7952"/>
                    <a:pt x="28951" y="7947"/>
                    <a:pt x="28938" y="7947"/>
                  </a:cubicBezTo>
                  <a:cubicBezTo>
                    <a:pt x="28924" y="7947"/>
                    <a:pt x="28910" y="7952"/>
                    <a:pt x="28901" y="7961"/>
                  </a:cubicBezTo>
                  <a:cubicBezTo>
                    <a:pt x="28882" y="7980"/>
                    <a:pt x="28882" y="8016"/>
                    <a:pt x="28901" y="8035"/>
                  </a:cubicBezTo>
                  <a:cubicBezTo>
                    <a:pt x="29103" y="8255"/>
                    <a:pt x="29213" y="8513"/>
                    <a:pt x="29324" y="8807"/>
                  </a:cubicBezTo>
                  <a:cubicBezTo>
                    <a:pt x="29360" y="8917"/>
                    <a:pt x="29416" y="9046"/>
                    <a:pt x="29471" y="9156"/>
                  </a:cubicBezTo>
                  <a:cubicBezTo>
                    <a:pt x="29544" y="9340"/>
                    <a:pt x="29655" y="9597"/>
                    <a:pt x="29728" y="9873"/>
                  </a:cubicBezTo>
                  <a:cubicBezTo>
                    <a:pt x="29783" y="10149"/>
                    <a:pt x="29820" y="10425"/>
                    <a:pt x="29857" y="10700"/>
                  </a:cubicBezTo>
                  <a:cubicBezTo>
                    <a:pt x="29838" y="10645"/>
                    <a:pt x="29820" y="10609"/>
                    <a:pt x="29802" y="10553"/>
                  </a:cubicBezTo>
                  <a:cubicBezTo>
                    <a:pt x="29747" y="10425"/>
                    <a:pt x="29673" y="10278"/>
                    <a:pt x="29618" y="10149"/>
                  </a:cubicBezTo>
                  <a:cubicBezTo>
                    <a:pt x="29526" y="9965"/>
                    <a:pt x="29434" y="9781"/>
                    <a:pt x="29379" y="9597"/>
                  </a:cubicBezTo>
                  <a:cubicBezTo>
                    <a:pt x="29305" y="9358"/>
                    <a:pt x="29195" y="9156"/>
                    <a:pt x="29103" y="8954"/>
                  </a:cubicBezTo>
                  <a:cubicBezTo>
                    <a:pt x="29085" y="8899"/>
                    <a:pt x="29048" y="8844"/>
                    <a:pt x="29011" y="8770"/>
                  </a:cubicBezTo>
                  <a:cubicBezTo>
                    <a:pt x="28919" y="8605"/>
                    <a:pt x="28809" y="8402"/>
                    <a:pt x="28791" y="8219"/>
                  </a:cubicBezTo>
                  <a:cubicBezTo>
                    <a:pt x="28791" y="8200"/>
                    <a:pt x="28772" y="8163"/>
                    <a:pt x="28735" y="8163"/>
                  </a:cubicBezTo>
                  <a:cubicBezTo>
                    <a:pt x="28699" y="8163"/>
                    <a:pt x="28680" y="8200"/>
                    <a:pt x="28680" y="8237"/>
                  </a:cubicBezTo>
                  <a:cubicBezTo>
                    <a:pt x="28699" y="8421"/>
                    <a:pt x="28809" y="8641"/>
                    <a:pt x="28919" y="8825"/>
                  </a:cubicBezTo>
                  <a:cubicBezTo>
                    <a:pt x="28956" y="8880"/>
                    <a:pt x="28974" y="8954"/>
                    <a:pt x="29011" y="9009"/>
                  </a:cubicBezTo>
                  <a:cubicBezTo>
                    <a:pt x="29103" y="9211"/>
                    <a:pt x="29195" y="9414"/>
                    <a:pt x="29269" y="9616"/>
                  </a:cubicBezTo>
                  <a:cubicBezTo>
                    <a:pt x="29324" y="9818"/>
                    <a:pt x="29434" y="10020"/>
                    <a:pt x="29526" y="10204"/>
                  </a:cubicBezTo>
                  <a:cubicBezTo>
                    <a:pt x="29581" y="10333"/>
                    <a:pt x="29655" y="10461"/>
                    <a:pt x="29710" y="10590"/>
                  </a:cubicBezTo>
                  <a:cubicBezTo>
                    <a:pt x="29802" y="10829"/>
                    <a:pt x="29820" y="11105"/>
                    <a:pt x="29838" y="11344"/>
                  </a:cubicBezTo>
                  <a:cubicBezTo>
                    <a:pt x="29838" y="11362"/>
                    <a:pt x="29838" y="11381"/>
                    <a:pt x="29838" y="11399"/>
                  </a:cubicBezTo>
                  <a:cubicBezTo>
                    <a:pt x="29747" y="11013"/>
                    <a:pt x="29599" y="10664"/>
                    <a:pt x="29452" y="10296"/>
                  </a:cubicBezTo>
                  <a:lnTo>
                    <a:pt x="29397" y="10204"/>
                  </a:lnTo>
                  <a:cubicBezTo>
                    <a:pt x="29305" y="9965"/>
                    <a:pt x="29213" y="9744"/>
                    <a:pt x="29121" y="9524"/>
                  </a:cubicBezTo>
                  <a:cubicBezTo>
                    <a:pt x="29048" y="9395"/>
                    <a:pt x="28974" y="9230"/>
                    <a:pt x="28882" y="9064"/>
                  </a:cubicBezTo>
                  <a:lnTo>
                    <a:pt x="28864" y="9046"/>
                  </a:lnTo>
                  <a:cubicBezTo>
                    <a:pt x="28846" y="8972"/>
                    <a:pt x="28809" y="8936"/>
                    <a:pt x="28809" y="8862"/>
                  </a:cubicBezTo>
                  <a:cubicBezTo>
                    <a:pt x="28809" y="8825"/>
                    <a:pt x="28791" y="8807"/>
                    <a:pt x="28772" y="8807"/>
                  </a:cubicBezTo>
                  <a:cubicBezTo>
                    <a:pt x="28735" y="8807"/>
                    <a:pt x="28717" y="8825"/>
                    <a:pt x="28699" y="8862"/>
                  </a:cubicBezTo>
                  <a:cubicBezTo>
                    <a:pt x="28699" y="8954"/>
                    <a:pt x="28735" y="9027"/>
                    <a:pt x="28772" y="9101"/>
                  </a:cubicBezTo>
                  <a:lnTo>
                    <a:pt x="28791" y="9119"/>
                  </a:lnTo>
                  <a:cubicBezTo>
                    <a:pt x="28882" y="9285"/>
                    <a:pt x="28956" y="9450"/>
                    <a:pt x="29011" y="9579"/>
                  </a:cubicBezTo>
                  <a:cubicBezTo>
                    <a:pt x="29121" y="9800"/>
                    <a:pt x="29213" y="10020"/>
                    <a:pt x="29305" y="10241"/>
                  </a:cubicBezTo>
                  <a:lnTo>
                    <a:pt x="29342" y="10351"/>
                  </a:lnTo>
                  <a:cubicBezTo>
                    <a:pt x="29544" y="10829"/>
                    <a:pt x="29728" y="11289"/>
                    <a:pt x="29820" y="11822"/>
                  </a:cubicBezTo>
                  <a:cubicBezTo>
                    <a:pt x="29838" y="11987"/>
                    <a:pt x="29875" y="12171"/>
                    <a:pt x="29894" y="12355"/>
                  </a:cubicBezTo>
                  <a:lnTo>
                    <a:pt x="29838" y="12355"/>
                  </a:lnTo>
                  <a:cubicBezTo>
                    <a:pt x="29838" y="12337"/>
                    <a:pt x="29838" y="12337"/>
                    <a:pt x="29820" y="12318"/>
                  </a:cubicBezTo>
                  <a:cubicBezTo>
                    <a:pt x="29747" y="11951"/>
                    <a:pt x="29636" y="11620"/>
                    <a:pt x="29508" y="11270"/>
                  </a:cubicBezTo>
                  <a:cubicBezTo>
                    <a:pt x="29489" y="11178"/>
                    <a:pt x="29452" y="11068"/>
                    <a:pt x="29416" y="10958"/>
                  </a:cubicBezTo>
                  <a:cubicBezTo>
                    <a:pt x="29360" y="10811"/>
                    <a:pt x="29305" y="10645"/>
                    <a:pt x="29232" y="10480"/>
                  </a:cubicBezTo>
                  <a:cubicBezTo>
                    <a:pt x="29177" y="10333"/>
                    <a:pt x="29121" y="10167"/>
                    <a:pt x="29066" y="9983"/>
                  </a:cubicBezTo>
                  <a:cubicBezTo>
                    <a:pt x="29011" y="9818"/>
                    <a:pt x="28938" y="9653"/>
                    <a:pt x="28846" y="9487"/>
                  </a:cubicBezTo>
                  <a:cubicBezTo>
                    <a:pt x="28809" y="9395"/>
                    <a:pt x="28772" y="9303"/>
                    <a:pt x="28735" y="9211"/>
                  </a:cubicBezTo>
                  <a:cubicBezTo>
                    <a:pt x="28717" y="9175"/>
                    <a:pt x="28699" y="9138"/>
                    <a:pt x="28699" y="9119"/>
                  </a:cubicBezTo>
                  <a:cubicBezTo>
                    <a:pt x="28625" y="8936"/>
                    <a:pt x="28552" y="8752"/>
                    <a:pt x="28423" y="8605"/>
                  </a:cubicBezTo>
                  <a:cubicBezTo>
                    <a:pt x="28423" y="8595"/>
                    <a:pt x="28414" y="8591"/>
                    <a:pt x="28400" y="8591"/>
                  </a:cubicBezTo>
                  <a:cubicBezTo>
                    <a:pt x="28386" y="8591"/>
                    <a:pt x="28368" y="8595"/>
                    <a:pt x="28349" y="8605"/>
                  </a:cubicBezTo>
                  <a:cubicBezTo>
                    <a:pt x="28331" y="8623"/>
                    <a:pt x="28331" y="8641"/>
                    <a:pt x="28349" y="8678"/>
                  </a:cubicBezTo>
                  <a:cubicBezTo>
                    <a:pt x="28460" y="8807"/>
                    <a:pt x="28515" y="8972"/>
                    <a:pt x="28588" y="9156"/>
                  </a:cubicBezTo>
                  <a:cubicBezTo>
                    <a:pt x="28607" y="9193"/>
                    <a:pt x="28625" y="9211"/>
                    <a:pt x="28625" y="9248"/>
                  </a:cubicBezTo>
                  <a:cubicBezTo>
                    <a:pt x="28662" y="9340"/>
                    <a:pt x="28717" y="9432"/>
                    <a:pt x="28754" y="9524"/>
                  </a:cubicBezTo>
                  <a:cubicBezTo>
                    <a:pt x="28827" y="9689"/>
                    <a:pt x="28901" y="9855"/>
                    <a:pt x="28956" y="10020"/>
                  </a:cubicBezTo>
                  <a:cubicBezTo>
                    <a:pt x="29011" y="10186"/>
                    <a:pt x="29085" y="10370"/>
                    <a:pt x="29140" y="10517"/>
                  </a:cubicBezTo>
                  <a:cubicBezTo>
                    <a:pt x="29195" y="10682"/>
                    <a:pt x="29250" y="10829"/>
                    <a:pt x="29305" y="10995"/>
                  </a:cubicBezTo>
                  <a:cubicBezTo>
                    <a:pt x="29342" y="11105"/>
                    <a:pt x="29379" y="11215"/>
                    <a:pt x="29416" y="11307"/>
                  </a:cubicBezTo>
                  <a:cubicBezTo>
                    <a:pt x="29526" y="11656"/>
                    <a:pt x="29636" y="11987"/>
                    <a:pt x="29728" y="12337"/>
                  </a:cubicBezTo>
                  <a:cubicBezTo>
                    <a:pt x="29728" y="12337"/>
                    <a:pt x="29728" y="12355"/>
                    <a:pt x="29728" y="12355"/>
                  </a:cubicBezTo>
                  <a:lnTo>
                    <a:pt x="29563" y="12355"/>
                  </a:lnTo>
                  <a:cubicBezTo>
                    <a:pt x="29563" y="12337"/>
                    <a:pt x="29544" y="12337"/>
                    <a:pt x="29544" y="12337"/>
                  </a:cubicBezTo>
                  <a:cubicBezTo>
                    <a:pt x="29397" y="11914"/>
                    <a:pt x="29269" y="11436"/>
                    <a:pt x="29140" y="10884"/>
                  </a:cubicBezTo>
                  <a:cubicBezTo>
                    <a:pt x="29066" y="10590"/>
                    <a:pt x="28956" y="10333"/>
                    <a:pt x="28791" y="10057"/>
                  </a:cubicBezTo>
                  <a:cubicBezTo>
                    <a:pt x="28754" y="10002"/>
                    <a:pt x="28717" y="9947"/>
                    <a:pt x="28680" y="9892"/>
                  </a:cubicBezTo>
                  <a:cubicBezTo>
                    <a:pt x="28478" y="9561"/>
                    <a:pt x="28276" y="9230"/>
                    <a:pt x="28239" y="8844"/>
                  </a:cubicBezTo>
                  <a:cubicBezTo>
                    <a:pt x="28239" y="8829"/>
                    <a:pt x="28215" y="8802"/>
                    <a:pt x="28196" y="8802"/>
                  </a:cubicBezTo>
                  <a:cubicBezTo>
                    <a:pt x="28192" y="8802"/>
                    <a:pt x="28187" y="8803"/>
                    <a:pt x="28184" y="8807"/>
                  </a:cubicBezTo>
                  <a:cubicBezTo>
                    <a:pt x="28147" y="8807"/>
                    <a:pt x="28129" y="8825"/>
                    <a:pt x="28129" y="8862"/>
                  </a:cubicBezTo>
                  <a:cubicBezTo>
                    <a:pt x="28165" y="9266"/>
                    <a:pt x="28386" y="9616"/>
                    <a:pt x="28588" y="9947"/>
                  </a:cubicBezTo>
                  <a:cubicBezTo>
                    <a:pt x="28625" y="10002"/>
                    <a:pt x="28662" y="10057"/>
                    <a:pt x="28699" y="10112"/>
                  </a:cubicBezTo>
                  <a:cubicBezTo>
                    <a:pt x="28846" y="10370"/>
                    <a:pt x="28956" y="10627"/>
                    <a:pt x="29030" y="10921"/>
                  </a:cubicBezTo>
                  <a:cubicBezTo>
                    <a:pt x="29085" y="11160"/>
                    <a:pt x="29140" y="11399"/>
                    <a:pt x="29213" y="11620"/>
                  </a:cubicBezTo>
                  <a:cubicBezTo>
                    <a:pt x="29140" y="11473"/>
                    <a:pt x="29066" y="11344"/>
                    <a:pt x="28993" y="11197"/>
                  </a:cubicBezTo>
                  <a:lnTo>
                    <a:pt x="28956" y="11105"/>
                  </a:lnTo>
                  <a:cubicBezTo>
                    <a:pt x="28901" y="11013"/>
                    <a:pt x="28864" y="10921"/>
                    <a:pt x="28809" y="10829"/>
                  </a:cubicBezTo>
                  <a:cubicBezTo>
                    <a:pt x="28772" y="10737"/>
                    <a:pt x="28735" y="10645"/>
                    <a:pt x="28680" y="10553"/>
                  </a:cubicBezTo>
                  <a:cubicBezTo>
                    <a:pt x="28662" y="10517"/>
                    <a:pt x="28625" y="10443"/>
                    <a:pt x="28570" y="10370"/>
                  </a:cubicBezTo>
                  <a:cubicBezTo>
                    <a:pt x="28441" y="10167"/>
                    <a:pt x="28239" y="9855"/>
                    <a:pt x="28294" y="9726"/>
                  </a:cubicBezTo>
                  <a:cubicBezTo>
                    <a:pt x="28294" y="9689"/>
                    <a:pt x="28294" y="9671"/>
                    <a:pt x="28257" y="9653"/>
                  </a:cubicBezTo>
                  <a:cubicBezTo>
                    <a:pt x="28252" y="9648"/>
                    <a:pt x="28246" y="9645"/>
                    <a:pt x="28239" y="9645"/>
                  </a:cubicBezTo>
                  <a:cubicBezTo>
                    <a:pt x="28221" y="9645"/>
                    <a:pt x="28197" y="9662"/>
                    <a:pt x="28184" y="9689"/>
                  </a:cubicBezTo>
                  <a:cubicBezTo>
                    <a:pt x="28110" y="9855"/>
                    <a:pt x="28313" y="10167"/>
                    <a:pt x="28478" y="10425"/>
                  </a:cubicBezTo>
                  <a:cubicBezTo>
                    <a:pt x="28515" y="10498"/>
                    <a:pt x="28570" y="10572"/>
                    <a:pt x="28588" y="10609"/>
                  </a:cubicBezTo>
                  <a:cubicBezTo>
                    <a:pt x="28643" y="10700"/>
                    <a:pt x="28680" y="10792"/>
                    <a:pt x="28717" y="10866"/>
                  </a:cubicBezTo>
                  <a:cubicBezTo>
                    <a:pt x="28754" y="10976"/>
                    <a:pt x="28809" y="11068"/>
                    <a:pt x="28846" y="11160"/>
                  </a:cubicBezTo>
                  <a:lnTo>
                    <a:pt x="28901" y="11252"/>
                  </a:lnTo>
                  <a:cubicBezTo>
                    <a:pt x="28956" y="11362"/>
                    <a:pt x="29011" y="11473"/>
                    <a:pt x="29085" y="11601"/>
                  </a:cubicBezTo>
                  <a:cubicBezTo>
                    <a:pt x="29030" y="11509"/>
                    <a:pt x="28974" y="11436"/>
                    <a:pt x="28919" y="11362"/>
                  </a:cubicBezTo>
                  <a:cubicBezTo>
                    <a:pt x="28846" y="11270"/>
                    <a:pt x="28791" y="11178"/>
                    <a:pt x="28735" y="11105"/>
                  </a:cubicBezTo>
                  <a:cubicBezTo>
                    <a:pt x="28643" y="10958"/>
                    <a:pt x="28552" y="10811"/>
                    <a:pt x="28441" y="10664"/>
                  </a:cubicBezTo>
                  <a:cubicBezTo>
                    <a:pt x="28313" y="10517"/>
                    <a:pt x="28129" y="10296"/>
                    <a:pt x="27982" y="10039"/>
                  </a:cubicBezTo>
                  <a:cubicBezTo>
                    <a:pt x="27982" y="10039"/>
                    <a:pt x="27963" y="10020"/>
                    <a:pt x="27963" y="10002"/>
                  </a:cubicBezTo>
                  <a:cubicBezTo>
                    <a:pt x="27890" y="9892"/>
                    <a:pt x="27779" y="9726"/>
                    <a:pt x="27798" y="9616"/>
                  </a:cubicBezTo>
                  <a:cubicBezTo>
                    <a:pt x="27816" y="9579"/>
                    <a:pt x="27779" y="9542"/>
                    <a:pt x="27761" y="9542"/>
                  </a:cubicBezTo>
                  <a:cubicBezTo>
                    <a:pt x="27724" y="9542"/>
                    <a:pt x="27706" y="9561"/>
                    <a:pt x="27687" y="9597"/>
                  </a:cubicBezTo>
                  <a:cubicBezTo>
                    <a:pt x="27669" y="9744"/>
                    <a:pt x="27798" y="9928"/>
                    <a:pt x="27871" y="10057"/>
                  </a:cubicBezTo>
                  <a:cubicBezTo>
                    <a:pt x="27871" y="10075"/>
                    <a:pt x="27890" y="10094"/>
                    <a:pt x="27890" y="10094"/>
                  </a:cubicBezTo>
                  <a:cubicBezTo>
                    <a:pt x="28055" y="10351"/>
                    <a:pt x="28221" y="10590"/>
                    <a:pt x="28349" y="10737"/>
                  </a:cubicBezTo>
                  <a:cubicBezTo>
                    <a:pt x="28460" y="10866"/>
                    <a:pt x="28552" y="11013"/>
                    <a:pt x="28643" y="11160"/>
                  </a:cubicBezTo>
                  <a:cubicBezTo>
                    <a:pt x="28699" y="11234"/>
                    <a:pt x="28772" y="11326"/>
                    <a:pt x="28827" y="11417"/>
                  </a:cubicBezTo>
                  <a:cubicBezTo>
                    <a:pt x="29011" y="11693"/>
                    <a:pt x="29195" y="11951"/>
                    <a:pt x="29342" y="12208"/>
                  </a:cubicBezTo>
                  <a:cubicBezTo>
                    <a:pt x="29360" y="12245"/>
                    <a:pt x="29379" y="12300"/>
                    <a:pt x="29416" y="12355"/>
                  </a:cubicBezTo>
                  <a:cubicBezTo>
                    <a:pt x="29360" y="12355"/>
                    <a:pt x="29324" y="12337"/>
                    <a:pt x="29287" y="12337"/>
                  </a:cubicBezTo>
                  <a:cubicBezTo>
                    <a:pt x="29287" y="12337"/>
                    <a:pt x="29287" y="12337"/>
                    <a:pt x="29269" y="12318"/>
                  </a:cubicBezTo>
                  <a:cubicBezTo>
                    <a:pt x="29250" y="12245"/>
                    <a:pt x="29213" y="12153"/>
                    <a:pt x="29177" y="12079"/>
                  </a:cubicBezTo>
                  <a:cubicBezTo>
                    <a:pt x="29085" y="11951"/>
                    <a:pt x="28956" y="11822"/>
                    <a:pt x="28827" y="11730"/>
                  </a:cubicBezTo>
                  <a:cubicBezTo>
                    <a:pt x="28772" y="11656"/>
                    <a:pt x="28717" y="11583"/>
                    <a:pt x="28662" y="11509"/>
                  </a:cubicBezTo>
                  <a:cubicBezTo>
                    <a:pt x="28588" y="11399"/>
                    <a:pt x="28515" y="11289"/>
                    <a:pt x="28441" y="11160"/>
                  </a:cubicBezTo>
                  <a:cubicBezTo>
                    <a:pt x="28423" y="11160"/>
                    <a:pt x="28423" y="11142"/>
                    <a:pt x="28404" y="11123"/>
                  </a:cubicBezTo>
                  <a:cubicBezTo>
                    <a:pt x="28386" y="11087"/>
                    <a:pt x="28294" y="10958"/>
                    <a:pt x="28294" y="10921"/>
                  </a:cubicBezTo>
                  <a:cubicBezTo>
                    <a:pt x="28313" y="10884"/>
                    <a:pt x="28294" y="10866"/>
                    <a:pt x="28276" y="10848"/>
                  </a:cubicBezTo>
                  <a:cubicBezTo>
                    <a:pt x="28265" y="10842"/>
                    <a:pt x="28254" y="10840"/>
                    <a:pt x="28244" y="10840"/>
                  </a:cubicBezTo>
                  <a:cubicBezTo>
                    <a:pt x="28221" y="10840"/>
                    <a:pt x="28202" y="10853"/>
                    <a:pt x="28202" y="10866"/>
                  </a:cubicBezTo>
                  <a:cubicBezTo>
                    <a:pt x="28165" y="10939"/>
                    <a:pt x="28221" y="11050"/>
                    <a:pt x="28313" y="11178"/>
                  </a:cubicBezTo>
                  <a:cubicBezTo>
                    <a:pt x="28331" y="11197"/>
                    <a:pt x="28331" y="11215"/>
                    <a:pt x="28349" y="11215"/>
                  </a:cubicBezTo>
                  <a:cubicBezTo>
                    <a:pt x="28423" y="11326"/>
                    <a:pt x="28496" y="11436"/>
                    <a:pt x="28570" y="11546"/>
                  </a:cubicBezTo>
                  <a:cubicBezTo>
                    <a:pt x="28552" y="11528"/>
                    <a:pt x="28515" y="11528"/>
                    <a:pt x="28496" y="11509"/>
                  </a:cubicBezTo>
                  <a:cubicBezTo>
                    <a:pt x="28257" y="11362"/>
                    <a:pt x="27926" y="11160"/>
                    <a:pt x="27945" y="10921"/>
                  </a:cubicBezTo>
                  <a:cubicBezTo>
                    <a:pt x="27963" y="10884"/>
                    <a:pt x="27926" y="10866"/>
                    <a:pt x="27908" y="10848"/>
                  </a:cubicBezTo>
                  <a:cubicBezTo>
                    <a:pt x="27871" y="10848"/>
                    <a:pt x="27853" y="10866"/>
                    <a:pt x="27853" y="10903"/>
                  </a:cubicBezTo>
                  <a:cubicBezTo>
                    <a:pt x="27798" y="11215"/>
                    <a:pt x="28165" y="11436"/>
                    <a:pt x="28441" y="11601"/>
                  </a:cubicBezTo>
                  <a:cubicBezTo>
                    <a:pt x="28496" y="11638"/>
                    <a:pt x="28552" y="11675"/>
                    <a:pt x="28607" y="11693"/>
                  </a:cubicBezTo>
                  <a:lnTo>
                    <a:pt x="28643" y="11730"/>
                  </a:lnTo>
                  <a:cubicBezTo>
                    <a:pt x="28680" y="11767"/>
                    <a:pt x="28717" y="11785"/>
                    <a:pt x="28754" y="11804"/>
                  </a:cubicBezTo>
                  <a:cubicBezTo>
                    <a:pt x="28809" y="11895"/>
                    <a:pt x="28864" y="11987"/>
                    <a:pt x="28919" y="12098"/>
                  </a:cubicBezTo>
                  <a:cubicBezTo>
                    <a:pt x="28974" y="12190"/>
                    <a:pt x="29030" y="12263"/>
                    <a:pt x="29085" y="12355"/>
                  </a:cubicBezTo>
                  <a:lnTo>
                    <a:pt x="28993" y="12355"/>
                  </a:lnTo>
                  <a:cubicBezTo>
                    <a:pt x="28901" y="12282"/>
                    <a:pt x="28827" y="12226"/>
                    <a:pt x="28754" y="12153"/>
                  </a:cubicBezTo>
                  <a:cubicBezTo>
                    <a:pt x="28735" y="12134"/>
                    <a:pt x="28717" y="12098"/>
                    <a:pt x="28680" y="12079"/>
                  </a:cubicBezTo>
                  <a:cubicBezTo>
                    <a:pt x="28570" y="11987"/>
                    <a:pt x="28404" y="11822"/>
                    <a:pt x="28386" y="11712"/>
                  </a:cubicBezTo>
                  <a:cubicBezTo>
                    <a:pt x="28386" y="11675"/>
                    <a:pt x="28368" y="11656"/>
                    <a:pt x="28331" y="11656"/>
                  </a:cubicBezTo>
                  <a:cubicBezTo>
                    <a:pt x="28294" y="11675"/>
                    <a:pt x="28276" y="11693"/>
                    <a:pt x="28294" y="11730"/>
                  </a:cubicBezTo>
                  <a:cubicBezTo>
                    <a:pt x="28313" y="11877"/>
                    <a:pt x="28478" y="12043"/>
                    <a:pt x="28607" y="12171"/>
                  </a:cubicBezTo>
                  <a:cubicBezTo>
                    <a:pt x="28643" y="12190"/>
                    <a:pt x="28662" y="12208"/>
                    <a:pt x="28680" y="12226"/>
                  </a:cubicBezTo>
                  <a:cubicBezTo>
                    <a:pt x="28735" y="12263"/>
                    <a:pt x="28791" y="12318"/>
                    <a:pt x="28827" y="12355"/>
                  </a:cubicBezTo>
                  <a:cubicBezTo>
                    <a:pt x="28809" y="12355"/>
                    <a:pt x="28772" y="12355"/>
                    <a:pt x="28754" y="12373"/>
                  </a:cubicBezTo>
                  <a:cubicBezTo>
                    <a:pt x="28699" y="12337"/>
                    <a:pt x="28662" y="12300"/>
                    <a:pt x="28625" y="12282"/>
                  </a:cubicBezTo>
                  <a:cubicBezTo>
                    <a:pt x="28607" y="12263"/>
                    <a:pt x="28588" y="12263"/>
                    <a:pt x="28570" y="12245"/>
                  </a:cubicBezTo>
                  <a:cubicBezTo>
                    <a:pt x="28441" y="12134"/>
                    <a:pt x="28368" y="12061"/>
                    <a:pt x="28349" y="12024"/>
                  </a:cubicBezTo>
                  <a:cubicBezTo>
                    <a:pt x="28349" y="12006"/>
                    <a:pt x="28331" y="11969"/>
                    <a:pt x="28313" y="11969"/>
                  </a:cubicBezTo>
                  <a:cubicBezTo>
                    <a:pt x="28303" y="11964"/>
                    <a:pt x="28294" y="11962"/>
                    <a:pt x="28287" y="11962"/>
                  </a:cubicBezTo>
                  <a:cubicBezTo>
                    <a:pt x="28266" y="11962"/>
                    <a:pt x="28252" y="11979"/>
                    <a:pt x="28239" y="12006"/>
                  </a:cubicBezTo>
                  <a:cubicBezTo>
                    <a:pt x="28221" y="12079"/>
                    <a:pt x="28313" y="12171"/>
                    <a:pt x="28515" y="12318"/>
                  </a:cubicBezTo>
                  <a:cubicBezTo>
                    <a:pt x="28533" y="12337"/>
                    <a:pt x="28533" y="12355"/>
                    <a:pt x="28552" y="12355"/>
                  </a:cubicBezTo>
                  <a:cubicBezTo>
                    <a:pt x="28552" y="12373"/>
                    <a:pt x="28570" y="12373"/>
                    <a:pt x="28588" y="12373"/>
                  </a:cubicBezTo>
                  <a:cubicBezTo>
                    <a:pt x="28349" y="12392"/>
                    <a:pt x="28110" y="12429"/>
                    <a:pt x="27871" y="12465"/>
                  </a:cubicBezTo>
                  <a:cubicBezTo>
                    <a:pt x="26989" y="12631"/>
                    <a:pt x="26198" y="12723"/>
                    <a:pt x="25334" y="12723"/>
                  </a:cubicBezTo>
                  <a:lnTo>
                    <a:pt x="24985" y="12723"/>
                  </a:lnTo>
                  <a:cubicBezTo>
                    <a:pt x="25077" y="12557"/>
                    <a:pt x="25169" y="12373"/>
                    <a:pt x="25261" y="12171"/>
                  </a:cubicBezTo>
                  <a:cubicBezTo>
                    <a:pt x="25298" y="12171"/>
                    <a:pt x="25334" y="12153"/>
                    <a:pt x="25371" y="12153"/>
                  </a:cubicBezTo>
                  <a:cubicBezTo>
                    <a:pt x="25389" y="12134"/>
                    <a:pt x="25426" y="12134"/>
                    <a:pt x="25481" y="12134"/>
                  </a:cubicBezTo>
                  <a:lnTo>
                    <a:pt x="25628" y="12134"/>
                  </a:lnTo>
                  <a:cubicBezTo>
                    <a:pt x="25831" y="12116"/>
                    <a:pt x="26125" y="11969"/>
                    <a:pt x="26143" y="11785"/>
                  </a:cubicBezTo>
                  <a:cubicBezTo>
                    <a:pt x="26162" y="11730"/>
                    <a:pt x="26143" y="11675"/>
                    <a:pt x="26070" y="11638"/>
                  </a:cubicBezTo>
                  <a:cubicBezTo>
                    <a:pt x="26021" y="11620"/>
                    <a:pt x="25970" y="11612"/>
                    <a:pt x="25918" y="11612"/>
                  </a:cubicBezTo>
                  <a:cubicBezTo>
                    <a:pt x="25816" y="11612"/>
                    <a:pt x="25714" y="11644"/>
                    <a:pt x="25628" y="11693"/>
                  </a:cubicBezTo>
                  <a:cubicBezTo>
                    <a:pt x="25537" y="11748"/>
                    <a:pt x="25481" y="11822"/>
                    <a:pt x="25408" y="11914"/>
                  </a:cubicBezTo>
                  <a:cubicBezTo>
                    <a:pt x="25389" y="11932"/>
                    <a:pt x="25371" y="11969"/>
                    <a:pt x="25334" y="11987"/>
                  </a:cubicBezTo>
                  <a:cubicBezTo>
                    <a:pt x="25389" y="11859"/>
                    <a:pt x="25445" y="11712"/>
                    <a:pt x="25481" y="11565"/>
                  </a:cubicBezTo>
                  <a:cubicBezTo>
                    <a:pt x="25481" y="11565"/>
                    <a:pt x="25481" y="11565"/>
                    <a:pt x="25481" y="11546"/>
                  </a:cubicBezTo>
                  <a:lnTo>
                    <a:pt x="25518" y="11546"/>
                  </a:lnTo>
                  <a:cubicBezTo>
                    <a:pt x="25518" y="11528"/>
                    <a:pt x="25518" y="11528"/>
                    <a:pt x="25518" y="11528"/>
                  </a:cubicBezTo>
                  <a:cubicBezTo>
                    <a:pt x="25610" y="11491"/>
                    <a:pt x="25757" y="11473"/>
                    <a:pt x="25923" y="11417"/>
                  </a:cubicBezTo>
                  <a:cubicBezTo>
                    <a:pt x="26070" y="11362"/>
                    <a:pt x="26070" y="11197"/>
                    <a:pt x="26070" y="11123"/>
                  </a:cubicBezTo>
                  <a:cubicBezTo>
                    <a:pt x="26070" y="11050"/>
                    <a:pt x="26033" y="10976"/>
                    <a:pt x="25941" y="10939"/>
                  </a:cubicBezTo>
                  <a:cubicBezTo>
                    <a:pt x="25921" y="10933"/>
                    <a:pt x="25900" y="10930"/>
                    <a:pt x="25878" y="10930"/>
                  </a:cubicBezTo>
                  <a:cubicBezTo>
                    <a:pt x="25779" y="10930"/>
                    <a:pt x="25664" y="10993"/>
                    <a:pt x="25573" y="11068"/>
                  </a:cubicBezTo>
                  <a:cubicBezTo>
                    <a:pt x="25610" y="10884"/>
                    <a:pt x="25610" y="10700"/>
                    <a:pt x="25610" y="10498"/>
                  </a:cubicBezTo>
                  <a:lnTo>
                    <a:pt x="25628" y="10498"/>
                  </a:lnTo>
                  <a:cubicBezTo>
                    <a:pt x="25628" y="10498"/>
                    <a:pt x="25628" y="10517"/>
                    <a:pt x="25628" y="10517"/>
                  </a:cubicBezTo>
                  <a:cubicBezTo>
                    <a:pt x="25684" y="10351"/>
                    <a:pt x="25867" y="10314"/>
                    <a:pt x="26162" y="10278"/>
                  </a:cubicBezTo>
                  <a:cubicBezTo>
                    <a:pt x="26437" y="10222"/>
                    <a:pt x="26364" y="9965"/>
                    <a:pt x="26364" y="9965"/>
                  </a:cubicBezTo>
                  <a:cubicBezTo>
                    <a:pt x="26345" y="9928"/>
                    <a:pt x="26327" y="9873"/>
                    <a:pt x="26290" y="9836"/>
                  </a:cubicBezTo>
                  <a:cubicBezTo>
                    <a:pt x="26235" y="9775"/>
                    <a:pt x="26170" y="9751"/>
                    <a:pt x="26102" y="9751"/>
                  </a:cubicBezTo>
                  <a:cubicBezTo>
                    <a:pt x="25968" y="9751"/>
                    <a:pt x="25825" y="9849"/>
                    <a:pt x="25739" y="9947"/>
                  </a:cubicBezTo>
                  <a:cubicBezTo>
                    <a:pt x="25684" y="10002"/>
                    <a:pt x="25628" y="10075"/>
                    <a:pt x="25592" y="10149"/>
                  </a:cubicBezTo>
                  <a:cubicBezTo>
                    <a:pt x="25592" y="10112"/>
                    <a:pt x="25592" y="10075"/>
                    <a:pt x="25592" y="10039"/>
                  </a:cubicBezTo>
                  <a:cubicBezTo>
                    <a:pt x="25592" y="10039"/>
                    <a:pt x="25592" y="10020"/>
                    <a:pt x="25592" y="10020"/>
                  </a:cubicBezTo>
                  <a:cubicBezTo>
                    <a:pt x="25592" y="10020"/>
                    <a:pt x="25592" y="10002"/>
                    <a:pt x="25592" y="10002"/>
                  </a:cubicBezTo>
                  <a:cubicBezTo>
                    <a:pt x="25592" y="9983"/>
                    <a:pt x="25592" y="9983"/>
                    <a:pt x="25592" y="9965"/>
                  </a:cubicBezTo>
                  <a:cubicBezTo>
                    <a:pt x="25592" y="9928"/>
                    <a:pt x="25610" y="9873"/>
                    <a:pt x="25628" y="9836"/>
                  </a:cubicBezTo>
                  <a:cubicBezTo>
                    <a:pt x="25739" y="9634"/>
                    <a:pt x="25904" y="9597"/>
                    <a:pt x="26033" y="9432"/>
                  </a:cubicBezTo>
                  <a:cubicBezTo>
                    <a:pt x="26070" y="9395"/>
                    <a:pt x="26088" y="9358"/>
                    <a:pt x="26106" y="9303"/>
                  </a:cubicBezTo>
                  <a:cubicBezTo>
                    <a:pt x="26143" y="9193"/>
                    <a:pt x="26106" y="9119"/>
                    <a:pt x="26051" y="9064"/>
                  </a:cubicBezTo>
                  <a:cubicBezTo>
                    <a:pt x="26011" y="9010"/>
                    <a:pt x="25961" y="8976"/>
                    <a:pt x="25901" y="8976"/>
                  </a:cubicBezTo>
                  <a:cubicBezTo>
                    <a:pt x="25879" y="8976"/>
                    <a:pt x="25855" y="8981"/>
                    <a:pt x="25831" y="8991"/>
                  </a:cubicBezTo>
                  <a:cubicBezTo>
                    <a:pt x="25702" y="9009"/>
                    <a:pt x="25592" y="9138"/>
                    <a:pt x="25555" y="9266"/>
                  </a:cubicBezTo>
                  <a:cubicBezTo>
                    <a:pt x="25537" y="9358"/>
                    <a:pt x="25537" y="9432"/>
                    <a:pt x="25518" y="9524"/>
                  </a:cubicBezTo>
                  <a:cubicBezTo>
                    <a:pt x="25500" y="9377"/>
                    <a:pt x="25481" y="9230"/>
                    <a:pt x="25445" y="9101"/>
                  </a:cubicBezTo>
                  <a:cubicBezTo>
                    <a:pt x="25463" y="9101"/>
                    <a:pt x="25481" y="9101"/>
                    <a:pt x="25481" y="9083"/>
                  </a:cubicBezTo>
                  <a:cubicBezTo>
                    <a:pt x="25500" y="9046"/>
                    <a:pt x="25518" y="9027"/>
                    <a:pt x="25537" y="8991"/>
                  </a:cubicBezTo>
                  <a:cubicBezTo>
                    <a:pt x="25555" y="8954"/>
                    <a:pt x="25592" y="8917"/>
                    <a:pt x="25628" y="8880"/>
                  </a:cubicBezTo>
                  <a:cubicBezTo>
                    <a:pt x="25684" y="8844"/>
                    <a:pt x="25720" y="8788"/>
                    <a:pt x="25757" y="8733"/>
                  </a:cubicBezTo>
                  <a:cubicBezTo>
                    <a:pt x="25812" y="8641"/>
                    <a:pt x="25831" y="8513"/>
                    <a:pt x="25776" y="8421"/>
                  </a:cubicBezTo>
                  <a:cubicBezTo>
                    <a:pt x="25730" y="8344"/>
                    <a:pt x="25633" y="8306"/>
                    <a:pt x="25548" y="8306"/>
                  </a:cubicBezTo>
                  <a:cubicBezTo>
                    <a:pt x="25531" y="8306"/>
                    <a:pt x="25515" y="8307"/>
                    <a:pt x="25500" y="8310"/>
                  </a:cubicBezTo>
                  <a:cubicBezTo>
                    <a:pt x="25389" y="8329"/>
                    <a:pt x="25353" y="8402"/>
                    <a:pt x="25353" y="8494"/>
                  </a:cubicBezTo>
                  <a:cubicBezTo>
                    <a:pt x="25334" y="8549"/>
                    <a:pt x="25334" y="8605"/>
                    <a:pt x="25334" y="8678"/>
                  </a:cubicBezTo>
                  <a:cubicBezTo>
                    <a:pt x="25298" y="8568"/>
                    <a:pt x="25261" y="8458"/>
                    <a:pt x="25224" y="8384"/>
                  </a:cubicBezTo>
                  <a:cubicBezTo>
                    <a:pt x="25224" y="8366"/>
                    <a:pt x="25224" y="8366"/>
                    <a:pt x="25224" y="8366"/>
                  </a:cubicBezTo>
                  <a:cubicBezTo>
                    <a:pt x="25224" y="8366"/>
                    <a:pt x="25224" y="8347"/>
                    <a:pt x="25224" y="8347"/>
                  </a:cubicBezTo>
                  <a:cubicBezTo>
                    <a:pt x="25242" y="8329"/>
                    <a:pt x="25242" y="8329"/>
                    <a:pt x="25242" y="8329"/>
                  </a:cubicBezTo>
                  <a:cubicBezTo>
                    <a:pt x="25298" y="8237"/>
                    <a:pt x="25408" y="8163"/>
                    <a:pt x="25518" y="8035"/>
                  </a:cubicBezTo>
                  <a:cubicBezTo>
                    <a:pt x="25628" y="7906"/>
                    <a:pt x="25555" y="7759"/>
                    <a:pt x="25500" y="7704"/>
                  </a:cubicBezTo>
                  <a:cubicBezTo>
                    <a:pt x="25469" y="7643"/>
                    <a:pt x="25414" y="7607"/>
                    <a:pt x="25343" y="7607"/>
                  </a:cubicBezTo>
                  <a:cubicBezTo>
                    <a:pt x="25329" y="7607"/>
                    <a:pt x="25313" y="7609"/>
                    <a:pt x="25298" y="7612"/>
                  </a:cubicBezTo>
                  <a:cubicBezTo>
                    <a:pt x="25150" y="7630"/>
                    <a:pt x="25059" y="7851"/>
                    <a:pt x="25022" y="7998"/>
                  </a:cubicBezTo>
                  <a:cubicBezTo>
                    <a:pt x="25003" y="7961"/>
                    <a:pt x="24967" y="7906"/>
                    <a:pt x="24948" y="7869"/>
                  </a:cubicBezTo>
                  <a:cubicBezTo>
                    <a:pt x="24948" y="7814"/>
                    <a:pt x="24948" y="7759"/>
                    <a:pt x="24948" y="7704"/>
                  </a:cubicBezTo>
                  <a:cubicBezTo>
                    <a:pt x="24967" y="7667"/>
                    <a:pt x="24967" y="7630"/>
                    <a:pt x="24985" y="7594"/>
                  </a:cubicBezTo>
                  <a:cubicBezTo>
                    <a:pt x="24985" y="7575"/>
                    <a:pt x="25003" y="7557"/>
                    <a:pt x="25003" y="7538"/>
                  </a:cubicBezTo>
                  <a:cubicBezTo>
                    <a:pt x="25022" y="7502"/>
                    <a:pt x="25040" y="7483"/>
                    <a:pt x="25040" y="7446"/>
                  </a:cubicBezTo>
                  <a:cubicBezTo>
                    <a:pt x="25095" y="7263"/>
                    <a:pt x="25095" y="6932"/>
                    <a:pt x="24930" y="6840"/>
                  </a:cubicBezTo>
                  <a:cubicBezTo>
                    <a:pt x="24905" y="6823"/>
                    <a:pt x="24880" y="6814"/>
                    <a:pt x="24855" y="6814"/>
                  </a:cubicBezTo>
                  <a:cubicBezTo>
                    <a:pt x="24825" y="6814"/>
                    <a:pt x="24795" y="6828"/>
                    <a:pt x="24764" y="6858"/>
                  </a:cubicBezTo>
                  <a:cubicBezTo>
                    <a:pt x="24654" y="6968"/>
                    <a:pt x="24617" y="7134"/>
                    <a:pt x="24636" y="7281"/>
                  </a:cubicBezTo>
                  <a:cubicBezTo>
                    <a:pt x="24654" y="7391"/>
                    <a:pt x="24709" y="7483"/>
                    <a:pt x="24746" y="7575"/>
                  </a:cubicBezTo>
                  <a:cubicBezTo>
                    <a:pt x="24783" y="7630"/>
                    <a:pt x="24820" y="7685"/>
                    <a:pt x="24838" y="7741"/>
                  </a:cubicBezTo>
                  <a:cubicBezTo>
                    <a:pt x="24856" y="7796"/>
                    <a:pt x="24875" y="7851"/>
                    <a:pt x="24893" y="7906"/>
                  </a:cubicBezTo>
                  <a:cubicBezTo>
                    <a:pt x="24794" y="7792"/>
                    <a:pt x="24650" y="7668"/>
                    <a:pt x="24506" y="7668"/>
                  </a:cubicBezTo>
                  <a:cubicBezTo>
                    <a:pt x="24463" y="7668"/>
                    <a:pt x="24420" y="7679"/>
                    <a:pt x="24378" y="7704"/>
                  </a:cubicBezTo>
                  <a:cubicBezTo>
                    <a:pt x="24360" y="7722"/>
                    <a:pt x="24342" y="7722"/>
                    <a:pt x="24323" y="7741"/>
                  </a:cubicBezTo>
                  <a:cubicBezTo>
                    <a:pt x="24286" y="7777"/>
                    <a:pt x="24268" y="7814"/>
                    <a:pt x="24268" y="7869"/>
                  </a:cubicBezTo>
                  <a:cubicBezTo>
                    <a:pt x="24250" y="8035"/>
                    <a:pt x="24378" y="8145"/>
                    <a:pt x="24507" y="8200"/>
                  </a:cubicBezTo>
                  <a:cubicBezTo>
                    <a:pt x="24691" y="8274"/>
                    <a:pt x="24893" y="8255"/>
                    <a:pt x="25059" y="8347"/>
                  </a:cubicBezTo>
                  <a:cubicBezTo>
                    <a:pt x="25077" y="8384"/>
                    <a:pt x="25095" y="8402"/>
                    <a:pt x="25095" y="8439"/>
                  </a:cubicBezTo>
                  <a:cubicBezTo>
                    <a:pt x="25132" y="8494"/>
                    <a:pt x="25169" y="8568"/>
                    <a:pt x="25187" y="8660"/>
                  </a:cubicBezTo>
                  <a:cubicBezTo>
                    <a:pt x="25095" y="8568"/>
                    <a:pt x="24967" y="8513"/>
                    <a:pt x="24856" y="8458"/>
                  </a:cubicBezTo>
                  <a:cubicBezTo>
                    <a:pt x="24810" y="8439"/>
                    <a:pt x="24764" y="8425"/>
                    <a:pt x="24721" y="8425"/>
                  </a:cubicBezTo>
                  <a:cubicBezTo>
                    <a:pt x="24677" y="8425"/>
                    <a:pt x="24636" y="8439"/>
                    <a:pt x="24599" y="8476"/>
                  </a:cubicBezTo>
                  <a:cubicBezTo>
                    <a:pt x="24581" y="8513"/>
                    <a:pt x="24562" y="8531"/>
                    <a:pt x="24562" y="8568"/>
                  </a:cubicBezTo>
                  <a:cubicBezTo>
                    <a:pt x="24562" y="8549"/>
                    <a:pt x="24562" y="8549"/>
                    <a:pt x="24544" y="8549"/>
                  </a:cubicBezTo>
                  <a:cubicBezTo>
                    <a:pt x="24525" y="8494"/>
                    <a:pt x="24507" y="8458"/>
                    <a:pt x="24452" y="8439"/>
                  </a:cubicBezTo>
                  <a:cubicBezTo>
                    <a:pt x="24437" y="8434"/>
                    <a:pt x="24421" y="8432"/>
                    <a:pt x="24404" y="8432"/>
                  </a:cubicBezTo>
                  <a:cubicBezTo>
                    <a:pt x="24359" y="8432"/>
                    <a:pt x="24308" y="8449"/>
                    <a:pt x="24268" y="8476"/>
                  </a:cubicBezTo>
                  <a:cubicBezTo>
                    <a:pt x="24250" y="8494"/>
                    <a:pt x="24213" y="8494"/>
                    <a:pt x="24194" y="8531"/>
                  </a:cubicBezTo>
                  <a:cubicBezTo>
                    <a:pt x="24176" y="8549"/>
                    <a:pt x="24158" y="8568"/>
                    <a:pt x="24158" y="8605"/>
                  </a:cubicBezTo>
                  <a:cubicBezTo>
                    <a:pt x="24084" y="8770"/>
                    <a:pt x="24084" y="8936"/>
                    <a:pt x="24103" y="9119"/>
                  </a:cubicBezTo>
                  <a:cubicBezTo>
                    <a:pt x="24047" y="9009"/>
                    <a:pt x="23992" y="8899"/>
                    <a:pt x="23955" y="8807"/>
                  </a:cubicBezTo>
                  <a:cubicBezTo>
                    <a:pt x="23974" y="8678"/>
                    <a:pt x="23992" y="8715"/>
                    <a:pt x="24139" y="8549"/>
                  </a:cubicBezTo>
                  <a:cubicBezTo>
                    <a:pt x="24305" y="8384"/>
                    <a:pt x="24305" y="8200"/>
                    <a:pt x="24305" y="8200"/>
                  </a:cubicBezTo>
                  <a:cubicBezTo>
                    <a:pt x="24305" y="8185"/>
                    <a:pt x="24305" y="8174"/>
                    <a:pt x="24305" y="8163"/>
                  </a:cubicBezTo>
                  <a:cubicBezTo>
                    <a:pt x="24286" y="8090"/>
                    <a:pt x="24213" y="8035"/>
                    <a:pt x="24139" y="8035"/>
                  </a:cubicBezTo>
                  <a:cubicBezTo>
                    <a:pt x="24066" y="8035"/>
                    <a:pt x="24011" y="8072"/>
                    <a:pt x="23955" y="8127"/>
                  </a:cubicBezTo>
                  <a:cubicBezTo>
                    <a:pt x="23900" y="8182"/>
                    <a:pt x="23882" y="8255"/>
                    <a:pt x="23864" y="8329"/>
                  </a:cubicBezTo>
                  <a:cubicBezTo>
                    <a:pt x="23845" y="8384"/>
                    <a:pt x="23827" y="8458"/>
                    <a:pt x="23827" y="8531"/>
                  </a:cubicBezTo>
                  <a:lnTo>
                    <a:pt x="23808" y="8531"/>
                  </a:lnTo>
                  <a:cubicBezTo>
                    <a:pt x="23808" y="8494"/>
                    <a:pt x="23790" y="8439"/>
                    <a:pt x="23772" y="8366"/>
                  </a:cubicBezTo>
                  <a:cubicBezTo>
                    <a:pt x="23772" y="8237"/>
                    <a:pt x="23827" y="8182"/>
                    <a:pt x="24029" y="7924"/>
                  </a:cubicBezTo>
                  <a:cubicBezTo>
                    <a:pt x="24231" y="7667"/>
                    <a:pt x="24121" y="7520"/>
                    <a:pt x="24121" y="7520"/>
                  </a:cubicBezTo>
                  <a:lnTo>
                    <a:pt x="24121" y="7520"/>
                  </a:lnTo>
                  <a:cubicBezTo>
                    <a:pt x="24121" y="7520"/>
                    <a:pt x="24121" y="7520"/>
                    <a:pt x="24121" y="7538"/>
                  </a:cubicBezTo>
                  <a:cubicBezTo>
                    <a:pt x="24103" y="7520"/>
                    <a:pt x="24103" y="7502"/>
                    <a:pt x="24084" y="7483"/>
                  </a:cubicBezTo>
                  <a:cubicBezTo>
                    <a:pt x="24057" y="7465"/>
                    <a:pt x="24020" y="7456"/>
                    <a:pt x="23983" y="7456"/>
                  </a:cubicBezTo>
                  <a:cubicBezTo>
                    <a:pt x="23946" y="7456"/>
                    <a:pt x="23909" y="7465"/>
                    <a:pt x="23882" y="7483"/>
                  </a:cubicBezTo>
                  <a:cubicBezTo>
                    <a:pt x="23790" y="7538"/>
                    <a:pt x="23735" y="7630"/>
                    <a:pt x="23698" y="7741"/>
                  </a:cubicBezTo>
                  <a:cubicBezTo>
                    <a:pt x="23698" y="7704"/>
                    <a:pt x="23698" y="7649"/>
                    <a:pt x="23698" y="7612"/>
                  </a:cubicBezTo>
                  <a:cubicBezTo>
                    <a:pt x="23772" y="7575"/>
                    <a:pt x="24323" y="7171"/>
                    <a:pt x="24121" y="6932"/>
                  </a:cubicBezTo>
                  <a:cubicBezTo>
                    <a:pt x="24084" y="6913"/>
                    <a:pt x="24066" y="6877"/>
                    <a:pt x="24029" y="6877"/>
                  </a:cubicBezTo>
                  <a:cubicBezTo>
                    <a:pt x="23974" y="6877"/>
                    <a:pt x="23937" y="6895"/>
                    <a:pt x="23900" y="6913"/>
                  </a:cubicBezTo>
                  <a:cubicBezTo>
                    <a:pt x="23772" y="6968"/>
                    <a:pt x="23698" y="7097"/>
                    <a:pt x="23661" y="7226"/>
                  </a:cubicBezTo>
                  <a:cubicBezTo>
                    <a:pt x="23661" y="7171"/>
                    <a:pt x="23661" y="7134"/>
                    <a:pt x="23661" y="7116"/>
                  </a:cubicBezTo>
                  <a:lnTo>
                    <a:pt x="23661" y="7097"/>
                  </a:lnTo>
                  <a:cubicBezTo>
                    <a:pt x="23680" y="7005"/>
                    <a:pt x="23716" y="6913"/>
                    <a:pt x="23735" y="6803"/>
                  </a:cubicBezTo>
                  <a:cubicBezTo>
                    <a:pt x="23753" y="6711"/>
                    <a:pt x="23772" y="6601"/>
                    <a:pt x="23772" y="6509"/>
                  </a:cubicBezTo>
                  <a:cubicBezTo>
                    <a:pt x="23772" y="6435"/>
                    <a:pt x="23753" y="6343"/>
                    <a:pt x="23680" y="6307"/>
                  </a:cubicBezTo>
                  <a:cubicBezTo>
                    <a:pt x="23652" y="6288"/>
                    <a:pt x="23620" y="6279"/>
                    <a:pt x="23588" y="6279"/>
                  </a:cubicBezTo>
                  <a:cubicBezTo>
                    <a:pt x="23556" y="6279"/>
                    <a:pt x="23523" y="6288"/>
                    <a:pt x="23496" y="6307"/>
                  </a:cubicBezTo>
                  <a:cubicBezTo>
                    <a:pt x="23441" y="6343"/>
                    <a:pt x="23404" y="6417"/>
                    <a:pt x="23404" y="6490"/>
                  </a:cubicBezTo>
                  <a:cubicBezTo>
                    <a:pt x="23386" y="6546"/>
                    <a:pt x="23404" y="6619"/>
                    <a:pt x="23404" y="6674"/>
                  </a:cubicBezTo>
                  <a:cubicBezTo>
                    <a:pt x="23441" y="6803"/>
                    <a:pt x="23477" y="6913"/>
                    <a:pt x="23551" y="7024"/>
                  </a:cubicBezTo>
                  <a:cubicBezTo>
                    <a:pt x="23588" y="7042"/>
                    <a:pt x="23606" y="7079"/>
                    <a:pt x="23625" y="7116"/>
                  </a:cubicBezTo>
                  <a:lnTo>
                    <a:pt x="23606" y="7483"/>
                  </a:lnTo>
                  <a:cubicBezTo>
                    <a:pt x="23588" y="7446"/>
                    <a:pt x="23569" y="7410"/>
                    <a:pt x="23551" y="7373"/>
                  </a:cubicBezTo>
                  <a:cubicBezTo>
                    <a:pt x="23514" y="7318"/>
                    <a:pt x="23496" y="7263"/>
                    <a:pt x="23477" y="7226"/>
                  </a:cubicBezTo>
                  <a:cubicBezTo>
                    <a:pt x="23441" y="7152"/>
                    <a:pt x="23386" y="7060"/>
                    <a:pt x="23330" y="7024"/>
                  </a:cubicBezTo>
                  <a:cubicBezTo>
                    <a:pt x="23294" y="6987"/>
                    <a:pt x="23227" y="6951"/>
                    <a:pt x="23164" y="6951"/>
                  </a:cubicBezTo>
                  <a:cubicBezTo>
                    <a:pt x="23130" y="6951"/>
                    <a:pt x="23098" y="6961"/>
                    <a:pt x="23073" y="6987"/>
                  </a:cubicBezTo>
                  <a:cubicBezTo>
                    <a:pt x="23073" y="6987"/>
                    <a:pt x="23055" y="6987"/>
                    <a:pt x="23055" y="7005"/>
                  </a:cubicBezTo>
                  <a:cubicBezTo>
                    <a:pt x="23036" y="7024"/>
                    <a:pt x="23036" y="7042"/>
                    <a:pt x="23018" y="7060"/>
                  </a:cubicBezTo>
                  <a:cubicBezTo>
                    <a:pt x="22999" y="7134"/>
                    <a:pt x="22999" y="7226"/>
                    <a:pt x="23055" y="7299"/>
                  </a:cubicBezTo>
                  <a:cubicBezTo>
                    <a:pt x="23147" y="7410"/>
                    <a:pt x="23422" y="7520"/>
                    <a:pt x="23514" y="7575"/>
                  </a:cubicBezTo>
                  <a:cubicBezTo>
                    <a:pt x="23533" y="7594"/>
                    <a:pt x="23533" y="7594"/>
                    <a:pt x="23551" y="7612"/>
                  </a:cubicBezTo>
                  <a:cubicBezTo>
                    <a:pt x="23569" y="7612"/>
                    <a:pt x="23588" y="7630"/>
                    <a:pt x="23588" y="7649"/>
                  </a:cubicBezTo>
                  <a:cubicBezTo>
                    <a:pt x="23588" y="7722"/>
                    <a:pt x="23588" y="7796"/>
                    <a:pt x="23606" y="7906"/>
                  </a:cubicBezTo>
                  <a:cubicBezTo>
                    <a:pt x="23588" y="7869"/>
                    <a:pt x="23569" y="7851"/>
                    <a:pt x="23551" y="7833"/>
                  </a:cubicBezTo>
                  <a:cubicBezTo>
                    <a:pt x="23533" y="7796"/>
                    <a:pt x="23496" y="7777"/>
                    <a:pt x="23459" y="7741"/>
                  </a:cubicBezTo>
                  <a:cubicBezTo>
                    <a:pt x="23441" y="7722"/>
                    <a:pt x="23441" y="7704"/>
                    <a:pt x="23404" y="7685"/>
                  </a:cubicBezTo>
                  <a:cubicBezTo>
                    <a:pt x="23404" y="7667"/>
                    <a:pt x="23386" y="7667"/>
                    <a:pt x="23367" y="7649"/>
                  </a:cubicBezTo>
                  <a:cubicBezTo>
                    <a:pt x="23333" y="7642"/>
                    <a:pt x="23297" y="7638"/>
                    <a:pt x="23262" y="7638"/>
                  </a:cubicBezTo>
                  <a:cubicBezTo>
                    <a:pt x="23202" y="7638"/>
                    <a:pt x="23145" y="7650"/>
                    <a:pt x="23110" y="7685"/>
                  </a:cubicBezTo>
                  <a:cubicBezTo>
                    <a:pt x="23091" y="7722"/>
                    <a:pt x="23073" y="7759"/>
                    <a:pt x="23073" y="7796"/>
                  </a:cubicBezTo>
                  <a:cubicBezTo>
                    <a:pt x="23073" y="7796"/>
                    <a:pt x="23055" y="7943"/>
                    <a:pt x="23220" y="7998"/>
                  </a:cubicBezTo>
                  <a:cubicBezTo>
                    <a:pt x="23367" y="8035"/>
                    <a:pt x="23551" y="8127"/>
                    <a:pt x="23625" y="8200"/>
                  </a:cubicBezTo>
                  <a:cubicBezTo>
                    <a:pt x="23625" y="8200"/>
                    <a:pt x="23643" y="8200"/>
                    <a:pt x="23643" y="8219"/>
                  </a:cubicBezTo>
                  <a:cubicBezTo>
                    <a:pt x="23661" y="8310"/>
                    <a:pt x="23680" y="8421"/>
                    <a:pt x="23716" y="8531"/>
                  </a:cubicBezTo>
                  <a:cubicBezTo>
                    <a:pt x="23661" y="8476"/>
                    <a:pt x="23588" y="8421"/>
                    <a:pt x="23533" y="8366"/>
                  </a:cubicBezTo>
                  <a:cubicBezTo>
                    <a:pt x="23514" y="8329"/>
                    <a:pt x="23477" y="8310"/>
                    <a:pt x="23459" y="8292"/>
                  </a:cubicBezTo>
                  <a:cubicBezTo>
                    <a:pt x="23404" y="8255"/>
                    <a:pt x="23349" y="8255"/>
                    <a:pt x="23294" y="8255"/>
                  </a:cubicBezTo>
                  <a:cubicBezTo>
                    <a:pt x="23220" y="8255"/>
                    <a:pt x="23128" y="8292"/>
                    <a:pt x="23091" y="8347"/>
                  </a:cubicBezTo>
                  <a:cubicBezTo>
                    <a:pt x="23055" y="8384"/>
                    <a:pt x="23018" y="8439"/>
                    <a:pt x="23036" y="8494"/>
                  </a:cubicBezTo>
                  <a:cubicBezTo>
                    <a:pt x="23036" y="8494"/>
                    <a:pt x="23018" y="8697"/>
                    <a:pt x="23275" y="8697"/>
                  </a:cubicBezTo>
                  <a:cubicBezTo>
                    <a:pt x="23454" y="8697"/>
                    <a:pt x="23541" y="8666"/>
                    <a:pt x="23611" y="8666"/>
                  </a:cubicBezTo>
                  <a:cubicBezTo>
                    <a:pt x="23635" y="8666"/>
                    <a:pt x="23657" y="8669"/>
                    <a:pt x="23680" y="8678"/>
                  </a:cubicBezTo>
                  <a:cubicBezTo>
                    <a:pt x="23716" y="8697"/>
                    <a:pt x="23753" y="8715"/>
                    <a:pt x="23790" y="8715"/>
                  </a:cubicBezTo>
                  <a:cubicBezTo>
                    <a:pt x="23790" y="8733"/>
                    <a:pt x="23790" y="8733"/>
                    <a:pt x="23790" y="8733"/>
                  </a:cubicBezTo>
                  <a:lnTo>
                    <a:pt x="23827" y="8733"/>
                  </a:lnTo>
                  <a:lnTo>
                    <a:pt x="23827" y="8752"/>
                  </a:lnTo>
                  <a:cubicBezTo>
                    <a:pt x="23864" y="8825"/>
                    <a:pt x="23919" y="8936"/>
                    <a:pt x="23974" y="9064"/>
                  </a:cubicBezTo>
                  <a:cubicBezTo>
                    <a:pt x="23937" y="9027"/>
                    <a:pt x="23882" y="8991"/>
                    <a:pt x="23827" y="8954"/>
                  </a:cubicBezTo>
                  <a:cubicBezTo>
                    <a:pt x="23752" y="8924"/>
                    <a:pt x="23677" y="8894"/>
                    <a:pt x="23592" y="8894"/>
                  </a:cubicBezTo>
                  <a:cubicBezTo>
                    <a:pt x="23572" y="8894"/>
                    <a:pt x="23553" y="8895"/>
                    <a:pt x="23533" y="8899"/>
                  </a:cubicBezTo>
                  <a:cubicBezTo>
                    <a:pt x="23514" y="8917"/>
                    <a:pt x="23477" y="8936"/>
                    <a:pt x="23459" y="8954"/>
                  </a:cubicBezTo>
                  <a:cubicBezTo>
                    <a:pt x="23441" y="8936"/>
                    <a:pt x="23404" y="8917"/>
                    <a:pt x="23367" y="8899"/>
                  </a:cubicBezTo>
                  <a:cubicBezTo>
                    <a:pt x="23330" y="8899"/>
                    <a:pt x="23275" y="8899"/>
                    <a:pt x="23238" y="8917"/>
                  </a:cubicBezTo>
                  <a:cubicBezTo>
                    <a:pt x="23165" y="8936"/>
                    <a:pt x="23128" y="9009"/>
                    <a:pt x="23128" y="9083"/>
                  </a:cubicBezTo>
                  <a:cubicBezTo>
                    <a:pt x="23110" y="9138"/>
                    <a:pt x="23128" y="9211"/>
                    <a:pt x="23147" y="9285"/>
                  </a:cubicBezTo>
                  <a:cubicBezTo>
                    <a:pt x="23165" y="9395"/>
                    <a:pt x="23202" y="9505"/>
                    <a:pt x="23257" y="9616"/>
                  </a:cubicBezTo>
                  <a:cubicBezTo>
                    <a:pt x="23202" y="9579"/>
                    <a:pt x="23165" y="9561"/>
                    <a:pt x="23128" y="9524"/>
                  </a:cubicBezTo>
                  <a:lnTo>
                    <a:pt x="23110" y="9524"/>
                  </a:lnTo>
                  <a:cubicBezTo>
                    <a:pt x="23055" y="9395"/>
                    <a:pt x="23018" y="9248"/>
                    <a:pt x="23018" y="9101"/>
                  </a:cubicBezTo>
                  <a:cubicBezTo>
                    <a:pt x="23018" y="9027"/>
                    <a:pt x="23036" y="8954"/>
                    <a:pt x="23036" y="8880"/>
                  </a:cubicBezTo>
                  <a:cubicBezTo>
                    <a:pt x="23018" y="8807"/>
                    <a:pt x="22981" y="8733"/>
                    <a:pt x="22908" y="8697"/>
                  </a:cubicBezTo>
                  <a:cubicBezTo>
                    <a:pt x="22886" y="8683"/>
                    <a:pt x="22863" y="8677"/>
                    <a:pt x="22838" y="8677"/>
                  </a:cubicBezTo>
                  <a:cubicBezTo>
                    <a:pt x="22799" y="8677"/>
                    <a:pt x="22758" y="8692"/>
                    <a:pt x="22724" y="8715"/>
                  </a:cubicBezTo>
                  <a:cubicBezTo>
                    <a:pt x="22669" y="8752"/>
                    <a:pt x="22632" y="8807"/>
                    <a:pt x="22613" y="8880"/>
                  </a:cubicBezTo>
                  <a:cubicBezTo>
                    <a:pt x="22595" y="8954"/>
                    <a:pt x="22595" y="9046"/>
                    <a:pt x="22613" y="9138"/>
                  </a:cubicBezTo>
                  <a:cubicBezTo>
                    <a:pt x="22650" y="9248"/>
                    <a:pt x="22724" y="9340"/>
                    <a:pt x="22816" y="9414"/>
                  </a:cubicBezTo>
                  <a:cubicBezTo>
                    <a:pt x="22871" y="9469"/>
                    <a:pt x="22944" y="9505"/>
                    <a:pt x="22999" y="9542"/>
                  </a:cubicBezTo>
                  <a:cubicBezTo>
                    <a:pt x="23036" y="9561"/>
                    <a:pt x="23073" y="9579"/>
                    <a:pt x="23091" y="9579"/>
                  </a:cubicBezTo>
                  <a:cubicBezTo>
                    <a:pt x="23091" y="9579"/>
                    <a:pt x="23128" y="9597"/>
                    <a:pt x="23147" y="9597"/>
                  </a:cubicBezTo>
                  <a:cubicBezTo>
                    <a:pt x="23165" y="9616"/>
                    <a:pt x="23183" y="9653"/>
                    <a:pt x="23183" y="9653"/>
                  </a:cubicBezTo>
                  <a:cubicBezTo>
                    <a:pt x="23220" y="9689"/>
                    <a:pt x="23275" y="9744"/>
                    <a:pt x="23330" y="9800"/>
                  </a:cubicBezTo>
                  <a:cubicBezTo>
                    <a:pt x="23262" y="9751"/>
                    <a:pt x="23179" y="9728"/>
                    <a:pt x="23097" y="9728"/>
                  </a:cubicBezTo>
                  <a:cubicBezTo>
                    <a:pt x="23023" y="9728"/>
                    <a:pt x="22950" y="9747"/>
                    <a:pt x="22889" y="9781"/>
                  </a:cubicBezTo>
                  <a:cubicBezTo>
                    <a:pt x="22816" y="9818"/>
                    <a:pt x="22779" y="9855"/>
                    <a:pt x="22760" y="9910"/>
                  </a:cubicBezTo>
                  <a:lnTo>
                    <a:pt x="22742" y="9910"/>
                  </a:lnTo>
                  <a:cubicBezTo>
                    <a:pt x="22727" y="9849"/>
                    <a:pt x="22661" y="9813"/>
                    <a:pt x="22597" y="9813"/>
                  </a:cubicBezTo>
                  <a:cubicBezTo>
                    <a:pt x="22584" y="9813"/>
                    <a:pt x="22571" y="9815"/>
                    <a:pt x="22558" y="9818"/>
                  </a:cubicBezTo>
                  <a:cubicBezTo>
                    <a:pt x="22485" y="9818"/>
                    <a:pt x="22430" y="9873"/>
                    <a:pt x="22393" y="9947"/>
                  </a:cubicBezTo>
                  <a:cubicBezTo>
                    <a:pt x="22356" y="10002"/>
                    <a:pt x="22356" y="10075"/>
                    <a:pt x="22338" y="10149"/>
                  </a:cubicBezTo>
                  <a:cubicBezTo>
                    <a:pt x="22338" y="10222"/>
                    <a:pt x="22338" y="10296"/>
                    <a:pt x="22356" y="10370"/>
                  </a:cubicBezTo>
                  <a:lnTo>
                    <a:pt x="22338" y="10370"/>
                  </a:lnTo>
                  <a:cubicBezTo>
                    <a:pt x="22319" y="10333"/>
                    <a:pt x="22301" y="10278"/>
                    <a:pt x="22264" y="10222"/>
                  </a:cubicBezTo>
                  <a:cubicBezTo>
                    <a:pt x="22246" y="10094"/>
                    <a:pt x="22282" y="10039"/>
                    <a:pt x="22430" y="9744"/>
                  </a:cubicBezTo>
                  <a:cubicBezTo>
                    <a:pt x="22577" y="9450"/>
                    <a:pt x="22430" y="9322"/>
                    <a:pt x="22430" y="9322"/>
                  </a:cubicBezTo>
                  <a:cubicBezTo>
                    <a:pt x="22430" y="9322"/>
                    <a:pt x="22411" y="9303"/>
                    <a:pt x="22393" y="9285"/>
                  </a:cubicBezTo>
                  <a:cubicBezTo>
                    <a:pt x="22379" y="9280"/>
                    <a:pt x="22363" y="9278"/>
                    <a:pt x="22346" y="9278"/>
                  </a:cubicBezTo>
                  <a:cubicBezTo>
                    <a:pt x="22294" y="9278"/>
                    <a:pt x="22232" y="9299"/>
                    <a:pt x="22191" y="9340"/>
                  </a:cubicBezTo>
                  <a:cubicBezTo>
                    <a:pt x="22117" y="9395"/>
                    <a:pt x="22080" y="9505"/>
                    <a:pt x="22062" y="9616"/>
                  </a:cubicBezTo>
                  <a:cubicBezTo>
                    <a:pt x="22062" y="9579"/>
                    <a:pt x="22043" y="9542"/>
                    <a:pt x="22043" y="9505"/>
                  </a:cubicBezTo>
                  <a:cubicBezTo>
                    <a:pt x="22099" y="9432"/>
                    <a:pt x="22558" y="8936"/>
                    <a:pt x="22319" y="8752"/>
                  </a:cubicBezTo>
                  <a:lnTo>
                    <a:pt x="22301" y="8752"/>
                  </a:lnTo>
                  <a:cubicBezTo>
                    <a:pt x="22282" y="8715"/>
                    <a:pt x="22246" y="8715"/>
                    <a:pt x="22209" y="8715"/>
                  </a:cubicBezTo>
                  <a:cubicBezTo>
                    <a:pt x="22172" y="8715"/>
                    <a:pt x="22117" y="8733"/>
                    <a:pt x="22099" y="8770"/>
                  </a:cubicBezTo>
                  <a:cubicBezTo>
                    <a:pt x="21988" y="8862"/>
                    <a:pt x="21933" y="8991"/>
                    <a:pt x="21933" y="9119"/>
                  </a:cubicBezTo>
                  <a:cubicBezTo>
                    <a:pt x="21915" y="9064"/>
                    <a:pt x="21896" y="9027"/>
                    <a:pt x="21896" y="9009"/>
                  </a:cubicBezTo>
                  <a:cubicBezTo>
                    <a:pt x="21915" y="8899"/>
                    <a:pt x="21915" y="8807"/>
                    <a:pt x="21915" y="8697"/>
                  </a:cubicBezTo>
                  <a:cubicBezTo>
                    <a:pt x="21915" y="8605"/>
                    <a:pt x="21915" y="8494"/>
                    <a:pt x="21878" y="8402"/>
                  </a:cubicBezTo>
                  <a:cubicBezTo>
                    <a:pt x="21860" y="8329"/>
                    <a:pt x="21823" y="8255"/>
                    <a:pt x="21768" y="8219"/>
                  </a:cubicBezTo>
                  <a:cubicBezTo>
                    <a:pt x="21749" y="8214"/>
                    <a:pt x="21731" y="8212"/>
                    <a:pt x="21713" y="8212"/>
                  </a:cubicBezTo>
                  <a:cubicBezTo>
                    <a:pt x="21660" y="8212"/>
                    <a:pt x="21611" y="8232"/>
                    <a:pt x="21584" y="8274"/>
                  </a:cubicBezTo>
                  <a:cubicBezTo>
                    <a:pt x="21529" y="8310"/>
                    <a:pt x="21510" y="8384"/>
                    <a:pt x="21510" y="8458"/>
                  </a:cubicBezTo>
                  <a:cubicBezTo>
                    <a:pt x="21529" y="8513"/>
                    <a:pt x="21547" y="8586"/>
                    <a:pt x="21565" y="8641"/>
                  </a:cubicBezTo>
                  <a:cubicBezTo>
                    <a:pt x="21621" y="8752"/>
                    <a:pt x="21694" y="8862"/>
                    <a:pt x="21786" y="8936"/>
                  </a:cubicBezTo>
                  <a:cubicBezTo>
                    <a:pt x="21804" y="8972"/>
                    <a:pt x="21841" y="8991"/>
                    <a:pt x="21860" y="9027"/>
                  </a:cubicBezTo>
                  <a:lnTo>
                    <a:pt x="21915" y="9395"/>
                  </a:lnTo>
                  <a:cubicBezTo>
                    <a:pt x="21896" y="9358"/>
                    <a:pt x="21878" y="9322"/>
                    <a:pt x="21841" y="9285"/>
                  </a:cubicBezTo>
                  <a:lnTo>
                    <a:pt x="21731" y="9156"/>
                  </a:lnTo>
                  <a:cubicBezTo>
                    <a:pt x="21694" y="9101"/>
                    <a:pt x="21639" y="9027"/>
                    <a:pt x="21565" y="8991"/>
                  </a:cubicBezTo>
                  <a:cubicBezTo>
                    <a:pt x="21529" y="8972"/>
                    <a:pt x="21478" y="8959"/>
                    <a:pt x="21430" y="8959"/>
                  </a:cubicBezTo>
                  <a:cubicBezTo>
                    <a:pt x="21382" y="8959"/>
                    <a:pt x="21336" y="8972"/>
                    <a:pt x="21308" y="9009"/>
                  </a:cubicBezTo>
                  <a:cubicBezTo>
                    <a:pt x="21290" y="9009"/>
                    <a:pt x="21290" y="9027"/>
                    <a:pt x="21290" y="9027"/>
                  </a:cubicBezTo>
                  <a:cubicBezTo>
                    <a:pt x="21271" y="9046"/>
                    <a:pt x="21271" y="9083"/>
                    <a:pt x="21271" y="9101"/>
                  </a:cubicBezTo>
                  <a:cubicBezTo>
                    <a:pt x="21271" y="9156"/>
                    <a:pt x="21271" y="9248"/>
                    <a:pt x="21345" y="9322"/>
                  </a:cubicBezTo>
                  <a:cubicBezTo>
                    <a:pt x="21455" y="9414"/>
                    <a:pt x="21749" y="9469"/>
                    <a:pt x="21860" y="9505"/>
                  </a:cubicBezTo>
                  <a:cubicBezTo>
                    <a:pt x="21878" y="9505"/>
                    <a:pt x="21878" y="9505"/>
                    <a:pt x="21896" y="9524"/>
                  </a:cubicBezTo>
                  <a:cubicBezTo>
                    <a:pt x="21915" y="9524"/>
                    <a:pt x="21933" y="9542"/>
                    <a:pt x="21952" y="9561"/>
                  </a:cubicBezTo>
                  <a:cubicBezTo>
                    <a:pt x="21970" y="9616"/>
                    <a:pt x="21988" y="9708"/>
                    <a:pt x="22007" y="9800"/>
                  </a:cubicBezTo>
                  <a:cubicBezTo>
                    <a:pt x="21988" y="9781"/>
                    <a:pt x="21970" y="9763"/>
                    <a:pt x="21952" y="9744"/>
                  </a:cubicBezTo>
                  <a:cubicBezTo>
                    <a:pt x="21915" y="9726"/>
                    <a:pt x="21878" y="9708"/>
                    <a:pt x="21841" y="9671"/>
                  </a:cubicBezTo>
                  <a:cubicBezTo>
                    <a:pt x="21823" y="9653"/>
                    <a:pt x="21804" y="9634"/>
                    <a:pt x="21768" y="9616"/>
                  </a:cubicBezTo>
                  <a:lnTo>
                    <a:pt x="21713" y="9616"/>
                  </a:lnTo>
                  <a:cubicBezTo>
                    <a:pt x="21695" y="9611"/>
                    <a:pt x="21676" y="9609"/>
                    <a:pt x="21656" y="9609"/>
                  </a:cubicBezTo>
                  <a:cubicBezTo>
                    <a:pt x="21590" y="9609"/>
                    <a:pt x="21516" y="9633"/>
                    <a:pt x="21474" y="9689"/>
                  </a:cubicBezTo>
                  <a:cubicBezTo>
                    <a:pt x="21474" y="9726"/>
                    <a:pt x="21455" y="9763"/>
                    <a:pt x="21474" y="9800"/>
                  </a:cubicBezTo>
                  <a:cubicBezTo>
                    <a:pt x="21474" y="9800"/>
                    <a:pt x="21474" y="9965"/>
                    <a:pt x="21657" y="9965"/>
                  </a:cubicBezTo>
                  <a:cubicBezTo>
                    <a:pt x="21804" y="9983"/>
                    <a:pt x="21988" y="10020"/>
                    <a:pt x="22099" y="10075"/>
                  </a:cubicBezTo>
                  <a:cubicBezTo>
                    <a:pt x="22099" y="10094"/>
                    <a:pt x="22099" y="10094"/>
                    <a:pt x="22099" y="10094"/>
                  </a:cubicBezTo>
                  <a:cubicBezTo>
                    <a:pt x="22154" y="10186"/>
                    <a:pt x="22191" y="10296"/>
                    <a:pt x="22246" y="10388"/>
                  </a:cubicBezTo>
                  <a:cubicBezTo>
                    <a:pt x="22191" y="10333"/>
                    <a:pt x="22099" y="10296"/>
                    <a:pt x="22025" y="10259"/>
                  </a:cubicBezTo>
                  <a:cubicBezTo>
                    <a:pt x="22007" y="10241"/>
                    <a:pt x="21970" y="10222"/>
                    <a:pt x="21933" y="10204"/>
                  </a:cubicBezTo>
                  <a:cubicBezTo>
                    <a:pt x="21906" y="10195"/>
                    <a:pt x="21878" y="10190"/>
                    <a:pt x="21850" y="10190"/>
                  </a:cubicBezTo>
                  <a:cubicBezTo>
                    <a:pt x="21823" y="10190"/>
                    <a:pt x="21795" y="10195"/>
                    <a:pt x="21768" y="10204"/>
                  </a:cubicBezTo>
                  <a:cubicBezTo>
                    <a:pt x="21694" y="10222"/>
                    <a:pt x="21621" y="10278"/>
                    <a:pt x="21584" y="10333"/>
                  </a:cubicBezTo>
                  <a:cubicBezTo>
                    <a:pt x="21565" y="10388"/>
                    <a:pt x="21547" y="10443"/>
                    <a:pt x="21565" y="10498"/>
                  </a:cubicBezTo>
                  <a:cubicBezTo>
                    <a:pt x="21565" y="10498"/>
                    <a:pt x="21594" y="10655"/>
                    <a:pt x="21764" y="10655"/>
                  </a:cubicBezTo>
                  <a:cubicBezTo>
                    <a:pt x="21787" y="10655"/>
                    <a:pt x="21813" y="10652"/>
                    <a:pt x="21841" y="10645"/>
                  </a:cubicBezTo>
                  <a:cubicBezTo>
                    <a:pt x="22071" y="10596"/>
                    <a:pt x="22125" y="10532"/>
                    <a:pt x="22212" y="10532"/>
                  </a:cubicBezTo>
                  <a:cubicBezTo>
                    <a:pt x="22223" y="10532"/>
                    <a:pt x="22234" y="10533"/>
                    <a:pt x="22246" y="10535"/>
                  </a:cubicBezTo>
                  <a:cubicBezTo>
                    <a:pt x="22282" y="10553"/>
                    <a:pt x="22319" y="10553"/>
                    <a:pt x="22356" y="10572"/>
                  </a:cubicBezTo>
                  <a:lnTo>
                    <a:pt x="22393" y="10572"/>
                  </a:lnTo>
                  <a:cubicBezTo>
                    <a:pt x="22448" y="10645"/>
                    <a:pt x="22521" y="10737"/>
                    <a:pt x="22613" y="10848"/>
                  </a:cubicBezTo>
                  <a:cubicBezTo>
                    <a:pt x="22558" y="10829"/>
                    <a:pt x="22503" y="10792"/>
                    <a:pt x="22448" y="10792"/>
                  </a:cubicBezTo>
                  <a:cubicBezTo>
                    <a:pt x="22402" y="10774"/>
                    <a:pt x="22351" y="10765"/>
                    <a:pt x="22301" y="10765"/>
                  </a:cubicBezTo>
                  <a:cubicBezTo>
                    <a:pt x="22250" y="10765"/>
                    <a:pt x="22200" y="10774"/>
                    <a:pt x="22154" y="10792"/>
                  </a:cubicBezTo>
                  <a:cubicBezTo>
                    <a:pt x="22080" y="10829"/>
                    <a:pt x="22025" y="10939"/>
                    <a:pt x="22062" y="11013"/>
                  </a:cubicBezTo>
                  <a:lnTo>
                    <a:pt x="22043" y="11013"/>
                  </a:lnTo>
                  <a:cubicBezTo>
                    <a:pt x="22043" y="11013"/>
                    <a:pt x="22062" y="11013"/>
                    <a:pt x="22062" y="11031"/>
                  </a:cubicBezTo>
                  <a:cubicBezTo>
                    <a:pt x="21896" y="11142"/>
                    <a:pt x="21933" y="11381"/>
                    <a:pt x="21970" y="11546"/>
                  </a:cubicBezTo>
                  <a:cubicBezTo>
                    <a:pt x="21952" y="11509"/>
                    <a:pt x="21933" y="11491"/>
                    <a:pt x="21915" y="11454"/>
                  </a:cubicBezTo>
                  <a:cubicBezTo>
                    <a:pt x="21915" y="11381"/>
                    <a:pt x="21896" y="11307"/>
                    <a:pt x="21878" y="11252"/>
                  </a:cubicBezTo>
                  <a:cubicBezTo>
                    <a:pt x="21841" y="11142"/>
                    <a:pt x="21823" y="11050"/>
                    <a:pt x="21768" y="10976"/>
                  </a:cubicBezTo>
                  <a:cubicBezTo>
                    <a:pt x="21694" y="10866"/>
                    <a:pt x="21565" y="10756"/>
                    <a:pt x="21437" y="10756"/>
                  </a:cubicBezTo>
                  <a:cubicBezTo>
                    <a:pt x="21363" y="10756"/>
                    <a:pt x="21326" y="10792"/>
                    <a:pt x="21308" y="10829"/>
                  </a:cubicBezTo>
                  <a:cubicBezTo>
                    <a:pt x="21235" y="11013"/>
                    <a:pt x="21437" y="11252"/>
                    <a:pt x="21602" y="11344"/>
                  </a:cubicBezTo>
                  <a:cubicBezTo>
                    <a:pt x="21621" y="11344"/>
                    <a:pt x="21639" y="11362"/>
                    <a:pt x="21657" y="11381"/>
                  </a:cubicBezTo>
                  <a:cubicBezTo>
                    <a:pt x="21694" y="11381"/>
                    <a:pt x="21713" y="11399"/>
                    <a:pt x="21731" y="11399"/>
                  </a:cubicBezTo>
                  <a:cubicBezTo>
                    <a:pt x="21768" y="11436"/>
                    <a:pt x="21786" y="11454"/>
                    <a:pt x="21804" y="11473"/>
                  </a:cubicBezTo>
                  <a:cubicBezTo>
                    <a:pt x="21841" y="11491"/>
                    <a:pt x="21860" y="11509"/>
                    <a:pt x="21896" y="11546"/>
                  </a:cubicBezTo>
                  <a:cubicBezTo>
                    <a:pt x="21896" y="11565"/>
                    <a:pt x="21915" y="11601"/>
                    <a:pt x="21915" y="11620"/>
                  </a:cubicBezTo>
                  <a:cubicBezTo>
                    <a:pt x="21836" y="11586"/>
                    <a:pt x="21736" y="11552"/>
                    <a:pt x="21646" y="11552"/>
                  </a:cubicBezTo>
                  <a:cubicBezTo>
                    <a:pt x="21588" y="11552"/>
                    <a:pt x="21535" y="11566"/>
                    <a:pt x="21492" y="11601"/>
                  </a:cubicBezTo>
                  <a:cubicBezTo>
                    <a:pt x="21437" y="11656"/>
                    <a:pt x="21418" y="11730"/>
                    <a:pt x="21437" y="11785"/>
                  </a:cubicBezTo>
                  <a:cubicBezTo>
                    <a:pt x="21455" y="11877"/>
                    <a:pt x="21510" y="12006"/>
                    <a:pt x="21657" y="12006"/>
                  </a:cubicBezTo>
                  <a:cubicBezTo>
                    <a:pt x="21790" y="12006"/>
                    <a:pt x="21899" y="11982"/>
                    <a:pt x="21984" y="11982"/>
                  </a:cubicBezTo>
                  <a:cubicBezTo>
                    <a:pt x="22005" y="11982"/>
                    <a:pt x="22025" y="11984"/>
                    <a:pt x="22043" y="11987"/>
                  </a:cubicBezTo>
                  <a:lnTo>
                    <a:pt x="22080" y="11987"/>
                  </a:lnTo>
                  <a:cubicBezTo>
                    <a:pt x="22117" y="12079"/>
                    <a:pt x="22154" y="12153"/>
                    <a:pt x="22209" y="12245"/>
                  </a:cubicBezTo>
                  <a:cubicBezTo>
                    <a:pt x="22191" y="12226"/>
                    <a:pt x="22172" y="12208"/>
                    <a:pt x="22135" y="12190"/>
                  </a:cubicBezTo>
                  <a:cubicBezTo>
                    <a:pt x="22074" y="12141"/>
                    <a:pt x="21988" y="12108"/>
                    <a:pt x="21905" y="12108"/>
                  </a:cubicBezTo>
                  <a:cubicBezTo>
                    <a:pt x="21864" y="12108"/>
                    <a:pt x="21823" y="12116"/>
                    <a:pt x="21786" y="12134"/>
                  </a:cubicBezTo>
                  <a:cubicBezTo>
                    <a:pt x="21694" y="12171"/>
                    <a:pt x="21657" y="12245"/>
                    <a:pt x="21657" y="12318"/>
                  </a:cubicBezTo>
                  <a:cubicBezTo>
                    <a:pt x="21657" y="12373"/>
                    <a:pt x="21676" y="12465"/>
                    <a:pt x="21768" y="12539"/>
                  </a:cubicBezTo>
                  <a:cubicBezTo>
                    <a:pt x="21804" y="12557"/>
                    <a:pt x="21841" y="12576"/>
                    <a:pt x="21896" y="12576"/>
                  </a:cubicBezTo>
                  <a:cubicBezTo>
                    <a:pt x="21965" y="12596"/>
                    <a:pt x="22029" y="12599"/>
                    <a:pt x="22092" y="12599"/>
                  </a:cubicBezTo>
                  <a:cubicBezTo>
                    <a:pt x="22112" y="12599"/>
                    <a:pt x="22133" y="12599"/>
                    <a:pt x="22154" y="12599"/>
                  </a:cubicBezTo>
                  <a:cubicBezTo>
                    <a:pt x="22236" y="12599"/>
                    <a:pt x="22319" y="12603"/>
                    <a:pt x="22411" y="12649"/>
                  </a:cubicBezTo>
                  <a:lnTo>
                    <a:pt x="22448" y="12649"/>
                  </a:lnTo>
                  <a:cubicBezTo>
                    <a:pt x="22466" y="12686"/>
                    <a:pt x="22503" y="12741"/>
                    <a:pt x="22521" y="12778"/>
                  </a:cubicBezTo>
                  <a:cubicBezTo>
                    <a:pt x="21602" y="12778"/>
                    <a:pt x="20683" y="12741"/>
                    <a:pt x="19801" y="12612"/>
                  </a:cubicBezTo>
                  <a:cubicBezTo>
                    <a:pt x="19782" y="12557"/>
                    <a:pt x="19782" y="12502"/>
                    <a:pt x="19782" y="12465"/>
                  </a:cubicBezTo>
                  <a:cubicBezTo>
                    <a:pt x="19782" y="12392"/>
                    <a:pt x="19782" y="12318"/>
                    <a:pt x="19782" y="12226"/>
                  </a:cubicBezTo>
                  <a:cubicBezTo>
                    <a:pt x="19782" y="12171"/>
                    <a:pt x="19782" y="12116"/>
                    <a:pt x="19764" y="12061"/>
                  </a:cubicBezTo>
                  <a:cubicBezTo>
                    <a:pt x="19764" y="11914"/>
                    <a:pt x="19782" y="11748"/>
                    <a:pt x="19801" y="11601"/>
                  </a:cubicBezTo>
                  <a:lnTo>
                    <a:pt x="19819" y="11509"/>
                  </a:lnTo>
                  <a:cubicBezTo>
                    <a:pt x="19819" y="11436"/>
                    <a:pt x="19837" y="11362"/>
                    <a:pt x="19837" y="11289"/>
                  </a:cubicBezTo>
                  <a:cubicBezTo>
                    <a:pt x="19837" y="11215"/>
                    <a:pt x="19856" y="11123"/>
                    <a:pt x="19856" y="11031"/>
                  </a:cubicBezTo>
                  <a:cubicBezTo>
                    <a:pt x="19911" y="10756"/>
                    <a:pt x="20003" y="10498"/>
                    <a:pt x="20113" y="10222"/>
                  </a:cubicBezTo>
                  <a:cubicBezTo>
                    <a:pt x="20168" y="10075"/>
                    <a:pt x="20242" y="9928"/>
                    <a:pt x="20279" y="9763"/>
                  </a:cubicBezTo>
                  <a:cubicBezTo>
                    <a:pt x="20297" y="9708"/>
                    <a:pt x="20279" y="9634"/>
                    <a:pt x="20223" y="9616"/>
                  </a:cubicBezTo>
                  <a:cubicBezTo>
                    <a:pt x="20210" y="9613"/>
                    <a:pt x="20198" y="9611"/>
                    <a:pt x="20186" y="9611"/>
                  </a:cubicBezTo>
                  <a:cubicBezTo>
                    <a:pt x="20131" y="9611"/>
                    <a:pt x="20091" y="9644"/>
                    <a:pt x="20076" y="9689"/>
                  </a:cubicBezTo>
                  <a:cubicBezTo>
                    <a:pt x="20040" y="9855"/>
                    <a:pt x="19966" y="10002"/>
                    <a:pt x="19911" y="10149"/>
                  </a:cubicBezTo>
                  <a:cubicBezTo>
                    <a:pt x="19801" y="10406"/>
                    <a:pt x="19690" y="10700"/>
                    <a:pt x="19653" y="11013"/>
                  </a:cubicBezTo>
                  <a:cubicBezTo>
                    <a:pt x="19635" y="11087"/>
                    <a:pt x="19635" y="11178"/>
                    <a:pt x="19617" y="11270"/>
                  </a:cubicBezTo>
                  <a:cubicBezTo>
                    <a:pt x="19617" y="11344"/>
                    <a:pt x="19617" y="11417"/>
                    <a:pt x="19598" y="11491"/>
                  </a:cubicBezTo>
                  <a:lnTo>
                    <a:pt x="19598" y="11565"/>
                  </a:lnTo>
                  <a:cubicBezTo>
                    <a:pt x="19580" y="11693"/>
                    <a:pt x="19562" y="11822"/>
                    <a:pt x="19562" y="11951"/>
                  </a:cubicBezTo>
                  <a:cubicBezTo>
                    <a:pt x="19488" y="11822"/>
                    <a:pt x="19470" y="11712"/>
                    <a:pt x="19451" y="11565"/>
                  </a:cubicBezTo>
                  <a:cubicBezTo>
                    <a:pt x="19433" y="11528"/>
                    <a:pt x="19433" y="11491"/>
                    <a:pt x="19414" y="11436"/>
                  </a:cubicBezTo>
                  <a:cubicBezTo>
                    <a:pt x="19396" y="11381"/>
                    <a:pt x="19378" y="11326"/>
                    <a:pt x="19359" y="11289"/>
                  </a:cubicBezTo>
                  <a:cubicBezTo>
                    <a:pt x="19323" y="11197"/>
                    <a:pt x="19304" y="11105"/>
                    <a:pt x="19323" y="11050"/>
                  </a:cubicBezTo>
                  <a:cubicBezTo>
                    <a:pt x="19341" y="10995"/>
                    <a:pt x="19323" y="10939"/>
                    <a:pt x="19267" y="10903"/>
                  </a:cubicBezTo>
                  <a:cubicBezTo>
                    <a:pt x="19258" y="10899"/>
                    <a:pt x="19247" y="10898"/>
                    <a:pt x="19237" y="10898"/>
                  </a:cubicBezTo>
                  <a:cubicBezTo>
                    <a:pt x="19188" y="10898"/>
                    <a:pt x="19135" y="10931"/>
                    <a:pt x="19120" y="10976"/>
                  </a:cubicBezTo>
                  <a:cubicBezTo>
                    <a:pt x="19065" y="11105"/>
                    <a:pt x="19120" y="11234"/>
                    <a:pt x="19157" y="11362"/>
                  </a:cubicBezTo>
                  <a:cubicBezTo>
                    <a:pt x="19175" y="11399"/>
                    <a:pt x="19194" y="11454"/>
                    <a:pt x="19212" y="11491"/>
                  </a:cubicBezTo>
                  <a:cubicBezTo>
                    <a:pt x="19212" y="11528"/>
                    <a:pt x="19231" y="11565"/>
                    <a:pt x="19231" y="11601"/>
                  </a:cubicBezTo>
                  <a:cubicBezTo>
                    <a:pt x="19249" y="11767"/>
                    <a:pt x="19286" y="11895"/>
                    <a:pt x="19359" y="12043"/>
                  </a:cubicBezTo>
                  <a:cubicBezTo>
                    <a:pt x="19414" y="12134"/>
                    <a:pt x="19525" y="12373"/>
                    <a:pt x="19543" y="12521"/>
                  </a:cubicBezTo>
                  <a:cubicBezTo>
                    <a:pt x="19543" y="12539"/>
                    <a:pt x="19562" y="12557"/>
                    <a:pt x="19562" y="12576"/>
                  </a:cubicBezTo>
                  <a:cubicBezTo>
                    <a:pt x="19102" y="12484"/>
                    <a:pt x="18661" y="12373"/>
                    <a:pt x="18219" y="12226"/>
                  </a:cubicBezTo>
                  <a:cubicBezTo>
                    <a:pt x="18164" y="12190"/>
                    <a:pt x="18091" y="12171"/>
                    <a:pt x="18036" y="12134"/>
                  </a:cubicBezTo>
                  <a:cubicBezTo>
                    <a:pt x="18128" y="11932"/>
                    <a:pt x="18201" y="11712"/>
                    <a:pt x="18275" y="11509"/>
                  </a:cubicBezTo>
                  <a:cubicBezTo>
                    <a:pt x="18293" y="11454"/>
                    <a:pt x="18330" y="11381"/>
                    <a:pt x="18348" y="11326"/>
                  </a:cubicBezTo>
                  <a:cubicBezTo>
                    <a:pt x="18367" y="11252"/>
                    <a:pt x="18403" y="11160"/>
                    <a:pt x="18440" y="11087"/>
                  </a:cubicBezTo>
                  <a:cubicBezTo>
                    <a:pt x="18477" y="11013"/>
                    <a:pt x="18514" y="10939"/>
                    <a:pt x="18532" y="10866"/>
                  </a:cubicBezTo>
                  <a:cubicBezTo>
                    <a:pt x="18550" y="10829"/>
                    <a:pt x="18550" y="10792"/>
                    <a:pt x="18569" y="10756"/>
                  </a:cubicBezTo>
                  <a:cubicBezTo>
                    <a:pt x="18606" y="10645"/>
                    <a:pt x="18661" y="10498"/>
                    <a:pt x="18734" y="10443"/>
                  </a:cubicBezTo>
                  <a:cubicBezTo>
                    <a:pt x="18789" y="10406"/>
                    <a:pt x="18789" y="10333"/>
                    <a:pt x="18753" y="10296"/>
                  </a:cubicBezTo>
                  <a:cubicBezTo>
                    <a:pt x="18741" y="10260"/>
                    <a:pt x="18706" y="10240"/>
                    <a:pt x="18668" y="10240"/>
                  </a:cubicBezTo>
                  <a:cubicBezTo>
                    <a:pt x="18647" y="10240"/>
                    <a:pt x="18625" y="10246"/>
                    <a:pt x="18606" y="10259"/>
                  </a:cubicBezTo>
                  <a:cubicBezTo>
                    <a:pt x="18477" y="10351"/>
                    <a:pt x="18422" y="10535"/>
                    <a:pt x="18367" y="10682"/>
                  </a:cubicBezTo>
                  <a:cubicBezTo>
                    <a:pt x="18348" y="10719"/>
                    <a:pt x="18348" y="10756"/>
                    <a:pt x="18330" y="10792"/>
                  </a:cubicBezTo>
                  <a:cubicBezTo>
                    <a:pt x="18311" y="10866"/>
                    <a:pt x="18275" y="10939"/>
                    <a:pt x="18238" y="10995"/>
                  </a:cubicBezTo>
                  <a:cubicBezTo>
                    <a:pt x="18201" y="11087"/>
                    <a:pt x="18164" y="11160"/>
                    <a:pt x="18146" y="11252"/>
                  </a:cubicBezTo>
                  <a:cubicBezTo>
                    <a:pt x="18109" y="11307"/>
                    <a:pt x="18091" y="11381"/>
                    <a:pt x="18072" y="11436"/>
                  </a:cubicBezTo>
                  <a:cubicBezTo>
                    <a:pt x="18017" y="11583"/>
                    <a:pt x="17962" y="11730"/>
                    <a:pt x="17907" y="11877"/>
                  </a:cubicBezTo>
                  <a:cubicBezTo>
                    <a:pt x="17907" y="11730"/>
                    <a:pt x="17889" y="11565"/>
                    <a:pt x="17852" y="11417"/>
                  </a:cubicBezTo>
                  <a:cubicBezTo>
                    <a:pt x="17852" y="11362"/>
                    <a:pt x="17778" y="11326"/>
                    <a:pt x="17723" y="11326"/>
                  </a:cubicBezTo>
                  <a:cubicBezTo>
                    <a:pt x="17668" y="11344"/>
                    <a:pt x="17631" y="11399"/>
                    <a:pt x="17650" y="11454"/>
                  </a:cubicBezTo>
                  <a:cubicBezTo>
                    <a:pt x="17686" y="11620"/>
                    <a:pt x="17686" y="11804"/>
                    <a:pt x="17705" y="11969"/>
                  </a:cubicBezTo>
                  <a:cubicBezTo>
                    <a:pt x="17650" y="11951"/>
                    <a:pt x="17594" y="11914"/>
                    <a:pt x="17558" y="11895"/>
                  </a:cubicBezTo>
                  <a:cubicBezTo>
                    <a:pt x="17558" y="11895"/>
                    <a:pt x="17558" y="11895"/>
                    <a:pt x="17558" y="11877"/>
                  </a:cubicBezTo>
                  <a:cubicBezTo>
                    <a:pt x="17558" y="11840"/>
                    <a:pt x="17539" y="11804"/>
                    <a:pt x="17539" y="11748"/>
                  </a:cubicBezTo>
                  <a:cubicBezTo>
                    <a:pt x="17539" y="11656"/>
                    <a:pt x="17539" y="11565"/>
                    <a:pt x="17539" y="11473"/>
                  </a:cubicBezTo>
                  <a:cubicBezTo>
                    <a:pt x="17539" y="11326"/>
                    <a:pt x="17558" y="11178"/>
                    <a:pt x="17576" y="11031"/>
                  </a:cubicBezTo>
                  <a:cubicBezTo>
                    <a:pt x="17576" y="10903"/>
                    <a:pt x="17594" y="10774"/>
                    <a:pt x="17594" y="10627"/>
                  </a:cubicBezTo>
                  <a:cubicBezTo>
                    <a:pt x="17613" y="10572"/>
                    <a:pt x="17558" y="10517"/>
                    <a:pt x="17502" y="10517"/>
                  </a:cubicBezTo>
                  <a:cubicBezTo>
                    <a:pt x="17429" y="10517"/>
                    <a:pt x="17392" y="10572"/>
                    <a:pt x="17392" y="10627"/>
                  </a:cubicBezTo>
                  <a:cubicBezTo>
                    <a:pt x="17392" y="10756"/>
                    <a:pt x="17374" y="10866"/>
                    <a:pt x="17355" y="10995"/>
                  </a:cubicBezTo>
                  <a:cubicBezTo>
                    <a:pt x="17337" y="11160"/>
                    <a:pt x="17319" y="11307"/>
                    <a:pt x="17319" y="11473"/>
                  </a:cubicBezTo>
                  <a:cubicBezTo>
                    <a:pt x="17319" y="11565"/>
                    <a:pt x="17319" y="11656"/>
                    <a:pt x="17337" y="11767"/>
                  </a:cubicBezTo>
                  <a:cubicBezTo>
                    <a:pt x="17337" y="11767"/>
                    <a:pt x="17337" y="11785"/>
                    <a:pt x="17337" y="11785"/>
                  </a:cubicBezTo>
                  <a:cubicBezTo>
                    <a:pt x="17282" y="11767"/>
                    <a:pt x="17227" y="11748"/>
                    <a:pt x="17153" y="11730"/>
                  </a:cubicBezTo>
                  <a:cubicBezTo>
                    <a:pt x="17172" y="11473"/>
                    <a:pt x="17190" y="11215"/>
                    <a:pt x="17227" y="10976"/>
                  </a:cubicBezTo>
                  <a:lnTo>
                    <a:pt x="17245" y="10921"/>
                  </a:lnTo>
                  <a:cubicBezTo>
                    <a:pt x="17282" y="10756"/>
                    <a:pt x="17319" y="10609"/>
                    <a:pt x="17300" y="10425"/>
                  </a:cubicBezTo>
                  <a:cubicBezTo>
                    <a:pt x="17300" y="10388"/>
                    <a:pt x="17319" y="10351"/>
                    <a:pt x="17319" y="10314"/>
                  </a:cubicBezTo>
                  <a:cubicBezTo>
                    <a:pt x="17319" y="10204"/>
                    <a:pt x="17337" y="10094"/>
                    <a:pt x="17300" y="10002"/>
                  </a:cubicBezTo>
                  <a:cubicBezTo>
                    <a:pt x="17285" y="9956"/>
                    <a:pt x="17245" y="9924"/>
                    <a:pt x="17201" y="9924"/>
                  </a:cubicBezTo>
                  <a:cubicBezTo>
                    <a:pt x="17191" y="9924"/>
                    <a:pt x="17181" y="9925"/>
                    <a:pt x="17172" y="9928"/>
                  </a:cubicBezTo>
                  <a:cubicBezTo>
                    <a:pt x="17116" y="9947"/>
                    <a:pt x="17080" y="10002"/>
                    <a:pt x="17098" y="10057"/>
                  </a:cubicBezTo>
                  <a:cubicBezTo>
                    <a:pt x="17116" y="10112"/>
                    <a:pt x="17098" y="10222"/>
                    <a:pt x="17098" y="10296"/>
                  </a:cubicBezTo>
                  <a:cubicBezTo>
                    <a:pt x="17098" y="10333"/>
                    <a:pt x="17098" y="10388"/>
                    <a:pt x="17098" y="10425"/>
                  </a:cubicBezTo>
                  <a:cubicBezTo>
                    <a:pt x="17098" y="10590"/>
                    <a:pt x="17061" y="10719"/>
                    <a:pt x="17024" y="10866"/>
                  </a:cubicBezTo>
                  <a:lnTo>
                    <a:pt x="17024" y="10921"/>
                  </a:lnTo>
                  <a:cubicBezTo>
                    <a:pt x="16969" y="11178"/>
                    <a:pt x="16951" y="11417"/>
                    <a:pt x="16951" y="11656"/>
                  </a:cubicBezTo>
                  <a:cubicBezTo>
                    <a:pt x="16510" y="11528"/>
                    <a:pt x="16197" y="11509"/>
                    <a:pt x="15738" y="11289"/>
                  </a:cubicBezTo>
                  <a:cubicBezTo>
                    <a:pt x="15352" y="11105"/>
                    <a:pt x="15039" y="10903"/>
                    <a:pt x="14726" y="10700"/>
                  </a:cubicBezTo>
                  <a:cubicBezTo>
                    <a:pt x="14763" y="10682"/>
                    <a:pt x="14818" y="10664"/>
                    <a:pt x="14855" y="10627"/>
                  </a:cubicBezTo>
                  <a:cubicBezTo>
                    <a:pt x="14929" y="10609"/>
                    <a:pt x="15002" y="10572"/>
                    <a:pt x="15076" y="10535"/>
                  </a:cubicBezTo>
                  <a:cubicBezTo>
                    <a:pt x="15149" y="10498"/>
                    <a:pt x="15241" y="10461"/>
                    <a:pt x="15333" y="10425"/>
                  </a:cubicBezTo>
                  <a:lnTo>
                    <a:pt x="15480" y="10425"/>
                  </a:lnTo>
                  <a:cubicBezTo>
                    <a:pt x="15564" y="10432"/>
                    <a:pt x="15648" y="10437"/>
                    <a:pt x="15730" y="10437"/>
                  </a:cubicBezTo>
                  <a:cubicBezTo>
                    <a:pt x="15847" y="10437"/>
                    <a:pt x="15961" y="10428"/>
                    <a:pt x="16068" y="10406"/>
                  </a:cubicBezTo>
                  <a:cubicBezTo>
                    <a:pt x="16105" y="10388"/>
                    <a:pt x="16142" y="10388"/>
                    <a:pt x="16179" y="10388"/>
                  </a:cubicBezTo>
                  <a:cubicBezTo>
                    <a:pt x="16399" y="10351"/>
                    <a:pt x="16657" y="10296"/>
                    <a:pt x="16785" y="10112"/>
                  </a:cubicBezTo>
                  <a:cubicBezTo>
                    <a:pt x="16804" y="10094"/>
                    <a:pt x="16785" y="10057"/>
                    <a:pt x="16767" y="10039"/>
                  </a:cubicBezTo>
                  <a:cubicBezTo>
                    <a:pt x="16762" y="10033"/>
                    <a:pt x="16755" y="10031"/>
                    <a:pt x="16747" y="10031"/>
                  </a:cubicBezTo>
                  <a:cubicBezTo>
                    <a:pt x="16729" y="10031"/>
                    <a:pt x="16707" y="10044"/>
                    <a:pt x="16694" y="10057"/>
                  </a:cubicBezTo>
                  <a:cubicBezTo>
                    <a:pt x="16602" y="10204"/>
                    <a:pt x="16363" y="10241"/>
                    <a:pt x="16160" y="10278"/>
                  </a:cubicBezTo>
                  <a:cubicBezTo>
                    <a:pt x="16124" y="10278"/>
                    <a:pt x="16087" y="10296"/>
                    <a:pt x="16050" y="10296"/>
                  </a:cubicBezTo>
                  <a:cubicBezTo>
                    <a:pt x="15953" y="10318"/>
                    <a:pt x="15850" y="10326"/>
                    <a:pt x="15748" y="10326"/>
                  </a:cubicBezTo>
                  <a:cubicBezTo>
                    <a:pt x="15676" y="10326"/>
                    <a:pt x="15604" y="10322"/>
                    <a:pt x="15535" y="10314"/>
                  </a:cubicBezTo>
                  <a:cubicBezTo>
                    <a:pt x="15774" y="10204"/>
                    <a:pt x="15995" y="10075"/>
                    <a:pt x="16234" y="9947"/>
                  </a:cubicBezTo>
                  <a:lnTo>
                    <a:pt x="16252" y="9947"/>
                  </a:lnTo>
                  <a:cubicBezTo>
                    <a:pt x="16344" y="9928"/>
                    <a:pt x="16455" y="9910"/>
                    <a:pt x="16565" y="9873"/>
                  </a:cubicBezTo>
                  <a:cubicBezTo>
                    <a:pt x="16914" y="9726"/>
                    <a:pt x="17374" y="9505"/>
                    <a:pt x="17668" y="9175"/>
                  </a:cubicBezTo>
                  <a:cubicBezTo>
                    <a:pt x="17925" y="8880"/>
                    <a:pt x="18054" y="8531"/>
                    <a:pt x="18183" y="8200"/>
                  </a:cubicBezTo>
                  <a:cubicBezTo>
                    <a:pt x="18275" y="7943"/>
                    <a:pt x="18367" y="7685"/>
                    <a:pt x="18514" y="7465"/>
                  </a:cubicBezTo>
                  <a:cubicBezTo>
                    <a:pt x="18532" y="7446"/>
                    <a:pt x="18514" y="7410"/>
                    <a:pt x="18495" y="7391"/>
                  </a:cubicBezTo>
                  <a:cubicBezTo>
                    <a:pt x="18484" y="7386"/>
                    <a:pt x="18475" y="7384"/>
                    <a:pt x="18467" y="7384"/>
                  </a:cubicBezTo>
                  <a:cubicBezTo>
                    <a:pt x="18448" y="7384"/>
                    <a:pt x="18435" y="7397"/>
                    <a:pt x="18422" y="7410"/>
                  </a:cubicBezTo>
                  <a:cubicBezTo>
                    <a:pt x="18275" y="7649"/>
                    <a:pt x="18164" y="7906"/>
                    <a:pt x="18072" y="8145"/>
                  </a:cubicBezTo>
                  <a:cubicBezTo>
                    <a:pt x="17944" y="8494"/>
                    <a:pt x="17833" y="8825"/>
                    <a:pt x="17576" y="9101"/>
                  </a:cubicBezTo>
                  <a:cubicBezTo>
                    <a:pt x="17300" y="9432"/>
                    <a:pt x="16859" y="9634"/>
                    <a:pt x="16528" y="9763"/>
                  </a:cubicBezTo>
                  <a:lnTo>
                    <a:pt x="16510" y="9763"/>
                  </a:lnTo>
                  <a:cubicBezTo>
                    <a:pt x="16528" y="9763"/>
                    <a:pt x="16546" y="9744"/>
                    <a:pt x="16565" y="9744"/>
                  </a:cubicBezTo>
                  <a:lnTo>
                    <a:pt x="16638" y="9689"/>
                  </a:lnTo>
                  <a:cubicBezTo>
                    <a:pt x="16841" y="9579"/>
                    <a:pt x="17024" y="9432"/>
                    <a:pt x="17208" y="9266"/>
                  </a:cubicBezTo>
                  <a:cubicBezTo>
                    <a:pt x="17227" y="9230"/>
                    <a:pt x="17263" y="9211"/>
                    <a:pt x="17300" y="9193"/>
                  </a:cubicBezTo>
                  <a:cubicBezTo>
                    <a:pt x="17374" y="9138"/>
                    <a:pt x="17466" y="9064"/>
                    <a:pt x="17521" y="8991"/>
                  </a:cubicBezTo>
                  <a:cubicBezTo>
                    <a:pt x="17539" y="8954"/>
                    <a:pt x="17521" y="8917"/>
                    <a:pt x="17502" y="8917"/>
                  </a:cubicBezTo>
                  <a:cubicBezTo>
                    <a:pt x="17493" y="8908"/>
                    <a:pt x="17480" y="8903"/>
                    <a:pt x="17466" y="8903"/>
                  </a:cubicBezTo>
                  <a:cubicBezTo>
                    <a:pt x="17452" y="8903"/>
                    <a:pt x="17438" y="8908"/>
                    <a:pt x="17429" y="8917"/>
                  </a:cubicBezTo>
                  <a:cubicBezTo>
                    <a:pt x="17392" y="8991"/>
                    <a:pt x="17300" y="9046"/>
                    <a:pt x="17227" y="9101"/>
                  </a:cubicBezTo>
                  <a:cubicBezTo>
                    <a:pt x="17212" y="9116"/>
                    <a:pt x="17200" y="9128"/>
                    <a:pt x="17188" y="9138"/>
                  </a:cubicBezTo>
                  <a:lnTo>
                    <a:pt x="17188" y="9138"/>
                  </a:lnTo>
                  <a:cubicBezTo>
                    <a:pt x="17474" y="8842"/>
                    <a:pt x="17744" y="8500"/>
                    <a:pt x="17999" y="8127"/>
                  </a:cubicBezTo>
                  <a:cubicBezTo>
                    <a:pt x="18017" y="8108"/>
                    <a:pt x="17999" y="8072"/>
                    <a:pt x="17980" y="8053"/>
                  </a:cubicBezTo>
                  <a:cubicBezTo>
                    <a:pt x="17965" y="8046"/>
                    <a:pt x="17953" y="8041"/>
                    <a:pt x="17943" y="8041"/>
                  </a:cubicBezTo>
                  <a:cubicBezTo>
                    <a:pt x="17928" y="8041"/>
                    <a:pt x="17918" y="8050"/>
                    <a:pt x="17907" y="8072"/>
                  </a:cubicBezTo>
                  <a:cubicBezTo>
                    <a:pt x="17429" y="8770"/>
                    <a:pt x="16841" y="9377"/>
                    <a:pt x="16271" y="9763"/>
                  </a:cubicBezTo>
                  <a:cubicBezTo>
                    <a:pt x="16216" y="9781"/>
                    <a:pt x="16160" y="9818"/>
                    <a:pt x="16124" y="9855"/>
                  </a:cubicBezTo>
                  <a:lnTo>
                    <a:pt x="16087" y="9855"/>
                  </a:lnTo>
                  <a:cubicBezTo>
                    <a:pt x="15977" y="9892"/>
                    <a:pt x="15848" y="9928"/>
                    <a:pt x="15719" y="9947"/>
                  </a:cubicBezTo>
                  <a:cubicBezTo>
                    <a:pt x="15682" y="9965"/>
                    <a:pt x="15646" y="9965"/>
                    <a:pt x="15609" y="9983"/>
                  </a:cubicBezTo>
                  <a:lnTo>
                    <a:pt x="15701" y="9928"/>
                  </a:lnTo>
                  <a:cubicBezTo>
                    <a:pt x="15977" y="9763"/>
                    <a:pt x="16234" y="9597"/>
                    <a:pt x="16491" y="9358"/>
                  </a:cubicBezTo>
                  <a:cubicBezTo>
                    <a:pt x="17006" y="8880"/>
                    <a:pt x="17484" y="8310"/>
                    <a:pt x="17980" y="7575"/>
                  </a:cubicBezTo>
                  <a:cubicBezTo>
                    <a:pt x="17999" y="7538"/>
                    <a:pt x="17999" y="7502"/>
                    <a:pt x="17980" y="7483"/>
                  </a:cubicBezTo>
                  <a:cubicBezTo>
                    <a:pt x="17944" y="7483"/>
                    <a:pt x="17907" y="7483"/>
                    <a:pt x="17907" y="7502"/>
                  </a:cubicBezTo>
                  <a:cubicBezTo>
                    <a:pt x="17392" y="8255"/>
                    <a:pt x="16933" y="8807"/>
                    <a:pt x="16418" y="9285"/>
                  </a:cubicBezTo>
                  <a:cubicBezTo>
                    <a:pt x="16160" y="9505"/>
                    <a:pt x="15903" y="9671"/>
                    <a:pt x="15627" y="9836"/>
                  </a:cubicBezTo>
                  <a:lnTo>
                    <a:pt x="15535" y="9892"/>
                  </a:lnTo>
                  <a:cubicBezTo>
                    <a:pt x="15499" y="9910"/>
                    <a:pt x="15462" y="9947"/>
                    <a:pt x="15425" y="9965"/>
                  </a:cubicBezTo>
                  <a:cubicBezTo>
                    <a:pt x="15535" y="9855"/>
                    <a:pt x="15646" y="9744"/>
                    <a:pt x="15756" y="9653"/>
                  </a:cubicBezTo>
                  <a:cubicBezTo>
                    <a:pt x="16381" y="9083"/>
                    <a:pt x="16859" y="8402"/>
                    <a:pt x="17300" y="7759"/>
                  </a:cubicBezTo>
                  <a:cubicBezTo>
                    <a:pt x="17319" y="7741"/>
                    <a:pt x="17319" y="7704"/>
                    <a:pt x="17282" y="7685"/>
                  </a:cubicBezTo>
                  <a:cubicBezTo>
                    <a:pt x="17276" y="7680"/>
                    <a:pt x="17270" y="7678"/>
                    <a:pt x="17262" y="7678"/>
                  </a:cubicBezTo>
                  <a:cubicBezTo>
                    <a:pt x="17244" y="7678"/>
                    <a:pt x="17221" y="7691"/>
                    <a:pt x="17208" y="7704"/>
                  </a:cubicBezTo>
                  <a:cubicBezTo>
                    <a:pt x="16822" y="8274"/>
                    <a:pt x="16399" y="8862"/>
                    <a:pt x="15885" y="9377"/>
                  </a:cubicBezTo>
                  <a:cubicBezTo>
                    <a:pt x="16013" y="9175"/>
                    <a:pt x="16160" y="8972"/>
                    <a:pt x="16289" y="8770"/>
                  </a:cubicBezTo>
                  <a:cubicBezTo>
                    <a:pt x="16363" y="8678"/>
                    <a:pt x="16418" y="8568"/>
                    <a:pt x="16491" y="8476"/>
                  </a:cubicBezTo>
                  <a:cubicBezTo>
                    <a:pt x="16583" y="8347"/>
                    <a:pt x="16657" y="8219"/>
                    <a:pt x="16712" y="8090"/>
                  </a:cubicBezTo>
                  <a:cubicBezTo>
                    <a:pt x="16730" y="8072"/>
                    <a:pt x="16749" y="8035"/>
                    <a:pt x="16767" y="8016"/>
                  </a:cubicBezTo>
                  <a:cubicBezTo>
                    <a:pt x="16804" y="7980"/>
                    <a:pt x="16859" y="7924"/>
                    <a:pt x="16896" y="7888"/>
                  </a:cubicBezTo>
                  <a:cubicBezTo>
                    <a:pt x="17043" y="7741"/>
                    <a:pt x="17208" y="7594"/>
                    <a:pt x="17319" y="7410"/>
                  </a:cubicBezTo>
                  <a:cubicBezTo>
                    <a:pt x="17337" y="7373"/>
                    <a:pt x="17319" y="7355"/>
                    <a:pt x="17300" y="7336"/>
                  </a:cubicBezTo>
                  <a:cubicBezTo>
                    <a:pt x="17285" y="7329"/>
                    <a:pt x="17273" y="7324"/>
                    <a:pt x="17263" y="7324"/>
                  </a:cubicBezTo>
                  <a:cubicBezTo>
                    <a:pt x="17248" y="7324"/>
                    <a:pt x="17237" y="7333"/>
                    <a:pt x="17227" y="7355"/>
                  </a:cubicBezTo>
                  <a:cubicBezTo>
                    <a:pt x="17153" y="7483"/>
                    <a:pt x="17043" y="7575"/>
                    <a:pt x="16933" y="7685"/>
                  </a:cubicBezTo>
                  <a:cubicBezTo>
                    <a:pt x="16988" y="7594"/>
                    <a:pt x="17024" y="7502"/>
                    <a:pt x="17061" y="7410"/>
                  </a:cubicBezTo>
                  <a:cubicBezTo>
                    <a:pt x="17080" y="7355"/>
                    <a:pt x="17098" y="7299"/>
                    <a:pt x="17135" y="7226"/>
                  </a:cubicBezTo>
                  <a:cubicBezTo>
                    <a:pt x="17153" y="7171"/>
                    <a:pt x="17172" y="7116"/>
                    <a:pt x="17190" y="7060"/>
                  </a:cubicBezTo>
                  <a:cubicBezTo>
                    <a:pt x="17227" y="6950"/>
                    <a:pt x="17263" y="6840"/>
                    <a:pt x="17319" y="6766"/>
                  </a:cubicBezTo>
                  <a:cubicBezTo>
                    <a:pt x="17337" y="6748"/>
                    <a:pt x="17319" y="6711"/>
                    <a:pt x="17300" y="6693"/>
                  </a:cubicBezTo>
                  <a:cubicBezTo>
                    <a:pt x="17293" y="6685"/>
                    <a:pt x="17282" y="6681"/>
                    <a:pt x="17271" y="6681"/>
                  </a:cubicBezTo>
                  <a:cubicBezTo>
                    <a:pt x="17255" y="6681"/>
                    <a:pt x="17237" y="6690"/>
                    <a:pt x="17227" y="6711"/>
                  </a:cubicBezTo>
                  <a:cubicBezTo>
                    <a:pt x="17172" y="6785"/>
                    <a:pt x="17135" y="6913"/>
                    <a:pt x="17098" y="7024"/>
                  </a:cubicBezTo>
                  <a:cubicBezTo>
                    <a:pt x="17080" y="7079"/>
                    <a:pt x="17061" y="7134"/>
                    <a:pt x="17024" y="7189"/>
                  </a:cubicBezTo>
                  <a:cubicBezTo>
                    <a:pt x="17006" y="7244"/>
                    <a:pt x="16988" y="7318"/>
                    <a:pt x="16951" y="7373"/>
                  </a:cubicBezTo>
                  <a:cubicBezTo>
                    <a:pt x="16896" y="7520"/>
                    <a:pt x="16841" y="7667"/>
                    <a:pt x="16749" y="7814"/>
                  </a:cubicBezTo>
                  <a:cubicBezTo>
                    <a:pt x="16730" y="7851"/>
                    <a:pt x="16694" y="7906"/>
                    <a:pt x="16675" y="7961"/>
                  </a:cubicBezTo>
                  <a:cubicBezTo>
                    <a:pt x="16602" y="8035"/>
                    <a:pt x="16528" y="8108"/>
                    <a:pt x="16473" y="8182"/>
                  </a:cubicBezTo>
                  <a:cubicBezTo>
                    <a:pt x="16326" y="8366"/>
                    <a:pt x="16160" y="8531"/>
                    <a:pt x="15995" y="8697"/>
                  </a:cubicBezTo>
                  <a:cubicBezTo>
                    <a:pt x="16013" y="8678"/>
                    <a:pt x="16013" y="8660"/>
                    <a:pt x="16032" y="8641"/>
                  </a:cubicBezTo>
                  <a:cubicBezTo>
                    <a:pt x="16197" y="8421"/>
                    <a:pt x="16363" y="8200"/>
                    <a:pt x="16528" y="7961"/>
                  </a:cubicBezTo>
                  <a:cubicBezTo>
                    <a:pt x="16546" y="7943"/>
                    <a:pt x="16528" y="7906"/>
                    <a:pt x="16510" y="7888"/>
                  </a:cubicBezTo>
                  <a:cubicBezTo>
                    <a:pt x="16504" y="7882"/>
                    <a:pt x="16497" y="7880"/>
                    <a:pt x="16490" y="7880"/>
                  </a:cubicBezTo>
                  <a:cubicBezTo>
                    <a:pt x="16471" y="7880"/>
                    <a:pt x="16449" y="7893"/>
                    <a:pt x="16436" y="7906"/>
                  </a:cubicBezTo>
                  <a:cubicBezTo>
                    <a:pt x="16271" y="8127"/>
                    <a:pt x="16105" y="8366"/>
                    <a:pt x="15940" y="8586"/>
                  </a:cubicBezTo>
                  <a:cubicBezTo>
                    <a:pt x="15829" y="8733"/>
                    <a:pt x="15719" y="8899"/>
                    <a:pt x="15609" y="9046"/>
                  </a:cubicBezTo>
                  <a:cubicBezTo>
                    <a:pt x="15572" y="9083"/>
                    <a:pt x="15535" y="9119"/>
                    <a:pt x="15480" y="9156"/>
                  </a:cubicBezTo>
                  <a:cubicBezTo>
                    <a:pt x="15352" y="9285"/>
                    <a:pt x="15223" y="9414"/>
                    <a:pt x="15094" y="9524"/>
                  </a:cubicBezTo>
                  <a:cubicBezTo>
                    <a:pt x="15241" y="9285"/>
                    <a:pt x="15407" y="9064"/>
                    <a:pt x="15572" y="8844"/>
                  </a:cubicBezTo>
                  <a:cubicBezTo>
                    <a:pt x="15756" y="8678"/>
                    <a:pt x="15921" y="8476"/>
                    <a:pt x="16068" y="8237"/>
                  </a:cubicBezTo>
                  <a:cubicBezTo>
                    <a:pt x="16124" y="8163"/>
                    <a:pt x="16197" y="8072"/>
                    <a:pt x="16252" y="7980"/>
                  </a:cubicBezTo>
                  <a:cubicBezTo>
                    <a:pt x="16344" y="7814"/>
                    <a:pt x="16473" y="7649"/>
                    <a:pt x="16583" y="7483"/>
                  </a:cubicBezTo>
                  <a:cubicBezTo>
                    <a:pt x="16602" y="7446"/>
                    <a:pt x="16638" y="7410"/>
                    <a:pt x="16675" y="7373"/>
                  </a:cubicBezTo>
                  <a:cubicBezTo>
                    <a:pt x="16730" y="7299"/>
                    <a:pt x="16785" y="7244"/>
                    <a:pt x="16822" y="7171"/>
                  </a:cubicBezTo>
                  <a:cubicBezTo>
                    <a:pt x="16841" y="7152"/>
                    <a:pt x="16841" y="7116"/>
                    <a:pt x="16804" y="7097"/>
                  </a:cubicBezTo>
                  <a:cubicBezTo>
                    <a:pt x="16785" y="7097"/>
                    <a:pt x="16749" y="7097"/>
                    <a:pt x="16730" y="7116"/>
                  </a:cubicBezTo>
                  <a:cubicBezTo>
                    <a:pt x="16694" y="7189"/>
                    <a:pt x="16657" y="7244"/>
                    <a:pt x="16602" y="7299"/>
                  </a:cubicBezTo>
                  <a:cubicBezTo>
                    <a:pt x="16565" y="7336"/>
                    <a:pt x="16528" y="7391"/>
                    <a:pt x="16491" y="7428"/>
                  </a:cubicBezTo>
                  <a:cubicBezTo>
                    <a:pt x="16455" y="7483"/>
                    <a:pt x="16418" y="7520"/>
                    <a:pt x="16399" y="7575"/>
                  </a:cubicBezTo>
                  <a:cubicBezTo>
                    <a:pt x="16381" y="7575"/>
                    <a:pt x="16363" y="7594"/>
                    <a:pt x="16363" y="7594"/>
                  </a:cubicBezTo>
                  <a:cubicBezTo>
                    <a:pt x="16142" y="7924"/>
                    <a:pt x="15903" y="8255"/>
                    <a:pt x="15664" y="8549"/>
                  </a:cubicBezTo>
                  <a:cubicBezTo>
                    <a:pt x="15609" y="8623"/>
                    <a:pt x="15554" y="8697"/>
                    <a:pt x="15499" y="8770"/>
                  </a:cubicBezTo>
                  <a:cubicBezTo>
                    <a:pt x="15388" y="8880"/>
                    <a:pt x="15260" y="8991"/>
                    <a:pt x="15131" y="9083"/>
                  </a:cubicBezTo>
                  <a:cubicBezTo>
                    <a:pt x="15278" y="8917"/>
                    <a:pt x="15407" y="8752"/>
                    <a:pt x="15517" y="8568"/>
                  </a:cubicBezTo>
                  <a:cubicBezTo>
                    <a:pt x="15554" y="8513"/>
                    <a:pt x="15590" y="8476"/>
                    <a:pt x="15627" y="8421"/>
                  </a:cubicBezTo>
                  <a:cubicBezTo>
                    <a:pt x="15793" y="8163"/>
                    <a:pt x="15977" y="7906"/>
                    <a:pt x="16087" y="7612"/>
                  </a:cubicBezTo>
                  <a:cubicBezTo>
                    <a:pt x="16271" y="7391"/>
                    <a:pt x="16473" y="7152"/>
                    <a:pt x="16657" y="6858"/>
                  </a:cubicBezTo>
                  <a:cubicBezTo>
                    <a:pt x="16675" y="6840"/>
                    <a:pt x="16675" y="6803"/>
                    <a:pt x="16638" y="6785"/>
                  </a:cubicBezTo>
                  <a:cubicBezTo>
                    <a:pt x="16633" y="6779"/>
                    <a:pt x="16626" y="6777"/>
                    <a:pt x="16618" y="6777"/>
                  </a:cubicBezTo>
                  <a:cubicBezTo>
                    <a:pt x="16600" y="6777"/>
                    <a:pt x="16578" y="6790"/>
                    <a:pt x="16565" y="6803"/>
                  </a:cubicBezTo>
                  <a:cubicBezTo>
                    <a:pt x="16436" y="6987"/>
                    <a:pt x="16307" y="7171"/>
                    <a:pt x="16179" y="7336"/>
                  </a:cubicBezTo>
                  <a:cubicBezTo>
                    <a:pt x="16252" y="7116"/>
                    <a:pt x="16344" y="6877"/>
                    <a:pt x="16436" y="6674"/>
                  </a:cubicBezTo>
                  <a:cubicBezTo>
                    <a:pt x="16455" y="6601"/>
                    <a:pt x="16491" y="6527"/>
                    <a:pt x="16510" y="6472"/>
                  </a:cubicBezTo>
                  <a:cubicBezTo>
                    <a:pt x="16546" y="6380"/>
                    <a:pt x="16565" y="6307"/>
                    <a:pt x="16583" y="6215"/>
                  </a:cubicBezTo>
                  <a:cubicBezTo>
                    <a:pt x="16620" y="6068"/>
                    <a:pt x="16638" y="5939"/>
                    <a:pt x="16730" y="5829"/>
                  </a:cubicBezTo>
                  <a:cubicBezTo>
                    <a:pt x="16749" y="5792"/>
                    <a:pt x="16749" y="5773"/>
                    <a:pt x="16730" y="5755"/>
                  </a:cubicBezTo>
                  <a:cubicBezTo>
                    <a:pt x="16721" y="5746"/>
                    <a:pt x="16707" y="5741"/>
                    <a:pt x="16694" y="5741"/>
                  </a:cubicBezTo>
                  <a:cubicBezTo>
                    <a:pt x="16680" y="5741"/>
                    <a:pt x="16666" y="5746"/>
                    <a:pt x="16657" y="5755"/>
                  </a:cubicBezTo>
                  <a:cubicBezTo>
                    <a:pt x="16546" y="5884"/>
                    <a:pt x="16510" y="6049"/>
                    <a:pt x="16473" y="6196"/>
                  </a:cubicBezTo>
                  <a:cubicBezTo>
                    <a:pt x="16455" y="6270"/>
                    <a:pt x="16436" y="6362"/>
                    <a:pt x="16399" y="6435"/>
                  </a:cubicBezTo>
                  <a:cubicBezTo>
                    <a:pt x="16381" y="6490"/>
                    <a:pt x="16363" y="6564"/>
                    <a:pt x="16326" y="6638"/>
                  </a:cubicBezTo>
                  <a:cubicBezTo>
                    <a:pt x="16216" y="6895"/>
                    <a:pt x="16105" y="7189"/>
                    <a:pt x="16013" y="7465"/>
                  </a:cubicBezTo>
                  <a:cubicBezTo>
                    <a:pt x="16013" y="7502"/>
                    <a:pt x="15995" y="7538"/>
                    <a:pt x="15995" y="7557"/>
                  </a:cubicBezTo>
                  <a:cubicBezTo>
                    <a:pt x="15958" y="7594"/>
                    <a:pt x="15940" y="7630"/>
                    <a:pt x="15921" y="7649"/>
                  </a:cubicBezTo>
                  <a:cubicBezTo>
                    <a:pt x="15866" y="7722"/>
                    <a:pt x="15793" y="7777"/>
                    <a:pt x="15738" y="7833"/>
                  </a:cubicBezTo>
                  <a:cubicBezTo>
                    <a:pt x="15701" y="7888"/>
                    <a:pt x="15646" y="7924"/>
                    <a:pt x="15609" y="7961"/>
                  </a:cubicBezTo>
                  <a:cubicBezTo>
                    <a:pt x="15627" y="7943"/>
                    <a:pt x="15627" y="7924"/>
                    <a:pt x="15646" y="7888"/>
                  </a:cubicBezTo>
                  <a:cubicBezTo>
                    <a:pt x="15756" y="7649"/>
                    <a:pt x="15829" y="7446"/>
                    <a:pt x="15903" y="7244"/>
                  </a:cubicBezTo>
                  <a:cubicBezTo>
                    <a:pt x="15903" y="7207"/>
                    <a:pt x="15921" y="7171"/>
                    <a:pt x="15921" y="7134"/>
                  </a:cubicBezTo>
                  <a:cubicBezTo>
                    <a:pt x="15958" y="7024"/>
                    <a:pt x="15977" y="6932"/>
                    <a:pt x="16032" y="6858"/>
                  </a:cubicBezTo>
                  <a:cubicBezTo>
                    <a:pt x="16050" y="6840"/>
                    <a:pt x="16050" y="6803"/>
                    <a:pt x="16032" y="6785"/>
                  </a:cubicBezTo>
                  <a:cubicBezTo>
                    <a:pt x="16023" y="6775"/>
                    <a:pt x="16009" y="6771"/>
                    <a:pt x="15995" y="6771"/>
                  </a:cubicBezTo>
                  <a:cubicBezTo>
                    <a:pt x="15981" y="6771"/>
                    <a:pt x="15967" y="6775"/>
                    <a:pt x="15958" y="6785"/>
                  </a:cubicBezTo>
                  <a:cubicBezTo>
                    <a:pt x="15866" y="6895"/>
                    <a:pt x="15848" y="7005"/>
                    <a:pt x="15811" y="7116"/>
                  </a:cubicBezTo>
                  <a:cubicBezTo>
                    <a:pt x="15811" y="7152"/>
                    <a:pt x="15811" y="7189"/>
                    <a:pt x="15793" y="7226"/>
                  </a:cubicBezTo>
                  <a:cubicBezTo>
                    <a:pt x="15738" y="7410"/>
                    <a:pt x="15664" y="7612"/>
                    <a:pt x="15554" y="7851"/>
                  </a:cubicBezTo>
                  <a:cubicBezTo>
                    <a:pt x="15462" y="8053"/>
                    <a:pt x="15370" y="8237"/>
                    <a:pt x="15278" y="8421"/>
                  </a:cubicBezTo>
                  <a:cubicBezTo>
                    <a:pt x="15168" y="8549"/>
                    <a:pt x="15076" y="8678"/>
                    <a:pt x="14947" y="8807"/>
                  </a:cubicBezTo>
                  <a:cubicBezTo>
                    <a:pt x="14874" y="8862"/>
                    <a:pt x="14818" y="8936"/>
                    <a:pt x="14763" y="9009"/>
                  </a:cubicBezTo>
                  <a:cubicBezTo>
                    <a:pt x="14708" y="9064"/>
                    <a:pt x="14671" y="9138"/>
                    <a:pt x="14616" y="9193"/>
                  </a:cubicBezTo>
                  <a:cubicBezTo>
                    <a:pt x="14598" y="9211"/>
                    <a:pt x="14579" y="9211"/>
                    <a:pt x="14561" y="9230"/>
                  </a:cubicBezTo>
                  <a:cubicBezTo>
                    <a:pt x="14708" y="8991"/>
                    <a:pt x="14855" y="8752"/>
                    <a:pt x="15002" y="8531"/>
                  </a:cubicBezTo>
                  <a:cubicBezTo>
                    <a:pt x="15204" y="8237"/>
                    <a:pt x="15352" y="7906"/>
                    <a:pt x="15499" y="7575"/>
                  </a:cubicBezTo>
                  <a:cubicBezTo>
                    <a:pt x="15554" y="7483"/>
                    <a:pt x="15590" y="7355"/>
                    <a:pt x="15646" y="7263"/>
                  </a:cubicBezTo>
                  <a:cubicBezTo>
                    <a:pt x="15719" y="7116"/>
                    <a:pt x="15756" y="6968"/>
                    <a:pt x="15811" y="6821"/>
                  </a:cubicBezTo>
                  <a:cubicBezTo>
                    <a:pt x="15866" y="6638"/>
                    <a:pt x="15921" y="6454"/>
                    <a:pt x="16032" y="6288"/>
                  </a:cubicBezTo>
                  <a:cubicBezTo>
                    <a:pt x="16032" y="6270"/>
                    <a:pt x="16032" y="6233"/>
                    <a:pt x="16013" y="6215"/>
                  </a:cubicBezTo>
                  <a:cubicBezTo>
                    <a:pt x="16003" y="6209"/>
                    <a:pt x="15992" y="6207"/>
                    <a:pt x="15981" y="6207"/>
                  </a:cubicBezTo>
                  <a:cubicBezTo>
                    <a:pt x="15957" y="6207"/>
                    <a:pt x="15934" y="6220"/>
                    <a:pt x="15921" y="6233"/>
                  </a:cubicBezTo>
                  <a:cubicBezTo>
                    <a:pt x="15829" y="6399"/>
                    <a:pt x="15756" y="6601"/>
                    <a:pt x="15701" y="6785"/>
                  </a:cubicBezTo>
                  <a:cubicBezTo>
                    <a:pt x="15664" y="6932"/>
                    <a:pt x="15609" y="7079"/>
                    <a:pt x="15554" y="7207"/>
                  </a:cubicBezTo>
                  <a:cubicBezTo>
                    <a:pt x="15499" y="7318"/>
                    <a:pt x="15443" y="7428"/>
                    <a:pt x="15407" y="7538"/>
                  </a:cubicBezTo>
                  <a:cubicBezTo>
                    <a:pt x="15260" y="7851"/>
                    <a:pt x="15113" y="8182"/>
                    <a:pt x="14929" y="8476"/>
                  </a:cubicBezTo>
                  <a:cubicBezTo>
                    <a:pt x="14745" y="8752"/>
                    <a:pt x="14561" y="9027"/>
                    <a:pt x="14396" y="9303"/>
                  </a:cubicBezTo>
                  <a:cubicBezTo>
                    <a:pt x="14377" y="9322"/>
                    <a:pt x="14377" y="9340"/>
                    <a:pt x="14359" y="9358"/>
                  </a:cubicBezTo>
                  <a:cubicBezTo>
                    <a:pt x="14340" y="9358"/>
                    <a:pt x="14340" y="9377"/>
                    <a:pt x="14322" y="9377"/>
                  </a:cubicBezTo>
                  <a:cubicBezTo>
                    <a:pt x="14285" y="9414"/>
                    <a:pt x="14248" y="9469"/>
                    <a:pt x="14212" y="9524"/>
                  </a:cubicBezTo>
                  <a:cubicBezTo>
                    <a:pt x="14193" y="9542"/>
                    <a:pt x="14175" y="9579"/>
                    <a:pt x="14157" y="9597"/>
                  </a:cubicBezTo>
                  <a:cubicBezTo>
                    <a:pt x="14120" y="9653"/>
                    <a:pt x="14046" y="9726"/>
                    <a:pt x="13973" y="9800"/>
                  </a:cubicBezTo>
                  <a:cubicBezTo>
                    <a:pt x="14009" y="9726"/>
                    <a:pt x="14065" y="9653"/>
                    <a:pt x="14101" y="9561"/>
                  </a:cubicBezTo>
                  <a:cubicBezTo>
                    <a:pt x="14120" y="9542"/>
                    <a:pt x="14120" y="9524"/>
                    <a:pt x="14138" y="9505"/>
                  </a:cubicBezTo>
                  <a:cubicBezTo>
                    <a:pt x="14193" y="9432"/>
                    <a:pt x="14248" y="9340"/>
                    <a:pt x="14322" y="9248"/>
                  </a:cubicBezTo>
                  <a:cubicBezTo>
                    <a:pt x="14377" y="9175"/>
                    <a:pt x="14432" y="9083"/>
                    <a:pt x="14487" y="9009"/>
                  </a:cubicBezTo>
                  <a:cubicBezTo>
                    <a:pt x="14708" y="8660"/>
                    <a:pt x="14910" y="8310"/>
                    <a:pt x="15113" y="7980"/>
                  </a:cubicBezTo>
                  <a:cubicBezTo>
                    <a:pt x="15131" y="7924"/>
                    <a:pt x="15168" y="7869"/>
                    <a:pt x="15204" y="7814"/>
                  </a:cubicBezTo>
                  <a:cubicBezTo>
                    <a:pt x="15370" y="7538"/>
                    <a:pt x="15517" y="7281"/>
                    <a:pt x="15590" y="6968"/>
                  </a:cubicBezTo>
                  <a:cubicBezTo>
                    <a:pt x="15627" y="6877"/>
                    <a:pt x="15646" y="6785"/>
                    <a:pt x="15682" y="6674"/>
                  </a:cubicBezTo>
                  <a:cubicBezTo>
                    <a:pt x="15774" y="6380"/>
                    <a:pt x="15866" y="6068"/>
                    <a:pt x="15866" y="5755"/>
                  </a:cubicBezTo>
                  <a:cubicBezTo>
                    <a:pt x="15866" y="5718"/>
                    <a:pt x="15848" y="5700"/>
                    <a:pt x="15811" y="5700"/>
                  </a:cubicBezTo>
                  <a:cubicBezTo>
                    <a:pt x="15793" y="5700"/>
                    <a:pt x="15756" y="5718"/>
                    <a:pt x="15756" y="5755"/>
                  </a:cubicBezTo>
                  <a:cubicBezTo>
                    <a:pt x="15756" y="6049"/>
                    <a:pt x="15664" y="6362"/>
                    <a:pt x="15572" y="6656"/>
                  </a:cubicBezTo>
                  <a:cubicBezTo>
                    <a:pt x="15554" y="6748"/>
                    <a:pt x="15517" y="6840"/>
                    <a:pt x="15499" y="6932"/>
                  </a:cubicBezTo>
                  <a:cubicBezTo>
                    <a:pt x="15407" y="7244"/>
                    <a:pt x="15278" y="7483"/>
                    <a:pt x="15113" y="7759"/>
                  </a:cubicBezTo>
                  <a:cubicBezTo>
                    <a:pt x="15076" y="7814"/>
                    <a:pt x="15039" y="7869"/>
                    <a:pt x="15002" y="7924"/>
                  </a:cubicBezTo>
                  <a:cubicBezTo>
                    <a:pt x="14874" y="8182"/>
                    <a:pt x="14726" y="8439"/>
                    <a:pt x="14561" y="8697"/>
                  </a:cubicBezTo>
                  <a:cubicBezTo>
                    <a:pt x="14579" y="8605"/>
                    <a:pt x="14616" y="8513"/>
                    <a:pt x="14653" y="8439"/>
                  </a:cubicBezTo>
                  <a:cubicBezTo>
                    <a:pt x="14726" y="8274"/>
                    <a:pt x="14818" y="8127"/>
                    <a:pt x="14892" y="7980"/>
                  </a:cubicBezTo>
                  <a:cubicBezTo>
                    <a:pt x="15039" y="7667"/>
                    <a:pt x="15204" y="7355"/>
                    <a:pt x="15352" y="7005"/>
                  </a:cubicBezTo>
                  <a:cubicBezTo>
                    <a:pt x="15462" y="6729"/>
                    <a:pt x="15499" y="6435"/>
                    <a:pt x="15535" y="6251"/>
                  </a:cubicBezTo>
                  <a:cubicBezTo>
                    <a:pt x="15554" y="6123"/>
                    <a:pt x="15572" y="5994"/>
                    <a:pt x="15609" y="5865"/>
                  </a:cubicBezTo>
                  <a:cubicBezTo>
                    <a:pt x="15664" y="5590"/>
                    <a:pt x="15738" y="5277"/>
                    <a:pt x="15682" y="4965"/>
                  </a:cubicBezTo>
                  <a:cubicBezTo>
                    <a:pt x="15682" y="4928"/>
                    <a:pt x="15664" y="4909"/>
                    <a:pt x="15627" y="4909"/>
                  </a:cubicBezTo>
                  <a:cubicBezTo>
                    <a:pt x="15590" y="4928"/>
                    <a:pt x="15572" y="4946"/>
                    <a:pt x="15572" y="4983"/>
                  </a:cubicBezTo>
                  <a:cubicBezTo>
                    <a:pt x="15627" y="5277"/>
                    <a:pt x="15572" y="5553"/>
                    <a:pt x="15499" y="5847"/>
                  </a:cubicBezTo>
                  <a:cubicBezTo>
                    <a:pt x="15480" y="5976"/>
                    <a:pt x="15443" y="6104"/>
                    <a:pt x="15425" y="6233"/>
                  </a:cubicBezTo>
                  <a:cubicBezTo>
                    <a:pt x="15407" y="6417"/>
                    <a:pt x="15352" y="6711"/>
                    <a:pt x="15241" y="6968"/>
                  </a:cubicBezTo>
                  <a:cubicBezTo>
                    <a:pt x="15149" y="7226"/>
                    <a:pt x="15021" y="7465"/>
                    <a:pt x="14892" y="7722"/>
                  </a:cubicBezTo>
                  <a:cubicBezTo>
                    <a:pt x="14910" y="7667"/>
                    <a:pt x="14929" y="7630"/>
                    <a:pt x="14929" y="7575"/>
                  </a:cubicBezTo>
                  <a:cubicBezTo>
                    <a:pt x="14965" y="7428"/>
                    <a:pt x="14984" y="7281"/>
                    <a:pt x="15002" y="7152"/>
                  </a:cubicBezTo>
                  <a:cubicBezTo>
                    <a:pt x="15021" y="6932"/>
                    <a:pt x="15057" y="6729"/>
                    <a:pt x="15113" y="6527"/>
                  </a:cubicBezTo>
                  <a:cubicBezTo>
                    <a:pt x="15168" y="6307"/>
                    <a:pt x="15204" y="6086"/>
                    <a:pt x="15241" y="5865"/>
                  </a:cubicBezTo>
                  <a:cubicBezTo>
                    <a:pt x="15241" y="5792"/>
                    <a:pt x="15260" y="5737"/>
                    <a:pt x="15260" y="5663"/>
                  </a:cubicBezTo>
                  <a:cubicBezTo>
                    <a:pt x="15278" y="5461"/>
                    <a:pt x="15296" y="5222"/>
                    <a:pt x="15388" y="5075"/>
                  </a:cubicBezTo>
                  <a:cubicBezTo>
                    <a:pt x="15407" y="5056"/>
                    <a:pt x="15388" y="5020"/>
                    <a:pt x="15370" y="5001"/>
                  </a:cubicBezTo>
                  <a:cubicBezTo>
                    <a:pt x="15359" y="4996"/>
                    <a:pt x="15350" y="4994"/>
                    <a:pt x="15342" y="4994"/>
                  </a:cubicBezTo>
                  <a:cubicBezTo>
                    <a:pt x="15322" y="4994"/>
                    <a:pt x="15309" y="5007"/>
                    <a:pt x="15296" y="5020"/>
                  </a:cubicBezTo>
                  <a:cubicBezTo>
                    <a:pt x="15186" y="5185"/>
                    <a:pt x="15168" y="5443"/>
                    <a:pt x="15149" y="5645"/>
                  </a:cubicBezTo>
                  <a:cubicBezTo>
                    <a:pt x="15149" y="5718"/>
                    <a:pt x="15149" y="5792"/>
                    <a:pt x="15131" y="5847"/>
                  </a:cubicBezTo>
                  <a:cubicBezTo>
                    <a:pt x="15094" y="6068"/>
                    <a:pt x="15076" y="6288"/>
                    <a:pt x="15002" y="6509"/>
                  </a:cubicBezTo>
                  <a:cubicBezTo>
                    <a:pt x="14947" y="6711"/>
                    <a:pt x="14929" y="6913"/>
                    <a:pt x="14892" y="7134"/>
                  </a:cubicBezTo>
                  <a:cubicBezTo>
                    <a:pt x="14874" y="7263"/>
                    <a:pt x="14855" y="7410"/>
                    <a:pt x="14837" y="7557"/>
                  </a:cubicBezTo>
                  <a:cubicBezTo>
                    <a:pt x="14782" y="7814"/>
                    <a:pt x="14653" y="8035"/>
                    <a:pt x="14524" y="8255"/>
                  </a:cubicBezTo>
                  <a:cubicBezTo>
                    <a:pt x="14520" y="8260"/>
                    <a:pt x="14517" y="8264"/>
                    <a:pt x="14514" y="8268"/>
                  </a:cubicBezTo>
                  <a:lnTo>
                    <a:pt x="14514" y="8268"/>
                  </a:lnTo>
                  <a:cubicBezTo>
                    <a:pt x="14638" y="7908"/>
                    <a:pt x="14710" y="7548"/>
                    <a:pt x="14782" y="7171"/>
                  </a:cubicBezTo>
                  <a:lnTo>
                    <a:pt x="14800" y="7060"/>
                  </a:lnTo>
                  <a:cubicBezTo>
                    <a:pt x="14837" y="6821"/>
                    <a:pt x="14892" y="6582"/>
                    <a:pt x="14929" y="6343"/>
                  </a:cubicBezTo>
                  <a:cubicBezTo>
                    <a:pt x="14947" y="6196"/>
                    <a:pt x="14984" y="6012"/>
                    <a:pt x="15002" y="5829"/>
                  </a:cubicBezTo>
                  <a:lnTo>
                    <a:pt x="15002" y="5810"/>
                  </a:lnTo>
                  <a:cubicBezTo>
                    <a:pt x="15002" y="5737"/>
                    <a:pt x="15002" y="5682"/>
                    <a:pt x="15057" y="5626"/>
                  </a:cubicBezTo>
                  <a:cubicBezTo>
                    <a:pt x="15076" y="5590"/>
                    <a:pt x="15057" y="5571"/>
                    <a:pt x="15039" y="5553"/>
                  </a:cubicBezTo>
                  <a:cubicBezTo>
                    <a:pt x="15030" y="5544"/>
                    <a:pt x="15016" y="5539"/>
                    <a:pt x="15002" y="5539"/>
                  </a:cubicBezTo>
                  <a:cubicBezTo>
                    <a:pt x="14988" y="5539"/>
                    <a:pt x="14975" y="5544"/>
                    <a:pt x="14965" y="5553"/>
                  </a:cubicBezTo>
                  <a:cubicBezTo>
                    <a:pt x="14910" y="5626"/>
                    <a:pt x="14892" y="5718"/>
                    <a:pt x="14892" y="5792"/>
                  </a:cubicBezTo>
                  <a:lnTo>
                    <a:pt x="14892" y="5829"/>
                  </a:lnTo>
                  <a:cubicBezTo>
                    <a:pt x="14874" y="5994"/>
                    <a:pt x="14837" y="6178"/>
                    <a:pt x="14818" y="6325"/>
                  </a:cubicBezTo>
                  <a:cubicBezTo>
                    <a:pt x="14782" y="6564"/>
                    <a:pt x="14745" y="6803"/>
                    <a:pt x="14690" y="7042"/>
                  </a:cubicBezTo>
                  <a:lnTo>
                    <a:pt x="14671" y="7152"/>
                  </a:lnTo>
                  <a:cubicBezTo>
                    <a:pt x="14579" y="7667"/>
                    <a:pt x="14469" y="8145"/>
                    <a:pt x="14248" y="8641"/>
                  </a:cubicBezTo>
                  <a:cubicBezTo>
                    <a:pt x="14138" y="8880"/>
                    <a:pt x="14009" y="9119"/>
                    <a:pt x="13899" y="9340"/>
                  </a:cubicBezTo>
                  <a:cubicBezTo>
                    <a:pt x="13899" y="9328"/>
                    <a:pt x="13899" y="9316"/>
                    <a:pt x="13899" y="9303"/>
                  </a:cubicBezTo>
                  <a:lnTo>
                    <a:pt x="13918" y="9285"/>
                  </a:lnTo>
                  <a:cubicBezTo>
                    <a:pt x="13936" y="9211"/>
                    <a:pt x="13954" y="9138"/>
                    <a:pt x="13973" y="9064"/>
                  </a:cubicBezTo>
                  <a:cubicBezTo>
                    <a:pt x="14120" y="8715"/>
                    <a:pt x="14212" y="8366"/>
                    <a:pt x="14304" y="8016"/>
                  </a:cubicBezTo>
                  <a:cubicBezTo>
                    <a:pt x="14322" y="7906"/>
                    <a:pt x="14359" y="7814"/>
                    <a:pt x="14377" y="7704"/>
                  </a:cubicBezTo>
                  <a:cubicBezTo>
                    <a:pt x="14432" y="7538"/>
                    <a:pt x="14469" y="7373"/>
                    <a:pt x="14506" y="7207"/>
                  </a:cubicBezTo>
                  <a:cubicBezTo>
                    <a:pt x="14543" y="7042"/>
                    <a:pt x="14579" y="6877"/>
                    <a:pt x="14635" y="6693"/>
                  </a:cubicBezTo>
                  <a:cubicBezTo>
                    <a:pt x="14671" y="6527"/>
                    <a:pt x="14708" y="6343"/>
                    <a:pt x="14745" y="6160"/>
                  </a:cubicBezTo>
                  <a:cubicBezTo>
                    <a:pt x="14745" y="6068"/>
                    <a:pt x="14763" y="5957"/>
                    <a:pt x="14782" y="5865"/>
                  </a:cubicBezTo>
                  <a:lnTo>
                    <a:pt x="14800" y="5755"/>
                  </a:lnTo>
                  <a:cubicBezTo>
                    <a:pt x="14837" y="5571"/>
                    <a:pt x="14892" y="5387"/>
                    <a:pt x="14874" y="5204"/>
                  </a:cubicBezTo>
                  <a:cubicBezTo>
                    <a:pt x="14874" y="5167"/>
                    <a:pt x="14837" y="5148"/>
                    <a:pt x="14818" y="5148"/>
                  </a:cubicBezTo>
                  <a:cubicBezTo>
                    <a:pt x="14782" y="5148"/>
                    <a:pt x="14763" y="5167"/>
                    <a:pt x="14763" y="5204"/>
                  </a:cubicBezTo>
                  <a:cubicBezTo>
                    <a:pt x="14782" y="5387"/>
                    <a:pt x="14745" y="5553"/>
                    <a:pt x="14708" y="5737"/>
                  </a:cubicBezTo>
                  <a:cubicBezTo>
                    <a:pt x="14690" y="5773"/>
                    <a:pt x="14690" y="5810"/>
                    <a:pt x="14690" y="5847"/>
                  </a:cubicBezTo>
                  <a:cubicBezTo>
                    <a:pt x="14671" y="5939"/>
                    <a:pt x="14653" y="6049"/>
                    <a:pt x="14635" y="6141"/>
                  </a:cubicBezTo>
                  <a:cubicBezTo>
                    <a:pt x="14598" y="6325"/>
                    <a:pt x="14579" y="6509"/>
                    <a:pt x="14524" y="6674"/>
                  </a:cubicBezTo>
                  <a:cubicBezTo>
                    <a:pt x="14487" y="6840"/>
                    <a:pt x="14432" y="7024"/>
                    <a:pt x="14396" y="7189"/>
                  </a:cubicBezTo>
                  <a:cubicBezTo>
                    <a:pt x="14359" y="7336"/>
                    <a:pt x="14322" y="7502"/>
                    <a:pt x="14285" y="7667"/>
                  </a:cubicBezTo>
                  <a:cubicBezTo>
                    <a:pt x="14248" y="7777"/>
                    <a:pt x="14212" y="7888"/>
                    <a:pt x="14193" y="7998"/>
                  </a:cubicBezTo>
                  <a:cubicBezTo>
                    <a:pt x="14101" y="8347"/>
                    <a:pt x="14009" y="8678"/>
                    <a:pt x="13881" y="9027"/>
                  </a:cubicBezTo>
                  <a:cubicBezTo>
                    <a:pt x="13844" y="9101"/>
                    <a:pt x="13826" y="9175"/>
                    <a:pt x="13807" y="9248"/>
                  </a:cubicBezTo>
                  <a:lnTo>
                    <a:pt x="13807" y="9266"/>
                  </a:lnTo>
                  <a:cubicBezTo>
                    <a:pt x="13789" y="9358"/>
                    <a:pt x="13752" y="9432"/>
                    <a:pt x="13715" y="9505"/>
                  </a:cubicBezTo>
                  <a:cubicBezTo>
                    <a:pt x="13706" y="9515"/>
                    <a:pt x="13702" y="9524"/>
                    <a:pt x="13699" y="9533"/>
                  </a:cubicBezTo>
                  <a:lnTo>
                    <a:pt x="13699" y="9533"/>
                  </a:lnTo>
                  <a:cubicBezTo>
                    <a:pt x="13717" y="9323"/>
                    <a:pt x="13734" y="9129"/>
                    <a:pt x="13734" y="8917"/>
                  </a:cubicBezTo>
                  <a:cubicBezTo>
                    <a:pt x="13844" y="8476"/>
                    <a:pt x="13991" y="8016"/>
                    <a:pt x="14193" y="7483"/>
                  </a:cubicBezTo>
                  <a:cubicBezTo>
                    <a:pt x="14285" y="7207"/>
                    <a:pt x="14340" y="6913"/>
                    <a:pt x="14359" y="6601"/>
                  </a:cubicBezTo>
                  <a:cubicBezTo>
                    <a:pt x="14359" y="6527"/>
                    <a:pt x="14377" y="6472"/>
                    <a:pt x="14377" y="6399"/>
                  </a:cubicBezTo>
                  <a:cubicBezTo>
                    <a:pt x="14377" y="6031"/>
                    <a:pt x="14396" y="5626"/>
                    <a:pt x="14579" y="5295"/>
                  </a:cubicBezTo>
                  <a:cubicBezTo>
                    <a:pt x="14598" y="5259"/>
                    <a:pt x="14579" y="5240"/>
                    <a:pt x="14561" y="5222"/>
                  </a:cubicBezTo>
                  <a:cubicBezTo>
                    <a:pt x="14550" y="5217"/>
                    <a:pt x="14541" y="5214"/>
                    <a:pt x="14533" y="5214"/>
                  </a:cubicBezTo>
                  <a:cubicBezTo>
                    <a:pt x="14513" y="5214"/>
                    <a:pt x="14500" y="5227"/>
                    <a:pt x="14487" y="5240"/>
                  </a:cubicBezTo>
                  <a:cubicBezTo>
                    <a:pt x="14285" y="5590"/>
                    <a:pt x="14267" y="6012"/>
                    <a:pt x="14267" y="6399"/>
                  </a:cubicBezTo>
                  <a:cubicBezTo>
                    <a:pt x="14267" y="6472"/>
                    <a:pt x="14267" y="6527"/>
                    <a:pt x="14248" y="6601"/>
                  </a:cubicBezTo>
                  <a:cubicBezTo>
                    <a:pt x="14248" y="6895"/>
                    <a:pt x="14193" y="7171"/>
                    <a:pt x="14083" y="7446"/>
                  </a:cubicBezTo>
                  <a:cubicBezTo>
                    <a:pt x="14009" y="7685"/>
                    <a:pt x="13918" y="7906"/>
                    <a:pt x="13844" y="8127"/>
                  </a:cubicBezTo>
                  <a:cubicBezTo>
                    <a:pt x="13881" y="7980"/>
                    <a:pt x="13881" y="7814"/>
                    <a:pt x="13899" y="7667"/>
                  </a:cubicBezTo>
                  <a:lnTo>
                    <a:pt x="13918" y="7575"/>
                  </a:lnTo>
                  <a:cubicBezTo>
                    <a:pt x="13918" y="7465"/>
                    <a:pt x="13936" y="7355"/>
                    <a:pt x="13954" y="7263"/>
                  </a:cubicBezTo>
                  <a:cubicBezTo>
                    <a:pt x="13973" y="7171"/>
                    <a:pt x="13991" y="7060"/>
                    <a:pt x="14009" y="6968"/>
                  </a:cubicBezTo>
                  <a:cubicBezTo>
                    <a:pt x="14009" y="6913"/>
                    <a:pt x="14009" y="6821"/>
                    <a:pt x="14009" y="6729"/>
                  </a:cubicBezTo>
                  <a:cubicBezTo>
                    <a:pt x="14009" y="6509"/>
                    <a:pt x="14028" y="6123"/>
                    <a:pt x="14138" y="6049"/>
                  </a:cubicBezTo>
                  <a:cubicBezTo>
                    <a:pt x="14157" y="6031"/>
                    <a:pt x="14175" y="5994"/>
                    <a:pt x="14157" y="5976"/>
                  </a:cubicBezTo>
                  <a:cubicBezTo>
                    <a:pt x="14146" y="5954"/>
                    <a:pt x="14129" y="5945"/>
                    <a:pt x="14113" y="5945"/>
                  </a:cubicBezTo>
                  <a:cubicBezTo>
                    <a:pt x="14101" y="5945"/>
                    <a:pt x="14091" y="5950"/>
                    <a:pt x="14083" y="5957"/>
                  </a:cubicBezTo>
                  <a:cubicBezTo>
                    <a:pt x="13918" y="6068"/>
                    <a:pt x="13899" y="6435"/>
                    <a:pt x="13899" y="6729"/>
                  </a:cubicBezTo>
                  <a:cubicBezTo>
                    <a:pt x="13899" y="6821"/>
                    <a:pt x="13899" y="6895"/>
                    <a:pt x="13899" y="6950"/>
                  </a:cubicBezTo>
                  <a:cubicBezTo>
                    <a:pt x="13881" y="7042"/>
                    <a:pt x="13862" y="7152"/>
                    <a:pt x="13844" y="7244"/>
                  </a:cubicBezTo>
                  <a:cubicBezTo>
                    <a:pt x="13826" y="7336"/>
                    <a:pt x="13826" y="7446"/>
                    <a:pt x="13807" y="7557"/>
                  </a:cubicBezTo>
                  <a:lnTo>
                    <a:pt x="13789" y="7667"/>
                  </a:lnTo>
                  <a:cubicBezTo>
                    <a:pt x="13789" y="7777"/>
                    <a:pt x="13770" y="7906"/>
                    <a:pt x="13752" y="8035"/>
                  </a:cubicBezTo>
                  <a:cubicBezTo>
                    <a:pt x="13752" y="7943"/>
                    <a:pt x="13752" y="7851"/>
                    <a:pt x="13752" y="7759"/>
                  </a:cubicBezTo>
                  <a:cubicBezTo>
                    <a:pt x="13752" y="7649"/>
                    <a:pt x="13752" y="7538"/>
                    <a:pt x="13752" y="7446"/>
                  </a:cubicBezTo>
                  <a:cubicBezTo>
                    <a:pt x="13752" y="7263"/>
                    <a:pt x="13752" y="7097"/>
                    <a:pt x="13734" y="6913"/>
                  </a:cubicBezTo>
                  <a:cubicBezTo>
                    <a:pt x="13715" y="6729"/>
                    <a:pt x="13697" y="6435"/>
                    <a:pt x="13715" y="6141"/>
                  </a:cubicBezTo>
                  <a:cubicBezTo>
                    <a:pt x="13715" y="6141"/>
                    <a:pt x="13715" y="6123"/>
                    <a:pt x="13715" y="6104"/>
                  </a:cubicBezTo>
                  <a:cubicBezTo>
                    <a:pt x="13715" y="5976"/>
                    <a:pt x="13715" y="5755"/>
                    <a:pt x="13789" y="5682"/>
                  </a:cubicBezTo>
                  <a:cubicBezTo>
                    <a:pt x="13807" y="5663"/>
                    <a:pt x="13807" y="5626"/>
                    <a:pt x="13789" y="5608"/>
                  </a:cubicBezTo>
                  <a:cubicBezTo>
                    <a:pt x="13780" y="5599"/>
                    <a:pt x="13766" y="5594"/>
                    <a:pt x="13752" y="5594"/>
                  </a:cubicBezTo>
                  <a:cubicBezTo>
                    <a:pt x="13738" y="5594"/>
                    <a:pt x="13724" y="5599"/>
                    <a:pt x="13715" y="5608"/>
                  </a:cubicBezTo>
                  <a:cubicBezTo>
                    <a:pt x="13605" y="5718"/>
                    <a:pt x="13605" y="5939"/>
                    <a:pt x="13605" y="6104"/>
                  </a:cubicBezTo>
                  <a:cubicBezTo>
                    <a:pt x="13605" y="6123"/>
                    <a:pt x="13605" y="6123"/>
                    <a:pt x="13605" y="6141"/>
                  </a:cubicBezTo>
                  <a:cubicBezTo>
                    <a:pt x="13587" y="6435"/>
                    <a:pt x="13605" y="6729"/>
                    <a:pt x="13623" y="6932"/>
                  </a:cubicBezTo>
                  <a:cubicBezTo>
                    <a:pt x="13642" y="7097"/>
                    <a:pt x="13642" y="7263"/>
                    <a:pt x="13642" y="7446"/>
                  </a:cubicBezTo>
                  <a:cubicBezTo>
                    <a:pt x="13642" y="7538"/>
                    <a:pt x="13642" y="7649"/>
                    <a:pt x="13642" y="7759"/>
                  </a:cubicBezTo>
                  <a:cubicBezTo>
                    <a:pt x="13642" y="8090"/>
                    <a:pt x="13642" y="8402"/>
                    <a:pt x="13642" y="8697"/>
                  </a:cubicBezTo>
                  <a:cubicBezTo>
                    <a:pt x="13605" y="8899"/>
                    <a:pt x="13568" y="9101"/>
                    <a:pt x="13531" y="9303"/>
                  </a:cubicBezTo>
                  <a:cubicBezTo>
                    <a:pt x="13513" y="9266"/>
                    <a:pt x="13513" y="9230"/>
                    <a:pt x="13495" y="9193"/>
                  </a:cubicBezTo>
                  <a:cubicBezTo>
                    <a:pt x="13476" y="9175"/>
                    <a:pt x="13476" y="9175"/>
                    <a:pt x="13458" y="9156"/>
                  </a:cubicBezTo>
                  <a:cubicBezTo>
                    <a:pt x="13458" y="9119"/>
                    <a:pt x="13458" y="9101"/>
                    <a:pt x="13458" y="9064"/>
                  </a:cubicBezTo>
                  <a:cubicBezTo>
                    <a:pt x="13476" y="9027"/>
                    <a:pt x="13476" y="8991"/>
                    <a:pt x="13476" y="8954"/>
                  </a:cubicBezTo>
                  <a:lnTo>
                    <a:pt x="13476" y="8917"/>
                  </a:lnTo>
                  <a:cubicBezTo>
                    <a:pt x="13495" y="8862"/>
                    <a:pt x="13513" y="8807"/>
                    <a:pt x="13513" y="8752"/>
                  </a:cubicBezTo>
                  <a:cubicBezTo>
                    <a:pt x="13531" y="8678"/>
                    <a:pt x="13550" y="8586"/>
                    <a:pt x="13568" y="8513"/>
                  </a:cubicBezTo>
                  <a:cubicBezTo>
                    <a:pt x="13568" y="8329"/>
                    <a:pt x="13531" y="8163"/>
                    <a:pt x="13476" y="8016"/>
                  </a:cubicBezTo>
                  <a:cubicBezTo>
                    <a:pt x="13476" y="7924"/>
                    <a:pt x="13458" y="7833"/>
                    <a:pt x="13458" y="7741"/>
                  </a:cubicBezTo>
                  <a:cubicBezTo>
                    <a:pt x="13458" y="7612"/>
                    <a:pt x="13458" y="7465"/>
                    <a:pt x="13458" y="7318"/>
                  </a:cubicBezTo>
                  <a:cubicBezTo>
                    <a:pt x="13458" y="7318"/>
                    <a:pt x="13458" y="7299"/>
                    <a:pt x="13458" y="7281"/>
                  </a:cubicBezTo>
                  <a:cubicBezTo>
                    <a:pt x="13458" y="7226"/>
                    <a:pt x="13458" y="7079"/>
                    <a:pt x="13476" y="7042"/>
                  </a:cubicBezTo>
                  <a:cubicBezTo>
                    <a:pt x="13495" y="7024"/>
                    <a:pt x="13513" y="7005"/>
                    <a:pt x="13495" y="6968"/>
                  </a:cubicBezTo>
                  <a:cubicBezTo>
                    <a:pt x="13482" y="6955"/>
                    <a:pt x="13459" y="6942"/>
                    <a:pt x="13441" y="6942"/>
                  </a:cubicBezTo>
                  <a:cubicBezTo>
                    <a:pt x="13433" y="6942"/>
                    <a:pt x="13427" y="6945"/>
                    <a:pt x="13421" y="6950"/>
                  </a:cubicBezTo>
                  <a:cubicBezTo>
                    <a:pt x="13348" y="6987"/>
                    <a:pt x="13348" y="7116"/>
                    <a:pt x="13348" y="7281"/>
                  </a:cubicBezTo>
                  <a:cubicBezTo>
                    <a:pt x="13348" y="7299"/>
                    <a:pt x="13348" y="7318"/>
                    <a:pt x="13348" y="7318"/>
                  </a:cubicBezTo>
                  <a:cubicBezTo>
                    <a:pt x="13348" y="7465"/>
                    <a:pt x="13348" y="7594"/>
                    <a:pt x="13348" y="7722"/>
                  </a:cubicBezTo>
                  <a:cubicBezTo>
                    <a:pt x="13348" y="7704"/>
                    <a:pt x="13329" y="7667"/>
                    <a:pt x="13311" y="7630"/>
                  </a:cubicBezTo>
                  <a:cubicBezTo>
                    <a:pt x="13201" y="7391"/>
                    <a:pt x="13035" y="7042"/>
                    <a:pt x="13201" y="6858"/>
                  </a:cubicBezTo>
                  <a:cubicBezTo>
                    <a:pt x="13219" y="6821"/>
                    <a:pt x="13219" y="6803"/>
                    <a:pt x="13182" y="6785"/>
                  </a:cubicBezTo>
                  <a:cubicBezTo>
                    <a:pt x="13174" y="6769"/>
                    <a:pt x="13163" y="6763"/>
                    <a:pt x="13152" y="6763"/>
                  </a:cubicBezTo>
                  <a:cubicBezTo>
                    <a:pt x="13136" y="6763"/>
                    <a:pt x="13119" y="6774"/>
                    <a:pt x="13109" y="6785"/>
                  </a:cubicBezTo>
                  <a:cubicBezTo>
                    <a:pt x="12906" y="7024"/>
                    <a:pt x="13090" y="7410"/>
                    <a:pt x="13219" y="7685"/>
                  </a:cubicBezTo>
                  <a:cubicBezTo>
                    <a:pt x="13256" y="7759"/>
                    <a:pt x="13274" y="7814"/>
                    <a:pt x="13292" y="7869"/>
                  </a:cubicBezTo>
                  <a:lnTo>
                    <a:pt x="13311" y="7924"/>
                  </a:lnTo>
                  <a:cubicBezTo>
                    <a:pt x="13329" y="7961"/>
                    <a:pt x="13348" y="7998"/>
                    <a:pt x="13366" y="8035"/>
                  </a:cubicBezTo>
                  <a:cubicBezTo>
                    <a:pt x="13366" y="8145"/>
                    <a:pt x="13366" y="8255"/>
                    <a:pt x="13348" y="8366"/>
                  </a:cubicBezTo>
                  <a:cubicBezTo>
                    <a:pt x="13348" y="8549"/>
                    <a:pt x="13348" y="8715"/>
                    <a:pt x="13348" y="8880"/>
                  </a:cubicBezTo>
                  <a:cubicBezTo>
                    <a:pt x="13274" y="8697"/>
                    <a:pt x="13219" y="8513"/>
                    <a:pt x="13182" y="8310"/>
                  </a:cubicBezTo>
                  <a:cubicBezTo>
                    <a:pt x="13164" y="8292"/>
                    <a:pt x="13164" y="8255"/>
                    <a:pt x="13164" y="8237"/>
                  </a:cubicBezTo>
                  <a:cubicBezTo>
                    <a:pt x="13127" y="8090"/>
                    <a:pt x="13072" y="7869"/>
                    <a:pt x="13127" y="7759"/>
                  </a:cubicBezTo>
                  <a:cubicBezTo>
                    <a:pt x="13127" y="7722"/>
                    <a:pt x="13127" y="7704"/>
                    <a:pt x="13090" y="7685"/>
                  </a:cubicBezTo>
                  <a:cubicBezTo>
                    <a:pt x="13085" y="7680"/>
                    <a:pt x="13078" y="7678"/>
                    <a:pt x="13070" y="7678"/>
                  </a:cubicBezTo>
                  <a:cubicBezTo>
                    <a:pt x="13052" y="7678"/>
                    <a:pt x="13030" y="7691"/>
                    <a:pt x="13017" y="7704"/>
                  </a:cubicBezTo>
                  <a:cubicBezTo>
                    <a:pt x="12962" y="7851"/>
                    <a:pt x="13017" y="8090"/>
                    <a:pt x="13053" y="8255"/>
                  </a:cubicBezTo>
                  <a:cubicBezTo>
                    <a:pt x="13053" y="8292"/>
                    <a:pt x="13072" y="8310"/>
                    <a:pt x="13072" y="8347"/>
                  </a:cubicBezTo>
                  <a:cubicBezTo>
                    <a:pt x="13109" y="8494"/>
                    <a:pt x="13145" y="8641"/>
                    <a:pt x="13201" y="8788"/>
                  </a:cubicBezTo>
                  <a:cubicBezTo>
                    <a:pt x="13109" y="8641"/>
                    <a:pt x="13035" y="8513"/>
                    <a:pt x="12998" y="8347"/>
                  </a:cubicBezTo>
                  <a:cubicBezTo>
                    <a:pt x="12998" y="8347"/>
                    <a:pt x="12980" y="8329"/>
                    <a:pt x="12980" y="8310"/>
                  </a:cubicBezTo>
                  <a:cubicBezTo>
                    <a:pt x="12925" y="8127"/>
                    <a:pt x="12906" y="8035"/>
                    <a:pt x="12906" y="7998"/>
                  </a:cubicBezTo>
                  <a:cubicBezTo>
                    <a:pt x="12925" y="7980"/>
                    <a:pt x="12925" y="7943"/>
                    <a:pt x="12906" y="7924"/>
                  </a:cubicBezTo>
                  <a:cubicBezTo>
                    <a:pt x="12897" y="7915"/>
                    <a:pt x="12883" y="7911"/>
                    <a:pt x="12870" y="7911"/>
                  </a:cubicBezTo>
                  <a:cubicBezTo>
                    <a:pt x="12856" y="7911"/>
                    <a:pt x="12842" y="7915"/>
                    <a:pt x="12833" y="7924"/>
                  </a:cubicBezTo>
                  <a:cubicBezTo>
                    <a:pt x="12778" y="7961"/>
                    <a:pt x="12796" y="8090"/>
                    <a:pt x="12870" y="8329"/>
                  </a:cubicBezTo>
                  <a:cubicBezTo>
                    <a:pt x="12888" y="8366"/>
                    <a:pt x="12888" y="8366"/>
                    <a:pt x="12888" y="8384"/>
                  </a:cubicBezTo>
                  <a:cubicBezTo>
                    <a:pt x="12943" y="8549"/>
                    <a:pt x="13035" y="8715"/>
                    <a:pt x="13109" y="8862"/>
                  </a:cubicBezTo>
                  <a:cubicBezTo>
                    <a:pt x="13182" y="8972"/>
                    <a:pt x="13237" y="9083"/>
                    <a:pt x="13292" y="9193"/>
                  </a:cubicBezTo>
                  <a:cubicBezTo>
                    <a:pt x="13292" y="9211"/>
                    <a:pt x="13311" y="9230"/>
                    <a:pt x="13311" y="9266"/>
                  </a:cubicBezTo>
                  <a:cubicBezTo>
                    <a:pt x="13311" y="9285"/>
                    <a:pt x="13292" y="9303"/>
                    <a:pt x="13292" y="9322"/>
                  </a:cubicBezTo>
                  <a:cubicBezTo>
                    <a:pt x="13274" y="9358"/>
                    <a:pt x="13274" y="9377"/>
                    <a:pt x="13311" y="9395"/>
                  </a:cubicBezTo>
                  <a:cubicBezTo>
                    <a:pt x="13320" y="9404"/>
                    <a:pt x="13325" y="9409"/>
                    <a:pt x="13329" y="9409"/>
                  </a:cubicBezTo>
                  <a:cubicBezTo>
                    <a:pt x="13334" y="9409"/>
                    <a:pt x="13338" y="9404"/>
                    <a:pt x="13348" y="9395"/>
                  </a:cubicBezTo>
                  <a:cubicBezTo>
                    <a:pt x="13366" y="9432"/>
                    <a:pt x="13366" y="9469"/>
                    <a:pt x="13366" y="9505"/>
                  </a:cubicBezTo>
                  <a:cubicBezTo>
                    <a:pt x="13366" y="9597"/>
                    <a:pt x="13366" y="9689"/>
                    <a:pt x="13348" y="9781"/>
                  </a:cubicBezTo>
                  <a:cubicBezTo>
                    <a:pt x="13348" y="9800"/>
                    <a:pt x="13366" y="9818"/>
                    <a:pt x="13384" y="9818"/>
                  </a:cubicBezTo>
                  <a:cubicBezTo>
                    <a:pt x="13384" y="9836"/>
                    <a:pt x="13384" y="9836"/>
                    <a:pt x="13403" y="9836"/>
                  </a:cubicBezTo>
                  <a:cubicBezTo>
                    <a:pt x="13421" y="9836"/>
                    <a:pt x="13421" y="9836"/>
                    <a:pt x="13440" y="9818"/>
                  </a:cubicBezTo>
                  <a:lnTo>
                    <a:pt x="13440" y="9818"/>
                  </a:lnTo>
                  <a:cubicBezTo>
                    <a:pt x="13440" y="9836"/>
                    <a:pt x="13440" y="9855"/>
                    <a:pt x="13421" y="9873"/>
                  </a:cubicBezTo>
                  <a:cubicBezTo>
                    <a:pt x="13421" y="9892"/>
                    <a:pt x="13421" y="9910"/>
                    <a:pt x="13440" y="9928"/>
                  </a:cubicBezTo>
                  <a:cubicBezTo>
                    <a:pt x="13440" y="9928"/>
                    <a:pt x="13458" y="9947"/>
                    <a:pt x="13458" y="9947"/>
                  </a:cubicBezTo>
                  <a:cubicBezTo>
                    <a:pt x="13476" y="9965"/>
                    <a:pt x="13476" y="9965"/>
                    <a:pt x="13495" y="9965"/>
                  </a:cubicBezTo>
                  <a:cubicBezTo>
                    <a:pt x="13513" y="9965"/>
                    <a:pt x="13513" y="9965"/>
                    <a:pt x="13531" y="9947"/>
                  </a:cubicBezTo>
                  <a:cubicBezTo>
                    <a:pt x="13531" y="9947"/>
                    <a:pt x="13531" y="9965"/>
                    <a:pt x="13531" y="9965"/>
                  </a:cubicBezTo>
                  <a:cubicBezTo>
                    <a:pt x="13531" y="9983"/>
                    <a:pt x="13531" y="10002"/>
                    <a:pt x="13513" y="10020"/>
                  </a:cubicBezTo>
                  <a:cubicBezTo>
                    <a:pt x="13237" y="9910"/>
                    <a:pt x="12943" y="9800"/>
                    <a:pt x="12594" y="9744"/>
                  </a:cubicBezTo>
                  <a:cubicBezTo>
                    <a:pt x="11822" y="9597"/>
                    <a:pt x="11491" y="9561"/>
                    <a:pt x="10774" y="9193"/>
                  </a:cubicBezTo>
                  <a:cubicBezTo>
                    <a:pt x="10700" y="9156"/>
                    <a:pt x="10627" y="9119"/>
                    <a:pt x="10553" y="9064"/>
                  </a:cubicBezTo>
                  <a:cubicBezTo>
                    <a:pt x="10572" y="9046"/>
                    <a:pt x="10608" y="9009"/>
                    <a:pt x="10645" y="8991"/>
                  </a:cubicBezTo>
                  <a:lnTo>
                    <a:pt x="10645" y="8991"/>
                  </a:lnTo>
                  <a:cubicBezTo>
                    <a:pt x="10627" y="9009"/>
                    <a:pt x="10645" y="9009"/>
                    <a:pt x="10645" y="9027"/>
                  </a:cubicBezTo>
                  <a:cubicBezTo>
                    <a:pt x="10645" y="9027"/>
                    <a:pt x="10663" y="9027"/>
                    <a:pt x="10663" y="9046"/>
                  </a:cubicBezTo>
                  <a:cubicBezTo>
                    <a:pt x="10682" y="9046"/>
                    <a:pt x="10700" y="9046"/>
                    <a:pt x="10719" y="9027"/>
                  </a:cubicBezTo>
                  <a:cubicBezTo>
                    <a:pt x="10811" y="8972"/>
                    <a:pt x="10884" y="8899"/>
                    <a:pt x="10958" y="8825"/>
                  </a:cubicBezTo>
                  <a:cubicBezTo>
                    <a:pt x="11160" y="8641"/>
                    <a:pt x="11344" y="8458"/>
                    <a:pt x="11583" y="8310"/>
                  </a:cubicBezTo>
                  <a:lnTo>
                    <a:pt x="11656" y="8255"/>
                  </a:lnTo>
                  <a:cubicBezTo>
                    <a:pt x="11877" y="8108"/>
                    <a:pt x="12042" y="7998"/>
                    <a:pt x="12226" y="7759"/>
                  </a:cubicBezTo>
                  <a:cubicBezTo>
                    <a:pt x="12226" y="7722"/>
                    <a:pt x="12226" y="7685"/>
                    <a:pt x="12208" y="7685"/>
                  </a:cubicBezTo>
                  <a:lnTo>
                    <a:pt x="12208" y="7667"/>
                  </a:lnTo>
                  <a:cubicBezTo>
                    <a:pt x="12171" y="7667"/>
                    <a:pt x="12153" y="7667"/>
                    <a:pt x="12134" y="7685"/>
                  </a:cubicBezTo>
                  <a:cubicBezTo>
                    <a:pt x="11969" y="7924"/>
                    <a:pt x="11822" y="8016"/>
                    <a:pt x="11601" y="8163"/>
                  </a:cubicBezTo>
                  <a:lnTo>
                    <a:pt x="11528" y="8219"/>
                  </a:lnTo>
                  <a:cubicBezTo>
                    <a:pt x="11289" y="8366"/>
                    <a:pt x="11086" y="8568"/>
                    <a:pt x="10884" y="8752"/>
                  </a:cubicBezTo>
                  <a:cubicBezTo>
                    <a:pt x="10847" y="8770"/>
                    <a:pt x="10811" y="8807"/>
                    <a:pt x="10774" y="8844"/>
                  </a:cubicBezTo>
                  <a:cubicBezTo>
                    <a:pt x="10811" y="8807"/>
                    <a:pt x="10847" y="8770"/>
                    <a:pt x="10866" y="8733"/>
                  </a:cubicBezTo>
                  <a:cubicBezTo>
                    <a:pt x="10921" y="8697"/>
                    <a:pt x="10958" y="8660"/>
                    <a:pt x="10994" y="8623"/>
                  </a:cubicBezTo>
                  <a:cubicBezTo>
                    <a:pt x="11050" y="8549"/>
                    <a:pt x="11123" y="8476"/>
                    <a:pt x="11197" y="8402"/>
                  </a:cubicBezTo>
                  <a:cubicBezTo>
                    <a:pt x="11380" y="8200"/>
                    <a:pt x="11564" y="7998"/>
                    <a:pt x="11767" y="7814"/>
                  </a:cubicBezTo>
                  <a:cubicBezTo>
                    <a:pt x="11932" y="7667"/>
                    <a:pt x="12116" y="7575"/>
                    <a:pt x="12245" y="7483"/>
                  </a:cubicBezTo>
                  <a:cubicBezTo>
                    <a:pt x="12300" y="7465"/>
                    <a:pt x="12336" y="7428"/>
                    <a:pt x="12392" y="7391"/>
                  </a:cubicBezTo>
                  <a:cubicBezTo>
                    <a:pt x="12494" y="7306"/>
                    <a:pt x="12643" y="7205"/>
                    <a:pt x="12738" y="7205"/>
                  </a:cubicBezTo>
                  <a:cubicBezTo>
                    <a:pt x="12745" y="7205"/>
                    <a:pt x="12752" y="7206"/>
                    <a:pt x="12759" y="7207"/>
                  </a:cubicBezTo>
                  <a:cubicBezTo>
                    <a:pt x="12778" y="7207"/>
                    <a:pt x="12814" y="7189"/>
                    <a:pt x="12814" y="7171"/>
                  </a:cubicBezTo>
                  <a:cubicBezTo>
                    <a:pt x="12833" y="7134"/>
                    <a:pt x="12814" y="7097"/>
                    <a:pt x="12778" y="7097"/>
                  </a:cubicBezTo>
                  <a:cubicBezTo>
                    <a:pt x="12762" y="7093"/>
                    <a:pt x="12747" y="7091"/>
                    <a:pt x="12730" y="7091"/>
                  </a:cubicBezTo>
                  <a:cubicBezTo>
                    <a:pt x="12610" y="7091"/>
                    <a:pt x="12466" y="7202"/>
                    <a:pt x="12336" y="7299"/>
                  </a:cubicBezTo>
                  <a:cubicBezTo>
                    <a:pt x="12281" y="7336"/>
                    <a:pt x="12226" y="7373"/>
                    <a:pt x="12189" y="7391"/>
                  </a:cubicBezTo>
                  <a:cubicBezTo>
                    <a:pt x="12171" y="7410"/>
                    <a:pt x="12134" y="7428"/>
                    <a:pt x="12097" y="7446"/>
                  </a:cubicBezTo>
                  <a:cubicBezTo>
                    <a:pt x="12153" y="7391"/>
                    <a:pt x="12189" y="7336"/>
                    <a:pt x="12245" y="7263"/>
                  </a:cubicBezTo>
                  <a:cubicBezTo>
                    <a:pt x="12373" y="7116"/>
                    <a:pt x="12502" y="6950"/>
                    <a:pt x="12575" y="6840"/>
                  </a:cubicBezTo>
                  <a:cubicBezTo>
                    <a:pt x="12594" y="6803"/>
                    <a:pt x="12594" y="6766"/>
                    <a:pt x="12557" y="6766"/>
                  </a:cubicBezTo>
                  <a:cubicBezTo>
                    <a:pt x="12548" y="6757"/>
                    <a:pt x="12534" y="6752"/>
                    <a:pt x="12520" y="6752"/>
                  </a:cubicBezTo>
                  <a:cubicBezTo>
                    <a:pt x="12507" y="6752"/>
                    <a:pt x="12493" y="6757"/>
                    <a:pt x="12484" y="6766"/>
                  </a:cubicBezTo>
                  <a:cubicBezTo>
                    <a:pt x="12410" y="6877"/>
                    <a:pt x="12281" y="7042"/>
                    <a:pt x="12153" y="7207"/>
                  </a:cubicBezTo>
                  <a:cubicBezTo>
                    <a:pt x="12042" y="7355"/>
                    <a:pt x="11914" y="7520"/>
                    <a:pt x="11840" y="7630"/>
                  </a:cubicBezTo>
                  <a:cubicBezTo>
                    <a:pt x="11785" y="7667"/>
                    <a:pt x="11748" y="7704"/>
                    <a:pt x="11693" y="7741"/>
                  </a:cubicBezTo>
                  <a:cubicBezTo>
                    <a:pt x="11491" y="7924"/>
                    <a:pt x="11289" y="8127"/>
                    <a:pt x="11105" y="8329"/>
                  </a:cubicBezTo>
                  <a:cubicBezTo>
                    <a:pt x="11105" y="8347"/>
                    <a:pt x="11086" y="8347"/>
                    <a:pt x="11068" y="8366"/>
                  </a:cubicBezTo>
                  <a:cubicBezTo>
                    <a:pt x="11270" y="8072"/>
                    <a:pt x="11436" y="7851"/>
                    <a:pt x="11619" y="7649"/>
                  </a:cubicBezTo>
                  <a:cubicBezTo>
                    <a:pt x="11656" y="7612"/>
                    <a:pt x="11693" y="7575"/>
                    <a:pt x="11730" y="7538"/>
                  </a:cubicBezTo>
                  <a:cubicBezTo>
                    <a:pt x="11822" y="7446"/>
                    <a:pt x="11914" y="7355"/>
                    <a:pt x="11969" y="7263"/>
                  </a:cubicBezTo>
                  <a:cubicBezTo>
                    <a:pt x="11987" y="7244"/>
                    <a:pt x="11987" y="7207"/>
                    <a:pt x="11969" y="7189"/>
                  </a:cubicBezTo>
                  <a:cubicBezTo>
                    <a:pt x="11954" y="7181"/>
                    <a:pt x="11941" y="7177"/>
                    <a:pt x="11931" y="7177"/>
                  </a:cubicBezTo>
                  <a:cubicBezTo>
                    <a:pt x="11917" y="7177"/>
                    <a:pt x="11906" y="7186"/>
                    <a:pt x="11895" y="7207"/>
                  </a:cubicBezTo>
                  <a:cubicBezTo>
                    <a:pt x="11822" y="7281"/>
                    <a:pt x="11748" y="7373"/>
                    <a:pt x="11656" y="7465"/>
                  </a:cubicBezTo>
                  <a:cubicBezTo>
                    <a:pt x="11619" y="7502"/>
                    <a:pt x="11583" y="7538"/>
                    <a:pt x="11546" y="7575"/>
                  </a:cubicBezTo>
                  <a:cubicBezTo>
                    <a:pt x="11307" y="7851"/>
                    <a:pt x="11105" y="8127"/>
                    <a:pt x="10958" y="8347"/>
                  </a:cubicBezTo>
                  <a:cubicBezTo>
                    <a:pt x="10866" y="8476"/>
                    <a:pt x="10774" y="8586"/>
                    <a:pt x="10682" y="8715"/>
                  </a:cubicBezTo>
                  <a:cubicBezTo>
                    <a:pt x="10682" y="8733"/>
                    <a:pt x="10663" y="8733"/>
                    <a:pt x="10645" y="8752"/>
                  </a:cubicBezTo>
                  <a:cubicBezTo>
                    <a:pt x="10682" y="8678"/>
                    <a:pt x="10700" y="8586"/>
                    <a:pt x="10719" y="8513"/>
                  </a:cubicBezTo>
                  <a:cubicBezTo>
                    <a:pt x="10737" y="8439"/>
                    <a:pt x="10755" y="8366"/>
                    <a:pt x="10774" y="8292"/>
                  </a:cubicBezTo>
                  <a:cubicBezTo>
                    <a:pt x="11068" y="7833"/>
                    <a:pt x="11380" y="7373"/>
                    <a:pt x="11730" y="6987"/>
                  </a:cubicBezTo>
                  <a:cubicBezTo>
                    <a:pt x="11748" y="6950"/>
                    <a:pt x="11748" y="6932"/>
                    <a:pt x="11730" y="6913"/>
                  </a:cubicBezTo>
                  <a:cubicBezTo>
                    <a:pt x="11722" y="6898"/>
                    <a:pt x="11711" y="6892"/>
                    <a:pt x="11699" y="6892"/>
                  </a:cubicBezTo>
                  <a:cubicBezTo>
                    <a:pt x="11684" y="6892"/>
                    <a:pt x="11667" y="6903"/>
                    <a:pt x="11656" y="6913"/>
                  </a:cubicBezTo>
                  <a:cubicBezTo>
                    <a:pt x="11436" y="7134"/>
                    <a:pt x="11252" y="7391"/>
                    <a:pt x="11068" y="7667"/>
                  </a:cubicBezTo>
                  <a:cubicBezTo>
                    <a:pt x="11123" y="7538"/>
                    <a:pt x="11178" y="7428"/>
                    <a:pt x="11233" y="7318"/>
                  </a:cubicBezTo>
                  <a:cubicBezTo>
                    <a:pt x="11270" y="7207"/>
                    <a:pt x="11325" y="7116"/>
                    <a:pt x="11362" y="7005"/>
                  </a:cubicBezTo>
                  <a:cubicBezTo>
                    <a:pt x="11380" y="6987"/>
                    <a:pt x="11362" y="6950"/>
                    <a:pt x="11344" y="6932"/>
                  </a:cubicBezTo>
                  <a:cubicBezTo>
                    <a:pt x="11307" y="6932"/>
                    <a:pt x="11289" y="6932"/>
                    <a:pt x="11270" y="6968"/>
                  </a:cubicBezTo>
                  <a:cubicBezTo>
                    <a:pt x="11215" y="7060"/>
                    <a:pt x="11178" y="7171"/>
                    <a:pt x="11123" y="7263"/>
                  </a:cubicBezTo>
                  <a:cubicBezTo>
                    <a:pt x="11013" y="7520"/>
                    <a:pt x="10902" y="7759"/>
                    <a:pt x="10774" y="8016"/>
                  </a:cubicBezTo>
                  <a:cubicBezTo>
                    <a:pt x="10737" y="8090"/>
                    <a:pt x="10700" y="8163"/>
                    <a:pt x="10682" y="8237"/>
                  </a:cubicBezTo>
                  <a:cubicBezTo>
                    <a:pt x="10663" y="8255"/>
                    <a:pt x="10645" y="8292"/>
                    <a:pt x="10627" y="8310"/>
                  </a:cubicBezTo>
                  <a:cubicBezTo>
                    <a:pt x="10553" y="8439"/>
                    <a:pt x="10480" y="8568"/>
                    <a:pt x="10388" y="8678"/>
                  </a:cubicBezTo>
                  <a:cubicBezTo>
                    <a:pt x="10406" y="8641"/>
                    <a:pt x="10406" y="8605"/>
                    <a:pt x="10406" y="8586"/>
                  </a:cubicBezTo>
                  <a:cubicBezTo>
                    <a:pt x="10682" y="8145"/>
                    <a:pt x="10866" y="7667"/>
                    <a:pt x="11050" y="7189"/>
                  </a:cubicBezTo>
                  <a:cubicBezTo>
                    <a:pt x="11068" y="7116"/>
                    <a:pt x="11105" y="7042"/>
                    <a:pt x="11123" y="6950"/>
                  </a:cubicBezTo>
                  <a:lnTo>
                    <a:pt x="11160" y="6895"/>
                  </a:lnTo>
                  <a:cubicBezTo>
                    <a:pt x="11233" y="6693"/>
                    <a:pt x="11307" y="6509"/>
                    <a:pt x="11399" y="6325"/>
                  </a:cubicBezTo>
                  <a:cubicBezTo>
                    <a:pt x="11417" y="6288"/>
                    <a:pt x="11436" y="6270"/>
                    <a:pt x="11454" y="6233"/>
                  </a:cubicBezTo>
                  <a:cubicBezTo>
                    <a:pt x="11491" y="6178"/>
                    <a:pt x="11528" y="6123"/>
                    <a:pt x="11546" y="6049"/>
                  </a:cubicBezTo>
                  <a:cubicBezTo>
                    <a:pt x="11546" y="6031"/>
                    <a:pt x="11528" y="5994"/>
                    <a:pt x="11491" y="5994"/>
                  </a:cubicBezTo>
                  <a:cubicBezTo>
                    <a:pt x="11486" y="5989"/>
                    <a:pt x="11480" y="5987"/>
                    <a:pt x="11473" y="5987"/>
                  </a:cubicBezTo>
                  <a:cubicBezTo>
                    <a:pt x="11455" y="5987"/>
                    <a:pt x="11436" y="6004"/>
                    <a:pt x="11436" y="6031"/>
                  </a:cubicBezTo>
                  <a:cubicBezTo>
                    <a:pt x="11417" y="6068"/>
                    <a:pt x="11399" y="6123"/>
                    <a:pt x="11362" y="6178"/>
                  </a:cubicBezTo>
                  <a:cubicBezTo>
                    <a:pt x="11344" y="6196"/>
                    <a:pt x="11325" y="6233"/>
                    <a:pt x="11307" y="6270"/>
                  </a:cubicBezTo>
                  <a:cubicBezTo>
                    <a:pt x="11197" y="6454"/>
                    <a:pt x="11123" y="6656"/>
                    <a:pt x="11050" y="6858"/>
                  </a:cubicBezTo>
                  <a:lnTo>
                    <a:pt x="11031" y="6913"/>
                  </a:lnTo>
                  <a:cubicBezTo>
                    <a:pt x="11000" y="6976"/>
                    <a:pt x="10982" y="7052"/>
                    <a:pt x="10954" y="7119"/>
                  </a:cubicBezTo>
                  <a:lnTo>
                    <a:pt x="10954" y="7119"/>
                  </a:lnTo>
                  <a:cubicBezTo>
                    <a:pt x="11001" y="6952"/>
                    <a:pt x="11036" y="6786"/>
                    <a:pt x="11086" y="6619"/>
                  </a:cubicBezTo>
                  <a:cubicBezTo>
                    <a:pt x="11141" y="6417"/>
                    <a:pt x="11215" y="6196"/>
                    <a:pt x="11270" y="5976"/>
                  </a:cubicBezTo>
                  <a:cubicBezTo>
                    <a:pt x="11289" y="5957"/>
                    <a:pt x="11270" y="5921"/>
                    <a:pt x="11233" y="5921"/>
                  </a:cubicBezTo>
                  <a:cubicBezTo>
                    <a:pt x="11228" y="5916"/>
                    <a:pt x="11222" y="5913"/>
                    <a:pt x="11216" y="5913"/>
                  </a:cubicBezTo>
                  <a:cubicBezTo>
                    <a:pt x="11198" y="5913"/>
                    <a:pt x="11178" y="5930"/>
                    <a:pt x="11178" y="5957"/>
                  </a:cubicBezTo>
                  <a:cubicBezTo>
                    <a:pt x="11105" y="6160"/>
                    <a:pt x="11050" y="6380"/>
                    <a:pt x="10994" y="6582"/>
                  </a:cubicBezTo>
                  <a:cubicBezTo>
                    <a:pt x="10884" y="6932"/>
                    <a:pt x="10792" y="7299"/>
                    <a:pt x="10663" y="7630"/>
                  </a:cubicBezTo>
                  <a:cubicBezTo>
                    <a:pt x="10590" y="7796"/>
                    <a:pt x="10535" y="7961"/>
                    <a:pt x="10480" y="8108"/>
                  </a:cubicBezTo>
                  <a:cubicBezTo>
                    <a:pt x="10516" y="7777"/>
                    <a:pt x="10572" y="7446"/>
                    <a:pt x="10627" y="7152"/>
                  </a:cubicBezTo>
                  <a:lnTo>
                    <a:pt x="10645" y="7116"/>
                  </a:lnTo>
                  <a:cubicBezTo>
                    <a:pt x="10700" y="6803"/>
                    <a:pt x="10755" y="6417"/>
                    <a:pt x="10939" y="6160"/>
                  </a:cubicBezTo>
                  <a:cubicBezTo>
                    <a:pt x="10958" y="6123"/>
                    <a:pt x="10939" y="6104"/>
                    <a:pt x="10921" y="6086"/>
                  </a:cubicBezTo>
                  <a:cubicBezTo>
                    <a:pt x="10913" y="6078"/>
                    <a:pt x="10902" y="6074"/>
                    <a:pt x="10891" y="6074"/>
                  </a:cubicBezTo>
                  <a:cubicBezTo>
                    <a:pt x="10875" y="6074"/>
                    <a:pt x="10858" y="6083"/>
                    <a:pt x="10847" y="6104"/>
                  </a:cubicBezTo>
                  <a:cubicBezTo>
                    <a:pt x="10663" y="6362"/>
                    <a:pt x="10590" y="6766"/>
                    <a:pt x="10535" y="7097"/>
                  </a:cubicBezTo>
                  <a:lnTo>
                    <a:pt x="10516" y="7134"/>
                  </a:lnTo>
                  <a:cubicBezTo>
                    <a:pt x="10443" y="7557"/>
                    <a:pt x="10369" y="8035"/>
                    <a:pt x="10296" y="8531"/>
                  </a:cubicBezTo>
                  <a:cubicBezTo>
                    <a:pt x="10296" y="8531"/>
                    <a:pt x="10296" y="8549"/>
                    <a:pt x="10296" y="8549"/>
                  </a:cubicBezTo>
                  <a:cubicBezTo>
                    <a:pt x="10277" y="8568"/>
                    <a:pt x="10277" y="8586"/>
                    <a:pt x="10259" y="8605"/>
                  </a:cubicBezTo>
                  <a:cubicBezTo>
                    <a:pt x="10277" y="8513"/>
                    <a:pt x="10277" y="8439"/>
                    <a:pt x="10296" y="8347"/>
                  </a:cubicBezTo>
                  <a:cubicBezTo>
                    <a:pt x="10333" y="7943"/>
                    <a:pt x="10388" y="7557"/>
                    <a:pt x="10424" y="7171"/>
                  </a:cubicBezTo>
                  <a:cubicBezTo>
                    <a:pt x="10461" y="7005"/>
                    <a:pt x="10480" y="6840"/>
                    <a:pt x="10498" y="6674"/>
                  </a:cubicBezTo>
                  <a:cubicBezTo>
                    <a:pt x="10498" y="6638"/>
                    <a:pt x="10516" y="6564"/>
                    <a:pt x="10535" y="6509"/>
                  </a:cubicBezTo>
                  <a:cubicBezTo>
                    <a:pt x="10572" y="6288"/>
                    <a:pt x="10608" y="6068"/>
                    <a:pt x="10553" y="5921"/>
                  </a:cubicBezTo>
                  <a:cubicBezTo>
                    <a:pt x="10540" y="5894"/>
                    <a:pt x="10526" y="5877"/>
                    <a:pt x="10506" y="5877"/>
                  </a:cubicBezTo>
                  <a:cubicBezTo>
                    <a:pt x="10498" y="5877"/>
                    <a:pt x="10489" y="5879"/>
                    <a:pt x="10480" y="5884"/>
                  </a:cubicBezTo>
                  <a:cubicBezTo>
                    <a:pt x="10461" y="5902"/>
                    <a:pt x="10443" y="5921"/>
                    <a:pt x="10443" y="5957"/>
                  </a:cubicBezTo>
                  <a:cubicBezTo>
                    <a:pt x="10498" y="6068"/>
                    <a:pt x="10461" y="6307"/>
                    <a:pt x="10424" y="6472"/>
                  </a:cubicBezTo>
                  <a:cubicBezTo>
                    <a:pt x="10406" y="6546"/>
                    <a:pt x="10406" y="6619"/>
                    <a:pt x="10388" y="6656"/>
                  </a:cubicBezTo>
                  <a:cubicBezTo>
                    <a:pt x="10369" y="6766"/>
                    <a:pt x="10369" y="6877"/>
                    <a:pt x="10351" y="6987"/>
                  </a:cubicBezTo>
                  <a:cubicBezTo>
                    <a:pt x="10333" y="6840"/>
                    <a:pt x="10333" y="6693"/>
                    <a:pt x="10296" y="6582"/>
                  </a:cubicBezTo>
                  <a:cubicBezTo>
                    <a:pt x="10277" y="6490"/>
                    <a:pt x="10259" y="6399"/>
                    <a:pt x="10241" y="6325"/>
                  </a:cubicBezTo>
                  <a:cubicBezTo>
                    <a:pt x="10259" y="6307"/>
                    <a:pt x="10259" y="6288"/>
                    <a:pt x="10259" y="6270"/>
                  </a:cubicBezTo>
                  <a:cubicBezTo>
                    <a:pt x="10277" y="6251"/>
                    <a:pt x="10277" y="6215"/>
                    <a:pt x="10241" y="6196"/>
                  </a:cubicBezTo>
                  <a:lnTo>
                    <a:pt x="10222" y="6196"/>
                  </a:lnTo>
                  <a:cubicBezTo>
                    <a:pt x="10222" y="6123"/>
                    <a:pt x="10222" y="6049"/>
                    <a:pt x="10204" y="5976"/>
                  </a:cubicBezTo>
                  <a:lnTo>
                    <a:pt x="10204" y="5865"/>
                  </a:lnTo>
                  <a:cubicBezTo>
                    <a:pt x="10204" y="5829"/>
                    <a:pt x="10167" y="5810"/>
                    <a:pt x="10149" y="5810"/>
                  </a:cubicBezTo>
                  <a:cubicBezTo>
                    <a:pt x="10112" y="5810"/>
                    <a:pt x="10094" y="5847"/>
                    <a:pt x="10094" y="5865"/>
                  </a:cubicBezTo>
                  <a:lnTo>
                    <a:pt x="10094" y="5976"/>
                  </a:lnTo>
                  <a:cubicBezTo>
                    <a:pt x="10112" y="6086"/>
                    <a:pt x="10112" y="6196"/>
                    <a:pt x="10130" y="6307"/>
                  </a:cubicBezTo>
                  <a:cubicBezTo>
                    <a:pt x="10075" y="6435"/>
                    <a:pt x="10075" y="6619"/>
                    <a:pt x="10057" y="6748"/>
                  </a:cubicBezTo>
                  <a:lnTo>
                    <a:pt x="10057" y="6785"/>
                  </a:lnTo>
                  <a:cubicBezTo>
                    <a:pt x="10038" y="6968"/>
                    <a:pt x="10038" y="7171"/>
                    <a:pt x="10038" y="7373"/>
                  </a:cubicBezTo>
                  <a:cubicBezTo>
                    <a:pt x="10038" y="7538"/>
                    <a:pt x="10038" y="7722"/>
                    <a:pt x="10020" y="7906"/>
                  </a:cubicBezTo>
                  <a:cubicBezTo>
                    <a:pt x="9965" y="7722"/>
                    <a:pt x="9910" y="7575"/>
                    <a:pt x="9910" y="7502"/>
                  </a:cubicBezTo>
                  <a:lnTo>
                    <a:pt x="9891" y="7428"/>
                  </a:lnTo>
                  <a:cubicBezTo>
                    <a:pt x="9891" y="7391"/>
                    <a:pt x="9891" y="7336"/>
                    <a:pt x="9891" y="7299"/>
                  </a:cubicBezTo>
                  <a:cubicBezTo>
                    <a:pt x="9891" y="7226"/>
                    <a:pt x="9891" y="7152"/>
                    <a:pt x="9891" y="7079"/>
                  </a:cubicBezTo>
                  <a:cubicBezTo>
                    <a:pt x="9891" y="7005"/>
                    <a:pt x="9891" y="6950"/>
                    <a:pt x="9891" y="6877"/>
                  </a:cubicBezTo>
                  <a:cubicBezTo>
                    <a:pt x="9891" y="6821"/>
                    <a:pt x="9873" y="6748"/>
                    <a:pt x="9873" y="6674"/>
                  </a:cubicBezTo>
                  <a:cubicBezTo>
                    <a:pt x="9873" y="6619"/>
                    <a:pt x="9891" y="6546"/>
                    <a:pt x="9891" y="6490"/>
                  </a:cubicBezTo>
                  <a:cubicBezTo>
                    <a:pt x="9891" y="6417"/>
                    <a:pt x="9910" y="6325"/>
                    <a:pt x="9910" y="6251"/>
                  </a:cubicBezTo>
                  <a:cubicBezTo>
                    <a:pt x="9910" y="6215"/>
                    <a:pt x="9873" y="6196"/>
                    <a:pt x="9855" y="6196"/>
                  </a:cubicBezTo>
                  <a:cubicBezTo>
                    <a:pt x="9818" y="6196"/>
                    <a:pt x="9799" y="6233"/>
                    <a:pt x="9799" y="6251"/>
                  </a:cubicBezTo>
                  <a:cubicBezTo>
                    <a:pt x="9799" y="6325"/>
                    <a:pt x="9799" y="6399"/>
                    <a:pt x="9781" y="6472"/>
                  </a:cubicBezTo>
                  <a:cubicBezTo>
                    <a:pt x="9781" y="6546"/>
                    <a:pt x="9763" y="6601"/>
                    <a:pt x="9763" y="6674"/>
                  </a:cubicBezTo>
                  <a:cubicBezTo>
                    <a:pt x="9763" y="6693"/>
                    <a:pt x="9763" y="6711"/>
                    <a:pt x="9763" y="6729"/>
                  </a:cubicBezTo>
                  <a:cubicBezTo>
                    <a:pt x="9689" y="6435"/>
                    <a:pt x="9634" y="6123"/>
                    <a:pt x="9726" y="5847"/>
                  </a:cubicBezTo>
                  <a:cubicBezTo>
                    <a:pt x="9726" y="5810"/>
                    <a:pt x="9726" y="5773"/>
                    <a:pt x="9689" y="5773"/>
                  </a:cubicBezTo>
                  <a:cubicBezTo>
                    <a:pt x="9679" y="5769"/>
                    <a:pt x="9671" y="5766"/>
                    <a:pt x="9663" y="5766"/>
                  </a:cubicBezTo>
                  <a:cubicBezTo>
                    <a:pt x="9642" y="5766"/>
                    <a:pt x="9629" y="5783"/>
                    <a:pt x="9616" y="5810"/>
                  </a:cubicBezTo>
                  <a:cubicBezTo>
                    <a:pt x="9560" y="5994"/>
                    <a:pt x="9560" y="6178"/>
                    <a:pt x="9579" y="6343"/>
                  </a:cubicBezTo>
                  <a:cubicBezTo>
                    <a:pt x="9579" y="6362"/>
                    <a:pt x="9579" y="6362"/>
                    <a:pt x="9560" y="6380"/>
                  </a:cubicBezTo>
                  <a:cubicBezTo>
                    <a:pt x="9505" y="6509"/>
                    <a:pt x="9542" y="6693"/>
                    <a:pt x="9560" y="6840"/>
                  </a:cubicBezTo>
                  <a:cubicBezTo>
                    <a:pt x="9579" y="6895"/>
                    <a:pt x="9579" y="6932"/>
                    <a:pt x="9597" y="6987"/>
                  </a:cubicBezTo>
                  <a:cubicBezTo>
                    <a:pt x="9616" y="7189"/>
                    <a:pt x="9597" y="7410"/>
                    <a:pt x="9597" y="7612"/>
                  </a:cubicBezTo>
                  <a:cubicBezTo>
                    <a:pt x="9579" y="7630"/>
                    <a:pt x="9579" y="7667"/>
                    <a:pt x="9579" y="7685"/>
                  </a:cubicBezTo>
                  <a:cubicBezTo>
                    <a:pt x="9542" y="7630"/>
                    <a:pt x="9524" y="7575"/>
                    <a:pt x="9505" y="7520"/>
                  </a:cubicBezTo>
                  <a:cubicBezTo>
                    <a:pt x="9468" y="7428"/>
                    <a:pt x="9432" y="7318"/>
                    <a:pt x="9395" y="7207"/>
                  </a:cubicBezTo>
                  <a:cubicBezTo>
                    <a:pt x="9395" y="7171"/>
                    <a:pt x="9395" y="7152"/>
                    <a:pt x="9395" y="7116"/>
                  </a:cubicBezTo>
                  <a:cubicBezTo>
                    <a:pt x="9377" y="7060"/>
                    <a:pt x="9377" y="7024"/>
                    <a:pt x="9377" y="6968"/>
                  </a:cubicBezTo>
                  <a:cubicBezTo>
                    <a:pt x="9358" y="6821"/>
                    <a:pt x="9321" y="6674"/>
                    <a:pt x="9358" y="6546"/>
                  </a:cubicBezTo>
                  <a:cubicBezTo>
                    <a:pt x="9377" y="6527"/>
                    <a:pt x="9358" y="6490"/>
                    <a:pt x="9321" y="6490"/>
                  </a:cubicBezTo>
                  <a:cubicBezTo>
                    <a:pt x="9316" y="6486"/>
                    <a:pt x="9310" y="6483"/>
                    <a:pt x="9304" y="6483"/>
                  </a:cubicBezTo>
                  <a:cubicBezTo>
                    <a:pt x="9286" y="6483"/>
                    <a:pt x="9266" y="6500"/>
                    <a:pt x="9266" y="6527"/>
                  </a:cubicBezTo>
                  <a:cubicBezTo>
                    <a:pt x="9266" y="6527"/>
                    <a:pt x="9248" y="6546"/>
                    <a:pt x="9248" y="6546"/>
                  </a:cubicBezTo>
                  <a:cubicBezTo>
                    <a:pt x="9248" y="6509"/>
                    <a:pt x="9248" y="6454"/>
                    <a:pt x="9229" y="6417"/>
                  </a:cubicBezTo>
                  <a:lnTo>
                    <a:pt x="9229" y="6380"/>
                  </a:lnTo>
                  <a:cubicBezTo>
                    <a:pt x="9229" y="6362"/>
                    <a:pt x="9211" y="6325"/>
                    <a:pt x="9211" y="6288"/>
                  </a:cubicBezTo>
                  <a:cubicBezTo>
                    <a:pt x="9211" y="6141"/>
                    <a:pt x="9193" y="5957"/>
                    <a:pt x="9082" y="5884"/>
                  </a:cubicBezTo>
                  <a:cubicBezTo>
                    <a:pt x="9067" y="5876"/>
                    <a:pt x="9055" y="5872"/>
                    <a:pt x="9045" y="5872"/>
                  </a:cubicBezTo>
                  <a:cubicBezTo>
                    <a:pt x="9030" y="5872"/>
                    <a:pt x="9020" y="5881"/>
                    <a:pt x="9009" y="5902"/>
                  </a:cubicBezTo>
                  <a:cubicBezTo>
                    <a:pt x="8990" y="5921"/>
                    <a:pt x="8990" y="5957"/>
                    <a:pt x="9027" y="5976"/>
                  </a:cubicBezTo>
                  <a:cubicBezTo>
                    <a:pt x="9082" y="6012"/>
                    <a:pt x="9101" y="6178"/>
                    <a:pt x="9101" y="6288"/>
                  </a:cubicBezTo>
                  <a:cubicBezTo>
                    <a:pt x="9119" y="6325"/>
                    <a:pt x="9119" y="6380"/>
                    <a:pt x="9119" y="6399"/>
                  </a:cubicBezTo>
                  <a:lnTo>
                    <a:pt x="9119" y="6435"/>
                  </a:lnTo>
                  <a:cubicBezTo>
                    <a:pt x="9174" y="6693"/>
                    <a:pt x="9211" y="6968"/>
                    <a:pt x="9285" y="7226"/>
                  </a:cubicBezTo>
                  <a:cubicBezTo>
                    <a:pt x="9321" y="7465"/>
                    <a:pt x="9340" y="7704"/>
                    <a:pt x="9377" y="7924"/>
                  </a:cubicBezTo>
                  <a:cubicBezTo>
                    <a:pt x="9395" y="8053"/>
                    <a:pt x="9413" y="8182"/>
                    <a:pt x="9432" y="8310"/>
                  </a:cubicBezTo>
                  <a:lnTo>
                    <a:pt x="9450" y="8384"/>
                  </a:lnTo>
                  <a:cubicBezTo>
                    <a:pt x="9450" y="8421"/>
                    <a:pt x="9450" y="8458"/>
                    <a:pt x="9468" y="8494"/>
                  </a:cubicBezTo>
                  <a:cubicBezTo>
                    <a:pt x="9450" y="8494"/>
                    <a:pt x="9432" y="8476"/>
                    <a:pt x="9413" y="8476"/>
                  </a:cubicBezTo>
                  <a:cubicBezTo>
                    <a:pt x="9395" y="8476"/>
                    <a:pt x="9377" y="8458"/>
                    <a:pt x="9358" y="8458"/>
                  </a:cubicBezTo>
                  <a:cubicBezTo>
                    <a:pt x="9358" y="8402"/>
                    <a:pt x="9340" y="8329"/>
                    <a:pt x="9321" y="8255"/>
                  </a:cubicBezTo>
                  <a:cubicBezTo>
                    <a:pt x="9303" y="8145"/>
                    <a:pt x="9266" y="8016"/>
                    <a:pt x="9248" y="7906"/>
                  </a:cubicBezTo>
                  <a:cubicBezTo>
                    <a:pt x="9174" y="7649"/>
                    <a:pt x="9119" y="7373"/>
                    <a:pt x="9082" y="7079"/>
                  </a:cubicBezTo>
                  <a:cubicBezTo>
                    <a:pt x="9082" y="7079"/>
                    <a:pt x="9082" y="7060"/>
                    <a:pt x="9082" y="7024"/>
                  </a:cubicBezTo>
                  <a:cubicBezTo>
                    <a:pt x="9046" y="6785"/>
                    <a:pt x="9064" y="6711"/>
                    <a:pt x="9082" y="6693"/>
                  </a:cubicBezTo>
                  <a:cubicBezTo>
                    <a:pt x="9119" y="6693"/>
                    <a:pt x="9119" y="6656"/>
                    <a:pt x="9101" y="6619"/>
                  </a:cubicBezTo>
                  <a:cubicBezTo>
                    <a:pt x="9092" y="6610"/>
                    <a:pt x="9078" y="6605"/>
                    <a:pt x="9064" y="6605"/>
                  </a:cubicBezTo>
                  <a:cubicBezTo>
                    <a:pt x="9050" y="6605"/>
                    <a:pt x="9036" y="6610"/>
                    <a:pt x="9027" y="6619"/>
                  </a:cubicBezTo>
                  <a:cubicBezTo>
                    <a:pt x="8935" y="6674"/>
                    <a:pt x="8954" y="6858"/>
                    <a:pt x="8972" y="7042"/>
                  </a:cubicBezTo>
                  <a:cubicBezTo>
                    <a:pt x="8972" y="7060"/>
                    <a:pt x="8972" y="7079"/>
                    <a:pt x="8972" y="7097"/>
                  </a:cubicBezTo>
                  <a:cubicBezTo>
                    <a:pt x="9009" y="7391"/>
                    <a:pt x="9082" y="7667"/>
                    <a:pt x="9138" y="7943"/>
                  </a:cubicBezTo>
                  <a:cubicBezTo>
                    <a:pt x="9174" y="8053"/>
                    <a:pt x="9193" y="8163"/>
                    <a:pt x="9229" y="8274"/>
                  </a:cubicBezTo>
                  <a:cubicBezTo>
                    <a:pt x="9229" y="8329"/>
                    <a:pt x="9248" y="8384"/>
                    <a:pt x="9248" y="8439"/>
                  </a:cubicBezTo>
                  <a:cubicBezTo>
                    <a:pt x="8751" y="8347"/>
                    <a:pt x="8182" y="8458"/>
                    <a:pt x="7704" y="8310"/>
                  </a:cubicBezTo>
                  <a:cubicBezTo>
                    <a:pt x="7373" y="8200"/>
                    <a:pt x="7115" y="8072"/>
                    <a:pt x="6858" y="7924"/>
                  </a:cubicBezTo>
                  <a:cubicBezTo>
                    <a:pt x="6876" y="7833"/>
                    <a:pt x="6876" y="7759"/>
                    <a:pt x="6895" y="7685"/>
                  </a:cubicBezTo>
                  <a:cubicBezTo>
                    <a:pt x="6950" y="7373"/>
                    <a:pt x="7097" y="7097"/>
                    <a:pt x="7207" y="6803"/>
                  </a:cubicBezTo>
                  <a:cubicBezTo>
                    <a:pt x="7336" y="6435"/>
                    <a:pt x="7391" y="6068"/>
                    <a:pt x="7391" y="5682"/>
                  </a:cubicBezTo>
                  <a:cubicBezTo>
                    <a:pt x="7391" y="5314"/>
                    <a:pt x="7317" y="4928"/>
                    <a:pt x="7428" y="4560"/>
                  </a:cubicBezTo>
                  <a:cubicBezTo>
                    <a:pt x="7556" y="4137"/>
                    <a:pt x="7906" y="3825"/>
                    <a:pt x="8071" y="3420"/>
                  </a:cubicBezTo>
                  <a:cubicBezTo>
                    <a:pt x="8255" y="2942"/>
                    <a:pt x="8182" y="2354"/>
                    <a:pt x="7887" y="2005"/>
                  </a:cubicBezTo>
                  <a:lnTo>
                    <a:pt x="7887" y="2005"/>
                  </a:lnTo>
                  <a:cubicBezTo>
                    <a:pt x="8053" y="2354"/>
                    <a:pt x="8053" y="2832"/>
                    <a:pt x="7887" y="3218"/>
                  </a:cubicBezTo>
                  <a:cubicBezTo>
                    <a:pt x="7667" y="3696"/>
                    <a:pt x="7207" y="4009"/>
                    <a:pt x="7042" y="4523"/>
                  </a:cubicBezTo>
                  <a:cubicBezTo>
                    <a:pt x="6968" y="4744"/>
                    <a:pt x="6950" y="4983"/>
                    <a:pt x="6968" y="5204"/>
                  </a:cubicBezTo>
                  <a:cubicBezTo>
                    <a:pt x="6987" y="5553"/>
                    <a:pt x="7042" y="5884"/>
                    <a:pt x="6987" y="6233"/>
                  </a:cubicBezTo>
                  <a:cubicBezTo>
                    <a:pt x="6950" y="6509"/>
                    <a:pt x="6821" y="6766"/>
                    <a:pt x="6711" y="7042"/>
                  </a:cubicBezTo>
                  <a:cubicBezTo>
                    <a:pt x="6637" y="7263"/>
                    <a:pt x="6564" y="7483"/>
                    <a:pt x="6509" y="7704"/>
                  </a:cubicBezTo>
                  <a:cubicBezTo>
                    <a:pt x="6435" y="7667"/>
                    <a:pt x="6343" y="7612"/>
                    <a:pt x="6251" y="7557"/>
                  </a:cubicBezTo>
                  <a:cubicBezTo>
                    <a:pt x="6141" y="7520"/>
                    <a:pt x="6049" y="7465"/>
                    <a:pt x="5939" y="7410"/>
                  </a:cubicBezTo>
                  <a:cubicBezTo>
                    <a:pt x="5939" y="7318"/>
                    <a:pt x="5920" y="7207"/>
                    <a:pt x="5920" y="7097"/>
                  </a:cubicBezTo>
                  <a:cubicBezTo>
                    <a:pt x="5975" y="6858"/>
                    <a:pt x="6031" y="6619"/>
                    <a:pt x="6104" y="6380"/>
                  </a:cubicBezTo>
                  <a:cubicBezTo>
                    <a:pt x="6361" y="5534"/>
                    <a:pt x="6656" y="4670"/>
                    <a:pt x="6656" y="3788"/>
                  </a:cubicBezTo>
                  <a:cubicBezTo>
                    <a:pt x="6656" y="3475"/>
                    <a:pt x="6619" y="3144"/>
                    <a:pt x="6600" y="2832"/>
                  </a:cubicBezTo>
                  <a:cubicBezTo>
                    <a:pt x="6582" y="2336"/>
                    <a:pt x="6582" y="1839"/>
                    <a:pt x="6619" y="1343"/>
                  </a:cubicBezTo>
                  <a:lnTo>
                    <a:pt x="6619" y="1343"/>
                  </a:lnTo>
                  <a:cubicBezTo>
                    <a:pt x="6564" y="1637"/>
                    <a:pt x="6490" y="1931"/>
                    <a:pt x="6398" y="2207"/>
                  </a:cubicBezTo>
                  <a:cubicBezTo>
                    <a:pt x="6380" y="2060"/>
                    <a:pt x="6361" y="1894"/>
                    <a:pt x="6325" y="1747"/>
                  </a:cubicBezTo>
                  <a:lnTo>
                    <a:pt x="6325" y="1747"/>
                  </a:lnTo>
                  <a:cubicBezTo>
                    <a:pt x="6361" y="2041"/>
                    <a:pt x="6325" y="2354"/>
                    <a:pt x="6251" y="2648"/>
                  </a:cubicBezTo>
                  <a:cubicBezTo>
                    <a:pt x="6233" y="2703"/>
                    <a:pt x="6214" y="2758"/>
                    <a:pt x="6196" y="2832"/>
                  </a:cubicBezTo>
                  <a:cubicBezTo>
                    <a:pt x="6196" y="2832"/>
                    <a:pt x="6196" y="2850"/>
                    <a:pt x="6196" y="2850"/>
                  </a:cubicBezTo>
                  <a:cubicBezTo>
                    <a:pt x="6178" y="2905"/>
                    <a:pt x="6159" y="2961"/>
                    <a:pt x="6141" y="2997"/>
                  </a:cubicBezTo>
                  <a:cubicBezTo>
                    <a:pt x="5994" y="3402"/>
                    <a:pt x="5792" y="3770"/>
                    <a:pt x="5571" y="4137"/>
                  </a:cubicBezTo>
                  <a:cubicBezTo>
                    <a:pt x="5442" y="4358"/>
                    <a:pt x="5295" y="4597"/>
                    <a:pt x="5185" y="4854"/>
                  </a:cubicBezTo>
                  <a:cubicBezTo>
                    <a:pt x="5093" y="5112"/>
                    <a:pt x="5019" y="5387"/>
                    <a:pt x="5075" y="5645"/>
                  </a:cubicBezTo>
                  <a:cubicBezTo>
                    <a:pt x="5130" y="5902"/>
                    <a:pt x="5258" y="6104"/>
                    <a:pt x="5350" y="6325"/>
                  </a:cubicBezTo>
                  <a:cubicBezTo>
                    <a:pt x="5387" y="6435"/>
                    <a:pt x="5424" y="6527"/>
                    <a:pt x="5442" y="6638"/>
                  </a:cubicBezTo>
                  <a:cubicBezTo>
                    <a:pt x="5350" y="6821"/>
                    <a:pt x="5258" y="6987"/>
                    <a:pt x="5185" y="7171"/>
                  </a:cubicBezTo>
                  <a:cubicBezTo>
                    <a:pt x="5001" y="7134"/>
                    <a:pt x="4817" y="7097"/>
                    <a:pt x="4633" y="7060"/>
                  </a:cubicBezTo>
                  <a:cubicBezTo>
                    <a:pt x="4633" y="7005"/>
                    <a:pt x="4652" y="6932"/>
                    <a:pt x="4670" y="6877"/>
                  </a:cubicBezTo>
                  <a:cubicBezTo>
                    <a:pt x="4799" y="6270"/>
                    <a:pt x="4725" y="5626"/>
                    <a:pt x="4854" y="5038"/>
                  </a:cubicBezTo>
                  <a:cubicBezTo>
                    <a:pt x="4983" y="4854"/>
                    <a:pt x="5111" y="4689"/>
                    <a:pt x="5185" y="4487"/>
                  </a:cubicBezTo>
                  <a:cubicBezTo>
                    <a:pt x="5240" y="4358"/>
                    <a:pt x="5258" y="4211"/>
                    <a:pt x="5258" y="4064"/>
                  </a:cubicBezTo>
                  <a:cubicBezTo>
                    <a:pt x="5369" y="3861"/>
                    <a:pt x="5497" y="3641"/>
                    <a:pt x="5589" y="3402"/>
                  </a:cubicBezTo>
                  <a:cubicBezTo>
                    <a:pt x="5718" y="3126"/>
                    <a:pt x="5810" y="2814"/>
                    <a:pt x="5865" y="2501"/>
                  </a:cubicBezTo>
                  <a:cubicBezTo>
                    <a:pt x="5902" y="2262"/>
                    <a:pt x="5920" y="2005"/>
                    <a:pt x="5847" y="1802"/>
                  </a:cubicBezTo>
                  <a:cubicBezTo>
                    <a:pt x="5773" y="1619"/>
                    <a:pt x="5663" y="1472"/>
                    <a:pt x="5608" y="1269"/>
                  </a:cubicBezTo>
                  <a:cubicBezTo>
                    <a:pt x="5534" y="1361"/>
                    <a:pt x="5571" y="1563"/>
                    <a:pt x="5571" y="1692"/>
                  </a:cubicBezTo>
                  <a:cubicBezTo>
                    <a:pt x="5571" y="1876"/>
                    <a:pt x="5553" y="2078"/>
                    <a:pt x="5497" y="2262"/>
                  </a:cubicBezTo>
                  <a:cubicBezTo>
                    <a:pt x="5442" y="2501"/>
                    <a:pt x="5332" y="2703"/>
                    <a:pt x="5222" y="2905"/>
                  </a:cubicBezTo>
                  <a:cubicBezTo>
                    <a:pt x="5222" y="2887"/>
                    <a:pt x="5222" y="2869"/>
                    <a:pt x="5222" y="2850"/>
                  </a:cubicBezTo>
                  <a:cubicBezTo>
                    <a:pt x="5222" y="2611"/>
                    <a:pt x="5148" y="2372"/>
                    <a:pt x="5038" y="2152"/>
                  </a:cubicBezTo>
                  <a:cubicBezTo>
                    <a:pt x="5056" y="1876"/>
                    <a:pt x="5130" y="1582"/>
                    <a:pt x="5240" y="1306"/>
                  </a:cubicBezTo>
                  <a:lnTo>
                    <a:pt x="5240" y="1306"/>
                  </a:lnTo>
                  <a:cubicBezTo>
                    <a:pt x="4983" y="1527"/>
                    <a:pt x="4707" y="1784"/>
                    <a:pt x="4615" y="2133"/>
                  </a:cubicBezTo>
                  <a:cubicBezTo>
                    <a:pt x="4597" y="2207"/>
                    <a:pt x="4578" y="2280"/>
                    <a:pt x="4578" y="2372"/>
                  </a:cubicBezTo>
                  <a:cubicBezTo>
                    <a:pt x="4578" y="2593"/>
                    <a:pt x="4633" y="2814"/>
                    <a:pt x="4652" y="3016"/>
                  </a:cubicBezTo>
                  <a:cubicBezTo>
                    <a:pt x="4670" y="3163"/>
                    <a:pt x="4689" y="3310"/>
                    <a:pt x="4689" y="3457"/>
                  </a:cubicBezTo>
                  <a:cubicBezTo>
                    <a:pt x="4578" y="3586"/>
                    <a:pt x="4450" y="3714"/>
                    <a:pt x="4321" y="3843"/>
                  </a:cubicBezTo>
                  <a:cubicBezTo>
                    <a:pt x="4155" y="4009"/>
                    <a:pt x="3990" y="4229"/>
                    <a:pt x="3935" y="4487"/>
                  </a:cubicBezTo>
                  <a:cubicBezTo>
                    <a:pt x="3861" y="4799"/>
                    <a:pt x="3972" y="5112"/>
                    <a:pt x="4063" y="5406"/>
                  </a:cubicBezTo>
                  <a:cubicBezTo>
                    <a:pt x="3990" y="5498"/>
                    <a:pt x="3935" y="5608"/>
                    <a:pt x="3880" y="5718"/>
                  </a:cubicBezTo>
                  <a:cubicBezTo>
                    <a:pt x="3714" y="6104"/>
                    <a:pt x="3733" y="6527"/>
                    <a:pt x="3751" y="6950"/>
                  </a:cubicBezTo>
                  <a:cubicBezTo>
                    <a:pt x="3677" y="6950"/>
                    <a:pt x="3604" y="6932"/>
                    <a:pt x="3530" y="6932"/>
                  </a:cubicBezTo>
                  <a:cubicBezTo>
                    <a:pt x="3585" y="6233"/>
                    <a:pt x="3475" y="5516"/>
                    <a:pt x="3677" y="4836"/>
                  </a:cubicBezTo>
                  <a:cubicBezTo>
                    <a:pt x="3806" y="4413"/>
                    <a:pt x="4063" y="4064"/>
                    <a:pt x="4211" y="3641"/>
                  </a:cubicBezTo>
                  <a:cubicBezTo>
                    <a:pt x="4450" y="3053"/>
                    <a:pt x="4450" y="2391"/>
                    <a:pt x="4450" y="1747"/>
                  </a:cubicBezTo>
                  <a:lnTo>
                    <a:pt x="4450" y="1747"/>
                  </a:lnTo>
                  <a:cubicBezTo>
                    <a:pt x="4376" y="2078"/>
                    <a:pt x="4284" y="2409"/>
                    <a:pt x="4211" y="2740"/>
                  </a:cubicBezTo>
                  <a:cubicBezTo>
                    <a:pt x="4155" y="2961"/>
                    <a:pt x="4100" y="3200"/>
                    <a:pt x="4008" y="3402"/>
                  </a:cubicBezTo>
                  <a:cubicBezTo>
                    <a:pt x="3880" y="3659"/>
                    <a:pt x="3714" y="3898"/>
                    <a:pt x="3567" y="4119"/>
                  </a:cubicBezTo>
                  <a:cubicBezTo>
                    <a:pt x="3585" y="4027"/>
                    <a:pt x="3604" y="3935"/>
                    <a:pt x="3604" y="3843"/>
                  </a:cubicBezTo>
                  <a:cubicBezTo>
                    <a:pt x="3641" y="3678"/>
                    <a:pt x="3733" y="2850"/>
                    <a:pt x="3604" y="2832"/>
                  </a:cubicBezTo>
                  <a:cubicBezTo>
                    <a:pt x="3567" y="3034"/>
                    <a:pt x="3512" y="3218"/>
                    <a:pt x="3457" y="3402"/>
                  </a:cubicBezTo>
                  <a:cubicBezTo>
                    <a:pt x="3420" y="3200"/>
                    <a:pt x="3365" y="2979"/>
                    <a:pt x="3273" y="2814"/>
                  </a:cubicBezTo>
                  <a:lnTo>
                    <a:pt x="3273" y="2814"/>
                  </a:lnTo>
                  <a:cubicBezTo>
                    <a:pt x="3310" y="3163"/>
                    <a:pt x="3291" y="3512"/>
                    <a:pt x="3255" y="3861"/>
                  </a:cubicBezTo>
                  <a:cubicBezTo>
                    <a:pt x="3218" y="3935"/>
                    <a:pt x="3181" y="3990"/>
                    <a:pt x="3144" y="4064"/>
                  </a:cubicBezTo>
                  <a:cubicBezTo>
                    <a:pt x="3052" y="4192"/>
                    <a:pt x="2960" y="4321"/>
                    <a:pt x="2868" y="4431"/>
                  </a:cubicBezTo>
                  <a:cubicBezTo>
                    <a:pt x="2905" y="4376"/>
                    <a:pt x="2924" y="4321"/>
                    <a:pt x="2942" y="4266"/>
                  </a:cubicBezTo>
                  <a:cubicBezTo>
                    <a:pt x="3107" y="3733"/>
                    <a:pt x="3107" y="3144"/>
                    <a:pt x="2960" y="2611"/>
                  </a:cubicBezTo>
                  <a:cubicBezTo>
                    <a:pt x="2887" y="2391"/>
                    <a:pt x="2795" y="2170"/>
                    <a:pt x="2758" y="1949"/>
                  </a:cubicBezTo>
                  <a:cubicBezTo>
                    <a:pt x="2611" y="1306"/>
                    <a:pt x="2813" y="626"/>
                    <a:pt x="2997" y="1"/>
                  </a:cubicBezTo>
                  <a:close/>
                </a:path>
              </a:pathLst>
            </a:custGeom>
            <a:solidFill>
              <a:srgbClr val="0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
            <p:cNvSpPr/>
            <p:nvPr/>
          </p:nvSpPr>
          <p:spPr>
            <a:xfrm flipH="1" rot="-1889844">
              <a:off x="5663010" y="2836833"/>
              <a:ext cx="4579769" cy="3427324"/>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
            <p:cNvSpPr/>
            <p:nvPr/>
          </p:nvSpPr>
          <p:spPr>
            <a:xfrm>
              <a:off x="8011576" y="1177565"/>
              <a:ext cx="1792857" cy="2546715"/>
            </a:xfrm>
            <a:custGeom>
              <a:rect b="b" l="l" r="r" t="t"/>
              <a:pathLst>
                <a:path extrusionOk="0" h="24470" w="17227">
                  <a:moveTo>
                    <a:pt x="7336" y="3016"/>
                  </a:moveTo>
                  <a:lnTo>
                    <a:pt x="7318" y="3053"/>
                  </a:lnTo>
                  <a:cubicBezTo>
                    <a:pt x="7336" y="3034"/>
                    <a:pt x="7336" y="3034"/>
                    <a:pt x="7336" y="3016"/>
                  </a:cubicBezTo>
                  <a:close/>
                  <a:moveTo>
                    <a:pt x="9156" y="8476"/>
                  </a:moveTo>
                  <a:lnTo>
                    <a:pt x="9156" y="8476"/>
                  </a:lnTo>
                  <a:cubicBezTo>
                    <a:pt x="9193" y="8494"/>
                    <a:pt x="9230" y="8494"/>
                    <a:pt x="9248" y="8494"/>
                  </a:cubicBezTo>
                  <a:lnTo>
                    <a:pt x="9432" y="8494"/>
                  </a:lnTo>
                  <a:cubicBezTo>
                    <a:pt x="9708" y="8531"/>
                    <a:pt x="9891" y="8550"/>
                    <a:pt x="10002" y="8586"/>
                  </a:cubicBezTo>
                  <a:cubicBezTo>
                    <a:pt x="10002" y="8697"/>
                    <a:pt x="10002" y="8789"/>
                    <a:pt x="10020" y="8844"/>
                  </a:cubicBezTo>
                  <a:cubicBezTo>
                    <a:pt x="10038" y="8972"/>
                    <a:pt x="10038" y="9322"/>
                    <a:pt x="10296" y="9800"/>
                  </a:cubicBezTo>
                  <a:cubicBezTo>
                    <a:pt x="10204" y="9745"/>
                    <a:pt x="10112" y="9689"/>
                    <a:pt x="9965" y="9653"/>
                  </a:cubicBezTo>
                  <a:lnTo>
                    <a:pt x="9947" y="9653"/>
                  </a:lnTo>
                  <a:cubicBezTo>
                    <a:pt x="9799" y="9598"/>
                    <a:pt x="9616" y="9561"/>
                    <a:pt x="9432" y="9524"/>
                  </a:cubicBezTo>
                  <a:cubicBezTo>
                    <a:pt x="9432" y="9506"/>
                    <a:pt x="9413" y="9506"/>
                    <a:pt x="9395" y="9506"/>
                  </a:cubicBezTo>
                  <a:cubicBezTo>
                    <a:pt x="9377" y="9487"/>
                    <a:pt x="9285" y="9340"/>
                    <a:pt x="9193" y="9138"/>
                  </a:cubicBezTo>
                  <a:cubicBezTo>
                    <a:pt x="9174" y="9028"/>
                    <a:pt x="9156" y="8881"/>
                    <a:pt x="9156" y="8733"/>
                  </a:cubicBezTo>
                  <a:cubicBezTo>
                    <a:pt x="9174" y="8660"/>
                    <a:pt x="9174" y="8568"/>
                    <a:pt x="9156" y="8476"/>
                  </a:cubicBezTo>
                  <a:close/>
                  <a:moveTo>
                    <a:pt x="9836" y="10333"/>
                  </a:moveTo>
                  <a:cubicBezTo>
                    <a:pt x="9358" y="10480"/>
                    <a:pt x="8899" y="10756"/>
                    <a:pt x="8843" y="10793"/>
                  </a:cubicBezTo>
                  <a:cubicBezTo>
                    <a:pt x="8843" y="10793"/>
                    <a:pt x="8862" y="10793"/>
                    <a:pt x="8880" y="10774"/>
                  </a:cubicBezTo>
                  <a:lnTo>
                    <a:pt x="8880" y="10774"/>
                  </a:lnTo>
                  <a:cubicBezTo>
                    <a:pt x="8880" y="10793"/>
                    <a:pt x="8862" y="10793"/>
                    <a:pt x="8843" y="10811"/>
                  </a:cubicBezTo>
                  <a:cubicBezTo>
                    <a:pt x="8641" y="10921"/>
                    <a:pt x="8513" y="11013"/>
                    <a:pt x="8513" y="11013"/>
                  </a:cubicBezTo>
                  <a:cubicBezTo>
                    <a:pt x="8513" y="11013"/>
                    <a:pt x="8623" y="11068"/>
                    <a:pt x="8770" y="11160"/>
                  </a:cubicBezTo>
                  <a:cubicBezTo>
                    <a:pt x="8899" y="11270"/>
                    <a:pt x="9156" y="11399"/>
                    <a:pt x="9413" y="11509"/>
                  </a:cubicBezTo>
                  <a:cubicBezTo>
                    <a:pt x="9579" y="11840"/>
                    <a:pt x="9763" y="12300"/>
                    <a:pt x="9910" y="12796"/>
                  </a:cubicBezTo>
                  <a:cubicBezTo>
                    <a:pt x="9579" y="12539"/>
                    <a:pt x="9119" y="12318"/>
                    <a:pt x="8513" y="12171"/>
                  </a:cubicBezTo>
                  <a:cubicBezTo>
                    <a:pt x="8439" y="11491"/>
                    <a:pt x="8274" y="10921"/>
                    <a:pt x="8108" y="10443"/>
                  </a:cubicBezTo>
                  <a:lnTo>
                    <a:pt x="8108" y="10443"/>
                  </a:lnTo>
                  <a:cubicBezTo>
                    <a:pt x="8247" y="10491"/>
                    <a:pt x="8375" y="10510"/>
                    <a:pt x="8507" y="10510"/>
                  </a:cubicBezTo>
                  <a:cubicBezTo>
                    <a:pt x="8777" y="10510"/>
                    <a:pt x="9060" y="10431"/>
                    <a:pt x="9469" y="10370"/>
                  </a:cubicBezTo>
                  <a:cubicBezTo>
                    <a:pt x="9597" y="10351"/>
                    <a:pt x="9726" y="10333"/>
                    <a:pt x="9836" y="10333"/>
                  </a:cubicBezTo>
                  <a:close/>
                  <a:moveTo>
                    <a:pt x="10296" y="11804"/>
                  </a:moveTo>
                  <a:lnTo>
                    <a:pt x="10296" y="11804"/>
                  </a:lnTo>
                  <a:cubicBezTo>
                    <a:pt x="10392" y="11814"/>
                    <a:pt x="10510" y="11817"/>
                    <a:pt x="10638" y="11817"/>
                  </a:cubicBezTo>
                  <a:cubicBezTo>
                    <a:pt x="10846" y="11817"/>
                    <a:pt x="11081" y="11809"/>
                    <a:pt x="11299" y="11809"/>
                  </a:cubicBezTo>
                  <a:cubicBezTo>
                    <a:pt x="11434" y="11809"/>
                    <a:pt x="11563" y="11812"/>
                    <a:pt x="11675" y="11822"/>
                  </a:cubicBezTo>
                  <a:cubicBezTo>
                    <a:pt x="11877" y="11840"/>
                    <a:pt x="12061" y="11932"/>
                    <a:pt x="12189" y="12024"/>
                  </a:cubicBezTo>
                  <a:cubicBezTo>
                    <a:pt x="12520" y="12465"/>
                    <a:pt x="12631" y="12870"/>
                    <a:pt x="12649" y="13035"/>
                  </a:cubicBezTo>
                  <a:cubicBezTo>
                    <a:pt x="11947" y="12367"/>
                    <a:pt x="10972" y="12336"/>
                    <a:pt x="10800" y="12336"/>
                  </a:cubicBezTo>
                  <a:cubicBezTo>
                    <a:pt x="10783" y="12336"/>
                    <a:pt x="10774" y="12337"/>
                    <a:pt x="10774" y="12337"/>
                  </a:cubicBezTo>
                  <a:cubicBezTo>
                    <a:pt x="10774" y="12337"/>
                    <a:pt x="10774" y="12374"/>
                    <a:pt x="10811" y="12465"/>
                  </a:cubicBezTo>
                  <a:cubicBezTo>
                    <a:pt x="10664" y="12226"/>
                    <a:pt x="10480" y="12006"/>
                    <a:pt x="10296" y="11804"/>
                  </a:cubicBezTo>
                  <a:close/>
                  <a:moveTo>
                    <a:pt x="9542" y="14341"/>
                  </a:moveTo>
                  <a:lnTo>
                    <a:pt x="9542" y="14341"/>
                  </a:lnTo>
                  <a:cubicBezTo>
                    <a:pt x="9560" y="14341"/>
                    <a:pt x="9579" y="14359"/>
                    <a:pt x="9597" y="14359"/>
                  </a:cubicBezTo>
                  <a:lnTo>
                    <a:pt x="9560" y="14359"/>
                  </a:lnTo>
                  <a:cubicBezTo>
                    <a:pt x="9560" y="14359"/>
                    <a:pt x="9560" y="14341"/>
                    <a:pt x="9542" y="14341"/>
                  </a:cubicBezTo>
                  <a:close/>
                  <a:moveTo>
                    <a:pt x="13127" y="15113"/>
                  </a:moveTo>
                  <a:cubicBezTo>
                    <a:pt x="13127" y="15127"/>
                    <a:pt x="13127" y="15153"/>
                    <a:pt x="13136" y="15173"/>
                  </a:cubicBezTo>
                  <a:lnTo>
                    <a:pt x="13136" y="15173"/>
                  </a:lnTo>
                  <a:cubicBezTo>
                    <a:pt x="13133" y="15149"/>
                    <a:pt x="13130" y="15128"/>
                    <a:pt x="13127" y="15113"/>
                  </a:cubicBezTo>
                  <a:close/>
                  <a:moveTo>
                    <a:pt x="10939" y="12723"/>
                  </a:moveTo>
                  <a:lnTo>
                    <a:pt x="10939" y="12723"/>
                  </a:lnTo>
                  <a:cubicBezTo>
                    <a:pt x="10994" y="12815"/>
                    <a:pt x="11050" y="12925"/>
                    <a:pt x="11142" y="13035"/>
                  </a:cubicBezTo>
                  <a:cubicBezTo>
                    <a:pt x="11325" y="13293"/>
                    <a:pt x="11601" y="13477"/>
                    <a:pt x="11895" y="13642"/>
                  </a:cubicBezTo>
                  <a:cubicBezTo>
                    <a:pt x="11969" y="13918"/>
                    <a:pt x="12024" y="14230"/>
                    <a:pt x="12024" y="14506"/>
                  </a:cubicBezTo>
                  <a:cubicBezTo>
                    <a:pt x="12006" y="14727"/>
                    <a:pt x="12061" y="15003"/>
                    <a:pt x="12134" y="15278"/>
                  </a:cubicBezTo>
                  <a:cubicBezTo>
                    <a:pt x="12024" y="15242"/>
                    <a:pt x="11914" y="15205"/>
                    <a:pt x="11785" y="15168"/>
                  </a:cubicBezTo>
                  <a:cubicBezTo>
                    <a:pt x="11417" y="14616"/>
                    <a:pt x="11123" y="13899"/>
                    <a:pt x="11031" y="13109"/>
                  </a:cubicBezTo>
                  <a:cubicBezTo>
                    <a:pt x="11013" y="12980"/>
                    <a:pt x="10976" y="12852"/>
                    <a:pt x="10939" y="12723"/>
                  </a:cubicBezTo>
                  <a:close/>
                  <a:moveTo>
                    <a:pt x="11711" y="9542"/>
                  </a:moveTo>
                  <a:lnTo>
                    <a:pt x="11711" y="9542"/>
                  </a:lnTo>
                  <a:cubicBezTo>
                    <a:pt x="11914" y="9708"/>
                    <a:pt x="12061" y="9855"/>
                    <a:pt x="12134" y="9965"/>
                  </a:cubicBezTo>
                  <a:cubicBezTo>
                    <a:pt x="12410" y="10406"/>
                    <a:pt x="12539" y="10609"/>
                    <a:pt x="12612" y="10719"/>
                  </a:cubicBezTo>
                  <a:cubicBezTo>
                    <a:pt x="12686" y="10958"/>
                    <a:pt x="12833" y="11270"/>
                    <a:pt x="13109" y="11583"/>
                  </a:cubicBezTo>
                  <a:cubicBezTo>
                    <a:pt x="13495" y="12006"/>
                    <a:pt x="13807" y="12226"/>
                    <a:pt x="13954" y="12337"/>
                  </a:cubicBezTo>
                  <a:cubicBezTo>
                    <a:pt x="14138" y="12502"/>
                    <a:pt x="14304" y="12686"/>
                    <a:pt x="14451" y="12888"/>
                  </a:cubicBezTo>
                  <a:cubicBezTo>
                    <a:pt x="14487" y="12943"/>
                    <a:pt x="14524" y="12999"/>
                    <a:pt x="14561" y="13072"/>
                  </a:cubicBezTo>
                  <a:cubicBezTo>
                    <a:pt x="14671" y="13274"/>
                    <a:pt x="14965" y="13899"/>
                    <a:pt x="15149" y="14341"/>
                  </a:cubicBezTo>
                  <a:cubicBezTo>
                    <a:pt x="15131" y="14359"/>
                    <a:pt x="15131" y="14359"/>
                    <a:pt x="15131" y="14359"/>
                  </a:cubicBezTo>
                  <a:cubicBezTo>
                    <a:pt x="14800" y="14727"/>
                    <a:pt x="14267" y="15131"/>
                    <a:pt x="13899" y="15811"/>
                  </a:cubicBezTo>
                  <a:cubicBezTo>
                    <a:pt x="13899" y="15775"/>
                    <a:pt x="13899" y="15738"/>
                    <a:pt x="13899" y="15720"/>
                  </a:cubicBezTo>
                  <a:cubicBezTo>
                    <a:pt x="13899" y="15572"/>
                    <a:pt x="13918" y="15444"/>
                    <a:pt x="13918" y="15315"/>
                  </a:cubicBezTo>
                  <a:cubicBezTo>
                    <a:pt x="14009" y="14800"/>
                    <a:pt x="14304" y="14212"/>
                    <a:pt x="14248" y="13660"/>
                  </a:cubicBezTo>
                  <a:cubicBezTo>
                    <a:pt x="14193" y="13109"/>
                    <a:pt x="14046" y="12888"/>
                    <a:pt x="14046" y="12888"/>
                  </a:cubicBezTo>
                  <a:cubicBezTo>
                    <a:pt x="14046" y="12888"/>
                    <a:pt x="13568" y="13311"/>
                    <a:pt x="13292" y="13973"/>
                  </a:cubicBezTo>
                  <a:cubicBezTo>
                    <a:pt x="13177" y="13693"/>
                    <a:pt x="13033" y="13473"/>
                    <a:pt x="12964" y="13377"/>
                  </a:cubicBezTo>
                  <a:lnTo>
                    <a:pt x="12964" y="13377"/>
                  </a:lnTo>
                  <a:cubicBezTo>
                    <a:pt x="12973" y="13393"/>
                    <a:pt x="12980" y="13410"/>
                    <a:pt x="12980" y="13421"/>
                  </a:cubicBezTo>
                  <a:cubicBezTo>
                    <a:pt x="12955" y="13384"/>
                    <a:pt x="12930" y="13346"/>
                    <a:pt x="12905" y="13308"/>
                  </a:cubicBezTo>
                  <a:lnTo>
                    <a:pt x="12905" y="13308"/>
                  </a:lnTo>
                  <a:cubicBezTo>
                    <a:pt x="12911" y="13316"/>
                    <a:pt x="12918" y="13323"/>
                    <a:pt x="12925" y="13330"/>
                  </a:cubicBezTo>
                  <a:cubicBezTo>
                    <a:pt x="12931" y="13336"/>
                    <a:pt x="12937" y="13342"/>
                    <a:pt x="12943" y="13348"/>
                  </a:cubicBezTo>
                  <a:lnTo>
                    <a:pt x="12943" y="13348"/>
                  </a:lnTo>
                  <a:cubicBezTo>
                    <a:pt x="12949" y="13356"/>
                    <a:pt x="12956" y="13365"/>
                    <a:pt x="12964" y="13377"/>
                  </a:cubicBezTo>
                  <a:lnTo>
                    <a:pt x="12964" y="13377"/>
                  </a:lnTo>
                  <a:cubicBezTo>
                    <a:pt x="12958" y="13366"/>
                    <a:pt x="12951" y="13355"/>
                    <a:pt x="12943" y="13348"/>
                  </a:cubicBezTo>
                  <a:lnTo>
                    <a:pt x="12943" y="13348"/>
                  </a:lnTo>
                  <a:cubicBezTo>
                    <a:pt x="12988" y="13393"/>
                    <a:pt x="13017" y="13421"/>
                    <a:pt x="13017" y="13421"/>
                  </a:cubicBezTo>
                  <a:cubicBezTo>
                    <a:pt x="12888" y="12337"/>
                    <a:pt x="11601" y="10921"/>
                    <a:pt x="11601" y="10921"/>
                  </a:cubicBezTo>
                  <a:cubicBezTo>
                    <a:pt x="11620" y="10866"/>
                    <a:pt x="11638" y="10756"/>
                    <a:pt x="11656" y="10609"/>
                  </a:cubicBezTo>
                  <a:cubicBezTo>
                    <a:pt x="11711" y="10241"/>
                    <a:pt x="11730" y="9837"/>
                    <a:pt x="11711" y="9542"/>
                  </a:cubicBezTo>
                  <a:close/>
                  <a:moveTo>
                    <a:pt x="12428" y="13991"/>
                  </a:moveTo>
                  <a:lnTo>
                    <a:pt x="12428" y="13991"/>
                  </a:lnTo>
                  <a:cubicBezTo>
                    <a:pt x="12447" y="14010"/>
                    <a:pt x="12465" y="14028"/>
                    <a:pt x="12502" y="14047"/>
                  </a:cubicBezTo>
                  <a:cubicBezTo>
                    <a:pt x="12594" y="14138"/>
                    <a:pt x="12686" y="14230"/>
                    <a:pt x="12778" y="14322"/>
                  </a:cubicBezTo>
                  <a:cubicBezTo>
                    <a:pt x="12906" y="14451"/>
                    <a:pt x="13017" y="14598"/>
                    <a:pt x="13127" y="14727"/>
                  </a:cubicBezTo>
                  <a:cubicBezTo>
                    <a:pt x="13109" y="14819"/>
                    <a:pt x="13109" y="14911"/>
                    <a:pt x="13127" y="15003"/>
                  </a:cubicBezTo>
                  <a:cubicBezTo>
                    <a:pt x="13127" y="15058"/>
                    <a:pt x="13127" y="15131"/>
                    <a:pt x="13145" y="15186"/>
                  </a:cubicBezTo>
                  <a:cubicBezTo>
                    <a:pt x="13142" y="15183"/>
                    <a:pt x="13139" y="15178"/>
                    <a:pt x="13136" y="15173"/>
                  </a:cubicBezTo>
                  <a:lnTo>
                    <a:pt x="13136" y="15173"/>
                  </a:lnTo>
                  <a:cubicBezTo>
                    <a:pt x="13158" y="15322"/>
                    <a:pt x="13205" y="15627"/>
                    <a:pt x="13348" y="15959"/>
                  </a:cubicBezTo>
                  <a:cubicBezTo>
                    <a:pt x="13311" y="15940"/>
                    <a:pt x="13274" y="15903"/>
                    <a:pt x="13237" y="15885"/>
                  </a:cubicBezTo>
                  <a:cubicBezTo>
                    <a:pt x="12851" y="15333"/>
                    <a:pt x="12557" y="14892"/>
                    <a:pt x="12576" y="14561"/>
                  </a:cubicBezTo>
                  <a:cubicBezTo>
                    <a:pt x="12594" y="14396"/>
                    <a:pt x="12520" y="14194"/>
                    <a:pt x="12428" y="13991"/>
                  </a:cubicBezTo>
                  <a:close/>
                  <a:moveTo>
                    <a:pt x="11252" y="15811"/>
                  </a:moveTo>
                  <a:cubicBezTo>
                    <a:pt x="11252" y="15940"/>
                    <a:pt x="11252" y="16087"/>
                    <a:pt x="11252" y="16234"/>
                  </a:cubicBezTo>
                  <a:cubicBezTo>
                    <a:pt x="11142" y="16106"/>
                    <a:pt x="11031" y="15995"/>
                    <a:pt x="10921" y="15885"/>
                  </a:cubicBezTo>
                  <a:cubicBezTo>
                    <a:pt x="10939" y="15867"/>
                    <a:pt x="10976" y="15867"/>
                    <a:pt x="11013" y="15848"/>
                  </a:cubicBezTo>
                  <a:cubicBezTo>
                    <a:pt x="11068" y="15848"/>
                    <a:pt x="11105" y="15830"/>
                    <a:pt x="11160" y="15830"/>
                  </a:cubicBezTo>
                  <a:cubicBezTo>
                    <a:pt x="11197" y="15811"/>
                    <a:pt x="11233" y="15811"/>
                    <a:pt x="11252" y="15811"/>
                  </a:cubicBezTo>
                  <a:close/>
                  <a:moveTo>
                    <a:pt x="5295" y="15242"/>
                  </a:moveTo>
                  <a:lnTo>
                    <a:pt x="5295" y="15242"/>
                  </a:lnTo>
                  <a:cubicBezTo>
                    <a:pt x="5589" y="15278"/>
                    <a:pt x="5902" y="15333"/>
                    <a:pt x="6270" y="15444"/>
                  </a:cubicBezTo>
                  <a:cubicBezTo>
                    <a:pt x="6601" y="15903"/>
                    <a:pt x="6821" y="16308"/>
                    <a:pt x="7189" y="16584"/>
                  </a:cubicBezTo>
                  <a:cubicBezTo>
                    <a:pt x="7299" y="16657"/>
                    <a:pt x="7409" y="16731"/>
                    <a:pt x="7520" y="16804"/>
                  </a:cubicBezTo>
                  <a:cubicBezTo>
                    <a:pt x="7428" y="16804"/>
                    <a:pt x="7318" y="16804"/>
                    <a:pt x="7226" y="16823"/>
                  </a:cubicBezTo>
                  <a:cubicBezTo>
                    <a:pt x="6821" y="16584"/>
                    <a:pt x="6325" y="16437"/>
                    <a:pt x="5994" y="15922"/>
                  </a:cubicBezTo>
                  <a:cubicBezTo>
                    <a:pt x="5847" y="15701"/>
                    <a:pt x="5589" y="15462"/>
                    <a:pt x="5295" y="15242"/>
                  </a:cubicBezTo>
                  <a:close/>
                  <a:moveTo>
                    <a:pt x="7538" y="16823"/>
                  </a:moveTo>
                  <a:cubicBezTo>
                    <a:pt x="7557" y="16841"/>
                    <a:pt x="7557" y="16841"/>
                    <a:pt x="7575" y="16841"/>
                  </a:cubicBezTo>
                  <a:lnTo>
                    <a:pt x="7281" y="16841"/>
                  </a:lnTo>
                  <a:cubicBezTo>
                    <a:pt x="7373" y="16823"/>
                    <a:pt x="7465" y="16823"/>
                    <a:pt x="7538" y="16823"/>
                  </a:cubicBezTo>
                  <a:close/>
                  <a:moveTo>
                    <a:pt x="1600" y="18128"/>
                  </a:moveTo>
                  <a:cubicBezTo>
                    <a:pt x="1600" y="18128"/>
                    <a:pt x="1604" y="18132"/>
                    <a:pt x="1608" y="18138"/>
                  </a:cubicBezTo>
                  <a:lnTo>
                    <a:pt x="1608" y="18138"/>
                  </a:lnTo>
                  <a:cubicBezTo>
                    <a:pt x="1608" y="18138"/>
                    <a:pt x="1608" y="18138"/>
                    <a:pt x="1608" y="18137"/>
                  </a:cubicBezTo>
                  <a:lnTo>
                    <a:pt x="1608" y="18137"/>
                  </a:lnTo>
                  <a:cubicBezTo>
                    <a:pt x="1606" y="18134"/>
                    <a:pt x="1603" y="18131"/>
                    <a:pt x="1600" y="18128"/>
                  </a:cubicBezTo>
                  <a:close/>
                  <a:moveTo>
                    <a:pt x="8237" y="17319"/>
                  </a:moveTo>
                  <a:lnTo>
                    <a:pt x="8237" y="17319"/>
                  </a:lnTo>
                  <a:cubicBezTo>
                    <a:pt x="8660" y="17632"/>
                    <a:pt x="9064" y="17944"/>
                    <a:pt x="9248" y="18146"/>
                  </a:cubicBezTo>
                  <a:cubicBezTo>
                    <a:pt x="9579" y="18514"/>
                    <a:pt x="10351" y="19874"/>
                    <a:pt x="10737" y="20242"/>
                  </a:cubicBezTo>
                  <a:cubicBezTo>
                    <a:pt x="11013" y="20499"/>
                    <a:pt x="11252" y="20775"/>
                    <a:pt x="11436" y="21069"/>
                  </a:cubicBezTo>
                  <a:cubicBezTo>
                    <a:pt x="11105" y="20867"/>
                    <a:pt x="10719" y="20665"/>
                    <a:pt x="10296" y="20499"/>
                  </a:cubicBezTo>
                  <a:cubicBezTo>
                    <a:pt x="9818" y="19286"/>
                    <a:pt x="8770" y="18238"/>
                    <a:pt x="8310" y="17889"/>
                  </a:cubicBezTo>
                  <a:cubicBezTo>
                    <a:pt x="8310" y="17742"/>
                    <a:pt x="8292" y="17595"/>
                    <a:pt x="8274" y="17448"/>
                  </a:cubicBezTo>
                  <a:cubicBezTo>
                    <a:pt x="8255" y="17411"/>
                    <a:pt x="8255" y="17374"/>
                    <a:pt x="8237" y="17319"/>
                  </a:cubicBezTo>
                  <a:close/>
                  <a:moveTo>
                    <a:pt x="10608" y="21786"/>
                  </a:moveTo>
                  <a:lnTo>
                    <a:pt x="10608" y="21786"/>
                  </a:lnTo>
                  <a:cubicBezTo>
                    <a:pt x="11233" y="22136"/>
                    <a:pt x="11730" y="22614"/>
                    <a:pt x="11859" y="23110"/>
                  </a:cubicBezTo>
                  <a:cubicBezTo>
                    <a:pt x="11895" y="23202"/>
                    <a:pt x="11914" y="23276"/>
                    <a:pt x="11932" y="23349"/>
                  </a:cubicBezTo>
                  <a:cubicBezTo>
                    <a:pt x="11859" y="23294"/>
                    <a:pt x="11767" y="23257"/>
                    <a:pt x="11656" y="23239"/>
                  </a:cubicBezTo>
                  <a:cubicBezTo>
                    <a:pt x="11381" y="23055"/>
                    <a:pt x="10866" y="22632"/>
                    <a:pt x="10608" y="21786"/>
                  </a:cubicBezTo>
                  <a:close/>
                  <a:moveTo>
                    <a:pt x="8016" y="1"/>
                  </a:moveTo>
                  <a:cubicBezTo>
                    <a:pt x="7998" y="38"/>
                    <a:pt x="7979" y="74"/>
                    <a:pt x="7924" y="130"/>
                  </a:cubicBezTo>
                  <a:lnTo>
                    <a:pt x="7759" y="350"/>
                  </a:lnTo>
                  <a:cubicBezTo>
                    <a:pt x="7667" y="424"/>
                    <a:pt x="7575" y="534"/>
                    <a:pt x="7483" y="663"/>
                  </a:cubicBezTo>
                  <a:lnTo>
                    <a:pt x="7465" y="681"/>
                  </a:lnTo>
                  <a:cubicBezTo>
                    <a:pt x="7428" y="699"/>
                    <a:pt x="7281" y="847"/>
                    <a:pt x="7134" y="1067"/>
                  </a:cubicBezTo>
                  <a:cubicBezTo>
                    <a:pt x="7134" y="1104"/>
                    <a:pt x="7115" y="1122"/>
                    <a:pt x="7097" y="1159"/>
                  </a:cubicBezTo>
                  <a:cubicBezTo>
                    <a:pt x="6968" y="1361"/>
                    <a:pt x="6858" y="1655"/>
                    <a:pt x="6840" y="2005"/>
                  </a:cubicBezTo>
                  <a:cubicBezTo>
                    <a:pt x="6840" y="2023"/>
                    <a:pt x="6840" y="2060"/>
                    <a:pt x="6840" y="2097"/>
                  </a:cubicBezTo>
                  <a:cubicBezTo>
                    <a:pt x="6840" y="2133"/>
                    <a:pt x="6840" y="2152"/>
                    <a:pt x="6840" y="2189"/>
                  </a:cubicBezTo>
                  <a:cubicBezTo>
                    <a:pt x="6803" y="2042"/>
                    <a:pt x="6766" y="1913"/>
                    <a:pt x="6711" y="1821"/>
                  </a:cubicBezTo>
                  <a:cubicBezTo>
                    <a:pt x="6435" y="1196"/>
                    <a:pt x="5828" y="516"/>
                    <a:pt x="5828" y="516"/>
                  </a:cubicBezTo>
                  <a:cubicBezTo>
                    <a:pt x="5828" y="552"/>
                    <a:pt x="5828" y="608"/>
                    <a:pt x="5828" y="663"/>
                  </a:cubicBezTo>
                  <a:lnTo>
                    <a:pt x="5792" y="938"/>
                  </a:lnTo>
                  <a:cubicBezTo>
                    <a:pt x="5773" y="1049"/>
                    <a:pt x="5755" y="1196"/>
                    <a:pt x="5736" y="1343"/>
                  </a:cubicBezTo>
                  <a:cubicBezTo>
                    <a:pt x="5736" y="1361"/>
                    <a:pt x="5736" y="1380"/>
                    <a:pt x="5736" y="1380"/>
                  </a:cubicBezTo>
                  <a:cubicBezTo>
                    <a:pt x="5718" y="1416"/>
                    <a:pt x="5663" y="1619"/>
                    <a:pt x="5681" y="1876"/>
                  </a:cubicBezTo>
                  <a:cubicBezTo>
                    <a:pt x="5681" y="1913"/>
                    <a:pt x="5681" y="1950"/>
                    <a:pt x="5681" y="1968"/>
                  </a:cubicBezTo>
                  <a:cubicBezTo>
                    <a:pt x="5700" y="2225"/>
                    <a:pt x="5755" y="2520"/>
                    <a:pt x="5920" y="2814"/>
                  </a:cubicBezTo>
                  <a:cubicBezTo>
                    <a:pt x="5920" y="2814"/>
                    <a:pt x="5939" y="2832"/>
                    <a:pt x="5939" y="2832"/>
                  </a:cubicBezTo>
                  <a:cubicBezTo>
                    <a:pt x="5939" y="2850"/>
                    <a:pt x="5957" y="2869"/>
                    <a:pt x="5975" y="2906"/>
                  </a:cubicBezTo>
                  <a:cubicBezTo>
                    <a:pt x="6362" y="3567"/>
                    <a:pt x="6637" y="4009"/>
                    <a:pt x="6840" y="4395"/>
                  </a:cubicBezTo>
                  <a:cubicBezTo>
                    <a:pt x="6840" y="4395"/>
                    <a:pt x="6950" y="4799"/>
                    <a:pt x="7170" y="5296"/>
                  </a:cubicBezTo>
                  <a:lnTo>
                    <a:pt x="7005" y="5038"/>
                  </a:lnTo>
                  <a:cubicBezTo>
                    <a:pt x="7005" y="5038"/>
                    <a:pt x="6564" y="4431"/>
                    <a:pt x="6214" y="4229"/>
                  </a:cubicBezTo>
                  <a:cubicBezTo>
                    <a:pt x="5626" y="3880"/>
                    <a:pt x="4726" y="3659"/>
                    <a:pt x="4725" y="3659"/>
                  </a:cubicBezTo>
                  <a:lnTo>
                    <a:pt x="4725" y="3659"/>
                  </a:lnTo>
                  <a:cubicBezTo>
                    <a:pt x="4762" y="3696"/>
                    <a:pt x="4780" y="3733"/>
                    <a:pt x="4817" y="3788"/>
                  </a:cubicBezTo>
                  <a:lnTo>
                    <a:pt x="4946" y="4027"/>
                  </a:lnTo>
                  <a:cubicBezTo>
                    <a:pt x="5001" y="4137"/>
                    <a:pt x="5056" y="4266"/>
                    <a:pt x="5130" y="4395"/>
                  </a:cubicBezTo>
                  <a:cubicBezTo>
                    <a:pt x="5130" y="4413"/>
                    <a:pt x="5130" y="4413"/>
                    <a:pt x="5148" y="4431"/>
                  </a:cubicBezTo>
                  <a:cubicBezTo>
                    <a:pt x="5148" y="4468"/>
                    <a:pt x="5222" y="4652"/>
                    <a:pt x="5387" y="4873"/>
                  </a:cubicBezTo>
                  <a:cubicBezTo>
                    <a:pt x="5387" y="4891"/>
                    <a:pt x="5406" y="4928"/>
                    <a:pt x="5442" y="4946"/>
                  </a:cubicBezTo>
                  <a:cubicBezTo>
                    <a:pt x="5589" y="5148"/>
                    <a:pt x="5810" y="5351"/>
                    <a:pt x="6123" y="5498"/>
                  </a:cubicBezTo>
                  <a:cubicBezTo>
                    <a:pt x="6123" y="5498"/>
                    <a:pt x="6123" y="5498"/>
                    <a:pt x="6123" y="5516"/>
                  </a:cubicBezTo>
                  <a:cubicBezTo>
                    <a:pt x="6159" y="5516"/>
                    <a:pt x="6178" y="5535"/>
                    <a:pt x="6196" y="5535"/>
                  </a:cubicBezTo>
                  <a:cubicBezTo>
                    <a:pt x="6821" y="5847"/>
                    <a:pt x="7281" y="6031"/>
                    <a:pt x="7630" y="6215"/>
                  </a:cubicBezTo>
                  <a:cubicBezTo>
                    <a:pt x="7667" y="6252"/>
                    <a:pt x="7685" y="6288"/>
                    <a:pt x="7704" y="6325"/>
                  </a:cubicBezTo>
                  <a:cubicBezTo>
                    <a:pt x="7446" y="6288"/>
                    <a:pt x="7170" y="6252"/>
                    <a:pt x="6858" y="6233"/>
                  </a:cubicBezTo>
                  <a:lnTo>
                    <a:pt x="6858" y="6233"/>
                  </a:lnTo>
                  <a:cubicBezTo>
                    <a:pt x="6858" y="6233"/>
                    <a:pt x="6858" y="6325"/>
                    <a:pt x="6895" y="6472"/>
                  </a:cubicBezTo>
                  <a:cubicBezTo>
                    <a:pt x="6895" y="6509"/>
                    <a:pt x="6913" y="6546"/>
                    <a:pt x="6913" y="6582"/>
                  </a:cubicBezTo>
                  <a:cubicBezTo>
                    <a:pt x="7023" y="7152"/>
                    <a:pt x="7391" y="7777"/>
                    <a:pt x="7759" y="8035"/>
                  </a:cubicBezTo>
                  <a:cubicBezTo>
                    <a:pt x="7796" y="8053"/>
                    <a:pt x="7814" y="8072"/>
                    <a:pt x="7832" y="8090"/>
                  </a:cubicBezTo>
                  <a:cubicBezTo>
                    <a:pt x="7851" y="8274"/>
                    <a:pt x="7887" y="8458"/>
                    <a:pt x="7998" y="8642"/>
                  </a:cubicBezTo>
                  <a:cubicBezTo>
                    <a:pt x="8108" y="8881"/>
                    <a:pt x="8310" y="9064"/>
                    <a:pt x="8494" y="9175"/>
                  </a:cubicBezTo>
                  <a:cubicBezTo>
                    <a:pt x="8200" y="9046"/>
                    <a:pt x="7943" y="8881"/>
                    <a:pt x="7796" y="8715"/>
                  </a:cubicBezTo>
                  <a:cubicBezTo>
                    <a:pt x="7435" y="8229"/>
                    <a:pt x="6670" y="7390"/>
                    <a:pt x="6293" y="7390"/>
                  </a:cubicBezTo>
                  <a:cubicBezTo>
                    <a:pt x="6285" y="7390"/>
                    <a:pt x="6277" y="7391"/>
                    <a:pt x="6270" y="7391"/>
                  </a:cubicBezTo>
                  <a:lnTo>
                    <a:pt x="6251" y="7391"/>
                  </a:lnTo>
                  <a:cubicBezTo>
                    <a:pt x="6509" y="7612"/>
                    <a:pt x="6619" y="7961"/>
                    <a:pt x="6748" y="8366"/>
                  </a:cubicBezTo>
                  <a:cubicBezTo>
                    <a:pt x="6931" y="9193"/>
                    <a:pt x="7226" y="9781"/>
                    <a:pt x="7593" y="10112"/>
                  </a:cubicBezTo>
                  <a:cubicBezTo>
                    <a:pt x="7667" y="10406"/>
                    <a:pt x="7722" y="10719"/>
                    <a:pt x="7759" y="11050"/>
                  </a:cubicBezTo>
                  <a:cubicBezTo>
                    <a:pt x="7851" y="12171"/>
                    <a:pt x="8016" y="13256"/>
                    <a:pt x="8660" y="14451"/>
                  </a:cubicBezTo>
                  <a:cubicBezTo>
                    <a:pt x="8568" y="14451"/>
                    <a:pt x="8476" y="14488"/>
                    <a:pt x="8365" y="14506"/>
                  </a:cubicBezTo>
                  <a:cubicBezTo>
                    <a:pt x="8365" y="14506"/>
                    <a:pt x="8402" y="14580"/>
                    <a:pt x="8476" y="14690"/>
                  </a:cubicBezTo>
                  <a:cubicBezTo>
                    <a:pt x="8476" y="14727"/>
                    <a:pt x="8494" y="14764"/>
                    <a:pt x="8513" y="14800"/>
                  </a:cubicBezTo>
                  <a:cubicBezTo>
                    <a:pt x="8549" y="14855"/>
                    <a:pt x="8568" y="14911"/>
                    <a:pt x="8604" y="14966"/>
                  </a:cubicBezTo>
                  <a:cubicBezTo>
                    <a:pt x="8549" y="14929"/>
                    <a:pt x="8494" y="14892"/>
                    <a:pt x="8421" y="14855"/>
                  </a:cubicBezTo>
                  <a:cubicBezTo>
                    <a:pt x="8421" y="14855"/>
                    <a:pt x="7079" y="13513"/>
                    <a:pt x="6748" y="12355"/>
                  </a:cubicBezTo>
                  <a:cubicBezTo>
                    <a:pt x="6439" y="11212"/>
                    <a:pt x="6095" y="10535"/>
                    <a:pt x="4673" y="10535"/>
                  </a:cubicBezTo>
                  <a:cubicBezTo>
                    <a:pt x="4654" y="10535"/>
                    <a:pt x="4634" y="10535"/>
                    <a:pt x="4615" y="10535"/>
                  </a:cubicBezTo>
                  <a:cubicBezTo>
                    <a:pt x="3944" y="10544"/>
                    <a:pt x="3168" y="10580"/>
                    <a:pt x="2473" y="10580"/>
                  </a:cubicBezTo>
                  <a:cubicBezTo>
                    <a:pt x="1665" y="10580"/>
                    <a:pt x="968" y="10531"/>
                    <a:pt x="681" y="10333"/>
                  </a:cubicBezTo>
                  <a:lnTo>
                    <a:pt x="681" y="10333"/>
                  </a:lnTo>
                  <a:cubicBezTo>
                    <a:pt x="681" y="10333"/>
                    <a:pt x="1876" y="11493"/>
                    <a:pt x="3235" y="11493"/>
                  </a:cubicBezTo>
                  <a:cubicBezTo>
                    <a:pt x="3266" y="11493"/>
                    <a:pt x="3297" y="11492"/>
                    <a:pt x="3328" y="11491"/>
                  </a:cubicBezTo>
                  <a:cubicBezTo>
                    <a:pt x="3443" y="11487"/>
                    <a:pt x="3554" y="11484"/>
                    <a:pt x="3659" y="11484"/>
                  </a:cubicBezTo>
                  <a:cubicBezTo>
                    <a:pt x="4836" y="11484"/>
                    <a:pt x="5439" y="11784"/>
                    <a:pt x="5810" y="12796"/>
                  </a:cubicBezTo>
                  <a:cubicBezTo>
                    <a:pt x="5975" y="13219"/>
                    <a:pt x="6214" y="13660"/>
                    <a:pt x="6453" y="14065"/>
                  </a:cubicBezTo>
                  <a:cubicBezTo>
                    <a:pt x="5111" y="13017"/>
                    <a:pt x="3530" y="12484"/>
                    <a:pt x="2721" y="12300"/>
                  </a:cubicBezTo>
                  <a:cubicBezTo>
                    <a:pt x="1747" y="12079"/>
                    <a:pt x="1" y="11510"/>
                    <a:pt x="1" y="11509"/>
                  </a:cubicBezTo>
                  <a:lnTo>
                    <a:pt x="1" y="11509"/>
                  </a:lnTo>
                  <a:cubicBezTo>
                    <a:pt x="773" y="12668"/>
                    <a:pt x="3733" y="13550"/>
                    <a:pt x="5019" y="14304"/>
                  </a:cubicBezTo>
                  <a:cubicBezTo>
                    <a:pt x="4615" y="14359"/>
                    <a:pt x="4229" y="14414"/>
                    <a:pt x="3898" y="14451"/>
                  </a:cubicBezTo>
                  <a:cubicBezTo>
                    <a:pt x="3438" y="14230"/>
                    <a:pt x="3034" y="14102"/>
                    <a:pt x="2832" y="14083"/>
                  </a:cubicBezTo>
                  <a:cubicBezTo>
                    <a:pt x="2299" y="14010"/>
                    <a:pt x="1563" y="13128"/>
                    <a:pt x="1563" y="13127"/>
                  </a:cubicBezTo>
                  <a:lnTo>
                    <a:pt x="1563" y="13127"/>
                  </a:lnTo>
                  <a:cubicBezTo>
                    <a:pt x="1618" y="13660"/>
                    <a:pt x="1968" y="14120"/>
                    <a:pt x="2427" y="14488"/>
                  </a:cubicBezTo>
                  <a:cubicBezTo>
                    <a:pt x="1343" y="14561"/>
                    <a:pt x="221" y="14800"/>
                    <a:pt x="221" y="14800"/>
                  </a:cubicBezTo>
                  <a:cubicBezTo>
                    <a:pt x="221" y="14800"/>
                    <a:pt x="811" y="15061"/>
                    <a:pt x="1339" y="15061"/>
                  </a:cubicBezTo>
                  <a:cubicBezTo>
                    <a:pt x="1422" y="15061"/>
                    <a:pt x="1504" y="15054"/>
                    <a:pt x="1582" y="15039"/>
                  </a:cubicBezTo>
                  <a:cubicBezTo>
                    <a:pt x="1867" y="14984"/>
                    <a:pt x="2046" y="14943"/>
                    <a:pt x="2207" y="14943"/>
                  </a:cubicBezTo>
                  <a:cubicBezTo>
                    <a:pt x="2368" y="14943"/>
                    <a:pt x="2510" y="14984"/>
                    <a:pt x="2721" y="15094"/>
                  </a:cubicBezTo>
                  <a:cubicBezTo>
                    <a:pt x="2887" y="15186"/>
                    <a:pt x="3126" y="15205"/>
                    <a:pt x="3438" y="15205"/>
                  </a:cubicBezTo>
                  <a:cubicBezTo>
                    <a:pt x="3677" y="15370"/>
                    <a:pt x="3898" y="15499"/>
                    <a:pt x="4082" y="15646"/>
                  </a:cubicBezTo>
                  <a:cubicBezTo>
                    <a:pt x="4192" y="15701"/>
                    <a:pt x="4266" y="15793"/>
                    <a:pt x="4358" y="15867"/>
                  </a:cubicBezTo>
                  <a:cubicBezTo>
                    <a:pt x="4192" y="15977"/>
                    <a:pt x="4082" y="16069"/>
                    <a:pt x="4008" y="16179"/>
                  </a:cubicBezTo>
                  <a:cubicBezTo>
                    <a:pt x="3769" y="15977"/>
                    <a:pt x="3567" y="15775"/>
                    <a:pt x="3402" y="15517"/>
                  </a:cubicBezTo>
                  <a:cubicBezTo>
                    <a:pt x="3401" y="15516"/>
                    <a:pt x="3400" y="15516"/>
                    <a:pt x="3399" y="15516"/>
                  </a:cubicBezTo>
                  <a:lnTo>
                    <a:pt x="3399" y="15516"/>
                  </a:lnTo>
                  <a:cubicBezTo>
                    <a:pt x="3370" y="15516"/>
                    <a:pt x="3467" y="16178"/>
                    <a:pt x="3843" y="16823"/>
                  </a:cubicBezTo>
                  <a:cubicBezTo>
                    <a:pt x="3843" y="16896"/>
                    <a:pt x="3861" y="16970"/>
                    <a:pt x="3880" y="17043"/>
                  </a:cubicBezTo>
                  <a:cubicBezTo>
                    <a:pt x="3916" y="17301"/>
                    <a:pt x="4027" y="17540"/>
                    <a:pt x="4119" y="17779"/>
                  </a:cubicBezTo>
                  <a:cubicBezTo>
                    <a:pt x="4137" y="17797"/>
                    <a:pt x="4137" y="17815"/>
                    <a:pt x="4155" y="17834"/>
                  </a:cubicBezTo>
                  <a:cubicBezTo>
                    <a:pt x="4302" y="18165"/>
                    <a:pt x="4560" y="18918"/>
                    <a:pt x="4762" y="19562"/>
                  </a:cubicBezTo>
                  <a:cubicBezTo>
                    <a:pt x="4836" y="19801"/>
                    <a:pt x="4928" y="20132"/>
                    <a:pt x="5019" y="20444"/>
                  </a:cubicBezTo>
                  <a:cubicBezTo>
                    <a:pt x="4909" y="20242"/>
                    <a:pt x="4780" y="20058"/>
                    <a:pt x="4707" y="19930"/>
                  </a:cubicBezTo>
                  <a:cubicBezTo>
                    <a:pt x="4707" y="19911"/>
                    <a:pt x="4689" y="19893"/>
                    <a:pt x="4670" y="19874"/>
                  </a:cubicBezTo>
                  <a:cubicBezTo>
                    <a:pt x="4523" y="19580"/>
                    <a:pt x="4266" y="19047"/>
                    <a:pt x="4174" y="18863"/>
                  </a:cubicBezTo>
                  <a:cubicBezTo>
                    <a:pt x="4174" y="18863"/>
                    <a:pt x="4174" y="18863"/>
                    <a:pt x="4174" y="18882"/>
                  </a:cubicBezTo>
                  <a:cubicBezTo>
                    <a:pt x="4155" y="18845"/>
                    <a:pt x="4155" y="18808"/>
                    <a:pt x="4137" y="18771"/>
                  </a:cubicBezTo>
                  <a:cubicBezTo>
                    <a:pt x="4063" y="18606"/>
                    <a:pt x="3898" y="18330"/>
                    <a:pt x="3769" y="18128"/>
                  </a:cubicBezTo>
                  <a:cubicBezTo>
                    <a:pt x="3733" y="18036"/>
                    <a:pt x="3677" y="17944"/>
                    <a:pt x="3622" y="17870"/>
                  </a:cubicBezTo>
                  <a:cubicBezTo>
                    <a:pt x="3567" y="17797"/>
                    <a:pt x="3512" y="17723"/>
                    <a:pt x="3475" y="17650"/>
                  </a:cubicBezTo>
                  <a:cubicBezTo>
                    <a:pt x="3383" y="17521"/>
                    <a:pt x="3273" y="17429"/>
                    <a:pt x="3126" y="17411"/>
                  </a:cubicBezTo>
                  <a:lnTo>
                    <a:pt x="3107" y="17411"/>
                  </a:lnTo>
                  <a:cubicBezTo>
                    <a:pt x="3016" y="17393"/>
                    <a:pt x="2942" y="17393"/>
                    <a:pt x="2850" y="17393"/>
                  </a:cubicBezTo>
                  <a:cubicBezTo>
                    <a:pt x="2593" y="17393"/>
                    <a:pt x="2207" y="17448"/>
                    <a:pt x="1857" y="17668"/>
                  </a:cubicBezTo>
                  <a:cubicBezTo>
                    <a:pt x="1857" y="17668"/>
                    <a:pt x="1839" y="17687"/>
                    <a:pt x="1839" y="17687"/>
                  </a:cubicBezTo>
                  <a:cubicBezTo>
                    <a:pt x="1577" y="17861"/>
                    <a:pt x="1547" y="17970"/>
                    <a:pt x="1608" y="18137"/>
                  </a:cubicBezTo>
                  <a:lnTo>
                    <a:pt x="1608" y="18137"/>
                  </a:lnTo>
                  <a:cubicBezTo>
                    <a:pt x="1609" y="18139"/>
                    <a:pt x="1609" y="18140"/>
                    <a:pt x="1610" y="18141"/>
                  </a:cubicBezTo>
                  <a:lnTo>
                    <a:pt x="1610" y="18141"/>
                  </a:lnTo>
                  <a:cubicBezTo>
                    <a:pt x="1609" y="18140"/>
                    <a:pt x="1609" y="18139"/>
                    <a:pt x="1608" y="18138"/>
                  </a:cubicBezTo>
                  <a:lnTo>
                    <a:pt x="1608" y="18138"/>
                  </a:lnTo>
                  <a:cubicBezTo>
                    <a:pt x="1611" y="18146"/>
                    <a:pt x="1614" y="18154"/>
                    <a:pt x="1617" y="18162"/>
                  </a:cubicBezTo>
                  <a:lnTo>
                    <a:pt x="1617" y="18162"/>
                  </a:lnTo>
                  <a:cubicBezTo>
                    <a:pt x="1618" y="18169"/>
                    <a:pt x="1618" y="18176"/>
                    <a:pt x="1618" y="18183"/>
                  </a:cubicBezTo>
                  <a:cubicBezTo>
                    <a:pt x="1710" y="18404"/>
                    <a:pt x="1821" y="18624"/>
                    <a:pt x="1949" y="18826"/>
                  </a:cubicBezTo>
                  <a:cubicBezTo>
                    <a:pt x="1876" y="18826"/>
                    <a:pt x="1821" y="18845"/>
                    <a:pt x="1747" y="18900"/>
                  </a:cubicBezTo>
                  <a:cubicBezTo>
                    <a:pt x="1545" y="19029"/>
                    <a:pt x="1379" y="19176"/>
                    <a:pt x="1232" y="19360"/>
                  </a:cubicBezTo>
                  <a:cubicBezTo>
                    <a:pt x="1140" y="19470"/>
                    <a:pt x="1048" y="19599"/>
                    <a:pt x="1048" y="19746"/>
                  </a:cubicBezTo>
                  <a:cubicBezTo>
                    <a:pt x="1048" y="19838"/>
                    <a:pt x="1067" y="19911"/>
                    <a:pt x="1104" y="19966"/>
                  </a:cubicBezTo>
                  <a:cubicBezTo>
                    <a:pt x="1140" y="20021"/>
                    <a:pt x="1159" y="20058"/>
                    <a:pt x="1196" y="20095"/>
                  </a:cubicBezTo>
                  <a:cubicBezTo>
                    <a:pt x="1343" y="20297"/>
                    <a:pt x="1692" y="20738"/>
                    <a:pt x="1949" y="20757"/>
                  </a:cubicBezTo>
                  <a:cubicBezTo>
                    <a:pt x="1968" y="20775"/>
                    <a:pt x="1986" y="20775"/>
                    <a:pt x="2023" y="20794"/>
                  </a:cubicBezTo>
                  <a:cubicBezTo>
                    <a:pt x="2023" y="20867"/>
                    <a:pt x="2041" y="20941"/>
                    <a:pt x="2060" y="20996"/>
                  </a:cubicBezTo>
                  <a:lnTo>
                    <a:pt x="2041" y="20996"/>
                  </a:lnTo>
                  <a:cubicBezTo>
                    <a:pt x="1879" y="20871"/>
                    <a:pt x="1699" y="20797"/>
                    <a:pt x="1509" y="20797"/>
                  </a:cubicBezTo>
                  <a:cubicBezTo>
                    <a:pt x="1419" y="20797"/>
                    <a:pt x="1327" y="20813"/>
                    <a:pt x="1232" y="20849"/>
                  </a:cubicBezTo>
                  <a:cubicBezTo>
                    <a:pt x="1104" y="20867"/>
                    <a:pt x="993" y="20941"/>
                    <a:pt x="865" y="21033"/>
                  </a:cubicBezTo>
                  <a:cubicBezTo>
                    <a:pt x="681" y="21143"/>
                    <a:pt x="534" y="21308"/>
                    <a:pt x="460" y="21492"/>
                  </a:cubicBezTo>
                  <a:cubicBezTo>
                    <a:pt x="442" y="21566"/>
                    <a:pt x="423" y="21639"/>
                    <a:pt x="423" y="21713"/>
                  </a:cubicBezTo>
                  <a:cubicBezTo>
                    <a:pt x="423" y="21786"/>
                    <a:pt x="423" y="21842"/>
                    <a:pt x="442" y="21915"/>
                  </a:cubicBezTo>
                  <a:cubicBezTo>
                    <a:pt x="479" y="22099"/>
                    <a:pt x="570" y="22264"/>
                    <a:pt x="699" y="22411"/>
                  </a:cubicBezTo>
                  <a:cubicBezTo>
                    <a:pt x="699" y="22411"/>
                    <a:pt x="699" y="22430"/>
                    <a:pt x="718" y="22430"/>
                  </a:cubicBezTo>
                  <a:cubicBezTo>
                    <a:pt x="791" y="22503"/>
                    <a:pt x="865" y="22577"/>
                    <a:pt x="957" y="22632"/>
                  </a:cubicBezTo>
                  <a:cubicBezTo>
                    <a:pt x="1085" y="22724"/>
                    <a:pt x="1269" y="22816"/>
                    <a:pt x="1563" y="22853"/>
                  </a:cubicBezTo>
                  <a:cubicBezTo>
                    <a:pt x="1600" y="22871"/>
                    <a:pt x="1655" y="22871"/>
                    <a:pt x="1692" y="22889"/>
                  </a:cubicBezTo>
                  <a:cubicBezTo>
                    <a:pt x="1894" y="22926"/>
                    <a:pt x="2060" y="23018"/>
                    <a:pt x="2262" y="23110"/>
                  </a:cubicBezTo>
                  <a:cubicBezTo>
                    <a:pt x="2409" y="23165"/>
                    <a:pt x="2556" y="23220"/>
                    <a:pt x="2703" y="23276"/>
                  </a:cubicBezTo>
                  <a:cubicBezTo>
                    <a:pt x="2924" y="23367"/>
                    <a:pt x="3181" y="23478"/>
                    <a:pt x="3438" y="23551"/>
                  </a:cubicBezTo>
                  <a:cubicBezTo>
                    <a:pt x="3494" y="23570"/>
                    <a:pt x="3530" y="23588"/>
                    <a:pt x="3585" y="23606"/>
                  </a:cubicBezTo>
                  <a:cubicBezTo>
                    <a:pt x="3691" y="23652"/>
                    <a:pt x="3822" y="23685"/>
                    <a:pt x="3947" y="23685"/>
                  </a:cubicBezTo>
                  <a:cubicBezTo>
                    <a:pt x="3974" y="23685"/>
                    <a:pt x="4001" y="23683"/>
                    <a:pt x="4027" y="23680"/>
                  </a:cubicBezTo>
                  <a:cubicBezTo>
                    <a:pt x="4063" y="23680"/>
                    <a:pt x="4100" y="23662"/>
                    <a:pt x="4137" y="23643"/>
                  </a:cubicBezTo>
                  <a:cubicBezTo>
                    <a:pt x="4284" y="23606"/>
                    <a:pt x="4394" y="23515"/>
                    <a:pt x="4523" y="23331"/>
                  </a:cubicBezTo>
                  <a:cubicBezTo>
                    <a:pt x="4523" y="23312"/>
                    <a:pt x="4541" y="23294"/>
                    <a:pt x="4541" y="23276"/>
                  </a:cubicBezTo>
                  <a:cubicBezTo>
                    <a:pt x="4597" y="23202"/>
                    <a:pt x="4633" y="23128"/>
                    <a:pt x="4652" y="23055"/>
                  </a:cubicBezTo>
                  <a:cubicBezTo>
                    <a:pt x="4670" y="23000"/>
                    <a:pt x="4670" y="22945"/>
                    <a:pt x="4652" y="22889"/>
                  </a:cubicBezTo>
                  <a:lnTo>
                    <a:pt x="4652" y="22889"/>
                  </a:lnTo>
                  <a:cubicBezTo>
                    <a:pt x="4737" y="22900"/>
                    <a:pt x="4815" y="22911"/>
                    <a:pt x="4888" y="22911"/>
                  </a:cubicBezTo>
                  <a:cubicBezTo>
                    <a:pt x="4941" y="22911"/>
                    <a:pt x="4991" y="22905"/>
                    <a:pt x="5038" y="22889"/>
                  </a:cubicBezTo>
                  <a:cubicBezTo>
                    <a:pt x="5130" y="22871"/>
                    <a:pt x="5222" y="22834"/>
                    <a:pt x="5295" y="22798"/>
                  </a:cubicBezTo>
                  <a:cubicBezTo>
                    <a:pt x="5295" y="22798"/>
                    <a:pt x="5626" y="22706"/>
                    <a:pt x="5828" y="22338"/>
                  </a:cubicBezTo>
                  <a:cubicBezTo>
                    <a:pt x="5865" y="22264"/>
                    <a:pt x="5902" y="22172"/>
                    <a:pt x="5920" y="22099"/>
                  </a:cubicBezTo>
                  <a:cubicBezTo>
                    <a:pt x="5920" y="22081"/>
                    <a:pt x="5920" y="22062"/>
                    <a:pt x="5939" y="22044"/>
                  </a:cubicBezTo>
                  <a:lnTo>
                    <a:pt x="6031" y="22044"/>
                  </a:lnTo>
                  <a:cubicBezTo>
                    <a:pt x="5847" y="22908"/>
                    <a:pt x="6086" y="23680"/>
                    <a:pt x="6086" y="23772"/>
                  </a:cubicBezTo>
                  <a:cubicBezTo>
                    <a:pt x="6086" y="23772"/>
                    <a:pt x="6270" y="23239"/>
                    <a:pt x="6362" y="22669"/>
                  </a:cubicBezTo>
                  <a:cubicBezTo>
                    <a:pt x="6435" y="22172"/>
                    <a:pt x="6803" y="21842"/>
                    <a:pt x="7501" y="21382"/>
                  </a:cubicBezTo>
                  <a:cubicBezTo>
                    <a:pt x="7593" y="21566"/>
                    <a:pt x="7667" y="21750"/>
                    <a:pt x="7777" y="21897"/>
                  </a:cubicBezTo>
                  <a:cubicBezTo>
                    <a:pt x="7832" y="21970"/>
                    <a:pt x="7906" y="22062"/>
                    <a:pt x="7979" y="22136"/>
                  </a:cubicBezTo>
                  <a:cubicBezTo>
                    <a:pt x="8494" y="22926"/>
                    <a:pt x="9101" y="23643"/>
                    <a:pt x="9799" y="23974"/>
                  </a:cubicBezTo>
                  <a:cubicBezTo>
                    <a:pt x="10661" y="24376"/>
                    <a:pt x="11372" y="24470"/>
                    <a:pt x="11856" y="24470"/>
                  </a:cubicBezTo>
                  <a:cubicBezTo>
                    <a:pt x="12146" y="24470"/>
                    <a:pt x="12355" y="24436"/>
                    <a:pt x="12465" y="24415"/>
                  </a:cubicBezTo>
                  <a:lnTo>
                    <a:pt x="12465" y="24415"/>
                  </a:lnTo>
                  <a:cubicBezTo>
                    <a:pt x="12447" y="24434"/>
                    <a:pt x="12447" y="24452"/>
                    <a:pt x="12447" y="24452"/>
                  </a:cubicBezTo>
                  <a:cubicBezTo>
                    <a:pt x="12465" y="24434"/>
                    <a:pt x="12484" y="24415"/>
                    <a:pt x="12502" y="24397"/>
                  </a:cubicBezTo>
                  <a:cubicBezTo>
                    <a:pt x="12557" y="24415"/>
                    <a:pt x="12576" y="24434"/>
                    <a:pt x="12576" y="24434"/>
                  </a:cubicBezTo>
                  <a:cubicBezTo>
                    <a:pt x="12576" y="24434"/>
                    <a:pt x="12557" y="24415"/>
                    <a:pt x="12539" y="24397"/>
                  </a:cubicBezTo>
                  <a:cubicBezTo>
                    <a:pt x="12539" y="24397"/>
                    <a:pt x="12557" y="24379"/>
                    <a:pt x="12557" y="24379"/>
                  </a:cubicBezTo>
                  <a:lnTo>
                    <a:pt x="12576" y="24379"/>
                  </a:lnTo>
                  <a:cubicBezTo>
                    <a:pt x="12576" y="24379"/>
                    <a:pt x="12576" y="24360"/>
                    <a:pt x="12557" y="24342"/>
                  </a:cubicBezTo>
                  <a:cubicBezTo>
                    <a:pt x="12741" y="24176"/>
                    <a:pt x="12888" y="23993"/>
                    <a:pt x="13035" y="23790"/>
                  </a:cubicBezTo>
                  <a:cubicBezTo>
                    <a:pt x="13035" y="23790"/>
                    <a:pt x="14598" y="22706"/>
                    <a:pt x="14837" y="21382"/>
                  </a:cubicBezTo>
                  <a:cubicBezTo>
                    <a:pt x="15057" y="20077"/>
                    <a:pt x="15535" y="19635"/>
                    <a:pt x="16381" y="19562"/>
                  </a:cubicBezTo>
                  <a:cubicBezTo>
                    <a:pt x="16381" y="19562"/>
                    <a:pt x="16075" y="19327"/>
                    <a:pt x="15657" y="19327"/>
                  </a:cubicBezTo>
                  <a:cubicBezTo>
                    <a:pt x="15404" y="19327"/>
                    <a:pt x="15110" y="19413"/>
                    <a:pt x="14818" y="19691"/>
                  </a:cubicBezTo>
                  <a:cubicBezTo>
                    <a:pt x="14818" y="19617"/>
                    <a:pt x="14837" y="19562"/>
                    <a:pt x="14855" y="19488"/>
                  </a:cubicBezTo>
                  <a:cubicBezTo>
                    <a:pt x="14874" y="19470"/>
                    <a:pt x="14892" y="19452"/>
                    <a:pt x="14892" y="19452"/>
                  </a:cubicBezTo>
                  <a:cubicBezTo>
                    <a:pt x="14892" y="19452"/>
                    <a:pt x="14874" y="19433"/>
                    <a:pt x="14855" y="19415"/>
                  </a:cubicBezTo>
                  <a:cubicBezTo>
                    <a:pt x="14855" y="19378"/>
                    <a:pt x="14874" y="19341"/>
                    <a:pt x="14874" y="19323"/>
                  </a:cubicBezTo>
                  <a:cubicBezTo>
                    <a:pt x="14892" y="19341"/>
                    <a:pt x="14910" y="19360"/>
                    <a:pt x="14910" y="19360"/>
                  </a:cubicBezTo>
                  <a:cubicBezTo>
                    <a:pt x="14929" y="19341"/>
                    <a:pt x="15149" y="19084"/>
                    <a:pt x="15223" y="18992"/>
                  </a:cubicBezTo>
                  <a:cubicBezTo>
                    <a:pt x="15278" y="18900"/>
                    <a:pt x="15333" y="18808"/>
                    <a:pt x="15388" y="18735"/>
                  </a:cubicBezTo>
                  <a:cubicBezTo>
                    <a:pt x="15388" y="18753"/>
                    <a:pt x="15388" y="18753"/>
                    <a:pt x="15388" y="18753"/>
                  </a:cubicBezTo>
                  <a:lnTo>
                    <a:pt x="15462" y="18606"/>
                  </a:lnTo>
                  <a:cubicBezTo>
                    <a:pt x="15480" y="18551"/>
                    <a:pt x="15517" y="18514"/>
                    <a:pt x="15535" y="18477"/>
                  </a:cubicBezTo>
                  <a:cubicBezTo>
                    <a:pt x="15591" y="18367"/>
                    <a:pt x="15664" y="18257"/>
                    <a:pt x="15701" y="18146"/>
                  </a:cubicBezTo>
                  <a:cubicBezTo>
                    <a:pt x="15848" y="17907"/>
                    <a:pt x="16087" y="17448"/>
                    <a:pt x="16216" y="17006"/>
                  </a:cubicBezTo>
                  <a:cubicBezTo>
                    <a:pt x="16344" y="16602"/>
                    <a:pt x="16326" y="16216"/>
                    <a:pt x="16252" y="15830"/>
                  </a:cubicBezTo>
                  <a:cubicBezTo>
                    <a:pt x="16271" y="15811"/>
                    <a:pt x="16271" y="15811"/>
                    <a:pt x="16271" y="15811"/>
                  </a:cubicBezTo>
                  <a:cubicBezTo>
                    <a:pt x="16326" y="15756"/>
                    <a:pt x="16436" y="15646"/>
                    <a:pt x="16547" y="15481"/>
                  </a:cubicBezTo>
                  <a:cubicBezTo>
                    <a:pt x="16859" y="15003"/>
                    <a:pt x="17227" y="14120"/>
                    <a:pt x="16712" y="12907"/>
                  </a:cubicBezTo>
                  <a:cubicBezTo>
                    <a:pt x="16234" y="11620"/>
                    <a:pt x="15646" y="11307"/>
                    <a:pt x="15646" y="11307"/>
                  </a:cubicBezTo>
                  <a:lnTo>
                    <a:pt x="15646" y="11307"/>
                  </a:lnTo>
                  <a:cubicBezTo>
                    <a:pt x="15646" y="11307"/>
                    <a:pt x="15646" y="11436"/>
                    <a:pt x="15664" y="11601"/>
                  </a:cubicBezTo>
                  <a:cubicBezTo>
                    <a:pt x="15646" y="11822"/>
                    <a:pt x="15572" y="12153"/>
                    <a:pt x="15425" y="12741"/>
                  </a:cubicBezTo>
                  <a:cubicBezTo>
                    <a:pt x="15278" y="13256"/>
                    <a:pt x="15296" y="13679"/>
                    <a:pt x="15370" y="14010"/>
                  </a:cubicBezTo>
                  <a:cubicBezTo>
                    <a:pt x="15333" y="14083"/>
                    <a:pt x="15278" y="14175"/>
                    <a:pt x="15223" y="14249"/>
                  </a:cubicBezTo>
                  <a:cubicBezTo>
                    <a:pt x="15057" y="13844"/>
                    <a:pt x="14837" y="13238"/>
                    <a:pt x="14726" y="12760"/>
                  </a:cubicBezTo>
                  <a:cubicBezTo>
                    <a:pt x="14671" y="12226"/>
                    <a:pt x="14708" y="11675"/>
                    <a:pt x="14708" y="11528"/>
                  </a:cubicBezTo>
                  <a:lnTo>
                    <a:pt x="14708" y="11509"/>
                  </a:lnTo>
                  <a:cubicBezTo>
                    <a:pt x="14726" y="11252"/>
                    <a:pt x="14708" y="10976"/>
                    <a:pt x="14616" y="10701"/>
                  </a:cubicBezTo>
                  <a:cubicBezTo>
                    <a:pt x="14561" y="10443"/>
                    <a:pt x="14451" y="10186"/>
                    <a:pt x="14267" y="9984"/>
                  </a:cubicBezTo>
                  <a:cubicBezTo>
                    <a:pt x="14193" y="9873"/>
                    <a:pt x="14101" y="9781"/>
                    <a:pt x="14009" y="9671"/>
                  </a:cubicBezTo>
                  <a:cubicBezTo>
                    <a:pt x="13752" y="9414"/>
                    <a:pt x="13513" y="9211"/>
                    <a:pt x="13292" y="9083"/>
                  </a:cubicBezTo>
                  <a:cubicBezTo>
                    <a:pt x="12704" y="8697"/>
                    <a:pt x="12281" y="8660"/>
                    <a:pt x="12281" y="8660"/>
                  </a:cubicBezTo>
                  <a:lnTo>
                    <a:pt x="12281" y="8660"/>
                  </a:lnTo>
                  <a:cubicBezTo>
                    <a:pt x="12281" y="8660"/>
                    <a:pt x="12392" y="9414"/>
                    <a:pt x="12502" y="10094"/>
                  </a:cubicBezTo>
                  <a:cubicBezTo>
                    <a:pt x="12502" y="10149"/>
                    <a:pt x="12520" y="10204"/>
                    <a:pt x="12520" y="10204"/>
                  </a:cubicBezTo>
                  <a:cubicBezTo>
                    <a:pt x="12465" y="10076"/>
                    <a:pt x="12281" y="9689"/>
                    <a:pt x="11711" y="9377"/>
                  </a:cubicBezTo>
                  <a:cubicBezTo>
                    <a:pt x="11711" y="9340"/>
                    <a:pt x="11711" y="9285"/>
                    <a:pt x="11711" y="9248"/>
                  </a:cubicBezTo>
                  <a:cubicBezTo>
                    <a:pt x="11711" y="9248"/>
                    <a:pt x="11730" y="8678"/>
                    <a:pt x="11362" y="8164"/>
                  </a:cubicBezTo>
                  <a:cubicBezTo>
                    <a:pt x="11142" y="7833"/>
                    <a:pt x="10921" y="7630"/>
                    <a:pt x="10627" y="7483"/>
                  </a:cubicBezTo>
                  <a:cubicBezTo>
                    <a:pt x="10543" y="7197"/>
                    <a:pt x="10274" y="7019"/>
                    <a:pt x="9975" y="7019"/>
                  </a:cubicBezTo>
                  <a:cubicBezTo>
                    <a:pt x="9947" y="7019"/>
                    <a:pt x="9919" y="7021"/>
                    <a:pt x="9891" y="7024"/>
                  </a:cubicBezTo>
                  <a:cubicBezTo>
                    <a:pt x="9744" y="7042"/>
                    <a:pt x="9634" y="7134"/>
                    <a:pt x="9597" y="7281"/>
                  </a:cubicBezTo>
                  <a:cubicBezTo>
                    <a:pt x="9579" y="7281"/>
                    <a:pt x="9579" y="7299"/>
                    <a:pt x="9579" y="7299"/>
                  </a:cubicBezTo>
                  <a:cubicBezTo>
                    <a:pt x="9266" y="6950"/>
                    <a:pt x="8770" y="6601"/>
                    <a:pt x="8035" y="6399"/>
                  </a:cubicBezTo>
                  <a:cubicBezTo>
                    <a:pt x="8016" y="6380"/>
                    <a:pt x="7979" y="6343"/>
                    <a:pt x="7961" y="6325"/>
                  </a:cubicBezTo>
                  <a:cubicBezTo>
                    <a:pt x="8292" y="5994"/>
                    <a:pt x="9156" y="4854"/>
                    <a:pt x="8053" y="2924"/>
                  </a:cubicBezTo>
                  <a:lnTo>
                    <a:pt x="8053" y="2924"/>
                  </a:lnTo>
                  <a:cubicBezTo>
                    <a:pt x="8053" y="2924"/>
                    <a:pt x="7998" y="2979"/>
                    <a:pt x="7924" y="3071"/>
                  </a:cubicBezTo>
                  <a:cubicBezTo>
                    <a:pt x="7887" y="3089"/>
                    <a:pt x="7869" y="3126"/>
                    <a:pt x="7851" y="3145"/>
                  </a:cubicBezTo>
                  <a:cubicBezTo>
                    <a:pt x="7501" y="3494"/>
                    <a:pt x="7244" y="4064"/>
                    <a:pt x="7226" y="4450"/>
                  </a:cubicBezTo>
                  <a:cubicBezTo>
                    <a:pt x="7226" y="4450"/>
                    <a:pt x="7226" y="4468"/>
                    <a:pt x="7226" y="4468"/>
                  </a:cubicBezTo>
                  <a:cubicBezTo>
                    <a:pt x="7226" y="4505"/>
                    <a:pt x="7226" y="4542"/>
                    <a:pt x="7226" y="4579"/>
                  </a:cubicBezTo>
                  <a:cubicBezTo>
                    <a:pt x="7226" y="4909"/>
                    <a:pt x="7262" y="5148"/>
                    <a:pt x="7575" y="5700"/>
                  </a:cubicBezTo>
                  <a:cubicBezTo>
                    <a:pt x="7593" y="5755"/>
                    <a:pt x="7612" y="5792"/>
                    <a:pt x="7630" y="5829"/>
                  </a:cubicBezTo>
                  <a:cubicBezTo>
                    <a:pt x="7648" y="5865"/>
                    <a:pt x="7685" y="5921"/>
                    <a:pt x="7685" y="5957"/>
                  </a:cubicBezTo>
                  <a:cubicBezTo>
                    <a:pt x="7593" y="5792"/>
                    <a:pt x="7501" y="5626"/>
                    <a:pt x="7391" y="5443"/>
                  </a:cubicBezTo>
                  <a:cubicBezTo>
                    <a:pt x="7134" y="4891"/>
                    <a:pt x="6895" y="4064"/>
                    <a:pt x="6858" y="3917"/>
                  </a:cubicBezTo>
                  <a:lnTo>
                    <a:pt x="6876" y="3641"/>
                  </a:lnTo>
                  <a:lnTo>
                    <a:pt x="7336" y="3016"/>
                  </a:lnTo>
                  <a:lnTo>
                    <a:pt x="7612" y="2648"/>
                  </a:lnTo>
                  <a:cubicBezTo>
                    <a:pt x="7612" y="2648"/>
                    <a:pt x="8016" y="1986"/>
                    <a:pt x="8053" y="1582"/>
                  </a:cubicBezTo>
                  <a:cubicBezTo>
                    <a:pt x="8163" y="920"/>
                    <a:pt x="8016" y="1"/>
                    <a:pt x="80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0" name="Google Shape;2010;p7"/>
          <p:cNvSpPr txBox="1"/>
          <p:nvPr>
            <p:ph type="ctrTitle"/>
          </p:nvPr>
        </p:nvSpPr>
        <p:spPr>
          <a:xfrm>
            <a:off x="713225" y="954425"/>
            <a:ext cx="3852000" cy="13239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2011" name="Google Shape;2011;p7"/>
          <p:cNvSpPr/>
          <p:nvPr>
            <p:ph idx="2" type="pic"/>
          </p:nvPr>
        </p:nvSpPr>
        <p:spPr>
          <a:xfrm rot="165095">
            <a:off x="5404177" y="800569"/>
            <a:ext cx="2943394" cy="3533582"/>
          </a:xfrm>
          <a:prstGeom prst="roundRect">
            <a:avLst>
              <a:gd fmla="val 16667" name="adj"/>
            </a:avLst>
          </a:prstGeom>
          <a:noFill/>
          <a:ln>
            <a:noFill/>
          </a:ln>
          <a:effectLst>
            <a:outerShdw rotWithShape="0" algn="bl" dir="3060000" dist="142875">
              <a:schemeClr val="accent1"/>
            </a:outerShdw>
          </a:effectLst>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012" name="Shape 2012"/>
        <p:cNvGrpSpPr/>
        <p:nvPr/>
      </p:nvGrpSpPr>
      <p:grpSpPr>
        <a:xfrm>
          <a:off x="0" y="0"/>
          <a:ext cx="0" cy="0"/>
          <a:chOff x="0" y="0"/>
          <a:chExt cx="0" cy="0"/>
        </a:xfrm>
      </p:grpSpPr>
      <p:grpSp>
        <p:nvGrpSpPr>
          <p:cNvPr id="2013" name="Google Shape;2013;p8"/>
          <p:cNvGrpSpPr/>
          <p:nvPr/>
        </p:nvGrpSpPr>
        <p:grpSpPr>
          <a:xfrm>
            <a:off x="2475153" y="1198489"/>
            <a:ext cx="4285909" cy="3045644"/>
            <a:chOff x="2475153" y="1198489"/>
            <a:chExt cx="4285909" cy="3045644"/>
          </a:xfrm>
        </p:grpSpPr>
        <p:grpSp>
          <p:nvGrpSpPr>
            <p:cNvPr id="2014" name="Google Shape;2014;p8"/>
            <p:cNvGrpSpPr/>
            <p:nvPr/>
          </p:nvGrpSpPr>
          <p:grpSpPr>
            <a:xfrm flipH="1" rot="10800000">
              <a:off x="2475153" y="3616964"/>
              <a:ext cx="405152" cy="627169"/>
              <a:chOff x="1323975" y="2019300"/>
              <a:chExt cx="247225" cy="382700"/>
            </a:xfrm>
          </p:grpSpPr>
          <p:sp>
            <p:nvSpPr>
              <p:cNvPr id="2015" name="Google Shape;2015;p8"/>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8"/>
            <p:cNvGrpSpPr/>
            <p:nvPr/>
          </p:nvGrpSpPr>
          <p:grpSpPr>
            <a:xfrm rot="10800000">
              <a:off x="2970978" y="1198489"/>
              <a:ext cx="275359" cy="252539"/>
              <a:chOff x="1403175" y="2247900"/>
              <a:chExt cx="168025" cy="154100"/>
            </a:xfrm>
          </p:grpSpPr>
          <p:sp>
            <p:nvSpPr>
              <p:cNvPr id="2019" name="Google Shape;2019;p8"/>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8"/>
            <p:cNvGrpSpPr/>
            <p:nvPr/>
          </p:nvGrpSpPr>
          <p:grpSpPr>
            <a:xfrm flipH="1" rot="10800000">
              <a:off x="6485703" y="2764464"/>
              <a:ext cx="275359" cy="252539"/>
              <a:chOff x="1403175" y="2247900"/>
              <a:chExt cx="168025" cy="154100"/>
            </a:xfrm>
          </p:grpSpPr>
          <p:sp>
            <p:nvSpPr>
              <p:cNvPr id="2022" name="Google Shape;2022;p8"/>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24" name="Google Shape;2024;p8"/>
          <p:cNvGrpSpPr/>
          <p:nvPr/>
        </p:nvGrpSpPr>
        <p:grpSpPr>
          <a:xfrm>
            <a:off x="-1643356" y="-1954451"/>
            <a:ext cx="13099249" cy="9447739"/>
            <a:chOff x="-1643356" y="-1954451"/>
            <a:chExt cx="13099249" cy="9447739"/>
          </a:xfrm>
        </p:grpSpPr>
        <p:grpSp>
          <p:nvGrpSpPr>
            <p:cNvPr id="2025" name="Google Shape;2025;p8"/>
            <p:cNvGrpSpPr/>
            <p:nvPr/>
          </p:nvGrpSpPr>
          <p:grpSpPr>
            <a:xfrm>
              <a:off x="-300080" y="-1436685"/>
              <a:ext cx="4499870" cy="4857760"/>
              <a:chOff x="-300080" y="-1436685"/>
              <a:chExt cx="4499870" cy="4857760"/>
            </a:xfrm>
          </p:grpSpPr>
          <p:grpSp>
            <p:nvGrpSpPr>
              <p:cNvPr id="2026" name="Google Shape;2026;p8"/>
              <p:cNvGrpSpPr/>
              <p:nvPr/>
            </p:nvGrpSpPr>
            <p:grpSpPr>
              <a:xfrm>
                <a:off x="-300080" y="-1436685"/>
                <a:ext cx="4499870" cy="4857760"/>
                <a:chOff x="-147680" y="-1436685"/>
                <a:chExt cx="4499870" cy="4857760"/>
              </a:xfrm>
            </p:grpSpPr>
            <p:sp>
              <p:nvSpPr>
                <p:cNvPr id="2027" name="Google Shape;2027;p8"/>
                <p:cNvSpPr/>
                <p:nvPr/>
              </p:nvSpPr>
              <p:spPr>
                <a:xfrm flipH="1" rot="8910142">
                  <a:off x="961174" y="-813722"/>
                  <a:ext cx="3022729" cy="2262101"/>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
                <p:cNvSpPr/>
                <p:nvPr/>
              </p:nvSpPr>
              <p:spPr>
                <a:xfrm rot="-10162227">
                  <a:off x="39890" y="1122115"/>
                  <a:ext cx="1532102" cy="2176327"/>
                </a:xfrm>
                <a:custGeom>
                  <a:rect b="b" l="l" r="r" t="t"/>
                  <a:pathLst>
                    <a:path extrusionOk="0" h="24470" w="17227">
                      <a:moveTo>
                        <a:pt x="7336" y="3016"/>
                      </a:moveTo>
                      <a:lnTo>
                        <a:pt x="7318" y="3053"/>
                      </a:lnTo>
                      <a:cubicBezTo>
                        <a:pt x="7336" y="3034"/>
                        <a:pt x="7336" y="3034"/>
                        <a:pt x="7336" y="3016"/>
                      </a:cubicBezTo>
                      <a:close/>
                      <a:moveTo>
                        <a:pt x="9156" y="8476"/>
                      </a:moveTo>
                      <a:lnTo>
                        <a:pt x="9156" y="8476"/>
                      </a:lnTo>
                      <a:cubicBezTo>
                        <a:pt x="9193" y="8494"/>
                        <a:pt x="9230" y="8494"/>
                        <a:pt x="9248" y="8494"/>
                      </a:cubicBezTo>
                      <a:lnTo>
                        <a:pt x="9432" y="8494"/>
                      </a:lnTo>
                      <a:cubicBezTo>
                        <a:pt x="9708" y="8531"/>
                        <a:pt x="9891" y="8550"/>
                        <a:pt x="10002" y="8586"/>
                      </a:cubicBezTo>
                      <a:cubicBezTo>
                        <a:pt x="10002" y="8697"/>
                        <a:pt x="10002" y="8789"/>
                        <a:pt x="10020" y="8844"/>
                      </a:cubicBezTo>
                      <a:cubicBezTo>
                        <a:pt x="10038" y="8972"/>
                        <a:pt x="10038" y="9322"/>
                        <a:pt x="10296" y="9800"/>
                      </a:cubicBezTo>
                      <a:cubicBezTo>
                        <a:pt x="10204" y="9745"/>
                        <a:pt x="10112" y="9689"/>
                        <a:pt x="9965" y="9653"/>
                      </a:cubicBezTo>
                      <a:lnTo>
                        <a:pt x="9947" y="9653"/>
                      </a:lnTo>
                      <a:cubicBezTo>
                        <a:pt x="9799" y="9598"/>
                        <a:pt x="9616" y="9561"/>
                        <a:pt x="9432" y="9524"/>
                      </a:cubicBezTo>
                      <a:cubicBezTo>
                        <a:pt x="9432" y="9506"/>
                        <a:pt x="9413" y="9506"/>
                        <a:pt x="9395" y="9506"/>
                      </a:cubicBezTo>
                      <a:cubicBezTo>
                        <a:pt x="9377" y="9487"/>
                        <a:pt x="9285" y="9340"/>
                        <a:pt x="9193" y="9138"/>
                      </a:cubicBezTo>
                      <a:cubicBezTo>
                        <a:pt x="9174" y="9028"/>
                        <a:pt x="9156" y="8881"/>
                        <a:pt x="9156" y="8733"/>
                      </a:cubicBezTo>
                      <a:cubicBezTo>
                        <a:pt x="9174" y="8660"/>
                        <a:pt x="9174" y="8568"/>
                        <a:pt x="9156" y="8476"/>
                      </a:cubicBezTo>
                      <a:close/>
                      <a:moveTo>
                        <a:pt x="9836" y="10333"/>
                      </a:moveTo>
                      <a:cubicBezTo>
                        <a:pt x="9358" y="10480"/>
                        <a:pt x="8899" y="10756"/>
                        <a:pt x="8843" y="10793"/>
                      </a:cubicBezTo>
                      <a:cubicBezTo>
                        <a:pt x="8843" y="10793"/>
                        <a:pt x="8862" y="10793"/>
                        <a:pt x="8880" y="10774"/>
                      </a:cubicBezTo>
                      <a:lnTo>
                        <a:pt x="8880" y="10774"/>
                      </a:lnTo>
                      <a:cubicBezTo>
                        <a:pt x="8880" y="10793"/>
                        <a:pt x="8862" y="10793"/>
                        <a:pt x="8843" y="10811"/>
                      </a:cubicBezTo>
                      <a:cubicBezTo>
                        <a:pt x="8641" y="10921"/>
                        <a:pt x="8513" y="11013"/>
                        <a:pt x="8513" y="11013"/>
                      </a:cubicBezTo>
                      <a:cubicBezTo>
                        <a:pt x="8513" y="11013"/>
                        <a:pt x="8623" y="11068"/>
                        <a:pt x="8770" y="11160"/>
                      </a:cubicBezTo>
                      <a:cubicBezTo>
                        <a:pt x="8899" y="11270"/>
                        <a:pt x="9156" y="11399"/>
                        <a:pt x="9413" y="11509"/>
                      </a:cubicBezTo>
                      <a:cubicBezTo>
                        <a:pt x="9579" y="11840"/>
                        <a:pt x="9763" y="12300"/>
                        <a:pt x="9910" y="12796"/>
                      </a:cubicBezTo>
                      <a:cubicBezTo>
                        <a:pt x="9579" y="12539"/>
                        <a:pt x="9119" y="12318"/>
                        <a:pt x="8513" y="12171"/>
                      </a:cubicBezTo>
                      <a:cubicBezTo>
                        <a:pt x="8439" y="11491"/>
                        <a:pt x="8274" y="10921"/>
                        <a:pt x="8108" y="10443"/>
                      </a:cubicBezTo>
                      <a:lnTo>
                        <a:pt x="8108" y="10443"/>
                      </a:lnTo>
                      <a:cubicBezTo>
                        <a:pt x="8247" y="10491"/>
                        <a:pt x="8375" y="10510"/>
                        <a:pt x="8507" y="10510"/>
                      </a:cubicBezTo>
                      <a:cubicBezTo>
                        <a:pt x="8777" y="10510"/>
                        <a:pt x="9060" y="10431"/>
                        <a:pt x="9469" y="10370"/>
                      </a:cubicBezTo>
                      <a:cubicBezTo>
                        <a:pt x="9597" y="10351"/>
                        <a:pt x="9726" y="10333"/>
                        <a:pt x="9836" y="10333"/>
                      </a:cubicBezTo>
                      <a:close/>
                      <a:moveTo>
                        <a:pt x="10296" y="11804"/>
                      </a:moveTo>
                      <a:lnTo>
                        <a:pt x="10296" y="11804"/>
                      </a:lnTo>
                      <a:cubicBezTo>
                        <a:pt x="10392" y="11814"/>
                        <a:pt x="10510" y="11817"/>
                        <a:pt x="10638" y="11817"/>
                      </a:cubicBezTo>
                      <a:cubicBezTo>
                        <a:pt x="10846" y="11817"/>
                        <a:pt x="11081" y="11809"/>
                        <a:pt x="11299" y="11809"/>
                      </a:cubicBezTo>
                      <a:cubicBezTo>
                        <a:pt x="11434" y="11809"/>
                        <a:pt x="11563" y="11812"/>
                        <a:pt x="11675" y="11822"/>
                      </a:cubicBezTo>
                      <a:cubicBezTo>
                        <a:pt x="11877" y="11840"/>
                        <a:pt x="12061" y="11932"/>
                        <a:pt x="12189" y="12024"/>
                      </a:cubicBezTo>
                      <a:cubicBezTo>
                        <a:pt x="12520" y="12465"/>
                        <a:pt x="12631" y="12870"/>
                        <a:pt x="12649" y="13035"/>
                      </a:cubicBezTo>
                      <a:cubicBezTo>
                        <a:pt x="11947" y="12367"/>
                        <a:pt x="10972" y="12336"/>
                        <a:pt x="10800" y="12336"/>
                      </a:cubicBezTo>
                      <a:cubicBezTo>
                        <a:pt x="10783" y="12336"/>
                        <a:pt x="10774" y="12337"/>
                        <a:pt x="10774" y="12337"/>
                      </a:cubicBezTo>
                      <a:cubicBezTo>
                        <a:pt x="10774" y="12337"/>
                        <a:pt x="10774" y="12374"/>
                        <a:pt x="10811" y="12465"/>
                      </a:cubicBezTo>
                      <a:cubicBezTo>
                        <a:pt x="10664" y="12226"/>
                        <a:pt x="10480" y="12006"/>
                        <a:pt x="10296" y="11804"/>
                      </a:cubicBezTo>
                      <a:close/>
                      <a:moveTo>
                        <a:pt x="9542" y="14341"/>
                      </a:moveTo>
                      <a:lnTo>
                        <a:pt x="9542" y="14341"/>
                      </a:lnTo>
                      <a:cubicBezTo>
                        <a:pt x="9560" y="14341"/>
                        <a:pt x="9579" y="14359"/>
                        <a:pt x="9597" y="14359"/>
                      </a:cubicBezTo>
                      <a:lnTo>
                        <a:pt x="9560" y="14359"/>
                      </a:lnTo>
                      <a:cubicBezTo>
                        <a:pt x="9560" y="14359"/>
                        <a:pt x="9560" y="14341"/>
                        <a:pt x="9542" y="14341"/>
                      </a:cubicBezTo>
                      <a:close/>
                      <a:moveTo>
                        <a:pt x="13127" y="15113"/>
                      </a:moveTo>
                      <a:cubicBezTo>
                        <a:pt x="13127" y="15127"/>
                        <a:pt x="13127" y="15153"/>
                        <a:pt x="13136" y="15173"/>
                      </a:cubicBezTo>
                      <a:lnTo>
                        <a:pt x="13136" y="15173"/>
                      </a:lnTo>
                      <a:cubicBezTo>
                        <a:pt x="13133" y="15149"/>
                        <a:pt x="13130" y="15128"/>
                        <a:pt x="13127" y="15113"/>
                      </a:cubicBezTo>
                      <a:close/>
                      <a:moveTo>
                        <a:pt x="10939" y="12723"/>
                      </a:moveTo>
                      <a:lnTo>
                        <a:pt x="10939" y="12723"/>
                      </a:lnTo>
                      <a:cubicBezTo>
                        <a:pt x="10994" y="12815"/>
                        <a:pt x="11050" y="12925"/>
                        <a:pt x="11142" y="13035"/>
                      </a:cubicBezTo>
                      <a:cubicBezTo>
                        <a:pt x="11325" y="13293"/>
                        <a:pt x="11601" y="13477"/>
                        <a:pt x="11895" y="13642"/>
                      </a:cubicBezTo>
                      <a:cubicBezTo>
                        <a:pt x="11969" y="13918"/>
                        <a:pt x="12024" y="14230"/>
                        <a:pt x="12024" y="14506"/>
                      </a:cubicBezTo>
                      <a:cubicBezTo>
                        <a:pt x="12006" y="14727"/>
                        <a:pt x="12061" y="15003"/>
                        <a:pt x="12134" y="15278"/>
                      </a:cubicBezTo>
                      <a:cubicBezTo>
                        <a:pt x="12024" y="15242"/>
                        <a:pt x="11914" y="15205"/>
                        <a:pt x="11785" y="15168"/>
                      </a:cubicBezTo>
                      <a:cubicBezTo>
                        <a:pt x="11417" y="14616"/>
                        <a:pt x="11123" y="13899"/>
                        <a:pt x="11031" y="13109"/>
                      </a:cubicBezTo>
                      <a:cubicBezTo>
                        <a:pt x="11013" y="12980"/>
                        <a:pt x="10976" y="12852"/>
                        <a:pt x="10939" y="12723"/>
                      </a:cubicBezTo>
                      <a:close/>
                      <a:moveTo>
                        <a:pt x="11711" y="9542"/>
                      </a:moveTo>
                      <a:lnTo>
                        <a:pt x="11711" y="9542"/>
                      </a:lnTo>
                      <a:cubicBezTo>
                        <a:pt x="11914" y="9708"/>
                        <a:pt x="12061" y="9855"/>
                        <a:pt x="12134" y="9965"/>
                      </a:cubicBezTo>
                      <a:cubicBezTo>
                        <a:pt x="12410" y="10406"/>
                        <a:pt x="12539" y="10609"/>
                        <a:pt x="12612" y="10719"/>
                      </a:cubicBezTo>
                      <a:cubicBezTo>
                        <a:pt x="12686" y="10958"/>
                        <a:pt x="12833" y="11270"/>
                        <a:pt x="13109" y="11583"/>
                      </a:cubicBezTo>
                      <a:cubicBezTo>
                        <a:pt x="13495" y="12006"/>
                        <a:pt x="13807" y="12226"/>
                        <a:pt x="13954" y="12337"/>
                      </a:cubicBezTo>
                      <a:cubicBezTo>
                        <a:pt x="14138" y="12502"/>
                        <a:pt x="14304" y="12686"/>
                        <a:pt x="14451" y="12888"/>
                      </a:cubicBezTo>
                      <a:cubicBezTo>
                        <a:pt x="14487" y="12943"/>
                        <a:pt x="14524" y="12999"/>
                        <a:pt x="14561" y="13072"/>
                      </a:cubicBezTo>
                      <a:cubicBezTo>
                        <a:pt x="14671" y="13274"/>
                        <a:pt x="14965" y="13899"/>
                        <a:pt x="15149" y="14341"/>
                      </a:cubicBezTo>
                      <a:cubicBezTo>
                        <a:pt x="15131" y="14359"/>
                        <a:pt x="15131" y="14359"/>
                        <a:pt x="15131" y="14359"/>
                      </a:cubicBezTo>
                      <a:cubicBezTo>
                        <a:pt x="14800" y="14727"/>
                        <a:pt x="14267" y="15131"/>
                        <a:pt x="13899" y="15811"/>
                      </a:cubicBezTo>
                      <a:cubicBezTo>
                        <a:pt x="13899" y="15775"/>
                        <a:pt x="13899" y="15738"/>
                        <a:pt x="13899" y="15720"/>
                      </a:cubicBezTo>
                      <a:cubicBezTo>
                        <a:pt x="13899" y="15572"/>
                        <a:pt x="13918" y="15444"/>
                        <a:pt x="13918" y="15315"/>
                      </a:cubicBezTo>
                      <a:cubicBezTo>
                        <a:pt x="14009" y="14800"/>
                        <a:pt x="14304" y="14212"/>
                        <a:pt x="14248" y="13660"/>
                      </a:cubicBezTo>
                      <a:cubicBezTo>
                        <a:pt x="14193" y="13109"/>
                        <a:pt x="14046" y="12888"/>
                        <a:pt x="14046" y="12888"/>
                      </a:cubicBezTo>
                      <a:cubicBezTo>
                        <a:pt x="14046" y="12888"/>
                        <a:pt x="13568" y="13311"/>
                        <a:pt x="13292" y="13973"/>
                      </a:cubicBezTo>
                      <a:cubicBezTo>
                        <a:pt x="13177" y="13693"/>
                        <a:pt x="13033" y="13473"/>
                        <a:pt x="12964" y="13377"/>
                      </a:cubicBezTo>
                      <a:lnTo>
                        <a:pt x="12964" y="13377"/>
                      </a:lnTo>
                      <a:cubicBezTo>
                        <a:pt x="12973" y="13393"/>
                        <a:pt x="12980" y="13410"/>
                        <a:pt x="12980" y="13421"/>
                      </a:cubicBezTo>
                      <a:cubicBezTo>
                        <a:pt x="12955" y="13384"/>
                        <a:pt x="12930" y="13346"/>
                        <a:pt x="12905" y="13308"/>
                      </a:cubicBezTo>
                      <a:lnTo>
                        <a:pt x="12905" y="13308"/>
                      </a:lnTo>
                      <a:cubicBezTo>
                        <a:pt x="12911" y="13316"/>
                        <a:pt x="12918" y="13323"/>
                        <a:pt x="12925" y="13330"/>
                      </a:cubicBezTo>
                      <a:cubicBezTo>
                        <a:pt x="12931" y="13336"/>
                        <a:pt x="12937" y="13342"/>
                        <a:pt x="12943" y="13348"/>
                      </a:cubicBezTo>
                      <a:lnTo>
                        <a:pt x="12943" y="13348"/>
                      </a:lnTo>
                      <a:cubicBezTo>
                        <a:pt x="12949" y="13356"/>
                        <a:pt x="12956" y="13365"/>
                        <a:pt x="12964" y="13377"/>
                      </a:cubicBezTo>
                      <a:lnTo>
                        <a:pt x="12964" y="13377"/>
                      </a:lnTo>
                      <a:cubicBezTo>
                        <a:pt x="12958" y="13366"/>
                        <a:pt x="12951" y="13355"/>
                        <a:pt x="12943" y="13348"/>
                      </a:cubicBezTo>
                      <a:lnTo>
                        <a:pt x="12943" y="13348"/>
                      </a:lnTo>
                      <a:cubicBezTo>
                        <a:pt x="12988" y="13393"/>
                        <a:pt x="13017" y="13421"/>
                        <a:pt x="13017" y="13421"/>
                      </a:cubicBezTo>
                      <a:cubicBezTo>
                        <a:pt x="12888" y="12337"/>
                        <a:pt x="11601" y="10921"/>
                        <a:pt x="11601" y="10921"/>
                      </a:cubicBezTo>
                      <a:cubicBezTo>
                        <a:pt x="11620" y="10866"/>
                        <a:pt x="11638" y="10756"/>
                        <a:pt x="11656" y="10609"/>
                      </a:cubicBezTo>
                      <a:cubicBezTo>
                        <a:pt x="11711" y="10241"/>
                        <a:pt x="11730" y="9837"/>
                        <a:pt x="11711" y="9542"/>
                      </a:cubicBezTo>
                      <a:close/>
                      <a:moveTo>
                        <a:pt x="12428" y="13991"/>
                      </a:moveTo>
                      <a:lnTo>
                        <a:pt x="12428" y="13991"/>
                      </a:lnTo>
                      <a:cubicBezTo>
                        <a:pt x="12447" y="14010"/>
                        <a:pt x="12465" y="14028"/>
                        <a:pt x="12502" y="14047"/>
                      </a:cubicBezTo>
                      <a:cubicBezTo>
                        <a:pt x="12594" y="14138"/>
                        <a:pt x="12686" y="14230"/>
                        <a:pt x="12778" y="14322"/>
                      </a:cubicBezTo>
                      <a:cubicBezTo>
                        <a:pt x="12906" y="14451"/>
                        <a:pt x="13017" y="14598"/>
                        <a:pt x="13127" y="14727"/>
                      </a:cubicBezTo>
                      <a:cubicBezTo>
                        <a:pt x="13109" y="14819"/>
                        <a:pt x="13109" y="14911"/>
                        <a:pt x="13127" y="15003"/>
                      </a:cubicBezTo>
                      <a:cubicBezTo>
                        <a:pt x="13127" y="15058"/>
                        <a:pt x="13127" y="15131"/>
                        <a:pt x="13145" y="15186"/>
                      </a:cubicBezTo>
                      <a:cubicBezTo>
                        <a:pt x="13142" y="15183"/>
                        <a:pt x="13139" y="15178"/>
                        <a:pt x="13136" y="15173"/>
                      </a:cubicBezTo>
                      <a:lnTo>
                        <a:pt x="13136" y="15173"/>
                      </a:lnTo>
                      <a:cubicBezTo>
                        <a:pt x="13158" y="15322"/>
                        <a:pt x="13205" y="15627"/>
                        <a:pt x="13348" y="15959"/>
                      </a:cubicBezTo>
                      <a:cubicBezTo>
                        <a:pt x="13311" y="15940"/>
                        <a:pt x="13274" y="15903"/>
                        <a:pt x="13237" y="15885"/>
                      </a:cubicBezTo>
                      <a:cubicBezTo>
                        <a:pt x="12851" y="15333"/>
                        <a:pt x="12557" y="14892"/>
                        <a:pt x="12576" y="14561"/>
                      </a:cubicBezTo>
                      <a:cubicBezTo>
                        <a:pt x="12594" y="14396"/>
                        <a:pt x="12520" y="14194"/>
                        <a:pt x="12428" y="13991"/>
                      </a:cubicBezTo>
                      <a:close/>
                      <a:moveTo>
                        <a:pt x="11252" y="15811"/>
                      </a:moveTo>
                      <a:cubicBezTo>
                        <a:pt x="11252" y="15940"/>
                        <a:pt x="11252" y="16087"/>
                        <a:pt x="11252" y="16234"/>
                      </a:cubicBezTo>
                      <a:cubicBezTo>
                        <a:pt x="11142" y="16106"/>
                        <a:pt x="11031" y="15995"/>
                        <a:pt x="10921" y="15885"/>
                      </a:cubicBezTo>
                      <a:cubicBezTo>
                        <a:pt x="10939" y="15867"/>
                        <a:pt x="10976" y="15867"/>
                        <a:pt x="11013" y="15848"/>
                      </a:cubicBezTo>
                      <a:cubicBezTo>
                        <a:pt x="11068" y="15848"/>
                        <a:pt x="11105" y="15830"/>
                        <a:pt x="11160" y="15830"/>
                      </a:cubicBezTo>
                      <a:cubicBezTo>
                        <a:pt x="11197" y="15811"/>
                        <a:pt x="11233" y="15811"/>
                        <a:pt x="11252" y="15811"/>
                      </a:cubicBezTo>
                      <a:close/>
                      <a:moveTo>
                        <a:pt x="5295" y="15242"/>
                      </a:moveTo>
                      <a:lnTo>
                        <a:pt x="5295" y="15242"/>
                      </a:lnTo>
                      <a:cubicBezTo>
                        <a:pt x="5589" y="15278"/>
                        <a:pt x="5902" y="15333"/>
                        <a:pt x="6270" y="15444"/>
                      </a:cubicBezTo>
                      <a:cubicBezTo>
                        <a:pt x="6601" y="15903"/>
                        <a:pt x="6821" y="16308"/>
                        <a:pt x="7189" y="16584"/>
                      </a:cubicBezTo>
                      <a:cubicBezTo>
                        <a:pt x="7299" y="16657"/>
                        <a:pt x="7409" y="16731"/>
                        <a:pt x="7520" y="16804"/>
                      </a:cubicBezTo>
                      <a:cubicBezTo>
                        <a:pt x="7428" y="16804"/>
                        <a:pt x="7318" y="16804"/>
                        <a:pt x="7226" y="16823"/>
                      </a:cubicBezTo>
                      <a:cubicBezTo>
                        <a:pt x="6821" y="16584"/>
                        <a:pt x="6325" y="16437"/>
                        <a:pt x="5994" y="15922"/>
                      </a:cubicBezTo>
                      <a:cubicBezTo>
                        <a:pt x="5847" y="15701"/>
                        <a:pt x="5589" y="15462"/>
                        <a:pt x="5295" y="15242"/>
                      </a:cubicBezTo>
                      <a:close/>
                      <a:moveTo>
                        <a:pt x="7538" y="16823"/>
                      </a:moveTo>
                      <a:cubicBezTo>
                        <a:pt x="7557" y="16841"/>
                        <a:pt x="7557" y="16841"/>
                        <a:pt x="7575" y="16841"/>
                      </a:cubicBezTo>
                      <a:lnTo>
                        <a:pt x="7281" y="16841"/>
                      </a:lnTo>
                      <a:cubicBezTo>
                        <a:pt x="7373" y="16823"/>
                        <a:pt x="7465" y="16823"/>
                        <a:pt x="7538" y="16823"/>
                      </a:cubicBezTo>
                      <a:close/>
                      <a:moveTo>
                        <a:pt x="1600" y="18128"/>
                      </a:moveTo>
                      <a:cubicBezTo>
                        <a:pt x="1600" y="18128"/>
                        <a:pt x="1604" y="18132"/>
                        <a:pt x="1608" y="18138"/>
                      </a:cubicBezTo>
                      <a:lnTo>
                        <a:pt x="1608" y="18138"/>
                      </a:lnTo>
                      <a:cubicBezTo>
                        <a:pt x="1608" y="18138"/>
                        <a:pt x="1608" y="18138"/>
                        <a:pt x="1608" y="18137"/>
                      </a:cubicBezTo>
                      <a:lnTo>
                        <a:pt x="1608" y="18137"/>
                      </a:lnTo>
                      <a:cubicBezTo>
                        <a:pt x="1606" y="18134"/>
                        <a:pt x="1603" y="18131"/>
                        <a:pt x="1600" y="18128"/>
                      </a:cubicBezTo>
                      <a:close/>
                      <a:moveTo>
                        <a:pt x="8237" y="17319"/>
                      </a:moveTo>
                      <a:lnTo>
                        <a:pt x="8237" y="17319"/>
                      </a:lnTo>
                      <a:cubicBezTo>
                        <a:pt x="8660" y="17632"/>
                        <a:pt x="9064" y="17944"/>
                        <a:pt x="9248" y="18146"/>
                      </a:cubicBezTo>
                      <a:cubicBezTo>
                        <a:pt x="9579" y="18514"/>
                        <a:pt x="10351" y="19874"/>
                        <a:pt x="10737" y="20242"/>
                      </a:cubicBezTo>
                      <a:cubicBezTo>
                        <a:pt x="11013" y="20499"/>
                        <a:pt x="11252" y="20775"/>
                        <a:pt x="11436" y="21069"/>
                      </a:cubicBezTo>
                      <a:cubicBezTo>
                        <a:pt x="11105" y="20867"/>
                        <a:pt x="10719" y="20665"/>
                        <a:pt x="10296" y="20499"/>
                      </a:cubicBezTo>
                      <a:cubicBezTo>
                        <a:pt x="9818" y="19286"/>
                        <a:pt x="8770" y="18238"/>
                        <a:pt x="8310" y="17889"/>
                      </a:cubicBezTo>
                      <a:cubicBezTo>
                        <a:pt x="8310" y="17742"/>
                        <a:pt x="8292" y="17595"/>
                        <a:pt x="8274" y="17448"/>
                      </a:cubicBezTo>
                      <a:cubicBezTo>
                        <a:pt x="8255" y="17411"/>
                        <a:pt x="8255" y="17374"/>
                        <a:pt x="8237" y="17319"/>
                      </a:cubicBezTo>
                      <a:close/>
                      <a:moveTo>
                        <a:pt x="10608" y="21786"/>
                      </a:moveTo>
                      <a:lnTo>
                        <a:pt x="10608" y="21786"/>
                      </a:lnTo>
                      <a:cubicBezTo>
                        <a:pt x="11233" y="22136"/>
                        <a:pt x="11730" y="22614"/>
                        <a:pt x="11859" y="23110"/>
                      </a:cubicBezTo>
                      <a:cubicBezTo>
                        <a:pt x="11895" y="23202"/>
                        <a:pt x="11914" y="23276"/>
                        <a:pt x="11932" y="23349"/>
                      </a:cubicBezTo>
                      <a:cubicBezTo>
                        <a:pt x="11859" y="23294"/>
                        <a:pt x="11767" y="23257"/>
                        <a:pt x="11656" y="23239"/>
                      </a:cubicBezTo>
                      <a:cubicBezTo>
                        <a:pt x="11381" y="23055"/>
                        <a:pt x="10866" y="22632"/>
                        <a:pt x="10608" y="21786"/>
                      </a:cubicBezTo>
                      <a:close/>
                      <a:moveTo>
                        <a:pt x="8016" y="1"/>
                      </a:moveTo>
                      <a:cubicBezTo>
                        <a:pt x="7998" y="38"/>
                        <a:pt x="7979" y="74"/>
                        <a:pt x="7924" y="130"/>
                      </a:cubicBezTo>
                      <a:lnTo>
                        <a:pt x="7759" y="350"/>
                      </a:lnTo>
                      <a:cubicBezTo>
                        <a:pt x="7667" y="424"/>
                        <a:pt x="7575" y="534"/>
                        <a:pt x="7483" y="663"/>
                      </a:cubicBezTo>
                      <a:lnTo>
                        <a:pt x="7465" y="681"/>
                      </a:lnTo>
                      <a:cubicBezTo>
                        <a:pt x="7428" y="699"/>
                        <a:pt x="7281" y="847"/>
                        <a:pt x="7134" y="1067"/>
                      </a:cubicBezTo>
                      <a:cubicBezTo>
                        <a:pt x="7134" y="1104"/>
                        <a:pt x="7115" y="1122"/>
                        <a:pt x="7097" y="1159"/>
                      </a:cubicBezTo>
                      <a:cubicBezTo>
                        <a:pt x="6968" y="1361"/>
                        <a:pt x="6858" y="1655"/>
                        <a:pt x="6840" y="2005"/>
                      </a:cubicBezTo>
                      <a:cubicBezTo>
                        <a:pt x="6840" y="2023"/>
                        <a:pt x="6840" y="2060"/>
                        <a:pt x="6840" y="2097"/>
                      </a:cubicBezTo>
                      <a:cubicBezTo>
                        <a:pt x="6840" y="2133"/>
                        <a:pt x="6840" y="2152"/>
                        <a:pt x="6840" y="2189"/>
                      </a:cubicBezTo>
                      <a:cubicBezTo>
                        <a:pt x="6803" y="2042"/>
                        <a:pt x="6766" y="1913"/>
                        <a:pt x="6711" y="1821"/>
                      </a:cubicBezTo>
                      <a:cubicBezTo>
                        <a:pt x="6435" y="1196"/>
                        <a:pt x="5828" y="516"/>
                        <a:pt x="5828" y="516"/>
                      </a:cubicBezTo>
                      <a:cubicBezTo>
                        <a:pt x="5828" y="552"/>
                        <a:pt x="5828" y="608"/>
                        <a:pt x="5828" y="663"/>
                      </a:cubicBezTo>
                      <a:lnTo>
                        <a:pt x="5792" y="938"/>
                      </a:lnTo>
                      <a:cubicBezTo>
                        <a:pt x="5773" y="1049"/>
                        <a:pt x="5755" y="1196"/>
                        <a:pt x="5736" y="1343"/>
                      </a:cubicBezTo>
                      <a:cubicBezTo>
                        <a:pt x="5736" y="1361"/>
                        <a:pt x="5736" y="1380"/>
                        <a:pt x="5736" y="1380"/>
                      </a:cubicBezTo>
                      <a:cubicBezTo>
                        <a:pt x="5718" y="1416"/>
                        <a:pt x="5663" y="1619"/>
                        <a:pt x="5681" y="1876"/>
                      </a:cubicBezTo>
                      <a:cubicBezTo>
                        <a:pt x="5681" y="1913"/>
                        <a:pt x="5681" y="1950"/>
                        <a:pt x="5681" y="1968"/>
                      </a:cubicBezTo>
                      <a:cubicBezTo>
                        <a:pt x="5700" y="2225"/>
                        <a:pt x="5755" y="2520"/>
                        <a:pt x="5920" y="2814"/>
                      </a:cubicBezTo>
                      <a:cubicBezTo>
                        <a:pt x="5920" y="2814"/>
                        <a:pt x="5939" y="2832"/>
                        <a:pt x="5939" y="2832"/>
                      </a:cubicBezTo>
                      <a:cubicBezTo>
                        <a:pt x="5939" y="2850"/>
                        <a:pt x="5957" y="2869"/>
                        <a:pt x="5975" y="2906"/>
                      </a:cubicBezTo>
                      <a:cubicBezTo>
                        <a:pt x="6362" y="3567"/>
                        <a:pt x="6637" y="4009"/>
                        <a:pt x="6840" y="4395"/>
                      </a:cubicBezTo>
                      <a:cubicBezTo>
                        <a:pt x="6840" y="4395"/>
                        <a:pt x="6950" y="4799"/>
                        <a:pt x="7170" y="5296"/>
                      </a:cubicBezTo>
                      <a:lnTo>
                        <a:pt x="7005" y="5038"/>
                      </a:lnTo>
                      <a:cubicBezTo>
                        <a:pt x="7005" y="5038"/>
                        <a:pt x="6564" y="4431"/>
                        <a:pt x="6214" y="4229"/>
                      </a:cubicBezTo>
                      <a:cubicBezTo>
                        <a:pt x="5626" y="3880"/>
                        <a:pt x="4726" y="3659"/>
                        <a:pt x="4725" y="3659"/>
                      </a:cubicBezTo>
                      <a:lnTo>
                        <a:pt x="4725" y="3659"/>
                      </a:lnTo>
                      <a:cubicBezTo>
                        <a:pt x="4762" y="3696"/>
                        <a:pt x="4780" y="3733"/>
                        <a:pt x="4817" y="3788"/>
                      </a:cubicBezTo>
                      <a:lnTo>
                        <a:pt x="4946" y="4027"/>
                      </a:lnTo>
                      <a:cubicBezTo>
                        <a:pt x="5001" y="4137"/>
                        <a:pt x="5056" y="4266"/>
                        <a:pt x="5130" y="4395"/>
                      </a:cubicBezTo>
                      <a:cubicBezTo>
                        <a:pt x="5130" y="4413"/>
                        <a:pt x="5130" y="4413"/>
                        <a:pt x="5148" y="4431"/>
                      </a:cubicBezTo>
                      <a:cubicBezTo>
                        <a:pt x="5148" y="4468"/>
                        <a:pt x="5222" y="4652"/>
                        <a:pt x="5387" y="4873"/>
                      </a:cubicBezTo>
                      <a:cubicBezTo>
                        <a:pt x="5387" y="4891"/>
                        <a:pt x="5406" y="4928"/>
                        <a:pt x="5442" y="4946"/>
                      </a:cubicBezTo>
                      <a:cubicBezTo>
                        <a:pt x="5589" y="5148"/>
                        <a:pt x="5810" y="5351"/>
                        <a:pt x="6123" y="5498"/>
                      </a:cubicBezTo>
                      <a:cubicBezTo>
                        <a:pt x="6123" y="5498"/>
                        <a:pt x="6123" y="5498"/>
                        <a:pt x="6123" y="5516"/>
                      </a:cubicBezTo>
                      <a:cubicBezTo>
                        <a:pt x="6159" y="5516"/>
                        <a:pt x="6178" y="5535"/>
                        <a:pt x="6196" y="5535"/>
                      </a:cubicBezTo>
                      <a:cubicBezTo>
                        <a:pt x="6821" y="5847"/>
                        <a:pt x="7281" y="6031"/>
                        <a:pt x="7630" y="6215"/>
                      </a:cubicBezTo>
                      <a:cubicBezTo>
                        <a:pt x="7667" y="6252"/>
                        <a:pt x="7685" y="6288"/>
                        <a:pt x="7704" y="6325"/>
                      </a:cubicBezTo>
                      <a:cubicBezTo>
                        <a:pt x="7446" y="6288"/>
                        <a:pt x="7170" y="6252"/>
                        <a:pt x="6858" y="6233"/>
                      </a:cubicBezTo>
                      <a:lnTo>
                        <a:pt x="6858" y="6233"/>
                      </a:lnTo>
                      <a:cubicBezTo>
                        <a:pt x="6858" y="6233"/>
                        <a:pt x="6858" y="6325"/>
                        <a:pt x="6895" y="6472"/>
                      </a:cubicBezTo>
                      <a:cubicBezTo>
                        <a:pt x="6895" y="6509"/>
                        <a:pt x="6913" y="6546"/>
                        <a:pt x="6913" y="6582"/>
                      </a:cubicBezTo>
                      <a:cubicBezTo>
                        <a:pt x="7023" y="7152"/>
                        <a:pt x="7391" y="7777"/>
                        <a:pt x="7759" y="8035"/>
                      </a:cubicBezTo>
                      <a:cubicBezTo>
                        <a:pt x="7796" y="8053"/>
                        <a:pt x="7814" y="8072"/>
                        <a:pt x="7832" y="8090"/>
                      </a:cubicBezTo>
                      <a:cubicBezTo>
                        <a:pt x="7851" y="8274"/>
                        <a:pt x="7887" y="8458"/>
                        <a:pt x="7998" y="8642"/>
                      </a:cubicBezTo>
                      <a:cubicBezTo>
                        <a:pt x="8108" y="8881"/>
                        <a:pt x="8310" y="9064"/>
                        <a:pt x="8494" y="9175"/>
                      </a:cubicBezTo>
                      <a:cubicBezTo>
                        <a:pt x="8200" y="9046"/>
                        <a:pt x="7943" y="8881"/>
                        <a:pt x="7796" y="8715"/>
                      </a:cubicBezTo>
                      <a:cubicBezTo>
                        <a:pt x="7435" y="8229"/>
                        <a:pt x="6670" y="7390"/>
                        <a:pt x="6293" y="7390"/>
                      </a:cubicBezTo>
                      <a:cubicBezTo>
                        <a:pt x="6285" y="7390"/>
                        <a:pt x="6277" y="7391"/>
                        <a:pt x="6270" y="7391"/>
                      </a:cubicBezTo>
                      <a:lnTo>
                        <a:pt x="6251" y="7391"/>
                      </a:lnTo>
                      <a:cubicBezTo>
                        <a:pt x="6509" y="7612"/>
                        <a:pt x="6619" y="7961"/>
                        <a:pt x="6748" y="8366"/>
                      </a:cubicBezTo>
                      <a:cubicBezTo>
                        <a:pt x="6931" y="9193"/>
                        <a:pt x="7226" y="9781"/>
                        <a:pt x="7593" y="10112"/>
                      </a:cubicBezTo>
                      <a:cubicBezTo>
                        <a:pt x="7667" y="10406"/>
                        <a:pt x="7722" y="10719"/>
                        <a:pt x="7759" y="11050"/>
                      </a:cubicBezTo>
                      <a:cubicBezTo>
                        <a:pt x="7851" y="12171"/>
                        <a:pt x="8016" y="13256"/>
                        <a:pt x="8660" y="14451"/>
                      </a:cubicBezTo>
                      <a:cubicBezTo>
                        <a:pt x="8568" y="14451"/>
                        <a:pt x="8476" y="14488"/>
                        <a:pt x="8365" y="14506"/>
                      </a:cubicBezTo>
                      <a:cubicBezTo>
                        <a:pt x="8365" y="14506"/>
                        <a:pt x="8402" y="14580"/>
                        <a:pt x="8476" y="14690"/>
                      </a:cubicBezTo>
                      <a:cubicBezTo>
                        <a:pt x="8476" y="14727"/>
                        <a:pt x="8494" y="14764"/>
                        <a:pt x="8513" y="14800"/>
                      </a:cubicBezTo>
                      <a:cubicBezTo>
                        <a:pt x="8549" y="14855"/>
                        <a:pt x="8568" y="14911"/>
                        <a:pt x="8604" y="14966"/>
                      </a:cubicBezTo>
                      <a:cubicBezTo>
                        <a:pt x="8549" y="14929"/>
                        <a:pt x="8494" y="14892"/>
                        <a:pt x="8421" y="14855"/>
                      </a:cubicBezTo>
                      <a:cubicBezTo>
                        <a:pt x="8421" y="14855"/>
                        <a:pt x="7079" y="13513"/>
                        <a:pt x="6748" y="12355"/>
                      </a:cubicBezTo>
                      <a:cubicBezTo>
                        <a:pt x="6439" y="11212"/>
                        <a:pt x="6095" y="10535"/>
                        <a:pt x="4673" y="10535"/>
                      </a:cubicBezTo>
                      <a:cubicBezTo>
                        <a:pt x="4654" y="10535"/>
                        <a:pt x="4634" y="10535"/>
                        <a:pt x="4615" y="10535"/>
                      </a:cubicBezTo>
                      <a:cubicBezTo>
                        <a:pt x="3944" y="10544"/>
                        <a:pt x="3168" y="10580"/>
                        <a:pt x="2473" y="10580"/>
                      </a:cubicBezTo>
                      <a:cubicBezTo>
                        <a:pt x="1665" y="10580"/>
                        <a:pt x="968" y="10531"/>
                        <a:pt x="681" y="10333"/>
                      </a:cubicBezTo>
                      <a:lnTo>
                        <a:pt x="681" y="10333"/>
                      </a:lnTo>
                      <a:cubicBezTo>
                        <a:pt x="681" y="10333"/>
                        <a:pt x="1876" y="11493"/>
                        <a:pt x="3235" y="11493"/>
                      </a:cubicBezTo>
                      <a:cubicBezTo>
                        <a:pt x="3266" y="11493"/>
                        <a:pt x="3297" y="11492"/>
                        <a:pt x="3328" y="11491"/>
                      </a:cubicBezTo>
                      <a:cubicBezTo>
                        <a:pt x="3443" y="11487"/>
                        <a:pt x="3554" y="11484"/>
                        <a:pt x="3659" y="11484"/>
                      </a:cubicBezTo>
                      <a:cubicBezTo>
                        <a:pt x="4836" y="11484"/>
                        <a:pt x="5439" y="11784"/>
                        <a:pt x="5810" y="12796"/>
                      </a:cubicBezTo>
                      <a:cubicBezTo>
                        <a:pt x="5975" y="13219"/>
                        <a:pt x="6214" y="13660"/>
                        <a:pt x="6453" y="14065"/>
                      </a:cubicBezTo>
                      <a:cubicBezTo>
                        <a:pt x="5111" y="13017"/>
                        <a:pt x="3530" y="12484"/>
                        <a:pt x="2721" y="12300"/>
                      </a:cubicBezTo>
                      <a:cubicBezTo>
                        <a:pt x="1747" y="12079"/>
                        <a:pt x="1" y="11510"/>
                        <a:pt x="1" y="11509"/>
                      </a:cubicBezTo>
                      <a:lnTo>
                        <a:pt x="1" y="11509"/>
                      </a:lnTo>
                      <a:cubicBezTo>
                        <a:pt x="773" y="12668"/>
                        <a:pt x="3733" y="13550"/>
                        <a:pt x="5019" y="14304"/>
                      </a:cubicBezTo>
                      <a:cubicBezTo>
                        <a:pt x="4615" y="14359"/>
                        <a:pt x="4229" y="14414"/>
                        <a:pt x="3898" y="14451"/>
                      </a:cubicBezTo>
                      <a:cubicBezTo>
                        <a:pt x="3438" y="14230"/>
                        <a:pt x="3034" y="14102"/>
                        <a:pt x="2832" y="14083"/>
                      </a:cubicBezTo>
                      <a:cubicBezTo>
                        <a:pt x="2299" y="14010"/>
                        <a:pt x="1563" y="13128"/>
                        <a:pt x="1563" y="13127"/>
                      </a:cubicBezTo>
                      <a:lnTo>
                        <a:pt x="1563" y="13127"/>
                      </a:lnTo>
                      <a:cubicBezTo>
                        <a:pt x="1618" y="13660"/>
                        <a:pt x="1968" y="14120"/>
                        <a:pt x="2427" y="14488"/>
                      </a:cubicBezTo>
                      <a:cubicBezTo>
                        <a:pt x="1343" y="14561"/>
                        <a:pt x="221" y="14800"/>
                        <a:pt x="221" y="14800"/>
                      </a:cubicBezTo>
                      <a:cubicBezTo>
                        <a:pt x="221" y="14800"/>
                        <a:pt x="811" y="15061"/>
                        <a:pt x="1339" y="15061"/>
                      </a:cubicBezTo>
                      <a:cubicBezTo>
                        <a:pt x="1422" y="15061"/>
                        <a:pt x="1504" y="15054"/>
                        <a:pt x="1582" y="15039"/>
                      </a:cubicBezTo>
                      <a:cubicBezTo>
                        <a:pt x="1867" y="14984"/>
                        <a:pt x="2046" y="14943"/>
                        <a:pt x="2207" y="14943"/>
                      </a:cubicBezTo>
                      <a:cubicBezTo>
                        <a:pt x="2368" y="14943"/>
                        <a:pt x="2510" y="14984"/>
                        <a:pt x="2721" y="15094"/>
                      </a:cubicBezTo>
                      <a:cubicBezTo>
                        <a:pt x="2887" y="15186"/>
                        <a:pt x="3126" y="15205"/>
                        <a:pt x="3438" y="15205"/>
                      </a:cubicBezTo>
                      <a:cubicBezTo>
                        <a:pt x="3677" y="15370"/>
                        <a:pt x="3898" y="15499"/>
                        <a:pt x="4082" y="15646"/>
                      </a:cubicBezTo>
                      <a:cubicBezTo>
                        <a:pt x="4192" y="15701"/>
                        <a:pt x="4266" y="15793"/>
                        <a:pt x="4358" y="15867"/>
                      </a:cubicBezTo>
                      <a:cubicBezTo>
                        <a:pt x="4192" y="15977"/>
                        <a:pt x="4082" y="16069"/>
                        <a:pt x="4008" y="16179"/>
                      </a:cubicBezTo>
                      <a:cubicBezTo>
                        <a:pt x="3769" y="15977"/>
                        <a:pt x="3567" y="15775"/>
                        <a:pt x="3402" y="15517"/>
                      </a:cubicBezTo>
                      <a:cubicBezTo>
                        <a:pt x="3401" y="15516"/>
                        <a:pt x="3400" y="15516"/>
                        <a:pt x="3399" y="15516"/>
                      </a:cubicBezTo>
                      <a:lnTo>
                        <a:pt x="3399" y="15516"/>
                      </a:lnTo>
                      <a:cubicBezTo>
                        <a:pt x="3370" y="15516"/>
                        <a:pt x="3467" y="16178"/>
                        <a:pt x="3843" y="16823"/>
                      </a:cubicBezTo>
                      <a:cubicBezTo>
                        <a:pt x="3843" y="16896"/>
                        <a:pt x="3861" y="16970"/>
                        <a:pt x="3880" y="17043"/>
                      </a:cubicBezTo>
                      <a:cubicBezTo>
                        <a:pt x="3916" y="17301"/>
                        <a:pt x="4027" y="17540"/>
                        <a:pt x="4119" y="17779"/>
                      </a:cubicBezTo>
                      <a:cubicBezTo>
                        <a:pt x="4137" y="17797"/>
                        <a:pt x="4137" y="17815"/>
                        <a:pt x="4155" y="17834"/>
                      </a:cubicBezTo>
                      <a:cubicBezTo>
                        <a:pt x="4302" y="18165"/>
                        <a:pt x="4560" y="18918"/>
                        <a:pt x="4762" y="19562"/>
                      </a:cubicBezTo>
                      <a:cubicBezTo>
                        <a:pt x="4836" y="19801"/>
                        <a:pt x="4928" y="20132"/>
                        <a:pt x="5019" y="20444"/>
                      </a:cubicBezTo>
                      <a:cubicBezTo>
                        <a:pt x="4909" y="20242"/>
                        <a:pt x="4780" y="20058"/>
                        <a:pt x="4707" y="19930"/>
                      </a:cubicBezTo>
                      <a:cubicBezTo>
                        <a:pt x="4707" y="19911"/>
                        <a:pt x="4689" y="19893"/>
                        <a:pt x="4670" y="19874"/>
                      </a:cubicBezTo>
                      <a:cubicBezTo>
                        <a:pt x="4523" y="19580"/>
                        <a:pt x="4266" y="19047"/>
                        <a:pt x="4174" y="18863"/>
                      </a:cubicBezTo>
                      <a:cubicBezTo>
                        <a:pt x="4174" y="18863"/>
                        <a:pt x="4174" y="18863"/>
                        <a:pt x="4174" y="18882"/>
                      </a:cubicBezTo>
                      <a:cubicBezTo>
                        <a:pt x="4155" y="18845"/>
                        <a:pt x="4155" y="18808"/>
                        <a:pt x="4137" y="18771"/>
                      </a:cubicBezTo>
                      <a:cubicBezTo>
                        <a:pt x="4063" y="18606"/>
                        <a:pt x="3898" y="18330"/>
                        <a:pt x="3769" y="18128"/>
                      </a:cubicBezTo>
                      <a:cubicBezTo>
                        <a:pt x="3733" y="18036"/>
                        <a:pt x="3677" y="17944"/>
                        <a:pt x="3622" y="17870"/>
                      </a:cubicBezTo>
                      <a:cubicBezTo>
                        <a:pt x="3567" y="17797"/>
                        <a:pt x="3512" y="17723"/>
                        <a:pt x="3475" y="17650"/>
                      </a:cubicBezTo>
                      <a:cubicBezTo>
                        <a:pt x="3383" y="17521"/>
                        <a:pt x="3273" y="17429"/>
                        <a:pt x="3126" y="17411"/>
                      </a:cubicBezTo>
                      <a:lnTo>
                        <a:pt x="3107" y="17411"/>
                      </a:lnTo>
                      <a:cubicBezTo>
                        <a:pt x="3016" y="17393"/>
                        <a:pt x="2942" y="17393"/>
                        <a:pt x="2850" y="17393"/>
                      </a:cubicBezTo>
                      <a:cubicBezTo>
                        <a:pt x="2593" y="17393"/>
                        <a:pt x="2207" y="17448"/>
                        <a:pt x="1857" y="17668"/>
                      </a:cubicBezTo>
                      <a:cubicBezTo>
                        <a:pt x="1857" y="17668"/>
                        <a:pt x="1839" y="17687"/>
                        <a:pt x="1839" y="17687"/>
                      </a:cubicBezTo>
                      <a:cubicBezTo>
                        <a:pt x="1577" y="17861"/>
                        <a:pt x="1547" y="17970"/>
                        <a:pt x="1608" y="18137"/>
                      </a:cubicBezTo>
                      <a:lnTo>
                        <a:pt x="1608" y="18137"/>
                      </a:lnTo>
                      <a:cubicBezTo>
                        <a:pt x="1609" y="18139"/>
                        <a:pt x="1609" y="18140"/>
                        <a:pt x="1610" y="18141"/>
                      </a:cubicBezTo>
                      <a:lnTo>
                        <a:pt x="1610" y="18141"/>
                      </a:lnTo>
                      <a:cubicBezTo>
                        <a:pt x="1609" y="18140"/>
                        <a:pt x="1609" y="18139"/>
                        <a:pt x="1608" y="18138"/>
                      </a:cubicBezTo>
                      <a:lnTo>
                        <a:pt x="1608" y="18138"/>
                      </a:lnTo>
                      <a:cubicBezTo>
                        <a:pt x="1611" y="18146"/>
                        <a:pt x="1614" y="18154"/>
                        <a:pt x="1617" y="18162"/>
                      </a:cubicBezTo>
                      <a:lnTo>
                        <a:pt x="1617" y="18162"/>
                      </a:lnTo>
                      <a:cubicBezTo>
                        <a:pt x="1618" y="18169"/>
                        <a:pt x="1618" y="18176"/>
                        <a:pt x="1618" y="18183"/>
                      </a:cubicBezTo>
                      <a:cubicBezTo>
                        <a:pt x="1710" y="18404"/>
                        <a:pt x="1821" y="18624"/>
                        <a:pt x="1949" y="18826"/>
                      </a:cubicBezTo>
                      <a:cubicBezTo>
                        <a:pt x="1876" y="18826"/>
                        <a:pt x="1821" y="18845"/>
                        <a:pt x="1747" y="18900"/>
                      </a:cubicBezTo>
                      <a:cubicBezTo>
                        <a:pt x="1545" y="19029"/>
                        <a:pt x="1379" y="19176"/>
                        <a:pt x="1232" y="19360"/>
                      </a:cubicBezTo>
                      <a:cubicBezTo>
                        <a:pt x="1140" y="19470"/>
                        <a:pt x="1048" y="19599"/>
                        <a:pt x="1048" y="19746"/>
                      </a:cubicBezTo>
                      <a:cubicBezTo>
                        <a:pt x="1048" y="19838"/>
                        <a:pt x="1067" y="19911"/>
                        <a:pt x="1104" y="19966"/>
                      </a:cubicBezTo>
                      <a:cubicBezTo>
                        <a:pt x="1140" y="20021"/>
                        <a:pt x="1159" y="20058"/>
                        <a:pt x="1196" y="20095"/>
                      </a:cubicBezTo>
                      <a:cubicBezTo>
                        <a:pt x="1343" y="20297"/>
                        <a:pt x="1692" y="20738"/>
                        <a:pt x="1949" y="20757"/>
                      </a:cubicBezTo>
                      <a:cubicBezTo>
                        <a:pt x="1968" y="20775"/>
                        <a:pt x="1986" y="20775"/>
                        <a:pt x="2023" y="20794"/>
                      </a:cubicBezTo>
                      <a:cubicBezTo>
                        <a:pt x="2023" y="20867"/>
                        <a:pt x="2041" y="20941"/>
                        <a:pt x="2060" y="20996"/>
                      </a:cubicBezTo>
                      <a:lnTo>
                        <a:pt x="2041" y="20996"/>
                      </a:lnTo>
                      <a:cubicBezTo>
                        <a:pt x="1879" y="20871"/>
                        <a:pt x="1699" y="20797"/>
                        <a:pt x="1509" y="20797"/>
                      </a:cubicBezTo>
                      <a:cubicBezTo>
                        <a:pt x="1419" y="20797"/>
                        <a:pt x="1327" y="20813"/>
                        <a:pt x="1232" y="20849"/>
                      </a:cubicBezTo>
                      <a:cubicBezTo>
                        <a:pt x="1104" y="20867"/>
                        <a:pt x="993" y="20941"/>
                        <a:pt x="865" y="21033"/>
                      </a:cubicBezTo>
                      <a:cubicBezTo>
                        <a:pt x="681" y="21143"/>
                        <a:pt x="534" y="21308"/>
                        <a:pt x="460" y="21492"/>
                      </a:cubicBezTo>
                      <a:cubicBezTo>
                        <a:pt x="442" y="21566"/>
                        <a:pt x="423" y="21639"/>
                        <a:pt x="423" y="21713"/>
                      </a:cubicBezTo>
                      <a:cubicBezTo>
                        <a:pt x="423" y="21786"/>
                        <a:pt x="423" y="21842"/>
                        <a:pt x="442" y="21915"/>
                      </a:cubicBezTo>
                      <a:cubicBezTo>
                        <a:pt x="479" y="22099"/>
                        <a:pt x="570" y="22264"/>
                        <a:pt x="699" y="22411"/>
                      </a:cubicBezTo>
                      <a:cubicBezTo>
                        <a:pt x="699" y="22411"/>
                        <a:pt x="699" y="22430"/>
                        <a:pt x="718" y="22430"/>
                      </a:cubicBezTo>
                      <a:cubicBezTo>
                        <a:pt x="791" y="22503"/>
                        <a:pt x="865" y="22577"/>
                        <a:pt x="957" y="22632"/>
                      </a:cubicBezTo>
                      <a:cubicBezTo>
                        <a:pt x="1085" y="22724"/>
                        <a:pt x="1269" y="22816"/>
                        <a:pt x="1563" y="22853"/>
                      </a:cubicBezTo>
                      <a:cubicBezTo>
                        <a:pt x="1600" y="22871"/>
                        <a:pt x="1655" y="22871"/>
                        <a:pt x="1692" y="22889"/>
                      </a:cubicBezTo>
                      <a:cubicBezTo>
                        <a:pt x="1894" y="22926"/>
                        <a:pt x="2060" y="23018"/>
                        <a:pt x="2262" y="23110"/>
                      </a:cubicBezTo>
                      <a:cubicBezTo>
                        <a:pt x="2409" y="23165"/>
                        <a:pt x="2556" y="23220"/>
                        <a:pt x="2703" y="23276"/>
                      </a:cubicBezTo>
                      <a:cubicBezTo>
                        <a:pt x="2924" y="23367"/>
                        <a:pt x="3181" y="23478"/>
                        <a:pt x="3438" y="23551"/>
                      </a:cubicBezTo>
                      <a:cubicBezTo>
                        <a:pt x="3494" y="23570"/>
                        <a:pt x="3530" y="23588"/>
                        <a:pt x="3585" y="23606"/>
                      </a:cubicBezTo>
                      <a:cubicBezTo>
                        <a:pt x="3691" y="23652"/>
                        <a:pt x="3822" y="23685"/>
                        <a:pt x="3947" y="23685"/>
                      </a:cubicBezTo>
                      <a:cubicBezTo>
                        <a:pt x="3974" y="23685"/>
                        <a:pt x="4001" y="23683"/>
                        <a:pt x="4027" y="23680"/>
                      </a:cubicBezTo>
                      <a:cubicBezTo>
                        <a:pt x="4063" y="23680"/>
                        <a:pt x="4100" y="23662"/>
                        <a:pt x="4137" y="23643"/>
                      </a:cubicBezTo>
                      <a:cubicBezTo>
                        <a:pt x="4284" y="23606"/>
                        <a:pt x="4394" y="23515"/>
                        <a:pt x="4523" y="23331"/>
                      </a:cubicBezTo>
                      <a:cubicBezTo>
                        <a:pt x="4523" y="23312"/>
                        <a:pt x="4541" y="23294"/>
                        <a:pt x="4541" y="23276"/>
                      </a:cubicBezTo>
                      <a:cubicBezTo>
                        <a:pt x="4597" y="23202"/>
                        <a:pt x="4633" y="23128"/>
                        <a:pt x="4652" y="23055"/>
                      </a:cubicBezTo>
                      <a:cubicBezTo>
                        <a:pt x="4670" y="23000"/>
                        <a:pt x="4670" y="22945"/>
                        <a:pt x="4652" y="22889"/>
                      </a:cubicBezTo>
                      <a:lnTo>
                        <a:pt x="4652" y="22889"/>
                      </a:lnTo>
                      <a:cubicBezTo>
                        <a:pt x="4737" y="22900"/>
                        <a:pt x="4815" y="22911"/>
                        <a:pt x="4888" y="22911"/>
                      </a:cubicBezTo>
                      <a:cubicBezTo>
                        <a:pt x="4941" y="22911"/>
                        <a:pt x="4991" y="22905"/>
                        <a:pt x="5038" y="22889"/>
                      </a:cubicBezTo>
                      <a:cubicBezTo>
                        <a:pt x="5130" y="22871"/>
                        <a:pt x="5222" y="22834"/>
                        <a:pt x="5295" y="22798"/>
                      </a:cubicBezTo>
                      <a:cubicBezTo>
                        <a:pt x="5295" y="22798"/>
                        <a:pt x="5626" y="22706"/>
                        <a:pt x="5828" y="22338"/>
                      </a:cubicBezTo>
                      <a:cubicBezTo>
                        <a:pt x="5865" y="22264"/>
                        <a:pt x="5902" y="22172"/>
                        <a:pt x="5920" y="22099"/>
                      </a:cubicBezTo>
                      <a:cubicBezTo>
                        <a:pt x="5920" y="22081"/>
                        <a:pt x="5920" y="22062"/>
                        <a:pt x="5939" y="22044"/>
                      </a:cubicBezTo>
                      <a:lnTo>
                        <a:pt x="6031" y="22044"/>
                      </a:lnTo>
                      <a:cubicBezTo>
                        <a:pt x="5847" y="22908"/>
                        <a:pt x="6086" y="23680"/>
                        <a:pt x="6086" y="23772"/>
                      </a:cubicBezTo>
                      <a:cubicBezTo>
                        <a:pt x="6086" y="23772"/>
                        <a:pt x="6270" y="23239"/>
                        <a:pt x="6362" y="22669"/>
                      </a:cubicBezTo>
                      <a:cubicBezTo>
                        <a:pt x="6435" y="22172"/>
                        <a:pt x="6803" y="21842"/>
                        <a:pt x="7501" y="21382"/>
                      </a:cubicBezTo>
                      <a:cubicBezTo>
                        <a:pt x="7593" y="21566"/>
                        <a:pt x="7667" y="21750"/>
                        <a:pt x="7777" y="21897"/>
                      </a:cubicBezTo>
                      <a:cubicBezTo>
                        <a:pt x="7832" y="21970"/>
                        <a:pt x="7906" y="22062"/>
                        <a:pt x="7979" y="22136"/>
                      </a:cubicBezTo>
                      <a:cubicBezTo>
                        <a:pt x="8494" y="22926"/>
                        <a:pt x="9101" y="23643"/>
                        <a:pt x="9799" y="23974"/>
                      </a:cubicBezTo>
                      <a:cubicBezTo>
                        <a:pt x="10661" y="24376"/>
                        <a:pt x="11372" y="24470"/>
                        <a:pt x="11856" y="24470"/>
                      </a:cubicBezTo>
                      <a:cubicBezTo>
                        <a:pt x="12146" y="24470"/>
                        <a:pt x="12355" y="24436"/>
                        <a:pt x="12465" y="24415"/>
                      </a:cubicBezTo>
                      <a:lnTo>
                        <a:pt x="12465" y="24415"/>
                      </a:lnTo>
                      <a:cubicBezTo>
                        <a:pt x="12447" y="24434"/>
                        <a:pt x="12447" y="24452"/>
                        <a:pt x="12447" y="24452"/>
                      </a:cubicBezTo>
                      <a:cubicBezTo>
                        <a:pt x="12465" y="24434"/>
                        <a:pt x="12484" y="24415"/>
                        <a:pt x="12502" y="24397"/>
                      </a:cubicBezTo>
                      <a:cubicBezTo>
                        <a:pt x="12557" y="24415"/>
                        <a:pt x="12576" y="24434"/>
                        <a:pt x="12576" y="24434"/>
                      </a:cubicBezTo>
                      <a:cubicBezTo>
                        <a:pt x="12576" y="24434"/>
                        <a:pt x="12557" y="24415"/>
                        <a:pt x="12539" y="24397"/>
                      </a:cubicBezTo>
                      <a:cubicBezTo>
                        <a:pt x="12539" y="24397"/>
                        <a:pt x="12557" y="24379"/>
                        <a:pt x="12557" y="24379"/>
                      </a:cubicBezTo>
                      <a:lnTo>
                        <a:pt x="12576" y="24379"/>
                      </a:lnTo>
                      <a:cubicBezTo>
                        <a:pt x="12576" y="24379"/>
                        <a:pt x="12576" y="24360"/>
                        <a:pt x="12557" y="24342"/>
                      </a:cubicBezTo>
                      <a:cubicBezTo>
                        <a:pt x="12741" y="24176"/>
                        <a:pt x="12888" y="23993"/>
                        <a:pt x="13035" y="23790"/>
                      </a:cubicBezTo>
                      <a:cubicBezTo>
                        <a:pt x="13035" y="23790"/>
                        <a:pt x="14598" y="22706"/>
                        <a:pt x="14837" y="21382"/>
                      </a:cubicBezTo>
                      <a:cubicBezTo>
                        <a:pt x="15057" y="20077"/>
                        <a:pt x="15535" y="19635"/>
                        <a:pt x="16381" y="19562"/>
                      </a:cubicBezTo>
                      <a:cubicBezTo>
                        <a:pt x="16381" y="19562"/>
                        <a:pt x="16075" y="19327"/>
                        <a:pt x="15657" y="19327"/>
                      </a:cubicBezTo>
                      <a:cubicBezTo>
                        <a:pt x="15404" y="19327"/>
                        <a:pt x="15110" y="19413"/>
                        <a:pt x="14818" y="19691"/>
                      </a:cubicBezTo>
                      <a:cubicBezTo>
                        <a:pt x="14818" y="19617"/>
                        <a:pt x="14837" y="19562"/>
                        <a:pt x="14855" y="19488"/>
                      </a:cubicBezTo>
                      <a:cubicBezTo>
                        <a:pt x="14874" y="19470"/>
                        <a:pt x="14892" y="19452"/>
                        <a:pt x="14892" y="19452"/>
                      </a:cubicBezTo>
                      <a:cubicBezTo>
                        <a:pt x="14892" y="19452"/>
                        <a:pt x="14874" y="19433"/>
                        <a:pt x="14855" y="19415"/>
                      </a:cubicBezTo>
                      <a:cubicBezTo>
                        <a:pt x="14855" y="19378"/>
                        <a:pt x="14874" y="19341"/>
                        <a:pt x="14874" y="19323"/>
                      </a:cubicBezTo>
                      <a:cubicBezTo>
                        <a:pt x="14892" y="19341"/>
                        <a:pt x="14910" y="19360"/>
                        <a:pt x="14910" y="19360"/>
                      </a:cubicBezTo>
                      <a:cubicBezTo>
                        <a:pt x="14929" y="19341"/>
                        <a:pt x="15149" y="19084"/>
                        <a:pt x="15223" y="18992"/>
                      </a:cubicBezTo>
                      <a:cubicBezTo>
                        <a:pt x="15278" y="18900"/>
                        <a:pt x="15333" y="18808"/>
                        <a:pt x="15388" y="18735"/>
                      </a:cubicBezTo>
                      <a:cubicBezTo>
                        <a:pt x="15388" y="18753"/>
                        <a:pt x="15388" y="18753"/>
                        <a:pt x="15388" y="18753"/>
                      </a:cubicBezTo>
                      <a:lnTo>
                        <a:pt x="15462" y="18606"/>
                      </a:lnTo>
                      <a:cubicBezTo>
                        <a:pt x="15480" y="18551"/>
                        <a:pt x="15517" y="18514"/>
                        <a:pt x="15535" y="18477"/>
                      </a:cubicBezTo>
                      <a:cubicBezTo>
                        <a:pt x="15591" y="18367"/>
                        <a:pt x="15664" y="18257"/>
                        <a:pt x="15701" y="18146"/>
                      </a:cubicBezTo>
                      <a:cubicBezTo>
                        <a:pt x="15848" y="17907"/>
                        <a:pt x="16087" y="17448"/>
                        <a:pt x="16216" y="17006"/>
                      </a:cubicBezTo>
                      <a:cubicBezTo>
                        <a:pt x="16344" y="16602"/>
                        <a:pt x="16326" y="16216"/>
                        <a:pt x="16252" y="15830"/>
                      </a:cubicBezTo>
                      <a:cubicBezTo>
                        <a:pt x="16271" y="15811"/>
                        <a:pt x="16271" y="15811"/>
                        <a:pt x="16271" y="15811"/>
                      </a:cubicBezTo>
                      <a:cubicBezTo>
                        <a:pt x="16326" y="15756"/>
                        <a:pt x="16436" y="15646"/>
                        <a:pt x="16547" y="15481"/>
                      </a:cubicBezTo>
                      <a:cubicBezTo>
                        <a:pt x="16859" y="15003"/>
                        <a:pt x="17227" y="14120"/>
                        <a:pt x="16712" y="12907"/>
                      </a:cubicBezTo>
                      <a:cubicBezTo>
                        <a:pt x="16234" y="11620"/>
                        <a:pt x="15646" y="11307"/>
                        <a:pt x="15646" y="11307"/>
                      </a:cubicBezTo>
                      <a:lnTo>
                        <a:pt x="15646" y="11307"/>
                      </a:lnTo>
                      <a:cubicBezTo>
                        <a:pt x="15646" y="11307"/>
                        <a:pt x="15646" y="11436"/>
                        <a:pt x="15664" y="11601"/>
                      </a:cubicBezTo>
                      <a:cubicBezTo>
                        <a:pt x="15646" y="11822"/>
                        <a:pt x="15572" y="12153"/>
                        <a:pt x="15425" y="12741"/>
                      </a:cubicBezTo>
                      <a:cubicBezTo>
                        <a:pt x="15278" y="13256"/>
                        <a:pt x="15296" y="13679"/>
                        <a:pt x="15370" y="14010"/>
                      </a:cubicBezTo>
                      <a:cubicBezTo>
                        <a:pt x="15333" y="14083"/>
                        <a:pt x="15278" y="14175"/>
                        <a:pt x="15223" y="14249"/>
                      </a:cubicBezTo>
                      <a:cubicBezTo>
                        <a:pt x="15057" y="13844"/>
                        <a:pt x="14837" y="13238"/>
                        <a:pt x="14726" y="12760"/>
                      </a:cubicBezTo>
                      <a:cubicBezTo>
                        <a:pt x="14671" y="12226"/>
                        <a:pt x="14708" y="11675"/>
                        <a:pt x="14708" y="11528"/>
                      </a:cubicBezTo>
                      <a:lnTo>
                        <a:pt x="14708" y="11509"/>
                      </a:lnTo>
                      <a:cubicBezTo>
                        <a:pt x="14726" y="11252"/>
                        <a:pt x="14708" y="10976"/>
                        <a:pt x="14616" y="10701"/>
                      </a:cubicBezTo>
                      <a:cubicBezTo>
                        <a:pt x="14561" y="10443"/>
                        <a:pt x="14451" y="10186"/>
                        <a:pt x="14267" y="9984"/>
                      </a:cubicBezTo>
                      <a:cubicBezTo>
                        <a:pt x="14193" y="9873"/>
                        <a:pt x="14101" y="9781"/>
                        <a:pt x="14009" y="9671"/>
                      </a:cubicBezTo>
                      <a:cubicBezTo>
                        <a:pt x="13752" y="9414"/>
                        <a:pt x="13513" y="9211"/>
                        <a:pt x="13292" y="9083"/>
                      </a:cubicBezTo>
                      <a:cubicBezTo>
                        <a:pt x="12704" y="8697"/>
                        <a:pt x="12281" y="8660"/>
                        <a:pt x="12281" y="8660"/>
                      </a:cubicBezTo>
                      <a:lnTo>
                        <a:pt x="12281" y="8660"/>
                      </a:lnTo>
                      <a:cubicBezTo>
                        <a:pt x="12281" y="8660"/>
                        <a:pt x="12392" y="9414"/>
                        <a:pt x="12502" y="10094"/>
                      </a:cubicBezTo>
                      <a:cubicBezTo>
                        <a:pt x="12502" y="10149"/>
                        <a:pt x="12520" y="10204"/>
                        <a:pt x="12520" y="10204"/>
                      </a:cubicBezTo>
                      <a:cubicBezTo>
                        <a:pt x="12465" y="10076"/>
                        <a:pt x="12281" y="9689"/>
                        <a:pt x="11711" y="9377"/>
                      </a:cubicBezTo>
                      <a:cubicBezTo>
                        <a:pt x="11711" y="9340"/>
                        <a:pt x="11711" y="9285"/>
                        <a:pt x="11711" y="9248"/>
                      </a:cubicBezTo>
                      <a:cubicBezTo>
                        <a:pt x="11711" y="9248"/>
                        <a:pt x="11730" y="8678"/>
                        <a:pt x="11362" y="8164"/>
                      </a:cubicBezTo>
                      <a:cubicBezTo>
                        <a:pt x="11142" y="7833"/>
                        <a:pt x="10921" y="7630"/>
                        <a:pt x="10627" y="7483"/>
                      </a:cubicBezTo>
                      <a:cubicBezTo>
                        <a:pt x="10543" y="7197"/>
                        <a:pt x="10274" y="7019"/>
                        <a:pt x="9975" y="7019"/>
                      </a:cubicBezTo>
                      <a:cubicBezTo>
                        <a:pt x="9947" y="7019"/>
                        <a:pt x="9919" y="7021"/>
                        <a:pt x="9891" y="7024"/>
                      </a:cubicBezTo>
                      <a:cubicBezTo>
                        <a:pt x="9744" y="7042"/>
                        <a:pt x="9634" y="7134"/>
                        <a:pt x="9597" y="7281"/>
                      </a:cubicBezTo>
                      <a:cubicBezTo>
                        <a:pt x="9579" y="7281"/>
                        <a:pt x="9579" y="7299"/>
                        <a:pt x="9579" y="7299"/>
                      </a:cubicBezTo>
                      <a:cubicBezTo>
                        <a:pt x="9266" y="6950"/>
                        <a:pt x="8770" y="6601"/>
                        <a:pt x="8035" y="6399"/>
                      </a:cubicBezTo>
                      <a:cubicBezTo>
                        <a:pt x="8016" y="6380"/>
                        <a:pt x="7979" y="6343"/>
                        <a:pt x="7961" y="6325"/>
                      </a:cubicBezTo>
                      <a:cubicBezTo>
                        <a:pt x="8292" y="5994"/>
                        <a:pt x="9156" y="4854"/>
                        <a:pt x="8053" y="2924"/>
                      </a:cubicBezTo>
                      <a:lnTo>
                        <a:pt x="8053" y="2924"/>
                      </a:lnTo>
                      <a:cubicBezTo>
                        <a:pt x="8053" y="2924"/>
                        <a:pt x="7998" y="2979"/>
                        <a:pt x="7924" y="3071"/>
                      </a:cubicBezTo>
                      <a:cubicBezTo>
                        <a:pt x="7887" y="3089"/>
                        <a:pt x="7869" y="3126"/>
                        <a:pt x="7851" y="3145"/>
                      </a:cubicBezTo>
                      <a:cubicBezTo>
                        <a:pt x="7501" y="3494"/>
                        <a:pt x="7244" y="4064"/>
                        <a:pt x="7226" y="4450"/>
                      </a:cubicBezTo>
                      <a:cubicBezTo>
                        <a:pt x="7226" y="4450"/>
                        <a:pt x="7226" y="4468"/>
                        <a:pt x="7226" y="4468"/>
                      </a:cubicBezTo>
                      <a:cubicBezTo>
                        <a:pt x="7226" y="4505"/>
                        <a:pt x="7226" y="4542"/>
                        <a:pt x="7226" y="4579"/>
                      </a:cubicBezTo>
                      <a:cubicBezTo>
                        <a:pt x="7226" y="4909"/>
                        <a:pt x="7262" y="5148"/>
                        <a:pt x="7575" y="5700"/>
                      </a:cubicBezTo>
                      <a:cubicBezTo>
                        <a:pt x="7593" y="5755"/>
                        <a:pt x="7612" y="5792"/>
                        <a:pt x="7630" y="5829"/>
                      </a:cubicBezTo>
                      <a:cubicBezTo>
                        <a:pt x="7648" y="5865"/>
                        <a:pt x="7685" y="5921"/>
                        <a:pt x="7685" y="5957"/>
                      </a:cubicBezTo>
                      <a:cubicBezTo>
                        <a:pt x="7593" y="5792"/>
                        <a:pt x="7501" y="5626"/>
                        <a:pt x="7391" y="5443"/>
                      </a:cubicBezTo>
                      <a:cubicBezTo>
                        <a:pt x="7134" y="4891"/>
                        <a:pt x="6895" y="4064"/>
                        <a:pt x="6858" y="3917"/>
                      </a:cubicBezTo>
                      <a:lnTo>
                        <a:pt x="6876" y="3641"/>
                      </a:lnTo>
                      <a:lnTo>
                        <a:pt x="7336" y="3016"/>
                      </a:lnTo>
                      <a:lnTo>
                        <a:pt x="7612" y="2648"/>
                      </a:lnTo>
                      <a:cubicBezTo>
                        <a:pt x="7612" y="2648"/>
                        <a:pt x="8016" y="1986"/>
                        <a:pt x="8053" y="1582"/>
                      </a:cubicBezTo>
                      <a:cubicBezTo>
                        <a:pt x="8163" y="920"/>
                        <a:pt x="8016" y="1"/>
                        <a:pt x="80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9" name="Google Shape;2029;p8"/>
              <p:cNvSpPr/>
              <p:nvPr/>
            </p:nvSpPr>
            <p:spPr>
              <a:xfrm>
                <a:off x="-223000" y="-438450"/>
                <a:ext cx="1947525" cy="2432275"/>
              </a:xfrm>
              <a:custGeom>
                <a:rect b="b" l="l" r="r" t="t"/>
                <a:pathLst>
                  <a:path extrusionOk="0" h="97291" w="77901">
                    <a:moveTo>
                      <a:pt x="77901" y="0"/>
                    </a:moveTo>
                    <a:lnTo>
                      <a:pt x="0" y="12246"/>
                    </a:lnTo>
                    <a:lnTo>
                      <a:pt x="680" y="97291"/>
                    </a:lnTo>
                    <a:lnTo>
                      <a:pt x="19390" y="84024"/>
                    </a:lnTo>
                    <a:lnTo>
                      <a:pt x="30956" y="62593"/>
                    </a:lnTo>
                    <a:lnTo>
                      <a:pt x="40481" y="71778"/>
                    </a:lnTo>
                    <a:lnTo>
                      <a:pt x="43883" y="79942"/>
                    </a:lnTo>
                    <a:lnTo>
                      <a:pt x="62252" y="72798"/>
                    </a:lnTo>
                    <a:close/>
                  </a:path>
                </a:pathLst>
              </a:custGeom>
              <a:solidFill>
                <a:schemeClr val="accent1"/>
              </a:solidFill>
              <a:ln>
                <a:noFill/>
              </a:ln>
            </p:spPr>
          </p:sp>
        </p:grpSp>
        <p:sp>
          <p:nvSpPr>
            <p:cNvPr id="2030" name="Google Shape;2030;p8"/>
            <p:cNvSpPr/>
            <p:nvPr/>
          </p:nvSpPr>
          <p:spPr>
            <a:xfrm flipH="1" rot="-580518">
              <a:off x="-1226522" y="-1019264"/>
              <a:ext cx="11632061" cy="5944882"/>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1" name="Google Shape;2031;p8"/>
            <p:cNvGrpSpPr/>
            <p:nvPr/>
          </p:nvGrpSpPr>
          <p:grpSpPr>
            <a:xfrm>
              <a:off x="3684449" y="1308761"/>
              <a:ext cx="7771444" cy="6184527"/>
              <a:chOff x="3684449" y="1308761"/>
              <a:chExt cx="7771444" cy="6184527"/>
            </a:xfrm>
          </p:grpSpPr>
          <p:sp>
            <p:nvSpPr>
              <p:cNvPr id="2032" name="Google Shape;2032;p8"/>
              <p:cNvSpPr/>
              <p:nvPr/>
            </p:nvSpPr>
            <p:spPr>
              <a:xfrm rot="-959056">
                <a:off x="4170599" y="2158208"/>
                <a:ext cx="6799145" cy="4485634"/>
              </a:xfrm>
              <a:custGeom>
                <a:rect b="b" l="l" r="r" t="t"/>
                <a:pathLst>
                  <a:path extrusionOk="0" h="45815" w="71462">
                    <a:moveTo>
                      <a:pt x="45521" y="12061"/>
                    </a:moveTo>
                    <a:lnTo>
                      <a:pt x="45521" y="12061"/>
                    </a:lnTo>
                    <a:cubicBezTo>
                      <a:pt x="45558" y="12097"/>
                      <a:pt x="45594" y="12134"/>
                      <a:pt x="45631" y="12171"/>
                    </a:cubicBezTo>
                    <a:lnTo>
                      <a:pt x="45594" y="12171"/>
                    </a:lnTo>
                    <a:cubicBezTo>
                      <a:pt x="45576" y="12134"/>
                      <a:pt x="45558" y="12097"/>
                      <a:pt x="45521" y="12061"/>
                    </a:cubicBezTo>
                    <a:close/>
                    <a:moveTo>
                      <a:pt x="43499" y="13127"/>
                    </a:moveTo>
                    <a:cubicBezTo>
                      <a:pt x="43517" y="13182"/>
                      <a:pt x="43535" y="13237"/>
                      <a:pt x="43554" y="13292"/>
                    </a:cubicBezTo>
                    <a:cubicBezTo>
                      <a:pt x="43535" y="13311"/>
                      <a:pt x="43535" y="13311"/>
                      <a:pt x="43517" y="13329"/>
                    </a:cubicBezTo>
                    <a:cubicBezTo>
                      <a:pt x="43517" y="13311"/>
                      <a:pt x="43499" y="13292"/>
                      <a:pt x="43499" y="13274"/>
                    </a:cubicBezTo>
                    <a:cubicBezTo>
                      <a:pt x="43480" y="13237"/>
                      <a:pt x="43462" y="13200"/>
                      <a:pt x="43425" y="13164"/>
                    </a:cubicBezTo>
                    <a:cubicBezTo>
                      <a:pt x="43425" y="13145"/>
                      <a:pt x="43407" y="13145"/>
                      <a:pt x="43407" y="13145"/>
                    </a:cubicBezTo>
                    <a:cubicBezTo>
                      <a:pt x="43388" y="13127"/>
                      <a:pt x="43388" y="13127"/>
                      <a:pt x="43388" y="13127"/>
                    </a:cubicBezTo>
                    <a:close/>
                    <a:moveTo>
                      <a:pt x="43627" y="13127"/>
                    </a:moveTo>
                    <a:lnTo>
                      <a:pt x="43627" y="13127"/>
                    </a:lnTo>
                    <a:cubicBezTo>
                      <a:pt x="43682" y="13145"/>
                      <a:pt x="43719" y="13164"/>
                      <a:pt x="43756" y="13219"/>
                    </a:cubicBezTo>
                    <a:cubicBezTo>
                      <a:pt x="43764" y="13244"/>
                      <a:pt x="43784" y="13254"/>
                      <a:pt x="43804" y="13254"/>
                    </a:cubicBezTo>
                    <a:cubicBezTo>
                      <a:pt x="43829" y="13254"/>
                      <a:pt x="43856" y="13239"/>
                      <a:pt x="43866" y="13219"/>
                    </a:cubicBezTo>
                    <a:lnTo>
                      <a:pt x="43885" y="13219"/>
                    </a:lnTo>
                    <a:cubicBezTo>
                      <a:pt x="43885" y="13237"/>
                      <a:pt x="43903" y="13274"/>
                      <a:pt x="43903" y="13292"/>
                    </a:cubicBezTo>
                    <a:cubicBezTo>
                      <a:pt x="43866" y="13329"/>
                      <a:pt x="43811" y="13366"/>
                      <a:pt x="43774" y="13403"/>
                    </a:cubicBezTo>
                    <a:cubicBezTo>
                      <a:pt x="43774" y="13347"/>
                      <a:pt x="43719" y="13292"/>
                      <a:pt x="43664" y="13274"/>
                    </a:cubicBezTo>
                    <a:cubicBezTo>
                      <a:pt x="43646" y="13219"/>
                      <a:pt x="43646" y="13182"/>
                      <a:pt x="43627" y="13127"/>
                    </a:cubicBezTo>
                    <a:close/>
                    <a:moveTo>
                      <a:pt x="42212" y="13035"/>
                    </a:moveTo>
                    <a:cubicBezTo>
                      <a:pt x="42340" y="13182"/>
                      <a:pt x="42469" y="13347"/>
                      <a:pt x="42598" y="13495"/>
                    </a:cubicBezTo>
                    <a:cubicBezTo>
                      <a:pt x="42634" y="13531"/>
                      <a:pt x="42653" y="13568"/>
                      <a:pt x="42690" y="13605"/>
                    </a:cubicBezTo>
                    <a:cubicBezTo>
                      <a:pt x="42671" y="13623"/>
                      <a:pt x="42671" y="13642"/>
                      <a:pt x="42653" y="13660"/>
                    </a:cubicBezTo>
                    <a:cubicBezTo>
                      <a:pt x="42634" y="13678"/>
                      <a:pt x="42616" y="13678"/>
                      <a:pt x="42598" y="13697"/>
                    </a:cubicBezTo>
                    <a:cubicBezTo>
                      <a:pt x="42451" y="13531"/>
                      <a:pt x="42322" y="13384"/>
                      <a:pt x="42212" y="13274"/>
                    </a:cubicBezTo>
                    <a:cubicBezTo>
                      <a:pt x="42193" y="13256"/>
                      <a:pt x="42193" y="13237"/>
                      <a:pt x="42175" y="13237"/>
                    </a:cubicBezTo>
                    <a:cubicBezTo>
                      <a:pt x="42175" y="13219"/>
                      <a:pt x="42175" y="13219"/>
                      <a:pt x="42156" y="13219"/>
                    </a:cubicBezTo>
                    <a:cubicBezTo>
                      <a:pt x="42175" y="13145"/>
                      <a:pt x="42193" y="13090"/>
                      <a:pt x="42212" y="13035"/>
                    </a:cubicBezTo>
                    <a:close/>
                    <a:moveTo>
                      <a:pt x="42248" y="13476"/>
                    </a:moveTo>
                    <a:cubicBezTo>
                      <a:pt x="42322" y="13550"/>
                      <a:pt x="42377" y="13623"/>
                      <a:pt x="42451" y="13715"/>
                    </a:cubicBezTo>
                    <a:cubicBezTo>
                      <a:pt x="42414" y="13715"/>
                      <a:pt x="42377" y="13697"/>
                      <a:pt x="42340" y="13678"/>
                    </a:cubicBezTo>
                    <a:cubicBezTo>
                      <a:pt x="42304" y="13660"/>
                      <a:pt x="42285" y="13642"/>
                      <a:pt x="42267" y="13623"/>
                    </a:cubicBezTo>
                    <a:cubicBezTo>
                      <a:pt x="42267" y="13568"/>
                      <a:pt x="42248" y="13531"/>
                      <a:pt x="42248" y="13476"/>
                    </a:cubicBezTo>
                    <a:close/>
                    <a:moveTo>
                      <a:pt x="36917" y="13678"/>
                    </a:moveTo>
                    <a:cubicBezTo>
                      <a:pt x="36899" y="13715"/>
                      <a:pt x="36880" y="13734"/>
                      <a:pt x="36862" y="13752"/>
                    </a:cubicBezTo>
                    <a:cubicBezTo>
                      <a:pt x="36843" y="13761"/>
                      <a:pt x="36825" y="13766"/>
                      <a:pt x="36807" y="13766"/>
                    </a:cubicBezTo>
                    <a:cubicBezTo>
                      <a:pt x="36788" y="13766"/>
                      <a:pt x="36770" y="13761"/>
                      <a:pt x="36751" y="13752"/>
                    </a:cubicBezTo>
                    <a:cubicBezTo>
                      <a:pt x="36715" y="13752"/>
                      <a:pt x="36660" y="13734"/>
                      <a:pt x="36623" y="13734"/>
                    </a:cubicBezTo>
                    <a:cubicBezTo>
                      <a:pt x="36715" y="13715"/>
                      <a:pt x="36807" y="13697"/>
                      <a:pt x="36917" y="13678"/>
                    </a:cubicBezTo>
                    <a:close/>
                    <a:moveTo>
                      <a:pt x="42910" y="13623"/>
                    </a:moveTo>
                    <a:cubicBezTo>
                      <a:pt x="42929" y="13660"/>
                      <a:pt x="42965" y="13715"/>
                      <a:pt x="43002" y="13770"/>
                    </a:cubicBezTo>
                    <a:cubicBezTo>
                      <a:pt x="42984" y="13770"/>
                      <a:pt x="42984" y="13770"/>
                      <a:pt x="42965" y="13789"/>
                    </a:cubicBezTo>
                    <a:cubicBezTo>
                      <a:pt x="42947" y="13752"/>
                      <a:pt x="42910" y="13715"/>
                      <a:pt x="42892" y="13678"/>
                    </a:cubicBezTo>
                    <a:cubicBezTo>
                      <a:pt x="42873" y="13678"/>
                      <a:pt x="42873" y="13678"/>
                      <a:pt x="42873" y="13660"/>
                    </a:cubicBezTo>
                    <a:cubicBezTo>
                      <a:pt x="42892" y="13642"/>
                      <a:pt x="42892" y="13642"/>
                      <a:pt x="42910" y="13623"/>
                    </a:cubicBezTo>
                    <a:close/>
                    <a:moveTo>
                      <a:pt x="37303" y="13476"/>
                    </a:moveTo>
                    <a:cubicBezTo>
                      <a:pt x="37340" y="13495"/>
                      <a:pt x="37377" y="13531"/>
                      <a:pt x="37413" y="13568"/>
                    </a:cubicBezTo>
                    <a:cubicBezTo>
                      <a:pt x="37395" y="13605"/>
                      <a:pt x="37395" y="13660"/>
                      <a:pt x="37395" y="13734"/>
                    </a:cubicBezTo>
                    <a:cubicBezTo>
                      <a:pt x="37413" y="13734"/>
                      <a:pt x="37413" y="13752"/>
                      <a:pt x="37413" y="13770"/>
                    </a:cubicBezTo>
                    <a:cubicBezTo>
                      <a:pt x="37395" y="13770"/>
                      <a:pt x="37377" y="13789"/>
                      <a:pt x="37377" y="13807"/>
                    </a:cubicBezTo>
                    <a:cubicBezTo>
                      <a:pt x="37321" y="13752"/>
                      <a:pt x="37285" y="13697"/>
                      <a:pt x="37248" y="13660"/>
                    </a:cubicBezTo>
                    <a:cubicBezTo>
                      <a:pt x="37248" y="13660"/>
                      <a:pt x="37248" y="13660"/>
                      <a:pt x="37229" y="13642"/>
                    </a:cubicBezTo>
                    <a:cubicBezTo>
                      <a:pt x="37248" y="13642"/>
                      <a:pt x="37229" y="13642"/>
                      <a:pt x="37248" y="13623"/>
                    </a:cubicBezTo>
                    <a:cubicBezTo>
                      <a:pt x="37248" y="13605"/>
                      <a:pt x="37248" y="13605"/>
                      <a:pt x="37248" y="13605"/>
                    </a:cubicBezTo>
                    <a:cubicBezTo>
                      <a:pt x="37248" y="13550"/>
                      <a:pt x="37266" y="13513"/>
                      <a:pt x="37303" y="13476"/>
                    </a:cubicBezTo>
                    <a:close/>
                    <a:moveTo>
                      <a:pt x="41568" y="13347"/>
                    </a:moveTo>
                    <a:lnTo>
                      <a:pt x="41568" y="13347"/>
                    </a:lnTo>
                    <a:cubicBezTo>
                      <a:pt x="41587" y="13366"/>
                      <a:pt x="41605" y="13366"/>
                      <a:pt x="41605" y="13384"/>
                    </a:cubicBezTo>
                    <a:cubicBezTo>
                      <a:pt x="41752" y="13513"/>
                      <a:pt x="41881" y="13642"/>
                      <a:pt x="42009" y="13789"/>
                    </a:cubicBezTo>
                    <a:cubicBezTo>
                      <a:pt x="42009" y="13789"/>
                      <a:pt x="41991" y="13789"/>
                      <a:pt x="41991" y="13807"/>
                    </a:cubicBezTo>
                    <a:cubicBezTo>
                      <a:pt x="41973" y="13816"/>
                      <a:pt x="41954" y="13821"/>
                      <a:pt x="41936" y="13821"/>
                    </a:cubicBezTo>
                    <a:cubicBezTo>
                      <a:pt x="41917" y="13821"/>
                      <a:pt x="41899" y="13816"/>
                      <a:pt x="41881" y="13807"/>
                    </a:cubicBezTo>
                    <a:lnTo>
                      <a:pt x="41844" y="13807"/>
                    </a:lnTo>
                    <a:cubicBezTo>
                      <a:pt x="41789" y="13752"/>
                      <a:pt x="41734" y="13697"/>
                      <a:pt x="41678" y="13642"/>
                    </a:cubicBezTo>
                    <a:cubicBezTo>
                      <a:pt x="41623" y="13550"/>
                      <a:pt x="41587" y="13458"/>
                      <a:pt x="41568" y="13347"/>
                    </a:cubicBezTo>
                    <a:close/>
                    <a:moveTo>
                      <a:pt x="43002" y="13384"/>
                    </a:moveTo>
                    <a:cubicBezTo>
                      <a:pt x="43039" y="13458"/>
                      <a:pt x="43094" y="13513"/>
                      <a:pt x="43149" y="13586"/>
                    </a:cubicBezTo>
                    <a:cubicBezTo>
                      <a:pt x="43186" y="13605"/>
                      <a:pt x="43204" y="13642"/>
                      <a:pt x="43223" y="13660"/>
                    </a:cubicBezTo>
                    <a:cubicBezTo>
                      <a:pt x="43241" y="13715"/>
                      <a:pt x="43260" y="13770"/>
                      <a:pt x="43260" y="13825"/>
                    </a:cubicBezTo>
                    <a:cubicBezTo>
                      <a:pt x="43241" y="13844"/>
                      <a:pt x="43223" y="13844"/>
                      <a:pt x="43223" y="13862"/>
                    </a:cubicBezTo>
                    <a:cubicBezTo>
                      <a:pt x="43204" y="13844"/>
                      <a:pt x="43204" y="13844"/>
                      <a:pt x="43204" y="13844"/>
                    </a:cubicBezTo>
                    <a:cubicBezTo>
                      <a:pt x="43186" y="13825"/>
                      <a:pt x="43168" y="13807"/>
                      <a:pt x="43168" y="13807"/>
                    </a:cubicBezTo>
                    <a:cubicBezTo>
                      <a:pt x="43094" y="13697"/>
                      <a:pt x="43039" y="13605"/>
                      <a:pt x="42965" y="13495"/>
                    </a:cubicBezTo>
                    <a:cubicBezTo>
                      <a:pt x="42984" y="13458"/>
                      <a:pt x="43002" y="13421"/>
                      <a:pt x="43002" y="13384"/>
                    </a:cubicBezTo>
                    <a:close/>
                    <a:moveTo>
                      <a:pt x="37193" y="13789"/>
                    </a:moveTo>
                    <a:cubicBezTo>
                      <a:pt x="37229" y="13825"/>
                      <a:pt x="37266" y="13862"/>
                      <a:pt x="37321" y="13917"/>
                    </a:cubicBezTo>
                    <a:cubicBezTo>
                      <a:pt x="37303" y="13917"/>
                      <a:pt x="37266" y="13917"/>
                      <a:pt x="37248" y="13899"/>
                    </a:cubicBezTo>
                    <a:cubicBezTo>
                      <a:pt x="37229" y="13881"/>
                      <a:pt x="37229" y="13862"/>
                      <a:pt x="37211" y="13844"/>
                    </a:cubicBezTo>
                    <a:cubicBezTo>
                      <a:pt x="37211" y="13825"/>
                      <a:pt x="37193" y="13807"/>
                      <a:pt x="37193" y="13789"/>
                    </a:cubicBezTo>
                    <a:close/>
                    <a:moveTo>
                      <a:pt x="37818" y="13954"/>
                    </a:moveTo>
                    <a:cubicBezTo>
                      <a:pt x="37818" y="13973"/>
                      <a:pt x="37818" y="13973"/>
                      <a:pt x="37818" y="13991"/>
                    </a:cubicBezTo>
                    <a:cubicBezTo>
                      <a:pt x="37818" y="14028"/>
                      <a:pt x="37799" y="14083"/>
                      <a:pt x="37763" y="14101"/>
                    </a:cubicBezTo>
                    <a:cubicBezTo>
                      <a:pt x="37781" y="14064"/>
                      <a:pt x="37781" y="14028"/>
                      <a:pt x="37799" y="13991"/>
                    </a:cubicBezTo>
                    <a:cubicBezTo>
                      <a:pt x="37818" y="13991"/>
                      <a:pt x="37818" y="13973"/>
                      <a:pt x="37818" y="13954"/>
                    </a:cubicBezTo>
                    <a:close/>
                    <a:moveTo>
                      <a:pt x="42800" y="13770"/>
                    </a:moveTo>
                    <a:cubicBezTo>
                      <a:pt x="42855" y="13825"/>
                      <a:pt x="42892" y="13899"/>
                      <a:pt x="42947" y="13954"/>
                    </a:cubicBezTo>
                    <a:cubicBezTo>
                      <a:pt x="42947" y="13973"/>
                      <a:pt x="42947" y="13973"/>
                      <a:pt x="42965" y="13991"/>
                    </a:cubicBezTo>
                    <a:cubicBezTo>
                      <a:pt x="42965" y="14009"/>
                      <a:pt x="42984" y="14028"/>
                      <a:pt x="43002" y="14046"/>
                    </a:cubicBezTo>
                    <a:cubicBezTo>
                      <a:pt x="42965" y="14083"/>
                      <a:pt x="42929" y="14120"/>
                      <a:pt x="42892" y="14156"/>
                    </a:cubicBezTo>
                    <a:cubicBezTo>
                      <a:pt x="42855" y="14083"/>
                      <a:pt x="42818" y="14009"/>
                      <a:pt x="42763" y="13936"/>
                    </a:cubicBezTo>
                    <a:cubicBezTo>
                      <a:pt x="42745" y="13917"/>
                      <a:pt x="42745" y="13899"/>
                      <a:pt x="42726" y="13881"/>
                    </a:cubicBezTo>
                    <a:cubicBezTo>
                      <a:pt x="42763" y="13844"/>
                      <a:pt x="42782" y="13807"/>
                      <a:pt x="42800" y="13770"/>
                    </a:cubicBezTo>
                    <a:close/>
                    <a:moveTo>
                      <a:pt x="42653" y="13973"/>
                    </a:moveTo>
                    <a:cubicBezTo>
                      <a:pt x="42653" y="13991"/>
                      <a:pt x="42653" y="13991"/>
                      <a:pt x="42671" y="13991"/>
                    </a:cubicBezTo>
                    <a:cubicBezTo>
                      <a:pt x="42708" y="14064"/>
                      <a:pt x="42763" y="14156"/>
                      <a:pt x="42800" y="14230"/>
                    </a:cubicBezTo>
                    <a:cubicBezTo>
                      <a:pt x="42763" y="14267"/>
                      <a:pt x="42726" y="14303"/>
                      <a:pt x="42690" y="14340"/>
                    </a:cubicBezTo>
                    <a:cubicBezTo>
                      <a:pt x="42671" y="14340"/>
                      <a:pt x="42671" y="14322"/>
                      <a:pt x="42671" y="14322"/>
                    </a:cubicBezTo>
                    <a:cubicBezTo>
                      <a:pt x="42616" y="14267"/>
                      <a:pt x="42561" y="14230"/>
                      <a:pt x="42524" y="14175"/>
                    </a:cubicBezTo>
                    <a:cubicBezTo>
                      <a:pt x="42561" y="14101"/>
                      <a:pt x="42598" y="14046"/>
                      <a:pt x="42653" y="13973"/>
                    </a:cubicBezTo>
                    <a:close/>
                    <a:moveTo>
                      <a:pt x="36770" y="14267"/>
                    </a:moveTo>
                    <a:cubicBezTo>
                      <a:pt x="36807" y="14303"/>
                      <a:pt x="36843" y="14322"/>
                      <a:pt x="36899" y="14322"/>
                    </a:cubicBezTo>
                    <a:cubicBezTo>
                      <a:pt x="36843" y="14340"/>
                      <a:pt x="36788" y="14359"/>
                      <a:pt x="36751" y="14359"/>
                    </a:cubicBezTo>
                    <a:cubicBezTo>
                      <a:pt x="36751" y="14322"/>
                      <a:pt x="36751" y="14285"/>
                      <a:pt x="36751" y="14267"/>
                    </a:cubicBezTo>
                    <a:close/>
                    <a:moveTo>
                      <a:pt x="42469" y="14285"/>
                    </a:moveTo>
                    <a:cubicBezTo>
                      <a:pt x="42506" y="14322"/>
                      <a:pt x="42543" y="14359"/>
                      <a:pt x="42579" y="14414"/>
                    </a:cubicBezTo>
                    <a:lnTo>
                      <a:pt x="42598" y="14414"/>
                    </a:lnTo>
                    <a:cubicBezTo>
                      <a:pt x="42579" y="14451"/>
                      <a:pt x="42543" y="14469"/>
                      <a:pt x="42524" y="14506"/>
                    </a:cubicBezTo>
                    <a:lnTo>
                      <a:pt x="42469" y="14451"/>
                    </a:lnTo>
                    <a:cubicBezTo>
                      <a:pt x="42451" y="14432"/>
                      <a:pt x="42432" y="14414"/>
                      <a:pt x="42414" y="14395"/>
                    </a:cubicBezTo>
                    <a:cubicBezTo>
                      <a:pt x="42432" y="14359"/>
                      <a:pt x="42451" y="14322"/>
                      <a:pt x="42469" y="14285"/>
                    </a:cubicBezTo>
                    <a:close/>
                    <a:moveTo>
                      <a:pt x="41164" y="14028"/>
                    </a:moveTo>
                    <a:lnTo>
                      <a:pt x="41164" y="14028"/>
                    </a:lnTo>
                    <a:cubicBezTo>
                      <a:pt x="41329" y="14046"/>
                      <a:pt x="41495" y="14138"/>
                      <a:pt x="41623" y="14248"/>
                    </a:cubicBezTo>
                    <a:cubicBezTo>
                      <a:pt x="41715" y="14340"/>
                      <a:pt x="41789" y="14451"/>
                      <a:pt x="41826" y="14561"/>
                    </a:cubicBezTo>
                    <a:cubicBezTo>
                      <a:pt x="41807" y="14561"/>
                      <a:pt x="41789" y="14542"/>
                      <a:pt x="41770" y="14524"/>
                    </a:cubicBezTo>
                    <a:cubicBezTo>
                      <a:pt x="41715" y="14487"/>
                      <a:pt x="41660" y="14451"/>
                      <a:pt x="41605" y="14395"/>
                    </a:cubicBezTo>
                    <a:cubicBezTo>
                      <a:pt x="41458" y="14285"/>
                      <a:pt x="41311" y="14156"/>
                      <a:pt x="41164" y="14028"/>
                    </a:cubicBezTo>
                    <a:close/>
                    <a:moveTo>
                      <a:pt x="42395" y="14542"/>
                    </a:moveTo>
                    <a:lnTo>
                      <a:pt x="42432" y="14579"/>
                    </a:lnTo>
                    <a:cubicBezTo>
                      <a:pt x="42414" y="14598"/>
                      <a:pt x="42395" y="14616"/>
                      <a:pt x="42395" y="14616"/>
                    </a:cubicBezTo>
                    <a:cubicBezTo>
                      <a:pt x="42377" y="14598"/>
                      <a:pt x="42377" y="14561"/>
                      <a:pt x="42395" y="14542"/>
                    </a:cubicBezTo>
                    <a:close/>
                    <a:moveTo>
                      <a:pt x="37321" y="14418"/>
                    </a:moveTo>
                    <a:cubicBezTo>
                      <a:pt x="37377" y="14418"/>
                      <a:pt x="37432" y="14423"/>
                      <a:pt x="37487" y="14432"/>
                    </a:cubicBezTo>
                    <a:cubicBezTo>
                      <a:pt x="37450" y="14432"/>
                      <a:pt x="37413" y="14469"/>
                      <a:pt x="37377" y="14506"/>
                    </a:cubicBezTo>
                    <a:cubicBezTo>
                      <a:pt x="37377" y="14506"/>
                      <a:pt x="37377" y="14506"/>
                      <a:pt x="37377" y="14487"/>
                    </a:cubicBezTo>
                    <a:cubicBezTo>
                      <a:pt x="37358" y="14524"/>
                      <a:pt x="37340" y="14561"/>
                      <a:pt x="37340" y="14616"/>
                    </a:cubicBezTo>
                    <a:cubicBezTo>
                      <a:pt x="37340" y="14634"/>
                      <a:pt x="37358" y="14671"/>
                      <a:pt x="37358" y="14690"/>
                    </a:cubicBezTo>
                    <a:lnTo>
                      <a:pt x="37285" y="14690"/>
                    </a:lnTo>
                    <a:cubicBezTo>
                      <a:pt x="37266" y="14598"/>
                      <a:pt x="37193" y="14561"/>
                      <a:pt x="37193" y="14561"/>
                    </a:cubicBezTo>
                    <a:cubicBezTo>
                      <a:pt x="37138" y="14524"/>
                      <a:pt x="37082" y="14524"/>
                      <a:pt x="37009" y="14524"/>
                    </a:cubicBezTo>
                    <a:cubicBezTo>
                      <a:pt x="36972" y="14524"/>
                      <a:pt x="36935" y="14542"/>
                      <a:pt x="36917" y="14561"/>
                    </a:cubicBezTo>
                    <a:cubicBezTo>
                      <a:pt x="36862" y="14598"/>
                      <a:pt x="36843" y="14634"/>
                      <a:pt x="36843" y="14690"/>
                    </a:cubicBezTo>
                    <a:cubicBezTo>
                      <a:pt x="36788" y="14690"/>
                      <a:pt x="36751" y="14653"/>
                      <a:pt x="36715" y="14634"/>
                    </a:cubicBezTo>
                    <a:cubicBezTo>
                      <a:pt x="36696" y="14634"/>
                      <a:pt x="36678" y="14616"/>
                      <a:pt x="36678" y="14616"/>
                    </a:cubicBezTo>
                    <a:cubicBezTo>
                      <a:pt x="36678" y="14579"/>
                      <a:pt x="36678" y="14542"/>
                      <a:pt x="36696" y="14524"/>
                    </a:cubicBezTo>
                    <a:lnTo>
                      <a:pt x="36825" y="14524"/>
                    </a:lnTo>
                    <a:cubicBezTo>
                      <a:pt x="36935" y="14506"/>
                      <a:pt x="37046" y="14451"/>
                      <a:pt x="37156" y="14432"/>
                    </a:cubicBezTo>
                    <a:cubicBezTo>
                      <a:pt x="37211" y="14423"/>
                      <a:pt x="37266" y="14418"/>
                      <a:pt x="37321" y="14418"/>
                    </a:cubicBezTo>
                    <a:close/>
                    <a:moveTo>
                      <a:pt x="38388" y="14340"/>
                    </a:moveTo>
                    <a:cubicBezTo>
                      <a:pt x="38424" y="14377"/>
                      <a:pt x="38461" y="14414"/>
                      <a:pt x="38480" y="14469"/>
                    </a:cubicBezTo>
                    <a:cubicBezTo>
                      <a:pt x="38516" y="14506"/>
                      <a:pt x="38535" y="14579"/>
                      <a:pt x="38535" y="14634"/>
                    </a:cubicBezTo>
                    <a:cubicBezTo>
                      <a:pt x="38461" y="14671"/>
                      <a:pt x="38406" y="14726"/>
                      <a:pt x="38351" y="14800"/>
                    </a:cubicBezTo>
                    <a:cubicBezTo>
                      <a:pt x="38314" y="14745"/>
                      <a:pt x="38277" y="14616"/>
                      <a:pt x="38259" y="14579"/>
                    </a:cubicBezTo>
                    <a:cubicBezTo>
                      <a:pt x="38314" y="14506"/>
                      <a:pt x="38351" y="14451"/>
                      <a:pt x="38369" y="14359"/>
                    </a:cubicBezTo>
                    <a:cubicBezTo>
                      <a:pt x="38369" y="14359"/>
                      <a:pt x="38388" y="14340"/>
                      <a:pt x="38388" y="14340"/>
                    </a:cubicBezTo>
                    <a:close/>
                    <a:moveTo>
                      <a:pt x="36678" y="14818"/>
                    </a:moveTo>
                    <a:cubicBezTo>
                      <a:pt x="36715" y="14837"/>
                      <a:pt x="36733" y="14873"/>
                      <a:pt x="36733" y="14929"/>
                    </a:cubicBezTo>
                    <a:cubicBezTo>
                      <a:pt x="36733" y="14947"/>
                      <a:pt x="36715" y="14965"/>
                      <a:pt x="36696" y="14984"/>
                    </a:cubicBezTo>
                    <a:cubicBezTo>
                      <a:pt x="36696" y="14965"/>
                      <a:pt x="36678" y="14965"/>
                      <a:pt x="36678" y="14947"/>
                    </a:cubicBezTo>
                    <a:cubicBezTo>
                      <a:pt x="36660" y="14910"/>
                      <a:pt x="36660" y="14855"/>
                      <a:pt x="36660" y="14818"/>
                    </a:cubicBezTo>
                    <a:close/>
                    <a:moveTo>
                      <a:pt x="41237" y="14726"/>
                    </a:moveTo>
                    <a:lnTo>
                      <a:pt x="41237" y="14726"/>
                    </a:lnTo>
                    <a:cubicBezTo>
                      <a:pt x="41348" y="14837"/>
                      <a:pt x="41476" y="14929"/>
                      <a:pt x="41605" y="15020"/>
                    </a:cubicBezTo>
                    <a:cubicBezTo>
                      <a:pt x="41605" y="15020"/>
                      <a:pt x="41623" y="15039"/>
                      <a:pt x="41623" y="15039"/>
                    </a:cubicBezTo>
                    <a:cubicBezTo>
                      <a:pt x="41605" y="15039"/>
                      <a:pt x="41587" y="15057"/>
                      <a:pt x="41587" y="15057"/>
                    </a:cubicBezTo>
                    <a:cubicBezTo>
                      <a:pt x="41565" y="15062"/>
                      <a:pt x="41544" y="15064"/>
                      <a:pt x="41525" y="15064"/>
                    </a:cubicBezTo>
                    <a:cubicBezTo>
                      <a:pt x="41378" y="15064"/>
                      <a:pt x="41288" y="14948"/>
                      <a:pt x="41256" y="14818"/>
                    </a:cubicBezTo>
                    <a:cubicBezTo>
                      <a:pt x="41237" y="14781"/>
                      <a:pt x="41237" y="14745"/>
                      <a:pt x="41237" y="14726"/>
                    </a:cubicBezTo>
                    <a:close/>
                    <a:moveTo>
                      <a:pt x="36531" y="14947"/>
                    </a:moveTo>
                    <a:cubicBezTo>
                      <a:pt x="36568" y="14984"/>
                      <a:pt x="36586" y="15002"/>
                      <a:pt x="36623" y="15039"/>
                    </a:cubicBezTo>
                    <a:lnTo>
                      <a:pt x="36604" y="15039"/>
                    </a:lnTo>
                    <a:cubicBezTo>
                      <a:pt x="36586" y="15057"/>
                      <a:pt x="36549" y="15076"/>
                      <a:pt x="36531" y="15112"/>
                    </a:cubicBezTo>
                    <a:cubicBezTo>
                      <a:pt x="36494" y="15112"/>
                      <a:pt x="36457" y="15112"/>
                      <a:pt x="36421" y="15131"/>
                    </a:cubicBezTo>
                    <a:cubicBezTo>
                      <a:pt x="36421" y="15131"/>
                      <a:pt x="36421" y="15131"/>
                      <a:pt x="36421" y="15112"/>
                    </a:cubicBezTo>
                    <a:cubicBezTo>
                      <a:pt x="36384" y="15076"/>
                      <a:pt x="36365" y="15039"/>
                      <a:pt x="36310" y="15020"/>
                    </a:cubicBezTo>
                    <a:cubicBezTo>
                      <a:pt x="36292" y="15002"/>
                      <a:pt x="36292" y="15002"/>
                      <a:pt x="36273" y="15002"/>
                    </a:cubicBezTo>
                    <a:cubicBezTo>
                      <a:pt x="36292" y="15002"/>
                      <a:pt x="36310" y="14984"/>
                      <a:pt x="36310" y="14984"/>
                    </a:cubicBezTo>
                    <a:cubicBezTo>
                      <a:pt x="36323" y="14986"/>
                      <a:pt x="36337" y="14987"/>
                      <a:pt x="36350" y="14987"/>
                    </a:cubicBezTo>
                    <a:cubicBezTo>
                      <a:pt x="36432" y="14987"/>
                      <a:pt x="36515" y="14947"/>
                      <a:pt x="36531" y="14947"/>
                    </a:cubicBezTo>
                    <a:close/>
                    <a:moveTo>
                      <a:pt x="36862" y="15002"/>
                    </a:moveTo>
                    <a:cubicBezTo>
                      <a:pt x="36880" y="15057"/>
                      <a:pt x="36917" y="15112"/>
                      <a:pt x="36935" y="15149"/>
                    </a:cubicBezTo>
                    <a:cubicBezTo>
                      <a:pt x="36935" y="15168"/>
                      <a:pt x="36954" y="15168"/>
                      <a:pt x="36954" y="15186"/>
                    </a:cubicBezTo>
                    <a:lnTo>
                      <a:pt x="36899" y="15186"/>
                    </a:lnTo>
                    <a:cubicBezTo>
                      <a:pt x="36862" y="15149"/>
                      <a:pt x="36825" y="15112"/>
                      <a:pt x="36788" y="15076"/>
                    </a:cubicBezTo>
                    <a:cubicBezTo>
                      <a:pt x="36825" y="15057"/>
                      <a:pt x="36843" y="15020"/>
                      <a:pt x="36862" y="15002"/>
                    </a:cubicBezTo>
                    <a:close/>
                    <a:moveTo>
                      <a:pt x="37229" y="14965"/>
                    </a:moveTo>
                    <a:cubicBezTo>
                      <a:pt x="37285" y="15020"/>
                      <a:pt x="37303" y="15131"/>
                      <a:pt x="37211" y="15168"/>
                    </a:cubicBezTo>
                    <a:cubicBezTo>
                      <a:pt x="37211" y="15186"/>
                      <a:pt x="37193" y="15186"/>
                      <a:pt x="37193" y="15186"/>
                    </a:cubicBezTo>
                    <a:cubicBezTo>
                      <a:pt x="37193" y="15186"/>
                      <a:pt x="37193" y="15168"/>
                      <a:pt x="37193" y="15149"/>
                    </a:cubicBezTo>
                    <a:cubicBezTo>
                      <a:pt x="37193" y="15131"/>
                      <a:pt x="37193" y="15112"/>
                      <a:pt x="37193" y="15076"/>
                    </a:cubicBezTo>
                    <a:cubicBezTo>
                      <a:pt x="37211" y="15039"/>
                      <a:pt x="37211" y="15002"/>
                      <a:pt x="37229" y="14965"/>
                    </a:cubicBezTo>
                    <a:close/>
                    <a:moveTo>
                      <a:pt x="37174" y="15351"/>
                    </a:moveTo>
                    <a:cubicBezTo>
                      <a:pt x="37193" y="15370"/>
                      <a:pt x="37211" y="15370"/>
                      <a:pt x="37211" y="15370"/>
                    </a:cubicBezTo>
                    <a:cubicBezTo>
                      <a:pt x="37193" y="15388"/>
                      <a:pt x="37193" y="15406"/>
                      <a:pt x="37174" y="15425"/>
                    </a:cubicBezTo>
                    <a:cubicBezTo>
                      <a:pt x="37174" y="15406"/>
                      <a:pt x="37174" y="15388"/>
                      <a:pt x="37174" y="15351"/>
                    </a:cubicBezTo>
                    <a:close/>
                    <a:moveTo>
                      <a:pt x="35979" y="15076"/>
                    </a:moveTo>
                    <a:cubicBezTo>
                      <a:pt x="35998" y="15085"/>
                      <a:pt x="36016" y="15089"/>
                      <a:pt x="36034" y="15089"/>
                    </a:cubicBezTo>
                    <a:cubicBezTo>
                      <a:pt x="36053" y="15089"/>
                      <a:pt x="36071" y="15085"/>
                      <a:pt x="36090" y="15076"/>
                    </a:cubicBezTo>
                    <a:lnTo>
                      <a:pt x="36090" y="15076"/>
                    </a:lnTo>
                    <a:cubicBezTo>
                      <a:pt x="36071" y="15094"/>
                      <a:pt x="36071" y="15112"/>
                      <a:pt x="36053" y="15131"/>
                    </a:cubicBezTo>
                    <a:cubicBezTo>
                      <a:pt x="36016" y="15223"/>
                      <a:pt x="36034" y="15351"/>
                      <a:pt x="36071" y="15443"/>
                    </a:cubicBezTo>
                    <a:cubicBezTo>
                      <a:pt x="36090" y="15480"/>
                      <a:pt x="36090" y="15535"/>
                      <a:pt x="36126" y="15572"/>
                    </a:cubicBezTo>
                    <a:cubicBezTo>
                      <a:pt x="36126" y="15590"/>
                      <a:pt x="36126" y="15590"/>
                      <a:pt x="36145" y="15609"/>
                    </a:cubicBezTo>
                    <a:cubicBezTo>
                      <a:pt x="36108" y="15590"/>
                      <a:pt x="36090" y="15572"/>
                      <a:pt x="36053" y="15572"/>
                    </a:cubicBezTo>
                    <a:cubicBezTo>
                      <a:pt x="36016" y="15517"/>
                      <a:pt x="35998" y="15443"/>
                      <a:pt x="35979" y="15370"/>
                    </a:cubicBezTo>
                    <a:cubicBezTo>
                      <a:pt x="35979" y="15278"/>
                      <a:pt x="35979" y="15186"/>
                      <a:pt x="35979" y="15094"/>
                    </a:cubicBezTo>
                    <a:cubicBezTo>
                      <a:pt x="35979" y="15094"/>
                      <a:pt x="35979" y="15094"/>
                      <a:pt x="35979" y="15076"/>
                    </a:cubicBezTo>
                    <a:close/>
                    <a:moveTo>
                      <a:pt x="36862" y="15388"/>
                    </a:moveTo>
                    <a:cubicBezTo>
                      <a:pt x="36875" y="15401"/>
                      <a:pt x="36897" y="15414"/>
                      <a:pt x="36922" y="15414"/>
                    </a:cubicBezTo>
                    <a:cubicBezTo>
                      <a:pt x="36932" y="15414"/>
                      <a:pt x="36943" y="15412"/>
                      <a:pt x="36954" y="15406"/>
                    </a:cubicBezTo>
                    <a:cubicBezTo>
                      <a:pt x="36990" y="15443"/>
                      <a:pt x="37009" y="15498"/>
                      <a:pt x="37046" y="15535"/>
                    </a:cubicBezTo>
                    <a:cubicBezTo>
                      <a:pt x="37027" y="15554"/>
                      <a:pt x="37009" y="15572"/>
                      <a:pt x="36990" y="15590"/>
                    </a:cubicBezTo>
                    <a:cubicBezTo>
                      <a:pt x="36972" y="15590"/>
                      <a:pt x="36972" y="15590"/>
                      <a:pt x="36972" y="15609"/>
                    </a:cubicBezTo>
                    <a:cubicBezTo>
                      <a:pt x="36954" y="15535"/>
                      <a:pt x="36935" y="15480"/>
                      <a:pt x="36899" y="15443"/>
                    </a:cubicBezTo>
                    <a:cubicBezTo>
                      <a:pt x="36880" y="15425"/>
                      <a:pt x="36862" y="15406"/>
                      <a:pt x="36862" y="15388"/>
                    </a:cubicBezTo>
                    <a:close/>
                    <a:moveTo>
                      <a:pt x="26732" y="14120"/>
                    </a:moveTo>
                    <a:cubicBezTo>
                      <a:pt x="26897" y="14598"/>
                      <a:pt x="27044" y="15094"/>
                      <a:pt x="27008" y="15590"/>
                    </a:cubicBezTo>
                    <a:cubicBezTo>
                      <a:pt x="27008" y="15609"/>
                      <a:pt x="27008" y="15645"/>
                      <a:pt x="27008" y="15664"/>
                    </a:cubicBezTo>
                    <a:cubicBezTo>
                      <a:pt x="26989" y="15535"/>
                      <a:pt x="26953" y="15406"/>
                      <a:pt x="26934" y="15296"/>
                    </a:cubicBezTo>
                    <a:cubicBezTo>
                      <a:pt x="26897" y="15112"/>
                      <a:pt x="26861" y="14910"/>
                      <a:pt x="26842" y="14726"/>
                    </a:cubicBezTo>
                    <a:cubicBezTo>
                      <a:pt x="26805" y="14524"/>
                      <a:pt x="26787" y="14322"/>
                      <a:pt x="26732" y="14120"/>
                    </a:cubicBezTo>
                    <a:close/>
                    <a:moveTo>
                      <a:pt x="37285" y="15535"/>
                    </a:moveTo>
                    <a:cubicBezTo>
                      <a:pt x="37303" y="15554"/>
                      <a:pt x="37303" y="15590"/>
                      <a:pt x="37321" y="15609"/>
                    </a:cubicBezTo>
                    <a:cubicBezTo>
                      <a:pt x="37340" y="15645"/>
                      <a:pt x="37358" y="15701"/>
                      <a:pt x="37377" y="15737"/>
                    </a:cubicBezTo>
                    <a:cubicBezTo>
                      <a:pt x="37358" y="15719"/>
                      <a:pt x="37358" y="15719"/>
                      <a:pt x="37358" y="15701"/>
                    </a:cubicBezTo>
                    <a:cubicBezTo>
                      <a:pt x="37321" y="15664"/>
                      <a:pt x="37285" y="15627"/>
                      <a:pt x="37248" y="15590"/>
                    </a:cubicBezTo>
                    <a:cubicBezTo>
                      <a:pt x="37266" y="15572"/>
                      <a:pt x="37285" y="15554"/>
                      <a:pt x="37285" y="15535"/>
                    </a:cubicBezTo>
                    <a:close/>
                    <a:moveTo>
                      <a:pt x="36586" y="15517"/>
                    </a:moveTo>
                    <a:cubicBezTo>
                      <a:pt x="36586" y="15554"/>
                      <a:pt x="36586" y="15609"/>
                      <a:pt x="36604" y="15664"/>
                    </a:cubicBezTo>
                    <a:cubicBezTo>
                      <a:pt x="36623" y="15756"/>
                      <a:pt x="36660" y="15829"/>
                      <a:pt x="36733" y="15903"/>
                    </a:cubicBezTo>
                    <a:cubicBezTo>
                      <a:pt x="36733" y="15921"/>
                      <a:pt x="36733" y="15921"/>
                      <a:pt x="36733" y="15921"/>
                    </a:cubicBezTo>
                    <a:cubicBezTo>
                      <a:pt x="36660" y="15884"/>
                      <a:pt x="36604" y="15848"/>
                      <a:pt x="36531" y="15811"/>
                    </a:cubicBezTo>
                    <a:cubicBezTo>
                      <a:pt x="36512" y="15811"/>
                      <a:pt x="36512" y="15793"/>
                      <a:pt x="36512" y="15793"/>
                    </a:cubicBezTo>
                    <a:cubicBezTo>
                      <a:pt x="36476" y="15737"/>
                      <a:pt x="36476" y="15664"/>
                      <a:pt x="36476" y="15609"/>
                    </a:cubicBezTo>
                    <a:cubicBezTo>
                      <a:pt x="36476" y="15572"/>
                      <a:pt x="36494" y="15535"/>
                      <a:pt x="36494" y="15517"/>
                    </a:cubicBezTo>
                    <a:close/>
                    <a:moveTo>
                      <a:pt x="37579" y="15866"/>
                    </a:moveTo>
                    <a:cubicBezTo>
                      <a:pt x="37579" y="15910"/>
                      <a:pt x="37579" y="15957"/>
                      <a:pt x="37579" y="15995"/>
                    </a:cubicBezTo>
                    <a:cubicBezTo>
                      <a:pt x="37579" y="15976"/>
                      <a:pt x="37560" y="15976"/>
                      <a:pt x="37560" y="15958"/>
                    </a:cubicBezTo>
                    <a:cubicBezTo>
                      <a:pt x="37560" y="15940"/>
                      <a:pt x="37560" y="15921"/>
                      <a:pt x="37560" y="15903"/>
                    </a:cubicBezTo>
                    <a:cubicBezTo>
                      <a:pt x="37560" y="15884"/>
                      <a:pt x="37560" y="15866"/>
                      <a:pt x="37579" y="15866"/>
                    </a:cubicBezTo>
                    <a:close/>
                    <a:moveTo>
                      <a:pt x="38094" y="15664"/>
                    </a:moveTo>
                    <a:cubicBezTo>
                      <a:pt x="38185" y="15719"/>
                      <a:pt x="38259" y="15756"/>
                      <a:pt x="38314" y="15829"/>
                    </a:cubicBezTo>
                    <a:cubicBezTo>
                      <a:pt x="38314" y="15829"/>
                      <a:pt x="38314" y="15848"/>
                      <a:pt x="38314" y="15848"/>
                    </a:cubicBezTo>
                    <a:cubicBezTo>
                      <a:pt x="38333" y="15921"/>
                      <a:pt x="38351" y="15976"/>
                      <a:pt x="38369" y="16050"/>
                    </a:cubicBezTo>
                    <a:cubicBezTo>
                      <a:pt x="38314" y="15958"/>
                      <a:pt x="38222" y="15829"/>
                      <a:pt x="38112" y="15756"/>
                    </a:cubicBezTo>
                    <a:cubicBezTo>
                      <a:pt x="38112" y="15719"/>
                      <a:pt x="38112" y="15701"/>
                      <a:pt x="38094" y="15664"/>
                    </a:cubicBezTo>
                    <a:close/>
                    <a:moveTo>
                      <a:pt x="38351" y="15517"/>
                    </a:moveTo>
                    <a:cubicBezTo>
                      <a:pt x="38535" y="15554"/>
                      <a:pt x="38700" y="15682"/>
                      <a:pt x="38811" y="15811"/>
                    </a:cubicBezTo>
                    <a:cubicBezTo>
                      <a:pt x="38700" y="15811"/>
                      <a:pt x="38572" y="15940"/>
                      <a:pt x="38516" y="16068"/>
                    </a:cubicBezTo>
                    <a:cubicBezTo>
                      <a:pt x="38480" y="15884"/>
                      <a:pt x="38424" y="15701"/>
                      <a:pt x="38351" y="15517"/>
                    </a:cubicBezTo>
                    <a:close/>
                    <a:moveTo>
                      <a:pt x="37027" y="16050"/>
                    </a:moveTo>
                    <a:cubicBezTo>
                      <a:pt x="37046" y="16087"/>
                      <a:pt x="37064" y="16123"/>
                      <a:pt x="37101" y="16160"/>
                    </a:cubicBezTo>
                    <a:cubicBezTo>
                      <a:pt x="37064" y="16142"/>
                      <a:pt x="37046" y="16123"/>
                      <a:pt x="37009" y="16105"/>
                    </a:cubicBezTo>
                    <a:cubicBezTo>
                      <a:pt x="37009" y="16087"/>
                      <a:pt x="37009" y="16068"/>
                      <a:pt x="36990" y="16068"/>
                    </a:cubicBezTo>
                    <a:cubicBezTo>
                      <a:pt x="37009" y="16050"/>
                      <a:pt x="37027" y="16050"/>
                      <a:pt x="37027" y="16050"/>
                    </a:cubicBezTo>
                    <a:close/>
                    <a:moveTo>
                      <a:pt x="37726" y="15903"/>
                    </a:moveTo>
                    <a:cubicBezTo>
                      <a:pt x="37726" y="15921"/>
                      <a:pt x="37726" y="15958"/>
                      <a:pt x="37726" y="15976"/>
                    </a:cubicBezTo>
                    <a:cubicBezTo>
                      <a:pt x="37744" y="16032"/>
                      <a:pt x="37744" y="16087"/>
                      <a:pt x="37763" y="16142"/>
                    </a:cubicBezTo>
                    <a:cubicBezTo>
                      <a:pt x="37744" y="16160"/>
                      <a:pt x="37744" y="16179"/>
                      <a:pt x="37744" y="16197"/>
                    </a:cubicBezTo>
                    <a:cubicBezTo>
                      <a:pt x="37707" y="16160"/>
                      <a:pt x="37671" y="16123"/>
                      <a:pt x="37634" y="16068"/>
                    </a:cubicBezTo>
                    <a:cubicBezTo>
                      <a:pt x="37707" y="16068"/>
                      <a:pt x="37726" y="15976"/>
                      <a:pt x="37726" y="15903"/>
                    </a:cubicBezTo>
                    <a:close/>
                    <a:moveTo>
                      <a:pt x="37358" y="15903"/>
                    </a:moveTo>
                    <a:cubicBezTo>
                      <a:pt x="37450" y="16032"/>
                      <a:pt x="37560" y="16160"/>
                      <a:pt x="37634" y="16271"/>
                    </a:cubicBezTo>
                    <a:cubicBezTo>
                      <a:pt x="37579" y="16234"/>
                      <a:pt x="37524" y="16215"/>
                      <a:pt x="37487" y="16179"/>
                    </a:cubicBezTo>
                    <a:cubicBezTo>
                      <a:pt x="37468" y="16179"/>
                      <a:pt x="37450" y="16179"/>
                      <a:pt x="37432" y="16160"/>
                    </a:cubicBezTo>
                    <a:cubicBezTo>
                      <a:pt x="37413" y="16142"/>
                      <a:pt x="37395" y="16105"/>
                      <a:pt x="37358" y="16087"/>
                    </a:cubicBezTo>
                    <a:cubicBezTo>
                      <a:pt x="37358" y="16087"/>
                      <a:pt x="37358" y="16087"/>
                      <a:pt x="37358" y="16068"/>
                    </a:cubicBezTo>
                    <a:cubicBezTo>
                      <a:pt x="37358" y="16013"/>
                      <a:pt x="37358" y="15958"/>
                      <a:pt x="37358" y="15903"/>
                    </a:cubicBezTo>
                    <a:close/>
                    <a:moveTo>
                      <a:pt x="38847" y="16344"/>
                    </a:moveTo>
                    <a:cubicBezTo>
                      <a:pt x="38847" y="16344"/>
                      <a:pt x="38847" y="16362"/>
                      <a:pt x="38847" y="16362"/>
                    </a:cubicBezTo>
                    <a:cubicBezTo>
                      <a:pt x="38829" y="16399"/>
                      <a:pt x="38811" y="16399"/>
                      <a:pt x="38774" y="16399"/>
                    </a:cubicBezTo>
                    <a:cubicBezTo>
                      <a:pt x="38792" y="16381"/>
                      <a:pt x="38829" y="16362"/>
                      <a:pt x="38847" y="16344"/>
                    </a:cubicBezTo>
                    <a:close/>
                    <a:moveTo>
                      <a:pt x="37505" y="16510"/>
                    </a:moveTo>
                    <a:cubicBezTo>
                      <a:pt x="37524" y="16528"/>
                      <a:pt x="37524" y="16546"/>
                      <a:pt x="37524" y="16565"/>
                    </a:cubicBezTo>
                    <a:lnTo>
                      <a:pt x="37505" y="16565"/>
                    </a:lnTo>
                    <a:cubicBezTo>
                      <a:pt x="37505" y="16546"/>
                      <a:pt x="37487" y="16546"/>
                      <a:pt x="37487" y="16546"/>
                    </a:cubicBezTo>
                    <a:cubicBezTo>
                      <a:pt x="37487" y="16528"/>
                      <a:pt x="37468" y="16528"/>
                      <a:pt x="37468" y="16510"/>
                    </a:cubicBezTo>
                    <a:close/>
                    <a:moveTo>
                      <a:pt x="34817" y="16337"/>
                    </a:moveTo>
                    <a:cubicBezTo>
                      <a:pt x="34851" y="16337"/>
                      <a:pt x="34883" y="16339"/>
                      <a:pt x="34913" y="16344"/>
                    </a:cubicBezTo>
                    <a:cubicBezTo>
                      <a:pt x="34987" y="16418"/>
                      <a:pt x="35078" y="16510"/>
                      <a:pt x="35170" y="16565"/>
                    </a:cubicBezTo>
                    <a:cubicBezTo>
                      <a:pt x="35078" y="16546"/>
                      <a:pt x="34987" y="16546"/>
                      <a:pt x="34913" y="16528"/>
                    </a:cubicBezTo>
                    <a:cubicBezTo>
                      <a:pt x="34876" y="16528"/>
                      <a:pt x="34839" y="16510"/>
                      <a:pt x="34803" y="16510"/>
                    </a:cubicBezTo>
                    <a:cubicBezTo>
                      <a:pt x="34748" y="16510"/>
                      <a:pt x="34692" y="16546"/>
                      <a:pt x="34637" y="16565"/>
                    </a:cubicBezTo>
                    <a:cubicBezTo>
                      <a:pt x="34637" y="16583"/>
                      <a:pt x="34637" y="16583"/>
                      <a:pt x="34619" y="16583"/>
                    </a:cubicBezTo>
                    <a:cubicBezTo>
                      <a:pt x="34619" y="16565"/>
                      <a:pt x="34619" y="16528"/>
                      <a:pt x="34619" y="16491"/>
                    </a:cubicBezTo>
                    <a:cubicBezTo>
                      <a:pt x="34619" y="16436"/>
                      <a:pt x="34582" y="16381"/>
                      <a:pt x="34527" y="16381"/>
                    </a:cubicBezTo>
                    <a:cubicBezTo>
                      <a:pt x="34621" y="16354"/>
                      <a:pt x="34725" y="16337"/>
                      <a:pt x="34817" y="16337"/>
                    </a:cubicBezTo>
                    <a:close/>
                    <a:moveTo>
                      <a:pt x="38075" y="16510"/>
                    </a:moveTo>
                    <a:cubicBezTo>
                      <a:pt x="38094" y="16565"/>
                      <a:pt x="38094" y="16620"/>
                      <a:pt x="38038" y="16657"/>
                    </a:cubicBezTo>
                    <a:lnTo>
                      <a:pt x="38002" y="16657"/>
                    </a:lnTo>
                    <a:cubicBezTo>
                      <a:pt x="38020" y="16620"/>
                      <a:pt x="38038" y="16583"/>
                      <a:pt x="38057" y="16546"/>
                    </a:cubicBezTo>
                    <a:cubicBezTo>
                      <a:pt x="38057" y="16546"/>
                      <a:pt x="38075" y="16528"/>
                      <a:pt x="38075" y="16510"/>
                    </a:cubicBezTo>
                    <a:close/>
                    <a:moveTo>
                      <a:pt x="37652" y="16730"/>
                    </a:moveTo>
                    <a:cubicBezTo>
                      <a:pt x="37652" y="16737"/>
                      <a:pt x="37652" y="16744"/>
                      <a:pt x="37653" y="16749"/>
                    </a:cubicBezTo>
                    <a:lnTo>
                      <a:pt x="37653" y="16749"/>
                    </a:lnTo>
                    <a:cubicBezTo>
                      <a:pt x="37648" y="16745"/>
                      <a:pt x="37644" y="16740"/>
                      <a:pt x="37634" y="16730"/>
                    </a:cubicBezTo>
                    <a:close/>
                    <a:moveTo>
                      <a:pt x="38185" y="16362"/>
                    </a:moveTo>
                    <a:cubicBezTo>
                      <a:pt x="38277" y="16399"/>
                      <a:pt x="38369" y="16436"/>
                      <a:pt x="38443" y="16491"/>
                    </a:cubicBezTo>
                    <a:cubicBezTo>
                      <a:pt x="38461" y="16601"/>
                      <a:pt x="38461" y="16712"/>
                      <a:pt x="38461" y="16804"/>
                    </a:cubicBezTo>
                    <a:cubicBezTo>
                      <a:pt x="38333" y="16693"/>
                      <a:pt x="38277" y="16510"/>
                      <a:pt x="38185" y="16362"/>
                    </a:cubicBezTo>
                    <a:close/>
                    <a:moveTo>
                      <a:pt x="36182" y="15756"/>
                    </a:moveTo>
                    <a:cubicBezTo>
                      <a:pt x="36273" y="15811"/>
                      <a:pt x="36347" y="15848"/>
                      <a:pt x="36365" y="15848"/>
                    </a:cubicBezTo>
                    <a:cubicBezTo>
                      <a:pt x="36384" y="15866"/>
                      <a:pt x="36421" y="15866"/>
                      <a:pt x="36439" y="15884"/>
                    </a:cubicBezTo>
                    <a:lnTo>
                      <a:pt x="36402" y="15884"/>
                    </a:lnTo>
                    <a:cubicBezTo>
                      <a:pt x="36365" y="15866"/>
                      <a:pt x="36329" y="15866"/>
                      <a:pt x="36273" y="15866"/>
                    </a:cubicBezTo>
                    <a:cubicBezTo>
                      <a:pt x="36145" y="15866"/>
                      <a:pt x="36016" y="15976"/>
                      <a:pt x="35943" y="16105"/>
                    </a:cubicBezTo>
                    <a:cubicBezTo>
                      <a:pt x="35943" y="16123"/>
                      <a:pt x="35924" y="16160"/>
                      <a:pt x="35924" y="16179"/>
                    </a:cubicBezTo>
                    <a:cubicBezTo>
                      <a:pt x="35906" y="16160"/>
                      <a:pt x="35887" y="16160"/>
                      <a:pt x="35869" y="16142"/>
                    </a:cubicBezTo>
                    <a:cubicBezTo>
                      <a:pt x="35839" y="16127"/>
                      <a:pt x="35797" y="16100"/>
                      <a:pt x="35763" y="16100"/>
                    </a:cubicBezTo>
                    <a:cubicBezTo>
                      <a:pt x="35755" y="16100"/>
                      <a:pt x="35747" y="16102"/>
                      <a:pt x="35740" y="16105"/>
                    </a:cubicBezTo>
                    <a:cubicBezTo>
                      <a:pt x="35667" y="16123"/>
                      <a:pt x="35630" y="16179"/>
                      <a:pt x="35593" y="16234"/>
                    </a:cubicBezTo>
                    <a:cubicBezTo>
                      <a:pt x="35575" y="16252"/>
                      <a:pt x="35556" y="16289"/>
                      <a:pt x="35556" y="16326"/>
                    </a:cubicBezTo>
                    <a:cubicBezTo>
                      <a:pt x="35556" y="16344"/>
                      <a:pt x="35556" y="16381"/>
                      <a:pt x="35556" y="16399"/>
                    </a:cubicBezTo>
                    <a:cubicBezTo>
                      <a:pt x="35593" y="16583"/>
                      <a:pt x="35685" y="16730"/>
                      <a:pt x="35795" y="16859"/>
                    </a:cubicBezTo>
                    <a:cubicBezTo>
                      <a:pt x="35685" y="16804"/>
                      <a:pt x="35593" y="16730"/>
                      <a:pt x="35501" y="16693"/>
                    </a:cubicBezTo>
                    <a:cubicBezTo>
                      <a:pt x="35465" y="16565"/>
                      <a:pt x="35483" y="16583"/>
                      <a:pt x="35538" y="16362"/>
                    </a:cubicBezTo>
                    <a:cubicBezTo>
                      <a:pt x="35556" y="16234"/>
                      <a:pt x="35538" y="16123"/>
                      <a:pt x="35520" y="16050"/>
                    </a:cubicBezTo>
                    <a:lnTo>
                      <a:pt x="35520" y="16050"/>
                    </a:lnTo>
                    <a:cubicBezTo>
                      <a:pt x="35538" y="16068"/>
                      <a:pt x="35556" y="16087"/>
                      <a:pt x="35575" y="16087"/>
                    </a:cubicBezTo>
                    <a:cubicBezTo>
                      <a:pt x="35593" y="16096"/>
                      <a:pt x="35612" y="16101"/>
                      <a:pt x="35630" y="16101"/>
                    </a:cubicBezTo>
                    <a:cubicBezTo>
                      <a:pt x="35648" y="16101"/>
                      <a:pt x="35667" y="16096"/>
                      <a:pt x="35685" y="16087"/>
                    </a:cubicBezTo>
                    <a:cubicBezTo>
                      <a:pt x="35759" y="16068"/>
                      <a:pt x="35832" y="16032"/>
                      <a:pt x="35887" y="15976"/>
                    </a:cubicBezTo>
                    <a:cubicBezTo>
                      <a:pt x="35924" y="15940"/>
                      <a:pt x="35961" y="15884"/>
                      <a:pt x="35998" y="15848"/>
                    </a:cubicBezTo>
                    <a:cubicBezTo>
                      <a:pt x="36053" y="15793"/>
                      <a:pt x="36108" y="15774"/>
                      <a:pt x="36182" y="15756"/>
                    </a:cubicBezTo>
                    <a:close/>
                    <a:moveTo>
                      <a:pt x="38608" y="16528"/>
                    </a:moveTo>
                    <a:cubicBezTo>
                      <a:pt x="38608" y="16546"/>
                      <a:pt x="38627" y="16546"/>
                      <a:pt x="38627" y="16546"/>
                    </a:cubicBezTo>
                    <a:cubicBezTo>
                      <a:pt x="38663" y="16601"/>
                      <a:pt x="38700" y="16638"/>
                      <a:pt x="38737" y="16693"/>
                    </a:cubicBezTo>
                    <a:cubicBezTo>
                      <a:pt x="38700" y="16749"/>
                      <a:pt x="38682" y="16822"/>
                      <a:pt x="38645" y="16896"/>
                    </a:cubicBezTo>
                    <a:lnTo>
                      <a:pt x="38645" y="16914"/>
                    </a:lnTo>
                    <a:lnTo>
                      <a:pt x="38608" y="16914"/>
                    </a:lnTo>
                    <a:cubicBezTo>
                      <a:pt x="38608" y="16785"/>
                      <a:pt x="38608" y="16675"/>
                      <a:pt x="38590" y="16565"/>
                    </a:cubicBezTo>
                    <a:cubicBezTo>
                      <a:pt x="38590" y="16546"/>
                      <a:pt x="38590" y="16546"/>
                      <a:pt x="38590" y="16546"/>
                    </a:cubicBezTo>
                    <a:cubicBezTo>
                      <a:pt x="38608" y="16546"/>
                      <a:pt x="38608" y="16546"/>
                      <a:pt x="38608" y="16528"/>
                    </a:cubicBezTo>
                    <a:close/>
                    <a:moveTo>
                      <a:pt x="37818" y="16988"/>
                    </a:moveTo>
                    <a:cubicBezTo>
                      <a:pt x="37818" y="17006"/>
                      <a:pt x="37836" y="17024"/>
                      <a:pt x="37855" y="17043"/>
                    </a:cubicBezTo>
                    <a:cubicBezTo>
                      <a:pt x="37836" y="17043"/>
                      <a:pt x="37836" y="17043"/>
                      <a:pt x="37818" y="17061"/>
                    </a:cubicBezTo>
                    <a:cubicBezTo>
                      <a:pt x="37818" y="17043"/>
                      <a:pt x="37818" y="17024"/>
                      <a:pt x="37799" y="17006"/>
                    </a:cubicBezTo>
                    <a:cubicBezTo>
                      <a:pt x="37799" y="17006"/>
                      <a:pt x="37818" y="16988"/>
                      <a:pt x="37818" y="16988"/>
                    </a:cubicBezTo>
                    <a:close/>
                    <a:moveTo>
                      <a:pt x="37229" y="16877"/>
                    </a:moveTo>
                    <a:cubicBezTo>
                      <a:pt x="37289" y="16907"/>
                      <a:pt x="37362" y="16937"/>
                      <a:pt x="37436" y="16937"/>
                    </a:cubicBezTo>
                    <a:cubicBezTo>
                      <a:pt x="37453" y="16937"/>
                      <a:pt x="37470" y="16936"/>
                      <a:pt x="37487" y="16932"/>
                    </a:cubicBezTo>
                    <a:lnTo>
                      <a:pt x="37671" y="16932"/>
                    </a:lnTo>
                    <a:cubicBezTo>
                      <a:pt x="37689" y="16951"/>
                      <a:pt x="37689" y="16969"/>
                      <a:pt x="37707" y="16988"/>
                    </a:cubicBezTo>
                    <a:cubicBezTo>
                      <a:pt x="37707" y="17024"/>
                      <a:pt x="37726" y="17061"/>
                      <a:pt x="37744" y="17098"/>
                    </a:cubicBezTo>
                    <a:cubicBezTo>
                      <a:pt x="37707" y="17116"/>
                      <a:pt x="37652" y="17116"/>
                      <a:pt x="37616" y="17116"/>
                    </a:cubicBezTo>
                    <a:cubicBezTo>
                      <a:pt x="37450" y="17116"/>
                      <a:pt x="37303" y="17006"/>
                      <a:pt x="37229" y="16877"/>
                    </a:cubicBezTo>
                    <a:close/>
                    <a:moveTo>
                      <a:pt x="16694" y="16840"/>
                    </a:moveTo>
                    <a:cubicBezTo>
                      <a:pt x="16749" y="16932"/>
                      <a:pt x="16804" y="17024"/>
                      <a:pt x="16859" y="17135"/>
                    </a:cubicBezTo>
                    <a:cubicBezTo>
                      <a:pt x="16786" y="17135"/>
                      <a:pt x="16712" y="17135"/>
                      <a:pt x="16657" y="17153"/>
                    </a:cubicBezTo>
                    <a:cubicBezTo>
                      <a:pt x="16676" y="17061"/>
                      <a:pt x="16694" y="16951"/>
                      <a:pt x="16694" y="16840"/>
                    </a:cubicBezTo>
                    <a:close/>
                    <a:moveTo>
                      <a:pt x="39031" y="16032"/>
                    </a:moveTo>
                    <a:cubicBezTo>
                      <a:pt x="39086" y="16068"/>
                      <a:pt x="39141" y="16123"/>
                      <a:pt x="39197" y="16160"/>
                    </a:cubicBezTo>
                    <a:cubicBezTo>
                      <a:pt x="39362" y="16234"/>
                      <a:pt x="39528" y="16289"/>
                      <a:pt x="39656" y="16399"/>
                    </a:cubicBezTo>
                    <a:cubicBezTo>
                      <a:pt x="39803" y="16491"/>
                      <a:pt x="39914" y="16620"/>
                      <a:pt x="40006" y="16767"/>
                    </a:cubicBezTo>
                    <a:cubicBezTo>
                      <a:pt x="40042" y="16822"/>
                      <a:pt x="40079" y="16896"/>
                      <a:pt x="40097" y="16969"/>
                    </a:cubicBezTo>
                    <a:cubicBezTo>
                      <a:pt x="40006" y="17061"/>
                      <a:pt x="39914" y="17153"/>
                      <a:pt x="39822" y="17245"/>
                    </a:cubicBezTo>
                    <a:cubicBezTo>
                      <a:pt x="39767" y="17227"/>
                      <a:pt x="39711" y="17190"/>
                      <a:pt x="39675" y="17153"/>
                    </a:cubicBezTo>
                    <a:cubicBezTo>
                      <a:pt x="39601" y="17098"/>
                      <a:pt x="39528" y="17043"/>
                      <a:pt x="39436" y="17006"/>
                    </a:cubicBezTo>
                    <a:cubicBezTo>
                      <a:pt x="39380" y="16951"/>
                      <a:pt x="39307" y="16914"/>
                      <a:pt x="39233" y="16859"/>
                    </a:cubicBezTo>
                    <a:cubicBezTo>
                      <a:pt x="39233" y="16840"/>
                      <a:pt x="39215" y="16822"/>
                      <a:pt x="39197" y="16822"/>
                    </a:cubicBezTo>
                    <a:cubicBezTo>
                      <a:pt x="39270" y="16730"/>
                      <a:pt x="39325" y="16620"/>
                      <a:pt x="39289" y="16528"/>
                    </a:cubicBezTo>
                    <a:cubicBezTo>
                      <a:pt x="39289" y="16473"/>
                      <a:pt x="39252" y="16436"/>
                      <a:pt x="39160" y="16418"/>
                    </a:cubicBezTo>
                    <a:cubicBezTo>
                      <a:pt x="39141" y="16418"/>
                      <a:pt x="39123" y="16418"/>
                      <a:pt x="39105" y="16436"/>
                    </a:cubicBezTo>
                    <a:cubicBezTo>
                      <a:pt x="39105" y="16326"/>
                      <a:pt x="39105" y="16197"/>
                      <a:pt x="39031" y="16105"/>
                    </a:cubicBezTo>
                    <a:cubicBezTo>
                      <a:pt x="39031" y="16087"/>
                      <a:pt x="39031" y="16050"/>
                      <a:pt x="39031" y="16032"/>
                    </a:cubicBezTo>
                    <a:close/>
                    <a:moveTo>
                      <a:pt x="37174" y="17116"/>
                    </a:moveTo>
                    <a:cubicBezTo>
                      <a:pt x="37248" y="17135"/>
                      <a:pt x="37321" y="17190"/>
                      <a:pt x="37321" y="17282"/>
                    </a:cubicBezTo>
                    <a:cubicBezTo>
                      <a:pt x="37321" y="17374"/>
                      <a:pt x="37211" y="17429"/>
                      <a:pt x="37138" y="17447"/>
                    </a:cubicBezTo>
                    <a:cubicBezTo>
                      <a:pt x="37138" y="17355"/>
                      <a:pt x="37156" y="17282"/>
                      <a:pt x="37156" y="17208"/>
                    </a:cubicBezTo>
                    <a:cubicBezTo>
                      <a:pt x="37174" y="17171"/>
                      <a:pt x="37174" y="17135"/>
                      <a:pt x="37174" y="17116"/>
                    </a:cubicBezTo>
                    <a:close/>
                    <a:moveTo>
                      <a:pt x="28221" y="17466"/>
                    </a:moveTo>
                    <a:cubicBezTo>
                      <a:pt x="28221" y="17484"/>
                      <a:pt x="28221" y="17502"/>
                      <a:pt x="28221" y="17521"/>
                    </a:cubicBezTo>
                    <a:lnTo>
                      <a:pt x="28203" y="17521"/>
                    </a:lnTo>
                    <a:cubicBezTo>
                      <a:pt x="28221" y="17502"/>
                      <a:pt x="28221" y="17484"/>
                      <a:pt x="28221" y="17466"/>
                    </a:cubicBezTo>
                    <a:close/>
                    <a:moveTo>
                      <a:pt x="36696" y="16050"/>
                    </a:moveTo>
                    <a:cubicBezTo>
                      <a:pt x="36722" y="16063"/>
                      <a:pt x="36748" y="16076"/>
                      <a:pt x="36768" y="16076"/>
                    </a:cubicBezTo>
                    <a:cubicBezTo>
                      <a:pt x="36776" y="16076"/>
                      <a:pt x="36783" y="16074"/>
                      <a:pt x="36788" y="16068"/>
                    </a:cubicBezTo>
                    <a:cubicBezTo>
                      <a:pt x="36807" y="16087"/>
                      <a:pt x="36825" y="16105"/>
                      <a:pt x="36862" y="16105"/>
                    </a:cubicBezTo>
                    <a:cubicBezTo>
                      <a:pt x="36899" y="16142"/>
                      <a:pt x="36935" y="16160"/>
                      <a:pt x="36990" y="16179"/>
                    </a:cubicBezTo>
                    <a:cubicBezTo>
                      <a:pt x="36954" y="16169"/>
                      <a:pt x="36917" y="16165"/>
                      <a:pt x="36882" y="16165"/>
                    </a:cubicBezTo>
                    <a:cubicBezTo>
                      <a:pt x="36848" y="16165"/>
                      <a:pt x="36816" y="16169"/>
                      <a:pt x="36788" y="16179"/>
                    </a:cubicBezTo>
                    <a:cubicBezTo>
                      <a:pt x="36715" y="16179"/>
                      <a:pt x="36641" y="16215"/>
                      <a:pt x="36586" y="16271"/>
                    </a:cubicBezTo>
                    <a:cubicBezTo>
                      <a:pt x="36549" y="16307"/>
                      <a:pt x="36512" y="16381"/>
                      <a:pt x="36531" y="16436"/>
                    </a:cubicBezTo>
                    <a:cubicBezTo>
                      <a:pt x="36531" y="16510"/>
                      <a:pt x="36568" y="16565"/>
                      <a:pt x="36623" y="16601"/>
                    </a:cubicBezTo>
                    <a:cubicBezTo>
                      <a:pt x="36641" y="16620"/>
                      <a:pt x="36660" y="16620"/>
                      <a:pt x="36678" y="16620"/>
                    </a:cubicBezTo>
                    <a:cubicBezTo>
                      <a:pt x="36689" y="16625"/>
                      <a:pt x="36699" y="16627"/>
                      <a:pt x="36710" y="16627"/>
                    </a:cubicBezTo>
                    <a:cubicBezTo>
                      <a:pt x="36736" y="16627"/>
                      <a:pt x="36762" y="16614"/>
                      <a:pt x="36788" y="16601"/>
                    </a:cubicBezTo>
                    <a:cubicBezTo>
                      <a:pt x="36843" y="16565"/>
                      <a:pt x="36899" y="16510"/>
                      <a:pt x="36954" y="16473"/>
                    </a:cubicBezTo>
                    <a:cubicBezTo>
                      <a:pt x="36990" y="16436"/>
                      <a:pt x="37064" y="16399"/>
                      <a:pt x="37119" y="16399"/>
                    </a:cubicBezTo>
                    <a:cubicBezTo>
                      <a:pt x="37156" y="16454"/>
                      <a:pt x="37211" y="16491"/>
                      <a:pt x="37303" y="16510"/>
                    </a:cubicBezTo>
                    <a:cubicBezTo>
                      <a:pt x="37321" y="16528"/>
                      <a:pt x="37340" y="16546"/>
                      <a:pt x="37358" y="16546"/>
                    </a:cubicBezTo>
                    <a:lnTo>
                      <a:pt x="37321" y="16546"/>
                    </a:lnTo>
                    <a:cubicBezTo>
                      <a:pt x="37286" y="16535"/>
                      <a:pt x="37252" y="16529"/>
                      <a:pt x="37218" y="16529"/>
                    </a:cubicBezTo>
                    <a:cubicBezTo>
                      <a:pt x="37147" y="16529"/>
                      <a:pt x="37083" y="16557"/>
                      <a:pt x="37046" y="16620"/>
                    </a:cubicBezTo>
                    <a:lnTo>
                      <a:pt x="37027" y="16620"/>
                    </a:lnTo>
                    <a:cubicBezTo>
                      <a:pt x="37000" y="16593"/>
                      <a:pt x="36964" y="16576"/>
                      <a:pt x="36917" y="16576"/>
                    </a:cubicBezTo>
                    <a:cubicBezTo>
                      <a:pt x="36900" y="16576"/>
                      <a:pt x="36881" y="16578"/>
                      <a:pt x="36862" y="16583"/>
                    </a:cubicBezTo>
                    <a:cubicBezTo>
                      <a:pt x="36843" y="16583"/>
                      <a:pt x="36825" y="16583"/>
                      <a:pt x="36825" y="16601"/>
                    </a:cubicBezTo>
                    <a:cubicBezTo>
                      <a:pt x="36825" y="16675"/>
                      <a:pt x="36862" y="16730"/>
                      <a:pt x="36917" y="16785"/>
                    </a:cubicBezTo>
                    <a:cubicBezTo>
                      <a:pt x="36954" y="16804"/>
                      <a:pt x="36972" y="16822"/>
                      <a:pt x="36990" y="16859"/>
                    </a:cubicBezTo>
                    <a:cubicBezTo>
                      <a:pt x="36990" y="16859"/>
                      <a:pt x="36972" y="16840"/>
                      <a:pt x="36972" y="16840"/>
                    </a:cubicBezTo>
                    <a:lnTo>
                      <a:pt x="36899" y="16840"/>
                    </a:lnTo>
                    <a:cubicBezTo>
                      <a:pt x="36843" y="16859"/>
                      <a:pt x="36807" y="16896"/>
                      <a:pt x="36788" y="16932"/>
                    </a:cubicBezTo>
                    <a:cubicBezTo>
                      <a:pt x="36751" y="16988"/>
                      <a:pt x="36751" y="17024"/>
                      <a:pt x="36733" y="17061"/>
                    </a:cubicBezTo>
                    <a:cubicBezTo>
                      <a:pt x="36696" y="17079"/>
                      <a:pt x="36678" y="17098"/>
                      <a:pt x="36641" y="17135"/>
                    </a:cubicBezTo>
                    <a:cubicBezTo>
                      <a:pt x="36626" y="17150"/>
                      <a:pt x="36647" y="17176"/>
                      <a:pt x="36666" y="17176"/>
                    </a:cubicBezTo>
                    <a:cubicBezTo>
                      <a:pt x="36670" y="17176"/>
                      <a:pt x="36674" y="17175"/>
                      <a:pt x="36678" y="17171"/>
                    </a:cubicBezTo>
                    <a:lnTo>
                      <a:pt x="36715" y="17171"/>
                    </a:lnTo>
                    <a:cubicBezTo>
                      <a:pt x="36715" y="17245"/>
                      <a:pt x="36715" y="17300"/>
                      <a:pt x="36733" y="17355"/>
                    </a:cubicBezTo>
                    <a:cubicBezTo>
                      <a:pt x="36751" y="17392"/>
                      <a:pt x="36751" y="17429"/>
                      <a:pt x="36770" y="17466"/>
                    </a:cubicBezTo>
                    <a:cubicBezTo>
                      <a:pt x="36788" y="17484"/>
                      <a:pt x="36788" y="17502"/>
                      <a:pt x="36807" y="17521"/>
                    </a:cubicBezTo>
                    <a:lnTo>
                      <a:pt x="36770" y="17521"/>
                    </a:lnTo>
                    <a:cubicBezTo>
                      <a:pt x="36770" y="17521"/>
                      <a:pt x="36751" y="17539"/>
                      <a:pt x="36751" y="17539"/>
                    </a:cubicBezTo>
                    <a:cubicBezTo>
                      <a:pt x="36715" y="17502"/>
                      <a:pt x="36678" y="17466"/>
                      <a:pt x="36641" y="17447"/>
                    </a:cubicBezTo>
                    <a:cubicBezTo>
                      <a:pt x="36641" y="17392"/>
                      <a:pt x="36641" y="17282"/>
                      <a:pt x="36623" y="17208"/>
                    </a:cubicBezTo>
                    <a:cubicBezTo>
                      <a:pt x="36604" y="17190"/>
                      <a:pt x="36604" y="17153"/>
                      <a:pt x="36604" y="17135"/>
                    </a:cubicBezTo>
                    <a:cubicBezTo>
                      <a:pt x="36604" y="17098"/>
                      <a:pt x="36604" y="17079"/>
                      <a:pt x="36604" y="17061"/>
                    </a:cubicBezTo>
                    <a:cubicBezTo>
                      <a:pt x="36604" y="16988"/>
                      <a:pt x="36604" y="16896"/>
                      <a:pt x="36623" y="16785"/>
                    </a:cubicBezTo>
                    <a:cubicBezTo>
                      <a:pt x="36641" y="16583"/>
                      <a:pt x="36476" y="16546"/>
                      <a:pt x="36476" y="16546"/>
                    </a:cubicBezTo>
                    <a:cubicBezTo>
                      <a:pt x="36457" y="16537"/>
                      <a:pt x="36430" y="16533"/>
                      <a:pt x="36400" y="16533"/>
                    </a:cubicBezTo>
                    <a:cubicBezTo>
                      <a:pt x="36370" y="16533"/>
                      <a:pt x="36338" y="16537"/>
                      <a:pt x="36310" y="16546"/>
                    </a:cubicBezTo>
                    <a:cubicBezTo>
                      <a:pt x="36273" y="16546"/>
                      <a:pt x="36237" y="16565"/>
                      <a:pt x="36200" y="16601"/>
                    </a:cubicBezTo>
                    <a:cubicBezTo>
                      <a:pt x="36163" y="16638"/>
                      <a:pt x="36163" y="16693"/>
                      <a:pt x="36163" y="16749"/>
                    </a:cubicBezTo>
                    <a:cubicBezTo>
                      <a:pt x="36182" y="16914"/>
                      <a:pt x="36255" y="17061"/>
                      <a:pt x="36365" y="17171"/>
                    </a:cubicBezTo>
                    <a:cubicBezTo>
                      <a:pt x="36384" y="17208"/>
                      <a:pt x="36402" y="17245"/>
                      <a:pt x="36439" y="17282"/>
                    </a:cubicBezTo>
                    <a:cubicBezTo>
                      <a:pt x="36310" y="17190"/>
                      <a:pt x="36182" y="17116"/>
                      <a:pt x="36053" y="17024"/>
                    </a:cubicBezTo>
                    <a:cubicBezTo>
                      <a:pt x="35979" y="16859"/>
                      <a:pt x="35961" y="16601"/>
                      <a:pt x="35998" y="16473"/>
                    </a:cubicBezTo>
                    <a:cubicBezTo>
                      <a:pt x="36016" y="16436"/>
                      <a:pt x="36016" y="16399"/>
                      <a:pt x="35998" y="16381"/>
                    </a:cubicBezTo>
                    <a:lnTo>
                      <a:pt x="35998" y="16381"/>
                    </a:lnTo>
                    <a:cubicBezTo>
                      <a:pt x="36034" y="16399"/>
                      <a:pt x="36071" y="16399"/>
                      <a:pt x="36126" y="16399"/>
                    </a:cubicBezTo>
                    <a:cubicBezTo>
                      <a:pt x="36182" y="16399"/>
                      <a:pt x="36237" y="16362"/>
                      <a:pt x="36292" y="16326"/>
                    </a:cubicBezTo>
                    <a:cubicBezTo>
                      <a:pt x="36421" y="16252"/>
                      <a:pt x="36531" y="16142"/>
                      <a:pt x="36660" y="16068"/>
                    </a:cubicBezTo>
                    <a:cubicBezTo>
                      <a:pt x="36660" y="16068"/>
                      <a:pt x="36678" y="16050"/>
                      <a:pt x="36696" y="16050"/>
                    </a:cubicBezTo>
                    <a:close/>
                    <a:moveTo>
                      <a:pt x="36880" y="17631"/>
                    </a:moveTo>
                    <a:cubicBezTo>
                      <a:pt x="36880" y="17631"/>
                      <a:pt x="36899" y="17649"/>
                      <a:pt x="36899" y="17649"/>
                    </a:cubicBezTo>
                    <a:cubicBezTo>
                      <a:pt x="36899" y="17649"/>
                      <a:pt x="36880" y="17649"/>
                      <a:pt x="36880" y="17631"/>
                    </a:cubicBezTo>
                    <a:close/>
                    <a:moveTo>
                      <a:pt x="38241" y="17300"/>
                    </a:moveTo>
                    <a:cubicBezTo>
                      <a:pt x="38277" y="17318"/>
                      <a:pt x="38314" y="17337"/>
                      <a:pt x="38333" y="17355"/>
                    </a:cubicBezTo>
                    <a:lnTo>
                      <a:pt x="38351" y="17355"/>
                    </a:lnTo>
                    <a:cubicBezTo>
                      <a:pt x="38351" y="17374"/>
                      <a:pt x="38351" y="17374"/>
                      <a:pt x="38369" y="17392"/>
                    </a:cubicBezTo>
                    <a:cubicBezTo>
                      <a:pt x="38388" y="17484"/>
                      <a:pt x="38369" y="17576"/>
                      <a:pt x="38296" y="17631"/>
                    </a:cubicBezTo>
                    <a:cubicBezTo>
                      <a:pt x="38241" y="17686"/>
                      <a:pt x="38149" y="17705"/>
                      <a:pt x="38075" y="17705"/>
                    </a:cubicBezTo>
                    <a:cubicBezTo>
                      <a:pt x="38075" y="17594"/>
                      <a:pt x="38075" y="17484"/>
                      <a:pt x="38075" y="17374"/>
                    </a:cubicBezTo>
                    <a:cubicBezTo>
                      <a:pt x="38094" y="17355"/>
                      <a:pt x="38112" y="17337"/>
                      <a:pt x="38149" y="17318"/>
                    </a:cubicBezTo>
                    <a:cubicBezTo>
                      <a:pt x="38167" y="17300"/>
                      <a:pt x="38204" y="17300"/>
                      <a:pt x="38241" y="17300"/>
                    </a:cubicBezTo>
                    <a:close/>
                    <a:moveTo>
                      <a:pt x="35354" y="16693"/>
                    </a:moveTo>
                    <a:cubicBezTo>
                      <a:pt x="35428" y="16730"/>
                      <a:pt x="35538" y="16804"/>
                      <a:pt x="35667" y="16877"/>
                    </a:cubicBezTo>
                    <a:lnTo>
                      <a:pt x="35483" y="16877"/>
                    </a:lnTo>
                    <a:cubicBezTo>
                      <a:pt x="35373" y="16877"/>
                      <a:pt x="35281" y="16914"/>
                      <a:pt x="35207" y="16988"/>
                    </a:cubicBezTo>
                    <a:cubicBezTo>
                      <a:pt x="35152" y="17061"/>
                      <a:pt x="35134" y="17171"/>
                      <a:pt x="35189" y="17227"/>
                    </a:cubicBezTo>
                    <a:cubicBezTo>
                      <a:pt x="35189" y="17227"/>
                      <a:pt x="35189" y="17227"/>
                      <a:pt x="35189" y="17245"/>
                    </a:cubicBezTo>
                    <a:lnTo>
                      <a:pt x="35207" y="17245"/>
                    </a:lnTo>
                    <a:cubicBezTo>
                      <a:pt x="35097" y="17392"/>
                      <a:pt x="35207" y="17613"/>
                      <a:pt x="35299" y="17760"/>
                    </a:cubicBezTo>
                    <a:cubicBezTo>
                      <a:pt x="35262" y="17723"/>
                      <a:pt x="35244" y="17705"/>
                      <a:pt x="35226" y="17686"/>
                    </a:cubicBezTo>
                    <a:cubicBezTo>
                      <a:pt x="35189" y="17631"/>
                      <a:pt x="35134" y="17576"/>
                      <a:pt x="35097" y="17502"/>
                    </a:cubicBezTo>
                    <a:cubicBezTo>
                      <a:pt x="35042" y="17429"/>
                      <a:pt x="34987" y="17355"/>
                      <a:pt x="34913" y="17282"/>
                    </a:cubicBezTo>
                    <a:cubicBezTo>
                      <a:pt x="34839" y="17227"/>
                      <a:pt x="34729" y="17190"/>
                      <a:pt x="34619" y="17190"/>
                    </a:cubicBezTo>
                    <a:cubicBezTo>
                      <a:pt x="34619" y="17171"/>
                      <a:pt x="34619" y="17153"/>
                      <a:pt x="34619" y="17135"/>
                    </a:cubicBezTo>
                    <a:cubicBezTo>
                      <a:pt x="34637" y="17079"/>
                      <a:pt x="34637" y="17024"/>
                      <a:pt x="34637" y="16988"/>
                    </a:cubicBezTo>
                    <a:cubicBezTo>
                      <a:pt x="34654" y="16996"/>
                      <a:pt x="34681" y="17004"/>
                      <a:pt x="34716" y="17004"/>
                    </a:cubicBezTo>
                    <a:cubicBezTo>
                      <a:pt x="34760" y="17004"/>
                      <a:pt x="34815" y="16991"/>
                      <a:pt x="34876" y="16951"/>
                    </a:cubicBezTo>
                    <a:cubicBezTo>
                      <a:pt x="35078" y="16822"/>
                      <a:pt x="35115" y="16730"/>
                      <a:pt x="35207" y="16712"/>
                    </a:cubicBezTo>
                    <a:cubicBezTo>
                      <a:pt x="35244" y="16712"/>
                      <a:pt x="35281" y="16712"/>
                      <a:pt x="35317" y="16693"/>
                    </a:cubicBezTo>
                    <a:close/>
                    <a:moveTo>
                      <a:pt x="25960" y="17024"/>
                    </a:moveTo>
                    <a:lnTo>
                      <a:pt x="25960" y="17024"/>
                    </a:lnTo>
                    <a:cubicBezTo>
                      <a:pt x="26033" y="17245"/>
                      <a:pt x="26070" y="17484"/>
                      <a:pt x="26088" y="17705"/>
                    </a:cubicBezTo>
                    <a:cubicBezTo>
                      <a:pt x="26070" y="17723"/>
                      <a:pt x="26052" y="17741"/>
                      <a:pt x="26052" y="17778"/>
                    </a:cubicBezTo>
                    <a:cubicBezTo>
                      <a:pt x="26015" y="17576"/>
                      <a:pt x="25997" y="17392"/>
                      <a:pt x="25978" y="17208"/>
                    </a:cubicBezTo>
                    <a:cubicBezTo>
                      <a:pt x="25978" y="17153"/>
                      <a:pt x="25960" y="17079"/>
                      <a:pt x="25960" y="17024"/>
                    </a:cubicBezTo>
                    <a:close/>
                    <a:moveTo>
                      <a:pt x="28405" y="17337"/>
                    </a:moveTo>
                    <a:cubicBezTo>
                      <a:pt x="28460" y="17466"/>
                      <a:pt x="28515" y="17594"/>
                      <a:pt x="28570" y="17723"/>
                    </a:cubicBezTo>
                    <a:cubicBezTo>
                      <a:pt x="28534" y="17833"/>
                      <a:pt x="28497" y="17962"/>
                      <a:pt x="28460" y="18091"/>
                    </a:cubicBezTo>
                    <a:cubicBezTo>
                      <a:pt x="28442" y="18017"/>
                      <a:pt x="28405" y="17944"/>
                      <a:pt x="28368" y="17870"/>
                    </a:cubicBezTo>
                    <a:cubicBezTo>
                      <a:pt x="28368" y="17870"/>
                      <a:pt x="28368" y="17852"/>
                      <a:pt x="28368" y="17852"/>
                    </a:cubicBezTo>
                    <a:cubicBezTo>
                      <a:pt x="28350" y="17833"/>
                      <a:pt x="28350" y="17815"/>
                      <a:pt x="28331" y="17778"/>
                    </a:cubicBezTo>
                    <a:cubicBezTo>
                      <a:pt x="28368" y="17649"/>
                      <a:pt x="28387" y="17502"/>
                      <a:pt x="28405" y="17337"/>
                    </a:cubicBezTo>
                    <a:close/>
                    <a:moveTo>
                      <a:pt x="24912" y="18091"/>
                    </a:moveTo>
                    <a:cubicBezTo>
                      <a:pt x="24912" y="18109"/>
                      <a:pt x="24930" y="18127"/>
                      <a:pt x="24930" y="18146"/>
                    </a:cubicBezTo>
                    <a:lnTo>
                      <a:pt x="24930" y="18146"/>
                    </a:lnTo>
                    <a:cubicBezTo>
                      <a:pt x="24930" y="18127"/>
                      <a:pt x="24912" y="18127"/>
                      <a:pt x="24912" y="18127"/>
                    </a:cubicBezTo>
                    <a:cubicBezTo>
                      <a:pt x="24912" y="18109"/>
                      <a:pt x="24912" y="18109"/>
                      <a:pt x="24912" y="18091"/>
                    </a:cubicBezTo>
                    <a:close/>
                    <a:moveTo>
                      <a:pt x="16437" y="17668"/>
                    </a:moveTo>
                    <a:cubicBezTo>
                      <a:pt x="16437" y="17705"/>
                      <a:pt x="16437" y="17741"/>
                      <a:pt x="16437" y="17796"/>
                    </a:cubicBezTo>
                    <a:cubicBezTo>
                      <a:pt x="16418" y="17870"/>
                      <a:pt x="16418" y="17944"/>
                      <a:pt x="16400" y="17999"/>
                    </a:cubicBezTo>
                    <a:cubicBezTo>
                      <a:pt x="16363" y="17999"/>
                      <a:pt x="16308" y="17999"/>
                      <a:pt x="16271" y="18035"/>
                    </a:cubicBezTo>
                    <a:cubicBezTo>
                      <a:pt x="16234" y="18054"/>
                      <a:pt x="16198" y="18109"/>
                      <a:pt x="16161" y="18146"/>
                    </a:cubicBezTo>
                    <a:cubicBezTo>
                      <a:pt x="16161" y="18091"/>
                      <a:pt x="16142" y="18035"/>
                      <a:pt x="16124" y="17980"/>
                    </a:cubicBezTo>
                    <a:cubicBezTo>
                      <a:pt x="16142" y="17980"/>
                      <a:pt x="16142" y="17962"/>
                      <a:pt x="16142" y="17962"/>
                    </a:cubicBezTo>
                    <a:cubicBezTo>
                      <a:pt x="16216" y="17852"/>
                      <a:pt x="16326" y="17741"/>
                      <a:pt x="16437" y="17668"/>
                    </a:cubicBezTo>
                    <a:close/>
                    <a:moveTo>
                      <a:pt x="37193" y="17521"/>
                    </a:moveTo>
                    <a:cubicBezTo>
                      <a:pt x="37266" y="17557"/>
                      <a:pt x="37174" y="17686"/>
                      <a:pt x="37156" y="17723"/>
                    </a:cubicBezTo>
                    <a:cubicBezTo>
                      <a:pt x="37138" y="17796"/>
                      <a:pt x="37156" y="17888"/>
                      <a:pt x="37229" y="17888"/>
                    </a:cubicBezTo>
                    <a:cubicBezTo>
                      <a:pt x="37248" y="17888"/>
                      <a:pt x="37266" y="17870"/>
                      <a:pt x="37266" y="17852"/>
                    </a:cubicBezTo>
                    <a:cubicBezTo>
                      <a:pt x="37266" y="17833"/>
                      <a:pt x="37285" y="17796"/>
                      <a:pt x="37285" y="17760"/>
                    </a:cubicBezTo>
                    <a:cubicBezTo>
                      <a:pt x="37285" y="17778"/>
                      <a:pt x="37303" y="17796"/>
                      <a:pt x="37303" y="17815"/>
                    </a:cubicBezTo>
                    <a:cubicBezTo>
                      <a:pt x="37340" y="17925"/>
                      <a:pt x="37377" y="18035"/>
                      <a:pt x="37450" y="18146"/>
                    </a:cubicBezTo>
                    <a:cubicBezTo>
                      <a:pt x="37358" y="18072"/>
                      <a:pt x="37248" y="17962"/>
                      <a:pt x="37119" y="17852"/>
                    </a:cubicBezTo>
                    <a:cubicBezTo>
                      <a:pt x="37119" y="17852"/>
                      <a:pt x="37119" y="17833"/>
                      <a:pt x="37119" y="17833"/>
                    </a:cubicBezTo>
                    <a:cubicBezTo>
                      <a:pt x="37119" y="17815"/>
                      <a:pt x="37119" y="17796"/>
                      <a:pt x="37119" y="17778"/>
                    </a:cubicBezTo>
                    <a:cubicBezTo>
                      <a:pt x="37119" y="17760"/>
                      <a:pt x="37119" y="17760"/>
                      <a:pt x="37119" y="17741"/>
                    </a:cubicBezTo>
                    <a:cubicBezTo>
                      <a:pt x="37119" y="17686"/>
                      <a:pt x="37119" y="17613"/>
                      <a:pt x="37119" y="17539"/>
                    </a:cubicBezTo>
                    <a:cubicBezTo>
                      <a:pt x="37156" y="17539"/>
                      <a:pt x="37174" y="17521"/>
                      <a:pt x="37193" y="17521"/>
                    </a:cubicBezTo>
                    <a:close/>
                    <a:moveTo>
                      <a:pt x="25886" y="17796"/>
                    </a:moveTo>
                    <a:cubicBezTo>
                      <a:pt x="25886" y="17852"/>
                      <a:pt x="25886" y="17925"/>
                      <a:pt x="25905" y="17980"/>
                    </a:cubicBezTo>
                    <a:cubicBezTo>
                      <a:pt x="25868" y="18017"/>
                      <a:pt x="25849" y="18054"/>
                      <a:pt x="25831" y="18091"/>
                    </a:cubicBezTo>
                    <a:cubicBezTo>
                      <a:pt x="25813" y="18109"/>
                      <a:pt x="25776" y="18146"/>
                      <a:pt x="25758" y="18164"/>
                    </a:cubicBezTo>
                    <a:cubicBezTo>
                      <a:pt x="25776" y="18091"/>
                      <a:pt x="25813" y="18017"/>
                      <a:pt x="25831" y="17944"/>
                    </a:cubicBezTo>
                    <a:cubicBezTo>
                      <a:pt x="25849" y="17888"/>
                      <a:pt x="25868" y="17852"/>
                      <a:pt x="25886" y="17796"/>
                    </a:cubicBezTo>
                    <a:close/>
                    <a:moveTo>
                      <a:pt x="15720" y="17925"/>
                    </a:moveTo>
                    <a:cubicBezTo>
                      <a:pt x="15738" y="17980"/>
                      <a:pt x="15756" y="18017"/>
                      <a:pt x="15775" y="18072"/>
                    </a:cubicBezTo>
                    <a:cubicBezTo>
                      <a:pt x="15720" y="18127"/>
                      <a:pt x="15664" y="18201"/>
                      <a:pt x="15591" y="18201"/>
                    </a:cubicBezTo>
                    <a:cubicBezTo>
                      <a:pt x="15573" y="18183"/>
                      <a:pt x="15573" y="18146"/>
                      <a:pt x="15554" y="18127"/>
                    </a:cubicBezTo>
                    <a:cubicBezTo>
                      <a:pt x="15573" y="18072"/>
                      <a:pt x="15628" y="18017"/>
                      <a:pt x="15664" y="17980"/>
                    </a:cubicBezTo>
                    <a:cubicBezTo>
                      <a:pt x="15683" y="17962"/>
                      <a:pt x="15701" y="17944"/>
                      <a:pt x="15720" y="17925"/>
                    </a:cubicBezTo>
                    <a:close/>
                    <a:moveTo>
                      <a:pt x="38713" y="17495"/>
                    </a:moveTo>
                    <a:cubicBezTo>
                      <a:pt x="38732" y="17495"/>
                      <a:pt x="38752" y="17497"/>
                      <a:pt x="38774" y="17502"/>
                    </a:cubicBezTo>
                    <a:cubicBezTo>
                      <a:pt x="38811" y="17521"/>
                      <a:pt x="38847" y="17557"/>
                      <a:pt x="38847" y="17613"/>
                    </a:cubicBezTo>
                    <a:cubicBezTo>
                      <a:pt x="38829" y="17668"/>
                      <a:pt x="38792" y="17723"/>
                      <a:pt x="38774" y="17778"/>
                    </a:cubicBezTo>
                    <a:cubicBezTo>
                      <a:pt x="38700" y="17980"/>
                      <a:pt x="38590" y="18183"/>
                      <a:pt x="38424" y="18330"/>
                    </a:cubicBezTo>
                    <a:cubicBezTo>
                      <a:pt x="38480" y="18109"/>
                      <a:pt x="38553" y="17833"/>
                      <a:pt x="38590" y="17521"/>
                    </a:cubicBezTo>
                    <a:cubicBezTo>
                      <a:pt x="38629" y="17508"/>
                      <a:pt x="38668" y="17495"/>
                      <a:pt x="38713" y="17495"/>
                    </a:cubicBezTo>
                    <a:close/>
                    <a:moveTo>
                      <a:pt x="31310" y="17061"/>
                    </a:moveTo>
                    <a:cubicBezTo>
                      <a:pt x="31383" y="17300"/>
                      <a:pt x="31420" y="17539"/>
                      <a:pt x="31402" y="17778"/>
                    </a:cubicBezTo>
                    <a:cubicBezTo>
                      <a:pt x="31402" y="17907"/>
                      <a:pt x="31383" y="18054"/>
                      <a:pt x="31365" y="18183"/>
                    </a:cubicBezTo>
                    <a:cubicBezTo>
                      <a:pt x="31365" y="18219"/>
                      <a:pt x="31346" y="18256"/>
                      <a:pt x="31346" y="18274"/>
                    </a:cubicBezTo>
                    <a:cubicBezTo>
                      <a:pt x="31328" y="18311"/>
                      <a:pt x="31310" y="18366"/>
                      <a:pt x="31291" y="18403"/>
                    </a:cubicBezTo>
                    <a:cubicBezTo>
                      <a:pt x="31273" y="18311"/>
                      <a:pt x="31236" y="18219"/>
                      <a:pt x="31181" y="18146"/>
                    </a:cubicBezTo>
                    <a:cubicBezTo>
                      <a:pt x="31199" y="18091"/>
                      <a:pt x="31163" y="18054"/>
                      <a:pt x="31126" y="18035"/>
                    </a:cubicBezTo>
                    <a:cubicBezTo>
                      <a:pt x="31107" y="18035"/>
                      <a:pt x="31071" y="18035"/>
                      <a:pt x="31052" y="18054"/>
                    </a:cubicBezTo>
                    <a:cubicBezTo>
                      <a:pt x="31034" y="18054"/>
                      <a:pt x="30997" y="18054"/>
                      <a:pt x="30960" y="18091"/>
                    </a:cubicBezTo>
                    <a:cubicBezTo>
                      <a:pt x="31089" y="17760"/>
                      <a:pt x="31218" y="17410"/>
                      <a:pt x="31310" y="17061"/>
                    </a:cubicBezTo>
                    <a:close/>
                    <a:moveTo>
                      <a:pt x="25169" y="18072"/>
                    </a:moveTo>
                    <a:lnTo>
                      <a:pt x="25206" y="18219"/>
                    </a:lnTo>
                    <a:cubicBezTo>
                      <a:pt x="25224" y="18293"/>
                      <a:pt x="25243" y="18366"/>
                      <a:pt x="25261" y="18440"/>
                    </a:cubicBezTo>
                    <a:cubicBezTo>
                      <a:pt x="25243" y="18403"/>
                      <a:pt x="25206" y="18366"/>
                      <a:pt x="25188" y="18330"/>
                    </a:cubicBezTo>
                    <a:cubicBezTo>
                      <a:pt x="25169" y="18293"/>
                      <a:pt x="25151" y="18238"/>
                      <a:pt x="25132" y="18201"/>
                    </a:cubicBezTo>
                    <a:cubicBezTo>
                      <a:pt x="25151" y="18146"/>
                      <a:pt x="25151" y="18109"/>
                      <a:pt x="25169" y="18072"/>
                    </a:cubicBezTo>
                    <a:close/>
                    <a:moveTo>
                      <a:pt x="38424" y="17594"/>
                    </a:moveTo>
                    <a:cubicBezTo>
                      <a:pt x="38388" y="17870"/>
                      <a:pt x="38314" y="18146"/>
                      <a:pt x="38222" y="18422"/>
                    </a:cubicBezTo>
                    <a:cubicBezTo>
                      <a:pt x="38204" y="18440"/>
                      <a:pt x="38167" y="18440"/>
                      <a:pt x="38149" y="18440"/>
                    </a:cubicBezTo>
                    <a:cubicBezTo>
                      <a:pt x="38149" y="18256"/>
                      <a:pt x="38130" y="18072"/>
                      <a:pt x="38094" y="17907"/>
                    </a:cubicBezTo>
                    <a:cubicBezTo>
                      <a:pt x="38112" y="17888"/>
                      <a:pt x="38130" y="17870"/>
                      <a:pt x="38149" y="17852"/>
                    </a:cubicBezTo>
                    <a:cubicBezTo>
                      <a:pt x="38241" y="17760"/>
                      <a:pt x="38333" y="17668"/>
                      <a:pt x="38424" y="17594"/>
                    </a:cubicBezTo>
                    <a:close/>
                    <a:moveTo>
                      <a:pt x="24691" y="17502"/>
                    </a:moveTo>
                    <a:cubicBezTo>
                      <a:pt x="24746" y="17649"/>
                      <a:pt x="24802" y="17796"/>
                      <a:pt x="24857" y="17944"/>
                    </a:cubicBezTo>
                    <a:cubicBezTo>
                      <a:pt x="24838" y="17944"/>
                      <a:pt x="24820" y="17980"/>
                      <a:pt x="24820" y="17999"/>
                    </a:cubicBezTo>
                    <a:cubicBezTo>
                      <a:pt x="24802" y="18109"/>
                      <a:pt x="24802" y="18219"/>
                      <a:pt x="24783" y="18330"/>
                    </a:cubicBezTo>
                    <a:cubicBezTo>
                      <a:pt x="24783" y="18385"/>
                      <a:pt x="24783" y="18440"/>
                      <a:pt x="24765" y="18477"/>
                    </a:cubicBezTo>
                    <a:cubicBezTo>
                      <a:pt x="24746" y="18403"/>
                      <a:pt x="24710" y="18330"/>
                      <a:pt x="24673" y="18238"/>
                    </a:cubicBezTo>
                    <a:cubicBezTo>
                      <a:pt x="24673" y="18183"/>
                      <a:pt x="24673" y="18109"/>
                      <a:pt x="24673" y="18035"/>
                    </a:cubicBezTo>
                    <a:lnTo>
                      <a:pt x="24673" y="17980"/>
                    </a:lnTo>
                    <a:cubicBezTo>
                      <a:pt x="24691" y="17815"/>
                      <a:pt x="24691" y="17668"/>
                      <a:pt x="24691" y="17502"/>
                    </a:cubicBezTo>
                    <a:close/>
                    <a:moveTo>
                      <a:pt x="37836" y="17337"/>
                    </a:moveTo>
                    <a:cubicBezTo>
                      <a:pt x="37855" y="17374"/>
                      <a:pt x="37873" y="17429"/>
                      <a:pt x="37891" y="17484"/>
                    </a:cubicBezTo>
                    <a:cubicBezTo>
                      <a:pt x="37873" y="17502"/>
                      <a:pt x="37855" y="17521"/>
                      <a:pt x="37873" y="17539"/>
                    </a:cubicBezTo>
                    <a:cubicBezTo>
                      <a:pt x="37873" y="17576"/>
                      <a:pt x="37891" y="17613"/>
                      <a:pt x="37928" y="17631"/>
                    </a:cubicBezTo>
                    <a:cubicBezTo>
                      <a:pt x="37928" y="17649"/>
                      <a:pt x="37946" y="17668"/>
                      <a:pt x="37946" y="17686"/>
                    </a:cubicBezTo>
                    <a:cubicBezTo>
                      <a:pt x="37873" y="17686"/>
                      <a:pt x="37799" y="17686"/>
                      <a:pt x="37744" y="17741"/>
                    </a:cubicBezTo>
                    <a:cubicBezTo>
                      <a:pt x="37726" y="17741"/>
                      <a:pt x="37744" y="17778"/>
                      <a:pt x="37763" y="17778"/>
                    </a:cubicBezTo>
                    <a:cubicBezTo>
                      <a:pt x="37836" y="17778"/>
                      <a:pt x="37910" y="17796"/>
                      <a:pt x="37983" y="17833"/>
                    </a:cubicBezTo>
                    <a:cubicBezTo>
                      <a:pt x="37910" y="17888"/>
                      <a:pt x="37818" y="17944"/>
                      <a:pt x="37726" y="17962"/>
                    </a:cubicBezTo>
                    <a:cubicBezTo>
                      <a:pt x="37689" y="17962"/>
                      <a:pt x="37689" y="18017"/>
                      <a:pt x="37726" y="18017"/>
                    </a:cubicBezTo>
                    <a:cubicBezTo>
                      <a:pt x="37749" y="18022"/>
                      <a:pt x="37772" y="18024"/>
                      <a:pt x="37795" y="18024"/>
                    </a:cubicBezTo>
                    <a:cubicBezTo>
                      <a:pt x="37864" y="18024"/>
                      <a:pt x="37933" y="18003"/>
                      <a:pt x="38002" y="17962"/>
                    </a:cubicBezTo>
                    <a:cubicBezTo>
                      <a:pt x="38038" y="18127"/>
                      <a:pt x="38038" y="18293"/>
                      <a:pt x="38038" y="18458"/>
                    </a:cubicBezTo>
                    <a:cubicBezTo>
                      <a:pt x="37965" y="18458"/>
                      <a:pt x="37891" y="18458"/>
                      <a:pt x="37799" y="18477"/>
                    </a:cubicBezTo>
                    <a:cubicBezTo>
                      <a:pt x="37799" y="18477"/>
                      <a:pt x="37799" y="18495"/>
                      <a:pt x="37799" y="18495"/>
                    </a:cubicBezTo>
                    <a:cubicBezTo>
                      <a:pt x="37763" y="18458"/>
                      <a:pt x="37707" y="18403"/>
                      <a:pt x="37671" y="18366"/>
                    </a:cubicBezTo>
                    <a:cubicBezTo>
                      <a:pt x="37634" y="18219"/>
                      <a:pt x="37671" y="18035"/>
                      <a:pt x="37671" y="17760"/>
                    </a:cubicBezTo>
                    <a:cubicBezTo>
                      <a:pt x="37671" y="17557"/>
                      <a:pt x="37616" y="17466"/>
                      <a:pt x="37579" y="17410"/>
                    </a:cubicBezTo>
                    <a:cubicBezTo>
                      <a:pt x="37616" y="17392"/>
                      <a:pt x="37634" y="17374"/>
                      <a:pt x="37671" y="17374"/>
                    </a:cubicBezTo>
                    <a:cubicBezTo>
                      <a:pt x="37707" y="17355"/>
                      <a:pt x="37763" y="17337"/>
                      <a:pt x="37818" y="17337"/>
                    </a:cubicBezTo>
                    <a:close/>
                    <a:moveTo>
                      <a:pt x="30924" y="18219"/>
                    </a:moveTo>
                    <a:cubicBezTo>
                      <a:pt x="30924" y="18238"/>
                      <a:pt x="30924" y="18256"/>
                      <a:pt x="30942" y="18274"/>
                    </a:cubicBezTo>
                    <a:cubicBezTo>
                      <a:pt x="30942" y="18274"/>
                      <a:pt x="30942" y="18274"/>
                      <a:pt x="30942" y="18293"/>
                    </a:cubicBezTo>
                    <a:cubicBezTo>
                      <a:pt x="30924" y="18348"/>
                      <a:pt x="30887" y="18403"/>
                      <a:pt x="30850" y="18458"/>
                    </a:cubicBezTo>
                    <a:cubicBezTo>
                      <a:pt x="30832" y="18495"/>
                      <a:pt x="30813" y="18513"/>
                      <a:pt x="30795" y="18532"/>
                    </a:cubicBezTo>
                    <a:cubicBezTo>
                      <a:pt x="30795" y="18532"/>
                      <a:pt x="30795" y="18532"/>
                      <a:pt x="30795" y="18513"/>
                    </a:cubicBezTo>
                    <a:cubicBezTo>
                      <a:pt x="30832" y="18422"/>
                      <a:pt x="30868" y="18311"/>
                      <a:pt x="30924" y="18219"/>
                    </a:cubicBezTo>
                    <a:close/>
                    <a:moveTo>
                      <a:pt x="25519" y="18201"/>
                    </a:moveTo>
                    <a:cubicBezTo>
                      <a:pt x="25519" y="18311"/>
                      <a:pt x="25519" y="18403"/>
                      <a:pt x="25519" y="18495"/>
                    </a:cubicBezTo>
                    <a:cubicBezTo>
                      <a:pt x="25519" y="18532"/>
                      <a:pt x="25500" y="18550"/>
                      <a:pt x="25482" y="18569"/>
                    </a:cubicBezTo>
                    <a:cubicBezTo>
                      <a:pt x="25482" y="18587"/>
                      <a:pt x="25482" y="18587"/>
                      <a:pt x="25482" y="18587"/>
                    </a:cubicBezTo>
                    <a:cubicBezTo>
                      <a:pt x="25463" y="18532"/>
                      <a:pt x="25445" y="18477"/>
                      <a:pt x="25427" y="18422"/>
                    </a:cubicBezTo>
                    <a:cubicBezTo>
                      <a:pt x="25445" y="18403"/>
                      <a:pt x="25445" y="18385"/>
                      <a:pt x="25445" y="18366"/>
                    </a:cubicBezTo>
                    <a:cubicBezTo>
                      <a:pt x="25482" y="18311"/>
                      <a:pt x="25500" y="18256"/>
                      <a:pt x="25519" y="18201"/>
                    </a:cubicBezTo>
                    <a:close/>
                    <a:moveTo>
                      <a:pt x="24029" y="18164"/>
                    </a:moveTo>
                    <a:lnTo>
                      <a:pt x="24029" y="18164"/>
                    </a:lnTo>
                    <a:cubicBezTo>
                      <a:pt x="24066" y="18201"/>
                      <a:pt x="24103" y="18256"/>
                      <a:pt x="24158" y="18293"/>
                    </a:cubicBezTo>
                    <a:cubicBezTo>
                      <a:pt x="24158" y="18330"/>
                      <a:pt x="24158" y="18348"/>
                      <a:pt x="24158" y="18366"/>
                    </a:cubicBezTo>
                    <a:lnTo>
                      <a:pt x="24176" y="18422"/>
                    </a:lnTo>
                    <a:cubicBezTo>
                      <a:pt x="24176" y="18477"/>
                      <a:pt x="24195" y="18550"/>
                      <a:pt x="24213" y="18624"/>
                    </a:cubicBezTo>
                    <a:cubicBezTo>
                      <a:pt x="24176" y="18624"/>
                      <a:pt x="24158" y="18661"/>
                      <a:pt x="24140" y="18679"/>
                    </a:cubicBezTo>
                    <a:cubicBezTo>
                      <a:pt x="24140" y="18624"/>
                      <a:pt x="24121" y="18550"/>
                      <a:pt x="24103" y="18495"/>
                    </a:cubicBezTo>
                    <a:cubicBezTo>
                      <a:pt x="24085" y="18385"/>
                      <a:pt x="24048" y="18274"/>
                      <a:pt x="24029" y="18164"/>
                    </a:cubicBezTo>
                    <a:close/>
                    <a:moveTo>
                      <a:pt x="37836" y="18532"/>
                    </a:moveTo>
                    <a:lnTo>
                      <a:pt x="37836" y="18532"/>
                    </a:lnTo>
                    <a:cubicBezTo>
                      <a:pt x="37910" y="18550"/>
                      <a:pt x="37983" y="18569"/>
                      <a:pt x="38038" y="18587"/>
                    </a:cubicBezTo>
                    <a:cubicBezTo>
                      <a:pt x="38038" y="18587"/>
                      <a:pt x="38038" y="18605"/>
                      <a:pt x="38038" y="18624"/>
                    </a:cubicBezTo>
                    <a:cubicBezTo>
                      <a:pt x="38020" y="18642"/>
                      <a:pt x="37983" y="18661"/>
                      <a:pt x="37946" y="18679"/>
                    </a:cubicBezTo>
                    <a:cubicBezTo>
                      <a:pt x="37928" y="18661"/>
                      <a:pt x="37910" y="18624"/>
                      <a:pt x="37891" y="18605"/>
                    </a:cubicBezTo>
                    <a:cubicBezTo>
                      <a:pt x="37873" y="18587"/>
                      <a:pt x="37855" y="18569"/>
                      <a:pt x="37836" y="18532"/>
                    </a:cubicBezTo>
                    <a:close/>
                    <a:moveTo>
                      <a:pt x="39472" y="17613"/>
                    </a:moveTo>
                    <a:cubicBezTo>
                      <a:pt x="39325" y="17741"/>
                      <a:pt x="39197" y="17870"/>
                      <a:pt x="39068" y="17999"/>
                    </a:cubicBezTo>
                    <a:cubicBezTo>
                      <a:pt x="38976" y="17999"/>
                      <a:pt x="38902" y="18017"/>
                      <a:pt x="38884" y="18109"/>
                    </a:cubicBezTo>
                    <a:cubicBezTo>
                      <a:pt x="38884" y="18127"/>
                      <a:pt x="38902" y="18127"/>
                      <a:pt x="38921" y="18127"/>
                    </a:cubicBezTo>
                    <a:cubicBezTo>
                      <a:pt x="38719" y="18330"/>
                      <a:pt x="38498" y="18495"/>
                      <a:pt x="38296" y="18679"/>
                    </a:cubicBezTo>
                    <a:cubicBezTo>
                      <a:pt x="38314" y="18642"/>
                      <a:pt x="38333" y="18605"/>
                      <a:pt x="38351" y="18550"/>
                    </a:cubicBezTo>
                    <a:cubicBezTo>
                      <a:pt x="38406" y="18495"/>
                      <a:pt x="38461" y="18458"/>
                      <a:pt x="38516" y="18403"/>
                    </a:cubicBezTo>
                    <a:cubicBezTo>
                      <a:pt x="38608" y="18330"/>
                      <a:pt x="38682" y="18238"/>
                      <a:pt x="38755" y="18127"/>
                    </a:cubicBezTo>
                    <a:cubicBezTo>
                      <a:pt x="38847" y="18017"/>
                      <a:pt x="38921" y="17907"/>
                      <a:pt x="39013" y="17815"/>
                    </a:cubicBezTo>
                    <a:cubicBezTo>
                      <a:pt x="39123" y="17705"/>
                      <a:pt x="39289" y="17613"/>
                      <a:pt x="39472" y="17613"/>
                    </a:cubicBezTo>
                    <a:close/>
                    <a:moveTo>
                      <a:pt x="24893" y="18238"/>
                    </a:moveTo>
                    <a:cubicBezTo>
                      <a:pt x="24930" y="18274"/>
                      <a:pt x="24949" y="18330"/>
                      <a:pt x="24967" y="18385"/>
                    </a:cubicBezTo>
                    <a:cubicBezTo>
                      <a:pt x="24930" y="18495"/>
                      <a:pt x="24893" y="18605"/>
                      <a:pt x="24857" y="18716"/>
                    </a:cubicBezTo>
                    <a:cubicBezTo>
                      <a:pt x="24875" y="18587"/>
                      <a:pt x="24875" y="18458"/>
                      <a:pt x="24893" y="18330"/>
                    </a:cubicBezTo>
                    <a:cubicBezTo>
                      <a:pt x="24893" y="18311"/>
                      <a:pt x="24893" y="18274"/>
                      <a:pt x="24893" y="18238"/>
                    </a:cubicBezTo>
                    <a:close/>
                    <a:moveTo>
                      <a:pt x="38038" y="18734"/>
                    </a:moveTo>
                    <a:cubicBezTo>
                      <a:pt x="38038" y="18752"/>
                      <a:pt x="38038" y="18752"/>
                      <a:pt x="38038" y="18771"/>
                    </a:cubicBezTo>
                    <a:cubicBezTo>
                      <a:pt x="38020" y="18752"/>
                      <a:pt x="38020" y="18752"/>
                      <a:pt x="38020" y="18752"/>
                    </a:cubicBezTo>
                    <a:cubicBezTo>
                      <a:pt x="38020" y="18752"/>
                      <a:pt x="38038" y="18752"/>
                      <a:pt x="38038" y="18734"/>
                    </a:cubicBezTo>
                    <a:close/>
                    <a:moveTo>
                      <a:pt x="25923" y="18146"/>
                    </a:moveTo>
                    <a:cubicBezTo>
                      <a:pt x="25923" y="18219"/>
                      <a:pt x="25923" y="18274"/>
                      <a:pt x="25941" y="18348"/>
                    </a:cubicBezTo>
                    <a:cubicBezTo>
                      <a:pt x="25932" y="18343"/>
                      <a:pt x="25923" y="18341"/>
                      <a:pt x="25915" y="18341"/>
                    </a:cubicBezTo>
                    <a:cubicBezTo>
                      <a:pt x="25895" y="18341"/>
                      <a:pt x="25881" y="18358"/>
                      <a:pt x="25868" y="18385"/>
                    </a:cubicBezTo>
                    <a:cubicBezTo>
                      <a:pt x="25831" y="18550"/>
                      <a:pt x="25776" y="18661"/>
                      <a:pt x="25702" y="18789"/>
                    </a:cubicBezTo>
                    <a:cubicBezTo>
                      <a:pt x="25702" y="18679"/>
                      <a:pt x="25684" y="18550"/>
                      <a:pt x="25684" y="18440"/>
                    </a:cubicBezTo>
                    <a:cubicBezTo>
                      <a:pt x="25758" y="18330"/>
                      <a:pt x="25849" y="18238"/>
                      <a:pt x="25923" y="18146"/>
                    </a:cubicBezTo>
                    <a:close/>
                    <a:moveTo>
                      <a:pt x="25537" y="18716"/>
                    </a:moveTo>
                    <a:cubicBezTo>
                      <a:pt x="25537" y="18752"/>
                      <a:pt x="25537" y="18808"/>
                      <a:pt x="25537" y="18863"/>
                    </a:cubicBezTo>
                    <a:cubicBezTo>
                      <a:pt x="25537" y="18826"/>
                      <a:pt x="25519" y="18789"/>
                      <a:pt x="25519" y="18752"/>
                    </a:cubicBezTo>
                    <a:cubicBezTo>
                      <a:pt x="25519" y="18734"/>
                      <a:pt x="25537" y="18716"/>
                      <a:pt x="25537" y="18716"/>
                    </a:cubicBezTo>
                    <a:close/>
                    <a:moveTo>
                      <a:pt x="35906" y="17061"/>
                    </a:moveTo>
                    <a:cubicBezTo>
                      <a:pt x="35979" y="17098"/>
                      <a:pt x="36034" y="17153"/>
                      <a:pt x="36090" y="17190"/>
                    </a:cubicBezTo>
                    <a:lnTo>
                      <a:pt x="35979" y="17190"/>
                    </a:lnTo>
                    <a:cubicBezTo>
                      <a:pt x="35906" y="17208"/>
                      <a:pt x="35832" y="17263"/>
                      <a:pt x="35814" y="17337"/>
                    </a:cubicBezTo>
                    <a:cubicBezTo>
                      <a:pt x="35795" y="17355"/>
                      <a:pt x="35795" y="17392"/>
                      <a:pt x="35795" y="17429"/>
                    </a:cubicBezTo>
                    <a:cubicBezTo>
                      <a:pt x="35814" y="17447"/>
                      <a:pt x="35814" y="17466"/>
                      <a:pt x="35832" y="17502"/>
                    </a:cubicBezTo>
                    <a:cubicBezTo>
                      <a:pt x="35851" y="17521"/>
                      <a:pt x="35869" y="17539"/>
                      <a:pt x="35887" y="17557"/>
                    </a:cubicBezTo>
                    <a:cubicBezTo>
                      <a:pt x="35932" y="17596"/>
                      <a:pt x="35975" y="17612"/>
                      <a:pt x="36015" y="17612"/>
                    </a:cubicBezTo>
                    <a:cubicBezTo>
                      <a:pt x="36107" y="17612"/>
                      <a:pt x="36185" y="17530"/>
                      <a:pt x="36237" y="17466"/>
                    </a:cubicBezTo>
                    <a:cubicBezTo>
                      <a:pt x="36255" y="17466"/>
                      <a:pt x="36273" y="17447"/>
                      <a:pt x="36292" y="17429"/>
                    </a:cubicBezTo>
                    <a:cubicBezTo>
                      <a:pt x="36292" y="17410"/>
                      <a:pt x="36310" y="17410"/>
                      <a:pt x="36329" y="17392"/>
                    </a:cubicBezTo>
                    <a:lnTo>
                      <a:pt x="36347" y="17392"/>
                    </a:lnTo>
                    <a:cubicBezTo>
                      <a:pt x="36457" y="17466"/>
                      <a:pt x="36549" y="17539"/>
                      <a:pt x="36660" y="17631"/>
                    </a:cubicBezTo>
                    <a:cubicBezTo>
                      <a:pt x="36623" y="17613"/>
                      <a:pt x="36586" y="17613"/>
                      <a:pt x="36531" y="17613"/>
                    </a:cubicBezTo>
                    <a:cubicBezTo>
                      <a:pt x="36531" y="17613"/>
                      <a:pt x="36523" y="17604"/>
                      <a:pt x="36512" y="17604"/>
                    </a:cubicBezTo>
                    <a:cubicBezTo>
                      <a:pt x="36506" y="17604"/>
                      <a:pt x="36500" y="17606"/>
                      <a:pt x="36494" y="17613"/>
                    </a:cubicBezTo>
                    <a:cubicBezTo>
                      <a:pt x="36457" y="17613"/>
                      <a:pt x="36439" y="17631"/>
                      <a:pt x="36402" y="17649"/>
                    </a:cubicBezTo>
                    <a:cubicBezTo>
                      <a:pt x="36365" y="17686"/>
                      <a:pt x="36310" y="17723"/>
                      <a:pt x="36292" y="17760"/>
                    </a:cubicBezTo>
                    <a:cubicBezTo>
                      <a:pt x="36292" y="17796"/>
                      <a:pt x="36292" y="17815"/>
                      <a:pt x="36292" y="17833"/>
                    </a:cubicBezTo>
                    <a:cubicBezTo>
                      <a:pt x="36292" y="17870"/>
                      <a:pt x="36292" y="17907"/>
                      <a:pt x="36292" y="17944"/>
                    </a:cubicBezTo>
                    <a:cubicBezTo>
                      <a:pt x="36292" y="17944"/>
                      <a:pt x="36310" y="17962"/>
                      <a:pt x="36310" y="17980"/>
                    </a:cubicBezTo>
                    <a:cubicBezTo>
                      <a:pt x="36329" y="17999"/>
                      <a:pt x="36347" y="17999"/>
                      <a:pt x="36347" y="18017"/>
                    </a:cubicBezTo>
                    <a:cubicBezTo>
                      <a:pt x="36397" y="18056"/>
                      <a:pt x="36445" y="18071"/>
                      <a:pt x="36490" y="18071"/>
                    </a:cubicBezTo>
                    <a:cubicBezTo>
                      <a:pt x="36595" y="18071"/>
                      <a:pt x="36682" y="17989"/>
                      <a:pt x="36733" y="17925"/>
                    </a:cubicBezTo>
                    <a:cubicBezTo>
                      <a:pt x="36751" y="17907"/>
                      <a:pt x="36770" y="17888"/>
                      <a:pt x="36788" y="17870"/>
                    </a:cubicBezTo>
                    <a:cubicBezTo>
                      <a:pt x="36825" y="17833"/>
                      <a:pt x="36862" y="17815"/>
                      <a:pt x="36899" y="17815"/>
                    </a:cubicBezTo>
                    <a:cubicBezTo>
                      <a:pt x="37027" y="17907"/>
                      <a:pt x="37138" y="18017"/>
                      <a:pt x="37266" y="18109"/>
                    </a:cubicBezTo>
                    <a:cubicBezTo>
                      <a:pt x="37211" y="18109"/>
                      <a:pt x="37156" y="18091"/>
                      <a:pt x="37101" y="18072"/>
                    </a:cubicBezTo>
                    <a:cubicBezTo>
                      <a:pt x="37064" y="18054"/>
                      <a:pt x="37046" y="18054"/>
                      <a:pt x="37009" y="18054"/>
                    </a:cubicBezTo>
                    <a:lnTo>
                      <a:pt x="36843" y="18054"/>
                    </a:lnTo>
                    <a:cubicBezTo>
                      <a:pt x="36807" y="18072"/>
                      <a:pt x="36751" y="18109"/>
                      <a:pt x="36733" y="18164"/>
                    </a:cubicBezTo>
                    <a:cubicBezTo>
                      <a:pt x="36715" y="18201"/>
                      <a:pt x="36715" y="18256"/>
                      <a:pt x="36751" y="18311"/>
                    </a:cubicBezTo>
                    <a:cubicBezTo>
                      <a:pt x="36770" y="18311"/>
                      <a:pt x="36770" y="18330"/>
                      <a:pt x="36770" y="18330"/>
                    </a:cubicBezTo>
                    <a:cubicBezTo>
                      <a:pt x="36742" y="18311"/>
                      <a:pt x="36715" y="18302"/>
                      <a:pt x="36687" y="18302"/>
                    </a:cubicBezTo>
                    <a:cubicBezTo>
                      <a:pt x="36660" y="18302"/>
                      <a:pt x="36632" y="18311"/>
                      <a:pt x="36604" y="18330"/>
                    </a:cubicBezTo>
                    <a:cubicBezTo>
                      <a:pt x="36604" y="18330"/>
                      <a:pt x="36421" y="18385"/>
                      <a:pt x="36512" y="18587"/>
                    </a:cubicBezTo>
                    <a:cubicBezTo>
                      <a:pt x="36531" y="18624"/>
                      <a:pt x="36549" y="18661"/>
                      <a:pt x="36586" y="18697"/>
                    </a:cubicBezTo>
                    <a:cubicBezTo>
                      <a:pt x="36604" y="18716"/>
                      <a:pt x="36623" y="18752"/>
                      <a:pt x="36641" y="18771"/>
                    </a:cubicBezTo>
                    <a:cubicBezTo>
                      <a:pt x="36660" y="18808"/>
                      <a:pt x="36696" y="18826"/>
                      <a:pt x="36715" y="18863"/>
                    </a:cubicBezTo>
                    <a:cubicBezTo>
                      <a:pt x="36660" y="18826"/>
                      <a:pt x="36623" y="18808"/>
                      <a:pt x="36568" y="18789"/>
                    </a:cubicBezTo>
                    <a:cubicBezTo>
                      <a:pt x="36494" y="18734"/>
                      <a:pt x="36421" y="18697"/>
                      <a:pt x="36347" y="18661"/>
                    </a:cubicBezTo>
                    <a:cubicBezTo>
                      <a:pt x="36292" y="18587"/>
                      <a:pt x="36255" y="18513"/>
                      <a:pt x="36255" y="18422"/>
                    </a:cubicBezTo>
                    <a:cubicBezTo>
                      <a:pt x="36237" y="18330"/>
                      <a:pt x="36255" y="18256"/>
                      <a:pt x="36237" y="18164"/>
                    </a:cubicBezTo>
                    <a:cubicBezTo>
                      <a:pt x="36218" y="18072"/>
                      <a:pt x="36108" y="17907"/>
                      <a:pt x="35998" y="17852"/>
                    </a:cubicBezTo>
                    <a:cubicBezTo>
                      <a:pt x="35961" y="17852"/>
                      <a:pt x="35924" y="17852"/>
                      <a:pt x="35887" y="17870"/>
                    </a:cubicBezTo>
                    <a:cubicBezTo>
                      <a:pt x="35814" y="17925"/>
                      <a:pt x="35777" y="17999"/>
                      <a:pt x="35759" y="18054"/>
                    </a:cubicBezTo>
                    <a:cubicBezTo>
                      <a:pt x="35759" y="18109"/>
                      <a:pt x="35759" y="18164"/>
                      <a:pt x="35777" y="18201"/>
                    </a:cubicBezTo>
                    <a:cubicBezTo>
                      <a:pt x="35795" y="18219"/>
                      <a:pt x="35795" y="18238"/>
                      <a:pt x="35795" y="18238"/>
                    </a:cubicBezTo>
                    <a:cubicBezTo>
                      <a:pt x="35740" y="18201"/>
                      <a:pt x="35685" y="18146"/>
                      <a:pt x="35630" y="18091"/>
                    </a:cubicBezTo>
                    <a:cubicBezTo>
                      <a:pt x="35538" y="17888"/>
                      <a:pt x="35648" y="17668"/>
                      <a:pt x="35648" y="17466"/>
                    </a:cubicBezTo>
                    <a:cubicBezTo>
                      <a:pt x="35648" y="17392"/>
                      <a:pt x="35612" y="17300"/>
                      <a:pt x="35575" y="17245"/>
                    </a:cubicBezTo>
                    <a:cubicBezTo>
                      <a:pt x="35630" y="17190"/>
                      <a:pt x="35685" y="17153"/>
                      <a:pt x="35722" y="17135"/>
                    </a:cubicBezTo>
                    <a:cubicBezTo>
                      <a:pt x="35795" y="17135"/>
                      <a:pt x="35887" y="17079"/>
                      <a:pt x="35906" y="17061"/>
                    </a:cubicBezTo>
                    <a:close/>
                    <a:moveTo>
                      <a:pt x="31034" y="18477"/>
                    </a:moveTo>
                    <a:cubicBezTo>
                      <a:pt x="31034" y="18495"/>
                      <a:pt x="31034" y="18532"/>
                      <a:pt x="31052" y="18550"/>
                    </a:cubicBezTo>
                    <a:cubicBezTo>
                      <a:pt x="31071" y="18605"/>
                      <a:pt x="31089" y="18661"/>
                      <a:pt x="31107" y="18716"/>
                    </a:cubicBezTo>
                    <a:cubicBezTo>
                      <a:pt x="31107" y="18716"/>
                      <a:pt x="31107" y="18734"/>
                      <a:pt x="31107" y="18734"/>
                    </a:cubicBezTo>
                    <a:cubicBezTo>
                      <a:pt x="31071" y="18789"/>
                      <a:pt x="31034" y="18844"/>
                      <a:pt x="30997" y="18900"/>
                    </a:cubicBezTo>
                    <a:cubicBezTo>
                      <a:pt x="30979" y="18826"/>
                      <a:pt x="30942" y="18752"/>
                      <a:pt x="30905" y="18679"/>
                    </a:cubicBezTo>
                    <a:cubicBezTo>
                      <a:pt x="30924" y="18642"/>
                      <a:pt x="30960" y="18587"/>
                      <a:pt x="30979" y="18550"/>
                    </a:cubicBezTo>
                    <a:cubicBezTo>
                      <a:pt x="30997" y="18532"/>
                      <a:pt x="31015" y="18495"/>
                      <a:pt x="31034" y="18477"/>
                    </a:cubicBezTo>
                    <a:close/>
                    <a:moveTo>
                      <a:pt x="37432" y="18328"/>
                    </a:moveTo>
                    <a:cubicBezTo>
                      <a:pt x="37464" y="18328"/>
                      <a:pt x="37495" y="18333"/>
                      <a:pt x="37524" y="18348"/>
                    </a:cubicBezTo>
                    <a:cubicBezTo>
                      <a:pt x="37652" y="18458"/>
                      <a:pt x="37744" y="18550"/>
                      <a:pt x="37799" y="18624"/>
                    </a:cubicBezTo>
                    <a:cubicBezTo>
                      <a:pt x="37836" y="18661"/>
                      <a:pt x="37855" y="18716"/>
                      <a:pt x="37891" y="18734"/>
                    </a:cubicBezTo>
                    <a:cubicBezTo>
                      <a:pt x="37891" y="18752"/>
                      <a:pt x="37873" y="18752"/>
                      <a:pt x="37873" y="18752"/>
                    </a:cubicBezTo>
                    <a:cubicBezTo>
                      <a:pt x="37858" y="18782"/>
                      <a:pt x="37867" y="18813"/>
                      <a:pt x="37891" y="18813"/>
                    </a:cubicBezTo>
                    <a:cubicBezTo>
                      <a:pt x="37897" y="18813"/>
                      <a:pt x="37903" y="18811"/>
                      <a:pt x="37910" y="18808"/>
                    </a:cubicBezTo>
                    <a:cubicBezTo>
                      <a:pt x="37910" y="18808"/>
                      <a:pt x="37928" y="18789"/>
                      <a:pt x="37928" y="18789"/>
                    </a:cubicBezTo>
                    <a:cubicBezTo>
                      <a:pt x="37946" y="18826"/>
                      <a:pt x="37983" y="18844"/>
                      <a:pt x="38002" y="18863"/>
                    </a:cubicBezTo>
                    <a:cubicBezTo>
                      <a:pt x="37946" y="18863"/>
                      <a:pt x="37910" y="18900"/>
                      <a:pt x="37873" y="18918"/>
                    </a:cubicBezTo>
                    <a:cubicBezTo>
                      <a:pt x="37668" y="18995"/>
                      <a:pt x="37498" y="19027"/>
                      <a:pt x="37352" y="19027"/>
                    </a:cubicBezTo>
                    <a:cubicBezTo>
                      <a:pt x="37289" y="19027"/>
                      <a:pt x="37230" y="19021"/>
                      <a:pt x="37174" y="19010"/>
                    </a:cubicBezTo>
                    <a:cubicBezTo>
                      <a:pt x="37156" y="19010"/>
                      <a:pt x="37156" y="18991"/>
                      <a:pt x="37138" y="18973"/>
                    </a:cubicBezTo>
                    <a:cubicBezTo>
                      <a:pt x="37009" y="18863"/>
                      <a:pt x="36954" y="18734"/>
                      <a:pt x="36899" y="18587"/>
                    </a:cubicBezTo>
                    <a:cubicBezTo>
                      <a:pt x="36899" y="18513"/>
                      <a:pt x="36880" y="18440"/>
                      <a:pt x="36825" y="18385"/>
                    </a:cubicBezTo>
                    <a:lnTo>
                      <a:pt x="36825" y="18385"/>
                    </a:lnTo>
                    <a:cubicBezTo>
                      <a:pt x="36862" y="18422"/>
                      <a:pt x="36917" y="18440"/>
                      <a:pt x="37009" y="18440"/>
                    </a:cubicBezTo>
                    <a:cubicBezTo>
                      <a:pt x="37156" y="18425"/>
                      <a:pt x="37304" y="18328"/>
                      <a:pt x="37432" y="18328"/>
                    </a:cubicBezTo>
                    <a:close/>
                    <a:moveTo>
                      <a:pt x="25022" y="18550"/>
                    </a:moveTo>
                    <a:cubicBezTo>
                      <a:pt x="25059" y="18679"/>
                      <a:pt x="25096" y="18808"/>
                      <a:pt x="25132" y="18936"/>
                    </a:cubicBezTo>
                    <a:cubicBezTo>
                      <a:pt x="25114" y="18991"/>
                      <a:pt x="25096" y="19047"/>
                      <a:pt x="25077" y="19083"/>
                    </a:cubicBezTo>
                    <a:cubicBezTo>
                      <a:pt x="25041" y="19028"/>
                      <a:pt x="24985" y="18955"/>
                      <a:pt x="24930" y="18900"/>
                    </a:cubicBezTo>
                    <a:cubicBezTo>
                      <a:pt x="24967" y="18771"/>
                      <a:pt x="24985" y="18661"/>
                      <a:pt x="25022" y="18550"/>
                    </a:cubicBezTo>
                    <a:close/>
                    <a:moveTo>
                      <a:pt x="17227" y="18072"/>
                    </a:moveTo>
                    <a:lnTo>
                      <a:pt x="17227" y="18072"/>
                    </a:lnTo>
                    <a:cubicBezTo>
                      <a:pt x="17209" y="18348"/>
                      <a:pt x="17227" y="18624"/>
                      <a:pt x="17282" y="18900"/>
                    </a:cubicBezTo>
                    <a:cubicBezTo>
                      <a:pt x="17282" y="18936"/>
                      <a:pt x="17301" y="18955"/>
                      <a:pt x="17301" y="18991"/>
                    </a:cubicBezTo>
                    <a:cubicBezTo>
                      <a:pt x="17301" y="19028"/>
                      <a:pt x="17301" y="19065"/>
                      <a:pt x="17282" y="19102"/>
                    </a:cubicBezTo>
                    <a:cubicBezTo>
                      <a:pt x="17172" y="18900"/>
                      <a:pt x="17080" y="18679"/>
                      <a:pt x="17117" y="18458"/>
                    </a:cubicBezTo>
                    <a:cubicBezTo>
                      <a:pt x="17117" y="18311"/>
                      <a:pt x="17172" y="18201"/>
                      <a:pt x="17227" y="18072"/>
                    </a:cubicBezTo>
                    <a:close/>
                    <a:moveTo>
                      <a:pt x="28699" y="18017"/>
                    </a:moveTo>
                    <a:cubicBezTo>
                      <a:pt x="28736" y="18091"/>
                      <a:pt x="28773" y="18164"/>
                      <a:pt x="28791" y="18238"/>
                    </a:cubicBezTo>
                    <a:cubicBezTo>
                      <a:pt x="28773" y="18293"/>
                      <a:pt x="28773" y="18348"/>
                      <a:pt x="28754" y="18385"/>
                    </a:cubicBezTo>
                    <a:cubicBezTo>
                      <a:pt x="28681" y="18624"/>
                      <a:pt x="28626" y="18863"/>
                      <a:pt x="28552" y="19102"/>
                    </a:cubicBezTo>
                    <a:cubicBezTo>
                      <a:pt x="28552" y="19010"/>
                      <a:pt x="28570" y="18918"/>
                      <a:pt x="28589" y="18808"/>
                    </a:cubicBezTo>
                    <a:cubicBezTo>
                      <a:pt x="28589" y="18697"/>
                      <a:pt x="28570" y="18587"/>
                      <a:pt x="28552" y="18477"/>
                    </a:cubicBezTo>
                    <a:cubicBezTo>
                      <a:pt x="28607" y="18330"/>
                      <a:pt x="28662" y="18183"/>
                      <a:pt x="28699" y="18017"/>
                    </a:cubicBezTo>
                    <a:close/>
                    <a:moveTo>
                      <a:pt x="15848" y="18752"/>
                    </a:moveTo>
                    <a:cubicBezTo>
                      <a:pt x="15812" y="18881"/>
                      <a:pt x="15775" y="19010"/>
                      <a:pt x="15738" y="19139"/>
                    </a:cubicBezTo>
                    <a:cubicBezTo>
                      <a:pt x="15738" y="19083"/>
                      <a:pt x="15738" y="19028"/>
                      <a:pt x="15738" y="18973"/>
                    </a:cubicBezTo>
                    <a:cubicBezTo>
                      <a:pt x="15738" y="18918"/>
                      <a:pt x="15720" y="18881"/>
                      <a:pt x="15720" y="18826"/>
                    </a:cubicBezTo>
                    <a:cubicBezTo>
                      <a:pt x="15738" y="18808"/>
                      <a:pt x="15756" y="18808"/>
                      <a:pt x="15775" y="18789"/>
                    </a:cubicBezTo>
                    <a:cubicBezTo>
                      <a:pt x="15793" y="18789"/>
                      <a:pt x="15812" y="18771"/>
                      <a:pt x="15830" y="18771"/>
                    </a:cubicBezTo>
                    <a:lnTo>
                      <a:pt x="15848" y="18752"/>
                    </a:lnTo>
                    <a:close/>
                    <a:moveTo>
                      <a:pt x="16933" y="17282"/>
                    </a:moveTo>
                    <a:cubicBezTo>
                      <a:pt x="16988" y="17392"/>
                      <a:pt x="17043" y="17484"/>
                      <a:pt x="17080" y="17594"/>
                    </a:cubicBezTo>
                    <a:cubicBezTo>
                      <a:pt x="17025" y="17760"/>
                      <a:pt x="16951" y="17925"/>
                      <a:pt x="16878" y="18091"/>
                    </a:cubicBezTo>
                    <a:cubicBezTo>
                      <a:pt x="16786" y="18311"/>
                      <a:pt x="16694" y="18569"/>
                      <a:pt x="16731" y="18826"/>
                    </a:cubicBezTo>
                    <a:cubicBezTo>
                      <a:pt x="16749" y="18936"/>
                      <a:pt x="16786" y="19047"/>
                      <a:pt x="16841" y="19157"/>
                    </a:cubicBezTo>
                    <a:lnTo>
                      <a:pt x="16768" y="19157"/>
                    </a:lnTo>
                    <a:cubicBezTo>
                      <a:pt x="16768" y="19139"/>
                      <a:pt x="16768" y="19120"/>
                      <a:pt x="16749" y="19120"/>
                    </a:cubicBezTo>
                    <a:cubicBezTo>
                      <a:pt x="16712" y="19083"/>
                      <a:pt x="16676" y="19083"/>
                      <a:pt x="16620" y="19065"/>
                    </a:cubicBezTo>
                    <a:cubicBezTo>
                      <a:pt x="16639" y="18697"/>
                      <a:pt x="16712" y="18330"/>
                      <a:pt x="16712" y="17944"/>
                    </a:cubicBezTo>
                    <a:cubicBezTo>
                      <a:pt x="16712" y="17796"/>
                      <a:pt x="16694" y="17649"/>
                      <a:pt x="16676" y="17484"/>
                    </a:cubicBezTo>
                    <a:cubicBezTo>
                      <a:pt x="16786" y="17429"/>
                      <a:pt x="16878" y="17374"/>
                      <a:pt x="16933" y="17282"/>
                    </a:cubicBezTo>
                    <a:close/>
                    <a:moveTo>
                      <a:pt x="24287" y="18440"/>
                    </a:moveTo>
                    <a:lnTo>
                      <a:pt x="24287" y="18440"/>
                    </a:lnTo>
                    <a:cubicBezTo>
                      <a:pt x="24324" y="18477"/>
                      <a:pt x="24360" y="18513"/>
                      <a:pt x="24397" y="18550"/>
                    </a:cubicBezTo>
                    <a:cubicBezTo>
                      <a:pt x="24434" y="18587"/>
                      <a:pt x="24452" y="18605"/>
                      <a:pt x="24471" y="18624"/>
                    </a:cubicBezTo>
                    <a:cubicBezTo>
                      <a:pt x="24471" y="18697"/>
                      <a:pt x="24471" y="18771"/>
                      <a:pt x="24471" y="18844"/>
                    </a:cubicBezTo>
                    <a:cubicBezTo>
                      <a:pt x="24471" y="18955"/>
                      <a:pt x="24471" y="19047"/>
                      <a:pt x="24471" y="19157"/>
                    </a:cubicBezTo>
                    <a:cubicBezTo>
                      <a:pt x="24452" y="19120"/>
                      <a:pt x="24415" y="19065"/>
                      <a:pt x="24397" y="19028"/>
                    </a:cubicBezTo>
                    <a:cubicBezTo>
                      <a:pt x="24360" y="18826"/>
                      <a:pt x="24324" y="18624"/>
                      <a:pt x="24287" y="18440"/>
                    </a:cubicBezTo>
                    <a:close/>
                    <a:moveTo>
                      <a:pt x="27063" y="16785"/>
                    </a:moveTo>
                    <a:cubicBezTo>
                      <a:pt x="27081" y="16877"/>
                      <a:pt x="27118" y="16969"/>
                      <a:pt x="27173" y="17043"/>
                    </a:cubicBezTo>
                    <a:cubicBezTo>
                      <a:pt x="27173" y="17079"/>
                      <a:pt x="27192" y="17098"/>
                      <a:pt x="27210" y="17135"/>
                    </a:cubicBezTo>
                    <a:cubicBezTo>
                      <a:pt x="27192" y="17300"/>
                      <a:pt x="27155" y="17466"/>
                      <a:pt x="27136" y="17649"/>
                    </a:cubicBezTo>
                    <a:cubicBezTo>
                      <a:pt x="27118" y="17760"/>
                      <a:pt x="27100" y="17852"/>
                      <a:pt x="27081" y="17962"/>
                    </a:cubicBezTo>
                    <a:cubicBezTo>
                      <a:pt x="27008" y="18366"/>
                      <a:pt x="26934" y="18789"/>
                      <a:pt x="26842" y="19212"/>
                    </a:cubicBezTo>
                    <a:cubicBezTo>
                      <a:pt x="26842" y="19194"/>
                      <a:pt x="26842" y="19175"/>
                      <a:pt x="26824" y="19175"/>
                    </a:cubicBezTo>
                    <a:cubicBezTo>
                      <a:pt x="26824" y="19065"/>
                      <a:pt x="26824" y="18973"/>
                      <a:pt x="26842" y="18863"/>
                    </a:cubicBezTo>
                    <a:cubicBezTo>
                      <a:pt x="26861" y="18605"/>
                      <a:pt x="26897" y="18348"/>
                      <a:pt x="26934" y="18091"/>
                    </a:cubicBezTo>
                    <a:cubicBezTo>
                      <a:pt x="26971" y="17668"/>
                      <a:pt x="27026" y="17227"/>
                      <a:pt x="27063" y="16785"/>
                    </a:cubicBezTo>
                    <a:close/>
                    <a:moveTo>
                      <a:pt x="25169" y="19157"/>
                    </a:moveTo>
                    <a:cubicBezTo>
                      <a:pt x="25188" y="19175"/>
                      <a:pt x="25188" y="19194"/>
                      <a:pt x="25188" y="19212"/>
                    </a:cubicBezTo>
                    <a:cubicBezTo>
                      <a:pt x="25188" y="19212"/>
                      <a:pt x="25188" y="19230"/>
                      <a:pt x="25188" y="19230"/>
                    </a:cubicBezTo>
                    <a:cubicBezTo>
                      <a:pt x="25169" y="19230"/>
                      <a:pt x="25169" y="19212"/>
                      <a:pt x="25169" y="19212"/>
                    </a:cubicBezTo>
                    <a:cubicBezTo>
                      <a:pt x="25169" y="19194"/>
                      <a:pt x="25169" y="19175"/>
                      <a:pt x="25169" y="19157"/>
                    </a:cubicBezTo>
                    <a:close/>
                    <a:moveTo>
                      <a:pt x="23662" y="17999"/>
                    </a:moveTo>
                    <a:lnTo>
                      <a:pt x="23662" y="17999"/>
                    </a:lnTo>
                    <a:cubicBezTo>
                      <a:pt x="23662" y="18017"/>
                      <a:pt x="23680" y="18035"/>
                      <a:pt x="23698" y="18054"/>
                    </a:cubicBezTo>
                    <a:cubicBezTo>
                      <a:pt x="23754" y="18127"/>
                      <a:pt x="23809" y="18274"/>
                      <a:pt x="23864" y="18403"/>
                    </a:cubicBezTo>
                    <a:cubicBezTo>
                      <a:pt x="23937" y="18550"/>
                      <a:pt x="23993" y="18697"/>
                      <a:pt x="24066" y="18789"/>
                    </a:cubicBezTo>
                    <a:cubicBezTo>
                      <a:pt x="24103" y="18936"/>
                      <a:pt x="24140" y="19102"/>
                      <a:pt x="24176" y="19249"/>
                    </a:cubicBezTo>
                    <a:cubicBezTo>
                      <a:pt x="24140" y="19212"/>
                      <a:pt x="24140" y="19175"/>
                      <a:pt x="24121" y="19157"/>
                    </a:cubicBezTo>
                    <a:cubicBezTo>
                      <a:pt x="24140" y="19120"/>
                      <a:pt x="24140" y="19083"/>
                      <a:pt x="24103" y="19065"/>
                    </a:cubicBezTo>
                    <a:cubicBezTo>
                      <a:pt x="24085" y="19056"/>
                      <a:pt x="24066" y="19051"/>
                      <a:pt x="24050" y="19051"/>
                    </a:cubicBezTo>
                    <a:cubicBezTo>
                      <a:pt x="24034" y="19051"/>
                      <a:pt x="24020" y="19056"/>
                      <a:pt x="24011" y="19065"/>
                    </a:cubicBezTo>
                    <a:cubicBezTo>
                      <a:pt x="23974" y="18973"/>
                      <a:pt x="23937" y="18863"/>
                      <a:pt x="23901" y="18771"/>
                    </a:cubicBezTo>
                    <a:cubicBezTo>
                      <a:pt x="23827" y="18587"/>
                      <a:pt x="23754" y="18403"/>
                      <a:pt x="23717" y="18219"/>
                    </a:cubicBezTo>
                    <a:lnTo>
                      <a:pt x="23698" y="18183"/>
                    </a:lnTo>
                    <a:cubicBezTo>
                      <a:pt x="23680" y="18127"/>
                      <a:pt x="23662" y="18072"/>
                      <a:pt x="23662" y="17999"/>
                    </a:cubicBezTo>
                    <a:close/>
                    <a:moveTo>
                      <a:pt x="14047" y="18642"/>
                    </a:moveTo>
                    <a:lnTo>
                      <a:pt x="14047" y="18642"/>
                    </a:lnTo>
                    <a:cubicBezTo>
                      <a:pt x="14175" y="18697"/>
                      <a:pt x="14304" y="18752"/>
                      <a:pt x="14414" y="18826"/>
                    </a:cubicBezTo>
                    <a:cubicBezTo>
                      <a:pt x="14525" y="18918"/>
                      <a:pt x="14672" y="19083"/>
                      <a:pt x="14635" y="19249"/>
                    </a:cubicBezTo>
                    <a:cubicBezTo>
                      <a:pt x="14616" y="19335"/>
                      <a:pt x="14547" y="19366"/>
                      <a:pt x="14473" y="19366"/>
                    </a:cubicBezTo>
                    <a:cubicBezTo>
                      <a:pt x="14404" y="19366"/>
                      <a:pt x="14330" y="19339"/>
                      <a:pt x="14286" y="19304"/>
                    </a:cubicBezTo>
                    <a:cubicBezTo>
                      <a:pt x="14139" y="19194"/>
                      <a:pt x="14139" y="18991"/>
                      <a:pt x="14102" y="18826"/>
                    </a:cubicBezTo>
                    <a:cubicBezTo>
                      <a:pt x="14102" y="18771"/>
                      <a:pt x="14083" y="18697"/>
                      <a:pt x="14047" y="18642"/>
                    </a:cubicBezTo>
                    <a:close/>
                    <a:moveTo>
                      <a:pt x="18569" y="17594"/>
                    </a:moveTo>
                    <a:cubicBezTo>
                      <a:pt x="18661" y="17833"/>
                      <a:pt x="18735" y="18072"/>
                      <a:pt x="18790" y="18311"/>
                    </a:cubicBezTo>
                    <a:cubicBezTo>
                      <a:pt x="18900" y="18679"/>
                      <a:pt x="18955" y="19047"/>
                      <a:pt x="18955" y="19433"/>
                    </a:cubicBezTo>
                    <a:cubicBezTo>
                      <a:pt x="18919" y="19396"/>
                      <a:pt x="18900" y="19359"/>
                      <a:pt x="18863" y="19322"/>
                    </a:cubicBezTo>
                    <a:cubicBezTo>
                      <a:pt x="18827" y="19304"/>
                      <a:pt x="18808" y="19286"/>
                      <a:pt x="18771" y="19267"/>
                    </a:cubicBezTo>
                    <a:cubicBezTo>
                      <a:pt x="18771" y="19267"/>
                      <a:pt x="18771" y="19249"/>
                      <a:pt x="18771" y="19249"/>
                    </a:cubicBezTo>
                    <a:cubicBezTo>
                      <a:pt x="18606" y="18844"/>
                      <a:pt x="18532" y="18403"/>
                      <a:pt x="18551" y="17962"/>
                    </a:cubicBezTo>
                    <a:cubicBezTo>
                      <a:pt x="18551" y="17833"/>
                      <a:pt x="18569" y="17723"/>
                      <a:pt x="18569" y="17594"/>
                    </a:cubicBezTo>
                    <a:close/>
                    <a:moveTo>
                      <a:pt x="37836" y="19065"/>
                    </a:moveTo>
                    <a:cubicBezTo>
                      <a:pt x="37652" y="19212"/>
                      <a:pt x="37468" y="19341"/>
                      <a:pt x="37266" y="19469"/>
                    </a:cubicBezTo>
                    <a:cubicBezTo>
                      <a:pt x="37303" y="19433"/>
                      <a:pt x="37321" y="19378"/>
                      <a:pt x="37340" y="19322"/>
                    </a:cubicBezTo>
                    <a:cubicBezTo>
                      <a:pt x="37358" y="19286"/>
                      <a:pt x="37377" y="19230"/>
                      <a:pt x="37395" y="19194"/>
                    </a:cubicBezTo>
                    <a:cubicBezTo>
                      <a:pt x="37413" y="19175"/>
                      <a:pt x="37432" y="19157"/>
                      <a:pt x="37450" y="19139"/>
                    </a:cubicBezTo>
                    <a:cubicBezTo>
                      <a:pt x="37560" y="19120"/>
                      <a:pt x="37707" y="19083"/>
                      <a:pt x="37836" y="19065"/>
                    </a:cubicBezTo>
                    <a:close/>
                    <a:moveTo>
                      <a:pt x="23239" y="18367"/>
                    </a:moveTo>
                    <a:cubicBezTo>
                      <a:pt x="23257" y="18385"/>
                      <a:pt x="23257" y="18403"/>
                      <a:pt x="23276" y="18403"/>
                    </a:cubicBezTo>
                    <a:cubicBezTo>
                      <a:pt x="23312" y="18477"/>
                      <a:pt x="23349" y="18532"/>
                      <a:pt x="23386" y="18587"/>
                    </a:cubicBezTo>
                    <a:cubicBezTo>
                      <a:pt x="23441" y="18661"/>
                      <a:pt x="23478" y="18752"/>
                      <a:pt x="23533" y="18826"/>
                    </a:cubicBezTo>
                    <a:cubicBezTo>
                      <a:pt x="23533" y="18844"/>
                      <a:pt x="23533" y="18863"/>
                      <a:pt x="23533" y="18881"/>
                    </a:cubicBezTo>
                    <a:cubicBezTo>
                      <a:pt x="23551" y="18973"/>
                      <a:pt x="23588" y="19083"/>
                      <a:pt x="23625" y="19175"/>
                    </a:cubicBezTo>
                    <a:cubicBezTo>
                      <a:pt x="23680" y="19286"/>
                      <a:pt x="23717" y="19378"/>
                      <a:pt x="23754" y="19488"/>
                    </a:cubicBezTo>
                    <a:cubicBezTo>
                      <a:pt x="23717" y="19469"/>
                      <a:pt x="23680" y="19433"/>
                      <a:pt x="23643" y="19414"/>
                    </a:cubicBezTo>
                    <a:cubicBezTo>
                      <a:pt x="23643" y="19396"/>
                      <a:pt x="23643" y="19378"/>
                      <a:pt x="23643" y="19378"/>
                    </a:cubicBezTo>
                    <a:cubicBezTo>
                      <a:pt x="23607" y="19304"/>
                      <a:pt x="23588" y="19230"/>
                      <a:pt x="23570" y="19157"/>
                    </a:cubicBezTo>
                    <a:cubicBezTo>
                      <a:pt x="23496" y="18955"/>
                      <a:pt x="23441" y="18752"/>
                      <a:pt x="23349" y="18550"/>
                    </a:cubicBezTo>
                    <a:cubicBezTo>
                      <a:pt x="23331" y="18513"/>
                      <a:pt x="23294" y="18458"/>
                      <a:pt x="23276" y="18422"/>
                    </a:cubicBezTo>
                    <a:cubicBezTo>
                      <a:pt x="23257" y="18403"/>
                      <a:pt x="23257" y="18385"/>
                      <a:pt x="23239" y="18367"/>
                    </a:cubicBezTo>
                    <a:close/>
                    <a:moveTo>
                      <a:pt x="24673" y="18844"/>
                    </a:moveTo>
                    <a:cubicBezTo>
                      <a:pt x="24691" y="18863"/>
                      <a:pt x="24710" y="18900"/>
                      <a:pt x="24728" y="18918"/>
                    </a:cubicBezTo>
                    <a:cubicBezTo>
                      <a:pt x="24728" y="18991"/>
                      <a:pt x="24728" y="19083"/>
                      <a:pt x="24710" y="19157"/>
                    </a:cubicBezTo>
                    <a:cubicBezTo>
                      <a:pt x="24710" y="19230"/>
                      <a:pt x="24710" y="19322"/>
                      <a:pt x="24710" y="19396"/>
                    </a:cubicBezTo>
                    <a:cubicBezTo>
                      <a:pt x="24710" y="19433"/>
                      <a:pt x="24691" y="19451"/>
                      <a:pt x="24691" y="19488"/>
                    </a:cubicBezTo>
                    <a:cubicBezTo>
                      <a:pt x="24691" y="19488"/>
                      <a:pt x="24691" y="19488"/>
                      <a:pt x="24691" y="19469"/>
                    </a:cubicBezTo>
                    <a:cubicBezTo>
                      <a:pt x="24673" y="19451"/>
                      <a:pt x="24654" y="19433"/>
                      <a:pt x="24636" y="19396"/>
                    </a:cubicBezTo>
                    <a:cubicBezTo>
                      <a:pt x="24654" y="19212"/>
                      <a:pt x="24654" y="19028"/>
                      <a:pt x="24673" y="18844"/>
                    </a:cubicBezTo>
                    <a:close/>
                    <a:moveTo>
                      <a:pt x="24232" y="19083"/>
                    </a:moveTo>
                    <a:lnTo>
                      <a:pt x="24232" y="19083"/>
                    </a:lnTo>
                    <a:cubicBezTo>
                      <a:pt x="24268" y="19139"/>
                      <a:pt x="24305" y="19194"/>
                      <a:pt x="24324" y="19249"/>
                    </a:cubicBezTo>
                    <a:cubicBezTo>
                      <a:pt x="24358" y="19352"/>
                      <a:pt x="24376" y="19455"/>
                      <a:pt x="24393" y="19558"/>
                    </a:cubicBezTo>
                    <a:lnTo>
                      <a:pt x="24393" y="19558"/>
                    </a:lnTo>
                    <a:cubicBezTo>
                      <a:pt x="24376" y="19540"/>
                      <a:pt x="24359" y="19522"/>
                      <a:pt x="24342" y="19488"/>
                    </a:cubicBezTo>
                    <a:cubicBezTo>
                      <a:pt x="24305" y="19359"/>
                      <a:pt x="24268" y="19212"/>
                      <a:pt x="24232" y="19083"/>
                    </a:cubicBezTo>
                    <a:close/>
                    <a:moveTo>
                      <a:pt x="27357" y="17337"/>
                    </a:moveTo>
                    <a:cubicBezTo>
                      <a:pt x="27375" y="17374"/>
                      <a:pt x="27394" y="17392"/>
                      <a:pt x="27412" y="17429"/>
                    </a:cubicBezTo>
                    <a:cubicBezTo>
                      <a:pt x="27375" y="17888"/>
                      <a:pt x="27339" y="18348"/>
                      <a:pt x="27228" y="18789"/>
                    </a:cubicBezTo>
                    <a:cubicBezTo>
                      <a:pt x="27173" y="19047"/>
                      <a:pt x="27118" y="19322"/>
                      <a:pt x="27044" y="19598"/>
                    </a:cubicBezTo>
                    <a:cubicBezTo>
                      <a:pt x="27026" y="19543"/>
                      <a:pt x="26989" y="19506"/>
                      <a:pt x="26971" y="19451"/>
                    </a:cubicBezTo>
                    <a:cubicBezTo>
                      <a:pt x="27063" y="18955"/>
                      <a:pt x="27155" y="18458"/>
                      <a:pt x="27228" y="17980"/>
                    </a:cubicBezTo>
                    <a:cubicBezTo>
                      <a:pt x="27247" y="17888"/>
                      <a:pt x="27265" y="17778"/>
                      <a:pt x="27283" y="17686"/>
                    </a:cubicBezTo>
                    <a:cubicBezTo>
                      <a:pt x="27320" y="17557"/>
                      <a:pt x="27339" y="17447"/>
                      <a:pt x="27357" y="17337"/>
                    </a:cubicBezTo>
                    <a:close/>
                    <a:moveTo>
                      <a:pt x="24121" y="19469"/>
                    </a:moveTo>
                    <a:cubicBezTo>
                      <a:pt x="24158" y="19525"/>
                      <a:pt x="24195" y="19561"/>
                      <a:pt x="24232" y="19617"/>
                    </a:cubicBezTo>
                    <a:cubicBezTo>
                      <a:pt x="24195" y="19580"/>
                      <a:pt x="24158" y="19543"/>
                      <a:pt x="24121" y="19506"/>
                    </a:cubicBezTo>
                    <a:cubicBezTo>
                      <a:pt x="24121" y="19488"/>
                      <a:pt x="24121" y="19488"/>
                      <a:pt x="24121" y="19469"/>
                    </a:cubicBezTo>
                    <a:close/>
                    <a:moveTo>
                      <a:pt x="30758" y="18936"/>
                    </a:moveTo>
                    <a:cubicBezTo>
                      <a:pt x="30776" y="19010"/>
                      <a:pt x="30795" y="19083"/>
                      <a:pt x="30795" y="19157"/>
                    </a:cubicBezTo>
                    <a:cubicBezTo>
                      <a:pt x="30629" y="19359"/>
                      <a:pt x="30446" y="19543"/>
                      <a:pt x="30262" y="19708"/>
                    </a:cubicBezTo>
                    <a:lnTo>
                      <a:pt x="30262" y="19690"/>
                    </a:lnTo>
                    <a:lnTo>
                      <a:pt x="30317" y="19617"/>
                    </a:lnTo>
                    <a:cubicBezTo>
                      <a:pt x="30482" y="19396"/>
                      <a:pt x="30629" y="19175"/>
                      <a:pt x="30758" y="18936"/>
                    </a:cubicBezTo>
                    <a:close/>
                    <a:moveTo>
                      <a:pt x="23772" y="19249"/>
                    </a:moveTo>
                    <a:cubicBezTo>
                      <a:pt x="23846" y="19341"/>
                      <a:pt x="23937" y="19451"/>
                      <a:pt x="24029" y="19543"/>
                    </a:cubicBezTo>
                    <a:cubicBezTo>
                      <a:pt x="24029" y="19617"/>
                      <a:pt x="24048" y="19690"/>
                      <a:pt x="24066" y="19764"/>
                    </a:cubicBezTo>
                    <a:cubicBezTo>
                      <a:pt x="24029" y="19727"/>
                      <a:pt x="23956" y="19672"/>
                      <a:pt x="23901" y="19617"/>
                    </a:cubicBezTo>
                    <a:cubicBezTo>
                      <a:pt x="23864" y="19488"/>
                      <a:pt x="23827" y="19359"/>
                      <a:pt x="23772" y="19249"/>
                    </a:cubicBezTo>
                    <a:close/>
                    <a:moveTo>
                      <a:pt x="24857" y="19175"/>
                    </a:moveTo>
                    <a:cubicBezTo>
                      <a:pt x="24893" y="19267"/>
                      <a:pt x="24930" y="19359"/>
                      <a:pt x="24967" y="19451"/>
                    </a:cubicBezTo>
                    <a:cubicBezTo>
                      <a:pt x="24967" y="19469"/>
                      <a:pt x="24967" y="19488"/>
                      <a:pt x="24967" y="19506"/>
                    </a:cubicBezTo>
                    <a:cubicBezTo>
                      <a:pt x="24949" y="19598"/>
                      <a:pt x="24912" y="19690"/>
                      <a:pt x="24893" y="19782"/>
                    </a:cubicBezTo>
                    <a:cubicBezTo>
                      <a:pt x="24875" y="19764"/>
                      <a:pt x="24857" y="19745"/>
                      <a:pt x="24838" y="19708"/>
                    </a:cubicBezTo>
                    <a:cubicBezTo>
                      <a:pt x="24838" y="19690"/>
                      <a:pt x="24838" y="19672"/>
                      <a:pt x="24838" y="19635"/>
                    </a:cubicBezTo>
                    <a:cubicBezTo>
                      <a:pt x="24820" y="19561"/>
                      <a:pt x="24820" y="19488"/>
                      <a:pt x="24820" y="19414"/>
                    </a:cubicBezTo>
                    <a:lnTo>
                      <a:pt x="24857" y="19175"/>
                    </a:lnTo>
                    <a:close/>
                    <a:moveTo>
                      <a:pt x="24599" y="19635"/>
                    </a:moveTo>
                    <a:cubicBezTo>
                      <a:pt x="24618" y="19672"/>
                      <a:pt x="24618" y="19690"/>
                      <a:pt x="24636" y="19708"/>
                    </a:cubicBezTo>
                    <a:cubicBezTo>
                      <a:pt x="24636" y="19745"/>
                      <a:pt x="24618" y="19782"/>
                      <a:pt x="24618" y="19819"/>
                    </a:cubicBezTo>
                    <a:cubicBezTo>
                      <a:pt x="24599" y="19800"/>
                      <a:pt x="24581" y="19800"/>
                      <a:pt x="24581" y="19782"/>
                    </a:cubicBezTo>
                    <a:cubicBezTo>
                      <a:pt x="24581" y="19727"/>
                      <a:pt x="24599" y="19690"/>
                      <a:pt x="24599" y="19635"/>
                    </a:cubicBezTo>
                    <a:close/>
                    <a:moveTo>
                      <a:pt x="27559" y="17686"/>
                    </a:moveTo>
                    <a:cubicBezTo>
                      <a:pt x="27578" y="17741"/>
                      <a:pt x="27596" y="17778"/>
                      <a:pt x="27614" y="17833"/>
                    </a:cubicBezTo>
                    <a:cubicBezTo>
                      <a:pt x="27725" y="18274"/>
                      <a:pt x="27504" y="18661"/>
                      <a:pt x="27504" y="19102"/>
                    </a:cubicBezTo>
                    <a:cubicBezTo>
                      <a:pt x="27486" y="19139"/>
                      <a:pt x="27467" y="19194"/>
                      <a:pt x="27449" y="19230"/>
                    </a:cubicBezTo>
                    <a:cubicBezTo>
                      <a:pt x="27375" y="19359"/>
                      <a:pt x="27339" y="19488"/>
                      <a:pt x="27302" y="19617"/>
                    </a:cubicBezTo>
                    <a:cubicBezTo>
                      <a:pt x="27283" y="19690"/>
                      <a:pt x="27247" y="19782"/>
                      <a:pt x="27228" y="19856"/>
                    </a:cubicBezTo>
                    <a:cubicBezTo>
                      <a:pt x="27210" y="19837"/>
                      <a:pt x="27192" y="19819"/>
                      <a:pt x="27173" y="19800"/>
                    </a:cubicBezTo>
                    <a:cubicBezTo>
                      <a:pt x="27247" y="19469"/>
                      <a:pt x="27320" y="19139"/>
                      <a:pt x="27394" y="18826"/>
                    </a:cubicBezTo>
                    <a:cubicBezTo>
                      <a:pt x="27486" y="18458"/>
                      <a:pt x="27522" y="18072"/>
                      <a:pt x="27559" y="17686"/>
                    </a:cubicBezTo>
                    <a:close/>
                    <a:moveTo>
                      <a:pt x="25059" y="19782"/>
                    </a:moveTo>
                    <a:cubicBezTo>
                      <a:pt x="25059" y="19782"/>
                      <a:pt x="25077" y="19800"/>
                      <a:pt x="25077" y="19800"/>
                    </a:cubicBezTo>
                    <a:cubicBezTo>
                      <a:pt x="25041" y="19837"/>
                      <a:pt x="25022" y="19892"/>
                      <a:pt x="25004" y="19929"/>
                    </a:cubicBezTo>
                    <a:cubicBezTo>
                      <a:pt x="25022" y="19874"/>
                      <a:pt x="25041" y="19837"/>
                      <a:pt x="25059" y="19800"/>
                    </a:cubicBezTo>
                    <a:cubicBezTo>
                      <a:pt x="25059" y="19800"/>
                      <a:pt x="25059" y="19782"/>
                      <a:pt x="25059" y="19782"/>
                    </a:cubicBezTo>
                    <a:close/>
                    <a:moveTo>
                      <a:pt x="23349" y="19304"/>
                    </a:moveTo>
                    <a:lnTo>
                      <a:pt x="23349" y="19304"/>
                    </a:lnTo>
                    <a:cubicBezTo>
                      <a:pt x="23404" y="19341"/>
                      <a:pt x="23478" y="19414"/>
                      <a:pt x="23551" y="19469"/>
                    </a:cubicBezTo>
                    <a:cubicBezTo>
                      <a:pt x="23570" y="19525"/>
                      <a:pt x="23588" y="19561"/>
                      <a:pt x="23607" y="19617"/>
                    </a:cubicBezTo>
                    <a:cubicBezTo>
                      <a:pt x="23643" y="19727"/>
                      <a:pt x="23680" y="19837"/>
                      <a:pt x="23717" y="19947"/>
                    </a:cubicBezTo>
                    <a:cubicBezTo>
                      <a:pt x="23698" y="19929"/>
                      <a:pt x="23698" y="19929"/>
                      <a:pt x="23698" y="19911"/>
                    </a:cubicBezTo>
                    <a:lnTo>
                      <a:pt x="23662" y="19856"/>
                    </a:lnTo>
                    <a:cubicBezTo>
                      <a:pt x="23607" y="19727"/>
                      <a:pt x="23533" y="19617"/>
                      <a:pt x="23478" y="19506"/>
                    </a:cubicBezTo>
                    <a:cubicBezTo>
                      <a:pt x="23441" y="19433"/>
                      <a:pt x="23404" y="19359"/>
                      <a:pt x="23349" y="19304"/>
                    </a:cubicBezTo>
                    <a:close/>
                    <a:moveTo>
                      <a:pt x="24728" y="19819"/>
                    </a:moveTo>
                    <a:cubicBezTo>
                      <a:pt x="24728" y="19837"/>
                      <a:pt x="24746" y="19856"/>
                      <a:pt x="24746" y="19856"/>
                    </a:cubicBezTo>
                    <a:cubicBezTo>
                      <a:pt x="24746" y="19892"/>
                      <a:pt x="24746" y="19929"/>
                      <a:pt x="24746" y="19947"/>
                    </a:cubicBezTo>
                    <a:cubicBezTo>
                      <a:pt x="24728" y="19929"/>
                      <a:pt x="24728" y="19929"/>
                      <a:pt x="24710" y="19911"/>
                    </a:cubicBezTo>
                    <a:cubicBezTo>
                      <a:pt x="24710" y="19874"/>
                      <a:pt x="24710" y="19856"/>
                      <a:pt x="24728" y="19819"/>
                    </a:cubicBezTo>
                    <a:close/>
                    <a:moveTo>
                      <a:pt x="23717" y="19598"/>
                    </a:moveTo>
                    <a:cubicBezTo>
                      <a:pt x="23735" y="19635"/>
                      <a:pt x="23772" y="19653"/>
                      <a:pt x="23809" y="19690"/>
                    </a:cubicBezTo>
                    <a:cubicBezTo>
                      <a:pt x="23809" y="19690"/>
                      <a:pt x="23809" y="19690"/>
                      <a:pt x="23809" y="19708"/>
                    </a:cubicBezTo>
                    <a:cubicBezTo>
                      <a:pt x="23846" y="19819"/>
                      <a:pt x="23882" y="19947"/>
                      <a:pt x="23937" y="20058"/>
                    </a:cubicBezTo>
                    <a:lnTo>
                      <a:pt x="23864" y="20058"/>
                    </a:lnTo>
                    <a:cubicBezTo>
                      <a:pt x="23809" y="19911"/>
                      <a:pt x="23754" y="19745"/>
                      <a:pt x="23717" y="19598"/>
                    </a:cubicBezTo>
                    <a:close/>
                    <a:moveTo>
                      <a:pt x="28883" y="18881"/>
                    </a:moveTo>
                    <a:cubicBezTo>
                      <a:pt x="28883" y="19175"/>
                      <a:pt x="28846" y="19451"/>
                      <a:pt x="28865" y="19727"/>
                    </a:cubicBezTo>
                    <a:cubicBezTo>
                      <a:pt x="28828" y="19837"/>
                      <a:pt x="28791" y="19947"/>
                      <a:pt x="28754" y="20058"/>
                    </a:cubicBezTo>
                    <a:cubicBezTo>
                      <a:pt x="28736" y="20039"/>
                      <a:pt x="28736" y="20003"/>
                      <a:pt x="28717" y="19984"/>
                    </a:cubicBezTo>
                    <a:cubicBezTo>
                      <a:pt x="28681" y="19856"/>
                      <a:pt x="28626" y="19745"/>
                      <a:pt x="28607" y="19635"/>
                    </a:cubicBezTo>
                    <a:cubicBezTo>
                      <a:pt x="28589" y="19617"/>
                      <a:pt x="28589" y="19617"/>
                      <a:pt x="28589" y="19598"/>
                    </a:cubicBezTo>
                    <a:cubicBezTo>
                      <a:pt x="28626" y="19506"/>
                      <a:pt x="28644" y="19396"/>
                      <a:pt x="28662" y="19304"/>
                    </a:cubicBezTo>
                    <a:cubicBezTo>
                      <a:pt x="28699" y="19230"/>
                      <a:pt x="28736" y="19157"/>
                      <a:pt x="28773" y="19083"/>
                    </a:cubicBezTo>
                    <a:cubicBezTo>
                      <a:pt x="28809" y="19028"/>
                      <a:pt x="28846" y="18955"/>
                      <a:pt x="28883" y="18881"/>
                    </a:cubicBezTo>
                    <a:close/>
                    <a:moveTo>
                      <a:pt x="27743" y="19984"/>
                    </a:moveTo>
                    <a:cubicBezTo>
                      <a:pt x="27761" y="20021"/>
                      <a:pt x="27780" y="20039"/>
                      <a:pt x="27798" y="20076"/>
                    </a:cubicBezTo>
                    <a:lnTo>
                      <a:pt x="27670" y="20076"/>
                    </a:lnTo>
                    <a:cubicBezTo>
                      <a:pt x="27688" y="20058"/>
                      <a:pt x="27725" y="20021"/>
                      <a:pt x="27743" y="19984"/>
                    </a:cubicBezTo>
                    <a:close/>
                    <a:moveTo>
                      <a:pt x="23956" y="19800"/>
                    </a:moveTo>
                    <a:lnTo>
                      <a:pt x="23956" y="19800"/>
                    </a:lnTo>
                    <a:cubicBezTo>
                      <a:pt x="24011" y="19856"/>
                      <a:pt x="24066" y="19892"/>
                      <a:pt x="24103" y="19929"/>
                    </a:cubicBezTo>
                    <a:lnTo>
                      <a:pt x="24121" y="19947"/>
                    </a:lnTo>
                    <a:cubicBezTo>
                      <a:pt x="24140" y="19984"/>
                      <a:pt x="24158" y="20021"/>
                      <a:pt x="24158" y="20058"/>
                    </a:cubicBezTo>
                    <a:lnTo>
                      <a:pt x="24176" y="20095"/>
                    </a:lnTo>
                    <a:cubicBezTo>
                      <a:pt x="24140" y="20076"/>
                      <a:pt x="24085" y="20076"/>
                      <a:pt x="24048" y="20076"/>
                    </a:cubicBezTo>
                    <a:cubicBezTo>
                      <a:pt x="24011" y="19984"/>
                      <a:pt x="23993" y="19892"/>
                      <a:pt x="23956" y="19800"/>
                    </a:cubicBezTo>
                    <a:close/>
                    <a:moveTo>
                      <a:pt x="27541" y="19433"/>
                    </a:moveTo>
                    <a:cubicBezTo>
                      <a:pt x="27541" y="19469"/>
                      <a:pt x="27559" y="19488"/>
                      <a:pt x="27559" y="19525"/>
                    </a:cubicBezTo>
                    <a:cubicBezTo>
                      <a:pt x="27522" y="19708"/>
                      <a:pt x="27486" y="19892"/>
                      <a:pt x="27449" y="20095"/>
                    </a:cubicBezTo>
                    <a:lnTo>
                      <a:pt x="27412" y="20095"/>
                    </a:lnTo>
                    <a:cubicBezTo>
                      <a:pt x="27375" y="20058"/>
                      <a:pt x="27357" y="20039"/>
                      <a:pt x="27339" y="20003"/>
                    </a:cubicBezTo>
                    <a:cubicBezTo>
                      <a:pt x="27394" y="19892"/>
                      <a:pt x="27412" y="19782"/>
                      <a:pt x="27449" y="19672"/>
                    </a:cubicBezTo>
                    <a:cubicBezTo>
                      <a:pt x="27486" y="19580"/>
                      <a:pt x="27504" y="19506"/>
                      <a:pt x="27541" y="19433"/>
                    </a:cubicBezTo>
                    <a:close/>
                    <a:moveTo>
                      <a:pt x="24176" y="19708"/>
                    </a:moveTo>
                    <a:cubicBezTo>
                      <a:pt x="24213" y="19764"/>
                      <a:pt x="24232" y="19782"/>
                      <a:pt x="24268" y="19819"/>
                    </a:cubicBezTo>
                    <a:cubicBezTo>
                      <a:pt x="24287" y="19837"/>
                      <a:pt x="24287" y="19837"/>
                      <a:pt x="24305" y="19837"/>
                    </a:cubicBezTo>
                    <a:lnTo>
                      <a:pt x="24324" y="19837"/>
                    </a:lnTo>
                    <a:cubicBezTo>
                      <a:pt x="24342" y="19929"/>
                      <a:pt x="24360" y="20021"/>
                      <a:pt x="24379" y="20113"/>
                    </a:cubicBezTo>
                    <a:cubicBezTo>
                      <a:pt x="24379" y="20113"/>
                      <a:pt x="24379" y="20131"/>
                      <a:pt x="24379" y="20131"/>
                    </a:cubicBezTo>
                    <a:cubicBezTo>
                      <a:pt x="24342" y="20131"/>
                      <a:pt x="24324" y="20113"/>
                      <a:pt x="24287" y="20113"/>
                    </a:cubicBezTo>
                    <a:cubicBezTo>
                      <a:pt x="24287" y="20076"/>
                      <a:pt x="24268" y="20058"/>
                      <a:pt x="24268" y="20021"/>
                    </a:cubicBezTo>
                    <a:cubicBezTo>
                      <a:pt x="24232" y="19929"/>
                      <a:pt x="24195" y="19819"/>
                      <a:pt x="24176" y="19708"/>
                    </a:cubicBezTo>
                    <a:close/>
                    <a:moveTo>
                      <a:pt x="24526" y="20076"/>
                    </a:moveTo>
                    <a:cubicBezTo>
                      <a:pt x="24526" y="20113"/>
                      <a:pt x="24526" y="20131"/>
                      <a:pt x="24544" y="20150"/>
                    </a:cubicBezTo>
                    <a:cubicBezTo>
                      <a:pt x="24544" y="20150"/>
                      <a:pt x="24544" y="20150"/>
                      <a:pt x="24544" y="20168"/>
                    </a:cubicBezTo>
                    <a:cubicBezTo>
                      <a:pt x="24526" y="20150"/>
                      <a:pt x="24507" y="20150"/>
                      <a:pt x="24507" y="20150"/>
                    </a:cubicBezTo>
                    <a:cubicBezTo>
                      <a:pt x="24507" y="20150"/>
                      <a:pt x="24489" y="20131"/>
                      <a:pt x="24489" y="20113"/>
                    </a:cubicBezTo>
                    <a:cubicBezTo>
                      <a:pt x="24489" y="20113"/>
                      <a:pt x="24507" y="20095"/>
                      <a:pt x="24507" y="20095"/>
                    </a:cubicBezTo>
                    <a:cubicBezTo>
                      <a:pt x="24507" y="20095"/>
                      <a:pt x="24507" y="20076"/>
                      <a:pt x="24526" y="20076"/>
                    </a:cubicBezTo>
                    <a:close/>
                    <a:moveTo>
                      <a:pt x="25114" y="19929"/>
                    </a:moveTo>
                    <a:cubicBezTo>
                      <a:pt x="25151" y="20021"/>
                      <a:pt x="25188" y="20113"/>
                      <a:pt x="25224" y="20186"/>
                    </a:cubicBezTo>
                    <a:cubicBezTo>
                      <a:pt x="25169" y="20131"/>
                      <a:pt x="25132" y="20076"/>
                      <a:pt x="25077" y="20021"/>
                    </a:cubicBezTo>
                    <a:lnTo>
                      <a:pt x="25114" y="19929"/>
                    </a:lnTo>
                    <a:close/>
                    <a:moveTo>
                      <a:pt x="31420" y="18513"/>
                    </a:moveTo>
                    <a:cubicBezTo>
                      <a:pt x="31438" y="18587"/>
                      <a:pt x="31475" y="18679"/>
                      <a:pt x="31512" y="18752"/>
                    </a:cubicBezTo>
                    <a:cubicBezTo>
                      <a:pt x="31512" y="18752"/>
                      <a:pt x="31530" y="18771"/>
                      <a:pt x="31530" y="18789"/>
                    </a:cubicBezTo>
                    <a:cubicBezTo>
                      <a:pt x="31530" y="18789"/>
                      <a:pt x="31530" y="18808"/>
                      <a:pt x="31530" y="18826"/>
                    </a:cubicBezTo>
                    <a:cubicBezTo>
                      <a:pt x="31585" y="18973"/>
                      <a:pt x="31622" y="19120"/>
                      <a:pt x="31659" y="19286"/>
                    </a:cubicBezTo>
                    <a:cubicBezTo>
                      <a:pt x="31696" y="19433"/>
                      <a:pt x="31732" y="19598"/>
                      <a:pt x="31788" y="19745"/>
                    </a:cubicBezTo>
                    <a:cubicBezTo>
                      <a:pt x="31769" y="19874"/>
                      <a:pt x="31732" y="20003"/>
                      <a:pt x="31732" y="20150"/>
                    </a:cubicBezTo>
                    <a:cubicBezTo>
                      <a:pt x="31732" y="20168"/>
                      <a:pt x="31732" y="20186"/>
                      <a:pt x="31732" y="20186"/>
                    </a:cubicBezTo>
                    <a:cubicBezTo>
                      <a:pt x="31641" y="19892"/>
                      <a:pt x="31549" y="19617"/>
                      <a:pt x="31512" y="19304"/>
                    </a:cubicBezTo>
                    <a:lnTo>
                      <a:pt x="31493" y="19230"/>
                    </a:lnTo>
                    <a:cubicBezTo>
                      <a:pt x="31475" y="19028"/>
                      <a:pt x="31438" y="18826"/>
                      <a:pt x="31365" y="18624"/>
                    </a:cubicBezTo>
                    <a:cubicBezTo>
                      <a:pt x="31383" y="18587"/>
                      <a:pt x="31402" y="18550"/>
                      <a:pt x="31420" y="18513"/>
                    </a:cubicBezTo>
                    <a:close/>
                    <a:moveTo>
                      <a:pt x="34619" y="17594"/>
                    </a:moveTo>
                    <a:lnTo>
                      <a:pt x="34619" y="17594"/>
                    </a:lnTo>
                    <a:cubicBezTo>
                      <a:pt x="34711" y="17649"/>
                      <a:pt x="34803" y="17686"/>
                      <a:pt x="34876" y="17686"/>
                    </a:cubicBezTo>
                    <a:cubicBezTo>
                      <a:pt x="34895" y="17705"/>
                      <a:pt x="34931" y="17705"/>
                      <a:pt x="34950" y="17705"/>
                    </a:cubicBezTo>
                    <a:lnTo>
                      <a:pt x="35023" y="17705"/>
                    </a:lnTo>
                    <a:cubicBezTo>
                      <a:pt x="35060" y="17723"/>
                      <a:pt x="35097" y="17723"/>
                      <a:pt x="35115" y="17741"/>
                    </a:cubicBezTo>
                    <a:cubicBezTo>
                      <a:pt x="35152" y="17741"/>
                      <a:pt x="35189" y="17760"/>
                      <a:pt x="35226" y="17778"/>
                    </a:cubicBezTo>
                    <a:cubicBezTo>
                      <a:pt x="35244" y="17796"/>
                      <a:pt x="35262" y="17833"/>
                      <a:pt x="35281" y="17852"/>
                    </a:cubicBezTo>
                    <a:cubicBezTo>
                      <a:pt x="35250" y="17848"/>
                      <a:pt x="35217" y="17846"/>
                      <a:pt x="35184" y="17846"/>
                    </a:cubicBezTo>
                    <a:cubicBezTo>
                      <a:pt x="35056" y="17846"/>
                      <a:pt x="34920" y="17878"/>
                      <a:pt x="34876" y="17980"/>
                    </a:cubicBezTo>
                    <a:cubicBezTo>
                      <a:pt x="34839" y="18054"/>
                      <a:pt x="34839" y="18109"/>
                      <a:pt x="34895" y="18164"/>
                    </a:cubicBezTo>
                    <a:cubicBezTo>
                      <a:pt x="34924" y="18224"/>
                      <a:pt x="34991" y="18308"/>
                      <a:pt x="35093" y="18308"/>
                    </a:cubicBezTo>
                    <a:cubicBezTo>
                      <a:pt x="35117" y="18308"/>
                      <a:pt x="35143" y="18303"/>
                      <a:pt x="35170" y="18293"/>
                    </a:cubicBezTo>
                    <a:cubicBezTo>
                      <a:pt x="35336" y="18238"/>
                      <a:pt x="35428" y="18164"/>
                      <a:pt x="35520" y="18146"/>
                    </a:cubicBezTo>
                    <a:lnTo>
                      <a:pt x="35556" y="18146"/>
                    </a:lnTo>
                    <a:cubicBezTo>
                      <a:pt x="35630" y="18201"/>
                      <a:pt x="35685" y="18256"/>
                      <a:pt x="35759" y="18330"/>
                    </a:cubicBezTo>
                    <a:cubicBezTo>
                      <a:pt x="35740" y="18311"/>
                      <a:pt x="35704" y="18311"/>
                      <a:pt x="35685" y="18293"/>
                    </a:cubicBezTo>
                    <a:cubicBezTo>
                      <a:pt x="35655" y="18289"/>
                      <a:pt x="35623" y="18286"/>
                      <a:pt x="35592" y="18286"/>
                    </a:cubicBezTo>
                    <a:cubicBezTo>
                      <a:pt x="35490" y="18286"/>
                      <a:pt x="35388" y="18310"/>
                      <a:pt x="35317" y="18366"/>
                    </a:cubicBezTo>
                    <a:cubicBezTo>
                      <a:pt x="35262" y="18440"/>
                      <a:pt x="35262" y="18513"/>
                      <a:pt x="35281" y="18587"/>
                    </a:cubicBezTo>
                    <a:cubicBezTo>
                      <a:pt x="35299" y="18642"/>
                      <a:pt x="35336" y="18734"/>
                      <a:pt x="35446" y="18752"/>
                    </a:cubicBezTo>
                    <a:cubicBezTo>
                      <a:pt x="35465" y="18762"/>
                      <a:pt x="35488" y="18766"/>
                      <a:pt x="35513" y="18766"/>
                    </a:cubicBezTo>
                    <a:cubicBezTo>
                      <a:pt x="35538" y="18766"/>
                      <a:pt x="35566" y="18762"/>
                      <a:pt x="35593" y="18752"/>
                    </a:cubicBezTo>
                    <a:cubicBezTo>
                      <a:pt x="35777" y="18734"/>
                      <a:pt x="35887" y="18624"/>
                      <a:pt x="36108" y="18624"/>
                    </a:cubicBezTo>
                    <a:lnTo>
                      <a:pt x="36126" y="18624"/>
                    </a:lnTo>
                    <a:cubicBezTo>
                      <a:pt x="36218" y="18697"/>
                      <a:pt x="36329" y="18771"/>
                      <a:pt x="36439" y="18844"/>
                    </a:cubicBezTo>
                    <a:cubicBezTo>
                      <a:pt x="36384" y="18844"/>
                      <a:pt x="36329" y="18844"/>
                      <a:pt x="36273" y="18863"/>
                    </a:cubicBezTo>
                    <a:cubicBezTo>
                      <a:pt x="36090" y="18900"/>
                      <a:pt x="35869" y="19047"/>
                      <a:pt x="35943" y="19267"/>
                    </a:cubicBezTo>
                    <a:cubicBezTo>
                      <a:pt x="35961" y="19322"/>
                      <a:pt x="35979" y="19341"/>
                      <a:pt x="36016" y="19378"/>
                    </a:cubicBezTo>
                    <a:cubicBezTo>
                      <a:pt x="36016" y="19378"/>
                      <a:pt x="36081" y="19449"/>
                      <a:pt x="36174" y="19449"/>
                    </a:cubicBezTo>
                    <a:cubicBezTo>
                      <a:pt x="36230" y="19449"/>
                      <a:pt x="36296" y="19423"/>
                      <a:pt x="36365" y="19341"/>
                    </a:cubicBezTo>
                    <a:cubicBezTo>
                      <a:pt x="36514" y="19160"/>
                      <a:pt x="36618" y="19023"/>
                      <a:pt x="36744" y="19023"/>
                    </a:cubicBezTo>
                    <a:cubicBezTo>
                      <a:pt x="36758" y="19023"/>
                      <a:pt x="36773" y="19024"/>
                      <a:pt x="36788" y="19028"/>
                    </a:cubicBezTo>
                    <a:cubicBezTo>
                      <a:pt x="36880" y="19065"/>
                      <a:pt x="37009" y="19102"/>
                      <a:pt x="37119" y="19120"/>
                    </a:cubicBezTo>
                    <a:cubicBezTo>
                      <a:pt x="37046" y="19139"/>
                      <a:pt x="36972" y="19175"/>
                      <a:pt x="36899" y="19230"/>
                    </a:cubicBezTo>
                    <a:cubicBezTo>
                      <a:pt x="36825" y="19267"/>
                      <a:pt x="36770" y="19322"/>
                      <a:pt x="36788" y="19414"/>
                    </a:cubicBezTo>
                    <a:cubicBezTo>
                      <a:pt x="36807" y="19506"/>
                      <a:pt x="36899" y="19598"/>
                      <a:pt x="36990" y="19617"/>
                    </a:cubicBezTo>
                    <a:lnTo>
                      <a:pt x="37064" y="19617"/>
                    </a:lnTo>
                    <a:cubicBezTo>
                      <a:pt x="37009" y="19653"/>
                      <a:pt x="36972" y="19672"/>
                      <a:pt x="36935" y="19708"/>
                    </a:cubicBezTo>
                    <a:cubicBezTo>
                      <a:pt x="36402" y="19892"/>
                      <a:pt x="35869" y="20058"/>
                      <a:pt x="35336" y="20186"/>
                    </a:cubicBezTo>
                    <a:cubicBezTo>
                      <a:pt x="35317" y="20168"/>
                      <a:pt x="35317" y="20150"/>
                      <a:pt x="35299" y="20131"/>
                    </a:cubicBezTo>
                    <a:cubicBezTo>
                      <a:pt x="35281" y="20076"/>
                      <a:pt x="35244" y="20021"/>
                      <a:pt x="35226" y="19966"/>
                    </a:cubicBezTo>
                    <a:cubicBezTo>
                      <a:pt x="35189" y="19874"/>
                      <a:pt x="35152" y="19782"/>
                      <a:pt x="35115" y="19690"/>
                    </a:cubicBezTo>
                    <a:cubicBezTo>
                      <a:pt x="35078" y="19617"/>
                      <a:pt x="35060" y="19543"/>
                      <a:pt x="35023" y="19469"/>
                    </a:cubicBezTo>
                    <a:cubicBezTo>
                      <a:pt x="34950" y="19304"/>
                      <a:pt x="34913" y="19102"/>
                      <a:pt x="34858" y="18900"/>
                    </a:cubicBezTo>
                    <a:lnTo>
                      <a:pt x="34839" y="18808"/>
                    </a:lnTo>
                    <a:cubicBezTo>
                      <a:pt x="34821" y="18716"/>
                      <a:pt x="34803" y="18624"/>
                      <a:pt x="34766" y="18532"/>
                    </a:cubicBezTo>
                    <a:cubicBezTo>
                      <a:pt x="34748" y="18422"/>
                      <a:pt x="34711" y="18311"/>
                      <a:pt x="34692" y="18219"/>
                    </a:cubicBezTo>
                    <a:cubicBezTo>
                      <a:pt x="34637" y="17999"/>
                      <a:pt x="34637" y="17796"/>
                      <a:pt x="34619" y="17594"/>
                    </a:cubicBezTo>
                    <a:close/>
                    <a:moveTo>
                      <a:pt x="24654" y="20095"/>
                    </a:moveTo>
                    <a:cubicBezTo>
                      <a:pt x="24691" y="20113"/>
                      <a:pt x="24710" y="20131"/>
                      <a:pt x="24746" y="20168"/>
                    </a:cubicBezTo>
                    <a:cubicBezTo>
                      <a:pt x="24728" y="20168"/>
                      <a:pt x="24728" y="20186"/>
                      <a:pt x="24728" y="20205"/>
                    </a:cubicBezTo>
                    <a:lnTo>
                      <a:pt x="24654" y="20186"/>
                    </a:lnTo>
                    <a:cubicBezTo>
                      <a:pt x="24654" y="20168"/>
                      <a:pt x="24654" y="20150"/>
                      <a:pt x="24654" y="20150"/>
                    </a:cubicBezTo>
                    <a:cubicBezTo>
                      <a:pt x="24654" y="20131"/>
                      <a:pt x="24654" y="20113"/>
                      <a:pt x="24654" y="20095"/>
                    </a:cubicBezTo>
                    <a:close/>
                    <a:moveTo>
                      <a:pt x="26530" y="20095"/>
                    </a:moveTo>
                    <a:cubicBezTo>
                      <a:pt x="26566" y="20131"/>
                      <a:pt x="26585" y="20168"/>
                      <a:pt x="26603" y="20186"/>
                    </a:cubicBezTo>
                    <a:lnTo>
                      <a:pt x="26603" y="20223"/>
                    </a:lnTo>
                    <a:lnTo>
                      <a:pt x="26511" y="20223"/>
                    </a:lnTo>
                    <a:cubicBezTo>
                      <a:pt x="26530" y="20186"/>
                      <a:pt x="26530" y="20131"/>
                      <a:pt x="26530" y="20095"/>
                    </a:cubicBezTo>
                    <a:close/>
                    <a:moveTo>
                      <a:pt x="28938" y="20186"/>
                    </a:moveTo>
                    <a:cubicBezTo>
                      <a:pt x="28938" y="20205"/>
                      <a:pt x="28956" y="20205"/>
                      <a:pt x="28956" y="20223"/>
                    </a:cubicBezTo>
                    <a:lnTo>
                      <a:pt x="28920" y="20223"/>
                    </a:lnTo>
                    <a:cubicBezTo>
                      <a:pt x="28938" y="20205"/>
                      <a:pt x="28938" y="20186"/>
                      <a:pt x="28938" y="20186"/>
                    </a:cubicBezTo>
                    <a:close/>
                    <a:moveTo>
                      <a:pt x="26107" y="17870"/>
                    </a:moveTo>
                    <a:cubicBezTo>
                      <a:pt x="26125" y="18054"/>
                      <a:pt x="26125" y="18238"/>
                      <a:pt x="26125" y="18403"/>
                    </a:cubicBezTo>
                    <a:cubicBezTo>
                      <a:pt x="26144" y="18844"/>
                      <a:pt x="26162" y="19322"/>
                      <a:pt x="26327" y="19727"/>
                    </a:cubicBezTo>
                    <a:cubicBezTo>
                      <a:pt x="26309" y="19911"/>
                      <a:pt x="26291" y="20095"/>
                      <a:pt x="26272" y="20260"/>
                    </a:cubicBezTo>
                    <a:cubicBezTo>
                      <a:pt x="26254" y="20278"/>
                      <a:pt x="26236" y="20278"/>
                      <a:pt x="26217" y="20278"/>
                    </a:cubicBezTo>
                    <a:cubicBezTo>
                      <a:pt x="26199" y="20223"/>
                      <a:pt x="26199" y="20168"/>
                      <a:pt x="26199" y="20113"/>
                    </a:cubicBezTo>
                    <a:cubicBezTo>
                      <a:pt x="26217" y="19543"/>
                      <a:pt x="26162" y="18991"/>
                      <a:pt x="26107" y="18458"/>
                    </a:cubicBezTo>
                    <a:cubicBezTo>
                      <a:pt x="26088" y="18293"/>
                      <a:pt x="26070" y="18127"/>
                      <a:pt x="26070" y="17962"/>
                    </a:cubicBezTo>
                    <a:cubicBezTo>
                      <a:pt x="26070" y="17962"/>
                      <a:pt x="26070" y="17944"/>
                      <a:pt x="26052" y="17944"/>
                    </a:cubicBezTo>
                    <a:cubicBezTo>
                      <a:pt x="26070" y="17907"/>
                      <a:pt x="26088" y="17888"/>
                      <a:pt x="26107" y="17870"/>
                    </a:cubicBezTo>
                    <a:close/>
                    <a:moveTo>
                      <a:pt x="25941" y="18513"/>
                    </a:moveTo>
                    <a:cubicBezTo>
                      <a:pt x="25997" y="19047"/>
                      <a:pt x="26052" y="19561"/>
                      <a:pt x="26052" y="20113"/>
                    </a:cubicBezTo>
                    <a:cubicBezTo>
                      <a:pt x="26033" y="20168"/>
                      <a:pt x="26052" y="20242"/>
                      <a:pt x="26052" y="20297"/>
                    </a:cubicBezTo>
                    <a:lnTo>
                      <a:pt x="25941" y="20297"/>
                    </a:lnTo>
                    <a:cubicBezTo>
                      <a:pt x="25868" y="20095"/>
                      <a:pt x="25813" y="19892"/>
                      <a:pt x="25758" y="19672"/>
                    </a:cubicBezTo>
                    <a:cubicBezTo>
                      <a:pt x="25739" y="19451"/>
                      <a:pt x="25721" y="19212"/>
                      <a:pt x="25702" y="18955"/>
                    </a:cubicBezTo>
                    <a:cubicBezTo>
                      <a:pt x="25813" y="18826"/>
                      <a:pt x="25886" y="18697"/>
                      <a:pt x="25941" y="18513"/>
                    </a:cubicBezTo>
                    <a:close/>
                    <a:moveTo>
                      <a:pt x="30151" y="20021"/>
                    </a:moveTo>
                    <a:cubicBezTo>
                      <a:pt x="30188" y="20168"/>
                      <a:pt x="30225" y="20315"/>
                      <a:pt x="30243" y="20462"/>
                    </a:cubicBezTo>
                    <a:cubicBezTo>
                      <a:pt x="30060" y="20444"/>
                      <a:pt x="29876" y="20407"/>
                      <a:pt x="29710" y="20370"/>
                    </a:cubicBezTo>
                    <a:cubicBezTo>
                      <a:pt x="29765" y="20315"/>
                      <a:pt x="29821" y="20242"/>
                      <a:pt x="29876" y="20186"/>
                    </a:cubicBezTo>
                    <a:cubicBezTo>
                      <a:pt x="29876" y="20186"/>
                      <a:pt x="29894" y="20168"/>
                      <a:pt x="29894" y="20168"/>
                    </a:cubicBezTo>
                    <a:cubicBezTo>
                      <a:pt x="29986" y="20113"/>
                      <a:pt x="30060" y="20076"/>
                      <a:pt x="30151" y="20021"/>
                    </a:cubicBezTo>
                    <a:close/>
                    <a:moveTo>
                      <a:pt x="31163" y="18936"/>
                    </a:moveTo>
                    <a:cubicBezTo>
                      <a:pt x="31199" y="19047"/>
                      <a:pt x="31199" y="19157"/>
                      <a:pt x="31218" y="19286"/>
                    </a:cubicBezTo>
                    <a:lnTo>
                      <a:pt x="31236" y="19341"/>
                    </a:lnTo>
                    <a:cubicBezTo>
                      <a:pt x="31291" y="19690"/>
                      <a:pt x="31402" y="20021"/>
                      <a:pt x="31493" y="20352"/>
                    </a:cubicBezTo>
                    <a:cubicBezTo>
                      <a:pt x="31512" y="20389"/>
                      <a:pt x="31512" y="20407"/>
                      <a:pt x="31530" y="20444"/>
                    </a:cubicBezTo>
                    <a:cubicBezTo>
                      <a:pt x="31493" y="20444"/>
                      <a:pt x="31475" y="20444"/>
                      <a:pt x="31438" y="20462"/>
                    </a:cubicBezTo>
                    <a:cubicBezTo>
                      <a:pt x="31310" y="20223"/>
                      <a:pt x="31199" y="19966"/>
                      <a:pt x="31144" y="19708"/>
                    </a:cubicBezTo>
                    <a:cubicBezTo>
                      <a:pt x="31107" y="19506"/>
                      <a:pt x="31089" y="19304"/>
                      <a:pt x="31052" y="19102"/>
                    </a:cubicBezTo>
                    <a:cubicBezTo>
                      <a:pt x="31089" y="19047"/>
                      <a:pt x="31126" y="18991"/>
                      <a:pt x="31163" y="18936"/>
                    </a:cubicBezTo>
                    <a:close/>
                    <a:moveTo>
                      <a:pt x="32431" y="20131"/>
                    </a:moveTo>
                    <a:cubicBezTo>
                      <a:pt x="32486" y="20242"/>
                      <a:pt x="32523" y="20352"/>
                      <a:pt x="32578" y="20462"/>
                    </a:cubicBezTo>
                    <a:cubicBezTo>
                      <a:pt x="32541" y="20444"/>
                      <a:pt x="32505" y="20444"/>
                      <a:pt x="32468" y="20444"/>
                    </a:cubicBezTo>
                    <a:cubicBezTo>
                      <a:pt x="32449" y="20370"/>
                      <a:pt x="32431" y="20315"/>
                      <a:pt x="32431" y="20242"/>
                    </a:cubicBezTo>
                    <a:cubicBezTo>
                      <a:pt x="32431" y="20205"/>
                      <a:pt x="32431" y="20168"/>
                      <a:pt x="32431" y="20131"/>
                    </a:cubicBezTo>
                    <a:close/>
                    <a:moveTo>
                      <a:pt x="30813" y="19396"/>
                    </a:moveTo>
                    <a:cubicBezTo>
                      <a:pt x="30813" y="19488"/>
                      <a:pt x="30813" y="19580"/>
                      <a:pt x="30813" y="19653"/>
                    </a:cubicBezTo>
                    <a:cubicBezTo>
                      <a:pt x="30832" y="19947"/>
                      <a:pt x="30850" y="20242"/>
                      <a:pt x="30942" y="20499"/>
                    </a:cubicBezTo>
                    <a:cubicBezTo>
                      <a:pt x="30887" y="20508"/>
                      <a:pt x="30827" y="20513"/>
                      <a:pt x="30765" y="20513"/>
                    </a:cubicBezTo>
                    <a:cubicBezTo>
                      <a:pt x="30703" y="20513"/>
                      <a:pt x="30639" y="20508"/>
                      <a:pt x="30574" y="20499"/>
                    </a:cubicBezTo>
                    <a:cubicBezTo>
                      <a:pt x="30574" y="20481"/>
                      <a:pt x="30556" y="20462"/>
                      <a:pt x="30556" y="20444"/>
                    </a:cubicBezTo>
                    <a:cubicBezTo>
                      <a:pt x="30648" y="20352"/>
                      <a:pt x="30721" y="20260"/>
                      <a:pt x="30740" y="20131"/>
                    </a:cubicBezTo>
                    <a:cubicBezTo>
                      <a:pt x="30758" y="20095"/>
                      <a:pt x="30721" y="20058"/>
                      <a:pt x="30685" y="20039"/>
                    </a:cubicBezTo>
                    <a:cubicBezTo>
                      <a:pt x="30678" y="20036"/>
                      <a:pt x="30670" y="20034"/>
                      <a:pt x="30663" y="20034"/>
                    </a:cubicBezTo>
                    <a:cubicBezTo>
                      <a:pt x="30629" y="20034"/>
                      <a:pt x="30593" y="20065"/>
                      <a:pt x="30593" y="20095"/>
                    </a:cubicBezTo>
                    <a:cubicBezTo>
                      <a:pt x="30574" y="20150"/>
                      <a:pt x="30537" y="20205"/>
                      <a:pt x="30501" y="20260"/>
                    </a:cubicBezTo>
                    <a:cubicBezTo>
                      <a:pt x="30501" y="20205"/>
                      <a:pt x="30482" y="20168"/>
                      <a:pt x="30464" y="20113"/>
                    </a:cubicBezTo>
                    <a:cubicBezTo>
                      <a:pt x="30427" y="20021"/>
                      <a:pt x="30390" y="19929"/>
                      <a:pt x="30354" y="19856"/>
                    </a:cubicBezTo>
                    <a:cubicBezTo>
                      <a:pt x="30501" y="19708"/>
                      <a:pt x="30666" y="19561"/>
                      <a:pt x="30813" y="19396"/>
                    </a:cubicBezTo>
                    <a:close/>
                    <a:moveTo>
                      <a:pt x="63721" y="0"/>
                    </a:moveTo>
                    <a:cubicBezTo>
                      <a:pt x="62177" y="662"/>
                      <a:pt x="60688" y="1912"/>
                      <a:pt x="59750" y="2887"/>
                    </a:cubicBezTo>
                    <a:cubicBezTo>
                      <a:pt x="58169" y="4560"/>
                      <a:pt x="57030" y="6747"/>
                      <a:pt x="55246" y="8200"/>
                    </a:cubicBezTo>
                    <a:cubicBezTo>
                      <a:pt x="53077" y="9965"/>
                      <a:pt x="50246" y="10443"/>
                      <a:pt x="47635" y="11362"/>
                    </a:cubicBezTo>
                    <a:lnTo>
                      <a:pt x="47653" y="11344"/>
                    </a:lnTo>
                    <a:cubicBezTo>
                      <a:pt x="47837" y="11086"/>
                      <a:pt x="48223" y="10774"/>
                      <a:pt x="48131" y="10479"/>
                    </a:cubicBezTo>
                    <a:cubicBezTo>
                      <a:pt x="48113" y="10443"/>
                      <a:pt x="48095" y="10406"/>
                      <a:pt x="48058" y="10406"/>
                    </a:cubicBezTo>
                    <a:cubicBezTo>
                      <a:pt x="48047" y="10404"/>
                      <a:pt x="48036" y="10404"/>
                      <a:pt x="48025" y="10404"/>
                    </a:cubicBezTo>
                    <a:cubicBezTo>
                      <a:pt x="47911" y="10404"/>
                      <a:pt x="47814" y="10489"/>
                      <a:pt x="47764" y="10590"/>
                    </a:cubicBezTo>
                    <a:cubicBezTo>
                      <a:pt x="47690" y="10700"/>
                      <a:pt x="47690" y="10884"/>
                      <a:pt x="47580" y="10957"/>
                    </a:cubicBezTo>
                    <a:cubicBezTo>
                      <a:pt x="47560" y="10978"/>
                      <a:pt x="47523" y="10992"/>
                      <a:pt x="47488" y="10992"/>
                    </a:cubicBezTo>
                    <a:cubicBezTo>
                      <a:pt x="47459" y="10992"/>
                      <a:pt x="47431" y="10982"/>
                      <a:pt x="47414" y="10957"/>
                    </a:cubicBezTo>
                    <a:cubicBezTo>
                      <a:pt x="47396" y="10884"/>
                      <a:pt x="47433" y="10792"/>
                      <a:pt x="47433" y="10718"/>
                    </a:cubicBezTo>
                    <a:cubicBezTo>
                      <a:pt x="47451" y="10608"/>
                      <a:pt x="47414" y="10479"/>
                      <a:pt x="47304" y="10424"/>
                    </a:cubicBezTo>
                    <a:cubicBezTo>
                      <a:pt x="47286" y="10424"/>
                      <a:pt x="47249" y="10443"/>
                      <a:pt x="47231" y="10461"/>
                    </a:cubicBezTo>
                    <a:cubicBezTo>
                      <a:pt x="47120" y="10627"/>
                      <a:pt x="47120" y="10829"/>
                      <a:pt x="47139" y="11013"/>
                    </a:cubicBezTo>
                    <a:cubicBezTo>
                      <a:pt x="47157" y="11178"/>
                      <a:pt x="47194" y="11417"/>
                      <a:pt x="47084" y="11564"/>
                    </a:cubicBezTo>
                    <a:cubicBezTo>
                      <a:pt x="46992" y="11601"/>
                      <a:pt x="46918" y="11619"/>
                      <a:pt x="46826" y="11656"/>
                    </a:cubicBezTo>
                    <a:cubicBezTo>
                      <a:pt x="46716" y="11619"/>
                      <a:pt x="46624" y="11454"/>
                      <a:pt x="46624" y="11344"/>
                    </a:cubicBezTo>
                    <a:cubicBezTo>
                      <a:pt x="46642" y="11105"/>
                      <a:pt x="46771" y="10866"/>
                      <a:pt x="46881" y="10663"/>
                    </a:cubicBezTo>
                    <a:lnTo>
                      <a:pt x="47028" y="10314"/>
                    </a:lnTo>
                    <a:cubicBezTo>
                      <a:pt x="47084" y="10222"/>
                      <a:pt x="47139" y="10112"/>
                      <a:pt x="47157" y="10020"/>
                    </a:cubicBezTo>
                    <a:cubicBezTo>
                      <a:pt x="47189" y="9891"/>
                      <a:pt x="47123" y="9734"/>
                      <a:pt x="46995" y="9734"/>
                    </a:cubicBezTo>
                    <a:cubicBezTo>
                      <a:pt x="46976" y="9734"/>
                      <a:pt x="46957" y="9737"/>
                      <a:pt x="46936" y="9744"/>
                    </a:cubicBezTo>
                    <a:cubicBezTo>
                      <a:pt x="46826" y="9762"/>
                      <a:pt x="46789" y="9873"/>
                      <a:pt x="46753" y="9946"/>
                    </a:cubicBezTo>
                    <a:cubicBezTo>
                      <a:pt x="46716" y="10057"/>
                      <a:pt x="46661" y="10167"/>
                      <a:pt x="46606" y="10277"/>
                    </a:cubicBezTo>
                    <a:cubicBezTo>
                      <a:pt x="46587" y="10351"/>
                      <a:pt x="46550" y="10406"/>
                      <a:pt x="46532" y="10479"/>
                    </a:cubicBezTo>
                    <a:cubicBezTo>
                      <a:pt x="46514" y="10516"/>
                      <a:pt x="46495" y="10608"/>
                      <a:pt x="46440" y="10627"/>
                    </a:cubicBezTo>
                    <a:cubicBezTo>
                      <a:pt x="46435" y="10629"/>
                      <a:pt x="46430" y="10630"/>
                      <a:pt x="46425" y="10630"/>
                    </a:cubicBezTo>
                    <a:cubicBezTo>
                      <a:pt x="46393" y="10630"/>
                      <a:pt x="46361" y="10587"/>
                      <a:pt x="46330" y="10571"/>
                    </a:cubicBezTo>
                    <a:cubicBezTo>
                      <a:pt x="46311" y="10553"/>
                      <a:pt x="46275" y="10535"/>
                      <a:pt x="46238" y="10535"/>
                    </a:cubicBezTo>
                    <a:cubicBezTo>
                      <a:pt x="46164" y="10535"/>
                      <a:pt x="46091" y="10590"/>
                      <a:pt x="46072" y="10645"/>
                    </a:cubicBezTo>
                    <a:cubicBezTo>
                      <a:pt x="46036" y="10737"/>
                      <a:pt x="46054" y="10810"/>
                      <a:pt x="46054" y="10902"/>
                    </a:cubicBezTo>
                    <a:cubicBezTo>
                      <a:pt x="46072" y="10994"/>
                      <a:pt x="46054" y="11086"/>
                      <a:pt x="45944" y="11123"/>
                    </a:cubicBezTo>
                    <a:cubicBezTo>
                      <a:pt x="45932" y="11125"/>
                      <a:pt x="45920" y="11126"/>
                      <a:pt x="45908" y="11126"/>
                    </a:cubicBezTo>
                    <a:cubicBezTo>
                      <a:pt x="45833" y="11126"/>
                      <a:pt x="45773" y="11076"/>
                      <a:pt x="45741" y="11013"/>
                    </a:cubicBezTo>
                    <a:cubicBezTo>
                      <a:pt x="45686" y="10921"/>
                      <a:pt x="45705" y="10810"/>
                      <a:pt x="45741" y="10718"/>
                    </a:cubicBezTo>
                    <a:cubicBezTo>
                      <a:pt x="45778" y="10627"/>
                      <a:pt x="45833" y="10553"/>
                      <a:pt x="45870" y="10461"/>
                    </a:cubicBezTo>
                    <a:cubicBezTo>
                      <a:pt x="45889" y="10388"/>
                      <a:pt x="45889" y="10296"/>
                      <a:pt x="45833" y="10240"/>
                    </a:cubicBezTo>
                    <a:cubicBezTo>
                      <a:pt x="45814" y="10227"/>
                      <a:pt x="45792" y="10221"/>
                      <a:pt x="45769" y="10221"/>
                    </a:cubicBezTo>
                    <a:cubicBezTo>
                      <a:pt x="45728" y="10221"/>
                      <a:pt x="45685" y="10242"/>
                      <a:pt x="45650" y="10277"/>
                    </a:cubicBezTo>
                    <a:cubicBezTo>
                      <a:pt x="45521" y="10406"/>
                      <a:pt x="45594" y="10663"/>
                      <a:pt x="45429" y="10774"/>
                    </a:cubicBezTo>
                    <a:cubicBezTo>
                      <a:pt x="45397" y="10799"/>
                      <a:pt x="45364" y="10811"/>
                      <a:pt x="45333" y="10811"/>
                    </a:cubicBezTo>
                    <a:cubicBezTo>
                      <a:pt x="45274" y="10811"/>
                      <a:pt x="45227" y="10766"/>
                      <a:pt x="45227" y="10682"/>
                    </a:cubicBezTo>
                    <a:cubicBezTo>
                      <a:pt x="45245" y="10590"/>
                      <a:pt x="45300" y="10498"/>
                      <a:pt x="45337" y="10424"/>
                    </a:cubicBezTo>
                    <a:cubicBezTo>
                      <a:pt x="45387" y="10292"/>
                      <a:pt x="45406" y="10085"/>
                      <a:pt x="45249" y="10085"/>
                    </a:cubicBezTo>
                    <a:cubicBezTo>
                      <a:pt x="45232" y="10085"/>
                      <a:pt x="45212" y="10088"/>
                      <a:pt x="45190" y="10093"/>
                    </a:cubicBezTo>
                    <a:cubicBezTo>
                      <a:pt x="45024" y="10112"/>
                      <a:pt x="44933" y="10314"/>
                      <a:pt x="44877" y="10443"/>
                    </a:cubicBezTo>
                    <a:cubicBezTo>
                      <a:pt x="44730" y="10755"/>
                      <a:pt x="44749" y="11141"/>
                      <a:pt x="44896" y="11435"/>
                    </a:cubicBezTo>
                    <a:cubicBezTo>
                      <a:pt x="44988" y="11601"/>
                      <a:pt x="45098" y="11730"/>
                      <a:pt x="45227" y="11840"/>
                    </a:cubicBezTo>
                    <a:cubicBezTo>
                      <a:pt x="45245" y="11840"/>
                      <a:pt x="45245" y="11858"/>
                      <a:pt x="45263" y="11858"/>
                    </a:cubicBezTo>
                    <a:cubicBezTo>
                      <a:pt x="45319" y="11969"/>
                      <a:pt x="45392" y="12061"/>
                      <a:pt x="45447" y="12171"/>
                    </a:cubicBezTo>
                    <a:cubicBezTo>
                      <a:pt x="45172" y="12134"/>
                      <a:pt x="44914" y="11969"/>
                      <a:pt x="44785" y="11730"/>
                    </a:cubicBezTo>
                    <a:cubicBezTo>
                      <a:pt x="44675" y="11546"/>
                      <a:pt x="44657" y="11344"/>
                      <a:pt x="44657" y="11141"/>
                    </a:cubicBezTo>
                    <a:cubicBezTo>
                      <a:pt x="44657" y="11068"/>
                      <a:pt x="44675" y="10976"/>
                      <a:pt x="44620" y="10921"/>
                    </a:cubicBezTo>
                    <a:cubicBezTo>
                      <a:pt x="44583" y="10884"/>
                      <a:pt x="44528" y="10866"/>
                      <a:pt x="44473" y="10866"/>
                    </a:cubicBezTo>
                    <a:cubicBezTo>
                      <a:pt x="44344" y="10866"/>
                      <a:pt x="44252" y="10976"/>
                      <a:pt x="44252" y="11105"/>
                    </a:cubicBezTo>
                    <a:cubicBezTo>
                      <a:pt x="44234" y="11270"/>
                      <a:pt x="44363" y="11417"/>
                      <a:pt x="44307" y="11583"/>
                    </a:cubicBezTo>
                    <a:cubicBezTo>
                      <a:pt x="44296" y="11640"/>
                      <a:pt x="44256" y="11669"/>
                      <a:pt x="44209" y="11669"/>
                    </a:cubicBezTo>
                    <a:cubicBezTo>
                      <a:pt x="44181" y="11669"/>
                      <a:pt x="44151" y="11658"/>
                      <a:pt x="44124" y="11638"/>
                    </a:cubicBezTo>
                    <a:cubicBezTo>
                      <a:pt x="44032" y="11583"/>
                      <a:pt x="43995" y="11472"/>
                      <a:pt x="43977" y="11362"/>
                    </a:cubicBezTo>
                    <a:cubicBezTo>
                      <a:pt x="43958" y="11196"/>
                      <a:pt x="43921" y="11031"/>
                      <a:pt x="43793" y="10921"/>
                    </a:cubicBezTo>
                    <a:cubicBezTo>
                      <a:pt x="43751" y="10891"/>
                      <a:pt x="43707" y="10876"/>
                      <a:pt x="43667" y="10876"/>
                    </a:cubicBezTo>
                    <a:cubicBezTo>
                      <a:pt x="43586" y="10876"/>
                      <a:pt x="43523" y="10938"/>
                      <a:pt x="43535" y="11049"/>
                    </a:cubicBezTo>
                    <a:cubicBezTo>
                      <a:pt x="43554" y="11141"/>
                      <a:pt x="43590" y="11233"/>
                      <a:pt x="43627" y="11325"/>
                    </a:cubicBezTo>
                    <a:cubicBezTo>
                      <a:pt x="43664" y="11399"/>
                      <a:pt x="43701" y="11491"/>
                      <a:pt x="43738" y="11564"/>
                    </a:cubicBezTo>
                    <a:cubicBezTo>
                      <a:pt x="43706" y="11582"/>
                      <a:pt x="43672" y="11589"/>
                      <a:pt x="43637" y="11589"/>
                    </a:cubicBezTo>
                    <a:cubicBezTo>
                      <a:pt x="43530" y="11589"/>
                      <a:pt x="43412" y="11523"/>
                      <a:pt x="43315" y="11509"/>
                    </a:cubicBezTo>
                    <a:cubicBezTo>
                      <a:pt x="43204" y="11509"/>
                      <a:pt x="43094" y="11546"/>
                      <a:pt x="43039" y="11656"/>
                    </a:cubicBezTo>
                    <a:cubicBezTo>
                      <a:pt x="42984" y="11748"/>
                      <a:pt x="43039" y="11877"/>
                      <a:pt x="43149" y="11913"/>
                    </a:cubicBezTo>
                    <a:cubicBezTo>
                      <a:pt x="43191" y="11937"/>
                      <a:pt x="43232" y="11946"/>
                      <a:pt x="43274" y="11946"/>
                    </a:cubicBezTo>
                    <a:cubicBezTo>
                      <a:pt x="43362" y="11946"/>
                      <a:pt x="43454" y="11908"/>
                      <a:pt x="43554" y="11895"/>
                    </a:cubicBezTo>
                    <a:cubicBezTo>
                      <a:pt x="43601" y="11885"/>
                      <a:pt x="43648" y="11880"/>
                      <a:pt x="43695" y="11880"/>
                    </a:cubicBezTo>
                    <a:cubicBezTo>
                      <a:pt x="43905" y="11880"/>
                      <a:pt x="44112" y="11970"/>
                      <a:pt x="44307" y="12061"/>
                    </a:cubicBezTo>
                    <a:cubicBezTo>
                      <a:pt x="44436" y="12116"/>
                      <a:pt x="44565" y="12171"/>
                      <a:pt x="44657" y="12281"/>
                    </a:cubicBezTo>
                    <a:cubicBezTo>
                      <a:pt x="44749" y="12373"/>
                      <a:pt x="44785" y="12520"/>
                      <a:pt x="44694" y="12630"/>
                    </a:cubicBezTo>
                    <a:cubicBezTo>
                      <a:pt x="44675" y="12649"/>
                      <a:pt x="44657" y="12649"/>
                      <a:pt x="44638" y="12667"/>
                    </a:cubicBezTo>
                    <a:cubicBezTo>
                      <a:pt x="44638" y="12658"/>
                      <a:pt x="44634" y="12653"/>
                      <a:pt x="44627" y="12653"/>
                    </a:cubicBezTo>
                    <a:cubicBezTo>
                      <a:pt x="44620" y="12653"/>
                      <a:pt x="44611" y="12658"/>
                      <a:pt x="44602" y="12667"/>
                    </a:cubicBezTo>
                    <a:lnTo>
                      <a:pt x="44583" y="12667"/>
                    </a:lnTo>
                    <a:cubicBezTo>
                      <a:pt x="44528" y="12667"/>
                      <a:pt x="44455" y="12612"/>
                      <a:pt x="44418" y="12557"/>
                    </a:cubicBezTo>
                    <a:cubicBezTo>
                      <a:pt x="44399" y="12520"/>
                      <a:pt x="44381" y="12483"/>
                      <a:pt x="44381" y="12447"/>
                    </a:cubicBezTo>
                    <a:cubicBezTo>
                      <a:pt x="44368" y="12434"/>
                      <a:pt x="44346" y="12421"/>
                      <a:pt x="44321" y="12421"/>
                    </a:cubicBezTo>
                    <a:cubicBezTo>
                      <a:pt x="44311" y="12421"/>
                      <a:pt x="44300" y="12423"/>
                      <a:pt x="44289" y="12428"/>
                    </a:cubicBezTo>
                    <a:lnTo>
                      <a:pt x="44271" y="12428"/>
                    </a:lnTo>
                    <a:cubicBezTo>
                      <a:pt x="44234" y="12391"/>
                      <a:pt x="44179" y="12355"/>
                      <a:pt x="44105" y="12355"/>
                    </a:cubicBezTo>
                    <a:cubicBezTo>
                      <a:pt x="44068" y="12355"/>
                      <a:pt x="44032" y="12355"/>
                      <a:pt x="44013" y="12373"/>
                    </a:cubicBezTo>
                    <a:cubicBezTo>
                      <a:pt x="43995" y="12355"/>
                      <a:pt x="43995" y="12336"/>
                      <a:pt x="43977" y="12336"/>
                    </a:cubicBezTo>
                    <a:cubicBezTo>
                      <a:pt x="43921" y="12244"/>
                      <a:pt x="43848" y="12134"/>
                      <a:pt x="43811" y="12042"/>
                    </a:cubicBezTo>
                    <a:cubicBezTo>
                      <a:pt x="43793" y="12024"/>
                      <a:pt x="43756" y="12005"/>
                      <a:pt x="43738" y="12005"/>
                    </a:cubicBezTo>
                    <a:cubicBezTo>
                      <a:pt x="43701" y="12024"/>
                      <a:pt x="43682" y="12061"/>
                      <a:pt x="43701" y="12079"/>
                    </a:cubicBezTo>
                    <a:cubicBezTo>
                      <a:pt x="43738" y="12189"/>
                      <a:pt x="43811" y="12300"/>
                      <a:pt x="43885" y="12410"/>
                    </a:cubicBezTo>
                    <a:cubicBezTo>
                      <a:pt x="43903" y="12410"/>
                      <a:pt x="43903" y="12428"/>
                      <a:pt x="43903" y="12428"/>
                    </a:cubicBezTo>
                    <a:cubicBezTo>
                      <a:pt x="43848" y="12502"/>
                      <a:pt x="43829" y="12630"/>
                      <a:pt x="43940" y="12704"/>
                    </a:cubicBezTo>
                    <a:cubicBezTo>
                      <a:pt x="44013" y="12759"/>
                      <a:pt x="44179" y="12778"/>
                      <a:pt x="44160" y="12888"/>
                    </a:cubicBezTo>
                    <a:cubicBezTo>
                      <a:pt x="44145" y="12980"/>
                      <a:pt x="44065" y="13021"/>
                      <a:pt x="43986" y="13021"/>
                    </a:cubicBezTo>
                    <a:cubicBezTo>
                      <a:pt x="43970" y="13021"/>
                      <a:pt x="43955" y="13020"/>
                      <a:pt x="43940" y="13017"/>
                    </a:cubicBezTo>
                    <a:cubicBezTo>
                      <a:pt x="43940" y="13017"/>
                      <a:pt x="43940" y="12998"/>
                      <a:pt x="43940" y="12980"/>
                    </a:cubicBezTo>
                    <a:cubicBezTo>
                      <a:pt x="43921" y="12906"/>
                      <a:pt x="43903" y="12814"/>
                      <a:pt x="43866" y="12741"/>
                    </a:cubicBezTo>
                    <a:cubicBezTo>
                      <a:pt x="43853" y="12714"/>
                      <a:pt x="43829" y="12697"/>
                      <a:pt x="43804" y="12697"/>
                    </a:cubicBezTo>
                    <a:cubicBezTo>
                      <a:pt x="43794" y="12697"/>
                      <a:pt x="43784" y="12699"/>
                      <a:pt x="43774" y="12704"/>
                    </a:cubicBezTo>
                    <a:cubicBezTo>
                      <a:pt x="43756" y="12722"/>
                      <a:pt x="43738" y="12759"/>
                      <a:pt x="43756" y="12778"/>
                    </a:cubicBezTo>
                    <a:cubicBezTo>
                      <a:pt x="43774" y="12851"/>
                      <a:pt x="43793" y="12906"/>
                      <a:pt x="43811" y="12980"/>
                    </a:cubicBezTo>
                    <a:cubicBezTo>
                      <a:pt x="43701" y="12925"/>
                      <a:pt x="43609" y="12833"/>
                      <a:pt x="43499" y="12759"/>
                    </a:cubicBezTo>
                    <a:cubicBezTo>
                      <a:pt x="43499" y="12741"/>
                      <a:pt x="43480" y="12704"/>
                      <a:pt x="43480" y="12686"/>
                    </a:cubicBezTo>
                    <a:cubicBezTo>
                      <a:pt x="43467" y="12659"/>
                      <a:pt x="43443" y="12642"/>
                      <a:pt x="43425" y="12642"/>
                    </a:cubicBezTo>
                    <a:cubicBezTo>
                      <a:pt x="43418" y="12642"/>
                      <a:pt x="43412" y="12644"/>
                      <a:pt x="43407" y="12649"/>
                    </a:cubicBezTo>
                    <a:cubicBezTo>
                      <a:pt x="43370" y="12649"/>
                      <a:pt x="43370" y="12667"/>
                      <a:pt x="43370" y="12686"/>
                    </a:cubicBezTo>
                    <a:cubicBezTo>
                      <a:pt x="43333" y="12686"/>
                      <a:pt x="43296" y="12667"/>
                      <a:pt x="43241" y="12667"/>
                    </a:cubicBezTo>
                    <a:cubicBezTo>
                      <a:pt x="43204" y="12667"/>
                      <a:pt x="43149" y="12667"/>
                      <a:pt x="43112" y="12686"/>
                    </a:cubicBezTo>
                    <a:lnTo>
                      <a:pt x="43039" y="12557"/>
                    </a:lnTo>
                    <a:cubicBezTo>
                      <a:pt x="42984" y="12483"/>
                      <a:pt x="42910" y="12410"/>
                      <a:pt x="42855" y="12336"/>
                    </a:cubicBezTo>
                    <a:cubicBezTo>
                      <a:pt x="42745" y="12226"/>
                      <a:pt x="42653" y="12097"/>
                      <a:pt x="42616" y="11950"/>
                    </a:cubicBezTo>
                    <a:cubicBezTo>
                      <a:pt x="42603" y="11923"/>
                      <a:pt x="42589" y="11906"/>
                      <a:pt x="42569" y="11906"/>
                    </a:cubicBezTo>
                    <a:cubicBezTo>
                      <a:pt x="42561" y="11906"/>
                      <a:pt x="42552" y="11909"/>
                      <a:pt x="42543" y="11913"/>
                    </a:cubicBezTo>
                    <a:cubicBezTo>
                      <a:pt x="42506" y="11913"/>
                      <a:pt x="42487" y="11950"/>
                      <a:pt x="42506" y="11987"/>
                    </a:cubicBezTo>
                    <a:cubicBezTo>
                      <a:pt x="42543" y="12152"/>
                      <a:pt x="42653" y="12281"/>
                      <a:pt x="42763" y="12410"/>
                    </a:cubicBezTo>
                    <a:cubicBezTo>
                      <a:pt x="42837" y="12483"/>
                      <a:pt x="42892" y="12557"/>
                      <a:pt x="42929" y="12630"/>
                    </a:cubicBezTo>
                    <a:cubicBezTo>
                      <a:pt x="42965" y="12667"/>
                      <a:pt x="43002" y="12722"/>
                      <a:pt x="43021" y="12778"/>
                    </a:cubicBezTo>
                    <a:cubicBezTo>
                      <a:pt x="43021" y="12778"/>
                      <a:pt x="43021" y="12796"/>
                      <a:pt x="43021" y="12796"/>
                    </a:cubicBezTo>
                    <a:cubicBezTo>
                      <a:pt x="42984" y="12888"/>
                      <a:pt x="43039" y="12980"/>
                      <a:pt x="43094" y="13053"/>
                    </a:cubicBezTo>
                    <a:cubicBezTo>
                      <a:pt x="43131" y="13090"/>
                      <a:pt x="43186" y="13108"/>
                      <a:pt x="43241" y="13108"/>
                    </a:cubicBezTo>
                    <a:cubicBezTo>
                      <a:pt x="43241" y="13127"/>
                      <a:pt x="43260" y="13127"/>
                      <a:pt x="43260" y="13145"/>
                    </a:cubicBezTo>
                    <a:cubicBezTo>
                      <a:pt x="43223" y="13164"/>
                      <a:pt x="43186" y="13182"/>
                      <a:pt x="43168" y="13219"/>
                    </a:cubicBezTo>
                    <a:cubicBezTo>
                      <a:pt x="43131" y="13274"/>
                      <a:pt x="43131" y="13311"/>
                      <a:pt x="43131" y="13366"/>
                    </a:cubicBezTo>
                    <a:cubicBezTo>
                      <a:pt x="43112" y="13329"/>
                      <a:pt x="43094" y="13274"/>
                      <a:pt x="43076" y="13237"/>
                    </a:cubicBezTo>
                    <a:cubicBezTo>
                      <a:pt x="43076" y="13219"/>
                      <a:pt x="43057" y="13200"/>
                      <a:pt x="43039" y="13200"/>
                    </a:cubicBezTo>
                    <a:cubicBezTo>
                      <a:pt x="43039" y="13127"/>
                      <a:pt x="43039" y="13072"/>
                      <a:pt x="43021" y="12998"/>
                    </a:cubicBezTo>
                    <a:cubicBezTo>
                      <a:pt x="43010" y="12977"/>
                      <a:pt x="42993" y="12968"/>
                      <a:pt x="42973" y="12968"/>
                    </a:cubicBezTo>
                    <a:cubicBezTo>
                      <a:pt x="42959" y="12968"/>
                      <a:pt x="42944" y="12972"/>
                      <a:pt x="42929" y="12980"/>
                    </a:cubicBezTo>
                    <a:cubicBezTo>
                      <a:pt x="42837" y="13035"/>
                      <a:pt x="42800" y="13127"/>
                      <a:pt x="42763" y="13237"/>
                    </a:cubicBezTo>
                    <a:cubicBezTo>
                      <a:pt x="42690" y="13108"/>
                      <a:pt x="42616" y="12998"/>
                      <a:pt x="42561" y="12869"/>
                    </a:cubicBezTo>
                    <a:cubicBezTo>
                      <a:pt x="42548" y="12856"/>
                      <a:pt x="42535" y="12843"/>
                      <a:pt x="42515" y="12843"/>
                    </a:cubicBezTo>
                    <a:cubicBezTo>
                      <a:pt x="42507" y="12843"/>
                      <a:pt x="42498" y="12846"/>
                      <a:pt x="42487" y="12851"/>
                    </a:cubicBezTo>
                    <a:cubicBezTo>
                      <a:pt x="42451" y="12851"/>
                      <a:pt x="42451" y="12888"/>
                      <a:pt x="42451" y="12925"/>
                    </a:cubicBezTo>
                    <a:cubicBezTo>
                      <a:pt x="42524" y="13090"/>
                      <a:pt x="42634" y="13256"/>
                      <a:pt x="42745" y="13403"/>
                    </a:cubicBezTo>
                    <a:cubicBezTo>
                      <a:pt x="42745" y="13403"/>
                      <a:pt x="42745" y="13403"/>
                      <a:pt x="42745" y="13421"/>
                    </a:cubicBezTo>
                    <a:cubicBezTo>
                      <a:pt x="42745" y="13439"/>
                      <a:pt x="42745" y="13458"/>
                      <a:pt x="42726" y="13476"/>
                    </a:cubicBezTo>
                    <a:cubicBezTo>
                      <a:pt x="42726" y="13458"/>
                      <a:pt x="42708" y="13439"/>
                      <a:pt x="42690" y="13439"/>
                    </a:cubicBezTo>
                    <a:cubicBezTo>
                      <a:pt x="42561" y="13256"/>
                      <a:pt x="42414" y="13072"/>
                      <a:pt x="42267" y="12925"/>
                    </a:cubicBezTo>
                    <a:cubicBezTo>
                      <a:pt x="42359" y="12759"/>
                      <a:pt x="42469" y="12594"/>
                      <a:pt x="42469" y="12391"/>
                    </a:cubicBezTo>
                    <a:cubicBezTo>
                      <a:pt x="42469" y="12373"/>
                      <a:pt x="42432" y="12336"/>
                      <a:pt x="42414" y="12336"/>
                    </a:cubicBezTo>
                    <a:cubicBezTo>
                      <a:pt x="42212" y="12336"/>
                      <a:pt x="42212" y="12575"/>
                      <a:pt x="42138" y="12704"/>
                    </a:cubicBezTo>
                    <a:cubicBezTo>
                      <a:pt x="42120" y="12722"/>
                      <a:pt x="42101" y="12741"/>
                      <a:pt x="42083" y="12741"/>
                    </a:cubicBezTo>
                    <a:cubicBezTo>
                      <a:pt x="42065" y="12722"/>
                      <a:pt x="42028" y="12686"/>
                      <a:pt x="41991" y="12667"/>
                    </a:cubicBezTo>
                    <a:cubicBezTo>
                      <a:pt x="41991" y="12667"/>
                      <a:pt x="41973" y="12649"/>
                      <a:pt x="41954" y="12649"/>
                    </a:cubicBezTo>
                    <a:cubicBezTo>
                      <a:pt x="41899" y="12575"/>
                      <a:pt x="41881" y="12502"/>
                      <a:pt x="41807" y="12428"/>
                    </a:cubicBezTo>
                    <a:cubicBezTo>
                      <a:pt x="41775" y="12396"/>
                      <a:pt x="41731" y="12377"/>
                      <a:pt x="41685" y="12377"/>
                    </a:cubicBezTo>
                    <a:cubicBezTo>
                      <a:pt x="41651" y="12377"/>
                      <a:pt x="41617" y="12387"/>
                      <a:pt x="41587" y="12410"/>
                    </a:cubicBezTo>
                    <a:cubicBezTo>
                      <a:pt x="41531" y="12428"/>
                      <a:pt x="41513" y="12483"/>
                      <a:pt x="41513" y="12539"/>
                    </a:cubicBezTo>
                    <a:cubicBezTo>
                      <a:pt x="41421" y="12465"/>
                      <a:pt x="41311" y="12391"/>
                      <a:pt x="41182" y="12318"/>
                    </a:cubicBezTo>
                    <a:cubicBezTo>
                      <a:pt x="41164" y="12318"/>
                      <a:pt x="41127" y="12318"/>
                      <a:pt x="41109" y="12355"/>
                    </a:cubicBezTo>
                    <a:cubicBezTo>
                      <a:pt x="41090" y="12373"/>
                      <a:pt x="41109" y="12410"/>
                      <a:pt x="41127" y="12428"/>
                    </a:cubicBezTo>
                    <a:cubicBezTo>
                      <a:pt x="41421" y="12575"/>
                      <a:pt x="41623" y="12814"/>
                      <a:pt x="41844" y="13053"/>
                    </a:cubicBezTo>
                    <a:cubicBezTo>
                      <a:pt x="41899" y="13108"/>
                      <a:pt x="41954" y="13164"/>
                      <a:pt x="42009" y="13237"/>
                    </a:cubicBezTo>
                    <a:cubicBezTo>
                      <a:pt x="42009" y="13366"/>
                      <a:pt x="42028" y="13495"/>
                      <a:pt x="42028" y="13623"/>
                    </a:cubicBezTo>
                    <a:cubicBezTo>
                      <a:pt x="41917" y="13513"/>
                      <a:pt x="41807" y="13403"/>
                      <a:pt x="41678" y="13292"/>
                    </a:cubicBezTo>
                    <a:cubicBezTo>
                      <a:pt x="41642" y="13256"/>
                      <a:pt x="41605" y="13219"/>
                      <a:pt x="41550" y="13164"/>
                    </a:cubicBezTo>
                    <a:cubicBezTo>
                      <a:pt x="41531" y="13053"/>
                      <a:pt x="41513" y="12925"/>
                      <a:pt x="41476" y="12833"/>
                    </a:cubicBezTo>
                    <a:cubicBezTo>
                      <a:pt x="41458" y="12796"/>
                      <a:pt x="41439" y="12778"/>
                      <a:pt x="41421" y="12778"/>
                    </a:cubicBezTo>
                    <a:cubicBezTo>
                      <a:pt x="41329" y="12796"/>
                      <a:pt x="41292" y="12851"/>
                      <a:pt x="41292" y="12925"/>
                    </a:cubicBezTo>
                    <a:cubicBezTo>
                      <a:pt x="41200" y="12833"/>
                      <a:pt x="41127" y="12759"/>
                      <a:pt x="41090" y="12667"/>
                    </a:cubicBezTo>
                    <a:cubicBezTo>
                      <a:pt x="41077" y="12640"/>
                      <a:pt x="41063" y="12623"/>
                      <a:pt x="41043" y="12623"/>
                    </a:cubicBezTo>
                    <a:cubicBezTo>
                      <a:pt x="41035" y="12623"/>
                      <a:pt x="41027" y="12626"/>
                      <a:pt x="41017" y="12630"/>
                    </a:cubicBezTo>
                    <a:cubicBezTo>
                      <a:pt x="40980" y="12649"/>
                      <a:pt x="40962" y="12686"/>
                      <a:pt x="40980" y="12704"/>
                    </a:cubicBezTo>
                    <a:cubicBezTo>
                      <a:pt x="41053" y="12851"/>
                      <a:pt x="41182" y="12998"/>
                      <a:pt x="41311" y="13108"/>
                    </a:cubicBezTo>
                    <a:cubicBezTo>
                      <a:pt x="41311" y="13145"/>
                      <a:pt x="41292" y="13164"/>
                      <a:pt x="41219" y="13164"/>
                    </a:cubicBezTo>
                    <a:cubicBezTo>
                      <a:pt x="41135" y="13147"/>
                      <a:pt x="41067" y="13069"/>
                      <a:pt x="40972" y="13069"/>
                    </a:cubicBezTo>
                    <a:cubicBezTo>
                      <a:pt x="40963" y="13069"/>
                      <a:pt x="40953" y="13070"/>
                      <a:pt x="40943" y="13072"/>
                    </a:cubicBezTo>
                    <a:cubicBezTo>
                      <a:pt x="40870" y="13072"/>
                      <a:pt x="40796" y="13108"/>
                      <a:pt x="40778" y="13182"/>
                    </a:cubicBezTo>
                    <a:cubicBezTo>
                      <a:pt x="40759" y="13274"/>
                      <a:pt x="40814" y="13329"/>
                      <a:pt x="40906" y="13366"/>
                    </a:cubicBezTo>
                    <a:cubicBezTo>
                      <a:pt x="40906" y="13366"/>
                      <a:pt x="40925" y="13366"/>
                      <a:pt x="40925" y="13384"/>
                    </a:cubicBezTo>
                    <a:cubicBezTo>
                      <a:pt x="41035" y="13458"/>
                      <a:pt x="41127" y="13568"/>
                      <a:pt x="41237" y="13678"/>
                    </a:cubicBezTo>
                    <a:cubicBezTo>
                      <a:pt x="41237" y="13697"/>
                      <a:pt x="41256" y="13697"/>
                      <a:pt x="41256" y="13697"/>
                    </a:cubicBezTo>
                    <a:cubicBezTo>
                      <a:pt x="41256" y="13715"/>
                      <a:pt x="41237" y="13734"/>
                      <a:pt x="41219" y="13734"/>
                    </a:cubicBezTo>
                    <a:cubicBezTo>
                      <a:pt x="41145" y="13789"/>
                      <a:pt x="41035" y="13789"/>
                      <a:pt x="40943" y="13789"/>
                    </a:cubicBezTo>
                    <a:cubicBezTo>
                      <a:pt x="40870" y="13715"/>
                      <a:pt x="40814" y="13605"/>
                      <a:pt x="40759" y="13513"/>
                    </a:cubicBezTo>
                    <a:cubicBezTo>
                      <a:pt x="40759" y="13476"/>
                      <a:pt x="40723" y="13476"/>
                      <a:pt x="40686" y="13476"/>
                    </a:cubicBezTo>
                    <a:cubicBezTo>
                      <a:pt x="40667" y="13495"/>
                      <a:pt x="40649" y="13531"/>
                      <a:pt x="40667" y="13568"/>
                    </a:cubicBezTo>
                    <a:cubicBezTo>
                      <a:pt x="40704" y="13642"/>
                      <a:pt x="40741" y="13715"/>
                      <a:pt x="40796" y="13789"/>
                    </a:cubicBezTo>
                    <a:cubicBezTo>
                      <a:pt x="40723" y="13770"/>
                      <a:pt x="40667" y="13734"/>
                      <a:pt x="40631" y="13678"/>
                    </a:cubicBezTo>
                    <a:cubicBezTo>
                      <a:pt x="40594" y="13605"/>
                      <a:pt x="40631" y="13513"/>
                      <a:pt x="40594" y="13439"/>
                    </a:cubicBezTo>
                    <a:cubicBezTo>
                      <a:pt x="40569" y="13364"/>
                      <a:pt x="40484" y="13289"/>
                      <a:pt x="40410" y="13289"/>
                    </a:cubicBezTo>
                    <a:cubicBezTo>
                      <a:pt x="40375" y="13289"/>
                      <a:pt x="40342" y="13306"/>
                      <a:pt x="40318" y="13347"/>
                    </a:cubicBezTo>
                    <a:cubicBezTo>
                      <a:pt x="40263" y="13421"/>
                      <a:pt x="40281" y="13513"/>
                      <a:pt x="40318" y="13568"/>
                    </a:cubicBezTo>
                    <a:cubicBezTo>
                      <a:pt x="40336" y="13642"/>
                      <a:pt x="40410" y="13715"/>
                      <a:pt x="40373" y="13770"/>
                    </a:cubicBezTo>
                    <a:cubicBezTo>
                      <a:pt x="40336" y="13825"/>
                      <a:pt x="40245" y="13844"/>
                      <a:pt x="40189" y="13881"/>
                    </a:cubicBezTo>
                    <a:cubicBezTo>
                      <a:pt x="40116" y="13899"/>
                      <a:pt x="40079" y="13936"/>
                      <a:pt x="40061" y="14009"/>
                    </a:cubicBezTo>
                    <a:cubicBezTo>
                      <a:pt x="40006" y="14138"/>
                      <a:pt x="40134" y="14248"/>
                      <a:pt x="40263" y="14267"/>
                    </a:cubicBezTo>
                    <a:cubicBezTo>
                      <a:pt x="40272" y="14268"/>
                      <a:pt x="40282" y="14268"/>
                      <a:pt x="40291" y="14268"/>
                    </a:cubicBezTo>
                    <a:cubicBezTo>
                      <a:pt x="40445" y="14268"/>
                      <a:pt x="40584" y="14134"/>
                      <a:pt x="40723" y="14064"/>
                    </a:cubicBezTo>
                    <a:cubicBezTo>
                      <a:pt x="40796" y="14046"/>
                      <a:pt x="40888" y="14028"/>
                      <a:pt x="40980" y="14009"/>
                    </a:cubicBezTo>
                    <a:cubicBezTo>
                      <a:pt x="41164" y="14193"/>
                      <a:pt x="41348" y="14340"/>
                      <a:pt x="41531" y="14487"/>
                    </a:cubicBezTo>
                    <a:cubicBezTo>
                      <a:pt x="41587" y="14542"/>
                      <a:pt x="41642" y="14579"/>
                      <a:pt x="41697" y="14616"/>
                    </a:cubicBezTo>
                    <a:cubicBezTo>
                      <a:pt x="41752" y="14653"/>
                      <a:pt x="41789" y="14708"/>
                      <a:pt x="41844" y="14745"/>
                    </a:cubicBezTo>
                    <a:cubicBezTo>
                      <a:pt x="41826" y="14818"/>
                      <a:pt x="41789" y="14910"/>
                      <a:pt x="41734" y="14965"/>
                    </a:cubicBezTo>
                    <a:cubicBezTo>
                      <a:pt x="41715" y="14965"/>
                      <a:pt x="41697" y="14947"/>
                      <a:pt x="41678" y="14929"/>
                    </a:cubicBezTo>
                    <a:cubicBezTo>
                      <a:pt x="41531" y="14818"/>
                      <a:pt x="41292" y="14653"/>
                      <a:pt x="41200" y="14506"/>
                    </a:cubicBezTo>
                    <a:cubicBezTo>
                      <a:pt x="41182" y="14451"/>
                      <a:pt x="41182" y="14359"/>
                      <a:pt x="41145" y="14303"/>
                    </a:cubicBezTo>
                    <a:cubicBezTo>
                      <a:pt x="41112" y="14256"/>
                      <a:pt x="41068" y="14236"/>
                      <a:pt x="41024" y="14236"/>
                    </a:cubicBezTo>
                    <a:cubicBezTo>
                      <a:pt x="40949" y="14236"/>
                      <a:pt x="40874" y="14296"/>
                      <a:pt x="40851" y="14377"/>
                    </a:cubicBezTo>
                    <a:cubicBezTo>
                      <a:pt x="40833" y="14451"/>
                      <a:pt x="40870" y="14524"/>
                      <a:pt x="40906" y="14598"/>
                    </a:cubicBezTo>
                    <a:cubicBezTo>
                      <a:pt x="40943" y="14671"/>
                      <a:pt x="40998" y="14745"/>
                      <a:pt x="40980" y="14837"/>
                    </a:cubicBezTo>
                    <a:cubicBezTo>
                      <a:pt x="40962" y="14837"/>
                      <a:pt x="40962" y="14818"/>
                      <a:pt x="40962" y="14818"/>
                    </a:cubicBezTo>
                    <a:cubicBezTo>
                      <a:pt x="40943" y="14818"/>
                      <a:pt x="40943" y="14800"/>
                      <a:pt x="40925" y="14781"/>
                    </a:cubicBezTo>
                    <a:cubicBezTo>
                      <a:pt x="40814" y="14708"/>
                      <a:pt x="40631" y="14561"/>
                      <a:pt x="40612" y="14451"/>
                    </a:cubicBezTo>
                    <a:cubicBezTo>
                      <a:pt x="40594" y="14414"/>
                      <a:pt x="40575" y="14395"/>
                      <a:pt x="40539" y="14395"/>
                    </a:cubicBezTo>
                    <a:cubicBezTo>
                      <a:pt x="40502" y="14414"/>
                      <a:pt x="40484" y="14432"/>
                      <a:pt x="40502" y="14469"/>
                    </a:cubicBezTo>
                    <a:cubicBezTo>
                      <a:pt x="40520" y="14634"/>
                      <a:pt x="40723" y="14781"/>
                      <a:pt x="40851" y="14892"/>
                    </a:cubicBezTo>
                    <a:cubicBezTo>
                      <a:pt x="40851" y="14892"/>
                      <a:pt x="40870" y="14892"/>
                      <a:pt x="40870" y="14910"/>
                    </a:cubicBezTo>
                    <a:cubicBezTo>
                      <a:pt x="40851" y="14916"/>
                      <a:pt x="40829" y="14918"/>
                      <a:pt x="40806" y="14918"/>
                    </a:cubicBezTo>
                    <a:cubicBezTo>
                      <a:pt x="40759" y="14918"/>
                      <a:pt x="40710" y="14910"/>
                      <a:pt x="40686" y="14910"/>
                    </a:cubicBezTo>
                    <a:cubicBezTo>
                      <a:pt x="40557" y="14929"/>
                      <a:pt x="40447" y="14947"/>
                      <a:pt x="40392" y="15057"/>
                    </a:cubicBezTo>
                    <a:cubicBezTo>
                      <a:pt x="40373" y="15076"/>
                      <a:pt x="40392" y="15112"/>
                      <a:pt x="40410" y="15131"/>
                    </a:cubicBezTo>
                    <a:cubicBezTo>
                      <a:pt x="40490" y="15233"/>
                      <a:pt x="40605" y="15260"/>
                      <a:pt x="40733" y="15260"/>
                    </a:cubicBezTo>
                    <a:cubicBezTo>
                      <a:pt x="40878" y="15260"/>
                      <a:pt x="41041" y="15225"/>
                      <a:pt x="41193" y="15225"/>
                    </a:cubicBezTo>
                    <a:cubicBezTo>
                      <a:pt x="41246" y="15225"/>
                      <a:pt x="41298" y="15229"/>
                      <a:pt x="41348" y="15241"/>
                    </a:cubicBezTo>
                    <a:cubicBezTo>
                      <a:pt x="41439" y="15296"/>
                      <a:pt x="41531" y="15351"/>
                      <a:pt x="41587" y="15388"/>
                    </a:cubicBezTo>
                    <a:cubicBezTo>
                      <a:pt x="41605" y="15388"/>
                      <a:pt x="41605" y="15388"/>
                      <a:pt x="41605" y="15406"/>
                    </a:cubicBezTo>
                    <a:cubicBezTo>
                      <a:pt x="41495" y="15517"/>
                      <a:pt x="41384" y="15627"/>
                      <a:pt x="41274" y="15756"/>
                    </a:cubicBezTo>
                    <a:cubicBezTo>
                      <a:pt x="41256" y="15737"/>
                      <a:pt x="41256" y="15737"/>
                      <a:pt x="41256" y="15719"/>
                    </a:cubicBezTo>
                    <a:cubicBezTo>
                      <a:pt x="41256" y="15692"/>
                      <a:pt x="41236" y="15675"/>
                      <a:pt x="41211" y="15675"/>
                    </a:cubicBezTo>
                    <a:cubicBezTo>
                      <a:pt x="41202" y="15675"/>
                      <a:pt x="41192" y="15677"/>
                      <a:pt x="41182" y="15682"/>
                    </a:cubicBezTo>
                    <a:cubicBezTo>
                      <a:pt x="41145" y="15682"/>
                      <a:pt x="41127" y="15719"/>
                      <a:pt x="41145" y="15756"/>
                    </a:cubicBezTo>
                    <a:cubicBezTo>
                      <a:pt x="41145" y="15793"/>
                      <a:pt x="41164" y="15811"/>
                      <a:pt x="41182" y="15848"/>
                    </a:cubicBezTo>
                    <a:cubicBezTo>
                      <a:pt x="40943" y="16105"/>
                      <a:pt x="40704" y="16344"/>
                      <a:pt x="40447" y="16601"/>
                    </a:cubicBezTo>
                    <a:cubicBezTo>
                      <a:pt x="40428" y="16583"/>
                      <a:pt x="40392" y="16565"/>
                      <a:pt x="40355" y="16546"/>
                    </a:cubicBezTo>
                    <a:cubicBezTo>
                      <a:pt x="40208" y="16436"/>
                      <a:pt x="40061" y="16307"/>
                      <a:pt x="39932" y="16179"/>
                    </a:cubicBezTo>
                    <a:cubicBezTo>
                      <a:pt x="39822" y="16050"/>
                      <a:pt x="39730" y="15921"/>
                      <a:pt x="39675" y="15756"/>
                    </a:cubicBezTo>
                    <a:cubicBezTo>
                      <a:pt x="39656" y="15682"/>
                      <a:pt x="39656" y="15590"/>
                      <a:pt x="39693" y="15517"/>
                    </a:cubicBezTo>
                    <a:cubicBezTo>
                      <a:pt x="39711" y="15406"/>
                      <a:pt x="39785" y="15333"/>
                      <a:pt x="39877" y="15259"/>
                    </a:cubicBezTo>
                    <a:cubicBezTo>
                      <a:pt x="39987" y="15131"/>
                      <a:pt x="40153" y="15002"/>
                      <a:pt x="40171" y="14818"/>
                    </a:cubicBezTo>
                    <a:cubicBezTo>
                      <a:pt x="40171" y="14781"/>
                      <a:pt x="40171" y="14745"/>
                      <a:pt x="40153" y="14708"/>
                    </a:cubicBezTo>
                    <a:cubicBezTo>
                      <a:pt x="40153" y="14690"/>
                      <a:pt x="40134" y="14671"/>
                      <a:pt x="40134" y="14671"/>
                    </a:cubicBezTo>
                    <a:cubicBezTo>
                      <a:pt x="40024" y="14671"/>
                      <a:pt x="39950" y="14781"/>
                      <a:pt x="39895" y="14855"/>
                    </a:cubicBezTo>
                    <a:cubicBezTo>
                      <a:pt x="39858" y="14947"/>
                      <a:pt x="39803" y="15057"/>
                      <a:pt x="39693" y="15076"/>
                    </a:cubicBezTo>
                    <a:cubicBezTo>
                      <a:pt x="39619" y="15076"/>
                      <a:pt x="39601" y="15002"/>
                      <a:pt x="39583" y="14947"/>
                    </a:cubicBezTo>
                    <a:cubicBezTo>
                      <a:pt x="39564" y="14892"/>
                      <a:pt x="39546" y="14837"/>
                      <a:pt x="39509" y="14800"/>
                    </a:cubicBezTo>
                    <a:cubicBezTo>
                      <a:pt x="39491" y="14763"/>
                      <a:pt x="39454" y="14726"/>
                      <a:pt x="39399" y="14726"/>
                    </a:cubicBezTo>
                    <a:cubicBezTo>
                      <a:pt x="39380" y="14726"/>
                      <a:pt x="39362" y="14726"/>
                      <a:pt x="39344" y="14745"/>
                    </a:cubicBezTo>
                    <a:cubicBezTo>
                      <a:pt x="39325" y="14763"/>
                      <a:pt x="39325" y="14800"/>
                      <a:pt x="39325" y="14818"/>
                    </a:cubicBezTo>
                    <a:cubicBezTo>
                      <a:pt x="39289" y="15039"/>
                      <a:pt x="39509" y="15241"/>
                      <a:pt x="39454" y="15462"/>
                    </a:cubicBezTo>
                    <a:cubicBezTo>
                      <a:pt x="39438" y="15570"/>
                      <a:pt x="39358" y="15613"/>
                      <a:pt x="39278" y="15613"/>
                    </a:cubicBezTo>
                    <a:cubicBezTo>
                      <a:pt x="39263" y="15613"/>
                      <a:pt x="39248" y="15612"/>
                      <a:pt x="39233" y="15609"/>
                    </a:cubicBezTo>
                    <a:cubicBezTo>
                      <a:pt x="39123" y="15572"/>
                      <a:pt x="39031" y="15480"/>
                      <a:pt x="38976" y="15406"/>
                    </a:cubicBezTo>
                    <a:cubicBezTo>
                      <a:pt x="38902" y="15296"/>
                      <a:pt x="38866" y="15186"/>
                      <a:pt x="38829" y="15057"/>
                    </a:cubicBezTo>
                    <a:cubicBezTo>
                      <a:pt x="38994" y="14910"/>
                      <a:pt x="38866" y="14745"/>
                      <a:pt x="38866" y="14745"/>
                    </a:cubicBezTo>
                    <a:cubicBezTo>
                      <a:pt x="38847" y="14726"/>
                      <a:pt x="38829" y="14708"/>
                      <a:pt x="38811" y="14690"/>
                    </a:cubicBezTo>
                    <a:cubicBezTo>
                      <a:pt x="38811" y="14579"/>
                      <a:pt x="38829" y="14469"/>
                      <a:pt x="38866" y="14359"/>
                    </a:cubicBezTo>
                    <a:cubicBezTo>
                      <a:pt x="38884" y="14285"/>
                      <a:pt x="38939" y="14138"/>
                      <a:pt x="38866" y="14064"/>
                    </a:cubicBezTo>
                    <a:cubicBezTo>
                      <a:pt x="38844" y="14043"/>
                      <a:pt x="38816" y="14034"/>
                      <a:pt x="38790" y="14034"/>
                    </a:cubicBezTo>
                    <a:cubicBezTo>
                      <a:pt x="38771" y="14034"/>
                      <a:pt x="38752" y="14038"/>
                      <a:pt x="38737" y="14046"/>
                    </a:cubicBezTo>
                    <a:cubicBezTo>
                      <a:pt x="38700" y="14064"/>
                      <a:pt x="38682" y="14120"/>
                      <a:pt x="38663" y="14138"/>
                    </a:cubicBezTo>
                    <a:cubicBezTo>
                      <a:pt x="38648" y="14186"/>
                      <a:pt x="38618" y="14234"/>
                      <a:pt x="38586" y="14234"/>
                    </a:cubicBezTo>
                    <a:cubicBezTo>
                      <a:pt x="38581" y="14234"/>
                      <a:pt x="38576" y="14232"/>
                      <a:pt x="38572" y="14230"/>
                    </a:cubicBezTo>
                    <a:cubicBezTo>
                      <a:pt x="38516" y="14193"/>
                      <a:pt x="38498" y="14138"/>
                      <a:pt x="38461" y="14101"/>
                    </a:cubicBezTo>
                    <a:cubicBezTo>
                      <a:pt x="38424" y="14083"/>
                      <a:pt x="38369" y="14064"/>
                      <a:pt x="38333" y="14064"/>
                    </a:cubicBezTo>
                    <a:cubicBezTo>
                      <a:pt x="38314" y="14046"/>
                      <a:pt x="38277" y="14028"/>
                      <a:pt x="38259" y="14009"/>
                    </a:cubicBezTo>
                    <a:cubicBezTo>
                      <a:pt x="38241" y="13991"/>
                      <a:pt x="38222" y="13991"/>
                      <a:pt x="38185" y="13973"/>
                    </a:cubicBezTo>
                    <a:cubicBezTo>
                      <a:pt x="38185" y="13917"/>
                      <a:pt x="38185" y="13844"/>
                      <a:pt x="38185" y="13789"/>
                    </a:cubicBezTo>
                    <a:cubicBezTo>
                      <a:pt x="38204" y="13715"/>
                      <a:pt x="38204" y="13642"/>
                      <a:pt x="38222" y="13586"/>
                    </a:cubicBezTo>
                    <a:cubicBezTo>
                      <a:pt x="38222" y="13568"/>
                      <a:pt x="38185" y="13550"/>
                      <a:pt x="38167" y="13550"/>
                    </a:cubicBezTo>
                    <a:cubicBezTo>
                      <a:pt x="38103" y="13597"/>
                      <a:pt x="38026" y="13645"/>
                      <a:pt x="37947" y="13645"/>
                    </a:cubicBezTo>
                    <a:cubicBezTo>
                      <a:pt x="37934" y="13645"/>
                      <a:pt x="37922" y="13644"/>
                      <a:pt x="37910" y="13642"/>
                    </a:cubicBezTo>
                    <a:cubicBezTo>
                      <a:pt x="37891" y="13642"/>
                      <a:pt x="37873" y="13623"/>
                      <a:pt x="37855" y="13623"/>
                    </a:cubicBezTo>
                    <a:cubicBezTo>
                      <a:pt x="37836" y="13568"/>
                      <a:pt x="37818" y="13531"/>
                      <a:pt x="37781" y="13513"/>
                    </a:cubicBezTo>
                    <a:cubicBezTo>
                      <a:pt x="37763" y="13495"/>
                      <a:pt x="37763" y="13495"/>
                      <a:pt x="37763" y="13495"/>
                    </a:cubicBezTo>
                    <a:cubicBezTo>
                      <a:pt x="37763" y="13476"/>
                      <a:pt x="37763" y="13458"/>
                      <a:pt x="37763" y="13439"/>
                    </a:cubicBezTo>
                    <a:cubicBezTo>
                      <a:pt x="37763" y="13366"/>
                      <a:pt x="37781" y="13292"/>
                      <a:pt x="37744" y="13219"/>
                    </a:cubicBezTo>
                    <a:cubicBezTo>
                      <a:pt x="37717" y="13177"/>
                      <a:pt x="37668" y="13157"/>
                      <a:pt x="37623" y="13157"/>
                    </a:cubicBezTo>
                    <a:cubicBezTo>
                      <a:pt x="37607" y="13157"/>
                      <a:pt x="37593" y="13159"/>
                      <a:pt x="37579" y="13164"/>
                    </a:cubicBezTo>
                    <a:cubicBezTo>
                      <a:pt x="37560" y="13182"/>
                      <a:pt x="37560" y="13182"/>
                      <a:pt x="37560" y="13200"/>
                    </a:cubicBezTo>
                    <a:cubicBezTo>
                      <a:pt x="37579" y="13292"/>
                      <a:pt x="37487" y="13366"/>
                      <a:pt x="37413" y="13366"/>
                    </a:cubicBezTo>
                    <a:cubicBezTo>
                      <a:pt x="37395" y="13366"/>
                      <a:pt x="37377" y="13366"/>
                      <a:pt x="37358" y="13347"/>
                    </a:cubicBezTo>
                    <a:cubicBezTo>
                      <a:pt x="37377" y="13311"/>
                      <a:pt x="37395" y="13274"/>
                      <a:pt x="37413" y="13219"/>
                    </a:cubicBezTo>
                    <a:cubicBezTo>
                      <a:pt x="37468" y="13072"/>
                      <a:pt x="37340" y="12961"/>
                      <a:pt x="37266" y="12925"/>
                    </a:cubicBezTo>
                    <a:cubicBezTo>
                      <a:pt x="37236" y="12894"/>
                      <a:pt x="37200" y="12881"/>
                      <a:pt x="37158" y="12881"/>
                    </a:cubicBezTo>
                    <a:cubicBezTo>
                      <a:pt x="37125" y="12881"/>
                      <a:pt x="37087" y="12890"/>
                      <a:pt x="37046" y="12906"/>
                    </a:cubicBezTo>
                    <a:cubicBezTo>
                      <a:pt x="36917" y="12980"/>
                      <a:pt x="36899" y="13219"/>
                      <a:pt x="36935" y="13366"/>
                    </a:cubicBezTo>
                    <a:cubicBezTo>
                      <a:pt x="36899" y="13347"/>
                      <a:pt x="36843" y="13311"/>
                      <a:pt x="36807" y="13274"/>
                    </a:cubicBezTo>
                    <a:cubicBezTo>
                      <a:pt x="36788" y="13219"/>
                      <a:pt x="36770" y="13164"/>
                      <a:pt x="36770" y="13108"/>
                    </a:cubicBezTo>
                    <a:cubicBezTo>
                      <a:pt x="36751" y="13090"/>
                      <a:pt x="36751" y="13053"/>
                      <a:pt x="36751" y="13017"/>
                    </a:cubicBezTo>
                    <a:cubicBezTo>
                      <a:pt x="36751" y="12980"/>
                      <a:pt x="36751" y="12961"/>
                      <a:pt x="36751" y="12925"/>
                    </a:cubicBezTo>
                    <a:cubicBezTo>
                      <a:pt x="36751" y="12906"/>
                      <a:pt x="36751" y="12888"/>
                      <a:pt x="36751" y="12851"/>
                    </a:cubicBezTo>
                    <a:cubicBezTo>
                      <a:pt x="36751" y="12649"/>
                      <a:pt x="36623" y="12336"/>
                      <a:pt x="36439" y="12318"/>
                    </a:cubicBezTo>
                    <a:cubicBezTo>
                      <a:pt x="36426" y="12314"/>
                      <a:pt x="36413" y="12311"/>
                      <a:pt x="36400" y="12311"/>
                    </a:cubicBezTo>
                    <a:cubicBezTo>
                      <a:pt x="36359" y="12311"/>
                      <a:pt x="36320" y="12335"/>
                      <a:pt x="36292" y="12391"/>
                    </a:cubicBezTo>
                    <a:cubicBezTo>
                      <a:pt x="36218" y="12539"/>
                      <a:pt x="36255" y="12704"/>
                      <a:pt x="36310" y="12833"/>
                    </a:cubicBezTo>
                    <a:cubicBezTo>
                      <a:pt x="36365" y="12925"/>
                      <a:pt x="36439" y="12998"/>
                      <a:pt x="36531" y="13053"/>
                    </a:cubicBezTo>
                    <a:cubicBezTo>
                      <a:pt x="36568" y="13108"/>
                      <a:pt x="36623" y="13145"/>
                      <a:pt x="36678" y="13200"/>
                    </a:cubicBezTo>
                    <a:cubicBezTo>
                      <a:pt x="36696" y="13237"/>
                      <a:pt x="36733" y="13274"/>
                      <a:pt x="36770" y="13329"/>
                    </a:cubicBezTo>
                    <a:cubicBezTo>
                      <a:pt x="36677" y="13267"/>
                      <a:pt x="36562" y="13217"/>
                      <a:pt x="36452" y="13217"/>
                    </a:cubicBezTo>
                    <a:cubicBezTo>
                      <a:pt x="36366" y="13217"/>
                      <a:pt x="36283" y="13248"/>
                      <a:pt x="36218" y="13329"/>
                    </a:cubicBezTo>
                    <a:cubicBezTo>
                      <a:pt x="36200" y="13329"/>
                      <a:pt x="36200" y="13347"/>
                      <a:pt x="36182" y="13366"/>
                    </a:cubicBezTo>
                    <a:cubicBezTo>
                      <a:pt x="36163" y="13403"/>
                      <a:pt x="36163" y="13458"/>
                      <a:pt x="36163" y="13513"/>
                    </a:cubicBezTo>
                    <a:cubicBezTo>
                      <a:pt x="36218" y="13678"/>
                      <a:pt x="36365" y="13734"/>
                      <a:pt x="36531" y="13734"/>
                    </a:cubicBezTo>
                    <a:lnTo>
                      <a:pt x="36586" y="13734"/>
                    </a:lnTo>
                    <a:cubicBezTo>
                      <a:pt x="36531" y="13752"/>
                      <a:pt x="36476" y="13789"/>
                      <a:pt x="36476" y="13844"/>
                    </a:cubicBezTo>
                    <a:cubicBezTo>
                      <a:pt x="36476" y="13899"/>
                      <a:pt x="36531" y="13936"/>
                      <a:pt x="36586" y="13954"/>
                    </a:cubicBezTo>
                    <a:cubicBezTo>
                      <a:pt x="36623" y="13973"/>
                      <a:pt x="36660" y="13973"/>
                      <a:pt x="36696" y="13991"/>
                    </a:cubicBezTo>
                    <a:cubicBezTo>
                      <a:pt x="36696" y="14009"/>
                      <a:pt x="36696" y="14028"/>
                      <a:pt x="36696" y="14064"/>
                    </a:cubicBezTo>
                    <a:cubicBezTo>
                      <a:pt x="36678" y="14046"/>
                      <a:pt x="36678" y="14046"/>
                      <a:pt x="36678" y="14046"/>
                    </a:cubicBezTo>
                    <a:cubicBezTo>
                      <a:pt x="36641" y="14009"/>
                      <a:pt x="36604" y="13973"/>
                      <a:pt x="36549" y="13973"/>
                    </a:cubicBezTo>
                    <a:cubicBezTo>
                      <a:pt x="36494" y="13973"/>
                      <a:pt x="36439" y="14028"/>
                      <a:pt x="36384" y="14064"/>
                    </a:cubicBezTo>
                    <a:cubicBezTo>
                      <a:pt x="36365" y="14101"/>
                      <a:pt x="36347" y="14120"/>
                      <a:pt x="36329" y="14156"/>
                    </a:cubicBezTo>
                    <a:cubicBezTo>
                      <a:pt x="36329" y="14175"/>
                      <a:pt x="36310" y="14212"/>
                      <a:pt x="36310" y="14230"/>
                    </a:cubicBezTo>
                    <a:cubicBezTo>
                      <a:pt x="36310" y="14414"/>
                      <a:pt x="36365" y="14561"/>
                      <a:pt x="36439" y="14708"/>
                    </a:cubicBezTo>
                    <a:cubicBezTo>
                      <a:pt x="36439" y="14726"/>
                      <a:pt x="36439" y="14726"/>
                      <a:pt x="36439" y="14726"/>
                    </a:cubicBezTo>
                    <a:cubicBezTo>
                      <a:pt x="36365" y="14653"/>
                      <a:pt x="36273" y="14561"/>
                      <a:pt x="36200" y="14506"/>
                    </a:cubicBezTo>
                    <a:cubicBezTo>
                      <a:pt x="36182" y="14359"/>
                      <a:pt x="36200" y="14395"/>
                      <a:pt x="36292" y="14193"/>
                    </a:cubicBezTo>
                    <a:cubicBezTo>
                      <a:pt x="36384" y="13973"/>
                      <a:pt x="36329" y="13807"/>
                      <a:pt x="36329" y="13807"/>
                    </a:cubicBezTo>
                    <a:lnTo>
                      <a:pt x="36329" y="13807"/>
                    </a:lnTo>
                    <a:cubicBezTo>
                      <a:pt x="36329" y="13807"/>
                      <a:pt x="36329" y="13807"/>
                      <a:pt x="36329" y="13825"/>
                    </a:cubicBezTo>
                    <a:cubicBezTo>
                      <a:pt x="36329" y="13807"/>
                      <a:pt x="36329" y="13789"/>
                      <a:pt x="36310" y="13770"/>
                    </a:cubicBezTo>
                    <a:cubicBezTo>
                      <a:pt x="36282" y="13714"/>
                      <a:pt x="36222" y="13690"/>
                      <a:pt x="36162" y="13690"/>
                    </a:cubicBezTo>
                    <a:cubicBezTo>
                      <a:pt x="36144" y="13690"/>
                      <a:pt x="36125" y="13692"/>
                      <a:pt x="36108" y="13697"/>
                    </a:cubicBezTo>
                    <a:cubicBezTo>
                      <a:pt x="36053" y="13734"/>
                      <a:pt x="35998" y="13789"/>
                      <a:pt x="35961" y="13862"/>
                    </a:cubicBezTo>
                    <a:cubicBezTo>
                      <a:pt x="35943" y="13936"/>
                      <a:pt x="35943" y="14009"/>
                      <a:pt x="35943" y="14083"/>
                    </a:cubicBezTo>
                    <a:cubicBezTo>
                      <a:pt x="35961" y="14138"/>
                      <a:pt x="35961" y="14212"/>
                      <a:pt x="35979" y="14285"/>
                    </a:cubicBezTo>
                    <a:cubicBezTo>
                      <a:pt x="35943" y="14248"/>
                      <a:pt x="35924" y="14212"/>
                      <a:pt x="35887" y="14156"/>
                    </a:cubicBezTo>
                    <a:cubicBezTo>
                      <a:pt x="35851" y="14028"/>
                      <a:pt x="35869" y="13954"/>
                      <a:pt x="35961" y="13660"/>
                    </a:cubicBezTo>
                    <a:cubicBezTo>
                      <a:pt x="36071" y="13347"/>
                      <a:pt x="35924" y="13237"/>
                      <a:pt x="35924" y="13237"/>
                    </a:cubicBezTo>
                    <a:cubicBezTo>
                      <a:pt x="35906" y="13237"/>
                      <a:pt x="35887" y="13219"/>
                      <a:pt x="35869" y="13219"/>
                    </a:cubicBezTo>
                    <a:cubicBezTo>
                      <a:pt x="35856" y="13215"/>
                      <a:pt x="35842" y="13214"/>
                      <a:pt x="35829" y="13214"/>
                    </a:cubicBezTo>
                    <a:cubicBezTo>
                      <a:pt x="35770" y="13214"/>
                      <a:pt x="35715" y="13244"/>
                      <a:pt x="35685" y="13274"/>
                    </a:cubicBezTo>
                    <a:cubicBezTo>
                      <a:pt x="35612" y="13366"/>
                      <a:pt x="35593" y="13476"/>
                      <a:pt x="35593" y="13586"/>
                    </a:cubicBezTo>
                    <a:cubicBezTo>
                      <a:pt x="35575" y="13550"/>
                      <a:pt x="35556" y="13513"/>
                      <a:pt x="35538" y="13476"/>
                    </a:cubicBezTo>
                    <a:cubicBezTo>
                      <a:pt x="35593" y="13403"/>
                      <a:pt x="35979" y="12833"/>
                      <a:pt x="35704" y="12686"/>
                    </a:cubicBezTo>
                    <a:cubicBezTo>
                      <a:pt x="35667" y="12667"/>
                      <a:pt x="35630" y="12667"/>
                      <a:pt x="35593" y="12667"/>
                    </a:cubicBezTo>
                    <a:cubicBezTo>
                      <a:pt x="35556" y="12686"/>
                      <a:pt x="35520" y="12704"/>
                      <a:pt x="35501" y="12741"/>
                    </a:cubicBezTo>
                    <a:cubicBezTo>
                      <a:pt x="35409" y="12851"/>
                      <a:pt x="35373" y="12980"/>
                      <a:pt x="35391" y="13108"/>
                    </a:cubicBezTo>
                    <a:cubicBezTo>
                      <a:pt x="35354" y="13053"/>
                      <a:pt x="35336" y="13035"/>
                      <a:pt x="35336" y="13017"/>
                    </a:cubicBezTo>
                    <a:cubicBezTo>
                      <a:pt x="35336" y="13017"/>
                      <a:pt x="35336" y="13017"/>
                      <a:pt x="35336" y="12998"/>
                    </a:cubicBezTo>
                    <a:cubicBezTo>
                      <a:pt x="35336" y="12906"/>
                      <a:pt x="35317" y="12796"/>
                      <a:pt x="35317" y="12704"/>
                    </a:cubicBezTo>
                    <a:cubicBezTo>
                      <a:pt x="35299" y="12594"/>
                      <a:pt x="35262" y="12502"/>
                      <a:pt x="35226" y="12410"/>
                    </a:cubicBezTo>
                    <a:cubicBezTo>
                      <a:pt x="35207" y="12336"/>
                      <a:pt x="35152" y="12263"/>
                      <a:pt x="35078" y="12244"/>
                    </a:cubicBezTo>
                    <a:cubicBezTo>
                      <a:pt x="35069" y="12241"/>
                      <a:pt x="35058" y="12240"/>
                      <a:pt x="35048" y="12240"/>
                    </a:cubicBezTo>
                    <a:cubicBezTo>
                      <a:pt x="34998" y="12240"/>
                      <a:pt x="34943" y="12273"/>
                      <a:pt x="34913" y="12318"/>
                    </a:cubicBezTo>
                    <a:cubicBezTo>
                      <a:pt x="34876" y="12373"/>
                      <a:pt x="34858" y="12447"/>
                      <a:pt x="34876" y="12520"/>
                    </a:cubicBezTo>
                    <a:cubicBezTo>
                      <a:pt x="34895" y="12575"/>
                      <a:pt x="34931" y="12630"/>
                      <a:pt x="34968" y="12686"/>
                    </a:cubicBezTo>
                    <a:cubicBezTo>
                      <a:pt x="35023" y="12796"/>
                      <a:pt x="35115" y="12888"/>
                      <a:pt x="35207" y="12961"/>
                    </a:cubicBezTo>
                    <a:cubicBezTo>
                      <a:pt x="35244" y="12980"/>
                      <a:pt x="35281" y="12998"/>
                      <a:pt x="35299" y="13017"/>
                    </a:cubicBezTo>
                    <a:lnTo>
                      <a:pt x="35409" y="13384"/>
                    </a:lnTo>
                    <a:cubicBezTo>
                      <a:pt x="35391" y="13347"/>
                      <a:pt x="35354" y="13329"/>
                      <a:pt x="35317" y="13292"/>
                    </a:cubicBezTo>
                    <a:cubicBezTo>
                      <a:pt x="35281" y="13256"/>
                      <a:pt x="35244" y="13219"/>
                      <a:pt x="35207" y="13182"/>
                    </a:cubicBezTo>
                    <a:cubicBezTo>
                      <a:pt x="35134" y="13127"/>
                      <a:pt x="35078" y="13072"/>
                      <a:pt x="35005" y="13035"/>
                    </a:cubicBezTo>
                    <a:cubicBezTo>
                      <a:pt x="34980" y="13029"/>
                      <a:pt x="34948" y="13025"/>
                      <a:pt x="34914" y="13025"/>
                    </a:cubicBezTo>
                    <a:cubicBezTo>
                      <a:pt x="34846" y="13025"/>
                      <a:pt x="34772" y="13041"/>
                      <a:pt x="34748" y="13090"/>
                    </a:cubicBezTo>
                    <a:cubicBezTo>
                      <a:pt x="34748" y="13090"/>
                      <a:pt x="34748" y="13108"/>
                      <a:pt x="34729" y="13127"/>
                    </a:cubicBezTo>
                    <a:cubicBezTo>
                      <a:pt x="34729" y="13145"/>
                      <a:pt x="34729" y="13164"/>
                      <a:pt x="34729" y="13200"/>
                    </a:cubicBezTo>
                    <a:cubicBezTo>
                      <a:pt x="34729" y="13256"/>
                      <a:pt x="34748" y="13347"/>
                      <a:pt x="34839" y="13384"/>
                    </a:cubicBezTo>
                    <a:cubicBezTo>
                      <a:pt x="34968" y="13476"/>
                      <a:pt x="35262" y="13476"/>
                      <a:pt x="35373" y="13495"/>
                    </a:cubicBezTo>
                    <a:cubicBezTo>
                      <a:pt x="35391" y="13513"/>
                      <a:pt x="35391" y="13513"/>
                      <a:pt x="35409" y="13513"/>
                    </a:cubicBezTo>
                    <a:cubicBezTo>
                      <a:pt x="35428" y="13513"/>
                      <a:pt x="35446" y="13531"/>
                      <a:pt x="35465" y="13550"/>
                    </a:cubicBezTo>
                    <a:cubicBezTo>
                      <a:pt x="35483" y="13605"/>
                      <a:pt x="35520" y="13678"/>
                      <a:pt x="35556" y="13770"/>
                    </a:cubicBezTo>
                    <a:cubicBezTo>
                      <a:pt x="35538" y="13752"/>
                      <a:pt x="35520" y="13734"/>
                      <a:pt x="35501" y="13734"/>
                    </a:cubicBezTo>
                    <a:cubicBezTo>
                      <a:pt x="35446" y="13715"/>
                      <a:pt x="35409" y="13697"/>
                      <a:pt x="35373" y="13678"/>
                    </a:cubicBezTo>
                    <a:cubicBezTo>
                      <a:pt x="35354" y="13660"/>
                      <a:pt x="35336" y="13642"/>
                      <a:pt x="35299" y="13642"/>
                    </a:cubicBezTo>
                    <a:cubicBezTo>
                      <a:pt x="35281" y="13623"/>
                      <a:pt x="35262" y="13623"/>
                      <a:pt x="35244" y="13623"/>
                    </a:cubicBezTo>
                    <a:cubicBezTo>
                      <a:pt x="35152" y="13623"/>
                      <a:pt x="35060" y="13660"/>
                      <a:pt x="35023" y="13752"/>
                    </a:cubicBezTo>
                    <a:cubicBezTo>
                      <a:pt x="35023" y="13770"/>
                      <a:pt x="35023" y="13807"/>
                      <a:pt x="35023" y="13844"/>
                    </a:cubicBezTo>
                    <a:cubicBezTo>
                      <a:pt x="35023" y="13844"/>
                      <a:pt x="35056" y="13992"/>
                      <a:pt x="35216" y="13992"/>
                    </a:cubicBezTo>
                    <a:cubicBezTo>
                      <a:pt x="35225" y="13992"/>
                      <a:pt x="35234" y="13992"/>
                      <a:pt x="35244" y="13991"/>
                    </a:cubicBezTo>
                    <a:cubicBezTo>
                      <a:pt x="35373" y="13991"/>
                      <a:pt x="35575" y="13991"/>
                      <a:pt x="35685" y="14046"/>
                    </a:cubicBezTo>
                    <a:lnTo>
                      <a:pt x="35704" y="14046"/>
                    </a:lnTo>
                    <a:cubicBezTo>
                      <a:pt x="35759" y="14138"/>
                      <a:pt x="35814" y="14230"/>
                      <a:pt x="35887" y="14322"/>
                    </a:cubicBezTo>
                    <a:cubicBezTo>
                      <a:pt x="35814" y="14285"/>
                      <a:pt x="35740" y="14248"/>
                      <a:pt x="35648" y="14230"/>
                    </a:cubicBezTo>
                    <a:cubicBezTo>
                      <a:pt x="35630" y="14212"/>
                      <a:pt x="35593" y="14193"/>
                      <a:pt x="35556" y="14193"/>
                    </a:cubicBezTo>
                    <a:cubicBezTo>
                      <a:pt x="35540" y="14188"/>
                      <a:pt x="35524" y="14186"/>
                      <a:pt x="35508" y="14186"/>
                    </a:cubicBezTo>
                    <a:cubicBezTo>
                      <a:pt x="35469" y="14186"/>
                      <a:pt x="35430" y="14199"/>
                      <a:pt x="35391" y="14212"/>
                    </a:cubicBezTo>
                    <a:cubicBezTo>
                      <a:pt x="35317" y="14248"/>
                      <a:pt x="35262" y="14303"/>
                      <a:pt x="35226" y="14359"/>
                    </a:cubicBezTo>
                    <a:cubicBezTo>
                      <a:pt x="35207" y="14414"/>
                      <a:pt x="35207" y="14469"/>
                      <a:pt x="35226" y="14524"/>
                    </a:cubicBezTo>
                    <a:cubicBezTo>
                      <a:pt x="35226" y="14524"/>
                      <a:pt x="35274" y="14658"/>
                      <a:pt x="35422" y="14658"/>
                    </a:cubicBezTo>
                    <a:cubicBezTo>
                      <a:pt x="35455" y="14658"/>
                      <a:pt x="35494" y="14651"/>
                      <a:pt x="35538" y="14634"/>
                    </a:cubicBezTo>
                    <a:cubicBezTo>
                      <a:pt x="35759" y="14542"/>
                      <a:pt x="35814" y="14469"/>
                      <a:pt x="35906" y="14469"/>
                    </a:cubicBezTo>
                    <a:cubicBezTo>
                      <a:pt x="35943" y="14469"/>
                      <a:pt x="35979" y="14469"/>
                      <a:pt x="36016" y="14487"/>
                    </a:cubicBezTo>
                    <a:lnTo>
                      <a:pt x="36071" y="14487"/>
                    </a:lnTo>
                    <a:cubicBezTo>
                      <a:pt x="36126" y="14542"/>
                      <a:pt x="36218" y="14616"/>
                      <a:pt x="36329" y="14726"/>
                    </a:cubicBezTo>
                    <a:cubicBezTo>
                      <a:pt x="36255" y="14708"/>
                      <a:pt x="36200" y="14690"/>
                      <a:pt x="36145" y="14690"/>
                    </a:cubicBezTo>
                    <a:cubicBezTo>
                      <a:pt x="36108" y="14683"/>
                      <a:pt x="36073" y="14679"/>
                      <a:pt x="36040" y="14679"/>
                    </a:cubicBezTo>
                    <a:cubicBezTo>
                      <a:pt x="35973" y="14679"/>
                      <a:pt x="35912" y="14696"/>
                      <a:pt x="35851" y="14745"/>
                    </a:cubicBezTo>
                    <a:cubicBezTo>
                      <a:pt x="35832" y="14763"/>
                      <a:pt x="35814" y="14781"/>
                      <a:pt x="35795" y="14800"/>
                    </a:cubicBezTo>
                    <a:cubicBezTo>
                      <a:pt x="35771" y="14800"/>
                      <a:pt x="35755" y="14792"/>
                      <a:pt x="35736" y="14792"/>
                    </a:cubicBezTo>
                    <a:cubicBezTo>
                      <a:pt x="35726" y="14792"/>
                      <a:pt x="35716" y="14794"/>
                      <a:pt x="35704" y="14800"/>
                    </a:cubicBezTo>
                    <a:cubicBezTo>
                      <a:pt x="35648" y="14800"/>
                      <a:pt x="35612" y="14818"/>
                      <a:pt x="35575" y="14855"/>
                    </a:cubicBezTo>
                    <a:cubicBezTo>
                      <a:pt x="35520" y="14892"/>
                      <a:pt x="35501" y="14965"/>
                      <a:pt x="35520" y="15039"/>
                    </a:cubicBezTo>
                    <a:cubicBezTo>
                      <a:pt x="35538" y="15112"/>
                      <a:pt x="35575" y="15168"/>
                      <a:pt x="35612" y="15223"/>
                    </a:cubicBezTo>
                    <a:cubicBezTo>
                      <a:pt x="35667" y="15333"/>
                      <a:pt x="35740" y="15406"/>
                      <a:pt x="35832" y="15498"/>
                    </a:cubicBezTo>
                    <a:cubicBezTo>
                      <a:pt x="35777" y="15480"/>
                      <a:pt x="35722" y="15480"/>
                      <a:pt x="35685" y="15462"/>
                    </a:cubicBezTo>
                    <a:lnTo>
                      <a:pt x="35667" y="15462"/>
                    </a:lnTo>
                    <a:cubicBezTo>
                      <a:pt x="35556" y="15370"/>
                      <a:pt x="35483" y="15241"/>
                      <a:pt x="35428" y="15112"/>
                    </a:cubicBezTo>
                    <a:cubicBezTo>
                      <a:pt x="35409" y="15039"/>
                      <a:pt x="35391" y="14965"/>
                      <a:pt x="35373" y="14892"/>
                    </a:cubicBezTo>
                    <a:cubicBezTo>
                      <a:pt x="35336" y="14818"/>
                      <a:pt x="35262" y="14763"/>
                      <a:pt x="35189" y="14745"/>
                    </a:cubicBezTo>
                    <a:cubicBezTo>
                      <a:pt x="35134" y="14745"/>
                      <a:pt x="35060" y="14781"/>
                      <a:pt x="35023" y="14837"/>
                    </a:cubicBezTo>
                    <a:cubicBezTo>
                      <a:pt x="34987" y="14892"/>
                      <a:pt x="34968" y="14965"/>
                      <a:pt x="34987" y="15020"/>
                    </a:cubicBezTo>
                    <a:cubicBezTo>
                      <a:pt x="34987" y="15112"/>
                      <a:pt x="35005" y="15204"/>
                      <a:pt x="35060" y="15278"/>
                    </a:cubicBezTo>
                    <a:cubicBezTo>
                      <a:pt x="35134" y="15370"/>
                      <a:pt x="35244" y="15425"/>
                      <a:pt x="35354" y="15462"/>
                    </a:cubicBezTo>
                    <a:cubicBezTo>
                      <a:pt x="35428" y="15480"/>
                      <a:pt x="35501" y="15498"/>
                      <a:pt x="35575" y="15517"/>
                    </a:cubicBezTo>
                    <a:cubicBezTo>
                      <a:pt x="35599" y="15517"/>
                      <a:pt x="35624" y="15525"/>
                      <a:pt x="35648" y="15525"/>
                    </a:cubicBezTo>
                    <a:cubicBezTo>
                      <a:pt x="35661" y="15525"/>
                      <a:pt x="35673" y="15523"/>
                      <a:pt x="35685" y="15517"/>
                    </a:cubicBezTo>
                    <a:lnTo>
                      <a:pt x="35722" y="15517"/>
                    </a:lnTo>
                    <a:cubicBezTo>
                      <a:pt x="35740" y="15535"/>
                      <a:pt x="35777" y="15554"/>
                      <a:pt x="35777" y="15554"/>
                    </a:cubicBezTo>
                    <a:cubicBezTo>
                      <a:pt x="35832" y="15572"/>
                      <a:pt x="35906" y="15609"/>
                      <a:pt x="35979" y="15645"/>
                    </a:cubicBezTo>
                    <a:cubicBezTo>
                      <a:pt x="35946" y="15638"/>
                      <a:pt x="35912" y="15634"/>
                      <a:pt x="35878" y="15634"/>
                    </a:cubicBezTo>
                    <a:cubicBezTo>
                      <a:pt x="35749" y="15634"/>
                      <a:pt x="35626" y="15690"/>
                      <a:pt x="35538" y="15793"/>
                    </a:cubicBezTo>
                    <a:cubicBezTo>
                      <a:pt x="35501" y="15829"/>
                      <a:pt x="35465" y="15903"/>
                      <a:pt x="35465" y="15958"/>
                    </a:cubicBezTo>
                    <a:cubicBezTo>
                      <a:pt x="35465" y="15958"/>
                      <a:pt x="35465" y="15940"/>
                      <a:pt x="35465" y="15940"/>
                    </a:cubicBezTo>
                    <a:cubicBezTo>
                      <a:pt x="35434" y="15909"/>
                      <a:pt x="35393" y="15896"/>
                      <a:pt x="35352" y="15896"/>
                    </a:cubicBezTo>
                    <a:cubicBezTo>
                      <a:pt x="35319" y="15896"/>
                      <a:pt x="35287" y="15905"/>
                      <a:pt x="35262" y="15921"/>
                    </a:cubicBezTo>
                    <a:cubicBezTo>
                      <a:pt x="35189" y="15958"/>
                      <a:pt x="35152" y="16032"/>
                      <a:pt x="35134" y="16105"/>
                    </a:cubicBezTo>
                    <a:cubicBezTo>
                      <a:pt x="35134" y="16179"/>
                      <a:pt x="35152" y="16252"/>
                      <a:pt x="35170" y="16326"/>
                    </a:cubicBezTo>
                    <a:cubicBezTo>
                      <a:pt x="35187" y="16375"/>
                      <a:pt x="35203" y="16438"/>
                      <a:pt x="35232" y="16503"/>
                    </a:cubicBezTo>
                    <a:lnTo>
                      <a:pt x="35232" y="16503"/>
                    </a:lnTo>
                    <a:cubicBezTo>
                      <a:pt x="35199" y="16483"/>
                      <a:pt x="35165" y="16450"/>
                      <a:pt x="35115" y="16418"/>
                    </a:cubicBezTo>
                    <a:cubicBezTo>
                      <a:pt x="35060" y="16289"/>
                      <a:pt x="35060" y="16234"/>
                      <a:pt x="35097" y="15903"/>
                    </a:cubicBezTo>
                    <a:cubicBezTo>
                      <a:pt x="35134" y="15572"/>
                      <a:pt x="34968" y="15517"/>
                      <a:pt x="34968" y="15517"/>
                    </a:cubicBezTo>
                    <a:cubicBezTo>
                      <a:pt x="34950" y="15498"/>
                      <a:pt x="34931" y="15498"/>
                      <a:pt x="34913" y="15498"/>
                    </a:cubicBezTo>
                    <a:cubicBezTo>
                      <a:pt x="34903" y="15496"/>
                      <a:pt x="34894" y="15495"/>
                      <a:pt x="34885" y="15495"/>
                    </a:cubicBezTo>
                    <a:cubicBezTo>
                      <a:pt x="34825" y="15495"/>
                      <a:pt x="34779" y="15545"/>
                      <a:pt x="34748" y="15609"/>
                    </a:cubicBezTo>
                    <a:cubicBezTo>
                      <a:pt x="34692" y="15701"/>
                      <a:pt x="34692" y="15811"/>
                      <a:pt x="34729" y="15921"/>
                    </a:cubicBezTo>
                    <a:cubicBezTo>
                      <a:pt x="34692" y="15884"/>
                      <a:pt x="34674" y="15848"/>
                      <a:pt x="34656" y="15811"/>
                    </a:cubicBezTo>
                    <a:cubicBezTo>
                      <a:pt x="34692" y="15737"/>
                      <a:pt x="34950" y="15112"/>
                      <a:pt x="34637" y="15020"/>
                    </a:cubicBezTo>
                    <a:cubicBezTo>
                      <a:pt x="34619" y="15011"/>
                      <a:pt x="34600" y="15007"/>
                      <a:pt x="34584" y="15007"/>
                    </a:cubicBezTo>
                    <a:cubicBezTo>
                      <a:pt x="34568" y="15007"/>
                      <a:pt x="34555" y="15011"/>
                      <a:pt x="34545" y="15020"/>
                    </a:cubicBezTo>
                    <a:cubicBezTo>
                      <a:pt x="34490" y="15039"/>
                      <a:pt x="34472" y="15076"/>
                      <a:pt x="34453" y="15112"/>
                    </a:cubicBezTo>
                    <a:cubicBezTo>
                      <a:pt x="34380" y="15223"/>
                      <a:pt x="34380" y="15370"/>
                      <a:pt x="34417" y="15498"/>
                    </a:cubicBezTo>
                    <a:cubicBezTo>
                      <a:pt x="34380" y="15443"/>
                      <a:pt x="34361" y="15425"/>
                      <a:pt x="34361" y="15406"/>
                    </a:cubicBezTo>
                    <a:lnTo>
                      <a:pt x="34343" y="15406"/>
                    </a:lnTo>
                    <a:cubicBezTo>
                      <a:pt x="34325" y="15296"/>
                      <a:pt x="34288" y="15204"/>
                      <a:pt x="34251" y="15112"/>
                    </a:cubicBezTo>
                    <a:cubicBezTo>
                      <a:pt x="34233" y="15020"/>
                      <a:pt x="34178" y="14929"/>
                      <a:pt x="34122" y="14837"/>
                    </a:cubicBezTo>
                    <a:cubicBezTo>
                      <a:pt x="34086" y="14781"/>
                      <a:pt x="34031" y="14708"/>
                      <a:pt x="33939" y="14708"/>
                    </a:cubicBezTo>
                    <a:cubicBezTo>
                      <a:pt x="33883" y="14708"/>
                      <a:pt x="33810" y="14763"/>
                      <a:pt x="33792" y="14818"/>
                    </a:cubicBezTo>
                    <a:cubicBezTo>
                      <a:pt x="33773" y="14873"/>
                      <a:pt x="33773" y="14947"/>
                      <a:pt x="33792" y="15020"/>
                    </a:cubicBezTo>
                    <a:cubicBezTo>
                      <a:pt x="33828" y="15076"/>
                      <a:pt x="33865" y="15131"/>
                      <a:pt x="33920" y="15168"/>
                    </a:cubicBezTo>
                    <a:cubicBezTo>
                      <a:pt x="33994" y="15259"/>
                      <a:pt x="34104" y="15333"/>
                      <a:pt x="34214" y="15370"/>
                    </a:cubicBezTo>
                    <a:cubicBezTo>
                      <a:pt x="34251" y="15388"/>
                      <a:pt x="34288" y="15406"/>
                      <a:pt x="34325" y="15425"/>
                    </a:cubicBezTo>
                    <a:lnTo>
                      <a:pt x="34509" y="15756"/>
                    </a:lnTo>
                    <a:cubicBezTo>
                      <a:pt x="34472" y="15737"/>
                      <a:pt x="34435" y="15701"/>
                      <a:pt x="34398" y="15682"/>
                    </a:cubicBezTo>
                    <a:cubicBezTo>
                      <a:pt x="34343" y="15664"/>
                      <a:pt x="34306" y="15627"/>
                      <a:pt x="34251" y="15590"/>
                    </a:cubicBezTo>
                    <a:cubicBezTo>
                      <a:pt x="34178" y="15554"/>
                      <a:pt x="34104" y="15517"/>
                      <a:pt x="34031" y="15498"/>
                    </a:cubicBezTo>
                    <a:cubicBezTo>
                      <a:pt x="34015" y="15495"/>
                      <a:pt x="33999" y="15494"/>
                      <a:pt x="33982" y="15494"/>
                    </a:cubicBezTo>
                    <a:cubicBezTo>
                      <a:pt x="33899" y="15494"/>
                      <a:pt x="33807" y="15532"/>
                      <a:pt x="33792" y="15609"/>
                    </a:cubicBezTo>
                    <a:cubicBezTo>
                      <a:pt x="33792" y="15609"/>
                      <a:pt x="33792" y="15627"/>
                      <a:pt x="33792" y="15627"/>
                    </a:cubicBezTo>
                    <a:cubicBezTo>
                      <a:pt x="33773" y="15664"/>
                      <a:pt x="33792" y="15682"/>
                      <a:pt x="33792" y="15701"/>
                    </a:cubicBezTo>
                    <a:cubicBezTo>
                      <a:pt x="33810" y="15774"/>
                      <a:pt x="33847" y="15848"/>
                      <a:pt x="33939" y="15884"/>
                    </a:cubicBezTo>
                    <a:cubicBezTo>
                      <a:pt x="33988" y="15897"/>
                      <a:pt x="34051" y="15901"/>
                      <a:pt x="34118" y="15901"/>
                    </a:cubicBezTo>
                    <a:cubicBezTo>
                      <a:pt x="34253" y="15901"/>
                      <a:pt x="34404" y="15884"/>
                      <a:pt x="34490" y="15884"/>
                    </a:cubicBezTo>
                    <a:lnTo>
                      <a:pt x="34527" y="15884"/>
                    </a:lnTo>
                    <a:cubicBezTo>
                      <a:pt x="34545" y="15884"/>
                      <a:pt x="34564" y="15884"/>
                      <a:pt x="34582" y="15903"/>
                    </a:cubicBezTo>
                    <a:cubicBezTo>
                      <a:pt x="34619" y="15958"/>
                      <a:pt x="34674" y="16032"/>
                      <a:pt x="34729" y="16105"/>
                    </a:cubicBezTo>
                    <a:cubicBezTo>
                      <a:pt x="34692" y="16087"/>
                      <a:pt x="34674" y="16087"/>
                      <a:pt x="34656" y="16068"/>
                    </a:cubicBezTo>
                    <a:cubicBezTo>
                      <a:pt x="34600" y="16068"/>
                      <a:pt x="34564" y="16068"/>
                      <a:pt x="34527" y="16050"/>
                    </a:cubicBezTo>
                    <a:cubicBezTo>
                      <a:pt x="34490" y="16032"/>
                      <a:pt x="34472" y="16032"/>
                      <a:pt x="34453" y="16013"/>
                    </a:cubicBezTo>
                    <a:cubicBezTo>
                      <a:pt x="34435" y="16013"/>
                      <a:pt x="34417" y="16032"/>
                      <a:pt x="34380" y="16032"/>
                    </a:cubicBezTo>
                    <a:cubicBezTo>
                      <a:pt x="34306" y="16050"/>
                      <a:pt x="34214" y="16105"/>
                      <a:pt x="34196" y="16179"/>
                    </a:cubicBezTo>
                    <a:cubicBezTo>
                      <a:pt x="34196" y="16215"/>
                      <a:pt x="34196" y="16252"/>
                      <a:pt x="34214" y="16289"/>
                    </a:cubicBezTo>
                    <a:cubicBezTo>
                      <a:pt x="34214" y="16289"/>
                      <a:pt x="34270" y="16399"/>
                      <a:pt x="34398" y="16399"/>
                    </a:cubicBezTo>
                    <a:cubicBezTo>
                      <a:pt x="34361" y="16418"/>
                      <a:pt x="34343" y="16473"/>
                      <a:pt x="34343" y="16510"/>
                    </a:cubicBezTo>
                    <a:cubicBezTo>
                      <a:pt x="34361" y="16712"/>
                      <a:pt x="34361" y="16914"/>
                      <a:pt x="34343" y="17116"/>
                    </a:cubicBezTo>
                    <a:cubicBezTo>
                      <a:pt x="34343" y="17502"/>
                      <a:pt x="34343" y="17870"/>
                      <a:pt x="34417" y="18274"/>
                    </a:cubicBezTo>
                    <a:cubicBezTo>
                      <a:pt x="34435" y="18385"/>
                      <a:pt x="34472" y="18495"/>
                      <a:pt x="34509" y="18605"/>
                    </a:cubicBezTo>
                    <a:cubicBezTo>
                      <a:pt x="34527" y="18697"/>
                      <a:pt x="34545" y="18789"/>
                      <a:pt x="34564" y="18863"/>
                    </a:cubicBezTo>
                    <a:lnTo>
                      <a:pt x="34600" y="18973"/>
                    </a:lnTo>
                    <a:cubicBezTo>
                      <a:pt x="34637" y="19120"/>
                      <a:pt x="34674" y="19286"/>
                      <a:pt x="34729" y="19451"/>
                    </a:cubicBezTo>
                    <a:cubicBezTo>
                      <a:pt x="34600" y="19322"/>
                      <a:pt x="34509" y="19194"/>
                      <a:pt x="34417" y="19047"/>
                    </a:cubicBezTo>
                    <a:cubicBezTo>
                      <a:pt x="34398" y="18991"/>
                      <a:pt x="34361" y="18936"/>
                      <a:pt x="34325" y="18900"/>
                    </a:cubicBezTo>
                    <a:cubicBezTo>
                      <a:pt x="34288" y="18826"/>
                      <a:pt x="34251" y="18771"/>
                      <a:pt x="34196" y="18734"/>
                    </a:cubicBezTo>
                    <a:cubicBezTo>
                      <a:pt x="34122" y="18642"/>
                      <a:pt x="34049" y="18550"/>
                      <a:pt x="34049" y="18477"/>
                    </a:cubicBezTo>
                    <a:cubicBezTo>
                      <a:pt x="34049" y="18385"/>
                      <a:pt x="33975" y="18330"/>
                      <a:pt x="33902" y="18330"/>
                    </a:cubicBezTo>
                    <a:cubicBezTo>
                      <a:pt x="33828" y="18330"/>
                      <a:pt x="33773" y="18385"/>
                      <a:pt x="33773" y="18458"/>
                    </a:cubicBezTo>
                    <a:cubicBezTo>
                      <a:pt x="33773" y="18661"/>
                      <a:pt x="33883" y="18789"/>
                      <a:pt x="33994" y="18900"/>
                    </a:cubicBezTo>
                    <a:cubicBezTo>
                      <a:pt x="34031" y="18955"/>
                      <a:pt x="34067" y="18991"/>
                      <a:pt x="34104" y="19047"/>
                    </a:cubicBezTo>
                    <a:cubicBezTo>
                      <a:pt x="34122" y="19083"/>
                      <a:pt x="34159" y="19139"/>
                      <a:pt x="34178" y="19175"/>
                    </a:cubicBezTo>
                    <a:cubicBezTo>
                      <a:pt x="34288" y="19341"/>
                      <a:pt x="34380" y="19506"/>
                      <a:pt x="34545" y="19653"/>
                    </a:cubicBezTo>
                    <a:cubicBezTo>
                      <a:pt x="34619" y="19727"/>
                      <a:pt x="34876" y="19947"/>
                      <a:pt x="34968" y="20131"/>
                    </a:cubicBezTo>
                    <a:cubicBezTo>
                      <a:pt x="34987" y="20150"/>
                      <a:pt x="35005" y="20168"/>
                      <a:pt x="35023" y="20186"/>
                    </a:cubicBezTo>
                    <a:cubicBezTo>
                      <a:pt x="35023" y="20205"/>
                      <a:pt x="35042" y="20223"/>
                      <a:pt x="35060" y="20260"/>
                    </a:cubicBezTo>
                    <a:cubicBezTo>
                      <a:pt x="34417" y="20407"/>
                      <a:pt x="33773" y="20499"/>
                      <a:pt x="33166" y="20499"/>
                    </a:cubicBezTo>
                    <a:lnTo>
                      <a:pt x="33148" y="20499"/>
                    </a:lnTo>
                    <a:cubicBezTo>
                      <a:pt x="33148" y="20462"/>
                      <a:pt x="33148" y="20407"/>
                      <a:pt x="33148" y="20352"/>
                    </a:cubicBezTo>
                    <a:cubicBezTo>
                      <a:pt x="33148" y="20205"/>
                      <a:pt x="33166" y="20039"/>
                      <a:pt x="33148" y="19892"/>
                    </a:cubicBezTo>
                    <a:cubicBezTo>
                      <a:pt x="33148" y="19874"/>
                      <a:pt x="33148" y="19856"/>
                      <a:pt x="33148" y="19837"/>
                    </a:cubicBezTo>
                    <a:cubicBezTo>
                      <a:pt x="33148" y="19764"/>
                      <a:pt x="33130" y="19672"/>
                      <a:pt x="33093" y="19580"/>
                    </a:cubicBezTo>
                    <a:cubicBezTo>
                      <a:pt x="33093" y="19561"/>
                      <a:pt x="33093" y="19561"/>
                      <a:pt x="33093" y="19543"/>
                    </a:cubicBezTo>
                    <a:cubicBezTo>
                      <a:pt x="33056" y="19451"/>
                      <a:pt x="33038" y="19396"/>
                      <a:pt x="33001" y="19322"/>
                    </a:cubicBezTo>
                    <a:cubicBezTo>
                      <a:pt x="33001" y="19286"/>
                      <a:pt x="33001" y="19267"/>
                      <a:pt x="33001" y="19249"/>
                    </a:cubicBezTo>
                    <a:cubicBezTo>
                      <a:pt x="33001" y="19139"/>
                      <a:pt x="33001" y="19010"/>
                      <a:pt x="33001" y="18900"/>
                    </a:cubicBezTo>
                    <a:cubicBezTo>
                      <a:pt x="33019" y="18808"/>
                      <a:pt x="33019" y="18697"/>
                      <a:pt x="33019" y="18605"/>
                    </a:cubicBezTo>
                    <a:cubicBezTo>
                      <a:pt x="33019" y="18550"/>
                      <a:pt x="33019" y="18513"/>
                      <a:pt x="33019" y="18458"/>
                    </a:cubicBezTo>
                    <a:cubicBezTo>
                      <a:pt x="33019" y="18293"/>
                      <a:pt x="33001" y="18091"/>
                      <a:pt x="33075" y="17999"/>
                    </a:cubicBezTo>
                    <a:cubicBezTo>
                      <a:pt x="33111" y="17944"/>
                      <a:pt x="33093" y="17852"/>
                      <a:pt x="33038" y="17815"/>
                    </a:cubicBezTo>
                    <a:cubicBezTo>
                      <a:pt x="33009" y="17793"/>
                      <a:pt x="32980" y="17783"/>
                      <a:pt x="32952" y="17783"/>
                    </a:cubicBezTo>
                    <a:cubicBezTo>
                      <a:pt x="32909" y="17783"/>
                      <a:pt x="32869" y="17807"/>
                      <a:pt x="32836" y="17852"/>
                    </a:cubicBezTo>
                    <a:cubicBezTo>
                      <a:pt x="32725" y="18017"/>
                      <a:pt x="32725" y="18256"/>
                      <a:pt x="32744" y="18458"/>
                    </a:cubicBezTo>
                    <a:cubicBezTo>
                      <a:pt x="32744" y="18513"/>
                      <a:pt x="32744" y="18550"/>
                      <a:pt x="32744" y="18605"/>
                    </a:cubicBezTo>
                    <a:cubicBezTo>
                      <a:pt x="32744" y="18679"/>
                      <a:pt x="32744" y="18752"/>
                      <a:pt x="32744" y="18826"/>
                    </a:cubicBezTo>
                    <a:cubicBezTo>
                      <a:pt x="32725" y="18826"/>
                      <a:pt x="32725" y="18808"/>
                      <a:pt x="32725" y="18808"/>
                    </a:cubicBezTo>
                    <a:cubicBezTo>
                      <a:pt x="32652" y="18642"/>
                      <a:pt x="32597" y="18477"/>
                      <a:pt x="32541" y="18293"/>
                    </a:cubicBezTo>
                    <a:cubicBezTo>
                      <a:pt x="32541" y="18274"/>
                      <a:pt x="32541" y="18256"/>
                      <a:pt x="32523" y="18238"/>
                    </a:cubicBezTo>
                    <a:cubicBezTo>
                      <a:pt x="32505" y="18164"/>
                      <a:pt x="32486" y="18072"/>
                      <a:pt x="32468" y="17999"/>
                    </a:cubicBezTo>
                    <a:cubicBezTo>
                      <a:pt x="32449" y="17962"/>
                      <a:pt x="32431" y="17925"/>
                      <a:pt x="32431" y="17888"/>
                    </a:cubicBezTo>
                    <a:cubicBezTo>
                      <a:pt x="32413" y="17870"/>
                      <a:pt x="32413" y="17852"/>
                      <a:pt x="32413" y="17833"/>
                    </a:cubicBezTo>
                    <a:cubicBezTo>
                      <a:pt x="32394" y="17815"/>
                      <a:pt x="32394" y="17815"/>
                      <a:pt x="32394" y="17796"/>
                    </a:cubicBezTo>
                    <a:lnTo>
                      <a:pt x="32394" y="17760"/>
                    </a:lnTo>
                    <a:cubicBezTo>
                      <a:pt x="32376" y="17760"/>
                      <a:pt x="32376" y="17741"/>
                      <a:pt x="32376" y="17741"/>
                    </a:cubicBezTo>
                    <a:cubicBezTo>
                      <a:pt x="32376" y="17723"/>
                      <a:pt x="32376" y="17723"/>
                      <a:pt x="32358" y="17705"/>
                    </a:cubicBezTo>
                    <a:cubicBezTo>
                      <a:pt x="32358" y="17705"/>
                      <a:pt x="32358" y="17686"/>
                      <a:pt x="32358" y="17686"/>
                    </a:cubicBezTo>
                    <a:cubicBezTo>
                      <a:pt x="32358" y="17668"/>
                      <a:pt x="32339" y="17668"/>
                      <a:pt x="32339" y="17649"/>
                    </a:cubicBezTo>
                    <a:cubicBezTo>
                      <a:pt x="32339" y="17649"/>
                      <a:pt x="32339" y="17631"/>
                      <a:pt x="32321" y="17631"/>
                    </a:cubicBezTo>
                    <a:cubicBezTo>
                      <a:pt x="32321" y="17613"/>
                      <a:pt x="32321" y="17613"/>
                      <a:pt x="32321" y="17594"/>
                    </a:cubicBezTo>
                    <a:cubicBezTo>
                      <a:pt x="32321" y="17594"/>
                      <a:pt x="32302" y="17576"/>
                      <a:pt x="32302" y="17576"/>
                    </a:cubicBezTo>
                    <a:cubicBezTo>
                      <a:pt x="32302" y="17557"/>
                      <a:pt x="32302" y="17557"/>
                      <a:pt x="32302" y="17539"/>
                    </a:cubicBezTo>
                    <a:cubicBezTo>
                      <a:pt x="32284" y="17539"/>
                      <a:pt x="32284" y="17521"/>
                      <a:pt x="32284" y="17521"/>
                    </a:cubicBezTo>
                    <a:cubicBezTo>
                      <a:pt x="32284" y="17502"/>
                      <a:pt x="32266" y="17502"/>
                      <a:pt x="32266" y="17502"/>
                    </a:cubicBezTo>
                    <a:lnTo>
                      <a:pt x="32247" y="17466"/>
                    </a:lnTo>
                    <a:cubicBezTo>
                      <a:pt x="32247" y="17447"/>
                      <a:pt x="32247" y="17447"/>
                      <a:pt x="32247" y="17447"/>
                    </a:cubicBezTo>
                    <a:cubicBezTo>
                      <a:pt x="32247" y="17429"/>
                      <a:pt x="32229" y="17410"/>
                      <a:pt x="32229" y="17410"/>
                    </a:cubicBezTo>
                    <a:cubicBezTo>
                      <a:pt x="32229" y="17410"/>
                      <a:pt x="32229" y="17392"/>
                      <a:pt x="32210" y="17392"/>
                    </a:cubicBezTo>
                    <a:cubicBezTo>
                      <a:pt x="32210" y="17374"/>
                      <a:pt x="32210" y="17374"/>
                      <a:pt x="32192" y="17355"/>
                    </a:cubicBezTo>
                    <a:lnTo>
                      <a:pt x="32192" y="17337"/>
                    </a:lnTo>
                    <a:cubicBezTo>
                      <a:pt x="32174" y="17337"/>
                      <a:pt x="32174" y="17318"/>
                      <a:pt x="32174" y="17318"/>
                    </a:cubicBezTo>
                    <a:cubicBezTo>
                      <a:pt x="32155" y="17300"/>
                      <a:pt x="32155" y="17300"/>
                      <a:pt x="32155" y="17300"/>
                    </a:cubicBezTo>
                    <a:cubicBezTo>
                      <a:pt x="32155" y="17282"/>
                      <a:pt x="32137" y="17282"/>
                      <a:pt x="32137" y="17263"/>
                    </a:cubicBezTo>
                    <a:cubicBezTo>
                      <a:pt x="32119" y="17245"/>
                      <a:pt x="32119" y="17227"/>
                      <a:pt x="32100" y="17227"/>
                    </a:cubicBezTo>
                    <a:cubicBezTo>
                      <a:pt x="32100" y="17227"/>
                      <a:pt x="32100" y="17208"/>
                      <a:pt x="32100" y="17208"/>
                    </a:cubicBezTo>
                    <a:cubicBezTo>
                      <a:pt x="32082" y="17208"/>
                      <a:pt x="32082" y="17190"/>
                      <a:pt x="32063" y="17171"/>
                    </a:cubicBezTo>
                    <a:cubicBezTo>
                      <a:pt x="32045" y="17171"/>
                      <a:pt x="32045" y="17153"/>
                      <a:pt x="32027" y="17135"/>
                    </a:cubicBezTo>
                    <a:cubicBezTo>
                      <a:pt x="32008" y="17116"/>
                      <a:pt x="31990" y="17098"/>
                      <a:pt x="31953" y="17079"/>
                    </a:cubicBezTo>
                    <a:lnTo>
                      <a:pt x="31953" y="17079"/>
                    </a:lnTo>
                    <a:cubicBezTo>
                      <a:pt x="32100" y="17318"/>
                      <a:pt x="32082" y="17484"/>
                      <a:pt x="32100" y="17741"/>
                    </a:cubicBezTo>
                    <a:cubicBezTo>
                      <a:pt x="32119" y="18256"/>
                      <a:pt x="32247" y="18789"/>
                      <a:pt x="32468" y="19267"/>
                    </a:cubicBezTo>
                    <a:cubicBezTo>
                      <a:pt x="32523" y="19378"/>
                      <a:pt x="32578" y="19469"/>
                      <a:pt x="32615" y="19598"/>
                    </a:cubicBezTo>
                    <a:cubicBezTo>
                      <a:pt x="32652" y="19708"/>
                      <a:pt x="32652" y="19837"/>
                      <a:pt x="32652" y="19947"/>
                    </a:cubicBezTo>
                    <a:cubicBezTo>
                      <a:pt x="32597" y="19819"/>
                      <a:pt x="32523" y="19672"/>
                      <a:pt x="32449" y="19561"/>
                    </a:cubicBezTo>
                    <a:cubicBezTo>
                      <a:pt x="32431" y="19543"/>
                      <a:pt x="32413" y="19525"/>
                      <a:pt x="32394" y="19506"/>
                    </a:cubicBezTo>
                    <a:cubicBezTo>
                      <a:pt x="32376" y="19433"/>
                      <a:pt x="32358" y="19378"/>
                      <a:pt x="32321" y="19304"/>
                    </a:cubicBezTo>
                    <a:cubicBezTo>
                      <a:pt x="32321" y="19304"/>
                      <a:pt x="32321" y="19286"/>
                      <a:pt x="32321" y="19286"/>
                    </a:cubicBezTo>
                    <a:cubicBezTo>
                      <a:pt x="32266" y="19194"/>
                      <a:pt x="32229" y="19102"/>
                      <a:pt x="32174" y="18991"/>
                    </a:cubicBezTo>
                    <a:cubicBezTo>
                      <a:pt x="32174" y="18991"/>
                      <a:pt x="32174" y="18973"/>
                      <a:pt x="32174" y="18973"/>
                    </a:cubicBezTo>
                    <a:cubicBezTo>
                      <a:pt x="32045" y="18734"/>
                      <a:pt x="31935" y="18495"/>
                      <a:pt x="31898" y="18238"/>
                    </a:cubicBezTo>
                    <a:cubicBezTo>
                      <a:pt x="31861" y="18035"/>
                      <a:pt x="31861" y="17815"/>
                      <a:pt x="31806" y="17613"/>
                    </a:cubicBezTo>
                    <a:lnTo>
                      <a:pt x="31788" y="17613"/>
                    </a:lnTo>
                    <a:cubicBezTo>
                      <a:pt x="31788" y="17594"/>
                      <a:pt x="31788" y="17576"/>
                      <a:pt x="31788" y="17557"/>
                    </a:cubicBezTo>
                    <a:cubicBezTo>
                      <a:pt x="31751" y="17502"/>
                      <a:pt x="31732" y="17447"/>
                      <a:pt x="31696" y="17392"/>
                    </a:cubicBezTo>
                    <a:cubicBezTo>
                      <a:pt x="31714" y="17153"/>
                      <a:pt x="31714" y="16914"/>
                      <a:pt x="31714" y="16675"/>
                    </a:cubicBezTo>
                    <a:cubicBezTo>
                      <a:pt x="31714" y="16271"/>
                      <a:pt x="31714" y="15866"/>
                      <a:pt x="31788" y="15462"/>
                    </a:cubicBezTo>
                    <a:cubicBezTo>
                      <a:pt x="31806" y="15425"/>
                      <a:pt x="31769" y="15370"/>
                      <a:pt x="31732" y="15370"/>
                    </a:cubicBezTo>
                    <a:cubicBezTo>
                      <a:pt x="31722" y="15366"/>
                      <a:pt x="31713" y="15365"/>
                      <a:pt x="31704" y="15365"/>
                    </a:cubicBezTo>
                    <a:cubicBezTo>
                      <a:pt x="31665" y="15365"/>
                      <a:pt x="31641" y="15395"/>
                      <a:pt x="31641" y="15425"/>
                    </a:cubicBezTo>
                    <a:cubicBezTo>
                      <a:pt x="31549" y="15848"/>
                      <a:pt x="31549" y="16252"/>
                      <a:pt x="31549" y="16657"/>
                    </a:cubicBezTo>
                    <a:cubicBezTo>
                      <a:pt x="31549" y="16840"/>
                      <a:pt x="31549" y="17006"/>
                      <a:pt x="31530" y="17171"/>
                    </a:cubicBezTo>
                    <a:cubicBezTo>
                      <a:pt x="31475" y="17079"/>
                      <a:pt x="31420" y="16988"/>
                      <a:pt x="31346" y="16914"/>
                    </a:cubicBezTo>
                    <a:cubicBezTo>
                      <a:pt x="31365" y="16822"/>
                      <a:pt x="31383" y="16749"/>
                      <a:pt x="31402" y="16675"/>
                    </a:cubicBezTo>
                    <a:cubicBezTo>
                      <a:pt x="31420" y="16620"/>
                      <a:pt x="31402" y="16583"/>
                      <a:pt x="31346" y="16565"/>
                    </a:cubicBezTo>
                    <a:cubicBezTo>
                      <a:pt x="31310" y="16565"/>
                      <a:pt x="31254" y="16583"/>
                      <a:pt x="31254" y="16638"/>
                    </a:cubicBezTo>
                    <a:cubicBezTo>
                      <a:pt x="31236" y="16675"/>
                      <a:pt x="31236" y="16693"/>
                      <a:pt x="31218" y="16730"/>
                    </a:cubicBezTo>
                    <a:cubicBezTo>
                      <a:pt x="31218" y="16730"/>
                      <a:pt x="31199" y="16712"/>
                      <a:pt x="31199" y="16693"/>
                    </a:cubicBezTo>
                    <a:cubicBezTo>
                      <a:pt x="31199" y="16712"/>
                      <a:pt x="31199" y="16712"/>
                      <a:pt x="31199" y="16712"/>
                    </a:cubicBezTo>
                    <a:cubicBezTo>
                      <a:pt x="31199" y="16730"/>
                      <a:pt x="31218" y="16749"/>
                      <a:pt x="31218" y="16767"/>
                    </a:cubicBezTo>
                    <a:cubicBezTo>
                      <a:pt x="31071" y="17337"/>
                      <a:pt x="30887" y="17888"/>
                      <a:pt x="30666" y="18385"/>
                    </a:cubicBezTo>
                    <a:cubicBezTo>
                      <a:pt x="30593" y="18311"/>
                      <a:pt x="30537" y="18238"/>
                      <a:pt x="30482" y="18146"/>
                    </a:cubicBezTo>
                    <a:lnTo>
                      <a:pt x="30482" y="18146"/>
                    </a:lnTo>
                    <a:cubicBezTo>
                      <a:pt x="30501" y="18274"/>
                      <a:pt x="30556" y="18385"/>
                      <a:pt x="30611" y="18513"/>
                    </a:cubicBezTo>
                    <a:cubicBezTo>
                      <a:pt x="30446" y="18863"/>
                      <a:pt x="30280" y="19212"/>
                      <a:pt x="30078" y="19506"/>
                    </a:cubicBezTo>
                    <a:cubicBezTo>
                      <a:pt x="30041" y="19488"/>
                      <a:pt x="30004" y="19469"/>
                      <a:pt x="29968" y="19451"/>
                    </a:cubicBezTo>
                    <a:lnTo>
                      <a:pt x="29968" y="19451"/>
                    </a:lnTo>
                    <a:cubicBezTo>
                      <a:pt x="29986" y="19506"/>
                      <a:pt x="30004" y="19543"/>
                      <a:pt x="30023" y="19598"/>
                    </a:cubicBezTo>
                    <a:cubicBezTo>
                      <a:pt x="29968" y="19690"/>
                      <a:pt x="29894" y="19800"/>
                      <a:pt x="29839" y="19892"/>
                    </a:cubicBezTo>
                    <a:cubicBezTo>
                      <a:pt x="29784" y="19966"/>
                      <a:pt x="29710" y="20039"/>
                      <a:pt x="29655" y="20113"/>
                    </a:cubicBezTo>
                    <a:lnTo>
                      <a:pt x="29637" y="20131"/>
                    </a:lnTo>
                    <a:cubicBezTo>
                      <a:pt x="29618" y="20003"/>
                      <a:pt x="29600" y="19874"/>
                      <a:pt x="29600" y="19764"/>
                    </a:cubicBezTo>
                    <a:cubicBezTo>
                      <a:pt x="29710" y="19598"/>
                      <a:pt x="29821" y="19414"/>
                      <a:pt x="29931" y="19230"/>
                    </a:cubicBezTo>
                    <a:cubicBezTo>
                      <a:pt x="30409" y="18274"/>
                      <a:pt x="30795" y="17208"/>
                      <a:pt x="31107" y="15884"/>
                    </a:cubicBezTo>
                    <a:cubicBezTo>
                      <a:pt x="31126" y="15829"/>
                      <a:pt x="31089" y="15793"/>
                      <a:pt x="31052" y="15774"/>
                    </a:cubicBezTo>
                    <a:cubicBezTo>
                      <a:pt x="30997" y="15774"/>
                      <a:pt x="30960" y="15793"/>
                      <a:pt x="30942" y="15848"/>
                    </a:cubicBezTo>
                    <a:cubicBezTo>
                      <a:pt x="30629" y="17153"/>
                      <a:pt x="30262" y="18219"/>
                      <a:pt x="29784" y="19139"/>
                    </a:cubicBezTo>
                    <a:cubicBezTo>
                      <a:pt x="29729" y="19249"/>
                      <a:pt x="29673" y="19341"/>
                      <a:pt x="29618" y="19433"/>
                    </a:cubicBezTo>
                    <a:cubicBezTo>
                      <a:pt x="29618" y="19212"/>
                      <a:pt x="29637" y="18991"/>
                      <a:pt x="29618" y="18752"/>
                    </a:cubicBezTo>
                    <a:cubicBezTo>
                      <a:pt x="29618" y="18734"/>
                      <a:pt x="29618" y="18716"/>
                      <a:pt x="29618" y="18679"/>
                    </a:cubicBezTo>
                    <a:cubicBezTo>
                      <a:pt x="29876" y="17962"/>
                      <a:pt x="30060" y="17227"/>
                      <a:pt x="30243" y="16528"/>
                    </a:cubicBezTo>
                    <a:cubicBezTo>
                      <a:pt x="30243" y="16473"/>
                      <a:pt x="30225" y="16436"/>
                      <a:pt x="30170" y="16418"/>
                    </a:cubicBezTo>
                    <a:cubicBezTo>
                      <a:pt x="30133" y="16418"/>
                      <a:pt x="30096" y="16436"/>
                      <a:pt x="30078" y="16473"/>
                    </a:cubicBezTo>
                    <a:cubicBezTo>
                      <a:pt x="29931" y="17098"/>
                      <a:pt x="29765" y="17723"/>
                      <a:pt x="29563" y="18348"/>
                    </a:cubicBezTo>
                    <a:cubicBezTo>
                      <a:pt x="29545" y="18330"/>
                      <a:pt x="29545" y="18311"/>
                      <a:pt x="29545" y="18293"/>
                    </a:cubicBezTo>
                    <a:cubicBezTo>
                      <a:pt x="29545" y="18274"/>
                      <a:pt x="29526" y="18238"/>
                      <a:pt x="29526" y="18219"/>
                    </a:cubicBezTo>
                    <a:cubicBezTo>
                      <a:pt x="29508" y="18146"/>
                      <a:pt x="29471" y="18091"/>
                      <a:pt x="29453" y="18017"/>
                    </a:cubicBezTo>
                    <a:cubicBezTo>
                      <a:pt x="29453" y="17999"/>
                      <a:pt x="29453" y="17980"/>
                      <a:pt x="29471" y="17944"/>
                    </a:cubicBezTo>
                    <a:cubicBezTo>
                      <a:pt x="29526" y="17723"/>
                      <a:pt x="29545" y="17502"/>
                      <a:pt x="29582" y="17282"/>
                    </a:cubicBezTo>
                    <a:cubicBezTo>
                      <a:pt x="29600" y="17245"/>
                      <a:pt x="29600" y="17208"/>
                      <a:pt x="29600" y="17171"/>
                    </a:cubicBezTo>
                    <a:cubicBezTo>
                      <a:pt x="29655" y="17079"/>
                      <a:pt x="29692" y="16988"/>
                      <a:pt x="29729" y="16914"/>
                    </a:cubicBezTo>
                    <a:cubicBezTo>
                      <a:pt x="29876" y="16620"/>
                      <a:pt x="30004" y="16326"/>
                      <a:pt x="30078" y="16013"/>
                    </a:cubicBezTo>
                    <a:cubicBezTo>
                      <a:pt x="30078" y="15958"/>
                      <a:pt x="30060" y="15921"/>
                      <a:pt x="30004" y="15903"/>
                    </a:cubicBezTo>
                    <a:cubicBezTo>
                      <a:pt x="29968" y="15903"/>
                      <a:pt x="29912" y="15921"/>
                      <a:pt x="29912" y="15976"/>
                    </a:cubicBezTo>
                    <a:cubicBezTo>
                      <a:pt x="29876" y="16197"/>
                      <a:pt x="29784" y="16399"/>
                      <a:pt x="29692" y="16601"/>
                    </a:cubicBezTo>
                    <a:cubicBezTo>
                      <a:pt x="29710" y="16454"/>
                      <a:pt x="29710" y="16307"/>
                      <a:pt x="29710" y="16142"/>
                    </a:cubicBezTo>
                    <a:cubicBezTo>
                      <a:pt x="29710" y="16050"/>
                      <a:pt x="29710" y="15958"/>
                      <a:pt x="29729" y="15848"/>
                    </a:cubicBezTo>
                    <a:cubicBezTo>
                      <a:pt x="29729" y="15756"/>
                      <a:pt x="29710" y="15664"/>
                      <a:pt x="29710" y="15572"/>
                    </a:cubicBezTo>
                    <a:cubicBezTo>
                      <a:pt x="29710" y="15406"/>
                      <a:pt x="29692" y="15241"/>
                      <a:pt x="29729" y="15094"/>
                    </a:cubicBezTo>
                    <a:cubicBezTo>
                      <a:pt x="29747" y="15057"/>
                      <a:pt x="29710" y="15002"/>
                      <a:pt x="29673" y="15002"/>
                    </a:cubicBezTo>
                    <a:cubicBezTo>
                      <a:pt x="29667" y="14999"/>
                      <a:pt x="29659" y="14997"/>
                      <a:pt x="29652" y="14997"/>
                    </a:cubicBezTo>
                    <a:cubicBezTo>
                      <a:pt x="29618" y="14997"/>
                      <a:pt x="29582" y="15027"/>
                      <a:pt x="29582" y="15057"/>
                    </a:cubicBezTo>
                    <a:cubicBezTo>
                      <a:pt x="29526" y="15223"/>
                      <a:pt x="29545" y="15406"/>
                      <a:pt x="29545" y="15572"/>
                    </a:cubicBezTo>
                    <a:cubicBezTo>
                      <a:pt x="29563" y="15664"/>
                      <a:pt x="29563" y="15756"/>
                      <a:pt x="29563" y="15848"/>
                    </a:cubicBezTo>
                    <a:cubicBezTo>
                      <a:pt x="29545" y="15940"/>
                      <a:pt x="29545" y="16050"/>
                      <a:pt x="29545" y="16142"/>
                    </a:cubicBezTo>
                    <a:cubicBezTo>
                      <a:pt x="29545" y="16399"/>
                      <a:pt x="29545" y="16620"/>
                      <a:pt x="29490" y="16877"/>
                    </a:cubicBezTo>
                    <a:cubicBezTo>
                      <a:pt x="29471" y="16951"/>
                      <a:pt x="29453" y="17043"/>
                      <a:pt x="29453" y="17116"/>
                    </a:cubicBezTo>
                    <a:cubicBezTo>
                      <a:pt x="29379" y="17263"/>
                      <a:pt x="29324" y="17410"/>
                      <a:pt x="29287" y="17539"/>
                    </a:cubicBezTo>
                    <a:cubicBezTo>
                      <a:pt x="29269" y="17576"/>
                      <a:pt x="29269" y="17613"/>
                      <a:pt x="29251" y="17631"/>
                    </a:cubicBezTo>
                    <a:cubicBezTo>
                      <a:pt x="29232" y="17594"/>
                      <a:pt x="29195" y="17539"/>
                      <a:pt x="29177" y="17484"/>
                    </a:cubicBezTo>
                    <a:cubicBezTo>
                      <a:pt x="29195" y="17392"/>
                      <a:pt x="29214" y="17300"/>
                      <a:pt x="29232" y="17208"/>
                    </a:cubicBezTo>
                    <a:cubicBezTo>
                      <a:pt x="29251" y="17171"/>
                      <a:pt x="29232" y="17135"/>
                      <a:pt x="29177" y="17116"/>
                    </a:cubicBezTo>
                    <a:cubicBezTo>
                      <a:pt x="29140" y="17116"/>
                      <a:pt x="29085" y="17135"/>
                      <a:pt x="29085" y="17171"/>
                    </a:cubicBezTo>
                    <a:cubicBezTo>
                      <a:pt x="29067" y="17208"/>
                      <a:pt x="29067" y="17245"/>
                      <a:pt x="29048" y="17282"/>
                    </a:cubicBezTo>
                    <a:cubicBezTo>
                      <a:pt x="29030" y="17227"/>
                      <a:pt x="29012" y="17190"/>
                      <a:pt x="28993" y="17135"/>
                    </a:cubicBezTo>
                    <a:cubicBezTo>
                      <a:pt x="28975" y="17098"/>
                      <a:pt x="28956" y="17061"/>
                      <a:pt x="28938" y="17024"/>
                    </a:cubicBezTo>
                    <a:cubicBezTo>
                      <a:pt x="28993" y="16859"/>
                      <a:pt x="29030" y="16693"/>
                      <a:pt x="29067" y="16510"/>
                    </a:cubicBezTo>
                    <a:cubicBezTo>
                      <a:pt x="29104" y="16436"/>
                      <a:pt x="29122" y="16362"/>
                      <a:pt x="29159" y="16289"/>
                    </a:cubicBezTo>
                    <a:cubicBezTo>
                      <a:pt x="29195" y="16179"/>
                      <a:pt x="29232" y="16068"/>
                      <a:pt x="29251" y="15940"/>
                    </a:cubicBezTo>
                    <a:cubicBezTo>
                      <a:pt x="29269" y="15903"/>
                      <a:pt x="29232" y="15848"/>
                      <a:pt x="29195" y="15848"/>
                    </a:cubicBezTo>
                    <a:cubicBezTo>
                      <a:pt x="29185" y="15844"/>
                      <a:pt x="29176" y="15843"/>
                      <a:pt x="29167" y="15843"/>
                    </a:cubicBezTo>
                    <a:cubicBezTo>
                      <a:pt x="29128" y="15843"/>
                      <a:pt x="29104" y="15873"/>
                      <a:pt x="29104" y="15903"/>
                    </a:cubicBezTo>
                    <a:cubicBezTo>
                      <a:pt x="29085" y="16013"/>
                      <a:pt x="29048" y="16123"/>
                      <a:pt x="28993" y="16234"/>
                    </a:cubicBezTo>
                    <a:cubicBezTo>
                      <a:pt x="28975" y="16307"/>
                      <a:pt x="28938" y="16381"/>
                      <a:pt x="28920" y="16473"/>
                    </a:cubicBezTo>
                    <a:cubicBezTo>
                      <a:pt x="28901" y="16565"/>
                      <a:pt x="28865" y="16657"/>
                      <a:pt x="28846" y="16730"/>
                    </a:cubicBezTo>
                    <a:cubicBezTo>
                      <a:pt x="28846" y="16749"/>
                      <a:pt x="28846" y="16749"/>
                      <a:pt x="28828" y="16749"/>
                    </a:cubicBezTo>
                    <a:cubicBezTo>
                      <a:pt x="28791" y="16620"/>
                      <a:pt x="28754" y="16491"/>
                      <a:pt x="28717" y="16362"/>
                    </a:cubicBezTo>
                    <a:cubicBezTo>
                      <a:pt x="28699" y="16326"/>
                      <a:pt x="28699" y="16307"/>
                      <a:pt x="28681" y="16271"/>
                    </a:cubicBezTo>
                    <a:lnTo>
                      <a:pt x="28681" y="16234"/>
                    </a:lnTo>
                    <a:cubicBezTo>
                      <a:pt x="28736" y="16032"/>
                      <a:pt x="28791" y="15811"/>
                      <a:pt x="28846" y="15572"/>
                    </a:cubicBezTo>
                    <a:cubicBezTo>
                      <a:pt x="28865" y="15535"/>
                      <a:pt x="28846" y="15498"/>
                      <a:pt x="28791" y="15480"/>
                    </a:cubicBezTo>
                    <a:cubicBezTo>
                      <a:pt x="28784" y="15477"/>
                      <a:pt x="28777" y="15475"/>
                      <a:pt x="28769" y="15475"/>
                    </a:cubicBezTo>
                    <a:cubicBezTo>
                      <a:pt x="28736" y="15475"/>
                      <a:pt x="28699" y="15505"/>
                      <a:pt x="28699" y="15535"/>
                    </a:cubicBezTo>
                    <a:cubicBezTo>
                      <a:pt x="28662" y="15682"/>
                      <a:pt x="28626" y="15811"/>
                      <a:pt x="28589" y="15940"/>
                    </a:cubicBezTo>
                    <a:cubicBezTo>
                      <a:pt x="28589" y="15940"/>
                      <a:pt x="28589" y="15921"/>
                      <a:pt x="28589" y="15921"/>
                    </a:cubicBezTo>
                    <a:cubicBezTo>
                      <a:pt x="28570" y="15866"/>
                      <a:pt x="28552" y="15793"/>
                      <a:pt x="28534" y="15737"/>
                    </a:cubicBezTo>
                    <a:cubicBezTo>
                      <a:pt x="28515" y="15719"/>
                      <a:pt x="28515" y="15682"/>
                      <a:pt x="28497" y="15664"/>
                    </a:cubicBezTo>
                    <a:cubicBezTo>
                      <a:pt x="28497" y="15645"/>
                      <a:pt x="28497" y="15627"/>
                      <a:pt x="28497" y="15627"/>
                    </a:cubicBezTo>
                    <a:cubicBezTo>
                      <a:pt x="28478" y="15609"/>
                      <a:pt x="28478" y="15590"/>
                      <a:pt x="28478" y="15572"/>
                    </a:cubicBezTo>
                    <a:cubicBezTo>
                      <a:pt x="28460" y="15554"/>
                      <a:pt x="28460" y="15535"/>
                      <a:pt x="28460" y="15535"/>
                    </a:cubicBezTo>
                    <a:cubicBezTo>
                      <a:pt x="28460" y="15517"/>
                      <a:pt x="28442" y="15498"/>
                      <a:pt x="28442" y="15480"/>
                    </a:cubicBezTo>
                    <a:cubicBezTo>
                      <a:pt x="28442" y="15480"/>
                      <a:pt x="28423" y="15462"/>
                      <a:pt x="28423" y="15443"/>
                    </a:cubicBezTo>
                    <a:cubicBezTo>
                      <a:pt x="28423" y="15443"/>
                      <a:pt x="28423" y="15443"/>
                      <a:pt x="28423" y="15425"/>
                    </a:cubicBezTo>
                    <a:cubicBezTo>
                      <a:pt x="28423" y="15315"/>
                      <a:pt x="28423" y="15204"/>
                      <a:pt x="28442" y="15112"/>
                    </a:cubicBezTo>
                    <a:cubicBezTo>
                      <a:pt x="28442" y="14965"/>
                      <a:pt x="28423" y="14837"/>
                      <a:pt x="28405" y="14708"/>
                    </a:cubicBezTo>
                    <a:cubicBezTo>
                      <a:pt x="28368" y="14487"/>
                      <a:pt x="28350" y="14267"/>
                      <a:pt x="28423" y="14064"/>
                    </a:cubicBezTo>
                    <a:cubicBezTo>
                      <a:pt x="28423" y="14028"/>
                      <a:pt x="28405" y="13973"/>
                      <a:pt x="28368" y="13973"/>
                    </a:cubicBezTo>
                    <a:cubicBezTo>
                      <a:pt x="28358" y="13968"/>
                      <a:pt x="28347" y="13965"/>
                      <a:pt x="28336" y="13965"/>
                    </a:cubicBezTo>
                    <a:cubicBezTo>
                      <a:pt x="28304" y="13965"/>
                      <a:pt x="28271" y="13982"/>
                      <a:pt x="28258" y="14009"/>
                    </a:cubicBezTo>
                    <a:cubicBezTo>
                      <a:pt x="28184" y="14248"/>
                      <a:pt x="28203" y="14487"/>
                      <a:pt x="28239" y="14726"/>
                    </a:cubicBezTo>
                    <a:cubicBezTo>
                      <a:pt x="28258" y="14855"/>
                      <a:pt x="28276" y="14984"/>
                      <a:pt x="28276" y="15094"/>
                    </a:cubicBezTo>
                    <a:lnTo>
                      <a:pt x="28258" y="15094"/>
                    </a:lnTo>
                    <a:cubicBezTo>
                      <a:pt x="28258" y="15076"/>
                      <a:pt x="28239" y="15057"/>
                      <a:pt x="28239" y="15039"/>
                    </a:cubicBezTo>
                    <a:cubicBezTo>
                      <a:pt x="28221" y="15020"/>
                      <a:pt x="28221" y="15020"/>
                      <a:pt x="28221" y="15002"/>
                    </a:cubicBezTo>
                    <a:cubicBezTo>
                      <a:pt x="28203" y="14984"/>
                      <a:pt x="28203" y="14984"/>
                      <a:pt x="28184" y="14965"/>
                    </a:cubicBezTo>
                    <a:cubicBezTo>
                      <a:pt x="28184" y="14947"/>
                      <a:pt x="28184" y="14947"/>
                      <a:pt x="28184" y="14947"/>
                    </a:cubicBezTo>
                    <a:cubicBezTo>
                      <a:pt x="28166" y="14929"/>
                      <a:pt x="28148" y="14910"/>
                      <a:pt x="28148" y="14892"/>
                    </a:cubicBezTo>
                    <a:cubicBezTo>
                      <a:pt x="28148" y="14873"/>
                      <a:pt x="28129" y="14873"/>
                      <a:pt x="28129" y="14873"/>
                    </a:cubicBezTo>
                    <a:cubicBezTo>
                      <a:pt x="28129" y="14855"/>
                      <a:pt x="28111" y="14837"/>
                      <a:pt x="28092" y="14818"/>
                    </a:cubicBezTo>
                    <a:cubicBezTo>
                      <a:pt x="28092" y="14818"/>
                      <a:pt x="28092" y="14800"/>
                      <a:pt x="28092" y="14800"/>
                    </a:cubicBezTo>
                    <a:cubicBezTo>
                      <a:pt x="28074" y="14781"/>
                      <a:pt x="28056" y="14763"/>
                      <a:pt x="28037" y="14745"/>
                    </a:cubicBezTo>
                    <a:cubicBezTo>
                      <a:pt x="28019" y="14726"/>
                      <a:pt x="28000" y="14708"/>
                      <a:pt x="28000" y="14690"/>
                    </a:cubicBezTo>
                    <a:lnTo>
                      <a:pt x="27982" y="14690"/>
                    </a:lnTo>
                    <a:cubicBezTo>
                      <a:pt x="27964" y="14671"/>
                      <a:pt x="27964" y="14653"/>
                      <a:pt x="27945" y="14634"/>
                    </a:cubicBezTo>
                    <a:lnTo>
                      <a:pt x="27927" y="14634"/>
                    </a:lnTo>
                    <a:cubicBezTo>
                      <a:pt x="27909" y="14598"/>
                      <a:pt x="27872" y="14561"/>
                      <a:pt x="27835" y="14542"/>
                    </a:cubicBezTo>
                    <a:lnTo>
                      <a:pt x="27835" y="14542"/>
                    </a:lnTo>
                    <a:cubicBezTo>
                      <a:pt x="28056" y="14892"/>
                      <a:pt x="28019" y="15149"/>
                      <a:pt x="28037" y="15517"/>
                    </a:cubicBezTo>
                    <a:cubicBezTo>
                      <a:pt x="28056" y="15995"/>
                      <a:pt x="28148" y="16473"/>
                      <a:pt x="28276" y="16932"/>
                    </a:cubicBezTo>
                    <a:cubicBezTo>
                      <a:pt x="28258" y="16988"/>
                      <a:pt x="28239" y="17043"/>
                      <a:pt x="28221" y="17098"/>
                    </a:cubicBezTo>
                    <a:cubicBezTo>
                      <a:pt x="28184" y="17171"/>
                      <a:pt x="28148" y="17245"/>
                      <a:pt x="28111" y="17318"/>
                    </a:cubicBezTo>
                    <a:cubicBezTo>
                      <a:pt x="28074" y="17227"/>
                      <a:pt x="28037" y="17135"/>
                      <a:pt x="27982" y="17024"/>
                    </a:cubicBezTo>
                    <a:cubicBezTo>
                      <a:pt x="27982" y="16859"/>
                      <a:pt x="27982" y="16693"/>
                      <a:pt x="27982" y="16528"/>
                    </a:cubicBezTo>
                    <a:cubicBezTo>
                      <a:pt x="27964" y="16473"/>
                      <a:pt x="27964" y="16418"/>
                      <a:pt x="27964" y="16344"/>
                    </a:cubicBezTo>
                    <a:cubicBezTo>
                      <a:pt x="27945" y="16197"/>
                      <a:pt x="27927" y="16050"/>
                      <a:pt x="27964" y="15903"/>
                    </a:cubicBezTo>
                    <a:cubicBezTo>
                      <a:pt x="27982" y="15866"/>
                      <a:pt x="27964" y="15811"/>
                      <a:pt x="27927" y="15811"/>
                    </a:cubicBezTo>
                    <a:cubicBezTo>
                      <a:pt x="27912" y="15806"/>
                      <a:pt x="27899" y="15804"/>
                      <a:pt x="27887" y="15804"/>
                    </a:cubicBezTo>
                    <a:cubicBezTo>
                      <a:pt x="27853" y="15804"/>
                      <a:pt x="27830" y="15821"/>
                      <a:pt x="27817" y="15848"/>
                    </a:cubicBezTo>
                    <a:cubicBezTo>
                      <a:pt x="27743" y="16032"/>
                      <a:pt x="27780" y="16197"/>
                      <a:pt x="27798" y="16362"/>
                    </a:cubicBezTo>
                    <a:cubicBezTo>
                      <a:pt x="27798" y="16436"/>
                      <a:pt x="27817" y="16491"/>
                      <a:pt x="27817" y="16546"/>
                    </a:cubicBezTo>
                    <a:cubicBezTo>
                      <a:pt x="27817" y="16565"/>
                      <a:pt x="27817" y="16583"/>
                      <a:pt x="27817" y="16601"/>
                    </a:cubicBezTo>
                    <a:cubicBezTo>
                      <a:pt x="27780" y="16491"/>
                      <a:pt x="27743" y="16381"/>
                      <a:pt x="27725" y="16271"/>
                    </a:cubicBezTo>
                    <a:cubicBezTo>
                      <a:pt x="27688" y="15995"/>
                      <a:pt x="27688" y="15701"/>
                      <a:pt x="27614" y="15425"/>
                    </a:cubicBezTo>
                    <a:cubicBezTo>
                      <a:pt x="27614" y="15315"/>
                      <a:pt x="27633" y="15204"/>
                      <a:pt x="27651" y="15094"/>
                    </a:cubicBezTo>
                    <a:cubicBezTo>
                      <a:pt x="27651" y="15057"/>
                      <a:pt x="27633" y="15020"/>
                      <a:pt x="27578" y="15002"/>
                    </a:cubicBezTo>
                    <a:cubicBezTo>
                      <a:pt x="27541" y="15002"/>
                      <a:pt x="27504" y="15020"/>
                      <a:pt x="27486" y="15076"/>
                    </a:cubicBezTo>
                    <a:cubicBezTo>
                      <a:pt x="27486" y="15076"/>
                      <a:pt x="27486" y="15094"/>
                      <a:pt x="27486" y="15094"/>
                    </a:cubicBezTo>
                    <a:cubicBezTo>
                      <a:pt x="27467" y="15057"/>
                      <a:pt x="27431" y="15020"/>
                      <a:pt x="27412" y="14965"/>
                    </a:cubicBezTo>
                    <a:cubicBezTo>
                      <a:pt x="27394" y="14947"/>
                      <a:pt x="27375" y="14929"/>
                      <a:pt x="27357" y="14892"/>
                    </a:cubicBezTo>
                    <a:cubicBezTo>
                      <a:pt x="27339" y="14855"/>
                      <a:pt x="27302" y="14818"/>
                      <a:pt x="27283" y="14781"/>
                    </a:cubicBezTo>
                    <a:lnTo>
                      <a:pt x="27228" y="14726"/>
                    </a:lnTo>
                    <a:cubicBezTo>
                      <a:pt x="27210" y="14616"/>
                      <a:pt x="27192" y="14524"/>
                      <a:pt x="27155" y="14432"/>
                    </a:cubicBezTo>
                    <a:cubicBezTo>
                      <a:pt x="27141" y="14391"/>
                      <a:pt x="27117" y="14370"/>
                      <a:pt x="27082" y="14370"/>
                    </a:cubicBezTo>
                    <a:cubicBezTo>
                      <a:pt x="27071" y="14370"/>
                      <a:pt x="27058" y="14372"/>
                      <a:pt x="27044" y="14377"/>
                    </a:cubicBezTo>
                    <a:cubicBezTo>
                      <a:pt x="27026" y="14377"/>
                      <a:pt x="27026" y="14395"/>
                      <a:pt x="27008" y="14414"/>
                    </a:cubicBezTo>
                    <a:cubicBezTo>
                      <a:pt x="26916" y="14267"/>
                      <a:pt x="26805" y="14138"/>
                      <a:pt x="26714" y="13991"/>
                    </a:cubicBezTo>
                    <a:cubicBezTo>
                      <a:pt x="26658" y="13789"/>
                      <a:pt x="26585" y="13586"/>
                      <a:pt x="26475" y="13403"/>
                    </a:cubicBezTo>
                    <a:cubicBezTo>
                      <a:pt x="26463" y="13368"/>
                      <a:pt x="26436" y="13355"/>
                      <a:pt x="26409" y="13355"/>
                    </a:cubicBezTo>
                    <a:cubicBezTo>
                      <a:pt x="26394" y="13355"/>
                      <a:pt x="26378" y="13359"/>
                      <a:pt x="26364" y="13366"/>
                    </a:cubicBezTo>
                    <a:cubicBezTo>
                      <a:pt x="26327" y="13384"/>
                      <a:pt x="26309" y="13439"/>
                      <a:pt x="26327" y="13476"/>
                    </a:cubicBezTo>
                    <a:cubicBezTo>
                      <a:pt x="26548" y="13881"/>
                      <a:pt x="26622" y="14303"/>
                      <a:pt x="26677" y="14763"/>
                    </a:cubicBezTo>
                    <a:cubicBezTo>
                      <a:pt x="26714" y="14947"/>
                      <a:pt x="26732" y="15131"/>
                      <a:pt x="26769" y="15333"/>
                    </a:cubicBezTo>
                    <a:cubicBezTo>
                      <a:pt x="26842" y="15609"/>
                      <a:pt x="26916" y="16050"/>
                      <a:pt x="26897" y="16473"/>
                    </a:cubicBezTo>
                    <a:cubicBezTo>
                      <a:pt x="26897" y="16896"/>
                      <a:pt x="26861" y="17300"/>
                      <a:pt x="26805" y="17723"/>
                    </a:cubicBezTo>
                    <a:cubicBezTo>
                      <a:pt x="26805" y="17649"/>
                      <a:pt x="26787" y="17576"/>
                      <a:pt x="26787" y="17502"/>
                    </a:cubicBezTo>
                    <a:cubicBezTo>
                      <a:pt x="26750" y="17282"/>
                      <a:pt x="26695" y="17061"/>
                      <a:pt x="26658" y="16859"/>
                    </a:cubicBezTo>
                    <a:cubicBezTo>
                      <a:pt x="26585" y="16546"/>
                      <a:pt x="26511" y="16234"/>
                      <a:pt x="26493" y="15940"/>
                    </a:cubicBezTo>
                    <a:cubicBezTo>
                      <a:pt x="26456" y="15572"/>
                      <a:pt x="26383" y="15223"/>
                      <a:pt x="26309" y="14910"/>
                    </a:cubicBezTo>
                    <a:cubicBezTo>
                      <a:pt x="26291" y="14818"/>
                      <a:pt x="26272" y="14708"/>
                      <a:pt x="26236" y="14616"/>
                    </a:cubicBezTo>
                    <a:cubicBezTo>
                      <a:pt x="26162" y="14303"/>
                      <a:pt x="26070" y="13973"/>
                      <a:pt x="26107" y="13715"/>
                    </a:cubicBezTo>
                    <a:cubicBezTo>
                      <a:pt x="26107" y="13678"/>
                      <a:pt x="26088" y="13623"/>
                      <a:pt x="26033" y="13623"/>
                    </a:cubicBezTo>
                    <a:cubicBezTo>
                      <a:pt x="26027" y="13620"/>
                      <a:pt x="26020" y="13618"/>
                      <a:pt x="26014" y="13618"/>
                    </a:cubicBezTo>
                    <a:cubicBezTo>
                      <a:pt x="25984" y="13618"/>
                      <a:pt x="25957" y="13651"/>
                      <a:pt x="25941" y="13697"/>
                    </a:cubicBezTo>
                    <a:cubicBezTo>
                      <a:pt x="25886" y="13991"/>
                      <a:pt x="25997" y="14340"/>
                      <a:pt x="26070" y="14653"/>
                    </a:cubicBezTo>
                    <a:cubicBezTo>
                      <a:pt x="26107" y="14745"/>
                      <a:pt x="26125" y="14855"/>
                      <a:pt x="26162" y="14947"/>
                    </a:cubicBezTo>
                    <a:cubicBezTo>
                      <a:pt x="26236" y="15278"/>
                      <a:pt x="26291" y="15609"/>
                      <a:pt x="26327" y="15940"/>
                    </a:cubicBezTo>
                    <a:cubicBezTo>
                      <a:pt x="26346" y="16271"/>
                      <a:pt x="26419" y="16583"/>
                      <a:pt x="26493" y="16896"/>
                    </a:cubicBezTo>
                    <a:cubicBezTo>
                      <a:pt x="26548" y="17098"/>
                      <a:pt x="26585" y="17318"/>
                      <a:pt x="26622" y="17539"/>
                    </a:cubicBezTo>
                    <a:cubicBezTo>
                      <a:pt x="26658" y="17815"/>
                      <a:pt x="26640" y="18109"/>
                      <a:pt x="26603" y="18403"/>
                    </a:cubicBezTo>
                    <a:cubicBezTo>
                      <a:pt x="26530" y="18035"/>
                      <a:pt x="26493" y="17631"/>
                      <a:pt x="26383" y="17282"/>
                    </a:cubicBezTo>
                    <a:cubicBezTo>
                      <a:pt x="26383" y="17190"/>
                      <a:pt x="26364" y="17098"/>
                      <a:pt x="26346" y="17006"/>
                    </a:cubicBezTo>
                    <a:lnTo>
                      <a:pt x="26327" y="16840"/>
                    </a:lnTo>
                    <a:cubicBezTo>
                      <a:pt x="26254" y="16473"/>
                      <a:pt x="26199" y="16123"/>
                      <a:pt x="26125" y="15756"/>
                    </a:cubicBezTo>
                    <a:cubicBezTo>
                      <a:pt x="26088" y="15535"/>
                      <a:pt x="26033" y="15259"/>
                      <a:pt x="25960" y="15002"/>
                    </a:cubicBezTo>
                    <a:lnTo>
                      <a:pt x="25941" y="14947"/>
                    </a:lnTo>
                    <a:cubicBezTo>
                      <a:pt x="25905" y="14837"/>
                      <a:pt x="25886" y="14763"/>
                      <a:pt x="25923" y="14671"/>
                    </a:cubicBezTo>
                    <a:cubicBezTo>
                      <a:pt x="25941" y="14616"/>
                      <a:pt x="25905" y="14579"/>
                      <a:pt x="25868" y="14561"/>
                    </a:cubicBezTo>
                    <a:cubicBezTo>
                      <a:pt x="25861" y="14557"/>
                      <a:pt x="25854" y="14556"/>
                      <a:pt x="25846" y="14556"/>
                    </a:cubicBezTo>
                    <a:cubicBezTo>
                      <a:pt x="25812" y="14556"/>
                      <a:pt x="25773" y="14586"/>
                      <a:pt x="25758" y="14616"/>
                    </a:cubicBezTo>
                    <a:cubicBezTo>
                      <a:pt x="25721" y="14763"/>
                      <a:pt x="25758" y="14873"/>
                      <a:pt x="25794" y="15002"/>
                    </a:cubicBezTo>
                    <a:lnTo>
                      <a:pt x="25794" y="15039"/>
                    </a:lnTo>
                    <a:cubicBezTo>
                      <a:pt x="25868" y="15296"/>
                      <a:pt x="25923" y="15572"/>
                      <a:pt x="25960" y="15774"/>
                    </a:cubicBezTo>
                    <a:cubicBezTo>
                      <a:pt x="26033" y="16123"/>
                      <a:pt x="26088" y="16436"/>
                      <a:pt x="26144" y="16785"/>
                    </a:cubicBezTo>
                    <a:cubicBezTo>
                      <a:pt x="26070" y="16693"/>
                      <a:pt x="25978" y="16601"/>
                      <a:pt x="25905" y="16510"/>
                    </a:cubicBezTo>
                    <a:cubicBezTo>
                      <a:pt x="25905" y="16473"/>
                      <a:pt x="25886" y="16454"/>
                      <a:pt x="25886" y="16418"/>
                    </a:cubicBezTo>
                    <a:cubicBezTo>
                      <a:pt x="25868" y="16142"/>
                      <a:pt x="25813" y="15866"/>
                      <a:pt x="25758" y="15590"/>
                    </a:cubicBezTo>
                    <a:cubicBezTo>
                      <a:pt x="25721" y="15443"/>
                      <a:pt x="25702" y="15296"/>
                      <a:pt x="25666" y="15149"/>
                    </a:cubicBezTo>
                    <a:cubicBezTo>
                      <a:pt x="25666" y="15094"/>
                      <a:pt x="25666" y="15039"/>
                      <a:pt x="25647" y="14984"/>
                    </a:cubicBezTo>
                    <a:cubicBezTo>
                      <a:pt x="25610" y="14708"/>
                      <a:pt x="25555" y="14432"/>
                      <a:pt x="25445" y="14156"/>
                    </a:cubicBezTo>
                    <a:cubicBezTo>
                      <a:pt x="25432" y="14129"/>
                      <a:pt x="25398" y="14112"/>
                      <a:pt x="25367" y="14112"/>
                    </a:cubicBezTo>
                    <a:cubicBezTo>
                      <a:pt x="25356" y="14112"/>
                      <a:pt x="25345" y="14115"/>
                      <a:pt x="25335" y="14120"/>
                    </a:cubicBezTo>
                    <a:cubicBezTo>
                      <a:pt x="25298" y="14138"/>
                      <a:pt x="25280" y="14175"/>
                      <a:pt x="25298" y="14230"/>
                    </a:cubicBezTo>
                    <a:cubicBezTo>
                      <a:pt x="25408" y="14469"/>
                      <a:pt x="25445" y="14745"/>
                      <a:pt x="25482" y="15020"/>
                    </a:cubicBezTo>
                    <a:cubicBezTo>
                      <a:pt x="25500" y="15076"/>
                      <a:pt x="25500" y="15112"/>
                      <a:pt x="25519" y="15168"/>
                    </a:cubicBezTo>
                    <a:cubicBezTo>
                      <a:pt x="25537" y="15333"/>
                      <a:pt x="25574" y="15480"/>
                      <a:pt x="25592" y="15627"/>
                    </a:cubicBezTo>
                    <a:cubicBezTo>
                      <a:pt x="25647" y="15848"/>
                      <a:pt x="25684" y="16068"/>
                      <a:pt x="25721" y="16271"/>
                    </a:cubicBezTo>
                    <a:cubicBezTo>
                      <a:pt x="25684" y="16234"/>
                      <a:pt x="25647" y="16179"/>
                      <a:pt x="25629" y="16142"/>
                    </a:cubicBezTo>
                    <a:lnTo>
                      <a:pt x="25629" y="16142"/>
                    </a:lnTo>
                    <a:cubicBezTo>
                      <a:pt x="25647" y="16271"/>
                      <a:pt x="25684" y="16399"/>
                      <a:pt x="25739" y="16510"/>
                    </a:cubicBezTo>
                    <a:cubicBezTo>
                      <a:pt x="25758" y="16749"/>
                      <a:pt x="25794" y="16988"/>
                      <a:pt x="25813" y="17227"/>
                    </a:cubicBezTo>
                    <a:cubicBezTo>
                      <a:pt x="25831" y="17318"/>
                      <a:pt x="25849" y="17429"/>
                      <a:pt x="25849" y="17521"/>
                    </a:cubicBezTo>
                    <a:cubicBezTo>
                      <a:pt x="25813" y="17649"/>
                      <a:pt x="25776" y="17778"/>
                      <a:pt x="25739" y="17907"/>
                    </a:cubicBezTo>
                    <a:cubicBezTo>
                      <a:pt x="25721" y="17962"/>
                      <a:pt x="25702" y="18017"/>
                      <a:pt x="25684" y="18054"/>
                    </a:cubicBezTo>
                    <a:cubicBezTo>
                      <a:pt x="25684" y="17962"/>
                      <a:pt x="25684" y="17870"/>
                      <a:pt x="25684" y="17760"/>
                    </a:cubicBezTo>
                    <a:cubicBezTo>
                      <a:pt x="25684" y="17300"/>
                      <a:pt x="25610" y="16877"/>
                      <a:pt x="25463" y="16418"/>
                    </a:cubicBezTo>
                    <a:cubicBezTo>
                      <a:pt x="25427" y="16326"/>
                      <a:pt x="25390" y="16234"/>
                      <a:pt x="25371" y="16142"/>
                    </a:cubicBezTo>
                    <a:cubicBezTo>
                      <a:pt x="25188" y="15590"/>
                      <a:pt x="25004" y="15020"/>
                      <a:pt x="25077" y="14451"/>
                    </a:cubicBezTo>
                    <a:cubicBezTo>
                      <a:pt x="25077" y="14395"/>
                      <a:pt x="25059" y="14359"/>
                      <a:pt x="25004" y="14359"/>
                    </a:cubicBezTo>
                    <a:cubicBezTo>
                      <a:pt x="24997" y="14355"/>
                      <a:pt x="24991" y="14354"/>
                      <a:pt x="24984" y="14354"/>
                    </a:cubicBezTo>
                    <a:cubicBezTo>
                      <a:pt x="24955" y="14354"/>
                      <a:pt x="24927" y="14387"/>
                      <a:pt x="24912" y="14432"/>
                    </a:cubicBezTo>
                    <a:cubicBezTo>
                      <a:pt x="24820" y="15039"/>
                      <a:pt x="25022" y="15627"/>
                      <a:pt x="25206" y="16179"/>
                    </a:cubicBezTo>
                    <a:cubicBezTo>
                      <a:pt x="25243" y="16289"/>
                      <a:pt x="25280" y="16381"/>
                      <a:pt x="25298" y="16473"/>
                    </a:cubicBezTo>
                    <a:cubicBezTo>
                      <a:pt x="25445" y="16914"/>
                      <a:pt x="25519" y="17318"/>
                      <a:pt x="25519" y="17760"/>
                    </a:cubicBezTo>
                    <a:cubicBezTo>
                      <a:pt x="25519" y="17833"/>
                      <a:pt x="25519" y="17888"/>
                      <a:pt x="25519" y="17962"/>
                    </a:cubicBezTo>
                    <a:cubicBezTo>
                      <a:pt x="25500" y="17962"/>
                      <a:pt x="25482" y="17980"/>
                      <a:pt x="25482" y="17999"/>
                    </a:cubicBezTo>
                    <a:cubicBezTo>
                      <a:pt x="25463" y="18091"/>
                      <a:pt x="25427" y="18164"/>
                      <a:pt x="25390" y="18238"/>
                    </a:cubicBezTo>
                    <a:cubicBezTo>
                      <a:pt x="25390" y="18219"/>
                      <a:pt x="25371" y="18201"/>
                      <a:pt x="25371" y="18183"/>
                    </a:cubicBezTo>
                    <a:lnTo>
                      <a:pt x="25335" y="18017"/>
                    </a:lnTo>
                    <a:cubicBezTo>
                      <a:pt x="25298" y="17870"/>
                      <a:pt x="25261" y="17723"/>
                      <a:pt x="25224" y="17557"/>
                    </a:cubicBezTo>
                    <a:cubicBezTo>
                      <a:pt x="25206" y="17429"/>
                      <a:pt x="25169" y="17263"/>
                      <a:pt x="25132" y="17116"/>
                    </a:cubicBezTo>
                    <a:cubicBezTo>
                      <a:pt x="25114" y="17043"/>
                      <a:pt x="25077" y="16932"/>
                      <a:pt x="25022" y="16785"/>
                    </a:cubicBezTo>
                    <a:cubicBezTo>
                      <a:pt x="24912" y="16473"/>
                      <a:pt x="24728" y="15921"/>
                      <a:pt x="24838" y="15756"/>
                    </a:cubicBezTo>
                    <a:cubicBezTo>
                      <a:pt x="24875" y="15719"/>
                      <a:pt x="24857" y="15664"/>
                      <a:pt x="24820" y="15645"/>
                    </a:cubicBezTo>
                    <a:cubicBezTo>
                      <a:pt x="24804" y="15630"/>
                      <a:pt x="24789" y="15624"/>
                      <a:pt x="24773" y="15624"/>
                    </a:cubicBezTo>
                    <a:cubicBezTo>
                      <a:pt x="24752" y="15624"/>
                      <a:pt x="24731" y="15635"/>
                      <a:pt x="24710" y="15645"/>
                    </a:cubicBezTo>
                    <a:cubicBezTo>
                      <a:pt x="24544" y="15884"/>
                      <a:pt x="24728" y="16418"/>
                      <a:pt x="24875" y="16840"/>
                    </a:cubicBezTo>
                    <a:cubicBezTo>
                      <a:pt x="24930" y="16969"/>
                      <a:pt x="24967" y="17079"/>
                      <a:pt x="24985" y="17153"/>
                    </a:cubicBezTo>
                    <a:cubicBezTo>
                      <a:pt x="25022" y="17300"/>
                      <a:pt x="25041" y="17447"/>
                      <a:pt x="25077" y="17594"/>
                    </a:cubicBezTo>
                    <a:cubicBezTo>
                      <a:pt x="25096" y="17686"/>
                      <a:pt x="25114" y="17778"/>
                      <a:pt x="25132" y="17870"/>
                    </a:cubicBezTo>
                    <a:cubicBezTo>
                      <a:pt x="25114" y="17925"/>
                      <a:pt x="25096" y="17980"/>
                      <a:pt x="25059" y="18035"/>
                    </a:cubicBezTo>
                    <a:cubicBezTo>
                      <a:pt x="25059" y="17999"/>
                      <a:pt x="25041" y="17962"/>
                      <a:pt x="25022" y="17925"/>
                    </a:cubicBezTo>
                    <a:cubicBezTo>
                      <a:pt x="24949" y="17686"/>
                      <a:pt x="24857" y="17447"/>
                      <a:pt x="24746" y="17208"/>
                    </a:cubicBezTo>
                    <a:cubicBezTo>
                      <a:pt x="24746" y="17153"/>
                      <a:pt x="24765" y="17098"/>
                      <a:pt x="24746" y="17043"/>
                    </a:cubicBezTo>
                    <a:cubicBezTo>
                      <a:pt x="24746" y="17024"/>
                      <a:pt x="24710" y="17006"/>
                      <a:pt x="24691" y="17006"/>
                    </a:cubicBezTo>
                    <a:cubicBezTo>
                      <a:pt x="24673" y="17006"/>
                      <a:pt x="24654" y="17024"/>
                      <a:pt x="24654" y="17024"/>
                    </a:cubicBezTo>
                    <a:cubicBezTo>
                      <a:pt x="24544" y="16767"/>
                      <a:pt x="24397" y="16454"/>
                      <a:pt x="24287" y="16123"/>
                    </a:cubicBezTo>
                    <a:cubicBezTo>
                      <a:pt x="24287" y="16105"/>
                      <a:pt x="24268" y="16068"/>
                      <a:pt x="24268" y="16050"/>
                    </a:cubicBezTo>
                    <a:cubicBezTo>
                      <a:pt x="24213" y="15866"/>
                      <a:pt x="24103" y="15572"/>
                      <a:pt x="24176" y="15406"/>
                    </a:cubicBezTo>
                    <a:cubicBezTo>
                      <a:pt x="24195" y="15370"/>
                      <a:pt x="24176" y="15315"/>
                      <a:pt x="24121" y="15296"/>
                    </a:cubicBezTo>
                    <a:cubicBezTo>
                      <a:pt x="24085" y="15296"/>
                      <a:pt x="24029" y="15315"/>
                      <a:pt x="24011" y="15351"/>
                    </a:cubicBezTo>
                    <a:cubicBezTo>
                      <a:pt x="23937" y="15572"/>
                      <a:pt x="24048" y="15884"/>
                      <a:pt x="24103" y="16105"/>
                    </a:cubicBezTo>
                    <a:cubicBezTo>
                      <a:pt x="24121" y="16123"/>
                      <a:pt x="24121" y="16160"/>
                      <a:pt x="24140" y="16179"/>
                    </a:cubicBezTo>
                    <a:cubicBezTo>
                      <a:pt x="24268" y="16583"/>
                      <a:pt x="24452" y="16988"/>
                      <a:pt x="24581" y="17263"/>
                    </a:cubicBezTo>
                    <a:cubicBezTo>
                      <a:pt x="24599" y="17282"/>
                      <a:pt x="24599" y="17282"/>
                      <a:pt x="24599" y="17300"/>
                    </a:cubicBezTo>
                    <a:cubicBezTo>
                      <a:pt x="24599" y="17318"/>
                      <a:pt x="24599" y="17318"/>
                      <a:pt x="24599" y="17337"/>
                    </a:cubicBezTo>
                    <a:cubicBezTo>
                      <a:pt x="24581" y="17539"/>
                      <a:pt x="24581" y="17760"/>
                      <a:pt x="24581" y="17962"/>
                    </a:cubicBezTo>
                    <a:cubicBezTo>
                      <a:pt x="24563" y="17944"/>
                      <a:pt x="24563" y="17944"/>
                      <a:pt x="24563" y="17925"/>
                    </a:cubicBezTo>
                    <a:cubicBezTo>
                      <a:pt x="24544" y="17907"/>
                      <a:pt x="24544" y="17888"/>
                      <a:pt x="24544" y="17870"/>
                    </a:cubicBezTo>
                    <a:cubicBezTo>
                      <a:pt x="24526" y="17833"/>
                      <a:pt x="24526" y="17778"/>
                      <a:pt x="24526" y="17741"/>
                    </a:cubicBezTo>
                    <a:cubicBezTo>
                      <a:pt x="24507" y="17521"/>
                      <a:pt x="24489" y="17300"/>
                      <a:pt x="24471" y="17079"/>
                    </a:cubicBezTo>
                    <a:cubicBezTo>
                      <a:pt x="24471" y="17043"/>
                      <a:pt x="24452" y="17024"/>
                      <a:pt x="24415" y="17024"/>
                    </a:cubicBezTo>
                    <a:cubicBezTo>
                      <a:pt x="24397" y="17024"/>
                      <a:pt x="24360" y="17061"/>
                      <a:pt x="24379" y="17079"/>
                    </a:cubicBezTo>
                    <a:cubicBezTo>
                      <a:pt x="24379" y="17190"/>
                      <a:pt x="24379" y="17282"/>
                      <a:pt x="24397" y="17392"/>
                    </a:cubicBezTo>
                    <a:cubicBezTo>
                      <a:pt x="24386" y="17387"/>
                      <a:pt x="24376" y="17384"/>
                      <a:pt x="24365" y="17384"/>
                    </a:cubicBezTo>
                    <a:cubicBezTo>
                      <a:pt x="24340" y="17384"/>
                      <a:pt x="24318" y="17397"/>
                      <a:pt x="24305" y="17410"/>
                    </a:cubicBezTo>
                    <a:cubicBezTo>
                      <a:pt x="24232" y="17502"/>
                      <a:pt x="24287" y="17686"/>
                      <a:pt x="24379" y="17907"/>
                    </a:cubicBezTo>
                    <a:cubicBezTo>
                      <a:pt x="24379" y="17944"/>
                      <a:pt x="24397" y="17962"/>
                      <a:pt x="24397" y="17980"/>
                    </a:cubicBezTo>
                    <a:cubicBezTo>
                      <a:pt x="24415" y="18017"/>
                      <a:pt x="24434" y="18054"/>
                      <a:pt x="24452" y="18091"/>
                    </a:cubicBezTo>
                    <a:cubicBezTo>
                      <a:pt x="24452" y="18183"/>
                      <a:pt x="24452" y="18293"/>
                      <a:pt x="24471" y="18385"/>
                    </a:cubicBezTo>
                    <a:cubicBezTo>
                      <a:pt x="24397" y="18311"/>
                      <a:pt x="24305" y="18238"/>
                      <a:pt x="24232" y="18146"/>
                    </a:cubicBezTo>
                    <a:cubicBezTo>
                      <a:pt x="24195" y="17888"/>
                      <a:pt x="24158" y="17594"/>
                      <a:pt x="24213" y="17355"/>
                    </a:cubicBezTo>
                    <a:cubicBezTo>
                      <a:pt x="24232" y="17337"/>
                      <a:pt x="24213" y="17300"/>
                      <a:pt x="24176" y="17300"/>
                    </a:cubicBezTo>
                    <a:cubicBezTo>
                      <a:pt x="24172" y="17295"/>
                      <a:pt x="24165" y="17293"/>
                      <a:pt x="24159" y="17293"/>
                    </a:cubicBezTo>
                    <a:cubicBezTo>
                      <a:pt x="24141" y="17293"/>
                      <a:pt x="24121" y="17310"/>
                      <a:pt x="24121" y="17337"/>
                    </a:cubicBezTo>
                    <a:cubicBezTo>
                      <a:pt x="24066" y="17539"/>
                      <a:pt x="24066" y="17760"/>
                      <a:pt x="24103" y="17980"/>
                    </a:cubicBezTo>
                    <a:cubicBezTo>
                      <a:pt x="24029" y="17888"/>
                      <a:pt x="23956" y="17778"/>
                      <a:pt x="23937" y="17668"/>
                    </a:cubicBezTo>
                    <a:cubicBezTo>
                      <a:pt x="23919" y="17631"/>
                      <a:pt x="23919" y="17613"/>
                      <a:pt x="23919" y="17576"/>
                    </a:cubicBezTo>
                    <a:cubicBezTo>
                      <a:pt x="23901" y="17521"/>
                      <a:pt x="23919" y="17447"/>
                      <a:pt x="23937" y="17392"/>
                    </a:cubicBezTo>
                    <a:cubicBezTo>
                      <a:pt x="23956" y="17355"/>
                      <a:pt x="23937" y="17300"/>
                      <a:pt x="23882" y="17282"/>
                    </a:cubicBezTo>
                    <a:cubicBezTo>
                      <a:pt x="23864" y="17282"/>
                      <a:pt x="23827" y="17282"/>
                      <a:pt x="23809" y="17300"/>
                    </a:cubicBezTo>
                    <a:cubicBezTo>
                      <a:pt x="23790" y="17282"/>
                      <a:pt x="23790" y="17282"/>
                      <a:pt x="23772" y="17263"/>
                    </a:cubicBezTo>
                    <a:cubicBezTo>
                      <a:pt x="23763" y="17254"/>
                      <a:pt x="23749" y="17250"/>
                      <a:pt x="23735" y="17250"/>
                    </a:cubicBezTo>
                    <a:cubicBezTo>
                      <a:pt x="23721" y="17250"/>
                      <a:pt x="23708" y="17254"/>
                      <a:pt x="23698" y="17263"/>
                    </a:cubicBezTo>
                    <a:cubicBezTo>
                      <a:pt x="23680" y="17282"/>
                      <a:pt x="23680" y="17318"/>
                      <a:pt x="23698" y="17337"/>
                    </a:cubicBezTo>
                    <a:cubicBezTo>
                      <a:pt x="23717" y="17355"/>
                      <a:pt x="23735" y="17392"/>
                      <a:pt x="23754" y="17429"/>
                    </a:cubicBezTo>
                    <a:cubicBezTo>
                      <a:pt x="23735" y="17594"/>
                      <a:pt x="23772" y="17760"/>
                      <a:pt x="23864" y="17925"/>
                    </a:cubicBezTo>
                    <a:cubicBezTo>
                      <a:pt x="23864" y="17962"/>
                      <a:pt x="23882" y="17999"/>
                      <a:pt x="23882" y="18017"/>
                    </a:cubicBezTo>
                    <a:cubicBezTo>
                      <a:pt x="23919" y="18127"/>
                      <a:pt x="23937" y="18238"/>
                      <a:pt x="23956" y="18330"/>
                    </a:cubicBezTo>
                    <a:cubicBezTo>
                      <a:pt x="23901" y="18201"/>
                      <a:pt x="23846" y="18072"/>
                      <a:pt x="23772" y="17980"/>
                    </a:cubicBezTo>
                    <a:cubicBezTo>
                      <a:pt x="23717" y="17907"/>
                      <a:pt x="23680" y="17833"/>
                      <a:pt x="23625" y="17741"/>
                    </a:cubicBezTo>
                    <a:cubicBezTo>
                      <a:pt x="23625" y="17723"/>
                      <a:pt x="23625" y="17723"/>
                      <a:pt x="23625" y="17705"/>
                    </a:cubicBezTo>
                    <a:cubicBezTo>
                      <a:pt x="23643" y="17668"/>
                      <a:pt x="23625" y="17649"/>
                      <a:pt x="23588" y="17631"/>
                    </a:cubicBezTo>
                    <a:lnTo>
                      <a:pt x="23570" y="17631"/>
                    </a:lnTo>
                    <a:cubicBezTo>
                      <a:pt x="23533" y="17576"/>
                      <a:pt x="23515" y="17502"/>
                      <a:pt x="23478" y="17429"/>
                    </a:cubicBezTo>
                    <a:lnTo>
                      <a:pt x="23423" y="17337"/>
                    </a:lnTo>
                    <a:cubicBezTo>
                      <a:pt x="23423" y="17324"/>
                      <a:pt x="23404" y="17311"/>
                      <a:pt x="23381" y="17311"/>
                    </a:cubicBezTo>
                    <a:cubicBezTo>
                      <a:pt x="23371" y="17311"/>
                      <a:pt x="23360" y="17313"/>
                      <a:pt x="23349" y="17318"/>
                    </a:cubicBezTo>
                    <a:cubicBezTo>
                      <a:pt x="23331" y="17318"/>
                      <a:pt x="23312" y="17355"/>
                      <a:pt x="23331" y="17392"/>
                    </a:cubicBezTo>
                    <a:lnTo>
                      <a:pt x="23368" y="17484"/>
                    </a:lnTo>
                    <a:cubicBezTo>
                      <a:pt x="23423" y="17576"/>
                      <a:pt x="23478" y="17686"/>
                      <a:pt x="23515" y="17778"/>
                    </a:cubicBezTo>
                    <a:cubicBezTo>
                      <a:pt x="23515" y="17925"/>
                      <a:pt x="23570" y="18091"/>
                      <a:pt x="23607" y="18219"/>
                    </a:cubicBezTo>
                    <a:lnTo>
                      <a:pt x="23607" y="18256"/>
                    </a:lnTo>
                    <a:cubicBezTo>
                      <a:pt x="23662" y="18440"/>
                      <a:pt x="23735" y="18624"/>
                      <a:pt x="23790" y="18808"/>
                    </a:cubicBezTo>
                    <a:cubicBezTo>
                      <a:pt x="23864" y="18973"/>
                      <a:pt x="23919" y="19139"/>
                      <a:pt x="23974" y="19322"/>
                    </a:cubicBezTo>
                    <a:cubicBezTo>
                      <a:pt x="23846" y="19157"/>
                      <a:pt x="23772" y="19047"/>
                      <a:pt x="23717" y="18973"/>
                    </a:cubicBezTo>
                    <a:lnTo>
                      <a:pt x="23698" y="18918"/>
                    </a:lnTo>
                    <a:cubicBezTo>
                      <a:pt x="23680" y="18863"/>
                      <a:pt x="23643" y="18826"/>
                      <a:pt x="23625" y="18789"/>
                    </a:cubicBezTo>
                    <a:cubicBezTo>
                      <a:pt x="23607" y="18716"/>
                      <a:pt x="23588" y="18661"/>
                      <a:pt x="23570" y="18587"/>
                    </a:cubicBezTo>
                    <a:cubicBezTo>
                      <a:pt x="23551" y="18532"/>
                      <a:pt x="23515" y="18458"/>
                      <a:pt x="23496" y="18403"/>
                    </a:cubicBezTo>
                    <a:cubicBezTo>
                      <a:pt x="23459" y="18348"/>
                      <a:pt x="23441" y="18274"/>
                      <a:pt x="23404" y="18219"/>
                    </a:cubicBezTo>
                    <a:cubicBezTo>
                      <a:pt x="23386" y="18164"/>
                      <a:pt x="23368" y="18091"/>
                      <a:pt x="23349" y="18035"/>
                    </a:cubicBezTo>
                    <a:cubicBezTo>
                      <a:pt x="23331" y="17962"/>
                      <a:pt x="23312" y="17888"/>
                      <a:pt x="23294" y="17815"/>
                    </a:cubicBezTo>
                    <a:cubicBezTo>
                      <a:pt x="23281" y="17788"/>
                      <a:pt x="23257" y="17771"/>
                      <a:pt x="23239" y="17771"/>
                    </a:cubicBezTo>
                    <a:cubicBezTo>
                      <a:pt x="23232" y="17771"/>
                      <a:pt x="23225" y="17773"/>
                      <a:pt x="23220" y="17778"/>
                    </a:cubicBezTo>
                    <a:cubicBezTo>
                      <a:pt x="23184" y="17796"/>
                      <a:pt x="23165" y="17815"/>
                      <a:pt x="23184" y="17852"/>
                    </a:cubicBezTo>
                    <a:cubicBezTo>
                      <a:pt x="23220" y="17907"/>
                      <a:pt x="23239" y="17980"/>
                      <a:pt x="23257" y="18054"/>
                    </a:cubicBezTo>
                    <a:cubicBezTo>
                      <a:pt x="23276" y="18127"/>
                      <a:pt x="23276" y="18183"/>
                      <a:pt x="23312" y="18256"/>
                    </a:cubicBezTo>
                    <a:cubicBezTo>
                      <a:pt x="23312" y="18269"/>
                      <a:pt x="23312" y="18281"/>
                      <a:pt x="23318" y="18293"/>
                    </a:cubicBezTo>
                    <a:lnTo>
                      <a:pt x="23318" y="18293"/>
                    </a:lnTo>
                    <a:cubicBezTo>
                      <a:pt x="23139" y="18041"/>
                      <a:pt x="22981" y="17771"/>
                      <a:pt x="22981" y="17484"/>
                    </a:cubicBezTo>
                    <a:cubicBezTo>
                      <a:pt x="22981" y="17447"/>
                      <a:pt x="22945" y="17429"/>
                      <a:pt x="22926" y="17429"/>
                    </a:cubicBezTo>
                    <a:cubicBezTo>
                      <a:pt x="22890" y="17429"/>
                      <a:pt x="22871" y="17466"/>
                      <a:pt x="22871" y="17484"/>
                    </a:cubicBezTo>
                    <a:cubicBezTo>
                      <a:pt x="22871" y="17668"/>
                      <a:pt x="22926" y="17852"/>
                      <a:pt x="23018" y="18017"/>
                    </a:cubicBezTo>
                    <a:cubicBezTo>
                      <a:pt x="23018" y="18017"/>
                      <a:pt x="23018" y="18035"/>
                      <a:pt x="23018" y="18035"/>
                    </a:cubicBezTo>
                    <a:cubicBezTo>
                      <a:pt x="23018" y="18183"/>
                      <a:pt x="23092" y="18330"/>
                      <a:pt x="23184" y="18477"/>
                    </a:cubicBezTo>
                    <a:cubicBezTo>
                      <a:pt x="23202" y="18513"/>
                      <a:pt x="23220" y="18569"/>
                      <a:pt x="23257" y="18605"/>
                    </a:cubicBezTo>
                    <a:cubicBezTo>
                      <a:pt x="23331" y="18789"/>
                      <a:pt x="23404" y="18991"/>
                      <a:pt x="23459" y="19194"/>
                    </a:cubicBezTo>
                    <a:cubicBezTo>
                      <a:pt x="23478" y="19212"/>
                      <a:pt x="23478" y="19249"/>
                      <a:pt x="23496" y="19267"/>
                    </a:cubicBezTo>
                    <a:cubicBezTo>
                      <a:pt x="23441" y="19212"/>
                      <a:pt x="23386" y="19175"/>
                      <a:pt x="23349" y="19139"/>
                    </a:cubicBezTo>
                    <a:cubicBezTo>
                      <a:pt x="23276" y="19065"/>
                      <a:pt x="23202" y="18973"/>
                      <a:pt x="23147" y="18881"/>
                    </a:cubicBezTo>
                    <a:cubicBezTo>
                      <a:pt x="23129" y="18844"/>
                      <a:pt x="23110" y="18826"/>
                      <a:pt x="23092" y="18789"/>
                    </a:cubicBezTo>
                    <a:cubicBezTo>
                      <a:pt x="23073" y="18752"/>
                      <a:pt x="23055" y="18716"/>
                      <a:pt x="23037" y="18661"/>
                    </a:cubicBezTo>
                    <a:cubicBezTo>
                      <a:pt x="22963" y="18532"/>
                      <a:pt x="22890" y="18403"/>
                      <a:pt x="22890" y="18274"/>
                    </a:cubicBezTo>
                    <a:cubicBezTo>
                      <a:pt x="22890" y="18238"/>
                      <a:pt x="22853" y="18219"/>
                      <a:pt x="22834" y="18219"/>
                    </a:cubicBezTo>
                    <a:cubicBezTo>
                      <a:pt x="22798" y="18219"/>
                      <a:pt x="22779" y="18256"/>
                      <a:pt x="22779" y="18274"/>
                    </a:cubicBezTo>
                    <a:cubicBezTo>
                      <a:pt x="22779" y="18293"/>
                      <a:pt x="22779" y="18293"/>
                      <a:pt x="22779" y="18311"/>
                    </a:cubicBezTo>
                    <a:cubicBezTo>
                      <a:pt x="22761" y="18274"/>
                      <a:pt x="22742" y="18238"/>
                      <a:pt x="22724" y="18201"/>
                    </a:cubicBezTo>
                    <a:lnTo>
                      <a:pt x="22706" y="18164"/>
                    </a:lnTo>
                    <a:cubicBezTo>
                      <a:pt x="22687" y="18146"/>
                      <a:pt x="22669" y="18109"/>
                      <a:pt x="22651" y="18072"/>
                    </a:cubicBezTo>
                    <a:cubicBezTo>
                      <a:pt x="22595" y="17944"/>
                      <a:pt x="22503" y="17778"/>
                      <a:pt x="22393" y="17741"/>
                    </a:cubicBezTo>
                    <a:lnTo>
                      <a:pt x="22375" y="17741"/>
                    </a:lnTo>
                    <a:cubicBezTo>
                      <a:pt x="22356" y="17741"/>
                      <a:pt x="22320" y="17760"/>
                      <a:pt x="22320" y="17778"/>
                    </a:cubicBezTo>
                    <a:cubicBezTo>
                      <a:pt x="22320" y="17815"/>
                      <a:pt x="22338" y="17833"/>
                      <a:pt x="22356" y="17852"/>
                    </a:cubicBezTo>
                    <a:cubicBezTo>
                      <a:pt x="22430" y="17870"/>
                      <a:pt x="22503" y="18017"/>
                      <a:pt x="22559" y="18127"/>
                    </a:cubicBezTo>
                    <a:cubicBezTo>
                      <a:pt x="22577" y="18164"/>
                      <a:pt x="22595" y="18201"/>
                      <a:pt x="22595" y="18219"/>
                    </a:cubicBezTo>
                    <a:lnTo>
                      <a:pt x="22614" y="18256"/>
                    </a:lnTo>
                    <a:cubicBezTo>
                      <a:pt x="22761" y="18477"/>
                      <a:pt x="22890" y="18716"/>
                      <a:pt x="23055" y="18936"/>
                    </a:cubicBezTo>
                    <a:cubicBezTo>
                      <a:pt x="23147" y="19157"/>
                      <a:pt x="23276" y="19359"/>
                      <a:pt x="23386" y="19561"/>
                    </a:cubicBezTo>
                    <a:cubicBezTo>
                      <a:pt x="23441" y="19672"/>
                      <a:pt x="23496" y="19782"/>
                      <a:pt x="23570" y="19911"/>
                    </a:cubicBezTo>
                    <a:lnTo>
                      <a:pt x="23607" y="19966"/>
                    </a:lnTo>
                    <a:cubicBezTo>
                      <a:pt x="23607" y="19984"/>
                      <a:pt x="23625" y="20021"/>
                      <a:pt x="23643" y="20058"/>
                    </a:cubicBezTo>
                    <a:lnTo>
                      <a:pt x="23551" y="20058"/>
                    </a:lnTo>
                    <a:cubicBezTo>
                      <a:pt x="23515" y="20003"/>
                      <a:pt x="23478" y="19947"/>
                      <a:pt x="23441" y="19892"/>
                    </a:cubicBezTo>
                    <a:cubicBezTo>
                      <a:pt x="23386" y="19782"/>
                      <a:pt x="23312" y="19690"/>
                      <a:pt x="23239" y="19598"/>
                    </a:cubicBezTo>
                    <a:cubicBezTo>
                      <a:pt x="23092" y="19359"/>
                      <a:pt x="22926" y="19120"/>
                      <a:pt x="22816" y="18863"/>
                    </a:cubicBezTo>
                    <a:cubicBezTo>
                      <a:pt x="22798" y="18863"/>
                      <a:pt x="22798" y="18844"/>
                      <a:pt x="22779" y="18826"/>
                    </a:cubicBezTo>
                    <a:cubicBezTo>
                      <a:pt x="22669" y="18605"/>
                      <a:pt x="22669" y="18532"/>
                      <a:pt x="22669" y="18513"/>
                    </a:cubicBezTo>
                    <a:cubicBezTo>
                      <a:pt x="22687" y="18495"/>
                      <a:pt x="22687" y="18458"/>
                      <a:pt x="22669" y="18440"/>
                    </a:cubicBezTo>
                    <a:cubicBezTo>
                      <a:pt x="22651" y="18431"/>
                      <a:pt x="22637" y="18426"/>
                      <a:pt x="22625" y="18426"/>
                    </a:cubicBezTo>
                    <a:cubicBezTo>
                      <a:pt x="22614" y="18426"/>
                      <a:pt x="22605" y="18431"/>
                      <a:pt x="22595" y="18440"/>
                    </a:cubicBezTo>
                    <a:cubicBezTo>
                      <a:pt x="22522" y="18532"/>
                      <a:pt x="22595" y="18697"/>
                      <a:pt x="22687" y="18881"/>
                    </a:cubicBezTo>
                    <a:cubicBezTo>
                      <a:pt x="22706" y="18900"/>
                      <a:pt x="22706" y="18900"/>
                      <a:pt x="22706" y="18918"/>
                    </a:cubicBezTo>
                    <a:cubicBezTo>
                      <a:pt x="22834" y="19175"/>
                      <a:pt x="23000" y="19414"/>
                      <a:pt x="23165" y="19653"/>
                    </a:cubicBezTo>
                    <a:cubicBezTo>
                      <a:pt x="23220" y="19745"/>
                      <a:pt x="23294" y="19856"/>
                      <a:pt x="23349" y="19947"/>
                    </a:cubicBezTo>
                    <a:cubicBezTo>
                      <a:pt x="23386" y="19984"/>
                      <a:pt x="23404" y="20039"/>
                      <a:pt x="23441" y="20076"/>
                    </a:cubicBezTo>
                    <a:cubicBezTo>
                      <a:pt x="22945" y="20168"/>
                      <a:pt x="22430" y="20462"/>
                      <a:pt x="21934" y="20499"/>
                    </a:cubicBezTo>
                    <a:cubicBezTo>
                      <a:pt x="21863" y="20504"/>
                      <a:pt x="21795" y="20506"/>
                      <a:pt x="21729" y="20506"/>
                    </a:cubicBezTo>
                    <a:cubicBezTo>
                      <a:pt x="21312" y="20506"/>
                      <a:pt x="20970" y="20415"/>
                      <a:pt x="20573" y="20352"/>
                    </a:cubicBezTo>
                    <a:cubicBezTo>
                      <a:pt x="20573" y="20186"/>
                      <a:pt x="20591" y="20021"/>
                      <a:pt x="20591" y="19856"/>
                    </a:cubicBezTo>
                    <a:cubicBezTo>
                      <a:pt x="20573" y="19469"/>
                      <a:pt x="20518" y="19102"/>
                      <a:pt x="20389" y="18752"/>
                    </a:cubicBezTo>
                    <a:cubicBezTo>
                      <a:pt x="20242" y="18403"/>
                      <a:pt x="20058" y="18072"/>
                      <a:pt x="20022" y="17686"/>
                    </a:cubicBezTo>
                    <a:cubicBezTo>
                      <a:pt x="20003" y="17245"/>
                      <a:pt x="20205" y="16840"/>
                      <a:pt x="20224" y="16399"/>
                    </a:cubicBezTo>
                    <a:cubicBezTo>
                      <a:pt x="20242" y="15884"/>
                      <a:pt x="19966" y="15370"/>
                      <a:pt x="19562" y="15131"/>
                    </a:cubicBezTo>
                    <a:lnTo>
                      <a:pt x="19562" y="15131"/>
                    </a:lnTo>
                    <a:cubicBezTo>
                      <a:pt x="19856" y="15425"/>
                      <a:pt x="20003" y="15848"/>
                      <a:pt x="19985" y="16271"/>
                    </a:cubicBezTo>
                    <a:cubicBezTo>
                      <a:pt x="19948" y="16785"/>
                      <a:pt x="19617" y="17245"/>
                      <a:pt x="19654" y="17778"/>
                    </a:cubicBezTo>
                    <a:cubicBezTo>
                      <a:pt x="19654" y="18017"/>
                      <a:pt x="19727" y="18238"/>
                      <a:pt x="19819" y="18458"/>
                    </a:cubicBezTo>
                    <a:cubicBezTo>
                      <a:pt x="19948" y="18752"/>
                      <a:pt x="20132" y="19047"/>
                      <a:pt x="20187" y="19396"/>
                    </a:cubicBezTo>
                    <a:cubicBezTo>
                      <a:pt x="20242" y="19672"/>
                      <a:pt x="20224" y="19966"/>
                      <a:pt x="20224" y="20242"/>
                    </a:cubicBezTo>
                    <a:cubicBezTo>
                      <a:pt x="20224" y="20260"/>
                      <a:pt x="20224" y="20278"/>
                      <a:pt x="20224" y="20297"/>
                    </a:cubicBezTo>
                    <a:cubicBezTo>
                      <a:pt x="19966" y="20278"/>
                      <a:pt x="19709" y="20278"/>
                      <a:pt x="19452" y="20278"/>
                    </a:cubicBezTo>
                    <a:cubicBezTo>
                      <a:pt x="19433" y="20131"/>
                      <a:pt x="19433" y="19984"/>
                      <a:pt x="19415" y="19837"/>
                    </a:cubicBezTo>
                    <a:cubicBezTo>
                      <a:pt x="19360" y="18955"/>
                      <a:pt x="19341" y="18054"/>
                      <a:pt x="19047" y="17227"/>
                    </a:cubicBezTo>
                    <a:cubicBezTo>
                      <a:pt x="18937" y="16932"/>
                      <a:pt x="18790" y="16657"/>
                      <a:pt x="18661" y="16362"/>
                    </a:cubicBezTo>
                    <a:cubicBezTo>
                      <a:pt x="18459" y="15903"/>
                      <a:pt x="18293" y="15443"/>
                      <a:pt x="18165" y="14947"/>
                    </a:cubicBezTo>
                    <a:lnTo>
                      <a:pt x="18165" y="14947"/>
                    </a:lnTo>
                    <a:cubicBezTo>
                      <a:pt x="18202" y="15259"/>
                      <a:pt x="18238" y="15554"/>
                      <a:pt x="18257" y="15866"/>
                    </a:cubicBezTo>
                    <a:cubicBezTo>
                      <a:pt x="18183" y="15719"/>
                      <a:pt x="18110" y="15572"/>
                      <a:pt x="18036" y="15443"/>
                    </a:cubicBezTo>
                    <a:lnTo>
                      <a:pt x="18036" y="15443"/>
                    </a:lnTo>
                    <a:cubicBezTo>
                      <a:pt x="18146" y="15701"/>
                      <a:pt x="18220" y="15995"/>
                      <a:pt x="18257" y="16271"/>
                    </a:cubicBezTo>
                    <a:cubicBezTo>
                      <a:pt x="18257" y="16344"/>
                      <a:pt x="18275" y="16418"/>
                      <a:pt x="18275" y="16491"/>
                    </a:cubicBezTo>
                    <a:cubicBezTo>
                      <a:pt x="18275" y="16510"/>
                      <a:pt x="18275" y="16528"/>
                      <a:pt x="18275" y="16565"/>
                    </a:cubicBezTo>
                    <a:cubicBezTo>
                      <a:pt x="18293" y="16601"/>
                      <a:pt x="18293" y="16638"/>
                      <a:pt x="18293" y="16675"/>
                    </a:cubicBezTo>
                    <a:cubicBezTo>
                      <a:pt x="18293" y="17098"/>
                      <a:pt x="18238" y="17521"/>
                      <a:pt x="18146" y="17925"/>
                    </a:cubicBezTo>
                    <a:cubicBezTo>
                      <a:pt x="18110" y="18183"/>
                      <a:pt x="18036" y="18458"/>
                      <a:pt x="18036" y="18734"/>
                    </a:cubicBezTo>
                    <a:cubicBezTo>
                      <a:pt x="18036" y="18844"/>
                      <a:pt x="18036" y="18973"/>
                      <a:pt x="18054" y="19102"/>
                    </a:cubicBezTo>
                    <a:lnTo>
                      <a:pt x="17797" y="19102"/>
                    </a:lnTo>
                    <a:cubicBezTo>
                      <a:pt x="17797" y="19083"/>
                      <a:pt x="17797" y="19047"/>
                      <a:pt x="17797" y="19028"/>
                    </a:cubicBezTo>
                    <a:cubicBezTo>
                      <a:pt x="17852" y="18808"/>
                      <a:pt x="17907" y="18605"/>
                      <a:pt x="17907" y="18385"/>
                    </a:cubicBezTo>
                    <a:cubicBezTo>
                      <a:pt x="17907" y="18238"/>
                      <a:pt x="17871" y="18109"/>
                      <a:pt x="17834" y="17980"/>
                    </a:cubicBezTo>
                    <a:cubicBezTo>
                      <a:pt x="17852" y="17741"/>
                      <a:pt x="17889" y="17484"/>
                      <a:pt x="17907" y="17245"/>
                    </a:cubicBezTo>
                    <a:cubicBezTo>
                      <a:pt x="17926" y="16932"/>
                      <a:pt x="17907" y="16620"/>
                      <a:pt x="17852" y="16307"/>
                    </a:cubicBezTo>
                    <a:cubicBezTo>
                      <a:pt x="17797" y="16068"/>
                      <a:pt x="17742" y="15829"/>
                      <a:pt x="17595" y="15664"/>
                    </a:cubicBezTo>
                    <a:cubicBezTo>
                      <a:pt x="17448" y="15517"/>
                      <a:pt x="17319" y="15406"/>
                      <a:pt x="17190" y="15241"/>
                    </a:cubicBezTo>
                    <a:lnTo>
                      <a:pt x="17190" y="15241"/>
                    </a:lnTo>
                    <a:cubicBezTo>
                      <a:pt x="17154" y="15351"/>
                      <a:pt x="17264" y="15535"/>
                      <a:pt x="17301" y="15645"/>
                    </a:cubicBezTo>
                    <a:cubicBezTo>
                      <a:pt x="17356" y="15829"/>
                      <a:pt x="17411" y="16013"/>
                      <a:pt x="17429" y="16215"/>
                    </a:cubicBezTo>
                    <a:cubicBezTo>
                      <a:pt x="17466" y="16436"/>
                      <a:pt x="17429" y="16675"/>
                      <a:pt x="17393" y="16896"/>
                    </a:cubicBezTo>
                    <a:cubicBezTo>
                      <a:pt x="17393" y="16877"/>
                      <a:pt x="17374" y="16877"/>
                      <a:pt x="17374" y="16859"/>
                    </a:cubicBezTo>
                    <a:cubicBezTo>
                      <a:pt x="17301" y="16620"/>
                      <a:pt x="17135" y="16436"/>
                      <a:pt x="16970" y="16271"/>
                    </a:cubicBezTo>
                    <a:cubicBezTo>
                      <a:pt x="16878" y="15995"/>
                      <a:pt x="16841" y="15701"/>
                      <a:pt x="16859" y="15406"/>
                    </a:cubicBezTo>
                    <a:lnTo>
                      <a:pt x="16859" y="15406"/>
                    </a:lnTo>
                    <a:cubicBezTo>
                      <a:pt x="16694" y="15719"/>
                      <a:pt x="16529" y="16050"/>
                      <a:pt x="16565" y="16399"/>
                    </a:cubicBezTo>
                    <a:cubicBezTo>
                      <a:pt x="16565" y="16473"/>
                      <a:pt x="16584" y="16546"/>
                      <a:pt x="16620" y="16620"/>
                    </a:cubicBezTo>
                    <a:cubicBezTo>
                      <a:pt x="16639" y="16675"/>
                      <a:pt x="16657" y="16749"/>
                      <a:pt x="16694" y="16804"/>
                    </a:cubicBezTo>
                    <a:cubicBezTo>
                      <a:pt x="16676" y="16804"/>
                      <a:pt x="16676" y="16785"/>
                      <a:pt x="16676" y="16785"/>
                    </a:cubicBezTo>
                    <a:cubicBezTo>
                      <a:pt x="16620" y="16785"/>
                      <a:pt x="16565" y="16804"/>
                      <a:pt x="16529" y="16840"/>
                    </a:cubicBezTo>
                    <a:cubicBezTo>
                      <a:pt x="16455" y="16583"/>
                      <a:pt x="16363" y="16344"/>
                      <a:pt x="16271" y="16087"/>
                    </a:cubicBezTo>
                    <a:lnTo>
                      <a:pt x="16271" y="16087"/>
                    </a:lnTo>
                    <a:cubicBezTo>
                      <a:pt x="16308" y="16436"/>
                      <a:pt x="16345" y="16767"/>
                      <a:pt x="16400" y="17098"/>
                    </a:cubicBezTo>
                    <a:cubicBezTo>
                      <a:pt x="16400" y="17098"/>
                      <a:pt x="16400" y="17116"/>
                      <a:pt x="16400" y="17116"/>
                    </a:cubicBezTo>
                    <a:cubicBezTo>
                      <a:pt x="16381" y="17135"/>
                      <a:pt x="16381" y="17171"/>
                      <a:pt x="16363" y="17190"/>
                    </a:cubicBezTo>
                    <a:cubicBezTo>
                      <a:pt x="16335" y="17218"/>
                      <a:pt x="16296" y="17257"/>
                      <a:pt x="16254" y="17257"/>
                    </a:cubicBezTo>
                    <a:cubicBezTo>
                      <a:pt x="16242" y="17257"/>
                      <a:pt x="16229" y="17253"/>
                      <a:pt x="16216" y="17245"/>
                    </a:cubicBezTo>
                    <a:cubicBezTo>
                      <a:pt x="16161" y="17227"/>
                      <a:pt x="16198" y="17135"/>
                      <a:pt x="16198" y="17079"/>
                    </a:cubicBezTo>
                    <a:cubicBezTo>
                      <a:pt x="16198" y="17024"/>
                      <a:pt x="16198" y="16969"/>
                      <a:pt x="16179" y="16914"/>
                    </a:cubicBezTo>
                    <a:cubicBezTo>
                      <a:pt x="16161" y="16804"/>
                      <a:pt x="16106" y="16675"/>
                      <a:pt x="15995" y="16620"/>
                    </a:cubicBezTo>
                    <a:cubicBezTo>
                      <a:pt x="15972" y="16602"/>
                      <a:pt x="15943" y="16594"/>
                      <a:pt x="15912" y="16594"/>
                    </a:cubicBezTo>
                    <a:cubicBezTo>
                      <a:pt x="15849" y="16594"/>
                      <a:pt x="15781" y="16631"/>
                      <a:pt x="15756" y="16693"/>
                    </a:cubicBezTo>
                    <a:cubicBezTo>
                      <a:pt x="15720" y="16804"/>
                      <a:pt x="15756" y="16896"/>
                      <a:pt x="15812" y="16988"/>
                    </a:cubicBezTo>
                    <a:cubicBezTo>
                      <a:pt x="15903" y="17135"/>
                      <a:pt x="15940" y="17300"/>
                      <a:pt x="15940" y="17466"/>
                    </a:cubicBezTo>
                    <a:cubicBezTo>
                      <a:pt x="15925" y="17420"/>
                      <a:pt x="15898" y="17387"/>
                      <a:pt x="15878" y="17387"/>
                    </a:cubicBezTo>
                    <a:cubicBezTo>
                      <a:pt x="15874" y="17387"/>
                      <a:pt x="15870" y="17389"/>
                      <a:pt x="15867" y="17392"/>
                    </a:cubicBezTo>
                    <a:cubicBezTo>
                      <a:pt x="15885" y="17521"/>
                      <a:pt x="15903" y="17649"/>
                      <a:pt x="15903" y="17778"/>
                    </a:cubicBezTo>
                    <a:cubicBezTo>
                      <a:pt x="15885" y="17833"/>
                      <a:pt x="15885" y="17870"/>
                      <a:pt x="15867" y="17907"/>
                    </a:cubicBezTo>
                    <a:cubicBezTo>
                      <a:pt x="15848" y="17870"/>
                      <a:pt x="15830" y="17833"/>
                      <a:pt x="15812" y="17796"/>
                    </a:cubicBezTo>
                    <a:cubicBezTo>
                      <a:pt x="15829" y="17677"/>
                      <a:pt x="15767" y="17574"/>
                      <a:pt x="15655" y="17574"/>
                    </a:cubicBezTo>
                    <a:cubicBezTo>
                      <a:pt x="15646" y="17574"/>
                      <a:pt x="15637" y="17575"/>
                      <a:pt x="15628" y="17576"/>
                    </a:cubicBezTo>
                    <a:cubicBezTo>
                      <a:pt x="15591" y="17539"/>
                      <a:pt x="15573" y="17521"/>
                      <a:pt x="15536" y="17484"/>
                    </a:cubicBezTo>
                    <a:lnTo>
                      <a:pt x="15536" y="17484"/>
                    </a:lnTo>
                    <a:cubicBezTo>
                      <a:pt x="15554" y="17521"/>
                      <a:pt x="15573" y="17557"/>
                      <a:pt x="15591" y="17576"/>
                    </a:cubicBezTo>
                    <a:cubicBezTo>
                      <a:pt x="15536" y="17594"/>
                      <a:pt x="15499" y="17631"/>
                      <a:pt x="15462" y="17649"/>
                    </a:cubicBezTo>
                    <a:cubicBezTo>
                      <a:pt x="15444" y="17649"/>
                      <a:pt x="15407" y="17668"/>
                      <a:pt x="15389" y="17668"/>
                    </a:cubicBezTo>
                    <a:lnTo>
                      <a:pt x="15370" y="17668"/>
                    </a:lnTo>
                    <a:cubicBezTo>
                      <a:pt x="15370" y="17649"/>
                      <a:pt x="15407" y="17613"/>
                      <a:pt x="15407" y="17594"/>
                    </a:cubicBezTo>
                    <a:cubicBezTo>
                      <a:pt x="15462" y="17466"/>
                      <a:pt x="15664" y="17355"/>
                      <a:pt x="15646" y="17190"/>
                    </a:cubicBezTo>
                    <a:cubicBezTo>
                      <a:pt x="15632" y="17094"/>
                      <a:pt x="15558" y="17009"/>
                      <a:pt x="15475" y="17009"/>
                    </a:cubicBezTo>
                    <a:cubicBezTo>
                      <a:pt x="15447" y="17009"/>
                      <a:pt x="15417" y="17019"/>
                      <a:pt x="15389" y="17043"/>
                    </a:cubicBezTo>
                    <a:cubicBezTo>
                      <a:pt x="15315" y="17079"/>
                      <a:pt x="15297" y="17153"/>
                      <a:pt x="15242" y="17190"/>
                    </a:cubicBezTo>
                    <a:cubicBezTo>
                      <a:pt x="15223" y="17199"/>
                      <a:pt x="15200" y="17208"/>
                      <a:pt x="15182" y="17208"/>
                    </a:cubicBezTo>
                    <a:cubicBezTo>
                      <a:pt x="15163" y="17208"/>
                      <a:pt x="15150" y="17199"/>
                      <a:pt x="15150" y="17171"/>
                    </a:cubicBezTo>
                    <a:cubicBezTo>
                      <a:pt x="15150" y="17116"/>
                      <a:pt x="15168" y="17079"/>
                      <a:pt x="15168" y="17043"/>
                    </a:cubicBezTo>
                    <a:cubicBezTo>
                      <a:pt x="15186" y="16951"/>
                      <a:pt x="15223" y="16840"/>
                      <a:pt x="15260" y="16767"/>
                    </a:cubicBezTo>
                    <a:cubicBezTo>
                      <a:pt x="15297" y="16675"/>
                      <a:pt x="15352" y="16601"/>
                      <a:pt x="15389" y="16528"/>
                    </a:cubicBezTo>
                    <a:cubicBezTo>
                      <a:pt x="15444" y="16399"/>
                      <a:pt x="15407" y="16234"/>
                      <a:pt x="15278" y="16179"/>
                    </a:cubicBezTo>
                    <a:cubicBezTo>
                      <a:pt x="15261" y="16173"/>
                      <a:pt x="15245" y="16170"/>
                      <a:pt x="15229" y="16170"/>
                    </a:cubicBezTo>
                    <a:cubicBezTo>
                      <a:pt x="15141" y="16170"/>
                      <a:pt x="15070" y="16248"/>
                      <a:pt x="15039" y="16326"/>
                    </a:cubicBezTo>
                    <a:cubicBezTo>
                      <a:pt x="15039" y="16381"/>
                      <a:pt x="15021" y="16436"/>
                      <a:pt x="15003" y="16491"/>
                    </a:cubicBezTo>
                    <a:cubicBezTo>
                      <a:pt x="15003" y="16528"/>
                      <a:pt x="14984" y="16565"/>
                      <a:pt x="14966" y="16583"/>
                    </a:cubicBezTo>
                    <a:cubicBezTo>
                      <a:pt x="14929" y="16473"/>
                      <a:pt x="14874" y="16362"/>
                      <a:pt x="14837" y="16271"/>
                    </a:cubicBezTo>
                    <a:cubicBezTo>
                      <a:pt x="14800" y="16179"/>
                      <a:pt x="14782" y="16050"/>
                      <a:pt x="14690" y="15995"/>
                    </a:cubicBezTo>
                    <a:cubicBezTo>
                      <a:pt x="14675" y="15985"/>
                      <a:pt x="14659" y="15980"/>
                      <a:pt x="14643" y="15980"/>
                    </a:cubicBezTo>
                    <a:cubicBezTo>
                      <a:pt x="14598" y="15980"/>
                      <a:pt x="14552" y="16015"/>
                      <a:pt x="14525" y="16068"/>
                    </a:cubicBezTo>
                    <a:cubicBezTo>
                      <a:pt x="14506" y="16142"/>
                      <a:pt x="14525" y="16234"/>
                      <a:pt x="14543" y="16307"/>
                    </a:cubicBezTo>
                    <a:cubicBezTo>
                      <a:pt x="14561" y="16381"/>
                      <a:pt x="14598" y="16473"/>
                      <a:pt x="14672" y="16528"/>
                    </a:cubicBezTo>
                    <a:cubicBezTo>
                      <a:pt x="14727" y="16601"/>
                      <a:pt x="14782" y="16657"/>
                      <a:pt x="14819" y="16749"/>
                    </a:cubicBezTo>
                    <a:cubicBezTo>
                      <a:pt x="14837" y="16804"/>
                      <a:pt x="14837" y="16877"/>
                      <a:pt x="14800" y="16914"/>
                    </a:cubicBezTo>
                    <a:cubicBezTo>
                      <a:pt x="14782" y="16896"/>
                      <a:pt x="14764" y="16877"/>
                      <a:pt x="14764" y="16859"/>
                    </a:cubicBezTo>
                    <a:cubicBezTo>
                      <a:pt x="14414" y="16307"/>
                      <a:pt x="14359" y="15609"/>
                      <a:pt x="14322" y="14965"/>
                    </a:cubicBezTo>
                    <a:lnTo>
                      <a:pt x="14322" y="14965"/>
                    </a:lnTo>
                    <a:cubicBezTo>
                      <a:pt x="14194" y="15517"/>
                      <a:pt x="14230" y="16142"/>
                      <a:pt x="14396" y="16693"/>
                    </a:cubicBezTo>
                    <a:cubicBezTo>
                      <a:pt x="14359" y="16693"/>
                      <a:pt x="14322" y="16712"/>
                      <a:pt x="14286" y="16749"/>
                    </a:cubicBezTo>
                    <a:cubicBezTo>
                      <a:pt x="14286" y="16767"/>
                      <a:pt x="14286" y="16785"/>
                      <a:pt x="14304" y="16804"/>
                    </a:cubicBezTo>
                    <a:cubicBezTo>
                      <a:pt x="14378" y="16877"/>
                      <a:pt x="14451" y="16951"/>
                      <a:pt x="14525" y="17043"/>
                    </a:cubicBezTo>
                    <a:cubicBezTo>
                      <a:pt x="14543" y="17079"/>
                      <a:pt x="14561" y="17135"/>
                      <a:pt x="14598" y="17190"/>
                    </a:cubicBezTo>
                    <a:cubicBezTo>
                      <a:pt x="14727" y="17466"/>
                      <a:pt x="14892" y="17723"/>
                      <a:pt x="15021" y="17980"/>
                    </a:cubicBezTo>
                    <a:cubicBezTo>
                      <a:pt x="15021" y="18054"/>
                      <a:pt x="15003" y="18127"/>
                      <a:pt x="14947" y="18183"/>
                    </a:cubicBezTo>
                    <a:cubicBezTo>
                      <a:pt x="14911" y="18219"/>
                      <a:pt x="14856" y="18238"/>
                      <a:pt x="14782" y="18238"/>
                    </a:cubicBezTo>
                    <a:cubicBezTo>
                      <a:pt x="14782" y="18146"/>
                      <a:pt x="14837" y="18054"/>
                      <a:pt x="14874" y="17980"/>
                    </a:cubicBezTo>
                    <a:cubicBezTo>
                      <a:pt x="14892" y="17907"/>
                      <a:pt x="14892" y="17852"/>
                      <a:pt x="14874" y="17778"/>
                    </a:cubicBezTo>
                    <a:cubicBezTo>
                      <a:pt x="14856" y="17723"/>
                      <a:pt x="14819" y="17668"/>
                      <a:pt x="14745" y="17649"/>
                    </a:cubicBezTo>
                    <a:cubicBezTo>
                      <a:pt x="14735" y="17646"/>
                      <a:pt x="14726" y="17645"/>
                      <a:pt x="14716" y="17645"/>
                    </a:cubicBezTo>
                    <a:cubicBezTo>
                      <a:pt x="14671" y="17645"/>
                      <a:pt x="14628" y="17678"/>
                      <a:pt x="14598" y="17723"/>
                    </a:cubicBezTo>
                    <a:cubicBezTo>
                      <a:pt x="14580" y="17760"/>
                      <a:pt x="14561" y="17833"/>
                      <a:pt x="14525" y="17888"/>
                    </a:cubicBezTo>
                    <a:cubicBezTo>
                      <a:pt x="14518" y="17892"/>
                      <a:pt x="14511" y="17893"/>
                      <a:pt x="14503" y="17893"/>
                    </a:cubicBezTo>
                    <a:cubicBezTo>
                      <a:pt x="14469" y="17893"/>
                      <a:pt x="14433" y="17863"/>
                      <a:pt x="14433" y="17833"/>
                    </a:cubicBezTo>
                    <a:cubicBezTo>
                      <a:pt x="14414" y="17778"/>
                      <a:pt x="14451" y="17723"/>
                      <a:pt x="14469" y="17686"/>
                    </a:cubicBezTo>
                    <a:cubicBezTo>
                      <a:pt x="14543" y="17557"/>
                      <a:pt x="14598" y="17374"/>
                      <a:pt x="14488" y="17245"/>
                    </a:cubicBezTo>
                    <a:cubicBezTo>
                      <a:pt x="14444" y="17190"/>
                      <a:pt x="14374" y="17155"/>
                      <a:pt x="14305" y="17155"/>
                    </a:cubicBezTo>
                    <a:cubicBezTo>
                      <a:pt x="14259" y="17155"/>
                      <a:pt x="14212" y="17171"/>
                      <a:pt x="14175" y="17208"/>
                    </a:cubicBezTo>
                    <a:cubicBezTo>
                      <a:pt x="14120" y="17263"/>
                      <a:pt x="14120" y="17355"/>
                      <a:pt x="14139" y="17429"/>
                    </a:cubicBezTo>
                    <a:cubicBezTo>
                      <a:pt x="14157" y="17502"/>
                      <a:pt x="14194" y="17576"/>
                      <a:pt x="14157" y="17649"/>
                    </a:cubicBezTo>
                    <a:cubicBezTo>
                      <a:pt x="14148" y="17668"/>
                      <a:pt x="14134" y="17677"/>
                      <a:pt x="14118" y="17677"/>
                    </a:cubicBezTo>
                    <a:cubicBezTo>
                      <a:pt x="14102" y="17677"/>
                      <a:pt x="14083" y="17668"/>
                      <a:pt x="14065" y="17649"/>
                    </a:cubicBezTo>
                    <a:cubicBezTo>
                      <a:pt x="14028" y="17631"/>
                      <a:pt x="13991" y="17613"/>
                      <a:pt x="13955" y="17594"/>
                    </a:cubicBezTo>
                    <a:cubicBezTo>
                      <a:pt x="13863" y="17539"/>
                      <a:pt x="13771" y="17502"/>
                      <a:pt x="13661" y="17484"/>
                    </a:cubicBezTo>
                    <a:cubicBezTo>
                      <a:pt x="13625" y="17479"/>
                      <a:pt x="13587" y="17475"/>
                      <a:pt x="13549" y="17475"/>
                    </a:cubicBezTo>
                    <a:cubicBezTo>
                      <a:pt x="13448" y="17475"/>
                      <a:pt x="13346" y="17501"/>
                      <a:pt x="13293" y="17594"/>
                    </a:cubicBezTo>
                    <a:cubicBezTo>
                      <a:pt x="13274" y="17594"/>
                      <a:pt x="13274" y="17613"/>
                      <a:pt x="13274" y="17631"/>
                    </a:cubicBezTo>
                    <a:cubicBezTo>
                      <a:pt x="13274" y="17631"/>
                      <a:pt x="13256" y="17649"/>
                      <a:pt x="13256" y="17649"/>
                    </a:cubicBezTo>
                    <a:cubicBezTo>
                      <a:pt x="13256" y="17668"/>
                      <a:pt x="13256" y="17668"/>
                      <a:pt x="13256" y="17686"/>
                    </a:cubicBezTo>
                    <a:cubicBezTo>
                      <a:pt x="13256" y="17686"/>
                      <a:pt x="13256" y="17705"/>
                      <a:pt x="13256" y="17705"/>
                    </a:cubicBezTo>
                    <a:cubicBezTo>
                      <a:pt x="13256" y="17723"/>
                      <a:pt x="13256" y="17723"/>
                      <a:pt x="13256" y="17723"/>
                    </a:cubicBezTo>
                    <a:cubicBezTo>
                      <a:pt x="13256" y="17741"/>
                      <a:pt x="13274" y="17741"/>
                      <a:pt x="13274" y="17760"/>
                    </a:cubicBezTo>
                    <a:cubicBezTo>
                      <a:pt x="13274" y="17760"/>
                      <a:pt x="13274" y="17778"/>
                      <a:pt x="13274" y="17778"/>
                    </a:cubicBezTo>
                    <a:cubicBezTo>
                      <a:pt x="13274" y="17778"/>
                      <a:pt x="13293" y="17796"/>
                      <a:pt x="13293" y="17796"/>
                    </a:cubicBezTo>
                    <a:cubicBezTo>
                      <a:pt x="13293" y="17815"/>
                      <a:pt x="13293" y="17815"/>
                      <a:pt x="13293" y="17815"/>
                    </a:cubicBezTo>
                    <a:cubicBezTo>
                      <a:pt x="13311" y="17833"/>
                      <a:pt x="13311" y="17833"/>
                      <a:pt x="13311" y="17852"/>
                    </a:cubicBezTo>
                    <a:cubicBezTo>
                      <a:pt x="13330" y="17852"/>
                      <a:pt x="13330" y="17852"/>
                      <a:pt x="13330" y="17870"/>
                    </a:cubicBezTo>
                    <a:cubicBezTo>
                      <a:pt x="13330" y="17870"/>
                      <a:pt x="13348" y="17870"/>
                      <a:pt x="13348" y="17888"/>
                    </a:cubicBezTo>
                    <a:cubicBezTo>
                      <a:pt x="13348" y="17888"/>
                      <a:pt x="13366" y="17907"/>
                      <a:pt x="13366" y="17907"/>
                    </a:cubicBezTo>
                    <a:cubicBezTo>
                      <a:pt x="13385" y="17907"/>
                      <a:pt x="13385" y="17907"/>
                      <a:pt x="13385" y="17925"/>
                    </a:cubicBezTo>
                    <a:cubicBezTo>
                      <a:pt x="13403" y="17925"/>
                      <a:pt x="13422" y="17944"/>
                      <a:pt x="13422" y="17944"/>
                    </a:cubicBezTo>
                    <a:cubicBezTo>
                      <a:pt x="13587" y="18054"/>
                      <a:pt x="13808" y="17980"/>
                      <a:pt x="13973" y="18054"/>
                    </a:cubicBezTo>
                    <a:cubicBezTo>
                      <a:pt x="14047" y="18091"/>
                      <a:pt x="14120" y="18146"/>
                      <a:pt x="14139" y="18201"/>
                    </a:cubicBezTo>
                    <a:cubicBezTo>
                      <a:pt x="14139" y="18238"/>
                      <a:pt x="14157" y="18293"/>
                      <a:pt x="14102" y="18311"/>
                    </a:cubicBezTo>
                    <a:cubicBezTo>
                      <a:pt x="14096" y="18317"/>
                      <a:pt x="14088" y="18319"/>
                      <a:pt x="14078" y="18319"/>
                    </a:cubicBezTo>
                    <a:cubicBezTo>
                      <a:pt x="14054" y="18319"/>
                      <a:pt x="14023" y="18306"/>
                      <a:pt x="14010" y="18293"/>
                    </a:cubicBezTo>
                    <a:cubicBezTo>
                      <a:pt x="13955" y="18256"/>
                      <a:pt x="13881" y="18238"/>
                      <a:pt x="13826" y="18238"/>
                    </a:cubicBezTo>
                    <a:cubicBezTo>
                      <a:pt x="13771" y="18219"/>
                      <a:pt x="13716" y="18210"/>
                      <a:pt x="13661" y="18210"/>
                    </a:cubicBezTo>
                    <a:cubicBezTo>
                      <a:pt x="13605" y="18210"/>
                      <a:pt x="13550" y="18219"/>
                      <a:pt x="13495" y="18238"/>
                    </a:cubicBezTo>
                    <a:cubicBezTo>
                      <a:pt x="13477" y="18238"/>
                      <a:pt x="13458" y="18238"/>
                      <a:pt x="13440" y="18256"/>
                    </a:cubicBezTo>
                    <a:lnTo>
                      <a:pt x="13422" y="18256"/>
                    </a:lnTo>
                    <a:cubicBezTo>
                      <a:pt x="13403" y="18256"/>
                      <a:pt x="13385" y="18274"/>
                      <a:pt x="13366" y="18293"/>
                    </a:cubicBezTo>
                    <a:cubicBezTo>
                      <a:pt x="13330" y="18293"/>
                      <a:pt x="13311" y="18311"/>
                      <a:pt x="13293" y="18348"/>
                    </a:cubicBezTo>
                    <a:cubicBezTo>
                      <a:pt x="13293" y="18348"/>
                      <a:pt x="13293" y="18366"/>
                      <a:pt x="13293" y="18366"/>
                    </a:cubicBezTo>
                    <a:cubicBezTo>
                      <a:pt x="13274" y="18422"/>
                      <a:pt x="13293" y="18495"/>
                      <a:pt x="13348" y="18532"/>
                    </a:cubicBezTo>
                    <a:cubicBezTo>
                      <a:pt x="13392" y="18565"/>
                      <a:pt x="13443" y="18572"/>
                      <a:pt x="13496" y="18572"/>
                    </a:cubicBezTo>
                    <a:cubicBezTo>
                      <a:pt x="13532" y="18572"/>
                      <a:pt x="13569" y="18569"/>
                      <a:pt x="13605" y="18569"/>
                    </a:cubicBezTo>
                    <a:cubicBezTo>
                      <a:pt x="13642" y="18569"/>
                      <a:pt x="13679" y="18569"/>
                      <a:pt x="13734" y="18587"/>
                    </a:cubicBezTo>
                    <a:lnTo>
                      <a:pt x="13716" y="18587"/>
                    </a:lnTo>
                    <a:cubicBezTo>
                      <a:pt x="13679" y="18661"/>
                      <a:pt x="13697" y="18716"/>
                      <a:pt x="13734" y="18771"/>
                    </a:cubicBezTo>
                    <a:cubicBezTo>
                      <a:pt x="13752" y="18826"/>
                      <a:pt x="13808" y="18900"/>
                      <a:pt x="13734" y="18936"/>
                    </a:cubicBezTo>
                    <a:cubicBezTo>
                      <a:pt x="13713" y="18958"/>
                      <a:pt x="13672" y="18967"/>
                      <a:pt x="13631" y="18967"/>
                    </a:cubicBezTo>
                    <a:cubicBezTo>
                      <a:pt x="13602" y="18967"/>
                      <a:pt x="13573" y="18962"/>
                      <a:pt x="13550" y="18955"/>
                    </a:cubicBezTo>
                    <a:cubicBezTo>
                      <a:pt x="13495" y="18936"/>
                      <a:pt x="13431" y="18918"/>
                      <a:pt x="13369" y="18918"/>
                    </a:cubicBezTo>
                    <a:cubicBezTo>
                      <a:pt x="13307" y="18918"/>
                      <a:pt x="13247" y="18936"/>
                      <a:pt x="13201" y="18991"/>
                    </a:cubicBezTo>
                    <a:cubicBezTo>
                      <a:pt x="13201" y="18991"/>
                      <a:pt x="13201" y="18991"/>
                      <a:pt x="13183" y="19010"/>
                    </a:cubicBezTo>
                    <a:cubicBezTo>
                      <a:pt x="13183" y="19028"/>
                      <a:pt x="13183" y="19028"/>
                      <a:pt x="13183" y="19047"/>
                    </a:cubicBezTo>
                    <a:cubicBezTo>
                      <a:pt x="13164" y="19047"/>
                      <a:pt x="13164" y="19047"/>
                      <a:pt x="13164" y="19065"/>
                    </a:cubicBezTo>
                    <a:cubicBezTo>
                      <a:pt x="13164" y="19065"/>
                      <a:pt x="13164" y="19065"/>
                      <a:pt x="13164" y="19083"/>
                    </a:cubicBezTo>
                    <a:cubicBezTo>
                      <a:pt x="13164" y="19083"/>
                      <a:pt x="13164" y="19102"/>
                      <a:pt x="13183" y="19102"/>
                    </a:cubicBezTo>
                    <a:cubicBezTo>
                      <a:pt x="13183" y="19102"/>
                      <a:pt x="13183" y="19120"/>
                      <a:pt x="13183" y="19120"/>
                    </a:cubicBezTo>
                    <a:cubicBezTo>
                      <a:pt x="13183" y="19120"/>
                      <a:pt x="13183" y="19139"/>
                      <a:pt x="13183" y="19139"/>
                    </a:cubicBezTo>
                    <a:cubicBezTo>
                      <a:pt x="13201" y="19139"/>
                      <a:pt x="13201" y="19157"/>
                      <a:pt x="13201" y="19157"/>
                    </a:cubicBezTo>
                    <a:cubicBezTo>
                      <a:pt x="13201" y="19157"/>
                      <a:pt x="13219" y="19175"/>
                      <a:pt x="13219" y="19175"/>
                    </a:cubicBezTo>
                    <a:cubicBezTo>
                      <a:pt x="13219" y="19175"/>
                      <a:pt x="13219" y="19194"/>
                      <a:pt x="13238" y="19194"/>
                    </a:cubicBezTo>
                    <a:cubicBezTo>
                      <a:pt x="13238" y="19194"/>
                      <a:pt x="13238" y="19194"/>
                      <a:pt x="13256" y="19212"/>
                    </a:cubicBezTo>
                    <a:lnTo>
                      <a:pt x="13274" y="19212"/>
                    </a:lnTo>
                    <a:cubicBezTo>
                      <a:pt x="13274" y="19230"/>
                      <a:pt x="13293" y="19230"/>
                      <a:pt x="13293" y="19230"/>
                    </a:cubicBezTo>
                    <a:lnTo>
                      <a:pt x="13311" y="19230"/>
                    </a:lnTo>
                    <a:cubicBezTo>
                      <a:pt x="13330" y="19249"/>
                      <a:pt x="13330" y="19249"/>
                      <a:pt x="13348" y="19249"/>
                    </a:cubicBezTo>
                    <a:cubicBezTo>
                      <a:pt x="13366" y="19253"/>
                      <a:pt x="13384" y="19254"/>
                      <a:pt x="13401" y="19254"/>
                    </a:cubicBezTo>
                    <a:cubicBezTo>
                      <a:pt x="13469" y="19254"/>
                      <a:pt x="13528" y="19230"/>
                      <a:pt x="13587" y="19230"/>
                    </a:cubicBezTo>
                    <a:lnTo>
                      <a:pt x="13716" y="19230"/>
                    </a:lnTo>
                    <a:cubicBezTo>
                      <a:pt x="13752" y="19249"/>
                      <a:pt x="13789" y="19267"/>
                      <a:pt x="13826" y="19304"/>
                    </a:cubicBezTo>
                    <a:cubicBezTo>
                      <a:pt x="13881" y="19341"/>
                      <a:pt x="13936" y="19414"/>
                      <a:pt x="13991" y="19469"/>
                    </a:cubicBezTo>
                    <a:cubicBezTo>
                      <a:pt x="14010" y="19506"/>
                      <a:pt x="14047" y="19543"/>
                      <a:pt x="14065" y="19561"/>
                    </a:cubicBezTo>
                    <a:cubicBezTo>
                      <a:pt x="13679" y="19653"/>
                      <a:pt x="13274" y="19745"/>
                      <a:pt x="12888" y="19837"/>
                    </a:cubicBezTo>
                    <a:cubicBezTo>
                      <a:pt x="12925" y="19800"/>
                      <a:pt x="12944" y="19745"/>
                      <a:pt x="12962" y="19690"/>
                    </a:cubicBezTo>
                    <a:cubicBezTo>
                      <a:pt x="12962" y="19663"/>
                      <a:pt x="12942" y="19646"/>
                      <a:pt x="12924" y="19646"/>
                    </a:cubicBezTo>
                    <a:cubicBezTo>
                      <a:pt x="12918" y="19646"/>
                      <a:pt x="12912" y="19648"/>
                      <a:pt x="12907" y="19653"/>
                    </a:cubicBezTo>
                    <a:cubicBezTo>
                      <a:pt x="12833" y="19745"/>
                      <a:pt x="12741" y="19819"/>
                      <a:pt x="12631" y="19856"/>
                    </a:cubicBezTo>
                    <a:cubicBezTo>
                      <a:pt x="12649" y="19782"/>
                      <a:pt x="12668" y="19690"/>
                      <a:pt x="12705" y="19598"/>
                    </a:cubicBezTo>
                    <a:cubicBezTo>
                      <a:pt x="12705" y="19580"/>
                      <a:pt x="12686" y="19561"/>
                      <a:pt x="12649" y="19561"/>
                    </a:cubicBezTo>
                    <a:cubicBezTo>
                      <a:pt x="12539" y="19617"/>
                      <a:pt x="12521" y="19727"/>
                      <a:pt x="12484" y="19837"/>
                    </a:cubicBezTo>
                    <a:cubicBezTo>
                      <a:pt x="12484" y="19874"/>
                      <a:pt x="12466" y="19911"/>
                      <a:pt x="12429" y="19947"/>
                    </a:cubicBezTo>
                    <a:cubicBezTo>
                      <a:pt x="12300" y="19984"/>
                      <a:pt x="12153" y="20021"/>
                      <a:pt x="12024" y="20058"/>
                    </a:cubicBezTo>
                    <a:cubicBezTo>
                      <a:pt x="12006" y="20058"/>
                      <a:pt x="12006" y="20039"/>
                      <a:pt x="12006" y="20039"/>
                    </a:cubicBezTo>
                    <a:cubicBezTo>
                      <a:pt x="11932" y="19966"/>
                      <a:pt x="11951" y="19837"/>
                      <a:pt x="12043" y="19782"/>
                    </a:cubicBezTo>
                    <a:cubicBezTo>
                      <a:pt x="12104" y="19741"/>
                      <a:pt x="12170" y="19729"/>
                      <a:pt x="12239" y="19729"/>
                    </a:cubicBezTo>
                    <a:cubicBezTo>
                      <a:pt x="12295" y="19729"/>
                      <a:pt x="12353" y="19737"/>
                      <a:pt x="12410" y="19745"/>
                    </a:cubicBezTo>
                    <a:cubicBezTo>
                      <a:pt x="12429" y="19745"/>
                      <a:pt x="12447" y="19745"/>
                      <a:pt x="12447" y="19727"/>
                    </a:cubicBezTo>
                    <a:cubicBezTo>
                      <a:pt x="12484" y="19672"/>
                      <a:pt x="12447" y="19635"/>
                      <a:pt x="12410" y="19598"/>
                    </a:cubicBezTo>
                    <a:cubicBezTo>
                      <a:pt x="12392" y="19592"/>
                      <a:pt x="12374" y="19590"/>
                      <a:pt x="12355" y="19590"/>
                    </a:cubicBezTo>
                    <a:cubicBezTo>
                      <a:pt x="12318" y="19590"/>
                      <a:pt x="12282" y="19598"/>
                      <a:pt x="12245" y="19598"/>
                    </a:cubicBezTo>
                    <a:cubicBezTo>
                      <a:pt x="12153" y="19598"/>
                      <a:pt x="12171" y="19506"/>
                      <a:pt x="12208" y="19451"/>
                    </a:cubicBezTo>
                    <a:cubicBezTo>
                      <a:pt x="12227" y="19396"/>
                      <a:pt x="12263" y="19359"/>
                      <a:pt x="12318" y="19322"/>
                    </a:cubicBezTo>
                    <a:cubicBezTo>
                      <a:pt x="12455" y="19186"/>
                      <a:pt x="12642" y="19110"/>
                      <a:pt x="12827" y="19110"/>
                    </a:cubicBezTo>
                    <a:cubicBezTo>
                      <a:pt x="12891" y="19110"/>
                      <a:pt x="12955" y="19120"/>
                      <a:pt x="13017" y="19139"/>
                    </a:cubicBezTo>
                    <a:cubicBezTo>
                      <a:pt x="13035" y="19139"/>
                      <a:pt x="13054" y="19139"/>
                      <a:pt x="13054" y="19120"/>
                    </a:cubicBezTo>
                    <a:cubicBezTo>
                      <a:pt x="13091" y="19028"/>
                      <a:pt x="12999" y="18973"/>
                      <a:pt x="12925" y="18955"/>
                    </a:cubicBezTo>
                    <a:cubicBezTo>
                      <a:pt x="12909" y="18955"/>
                      <a:pt x="12863" y="18962"/>
                      <a:pt x="12818" y="18962"/>
                    </a:cubicBezTo>
                    <a:cubicBezTo>
                      <a:pt x="12761" y="18962"/>
                      <a:pt x="12705" y="18951"/>
                      <a:pt x="12705" y="18900"/>
                    </a:cubicBezTo>
                    <a:cubicBezTo>
                      <a:pt x="12705" y="18863"/>
                      <a:pt x="12778" y="18826"/>
                      <a:pt x="12815" y="18808"/>
                    </a:cubicBezTo>
                    <a:cubicBezTo>
                      <a:pt x="12852" y="18771"/>
                      <a:pt x="12888" y="18734"/>
                      <a:pt x="12907" y="18697"/>
                    </a:cubicBezTo>
                    <a:cubicBezTo>
                      <a:pt x="12962" y="18642"/>
                      <a:pt x="12999" y="18550"/>
                      <a:pt x="12962" y="18477"/>
                    </a:cubicBezTo>
                    <a:cubicBezTo>
                      <a:pt x="12962" y="18464"/>
                      <a:pt x="12944" y="18451"/>
                      <a:pt x="12926" y="18451"/>
                    </a:cubicBezTo>
                    <a:cubicBezTo>
                      <a:pt x="12919" y="18451"/>
                      <a:pt x="12912" y="18453"/>
                      <a:pt x="12907" y="18458"/>
                    </a:cubicBezTo>
                    <a:cubicBezTo>
                      <a:pt x="12815" y="18550"/>
                      <a:pt x="12760" y="18661"/>
                      <a:pt x="12686" y="18771"/>
                    </a:cubicBezTo>
                    <a:cubicBezTo>
                      <a:pt x="12626" y="18846"/>
                      <a:pt x="12542" y="18933"/>
                      <a:pt x="12443" y="18933"/>
                    </a:cubicBezTo>
                    <a:cubicBezTo>
                      <a:pt x="12421" y="18933"/>
                      <a:pt x="12398" y="18928"/>
                      <a:pt x="12374" y="18918"/>
                    </a:cubicBezTo>
                    <a:cubicBezTo>
                      <a:pt x="12245" y="18863"/>
                      <a:pt x="12263" y="18679"/>
                      <a:pt x="12318" y="18587"/>
                    </a:cubicBezTo>
                    <a:cubicBezTo>
                      <a:pt x="12355" y="18513"/>
                      <a:pt x="12392" y="18458"/>
                      <a:pt x="12447" y="18403"/>
                    </a:cubicBezTo>
                    <a:cubicBezTo>
                      <a:pt x="12484" y="18348"/>
                      <a:pt x="12539" y="18274"/>
                      <a:pt x="12594" y="18201"/>
                    </a:cubicBezTo>
                    <a:cubicBezTo>
                      <a:pt x="12613" y="18183"/>
                      <a:pt x="12594" y="18146"/>
                      <a:pt x="12557" y="18146"/>
                    </a:cubicBezTo>
                    <a:cubicBezTo>
                      <a:pt x="12466" y="18183"/>
                      <a:pt x="12374" y="18238"/>
                      <a:pt x="12337" y="18330"/>
                    </a:cubicBezTo>
                    <a:cubicBezTo>
                      <a:pt x="12318" y="18385"/>
                      <a:pt x="12318" y="18440"/>
                      <a:pt x="12300" y="18477"/>
                    </a:cubicBezTo>
                    <a:cubicBezTo>
                      <a:pt x="12289" y="18498"/>
                      <a:pt x="12272" y="18507"/>
                      <a:pt x="12253" y="18507"/>
                    </a:cubicBezTo>
                    <a:cubicBezTo>
                      <a:pt x="12239" y="18507"/>
                      <a:pt x="12223" y="18503"/>
                      <a:pt x="12208" y="18495"/>
                    </a:cubicBezTo>
                    <a:cubicBezTo>
                      <a:pt x="12116" y="18458"/>
                      <a:pt x="12098" y="18348"/>
                      <a:pt x="12061" y="18274"/>
                    </a:cubicBezTo>
                    <a:cubicBezTo>
                      <a:pt x="12043" y="18183"/>
                      <a:pt x="12006" y="18109"/>
                      <a:pt x="11914" y="18091"/>
                    </a:cubicBezTo>
                    <a:cubicBezTo>
                      <a:pt x="11909" y="18085"/>
                      <a:pt x="11903" y="18083"/>
                      <a:pt x="11898" y="18083"/>
                    </a:cubicBezTo>
                    <a:cubicBezTo>
                      <a:pt x="11886" y="18083"/>
                      <a:pt x="11877" y="18096"/>
                      <a:pt x="11877" y="18109"/>
                    </a:cubicBezTo>
                    <a:cubicBezTo>
                      <a:pt x="11767" y="18274"/>
                      <a:pt x="11914" y="18458"/>
                      <a:pt x="12006" y="18605"/>
                    </a:cubicBezTo>
                    <a:cubicBezTo>
                      <a:pt x="12116" y="18771"/>
                      <a:pt x="12153" y="18955"/>
                      <a:pt x="12079" y="19139"/>
                    </a:cubicBezTo>
                    <a:cubicBezTo>
                      <a:pt x="12045" y="19242"/>
                      <a:pt x="11930" y="19361"/>
                      <a:pt x="11795" y="19361"/>
                    </a:cubicBezTo>
                    <a:cubicBezTo>
                      <a:pt x="11786" y="19361"/>
                      <a:pt x="11776" y="19360"/>
                      <a:pt x="11767" y="19359"/>
                    </a:cubicBezTo>
                    <a:cubicBezTo>
                      <a:pt x="11583" y="19322"/>
                      <a:pt x="11620" y="19065"/>
                      <a:pt x="11675" y="18955"/>
                    </a:cubicBezTo>
                    <a:cubicBezTo>
                      <a:pt x="11749" y="18808"/>
                      <a:pt x="11840" y="18661"/>
                      <a:pt x="11785" y="18495"/>
                    </a:cubicBezTo>
                    <a:cubicBezTo>
                      <a:pt x="11785" y="18482"/>
                      <a:pt x="11767" y="18469"/>
                      <a:pt x="11750" y="18469"/>
                    </a:cubicBezTo>
                    <a:cubicBezTo>
                      <a:pt x="11743" y="18469"/>
                      <a:pt x="11736" y="18471"/>
                      <a:pt x="11730" y="18477"/>
                    </a:cubicBezTo>
                    <a:cubicBezTo>
                      <a:pt x="11657" y="18569"/>
                      <a:pt x="11583" y="18661"/>
                      <a:pt x="11546" y="18771"/>
                    </a:cubicBezTo>
                    <a:cubicBezTo>
                      <a:pt x="11436" y="18734"/>
                      <a:pt x="11418" y="18569"/>
                      <a:pt x="11381" y="18458"/>
                    </a:cubicBezTo>
                    <a:cubicBezTo>
                      <a:pt x="11362" y="18330"/>
                      <a:pt x="11307" y="18164"/>
                      <a:pt x="11179" y="18109"/>
                    </a:cubicBezTo>
                    <a:cubicBezTo>
                      <a:pt x="11160" y="18109"/>
                      <a:pt x="11142" y="18109"/>
                      <a:pt x="11123" y="18127"/>
                    </a:cubicBezTo>
                    <a:cubicBezTo>
                      <a:pt x="11087" y="18293"/>
                      <a:pt x="11142" y="18440"/>
                      <a:pt x="11215" y="18587"/>
                    </a:cubicBezTo>
                    <a:cubicBezTo>
                      <a:pt x="11289" y="18734"/>
                      <a:pt x="11381" y="18863"/>
                      <a:pt x="11436" y="19010"/>
                    </a:cubicBezTo>
                    <a:cubicBezTo>
                      <a:pt x="11454" y="19065"/>
                      <a:pt x="11473" y="19139"/>
                      <a:pt x="11473" y="19194"/>
                    </a:cubicBezTo>
                    <a:cubicBezTo>
                      <a:pt x="11473" y="19249"/>
                      <a:pt x="11454" y="19322"/>
                      <a:pt x="11399" y="19359"/>
                    </a:cubicBezTo>
                    <a:cubicBezTo>
                      <a:pt x="11375" y="19377"/>
                      <a:pt x="11351" y="19384"/>
                      <a:pt x="11330" y="19384"/>
                    </a:cubicBezTo>
                    <a:cubicBezTo>
                      <a:pt x="11237" y="19384"/>
                      <a:pt x="11172" y="19250"/>
                      <a:pt x="11142" y="19175"/>
                    </a:cubicBezTo>
                    <a:cubicBezTo>
                      <a:pt x="11105" y="19047"/>
                      <a:pt x="11068" y="18918"/>
                      <a:pt x="10940" y="18863"/>
                    </a:cubicBezTo>
                    <a:cubicBezTo>
                      <a:pt x="10921" y="18863"/>
                      <a:pt x="10903" y="18881"/>
                      <a:pt x="10903" y="18900"/>
                    </a:cubicBezTo>
                    <a:cubicBezTo>
                      <a:pt x="10884" y="18973"/>
                      <a:pt x="10884" y="19065"/>
                      <a:pt x="10903" y="19139"/>
                    </a:cubicBezTo>
                    <a:cubicBezTo>
                      <a:pt x="11013" y="19451"/>
                      <a:pt x="11344" y="19653"/>
                      <a:pt x="11381" y="20003"/>
                    </a:cubicBezTo>
                    <a:cubicBezTo>
                      <a:pt x="11381" y="20076"/>
                      <a:pt x="11381" y="20131"/>
                      <a:pt x="11344" y="20205"/>
                    </a:cubicBezTo>
                    <a:cubicBezTo>
                      <a:pt x="11344" y="20205"/>
                      <a:pt x="11326" y="20223"/>
                      <a:pt x="11326" y="20223"/>
                    </a:cubicBezTo>
                    <a:cubicBezTo>
                      <a:pt x="11289" y="20242"/>
                      <a:pt x="11271" y="20242"/>
                      <a:pt x="11252" y="20242"/>
                    </a:cubicBezTo>
                    <a:cubicBezTo>
                      <a:pt x="11215" y="20223"/>
                      <a:pt x="11179" y="20186"/>
                      <a:pt x="11160" y="20150"/>
                    </a:cubicBezTo>
                    <a:cubicBezTo>
                      <a:pt x="11087" y="20076"/>
                      <a:pt x="11050" y="20003"/>
                      <a:pt x="11013" y="19911"/>
                    </a:cubicBezTo>
                    <a:cubicBezTo>
                      <a:pt x="10976" y="19819"/>
                      <a:pt x="10976" y="19727"/>
                      <a:pt x="10940" y="19635"/>
                    </a:cubicBezTo>
                    <a:cubicBezTo>
                      <a:pt x="10921" y="19561"/>
                      <a:pt x="10848" y="19506"/>
                      <a:pt x="10774" y="19488"/>
                    </a:cubicBezTo>
                    <a:cubicBezTo>
                      <a:pt x="10719" y="19488"/>
                      <a:pt x="10664" y="19543"/>
                      <a:pt x="10645" y="19598"/>
                    </a:cubicBezTo>
                    <a:cubicBezTo>
                      <a:pt x="10627" y="19727"/>
                      <a:pt x="10756" y="19819"/>
                      <a:pt x="10774" y="19947"/>
                    </a:cubicBezTo>
                    <a:cubicBezTo>
                      <a:pt x="10790" y="19995"/>
                      <a:pt x="10778" y="20043"/>
                      <a:pt x="10727" y="20043"/>
                    </a:cubicBezTo>
                    <a:cubicBezTo>
                      <a:pt x="10719" y="20043"/>
                      <a:pt x="10710" y="20042"/>
                      <a:pt x="10701" y="20039"/>
                    </a:cubicBezTo>
                    <a:cubicBezTo>
                      <a:pt x="10645" y="20039"/>
                      <a:pt x="10609" y="20003"/>
                      <a:pt x="10554" y="19984"/>
                    </a:cubicBezTo>
                    <a:cubicBezTo>
                      <a:pt x="10531" y="19961"/>
                      <a:pt x="10501" y="19946"/>
                      <a:pt x="10469" y="19946"/>
                    </a:cubicBezTo>
                    <a:cubicBezTo>
                      <a:pt x="10449" y="19946"/>
                      <a:pt x="10428" y="19952"/>
                      <a:pt x="10406" y="19966"/>
                    </a:cubicBezTo>
                    <a:cubicBezTo>
                      <a:pt x="10351" y="19984"/>
                      <a:pt x="10333" y="20039"/>
                      <a:pt x="10351" y="20095"/>
                    </a:cubicBezTo>
                    <a:cubicBezTo>
                      <a:pt x="10370" y="20242"/>
                      <a:pt x="10554" y="20297"/>
                      <a:pt x="10682" y="20352"/>
                    </a:cubicBezTo>
                    <a:cubicBezTo>
                      <a:pt x="10701" y="20352"/>
                      <a:pt x="10719" y="20370"/>
                      <a:pt x="10737" y="20370"/>
                    </a:cubicBezTo>
                    <a:cubicBezTo>
                      <a:pt x="10609" y="20407"/>
                      <a:pt x="10462" y="20444"/>
                      <a:pt x="10333" y="20481"/>
                    </a:cubicBezTo>
                    <a:cubicBezTo>
                      <a:pt x="10315" y="20425"/>
                      <a:pt x="10315" y="20370"/>
                      <a:pt x="10315" y="20315"/>
                    </a:cubicBezTo>
                    <a:cubicBezTo>
                      <a:pt x="10315" y="20223"/>
                      <a:pt x="10296" y="20131"/>
                      <a:pt x="10259" y="20039"/>
                    </a:cubicBezTo>
                    <a:cubicBezTo>
                      <a:pt x="10223" y="19929"/>
                      <a:pt x="10186" y="19837"/>
                      <a:pt x="10149" y="19745"/>
                    </a:cubicBezTo>
                    <a:cubicBezTo>
                      <a:pt x="10020" y="19451"/>
                      <a:pt x="9984" y="19047"/>
                      <a:pt x="10241" y="18789"/>
                    </a:cubicBezTo>
                    <a:cubicBezTo>
                      <a:pt x="10340" y="18707"/>
                      <a:pt x="10468" y="18639"/>
                      <a:pt x="10613" y="18639"/>
                    </a:cubicBezTo>
                    <a:cubicBezTo>
                      <a:pt x="10630" y="18639"/>
                      <a:pt x="10647" y="18640"/>
                      <a:pt x="10664" y="18642"/>
                    </a:cubicBezTo>
                    <a:cubicBezTo>
                      <a:pt x="10709" y="18653"/>
                      <a:pt x="10816" y="18699"/>
                      <a:pt x="10896" y="18699"/>
                    </a:cubicBezTo>
                    <a:cubicBezTo>
                      <a:pt x="10947" y="18699"/>
                      <a:pt x="10988" y="18681"/>
                      <a:pt x="10995" y="18624"/>
                    </a:cubicBezTo>
                    <a:cubicBezTo>
                      <a:pt x="10995" y="18605"/>
                      <a:pt x="10995" y="18587"/>
                      <a:pt x="10976" y="18587"/>
                    </a:cubicBezTo>
                    <a:cubicBezTo>
                      <a:pt x="10903" y="18550"/>
                      <a:pt x="10811" y="18513"/>
                      <a:pt x="10737" y="18477"/>
                    </a:cubicBezTo>
                    <a:cubicBezTo>
                      <a:pt x="10829" y="18440"/>
                      <a:pt x="10903" y="18366"/>
                      <a:pt x="10940" y="18274"/>
                    </a:cubicBezTo>
                    <a:cubicBezTo>
                      <a:pt x="10940" y="18256"/>
                      <a:pt x="10940" y="18238"/>
                      <a:pt x="10921" y="18238"/>
                    </a:cubicBezTo>
                    <a:cubicBezTo>
                      <a:pt x="10903" y="18235"/>
                      <a:pt x="10885" y="18234"/>
                      <a:pt x="10868" y="18234"/>
                    </a:cubicBezTo>
                    <a:cubicBezTo>
                      <a:pt x="10659" y="18234"/>
                      <a:pt x="10517" y="18422"/>
                      <a:pt x="10296" y="18422"/>
                    </a:cubicBezTo>
                    <a:cubicBezTo>
                      <a:pt x="10241" y="18422"/>
                      <a:pt x="10149" y="18403"/>
                      <a:pt x="10131" y="18330"/>
                    </a:cubicBezTo>
                    <a:cubicBezTo>
                      <a:pt x="10112" y="18256"/>
                      <a:pt x="10167" y="18201"/>
                      <a:pt x="10223" y="18164"/>
                    </a:cubicBezTo>
                    <a:cubicBezTo>
                      <a:pt x="10296" y="18109"/>
                      <a:pt x="10388" y="18091"/>
                      <a:pt x="10480" y="18072"/>
                    </a:cubicBezTo>
                    <a:cubicBezTo>
                      <a:pt x="10590" y="18054"/>
                      <a:pt x="10701" y="18017"/>
                      <a:pt x="10829" y="17999"/>
                    </a:cubicBezTo>
                    <a:cubicBezTo>
                      <a:pt x="10903" y="17980"/>
                      <a:pt x="10995" y="17962"/>
                      <a:pt x="11050" y="17888"/>
                    </a:cubicBezTo>
                    <a:cubicBezTo>
                      <a:pt x="11087" y="17833"/>
                      <a:pt x="11087" y="17760"/>
                      <a:pt x="11013" y="17723"/>
                    </a:cubicBezTo>
                    <a:cubicBezTo>
                      <a:pt x="10992" y="17712"/>
                      <a:pt x="10970" y="17708"/>
                      <a:pt x="10949" y="17708"/>
                    </a:cubicBezTo>
                    <a:cubicBezTo>
                      <a:pt x="10897" y="17708"/>
                      <a:pt x="10845" y="17734"/>
                      <a:pt x="10793" y="17760"/>
                    </a:cubicBezTo>
                    <a:cubicBezTo>
                      <a:pt x="10682" y="17796"/>
                      <a:pt x="10572" y="17852"/>
                      <a:pt x="10462" y="17888"/>
                    </a:cubicBezTo>
                    <a:cubicBezTo>
                      <a:pt x="10443" y="17852"/>
                      <a:pt x="10480" y="17796"/>
                      <a:pt x="10517" y="17760"/>
                    </a:cubicBezTo>
                    <a:cubicBezTo>
                      <a:pt x="10590" y="17686"/>
                      <a:pt x="10701" y="17594"/>
                      <a:pt x="10645" y="17484"/>
                    </a:cubicBezTo>
                    <a:cubicBezTo>
                      <a:pt x="10623" y="17455"/>
                      <a:pt x="10590" y="17443"/>
                      <a:pt x="10553" y="17443"/>
                    </a:cubicBezTo>
                    <a:cubicBezTo>
                      <a:pt x="10499" y="17443"/>
                      <a:pt x="10440" y="17469"/>
                      <a:pt x="10406" y="17502"/>
                    </a:cubicBezTo>
                    <a:cubicBezTo>
                      <a:pt x="10333" y="17576"/>
                      <a:pt x="10351" y="17741"/>
                      <a:pt x="10259" y="17796"/>
                    </a:cubicBezTo>
                    <a:cubicBezTo>
                      <a:pt x="10235" y="17813"/>
                      <a:pt x="10209" y="17820"/>
                      <a:pt x="10183" y="17820"/>
                    </a:cubicBezTo>
                    <a:cubicBezTo>
                      <a:pt x="10097" y="17820"/>
                      <a:pt x="10016" y="17735"/>
                      <a:pt x="10002" y="17649"/>
                    </a:cubicBezTo>
                    <a:cubicBezTo>
                      <a:pt x="10002" y="17521"/>
                      <a:pt x="10112" y="17429"/>
                      <a:pt x="10204" y="17374"/>
                    </a:cubicBezTo>
                    <a:cubicBezTo>
                      <a:pt x="10278" y="17337"/>
                      <a:pt x="10370" y="17318"/>
                      <a:pt x="10443" y="17300"/>
                    </a:cubicBezTo>
                    <a:cubicBezTo>
                      <a:pt x="10498" y="17300"/>
                      <a:pt x="10572" y="17300"/>
                      <a:pt x="10627" y="17263"/>
                    </a:cubicBezTo>
                    <a:cubicBezTo>
                      <a:pt x="10682" y="17227"/>
                      <a:pt x="10701" y="17190"/>
                      <a:pt x="10682" y="17135"/>
                    </a:cubicBezTo>
                    <a:cubicBezTo>
                      <a:pt x="10664" y="17098"/>
                      <a:pt x="10609" y="17061"/>
                      <a:pt x="10572" y="17061"/>
                    </a:cubicBezTo>
                    <a:cubicBezTo>
                      <a:pt x="10498" y="17061"/>
                      <a:pt x="10462" y="17079"/>
                      <a:pt x="10406" y="17116"/>
                    </a:cubicBezTo>
                    <a:cubicBezTo>
                      <a:pt x="10362" y="17131"/>
                      <a:pt x="10318" y="17182"/>
                      <a:pt x="10264" y="17182"/>
                    </a:cubicBezTo>
                    <a:cubicBezTo>
                      <a:pt x="10251" y="17182"/>
                      <a:pt x="10237" y="17179"/>
                      <a:pt x="10223" y="17171"/>
                    </a:cubicBezTo>
                    <a:cubicBezTo>
                      <a:pt x="10186" y="17171"/>
                      <a:pt x="10149" y="17116"/>
                      <a:pt x="10149" y="17079"/>
                    </a:cubicBezTo>
                    <a:cubicBezTo>
                      <a:pt x="10131" y="17024"/>
                      <a:pt x="10186" y="16969"/>
                      <a:pt x="10204" y="16932"/>
                    </a:cubicBezTo>
                    <a:cubicBezTo>
                      <a:pt x="10235" y="16855"/>
                      <a:pt x="10188" y="16777"/>
                      <a:pt x="10117" y="16777"/>
                    </a:cubicBezTo>
                    <a:cubicBezTo>
                      <a:pt x="10104" y="16777"/>
                      <a:pt x="10090" y="16780"/>
                      <a:pt x="10076" y="16785"/>
                    </a:cubicBezTo>
                    <a:cubicBezTo>
                      <a:pt x="9965" y="16804"/>
                      <a:pt x="9928" y="16914"/>
                      <a:pt x="9947" y="17024"/>
                    </a:cubicBezTo>
                    <a:cubicBezTo>
                      <a:pt x="9947" y="17079"/>
                      <a:pt x="9947" y="17135"/>
                      <a:pt x="9928" y="17208"/>
                    </a:cubicBezTo>
                    <a:cubicBezTo>
                      <a:pt x="9910" y="17245"/>
                      <a:pt x="9892" y="17300"/>
                      <a:pt x="9873" y="17355"/>
                    </a:cubicBezTo>
                    <a:cubicBezTo>
                      <a:pt x="9818" y="17447"/>
                      <a:pt x="9745" y="17539"/>
                      <a:pt x="9708" y="17649"/>
                    </a:cubicBezTo>
                    <a:cubicBezTo>
                      <a:pt x="9671" y="17741"/>
                      <a:pt x="9653" y="17852"/>
                      <a:pt x="9653" y="17962"/>
                    </a:cubicBezTo>
                    <a:cubicBezTo>
                      <a:pt x="9653" y="18054"/>
                      <a:pt x="9671" y="18183"/>
                      <a:pt x="9616" y="18256"/>
                    </a:cubicBezTo>
                    <a:cubicBezTo>
                      <a:pt x="9587" y="18285"/>
                      <a:pt x="9550" y="18298"/>
                      <a:pt x="9513" y="18298"/>
                    </a:cubicBezTo>
                    <a:cubicBezTo>
                      <a:pt x="9432" y="18298"/>
                      <a:pt x="9347" y="18240"/>
                      <a:pt x="9322" y="18164"/>
                    </a:cubicBezTo>
                    <a:cubicBezTo>
                      <a:pt x="9267" y="18035"/>
                      <a:pt x="9303" y="17870"/>
                      <a:pt x="9340" y="17741"/>
                    </a:cubicBezTo>
                    <a:cubicBezTo>
                      <a:pt x="9377" y="17613"/>
                      <a:pt x="9432" y="17502"/>
                      <a:pt x="9524" y="17374"/>
                    </a:cubicBezTo>
                    <a:cubicBezTo>
                      <a:pt x="9598" y="17282"/>
                      <a:pt x="9689" y="17190"/>
                      <a:pt x="9763" y="17079"/>
                    </a:cubicBezTo>
                    <a:cubicBezTo>
                      <a:pt x="9818" y="17006"/>
                      <a:pt x="9873" y="16877"/>
                      <a:pt x="9800" y="16804"/>
                    </a:cubicBezTo>
                    <a:cubicBezTo>
                      <a:pt x="9781" y="16785"/>
                      <a:pt x="9763" y="16785"/>
                      <a:pt x="9745" y="16785"/>
                    </a:cubicBezTo>
                    <a:cubicBezTo>
                      <a:pt x="9634" y="16822"/>
                      <a:pt x="9598" y="16969"/>
                      <a:pt x="9524" y="17061"/>
                    </a:cubicBezTo>
                    <a:lnTo>
                      <a:pt x="9432" y="17208"/>
                    </a:lnTo>
                    <a:cubicBezTo>
                      <a:pt x="9395" y="17245"/>
                      <a:pt x="9359" y="17300"/>
                      <a:pt x="9322" y="17318"/>
                    </a:cubicBezTo>
                    <a:cubicBezTo>
                      <a:pt x="9312" y="17323"/>
                      <a:pt x="9302" y="17326"/>
                      <a:pt x="9292" y="17326"/>
                    </a:cubicBezTo>
                    <a:cubicBezTo>
                      <a:pt x="9265" y="17326"/>
                      <a:pt x="9238" y="17309"/>
                      <a:pt x="9212" y="17282"/>
                    </a:cubicBezTo>
                    <a:cubicBezTo>
                      <a:pt x="9193" y="17245"/>
                      <a:pt x="9193" y="17208"/>
                      <a:pt x="9193" y="17171"/>
                    </a:cubicBezTo>
                    <a:cubicBezTo>
                      <a:pt x="9193" y="17061"/>
                      <a:pt x="9212" y="16969"/>
                      <a:pt x="9230" y="16859"/>
                    </a:cubicBezTo>
                    <a:cubicBezTo>
                      <a:pt x="9248" y="16767"/>
                      <a:pt x="9285" y="16675"/>
                      <a:pt x="9285" y="16565"/>
                    </a:cubicBezTo>
                    <a:cubicBezTo>
                      <a:pt x="9303" y="16510"/>
                      <a:pt x="9285" y="16436"/>
                      <a:pt x="9230" y="16399"/>
                    </a:cubicBezTo>
                    <a:cubicBezTo>
                      <a:pt x="9216" y="16395"/>
                      <a:pt x="9201" y="16392"/>
                      <a:pt x="9186" y="16392"/>
                    </a:cubicBezTo>
                    <a:cubicBezTo>
                      <a:pt x="9140" y="16392"/>
                      <a:pt x="9092" y="16413"/>
                      <a:pt x="9064" y="16454"/>
                    </a:cubicBezTo>
                    <a:cubicBezTo>
                      <a:pt x="9028" y="16510"/>
                      <a:pt x="9028" y="16583"/>
                      <a:pt x="9009" y="16638"/>
                    </a:cubicBezTo>
                    <a:cubicBezTo>
                      <a:pt x="9009" y="16675"/>
                      <a:pt x="8991" y="16730"/>
                      <a:pt x="8954" y="16749"/>
                    </a:cubicBezTo>
                    <a:cubicBezTo>
                      <a:pt x="8917" y="16767"/>
                      <a:pt x="8881" y="16767"/>
                      <a:pt x="8844" y="16767"/>
                    </a:cubicBezTo>
                    <a:cubicBezTo>
                      <a:pt x="8752" y="16749"/>
                      <a:pt x="8697" y="16675"/>
                      <a:pt x="8642" y="16620"/>
                    </a:cubicBezTo>
                    <a:cubicBezTo>
                      <a:pt x="8632" y="16611"/>
                      <a:pt x="8623" y="16606"/>
                      <a:pt x="8614" y="16606"/>
                    </a:cubicBezTo>
                    <a:cubicBezTo>
                      <a:pt x="8605" y="16606"/>
                      <a:pt x="8596" y="16611"/>
                      <a:pt x="8586" y="16620"/>
                    </a:cubicBezTo>
                    <a:cubicBezTo>
                      <a:pt x="8550" y="16675"/>
                      <a:pt x="8531" y="16749"/>
                      <a:pt x="8550" y="16804"/>
                    </a:cubicBezTo>
                    <a:cubicBezTo>
                      <a:pt x="8568" y="16896"/>
                      <a:pt x="8623" y="16951"/>
                      <a:pt x="8678" y="17006"/>
                    </a:cubicBezTo>
                    <a:cubicBezTo>
                      <a:pt x="8752" y="17043"/>
                      <a:pt x="8825" y="17098"/>
                      <a:pt x="8881" y="17153"/>
                    </a:cubicBezTo>
                    <a:cubicBezTo>
                      <a:pt x="8936" y="17227"/>
                      <a:pt x="8973" y="17300"/>
                      <a:pt x="8991" y="17374"/>
                    </a:cubicBezTo>
                    <a:cubicBezTo>
                      <a:pt x="9028" y="17502"/>
                      <a:pt x="9028" y="17705"/>
                      <a:pt x="8917" y="17815"/>
                    </a:cubicBezTo>
                    <a:cubicBezTo>
                      <a:pt x="8894" y="17850"/>
                      <a:pt x="8855" y="17871"/>
                      <a:pt x="8810" y="17871"/>
                    </a:cubicBezTo>
                    <a:cubicBezTo>
                      <a:pt x="8786" y="17871"/>
                      <a:pt x="8760" y="17865"/>
                      <a:pt x="8734" y="17852"/>
                    </a:cubicBezTo>
                    <a:cubicBezTo>
                      <a:pt x="8660" y="17815"/>
                      <a:pt x="8642" y="17760"/>
                      <a:pt x="8678" y="17686"/>
                    </a:cubicBezTo>
                    <a:cubicBezTo>
                      <a:pt x="8715" y="17613"/>
                      <a:pt x="8770" y="17576"/>
                      <a:pt x="8807" y="17502"/>
                    </a:cubicBezTo>
                    <a:cubicBezTo>
                      <a:pt x="8844" y="17447"/>
                      <a:pt x="8844" y="17374"/>
                      <a:pt x="8807" y="17300"/>
                    </a:cubicBezTo>
                    <a:cubicBezTo>
                      <a:pt x="8807" y="17300"/>
                      <a:pt x="8799" y="17292"/>
                      <a:pt x="8788" y="17292"/>
                    </a:cubicBezTo>
                    <a:cubicBezTo>
                      <a:pt x="8783" y="17292"/>
                      <a:pt x="8776" y="17294"/>
                      <a:pt x="8770" y="17300"/>
                    </a:cubicBezTo>
                    <a:cubicBezTo>
                      <a:pt x="8678" y="17318"/>
                      <a:pt x="8605" y="17355"/>
                      <a:pt x="8531" y="17410"/>
                    </a:cubicBezTo>
                    <a:cubicBezTo>
                      <a:pt x="8476" y="17245"/>
                      <a:pt x="8439" y="17061"/>
                      <a:pt x="8421" y="16896"/>
                    </a:cubicBezTo>
                    <a:cubicBezTo>
                      <a:pt x="8421" y="16877"/>
                      <a:pt x="8403" y="16859"/>
                      <a:pt x="8384" y="16859"/>
                    </a:cubicBezTo>
                    <a:cubicBezTo>
                      <a:pt x="8377" y="16856"/>
                      <a:pt x="8370" y="16855"/>
                      <a:pt x="8363" y="16855"/>
                    </a:cubicBezTo>
                    <a:cubicBezTo>
                      <a:pt x="8320" y="16855"/>
                      <a:pt x="8290" y="16903"/>
                      <a:pt x="8274" y="16951"/>
                    </a:cubicBezTo>
                    <a:cubicBezTo>
                      <a:pt x="8274" y="17006"/>
                      <a:pt x="8311" y="17061"/>
                      <a:pt x="8292" y="17135"/>
                    </a:cubicBezTo>
                    <a:cubicBezTo>
                      <a:pt x="8266" y="17187"/>
                      <a:pt x="8192" y="17231"/>
                      <a:pt x="8119" y="17231"/>
                    </a:cubicBezTo>
                    <a:cubicBezTo>
                      <a:pt x="8090" y="17231"/>
                      <a:pt x="8061" y="17224"/>
                      <a:pt x="8035" y="17208"/>
                    </a:cubicBezTo>
                    <a:lnTo>
                      <a:pt x="7998" y="17208"/>
                    </a:lnTo>
                    <a:cubicBezTo>
                      <a:pt x="7981" y="17202"/>
                      <a:pt x="7965" y="17199"/>
                      <a:pt x="7951" y="17199"/>
                    </a:cubicBezTo>
                    <a:cubicBezTo>
                      <a:pt x="7847" y="17199"/>
                      <a:pt x="7837" y="17362"/>
                      <a:pt x="7869" y="17410"/>
                    </a:cubicBezTo>
                    <a:cubicBezTo>
                      <a:pt x="7925" y="17502"/>
                      <a:pt x="8127" y="17502"/>
                      <a:pt x="8200" y="17521"/>
                    </a:cubicBezTo>
                    <a:cubicBezTo>
                      <a:pt x="8256" y="17539"/>
                      <a:pt x="8292" y="17576"/>
                      <a:pt x="8311" y="17613"/>
                    </a:cubicBezTo>
                    <a:cubicBezTo>
                      <a:pt x="8347" y="17668"/>
                      <a:pt x="8347" y="17723"/>
                      <a:pt x="8329" y="17778"/>
                    </a:cubicBezTo>
                    <a:cubicBezTo>
                      <a:pt x="8292" y="17888"/>
                      <a:pt x="8108" y="17925"/>
                      <a:pt x="8017" y="17980"/>
                    </a:cubicBezTo>
                    <a:cubicBezTo>
                      <a:pt x="7998" y="17999"/>
                      <a:pt x="7943" y="18109"/>
                      <a:pt x="8035" y="18127"/>
                    </a:cubicBezTo>
                    <a:cubicBezTo>
                      <a:pt x="8079" y="18127"/>
                      <a:pt x="8123" y="18108"/>
                      <a:pt x="8187" y="18108"/>
                    </a:cubicBezTo>
                    <a:cubicBezTo>
                      <a:pt x="8230" y="18108"/>
                      <a:pt x="8281" y="18116"/>
                      <a:pt x="8347" y="18146"/>
                    </a:cubicBezTo>
                    <a:cubicBezTo>
                      <a:pt x="8623" y="18238"/>
                      <a:pt x="8899" y="18403"/>
                      <a:pt x="9120" y="18587"/>
                    </a:cubicBezTo>
                    <a:cubicBezTo>
                      <a:pt x="9193" y="18642"/>
                      <a:pt x="9450" y="18844"/>
                      <a:pt x="9267" y="18918"/>
                    </a:cubicBezTo>
                    <a:cubicBezTo>
                      <a:pt x="9238" y="18934"/>
                      <a:pt x="9208" y="18942"/>
                      <a:pt x="9178" y="18942"/>
                    </a:cubicBezTo>
                    <a:cubicBezTo>
                      <a:pt x="9075" y="18942"/>
                      <a:pt x="8974" y="18856"/>
                      <a:pt x="8917" y="18771"/>
                    </a:cubicBezTo>
                    <a:cubicBezTo>
                      <a:pt x="8862" y="18697"/>
                      <a:pt x="8844" y="18624"/>
                      <a:pt x="8807" y="18532"/>
                    </a:cubicBezTo>
                    <a:cubicBezTo>
                      <a:pt x="8770" y="18477"/>
                      <a:pt x="8752" y="18403"/>
                      <a:pt x="8697" y="18366"/>
                    </a:cubicBezTo>
                    <a:cubicBezTo>
                      <a:pt x="8682" y="18361"/>
                      <a:pt x="8668" y="18359"/>
                      <a:pt x="8656" y="18359"/>
                    </a:cubicBezTo>
                    <a:cubicBezTo>
                      <a:pt x="8622" y="18359"/>
                      <a:pt x="8595" y="18376"/>
                      <a:pt x="8568" y="18403"/>
                    </a:cubicBezTo>
                    <a:cubicBezTo>
                      <a:pt x="8550" y="18458"/>
                      <a:pt x="8550" y="18513"/>
                      <a:pt x="8550" y="18569"/>
                    </a:cubicBezTo>
                    <a:cubicBezTo>
                      <a:pt x="8568" y="18624"/>
                      <a:pt x="8623" y="18679"/>
                      <a:pt x="8623" y="18734"/>
                    </a:cubicBezTo>
                    <a:cubicBezTo>
                      <a:pt x="8623" y="18789"/>
                      <a:pt x="8550" y="18789"/>
                      <a:pt x="8495" y="18808"/>
                    </a:cubicBezTo>
                    <a:cubicBezTo>
                      <a:pt x="8458" y="18808"/>
                      <a:pt x="8403" y="18808"/>
                      <a:pt x="8366" y="18826"/>
                    </a:cubicBezTo>
                    <a:cubicBezTo>
                      <a:pt x="8311" y="18863"/>
                      <a:pt x="8292" y="18918"/>
                      <a:pt x="8311" y="18955"/>
                    </a:cubicBezTo>
                    <a:cubicBezTo>
                      <a:pt x="8347" y="19083"/>
                      <a:pt x="8531" y="19083"/>
                      <a:pt x="8623" y="19102"/>
                    </a:cubicBezTo>
                    <a:cubicBezTo>
                      <a:pt x="8770" y="19139"/>
                      <a:pt x="8899" y="19175"/>
                      <a:pt x="9028" y="19230"/>
                    </a:cubicBezTo>
                    <a:cubicBezTo>
                      <a:pt x="9267" y="19322"/>
                      <a:pt x="9506" y="19488"/>
                      <a:pt x="9653" y="19727"/>
                    </a:cubicBezTo>
                    <a:cubicBezTo>
                      <a:pt x="9708" y="19837"/>
                      <a:pt x="9745" y="19947"/>
                      <a:pt x="9745" y="20076"/>
                    </a:cubicBezTo>
                    <a:cubicBezTo>
                      <a:pt x="9728" y="20192"/>
                      <a:pt x="9638" y="20263"/>
                      <a:pt x="9526" y="20263"/>
                    </a:cubicBezTo>
                    <a:cubicBezTo>
                      <a:pt x="9513" y="20263"/>
                      <a:pt x="9500" y="20262"/>
                      <a:pt x="9487" y="20260"/>
                    </a:cubicBezTo>
                    <a:cubicBezTo>
                      <a:pt x="9230" y="20186"/>
                      <a:pt x="9138" y="19874"/>
                      <a:pt x="8881" y="19800"/>
                    </a:cubicBezTo>
                    <a:cubicBezTo>
                      <a:pt x="8844" y="19782"/>
                      <a:pt x="8807" y="19782"/>
                      <a:pt x="8789" y="19782"/>
                    </a:cubicBezTo>
                    <a:cubicBezTo>
                      <a:pt x="8770" y="19800"/>
                      <a:pt x="8752" y="19819"/>
                      <a:pt x="8752" y="19837"/>
                    </a:cubicBezTo>
                    <a:cubicBezTo>
                      <a:pt x="8734" y="19892"/>
                      <a:pt x="8734" y="19947"/>
                      <a:pt x="8770" y="19984"/>
                    </a:cubicBezTo>
                    <a:cubicBezTo>
                      <a:pt x="8789" y="20039"/>
                      <a:pt x="8844" y="20076"/>
                      <a:pt x="8899" y="20131"/>
                    </a:cubicBezTo>
                    <a:cubicBezTo>
                      <a:pt x="8954" y="20168"/>
                      <a:pt x="8991" y="20242"/>
                      <a:pt x="8954" y="20297"/>
                    </a:cubicBezTo>
                    <a:cubicBezTo>
                      <a:pt x="8899" y="20407"/>
                      <a:pt x="8752" y="20407"/>
                      <a:pt x="8642" y="20407"/>
                    </a:cubicBezTo>
                    <a:cubicBezTo>
                      <a:pt x="8531" y="20425"/>
                      <a:pt x="8403" y="20444"/>
                      <a:pt x="8347" y="20573"/>
                    </a:cubicBezTo>
                    <a:cubicBezTo>
                      <a:pt x="8347" y="20573"/>
                      <a:pt x="8347" y="20591"/>
                      <a:pt x="8347" y="20609"/>
                    </a:cubicBezTo>
                    <a:cubicBezTo>
                      <a:pt x="8384" y="20628"/>
                      <a:pt x="8421" y="20646"/>
                      <a:pt x="8476" y="20664"/>
                    </a:cubicBezTo>
                    <a:cubicBezTo>
                      <a:pt x="8529" y="20684"/>
                      <a:pt x="8581" y="20691"/>
                      <a:pt x="8633" y="20691"/>
                    </a:cubicBezTo>
                    <a:cubicBezTo>
                      <a:pt x="8782" y="20691"/>
                      <a:pt x="8928" y="20627"/>
                      <a:pt x="9064" y="20573"/>
                    </a:cubicBezTo>
                    <a:cubicBezTo>
                      <a:pt x="9175" y="20536"/>
                      <a:pt x="9303" y="20499"/>
                      <a:pt x="9432" y="20499"/>
                    </a:cubicBezTo>
                    <a:cubicBezTo>
                      <a:pt x="9524" y="20517"/>
                      <a:pt x="9598" y="20554"/>
                      <a:pt x="9671" y="20609"/>
                    </a:cubicBezTo>
                    <a:cubicBezTo>
                      <a:pt x="9689" y="20628"/>
                      <a:pt x="9689" y="20628"/>
                      <a:pt x="9689" y="20628"/>
                    </a:cubicBezTo>
                    <a:cubicBezTo>
                      <a:pt x="8107" y="21002"/>
                      <a:pt x="6513" y="21286"/>
                      <a:pt x="4872" y="21286"/>
                    </a:cubicBezTo>
                    <a:cubicBezTo>
                      <a:pt x="4416" y="21286"/>
                      <a:pt x="3957" y="21264"/>
                      <a:pt x="3494" y="21216"/>
                    </a:cubicBezTo>
                    <a:cubicBezTo>
                      <a:pt x="2838" y="21138"/>
                      <a:pt x="2250" y="21054"/>
                      <a:pt x="1661" y="21054"/>
                    </a:cubicBezTo>
                    <a:cubicBezTo>
                      <a:pt x="1143" y="21054"/>
                      <a:pt x="624" y="21119"/>
                      <a:pt x="56" y="21308"/>
                    </a:cubicBezTo>
                    <a:lnTo>
                      <a:pt x="1" y="21308"/>
                    </a:lnTo>
                    <a:lnTo>
                      <a:pt x="7152" y="45814"/>
                    </a:lnTo>
                    <a:lnTo>
                      <a:pt x="71461" y="27025"/>
                    </a:lnTo>
                    <a:lnTo>
                      <a:pt x="637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
              <p:cNvSpPr/>
              <p:nvPr/>
            </p:nvSpPr>
            <p:spPr>
              <a:xfrm rot="-1354232">
                <a:off x="6615407" y="2697177"/>
                <a:ext cx="3228553" cy="2816034"/>
              </a:xfrm>
              <a:custGeom>
                <a:rect b="b" l="l" r="r" t="t"/>
                <a:pathLst>
                  <a:path extrusionOk="0" h="40410" w="46329">
                    <a:moveTo>
                      <a:pt x="29507" y="13219"/>
                    </a:moveTo>
                    <a:cubicBezTo>
                      <a:pt x="29654" y="13550"/>
                      <a:pt x="29783" y="13899"/>
                      <a:pt x="29783" y="14267"/>
                    </a:cubicBezTo>
                    <a:cubicBezTo>
                      <a:pt x="29783" y="14377"/>
                      <a:pt x="29783" y="14506"/>
                      <a:pt x="29765" y="14616"/>
                    </a:cubicBezTo>
                    <a:cubicBezTo>
                      <a:pt x="29654" y="14414"/>
                      <a:pt x="29526" y="14230"/>
                      <a:pt x="29452" y="14083"/>
                    </a:cubicBezTo>
                    <a:cubicBezTo>
                      <a:pt x="29378" y="13936"/>
                      <a:pt x="29305" y="13789"/>
                      <a:pt x="29250" y="13642"/>
                    </a:cubicBezTo>
                    <a:cubicBezTo>
                      <a:pt x="29287" y="13605"/>
                      <a:pt x="29305" y="13550"/>
                      <a:pt x="29323" y="13513"/>
                    </a:cubicBezTo>
                    <a:cubicBezTo>
                      <a:pt x="29397" y="13421"/>
                      <a:pt x="29452" y="13329"/>
                      <a:pt x="29507" y="13219"/>
                    </a:cubicBezTo>
                    <a:close/>
                    <a:moveTo>
                      <a:pt x="31235" y="13954"/>
                    </a:moveTo>
                    <a:cubicBezTo>
                      <a:pt x="31327" y="14028"/>
                      <a:pt x="31419" y="14101"/>
                      <a:pt x="31511" y="14193"/>
                    </a:cubicBezTo>
                    <a:cubicBezTo>
                      <a:pt x="31768" y="14450"/>
                      <a:pt x="31750" y="14818"/>
                      <a:pt x="31805" y="15186"/>
                    </a:cubicBezTo>
                    <a:cubicBezTo>
                      <a:pt x="31805" y="15315"/>
                      <a:pt x="31842" y="15443"/>
                      <a:pt x="31860" y="15572"/>
                    </a:cubicBezTo>
                    <a:cubicBezTo>
                      <a:pt x="31713" y="15462"/>
                      <a:pt x="31585" y="15351"/>
                      <a:pt x="31493" y="15204"/>
                    </a:cubicBezTo>
                    <a:cubicBezTo>
                      <a:pt x="31272" y="14837"/>
                      <a:pt x="31290" y="14377"/>
                      <a:pt x="31235" y="13954"/>
                    </a:cubicBezTo>
                    <a:close/>
                    <a:moveTo>
                      <a:pt x="33239" y="13678"/>
                    </a:moveTo>
                    <a:cubicBezTo>
                      <a:pt x="33313" y="13807"/>
                      <a:pt x="33386" y="13936"/>
                      <a:pt x="33460" y="14046"/>
                    </a:cubicBezTo>
                    <a:cubicBezTo>
                      <a:pt x="33809" y="14598"/>
                      <a:pt x="33975" y="15186"/>
                      <a:pt x="34122" y="15811"/>
                    </a:cubicBezTo>
                    <a:cubicBezTo>
                      <a:pt x="34048" y="15737"/>
                      <a:pt x="33975" y="15664"/>
                      <a:pt x="33919" y="15590"/>
                    </a:cubicBezTo>
                    <a:cubicBezTo>
                      <a:pt x="33699" y="15333"/>
                      <a:pt x="33441" y="15076"/>
                      <a:pt x="33239" y="14800"/>
                    </a:cubicBezTo>
                    <a:cubicBezTo>
                      <a:pt x="33166" y="14432"/>
                      <a:pt x="33221" y="14083"/>
                      <a:pt x="33239" y="13715"/>
                    </a:cubicBezTo>
                    <a:cubicBezTo>
                      <a:pt x="33239" y="13697"/>
                      <a:pt x="33239" y="13697"/>
                      <a:pt x="33239" y="13678"/>
                    </a:cubicBezTo>
                    <a:close/>
                    <a:moveTo>
                      <a:pt x="30059" y="14855"/>
                    </a:moveTo>
                    <a:cubicBezTo>
                      <a:pt x="30114" y="15020"/>
                      <a:pt x="30187" y="15204"/>
                      <a:pt x="30243" y="15370"/>
                    </a:cubicBezTo>
                    <a:cubicBezTo>
                      <a:pt x="30316" y="15572"/>
                      <a:pt x="30390" y="15811"/>
                      <a:pt x="30463" y="16032"/>
                    </a:cubicBezTo>
                    <a:cubicBezTo>
                      <a:pt x="30261" y="16050"/>
                      <a:pt x="30059" y="16068"/>
                      <a:pt x="29856" y="16087"/>
                    </a:cubicBezTo>
                    <a:cubicBezTo>
                      <a:pt x="29875" y="16032"/>
                      <a:pt x="29875" y="15976"/>
                      <a:pt x="29893" y="15921"/>
                    </a:cubicBezTo>
                    <a:cubicBezTo>
                      <a:pt x="29948" y="15572"/>
                      <a:pt x="30022" y="15223"/>
                      <a:pt x="30059" y="14855"/>
                    </a:cubicBezTo>
                    <a:close/>
                    <a:moveTo>
                      <a:pt x="17006" y="13219"/>
                    </a:moveTo>
                    <a:cubicBezTo>
                      <a:pt x="17098" y="13660"/>
                      <a:pt x="17153" y="14101"/>
                      <a:pt x="17208" y="14542"/>
                    </a:cubicBezTo>
                    <a:cubicBezTo>
                      <a:pt x="17226" y="14671"/>
                      <a:pt x="17245" y="14818"/>
                      <a:pt x="17263" y="14965"/>
                    </a:cubicBezTo>
                    <a:cubicBezTo>
                      <a:pt x="17318" y="15370"/>
                      <a:pt x="17337" y="15774"/>
                      <a:pt x="17355" y="16179"/>
                    </a:cubicBezTo>
                    <a:cubicBezTo>
                      <a:pt x="17281" y="15793"/>
                      <a:pt x="17190" y="15406"/>
                      <a:pt x="17079" y="15002"/>
                    </a:cubicBezTo>
                    <a:cubicBezTo>
                      <a:pt x="17079" y="14855"/>
                      <a:pt x="17061" y="14708"/>
                      <a:pt x="17042" y="14561"/>
                    </a:cubicBezTo>
                    <a:cubicBezTo>
                      <a:pt x="17024" y="14414"/>
                      <a:pt x="17006" y="14285"/>
                      <a:pt x="16987" y="14138"/>
                    </a:cubicBezTo>
                    <a:cubicBezTo>
                      <a:pt x="16969" y="13862"/>
                      <a:pt x="16987" y="13586"/>
                      <a:pt x="17006" y="13292"/>
                    </a:cubicBezTo>
                    <a:cubicBezTo>
                      <a:pt x="17006" y="13274"/>
                      <a:pt x="17006" y="13255"/>
                      <a:pt x="17006" y="13219"/>
                    </a:cubicBezTo>
                    <a:close/>
                    <a:moveTo>
                      <a:pt x="29103" y="15443"/>
                    </a:moveTo>
                    <a:lnTo>
                      <a:pt x="29103" y="15443"/>
                    </a:lnTo>
                    <a:cubicBezTo>
                      <a:pt x="29121" y="15480"/>
                      <a:pt x="29158" y="15517"/>
                      <a:pt x="29176" y="15554"/>
                    </a:cubicBezTo>
                    <a:cubicBezTo>
                      <a:pt x="29250" y="15701"/>
                      <a:pt x="29378" y="15921"/>
                      <a:pt x="29544" y="16013"/>
                    </a:cubicBezTo>
                    <a:cubicBezTo>
                      <a:pt x="29526" y="16068"/>
                      <a:pt x="29507" y="16105"/>
                      <a:pt x="29489" y="16142"/>
                    </a:cubicBezTo>
                    <a:cubicBezTo>
                      <a:pt x="29434" y="16179"/>
                      <a:pt x="29360" y="16215"/>
                      <a:pt x="29305" y="16252"/>
                    </a:cubicBezTo>
                    <a:cubicBezTo>
                      <a:pt x="29268" y="16271"/>
                      <a:pt x="29231" y="16307"/>
                      <a:pt x="29195" y="16326"/>
                    </a:cubicBezTo>
                    <a:cubicBezTo>
                      <a:pt x="29176" y="16215"/>
                      <a:pt x="29158" y="16087"/>
                      <a:pt x="29121" y="15958"/>
                    </a:cubicBezTo>
                    <a:cubicBezTo>
                      <a:pt x="29121" y="15921"/>
                      <a:pt x="29103" y="15884"/>
                      <a:pt x="29084" y="15848"/>
                    </a:cubicBezTo>
                    <a:cubicBezTo>
                      <a:pt x="29121" y="15719"/>
                      <a:pt x="29103" y="15572"/>
                      <a:pt x="29103" y="15443"/>
                    </a:cubicBezTo>
                    <a:close/>
                    <a:moveTo>
                      <a:pt x="26547" y="14763"/>
                    </a:moveTo>
                    <a:cubicBezTo>
                      <a:pt x="26547" y="14800"/>
                      <a:pt x="26566" y="14818"/>
                      <a:pt x="26584" y="14837"/>
                    </a:cubicBezTo>
                    <a:cubicBezTo>
                      <a:pt x="26621" y="14892"/>
                      <a:pt x="26658" y="14947"/>
                      <a:pt x="26694" y="15002"/>
                    </a:cubicBezTo>
                    <a:cubicBezTo>
                      <a:pt x="26823" y="15204"/>
                      <a:pt x="26970" y="15406"/>
                      <a:pt x="27099" y="15609"/>
                    </a:cubicBezTo>
                    <a:cubicBezTo>
                      <a:pt x="27172" y="15719"/>
                      <a:pt x="27209" y="15848"/>
                      <a:pt x="27227" y="15976"/>
                    </a:cubicBezTo>
                    <a:cubicBezTo>
                      <a:pt x="27209" y="16123"/>
                      <a:pt x="27209" y="16271"/>
                      <a:pt x="27227" y="16399"/>
                    </a:cubicBezTo>
                    <a:cubicBezTo>
                      <a:pt x="27136" y="16381"/>
                      <a:pt x="27044" y="16344"/>
                      <a:pt x="26952" y="16307"/>
                    </a:cubicBezTo>
                    <a:cubicBezTo>
                      <a:pt x="26878" y="16105"/>
                      <a:pt x="26731" y="15921"/>
                      <a:pt x="26694" y="15682"/>
                    </a:cubicBezTo>
                    <a:cubicBezTo>
                      <a:pt x="26658" y="15425"/>
                      <a:pt x="26658" y="15167"/>
                      <a:pt x="26547" y="14928"/>
                    </a:cubicBezTo>
                    <a:cubicBezTo>
                      <a:pt x="26529" y="14892"/>
                      <a:pt x="26510" y="14855"/>
                      <a:pt x="26492" y="14837"/>
                    </a:cubicBezTo>
                    <a:cubicBezTo>
                      <a:pt x="26510" y="14800"/>
                      <a:pt x="26529" y="14781"/>
                      <a:pt x="26529" y="14763"/>
                    </a:cubicBezTo>
                    <a:close/>
                    <a:moveTo>
                      <a:pt x="30573" y="13127"/>
                    </a:moveTo>
                    <a:cubicBezTo>
                      <a:pt x="30665" y="13292"/>
                      <a:pt x="30757" y="13458"/>
                      <a:pt x="30886" y="13605"/>
                    </a:cubicBezTo>
                    <a:cubicBezTo>
                      <a:pt x="30941" y="13678"/>
                      <a:pt x="31015" y="13733"/>
                      <a:pt x="31070" y="13807"/>
                    </a:cubicBezTo>
                    <a:cubicBezTo>
                      <a:pt x="31051" y="14009"/>
                      <a:pt x="31070" y="14230"/>
                      <a:pt x="31088" y="14450"/>
                    </a:cubicBezTo>
                    <a:cubicBezTo>
                      <a:pt x="31088" y="14708"/>
                      <a:pt x="31125" y="14965"/>
                      <a:pt x="31217" y="15204"/>
                    </a:cubicBezTo>
                    <a:cubicBezTo>
                      <a:pt x="31290" y="15425"/>
                      <a:pt x="31419" y="15590"/>
                      <a:pt x="31585" y="15756"/>
                    </a:cubicBezTo>
                    <a:cubicBezTo>
                      <a:pt x="31658" y="15829"/>
                      <a:pt x="31750" y="15903"/>
                      <a:pt x="31824" y="15976"/>
                    </a:cubicBezTo>
                    <a:cubicBezTo>
                      <a:pt x="31916" y="16068"/>
                      <a:pt x="31971" y="16160"/>
                      <a:pt x="32044" y="16252"/>
                    </a:cubicBezTo>
                    <a:cubicBezTo>
                      <a:pt x="32099" y="16399"/>
                      <a:pt x="32155" y="16546"/>
                      <a:pt x="32210" y="16675"/>
                    </a:cubicBezTo>
                    <a:cubicBezTo>
                      <a:pt x="32210" y="16712"/>
                      <a:pt x="32228" y="16730"/>
                      <a:pt x="32228" y="16767"/>
                    </a:cubicBezTo>
                    <a:cubicBezTo>
                      <a:pt x="32136" y="16638"/>
                      <a:pt x="32063" y="16510"/>
                      <a:pt x="31971" y="16381"/>
                    </a:cubicBezTo>
                    <a:cubicBezTo>
                      <a:pt x="31768" y="16105"/>
                      <a:pt x="31548" y="15884"/>
                      <a:pt x="31327" y="15645"/>
                    </a:cubicBezTo>
                    <a:cubicBezTo>
                      <a:pt x="31107" y="15425"/>
                      <a:pt x="30868" y="15167"/>
                      <a:pt x="30757" y="14873"/>
                    </a:cubicBezTo>
                    <a:cubicBezTo>
                      <a:pt x="30629" y="14524"/>
                      <a:pt x="30684" y="14138"/>
                      <a:pt x="30665" y="13770"/>
                    </a:cubicBezTo>
                    <a:cubicBezTo>
                      <a:pt x="30665" y="13568"/>
                      <a:pt x="30629" y="13347"/>
                      <a:pt x="30573" y="13127"/>
                    </a:cubicBezTo>
                    <a:close/>
                    <a:moveTo>
                      <a:pt x="26180" y="16381"/>
                    </a:moveTo>
                    <a:lnTo>
                      <a:pt x="26180" y="16381"/>
                    </a:lnTo>
                    <a:cubicBezTo>
                      <a:pt x="26253" y="16436"/>
                      <a:pt x="26345" y="16473"/>
                      <a:pt x="26437" y="16528"/>
                    </a:cubicBezTo>
                    <a:cubicBezTo>
                      <a:pt x="26713" y="16638"/>
                      <a:pt x="26988" y="16712"/>
                      <a:pt x="27246" y="16822"/>
                    </a:cubicBezTo>
                    <a:lnTo>
                      <a:pt x="27191" y="16822"/>
                    </a:lnTo>
                    <a:cubicBezTo>
                      <a:pt x="26985" y="16822"/>
                      <a:pt x="26779" y="16846"/>
                      <a:pt x="26573" y="16846"/>
                    </a:cubicBezTo>
                    <a:cubicBezTo>
                      <a:pt x="26522" y="16846"/>
                      <a:pt x="26470" y="16844"/>
                      <a:pt x="26419" y="16840"/>
                    </a:cubicBezTo>
                    <a:cubicBezTo>
                      <a:pt x="26345" y="16693"/>
                      <a:pt x="26253" y="16528"/>
                      <a:pt x="26180" y="16381"/>
                    </a:cubicBezTo>
                    <a:close/>
                    <a:moveTo>
                      <a:pt x="30849" y="16326"/>
                    </a:moveTo>
                    <a:cubicBezTo>
                      <a:pt x="31015" y="16326"/>
                      <a:pt x="31180" y="16344"/>
                      <a:pt x="31327" y="16399"/>
                    </a:cubicBezTo>
                    <a:cubicBezTo>
                      <a:pt x="31438" y="16436"/>
                      <a:pt x="31511" y="16473"/>
                      <a:pt x="31585" y="16528"/>
                    </a:cubicBezTo>
                    <a:cubicBezTo>
                      <a:pt x="31750" y="16749"/>
                      <a:pt x="31879" y="16969"/>
                      <a:pt x="32026" y="17190"/>
                    </a:cubicBezTo>
                    <a:cubicBezTo>
                      <a:pt x="31923" y="17190"/>
                      <a:pt x="31820" y="17213"/>
                      <a:pt x="31717" y="17213"/>
                    </a:cubicBezTo>
                    <a:cubicBezTo>
                      <a:pt x="31691" y="17213"/>
                      <a:pt x="31665" y="17212"/>
                      <a:pt x="31640" y="17208"/>
                    </a:cubicBezTo>
                    <a:lnTo>
                      <a:pt x="31456" y="17208"/>
                    </a:lnTo>
                    <a:cubicBezTo>
                      <a:pt x="31364" y="17135"/>
                      <a:pt x="31290" y="17061"/>
                      <a:pt x="31217" y="16969"/>
                    </a:cubicBezTo>
                    <a:cubicBezTo>
                      <a:pt x="31051" y="16749"/>
                      <a:pt x="30923" y="16546"/>
                      <a:pt x="30757" y="16362"/>
                    </a:cubicBezTo>
                    <a:cubicBezTo>
                      <a:pt x="30757" y="16344"/>
                      <a:pt x="30757" y="16344"/>
                      <a:pt x="30757" y="16344"/>
                    </a:cubicBezTo>
                    <a:cubicBezTo>
                      <a:pt x="30757" y="16326"/>
                      <a:pt x="30757" y="16326"/>
                      <a:pt x="30757" y="16326"/>
                    </a:cubicBezTo>
                    <a:close/>
                    <a:moveTo>
                      <a:pt x="29717" y="16550"/>
                    </a:moveTo>
                    <a:cubicBezTo>
                      <a:pt x="29758" y="16550"/>
                      <a:pt x="29799" y="16555"/>
                      <a:pt x="29838" y="16565"/>
                    </a:cubicBezTo>
                    <a:cubicBezTo>
                      <a:pt x="30059" y="16601"/>
                      <a:pt x="30243" y="16822"/>
                      <a:pt x="30353" y="17024"/>
                    </a:cubicBezTo>
                    <a:cubicBezTo>
                      <a:pt x="30408" y="17079"/>
                      <a:pt x="30445" y="17153"/>
                      <a:pt x="30482" y="17227"/>
                    </a:cubicBezTo>
                    <a:cubicBezTo>
                      <a:pt x="30408" y="17227"/>
                      <a:pt x="30353" y="17245"/>
                      <a:pt x="30279" y="17245"/>
                    </a:cubicBezTo>
                    <a:cubicBezTo>
                      <a:pt x="30132" y="17245"/>
                      <a:pt x="30004" y="17208"/>
                      <a:pt x="29856" y="17171"/>
                    </a:cubicBezTo>
                    <a:cubicBezTo>
                      <a:pt x="29838" y="17135"/>
                      <a:pt x="29801" y="17079"/>
                      <a:pt x="29765" y="17043"/>
                    </a:cubicBezTo>
                    <a:cubicBezTo>
                      <a:pt x="29673" y="16877"/>
                      <a:pt x="29562" y="16712"/>
                      <a:pt x="29415" y="16638"/>
                    </a:cubicBezTo>
                    <a:cubicBezTo>
                      <a:pt x="29496" y="16584"/>
                      <a:pt x="29606" y="16550"/>
                      <a:pt x="29717" y="16550"/>
                    </a:cubicBezTo>
                    <a:close/>
                    <a:moveTo>
                      <a:pt x="33644" y="15756"/>
                    </a:moveTo>
                    <a:cubicBezTo>
                      <a:pt x="33791" y="15921"/>
                      <a:pt x="33919" y="16068"/>
                      <a:pt x="34067" y="16234"/>
                    </a:cubicBezTo>
                    <a:cubicBezTo>
                      <a:pt x="34158" y="16362"/>
                      <a:pt x="34232" y="16491"/>
                      <a:pt x="34324" y="16601"/>
                    </a:cubicBezTo>
                    <a:cubicBezTo>
                      <a:pt x="34361" y="16712"/>
                      <a:pt x="34397" y="16840"/>
                      <a:pt x="34416" y="16951"/>
                    </a:cubicBezTo>
                    <a:cubicBezTo>
                      <a:pt x="34453" y="17061"/>
                      <a:pt x="34471" y="17171"/>
                      <a:pt x="34508" y="17263"/>
                    </a:cubicBezTo>
                    <a:cubicBezTo>
                      <a:pt x="34462" y="17271"/>
                      <a:pt x="34416" y="17275"/>
                      <a:pt x="34371" y="17275"/>
                    </a:cubicBezTo>
                    <a:cubicBezTo>
                      <a:pt x="34306" y="17275"/>
                      <a:pt x="34241" y="17266"/>
                      <a:pt x="34177" y="17245"/>
                    </a:cubicBezTo>
                    <a:cubicBezTo>
                      <a:pt x="34177" y="17245"/>
                      <a:pt x="34158" y="17227"/>
                      <a:pt x="34158" y="17208"/>
                    </a:cubicBezTo>
                    <a:cubicBezTo>
                      <a:pt x="34048" y="16914"/>
                      <a:pt x="33975" y="16601"/>
                      <a:pt x="33864" y="16289"/>
                    </a:cubicBezTo>
                    <a:cubicBezTo>
                      <a:pt x="33809" y="16105"/>
                      <a:pt x="33736" y="15921"/>
                      <a:pt x="33644" y="15756"/>
                    </a:cubicBezTo>
                    <a:close/>
                    <a:moveTo>
                      <a:pt x="30463" y="16326"/>
                    </a:moveTo>
                    <a:cubicBezTo>
                      <a:pt x="30684" y="16620"/>
                      <a:pt x="30812" y="16969"/>
                      <a:pt x="31033" y="17245"/>
                    </a:cubicBezTo>
                    <a:cubicBezTo>
                      <a:pt x="30978" y="17263"/>
                      <a:pt x="30923" y="17282"/>
                      <a:pt x="30886" y="17300"/>
                    </a:cubicBezTo>
                    <a:cubicBezTo>
                      <a:pt x="30702" y="16932"/>
                      <a:pt x="30500" y="16510"/>
                      <a:pt x="30132" y="16326"/>
                    </a:cubicBezTo>
                    <a:close/>
                    <a:moveTo>
                      <a:pt x="29985" y="17392"/>
                    </a:moveTo>
                    <a:lnTo>
                      <a:pt x="29985" y="17392"/>
                    </a:lnTo>
                    <a:cubicBezTo>
                      <a:pt x="30077" y="17410"/>
                      <a:pt x="30187" y="17447"/>
                      <a:pt x="30298" y="17447"/>
                    </a:cubicBezTo>
                    <a:cubicBezTo>
                      <a:pt x="30390" y="17466"/>
                      <a:pt x="30500" y="17484"/>
                      <a:pt x="30610" y="17484"/>
                    </a:cubicBezTo>
                    <a:cubicBezTo>
                      <a:pt x="30629" y="17502"/>
                      <a:pt x="30629" y="17539"/>
                      <a:pt x="30647" y="17576"/>
                    </a:cubicBezTo>
                    <a:cubicBezTo>
                      <a:pt x="30629" y="17594"/>
                      <a:pt x="30610" y="17631"/>
                      <a:pt x="30592" y="17649"/>
                    </a:cubicBezTo>
                    <a:cubicBezTo>
                      <a:pt x="30537" y="17723"/>
                      <a:pt x="30500" y="17778"/>
                      <a:pt x="30426" y="17833"/>
                    </a:cubicBezTo>
                    <a:cubicBezTo>
                      <a:pt x="30371" y="17796"/>
                      <a:pt x="30298" y="17760"/>
                      <a:pt x="30224" y="17686"/>
                    </a:cubicBezTo>
                    <a:cubicBezTo>
                      <a:pt x="30132" y="17594"/>
                      <a:pt x="30059" y="17484"/>
                      <a:pt x="29985" y="17392"/>
                    </a:cubicBezTo>
                    <a:close/>
                    <a:moveTo>
                      <a:pt x="27614" y="15462"/>
                    </a:moveTo>
                    <a:cubicBezTo>
                      <a:pt x="27742" y="15737"/>
                      <a:pt x="27889" y="15995"/>
                      <a:pt x="28092" y="16215"/>
                    </a:cubicBezTo>
                    <a:cubicBezTo>
                      <a:pt x="28220" y="16381"/>
                      <a:pt x="28367" y="16491"/>
                      <a:pt x="28551" y="16601"/>
                    </a:cubicBezTo>
                    <a:cubicBezTo>
                      <a:pt x="28661" y="16657"/>
                      <a:pt x="28772" y="16712"/>
                      <a:pt x="28864" y="16804"/>
                    </a:cubicBezTo>
                    <a:cubicBezTo>
                      <a:pt x="28919" y="16859"/>
                      <a:pt x="28956" y="16914"/>
                      <a:pt x="28992" y="16988"/>
                    </a:cubicBezTo>
                    <a:cubicBezTo>
                      <a:pt x="29048" y="17282"/>
                      <a:pt x="29121" y="17576"/>
                      <a:pt x="29231" y="17852"/>
                    </a:cubicBezTo>
                    <a:cubicBezTo>
                      <a:pt x="29268" y="17925"/>
                      <a:pt x="29287" y="17999"/>
                      <a:pt x="29323" y="18072"/>
                    </a:cubicBezTo>
                    <a:cubicBezTo>
                      <a:pt x="28937" y="17705"/>
                      <a:pt x="28643" y="17245"/>
                      <a:pt x="28239" y="16914"/>
                    </a:cubicBezTo>
                    <a:cubicBezTo>
                      <a:pt x="28220" y="16896"/>
                      <a:pt x="28202" y="16896"/>
                      <a:pt x="28183" y="16877"/>
                    </a:cubicBezTo>
                    <a:cubicBezTo>
                      <a:pt x="28165" y="16859"/>
                      <a:pt x="28147" y="16840"/>
                      <a:pt x="28110" y="16822"/>
                    </a:cubicBezTo>
                    <a:cubicBezTo>
                      <a:pt x="27963" y="16712"/>
                      <a:pt x="27797" y="16620"/>
                      <a:pt x="27614" y="16546"/>
                    </a:cubicBezTo>
                    <a:cubicBezTo>
                      <a:pt x="27614" y="16473"/>
                      <a:pt x="27577" y="16399"/>
                      <a:pt x="27558" y="16326"/>
                    </a:cubicBezTo>
                    <a:cubicBezTo>
                      <a:pt x="27540" y="16197"/>
                      <a:pt x="27540" y="16068"/>
                      <a:pt x="27522" y="15940"/>
                    </a:cubicBezTo>
                    <a:cubicBezTo>
                      <a:pt x="27522" y="15940"/>
                      <a:pt x="27522" y="15921"/>
                      <a:pt x="27522" y="15921"/>
                    </a:cubicBezTo>
                    <a:cubicBezTo>
                      <a:pt x="27540" y="15756"/>
                      <a:pt x="27595" y="15609"/>
                      <a:pt x="27614" y="15462"/>
                    </a:cubicBezTo>
                    <a:close/>
                    <a:moveTo>
                      <a:pt x="29287" y="16767"/>
                    </a:moveTo>
                    <a:cubicBezTo>
                      <a:pt x="29636" y="17135"/>
                      <a:pt x="29728" y="17649"/>
                      <a:pt x="30114" y="17980"/>
                    </a:cubicBezTo>
                    <a:cubicBezTo>
                      <a:pt x="30114" y="17999"/>
                      <a:pt x="30132" y="17999"/>
                      <a:pt x="30151" y="18017"/>
                    </a:cubicBezTo>
                    <a:cubicBezTo>
                      <a:pt x="30114" y="18035"/>
                      <a:pt x="30077" y="18054"/>
                      <a:pt x="30040" y="18054"/>
                    </a:cubicBezTo>
                    <a:cubicBezTo>
                      <a:pt x="29930" y="18091"/>
                      <a:pt x="29856" y="18127"/>
                      <a:pt x="29783" y="18164"/>
                    </a:cubicBezTo>
                    <a:cubicBezTo>
                      <a:pt x="29765" y="18164"/>
                      <a:pt x="29765" y="18146"/>
                      <a:pt x="29765" y="18146"/>
                    </a:cubicBezTo>
                    <a:cubicBezTo>
                      <a:pt x="29636" y="17944"/>
                      <a:pt x="29544" y="17705"/>
                      <a:pt x="29470" y="17466"/>
                    </a:cubicBezTo>
                    <a:cubicBezTo>
                      <a:pt x="29397" y="17245"/>
                      <a:pt x="29342" y="17006"/>
                      <a:pt x="29287" y="16785"/>
                    </a:cubicBezTo>
                    <a:cubicBezTo>
                      <a:pt x="29287" y="16767"/>
                      <a:pt x="29287" y="16767"/>
                      <a:pt x="29287" y="16767"/>
                    </a:cubicBezTo>
                    <a:close/>
                    <a:moveTo>
                      <a:pt x="20315" y="17153"/>
                    </a:moveTo>
                    <a:lnTo>
                      <a:pt x="20315" y="17153"/>
                    </a:lnTo>
                    <a:cubicBezTo>
                      <a:pt x="20241" y="17337"/>
                      <a:pt x="20186" y="17539"/>
                      <a:pt x="20113" y="17723"/>
                    </a:cubicBezTo>
                    <a:cubicBezTo>
                      <a:pt x="20076" y="17833"/>
                      <a:pt x="20039" y="17944"/>
                      <a:pt x="19984" y="18054"/>
                    </a:cubicBezTo>
                    <a:lnTo>
                      <a:pt x="19892" y="18293"/>
                    </a:lnTo>
                    <a:cubicBezTo>
                      <a:pt x="19874" y="18330"/>
                      <a:pt x="19855" y="18366"/>
                      <a:pt x="19837" y="18403"/>
                    </a:cubicBezTo>
                    <a:cubicBezTo>
                      <a:pt x="19727" y="18495"/>
                      <a:pt x="19616" y="18587"/>
                      <a:pt x="19506" y="18679"/>
                    </a:cubicBezTo>
                    <a:cubicBezTo>
                      <a:pt x="19506" y="18679"/>
                      <a:pt x="19488" y="18697"/>
                      <a:pt x="19488" y="18697"/>
                    </a:cubicBezTo>
                    <a:cubicBezTo>
                      <a:pt x="19488" y="18587"/>
                      <a:pt x="19488" y="18495"/>
                      <a:pt x="19506" y="18385"/>
                    </a:cubicBezTo>
                    <a:cubicBezTo>
                      <a:pt x="19524" y="18348"/>
                      <a:pt x="19524" y="18293"/>
                      <a:pt x="19543" y="18256"/>
                    </a:cubicBezTo>
                    <a:cubicBezTo>
                      <a:pt x="19671" y="18091"/>
                      <a:pt x="19782" y="17944"/>
                      <a:pt x="19892" y="17778"/>
                    </a:cubicBezTo>
                    <a:cubicBezTo>
                      <a:pt x="20021" y="17594"/>
                      <a:pt x="20149" y="17410"/>
                      <a:pt x="20278" y="17227"/>
                    </a:cubicBezTo>
                    <a:cubicBezTo>
                      <a:pt x="20278" y="17208"/>
                      <a:pt x="20297" y="17171"/>
                      <a:pt x="20315" y="17153"/>
                    </a:cubicBezTo>
                    <a:close/>
                    <a:moveTo>
                      <a:pt x="18881" y="13586"/>
                    </a:moveTo>
                    <a:cubicBezTo>
                      <a:pt x="18899" y="13770"/>
                      <a:pt x="18918" y="13954"/>
                      <a:pt x="18954" y="14138"/>
                    </a:cubicBezTo>
                    <a:cubicBezTo>
                      <a:pt x="19028" y="14708"/>
                      <a:pt x="19102" y="15315"/>
                      <a:pt x="19175" y="15903"/>
                    </a:cubicBezTo>
                    <a:cubicBezTo>
                      <a:pt x="19267" y="16638"/>
                      <a:pt x="19267" y="17374"/>
                      <a:pt x="19157" y="18127"/>
                    </a:cubicBezTo>
                    <a:cubicBezTo>
                      <a:pt x="19157" y="18182"/>
                      <a:pt x="19157" y="18256"/>
                      <a:pt x="19138" y="18366"/>
                    </a:cubicBezTo>
                    <a:cubicBezTo>
                      <a:pt x="19138" y="18385"/>
                      <a:pt x="19120" y="18403"/>
                      <a:pt x="19102" y="18421"/>
                    </a:cubicBezTo>
                    <a:cubicBezTo>
                      <a:pt x="19028" y="18532"/>
                      <a:pt x="18954" y="18624"/>
                      <a:pt x="18881" y="18734"/>
                    </a:cubicBezTo>
                    <a:cubicBezTo>
                      <a:pt x="18881" y="17944"/>
                      <a:pt x="18881" y="17135"/>
                      <a:pt x="18771" y="16381"/>
                    </a:cubicBezTo>
                    <a:cubicBezTo>
                      <a:pt x="18734" y="16142"/>
                      <a:pt x="18715" y="15903"/>
                      <a:pt x="18679" y="15664"/>
                    </a:cubicBezTo>
                    <a:cubicBezTo>
                      <a:pt x="18697" y="15535"/>
                      <a:pt x="18715" y="15425"/>
                      <a:pt x="18734" y="15296"/>
                    </a:cubicBezTo>
                    <a:cubicBezTo>
                      <a:pt x="18789" y="14745"/>
                      <a:pt x="18863" y="14175"/>
                      <a:pt x="18881" y="13586"/>
                    </a:cubicBezTo>
                    <a:close/>
                    <a:moveTo>
                      <a:pt x="27944" y="17171"/>
                    </a:moveTo>
                    <a:cubicBezTo>
                      <a:pt x="28018" y="17208"/>
                      <a:pt x="28092" y="17263"/>
                      <a:pt x="28165" y="17337"/>
                    </a:cubicBezTo>
                    <a:cubicBezTo>
                      <a:pt x="28404" y="17557"/>
                      <a:pt x="28606" y="17833"/>
                      <a:pt x="28827" y="18072"/>
                    </a:cubicBezTo>
                    <a:cubicBezTo>
                      <a:pt x="28992" y="18256"/>
                      <a:pt x="29158" y="18403"/>
                      <a:pt x="29323" y="18532"/>
                    </a:cubicBezTo>
                    <a:cubicBezTo>
                      <a:pt x="29287" y="18587"/>
                      <a:pt x="29231" y="18624"/>
                      <a:pt x="29176" y="18679"/>
                    </a:cubicBezTo>
                    <a:cubicBezTo>
                      <a:pt x="28974" y="18697"/>
                      <a:pt x="28772" y="18752"/>
                      <a:pt x="28570" y="18808"/>
                    </a:cubicBezTo>
                    <a:cubicBezTo>
                      <a:pt x="28496" y="18771"/>
                      <a:pt x="28422" y="18734"/>
                      <a:pt x="28331" y="18716"/>
                    </a:cubicBezTo>
                    <a:cubicBezTo>
                      <a:pt x="28312" y="18734"/>
                      <a:pt x="28294" y="18752"/>
                      <a:pt x="28257" y="18752"/>
                    </a:cubicBezTo>
                    <a:cubicBezTo>
                      <a:pt x="28147" y="18532"/>
                      <a:pt x="27963" y="18348"/>
                      <a:pt x="27779" y="18182"/>
                    </a:cubicBezTo>
                    <a:cubicBezTo>
                      <a:pt x="27503" y="17907"/>
                      <a:pt x="27356" y="17576"/>
                      <a:pt x="27283" y="17190"/>
                    </a:cubicBezTo>
                    <a:cubicBezTo>
                      <a:pt x="27503" y="17190"/>
                      <a:pt x="27742" y="17190"/>
                      <a:pt x="27944" y="17171"/>
                    </a:cubicBezTo>
                    <a:close/>
                    <a:moveTo>
                      <a:pt x="17116" y="16215"/>
                    </a:moveTo>
                    <a:cubicBezTo>
                      <a:pt x="17116" y="16252"/>
                      <a:pt x="17116" y="16271"/>
                      <a:pt x="17134" y="16307"/>
                    </a:cubicBezTo>
                    <a:cubicBezTo>
                      <a:pt x="17208" y="16712"/>
                      <a:pt x="17281" y="17135"/>
                      <a:pt x="17355" y="17557"/>
                    </a:cubicBezTo>
                    <a:cubicBezTo>
                      <a:pt x="17245" y="18017"/>
                      <a:pt x="17153" y="18477"/>
                      <a:pt x="17079" y="18936"/>
                    </a:cubicBezTo>
                    <a:cubicBezTo>
                      <a:pt x="17024" y="18679"/>
                      <a:pt x="16987" y="18421"/>
                      <a:pt x="16951" y="18182"/>
                    </a:cubicBezTo>
                    <a:cubicBezTo>
                      <a:pt x="16969" y="18109"/>
                      <a:pt x="16987" y="18035"/>
                      <a:pt x="17006" y="17962"/>
                    </a:cubicBezTo>
                    <a:cubicBezTo>
                      <a:pt x="17061" y="17833"/>
                      <a:pt x="17116" y="17668"/>
                      <a:pt x="17116" y="17502"/>
                    </a:cubicBezTo>
                    <a:cubicBezTo>
                      <a:pt x="17134" y="17300"/>
                      <a:pt x="17134" y="17079"/>
                      <a:pt x="17116" y="16896"/>
                    </a:cubicBezTo>
                    <a:cubicBezTo>
                      <a:pt x="17098" y="16675"/>
                      <a:pt x="17079" y="16473"/>
                      <a:pt x="17098" y="16271"/>
                    </a:cubicBezTo>
                    <a:cubicBezTo>
                      <a:pt x="17116" y="16252"/>
                      <a:pt x="17116" y="16234"/>
                      <a:pt x="17116" y="16215"/>
                    </a:cubicBezTo>
                    <a:close/>
                    <a:moveTo>
                      <a:pt x="19561" y="18973"/>
                    </a:moveTo>
                    <a:lnTo>
                      <a:pt x="19561" y="18973"/>
                    </a:lnTo>
                    <a:cubicBezTo>
                      <a:pt x="19524" y="19028"/>
                      <a:pt x="19506" y="19102"/>
                      <a:pt x="19469" y="19175"/>
                    </a:cubicBezTo>
                    <a:cubicBezTo>
                      <a:pt x="19469" y="19138"/>
                      <a:pt x="19469" y="19083"/>
                      <a:pt x="19469" y="19047"/>
                    </a:cubicBezTo>
                    <a:cubicBezTo>
                      <a:pt x="19506" y="19010"/>
                      <a:pt x="19543" y="18991"/>
                      <a:pt x="19561" y="18973"/>
                    </a:cubicBezTo>
                    <a:close/>
                    <a:moveTo>
                      <a:pt x="19046" y="18955"/>
                    </a:moveTo>
                    <a:cubicBezTo>
                      <a:pt x="19028" y="18991"/>
                      <a:pt x="19010" y="19047"/>
                      <a:pt x="18991" y="19102"/>
                    </a:cubicBezTo>
                    <a:cubicBezTo>
                      <a:pt x="18973" y="19120"/>
                      <a:pt x="18936" y="19157"/>
                      <a:pt x="18899" y="19175"/>
                    </a:cubicBezTo>
                    <a:cubicBezTo>
                      <a:pt x="18899" y="19175"/>
                      <a:pt x="18881" y="19194"/>
                      <a:pt x="18881" y="19194"/>
                    </a:cubicBezTo>
                    <a:lnTo>
                      <a:pt x="18881" y="19175"/>
                    </a:lnTo>
                    <a:cubicBezTo>
                      <a:pt x="18936" y="19102"/>
                      <a:pt x="18991" y="19028"/>
                      <a:pt x="19046" y="18955"/>
                    </a:cubicBezTo>
                    <a:close/>
                    <a:moveTo>
                      <a:pt x="18568" y="16822"/>
                    </a:moveTo>
                    <a:cubicBezTo>
                      <a:pt x="18624" y="17466"/>
                      <a:pt x="18624" y="18146"/>
                      <a:pt x="18624" y="18789"/>
                    </a:cubicBezTo>
                    <a:lnTo>
                      <a:pt x="18624" y="19102"/>
                    </a:lnTo>
                    <a:cubicBezTo>
                      <a:pt x="18605" y="19102"/>
                      <a:pt x="18605" y="19120"/>
                      <a:pt x="18605" y="19120"/>
                    </a:cubicBezTo>
                    <a:cubicBezTo>
                      <a:pt x="18550" y="19194"/>
                      <a:pt x="18495" y="19286"/>
                      <a:pt x="18458" y="19359"/>
                    </a:cubicBezTo>
                    <a:cubicBezTo>
                      <a:pt x="18440" y="19010"/>
                      <a:pt x="18403" y="18660"/>
                      <a:pt x="18366" y="18330"/>
                    </a:cubicBezTo>
                    <a:cubicBezTo>
                      <a:pt x="18440" y="17833"/>
                      <a:pt x="18495" y="17337"/>
                      <a:pt x="18568" y="16822"/>
                    </a:cubicBezTo>
                    <a:close/>
                    <a:moveTo>
                      <a:pt x="15608" y="16418"/>
                    </a:moveTo>
                    <a:cubicBezTo>
                      <a:pt x="15645" y="16565"/>
                      <a:pt x="15700" y="16693"/>
                      <a:pt x="15756" y="16822"/>
                    </a:cubicBezTo>
                    <a:cubicBezTo>
                      <a:pt x="15792" y="16896"/>
                      <a:pt x="15829" y="16988"/>
                      <a:pt x="15866" y="17079"/>
                    </a:cubicBezTo>
                    <a:cubicBezTo>
                      <a:pt x="16050" y="17539"/>
                      <a:pt x="16123" y="17980"/>
                      <a:pt x="16215" y="18458"/>
                    </a:cubicBezTo>
                    <a:cubicBezTo>
                      <a:pt x="16234" y="18587"/>
                      <a:pt x="16252" y="18716"/>
                      <a:pt x="16270" y="18844"/>
                    </a:cubicBezTo>
                    <a:cubicBezTo>
                      <a:pt x="16305" y="19053"/>
                      <a:pt x="16340" y="19246"/>
                      <a:pt x="16375" y="19453"/>
                    </a:cubicBezTo>
                    <a:lnTo>
                      <a:pt x="16375" y="19453"/>
                    </a:lnTo>
                    <a:cubicBezTo>
                      <a:pt x="16369" y="19437"/>
                      <a:pt x="16362" y="19426"/>
                      <a:pt x="16362" y="19414"/>
                    </a:cubicBezTo>
                    <a:cubicBezTo>
                      <a:pt x="16215" y="18918"/>
                      <a:pt x="16086" y="18403"/>
                      <a:pt x="15976" y="17907"/>
                    </a:cubicBezTo>
                    <a:cubicBezTo>
                      <a:pt x="15884" y="17502"/>
                      <a:pt x="15774" y="17098"/>
                      <a:pt x="15664" y="16712"/>
                    </a:cubicBezTo>
                    <a:cubicBezTo>
                      <a:pt x="15645" y="16620"/>
                      <a:pt x="15627" y="16510"/>
                      <a:pt x="15608" y="16418"/>
                    </a:cubicBezTo>
                    <a:close/>
                    <a:moveTo>
                      <a:pt x="18201" y="19359"/>
                    </a:moveTo>
                    <a:cubicBezTo>
                      <a:pt x="18201" y="19451"/>
                      <a:pt x="18219" y="19543"/>
                      <a:pt x="18219" y="19635"/>
                    </a:cubicBezTo>
                    <a:cubicBezTo>
                      <a:pt x="18201" y="19635"/>
                      <a:pt x="18164" y="19653"/>
                      <a:pt x="18146" y="19672"/>
                    </a:cubicBezTo>
                    <a:cubicBezTo>
                      <a:pt x="18164" y="19561"/>
                      <a:pt x="18182" y="19451"/>
                      <a:pt x="18201" y="19359"/>
                    </a:cubicBezTo>
                    <a:close/>
                    <a:moveTo>
                      <a:pt x="17888" y="16491"/>
                    </a:moveTo>
                    <a:cubicBezTo>
                      <a:pt x="17925" y="16859"/>
                      <a:pt x="17962" y="17227"/>
                      <a:pt x="18017" y="17594"/>
                    </a:cubicBezTo>
                    <a:cubicBezTo>
                      <a:pt x="18054" y="17833"/>
                      <a:pt x="18072" y="18072"/>
                      <a:pt x="18109" y="18330"/>
                    </a:cubicBezTo>
                    <a:cubicBezTo>
                      <a:pt x="18035" y="18826"/>
                      <a:pt x="17943" y="19341"/>
                      <a:pt x="17851" y="19819"/>
                    </a:cubicBezTo>
                    <a:cubicBezTo>
                      <a:pt x="17815" y="19157"/>
                      <a:pt x="17741" y="18477"/>
                      <a:pt x="17649" y="17796"/>
                    </a:cubicBezTo>
                    <a:cubicBezTo>
                      <a:pt x="17649" y="17686"/>
                      <a:pt x="17649" y="17557"/>
                      <a:pt x="17649" y="17447"/>
                    </a:cubicBezTo>
                    <a:cubicBezTo>
                      <a:pt x="17668" y="17355"/>
                      <a:pt x="17686" y="17282"/>
                      <a:pt x="17723" y="17208"/>
                    </a:cubicBezTo>
                    <a:cubicBezTo>
                      <a:pt x="17778" y="16969"/>
                      <a:pt x="17833" y="16730"/>
                      <a:pt x="17888" y="16491"/>
                    </a:cubicBezTo>
                    <a:close/>
                    <a:moveTo>
                      <a:pt x="19175" y="19598"/>
                    </a:moveTo>
                    <a:cubicBezTo>
                      <a:pt x="19175" y="19653"/>
                      <a:pt x="19175" y="19727"/>
                      <a:pt x="19157" y="19782"/>
                    </a:cubicBezTo>
                    <a:cubicBezTo>
                      <a:pt x="19065" y="19984"/>
                      <a:pt x="18973" y="20168"/>
                      <a:pt x="18863" y="20352"/>
                    </a:cubicBezTo>
                    <a:cubicBezTo>
                      <a:pt x="18918" y="20131"/>
                      <a:pt x="18991" y="19911"/>
                      <a:pt x="19065" y="19690"/>
                    </a:cubicBezTo>
                    <a:cubicBezTo>
                      <a:pt x="19102" y="19672"/>
                      <a:pt x="19138" y="19635"/>
                      <a:pt x="19175" y="19598"/>
                    </a:cubicBezTo>
                    <a:close/>
                    <a:moveTo>
                      <a:pt x="16473" y="19929"/>
                    </a:moveTo>
                    <a:cubicBezTo>
                      <a:pt x="16509" y="20094"/>
                      <a:pt x="16546" y="20260"/>
                      <a:pt x="16601" y="20425"/>
                    </a:cubicBezTo>
                    <a:cubicBezTo>
                      <a:pt x="16601" y="20425"/>
                      <a:pt x="16601" y="20444"/>
                      <a:pt x="16601" y="20462"/>
                    </a:cubicBezTo>
                    <a:cubicBezTo>
                      <a:pt x="16528" y="20297"/>
                      <a:pt x="16509" y="20113"/>
                      <a:pt x="16473" y="19929"/>
                    </a:cubicBezTo>
                    <a:close/>
                    <a:moveTo>
                      <a:pt x="18954" y="20701"/>
                    </a:moveTo>
                    <a:cubicBezTo>
                      <a:pt x="18954" y="20738"/>
                      <a:pt x="18936" y="20793"/>
                      <a:pt x="18918" y="20830"/>
                    </a:cubicBezTo>
                    <a:cubicBezTo>
                      <a:pt x="18899" y="20848"/>
                      <a:pt x="18899" y="20848"/>
                      <a:pt x="18881" y="20848"/>
                    </a:cubicBezTo>
                    <a:cubicBezTo>
                      <a:pt x="18899" y="20793"/>
                      <a:pt x="18936" y="20738"/>
                      <a:pt x="18954" y="20701"/>
                    </a:cubicBezTo>
                    <a:close/>
                    <a:moveTo>
                      <a:pt x="18881" y="20848"/>
                    </a:moveTo>
                    <a:cubicBezTo>
                      <a:pt x="18881" y="20885"/>
                      <a:pt x="18863" y="20922"/>
                      <a:pt x="18844" y="20959"/>
                    </a:cubicBezTo>
                    <a:cubicBezTo>
                      <a:pt x="18844" y="20940"/>
                      <a:pt x="18844" y="20922"/>
                      <a:pt x="18844" y="20903"/>
                    </a:cubicBezTo>
                    <a:cubicBezTo>
                      <a:pt x="18844" y="20885"/>
                      <a:pt x="18863" y="20867"/>
                      <a:pt x="18881" y="20848"/>
                    </a:cubicBezTo>
                    <a:close/>
                    <a:moveTo>
                      <a:pt x="18624" y="19672"/>
                    </a:moveTo>
                    <a:cubicBezTo>
                      <a:pt x="18624" y="19892"/>
                      <a:pt x="18605" y="20094"/>
                      <a:pt x="18605" y="20315"/>
                    </a:cubicBezTo>
                    <a:cubicBezTo>
                      <a:pt x="18587" y="20389"/>
                      <a:pt x="18587" y="20462"/>
                      <a:pt x="18568" y="20536"/>
                    </a:cubicBezTo>
                    <a:cubicBezTo>
                      <a:pt x="18568" y="20572"/>
                      <a:pt x="18568" y="20609"/>
                      <a:pt x="18587" y="20628"/>
                    </a:cubicBezTo>
                    <a:cubicBezTo>
                      <a:pt x="18587" y="20701"/>
                      <a:pt x="18587" y="20756"/>
                      <a:pt x="18587" y="20830"/>
                    </a:cubicBezTo>
                    <a:cubicBezTo>
                      <a:pt x="18550" y="20885"/>
                      <a:pt x="18532" y="20940"/>
                      <a:pt x="18495" y="20977"/>
                    </a:cubicBezTo>
                    <a:cubicBezTo>
                      <a:pt x="18513" y="20628"/>
                      <a:pt x="18495" y="20278"/>
                      <a:pt x="18495" y="19911"/>
                    </a:cubicBezTo>
                    <a:cubicBezTo>
                      <a:pt x="18532" y="19837"/>
                      <a:pt x="18550" y="19764"/>
                      <a:pt x="18587" y="19708"/>
                    </a:cubicBezTo>
                    <a:cubicBezTo>
                      <a:pt x="18587" y="19690"/>
                      <a:pt x="18605" y="19690"/>
                      <a:pt x="18624" y="19672"/>
                    </a:cubicBezTo>
                    <a:close/>
                    <a:moveTo>
                      <a:pt x="16767" y="20830"/>
                    </a:moveTo>
                    <a:lnTo>
                      <a:pt x="16767" y="20830"/>
                    </a:lnTo>
                    <a:cubicBezTo>
                      <a:pt x="16748" y="20922"/>
                      <a:pt x="16730" y="20995"/>
                      <a:pt x="16712" y="21087"/>
                    </a:cubicBezTo>
                    <a:cubicBezTo>
                      <a:pt x="16712" y="21087"/>
                      <a:pt x="16712" y="21069"/>
                      <a:pt x="16712" y="21069"/>
                    </a:cubicBezTo>
                    <a:cubicBezTo>
                      <a:pt x="16712" y="21050"/>
                      <a:pt x="16712" y="21014"/>
                      <a:pt x="16712" y="20977"/>
                    </a:cubicBezTo>
                    <a:cubicBezTo>
                      <a:pt x="16730" y="20940"/>
                      <a:pt x="16748" y="20885"/>
                      <a:pt x="16767" y="20830"/>
                    </a:cubicBezTo>
                    <a:close/>
                    <a:moveTo>
                      <a:pt x="17373" y="18660"/>
                    </a:moveTo>
                    <a:cubicBezTo>
                      <a:pt x="17373" y="19249"/>
                      <a:pt x="17373" y="19837"/>
                      <a:pt x="17373" y="20425"/>
                    </a:cubicBezTo>
                    <a:cubicBezTo>
                      <a:pt x="17392" y="20683"/>
                      <a:pt x="17392" y="20959"/>
                      <a:pt x="17410" y="21216"/>
                    </a:cubicBezTo>
                    <a:cubicBezTo>
                      <a:pt x="17373" y="21216"/>
                      <a:pt x="17355" y="21216"/>
                      <a:pt x="17318" y="21198"/>
                    </a:cubicBezTo>
                    <a:cubicBezTo>
                      <a:pt x="17245" y="21198"/>
                      <a:pt x="17163" y="21206"/>
                      <a:pt x="17079" y="21206"/>
                    </a:cubicBezTo>
                    <a:cubicBezTo>
                      <a:pt x="17036" y="21206"/>
                      <a:pt x="16993" y="21204"/>
                      <a:pt x="16951" y="21198"/>
                    </a:cubicBezTo>
                    <a:cubicBezTo>
                      <a:pt x="17006" y="20940"/>
                      <a:pt x="17042" y="20683"/>
                      <a:pt x="17098" y="20425"/>
                    </a:cubicBezTo>
                    <a:cubicBezTo>
                      <a:pt x="17110" y="20425"/>
                      <a:pt x="17122" y="20434"/>
                      <a:pt x="17140" y="20434"/>
                    </a:cubicBezTo>
                    <a:cubicBezTo>
                      <a:pt x="17149" y="20434"/>
                      <a:pt x="17159" y="20432"/>
                      <a:pt x="17171" y="20425"/>
                    </a:cubicBezTo>
                    <a:cubicBezTo>
                      <a:pt x="17226" y="20425"/>
                      <a:pt x="17281" y="20352"/>
                      <a:pt x="17281" y="20297"/>
                    </a:cubicBezTo>
                    <a:cubicBezTo>
                      <a:pt x="17245" y="20113"/>
                      <a:pt x="17226" y="19929"/>
                      <a:pt x="17208" y="19745"/>
                    </a:cubicBezTo>
                    <a:cubicBezTo>
                      <a:pt x="17263" y="19396"/>
                      <a:pt x="17318" y="19028"/>
                      <a:pt x="17373" y="18660"/>
                    </a:cubicBezTo>
                    <a:close/>
                    <a:moveTo>
                      <a:pt x="18146" y="19984"/>
                    </a:moveTo>
                    <a:cubicBezTo>
                      <a:pt x="18145" y="19985"/>
                      <a:pt x="18127" y="20003"/>
                      <a:pt x="18127" y="20021"/>
                    </a:cubicBezTo>
                    <a:cubicBezTo>
                      <a:pt x="18072" y="20076"/>
                      <a:pt x="18090" y="20150"/>
                      <a:pt x="18146" y="20205"/>
                    </a:cubicBezTo>
                    <a:cubicBezTo>
                      <a:pt x="18182" y="20223"/>
                      <a:pt x="18201" y="20223"/>
                      <a:pt x="18237" y="20223"/>
                    </a:cubicBezTo>
                    <a:cubicBezTo>
                      <a:pt x="18256" y="20628"/>
                      <a:pt x="18237" y="21014"/>
                      <a:pt x="18219" y="21400"/>
                    </a:cubicBezTo>
                    <a:cubicBezTo>
                      <a:pt x="18190" y="21405"/>
                      <a:pt x="18160" y="21407"/>
                      <a:pt x="18130" y="21407"/>
                    </a:cubicBezTo>
                    <a:cubicBezTo>
                      <a:pt x="18050" y="21407"/>
                      <a:pt x="17969" y="21390"/>
                      <a:pt x="17888" y="21363"/>
                    </a:cubicBezTo>
                    <a:cubicBezTo>
                      <a:pt x="17907" y="21234"/>
                      <a:pt x="17888" y="21087"/>
                      <a:pt x="17888" y="20940"/>
                    </a:cubicBezTo>
                    <a:cubicBezTo>
                      <a:pt x="17962" y="20646"/>
                      <a:pt x="18017" y="20333"/>
                      <a:pt x="18072" y="20039"/>
                    </a:cubicBezTo>
                    <a:cubicBezTo>
                      <a:pt x="18109" y="20021"/>
                      <a:pt x="18127" y="20003"/>
                      <a:pt x="18146" y="19984"/>
                    </a:cubicBezTo>
                    <a:close/>
                    <a:moveTo>
                      <a:pt x="45594" y="0"/>
                    </a:moveTo>
                    <a:cubicBezTo>
                      <a:pt x="45024" y="497"/>
                      <a:pt x="44546" y="1122"/>
                      <a:pt x="44233" y="1857"/>
                    </a:cubicBezTo>
                    <a:cubicBezTo>
                      <a:pt x="44068" y="2206"/>
                      <a:pt x="43957" y="2593"/>
                      <a:pt x="43884" y="2979"/>
                    </a:cubicBezTo>
                    <a:cubicBezTo>
                      <a:pt x="43792" y="3346"/>
                      <a:pt x="43718" y="3696"/>
                      <a:pt x="43590" y="4008"/>
                    </a:cubicBezTo>
                    <a:cubicBezTo>
                      <a:pt x="43479" y="4321"/>
                      <a:pt x="43314" y="4541"/>
                      <a:pt x="43075" y="4744"/>
                    </a:cubicBezTo>
                    <a:cubicBezTo>
                      <a:pt x="42854" y="4946"/>
                      <a:pt x="42579" y="5130"/>
                      <a:pt x="42248" y="5313"/>
                    </a:cubicBezTo>
                    <a:cubicBezTo>
                      <a:pt x="41935" y="5497"/>
                      <a:pt x="41586" y="5681"/>
                      <a:pt x="41236" y="5957"/>
                    </a:cubicBezTo>
                    <a:cubicBezTo>
                      <a:pt x="40906" y="6196"/>
                      <a:pt x="40575" y="6490"/>
                      <a:pt x="40280" y="6821"/>
                    </a:cubicBezTo>
                    <a:cubicBezTo>
                      <a:pt x="39711" y="7446"/>
                      <a:pt x="39233" y="8200"/>
                      <a:pt x="38920" y="9027"/>
                    </a:cubicBezTo>
                    <a:cubicBezTo>
                      <a:pt x="38755" y="9450"/>
                      <a:pt x="38644" y="9873"/>
                      <a:pt x="38552" y="10332"/>
                    </a:cubicBezTo>
                    <a:cubicBezTo>
                      <a:pt x="38479" y="10774"/>
                      <a:pt x="38442" y="11233"/>
                      <a:pt x="38442" y="11656"/>
                    </a:cubicBezTo>
                    <a:cubicBezTo>
                      <a:pt x="38424" y="12079"/>
                      <a:pt x="38442" y="12483"/>
                      <a:pt x="38442" y="12869"/>
                    </a:cubicBezTo>
                    <a:lnTo>
                      <a:pt x="38479" y="13991"/>
                    </a:lnTo>
                    <a:lnTo>
                      <a:pt x="38479" y="14028"/>
                    </a:lnTo>
                    <a:cubicBezTo>
                      <a:pt x="38148" y="13458"/>
                      <a:pt x="37762" y="12961"/>
                      <a:pt x="37376" y="12520"/>
                    </a:cubicBezTo>
                    <a:cubicBezTo>
                      <a:pt x="36879" y="11950"/>
                      <a:pt x="36365" y="11454"/>
                      <a:pt x="35923" y="10957"/>
                    </a:cubicBezTo>
                    <a:cubicBezTo>
                      <a:pt x="35684" y="10700"/>
                      <a:pt x="35482" y="10479"/>
                      <a:pt x="35409" y="10277"/>
                    </a:cubicBezTo>
                    <a:cubicBezTo>
                      <a:pt x="35317" y="10093"/>
                      <a:pt x="35298" y="9854"/>
                      <a:pt x="35372" y="9560"/>
                    </a:cubicBezTo>
                    <a:cubicBezTo>
                      <a:pt x="35427" y="9266"/>
                      <a:pt x="35537" y="8954"/>
                      <a:pt x="35666" y="8604"/>
                    </a:cubicBezTo>
                    <a:cubicBezTo>
                      <a:pt x="35795" y="8237"/>
                      <a:pt x="35887" y="7887"/>
                      <a:pt x="35960" y="7520"/>
                    </a:cubicBezTo>
                    <a:cubicBezTo>
                      <a:pt x="36089" y="6766"/>
                      <a:pt x="36070" y="5994"/>
                      <a:pt x="35795" y="5277"/>
                    </a:cubicBezTo>
                    <a:cubicBezTo>
                      <a:pt x="35648" y="4927"/>
                      <a:pt x="35464" y="4615"/>
                      <a:pt x="35206" y="4339"/>
                    </a:cubicBezTo>
                    <a:cubicBezTo>
                      <a:pt x="34967" y="4082"/>
                      <a:pt x="34655" y="3861"/>
                      <a:pt x="34324" y="3732"/>
                    </a:cubicBezTo>
                    <a:lnTo>
                      <a:pt x="34324" y="3732"/>
                    </a:lnTo>
                    <a:cubicBezTo>
                      <a:pt x="34949" y="4100"/>
                      <a:pt x="35317" y="4725"/>
                      <a:pt x="35464" y="5387"/>
                    </a:cubicBezTo>
                    <a:cubicBezTo>
                      <a:pt x="35611" y="6030"/>
                      <a:pt x="35519" y="6729"/>
                      <a:pt x="35298" y="7354"/>
                    </a:cubicBezTo>
                    <a:cubicBezTo>
                      <a:pt x="35188" y="7667"/>
                      <a:pt x="35041" y="7961"/>
                      <a:pt x="34894" y="8273"/>
                    </a:cubicBezTo>
                    <a:cubicBezTo>
                      <a:pt x="34728" y="8567"/>
                      <a:pt x="34545" y="8880"/>
                      <a:pt x="34397" y="9266"/>
                    </a:cubicBezTo>
                    <a:cubicBezTo>
                      <a:pt x="34324" y="9450"/>
                      <a:pt x="34269" y="9671"/>
                      <a:pt x="34232" y="9910"/>
                    </a:cubicBezTo>
                    <a:cubicBezTo>
                      <a:pt x="34214" y="10130"/>
                      <a:pt x="34214" y="10388"/>
                      <a:pt x="34269" y="10627"/>
                    </a:cubicBezTo>
                    <a:cubicBezTo>
                      <a:pt x="34342" y="10884"/>
                      <a:pt x="34434" y="11086"/>
                      <a:pt x="34545" y="11270"/>
                    </a:cubicBezTo>
                    <a:cubicBezTo>
                      <a:pt x="34636" y="11454"/>
                      <a:pt x="34747" y="11619"/>
                      <a:pt x="34839" y="11766"/>
                    </a:cubicBezTo>
                    <a:cubicBezTo>
                      <a:pt x="35243" y="12391"/>
                      <a:pt x="35666" y="12961"/>
                      <a:pt x="36034" y="13531"/>
                    </a:cubicBezTo>
                    <a:cubicBezTo>
                      <a:pt x="36401" y="14101"/>
                      <a:pt x="36677" y="14671"/>
                      <a:pt x="36843" y="15204"/>
                    </a:cubicBezTo>
                    <a:cubicBezTo>
                      <a:pt x="36916" y="15480"/>
                      <a:pt x="36953" y="15756"/>
                      <a:pt x="36953" y="16013"/>
                    </a:cubicBezTo>
                    <a:cubicBezTo>
                      <a:pt x="36953" y="16050"/>
                      <a:pt x="36953" y="16068"/>
                      <a:pt x="36953" y="16087"/>
                    </a:cubicBezTo>
                    <a:cubicBezTo>
                      <a:pt x="36843" y="16123"/>
                      <a:pt x="36751" y="16160"/>
                      <a:pt x="36640" y="16179"/>
                    </a:cubicBezTo>
                    <a:cubicBezTo>
                      <a:pt x="36493" y="16215"/>
                      <a:pt x="36309" y="16179"/>
                      <a:pt x="36199" y="16252"/>
                    </a:cubicBezTo>
                    <a:cubicBezTo>
                      <a:pt x="36089" y="16326"/>
                      <a:pt x="36089" y="16473"/>
                      <a:pt x="35978" y="16528"/>
                    </a:cubicBezTo>
                    <a:cubicBezTo>
                      <a:pt x="35831" y="16620"/>
                      <a:pt x="35629" y="16657"/>
                      <a:pt x="35482" y="16730"/>
                    </a:cubicBezTo>
                    <a:cubicBezTo>
                      <a:pt x="35261" y="16859"/>
                      <a:pt x="35078" y="16951"/>
                      <a:pt x="34894" y="17098"/>
                    </a:cubicBezTo>
                    <a:cubicBezTo>
                      <a:pt x="34820" y="16859"/>
                      <a:pt x="34765" y="16620"/>
                      <a:pt x="34710" y="16399"/>
                    </a:cubicBezTo>
                    <a:cubicBezTo>
                      <a:pt x="34508" y="15682"/>
                      <a:pt x="34361" y="14910"/>
                      <a:pt x="34011" y="14248"/>
                    </a:cubicBezTo>
                    <a:cubicBezTo>
                      <a:pt x="33864" y="13954"/>
                      <a:pt x="33680" y="13697"/>
                      <a:pt x="33497" y="13421"/>
                    </a:cubicBezTo>
                    <a:cubicBezTo>
                      <a:pt x="33313" y="13127"/>
                      <a:pt x="33202" y="12851"/>
                      <a:pt x="33092" y="12538"/>
                    </a:cubicBezTo>
                    <a:cubicBezTo>
                      <a:pt x="33184" y="11969"/>
                      <a:pt x="33092" y="11307"/>
                      <a:pt x="32890" y="10774"/>
                    </a:cubicBezTo>
                    <a:cubicBezTo>
                      <a:pt x="32882" y="10750"/>
                      <a:pt x="32865" y="10740"/>
                      <a:pt x="32847" y="10740"/>
                    </a:cubicBezTo>
                    <a:cubicBezTo>
                      <a:pt x="32823" y="10740"/>
                      <a:pt x="32798" y="10760"/>
                      <a:pt x="32798" y="10792"/>
                    </a:cubicBezTo>
                    <a:cubicBezTo>
                      <a:pt x="32780" y="11141"/>
                      <a:pt x="32816" y="11491"/>
                      <a:pt x="32816" y="11821"/>
                    </a:cubicBezTo>
                    <a:cubicBezTo>
                      <a:pt x="32835" y="11950"/>
                      <a:pt x="32816" y="12079"/>
                      <a:pt x="32798" y="12208"/>
                    </a:cubicBezTo>
                    <a:cubicBezTo>
                      <a:pt x="32724" y="12005"/>
                      <a:pt x="32633" y="11803"/>
                      <a:pt x="32559" y="11582"/>
                    </a:cubicBezTo>
                    <a:cubicBezTo>
                      <a:pt x="32430" y="11288"/>
                      <a:pt x="32320" y="10866"/>
                      <a:pt x="32081" y="10627"/>
                    </a:cubicBezTo>
                    <a:cubicBezTo>
                      <a:pt x="32071" y="10616"/>
                      <a:pt x="32059" y="10612"/>
                      <a:pt x="32047" y="10612"/>
                    </a:cubicBezTo>
                    <a:cubicBezTo>
                      <a:pt x="32018" y="10612"/>
                      <a:pt x="31989" y="10642"/>
                      <a:pt x="31989" y="10682"/>
                    </a:cubicBezTo>
                    <a:cubicBezTo>
                      <a:pt x="31989" y="10847"/>
                      <a:pt x="32063" y="11013"/>
                      <a:pt x="32118" y="11178"/>
                    </a:cubicBezTo>
                    <a:cubicBezTo>
                      <a:pt x="32191" y="11362"/>
                      <a:pt x="32246" y="11546"/>
                      <a:pt x="32320" y="11730"/>
                    </a:cubicBezTo>
                    <a:cubicBezTo>
                      <a:pt x="32449" y="12097"/>
                      <a:pt x="32577" y="12465"/>
                      <a:pt x="32706" y="12833"/>
                    </a:cubicBezTo>
                    <a:cubicBezTo>
                      <a:pt x="32835" y="13200"/>
                      <a:pt x="32908" y="13531"/>
                      <a:pt x="32872" y="13936"/>
                    </a:cubicBezTo>
                    <a:cubicBezTo>
                      <a:pt x="32872" y="14028"/>
                      <a:pt x="32872" y="14138"/>
                      <a:pt x="32853" y="14230"/>
                    </a:cubicBezTo>
                    <a:cubicBezTo>
                      <a:pt x="32780" y="14064"/>
                      <a:pt x="32688" y="13899"/>
                      <a:pt x="32614" y="13715"/>
                    </a:cubicBezTo>
                    <a:cubicBezTo>
                      <a:pt x="32375" y="13164"/>
                      <a:pt x="32191" y="12557"/>
                      <a:pt x="31897" y="12005"/>
                    </a:cubicBezTo>
                    <a:cubicBezTo>
                      <a:pt x="31884" y="11986"/>
                      <a:pt x="31867" y="11978"/>
                      <a:pt x="31850" y="11978"/>
                    </a:cubicBezTo>
                    <a:cubicBezTo>
                      <a:pt x="31818" y="11978"/>
                      <a:pt x="31787" y="12006"/>
                      <a:pt x="31787" y="12042"/>
                    </a:cubicBezTo>
                    <a:cubicBezTo>
                      <a:pt x="31842" y="12630"/>
                      <a:pt x="32081" y="13219"/>
                      <a:pt x="32302" y="13752"/>
                    </a:cubicBezTo>
                    <a:cubicBezTo>
                      <a:pt x="32522" y="14322"/>
                      <a:pt x="32798" y="14873"/>
                      <a:pt x="33074" y="15425"/>
                    </a:cubicBezTo>
                    <a:cubicBezTo>
                      <a:pt x="33221" y="15701"/>
                      <a:pt x="33368" y="15976"/>
                      <a:pt x="33478" y="16271"/>
                    </a:cubicBezTo>
                    <a:cubicBezTo>
                      <a:pt x="33552" y="16436"/>
                      <a:pt x="33589" y="16601"/>
                      <a:pt x="33644" y="16767"/>
                    </a:cubicBezTo>
                    <a:cubicBezTo>
                      <a:pt x="33478" y="16583"/>
                      <a:pt x="33313" y="16418"/>
                      <a:pt x="33147" y="16252"/>
                    </a:cubicBezTo>
                    <a:cubicBezTo>
                      <a:pt x="32945" y="16032"/>
                      <a:pt x="32780" y="15774"/>
                      <a:pt x="32614" y="15535"/>
                    </a:cubicBezTo>
                    <a:cubicBezTo>
                      <a:pt x="32601" y="15516"/>
                      <a:pt x="32584" y="15508"/>
                      <a:pt x="32567" y="15508"/>
                    </a:cubicBezTo>
                    <a:cubicBezTo>
                      <a:pt x="32535" y="15508"/>
                      <a:pt x="32504" y="15536"/>
                      <a:pt x="32504" y="15572"/>
                    </a:cubicBezTo>
                    <a:cubicBezTo>
                      <a:pt x="32559" y="16105"/>
                      <a:pt x="33019" y="16528"/>
                      <a:pt x="33350" y="16896"/>
                    </a:cubicBezTo>
                    <a:cubicBezTo>
                      <a:pt x="33423" y="16988"/>
                      <a:pt x="33497" y="17079"/>
                      <a:pt x="33589" y="17171"/>
                    </a:cubicBezTo>
                    <a:cubicBezTo>
                      <a:pt x="33368" y="17171"/>
                      <a:pt x="33166" y="17190"/>
                      <a:pt x="32945" y="17190"/>
                    </a:cubicBezTo>
                    <a:lnTo>
                      <a:pt x="32927" y="17190"/>
                    </a:lnTo>
                    <a:cubicBezTo>
                      <a:pt x="32853" y="17135"/>
                      <a:pt x="32780" y="17079"/>
                      <a:pt x="32706" y="17006"/>
                    </a:cubicBezTo>
                    <a:cubicBezTo>
                      <a:pt x="32614" y="16840"/>
                      <a:pt x="32541" y="16657"/>
                      <a:pt x="32449" y="16473"/>
                    </a:cubicBezTo>
                    <a:cubicBezTo>
                      <a:pt x="32430" y="16362"/>
                      <a:pt x="32412" y="16234"/>
                      <a:pt x="32394" y="16105"/>
                    </a:cubicBezTo>
                    <a:cubicBezTo>
                      <a:pt x="32357" y="15682"/>
                      <a:pt x="32338" y="15259"/>
                      <a:pt x="32302" y="14837"/>
                    </a:cubicBezTo>
                    <a:cubicBezTo>
                      <a:pt x="32246" y="14083"/>
                      <a:pt x="32099" y="13311"/>
                      <a:pt x="31603" y="12741"/>
                    </a:cubicBezTo>
                    <a:cubicBezTo>
                      <a:pt x="31587" y="12719"/>
                      <a:pt x="31569" y="12710"/>
                      <a:pt x="31553" y="12710"/>
                    </a:cubicBezTo>
                    <a:cubicBezTo>
                      <a:pt x="31514" y="12710"/>
                      <a:pt x="31485" y="12762"/>
                      <a:pt x="31511" y="12814"/>
                    </a:cubicBezTo>
                    <a:cubicBezTo>
                      <a:pt x="31787" y="13311"/>
                      <a:pt x="31897" y="13881"/>
                      <a:pt x="31971" y="14450"/>
                    </a:cubicBezTo>
                    <a:cubicBezTo>
                      <a:pt x="31934" y="14303"/>
                      <a:pt x="31860" y="14175"/>
                      <a:pt x="31750" y="14046"/>
                    </a:cubicBezTo>
                    <a:cubicBezTo>
                      <a:pt x="31585" y="13844"/>
                      <a:pt x="31346" y="13715"/>
                      <a:pt x="31162" y="13531"/>
                    </a:cubicBezTo>
                    <a:cubicBezTo>
                      <a:pt x="30941" y="13311"/>
                      <a:pt x="30776" y="13035"/>
                      <a:pt x="30592" y="12777"/>
                    </a:cubicBezTo>
                    <a:cubicBezTo>
                      <a:pt x="30582" y="12747"/>
                      <a:pt x="30560" y="12733"/>
                      <a:pt x="30540" y="12733"/>
                    </a:cubicBezTo>
                    <a:cubicBezTo>
                      <a:pt x="30524" y="12733"/>
                      <a:pt x="30508" y="12743"/>
                      <a:pt x="30500" y="12759"/>
                    </a:cubicBezTo>
                    <a:cubicBezTo>
                      <a:pt x="30408" y="12336"/>
                      <a:pt x="30371" y="11932"/>
                      <a:pt x="30555" y="11546"/>
                    </a:cubicBezTo>
                    <a:cubicBezTo>
                      <a:pt x="30581" y="11494"/>
                      <a:pt x="30534" y="11442"/>
                      <a:pt x="30484" y="11442"/>
                    </a:cubicBezTo>
                    <a:cubicBezTo>
                      <a:pt x="30463" y="11442"/>
                      <a:pt x="30443" y="11451"/>
                      <a:pt x="30426" y="11472"/>
                    </a:cubicBezTo>
                    <a:cubicBezTo>
                      <a:pt x="29967" y="12097"/>
                      <a:pt x="30316" y="12851"/>
                      <a:pt x="30298" y="13568"/>
                    </a:cubicBezTo>
                    <a:cubicBezTo>
                      <a:pt x="30279" y="13972"/>
                      <a:pt x="30243" y="14395"/>
                      <a:pt x="30334" y="14800"/>
                    </a:cubicBezTo>
                    <a:cubicBezTo>
                      <a:pt x="30426" y="15131"/>
                      <a:pt x="30610" y="15425"/>
                      <a:pt x="30812" y="15664"/>
                    </a:cubicBezTo>
                    <a:cubicBezTo>
                      <a:pt x="30923" y="15811"/>
                      <a:pt x="31051" y="15921"/>
                      <a:pt x="31162" y="16050"/>
                    </a:cubicBezTo>
                    <a:cubicBezTo>
                      <a:pt x="31125" y="16050"/>
                      <a:pt x="31088" y="16032"/>
                      <a:pt x="31070" y="16032"/>
                    </a:cubicBezTo>
                    <a:cubicBezTo>
                      <a:pt x="30984" y="16032"/>
                      <a:pt x="30906" y="16023"/>
                      <a:pt x="30826" y="16023"/>
                    </a:cubicBezTo>
                    <a:cubicBezTo>
                      <a:pt x="30786" y="16023"/>
                      <a:pt x="30745" y="16025"/>
                      <a:pt x="30702" y="16032"/>
                    </a:cubicBezTo>
                    <a:cubicBezTo>
                      <a:pt x="30647" y="15774"/>
                      <a:pt x="30537" y="15517"/>
                      <a:pt x="30463" y="15296"/>
                    </a:cubicBezTo>
                    <a:cubicBezTo>
                      <a:pt x="30334" y="14965"/>
                      <a:pt x="30224" y="14653"/>
                      <a:pt x="30077" y="14359"/>
                    </a:cubicBezTo>
                    <a:cubicBezTo>
                      <a:pt x="30077" y="13917"/>
                      <a:pt x="29948" y="13531"/>
                      <a:pt x="29765" y="13145"/>
                    </a:cubicBezTo>
                    <a:cubicBezTo>
                      <a:pt x="29581" y="12741"/>
                      <a:pt x="29323" y="12336"/>
                      <a:pt x="29342" y="11858"/>
                    </a:cubicBezTo>
                    <a:cubicBezTo>
                      <a:pt x="29342" y="11817"/>
                      <a:pt x="29313" y="11793"/>
                      <a:pt x="29284" y="11793"/>
                    </a:cubicBezTo>
                    <a:cubicBezTo>
                      <a:pt x="29262" y="11793"/>
                      <a:pt x="29239" y="11808"/>
                      <a:pt x="29231" y="11840"/>
                    </a:cubicBezTo>
                    <a:cubicBezTo>
                      <a:pt x="29158" y="12226"/>
                      <a:pt x="29268" y="12594"/>
                      <a:pt x="29397" y="12943"/>
                    </a:cubicBezTo>
                    <a:cubicBezTo>
                      <a:pt x="29397" y="12943"/>
                      <a:pt x="29397" y="12961"/>
                      <a:pt x="29378" y="12961"/>
                    </a:cubicBezTo>
                    <a:cubicBezTo>
                      <a:pt x="29305" y="13053"/>
                      <a:pt x="29268" y="13182"/>
                      <a:pt x="29213" y="13274"/>
                    </a:cubicBezTo>
                    <a:cubicBezTo>
                      <a:pt x="29195" y="13329"/>
                      <a:pt x="29176" y="13366"/>
                      <a:pt x="29158" y="13403"/>
                    </a:cubicBezTo>
                    <a:cubicBezTo>
                      <a:pt x="29139" y="13347"/>
                      <a:pt x="29121" y="13311"/>
                      <a:pt x="29103" y="13255"/>
                    </a:cubicBezTo>
                    <a:cubicBezTo>
                      <a:pt x="29011" y="12998"/>
                      <a:pt x="28974" y="12704"/>
                      <a:pt x="28864" y="12447"/>
                    </a:cubicBezTo>
                    <a:cubicBezTo>
                      <a:pt x="28855" y="12430"/>
                      <a:pt x="28836" y="12421"/>
                      <a:pt x="28817" y="12421"/>
                    </a:cubicBezTo>
                    <a:cubicBezTo>
                      <a:pt x="28794" y="12421"/>
                      <a:pt x="28772" y="12435"/>
                      <a:pt x="28772" y="12465"/>
                    </a:cubicBezTo>
                    <a:cubicBezTo>
                      <a:pt x="28698" y="12943"/>
                      <a:pt x="28882" y="13531"/>
                      <a:pt x="29066" y="13972"/>
                    </a:cubicBezTo>
                    <a:cubicBezTo>
                      <a:pt x="29158" y="14211"/>
                      <a:pt x="29287" y="14432"/>
                      <a:pt x="29415" y="14671"/>
                    </a:cubicBezTo>
                    <a:cubicBezTo>
                      <a:pt x="29489" y="14781"/>
                      <a:pt x="29544" y="14910"/>
                      <a:pt x="29599" y="15039"/>
                    </a:cubicBezTo>
                    <a:cubicBezTo>
                      <a:pt x="29636" y="15112"/>
                      <a:pt x="29654" y="15204"/>
                      <a:pt x="29673" y="15278"/>
                    </a:cubicBezTo>
                    <a:cubicBezTo>
                      <a:pt x="29654" y="15388"/>
                      <a:pt x="29617" y="15498"/>
                      <a:pt x="29599" y="15609"/>
                    </a:cubicBezTo>
                    <a:cubicBezTo>
                      <a:pt x="29526" y="15517"/>
                      <a:pt x="29415" y="15443"/>
                      <a:pt x="29360" y="15370"/>
                    </a:cubicBezTo>
                    <a:cubicBezTo>
                      <a:pt x="29268" y="15241"/>
                      <a:pt x="29158" y="15112"/>
                      <a:pt x="29084" y="14984"/>
                    </a:cubicBezTo>
                    <a:cubicBezTo>
                      <a:pt x="29066" y="14837"/>
                      <a:pt x="29048" y="14671"/>
                      <a:pt x="29011" y="14524"/>
                    </a:cubicBezTo>
                    <a:cubicBezTo>
                      <a:pt x="28974" y="14285"/>
                      <a:pt x="28882" y="14046"/>
                      <a:pt x="28809" y="13807"/>
                    </a:cubicBezTo>
                    <a:cubicBezTo>
                      <a:pt x="28735" y="13568"/>
                      <a:pt x="28680" y="13329"/>
                      <a:pt x="28570" y="13127"/>
                    </a:cubicBezTo>
                    <a:cubicBezTo>
                      <a:pt x="28557" y="13108"/>
                      <a:pt x="28539" y="13100"/>
                      <a:pt x="28523" y="13100"/>
                    </a:cubicBezTo>
                    <a:cubicBezTo>
                      <a:pt x="28493" y="13100"/>
                      <a:pt x="28466" y="13128"/>
                      <a:pt x="28478" y="13164"/>
                    </a:cubicBezTo>
                    <a:cubicBezTo>
                      <a:pt x="28478" y="13366"/>
                      <a:pt x="28551" y="13586"/>
                      <a:pt x="28606" y="13807"/>
                    </a:cubicBezTo>
                    <a:cubicBezTo>
                      <a:pt x="28661" y="14064"/>
                      <a:pt x="28717" y="14322"/>
                      <a:pt x="28753" y="14598"/>
                    </a:cubicBezTo>
                    <a:cubicBezTo>
                      <a:pt x="28772" y="14726"/>
                      <a:pt x="28790" y="14873"/>
                      <a:pt x="28790" y="15002"/>
                    </a:cubicBezTo>
                    <a:cubicBezTo>
                      <a:pt x="28533" y="14450"/>
                      <a:pt x="28147" y="13972"/>
                      <a:pt x="27614" y="13678"/>
                    </a:cubicBezTo>
                    <a:cubicBezTo>
                      <a:pt x="27605" y="13672"/>
                      <a:pt x="27596" y="13670"/>
                      <a:pt x="27587" y="13670"/>
                    </a:cubicBezTo>
                    <a:cubicBezTo>
                      <a:pt x="27543" y="13670"/>
                      <a:pt x="27509" y="13739"/>
                      <a:pt x="27540" y="13770"/>
                    </a:cubicBezTo>
                    <a:cubicBezTo>
                      <a:pt x="27908" y="14083"/>
                      <a:pt x="28220" y="14450"/>
                      <a:pt x="28441" y="14873"/>
                    </a:cubicBezTo>
                    <a:cubicBezTo>
                      <a:pt x="28698" y="15370"/>
                      <a:pt x="28809" y="15921"/>
                      <a:pt x="28900" y="16454"/>
                    </a:cubicBezTo>
                    <a:cubicBezTo>
                      <a:pt x="28900" y="16473"/>
                      <a:pt x="28900" y="16473"/>
                      <a:pt x="28900" y="16473"/>
                    </a:cubicBezTo>
                    <a:cubicBezTo>
                      <a:pt x="28753" y="16362"/>
                      <a:pt x="28588" y="16289"/>
                      <a:pt x="28478" y="16215"/>
                    </a:cubicBezTo>
                    <a:cubicBezTo>
                      <a:pt x="28257" y="16068"/>
                      <a:pt x="28092" y="15829"/>
                      <a:pt x="27944" y="15609"/>
                    </a:cubicBezTo>
                    <a:cubicBezTo>
                      <a:pt x="27834" y="15443"/>
                      <a:pt x="27724" y="15259"/>
                      <a:pt x="27614" y="15094"/>
                    </a:cubicBezTo>
                    <a:cubicBezTo>
                      <a:pt x="27558" y="14689"/>
                      <a:pt x="27430" y="14303"/>
                      <a:pt x="27283" y="13936"/>
                    </a:cubicBezTo>
                    <a:cubicBezTo>
                      <a:pt x="27268" y="13914"/>
                      <a:pt x="27242" y="13904"/>
                      <a:pt x="27217" y="13904"/>
                    </a:cubicBezTo>
                    <a:cubicBezTo>
                      <a:pt x="27179" y="13904"/>
                      <a:pt x="27143" y="13928"/>
                      <a:pt x="27154" y="13972"/>
                    </a:cubicBezTo>
                    <a:cubicBezTo>
                      <a:pt x="27209" y="14193"/>
                      <a:pt x="27246" y="14432"/>
                      <a:pt x="27283" y="14671"/>
                    </a:cubicBezTo>
                    <a:cubicBezTo>
                      <a:pt x="27301" y="14910"/>
                      <a:pt x="27356" y="15167"/>
                      <a:pt x="27319" y="15406"/>
                    </a:cubicBezTo>
                    <a:cubicBezTo>
                      <a:pt x="27264" y="15315"/>
                      <a:pt x="27209" y="15223"/>
                      <a:pt x="27136" y="15131"/>
                    </a:cubicBezTo>
                    <a:cubicBezTo>
                      <a:pt x="27044" y="15002"/>
                      <a:pt x="26952" y="14855"/>
                      <a:pt x="26860" y="14726"/>
                    </a:cubicBezTo>
                    <a:cubicBezTo>
                      <a:pt x="26805" y="14653"/>
                      <a:pt x="26731" y="14524"/>
                      <a:pt x="26639" y="14469"/>
                    </a:cubicBezTo>
                    <a:cubicBezTo>
                      <a:pt x="26613" y="14457"/>
                      <a:pt x="26588" y="14452"/>
                      <a:pt x="26564" y="14452"/>
                    </a:cubicBezTo>
                    <a:cubicBezTo>
                      <a:pt x="26474" y="14452"/>
                      <a:pt x="26407" y="14528"/>
                      <a:pt x="26363" y="14616"/>
                    </a:cubicBezTo>
                    <a:cubicBezTo>
                      <a:pt x="26143" y="14303"/>
                      <a:pt x="25849" y="14028"/>
                      <a:pt x="25591" y="13770"/>
                    </a:cubicBezTo>
                    <a:cubicBezTo>
                      <a:pt x="25581" y="13763"/>
                      <a:pt x="25570" y="13760"/>
                      <a:pt x="25559" y="13760"/>
                    </a:cubicBezTo>
                    <a:cubicBezTo>
                      <a:pt x="25512" y="13760"/>
                      <a:pt x="25469" y="13817"/>
                      <a:pt x="25499" y="13862"/>
                    </a:cubicBezTo>
                    <a:cubicBezTo>
                      <a:pt x="25646" y="14101"/>
                      <a:pt x="25793" y="14340"/>
                      <a:pt x="25941" y="14561"/>
                    </a:cubicBezTo>
                    <a:cubicBezTo>
                      <a:pt x="26069" y="14763"/>
                      <a:pt x="26235" y="14965"/>
                      <a:pt x="26290" y="15204"/>
                    </a:cubicBezTo>
                    <a:cubicBezTo>
                      <a:pt x="26363" y="15443"/>
                      <a:pt x="26345" y="15701"/>
                      <a:pt x="26419" y="15940"/>
                    </a:cubicBezTo>
                    <a:cubicBezTo>
                      <a:pt x="26419" y="15995"/>
                      <a:pt x="26437" y="16050"/>
                      <a:pt x="26474" y="16105"/>
                    </a:cubicBezTo>
                    <a:cubicBezTo>
                      <a:pt x="26345" y="16032"/>
                      <a:pt x="26216" y="15958"/>
                      <a:pt x="26124" y="15884"/>
                    </a:cubicBezTo>
                    <a:cubicBezTo>
                      <a:pt x="25959" y="15756"/>
                      <a:pt x="25830" y="15609"/>
                      <a:pt x="25683" y="15480"/>
                    </a:cubicBezTo>
                    <a:cubicBezTo>
                      <a:pt x="25493" y="15330"/>
                      <a:pt x="25282" y="15211"/>
                      <a:pt x="25059" y="15211"/>
                    </a:cubicBezTo>
                    <a:cubicBezTo>
                      <a:pt x="24981" y="15211"/>
                      <a:pt x="24901" y="15226"/>
                      <a:pt x="24819" y="15259"/>
                    </a:cubicBezTo>
                    <a:cubicBezTo>
                      <a:pt x="24746" y="15278"/>
                      <a:pt x="24746" y="15406"/>
                      <a:pt x="24837" y="15406"/>
                    </a:cubicBezTo>
                    <a:cubicBezTo>
                      <a:pt x="25187" y="15443"/>
                      <a:pt x="25426" y="15719"/>
                      <a:pt x="25665" y="15976"/>
                    </a:cubicBezTo>
                    <a:cubicBezTo>
                      <a:pt x="25720" y="16032"/>
                      <a:pt x="25775" y="16068"/>
                      <a:pt x="25830" y="16123"/>
                    </a:cubicBezTo>
                    <a:cubicBezTo>
                      <a:pt x="25922" y="16344"/>
                      <a:pt x="25996" y="16565"/>
                      <a:pt x="26088" y="16785"/>
                    </a:cubicBezTo>
                    <a:cubicBezTo>
                      <a:pt x="25720" y="16657"/>
                      <a:pt x="25481" y="16307"/>
                      <a:pt x="25132" y="16087"/>
                    </a:cubicBezTo>
                    <a:cubicBezTo>
                      <a:pt x="25126" y="16085"/>
                      <a:pt x="25120" y="16084"/>
                      <a:pt x="25114" y="16084"/>
                    </a:cubicBezTo>
                    <a:cubicBezTo>
                      <a:pt x="25069" y="16084"/>
                      <a:pt x="25044" y="16146"/>
                      <a:pt x="25076" y="16179"/>
                    </a:cubicBezTo>
                    <a:cubicBezTo>
                      <a:pt x="25260" y="16362"/>
                      <a:pt x="25389" y="16620"/>
                      <a:pt x="25573" y="16822"/>
                    </a:cubicBezTo>
                    <a:cubicBezTo>
                      <a:pt x="25757" y="17024"/>
                      <a:pt x="25977" y="17153"/>
                      <a:pt x="26235" y="17190"/>
                    </a:cubicBezTo>
                    <a:cubicBezTo>
                      <a:pt x="26333" y="17202"/>
                      <a:pt x="26433" y="17206"/>
                      <a:pt x="26534" y="17206"/>
                    </a:cubicBezTo>
                    <a:cubicBezTo>
                      <a:pt x="26735" y="17206"/>
                      <a:pt x="26939" y="17190"/>
                      <a:pt x="27136" y="17190"/>
                    </a:cubicBezTo>
                    <a:cubicBezTo>
                      <a:pt x="27117" y="17539"/>
                      <a:pt x="27191" y="17870"/>
                      <a:pt x="27375" y="18164"/>
                    </a:cubicBezTo>
                    <a:cubicBezTo>
                      <a:pt x="27503" y="18366"/>
                      <a:pt x="27687" y="18513"/>
                      <a:pt x="27834" y="18697"/>
                    </a:cubicBezTo>
                    <a:lnTo>
                      <a:pt x="27724" y="18697"/>
                    </a:lnTo>
                    <a:cubicBezTo>
                      <a:pt x="27577" y="18716"/>
                      <a:pt x="27522" y="18808"/>
                      <a:pt x="27393" y="18826"/>
                    </a:cubicBezTo>
                    <a:cubicBezTo>
                      <a:pt x="27209" y="18826"/>
                      <a:pt x="26952" y="18660"/>
                      <a:pt x="26768" y="18605"/>
                    </a:cubicBezTo>
                    <a:cubicBezTo>
                      <a:pt x="26566" y="18550"/>
                      <a:pt x="26363" y="18477"/>
                      <a:pt x="26161" y="18440"/>
                    </a:cubicBezTo>
                    <a:cubicBezTo>
                      <a:pt x="25977" y="18697"/>
                      <a:pt x="25426" y="18679"/>
                      <a:pt x="25113" y="18752"/>
                    </a:cubicBezTo>
                    <a:cubicBezTo>
                      <a:pt x="24690" y="18844"/>
                      <a:pt x="24562" y="19304"/>
                      <a:pt x="24212" y="19506"/>
                    </a:cubicBezTo>
                    <a:cubicBezTo>
                      <a:pt x="23790" y="19745"/>
                      <a:pt x="23091" y="19690"/>
                      <a:pt x="22742" y="19984"/>
                    </a:cubicBezTo>
                    <a:cubicBezTo>
                      <a:pt x="22429" y="20260"/>
                      <a:pt x="22448" y="20720"/>
                      <a:pt x="21970" y="20830"/>
                    </a:cubicBezTo>
                    <a:cubicBezTo>
                      <a:pt x="21897" y="20847"/>
                      <a:pt x="21824" y="20853"/>
                      <a:pt x="21751" y="20853"/>
                    </a:cubicBezTo>
                    <a:cubicBezTo>
                      <a:pt x="21582" y="20853"/>
                      <a:pt x="21408" y="20819"/>
                      <a:pt x="21216" y="20793"/>
                    </a:cubicBezTo>
                    <a:cubicBezTo>
                      <a:pt x="21069" y="20775"/>
                      <a:pt x="20903" y="20775"/>
                      <a:pt x="20756" y="20756"/>
                    </a:cubicBezTo>
                    <a:cubicBezTo>
                      <a:pt x="20602" y="20722"/>
                      <a:pt x="20383" y="20607"/>
                      <a:pt x="20235" y="20607"/>
                    </a:cubicBezTo>
                    <a:cubicBezTo>
                      <a:pt x="20224" y="20607"/>
                      <a:pt x="20214" y="20608"/>
                      <a:pt x="20205" y="20609"/>
                    </a:cubicBezTo>
                    <a:cubicBezTo>
                      <a:pt x="20039" y="20628"/>
                      <a:pt x="19929" y="20756"/>
                      <a:pt x="19745" y="20775"/>
                    </a:cubicBezTo>
                    <a:cubicBezTo>
                      <a:pt x="19671" y="20775"/>
                      <a:pt x="19610" y="20751"/>
                      <a:pt x="19550" y="20751"/>
                    </a:cubicBezTo>
                    <a:cubicBezTo>
                      <a:pt x="19535" y="20751"/>
                      <a:pt x="19521" y="20753"/>
                      <a:pt x="19506" y="20756"/>
                    </a:cubicBezTo>
                    <a:cubicBezTo>
                      <a:pt x="19451" y="20756"/>
                      <a:pt x="19396" y="20756"/>
                      <a:pt x="19341" y="20775"/>
                    </a:cubicBezTo>
                    <a:cubicBezTo>
                      <a:pt x="19359" y="20572"/>
                      <a:pt x="19377" y="20389"/>
                      <a:pt x="19396" y="20223"/>
                    </a:cubicBezTo>
                    <a:cubicBezTo>
                      <a:pt x="19396" y="20205"/>
                      <a:pt x="19396" y="20205"/>
                      <a:pt x="19396" y="20205"/>
                    </a:cubicBezTo>
                    <a:cubicBezTo>
                      <a:pt x="19451" y="20021"/>
                      <a:pt x="19506" y="19837"/>
                      <a:pt x="19580" y="19672"/>
                    </a:cubicBezTo>
                    <a:cubicBezTo>
                      <a:pt x="19653" y="19506"/>
                      <a:pt x="19727" y="19341"/>
                      <a:pt x="19800" y="19175"/>
                    </a:cubicBezTo>
                    <a:cubicBezTo>
                      <a:pt x="19910" y="18955"/>
                      <a:pt x="20002" y="18752"/>
                      <a:pt x="20094" y="18532"/>
                    </a:cubicBezTo>
                    <a:cubicBezTo>
                      <a:pt x="20113" y="18513"/>
                      <a:pt x="20149" y="18477"/>
                      <a:pt x="20168" y="18458"/>
                    </a:cubicBezTo>
                    <a:cubicBezTo>
                      <a:pt x="20241" y="18403"/>
                      <a:pt x="20297" y="18348"/>
                      <a:pt x="20370" y="18293"/>
                    </a:cubicBezTo>
                    <a:cubicBezTo>
                      <a:pt x="20738" y="18017"/>
                      <a:pt x="21105" y="17723"/>
                      <a:pt x="21381" y="17337"/>
                    </a:cubicBezTo>
                    <a:cubicBezTo>
                      <a:pt x="21436" y="17282"/>
                      <a:pt x="21492" y="17208"/>
                      <a:pt x="21547" y="17135"/>
                    </a:cubicBezTo>
                    <a:cubicBezTo>
                      <a:pt x="21859" y="16730"/>
                      <a:pt x="22264" y="16234"/>
                      <a:pt x="22209" y="15719"/>
                    </a:cubicBezTo>
                    <a:cubicBezTo>
                      <a:pt x="22193" y="15655"/>
                      <a:pt x="22149" y="15605"/>
                      <a:pt x="22089" y="15605"/>
                    </a:cubicBezTo>
                    <a:cubicBezTo>
                      <a:pt x="22080" y="15605"/>
                      <a:pt x="22071" y="15606"/>
                      <a:pt x="22061" y="15609"/>
                    </a:cubicBezTo>
                    <a:cubicBezTo>
                      <a:pt x="21988" y="15609"/>
                      <a:pt x="21951" y="15682"/>
                      <a:pt x="21951" y="15756"/>
                    </a:cubicBezTo>
                    <a:cubicBezTo>
                      <a:pt x="21988" y="16160"/>
                      <a:pt x="21639" y="16601"/>
                      <a:pt x="21344" y="16969"/>
                    </a:cubicBezTo>
                    <a:cubicBezTo>
                      <a:pt x="21289" y="17043"/>
                      <a:pt x="21234" y="17116"/>
                      <a:pt x="21179" y="17190"/>
                    </a:cubicBezTo>
                    <a:cubicBezTo>
                      <a:pt x="20940" y="17521"/>
                      <a:pt x="20609" y="17778"/>
                      <a:pt x="20278" y="18035"/>
                    </a:cubicBezTo>
                    <a:cubicBezTo>
                      <a:pt x="20554" y="17466"/>
                      <a:pt x="20756" y="16877"/>
                      <a:pt x="20940" y="16289"/>
                    </a:cubicBezTo>
                    <a:cubicBezTo>
                      <a:pt x="20958" y="16271"/>
                      <a:pt x="20958" y="16252"/>
                      <a:pt x="20977" y="16252"/>
                    </a:cubicBezTo>
                    <a:cubicBezTo>
                      <a:pt x="21142" y="16050"/>
                      <a:pt x="21289" y="15866"/>
                      <a:pt x="21418" y="15627"/>
                    </a:cubicBezTo>
                    <a:cubicBezTo>
                      <a:pt x="21822" y="14800"/>
                      <a:pt x="22300" y="13715"/>
                      <a:pt x="22300" y="12649"/>
                    </a:cubicBezTo>
                    <a:cubicBezTo>
                      <a:pt x="22282" y="11730"/>
                      <a:pt x="21970" y="10884"/>
                      <a:pt x="21657" y="10075"/>
                    </a:cubicBezTo>
                    <a:cubicBezTo>
                      <a:pt x="21436" y="9487"/>
                      <a:pt x="21216" y="8898"/>
                      <a:pt x="21105" y="8273"/>
                    </a:cubicBezTo>
                    <a:cubicBezTo>
                      <a:pt x="21089" y="8209"/>
                      <a:pt x="21032" y="8159"/>
                      <a:pt x="20981" y="8159"/>
                    </a:cubicBezTo>
                    <a:cubicBezTo>
                      <a:pt x="20973" y="8159"/>
                      <a:pt x="20966" y="8161"/>
                      <a:pt x="20958" y="8163"/>
                    </a:cubicBezTo>
                    <a:cubicBezTo>
                      <a:pt x="20885" y="8163"/>
                      <a:pt x="20848" y="8237"/>
                      <a:pt x="20848" y="8310"/>
                    </a:cubicBezTo>
                    <a:cubicBezTo>
                      <a:pt x="20958" y="8954"/>
                      <a:pt x="21197" y="9579"/>
                      <a:pt x="21418" y="10167"/>
                    </a:cubicBezTo>
                    <a:cubicBezTo>
                      <a:pt x="21731" y="10994"/>
                      <a:pt x="22025" y="11766"/>
                      <a:pt x="22025" y="12649"/>
                    </a:cubicBezTo>
                    <a:cubicBezTo>
                      <a:pt x="22043" y="13660"/>
                      <a:pt x="21583" y="14708"/>
                      <a:pt x="21179" y="15517"/>
                    </a:cubicBezTo>
                    <a:cubicBezTo>
                      <a:pt x="21197" y="15462"/>
                      <a:pt x="21216" y="15425"/>
                      <a:pt x="21216" y="15370"/>
                    </a:cubicBezTo>
                    <a:lnTo>
                      <a:pt x="21289" y="15186"/>
                    </a:lnTo>
                    <a:cubicBezTo>
                      <a:pt x="21455" y="14653"/>
                      <a:pt x="21528" y="14101"/>
                      <a:pt x="21602" y="13513"/>
                    </a:cubicBezTo>
                    <a:cubicBezTo>
                      <a:pt x="21620" y="13439"/>
                      <a:pt x="21639" y="13347"/>
                      <a:pt x="21657" y="13255"/>
                    </a:cubicBezTo>
                    <a:cubicBezTo>
                      <a:pt x="21712" y="13016"/>
                      <a:pt x="21749" y="12741"/>
                      <a:pt x="21731" y="12538"/>
                    </a:cubicBezTo>
                    <a:cubicBezTo>
                      <a:pt x="21712" y="12465"/>
                      <a:pt x="21657" y="12428"/>
                      <a:pt x="21583" y="12428"/>
                    </a:cubicBezTo>
                    <a:cubicBezTo>
                      <a:pt x="21510" y="12428"/>
                      <a:pt x="21455" y="12502"/>
                      <a:pt x="21473" y="12575"/>
                    </a:cubicBezTo>
                    <a:cubicBezTo>
                      <a:pt x="21492" y="12741"/>
                      <a:pt x="21455" y="12980"/>
                      <a:pt x="21400" y="13200"/>
                    </a:cubicBezTo>
                    <a:cubicBezTo>
                      <a:pt x="21381" y="13311"/>
                      <a:pt x="21363" y="13403"/>
                      <a:pt x="21363" y="13476"/>
                    </a:cubicBezTo>
                    <a:cubicBezTo>
                      <a:pt x="21353" y="13496"/>
                      <a:pt x="21348" y="13515"/>
                      <a:pt x="21346" y="13532"/>
                    </a:cubicBezTo>
                    <a:lnTo>
                      <a:pt x="21346" y="13532"/>
                    </a:lnTo>
                    <a:cubicBezTo>
                      <a:pt x="21399" y="12495"/>
                      <a:pt x="21361" y="11386"/>
                      <a:pt x="21216" y="10259"/>
                    </a:cubicBezTo>
                    <a:cubicBezTo>
                      <a:pt x="21216" y="10195"/>
                      <a:pt x="21160" y="10145"/>
                      <a:pt x="21110" y="10145"/>
                    </a:cubicBezTo>
                    <a:cubicBezTo>
                      <a:pt x="21102" y="10145"/>
                      <a:pt x="21094" y="10146"/>
                      <a:pt x="21087" y="10149"/>
                    </a:cubicBezTo>
                    <a:cubicBezTo>
                      <a:pt x="21014" y="10149"/>
                      <a:pt x="20958" y="10222"/>
                      <a:pt x="20977" y="10296"/>
                    </a:cubicBezTo>
                    <a:cubicBezTo>
                      <a:pt x="21234" y="12318"/>
                      <a:pt x="21142" y="14285"/>
                      <a:pt x="20719" y="15866"/>
                    </a:cubicBezTo>
                    <a:cubicBezTo>
                      <a:pt x="20683" y="16013"/>
                      <a:pt x="20646" y="16160"/>
                      <a:pt x="20591" y="16307"/>
                    </a:cubicBezTo>
                    <a:cubicBezTo>
                      <a:pt x="20591" y="16326"/>
                      <a:pt x="20572" y="16344"/>
                      <a:pt x="20554" y="16362"/>
                    </a:cubicBezTo>
                    <a:cubicBezTo>
                      <a:pt x="20388" y="16583"/>
                      <a:pt x="20223" y="16840"/>
                      <a:pt x="20058" y="17079"/>
                    </a:cubicBezTo>
                    <a:cubicBezTo>
                      <a:pt x="20002" y="17171"/>
                      <a:pt x="19947" y="17245"/>
                      <a:pt x="19892" y="17337"/>
                    </a:cubicBezTo>
                    <a:lnTo>
                      <a:pt x="19966" y="17098"/>
                    </a:lnTo>
                    <a:cubicBezTo>
                      <a:pt x="20186" y="16344"/>
                      <a:pt x="20407" y="15645"/>
                      <a:pt x="20480" y="14837"/>
                    </a:cubicBezTo>
                    <a:cubicBezTo>
                      <a:pt x="20664" y="13182"/>
                      <a:pt x="20609" y="11399"/>
                      <a:pt x="20333" y="9266"/>
                    </a:cubicBezTo>
                    <a:cubicBezTo>
                      <a:pt x="20333" y="9202"/>
                      <a:pt x="20278" y="9152"/>
                      <a:pt x="20215" y="9152"/>
                    </a:cubicBezTo>
                    <a:cubicBezTo>
                      <a:pt x="20206" y="9152"/>
                      <a:pt x="20196" y="9153"/>
                      <a:pt x="20186" y="9156"/>
                    </a:cubicBezTo>
                    <a:cubicBezTo>
                      <a:pt x="20131" y="9156"/>
                      <a:pt x="20076" y="9229"/>
                      <a:pt x="20076" y="9303"/>
                    </a:cubicBezTo>
                    <a:cubicBezTo>
                      <a:pt x="20352" y="11417"/>
                      <a:pt x="20407" y="13164"/>
                      <a:pt x="20223" y="14818"/>
                    </a:cubicBezTo>
                    <a:cubicBezTo>
                      <a:pt x="20149" y="15590"/>
                      <a:pt x="19929" y="16289"/>
                      <a:pt x="19708" y="17024"/>
                    </a:cubicBezTo>
                    <a:lnTo>
                      <a:pt x="19635" y="17263"/>
                    </a:lnTo>
                    <a:cubicBezTo>
                      <a:pt x="19598" y="17374"/>
                      <a:pt x="19561" y="17466"/>
                      <a:pt x="19543" y="17576"/>
                    </a:cubicBezTo>
                    <a:cubicBezTo>
                      <a:pt x="19543" y="17208"/>
                      <a:pt x="19580" y="16840"/>
                      <a:pt x="19616" y="16491"/>
                    </a:cubicBezTo>
                    <a:cubicBezTo>
                      <a:pt x="19874" y="14487"/>
                      <a:pt x="19653" y="12520"/>
                      <a:pt x="19414" y="10700"/>
                    </a:cubicBezTo>
                    <a:cubicBezTo>
                      <a:pt x="19414" y="10636"/>
                      <a:pt x="19359" y="10586"/>
                      <a:pt x="19296" y="10586"/>
                    </a:cubicBezTo>
                    <a:cubicBezTo>
                      <a:pt x="19286" y="10586"/>
                      <a:pt x="19277" y="10587"/>
                      <a:pt x="19267" y="10590"/>
                    </a:cubicBezTo>
                    <a:cubicBezTo>
                      <a:pt x="19212" y="10590"/>
                      <a:pt x="19157" y="10663"/>
                      <a:pt x="19157" y="10737"/>
                    </a:cubicBezTo>
                    <a:cubicBezTo>
                      <a:pt x="19377" y="12355"/>
                      <a:pt x="19561" y="14064"/>
                      <a:pt x="19432" y="15829"/>
                    </a:cubicBezTo>
                    <a:cubicBezTo>
                      <a:pt x="19359" y="15241"/>
                      <a:pt x="19285" y="14671"/>
                      <a:pt x="19212" y="14101"/>
                    </a:cubicBezTo>
                    <a:cubicBezTo>
                      <a:pt x="19157" y="13807"/>
                      <a:pt x="19120" y="13531"/>
                      <a:pt x="19083" y="13237"/>
                    </a:cubicBezTo>
                    <a:cubicBezTo>
                      <a:pt x="19046" y="12869"/>
                      <a:pt x="18973" y="12520"/>
                      <a:pt x="18899" y="12189"/>
                    </a:cubicBezTo>
                    <a:cubicBezTo>
                      <a:pt x="18881" y="12134"/>
                      <a:pt x="18863" y="12079"/>
                      <a:pt x="18863" y="12005"/>
                    </a:cubicBezTo>
                    <a:cubicBezTo>
                      <a:pt x="18863" y="11858"/>
                      <a:pt x="18881" y="11693"/>
                      <a:pt x="18899" y="11546"/>
                    </a:cubicBezTo>
                    <a:cubicBezTo>
                      <a:pt x="18936" y="11049"/>
                      <a:pt x="18973" y="10535"/>
                      <a:pt x="18881" y="10038"/>
                    </a:cubicBezTo>
                    <a:cubicBezTo>
                      <a:pt x="18863" y="9965"/>
                      <a:pt x="18807" y="9928"/>
                      <a:pt x="18734" y="9928"/>
                    </a:cubicBezTo>
                    <a:cubicBezTo>
                      <a:pt x="18660" y="9946"/>
                      <a:pt x="18624" y="10001"/>
                      <a:pt x="18624" y="10075"/>
                    </a:cubicBezTo>
                    <a:cubicBezTo>
                      <a:pt x="18697" y="10424"/>
                      <a:pt x="18679" y="10774"/>
                      <a:pt x="18660" y="11141"/>
                    </a:cubicBezTo>
                    <a:cubicBezTo>
                      <a:pt x="18605" y="10902"/>
                      <a:pt x="18513" y="10682"/>
                      <a:pt x="18440" y="10443"/>
                    </a:cubicBezTo>
                    <a:cubicBezTo>
                      <a:pt x="18385" y="10314"/>
                      <a:pt x="18329" y="10167"/>
                      <a:pt x="18274" y="10020"/>
                    </a:cubicBezTo>
                    <a:cubicBezTo>
                      <a:pt x="18237" y="9873"/>
                      <a:pt x="18164" y="9726"/>
                      <a:pt x="18109" y="9597"/>
                    </a:cubicBezTo>
                    <a:cubicBezTo>
                      <a:pt x="17998" y="9358"/>
                      <a:pt x="17907" y="9119"/>
                      <a:pt x="17870" y="8898"/>
                    </a:cubicBezTo>
                    <a:cubicBezTo>
                      <a:pt x="17870" y="8835"/>
                      <a:pt x="17814" y="8785"/>
                      <a:pt x="17752" y="8785"/>
                    </a:cubicBezTo>
                    <a:cubicBezTo>
                      <a:pt x="17742" y="8785"/>
                      <a:pt x="17732" y="8786"/>
                      <a:pt x="17723" y="8788"/>
                    </a:cubicBezTo>
                    <a:cubicBezTo>
                      <a:pt x="17668" y="8788"/>
                      <a:pt x="17612" y="8862"/>
                      <a:pt x="17612" y="8917"/>
                    </a:cubicBezTo>
                    <a:cubicBezTo>
                      <a:pt x="17649" y="9174"/>
                      <a:pt x="17759" y="9450"/>
                      <a:pt x="17870" y="9689"/>
                    </a:cubicBezTo>
                    <a:cubicBezTo>
                      <a:pt x="17943" y="9836"/>
                      <a:pt x="17998" y="9965"/>
                      <a:pt x="18035" y="10093"/>
                    </a:cubicBezTo>
                    <a:cubicBezTo>
                      <a:pt x="18090" y="10240"/>
                      <a:pt x="18146" y="10388"/>
                      <a:pt x="18201" y="10535"/>
                    </a:cubicBezTo>
                    <a:cubicBezTo>
                      <a:pt x="18329" y="10902"/>
                      <a:pt x="18440" y="11252"/>
                      <a:pt x="18513" y="11638"/>
                    </a:cubicBezTo>
                    <a:cubicBezTo>
                      <a:pt x="18550" y="11766"/>
                      <a:pt x="18568" y="11895"/>
                      <a:pt x="18605" y="12024"/>
                    </a:cubicBezTo>
                    <a:cubicBezTo>
                      <a:pt x="18587" y="12263"/>
                      <a:pt x="18587" y="12502"/>
                      <a:pt x="18605" y="12741"/>
                    </a:cubicBezTo>
                    <a:cubicBezTo>
                      <a:pt x="18642" y="13311"/>
                      <a:pt x="18624" y="13862"/>
                      <a:pt x="18568" y="14432"/>
                    </a:cubicBezTo>
                    <a:cubicBezTo>
                      <a:pt x="18568" y="14377"/>
                      <a:pt x="18550" y="14322"/>
                      <a:pt x="18550" y="14267"/>
                    </a:cubicBezTo>
                    <a:cubicBezTo>
                      <a:pt x="18495" y="13623"/>
                      <a:pt x="18440" y="12943"/>
                      <a:pt x="18348" y="12281"/>
                    </a:cubicBezTo>
                    <a:cubicBezTo>
                      <a:pt x="18329" y="12208"/>
                      <a:pt x="18274" y="12171"/>
                      <a:pt x="18201" y="12171"/>
                    </a:cubicBezTo>
                    <a:cubicBezTo>
                      <a:pt x="18127" y="12189"/>
                      <a:pt x="18090" y="12244"/>
                      <a:pt x="18090" y="12318"/>
                    </a:cubicBezTo>
                    <a:cubicBezTo>
                      <a:pt x="18182" y="12980"/>
                      <a:pt x="18237" y="13642"/>
                      <a:pt x="18293" y="14285"/>
                    </a:cubicBezTo>
                    <a:cubicBezTo>
                      <a:pt x="18329" y="14745"/>
                      <a:pt x="18385" y="15204"/>
                      <a:pt x="18421" y="15664"/>
                    </a:cubicBezTo>
                    <a:cubicBezTo>
                      <a:pt x="18421" y="15793"/>
                      <a:pt x="18403" y="15921"/>
                      <a:pt x="18385" y="16050"/>
                    </a:cubicBezTo>
                    <a:cubicBezTo>
                      <a:pt x="18348" y="16473"/>
                      <a:pt x="18293" y="16896"/>
                      <a:pt x="18237" y="17318"/>
                    </a:cubicBezTo>
                    <a:cubicBezTo>
                      <a:pt x="18164" y="16657"/>
                      <a:pt x="18109" y="15995"/>
                      <a:pt x="18054" y="15351"/>
                    </a:cubicBezTo>
                    <a:cubicBezTo>
                      <a:pt x="18090" y="14745"/>
                      <a:pt x="18072" y="14138"/>
                      <a:pt x="17980" y="13476"/>
                    </a:cubicBezTo>
                    <a:cubicBezTo>
                      <a:pt x="17943" y="13237"/>
                      <a:pt x="17925" y="12998"/>
                      <a:pt x="17888" y="12759"/>
                    </a:cubicBezTo>
                    <a:cubicBezTo>
                      <a:pt x="17815" y="12299"/>
                      <a:pt x="17759" y="11821"/>
                      <a:pt x="17704" y="11344"/>
                    </a:cubicBezTo>
                    <a:cubicBezTo>
                      <a:pt x="17686" y="11233"/>
                      <a:pt x="17686" y="11105"/>
                      <a:pt x="17686" y="10957"/>
                    </a:cubicBezTo>
                    <a:cubicBezTo>
                      <a:pt x="17686" y="10774"/>
                      <a:pt x="17686" y="10590"/>
                      <a:pt x="17649" y="10406"/>
                    </a:cubicBezTo>
                    <a:cubicBezTo>
                      <a:pt x="17649" y="10342"/>
                      <a:pt x="17594" y="10292"/>
                      <a:pt x="17531" y="10292"/>
                    </a:cubicBezTo>
                    <a:cubicBezTo>
                      <a:pt x="17521" y="10292"/>
                      <a:pt x="17512" y="10293"/>
                      <a:pt x="17502" y="10296"/>
                    </a:cubicBezTo>
                    <a:cubicBezTo>
                      <a:pt x="17429" y="10314"/>
                      <a:pt x="17392" y="10369"/>
                      <a:pt x="17392" y="10443"/>
                    </a:cubicBezTo>
                    <a:cubicBezTo>
                      <a:pt x="17429" y="10608"/>
                      <a:pt x="17429" y="10792"/>
                      <a:pt x="17429" y="10957"/>
                    </a:cubicBezTo>
                    <a:cubicBezTo>
                      <a:pt x="17429" y="11105"/>
                      <a:pt x="17429" y="11233"/>
                      <a:pt x="17447" y="11380"/>
                    </a:cubicBezTo>
                    <a:cubicBezTo>
                      <a:pt x="17465" y="11509"/>
                      <a:pt x="17484" y="11656"/>
                      <a:pt x="17502" y="11803"/>
                    </a:cubicBezTo>
                    <a:cubicBezTo>
                      <a:pt x="17484" y="11821"/>
                      <a:pt x="17484" y="11840"/>
                      <a:pt x="17484" y="11877"/>
                    </a:cubicBezTo>
                    <a:cubicBezTo>
                      <a:pt x="17594" y="12814"/>
                      <a:pt x="17668" y="13770"/>
                      <a:pt x="17741" y="14689"/>
                    </a:cubicBezTo>
                    <a:cubicBezTo>
                      <a:pt x="17759" y="14910"/>
                      <a:pt x="17778" y="15131"/>
                      <a:pt x="17796" y="15351"/>
                    </a:cubicBezTo>
                    <a:cubicBezTo>
                      <a:pt x="17759" y="15719"/>
                      <a:pt x="17704" y="16087"/>
                      <a:pt x="17631" y="16454"/>
                    </a:cubicBezTo>
                    <a:cubicBezTo>
                      <a:pt x="17612" y="15940"/>
                      <a:pt x="17576" y="15443"/>
                      <a:pt x="17520" y="14928"/>
                    </a:cubicBezTo>
                    <a:cubicBezTo>
                      <a:pt x="17502" y="14781"/>
                      <a:pt x="17484" y="14653"/>
                      <a:pt x="17465" y="14506"/>
                    </a:cubicBezTo>
                    <a:cubicBezTo>
                      <a:pt x="17373" y="13770"/>
                      <a:pt x="17281" y="13035"/>
                      <a:pt x="17024" y="12336"/>
                    </a:cubicBezTo>
                    <a:cubicBezTo>
                      <a:pt x="17006" y="11674"/>
                      <a:pt x="16969" y="10921"/>
                      <a:pt x="16859" y="10093"/>
                    </a:cubicBezTo>
                    <a:cubicBezTo>
                      <a:pt x="16840" y="10020"/>
                      <a:pt x="16785" y="9983"/>
                      <a:pt x="16712" y="9983"/>
                    </a:cubicBezTo>
                    <a:cubicBezTo>
                      <a:pt x="16638" y="10001"/>
                      <a:pt x="16583" y="10057"/>
                      <a:pt x="16601" y="10130"/>
                    </a:cubicBezTo>
                    <a:cubicBezTo>
                      <a:pt x="16675" y="10682"/>
                      <a:pt x="16712" y="11215"/>
                      <a:pt x="16730" y="11693"/>
                    </a:cubicBezTo>
                    <a:cubicBezTo>
                      <a:pt x="16509" y="11178"/>
                      <a:pt x="16325" y="10645"/>
                      <a:pt x="16142" y="10112"/>
                    </a:cubicBezTo>
                    <a:cubicBezTo>
                      <a:pt x="16086" y="9965"/>
                      <a:pt x="16031" y="9799"/>
                      <a:pt x="15976" y="9634"/>
                    </a:cubicBezTo>
                    <a:cubicBezTo>
                      <a:pt x="15903" y="9432"/>
                      <a:pt x="15792" y="9248"/>
                      <a:pt x="15700" y="9064"/>
                    </a:cubicBezTo>
                    <a:cubicBezTo>
                      <a:pt x="15535" y="8751"/>
                      <a:pt x="15369" y="8476"/>
                      <a:pt x="15351" y="8126"/>
                    </a:cubicBezTo>
                    <a:cubicBezTo>
                      <a:pt x="15351" y="8053"/>
                      <a:pt x="15296" y="7998"/>
                      <a:pt x="15222" y="7998"/>
                    </a:cubicBezTo>
                    <a:cubicBezTo>
                      <a:pt x="15149" y="7998"/>
                      <a:pt x="15094" y="8071"/>
                      <a:pt x="15094" y="8145"/>
                    </a:cubicBezTo>
                    <a:cubicBezTo>
                      <a:pt x="15112" y="8531"/>
                      <a:pt x="15296" y="8862"/>
                      <a:pt x="15480" y="9193"/>
                    </a:cubicBezTo>
                    <a:cubicBezTo>
                      <a:pt x="15572" y="9376"/>
                      <a:pt x="15664" y="9542"/>
                      <a:pt x="15719" y="9726"/>
                    </a:cubicBezTo>
                    <a:cubicBezTo>
                      <a:pt x="15792" y="9891"/>
                      <a:pt x="15847" y="10038"/>
                      <a:pt x="15903" y="10204"/>
                    </a:cubicBezTo>
                    <a:cubicBezTo>
                      <a:pt x="16123" y="10866"/>
                      <a:pt x="16381" y="11546"/>
                      <a:pt x="16675" y="12189"/>
                    </a:cubicBezTo>
                    <a:cubicBezTo>
                      <a:pt x="16712" y="12263"/>
                      <a:pt x="16730" y="12336"/>
                      <a:pt x="16767" y="12391"/>
                    </a:cubicBezTo>
                    <a:cubicBezTo>
                      <a:pt x="16767" y="12502"/>
                      <a:pt x="16767" y="12594"/>
                      <a:pt x="16767" y="12686"/>
                    </a:cubicBezTo>
                    <a:cubicBezTo>
                      <a:pt x="16767" y="12888"/>
                      <a:pt x="16767" y="13090"/>
                      <a:pt x="16748" y="13292"/>
                    </a:cubicBezTo>
                    <a:cubicBezTo>
                      <a:pt x="16730" y="13421"/>
                      <a:pt x="16730" y="13568"/>
                      <a:pt x="16730" y="13733"/>
                    </a:cubicBezTo>
                    <a:cubicBezTo>
                      <a:pt x="16712" y="13660"/>
                      <a:pt x="16693" y="13605"/>
                      <a:pt x="16675" y="13550"/>
                    </a:cubicBezTo>
                    <a:cubicBezTo>
                      <a:pt x="16491" y="12925"/>
                      <a:pt x="16307" y="12447"/>
                      <a:pt x="16105" y="12005"/>
                    </a:cubicBezTo>
                    <a:cubicBezTo>
                      <a:pt x="16068" y="11913"/>
                      <a:pt x="16013" y="11821"/>
                      <a:pt x="15976" y="11730"/>
                    </a:cubicBezTo>
                    <a:cubicBezTo>
                      <a:pt x="15847" y="11527"/>
                      <a:pt x="15756" y="11307"/>
                      <a:pt x="15737" y="11086"/>
                    </a:cubicBezTo>
                    <a:cubicBezTo>
                      <a:pt x="15737" y="11013"/>
                      <a:pt x="15682" y="10957"/>
                      <a:pt x="15608" y="10957"/>
                    </a:cubicBezTo>
                    <a:cubicBezTo>
                      <a:pt x="15535" y="10957"/>
                      <a:pt x="15480" y="11013"/>
                      <a:pt x="15480" y="11086"/>
                    </a:cubicBezTo>
                    <a:cubicBezTo>
                      <a:pt x="15498" y="11380"/>
                      <a:pt x="15627" y="11619"/>
                      <a:pt x="15737" y="11858"/>
                    </a:cubicBezTo>
                    <a:cubicBezTo>
                      <a:pt x="15792" y="11932"/>
                      <a:pt x="15829" y="12024"/>
                      <a:pt x="15866" y="12097"/>
                    </a:cubicBezTo>
                    <a:cubicBezTo>
                      <a:pt x="16068" y="12538"/>
                      <a:pt x="16252" y="13016"/>
                      <a:pt x="16417" y="13623"/>
                    </a:cubicBezTo>
                    <a:cubicBezTo>
                      <a:pt x="16583" y="14120"/>
                      <a:pt x="16712" y="14598"/>
                      <a:pt x="16822" y="15057"/>
                    </a:cubicBezTo>
                    <a:cubicBezTo>
                      <a:pt x="16859" y="15443"/>
                      <a:pt x="16877" y="15829"/>
                      <a:pt x="16840" y="16252"/>
                    </a:cubicBezTo>
                    <a:cubicBezTo>
                      <a:pt x="16822" y="16473"/>
                      <a:pt x="16840" y="16693"/>
                      <a:pt x="16859" y="16896"/>
                    </a:cubicBezTo>
                    <a:cubicBezTo>
                      <a:pt x="16877" y="17098"/>
                      <a:pt x="16877" y="17282"/>
                      <a:pt x="16859" y="17484"/>
                    </a:cubicBezTo>
                    <a:cubicBezTo>
                      <a:pt x="16859" y="17539"/>
                      <a:pt x="16859" y="17576"/>
                      <a:pt x="16840" y="17613"/>
                    </a:cubicBezTo>
                    <a:cubicBezTo>
                      <a:pt x="16730" y="16988"/>
                      <a:pt x="16620" y="16326"/>
                      <a:pt x="16546" y="15682"/>
                    </a:cubicBezTo>
                    <a:cubicBezTo>
                      <a:pt x="16436" y="14855"/>
                      <a:pt x="16178" y="14009"/>
                      <a:pt x="15921" y="13219"/>
                    </a:cubicBezTo>
                    <a:cubicBezTo>
                      <a:pt x="15829" y="12943"/>
                      <a:pt x="15756" y="12667"/>
                      <a:pt x="15664" y="12391"/>
                    </a:cubicBezTo>
                    <a:cubicBezTo>
                      <a:pt x="15572" y="12042"/>
                      <a:pt x="15425" y="11711"/>
                      <a:pt x="15278" y="11380"/>
                    </a:cubicBezTo>
                    <a:cubicBezTo>
                      <a:pt x="15094" y="10957"/>
                      <a:pt x="14910" y="10516"/>
                      <a:pt x="14818" y="10075"/>
                    </a:cubicBezTo>
                    <a:cubicBezTo>
                      <a:pt x="14800" y="10001"/>
                      <a:pt x="14744" y="9965"/>
                      <a:pt x="14671" y="9965"/>
                    </a:cubicBezTo>
                    <a:cubicBezTo>
                      <a:pt x="14597" y="9983"/>
                      <a:pt x="14542" y="10057"/>
                      <a:pt x="14561" y="10130"/>
                    </a:cubicBezTo>
                    <a:cubicBezTo>
                      <a:pt x="14652" y="10590"/>
                      <a:pt x="14855" y="11049"/>
                      <a:pt x="15039" y="11472"/>
                    </a:cubicBezTo>
                    <a:cubicBezTo>
                      <a:pt x="15186" y="11803"/>
                      <a:pt x="15333" y="12134"/>
                      <a:pt x="15425" y="12465"/>
                    </a:cubicBezTo>
                    <a:cubicBezTo>
                      <a:pt x="15498" y="12741"/>
                      <a:pt x="15590" y="13016"/>
                      <a:pt x="15682" y="13292"/>
                    </a:cubicBezTo>
                    <a:cubicBezTo>
                      <a:pt x="15921" y="14083"/>
                      <a:pt x="16178" y="14910"/>
                      <a:pt x="16289" y="15719"/>
                    </a:cubicBezTo>
                    <a:cubicBezTo>
                      <a:pt x="16381" y="16473"/>
                      <a:pt x="16528" y="17263"/>
                      <a:pt x="16656" y="18017"/>
                    </a:cubicBezTo>
                    <a:cubicBezTo>
                      <a:pt x="16656" y="18054"/>
                      <a:pt x="16675" y="18109"/>
                      <a:pt x="16675" y="18164"/>
                    </a:cubicBezTo>
                    <a:cubicBezTo>
                      <a:pt x="16675" y="18201"/>
                      <a:pt x="16656" y="18238"/>
                      <a:pt x="16656" y="18274"/>
                    </a:cubicBezTo>
                    <a:cubicBezTo>
                      <a:pt x="16638" y="18403"/>
                      <a:pt x="16656" y="18550"/>
                      <a:pt x="16675" y="18679"/>
                    </a:cubicBezTo>
                    <a:cubicBezTo>
                      <a:pt x="16693" y="18752"/>
                      <a:pt x="16712" y="18826"/>
                      <a:pt x="16712" y="18899"/>
                    </a:cubicBezTo>
                    <a:cubicBezTo>
                      <a:pt x="16712" y="19083"/>
                      <a:pt x="16712" y="19322"/>
                      <a:pt x="16693" y="19580"/>
                    </a:cubicBezTo>
                    <a:cubicBezTo>
                      <a:pt x="16638" y="19359"/>
                      <a:pt x="16601" y="19157"/>
                      <a:pt x="16546" y="18936"/>
                    </a:cubicBezTo>
                    <a:cubicBezTo>
                      <a:pt x="16546" y="18899"/>
                      <a:pt x="16546" y="18844"/>
                      <a:pt x="16528" y="18808"/>
                    </a:cubicBezTo>
                    <a:cubicBezTo>
                      <a:pt x="16491" y="18550"/>
                      <a:pt x="16473" y="18311"/>
                      <a:pt x="16436" y="18054"/>
                    </a:cubicBezTo>
                    <a:cubicBezTo>
                      <a:pt x="16399" y="17815"/>
                      <a:pt x="16381" y="17594"/>
                      <a:pt x="16344" y="17355"/>
                    </a:cubicBezTo>
                    <a:cubicBezTo>
                      <a:pt x="16215" y="16381"/>
                      <a:pt x="16031" y="15443"/>
                      <a:pt x="15847" y="14542"/>
                    </a:cubicBezTo>
                    <a:cubicBezTo>
                      <a:pt x="15811" y="14377"/>
                      <a:pt x="15774" y="14230"/>
                      <a:pt x="15756" y="14064"/>
                    </a:cubicBezTo>
                    <a:cubicBezTo>
                      <a:pt x="15608" y="13311"/>
                      <a:pt x="15480" y="12667"/>
                      <a:pt x="15112" y="11950"/>
                    </a:cubicBezTo>
                    <a:cubicBezTo>
                      <a:pt x="15020" y="11748"/>
                      <a:pt x="14928" y="11527"/>
                      <a:pt x="14818" y="11325"/>
                    </a:cubicBezTo>
                    <a:cubicBezTo>
                      <a:pt x="14505" y="10645"/>
                      <a:pt x="14174" y="9928"/>
                      <a:pt x="13696" y="9358"/>
                    </a:cubicBezTo>
                    <a:cubicBezTo>
                      <a:pt x="13676" y="9328"/>
                      <a:pt x="13645" y="9314"/>
                      <a:pt x="13612" y="9314"/>
                    </a:cubicBezTo>
                    <a:cubicBezTo>
                      <a:pt x="13584" y="9314"/>
                      <a:pt x="13556" y="9323"/>
                      <a:pt x="13531" y="9340"/>
                    </a:cubicBezTo>
                    <a:cubicBezTo>
                      <a:pt x="13476" y="9395"/>
                      <a:pt x="13458" y="9468"/>
                      <a:pt x="13513" y="9523"/>
                    </a:cubicBezTo>
                    <a:cubicBezTo>
                      <a:pt x="13954" y="10075"/>
                      <a:pt x="14266" y="10755"/>
                      <a:pt x="14579" y="11435"/>
                    </a:cubicBezTo>
                    <a:cubicBezTo>
                      <a:pt x="14689" y="11638"/>
                      <a:pt x="14781" y="11858"/>
                      <a:pt x="14891" y="12060"/>
                    </a:cubicBezTo>
                    <a:cubicBezTo>
                      <a:pt x="15241" y="12759"/>
                      <a:pt x="15351" y="13384"/>
                      <a:pt x="15498" y="14120"/>
                    </a:cubicBezTo>
                    <a:cubicBezTo>
                      <a:pt x="15535" y="14267"/>
                      <a:pt x="15553" y="14432"/>
                      <a:pt x="15590" y="14598"/>
                    </a:cubicBezTo>
                    <a:cubicBezTo>
                      <a:pt x="15719" y="15259"/>
                      <a:pt x="15866" y="15958"/>
                      <a:pt x="15976" y="16675"/>
                    </a:cubicBezTo>
                    <a:cubicBezTo>
                      <a:pt x="15884" y="16473"/>
                      <a:pt x="15811" y="16271"/>
                      <a:pt x="15756" y="16068"/>
                    </a:cubicBezTo>
                    <a:cubicBezTo>
                      <a:pt x="15645" y="15664"/>
                      <a:pt x="15535" y="15259"/>
                      <a:pt x="15443" y="14873"/>
                    </a:cubicBezTo>
                    <a:cubicBezTo>
                      <a:pt x="15241" y="14064"/>
                      <a:pt x="15039" y="13237"/>
                      <a:pt x="14744" y="12428"/>
                    </a:cubicBezTo>
                    <a:cubicBezTo>
                      <a:pt x="14505" y="11766"/>
                      <a:pt x="14138" y="11160"/>
                      <a:pt x="13880" y="10755"/>
                    </a:cubicBezTo>
                    <a:cubicBezTo>
                      <a:pt x="13715" y="10516"/>
                      <a:pt x="13568" y="10240"/>
                      <a:pt x="13421" y="9983"/>
                    </a:cubicBezTo>
                    <a:cubicBezTo>
                      <a:pt x="13071" y="9376"/>
                      <a:pt x="12722" y="8733"/>
                      <a:pt x="12134" y="8237"/>
                    </a:cubicBezTo>
                    <a:cubicBezTo>
                      <a:pt x="12109" y="8220"/>
                      <a:pt x="12077" y="8211"/>
                      <a:pt x="12046" y="8211"/>
                    </a:cubicBezTo>
                    <a:cubicBezTo>
                      <a:pt x="12007" y="8211"/>
                      <a:pt x="11970" y="8225"/>
                      <a:pt x="11950" y="8255"/>
                    </a:cubicBezTo>
                    <a:cubicBezTo>
                      <a:pt x="11895" y="8310"/>
                      <a:pt x="11913" y="8384"/>
                      <a:pt x="11968" y="8439"/>
                    </a:cubicBezTo>
                    <a:cubicBezTo>
                      <a:pt x="12520" y="8898"/>
                      <a:pt x="12851" y="9487"/>
                      <a:pt x="13200" y="10112"/>
                    </a:cubicBezTo>
                    <a:cubicBezTo>
                      <a:pt x="13347" y="10369"/>
                      <a:pt x="13494" y="10645"/>
                      <a:pt x="13660" y="10902"/>
                    </a:cubicBezTo>
                    <a:cubicBezTo>
                      <a:pt x="13899" y="11288"/>
                      <a:pt x="14266" y="11877"/>
                      <a:pt x="14505" y="12520"/>
                    </a:cubicBezTo>
                    <a:cubicBezTo>
                      <a:pt x="14726" y="13145"/>
                      <a:pt x="14891" y="13770"/>
                      <a:pt x="15057" y="14395"/>
                    </a:cubicBezTo>
                    <a:cubicBezTo>
                      <a:pt x="15020" y="14303"/>
                      <a:pt x="14965" y="14193"/>
                      <a:pt x="14910" y="14101"/>
                    </a:cubicBezTo>
                    <a:cubicBezTo>
                      <a:pt x="14726" y="13789"/>
                      <a:pt x="14524" y="13494"/>
                      <a:pt x="14340" y="13219"/>
                    </a:cubicBezTo>
                    <a:cubicBezTo>
                      <a:pt x="14064" y="12814"/>
                      <a:pt x="13788" y="12391"/>
                      <a:pt x="13568" y="11950"/>
                    </a:cubicBezTo>
                    <a:cubicBezTo>
                      <a:pt x="13347" y="11454"/>
                      <a:pt x="13035" y="10976"/>
                      <a:pt x="12741" y="10535"/>
                    </a:cubicBezTo>
                    <a:cubicBezTo>
                      <a:pt x="12667" y="10424"/>
                      <a:pt x="12557" y="10296"/>
                      <a:pt x="12465" y="10149"/>
                    </a:cubicBezTo>
                    <a:cubicBezTo>
                      <a:pt x="12171" y="9762"/>
                      <a:pt x="11840" y="9321"/>
                      <a:pt x="11766" y="8917"/>
                    </a:cubicBezTo>
                    <a:cubicBezTo>
                      <a:pt x="11748" y="8843"/>
                      <a:pt x="11693" y="8806"/>
                      <a:pt x="11619" y="8806"/>
                    </a:cubicBezTo>
                    <a:cubicBezTo>
                      <a:pt x="11546" y="8825"/>
                      <a:pt x="11509" y="8898"/>
                      <a:pt x="11509" y="8972"/>
                    </a:cubicBezTo>
                    <a:cubicBezTo>
                      <a:pt x="11601" y="9432"/>
                      <a:pt x="11950" y="9891"/>
                      <a:pt x="12263" y="10296"/>
                    </a:cubicBezTo>
                    <a:cubicBezTo>
                      <a:pt x="12354" y="10443"/>
                      <a:pt x="12446" y="10571"/>
                      <a:pt x="12520" y="10682"/>
                    </a:cubicBezTo>
                    <a:cubicBezTo>
                      <a:pt x="12832" y="11141"/>
                      <a:pt x="13108" y="11582"/>
                      <a:pt x="13347" y="12060"/>
                    </a:cubicBezTo>
                    <a:cubicBezTo>
                      <a:pt x="13549" y="12520"/>
                      <a:pt x="13844" y="12943"/>
                      <a:pt x="14119" y="13347"/>
                    </a:cubicBezTo>
                    <a:cubicBezTo>
                      <a:pt x="14322" y="13642"/>
                      <a:pt x="14505" y="13936"/>
                      <a:pt x="14689" y="14230"/>
                    </a:cubicBezTo>
                    <a:cubicBezTo>
                      <a:pt x="14983" y="14745"/>
                      <a:pt x="15112" y="15370"/>
                      <a:pt x="15241" y="15958"/>
                    </a:cubicBezTo>
                    <a:cubicBezTo>
                      <a:pt x="15241" y="15995"/>
                      <a:pt x="15259" y="16032"/>
                      <a:pt x="15259" y="16050"/>
                    </a:cubicBezTo>
                    <a:cubicBezTo>
                      <a:pt x="14910" y="15204"/>
                      <a:pt x="14469" y="14432"/>
                      <a:pt x="13991" y="13605"/>
                    </a:cubicBezTo>
                    <a:lnTo>
                      <a:pt x="13844" y="13384"/>
                    </a:lnTo>
                    <a:cubicBezTo>
                      <a:pt x="13549" y="12869"/>
                      <a:pt x="13255" y="12391"/>
                      <a:pt x="12943" y="11895"/>
                    </a:cubicBezTo>
                    <a:cubicBezTo>
                      <a:pt x="12759" y="11601"/>
                      <a:pt x="12520" y="11233"/>
                      <a:pt x="12281" y="10884"/>
                    </a:cubicBezTo>
                    <a:lnTo>
                      <a:pt x="12226" y="10810"/>
                    </a:lnTo>
                    <a:cubicBezTo>
                      <a:pt x="12115" y="10682"/>
                      <a:pt x="12042" y="10571"/>
                      <a:pt x="12024" y="10424"/>
                    </a:cubicBezTo>
                    <a:cubicBezTo>
                      <a:pt x="12024" y="10351"/>
                      <a:pt x="11968" y="10296"/>
                      <a:pt x="11895" y="10296"/>
                    </a:cubicBezTo>
                    <a:cubicBezTo>
                      <a:pt x="11821" y="10296"/>
                      <a:pt x="11766" y="10369"/>
                      <a:pt x="11766" y="10424"/>
                    </a:cubicBezTo>
                    <a:cubicBezTo>
                      <a:pt x="11785" y="10663"/>
                      <a:pt x="11913" y="10829"/>
                      <a:pt x="12024" y="10976"/>
                    </a:cubicBezTo>
                    <a:lnTo>
                      <a:pt x="12060" y="11031"/>
                    </a:lnTo>
                    <a:cubicBezTo>
                      <a:pt x="12318" y="11380"/>
                      <a:pt x="12557" y="11748"/>
                      <a:pt x="12722" y="12024"/>
                    </a:cubicBezTo>
                    <a:cubicBezTo>
                      <a:pt x="13035" y="12520"/>
                      <a:pt x="13329" y="12998"/>
                      <a:pt x="13623" y="13513"/>
                    </a:cubicBezTo>
                    <a:lnTo>
                      <a:pt x="13752" y="13733"/>
                    </a:lnTo>
                    <a:cubicBezTo>
                      <a:pt x="14413" y="14837"/>
                      <a:pt x="14965" y="15848"/>
                      <a:pt x="15351" y="17061"/>
                    </a:cubicBezTo>
                    <a:cubicBezTo>
                      <a:pt x="15517" y="17649"/>
                      <a:pt x="15682" y="18274"/>
                      <a:pt x="15829" y="18881"/>
                    </a:cubicBezTo>
                    <a:cubicBezTo>
                      <a:pt x="15829" y="18881"/>
                      <a:pt x="15829" y="18881"/>
                      <a:pt x="15829" y="18899"/>
                    </a:cubicBezTo>
                    <a:cubicBezTo>
                      <a:pt x="15811" y="18863"/>
                      <a:pt x="15792" y="18826"/>
                      <a:pt x="15774" y="18771"/>
                    </a:cubicBezTo>
                    <a:lnTo>
                      <a:pt x="15756" y="18734"/>
                    </a:lnTo>
                    <a:cubicBezTo>
                      <a:pt x="15664" y="18569"/>
                      <a:pt x="15590" y="18421"/>
                      <a:pt x="15535" y="18238"/>
                    </a:cubicBezTo>
                    <a:cubicBezTo>
                      <a:pt x="15222" y="17429"/>
                      <a:pt x="14836" y="16638"/>
                      <a:pt x="14450" y="15884"/>
                    </a:cubicBezTo>
                    <a:cubicBezTo>
                      <a:pt x="14340" y="15645"/>
                      <a:pt x="14230" y="15425"/>
                      <a:pt x="14101" y="15186"/>
                    </a:cubicBezTo>
                    <a:cubicBezTo>
                      <a:pt x="13935" y="14818"/>
                      <a:pt x="13733" y="14469"/>
                      <a:pt x="13549" y="14120"/>
                    </a:cubicBezTo>
                    <a:cubicBezTo>
                      <a:pt x="13366" y="13752"/>
                      <a:pt x="13163" y="13384"/>
                      <a:pt x="12980" y="12998"/>
                    </a:cubicBezTo>
                    <a:cubicBezTo>
                      <a:pt x="12796" y="12612"/>
                      <a:pt x="12557" y="12244"/>
                      <a:pt x="12318" y="11877"/>
                    </a:cubicBezTo>
                    <a:cubicBezTo>
                      <a:pt x="12189" y="11674"/>
                      <a:pt x="12060" y="11472"/>
                      <a:pt x="11932" y="11252"/>
                    </a:cubicBezTo>
                    <a:cubicBezTo>
                      <a:pt x="11895" y="11196"/>
                      <a:pt x="11858" y="11123"/>
                      <a:pt x="11821" y="11049"/>
                    </a:cubicBezTo>
                    <a:cubicBezTo>
                      <a:pt x="11601" y="10663"/>
                      <a:pt x="11362" y="10259"/>
                      <a:pt x="11049" y="9946"/>
                    </a:cubicBezTo>
                    <a:cubicBezTo>
                      <a:pt x="11022" y="9919"/>
                      <a:pt x="10989" y="9905"/>
                      <a:pt x="10957" y="9905"/>
                    </a:cubicBezTo>
                    <a:cubicBezTo>
                      <a:pt x="10925" y="9905"/>
                      <a:pt x="10893" y="9919"/>
                      <a:pt x="10865" y="9946"/>
                    </a:cubicBezTo>
                    <a:cubicBezTo>
                      <a:pt x="10810" y="9983"/>
                      <a:pt x="10810" y="10075"/>
                      <a:pt x="10865" y="10112"/>
                    </a:cubicBezTo>
                    <a:cubicBezTo>
                      <a:pt x="11159" y="10424"/>
                      <a:pt x="11380" y="10792"/>
                      <a:pt x="11601" y="11178"/>
                    </a:cubicBezTo>
                    <a:cubicBezTo>
                      <a:pt x="11637" y="11252"/>
                      <a:pt x="11674" y="11325"/>
                      <a:pt x="11711" y="11380"/>
                    </a:cubicBezTo>
                    <a:cubicBezTo>
                      <a:pt x="11840" y="11601"/>
                      <a:pt x="11968" y="11803"/>
                      <a:pt x="12097" y="12005"/>
                    </a:cubicBezTo>
                    <a:cubicBezTo>
                      <a:pt x="12336" y="12373"/>
                      <a:pt x="12575" y="12741"/>
                      <a:pt x="12741" y="13108"/>
                    </a:cubicBezTo>
                    <a:cubicBezTo>
                      <a:pt x="12924" y="13494"/>
                      <a:pt x="13127" y="13862"/>
                      <a:pt x="13329" y="14230"/>
                    </a:cubicBezTo>
                    <a:cubicBezTo>
                      <a:pt x="13513" y="14579"/>
                      <a:pt x="13696" y="14928"/>
                      <a:pt x="13880" y="15296"/>
                    </a:cubicBezTo>
                    <a:cubicBezTo>
                      <a:pt x="13991" y="15535"/>
                      <a:pt x="14119" y="15774"/>
                      <a:pt x="14230" y="15995"/>
                    </a:cubicBezTo>
                    <a:cubicBezTo>
                      <a:pt x="14616" y="16785"/>
                      <a:pt x="14983" y="17521"/>
                      <a:pt x="15278" y="18330"/>
                    </a:cubicBezTo>
                    <a:cubicBezTo>
                      <a:pt x="15351" y="18532"/>
                      <a:pt x="15443" y="18679"/>
                      <a:pt x="15535" y="18863"/>
                    </a:cubicBezTo>
                    <a:lnTo>
                      <a:pt x="15553" y="18899"/>
                    </a:lnTo>
                    <a:cubicBezTo>
                      <a:pt x="15645" y="19083"/>
                      <a:pt x="15700" y="19267"/>
                      <a:pt x="15756" y="19469"/>
                    </a:cubicBezTo>
                    <a:cubicBezTo>
                      <a:pt x="15774" y="19506"/>
                      <a:pt x="15774" y="19543"/>
                      <a:pt x="15792" y="19580"/>
                    </a:cubicBezTo>
                    <a:cubicBezTo>
                      <a:pt x="15498" y="19175"/>
                      <a:pt x="15204" y="18771"/>
                      <a:pt x="14873" y="18366"/>
                    </a:cubicBezTo>
                    <a:cubicBezTo>
                      <a:pt x="14395" y="17429"/>
                      <a:pt x="13917" y="16362"/>
                      <a:pt x="13421" y="15094"/>
                    </a:cubicBezTo>
                    <a:cubicBezTo>
                      <a:pt x="13163" y="14432"/>
                      <a:pt x="12814" y="13844"/>
                      <a:pt x="12336" y="13237"/>
                    </a:cubicBezTo>
                    <a:cubicBezTo>
                      <a:pt x="12244" y="13127"/>
                      <a:pt x="12152" y="12998"/>
                      <a:pt x="12060" y="12888"/>
                    </a:cubicBezTo>
                    <a:cubicBezTo>
                      <a:pt x="11472" y="12189"/>
                      <a:pt x="10865" y="11454"/>
                      <a:pt x="10663" y="10571"/>
                    </a:cubicBezTo>
                    <a:cubicBezTo>
                      <a:pt x="10663" y="10510"/>
                      <a:pt x="10613" y="10475"/>
                      <a:pt x="10553" y="10475"/>
                    </a:cubicBezTo>
                    <a:cubicBezTo>
                      <a:pt x="10541" y="10475"/>
                      <a:pt x="10529" y="10476"/>
                      <a:pt x="10516" y="10479"/>
                    </a:cubicBezTo>
                    <a:cubicBezTo>
                      <a:pt x="10442" y="10498"/>
                      <a:pt x="10406" y="10553"/>
                      <a:pt x="10424" y="10627"/>
                    </a:cubicBezTo>
                    <a:cubicBezTo>
                      <a:pt x="10645" y="11582"/>
                      <a:pt x="11251" y="12318"/>
                      <a:pt x="11858" y="13053"/>
                    </a:cubicBezTo>
                    <a:cubicBezTo>
                      <a:pt x="11950" y="13164"/>
                      <a:pt x="12042" y="13292"/>
                      <a:pt x="12134" y="13403"/>
                    </a:cubicBezTo>
                    <a:cubicBezTo>
                      <a:pt x="12612" y="13972"/>
                      <a:pt x="12943" y="14542"/>
                      <a:pt x="13182" y="15186"/>
                    </a:cubicBezTo>
                    <a:cubicBezTo>
                      <a:pt x="13402" y="15756"/>
                      <a:pt x="13623" y="16289"/>
                      <a:pt x="13844" y="16785"/>
                    </a:cubicBezTo>
                    <a:cubicBezTo>
                      <a:pt x="13641" y="16473"/>
                      <a:pt x="13421" y="16179"/>
                      <a:pt x="13219" y="15884"/>
                    </a:cubicBezTo>
                    <a:lnTo>
                      <a:pt x="13071" y="15682"/>
                    </a:lnTo>
                    <a:cubicBezTo>
                      <a:pt x="12924" y="15480"/>
                      <a:pt x="12796" y="15259"/>
                      <a:pt x="12667" y="15057"/>
                    </a:cubicBezTo>
                    <a:cubicBezTo>
                      <a:pt x="12538" y="14855"/>
                      <a:pt x="12410" y="14653"/>
                      <a:pt x="12281" y="14469"/>
                    </a:cubicBezTo>
                    <a:cubicBezTo>
                      <a:pt x="12189" y="14359"/>
                      <a:pt x="12079" y="14211"/>
                      <a:pt x="11932" y="14046"/>
                    </a:cubicBezTo>
                    <a:cubicBezTo>
                      <a:pt x="11564" y="13623"/>
                      <a:pt x="10976" y="12925"/>
                      <a:pt x="11068" y="12612"/>
                    </a:cubicBezTo>
                    <a:cubicBezTo>
                      <a:pt x="11086" y="12557"/>
                      <a:pt x="11049" y="12483"/>
                      <a:pt x="10976" y="12465"/>
                    </a:cubicBezTo>
                    <a:cubicBezTo>
                      <a:pt x="10963" y="12462"/>
                      <a:pt x="10950" y="12460"/>
                      <a:pt x="10938" y="12460"/>
                    </a:cubicBezTo>
                    <a:cubicBezTo>
                      <a:pt x="10878" y="12460"/>
                      <a:pt x="10825" y="12496"/>
                      <a:pt x="10810" y="12557"/>
                    </a:cubicBezTo>
                    <a:cubicBezTo>
                      <a:pt x="10681" y="12998"/>
                      <a:pt x="11270" y="13660"/>
                      <a:pt x="11729" y="14211"/>
                    </a:cubicBezTo>
                    <a:cubicBezTo>
                      <a:pt x="11876" y="14377"/>
                      <a:pt x="11987" y="14506"/>
                      <a:pt x="12060" y="14616"/>
                    </a:cubicBezTo>
                    <a:cubicBezTo>
                      <a:pt x="12189" y="14800"/>
                      <a:pt x="12318" y="15002"/>
                      <a:pt x="12446" y="15186"/>
                    </a:cubicBezTo>
                    <a:cubicBezTo>
                      <a:pt x="12575" y="15406"/>
                      <a:pt x="12704" y="15627"/>
                      <a:pt x="12851" y="15829"/>
                    </a:cubicBezTo>
                    <a:lnTo>
                      <a:pt x="12998" y="16032"/>
                    </a:lnTo>
                    <a:cubicBezTo>
                      <a:pt x="13182" y="16271"/>
                      <a:pt x="13347" y="16528"/>
                      <a:pt x="13531" y="16767"/>
                    </a:cubicBezTo>
                    <a:cubicBezTo>
                      <a:pt x="13384" y="16601"/>
                      <a:pt x="13219" y="16436"/>
                      <a:pt x="13071" y="16271"/>
                    </a:cubicBezTo>
                    <a:cubicBezTo>
                      <a:pt x="12888" y="16087"/>
                      <a:pt x="12722" y="15903"/>
                      <a:pt x="12575" y="15719"/>
                    </a:cubicBezTo>
                    <a:cubicBezTo>
                      <a:pt x="12299" y="15406"/>
                      <a:pt x="12042" y="15094"/>
                      <a:pt x="11729" y="14800"/>
                    </a:cubicBezTo>
                    <a:cubicBezTo>
                      <a:pt x="11380" y="14487"/>
                      <a:pt x="10884" y="13991"/>
                      <a:pt x="10461" y="13476"/>
                    </a:cubicBezTo>
                    <a:cubicBezTo>
                      <a:pt x="10442" y="13439"/>
                      <a:pt x="10424" y="13421"/>
                      <a:pt x="10387" y="13384"/>
                    </a:cubicBezTo>
                    <a:cubicBezTo>
                      <a:pt x="10203" y="13145"/>
                      <a:pt x="9873" y="12759"/>
                      <a:pt x="9891" y="12502"/>
                    </a:cubicBezTo>
                    <a:cubicBezTo>
                      <a:pt x="9891" y="12428"/>
                      <a:pt x="9836" y="12373"/>
                      <a:pt x="9762" y="12373"/>
                    </a:cubicBezTo>
                    <a:cubicBezTo>
                      <a:pt x="9689" y="12373"/>
                      <a:pt x="9634" y="12428"/>
                      <a:pt x="9634" y="12502"/>
                    </a:cubicBezTo>
                    <a:cubicBezTo>
                      <a:pt x="9615" y="12851"/>
                      <a:pt x="9964" y="13274"/>
                      <a:pt x="10185" y="13550"/>
                    </a:cubicBezTo>
                    <a:cubicBezTo>
                      <a:pt x="10222" y="13586"/>
                      <a:pt x="10240" y="13605"/>
                      <a:pt x="10259" y="13642"/>
                    </a:cubicBezTo>
                    <a:cubicBezTo>
                      <a:pt x="10700" y="14175"/>
                      <a:pt x="11196" y="14653"/>
                      <a:pt x="11546" y="14984"/>
                    </a:cubicBezTo>
                    <a:cubicBezTo>
                      <a:pt x="11858" y="15278"/>
                      <a:pt x="12097" y="15572"/>
                      <a:pt x="12373" y="15884"/>
                    </a:cubicBezTo>
                    <a:cubicBezTo>
                      <a:pt x="12538" y="16068"/>
                      <a:pt x="12704" y="16252"/>
                      <a:pt x="12888" y="16454"/>
                    </a:cubicBezTo>
                    <a:cubicBezTo>
                      <a:pt x="13402" y="17024"/>
                      <a:pt x="13899" y="17576"/>
                      <a:pt x="14358" y="18127"/>
                    </a:cubicBezTo>
                    <a:cubicBezTo>
                      <a:pt x="14597" y="18550"/>
                      <a:pt x="14855" y="18955"/>
                      <a:pt x="15094" y="19359"/>
                    </a:cubicBezTo>
                    <a:cubicBezTo>
                      <a:pt x="15039" y="19322"/>
                      <a:pt x="14965" y="19286"/>
                      <a:pt x="14873" y="19267"/>
                    </a:cubicBezTo>
                    <a:cubicBezTo>
                      <a:pt x="14836" y="19249"/>
                      <a:pt x="14800" y="19230"/>
                      <a:pt x="14763" y="19212"/>
                    </a:cubicBezTo>
                    <a:cubicBezTo>
                      <a:pt x="14726" y="19175"/>
                      <a:pt x="14671" y="19120"/>
                      <a:pt x="14634" y="19083"/>
                    </a:cubicBezTo>
                    <a:cubicBezTo>
                      <a:pt x="14579" y="19010"/>
                      <a:pt x="14524" y="18936"/>
                      <a:pt x="14487" y="18863"/>
                    </a:cubicBezTo>
                    <a:lnTo>
                      <a:pt x="14432" y="18771"/>
                    </a:lnTo>
                    <a:cubicBezTo>
                      <a:pt x="14358" y="18660"/>
                      <a:pt x="14285" y="18550"/>
                      <a:pt x="14230" y="18421"/>
                    </a:cubicBezTo>
                    <a:cubicBezTo>
                      <a:pt x="14138" y="18238"/>
                      <a:pt x="14027" y="18072"/>
                      <a:pt x="13917" y="17907"/>
                    </a:cubicBezTo>
                    <a:cubicBezTo>
                      <a:pt x="13660" y="17594"/>
                      <a:pt x="13310" y="17374"/>
                      <a:pt x="12980" y="17190"/>
                    </a:cubicBezTo>
                    <a:cubicBezTo>
                      <a:pt x="12832" y="17024"/>
                      <a:pt x="12685" y="16859"/>
                      <a:pt x="12538" y="16712"/>
                    </a:cubicBezTo>
                    <a:cubicBezTo>
                      <a:pt x="12318" y="16473"/>
                      <a:pt x="12079" y="16215"/>
                      <a:pt x="11876" y="15976"/>
                    </a:cubicBezTo>
                    <a:cubicBezTo>
                      <a:pt x="11858" y="15940"/>
                      <a:pt x="11821" y="15921"/>
                      <a:pt x="11785" y="15884"/>
                    </a:cubicBezTo>
                    <a:cubicBezTo>
                      <a:pt x="11711" y="15793"/>
                      <a:pt x="11472" y="15535"/>
                      <a:pt x="11454" y="15443"/>
                    </a:cubicBezTo>
                    <a:cubicBezTo>
                      <a:pt x="11472" y="15370"/>
                      <a:pt x="11454" y="15296"/>
                      <a:pt x="11380" y="15278"/>
                    </a:cubicBezTo>
                    <a:cubicBezTo>
                      <a:pt x="11367" y="15275"/>
                      <a:pt x="11354" y="15273"/>
                      <a:pt x="11341" y="15273"/>
                    </a:cubicBezTo>
                    <a:cubicBezTo>
                      <a:pt x="11282" y="15273"/>
                      <a:pt x="11230" y="15306"/>
                      <a:pt x="11215" y="15351"/>
                    </a:cubicBezTo>
                    <a:cubicBezTo>
                      <a:pt x="11141" y="15535"/>
                      <a:pt x="11343" y="15774"/>
                      <a:pt x="11601" y="16050"/>
                    </a:cubicBezTo>
                    <a:cubicBezTo>
                      <a:pt x="11637" y="16087"/>
                      <a:pt x="11656" y="16123"/>
                      <a:pt x="11674" y="16142"/>
                    </a:cubicBezTo>
                    <a:cubicBezTo>
                      <a:pt x="11876" y="16381"/>
                      <a:pt x="12097" y="16601"/>
                      <a:pt x="12318" y="16840"/>
                    </a:cubicBezTo>
                    <a:cubicBezTo>
                      <a:pt x="12244" y="16804"/>
                      <a:pt x="12189" y="16785"/>
                      <a:pt x="12115" y="16749"/>
                    </a:cubicBezTo>
                    <a:cubicBezTo>
                      <a:pt x="11509" y="16491"/>
                      <a:pt x="10663" y="16123"/>
                      <a:pt x="10663" y="15535"/>
                    </a:cubicBezTo>
                    <a:cubicBezTo>
                      <a:pt x="10663" y="15462"/>
                      <a:pt x="10590" y="15406"/>
                      <a:pt x="10534" y="15406"/>
                    </a:cubicBezTo>
                    <a:cubicBezTo>
                      <a:pt x="10461" y="15406"/>
                      <a:pt x="10406" y="15462"/>
                      <a:pt x="10406" y="15535"/>
                    </a:cubicBezTo>
                    <a:cubicBezTo>
                      <a:pt x="10406" y="16289"/>
                      <a:pt x="11325" y="16693"/>
                      <a:pt x="12005" y="16988"/>
                    </a:cubicBezTo>
                    <a:cubicBezTo>
                      <a:pt x="12171" y="17061"/>
                      <a:pt x="12318" y="17116"/>
                      <a:pt x="12428" y="17190"/>
                    </a:cubicBezTo>
                    <a:lnTo>
                      <a:pt x="12557" y="17245"/>
                    </a:lnTo>
                    <a:cubicBezTo>
                      <a:pt x="12649" y="17300"/>
                      <a:pt x="12741" y="17337"/>
                      <a:pt x="12814" y="17392"/>
                    </a:cubicBezTo>
                    <a:cubicBezTo>
                      <a:pt x="12998" y="17594"/>
                      <a:pt x="13163" y="17796"/>
                      <a:pt x="13329" y="17999"/>
                    </a:cubicBezTo>
                    <a:cubicBezTo>
                      <a:pt x="13586" y="18330"/>
                      <a:pt x="13844" y="18624"/>
                      <a:pt x="14119" y="18918"/>
                    </a:cubicBezTo>
                    <a:cubicBezTo>
                      <a:pt x="13715" y="18716"/>
                      <a:pt x="13329" y="18458"/>
                      <a:pt x="12943" y="18182"/>
                    </a:cubicBezTo>
                    <a:cubicBezTo>
                      <a:pt x="12888" y="18146"/>
                      <a:pt x="12832" y="18091"/>
                      <a:pt x="12759" y="18054"/>
                    </a:cubicBezTo>
                    <a:cubicBezTo>
                      <a:pt x="12465" y="17852"/>
                      <a:pt x="12024" y="17539"/>
                      <a:pt x="11950" y="17263"/>
                    </a:cubicBezTo>
                    <a:cubicBezTo>
                      <a:pt x="11934" y="17216"/>
                      <a:pt x="11877" y="17168"/>
                      <a:pt x="11814" y="17168"/>
                    </a:cubicBezTo>
                    <a:cubicBezTo>
                      <a:pt x="11804" y="17168"/>
                      <a:pt x="11794" y="17169"/>
                      <a:pt x="11785" y="17171"/>
                    </a:cubicBezTo>
                    <a:cubicBezTo>
                      <a:pt x="11729" y="17190"/>
                      <a:pt x="11674" y="17263"/>
                      <a:pt x="11693" y="17337"/>
                    </a:cubicBezTo>
                    <a:cubicBezTo>
                      <a:pt x="11803" y="17705"/>
                      <a:pt x="12263" y="18035"/>
                      <a:pt x="12612" y="18274"/>
                    </a:cubicBezTo>
                    <a:cubicBezTo>
                      <a:pt x="12667" y="18311"/>
                      <a:pt x="12741" y="18348"/>
                      <a:pt x="12777" y="18385"/>
                    </a:cubicBezTo>
                    <a:cubicBezTo>
                      <a:pt x="13090" y="18605"/>
                      <a:pt x="13384" y="18808"/>
                      <a:pt x="13696" y="18973"/>
                    </a:cubicBezTo>
                    <a:cubicBezTo>
                      <a:pt x="13329" y="18863"/>
                      <a:pt x="12980" y="18734"/>
                      <a:pt x="12667" y="18532"/>
                    </a:cubicBezTo>
                    <a:cubicBezTo>
                      <a:pt x="12630" y="18513"/>
                      <a:pt x="12612" y="18495"/>
                      <a:pt x="12557" y="18458"/>
                    </a:cubicBezTo>
                    <a:cubicBezTo>
                      <a:pt x="12189" y="18238"/>
                      <a:pt x="11987" y="18109"/>
                      <a:pt x="11950" y="18035"/>
                    </a:cubicBezTo>
                    <a:cubicBezTo>
                      <a:pt x="11950" y="17962"/>
                      <a:pt x="11895" y="17907"/>
                      <a:pt x="11840" y="17907"/>
                    </a:cubicBezTo>
                    <a:cubicBezTo>
                      <a:pt x="11827" y="17904"/>
                      <a:pt x="11815" y="17902"/>
                      <a:pt x="11804" y="17902"/>
                    </a:cubicBezTo>
                    <a:cubicBezTo>
                      <a:pt x="11748" y="17902"/>
                      <a:pt x="11708" y="17938"/>
                      <a:pt x="11693" y="17999"/>
                    </a:cubicBezTo>
                    <a:cubicBezTo>
                      <a:pt x="11656" y="18201"/>
                      <a:pt x="11895" y="18366"/>
                      <a:pt x="12428" y="18679"/>
                    </a:cubicBezTo>
                    <a:cubicBezTo>
                      <a:pt x="12465" y="18716"/>
                      <a:pt x="12502" y="18734"/>
                      <a:pt x="12520" y="18752"/>
                    </a:cubicBezTo>
                    <a:cubicBezTo>
                      <a:pt x="12888" y="18973"/>
                      <a:pt x="13292" y="19120"/>
                      <a:pt x="13678" y="19249"/>
                    </a:cubicBezTo>
                    <a:cubicBezTo>
                      <a:pt x="13954" y="19341"/>
                      <a:pt x="14248" y="19451"/>
                      <a:pt x="14524" y="19580"/>
                    </a:cubicBezTo>
                    <a:cubicBezTo>
                      <a:pt x="14561" y="19598"/>
                      <a:pt x="14616" y="19616"/>
                      <a:pt x="14652" y="19653"/>
                    </a:cubicBezTo>
                    <a:cubicBezTo>
                      <a:pt x="14671" y="19708"/>
                      <a:pt x="14689" y="19764"/>
                      <a:pt x="14708" y="19819"/>
                    </a:cubicBezTo>
                    <a:cubicBezTo>
                      <a:pt x="14726" y="19874"/>
                      <a:pt x="14800" y="19911"/>
                      <a:pt x="14855" y="19911"/>
                    </a:cubicBezTo>
                    <a:cubicBezTo>
                      <a:pt x="14855" y="19911"/>
                      <a:pt x="14873" y="19911"/>
                      <a:pt x="14873" y="19892"/>
                    </a:cubicBezTo>
                    <a:cubicBezTo>
                      <a:pt x="14910" y="19892"/>
                      <a:pt x="14928" y="19874"/>
                      <a:pt x="14947" y="19837"/>
                    </a:cubicBezTo>
                    <a:cubicBezTo>
                      <a:pt x="15020" y="19892"/>
                      <a:pt x="15075" y="19929"/>
                      <a:pt x="15130" y="19984"/>
                    </a:cubicBezTo>
                    <a:cubicBezTo>
                      <a:pt x="15278" y="20150"/>
                      <a:pt x="15425" y="20333"/>
                      <a:pt x="15535" y="20499"/>
                    </a:cubicBezTo>
                    <a:cubicBezTo>
                      <a:pt x="15565" y="20529"/>
                      <a:pt x="15595" y="20559"/>
                      <a:pt x="15635" y="20559"/>
                    </a:cubicBezTo>
                    <a:cubicBezTo>
                      <a:pt x="15644" y="20559"/>
                      <a:pt x="15654" y="20557"/>
                      <a:pt x="15664" y="20554"/>
                    </a:cubicBezTo>
                    <a:cubicBezTo>
                      <a:pt x="15682" y="20554"/>
                      <a:pt x="15700" y="20554"/>
                      <a:pt x="15719" y="20536"/>
                    </a:cubicBezTo>
                    <a:cubicBezTo>
                      <a:pt x="15737" y="20517"/>
                      <a:pt x="15756" y="20499"/>
                      <a:pt x="15774" y="20462"/>
                    </a:cubicBezTo>
                    <a:cubicBezTo>
                      <a:pt x="15792" y="20499"/>
                      <a:pt x="15792" y="20517"/>
                      <a:pt x="15811" y="20554"/>
                    </a:cubicBezTo>
                    <a:cubicBezTo>
                      <a:pt x="15829" y="20591"/>
                      <a:pt x="15884" y="20628"/>
                      <a:pt x="15921" y="20628"/>
                    </a:cubicBezTo>
                    <a:cubicBezTo>
                      <a:pt x="15958" y="20646"/>
                      <a:pt x="15995" y="20646"/>
                      <a:pt x="16013" y="20646"/>
                    </a:cubicBezTo>
                    <a:cubicBezTo>
                      <a:pt x="16031" y="20646"/>
                      <a:pt x="16050" y="20646"/>
                      <a:pt x="16068" y="20628"/>
                    </a:cubicBezTo>
                    <a:cubicBezTo>
                      <a:pt x="16105" y="20609"/>
                      <a:pt x="16123" y="20572"/>
                      <a:pt x="16123" y="20517"/>
                    </a:cubicBezTo>
                    <a:cubicBezTo>
                      <a:pt x="16142" y="20536"/>
                      <a:pt x="16160" y="20554"/>
                      <a:pt x="16160" y="20591"/>
                    </a:cubicBezTo>
                    <a:cubicBezTo>
                      <a:pt x="16234" y="20738"/>
                      <a:pt x="16325" y="20885"/>
                      <a:pt x="16417" y="21014"/>
                    </a:cubicBezTo>
                    <a:lnTo>
                      <a:pt x="16399" y="21014"/>
                    </a:lnTo>
                    <a:cubicBezTo>
                      <a:pt x="16381" y="21087"/>
                      <a:pt x="16399" y="21161"/>
                      <a:pt x="16473" y="21198"/>
                    </a:cubicBezTo>
                    <a:cubicBezTo>
                      <a:pt x="16473" y="21198"/>
                      <a:pt x="16473" y="21198"/>
                      <a:pt x="16491" y="21216"/>
                    </a:cubicBezTo>
                    <a:cubicBezTo>
                      <a:pt x="16509" y="21271"/>
                      <a:pt x="16546" y="21289"/>
                      <a:pt x="16601" y="21289"/>
                    </a:cubicBezTo>
                    <a:cubicBezTo>
                      <a:pt x="16583" y="21308"/>
                      <a:pt x="16546" y="21345"/>
                      <a:pt x="16509" y="21363"/>
                    </a:cubicBezTo>
                    <a:cubicBezTo>
                      <a:pt x="16381" y="21437"/>
                      <a:pt x="16215" y="21455"/>
                      <a:pt x="16031" y="21455"/>
                    </a:cubicBezTo>
                    <a:cubicBezTo>
                      <a:pt x="15969" y="21460"/>
                      <a:pt x="15913" y="21463"/>
                      <a:pt x="15860" y="21463"/>
                    </a:cubicBezTo>
                    <a:cubicBezTo>
                      <a:pt x="15710" y="21463"/>
                      <a:pt x="15588" y="21435"/>
                      <a:pt x="15425" y="21326"/>
                    </a:cubicBezTo>
                    <a:cubicBezTo>
                      <a:pt x="15057" y="21106"/>
                      <a:pt x="14634" y="20738"/>
                      <a:pt x="14193" y="20683"/>
                    </a:cubicBezTo>
                    <a:cubicBezTo>
                      <a:pt x="13991" y="20646"/>
                      <a:pt x="13752" y="20664"/>
                      <a:pt x="13549" y="20646"/>
                    </a:cubicBezTo>
                    <a:cubicBezTo>
                      <a:pt x="13518" y="20644"/>
                      <a:pt x="13488" y="20644"/>
                      <a:pt x="13460" y="20644"/>
                    </a:cubicBezTo>
                    <a:cubicBezTo>
                      <a:pt x="13168" y="20644"/>
                      <a:pt x="13086" y="20729"/>
                      <a:pt x="12851" y="20830"/>
                    </a:cubicBezTo>
                    <a:cubicBezTo>
                      <a:pt x="12667" y="20903"/>
                      <a:pt x="12520" y="20885"/>
                      <a:pt x="12391" y="21014"/>
                    </a:cubicBezTo>
                    <a:cubicBezTo>
                      <a:pt x="12263" y="21161"/>
                      <a:pt x="12318" y="21437"/>
                      <a:pt x="12152" y="21565"/>
                    </a:cubicBezTo>
                    <a:cubicBezTo>
                      <a:pt x="12096" y="21614"/>
                      <a:pt x="12035" y="21623"/>
                      <a:pt x="11972" y="21623"/>
                    </a:cubicBezTo>
                    <a:cubicBezTo>
                      <a:pt x="11931" y="21623"/>
                      <a:pt x="11890" y="21619"/>
                      <a:pt x="11846" y="21619"/>
                    </a:cubicBezTo>
                    <a:cubicBezTo>
                      <a:pt x="11803" y="21619"/>
                      <a:pt x="11758" y="21623"/>
                      <a:pt x="11711" y="21639"/>
                    </a:cubicBezTo>
                    <a:cubicBezTo>
                      <a:pt x="11196" y="21786"/>
                      <a:pt x="11086" y="22374"/>
                      <a:pt x="10681" y="22650"/>
                    </a:cubicBezTo>
                    <a:cubicBezTo>
                      <a:pt x="10406" y="22852"/>
                      <a:pt x="9964" y="23091"/>
                      <a:pt x="9597" y="23146"/>
                    </a:cubicBezTo>
                    <a:cubicBezTo>
                      <a:pt x="9192" y="23220"/>
                      <a:pt x="8751" y="23128"/>
                      <a:pt x="8383" y="23312"/>
                    </a:cubicBezTo>
                    <a:cubicBezTo>
                      <a:pt x="8328" y="23349"/>
                      <a:pt x="8347" y="23459"/>
                      <a:pt x="8255" y="23496"/>
                    </a:cubicBezTo>
                    <a:cubicBezTo>
                      <a:pt x="8089" y="23569"/>
                      <a:pt x="7905" y="23588"/>
                      <a:pt x="7740" y="23643"/>
                    </a:cubicBezTo>
                    <a:cubicBezTo>
                      <a:pt x="7372" y="23735"/>
                      <a:pt x="7299" y="24102"/>
                      <a:pt x="6949" y="24176"/>
                    </a:cubicBezTo>
                    <a:cubicBezTo>
                      <a:pt x="6900" y="24189"/>
                      <a:pt x="6850" y="24194"/>
                      <a:pt x="6799" y="24194"/>
                    </a:cubicBezTo>
                    <a:cubicBezTo>
                      <a:pt x="6590" y="24194"/>
                      <a:pt x="6375" y="24103"/>
                      <a:pt x="6159" y="24103"/>
                    </a:cubicBezTo>
                    <a:cubicBezTo>
                      <a:pt x="6061" y="24103"/>
                      <a:pt x="5963" y="24122"/>
                      <a:pt x="5865" y="24176"/>
                    </a:cubicBezTo>
                    <a:cubicBezTo>
                      <a:pt x="5571" y="24341"/>
                      <a:pt x="5479" y="24801"/>
                      <a:pt x="5019" y="24801"/>
                    </a:cubicBezTo>
                    <a:cubicBezTo>
                      <a:pt x="4745" y="24801"/>
                      <a:pt x="4647" y="24699"/>
                      <a:pt x="4469" y="24699"/>
                    </a:cubicBezTo>
                    <a:cubicBezTo>
                      <a:pt x="4396" y="24699"/>
                      <a:pt x="4309" y="24716"/>
                      <a:pt x="4192" y="24764"/>
                    </a:cubicBezTo>
                    <a:cubicBezTo>
                      <a:pt x="3824" y="24930"/>
                      <a:pt x="3364" y="24948"/>
                      <a:pt x="3052" y="25169"/>
                    </a:cubicBezTo>
                    <a:cubicBezTo>
                      <a:pt x="2905" y="25260"/>
                      <a:pt x="2886" y="25371"/>
                      <a:pt x="2684" y="25444"/>
                    </a:cubicBezTo>
                    <a:cubicBezTo>
                      <a:pt x="2372" y="25573"/>
                      <a:pt x="1986" y="25536"/>
                      <a:pt x="1655" y="25647"/>
                    </a:cubicBezTo>
                    <a:cubicBezTo>
                      <a:pt x="1232" y="25775"/>
                      <a:pt x="1048" y="26051"/>
                      <a:pt x="827" y="26364"/>
                    </a:cubicBezTo>
                    <a:cubicBezTo>
                      <a:pt x="607" y="26658"/>
                      <a:pt x="239" y="26842"/>
                      <a:pt x="0" y="27081"/>
                    </a:cubicBezTo>
                    <a:lnTo>
                      <a:pt x="32375" y="40409"/>
                    </a:lnTo>
                    <a:lnTo>
                      <a:pt x="43884" y="12447"/>
                    </a:lnTo>
                    <a:cubicBezTo>
                      <a:pt x="43921" y="12042"/>
                      <a:pt x="44031" y="11656"/>
                      <a:pt x="44252" y="11344"/>
                    </a:cubicBezTo>
                    <a:cubicBezTo>
                      <a:pt x="44288" y="11270"/>
                      <a:pt x="44362" y="11178"/>
                      <a:pt x="44435" y="11105"/>
                    </a:cubicBezTo>
                    <a:lnTo>
                      <a:pt x="46329" y="6527"/>
                    </a:lnTo>
                    <a:lnTo>
                      <a:pt x="46329" y="6527"/>
                    </a:lnTo>
                    <a:cubicBezTo>
                      <a:pt x="46090" y="6692"/>
                      <a:pt x="45869" y="6913"/>
                      <a:pt x="45667" y="7152"/>
                    </a:cubicBezTo>
                    <a:cubicBezTo>
                      <a:pt x="45520" y="7372"/>
                      <a:pt x="45391" y="7593"/>
                      <a:pt x="45281" y="7850"/>
                    </a:cubicBezTo>
                    <a:cubicBezTo>
                      <a:pt x="45189" y="8089"/>
                      <a:pt x="45116" y="8347"/>
                      <a:pt x="45060" y="8567"/>
                    </a:cubicBezTo>
                    <a:cubicBezTo>
                      <a:pt x="44987" y="8788"/>
                      <a:pt x="44913" y="8990"/>
                      <a:pt x="44821" y="9137"/>
                    </a:cubicBezTo>
                    <a:cubicBezTo>
                      <a:pt x="44730" y="9266"/>
                      <a:pt x="44619" y="9358"/>
                      <a:pt x="44454" y="9450"/>
                    </a:cubicBezTo>
                    <a:cubicBezTo>
                      <a:pt x="44307" y="9542"/>
                      <a:pt x="44104" y="9634"/>
                      <a:pt x="43884" y="9744"/>
                    </a:cubicBezTo>
                    <a:cubicBezTo>
                      <a:pt x="43663" y="9854"/>
                      <a:pt x="43406" y="9983"/>
                      <a:pt x="43148" y="10185"/>
                    </a:cubicBezTo>
                    <a:cubicBezTo>
                      <a:pt x="42634" y="10571"/>
                      <a:pt x="42248" y="11105"/>
                      <a:pt x="42009" y="11674"/>
                    </a:cubicBezTo>
                    <a:cubicBezTo>
                      <a:pt x="41751" y="12226"/>
                      <a:pt x="41604" y="12833"/>
                      <a:pt x="41567" y="13439"/>
                    </a:cubicBezTo>
                    <a:cubicBezTo>
                      <a:pt x="41567" y="13550"/>
                      <a:pt x="41567" y="13642"/>
                      <a:pt x="41549" y="13733"/>
                    </a:cubicBezTo>
                    <a:lnTo>
                      <a:pt x="41531" y="13605"/>
                    </a:lnTo>
                    <a:lnTo>
                      <a:pt x="41273" y="12502"/>
                    </a:lnTo>
                    <a:cubicBezTo>
                      <a:pt x="41200" y="12152"/>
                      <a:pt x="41126" y="11803"/>
                      <a:pt x="41053" y="11472"/>
                    </a:cubicBezTo>
                    <a:cubicBezTo>
                      <a:pt x="40997" y="11160"/>
                      <a:pt x="40961" y="10847"/>
                      <a:pt x="40961" y="10553"/>
                    </a:cubicBezTo>
                    <a:cubicBezTo>
                      <a:pt x="40942" y="10259"/>
                      <a:pt x="40979" y="9946"/>
                      <a:pt x="41016" y="9652"/>
                    </a:cubicBezTo>
                    <a:cubicBezTo>
                      <a:pt x="41126" y="9045"/>
                      <a:pt x="41347" y="8439"/>
                      <a:pt x="41678" y="7887"/>
                    </a:cubicBezTo>
                    <a:cubicBezTo>
                      <a:pt x="41843" y="7611"/>
                      <a:pt x="42045" y="7336"/>
                      <a:pt x="42266" y="7097"/>
                    </a:cubicBezTo>
                    <a:cubicBezTo>
                      <a:pt x="42468" y="6858"/>
                      <a:pt x="42744" y="6637"/>
                      <a:pt x="43038" y="6380"/>
                    </a:cubicBezTo>
                    <a:cubicBezTo>
                      <a:pt x="43314" y="6122"/>
                      <a:pt x="43645" y="5828"/>
                      <a:pt x="43902" y="5479"/>
                    </a:cubicBezTo>
                    <a:cubicBezTo>
                      <a:pt x="44031" y="5295"/>
                      <a:pt x="44160" y="5093"/>
                      <a:pt x="44252" y="4872"/>
                    </a:cubicBezTo>
                    <a:cubicBezTo>
                      <a:pt x="44343" y="4670"/>
                      <a:pt x="44399" y="4449"/>
                      <a:pt x="44435" y="4247"/>
                    </a:cubicBezTo>
                    <a:cubicBezTo>
                      <a:pt x="44509" y="3824"/>
                      <a:pt x="44509" y="3438"/>
                      <a:pt x="44527" y="3052"/>
                    </a:cubicBezTo>
                    <a:cubicBezTo>
                      <a:pt x="44546" y="2684"/>
                      <a:pt x="44564" y="2335"/>
                      <a:pt x="44656" y="1986"/>
                    </a:cubicBezTo>
                    <a:cubicBezTo>
                      <a:pt x="44803" y="1287"/>
                      <a:pt x="45134" y="607"/>
                      <a:pt x="455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4" name="Google Shape;2034;p8"/>
          <p:cNvGrpSpPr/>
          <p:nvPr/>
        </p:nvGrpSpPr>
        <p:grpSpPr>
          <a:xfrm rot="-195114">
            <a:off x="5055501" y="3830972"/>
            <a:ext cx="5330964" cy="2708293"/>
            <a:chOff x="-6252975" y="-3562350"/>
            <a:chExt cx="3937546" cy="2000246"/>
          </a:xfrm>
        </p:grpSpPr>
        <p:sp>
          <p:nvSpPr>
            <p:cNvPr id="2035" name="Google Shape;2035;p8"/>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3" name="Google Shape;2153;p8"/>
          <p:cNvSpPr txBox="1"/>
          <p:nvPr>
            <p:ph type="ctrTitle"/>
          </p:nvPr>
        </p:nvSpPr>
        <p:spPr>
          <a:xfrm>
            <a:off x="2880300" y="1714500"/>
            <a:ext cx="3383400" cy="17145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5200"/>
              <a:buNone/>
              <a:defRPr sz="60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154" name="Shape 2154"/>
        <p:cNvGrpSpPr/>
        <p:nvPr/>
      </p:nvGrpSpPr>
      <p:grpSpPr>
        <a:xfrm>
          <a:off x="0" y="0"/>
          <a:ext cx="0" cy="0"/>
          <a:chOff x="0" y="0"/>
          <a:chExt cx="0" cy="0"/>
        </a:xfrm>
      </p:grpSpPr>
      <p:grpSp>
        <p:nvGrpSpPr>
          <p:cNvPr id="2155" name="Google Shape;2155;p9"/>
          <p:cNvGrpSpPr/>
          <p:nvPr/>
        </p:nvGrpSpPr>
        <p:grpSpPr>
          <a:xfrm>
            <a:off x="-3441700" y="-2618176"/>
            <a:ext cx="13824307" cy="9639067"/>
            <a:chOff x="-3441700" y="-2618176"/>
            <a:chExt cx="13824307" cy="9639067"/>
          </a:xfrm>
        </p:grpSpPr>
        <p:grpSp>
          <p:nvGrpSpPr>
            <p:cNvPr id="2156" name="Google Shape;2156;p9"/>
            <p:cNvGrpSpPr/>
            <p:nvPr/>
          </p:nvGrpSpPr>
          <p:grpSpPr>
            <a:xfrm>
              <a:off x="-3441700" y="-2618176"/>
              <a:ext cx="13634442" cy="8096033"/>
              <a:chOff x="-3441700" y="-2618176"/>
              <a:chExt cx="13634442" cy="8096033"/>
            </a:xfrm>
          </p:grpSpPr>
          <p:sp>
            <p:nvSpPr>
              <p:cNvPr id="2157" name="Google Shape;2157;p9"/>
              <p:cNvSpPr/>
              <p:nvPr/>
            </p:nvSpPr>
            <p:spPr>
              <a:xfrm>
                <a:off x="-3441700" y="-2618176"/>
                <a:ext cx="10595967" cy="5415358"/>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
              <p:cNvSpPr/>
              <p:nvPr/>
            </p:nvSpPr>
            <p:spPr>
              <a:xfrm flipH="1">
                <a:off x="-403225" y="62499"/>
                <a:ext cx="10595967" cy="5415358"/>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 name="Google Shape;2159;p9"/>
            <p:cNvGrpSpPr/>
            <p:nvPr/>
          </p:nvGrpSpPr>
          <p:grpSpPr>
            <a:xfrm flipH="1">
              <a:off x="5034320" y="-1436685"/>
              <a:ext cx="4499870" cy="4857760"/>
              <a:chOff x="-300080" y="-1436685"/>
              <a:chExt cx="4499870" cy="4857760"/>
            </a:xfrm>
          </p:grpSpPr>
          <p:grpSp>
            <p:nvGrpSpPr>
              <p:cNvPr id="2160" name="Google Shape;2160;p9"/>
              <p:cNvGrpSpPr/>
              <p:nvPr/>
            </p:nvGrpSpPr>
            <p:grpSpPr>
              <a:xfrm>
                <a:off x="-300080" y="-1436685"/>
                <a:ext cx="4499870" cy="4857760"/>
                <a:chOff x="-147680" y="-1436685"/>
                <a:chExt cx="4499870" cy="4857760"/>
              </a:xfrm>
            </p:grpSpPr>
            <p:sp>
              <p:nvSpPr>
                <p:cNvPr id="2161" name="Google Shape;2161;p9"/>
                <p:cNvSpPr/>
                <p:nvPr/>
              </p:nvSpPr>
              <p:spPr>
                <a:xfrm flipH="1" rot="8910142">
                  <a:off x="961174" y="-813722"/>
                  <a:ext cx="3022729" cy="2262101"/>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
                <p:cNvSpPr/>
                <p:nvPr/>
              </p:nvSpPr>
              <p:spPr>
                <a:xfrm rot="-10162227">
                  <a:off x="39890" y="1122115"/>
                  <a:ext cx="1532102" cy="2176327"/>
                </a:xfrm>
                <a:custGeom>
                  <a:rect b="b" l="l" r="r" t="t"/>
                  <a:pathLst>
                    <a:path extrusionOk="0" h="24470" w="17227">
                      <a:moveTo>
                        <a:pt x="7336" y="3016"/>
                      </a:moveTo>
                      <a:lnTo>
                        <a:pt x="7318" y="3053"/>
                      </a:lnTo>
                      <a:cubicBezTo>
                        <a:pt x="7336" y="3034"/>
                        <a:pt x="7336" y="3034"/>
                        <a:pt x="7336" y="3016"/>
                      </a:cubicBezTo>
                      <a:close/>
                      <a:moveTo>
                        <a:pt x="9156" y="8476"/>
                      </a:moveTo>
                      <a:lnTo>
                        <a:pt x="9156" y="8476"/>
                      </a:lnTo>
                      <a:cubicBezTo>
                        <a:pt x="9193" y="8494"/>
                        <a:pt x="9230" y="8494"/>
                        <a:pt x="9248" y="8494"/>
                      </a:cubicBezTo>
                      <a:lnTo>
                        <a:pt x="9432" y="8494"/>
                      </a:lnTo>
                      <a:cubicBezTo>
                        <a:pt x="9708" y="8531"/>
                        <a:pt x="9891" y="8550"/>
                        <a:pt x="10002" y="8586"/>
                      </a:cubicBezTo>
                      <a:cubicBezTo>
                        <a:pt x="10002" y="8697"/>
                        <a:pt x="10002" y="8789"/>
                        <a:pt x="10020" y="8844"/>
                      </a:cubicBezTo>
                      <a:cubicBezTo>
                        <a:pt x="10038" y="8972"/>
                        <a:pt x="10038" y="9322"/>
                        <a:pt x="10296" y="9800"/>
                      </a:cubicBezTo>
                      <a:cubicBezTo>
                        <a:pt x="10204" y="9745"/>
                        <a:pt x="10112" y="9689"/>
                        <a:pt x="9965" y="9653"/>
                      </a:cubicBezTo>
                      <a:lnTo>
                        <a:pt x="9947" y="9653"/>
                      </a:lnTo>
                      <a:cubicBezTo>
                        <a:pt x="9799" y="9598"/>
                        <a:pt x="9616" y="9561"/>
                        <a:pt x="9432" y="9524"/>
                      </a:cubicBezTo>
                      <a:cubicBezTo>
                        <a:pt x="9432" y="9506"/>
                        <a:pt x="9413" y="9506"/>
                        <a:pt x="9395" y="9506"/>
                      </a:cubicBezTo>
                      <a:cubicBezTo>
                        <a:pt x="9377" y="9487"/>
                        <a:pt x="9285" y="9340"/>
                        <a:pt x="9193" y="9138"/>
                      </a:cubicBezTo>
                      <a:cubicBezTo>
                        <a:pt x="9174" y="9028"/>
                        <a:pt x="9156" y="8881"/>
                        <a:pt x="9156" y="8733"/>
                      </a:cubicBezTo>
                      <a:cubicBezTo>
                        <a:pt x="9174" y="8660"/>
                        <a:pt x="9174" y="8568"/>
                        <a:pt x="9156" y="8476"/>
                      </a:cubicBezTo>
                      <a:close/>
                      <a:moveTo>
                        <a:pt x="9836" y="10333"/>
                      </a:moveTo>
                      <a:cubicBezTo>
                        <a:pt x="9358" y="10480"/>
                        <a:pt x="8899" y="10756"/>
                        <a:pt x="8843" y="10793"/>
                      </a:cubicBezTo>
                      <a:cubicBezTo>
                        <a:pt x="8843" y="10793"/>
                        <a:pt x="8862" y="10793"/>
                        <a:pt x="8880" y="10774"/>
                      </a:cubicBezTo>
                      <a:lnTo>
                        <a:pt x="8880" y="10774"/>
                      </a:lnTo>
                      <a:cubicBezTo>
                        <a:pt x="8880" y="10793"/>
                        <a:pt x="8862" y="10793"/>
                        <a:pt x="8843" y="10811"/>
                      </a:cubicBezTo>
                      <a:cubicBezTo>
                        <a:pt x="8641" y="10921"/>
                        <a:pt x="8513" y="11013"/>
                        <a:pt x="8513" y="11013"/>
                      </a:cubicBezTo>
                      <a:cubicBezTo>
                        <a:pt x="8513" y="11013"/>
                        <a:pt x="8623" y="11068"/>
                        <a:pt x="8770" y="11160"/>
                      </a:cubicBezTo>
                      <a:cubicBezTo>
                        <a:pt x="8899" y="11270"/>
                        <a:pt x="9156" y="11399"/>
                        <a:pt x="9413" y="11509"/>
                      </a:cubicBezTo>
                      <a:cubicBezTo>
                        <a:pt x="9579" y="11840"/>
                        <a:pt x="9763" y="12300"/>
                        <a:pt x="9910" y="12796"/>
                      </a:cubicBezTo>
                      <a:cubicBezTo>
                        <a:pt x="9579" y="12539"/>
                        <a:pt x="9119" y="12318"/>
                        <a:pt x="8513" y="12171"/>
                      </a:cubicBezTo>
                      <a:cubicBezTo>
                        <a:pt x="8439" y="11491"/>
                        <a:pt x="8274" y="10921"/>
                        <a:pt x="8108" y="10443"/>
                      </a:cubicBezTo>
                      <a:lnTo>
                        <a:pt x="8108" y="10443"/>
                      </a:lnTo>
                      <a:cubicBezTo>
                        <a:pt x="8247" y="10491"/>
                        <a:pt x="8375" y="10510"/>
                        <a:pt x="8507" y="10510"/>
                      </a:cubicBezTo>
                      <a:cubicBezTo>
                        <a:pt x="8777" y="10510"/>
                        <a:pt x="9060" y="10431"/>
                        <a:pt x="9469" y="10370"/>
                      </a:cubicBezTo>
                      <a:cubicBezTo>
                        <a:pt x="9597" y="10351"/>
                        <a:pt x="9726" y="10333"/>
                        <a:pt x="9836" y="10333"/>
                      </a:cubicBezTo>
                      <a:close/>
                      <a:moveTo>
                        <a:pt x="10296" y="11804"/>
                      </a:moveTo>
                      <a:lnTo>
                        <a:pt x="10296" y="11804"/>
                      </a:lnTo>
                      <a:cubicBezTo>
                        <a:pt x="10392" y="11814"/>
                        <a:pt x="10510" y="11817"/>
                        <a:pt x="10638" y="11817"/>
                      </a:cubicBezTo>
                      <a:cubicBezTo>
                        <a:pt x="10846" y="11817"/>
                        <a:pt x="11081" y="11809"/>
                        <a:pt x="11299" y="11809"/>
                      </a:cubicBezTo>
                      <a:cubicBezTo>
                        <a:pt x="11434" y="11809"/>
                        <a:pt x="11563" y="11812"/>
                        <a:pt x="11675" y="11822"/>
                      </a:cubicBezTo>
                      <a:cubicBezTo>
                        <a:pt x="11877" y="11840"/>
                        <a:pt x="12061" y="11932"/>
                        <a:pt x="12189" y="12024"/>
                      </a:cubicBezTo>
                      <a:cubicBezTo>
                        <a:pt x="12520" y="12465"/>
                        <a:pt x="12631" y="12870"/>
                        <a:pt x="12649" y="13035"/>
                      </a:cubicBezTo>
                      <a:cubicBezTo>
                        <a:pt x="11947" y="12367"/>
                        <a:pt x="10972" y="12336"/>
                        <a:pt x="10800" y="12336"/>
                      </a:cubicBezTo>
                      <a:cubicBezTo>
                        <a:pt x="10783" y="12336"/>
                        <a:pt x="10774" y="12337"/>
                        <a:pt x="10774" y="12337"/>
                      </a:cubicBezTo>
                      <a:cubicBezTo>
                        <a:pt x="10774" y="12337"/>
                        <a:pt x="10774" y="12374"/>
                        <a:pt x="10811" y="12465"/>
                      </a:cubicBezTo>
                      <a:cubicBezTo>
                        <a:pt x="10664" y="12226"/>
                        <a:pt x="10480" y="12006"/>
                        <a:pt x="10296" y="11804"/>
                      </a:cubicBezTo>
                      <a:close/>
                      <a:moveTo>
                        <a:pt x="9542" y="14341"/>
                      </a:moveTo>
                      <a:lnTo>
                        <a:pt x="9542" y="14341"/>
                      </a:lnTo>
                      <a:cubicBezTo>
                        <a:pt x="9560" y="14341"/>
                        <a:pt x="9579" y="14359"/>
                        <a:pt x="9597" y="14359"/>
                      </a:cubicBezTo>
                      <a:lnTo>
                        <a:pt x="9560" y="14359"/>
                      </a:lnTo>
                      <a:cubicBezTo>
                        <a:pt x="9560" y="14359"/>
                        <a:pt x="9560" y="14341"/>
                        <a:pt x="9542" y="14341"/>
                      </a:cubicBezTo>
                      <a:close/>
                      <a:moveTo>
                        <a:pt x="13127" y="15113"/>
                      </a:moveTo>
                      <a:cubicBezTo>
                        <a:pt x="13127" y="15127"/>
                        <a:pt x="13127" y="15153"/>
                        <a:pt x="13136" y="15173"/>
                      </a:cubicBezTo>
                      <a:lnTo>
                        <a:pt x="13136" y="15173"/>
                      </a:lnTo>
                      <a:cubicBezTo>
                        <a:pt x="13133" y="15149"/>
                        <a:pt x="13130" y="15128"/>
                        <a:pt x="13127" y="15113"/>
                      </a:cubicBezTo>
                      <a:close/>
                      <a:moveTo>
                        <a:pt x="10939" y="12723"/>
                      </a:moveTo>
                      <a:lnTo>
                        <a:pt x="10939" y="12723"/>
                      </a:lnTo>
                      <a:cubicBezTo>
                        <a:pt x="10994" y="12815"/>
                        <a:pt x="11050" y="12925"/>
                        <a:pt x="11142" y="13035"/>
                      </a:cubicBezTo>
                      <a:cubicBezTo>
                        <a:pt x="11325" y="13293"/>
                        <a:pt x="11601" y="13477"/>
                        <a:pt x="11895" y="13642"/>
                      </a:cubicBezTo>
                      <a:cubicBezTo>
                        <a:pt x="11969" y="13918"/>
                        <a:pt x="12024" y="14230"/>
                        <a:pt x="12024" y="14506"/>
                      </a:cubicBezTo>
                      <a:cubicBezTo>
                        <a:pt x="12006" y="14727"/>
                        <a:pt x="12061" y="15003"/>
                        <a:pt x="12134" y="15278"/>
                      </a:cubicBezTo>
                      <a:cubicBezTo>
                        <a:pt x="12024" y="15242"/>
                        <a:pt x="11914" y="15205"/>
                        <a:pt x="11785" y="15168"/>
                      </a:cubicBezTo>
                      <a:cubicBezTo>
                        <a:pt x="11417" y="14616"/>
                        <a:pt x="11123" y="13899"/>
                        <a:pt x="11031" y="13109"/>
                      </a:cubicBezTo>
                      <a:cubicBezTo>
                        <a:pt x="11013" y="12980"/>
                        <a:pt x="10976" y="12852"/>
                        <a:pt x="10939" y="12723"/>
                      </a:cubicBezTo>
                      <a:close/>
                      <a:moveTo>
                        <a:pt x="11711" y="9542"/>
                      </a:moveTo>
                      <a:lnTo>
                        <a:pt x="11711" y="9542"/>
                      </a:lnTo>
                      <a:cubicBezTo>
                        <a:pt x="11914" y="9708"/>
                        <a:pt x="12061" y="9855"/>
                        <a:pt x="12134" y="9965"/>
                      </a:cubicBezTo>
                      <a:cubicBezTo>
                        <a:pt x="12410" y="10406"/>
                        <a:pt x="12539" y="10609"/>
                        <a:pt x="12612" y="10719"/>
                      </a:cubicBezTo>
                      <a:cubicBezTo>
                        <a:pt x="12686" y="10958"/>
                        <a:pt x="12833" y="11270"/>
                        <a:pt x="13109" y="11583"/>
                      </a:cubicBezTo>
                      <a:cubicBezTo>
                        <a:pt x="13495" y="12006"/>
                        <a:pt x="13807" y="12226"/>
                        <a:pt x="13954" y="12337"/>
                      </a:cubicBezTo>
                      <a:cubicBezTo>
                        <a:pt x="14138" y="12502"/>
                        <a:pt x="14304" y="12686"/>
                        <a:pt x="14451" y="12888"/>
                      </a:cubicBezTo>
                      <a:cubicBezTo>
                        <a:pt x="14487" y="12943"/>
                        <a:pt x="14524" y="12999"/>
                        <a:pt x="14561" y="13072"/>
                      </a:cubicBezTo>
                      <a:cubicBezTo>
                        <a:pt x="14671" y="13274"/>
                        <a:pt x="14965" y="13899"/>
                        <a:pt x="15149" y="14341"/>
                      </a:cubicBezTo>
                      <a:cubicBezTo>
                        <a:pt x="15131" y="14359"/>
                        <a:pt x="15131" y="14359"/>
                        <a:pt x="15131" y="14359"/>
                      </a:cubicBezTo>
                      <a:cubicBezTo>
                        <a:pt x="14800" y="14727"/>
                        <a:pt x="14267" y="15131"/>
                        <a:pt x="13899" y="15811"/>
                      </a:cubicBezTo>
                      <a:cubicBezTo>
                        <a:pt x="13899" y="15775"/>
                        <a:pt x="13899" y="15738"/>
                        <a:pt x="13899" y="15720"/>
                      </a:cubicBezTo>
                      <a:cubicBezTo>
                        <a:pt x="13899" y="15572"/>
                        <a:pt x="13918" y="15444"/>
                        <a:pt x="13918" y="15315"/>
                      </a:cubicBezTo>
                      <a:cubicBezTo>
                        <a:pt x="14009" y="14800"/>
                        <a:pt x="14304" y="14212"/>
                        <a:pt x="14248" y="13660"/>
                      </a:cubicBezTo>
                      <a:cubicBezTo>
                        <a:pt x="14193" y="13109"/>
                        <a:pt x="14046" y="12888"/>
                        <a:pt x="14046" y="12888"/>
                      </a:cubicBezTo>
                      <a:cubicBezTo>
                        <a:pt x="14046" y="12888"/>
                        <a:pt x="13568" y="13311"/>
                        <a:pt x="13292" y="13973"/>
                      </a:cubicBezTo>
                      <a:cubicBezTo>
                        <a:pt x="13177" y="13693"/>
                        <a:pt x="13033" y="13473"/>
                        <a:pt x="12964" y="13377"/>
                      </a:cubicBezTo>
                      <a:lnTo>
                        <a:pt x="12964" y="13377"/>
                      </a:lnTo>
                      <a:cubicBezTo>
                        <a:pt x="12973" y="13393"/>
                        <a:pt x="12980" y="13410"/>
                        <a:pt x="12980" y="13421"/>
                      </a:cubicBezTo>
                      <a:cubicBezTo>
                        <a:pt x="12955" y="13384"/>
                        <a:pt x="12930" y="13346"/>
                        <a:pt x="12905" y="13308"/>
                      </a:cubicBezTo>
                      <a:lnTo>
                        <a:pt x="12905" y="13308"/>
                      </a:lnTo>
                      <a:cubicBezTo>
                        <a:pt x="12911" y="13316"/>
                        <a:pt x="12918" y="13323"/>
                        <a:pt x="12925" y="13330"/>
                      </a:cubicBezTo>
                      <a:cubicBezTo>
                        <a:pt x="12931" y="13336"/>
                        <a:pt x="12937" y="13342"/>
                        <a:pt x="12943" y="13348"/>
                      </a:cubicBezTo>
                      <a:lnTo>
                        <a:pt x="12943" y="13348"/>
                      </a:lnTo>
                      <a:cubicBezTo>
                        <a:pt x="12949" y="13356"/>
                        <a:pt x="12956" y="13365"/>
                        <a:pt x="12964" y="13377"/>
                      </a:cubicBezTo>
                      <a:lnTo>
                        <a:pt x="12964" y="13377"/>
                      </a:lnTo>
                      <a:cubicBezTo>
                        <a:pt x="12958" y="13366"/>
                        <a:pt x="12951" y="13355"/>
                        <a:pt x="12943" y="13348"/>
                      </a:cubicBezTo>
                      <a:lnTo>
                        <a:pt x="12943" y="13348"/>
                      </a:lnTo>
                      <a:cubicBezTo>
                        <a:pt x="12988" y="13393"/>
                        <a:pt x="13017" y="13421"/>
                        <a:pt x="13017" y="13421"/>
                      </a:cubicBezTo>
                      <a:cubicBezTo>
                        <a:pt x="12888" y="12337"/>
                        <a:pt x="11601" y="10921"/>
                        <a:pt x="11601" y="10921"/>
                      </a:cubicBezTo>
                      <a:cubicBezTo>
                        <a:pt x="11620" y="10866"/>
                        <a:pt x="11638" y="10756"/>
                        <a:pt x="11656" y="10609"/>
                      </a:cubicBezTo>
                      <a:cubicBezTo>
                        <a:pt x="11711" y="10241"/>
                        <a:pt x="11730" y="9837"/>
                        <a:pt x="11711" y="9542"/>
                      </a:cubicBezTo>
                      <a:close/>
                      <a:moveTo>
                        <a:pt x="12428" y="13991"/>
                      </a:moveTo>
                      <a:lnTo>
                        <a:pt x="12428" y="13991"/>
                      </a:lnTo>
                      <a:cubicBezTo>
                        <a:pt x="12447" y="14010"/>
                        <a:pt x="12465" y="14028"/>
                        <a:pt x="12502" y="14047"/>
                      </a:cubicBezTo>
                      <a:cubicBezTo>
                        <a:pt x="12594" y="14138"/>
                        <a:pt x="12686" y="14230"/>
                        <a:pt x="12778" y="14322"/>
                      </a:cubicBezTo>
                      <a:cubicBezTo>
                        <a:pt x="12906" y="14451"/>
                        <a:pt x="13017" y="14598"/>
                        <a:pt x="13127" y="14727"/>
                      </a:cubicBezTo>
                      <a:cubicBezTo>
                        <a:pt x="13109" y="14819"/>
                        <a:pt x="13109" y="14911"/>
                        <a:pt x="13127" y="15003"/>
                      </a:cubicBezTo>
                      <a:cubicBezTo>
                        <a:pt x="13127" y="15058"/>
                        <a:pt x="13127" y="15131"/>
                        <a:pt x="13145" y="15186"/>
                      </a:cubicBezTo>
                      <a:cubicBezTo>
                        <a:pt x="13142" y="15183"/>
                        <a:pt x="13139" y="15178"/>
                        <a:pt x="13136" y="15173"/>
                      </a:cubicBezTo>
                      <a:lnTo>
                        <a:pt x="13136" y="15173"/>
                      </a:lnTo>
                      <a:cubicBezTo>
                        <a:pt x="13158" y="15322"/>
                        <a:pt x="13205" y="15627"/>
                        <a:pt x="13348" y="15959"/>
                      </a:cubicBezTo>
                      <a:cubicBezTo>
                        <a:pt x="13311" y="15940"/>
                        <a:pt x="13274" y="15903"/>
                        <a:pt x="13237" y="15885"/>
                      </a:cubicBezTo>
                      <a:cubicBezTo>
                        <a:pt x="12851" y="15333"/>
                        <a:pt x="12557" y="14892"/>
                        <a:pt x="12576" y="14561"/>
                      </a:cubicBezTo>
                      <a:cubicBezTo>
                        <a:pt x="12594" y="14396"/>
                        <a:pt x="12520" y="14194"/>
                        <a:pt x="12428" y="13991"/>
                      </a:cubicBezTo>
                      <a:close/>
                      <a:moveTo>
                        <a:pt x="11252" y="15811"/>
                      </a:moveTo>
                      <a:cubicBezTo>
                        <a:pt x="11252" y="15940"/>
                        <a:pt x="11252" y="16087"/>
                        <a:pt x="11252" y="16234"/>
                      </a:cubicBezTo>
                      <a:cubicBezTo>
                        <a:pt x="11142" y="16106"/>
                        <a:pt x="11031" y="15995"/>
                        <a:pt x="10921" y="15885"/>
                      </a:cubicBezTo>
                      <a:cubicBezTo>
                        <a:pt x="10939" y="15867"/>
                        <a:pt x="10976" y="15867"/>
                        <a:pt x="11013" y="15848"/>
                      </a:cubicBezTo>
                      <a:cubicBezTo>
                        <a:pt x="11068" y="15848"/>
                        <a:pt x="11105" y="15830"/>
                        <a:pt x="11160" y="15830"/>
                      </a:cubicBezTo>
                      <a:cubicBezTo>
                        <a:pt x="11197" y="15811"/>
                        <a:pt x="11233" y="15811"/>
                        <a:pt x="11252" y="15811"/>
                      </a:cubicBezTo>
                      <a:close/>
                      <a:moveTo>
                        <a:pt x="5295" y="15242"/>
                      </a:moveTo>
                      <a:lnTo>
                        <a:pt x="5295" y="15242"/>
                      </a:lnTo>
                      <a:cubicBezTo>
                        <a:pt x="5589" y="15278"/>
                        <a:pt x="5902" y="15333"/>
                        <a:pt x="6270" y="15444"/>
                      </a:cubicBezTo>
                      <a:cubicBezTo>
                        <a:pt x="6601" y="15903"/>
                        <a:pt x="6821" y="16308"/>
                        <a:pt x="7189" y="16584"/>
                      </a:cubicBezTo>
                      <a:cubicBezTo>
                        <a:pt x="7299" y="16657"/>
                        <a:pt x="7409" y="16731"/>
                        <a:pt x="7520" y="16804"/>
                      </a:cubicBezTo>
                      <a:cubicBezTo>
                        <a:pt x="7428" y="16804"/>
                        <a:pt x="7318" y="16804"/>
                        <a:pt x="7226" y="16823"/>
                      </a:cubicBezTo>
                      <a:cubicBezTo>
                        <a:pt x="6821" y="16584"/>
                        <a:pt x="6325" y="16437"/>
                        <a:pt x="5994" y="15922"/>
                      </a:cubicBezTo>
                      <a:cubicBezTo>
                        <a:pt x="5847" y="15701"/>
                        <a:pt x="5589" y="15462"/>
                        <a:pt x="5295" y="15242"/>
                      </a:cubicBezTo>
                      <a:close/>
                      <a:moveTo>
                        <a:pt x="7538" y="16823"/>
                      </a:moveTo>
                      <a:cubicBezTo>
                        <a:pt x="7557" y="16841"/>
                        <a:pt x="7557" y="16841"/>
                        <a:pt x="7575" y="16841"/>
                      </a:cubicBezTo>
                      <a:lnTo>
                        <a:pt x="7281" y="16841"/>
                      </a:lnTo>
                      <a:cubicBezTo>
                        <a:pt x="7373" y="16823"/>
                        <a:pt x="7465" y="16823"/>
                        <a:pt x="7538" y="16823"/>
                      </a:cubicBezTo>
                      <a:close/>
                      <a:moveTo>
                        <a:pt x="1600" y="18128"/>
                      </a:moveTo>
                      <a:cubicBezTo>
                        <a:pt x="1600" y="18128"/>
                        <a:pt x="1604" y="18132"/>
                        <a:pt x="1608" y="18138"/>
                      </a:cubicBezTo>
                      <a:lnTo>
                        <a:pt x="1608" y="18138"/>
                      </a:lnTo>
                      <a:cubicBezTo>
                        <a:pt x="1608" y="18138"/>
                        <a:pt x="1608" y="18138"/>
                        <a:pt x="1608" y="18137"/>
                      </a:cubicBezTo>
                      <a:lnTo>
                        <a:pt x="1608" y="18137"/>
                      </a:lnTo>
                      <a:cubicBezTo>
                        <a:pt x="1606" y="18134"/>
                        <a:pt x="1603" y="18131"/>
                        <a:pt x="1600" y="18128"/>
                      </a:cubicBezTo>
                      <a:close/>
                      <a:moveTo>
                        <a:pt x="8237" y="17319"/>
                      </a:moveTo>
                      <a:lnTo>
                        <a:pt x="8237" y="17319"/>
                      </a:lnTo>
                      <a:cubicBezTo>
                        <a:pt x="8660" y="17632"/>
                        <a:pt x="9064" y="17944"/>
                        <a:pt x="9248" y="18146"/>
                      </a:cubicBezTo>
                      <a:cubicBezTo>
                        <a:pt x="9579" y="18514"/>
                        <a:pt x="10351" y="19874"/>
                        <a:pt x="10737" y="20242"/>
                      </a:cubicBezTo>
                      <a:cubicBezTo>
                        <a:pt x="11013" y="20499"/>
                        <a:pt x="11252" y="20775"/>
                        <a:pt x="11436" y="21069"/>
                      </a:cubicBezTo>
                      <a:cubicBezTo>
                        <a:pt x="11105" y="20867"/>
                        <a:pt x="10719" y="20665"/>
                        <a:pt x="10296" y="20499"/>
                      </a:cubicBezTo>
                      <a:cubicBezTo>
                        <a:pt x="9818" y="19286"/>
                        <a:pt x="8770" y="18238"/>
                        <a:pt x="8310" y="17889"/>
                      </a:cubicBezTo>
                      <a:cubicBezTo>
                        <a:pt x="8310" y="17742"/>
                        <a:pt x="8292" y="17595"/>
                        <a:pt x="8274" y="17448"/>
                      </a:cubicBezTo>
                      <a:cubicBezTo>
                        <a:pt x="8255" y="17411"/>
                        <a:pt x="8255" y="17374"/>
                        <a:pt x="8237" y="17319"/>
                      </a:cubicBezTo>
                      <a:close/>
                      <a:moveTo>
                        <a:pt x="10608" y="21786"/>
                      </a:moveTo>
                      <a:lnTo>
                        <a:pt x="10608" y="21786"/>
                      </a:lnTo>
                      <a:cubicBezTo>
                        <a:pt x="11233" y="22136"/>
                        <a:pt x="11730" y="22614"/>
                        <a:pt x="11859" y="23110"/>
                      </a:cubicBezTo>
                      <a:cubicBezTo>
                        <a:pt x="11895" y="23202"/>
                        <a:pt x="11914" y="23276"/>
                        <a:pt x="11932" y="23349"/>
                      </a:cubicBezTo>
                      <a:cubicBezTo>
                        <a:pt x="11859" y="23294"/>
                        <a:pt x="11767" y="23257"/>
                        <a:pt x="11656" y="23239"/>
                      </a:cubicBezTo>
                      <a:cubicBezTo>
                        <a:pt x="11381" y="23055"/>
                        <a:pt x="10866" y="22632"/>
                        <a:pt x="10608" y="21786"/>
                      </a:cubicBezTo>
                      <a:close/>
                      <a:moveTo>
                        <a:pt x="8016" y="1"/>
                      </a:moveTo>
                      <a:cubicBezTo>
                        <a:pt x="7998" y="38"/>
                        <a:pt x="7979" y="74"/>
                        <a:pt x="7924" y="130"/>
                      </a:cubicBezTo>
                      <a:lnTo>
                        <a:pt x="7759" y="350"/>
                      </a:lnTo>
                      <a:cubicBezTo>
                        <a:pt x="7667" y="424"/>
                        <a:pt x="7575" y="534"/>
                        <a:pt x="7483" y="663"/>
                      </a:cubicBezTo>
                      <a:lnTo>
                        <a:pt x="7465" y="681"/>
                      </a:lnTo>
                      <a:cubicBezTo>
                        <a:pt x="7428" y="699"/>
                        <a:pt x="7281" y="847"/>
                        <a:pt x="7134" y="1067"/>
                      </a:cubicBezTo>
                      <a:cubicBezTo>
                        <a:pt x="7134" y="1104"/>
                        <a:pt x="7115" y="1122"/>
                        <a:pt x="7097" y="1159"/>
                      </a:cubicBezTo>
                      <a:cubicBezTo>
                        <a:pt x="6968" y="1361"/>
                        <a:pt x="6858" y="1655"/>
                        <a:pt x="6840" y="2005"/>
                      </a:cubicBezTo>
                      <a:cubicBezTo>
                        <a:pt x="6840" y="2023"/>
                        <a:pt x="6840" y="2060"/>
                        <a:pt x="6840" y="2097"/>
                      </a:cubicBezTo>
                      <a:cubicBezTo>
                        <a:pt x="6840" y="2133"/>
                        <a:pt x="6840" y="2152"/>
                        <a:pt x="6840" y="2189"/>
                      </a:cubicBezTo>
                      <a:cubicBezTo>
                        <a:pt x="6803" y="2042"/>
                        <a:pt x="6766" y="1913"/>
                        <a:pt x="6711" y="1821"/>
                      </a:cubicBezTo>
                      <a:cubicBezTo>
                        <a:pt x="6435" y="1196"/>
                        <a:pt x="5828" y="516"/>
                        <a:pt x="5828" y="516"/>
                      </a:cubicBezTo>
                      <a:cubicBezTo>
                        <a:pt x="5828" y="552"/>
                        <a:pt x="5828" y="608"/>
                        <a:pt x="5828" y="663"/>
                      </a:cubicBezTo>
                      <a:lnTo>
                        <a:pt x="5792" y="938"/>
                      </a:lnTo>
                      <a:cubicBezTo>
                        <a:pt x="5773" y="1049"/>
                        <a:pt x="5755" y="1196"/>
                        <a:pt x="5736" y="1343"/>
                      </a:cubicBezTo>
                      <a:cubicBezTo>
                        <a:pt x="5736" y="1361"/>
                        <a:pt x="5736" y="1380"/>
                        <a:pt x="5736" y="1380"/>
                      </a:cubicBezTo>
                      <a:cubicBezTo>
                        <a:pt x="5718" y="1416"/>
                        <a:pt x="5663" y="1619"/>
                        <a:pt x="5681" y="1876"/>
                      </a:cubicBezTo>
                      <a:cubicBezTo>
                        <a:pt x="5681" y="1913"/>
                        <a:pt x="5681" y="1950"/>
                        <a:pt x="5681" y="1968"/>
                      </a:cubicBezTo>
                      <a:cubicBezTo>
                        <a:pt x="5700" y="2225"/>
                        <a:pt x="5755" y="2520"/>
                        <a:pt x="5920" y="2814"/>
                      </a:cubicBezTo>
                      <a:cubicBezTo>
                        <a:pt x="5920" y="2814"/>
                        <a:pt x="5939" y="2832"/>
                        <a:pt x="5939" y="2832"/>
                      </a:cubicBezTo>
                      <a:cubicBezTo>
                        <a:pt x="5939" y="2850"/>
                        <a:pt x="5957" y="2869"/>
                        <a:pt x="5975" y="2906"/>
                      </a:cubicBezTo>
                      <a:cubicBezTo>
                        <a:pt x="6362" y="3567"/>
                        <a:pt x="6637" y="4009"/>
                        <a:pt x="6840" y="4395"/>
                      </a:cubicBezTo>
                      <a:cubicBezTo>
                        <a:pt x="6840" y="4395"/>
                        <a:pt x="6950" y="4799"/>
                        <a:pt x="7170" y="5296"/>
                      </a:cubicBezTo>
                      <a:lnTo>
                        <a:pt x="7005" y="5038"/>
                      </a:lnTo>
                      <a:cubicBezTo>
                        <a:pt x="7005" y="5038"/>
                        <a:pt x="6564" y="4431"/>
                        <a:pt x="6214" y="4229"/>
                      </a:cubicBezTo>
                      <a:cubicBezTo>
                        <a:pt x="5626" y="3880"/>
                        <a:pt x="4726" y="3659"/>
                        <a:pt x="4725" y="3659"/>
                      </a:cubicBezTo>
                      <a:lnTo>
                        <a:pt x="4725" y="3659"/>
                      </a:lnTo>
                      <a:cubicBezTo>
                        <a:pt x="4762" y="3696"/>
                        <a:pt x="4780" y="3733"/>
                        <a:pt x="4817" y="3788"/>
                      </a:cubicBezTo>
                      <a:lnTo>
                        <a:pt x="4946" y="4027"/>
                      </a:lnTo>
                      <a:cubicBezTo>
                        <a:pt x="5001" y="4137"/>
                        <a:pt x="5056" y="4266"/>
                        <a:pt x="5130" y="4395"/>
                      </a:cubicBezTo>
                      <a:cubicBezTo>
                        <a:pt x="5130" y="4413"/>
                        <a:pt x="5130" y="4413"/>
                        <a:pt x="5148" y="4431"/>
                      </a:cubicBezTo>
                      <a:cubicBezTo>
                        <a:pt x="5148" y="4468"/>
                        <a:pt x="5222" y="4652"/>
                        <a:pt x="5387" y="4873"/>
                      </a:cubicBezTo>
                      <a:cubicBezTo>
                        <a:pt x="5387" y="4891"/>
                        <a:pt x="5406" y="4928"/>
                        <a:pt x="5442" y="4946"/>
                      </a:cubicBezTo>
                      <a:cubicBezTo>
                        <a:pt x="5589" y="5148"/>
                        <a:pt x="5810" y="5351"/>
                        <a:pt x="6123" y="5498"/>
                      </a:cubicBezTo>
                      <a:cubicBezTo>
                        <a:pt x="6123" y="5498"/>
                        <a:pt x="6123" y="5498"/>
                        <a:pt x="6123" y="5516"/>
                      </a:cubicBezTo>
                      <a:cubicBezTo>
                        <a:pt x="6159" y="5516"/>
                        <a:pt x="6178" y="5535"/>
                        <a:pt x="6196" y="5535"/>
                      </a:cubicBezTo>
                      <a:cubicBezTo>
                        <a:pt x="6821" y="5847"/>
                        <a:pt x="7281" y="6031"/>
                        <a:pt x="7630" y="6215"/>
                      </a:cubicBezTo>
                      <a:cubicBezTo>
                        <a:pt x="7667" y="6252"/>
                        <a:pt x="7685" y="6288"/>
                        <a:pt x="7704" y="6325"/>
                      </a:cubicBezTo>
                      <a:cubicBezTo>
                        <a:pt x="7446" y="6288"/>
                        <a:pt x="7170" y="6252"/>
                        <a:pt x="6858" y="6233"/>
                      </a:cubicBezTo>
                      <a:lnTo>
                        <a:pt x="6858" y="6233"/>
                      </a:lnTo>
                      <a:cubicBezTo>
                        <a:pt x="6858" y="6233"/>
                        <a:pt x="6858" y="6325"/>
                        <a:pt x="6895" y="6472"/>
                      </a:cubicBezTo>
                      <a:cubicBezTo>
                        <a:pt x="6895" y="6509"/>
                        <a:pt x="6913" y="6546"/>
                        <a:pt x="6913" y="6582"/>
                      </a:cubicBezTo>
                      <a:cubicBezTo>
                        <a:pt x="7023" y="7152"/>
                        <a:pt x="7391" y="7777"/>
                        <a:pt x="7759" y="8035"/>
                      </a:cubicBezTo>
                      <a:cubicBezTo>
                        <a:pt x="7796" y="8053"/>
                        <a:pt x="7814" y="8072"/>
                        <a:pt x="7832" y="8090"/>
                      </a:cubicBezTo>
                      <a:cubicBezTo>
                        <a:pt x="7851" y="8274"/>
                        <a:pt x="7887" y="8458"/>
                        <a:pt x="7998" y="8642"/>
                      </a:cubicBezTo>
                      <a:cubicBezTo>
                        <a:pt x="8108" y="8881"/>
                        <a:pt x="8310" y="9064"/>
                        <a:pt x="8494" y="9175"/>
                      </a:cubicBezTo>
                      <a:cubicBezTo>
                        <a:pt x="8200" y="9046"/>
                        <a:pt x="7943" y="8881"/>
                        <a:pt x="7796" y="8715"/>
                      </a:cubicBezTo>
                      <a:cubicBezTo>
                        <a:pt x="7435" y="8229"/>
                        <a:pt x="6670" y="7390"/>
                        <a:pt x="6293" y="7390"/>
                      </a:cubicBezTo>
                      <a:cubicBezTo>
                        <a:pt x="6285" y="7390"/>
                        <a:pt x="6277" y="7391"/>
                        <a:pt x="6270" y="7391"/>
                      </a:cubicBezTo>
                      <a:lnTo>
                        <a:pt x="6251" y="7391"/>
                      </a:lnTo>
                      <a:cubicBezTo>
                        <a:pt x="6509" y="7612"/>
                        <a:pt x="6619" y="7961"/>
                        <a:pt x="6748" y="8366"/>
                      </a:cubicBezTo>
                      <a:cubicBezTo>
                        <a:pt x="6931" y="9193"/>
                        <a:pt x="7226" y="9781"/>
                        <a:pt x="7593" y="10112"/>
                      </a:cubicBezTo>
                      <a:cubicBezTo>
                        <a:pt x="7667" y="10406"/>
                        <a:pt x="7722" y="10719"/>
                        <a:pt x="7759" y="11050"/>
                      </a:cubicBezTo>
                      <a:cubicBezTo>
                        <a:pt x="7851" y="12171"/>
                        <a:pt x="8016" y="13256"/>
                        <a:pt x="8660" y="14451"/>
                      </a:cubicBezTo>
                      <a:cubicBezTo>
                        <a:pt x="8568" y="14451"/>
                        <a:pt x="8476" y="14488"/>
                        <a:pt x="8365" y="14506"/>
                      </a:cubicBezTo>
                      <a:cubicBezTo>
                        <a:pt x="8365" y="14506"/>
                        <a:pt x="8402" y="14580"/>
                        <a:pt x="8476" y="14690"/>
                      </a:cubicBezTo>
                      <a:cubicBezTo>
                        <a:pt x="8476" y="14727"/>
                        <a:pt x="8494" y="14764"/>
                        <a:pt x="8513" y="14800"/>
                      </a:cubicBezTo>
                      <a:cubicBezTo>
                        <a:pt x="8549" y="14855"/>
                        <a:pt x="8568" y="14911"/>
                        <a:pt x="8604" y="14966"/>
                      </a:cubicBezTo>
                      <a:cubicBezTo>
                        <a:pt x="8549" y="14929"/>
                        <a:pt x="8494" y="14892"/>
                        <a:pt x="8421" y="14855"/>
                      </a:cubicBezTo>
                      <a:cubicBezTo>
                        <a:pt x="8421" y="14855"/>
                        <a:pt x="7079" y="13513"/>
                        <a:pt x="6748" y="12355"/>
                      </a:cubicBezTo>
                      <a:cubicBezTo>
                        <a:pt x="6439" y="11212"/>
                        <a:pt x="6095" y="10535"/>
                        <a:pt x="4673" y="10535"/>
                      </a:cubicBezTo>
                      <a:cubicBezTo>
                        <a:pt x="4654" y="10535"/>
                        <a:pt x="4634" y="10535"/>
                        <a:pt x="4615" y="10535"/>
                      </a:cubicBezTo>
                      <a:cubicBezTo>
                        <a:pt x="3944" y="10544"/>
                        <a:pt x="3168" y="10580"/>
                        <a:pt x="2473" y="10580"/>
                      </a:cubicBezTo>
                      <a:cubicBezTo>
                        <a:pt x="1665" y="10580"/>
                        <a:pt x="968" y="10531"/>
                        <a:pt x="681" y="10333"/>
                      </a:cubicBezTo>
                      <a:lnTo>
                        <a:pt x="681" y="10333"/>
                      </a:lnTo>
                      <a:cubicBezTo>
                        <a:pt x="681" y="10333"/>
                        <a:pt x="1876" y="11493"/>
                        <a:pt x="3235" y="11493"/>
                      </a:cubicBezTo>
                      <a:cubicBezTo>
                        <a:pt x="3266" y="11493"/>
                        <a:pt x="3297" y="11492"/>
                        <a:pt x="3328" y="11491"/>
                      </a:cubicBezTo>
                      <a:cubicBezTo>
                        <a:pt x="3443" y="11487"/>
                        <a:pt x="3554" y="11484"/>
                        <a:pt x="3659" y="11484"/>
                      </a:cubicBezTo>
                      <a:cubicBezTo>
                        <a:pt x="4836" y="11484"/>
                        <a:pt x="5439" y="11784"/>
                        <a:pt x="5810" y="12796"/>
                      </a:cubicBezTo>
                      <a:cubicBezTo>
                        <a:pt x="5975" y="13219"/>
                        <a:pt x="6214" y="13660"/>
                        <a:pt x="6453" y="14065"/>
                      </a:cubicBezTo>
                      <a:cubicBezTo>
                        <a:pt x="5111" y="13017"/>
                        <a:pt x="3530" y="12484"/>
                        <a:pt x="2721" y="12300"/>
                      </a:cubicBezTo>
                      <a:cubicBezTo>
                        <a:pt x="1747" y="12079"/>
                        <a:pt x="1" y="11510"/>
                        <a:pt x="1" y="11509"/>
                      </a:cubicBezTo>
                      <a:lnTo>
                        <a:pt x="1" y="11509"/>
                      </a:lnTo>
                      <a:cubicBezTo>
                        <a:pt x="773" y="12668"/>
                        <a:pt x="3733" y="13550"/>
                        <a:pt x="5019" y="14304"/>
                      </a:cubicBezTo>
                      <a:cubicBezTo>
                        <a:pt x="4615" y="14359"/>
                        <a:pt x="4229" y="14414"/>
                        <a:pt x="3898" y="14451"/>
                      </a:cubicBezTo>
                      <a:cubicBezTo>
                        <a:pt x="3438" y="14230"/>
                        <a:pt x="3034" y="14102"/>
                        <a:pt x="2832" y="14083"/>
                      </a:cubicBezTo>
                      <a:cubicBezTo>
                        <a:pt x="2299" y="14010"/>
                        <a:pt x="1563" y="13128"/>
                        <a:pt x="1563" y="13127"/>
                      </a:cubicBezTo>
                      <a:lnTo>
                        <a:pt x="1563" y="13127"/>
                      </a:lnTo>
                      <a:cubicBezTo>
                        <a:pt x="1618" y="13660"/>
                        <a:pt x="1968" y="14120"/>
                        <a:pt x="2427" y="14488"/>
                      </a:cubicBezTo>
                      <a:cubicBezTo>
                        <a:pt x="1343" y="14561"/>
                        <a:pt x="221" y="14800"/>
                        <a:pt x="221" y="14800"/>
                      </a:cubicBezTo>
                      <a:cubicBezTo>
                        <a:pt x="221" y="14800"/>
                        <a:pt x="811" y="15061"/>
                        <a:pt x="1339" y="15061"/>
                      </a:cubicBezTo>
                      <a:cubicBezTo>
                        <a:pt x="1422" y="15061"/>
                        <a:pt x="1504" y="15054"/>
                        <a:pt x="1582" y="15039"/>
                      </a:cubicBezTo>
                      <a:cubicBezTo>
                        <a:pt x="1867" y="14984"/>
                        <a:pt x="2046" y="14943"/>
                        <a:pt x="2207" y="14943"/>
                      </a:cubicBezTo>
                      <a:cubicBezTo>
                        <a:pt x="2368" y="14943"/>
                        <a:pt x="2510" y="14984"/>
                        <a:pt x="2721" y="15094"/>
                      </a:cubicBezTo>
                      <a:cubicBezTo>
                        <a:pt x="2887" y="15186"/>
                        <a:pt x="3126" y="15205"/>
                        <a:pt x="3438" y="15205"/>
                      </a:cubicBezTo>
                      <a:cubicBezTo>
                        <a:pt x="3677" y="15370"/>
                        <a:pt x="3898" y="15499"/>
                        <a:pt x="4082" y="15646"/>
                      </a:cubicBezTo>
                      <a:cubicBezTo>
                        <a:pt x="4192" y="15701"/>
                        <a:pt x="4266" y="15793"/>
                        <a:pt x="4358" y="15867"/>
                      </a:cubicBezTo>
                      <a:cubicBezTo>
                        <a:pt x="4192" y="15977"/>
                        <a:pt x="4082" y="16069"/>
                        <a:pt x="4008" y="16179"/>
                      </a:cubicBezTo>
                      <a:cubicBezTo>
                        <a:pt x="3769" y="15977"/>
                        <a:pt x="3567" y="15775"/>
                        <a:pt x="3402" y="15517"/>
                      </a:cubicBezTo>
                      <a:cubicBezTo>
                        <a:pt x="3401" y="15516"/>
                        <a:pt x="3400" y="15516"/>
                        <a:pt x="3399" y="15516"/>
                      </a:cubicBezTo>
                      <a:lnTo>
                        <a:pt x="3399" y="15516"/>
                      </a:lnTo>
                      <a:cubicBezTo>
                        <a:pt x="3370" y="15516"/>
                        <a:pt x="3467" y="16178"/>
                        <a:pt x="3843" y="16823"/>
                      </a:cubicBezTo>
                      <a:cubicBezTo>
                        <a:pt x="3843" y="16896"/>
                        <a:pt x="3861" y="16970"/>
                        <a:pt x="3880" y="17043"/>
                      </a:cubicBezTo>
                      <a:cubicBezTo>
                        <a:pt x="3916" y="17301"/>
                        <a:pt x="4027" y="17540"/>
                        <a:pt x="4119" y="17779"/>
                      </a:cubicBezTo>
                      <a:cubicBezTo>
                        <a:pt x="4137" y="17797"/>
                        <a:pt x="4137" y="17815"/>
                        <a:pt x="4155" y="17834"/>
                      </a:cubicBezTo>
                      <a:cubicBezTo>
                        <a:pt x="4302" y="18165"/>
                        <a:pt x="4560" y="18918"/>
                        <a:pt x="4762" y="19562"/>
                      </a:cubicBezTo>
                      <a:cubicBezTo>
                        <a:pt x="4836" y="19801"/>
                        <a:pt x="4928" y="20132"/>
                        <a:pt x="5019" y="20444"/>
                      </a:cubicBezTo>
                      <a:cubicBezTo>
                        <a:pt x="4909" y="20242"/>
                        <a:pt x="4780" y="20058"/>
                        <a:pt x="4707" y="19930"/>
                      </a:cubicBezTo>
                      <a:cubicBezTo>
                        <a:pt x="4707" y="19911"/>
                        <a:pt x="4689" y="19893"/>
                        <a:pt x="4670" y="19874"/>
                      </a:cubicBezTo>
                      <a:cubicBezTo>
                        <a:pt x="4523" y="19580"/>
                        <a:pt x="4266" y="19047"/>
                        <a:pt x="4174" y="18863"/>
                      </a:cubicBezTo>
                      <a:cubicBezTo>
                        <a:pt x="4174" y="18863"/>
                        <a:pt x="4174" y="18863"/>
                        <a:pt x="4174" y="18882"/>
                      </a:cubicBezTo>
                      <a:cubicBezTo>
                        <a:pt x="4155" y="18845"/>
                        <a:pt x="4155" y="18808"/>
                        <a:pt x="4137" y="18771"/>
                      </a:cubicBezTo>
                      <a:cubicBezTo>
                        <a:pt x="4063" y="18606"/>
                        <a:pt x="3898" y="18330"/>
                        <a:pt x="3769" y="18128"/>
                      </a:cubicBezTo>
                      <a:cubicBezTo>
                        <a:pt x="3733" y="18036"/>
                        <a:pt x="3677" y="17944"/>
                        <a:pt x="3622" y="17870"/>
                      </a:cubicBezTo>
                      <a:cubicBezTo>
                        <a:pt x="3567" y="17797"/>
                        <a:pt x="3512" y="17723"/>
                        <a:pt x="3475" y="17650"/>
                      </a:cubicBezTo>
                      <a:cubicBezTo>
                        <a:pt x="3383" y="17521"/>
                        <a:pt x="3273" y="17429"/>
                        <a:pt x="3126" y="17411"/>
                      </a:cubicBezTo>
                      <a:lnTo>
                        <a:pt x="3107" y="17411"/>
                      </a:lnTo>
                      <a:cubicBezTo>
                        <a:pt x="3016" y="17393"/>
                        <a:pt x="2942" y="17393"/>
                        <a:pt x="2850" y="17393"/>
                      </a:cubicBezTo>
                      <a:cubicBezTo>
                        <a:pt x="2593" y="17393"/>
                        <a:pt x="2207" y="17448"/>
                        <a:pt x="1857" y="17668"/>
                      </a:cubicBezTo>
                      <a:cubicBezTo>
                        <a:pt x="1857" y="17668"/>
                        <a:pt x="1839" y="17687"/>
                        <a:pt x="1839" y="17687"/>
                      </a:cubicBezTo>
                      <a:cubicBezTo>
                        <a:pt x="1577" y="17861"/>
                        <a:pt x="1547" y="17970"/>
                        <a:pt x="1608" y="18137"/>
                      </a:cubicBezTo>
                      <a:lnTo>
                        <a:pt x="1608" y="18137"/>
                      </a:lnTo>
                      <a:cubicBezTo>
                        <a:pt x="1609" y="18139"/>
                        <a:pt x="1609" y="18140"/>
                        <a:pt x="1610" y="18141"/>
                      </a:cubicBezTo>
                      <a:lnTo>
                        <a:pt x="1610" y="18141"/>
                      </a:lnTo>
                      <a:cubicBezTo>
                        <a:pt x="1609" y="18140"/>
                        <a:pt x="1609" y="18139"/>
                        <a:pt x="1608" y="18138"/>
                      </a:cubicBezTo>
                      <a:lnTo>
                        <a:pt x="1608" y="18138"/>
                      </a:lnTo>
                      <a:cubicBezTo>
                        <a:pt x="1611" y="18146"/>
                        <a:pt x="1614" y="18154"/>
                        <a:pt x="1617" y="18162"/>
                      </a:cubicBezTo>
                      <a:lnTo>
                        <a:pt x="1617" y="18162"/>
                      </a:lnTo>
                      <a:cubicBezTo>
                        <a:pt x="1618" y="18169"/>
                        <a:pt x="1618" y="18176"/>
                        <a:pt x="1618" y="18183"/>
                      </a:cubicBezTo>
                      <a:cubicBezTo>
                        <a:pt x="1710" y="18404"/>
                        <a:pt x="1821" y="18624"/>
                        <a:pt x="1949" y="18826"/>
                      </a:cubicBezTo>
                      <a:cubicBezTo>
                        <a:pt x="1876" y="18826"/>
                        <a:pt x="1821" y="18845"/>
                        <a:pt x="1747" y="18900"/>
                      </a:cubicBezTo>
                      <a:cubicBezTo>
                        <a:pt x="1545" y="19029"/>
                        <a:pt x="1379" y="19176"/>
                        <a:pt x="1232" y="19360"/>
                      </a:cubicBezTo>
                      <a:cubicBezTo>
                        <a:pt x="1140" y="19470"/>
                        <a:pt x="1048" y="19599"/>
                        <a:pt x="1048" y="19746"/>
                      </a:cubicBezTo>
                      <a:cubicBezTo>
                        <a:pt x="1048" y="19838"/>
                        <a:pt x="1067" y="19911"/>
                        <a:pt x="1104" y="19966"/>
                      </a:cubicBezTo>
                      <a:cubicBezTo>
                        <a:pt x="1140" y="20021"/>
                        <a:pt x="1159" y="20058"/>
                        <a:pt x="1196" y="20095"/>
                      </a:cubicBezTo>
                      <a:cubicBezTo>
                        <a:pt x="1343" y="20297"/>
                        <a:pt x="1692" y="20738"/>
                        <a:pt x="1949" y="20757"/>
                      </a:cubicBezTo>
                      <a:cubicBezTo>
                        <a:pt x="1968" y="20775"/>
                        <a:pt x="1986" y="20775"/>
                        <a:pt x="2023" y="20794"/>
                      </a:cubicBezTo>
                      <a:cubicBezTo>
                        <a:pt x="2023" y="20867"/>
                        <a:pt x="2041" y="20941"/>
                        <a:pt x="2060" y="20996"/>
                      </a:cubicBezTo>
                      <a:lnTo>
                        <a:pt x="2041" y="20996"/>
                      </a:lnTo>
                      <a:cubicBezTo>
                        <a:pt x="1879" y="20871"/>
                        <a:pt x="1699" y="20797"/>
                        <a:pt x="1509" y="20797"/>
                      </a:cubicBezTo>
                      <a:cubicBezTo>
                        <a:pt x="1419" y="20797"/>
                        <a:pt x="1327" y="20813"/>
                        <a:pt x="1232" y="20849"/>
                      </a:cubicBezTo>
                      <a:cubicBezTo>
                        <a:pt x="1104" y="20867"/>
                        <a:pt x="993" y="20941"/>
                        <a:pt x="865" y="21033"/>
                      </a:cubicBezTo>
                      <a:cubicBezTo>
                        <a:pt x="681" y="21143"/>
                        <a:pt x="534" y="21308"/>
                        <a:pt x="460" y="21492"/>
                      </a:cubicBezTo>
                      <a:cubicBezTo>
                        <a:pt x="442" y="21566"/>
                        <a:pt x="423" y="21639"/>
                        <a:pt x="423" y="21713"/>
                      </a:cubicBezTo>
                      <a:cubicBezTo>
                        <a:pt x="423" y="21786"/>
                        <a:pt x="423" y="21842"/>
                        <a:pt x="442" y="21915"/>
                      </a:cubicBezTo>
                      <a:cubicBezTo>
                        <a:pt x="479" y="22099"/>
                        <a:pt x="570" y="22264"/>
                        <a:pt x="699" y="22411"/>
                      </a:cubicBezTo>
                      <a:cubicBezTo>
                        <a:pt x="699" y="22411"/>
                        <a:pt x="699" y="22430"/>
                        <a:pt x="718" y="22430"/>
                      </a:cubicBezTo>
                      <a:cubicBezTo>
                        <a:pt x="791" y="22503"/>
                        <a:pt x="865" y="22577"/>
                        <a:pt x="957" y="22632"/>
                      </a:cubicBezTo>
                      <a:cubicBezTo>
                        <a:pt x="1085" y="22724"/>
                        <a:pt x="1269" y="22816"/>
                        <a:pt x="1563" y="22853"/>
                      </a:cubicBezTo>
                      <a:cubicBezTo>
                        <a:pt x="1600" y="22871"/>
                        <a:pt x="1655" y="22871"/>
                        <a:pt x="1692" y="22889"/>
                      </a:cubicBezTo>
                      <a:cubicBezTo>
                        <a:pt x="1894" y="22926"/>
                        <a:pt x="2060" y="23018"/>
                        <a:pt x="2262" y="23110"/>
                      </a:cubicBezTo>
                      <a:cubicBezTo>
                        <a:pt x="2409" y="23165"/>
                        <a:pt x="2556" y="23220"/>
                        <a:pt x="2703" y="23276"/>
                      </a:cubicBezTo>
                      <a:cubicBezTo>
                        <a:pt x="2924" y="23367"/>
                        <a:pt x="3181" y="23478"/>
                        <a:pt x="3438" y="23551"/>
                      </a:cubicBezTo>
                      <a:cubicBezTo>
                        <a:pt x="3494" y="23570"/>
                        <a:pt x="3530" y="23588"/>
                        <a:pt x="3585" y="23606"/>
                      </a:cubicBezTo>
                      <a:cubicBezTo>
                        <a:pt x="3691" y="23652"/>
                        <a:pt x="3822" y="23685"/>
                        <a:pt x="3947" y="23685"/>
                      </a:cubicBezTo>
                      <a:cubicBezTo>
                        <a:pt x="3974" y="23685"/>
                        <a:pt x="4001" y="23683"/>
                        <a:pt x="4027" y="23680"/>
                      </a:cubicBezTo>
                      <a:cubicBezTo>
                        <a:pt x="4063" y="23680"/>
                        <a:pt x="4100" y="23662"/>
                        <a:pt x="4137" y="23643"/>
                      </a:cubicBezTo>
                      <a:cubicBezTo>
                        <a:pt x="4284" y="23606"/>
                        <a:pt x="4394" y="23515"/>
                        <a:pt x="4523" y="23331"/>
                      </a:cubicBezTo>
                      <a:cubicBezTo>
                        <a:pt x="4523" y="23312"/>
                        <a:pt x="4541" y="23294"/>
                        <a:pt x="4541" y="23276"/>
                      </a:cubicBezTo>
                      <a:cubicBezTo>
                        <a:pt x="4597" y="23202"/>
                        <a:pt x="4633" y="23128"/>
                        <a:pt x="4652" y="23055"/>
                      </a:cubicBezTo>
                      <a:cubicBezTo>
                        <a:pt x="4670" y="23000"/>
                        <a:pt x="4670" y="22945"/>
                        <a:pt x="4652" y="22889"/>
                      </a:cubicBezTo>
                      <a:lnTo>
                        <a:pt x="4652" y="22889"/>
                      </a:lnTo>
                      <a:cubicBezTo>
                        <a:pt x="4737" y="22900"/>
                        <a:pt x="4815" y="22911"/>
                        <a:pt x="4888" y="22911"/>
                      </a:cubicBezTo>
                      <a:cubicBezTo>
                        <a:pt x="4941" y="22911"/>
                        <a:pt x="4991" y="22905"/>
                        <a:pt x="5038" y="22889"/>
                      </a:cubicBezTo>
                      <a:cubicBezTo>
                        <a:pt x="5130" y="22871"/>
                        <a:pt x="5222" y="22834"/>
                        <a:pt x="5295" y="22798"/>
                      </a:cubicBezTo>
                      <a:cubicBezTo>
                        <a:pt x="5295" y="22798"/>
                        <a:pt x="5626" y="22706"/>
                        <a:pt x="5828" y="22338"/>
                      </a:cubicBezTo>
                      <a:cubicBezTo>
                        <a:pt x="5865" y="22264"/>
                        <a:pt x="5902" y="22172"/>
                        <a:pt x="5920" y="22099"/>
                      </a:cubicBezTo>
                      <a:cubicBezTo>
                        <a:pt x="5920" y="22081"/>
                        <a:pt x="5920" y="22062"/>
                        <a:pt x="5939" y="22044"/>
                      </a:cubicBezTo>
                      <a:lnTo>
                        <a:pt x="6031" y="22044"/>
                      </a:lnTo>
                      <a:cubicBezTo>
                        <a:pt x="5847" y="22908"/>
                        <a:pt x="6086" y="23680"/>
                        <a:pt x="6086" y="23772"/>
                      </a:cubicBezTo>
                      <a:cubicBezTo>
                        <a:pt x="6086" y="23772"/>
                        <a:pt x="6270" y="23239"/>
                        <a:pt x="6362" y="22669"/>
                      </a:cubicBezTo>
                      <a:cubicBezTo>
                        <a:pt x="6435" y="22172"/>
                        <a:pt x="6803" y="21842"/>
                        <a:pt x="7501" y="21382"/>
                      </a:cubicBezTo>
                      <a:cubicBezTo>
                        <a:pt x="7593" y="21566"/>
                        <a:pt x="7667" y="21750"/>
                        <a:pt x="7777" y="21897"/>
                      </a:cubicBezTo>
                      <a:cubicBezTo>
                        <a:pt x="7832" y="21970"/>
                        <a:pt x="7906" y="22062"/>
                        <a:pt x="7979" y="22136"/>
                      </a:cubicBezTo>
                      <a:cubicBezTo>
                        <a:pt x="8494" y="22926"/>
                        <a:pt x="9101" y="23643"/>
                        <a:pt x="9799" y="23974"/>
                      </a:cubicBezTo>
                      <a:cubicBezTo>
                        <a:pt x="10661" y="24376"/>
                        <a:pt x="11372" y="24470"/>
                        <a:pt x="11856" y="24470"/>
                      </a:cubicBezTo>
                      <a:cubicBezTo>
                        <a:pt x="12146" y="24470"/>
                        <a:pt x="12355" y="24436"/>
                        <a:pt x="12465" y="24415"/>
                      </a:cubicBezTo>
                      <a:lnTo>
                        <a:pt x="12465" y="24415"/>
                      </a:lnTo>
                      <a:cubicBezTo>
                        <a:pt x="12447" y="24434"/>
                        <a:pt x="12447" y="24452"/>
                        <a:pt x="12447" y="24452"/>
                      </a:cubicBezTo>
                      <a:cubicBezTo>
                        <a:pt x="12465" y="24434"/>
                        <a:pt x="12484" y="24415"/>
                        <a:pt x="12502" y="24397"/>
                      </a:cubicBezTo>
                      <a:cubicBezTo>
                        <a:pt x="12557" y="24415"/>
                        <a:pt x="12576" y="24434"/>
                        <a:pt x="12576" y="24434"/>
                      </a:cubicBezTo>
                      <a:cubicBezTo>
                        <a:pt x="12576" y="24434"/>
                        <a:pt x="12557" y="24415"/>
                        <a:pt x="12539" y="24397"/>
                      </a:cubicBezTo>
                      <a:cubicBezTo>
                        <a:pt x="12539" y="24397"/>
                        <a:pt x="12557" y="24379"/>
                        <a:pt x="12557" y="24379"/>
                      </a:cubicBezTo>
                      <a:lnTo>
                        <a:pt x="12576" y="24379"/>
                      </a:lnTo>
                      <a:cubicBezTo>
                        <a:pt x="12576" y="24379"/>
                        <a:pt x="12576" y="24360"/>
                        <a:pt x="12557" y="24342"/>
                      </a:cubicBezTo>
                      <a:cubicBezTo>
                        <a:pt x="12741" y="24176"/>
                        <a:pt x="12888" y="23993"/>
                        <a:pt x="13035" y="23790"/>
                      </a:cubicBezTo>
                      <a:cubicBezTo>
                        <a:pt x="13035" y="23790"/>
                        <a:pt x="14598" y="22706"/>
                        <a:pt x="14837" y="21382"/>
                      </a:cubicBezTo>
                      <a:cubicBezTo>
                        <a:pt x="15057" y="20077"/>
                        <a:pt x="15535" y="19635"/>
                        <a:pt x="16381" y="19562"/>
                      </a:cubicBezTo>
                      <a:cubicBezTo>
                        <a:pt x="16381" y="19562"/>
                        <a:pt x="16075" y="19327"/>
                        <a:pt x="15657" y="19327"/>
                      </a:cubicBezTo>
                      <a:cubicBezTo>
                        <a:pt x="15404" y="19327"/>
                        <a:pt x="15110" y="19413"/>
                        <a:pt x="14818" y="19691"/>
                      </a:cubicBezTo>
                      <a:cubicBezTo>
                        <a:pt x="14818" y="19617"/>
                        <a:pt x="14837" y="19562"/>
                        <a:pt x="14855" y="19488"/>
                      </a:cubicBezTo>
                      <a:cubicBezTo>
                        <a:pt x="14874" y="19470"/>
                        <a:pt x="14892" y="19452"/>
                        <a:pt x="14892" y="19452"/>
                      </a:cubicBezTo>
                      <a:cubicBezTo>
                        <a:pt x="14892" y="19452"/>
                        <a:pt x="14874" y="19433"/>
                        <a:pt x="14855" y="19415"/>
                      </a:cubicBezTo>
                      <a:cubicBezTo>
                        <a:pt x="14855" y="19378"/>
                        <a:pt x="14874" y="19341"/>
                        <a:pt x="14874" y="19323"/>
                      </a:cubicBezTo>
                      <a:cubicBezTo>
                        <a:pt x="14892" y="19341"/>
                        <a:pt x="14910" y="19360"/>
                        <a:pt x="14910" y="19360"/>
                      </a:cubicBezTo>
                      <a:cubicBezTo>
                        <a:pt x="14929" y="19341"/>
                        <a:pt x="15149" y="19084"/>
                        <a:pt x="15223" y="18992"/>
                      </a:cubicBezTo>
                      <a:cubicBezTo>
                        <a:pt x="15278" y="18900"/>
                        <a:pt x="15333" y="18808"/>
                        <a:pt x="15388" y="18735"/>
                      </a:cubicBezTo>
                      <a:cubicBezTo>
                        <a:pt x="15388" y="18753"/>
                        <a:pt x="15388" y="18753"/>
                        <a:pt x="15388" y="18753"/>
                      </a:cubicBezTo>
                      <a:lnTo>
                        <a:pt x="15462" y="18606"/>
                      </a:lnTo>
                      <a:cubicBezTo>
                        <a:pt x="15480" y="18551"/>
                        <a:pt x="15517" y="18514"/>
                        <a:pt x="15535" y="18477"/>
                      </a:cubicBezTo>
                      <a:cubicBezTo>
                        <a:pt x="15591" y="18367"/>
                        <a:pt x="15664" y="18257"/>
                        <a:pt x="15701" y="18146"/>
                      </a:cubicBezTo>
                      <a:cubicBezTo>
                        <a:pt x="15848" y="17907"/>
                        <a:pt x="16087" y="17448"/>
                        <a:pt x="16216" y="17006"/>
                      </a:cubicBezTo>
                      <a:cubicBezTo>
                        <a:pt x="16344" y="16602"/>
                        <a:pt x="16326" y="16216"/>
                        <a:pt x="16252" y="15830"/>
                      </a:cubicBezTo>
                      <a:cubicBezTo>
                        <a:pt x="16271" y="15811"/>
                        <a:pt x="16271" y="15811"/>
                        <a:pt x="16271" y="15811"/>
                      </a:cubicBezTo>
                      <a:cubicBezTo>
                        <a:pt x="16326" y="15756"/>
                        <a:pt x="16436" y="15646"/>
                        <a:pt x="16547" y="15481"/>
                      </a:cubicBezTo>
                      <a:cubicBezTo>
                        <a:pt x="16859" y="15003"/>
                        <a:pt x="17227" y="14120"/>
                        <a:pt x="16712" y="12907"/>
                      </a:cubicBezTo>
                      <a:cubicBezTo>
                        <a:pt x="16234" y="11620"/>
                        <a:pt x="15646" y="11307"/>
                        <a:pt x="15646" y="11307"/>
                      </a:cubicBezTo>
                      <a:lnTo>
                        <a:pt x="15646" y="11307"/>
                      </a:lnTo>
                      <a:cubicBezTo>
                        <a:pt x="15646" y="11307"/>
                        <a:pt x="15646" y="11436"/>
                        <a:pt x="15664" y="11601"/>
                      </a:cubicBezTo>
                      <a:cubicBezTo>
                        <a:pt x="15646" y="11822"/>
                        <a:pt x="15572" y="12153"/>
                        <a:pt x="15425" y="12741"/>
                      </a:cubicBezTo>
                      <a:cubicBezTo>
                        <a:pt x="15278" y="13256"/>
                        <a:pt x="15296" y="13679"/>
                        <a:pt x="15370" y="14010"/>
                      </a:cubicBezTo>
                      <a:cubicBezTo>
                        <a:pt x="15333" y="14083"/>
                        <a:pt x="15278" y="14175"/>
                        <a:pt x="15223" y="14249"/>
                      </a:cubicBezTo>
                      <a:cubicBezTo>
                        <a:pt x="15057" y="13844"/>
                        <a:pt x="14837" y="13238"/>
                        <a:pt x="14726" y="12760"/>
                      </a:cubicBezTo>
                      <a:cubicBezTo>
                        <a:pt x="14671" y="12226"/>
                        <a:pt x="14708" y="11675"/>
                        <a:pt x="14708" y="11528"/>
                      </a:cubicBezTo>
                      <a:lnTo>
                        <a:pt x="14708" y="11509"/>
                      </a:lnTo>
                      <a:cubicBezTo>
                        <a:pt x="14726" y="11252"/>
                        <a:pt x="14708" y="10976"/>
                        <a:pt x="14616" y="10701"/>
                      </a:cubicBezTo>
                      <a:cubicBezTo>
                        <a:pt x="14561" y="10443"/>
                        <a:pt x="14451" y="10186"/>
                        <a:pt x="14267" y="9984"/>
                      </a:cubicBezTo>
                      <a:cubicBezTo>
                        <a:pt x="14193" y="9873"/>
                        <a:pt x="14101" y="9781"/>
                        <a:pt x="14009" y="9671"/>
                      </a:cubicBezTo>
                      <a:cubicBezTo>
                        <a:pt x="13752" y="9414"/>
                        <a:pt x="13513" y="9211"/>
                        <a:pt x="13292" y="9083"/>
                      </a:cubicBezTo>
                      <a:cubicBezTo>
                        <a:pt x="12704" y="8697"/>
                        <a:pt x="12281" y="8660"/>
                        <a:pt x="12281" y="8660"/>
                      </a:cubicBezTo>
                      <a:lnTo>
                        <a:pt x="12281" y="8660"/>
                      </a:lnTo>
                      <a:cubicBezTo>
                        <a:pt x="12281" y="8660"/>
                        <a:pt x="12392" y="9414"/>
                        <a:pt x="12502" y="10094"/>
                      </a:cubicBezTo>
                      <a:cubicBezTo>
                        <a:pt x="12502" y="10149"/>
                        <a:pt x="12520" y="10204"/>
                        <a:pt x="12520" y="10204"/>
                      </a:cubicBezTo>
                      <a:cubicBezTo>
                        <a:pt x="12465" y="10076"/>
                        <a:pt x="12281" y="9689"/>
                        <a:pt x="11711" y="9377"/>
                      </a:cubicBezTo>
                      <a:cubicBezTo>
                        <a:pt x="11711" y="9340"/>
                        <a:pt x="11711" y="9285"/>
                        <a:pt x="11711" y="9248"/>
                      </a:cubicBezTo>
                      <a:cubicBezTo>
                        <a:pt x="11711" y="9248"/>
                        <a:pt x="11730" y="8678"/>
                        <a:pt x="11362" y="8164"/>
                      </a:cubicBezTo>
                      <a:cubicBezTo>
                        <a:pt x="11142" y="7833"/>
                        <a:pt x="10921" y="7630"/>
                        <a:pt x="10627" y="7483"/>
                      </a:cubicBezTo>
                      <a:cubicBezTo>
                        <a:pt x="10543" y="7197"/>
                        <a:pt x="10274" y="7019"/>
                        <a:pt x="9975" y="7019"/>
                      </a:cubicBezTo>
                      <a:cubicBezTo>
                        <a:pt x="9947" y="7019"/>
                        <a:pt x="9919" y="7021"/>
                        <a:pt x="9891" y="7024"/>
                      </a:cubicBezTo>
                      <a:cubicBezTo>
                        <a:pt x="9744" y="7042"/>
                        <a:pt x="9634" y="7134"/>
                        <a:pt x="9597" y="7281"/>
                      </a:cubicBezTo>
                      <a:cubicBezTo>
                        <a:pt x="9579" y="7281"/>
                        <a:pt x="9579" y="7299"/>
                        <a:pt x="9579" y="7299"/>
                      </a:cubicBezTo>
                      <a:cubicBezTo>
                        <a:pt x="9266" y="6950"/>
                        <a:pt x="8770" y="6601"/>
                        <a:pt x="8035" y="6399"/>
                      </a:cubicBezTo>
                      <a:cubicBezTo>
                        <a:pt x="8016" y="6380"/>
                        <a:pt x="7979" y="6343"/>
                        <a:pt x="7961" y="6325"/>
                      </a:cubicBezTo>
                      <a:cubicBezTo>
                        <a:pt x="8292" y="5994"/>
                        <a:pt x="9156" y="4854"/>
                        <a:pt x="8053" y="2924"/>
                      </a:cubicBezTo>
                      <a:lnTo>
                        <a:pt x="8053" y="2924"/>
                      </a:lnTo>
                      <a:cubicBezTo>
                        <a:pt x="8053" y="2924"/>
                        <a:pt x="7998" y="2979"/>
                        <a:pt x="7924" y="3071"/>
                      </a:cubicBezTo>
                      <a:cubicBezTo>
                        <a:pt x="7887" y="3089"/>
                        <a:pt x="7869" y="3126"/>
                        <a:pt x="7851" y="3145"/>
                      </a:cubicBezTo>
                      <a:cubicBezTo>
                        <a:pt x="7501" y="3494"/>
                        <a:pt x="7244" y="4064"/>
                        <a:pt x="7226" y="4450"/>
                      </a:cubicBezTo>
                      <a:cubicBezTo>
                        <a:pt x="7226" y="4450"/>
                        <a:pt x="7226" y="4468"/>
                        <a:pt x="7226" y="4468"/>
                      </a:cubicBezTo>
                      <a:cubicBezTo>
                        <a:pt x="7226" y="4505"/>
                        <a:pt x="7226" y="4542"/>
                        <a:pt x="7226" y="4579"/>
                      </a:cubicBezTo>
                      <a:cubicBezTo>
                        <a:pt x="7226" y="4909"/>
                        <a:pt x="7262" y="5148"/>
                        <a:pt x="7575" y="5700"/>
                      </a:cubicBezTo>
                      <a:cubicBezTo>
                        <a:pt x="7593" y="5755"/>
                        <a:pt x="7612" y="5792"/>
                        <a:pt x="7630" y="5829"/>
                      </a:cubicBezTo>
                      <a:cubicBezTo>
                        <a:pt x="7648" y="5865"/>
                        <a:pt x="7685" y="5921"/>
                        <a:pt x="7685" y="5957"/>
                      </a:cubicBezTo>
                      <a:cubicBezTo>
                        <a:pt x="7593" y="5792"/>
                        <a:pt x="7501" y="5626"/>
                        <a:pt x="7391" y="5443"/>
                      </a:cubicBezTo>
                      <a:cubicBezTo>
                        <a:pt x="7134" y="4891"/>
                        <a:pt x="6895" y="4064"/>
                        <a:pt x="6858" y="3917"/>
                      </a:cubicBezTo>
                      <a:lnTo>
                        <a:pt x="6876" y="3641"/>
                      </a:lnTo>
                      <a:lnTo>
                        <a:pt x="7336" y="3016"/>
                      </a:lnTo>
                      <a:lnTo>
                        <a:pt x="7612" y="2648"/>
                      </a:lnTo>
                      <a:cubicBezTo>
                        <a:pt x="7612" y="2648"/>
                        <a:pt x="8016" y="1986"/>
                        <a:pt x="8053" y="1582"/>
                      </a:cubicBezTo>
                      <a:cubicBezTo>
                        <a:pt x="8163" y="920"/>
                        <a:pt x="8016" y="1"/>
                        <a:pt x="80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3" name="Google Shape;2163;p9"/>
              <p:cNvSpPr/>
              <p:nvPr/>
            </p:nvSpPr>
            <p:spPr>
              <a:xfrm>
                <a:off x="-223000" y="-438450"/>
                <a:ext cx="1947525" cy="2432275"/>
              </a:xfrm>
              <a:custGeom>
                <a:rect b="b" l="l" r="r" t="t"/>
                <a:pathLst>
                  <a:path extrusionOk="0" h="97291" w="77901">
                    <a:moveTo>
                      <a:pt x="77901" y="0"/>
                    </a:moveTo>
                    <a:lnTo>
                      <a:pt x="0" y="12246"/>
                    </a:lnTo>
                    <a:lnTo>
                      <a:pt x="680" y="97291"/>
                    </a:lnTo>
                    <a:lnTo>
                      <a:pt x="19390" y="84024"/>
                    </a:lnTo>
                    <a:lnTo>
                      <a:pt x="30956" y="62593"/>
                    </a:lnTo>
                    <a:lnTo>
                      <a:pt x="40481" y="71778"/>
                    </a:lnTo>
                    <a:lnTo>
                      <a:pt x="43883" y="79942"/>
                    </a:lnTo>
                    <a:lnTo>
                      <a:pt x="62252" y="72798"/>
                    </a:lnTo>
                    <a:close/>
                  </a:path>
                </a:pathLst>
              </a:custGeom>
              <a:solidFill>
                <a:schemeClr val="accent1"/>
              </a:solidFill>
              <a:ln>
                <a:noFill/>
              </a:ln>
            </p:spPr>
          </p:sp>
        </p:grpSp>
        <p:grpSp>
          <p:nvGrpSpPr>
            <p:cNvPr id="2164" name="Google Shape;2164;p9"/>
            <p:cNvGrpSpPr/>
            <p:nvPr/>
          </p:nvGrpSpPr>
          <p:grpSpPr>
            <a:xfrm>
              <a:off x="1273104" y="798800"/>
              <a:ext cx="9109504" cy="6222091"/>
              <a:chOff x="1273104" y="798800"/>
              <a:chExt cx="9109504" cy="6222091"/>
            </a:xfrm>
          </p:grpSpPr>
          <p:sp>
            <p:nvSpPr>
              <p:cNvPr id="2165" name="Google Shape;2165;p9"/>
              <p:cNvSpPr/>
              <p:nvPr/>
            </p:nvSpPr>
            <p:spPr>
              <a:xfrm flipH="1" rot="-874146">
                <a:off x="1676798" y="1774324"/>
                <a:ext cx="8302117" cy="4271042"/>
              </a:xfrm>
              <a:custGeom>
                <a:rect b="b" l="l" r="r" t="t"/>
                <a:pathLst>
                  <a:path extrusionOk="0" h="22945" w="44602">
                    <a:moveTo>
                      <a:pt x="4652" y="3953"/>
                    </a:moveTo>
                    <a:lnTo>
                      <a:pt x="4652" y="3953"/>
                    </a:lnTo>
                    <a:cubicBezTo>
                      <a:pt x="4541" y="4211"/>
                      <a:pt x="4450" y="4468"/>
                      <a:pt x="4413" y="4744"/>
                    </a:cubicBezTo>
                    <a:cubicBezTo>
                      <a:pt x="4413" y="4781"/>
                      <a:pt x="4413" y="4799"/>
                      <a:pt x="4413" y="4836"/>
                    </a:cubicBezTo>
                    <a:cubicBezTo>
                      <a:pt x="4394" y="4873"/>
                      <a:pt x="4376" y="4909"/>
                      <a:pt x="4358" y="4946"/>
                    </a:cubicBezTo>
                    <a:cubicBezTo>
                      <a:pt x="4302" y="4707"/>
                      <a:pt x="4302" y="4468"/>
                      <a:pt x="4413" y="4266"/>
                    </a:cubicBezTo>
                    <a:cubicBezTo>
                      <a:pt x="4468" y="4137"/>
                      <a:pt x="4560" y="4045"/>
                      <a:pt x="4652" y="3953"/>
                    </a:cubicBezTo>
                    <a:close/>
                    <a:moveTo>
                      <a:pt x="6104" y="3953"/>
                    </a:moveTo>
                    <a:cubicBezTo>
                      <a:pt x="6086" y="4211"/>
                      <a:pt x="6086" y="4468"/>
                      <a:pt x="6049" y="4726"/>
                    </a:cubicBezTo>
                    <a:cubicBezTo>
                      <a:pt x="6012" y="5112"/>
                      <a:pt x="5939" y="5498"/>
                      <a:pt x="5792" y="5865"/>
                    </a:cubicBezTo>
                    <a:cubicBezTo>
                      <a:pt x="5773" y="5921"/>
                      <a:pt x="5755" y="5957"/>
                      <a:pt x="5736" y="6012"/>
                    </a:cubicBezTo>
                    <a:cubicBezTo>
                      <a:pt x="5718" y="5865"/>
                      <a:pt x="5700" y="5737"/>
                      <a:pt x="5700" y="5590"/>
                    </a:cubicBezTo>
                    <a:cubicBezTo>
                      <a:pt x="5681" y="5148"/>
                      <a:pt x="5773" y="4707"/>
                      <a:pt x="5939" y="4321"/>
                    </a:cubicBezTo>
                    <a:cubicBezTo>
                      <a:pt x="5975" y="4192"/>
                      <a:pt x="6049" y="4082"/>
                      <a:pt x="6104" y="3953"/>
                    </a:cubicBezTo>
                    <a:close/>
                    <a:moveTo>
                      <a:pt x="9671" y="6821"/>
                    </a:moveTo>
                    <a:lnTo>
                      <a:pt x="9671" y="6821"/>
                    </a:lnTo>
                    <a:cubicBezTo>
                      <a:pt x="9689" y="6877"/>
                      <a:pt x="9707" y="6950"/>
                      <a:pt x="9726" y="7024"/>
                    </a:cubicBezTo>
                    <a:cubicBezTo>
                      <a:pt x="9744" y="7116"/>
                      <a:pt x="9763" y="7207"/>
                      <a:pt x="9781" y="7299"/>
                    </a:cubicBezTo>
                    <a:cubicBezTo>
                      <a:pt x="9781" y="7299"/>
                      <a:pt x="9763" y="7318"/>
                      <a:pt x="9763" y="7336"/>
                    </a:cubicBezTo>
                    <a:cubicBezTo>
                      <a:pt x="9763" y="7446"/>
                      <a:pt x="9744" y="7538"/>
                      <a:pt x="9744" y="7649"/>
                    </a:cubicBezTo>
                    <a:cubicBezTo>
                      <a:pt x="9763" y="7759"/>
                      <a:pt x="9763" y="7888"/>
                      <a:pt x="9744" y="7998"/>
                    </a:cubicBezTo>
                    <a:cubicBezTo>
                      <a:pt x="9726" y="7961"/>
                      <a:pt x="9707" y="7906"/>
                      <a:pt x="9689" y="7869"/>
                    </a:cubicBezTo>
                    <a:cubicBezTo>
                      <a:pt x="9689" y="7869"/>
                      <a:pt x="9689" y="7851"/>
                      <a:pt x="9689" y="7851"/>
                    </a:cubicBezTo>
                    <a:cubicBezTo>
                      <a:pt x="9689" y="7777"/>
                      <a:pt x="9689" y="7685"/>
                      <a:pt x="9689" y="7612"/>
                    </a:cubicBezTo>
                    <a:cubicBezTo>
                      <a:pt x="9707" y="7410"/>
                      <a:pt x="9726" y="7189"/>
                      <a:pt x="9707" y="6968"/>
                    </a:cubicBezTo>
                    <a:cubicBezTo>
                      <a:pt x="9689" y="6932"/>
                      <a:pt x="9689" y="6877"/>
                      <a:pt x="9671" y="6821"/>
                    </a:cubicBezTo>
                    <a:close/>
                    <a:moveTo>
                      <a:pt x="10185" y="6564"/>
                    </a:moveTo>
                    <a:cubicBezTo>
                      <a:pt x="10185" y="6582"/>
                      <a:pt x="10185" y="6601"/>
                      <a:pt x="10204" y="6619"/>
                    </a:cubicBezTo>
                    <a:cubicBezTo>
                      <a:pt x="10222" y="6711"/>
                      <a:pt x="10241" y="6877"/>
                      <a:pt x="10241" y="7024"/>
                    </a:cubicBezTo>
                    <a:cubicBezTo>
                      <a:pt x="10259" y="7171"/>
                      <a:pt x="10259" y="7336"/>
                      <a:pt x="10296" y="7446"/>
                    </a:cubicBezTo>
                    <a:cubicBezTo>
                      <a:pt x="10259" y="7741"/>
                      <a:pt x="10222" y="8035"/>
                      <a:pt x="10185" y="8329"/>
                    </a:cubicBezTo>
                    <a:cubicBezTo>
                      <a:pt x="10185" y="8329"/>
                      <a:pt x="10185" y="8329"/>
                      <a:pt x="10185" y="8347"/>
                    </a:cubicBezTo>
                    <a:cubicBezTo>
                      <a:pt x="10149" y="8274"/>
                      <a:pt x="10130" y="8200"/>
                      <a:pt x="10094" y="8127"/>
                    </a:cubicBezTo>
                    <a:cubicBezTo>
                      <a:pt x="10149" y="7888"/>
                      <a:pt x="10149" y="7630"/>
                      <a:pt x="10149" y="7373"/>
                    </a:cubicBezTo>
                    <a:cubicBezTo>
                      <a:pt x="10149" y="7171"/>
                      <a:pt x="10149" y="6987"/>
                      <a:pt x="10167" y="6785"/>
                    </a:cubicBezTo>
                    <a:lnTo>
                      <a:pt x="10167" y="6748"/>
                    </a:lnTo>
                    <a:cubicBezTo>
                      <a:pt x="10167" y="6693"/>
                      <a:pt x="10167" y="6638"/>
                      <a:pt x="10185" y="6564"/>
                    </a:cubicBezTo>
                    <a:close/>
                    <a:moveTo>
                      <a:pt x="9855" y="7759"/>
                    </a:moveTo>
                    <a:lnTo>
                      <a:pt x="9855" y="7759"/>
                    </a:lnTo>
                    <a:cubicBezTo>
                      <a:pt x="9891" y="7888"/>
                      <a:pt x="9946" y="8016"/>
                      <a:pt x="9983" y="8145"/>
                    </a:cubicBezTo>
                    <a:cubicBezTo>
                      <a:pt x="9983" y="8219"/>
                      <a:pt x="9965" y="8292"/>
                      <a:pt x="9965" y="8366"/>
                    </a:cubicBezTo>
                    <a:cubicBezTo>
                      <a:pt x="9928" y="8292"/>
                      <a:pt x="9891" y="8237"/>
                      <a:pt x="9855" y="8163"/>
                    </a:cubicBezTo>
                    <a:cubicBezTo>
                      <a:pt x="9855" y="8035"/>
                      <a:pt x="9873" y="7906"/>
                      <a:pt x="9855" y="7759"/>
                    </a:cubicBezTo>
                    <a:close/>
                    <a:moveTo>
                      <a:pt x="9450" y="7667"/>
                    </a:moveTo>
                    <a:lnTo>
                      <a:pt x="9450" y="7667"/>
                    </a:lnTo>
                    <a:cubicBezTo>
                      <a:pt x="9487" y="7741"/>
                      <a:pt x="9524" y="7814"/>
                      <a:pt x="9579" y="7906"/>
                    </a:cubicBezTo>
                    <a:cubicBezTo>
                      <a:pt x="9579" y="7961"/>
                      <a:pt x="9579" y="7998"/>
                      <a:pt x="9579" y="8053"/>
                    </a:cubicBezTo>
                    <a:cubicBezTo>
                      <a:pt x="9560" y="8163"/>
                      <a:pt x="9560" y="8292"/>
                      <a:pt x="9560" y="8402"/>
                    </a:cubicBezTo>
                    <a:cubicBezTo>
                      <a:pt x="9560" y="8384"/>
                      <a:pt x="9560" y="8384"/>
                      <a:pt x="9560" y="8366"/>
                    </a:cubicBezTo>
                    <a:lnTo>
                      <a:pt x="9542" y="8292"/>
                    </a:lnTo>
                    <a:cubicBezTo>
                      <a:pt x="9524" y="8163"/>
                      <a:pt x="9505" y="8035"/>
                      <a:pt x="9487" y="7906"/>
                    </a:cubicBezTo>
                    <a:cubicBezTo>
                      <a:pt x="9468" y="7833"/>
                      <a:pt x="9468" y="7759"/>
                      <a:pt x="9450" y="7667"/>
                    </a:cubicBezTo>
                    <a:close/>
                    <a:moveTo>
                      <a:pt x="9671" y="8090"/>
                    </a:moveTo>
                    <a:cubicBezTo>
                      <a:pt x="9707" y="8127"/>
                      <a:pt x="9726" y="8163"/>
                      <a:pt x="9744" y="8200"/>
                    </a:cubicBezTo>
                    <a:cubicBezTo>
                      <a:pt x="9744" y="8200"/>
                      <a:pt x="9744" y="8200"/>
                      <a:pt x="9744" y="8219"/>
                    </a:cubicBezTo>
                    <a:cubicBezTo>
                      <a:pt x="9726" y="8347"/>
                      <a:pt x="9726" y="8476"/>
                      <a:pt x="9726" y="8605"/>
                    </a:cubicBezTo>
                    <a:cubicBezTo>
                      <a:pt x="9707" y="8586"/>
                      <a:pt x="9671" y="8586"/>
                      <a:pt x="9652" y="8568"/>
                    </a:cubicBezTo>
                    <a:cubicBezTo>
                      <a:pt x="9671" y="8402"/>
                      <a:pt x="9671" y="8237"/>
                      <a:pt x="9671" y="8090"/>
                    </a:cubicBezTo>
                    <a:close/>
                    <a:moveTo>
                      <a:pt x="9836" y="8366"/>
                    </a:moveTo>
                    <a:cubicBezTo>
                      <a:pt x="9873" y="8421"/>
                      <a:pt x="9910" y="8476"/>
                      <a:pt x="9928" y="8513"/>
                    </a:cubicBezTo>
                    <a:lnTo>
                      <a:pt x="9946" y="8549"/>
                    </a:lnTo>
                    <a:cubicBezTo>
                      <a:pt x="9946" y="8586"/>
                      <a:pt x="9946" y="8623"/>
                      <a:pt x="9946" y="8660"/>
                    </a:cubicBezTo>
                    <a:cubicBezTo>
                      <a:pt x="9946" y="8678"/>
                      <a:pt x="9946" y="8697"/>
                      <a:pt x="9946" y="8715"/>
                    </a:cubicBezTo>
                    <a:cubicBezTo>
                      <a:pt x="9910" y="8678"/>
                      <a:pt x="9873" y="8660"/>
                      <a:pt x="9836" y="8641"/>
                    </a:cubicBezTo>
                    <a:cubicBezTo>
                      <a:pt x="9836" y="8549"/>
                      <a:pt x="9836" y="8458"/>
                      <a:pt x="9836" y="8366"/>
                    </a:cubicBezTo>
                    <a:close/>
                    <a:moveTo>
                      <a:pt x="10075" y="8347"/>
                    </a:moveTo>
                    <a:cubicBezTo>
                      <a:pt x="10094" y="8402"/>
                      <a:pt x="10112" y="8439"/>
                      <a:pt x="10130" y="8494"/>
                    </a:cubicBezTo>
                    <a:cubicBezTo>
                      <a:pt x="10130" y="8494"/>
                      <a:pt x="10130" y="8513"/>
                      <a:pt x="10149" y="8513"/>
                    </a:cubicBezTo>
                    <a:lnTo>
                      <a:pt x="10167" y="8513"/>
                    </a:lnTo>
                    <a:cubicBezTo>
                      <a:pt x="10149" y="8623"/>
                      <a:pt x="10149" y="8715"/>
                      <a:pt x="10130" y="8807"/>
                    </a:cubicBezTo>
                    <a:cubicBezTo>
                      <a:pt x="10094" y="8788"/>
                      <a:pt x="10075" y="8788"/>
                      <a:pt x="10038" y="8770"/>
                    </a:cubicBezTo>
                    <a:cubicBezTo>
                      <a:pt x="10038" y="8733"/>
                      <a:pt x="10057" y="8697"/>
                      <a:pt x="10057" y="8678"/>
                    </a:cubicBezTo>
                    <a:cubicBezTo>
                      <a:pt x="10057" y="8568"/>
                      <a:pt x="10057" y="8458"/>
                      <a:pt x="10075" y="8347"/>
                    </a:cubicBezTo>
                    <a:close/>
                    <a:moveTo>
                      <a:pt x="10277" y="8807"/>
                    </a:moveTo>
                    <a:cubicBezTo>
                      <a:pt x="10277" y="8844"/>
                      <a:pt x="10259" y="8862"/>
                      <a:pt x="10259" y="8880"/>
                    </a:cubicBezTo>
                    <a:cubicBezTo>
                      <a:pt x="10259" y="8880"/>
                      <a:pt x="10259" y="8899"/>
                      <a:pt x="10259" y="8899"/>
                    </a:cubicBezTo>
                    <a:lnTo>
                      <a:pt x="10222" y="8880"/>
                    </a:lnTo>
                    <a:cubicBezTo>
                      <a:pt x="10222" y="8862"/>
                      <a:pt x="10222" y="8844"/>
                      <a:pt x="10241" y="8844"/>
                    </a:cubicBezTo>
                    <a:cubicBezTo>
                      <a:pt x="10241" y="8825"/>
                      <a:pt x="10241" y="8825"/>
                      <a:pt x="10259" y="8807"/>
                    </a:cubicBezTo>
                    <a:close/>
                    <a:moveTo>
                      <a:pt x="15821" y="7906"/>
                    </a:moveTo>
                    <a:cubicBezTo>
                      <a:pt x="15748" y="8064"/>
                      <a:pt x="15642" y="8206"/>
                      <a:pt x="15535" y="8366"/>
                    </a:cubicBezTo>
                    <a:cubicBezTo>
                      <a:pt x="15499" y="8402"/>
                      <a:pt x="15462" y="8458"/>
                      <a:pt x="15443" y="8513"/>
                    </a:cubicBezTo>
                    <a:cubicBezTo>
                      <a:pt x="15333" y="8641"/>
                      <a:pt x="15241" y="8788"/>
                      <a:pt x="15131" y="8917"/>
                    </a:cubicBezTo>
                    <a:cubicBezTo>
                      <a:pt x="15204" y="8770"/>
                      <a:pt x="15296" y="8623"/>
                      <a:pt x="15370" y="8476"/>
                    </a:cubicBezTo>
                    <a:cubicBezTo>
                      <a:pt x="15407" y="8421"/>
                      <a:pt x="15443" y="8366"/>
                      <a:pt x="15480" y="8310"/>
                    </a:cubicBezTo>
                    <a:cubicBezTo>
                      <a:pt x="15517" y="8274"/>
                      <a:pt x="15554" y="8219"/>
                      <a:pt x="15590" y="8163"/>
                    </a:cubicBezTo>
                    <a:cubicBezTo>
                      <a:pt x="15646" y="8072"/>
                      <a:pt x="15738" y="7998"/>
                      <a:pt x="15811" y="7906"/>
                    </a:cubicBezTo>
                    <a:cubicBezTo>
                      <a:pt x="15815" y="7906"/>
                      <a:pt x="15819" y="7906"/>
                      <a:pt x="15821" y="7906"/>
                    </a:cubicBezTo>
                    <a:close/>
                    <a:moveTo>
                      <a:pt x="10590" y="8586"/>
                    </a:moveTo>
                    <a:lnTo>
                      <a:pt x="10590" y="8586"/>
                    </a:lnTo>
                    <a:cubicBezTo>
                      <a:pt x="10553" y="8733"/>
                      <a:pt x="10498" y="8880"/>
                      <a:pt x="10424" y="8991"/>
                    </a:cubicBezTo>
                    <a:cubicBezTo>
                      <a:pt x="10406" y="8991"/>
                      <a:pt x="10388" y="8972"/>
                      <a:pt x="10369" y="8954"/>
                    </a:cubicBezTo>
                    <a:cubicBezTo>
                      <a:pt x="10369" y="8954"/>
                      <a:pt x="10369" y="8936"/>
                      <a:pt x="10369" y="8917"/>
                    </a:cubicBezTo>
                    <a:cubicBezTo>
                      <a:pt x="10443" y="8807"/>
                      <a:pt x="10516" y="8697"/>
                      <a:pt x="10590" y="8586"/>
                    </a:cubicBezTo>
                    <a:close/>
                    <a:moveTo>
                      <a:pt x="23882" y="9303"/>
                    </a:moveTo>
                    <a:cubicBezTo>
                      <a:pt x="23955" y="9340"/>
                      <a:pt x="24084" y="9340"/>
                      <a:pt x="24103" y="9340"/>
                    </a:cubicBezTo>
                    <a:cubicBezTo>
                      <a:pt x="24139" y="9414"/>
                      <a:pt x="24158" y="9487"/>
                      <a:pt x="24194" y="9561"/>
                    </a:cubicBezTo>
                    <a:cubicBezTo>
                      <a:pt x="24158" y="9542"/>
                      <a:pt x="24121" y="9505"/>
                      <a:pt x="24084" y="9505"/>
                    </a:cubicBezTo>
                    <a:cubicBezTo>
                      <a:pt x="24058" y="9492"/>
                      <a:pt x="24023" y="9479"/>
                      <a:pt x="23985" y="9479"/>
                    </a:cubicBezTo>
                    <a:cubicBezTo>
                      <a:pt x="23969" y="9479"/>
                      <a:pt x="23953" y="9482"/>
                      <a:pt x="23937" y="9487"/>
                    </a:cubicBezTo>
                    <a:cubicBezTo>
                      <a:pt x="23937" y="9469"/>
                      <a:pt x="23937" y="9469"/>
                      <a:pt x="23937" y="9469"/>
                    </a:cubicBezTo>
                    <a:cubicBezTo>
                      <a:pt x="23919" y="9414"/>
                      <a:pt x="23919" y="9358"/>
                      <a:pt x="23882" y="9322"/>
                    </a:cubicBezTo>
                    <a:cubicBezTo>
                      <a:pt x="23864" y="9322"/>
                      <a:pt x="23845" y="9303"/>
                      <a:pt x="23845" y="9303"/>
                    </a:cubicBezTo>
                    <a:close/>
                    <a:moveTo>
                      <a:pt x="14506" y="8513"/>
                    </a:moveTo>
                    <a:cubicBezTo>
                      <a:pt x="14487" y="8568"/>
                      <a:pt x="14469" y="8623"/>
                      <a:pt x="14451" y="8678"/>
                    </a:cubicBezTo>
                    <a:cubicBezTo>
                      <a:pt x="14432" y="8715"/>
                      <a:pt x="14414" y="8752"/>
                      <a:pt x="14414" y="8788"/>
                    </a:cubicBezTo>
                    <a:cubicBezTo>
                      <a:pt x="14340" y="8972"/>
                      <a:pt x="14248" y="9138"/>
                      <a:pt x="14138" y="9322"/>
                    </a:cubicBezTo>
                    <a:cubicBezTo>
                      <a:pt x="14101" y="9358"/>
                      <a:pt x="14083" y="9414"/>
                      <a:pt x="14046" y="9450"/>
                    </a:cubicBezTo>
                    <a:cubicBezTo>
                      <a:pt x="13991" y="9524"/>
                      <a:pt x="13954" y="9616"/>
                      <a:pt x="13899" y="9689"/>
                    </a:cubicBezTo>
                    <a:cubicBezTo>
                      <a:pt x="13899" y="9671"/>
                      <a:pt x="13918" y="9671"/>
                      <a:pt x="13918" y="9653"/>
                    </a:cubicBezTo>
                    <a:cubicBezTo>
                      <a:pt x="14009" y="9469"/>
                      <a:pt x="14120" y="9266"/>
                      <a:pt x="14212" y="9083"/>
                    </a:cubicBezTo>
                    <a:cubicBezTo>
                      <a:pt x="14285" y="8917"/>
                      <a:pt x="14377" y="8770"/>
                      <a:pt x="14451" y="8623"/>
                    </a:cubicBezTo>
                    <a:cubicBezTo>
                      <a:pt x="14469" y="8586"/>
                      <a:pt x="14487" y="8549"/>
                      <a:pt x="14506" y="8513"/>
                    </a:cubicBezTo>
                    <a:close/>
                    <a:moveTo>
                      <a:pt x="15039" y="8862"/>
                    </a:moveTo>
                    <a:cubicBezTo>
                      <a:pt x="15039" y="8880"/>
                      <a:pt x="15021" y="8880"/>
                      <a:pt x="15021" y="8899"/>
                    </a:cubicBezTo>
                    <a:cubicBezTo>
                      <a:pt x="14929" y="9046"/>
                      <a:pt x="14837" y="9193"/>
                      <a:pt x="14745" y="9358"/>
                    </a:cubicBezTo>
                    <a:cubicBezTo>
                      <a:pt x="14579" y="9469"/>
                      <a:pt x="14432" y="9579"/>
                      <a:pt x="14267" y="9708"/>
                    </a:cubicBezTo>
                    <a:cubicBezTo>
                      <a:pt x="14322" y="9616"/>
                      <a:pt x="14377" y="9524"/>
                      <a:pt x="14451" y="9432"/>
                    </a:cubicBezTo>
                    <a:cubicBezTo>
                      <a:pt x="14469" y="9414"/>
                      <a:pt x="14487" y="9395"/>
                      <a:pt x="14524" y="9377"/>
                    </a:cubicBezTo>
                    <a:cubicBezTo>
                      <a:pt x="14579" y="9358"/>
                      <a:pt x="14635" y="9322"/>
                      <a:pt x="14690" y="9266"/>
                    </a:cubicBezTo>
                    <a:cubicBezTo>
                      <a:pt x="14745" y="9211"/>
                      <a:pt x="14800" y="9138"/>
                      <a:pt x="14855" y="9064"/>
                    </a:cubicBezTo>
                    <a:cubicBezTo>
                      <a:pt x="14910" y="9009"/>
                      <a:pt x="14965" y="8936"/>
                      <a:pt x="15021" y="8880"/>
                    </a:cubicBezTo>
                    <a:cubicBezTo>
                      <a:pt x="15021" y="8880"/>
                      <a:pt x="15039" y="8862"/>
                      <a:pt x="15039" y="8862"/>
                    </a:cubicBezTo>
                    <a:close/>
                    <a:moveTo>
                      <a:pt x="23533" y="9266"/>
                    </a:moveTo>
                    <a:cubicBezTo>
                      <a:pt x="23569" y="9303"/>
                      <a:pt x="23606" y="9303"/>
                      <a:pt x="23643" y="9322"/>
                    </a:cubicBezTo>
                    <a:cubicBezTo>
                      <a:pt x="23625" y="9322"/>
                      <a:pt x="23606" y="9340"/>
                      <a:pt x="23588" y="9358"/>
                    </a:cubicBezTo>
                    <a:cubicBezTo>
                      <a:pt x="23514" y="9432"/>
                      <a:pt x="23496" y="9542"/>
                      <a:pt x="23496" y="9653"/>
                    </a:cubicBezTo>
                    <a:cubicBezTo>
                      <a:pt x="23496" y="9689"/>
                      <a:pt x="23496" y="9744"/>
                      <a:pt x="23496" y="9781"/>
                    </a:cubicBezTo>
                    <a:cubicBezTo>
                      <a:pt x="23496" y="9792"/>
                      <a:pt x="23496" y="9803"/>
                      <a:pt x="23500" y="9810"/>
                    </a:cubicBezTo>
                    <a:lnTo>
                      <a:pt x="23500" y="9810"/>
                    </a:lnTo>
                    <a:cubicBezTo>
                      <a:pt x="23472" y="9794"/>
                      <a:pt x="23456" y="9779"/>
                      <a:pt x="23441" y="9763"/>
                    </a:cubicBezTo>
                    <a:cubicBezTo>
                      <a:pt x="23441" y="9689"/>
                      <a:pt x="23441" y="9616"/>
                      <a:pt x="23441" y="9542"/>
                    </a:cubicBezTo>
                    <a:cubicBezTo>
                      <a:pt x="23459" y="9450"/>
                      <a:pt x="23496" y="9377"/>
                      <a:pt x="23533" y="9285"/>
                    </a:cubicBezTo>
                    <a:cubicBezTo>
                      <a:pt x="23533" y="9285"/>
                      <a:pt x="23533" y="9285"/>
                      <a:pt x="23533" y="9266"/>
                    </a:cubicBezTo>
                    <a:close/>
                    <a:moveTo>
                      <a:pt x="13806" y="9856"/>
                    </a:moveTo>
                    <a:cubicBezTo>
                      <a:pt x="13770" y="9911"/>
                      <a:pt x="13734" y="9984"/>
                      <a:pt x="13715" y="10039"/>
                    </a:cubicBezTo>
                    <a:cubicBezTo>
                      <a:pt x="13715" y="10039"/>
                      <a:pt x="13697" y="10057"/>
                      <a:pt x="13697" y="10057"/>
                    </a:cubicBezTo>
                    <a:cubicBezTo>
                      <a:pt x="13733" y="9984"/>
                      <a:pt x="13770" y="9911"/>
                      <a:pt x="13806" y="9856"/>
                    </a:cubicBezTo>
                    <a:close/>
                    <a:moveTo>
                      <a:pt x="16326" y="8531"/>
                    </a:moveTo>
                    <a:cubicBezTo>
                      <a:pt x="16289" y="8586"/>
                      <a:pt x="16234" y="8641"/>
                      <a:pt x="16197" y="8715"/>
                    </a:cubicBezTo>
                    <a:cubicBezTo>
                      <a:pt x="16068" y="8917"/>
                      <a:pt x="15921" y="9138"/>
                      <a:pt x="15774" y="9340"/>
                    </a:cubicBezTo>
                    <a:cubicBezTo>
                      <a:pt x="15609" y="9597"/>
                      <a:pt x="15388" y="9818"/>
                      <a:pt x="15149" y="10039"/>
                    </a:cubicBezTo>
                    <a:cubicBezTo>
                      <a:pt x="15131" y="10039"/>
                      <a:pt x="15113" y="10075"/>
                      <a:pt x="15076" y="10094"/>
                    </a:cubicBezTo>
                    <a:cubicBezTo>
                      <a:pt x="15076" y="10112"/>
                      <a:pt x="15076" y="10112"/>
                      <a:pt x="15076" y="10112"/>
                    </a:cubicBezTo>
                    <a:lnTo>
                      <a:pt x="15057" y="10112"/>
                    </a:lnTo>
                    <a:cubicBezTo>
                      <a:pt x="15002" y="10131"/>
                      <a:pt x="14947" y="10131"/>
                      <a:pt x="14892" y="10149"/>
                    </a:cubicBezTo>
                    <a:cubicBezTo>
                      <a:pt x="15113" y="9892"/>
                      <a:pt x="15333" y="9634"/>
                      <a:pt x="15517" y="9377"/>
                    </a:cubicBezTo>
                    <a:cubicBezTo>
                      <a:pt x="15572" y="9285"/>
                      <a:pt x="15627" y="9211"/>
                      <a:pt x="15682" y="9119"/>
                    </a:cubicBezTo>
                    <a:cubicBezTo>
                      <a:pt x="15719" y="9083"/>
                      <a:pt x="15774" y="9064"/>
                      <a:pt x="15811" y="9027"/>
                    </a:cubicBezTo>
                    <a:cubicBezTo>
                      <a:pt x="15977" y="8862"/>
                      <a:pt x="16160" y="8697"/>
                      <a:pt x="16326" y="8531"/>
                    </a:cubicBezTo>
                    <a:close/>
                    <a:moveTo>
                      <a:pt x="15204" y="9156"/>
                    </a:moveTo>
                    <a:lnTo>
                      <a:pt x="15204" y="9156"/>
                    </a:lnTo>
                    <a:cubicBezTo>
                      <a:pt x="15113" y="9285"/>
                      <a:pt x="15021" y="9414"/>
                      <a:pt x="14947" y="9542"/>
                    </a:cubicBezTo>
                    <a:cubicBezTo>
                      <a:pt x="14892" y="9634"/>
                      <a:pt x="14818" y="9708"/>
                      <a:pt x="14763" y="9800"/>
                    </a:cubicBezTo>
                    <a:cubicBezTo>
                      <a:pt x="14598" y="9947"/>
                      <a:pt x="14432" y="10075"/>
                      <a:pt x="14267" y="10204"/>
                    </a:cubicBezTo>
                    <a:cubicBezTo>
                      <a:pt x="14451" y="9983"/>
                      <a:pt x="14616" y="9744"/>
                      <a:pt x="14763" y="9505"/>
                    </a:cubicBezTo>
                    <a:cubicBezTo>
                      <a:pt x="14800" y="9469"/>
                      <a:pt x="14837" y="9432"/>
                      <a:pt x="14874" y="9395"/>
                    </a:cubicBezTo>
                    <a:cubicBezTo>
                      <a:pt x="14892" y="9377"/>
                      <a:pt x="14929" y="9358"/>
                      <a:pt x="14947" y="9340"/>
                    </a:cubicBezTo>
                    <a:cubicBezTo>
                      <a:pt x="15039" y="9285"/>
                      <a:pt x="15131" y="9230"/>
                      <a:pt x="15204" y="9156"/>
                    </a:cubicBezTo>
                    <a:close/>
                    <a:moveTo>
                      <a:pt x="15333" y="9450"/>
                    </a:moveTo>
                    <a:cubicBezTo>
                      <a:pt x="15168" y="9671"/>
                      <a:pt x="14984" y="9892"/>
                      <a:pt x="14800" y="10094"/>
                    </a:cubicBezTo>
                    <a:lnTo>
                      <a:pt x="14708" y="10186"/>
                    </a:lnTo>
                    <a:cubicBezTo>
                      <a:pt x="14653" y="10204"/>
                      <a:pt x="14635" y="10204"/>
                      <a:pt x="14598" y="10222"/>
                    </a:cubicBezTo>
                    <a:cubicBezTo>
                      <a:pt x="14671" y="10112"/>
                      <a:pt x="14763" y="9983"/>
                      <a:pt x="14855" y="9873"/>
                    </a:cubicBezTo>
                    <a:cubicBezTo>
                      <a:pt x="15002" y="9744"/>
                      <a:pt x="15168" y="9597"/>
                      <a:pt x="15333" y="9450"/>
                    </a:cubicBezTo>
                    <a:close/>
                    <a:moveTo>
                      <a:pt x="14451" y="9708"/>
                    </a:moveTo>
                    <a:cubicBezTo>
                      <a:pt x="14285" y="9873"/>
                      <a:pt x="14120" y="10057"/>
                      <a:pt x="13973" y="10241"/>
                    </a:cubicBezTo>
                    <a:cubicBezTo>
                      <a:pt x="13954" y="10241"/>
                      <a:pt x="13918" y="10222"/>
                      <a:pt x="13899" y="10204"/>
                    </a:cubicBezTo>
                    <a:cubicBezTo>
                      <a:pt x="13918" y="10204"/>
                      <a:pt x="13954" y="10204"/>
                      <a:pt x="13954" y="10186"/>
                    </a:cubicBezTo>
                    <a:cubicBezTo>
                      <a:pt x="14009" y="10131"/>
                      <a:pt x="14046" y="10057"/>
                      <a:pt x="14083" y="10002"/>
                    </a:cubicBezTo>
                    <a:cubicBezTo>
                      <a:pt x="14212" y="9910"/>
                      <a:pt x="14322" y="9800"/>
                      <a:pt x="14451" y="9708"/>
                    </a:cubicBezTo>
                    <a:close/>
                    <a:moveTo>
                      <a:pt x="14506" y="10149"/>
                    </a:moveTo>
                    <a:lnTo>
                      <a:pt x="14506" y="10149"/>
                    </a:lnTo>
                    <a:cubicBezTo>
                      <a:pt x="14487" y="10186"/>
                      <a:pt x="14469" y="10204"/>
                      <a:pt x="14432" y="10241"/>
                    </a:cubicBezTo>
                    <a:lnTo>
                      <a:pt x="14396" y="10241"/>
                    </a:lnTo>
                    <a:cubicBezTo>
                      <a:pt x="14432" y="10204"/>
                      <a:pt x="14469" y="10186"/>
                      <a:pt x="14506" y="10149"/>
                    </a:cubicBezTo>
                    <a:close/>
                    <a:moveTo>
                      <a:pt x="24305" y="9855"/>
                    </a:moveTo>
                    <a:cubicBezTo>
                      <a:pt x="24360" y="9983"/>
                      <a:pt x="24397" y="10112"/>
                      <a:pt x="24452" y="10241"/>
                    </a:cubicBezTo>
                    <a:lnTo>
                      <a:pt x="24342" y="10149"/>
                    </a:lnTo>
                    <a:cubicBezTo>
                      <a:pt x="24323" y="10131"/>
                      <a:pt x="24305" y="10112"/>
                      <a:pt x="24286" y="10112"/>
                    </a:cubicBezTo>
                    <a:cubicBezTo>
                      <a:pt x="24286" y="10039"/>
                      <a:pt x="24286" y="9983"/>
                      <a:pt x="24268" y="9928"/>
                    </a:cubicBezTo>
                    <a:cubicBezTo>
                      <a:pt x="24268" y="9892"/>
                      <a:pt x="24250" y="9873"/>
                      <a:pt x="24231" y="9855"/>
                    </a:cubicBezTo>
                    <a:close/>
                    <a:moveTo>
                      <a:pt x="14892" y="10259"/>
                    </a:moveTo>
                    <a:cubicBezTo>
                      <a:pt x="14874" y="10278"/>
                      <a:pt x="14855" y="10278"/>
                      <a:pt x="14837" y="10296"/>
                    </a:cubicBezTo>
                    <a:lnTo>
                      <a:pt x="14763" y="10296"/>
                    </a:lnTo>
                    <a:lnTo>
                      <a:pt x="14782" y="10278"/>
                    </a:lnTo>
                    <a:cubicBezTo>
                      <a:pt x="14818" y="10278"/>
                      <a:pt x="14855" y="10259"/>
                      <a:pt x="14892" y="10259"/>
                    </a:cubicBezTo>
                    <a:close/>
                    <a:moveTo>
                      <a:pt x="15768" y="10057"/>
                    </a:moveTo>
                    <a:cubicBezTo>
                      <a:pt x="15703" y="10102"/>
                      <a:pt x="15637" y="10135"/>
                      <a:pt x="15572" y="10167"/>
                    </a:cubicBezTo>
                    <a:lnTo>
                      <a:pt x="15443" y="10241"/>
                    </a:lnTo>
                    <a:lnTo>
                      <a:pt x="15333" y="10278"/>
                    </a:lnTo>
                    <a:cubicBezTo>
                      <a:pt x="15315" y="10296"/>
                      <a:pt x="15296" y="10296"/>
                      <a:pt x="15278" y="10314"/>
                    </a:cubicBezTo>
                    <a:cubicBezTo>
                      <a:pt x="15223" y="10314"/>
                      <a:pt x="15168" y="10296"/>
                      <a:pt x="15113" y="10296"/>
                    </a:cubicBezTo>
                    <a:lnTo>
                      <a:pt x="15094" y="10296"/>
                    </a:lnTo>
                    <a:cubicBezTo>
                      <a:pt x="15131" y="10278"/>
                      <a:pt x="15168" y="10241"/>
                      <a:pt x="15186" y="10204"/>
                    </a:cubicBezTo>
                    <a:cubicBezTo>
                      <a:pt x="15204" y="10204"/>
                      <a:pt x="15223" y="10186"/>
                      <a:pt x="15241" y="10186"/>
                    </a:cubicBezTo>
                    <a:cubicBezTo>
                      <a:pt x="15315" y="10167"/>
                      <a:pt x="15407" y="10149"/>
                      <a:pt x="15480" y="10131"/>
                    </a:cubicBezTo>
                    <a:cubicBezTo>
                      <a:pt x="15572" y="10112"/>
                      <a:pt x="15664" y="10075"/>
                      <a:pt x="15756" y="10057"/>
                    </a:cubicBezTo>
                    <a:cubicBezTo>
                      <a:pt x="15761" y="10057"/>
                      <a:pt x="15765" y="10057"/>
                      <a:pt x="15768" y="10057"/>
                    </a:cubicBezTo>
                    <a:close/>
                    <a:moveTo>
                      <a:pt x="23882" y="9855"/>
                    </a:moveTo>
                    <a:cubicBezTo>
                      <a:pt x="23900" y="9873"/>
                      <a:pt x="23919" y="9892"/>
                      <a:pt x="23955" y="9892"/>
                    </a:cubicBezTo>
                    <a:cubicBezTo>
                      <a:pt x="23937" y="9928"/>
                      <a:pt x="23919" y="9983"/>
                      <a:pt x="23919" y="10039"/>
                    </a:cubicBezTo>
                    <a:cubicBezTo>
                      <a:pt x="23900" y="10131"/>
                      <a:pt x="23919" y="10222"/>
                      <a:pt x="23955" y="10314"/>
                    </a:cubicBezTo>
                    <a:cubicBezTo>
                      <a:pt x="23955" y="10314"/>
                      <a:pt x="23955" y="10314"/>
                      <a:pt x="23955" y="10333"/>
                    </a:cubicBezTo>
                    <a:cubicBezTo>
                      <a:pt x="23900" y="10278"/>
                      <a:pt x="23845" y="10204"/>
                      <a:pt x="23790" y="10149"/>
                    </a:cubicBezTo>
                    <a:cubicBezTo>
                      <a:pt x="23790" y="10131"/>
                      <a:pt x="23790" y="10131"/>
                      <a:pt x="23790" y="10112"/>
                    </a:cubicBezTo>
                    <a:cubicBezTo>
                      <a:pt x="23772" y="10057"/>
                      <a:pt x="23790" y="10002"/>
                      <a:pt x="23827" y="9947"/>
                    </a:cubicBezTo>
                    <a:cubicBezTo>
                      <a:pt x="23845" y="9910"/>
                      <a:pt x="23864" y="9892"/>
                      <a:pt x="23882" y="9855"/>
                    </a:cubicBezTo>
                    <a:close/>
                    <a:moveTo>
                      <a:pt x="24562" y="8770"/>
                    </a:moveTo>
                    <a:cubicBezTo>
                      <a:pt x="24562" y="8770"/>
                      <a:pt x="24562" y="8770"/>
                      <a:pt x="24562" y="8788"/>
                    </a:cubicBezTo>
                    <a:cubicBezTo>
                      <a:pt x="24617" y="8880"/>
                      <a:pt x="24728" y="8936"/>
                      <a:pt x="24838" y="8936"/>
                    </a:cubicBezTo>
                    <a:cubicBezTo>
                      <a:pt x="24893" y="8936"/>
                      <a:pt x="24967" y="8917"/>
                      <a:pt x="25040" y="8899"/>
                    </a:cubicBezTo>
                    <a:cubicBezTo>
                      <a:pt x="25077" y="8880"/>
                      <a:pt x="25132" y="8880"/>
                      <a:pt x="25169" y="8880"/>
                    </a:cubicBezTo>
                    <a:lnTo>
                      <a:pt x="25279" y="8880"/>
                    </a:lnTo>
                    <a:cubicBezTo>
                      <a:pt x="25298" y="8991"/>
                      <a:pt x="25334" y="9119"/>
                      <a:pt x="25371" y="9266"/>
                    </a:cubicBezTo>
                    <a:cubicBezTo>
                      <a:pt x="25353" y="9248"/>
                      <a:pt x="25316" y="9230"/>
                      <a:pt x="25298" y="9211"/>
                    </a:cubicBezTo>
                    <a:cubicBezTo>
                      <a:pt x="25261" y="9193"/>
                      <a:pt x="25224" y="9184"/>
                      <a:pt x="25183" y="9184"/>
                    </a:cubicBezTo>
                    <a:cubicBezTo>
                      <a:pt x="25141" y="9184"/>
                      <a:pt x="25095" y="9193"/>
                      <a:pt x="25040" y="9211"/>
                    </a:cubicBezTo>
                    <a:lnTo>
                      <a:pt x="25059" y="9211"/>
                    </a:lnTo>
                    <a:cubicBezTo>
                      <a:pt x="25022" y="9230"/>
                      <a:pt x="24985" y="9266"/>
                      <a:pt x="24967" y="9322"/>
                    </a:cubicBezTo>
                    <a:cubicBezTo>
                      <a:pt x="24948" y="9432"/>
                      <a:pt x="25040" y="9616"/>
                      <a:pt x="25132" y="9708"/>
                    </a:cubicBezTo>
                    <a:cubicBezTo>
                      <a:pt x="25187" y="9763"/>
                      <a:pt x="25279" y="9800"/>
                      <a:pt x="25353" y="9855"/>
                    </a:cubicBezTo>
                    <a:cubicBezTo>
                      <a:pt x="25408" y="9892"/>
                      <a:pt x="25445" y="9947"/>
                      <a:pt x="25481" y="10020"/>
                    </a:cubicBezTo>
                    <a:cubicBezTo>
                      <a:pt x="25481" y="10112"/>
                      <a:pt x="25500" y="10204"/>
                      <a:pt x="25500" y="10296"/>
                    </a:cubicBezTo>
                    <a:cubicBezTo>
                      <a:pt x="25481" y="10278"/>
                      <a:pt x="25463" y="10259"/>
                      <a:pt x="25463" y="10222"/>
                    </a:cubicBezTo>
                    <a:cubicBezTo>
                      <a:pt x="25445" y="10186"/>
                      <a:pt x="25426" y="10167"/>
                      <a:pt x="25389" y="10131"/>
                    </a:cubicBezTo>
                    <a:cubicBezTo>
                      <a:pt x="25371" y="10094"/>
                      <a:pt x="25334" y="10057"/>
                      <a:pt x="25316" y="10020"/>
                    </a:cubicBezTo>
                    <a:cubicBezTo>
                      <a:pt x="25261" y="9965"/>
                      <a:pt x="25206" y="9947"/>
                      <a:pt x="25169" y="9947"/>
                    </a:cubicBezTo>
                    <a:cubicBezTo>
                      <a:pt x="25187" y="9855"/>
                      <a:pt x="25150" y="9781"/>
                      <a:pt x="25150" y="9781"/>
                    </a:cubicBezTo>
                    <a:cubicBezTo>
                      <a:pt x="25132" y="9763"/>
                      <a:pt x="25132" y="9744"/>
                      <a:pt x="25114" y="9726"/>
                    </a:cubicBezTo>
                    <a:cubicBezTo>
                      <a:pt x="25095" y="9708"/>
                      <a:pt x="25077" y="9689"/>
                      <a:pt x="25040" y="9671"/>
                    </a:cubicBezTo>
                    <a:cubicBezTo>
                      <a:pt x="25025" y="9666"/>
                      <a:pt x="25012" y="9664"/>
                      <a:pt x="24999" y="9664"/>
                    </a:cubicBezTo>
                    <a:cubicBezTo>
                      <a:pt x="24964" y="9664"/>
                      <a:pt x="24933" y="9681"/>
                      <a:pt x="24893" y="9708"/>
                    </a:cubicBezTo>
                    <a:cubicBezTo>
                      <a:pt x="24764" y="9763"/>
                      <a:pt x="24691" y="9910"/>
                      <a:pt x="24636" y="10039"/>
                    </a:cubicBezTo>
                    <a:cubicBezTo>
                      <a:pt x="24617" y="10075"/>
                      <a:pt x="24617" y="10112"/>
                      <a:pt x="24617" y="10131"/>
                    </a:cubicBezTo>
                    <a:cubicBezTo>
                      <a:pt x="24599" y="10167"/>
                      <a:pt x="24617" y="10204"/>
                      <a:pt x="24617" y="10241"/>
                    </a:cubicBezTo>
                    <a:cubicBezTo>
                      <a:pt x="24617" y="10278"/>
                      <a:pt x="24617" y="10333"/>
                      <a:pt x="24617" y="10370"/>
                    </a:cubicBezTo>
                    <a:cubicBezTo>
                      <a:pt x="24617" y="10370"/>
                      <a:pt x="24617" y="10351"/>
                      <a:pt x="24599" y="10333"/>
                    </a:cubicBezTo>
                    <a:cubicBezTo>
                      <a:pt x="24581" y="10241"/>
                      <a:pt x="24544" y="10149"/>
                      <a:pt x="24507" y="10057"/>
                    </a:cubicBezTo>
                    <a:cubicBezTo>
                      <a:pt x="24525" y="10020"/>
                      <a:pt x="24581" y="9928"/>
                      <a:pt x="24617" y="9855"/>
                    </a:cubicBezTo>
                    <a:cubicBezTo>
                      <a:pt x="24617" y="9818"/>
                      <a:pt x="24636" y="9800"/>
                      <a:pt x="24654" y="9763"/>
                    </a:cubicBezTo>
                    <a:cubicBezTo>
                      <a:pt x="24654" y="9744"/>
                      <a:pt x="24672" y="9726"/>
                      <a:pt x="24691" y="9708"/>
                    </a:cubicBezTo>
                    <a:cubicBezTo>
                      <a:pt x="24728" y="9653"/>
                      <a:pt x="24764" y="9579"/>
                      <a:pt x="24838" y="9487"/>
                    </a:cubicBezTo>
                    <a:cubicBezTo>
                      <a:pt x="24967" y="9322"/>
                      <a:pt x="24856" y="9211"/>
                      <a:pt x="24856" y="9211"/>
                    </a:cubicBezTo>
                    <a:cubicBezTo>
                      <a:pt x="24820" y="9156"/>
                      <a:pt x="24764" y="9119"/>
                      <a:pt x="24709" y="9101"/>
                    </a:cubicBezTo>
                    <a:lnTo>
                      <a:pt x="24599" y="9101"/>
                    </a:lnTo>
                    <a:cubicBezTo>
                      <a:pt x="24544" y="9119"/>
                      <a:pt x="24507" y="9175"/>
                      <a:pt x="24470" y="9211"/>
                    </a:cubicBezTo>
                    <a:cubicBezTo>
                      <a:pt x="24397" y="9358"/>
                      <a:pt x="24397" y="9524"/>
                      <a:pt x="24415" y="9671"/>
                    </a:cubicBezTo>
                    <a:cubicBezTo>
                      <a:pt x="24415" y="9726"/>
                      <a:pt x="24415" y="9781"/>
                      <a:pt x="24415" y="9836"/>
                    </a:cubicBezTo>
                    <a:cubicBezTo>
                      <a:pt x="24360" y="9689"/>
                      <a:pt x="24286" y="9542"/>
                      <a:pt x="24231" y="9395"/>
                    </a:cubicBezTo>
                    <a:cubicBezTo>
                      <a:pt x="24268" y="9211"/>
                      <a:pt x="24378" y="8991"/>
                      <a:pt x="24489" y="8899"/>
                    </a:cubicBezTo>
                    <a:cubicBezTo>
                      <a:pt x="24525" y="8862"/>
                      <a:pt x="24544" y="8807"/>
                      <a:pt x="24562" y="8770"/>
                    </a:cubicBezTo>
                    <a:close/>
                    <a:moveTo>
                      <a:pt x="14304" y="10333"/>
                    </a:moveTo>
                    <a:cubicBezTo>
                      <a:pt x="14267" y="10351"/>
                      <a:pt x="14248" y="10370"/>
                      <a:pt x="14267" y="10406"/>
                    </a:cubicBezTo>
                    <a:cubicBezTo>
                      <a:pt x="14267" y="10406"/>
                      <a:pt x="14267" y="10406"/>
                      <a:pt x="14267" y="10425"/>
                    </a:cubicBezTo>
                    <a:cubicBezTo>
                      <a:pt x="14248" y="10406"/>
                      <a:pt x="14230" y="10388"/>
                      <a:pt x="14212" y="10388"/>
                    </a:cubicBezTo>
                    <a:cubicBezTo>
                      <a:pt x="14230" y="10370"/>
                      <a:pt x="14267" y="10351"/>
                      <a:pt x="14285" y="10333"/>
                    </a:cubicBezTo>
                    <a:close/>
                    <a:moveTo>
                      <a:pt x="15057" y="10406"/>
                    </a:moveTo>
                    <a:cubicBezTo>
                      <a:pt x="15021" y="10425"/>
                      <a:pt x="14984" y="10443"/>
                      <a:pt x="14965" y="10443"/>
                    </a:cubicBezTo>
                    <a:cubicBezTo>
                      <a:pt x="14965" y="10443"/>
                      <a:pt x="14984" y="10425"/>
                      <a:pt x="15002" y="10406"/>
                    </a:cubicBezTo>
                    <a:close/>
                    <a:moveTo>
                      <a:pt x="14561" y="10370"/>
                    </a:moveTo>
                    <a:cubicBezTo>
                      <a:pt x="14506" y="10425"/>
                      <a:pt x="14469" y="10461"/>
                      <a:pt x="14414" y="10517"/>
                    </a:cubicBezTo>
                    <a:cubicBezTo>
                      <a:pt x="14414" y="10498"/>
                      <a:pt x="14396" y="10498"/>
                      <a:pt x="14377" y="10480"/>
                    </a:cubicBezTo>
                    <a:cubicBezTo>
                      <a:pt x="14396" y="10461"/>
                      <a:pt x="14432" y="10443"/>
                      <a:pt x="14451" y="10406"/>
                    </a:cubicBezTo>
                    <a:cubicBezTo>
                      <a:pt x="14469" y="10388"/>
                      <a:pt x="14506" y="10388"/>
                      <a:pt x="14543" y="10370"/>
                    </a:cubicBezTo>
                    <a:close/>
                    <a:moveTo>
                      <a:pt x="14745" y="10498"/>
                    </a:moveTo>
                    <a:cubicBezTo>
                      <a:pt x="14726" y="10517"/>
                      <a:pt x="14708" y="10535"/>
                      <a:pt x="14690" y="10553"/>
                    </a:cubicBezTo>
                    <a:cubicBezTo>
                      <a:pt x="14653" y="10572"/>
                      <a:pt x="14616" y="10590"/>
                      <a:pt x="14561" y="10609"/>
                    </a:cubicBezTo>
                    <a:cubicBezTo>
                      <a:pt x="14561" y="10590"/>
                      <a:pt x="14543" y="10590"/>
                      <a:pt x="14543" y="10590"/>
                    </a:cubicBezTo>
                    <a:cubicBezTo>
                      <a:pt x="14598" y="10553"/>
                      <a:pt x="14635" y="10535"/>
                      <a:pt x="14690" y="10498"/>
                    </a:cubicBezTo>
                    <a:close/>
                    <a:moveTo>
                      <a:pt x="24194" y="10553"/>
                    </a:moveTo>
                    <a:cubicBezTo>
                      <a:pt x="24194" y="10590"/>
                      <a:pt x="24194" y="10627"/>
                      <a:pt x="24213" y="10682"/>
                    </a:cubicBezTo>
                    <a:cubicBezTo>
                      <a:pt x="24194" y="10645"/>
                      <a:pt x="24176" y="10609"/>
                      <a:pt x="24158" y="10590"/>
                    </a:cubicBezTo>
                    <a:cubicBezTo>
                      <a:pt x="24158" y="10572"/>
                      <a:pt x="24158" y="10572"/>
                      <a:pt x="24158" y="10553"/>
                    </a:cubicBezTo>
                    <a:close/>
                    <a:moveTo>
                      <a:pt x="23496" y="9983"/>
                    </a:moveTo>
                    <a:cubicBezTo>
                      <a:pt x="23551" y="10057"/>
                      <a:pt x="23606" y="10112"/>
                      <a:pt x="23625" y="10131"/>
                    </a:cubicBezTo>
                    <a:cubicBezTo>
                      <a:pt x="23637" y="10143"/>
                      <a:pt x="23649" y="10155"/>
                      <a:pt x="23661" y="10167"/>
                    </a:cubicBezTo>
                    <a:lnTo>
                      <a:pt x="23661" y="10167"/>
                    </a:lnTo>
                    <a:cubicBezTo>
                      <a:pt x="23625" y="10149"/>
                      <a:pt x="23588" y="10131"/>
                      <a:pt x="23551" y="10112"/>
                    </a:cubicBezTo>
                    <a:cubicBezTo>
                      <a:pt x="23516" y="10097"/>
                      <a:pt x="23479" y="10091"/>
                      <a:pt x="23442" y="10091"/>
                    </a:cubicBezTo>
                    <a:cubicBezTo>
                      <a:pt x="23339" y="10091"/>
                      <a:pt x="23232" y="10142"/>
                      <a:pt x="23165" y="10222"/>
                    </a:cubicBezTo>
                    <a:cubicBezTo>
                      <a:pt x="23147" y="10241"/>
                      <a:pt x="23110" y="10259"/>
                      <a:pt x="23110" y="10296"/>
                    </a:cubicBezTo>
                    <a:cubicBezTo>
                      <a:pt x="23091" y="10278"/>
                      <a:pt x="23073" y="10259"/>
                      <a:pt x="23073" y="10241"/>
                    </a:cubicBezTo>
                    <a:cubicBezTo>
                      <a:pt x="23036" y="10186"/>
                      <a:pt x="22999" y="10149"/>
                      <a:pt x="22963" y="10149"/>
                    </a:cubicBezTo>
                    <a:cubicBezTo>
                      <a:pt x="22953" y="10146"/>
                      <a:pt x="22943" y="10145"/>
                      <a:pt x="22934" y="10145"/>
                    </a:cubicBezTo>
                    <a:cubicBezTo>
                      <a:pt x="22874" y="10145"/>
                      <a:pt x="22826" y="10191"/>
                      <a:pt x="22779" y="10222"/>
                    </a:cubicBezTo>
                    <a:cubicBezTo>
                      <a:pt x="22760" y="10241"/>
                      <a:pt x="22724" y="10259"/>
                      <a:pt x="22705" y="10296"/>
                    </a:cubicBezTo>
                    <a:cubicBezTo>
                      <a:pt x="22705" y="10314"/>
                      <a:pt x="22687" y="10351"/>
                      <a:pt x="22687" y="10370"/>
                    </a:cubicBezTo>
                    <a:cubicBezTo>
                      <a:pt x="22669" y="10553"/>
                      <a:pt x="22687" y="10719"/>
                      <a:pt x="22742" y="10884"/>
                    </a:cubicBezTo>
                    <a:cubicBezTo>
                      <a:pt x="22669" y="10792"/>
                      <a:pt x="22595" y="10700"/>
                      <a:pt x="22540" y="10609"/>
                    </a:cubicBezTo>
                    <a:cubicBezTo>
                      <a:pt x="22540" y="10480"/>
                      <a:pt x="22540" y="10517"/>
                      <a:pt x="22669" y="10314"/>
                    </a:cubicBezTo>
                    <a:cubicBezTo>
                      <a:pt x="22742" y="10204"/>
                      <a:pt x="22760" y="10094"/>
                      <a:pt x="22760" y="10020"/>
                    </a:cubicBezTo>
                    <a:cubicBezTo>
                      <a:pt x="22779" y="10057"/>
                      <a:pt x="22797" y="10075"/>
                      <a:pt x="22816" y="10094"/>
                    </a:cubicBezTo>
                    <a:cubicBezTo>
                      <a:pt x="22852" y="10112"/>
                      <a:pt x="22871" y="10112"/>
                      <a:pt x="22908" y="10112"/>
                    </a:cubicBezTo>
                    <a:cubicBezTo>
                      <a:pt x="22934" y="10118"/>
                      <a:pt x="22960" y="10120"/>
                      <a:pt x="22984" y="10120"/>
                    </a:cubicBezTo>
                    <a:cubicBezTo>
                      <a:pt x="23043" y="10120"/>
                      <a:pt x="23095" y="10107"/>
                      <a:pt x="23147" y="10094"/>
                    </a:cubicBezTo>
                    <a:cubicBezTo>
                      <a:pt x="23202" y="10057"/>
                      <a:pt x="23238" y="10020"/>
                      <a:pt x="23294" y="10002"/>
                    </a:cubicBezTo>
                    <a:cubicBezTo>
                      <a:pt x="23367" y="9983"/>
                      <a:pt x="23422" y="9983"/>
                      <a:pt x="23496" y="9983"/>
                    </a:cubicBezTo>
                    <a:close/>
                    <a:moveTo>
                      <a:pt x="24985" y="10241"/>
                    </a:moveTo>
                    <a:cubicBezTo>
                      <a:pt x="25003" y="10296"/>
                      <a:pt x="25059" y="10333"/>
                      <a:pt x="25114" y="10370"/>
                    </a:cubicBezTo>
                    <a:cubicBezTo>
                      <a:pt x="25095" y="10388"/>
                      <a:pt x="25077" y="10388"/>
                      <a:pt x="25077" y="10406"/>
                    </a:cubicBezTo>
                    <a:cubicBezTo>
                      <a:pt x="24967" y="10480"/>
                      <a:pt x="24911" y="10609"/>
                      <a:pt x="24875" y="10719"/>
                    </a:cubicBezTo>
                    <a:cubicBezTo>
                      <a:pt x="24856" y="10774"/>
                      <a:pt x="24838" y="10829"/>
                      <a:pt x="24838" y="10903"/>
                    </a:cubicBezTo>
                    <a:cubicBezTo>
                      <a:pt x="24820" y="10903"/>
                      <a:pt x="24801" y="10921"/>
                      <a:pt x="24801" y="10921"/>
                    </a:cubicBezTo>
                    <a:cubicBezTo>
                      <a:pt x="24783" y="10848"/>
                      <a:pt x="24746" y="10756"/>
                      <a:pt x="24709" y="10645"/>
                    </a:cubicBezTo>
                    <a:cubicBezTo>
                      <a:pt x="24728" y="10627"/>
                      <a:pt x="24728" y="10609"/>
                      <a:pt x="24746" y="10590"/>
                    </a:cubicBezTo>
                    <a:cubicBezTo>
                      <a:pt x="24746" y="10590"/>
                      <a:pt x="24746" y="10572"/>
                      <a:pt x="24764" y="10553"/>
                    </a:cubicBezTo>
                    <a:cubicBezTo>
                      <a:pt x="24820" y="10461"/>
                      <a:pt x="24893" y="10351"/>
                      <a:pt x="24985" y="10241"/>
                    </a:cubicBezTo>
                    <a:close/>
                    <a:moveTo>
                      <a:pt x="24544" y="10517"/>
                    </a:moveTo>
                    <a:cubicBezTo>
                      <a:pt x="24599" y="10682"/>
                      <a:pt x="24636" y="10829"/>
                      <a:pt x="24691" y="10958"/>
                    </a:cubicBezTo>
                    <a:cubicBezTo>
                      <a:pt x="24636" y="10921"/>
                      <a:pt x="24599" y="10884"/>
                      <a:pt x="24562" y="10829"/>
                    </a:cubicBezTo>
                    <a:cubicBezTo>
                      <a:pt x="24544" y="10811"/>
                      <a:pt x="24525" y="10792"/>
                      <a:pt x="24489" y="10774"/>
                    </a:cubicBezTo>
                    <a:cubicBezTo>
                      <a:pt x="24489" y="10756"/>
                      <a:pt x="24470" y="10756"/>
                      <a:pt x="24470" y="10737"/>
                    </a:cubicBezTo>
                    <a:cubicBezTo>
                      <a:pt x="24470" y="10719"/>
                      <a:pt x="24489" y="10700"/>
                      <a:pt x="24489" y="10682"/>
                    </a:cubicBezTo>
                    <a:cubicBezTo>
                      <a:pt x="24507" y="10627"/>
                      <a:pt x="24544" y="10572"/>
                      <a:pt x="24544" y="10517"/>
                    </a:cubicBezTo>
                    <a:close/>
                    <a:moveTo>
                      <a:pt x="25316" y="10553"/>
                    </a:moveTo>
                    <a:cubicBezTo>
                      <a:pt x="25389" y="10627"/>
                      <a:pt x="25426" y="10700"/>
                      <a:pt x="25463" y="10792"/>
                    </a:cubicBezTo>
                    <a:cubicBezTo>
                      <a:pt x="25463" y="10866"/>
                      <a:pt x="25463" y="10958"/>
                      <a:pt x="25445" y="11031"/>
                    </a:cubicBezTo>
                    <a:cubicBezTo>
                      <a:pt x="25426" y="10903"/>
                      <a:pt x="25389" y="10756"/>
                      <a:pt x="25316" y="10664"/>
                    </a:cubicBezTo>
                    <a:cubicBezTo>
                      <a:pt x="25316" y="10627"/>
                      <a:pt x="25316" y="10590"/>
                      <a:pt x="25316" y="10553"/>
                    </a:cubicBezTo>
                    <a:close/>
                    <a:moveTo>
                      <a:pt x="24433" y="11142"/>
                    </a:moveTo>
                    <a:cubicBezTo>
                      <a:pt x="24489" y="11160"/>
                      <a:pt x="24562" y="11160"/>
                      <a:pt x="24617" y="11178"/>
                    </a:cubicBezTo>
                    <a:cubicBezTo>
                      <a:pt x="24581" y="11252"/>
                      <a:pt x="24544" y="11326"/>
                      <a:pt x="24544" y="11399"/>
                    </a:cubicBezTo>
                    <a:cubicBezTo>
                      <a:pt x="24525" y="11417"/>
                      <a:pt x="24525" y="11436"/>
                      <a:pt x="24525" y="11436"/>
                    </a:cubicBezTo>
                    <a:cubicBezTo>
                      <a:pt x="24507" y="11344"/>
                      <a:pt x="24489" y="11252"/>
                      <a:pt x="24452" y="11160"/>
                    </a:cubicBezTo>
                    <a:cubicBezTo>
                      <a:pt x="24433" y="11160"/>
                      <a:pt x="24433" y="11142"/>
                      <a:pt x="24433" y="11142"/>
                    </a:cubicBezTo>
                    <a:close/>
                    <a:moveTo>
                      <a:pt x="30721" y="10314"/>
                    </a:moveTo>
                    <a:cubicBezTo>
                      <a:pt x="30739" y="10498"/>
                      <a:pt x="30739" y="10682"/>
                      <a:pt x="30739" y="10866"/>
                    </a:cubicBezTo>
                    <a:cubicBezTo>
                      <a:pt x="30739" y="10921"/>
                      <a:pt x="30739" y="10995"/>
                      <a:pt x="30739" y="11050"/>
                    </a:cubicBezTo>
                    <a:cubicBezTo>
                      <a:pt x="30739" y="11215"/>
                      <a:pt x="30721" y="11399"/>
                      <a:pt x="30703" y="11565"/>
                    </a:cubicBezTo>
                    <a:cubicBezTo>
                      <a:pt x="30703" y="11399"/>
                      <a:pt x="30684" y="11234"/>
                      <a:pt x="30666" y="11050"/>
                    </a:cubicBezTo>
                    <a:cubicBezTo>
                      <a:pt x="30666" y="10995"/>
                      <a:pt x="30666" y="10939"/>
                      <a:pt x="30666" y="10866"/>
                    </a:cubicBezTo>
                    <a:cubicBezTo>
                      <a:pt x="30666" y="10811"/>
                      <a:pt x="30666" y="10756"/>
                      <a:pt x="30666" y="10682"/>
                    </a:cubicBezTo>
                    <a:cubicBezTo>
                      <a:pt x="30684" y="10572"/>
                      <a:pt x="30703" y="10461"/>
                      <a:pt x="30721" y="10351"/>
                    </a:cubicBezTo>
                    <a:cubicBezTo>
                      <a:pt x="30721" y="10333"/>
                      <a:pt x="30721" y="10314"/>
                      <a:pt x="30721" y="10314"/>
                    </a:cubicBezTo>
                    <a:close/>
                    <a:moveTo>
                      <a:pt x="24599" y="11693"/>
                    </a:moveTo>
                    <a:cubicBezTo>
                      <a:pt x="24617" y="11767"/>
                      <a:pt x="24636" y="11840"/>
                      <a:pt x="24672" y="11895"/>
                    </a:cubicBezTo>
                    <a:cubicBezTo>
                      <a:pt x="24654" y="11969"/>
                      <a:pt x="24617" y="12043"/>
                      <a:pt x="24599" y="12116"/>
                    </a:cubicBezTo>
                    <a:cubicBezTo>
                      <a:pt x="24599" y="11987"/>
                      <a:pt x="24599" y="11859"/>
                      <a:pt x="24581" y="11730"/>
                    </a:cubicBezTo>
                    <a:cubicBezTo>
                      <a:pt x="24581" y="11712"/>
                      <a:pt x="24581" y="11712"/>
                      <a:pt x="24599" y="11693"/>
                    </a:cubicBezTo>
                    <a:close/>
                    <a:moveTo>
                      <a:pt x="31870" y="12153"/>
                    </a:moveTo>
                    <a:lnTo>
                      <a:pt x="31870" y="12153"/>
                    </a:lnTo>
                    <a:cubicBezTo>
                      <a:pt x="31867" y="12159"/>
                      <a:pt x="31864" y="12165"/>
                      <a:pt x="31861" y="12171"/>
                    </a:cubicBezTo>
                    <a:lnTo>
                      <a:pt x="31861" y="12171"/>
                    </a:lnTo>
                    <a:cubicBezTo>
                      <a:pt x="31861" y="12162"/>
                      <a:pt x="31865" y="12157"/>
                      <a:pt x="31870" y="12153"/>
                    </a:cubicBezTo>
                    <a:close/>
                    <a:moveTo>
                      <a:pt x="25077" y="11160"/>
                    </a:moveTo>
                    <a:cubicBezTo>
                      <a:pt x="25169" y="11252"/>
                      <a:pt x="25279" y="11344"/>
                      <a:pt x="25353" y="11454"/>
                    </a:cubicBezTo>
                    <a:cubicBezTo>
                      <a:pt x="25298" y="11712"/>
                      <a:pt x="25206" y="11969"/>
                      <a:pt x="25077" y="12245"/>
                    </a:cubicBezTo>
                    <a:cubicBezTo>
                      <a:pt x="25077" y="12171"/>
                      <a:pt x="25077" y="12098"/>
                      <a:pt x="25095" y="12024"/>
                    </a:cubicBezTo>
                    <a:cubicBezTo>
                      <a:pt x="25095" y="11914"/>
                      <a:pt x="25095" y="11804"/>
                      <a:pt x="25077" y="11712"/>
                    </a:cubicBezTo>
                    <a:cubicBezTo>
                      <a:pt x="25040" y="11620"/>
                      <a:pt x="24967" y="11509"/>
                      <a:pt x="24893" y="11454"/>
                    </a:cubicBezTo>
                    <a:cubicBezTo>
                      <a:pt x="24911" y="11417"/>
                      <a:pt x="24948" y="11399"/>
                      <a:pt x="24985" y="11381"/>
                    </a:cubicBezTo>
                    <a:cubicBezTo>
                      <a:pt x="25022" y="11326"/>
                      <a:pt x="25059" y="11252"/>
                      <a:pt x="25077" y="11160"/>
                    </a:cubicBezTo>
                    <a:close/>
                    <a:moveTo>
                      <a:pt x="29967" y="11565"/>
                    </a:moveTo>
                    <a:cubicBezTo>
                      <a:pt x="29967" y="11620"/>
                      <a:pt x="29986" y="11675"/>
                      <a:pt x="30004" y="11730"/>
                    </a:cubicBezTo>
                    <a:cubicBezTo>
                      <a:pt x="30022" y="11767"/>
                      <a:pt x="30022" y="11822"/>
                      <a:pt x="30041" y="11859"/>
                    </a:cubicBezTo>
                    <a:cubicBezTo>
                      <a:pt x="30077" y="12024"/>
                      <a:pt x="30096" y="12190"/>
                      <a:pt x="30096" y="12373"/>
                    </a:cubicBezTo>
                    <a:lnTo>
                      <a:pt x="30059" y="12373"/>
                    </a:lnTo>
                    <a:cubicBezTo>
                      <a:pt x="30041" y="12318"/>
                      <a:pt x="30041" y="12263"/>
                      <a:pt x="30022" y="12208"/>
                    </a:cubicBezTo>
                    <a:cubicBezTo>
                      <a:pt x="30022" y="12024"/>
                      <a:pt x="30004" y="11859"/>
                      <a:pt x="29967" y="11693"/>
                    </a:cubicBezTo>
                    <a:cubicBezTo>
                      <a:pt x="29967" y="11638"/>
                      <a:pt x="29967" y="11601"/>
                      <a:pt x="29967" y="11565"/>
                    </a:cubicBezTo>
                    <a:close/>
                    <a:moveTo>
                      <a:pt x="30592" y="11565"/>
                    </a:moveTo>
                    <a:cubicBezTo>
                      <a:pt x="30592" y="11583"/>
                      <a:pt x="30611" y="11583"/>
                      <a:pt x="30611" y="11601"/>
                    </a:cubicBezTo>
                    <a:cubicBezTo>
                      <a:pt x="30611" y="11767"/>
                      <a:pt x="30629" y="11951"/>
                      <a:pt x="30629" y="12134"/>
                    </a:cubicBezTo>
                    <a:cubicBezTo>
                      <a:pt x="30592" y="12226"/>
                      <a:pt x="30555" y="12318"/>
                      <a:pt x="30537" y="12410"/>
                    </a:cubicBezTo>
                    <a:cubicBezTo>
                      <a:pt x="30500" y="12392"/>
                      <a:pt x="30464" y="12392"/>
                      <a:pt x="30427" y="12392"/>
                    </a:cubicBezTo>
                    <a:cubicBezTo>
                      <a:pt x="30427" y="12392"/>
                      <a:pt x="30427" y="12373"/>
                      <a:pt x="30427" y="12373"/>
                    </a:cubicBezTo>
                    <a:cubicBezTo>
                      <a:pt x="30427" y="12337"/>
                      <a:pt x="30445" y="12318"/>
                      <a:pt x="30464" y="12282"/>
                    </a:cubicBezTo>
                    <a:cubicBezTo>
                      <a:pt x="30482" y="12226"/>
                      <a:pt x="30519" y="12171"/>
                      <a:pt x="30537" y="12098"/>
                    </a:cubicBezTo>
                    <a:cubicBezTo>
                      <a:pt x="30555" y="12006"/>
                      <a:pt x="30555" y="11932"/>
                      <a:pt x="30555" y="11840"/>
                    </a:cubicBezTo>
                    <a:cubicBezTo>
                      <a:pt x="30574" y="11748"/>
                      <a:pt x="30574" y="11675"/>
                      <a:pt x="30592" y="11583"/>
                    </a:cubicBezTo>
                    <a:cubicBezTo>
                      <a:pt x="30592" y="11583"/>
                      <a:pt x="30592" y="11565"/>
                      <a:pt x="30592" y="11565"/>
                    </a:cubicBezTo>
                    <a:close/>
                    <a:moveTo>
                      <a:pt x="30905" y="11712"/>
                    </a:moveTo>
                    <a:cubicBezTo>
                      <a:pt x="30905" y="11877"/>
                      <a:pt x="30905" y="12024"/>
                      <a:pt x="30905" y="12190"/>
                    </a:cubicBezTo>
                    <a:cubicBezTo>
                      <a:pt x="30905" y="12263"/>
                      <a:pt x="30905" y="12355"/>
                      <a:pt x="30905" y="12429"/>
                    </a:cubicBezTo>
                    <a:lnTo>
                      <a:pt x="30721" y="12429"/>
                    </a:lnTo>
                    <a:cubicBezTo>
                      <a:pt x="30721" y="12373"/>
                      <a:pt x="30739" y="12318"/>
                      <a:pt x="30739" y="12263"/>
                    </a:cubicBezTo>
                    <a:cubicBezTo>
                      <a:pt x="30739" y="12208"/>
                      <a:pt x="30758" y="12153"/>
                      <a:pt x="30758" y="12098"/>
                    </a:cubicBezTo>
                    <a:cubicBezTo>
                      <a:pt x="30776" y="12079"/>
                      <a:pt x="30776" y="12043"/>
                      <a:pt x="30794" y="12006"/>
                    </a:cubicBezTo>
                    <a:cubicBezTo>
                      <a:pt x="30831" y="11914"/>
                      <a:pt x="30868" y="11822"/>
                      <a:pt x="30905" y="11712"/>
                    </a:cubicBezTo>
                    <a:close/>
                    <a:moveTo>
                      <a:pt x="31162" y="11895"/>
                    </a:moveTo>
                    <a:cubicBezTo>
                      <a:pt x="31162" y="12079"/>
                      <a:pt x="31144" y="12263"/>
                      <a:pt x="31125" y="12465"/>
                    </a:cubicBezTo>
                    <a:cubicBezTo>
                      <a:pt x="31089" y="12447"/>
                      <a:pt x="31052" y="12447"/>
                      <a:pt x="31015" y="12447"/>
                    </a:cubicBezTo>
                    <a:cubicBezTo>
                      <a:pt x="31070" y="12263"/>
                      <a:pt x="31125" y="12079"/>
                      <a:pt x="31162" y="11895"/>
                    </a:cubicBezTo>
                    <a:close/>
                    <a:moveTo>
                      <a:pt x="31493" y="10572"/>
                    </a:moveTo>
                    <a:cubicBezTo>
                      <a:pt x="31493" y="10645"/>
                      <a:pt x="31493" y="10719"/>
                      <a:pt x="31493" y="10792"/>
                    </a:cubicBezTo>
                    <a:cubicBezTo>
                      <a:pt x="31475" y="11050"/>
                      <a:pt x="31475" y="11307"/>
                      <a:pt x="31475" y="11546"/>
                    </a:cubicBezTo>
                    <a:cubicBezTo>
                      <a:pt x="31475" y="11859"/>
                      <a:pt x="31438" y="12171"/>
                      <a:pt x="31346" y="12465"/>
                    </a:cubicBezTo>
                    <a:cubicBezTo>
                      <a:pt x="31346" y="12484"/>
                      <a:pt x="31346" y="12484"/>
                      <a:pt x="31346" y="12484"/>
                    </a:cubicBezTo>
                    <a:cubicBezTo>
                      <a:pt x="31309" y="12484"/>
                      <a:pt x="31254" y="12465"/>
                      <a:pt x="31217" y="12465"/>
                    </a:cubicBezTo>
                    <a:cubicBezTo>
                      <a:pt x="31254" y="12226"/>
                      <a:pt x="31291" y="11969"/>
                      <a:pt x="31291" y="11730"/>
                    </a:cubicBezTo>
                    <a:cubicBezTo>
                      <a:pt x="31291" y="11620"/>
                      <a:pt x="31291" y="11528"/>
                      <a:pt x="31291" y="11417"/>
                    </a:cubicBezTo>
                    <a:cubicBezTo>
                      <a:pt x="31309" y="11381"/>
                      <a:pt x="31309" y="11326"/>
                      <a:pt x="31328" y="11270"/>
                    </a:cubicBezTo>
                    <a:cubicBezTo>
                      <a:pt x="31383" y="11050"/>
                      <a:pt x="31438" y="10811"/>
                      <a:pt x="31493" y="10572"/>
                    </a:cubicBezTo>
                    <a:close/>
                    <a:moveTo>
                      <a:pt x="31861" y="12171"/>
                    </a:moveTo>
                    <a:lnTo>
                      <a:pt x="31861" y="12171"/>
                    </a:lnTo>
                    <a:cubicBezTo>
                      <a:pt x="31830" y="12233"/>
                      <a:pt x="31799" y="12294"/>
                      <a:pt x="31769" y="12355"/>
                    </a:cubicBezTo>
                    <a:cubicBezTo>
                      <a:pt x="31750" y="12410"/>
                      <a:pt x="31714" y="12447"/>
                      <a:pt x="31695" y="12502"/>
                    </a:cubicBezTo>
                    <a:lnTo>
                      <a:pt x="31677" y="12521"/>
                    </a:lnTo>
                    <a:cubicBezTo>
                      <a:pt x="31622" y="12502"/>
                      <a:pt x="31585" y="12502"/>
                      <a:pt x="31548" y="12502"/>
                    </a:cubicBezTo>
                    <a:cubicBezTo>
                      <a:pt x="31585" y="12465"/>
                      <a:pt x="31622" y="12410"/>
                      <a:pt x="31677" y="12373"/>
                    </a:cubicBezTo>
                    <a:cubicBezTo>
                      <a:pt x="31732" y="12300"/>
                      <a:pt x="31806" y="12226"/>
                      <a:pt x="31861" y="12171"/>
                    </a:cubicBezTo>
                    <a:close/>
                    <a:moveTo>
                      <a:pt x="23882" y="10443"/>
                    </a:moveTo>
                    <a:cubicBezTo>
                      <a:pt x="23900" y="10443"/>
                      <a:pt x="23919" y="10480"/>
                      <a:pt x="23955" y="10480"/>
                    </a:cubicBezTo>
                    <a:cubicBezTo>
                      <a:pt x="23974" y="10498"/>
                      <a:pt x="23992" y="10517"/>
                      <a:pt x="24011" y="10535"/>
                    </a:cubicBezTo>
                    <a:cubicBezTo>
                      <a:pt x="24029" y="10572"/>
                      <a:pt x="24066" y="10609"/>
                      <a:pt x="24103" y="10664"/>
                    </a:cubicBezTo>
                    <a:cubicBezTo>
                      <a:pt x="24029" y="10627"/>
                      <a:pt x="23974" y="10590"/>
                      <a:pt x="23919" y="10572"/>
                    </a:cubicBezTo>
                    <a:cubicBezTo>
                      <a:pt x="23845" y="10572"/>
                      <a:pt x="23753" y="10572"/>
                      <a:pt x="23698" y="10590"/>
                    </a:cubicBezTo>
                    <a:cubicBezTo>
                      <a:pt x="23643" y="10627"/>
                      <a:pt x="23588" y="10682"/>
                      <a:pt x="23588" y="10737"/>
                    </a:cubicBezTo>
                    <a:cubicBezTo>
                      <a:pt x="23569" y="10811"/>
                      <a:pt x="23569" y="10866"/>
                      <a:pt x="23625" y="10921"/>
                    </a:cubicBezTo>
                    <a:cubicBezTo>
                      <a:pt x="23625" y="10939"/>
                      <a:pt x="23643" y="10958"/>
                      <a:pt x="23661" y="10958"/>
                    </a:cubicBezTo>
                    <a:cubicBezTo>
                      <a:pt x="23698" y="10976"/>
                      <a:pt x="23735" y="10976"/>
                      <a:pt x="23772" y="10976"/>
                    </a:cubicBezTo>
                    <a:cubicBezTo>
                      <a:pt x="23827" y="10958"/>
                      <a:pt x="23900" y="10939"/>
                      <a:pt x="23955" y="10921"/>
                    </a:cubicBezTo>
                    <a:cubicBezTo>
                      <a:pt x="24007" y="10908"/>
                      <a:pt x="24050" y="10895"/>
                      <a:pt x="24097" y="10895"/>
                    </a:cubicBezTo>
                    <a:cubicBezTo>
                      <a:pt x="24116" y="10895"/>
                      <a:pt x="24136" y="10897"/>
                      <a:pt x="24158" y="10903"/>
                    </a:cubicBezTo>
                    <a:cubicBezTo>
                      <a:pt x="24158" y="10958"/>
                      <a:pt x="24194" y="11031"/>
                      <a:pt x="24286" y="11087"/>
                    </a:cubicBezTo>
                    <a:cubicBezTo>
                      <a:pt x="24286" y="11105"/>
                      <a:pt x="24305" y="11123"/>
                      <a:pt x="24305" y="11142"/>
                    </a:cubicBezTo>
                    <a:lnTo>
                      <a:pt x="24305" y="11142"/>
                    </a:lnTo>
                    <a:cubicBezTo>
                      <a:pt x="24305" y="11123"/>
                      <a:pt x="24286" y="11123"/>
                      <a:pt x="24286" y="11105"/>
                    </a:cubicBezTo>
                    <a:cubicBezTo>
                      <a:pt x="24233" y="11073"/>
                      <a:pt x="24173" y="11053"/>
                      <a:pt x="24118" y="11053"/>
                    </a:cubicBezTo>
                    <a:cubicBezTo>
                      <a:pt x="24079" y="11053"/>
                      <a:pt x="24041" y="11063"/>
                      <a:pt x="24011" y="11087"/>
                    </a:cubicBezTo>
                    <a:cubicBezTo>
                      <a:pt x="23974" y="11087"/>
                      <a:pt x="23955" y="11123"/>
                      <a:pt x="23937" y="11142"/>
                    </a:cubicBezTo>
                    <a:cubicBezTo>
                      <a:pt x="23919" y="11215"/>
                      <a:pt x="23974" y="11270"/>
                      <a:pt x="24011" y="11326"/>
                    </a:cubicBezTo>
                    <a:cubicBezTo>
                      <a:pt x="24103" y="11417"/>
                      <a:pt x="24194" y="11509"/>
                      <a:pt x="24305" y="11546"/>
                    </a:cubicBezTo>
                    <a:cubicBezTo>
                      <a:pt x="24342" y="11546"/>
                      <a:pt x="24378" y="11565"/>
                      <a:pt x="24415" y="11565"/>
                    </a:cubicBezTo>
                    <a:cubicBezTo>
                      <a:pt x="24452" y="11583"/>
                      <a:pt x="24470" y="11583"/>
                      <a:pt x="24489" y="11601"/>
                    </a:cubicBezTo>
                    <a:cubicBezTo>
                      <a:pt x="24489" y="11620"/>
                      <a:pt x="24489" y="11638"/>
                      <a:pt x="24489" y="11656"/>
                    </a:cubicBezTo>
                    <a:cubicBezTo>
                      <a:pt x="24507" y="12024"/>
                      <a:pt x="24489" y="12392"/>
                      <a:pt x="24415" y="12741"/>
                    </a:cubicBezTo>
                    <a:lnTo>
                      <a:pt x="24029" y="12741"/>
                    </a:lnTo>
                    <a:cubicBezTo>
                      <a:pt x="24084" y="12649"/>
                      <a:pt x="24139" y="12521"/>
                      <a:pt x="24194" y="12373"/>
                    </a:cubicBezTo>
                    <a:cubicBezTo>
                      <a:pt x="24286" y="12079"/>
                      <a:pt x="24213" y="11969"/>
                      <a:pt x="24213" y="11969"/>
                    </a:cubicBezTo>
                    <a:cubicBezTo>
                      <a:pt x="24194" y="11914"/>
                      <a:pt x="24158" y="11877"/>
                      <a:pt x="24121" y="11877"/>
                    </a:cubicBezTo>
                    <a:cubicBezTo>
                      <a:pt x="24111" y="11874"/>
                      <a:pt x="24101" y="11872"/>
                      <a:pt x="24090" y="11872"/>
                    </a:cubicBezTo>
                    <a:cubicBezTo>
                      <a:pt x="24041" y="11872"/>
                      <a:pt x="23986" y="11905"/>
                      <a:pt x="23955" y="11951"/>
                    </a:cubicBezTo>
                    <a:cubicBezTo>
                      <a:pt x="23864" y="12043"/>
                      <a:pt x="23827" y="12171"/>
                      <a:pt x="23827" y="12300"/>
                    </a:cubicBezTo>
                    <a:cubicBezTo>
                      <a:pt x="23827" y="12410"/>
                      <a:pt x="23827" y="12539"/>
                      <a:pt x="23845" y="12668"/>
                    </a:cubicBezTo>
                    <a:cubicBezTo>
                      <a:pt x="23790" y="12539"/>
                      <a:pt x="23716" y="12410"/>
                      <a:pt x="23643" y="12282"/>
                    </a:cubicBezTo>
                    <a:cubicBezTo>
                      <a:pt x="23643" y="12263"/>
                      <a:pt x="23643" y="12263"/>
                      <a:pt x="23661" y="12245"/>
                    </a:cubicBezTo>
                    <a:cubicBezTo>
                      <a:pt x="23661" y="12245"/>
                      <a:pt x="23661" y="12226"/>
                      <a:pt x="23680" y="12208"/>
                    </a:cubicBezTo>
                    <a:lnTo>
                      <a:pt x="23680" y="12153"/>
                    </a:lnTo>
                    <a:cubicBezTo>
                      <a:pt x="23735" y="12024"/>
                      <a:pt x="23827" y="11804"/>
                      <a:pt x="23919" y="11675"/>
                    </a:cubicBezTo>
                    <a:cubicBezTo>
                      <a:pt x="24029" y="11473"/>
                      <a:pt x="23900" y="11326"/>
                      <a:pt x="23900" y="11326"/>
                    </a:cubicBezTo>
                    <a:cubicBezTo>
                      <a:pt x="23882" y="11307"/>
                      <a:pt x="23882" y="11289"/>
                      <a:pt x="23864" y="11270"/>
                    </a:cubicBezTo>
                    <a:cubicBezTo>
                      <a:pt x="23827" y="11252"/>
                      <a:pt x="23808" y="11234"/>
                      <a:pt x="23790" y="11234"/>
                    </a:cubicBezTo>
                    <a:cubicBezTo>
                      <a:pt x="23735" y="11234"/>
                      <a:pt x="23680" y="11270"/>
                      <a:pt x="23643" y="11289"/>
                    </a:cubicBezTo>
                    <a:cubicBezTo>
                      <a:pt x="23533" y="11399"/>
                      <a:pt x="23477" y="11528"/>
                      <a:pt x="23459" y="11675"/>
                    </a:cubicBezTo>
                    <a:cubicBezTo>
                      <a:pt x="23459" y="11712"/>
                      <a:pt x="23441" y="11748"/>
                      <a:pt x="23459" y="11785"/>
                    </a:cubicBezTo>
                    <a:cubicBezTo>
                      <a:pt x="23459" y="11804"/>
                      <a:pt x="23459" y="11840"/>
                      <a:pt x="23477" y="11877"/>
                    </a:cubicBezTo>
                    <a:cubicBezTo>
                      <a:pt x="23496" y="11914"/>
                      <a:pt x="23496" y="11969"/>
                      <a:pt x="23514" y="12006"/>
                    </a:cubicBezTo>
                    <a:cubicBezTo>
                      <a:pt x="23496" y="12006"/>
                      <a:pt x="23496" y="11987"/>
                      <a:pt x="23496" y="11987"/>
                    </a:cubicBezTo>
                    <a:cubicBezTo>
                      <a:pt x="23441" y="11895"/>
                      <a:pt x="23386" y="11804"/>
                      <a:pt x="23330" y="11712"/>
                    </a:cubicBezTo>
                    <a:cubicBezTo>
                      <a:pt x="23349" y="11675"/>
                      <a:pt x="23386" y="11583"/>
                      <a:pt x="23404" y="11491"/>
                    </a:cubicBezTo>
                    <a:cubicBezTo>
                      <a:pt x="23404" y="11473"/>
                      <a:pt x="23404" y="11436"/>
                      <a:pt x="23404" y="11417"/>
                    </a:cubicBezTo>
                    <a:cubicBezTo>
                      <a:pt x="23422" y="11381"/>
                      <a:pt x="23422" y="11362"/>
                      <a:pt x="23441" y="11344"/>
                    </a:cubicBezTo>
                    <a:cubicBezTo>
                      <a:pt x="23459" y="11270"/>
                      <a:pt x="23496" y="11197"/>
                      <a:pt x="23551" y="11105"/>
                    </a:cubicBezTo>
                    <a:cubicBezTo>
                      <a:pt x="23643" y="10903"/>
                      <a:pt x="23496" y="10829"/>
                      <a:pt x="23496" y="10829"/>
                    </a:cubicBezTo>
                    <a:cubicBezTo>
                      <a:pt x="23459" y="10774"/>
                      <a:pt x="23404" y="10756"/>
                      <a:pt x="23330" y="10756"/>
                    </a:cubicBezTo>
                    <a:cubicBezTo>
                      <a:pt x="23294" y="10756"/>
                      <a:pt x="23257" y="10756"/>
                      <a:pt x="23220" y="10774"/>
                    </a:cubicBezTo>
                    <a:cubicBezTo>
                      <a:pt x="23183" y="10811"/>
                      <a:pt x="23147" y="10848"/>
                      <a:pt x="23128" y="10903"/>
                    </a:cubicBezTo>
                    <a:cubicBezTo>
                      <a:pt x="23091" y="11068"/>
                      <a:pt x="23110" y="11234"/>
                      <a:pt x="23165" y="11381"/>
                    </a:cubicBezTo>
                    <a:cubicBezTo>
                      <a:pt x="23183" y="11399"/>
                      <a:pt x="23183" y="11454"/>
                      <a:pt x="23202" y="11509"/>
                    </a:cubicBezTo>
                    <a:cubicBezTo>
                      <a:pt x="23110" y="11381"/>
                      <a:pt x="23018" y="11252"/>
                      <a:pt x="22926" y="11123"/>
                    </a:cubicBezTo>
                    <a:cubicBezTo>
                      <a:pt x="22926" y="10939"/>
                      <a:pt x="22999" y="10700"/>
                      <a:pt x="23073" y="10590"/>
                    </a:cubicBezTo>
                    <a:cubicBezTo>
                      <a:pt x="23091" y="10553"/>
                      <a:pt x="23110" y="10535"/>
                      <a:pt x="23110" y="10498"/>
                    </a:cubicBezTo>
                    <a:cubicBezTo>
                      <a:pt x="23147" y="10517"/>
                      <a:pt x="23165" y="10553"/>
                      <a:pt x="23220" y="10553"/>
                    </a:cubicBezTo>
                    <a:cubicBezTo>
                      <a:pt x="23248" y="10563"/>
                      <a:pt x="23275" y="10567"/>
                      <a:pt x="23305" y="10567"/>
                    </a:cubicBezTo>
                    <a:cubicBezTo>
                      <a:pt x="23335" y="10567"/>
                      <a:pt x="23367" y="10563"/>
                      <a:pt x="23404" y="10553"/>
                    </a:cubicBezTo>
                    <a:cubicBezTo>
                      <a:pt x="23551" y="10535"/>
                      <a:pt x="23680" y="10461"/>
                      <a:pt x="23827" y="10443"/>
                    </a:cubicBezTo>
                    <a:close/>
                    <a:moveTo>
                      <a:pt x="24746" y="12006"/>
                    </a:moveTo>
                    <a:cubicBezTo>
                      <a:pt x="24764" y="12024"/>
                      <a:pt x="24764" y="12024"/>
                      <a:pt x="24783" y="12043"/>
                    </a:cubicBezTo>
                    <a:cubicBezTo>
                      <a:pt x="24801" y="12061"/>
                      <a:pt x="24820" y="12079"/>
                      <a:pt x="24838" y="12098"/>
                    </a:cubicBezTo>
                    <a:cubicBezTo>
                      <a:pt x="24856" y="12116"/>
                      <a:pt x="24875" y="12134"/>
                      <a:pt x="24893" y="12153"/>
                    </a:cubicBezTo>
                    <a:cubicBezTo>
                      <a:pt x="24911" y="12171"/>
                      <a:pt x="24948" y="12208"/>
                      <a:pt x="24967" y="12226"/>
                    </a:cubicBezTo>
                    <a:cubicBezTo>
                      <a:pt x="24985" y="12263"/>
                      <a:pt x="25003" y="12300"/>
                      <a:pt x="25022" y="12355"/>
                    </a:cubicBezTo>
                    <a:cubicBezTo>
                      <a:pt x="24967" y="12484"/>
                      <a:pt x="24893" y="12612"/>
                      <a:pt x="24801" y="12741"/>
                    </a:cubicBezTo>
                    <a:lnTo>
                      <a:pt x="24525" y="12741"/>
                    </a:lnTo>
                    <a:cubicBezTo>
                      <a:pt x="24525" y="12686"/>
                      <a:pt x="24544" y="12631"/>
                      <a:pt x="24562" y="12557"/>
                    </a:cubicBezTo>
                    <a:cubicBezTo>
                      <a:pt x="24617" y="12410"/>
                      <a:pt x="24691" y="12208"/>
                      <a:pt x="24746" y="12006"/>
                    </a:cubicBezTo>
                    <a:close/>
                    <a:moveTo>
                      <a:pt x="23183" y="12668"/>
                    </a:moveTo>
                    <a:lnTo>
                      <a:pt x="23183" y="12668"/>
                    </a:lnTo>
                    <a:cubicBezTo>
                      <a:pt x="23220" y="12704"/>
                      <a:pt x="23257" y="12741"/>
                      <a:pt x="23312" y="12760"/>
                    </a:cubicBezTo>
                    <a:lnTo>
                      <a:pt x="23202" y="12760"/>
                    </a:lnTo>
                    <a:cubicBezTo>
                      <a:pt x="23202" y="12741"/>
                      <a:pt x="23202" y="12704"/>
                      <a:pt x="23183" y="12668"/>
                    </a:cubicBezTo>
                    <a:close/>
                    <a:moveTo>
                      <a:pt x="22779" y="11105"/>
                    </a:moveTo>
                    <a:cubicBezTo>
                      <a:pt x="22834" y="11160"/>
                      <a:pt x="22871" y="11234"/>
                      <a:pt x="22908" y="11289"/>
                    </a:cubicBezTo>
                    <a:cubicBezTo>
                      <a:pt x="22871" y="11270"/>
                      <a:pt x="22834" y="11270"/>
                      <a:pt x="22816" y="11270"/>
                    </a:cubicBezTo>
                    <a:cubicBezTo>
                      <a:pt x="22797" y="11266"/>
                      <a:pt x="22778" y="11263"/>
                      <a:pt x="22758" y="11263"/>
                    </a:cubicBezTo>
                    <a:cubicBezTo>
                      <a:pt x="22698" y="11263"/>
                      <a:pt x="22636" y="11284"/>
                      <a:pt x="22595" y="11326"/>
                    </a:cubicBezTo>
                    <a:cubicBezTo>
                      <a:pt x="22577" y="11344"/>
                      <a:pt x="22558" y="11381"/>
                      <a:pt x="22558" y="11417"/>
                    </a:cubicBezTo>
                    <a:cubicBezTo>
                      <a:pt x="22558" y="11436"/>
                      <a:pt x="22558" y="11454"/>
                      <a:pt x="22558" y="11491"/>
                    </a:cubicBezTo>
                    <a:cubicBezTo>
                      <a:pt x="22558" y="11509"/>
                      <a:pt x="22577" y="11546"/>
                      <a:pt x="22595" y="11565"/>
                    </a:cubicBezTo>
                    <a:cubicBezTo>
                      <a:pt x="22637" y="11641"/>
                      <a:pt x="22695" y="11666"/>
                      <a:pt x="22756" y="11666"/>
                    </a:cubicBezTo>
                    <a:cubicBezTo>
                      <a:pt x="22828" y="11666"/>
                      <a:pt x="22903" y="11631"/>
                      <a:pt x="22963" y="11601"/>
                    </a:cubicBezTo>
                    <a:cubicBezTo>
                      <a:pt x="22981" y="11601"/>
                      <a:pt x="22999" y="11583"/>
                      <a:pt x="23018" y="11583"/>
                    </a:cubicBezTo>
                    <a:cubicBezTo>
                      <a:pt x="23018" y="11583"/>
                      <a:pt x="23036" y="11565"/>
                      <a:pt x="23055" y="11565"/>
                    </a:cubicBezTo>
                    <a:lnTo>
                      <a:pt x="23091" y="11565"/>
                    </a:lnTo>
                    <a:cubicBezTo>
                      <a:pt x="23147" y="11675"/>
                      <a:pt x="23220" y="11785"/>
                      <a:pt x="23294" y="11895"/>
                    </a:cubicBezTo>
                    <a:cubicBezTo>
                      <a:pt x="23257" y="11877"/>
                      <a:pt x="23220" y="11859"/>
                      <a:pt x="23183" y="11840"/>
                    </a:cubicBezTo>
                    <a:cubicBezTo>
                      <a:pt x="23165" y="11822"/>
                      <a:pt x="23147" y="11822"/>
                      <a:pt x="23128" y="11822"/>
                    </a:cubicBezTo>
                    <a:cubicBezTo>
                      <a:pt x="23122" y="11816"/>
                      <a:pt x="23114" y="11814"/>
                      <a:pt x="23105" y="11814"/>
                    </a:cubicBezTo>
                    <a:cubicBezTo>
                      <a:pt x="23087" y="11814"/>
                      <a:pt x="23067" y="11822"/>
                      <a:pt x="23055" y="11822"/>
                    </a:cubicBezTo>
                    <a:cubicBezTo>
                      <a:pt x="22999" y="11840"/>
                      <a:pt x="22944" y="11859"/>
                      <a:pt x="22908" y="11895"/>
                    </a:cubicBezTo>
                    <a:cubicBezTo>
                      <a:pt x="22889" y="11914"/>
                      <a:pt x="22871" y="11951"/>
                      <a:pt x="22871" y="11969"/>
                    </a:cubicBezTo>
                    <a:cubicBezTo>
                      <a:pt x="22852" y="12006"/>
                      <a:pt x="22852" y="12024"/>
                      <a:pt x="22834" y="12061"/>
                    </a:cubicBezTo>
                    <a:cubicBezTo>
                      <a:pt x="22834" y="12079"/>
                      <a:pt x="22834" y="12098"/>
                      <a:pt x="22852" y="12116"/>
                    </a:cubicBezTo>
                    <a:cubicBezTo>
                      <a:pt x="22852" y="12116"/>
                      <a:pt x="22852" y="12134"/>
                      <a:pt x="22871" y="12153"/>
                    </a:cubicBezTo>
                    <a:cubicBezTo>
                      <a:pt x="22917" y="12245"/>
                      <a:pt x="22990" y="12277"/>
                      <a:pt x="23064" y="12277"/>
                    </a:cubicBezTo>
                    <a:cubicBezTo>
                      <a:pt x="23137" y="12277"/>
                      <a:pt x="23211" y="12245"/>
                      <a:pt x="23257" y="12208"/>
                    </a:cubicBezTo>
                    <a:cubicBezTo>
                      <a:pt x="23275" y="12190"/>
                      <a:pt x="23312" y="12190"/>
                      <a:pt x="23330" y="12171"/>
                    </a:cubicBezTo>
                    <a:cubicBezTo>
                      <a:pt x="23367" y="12153"/>
                      <a:pt x="23422" y="12153"/>
                      <a:pt x="23441" y="12153"/>
                    </a:cubicBezTo>
                    <a:cubicBezTo>
                      <a:pt x="23533" y="12300"/>
                      <a:pt x="23606" y="12429"/>
                      <a:pt x="23680" y="12557"/>
                    </a:cubicBezTo>
                    <a:cubicBezTo>
                      <a:pt x="23643" y="12539"/>
                      <a:pt x="23588" y="12502"/>
                      <a:pt x="23551" y="12465"/>
                    </a:cubicBezTo>
                    <a:cubicBezTo>
                      <a:pt x="23533" y="12447"/>
                      <a:pt x="23496" y="12429"/>
                      <a:pt x="23477" y="12429"/>
                    </a:cubicBezTo>
                    <a:cubicBezTo>
                      <a:pt x="23422" y="12392"/>
                      <a:pt x="23367" y="12373"/>
                      <a:pt x="23312" y="12373"/>
                    </a:cubicBezTo>
                    <a:cubicBezTo>
                      <a:pt x="23302" y="12369"/>
                      <a:pt x="23290" y="12366"/>
                      <a:pt x="23276" y="12366"/>
                    </a:cubicBezTo>
                    <a:cubicBezTo>
                      <a:pt x="23238" y="12366"/>
                      <a:pt x="23192" y="12383"/>
                      <a:pt x="23165" y="12410"/>
                    </a:cubicBezTo>
                    <a:cubicBezTo>
                      <a:pt x="23128" y="12465"/>
                      <a:pt x="23128" y="12521"/>
                      <a:pt x="23147" y="12576"/>
                    </a:cubicBezTo>
                    <a:cubicBezTo>
                      <a:pt x="23147" y="12576"/>
                      <a:pt x="23147" y="12594"/>
                      <a:pt x="23147" y="12594"/>
                    </a:cubicBezTo>
                    <a:cubicBezTo>
                      <a:pt x="23116" y="12564"/>
                      <a:pt x="23074" y="12534"/>
                      <a:pt x="23030" y="12534"/>
                    </a:cubicBezTo>
                    <a:cubicBezTo>
                      <a:pt x="23020" y="12534"/>
                      <a:pt x="23010" y="12536"/>
                      <a:pt x="22999" y="12539"/>
                    </a:cubicBezTo>
                    <a:cubicBezTo>
                      <a:pt x="22999" y="12539"/>
                      <a:pt x="22995" y="12539"/>
                      <a:pt x="22988" y="12539"/>
                    </a:cubicBezTo>
                    <a:cubicBezTo>
                      <a:pt x="22946" y="12539"/>
                      <a:pt x="22800" y="12552"/>
                      <a:pt x="22816" y="12741"/>
                    </a:cubicBezTo>
                    <a:cubicBezTo>
                      <a:pt x="22816" y="12760"/>
                      <a:pt x="22834" y="12760"/>
                      <a:pt x="22834" y="12778"/>
                    </a:cubicBezTo>
                    <a:lnTo>
                      <a:pt x="22650" y="12778"/>
                    </a:lnTo>
                    <a:cubicBezTo>
                      <a:pt x="22650" y="12760"/>
                      <a:pt x="22650" y="12760"/>
                      <a:pt x="22632" y="12741"/>
                    </a:cubicBezTo>
                    <a:cubicBezTo>
                      <a:pt x="22613" y="12668"/>
                      <a:pt x="22613" y="12576"/>
                      <a:pt x="22632" y="12502"/>
                    </a:cubicBezTo>
                    <a:cubicBezTo>
                      <a:pt x="22650" y="12410"/>
                      <a:pt x="22705" y="12337"/>
                      <a:pt x="22705" y="12263"/>
                    </a:cubicBezTo>
                    <a:cubicBezTo>
                      <a:pt x="22724" y="12153"/>
                      <a:pt x="22687" y="11969"/>
                      <a:pt x="22595" y="11895"/>
                    </a:cubicBezTo>
                    <a:cubicBezTo>
                      <a:pt x="22558" y="11859"/>
                      <a:pt x="22521" y="11859"/>
                      <a:pt x="22485" y="11859"/>
                    </a:cubicBezTo>
                    <a:cubicBezTo>
                      <a:pt x="22393" y="11877"/>
                      <a:pt x="22338" y="11932"/>
                      <a:pt x="22301" y="11987"/>
                    </a:cubicBezTo>
                    <a:cubicBezTo>
                      <a:pt x="22282" y="12043"/>
                      <a:pt x="22264" y="12079"/>
                      <a:pt x="22264" y="12134"/>
                    </a:cubicBezTo>
                    <a:cubicBezTo>
                      <a:pt x="22264" y="12153"/>
                      <a:pt x="22264" y="12171"/>
                      <a:pt x="22264" y="12171"/>
                    </a:cubicBezTo>
                    <a:cubicBezTo>
                      <a:pt x="22227" y="12098"/>
                      <a:pt x="22191" y="12043"/>
                      <a:pt x="22154" y="11969"/>
                    </a:cubicBezTo>
                    <a:cubicBezTo>
                      <a:pt x="22154" y="11748"/>
                      <a:pt x="22319" y="11583"/>
                      <a:pt x="22393" y="11399"/>
                    </a:cubicBezTo>
                    <a:cubicBezTo>
                      <a:pt x="22411" y="11326"/>
                      <a:pt x="22430" y="11234"/>
                      <a:pt x="22411" y="11160"/>
                    </a:cubicBezTo>
                    <a:cubicBezTo>
                      <a:pt x="22485" y="11142"/>
                      <a:pt x="22540" y="11105"/>
                      <a:pt x="22577" y="11105"/>
                    </a:cubicBezTo>
                    <a:cubicBezTo>
                      <a:pt x="22601" y="11111"/>
                      <a:pt x="22630" y="11113"/>
                      <a:pt x="22658" y="11113"/>
                    </a:cubicBezTo>
                    <a:cubicBezTo>
                      <a:pt x="22713" y="11113"/>
                      <a:pt x="22767" y="11105"/>
                      <a:pt x="22779" y="11105"/>
                    </a:cubicBezTo>
                    <a:close/>
                    <a:moveTo>
                      <a:pt x="2997" y="1"/>
                    </a:moveTo>
                    <a:lnTo>
                      <a:pt x="2997" y="1"/>
                    </a:lnTo>
                    <a:cubicBezTo>
                      <a:pt x="2593" y="607"/>
                      <a:pt x="2409" y="1453"/>
                      <a:pt x="2482" y="2188"/>
                    </a:cubicBezTo>
                    <a:cubicBezTo>
                      <a:pt x="2519" y="2648"/>
                      <a:pt x="2648" y="3089"/>
                      <a:pt x="2629" y="3549"/>
                    </a:cubicBezTo>
                    <a:cubicBezTo>
                      <a:pt x="2593" y="4248"/>
                      <a:pt x="2225" y="4873"/>
                      <a:pt x="1949" y="5534"/>
                    </a:cubicBezTo>
                    <a:cubicBezTo>
                      <a:pt x="1784" y="5939"/>
                      <a:pt x="1655" y="6362"/>
                      <a:pt x="1563" y="6803"/>
                    </a:cubicBezTo>
                    <a:cubicBezTo>
                      <a:pt x="1434" y="6803"/>
                      <a:pt x="1306" y="6785"/>
                      <a:pt x="1195" y="6766"/>
                    </a:cubicBezTo>
                    <a:lnTo>
                      <a:pt x="0" y="18532"/>
                    </a:lnTo>
                    <a:lnTo>
                      <a:pt x="43645" y="22944"/>
                    </a:lnTo>
                    <a:lnTo>
                      <a:pt x="44601" y="13605"/>
                    </a:lnTo>
                    <a:cubicBezTo>
                      <a:pt x="42726" y="12907"/>
                      <a:pt x="40042" y="13164"/>
                      <a:pt x="38020" y="12962"/>
                    </a:cubicBezTo>
                    <a:cubicBezTo>
                      <a:pt x="35997" y="12760"/>
                      <a:pt x="34012" y="12741"/>
                      <a:pt x="31953" y="12539"/>
                    </a:cubicBezTo>
                    <a:cubicBezTo>
                      <a:pt x="32081" y="12465"/>
                      <a:pt x="32210" y="12373"/>
                      <a:pt x="32320" y="12282"/>
                    </a:cubicBezTo>
                    <a:cubicBezTo>
                      <a:pt x="32339" y="12245"/>
                      <a:pt x="32376" y="12226"/>
                      <a:pt x="32394" y="12190"/>
                    </a:cubicBezTo>
                    <a:cubicBezTo>
                      <a:pt x="32559" y="12043"/>
                      <a:pt x="32743" y="11859"/>
                      <a:pt x="32743" y="11638"/>
                    </a:cubicBezTo>
                    <a:cubicBezTo>
                      <a:pt x="32743" y="11620"/>
                      <a:pt x="32725" y="11583"/>
                      <a:pt x="32706" y="11583"/>
                    </a:cubicBezTo>
                    <a:lnTo>
                      <a:pt x="32688" y="11583"/>
                    </a:lnTo>
                    <a:cubicBezTo>
                      <a:pt x="32670" y="11583"/>
                      <a:pt x="32651" y="11620"/>
                      <a:pt x="32651" y="11638"/>
                    </a:cubicBezTo>
                    <a:cubicBezTo>
                      <a:pt x="32633" y="11822"/>
                      <a:pt x="32467" y="11987"/>
                      <a:pt x="32320" y="12116"/>
                    </a:cubicBezTo>
                    <a:cubicBezTo>
                      <a:pt x="32284" y="12153"/>
                      <a:pt x="32265" y="12171"/>
                      <a:pt x="32247" y="12190"/>
                    </a:cubicBezTo>
                    <a:cubicBezTo>
                      <a:pt x="32118" y="12318"/>
                      <a:pt x="31971" y="12410"/>
                      <a:pt x="31824" y="12502"/>
                    </a:cubicBezTo>
                    <a:cubicBezTo>
                      <a:pt x="31953" y="12282"/>
                      <a:pt x="32081" y="12043"/>
                      <a:pt x="32192" y="11804"/>
                    </a:cubicBezTo>
                    <a:lnTo>
                      <a:pt x="32210" y="11804"/>
                    </a:lnTo>
                    <a:cubicBezTo>
                      <a:pt x="32284" y="11730"/>
                      <a:pt x="32357" y="11656"/>
                      <a:pt x="32431" y="11565"/>
                    </a:cubicBezTo>
                    <a:cubicBezTo>
                      <a:pt x="32651" y="11234"/>
                      <a:pt x="32909" y="10811"/>
                      <a:pt x="32964" y="10370"/>
                    </a:cubicBezTo>
                    <a:cubicBezTo>
                      <a:pt x="33019" y="9983"/>
                      <a:pt x="32927" y="9616"/>
                      <a:pt x="32835" y="9266"/>
                    </a:cubicBezTo>
                    <a:cubicBezTo>
                      <a:pt x="32780" y="9009"/>
                      <a:pt x="32725" y="8752"/>
                      <a:pt x="32706" y="8476"/>
                    </a:cubicBezTo>
                    <a:cubicBezTo>
                      <a:pt x="32706" y="8458"/>
                      <a:pt x="32688" y="8421"/>
                      <a:pt x="32651" y="8421"/>
                    </a:cubicBezTo>
                    <a:cubicBezTo>
                      <a:pt x="32633" y="8421"/>
                      <a:pt x="32596" y="8458"/>
                      <a:pt x="32615" y="8476"/>
                    </a:cubicBezTo>
                    <a:cubicBezTo>
                      <a:pt x="32615" y="8752"/>
                      <a:pt x="32670" y="9027"/>
                      <a:pt x="32743" y="9285"/>
                    </a:cubicBezTo>
                    <a:cubicBezTo>
                      <a:pt x="32817" y="9653"/>
                      <a:pt x="32909" y="9983"/>
                      <a:pt x="32854" y="10351"/>
                    </a:cubicBezTo>
                    <a:cubicBezTo>
                      <a:pt x="32800" y="10763"/>
                      <a:pt x="32554" y="11176"/>
                      <a:pt x="32354" y="11469"/>
                    </a:cubicBezTo>
                    <a:lnTo>
                      <a:pt x="32354" y="11469"/>
                    </a:lnTo>
                    <a:cubicBezTo>
                      <a:pt x="32356" y="11464"/>
                      <a:pt x="32357" y="11459"/>
                      <a:pt x="32357" y="11454"/>
                    </a:cubicBezTo>
                    <a:lnTo>
                      <a:pt x="32394" y="11381"/>
                    </a:lnTo>
                    <a:cubicBezTo>
                      <a:pt x="32486" y="11160"/>
                      <a:pt x="32559" y="10939"/>
                      <a:pt x="32633" y="10700"/>
                    </a:cubicBezTo>
                    <a:cubicBezTo>
                      <a:pt x="32633" y="10664"/>
                      <a:pt x="32651" y="10627"/>
                      <a:pt x="32670" y="10590"/>
                    </a:cubicBezTo>
                    <a:cubicBezTo>
                      <a:pt x="32688" y="10498"/>
                      <a:pt x="32725" y="10388"/>
                      <a:pt x="32725" y="10296"/>
                    </a:cubicBezTo>
                    <a:cubicBezTo>
                      <a:pt x="32725" y="10259"/>
                      <a:pt x="32706" y="10241"/>
                      <a:pt x="32670" y="10241"/>
                    </a:cubicBezTo>
                    <a:cubicBezTo>
                      <a:pt x="32651" y="10241"/>
                      <a:pt x="32615" y="10259"/>
                      <a:pt x="32615" y="10296"/>
                    </a:cubicBezTo>
                    <a:cubicBezTo>
                      <a:pt x="32615" y="10370"/>
                      <a:pt x="32596" y="10461"/>
                      <a:pt x="32559" y="10553"/>
                    </a:cubicBezTo>
                    <a:cubicBezTo>
                      <a:pt x="32541" y="10590"/>
                      <a:pt x="32541" y="10627"/>
                      <a:pt x="32523" y="10664"/>
                    </a:cubicBezTo>
                    <a:cubicBezTo>
                      <a:pt x="32523" y="10682"/>
                      <a:pt x="32523" y="10682"/>
                      <a:pt x="32504" y="10700"/>
                    </a:cubicBezTo>
                    <a:cubicBezTo>
                      <a:pt x="32596" y="10259"/>
                      <a:pt x="32651" y="9800"/>
                      <a:pt x="32651" y="9322"/>
                    </a:cubicBezTo>
                    <a:cubicBezTo>
                      <a:pt x="32651" y="9285"/>
                      <a:pt x="32633" y="9266"/>
                      <a:pt x="32596" y="9266"/>
                    </a:cubicBezTo>
                    <a:cubicBezTo>
                      <a:pt x="32559" y="9266"/>
                      <a:pt x="32541" y="9285"/>
                      <a:pt x="32541" y="9322"/>
                    </a:cubicBezTo>
                    <a:cubicBezTo>
                      <a:pt x="32541" y="10167"/>
                      <a:pt x="32394" y="10995"/>
                      <a:pt x="32118" y="11620"/>
                    </a:cubicBezTo>
                    <a:cubicBezTo>
                      <a:pt x="32100" y="11675"/>
                      <a:pt x="32081" y="11748"/>
                      <a:pt x="32045" y="11804"/>
                    </a:cubicBezTo>
                    <a:cubicBezTo>
                      <a:pt x="32045" y="11804"/>
                      <a:pt x="32026" y="11804"/>
                      <a:pt x="32026" y="11822"/>
                    </a:cubicBezTo>
                    <a:cubicBezTo>
                      <a:pt x="31934" y="11895"/>
                      <a:pt x="31861" y="12006"/>
                      <a:pt x="31787" y="12098"/>
                    </a:cubicBezTo>
                    <a:cubicBezTo>
                      <a:pt x="31750" y="12116"/>
                      <a:pt x="31714" y="12153"/>
                      <a:pt x="31695" y="12190"/>
                    </a:cubicBezTo>
                    <a:lnTo>
                      <a:pt x="31732" y="12098"/>
                    </a:lnTo>
                    <a:cubicBezTo>
                      <a:pt x="31879" y="11785"/>
                      <a:pt x="32008" y="11509"/>
                      <a:pt x="32081" y="11178"/>
                    </a:cubicBezTo>
                    <a:cubicBezTo>
                      <a:pt x="32247" y="10498"/>
                      <a:pt x="32339" y="9763"/>
                      <a:pt x="32339" y="8844"/>
                    </a:cubicBezTo>
                    <a:cubicBezTo>
                      <a:pt x="32339" y="8825"/>
                      <a:pt x="32320" y="8807"/>
                      <a:pt x="32284" y="8807"/>
                    </a:cubicBezTo>
                    <a:cubicBezTo>
                      <a:pt x="32247" y="8807"/>
                      <a:pt x="32228" y="8825"/>
                      <a:pt x="32228" y="8844"/>
                    </a:cubicBezTo>
                    <a:cubicBezTo>
                      <a:pt x="32228" y="9744"/>
                      <a:pt x="32137" y="10480"/>
                      <a:pt x="31971" y="11160"/>
                    </a:cubicBezTo>
                    <a:cubicBezTo>
                      <a:pt x="31898" y="11473"/>
                      <a:pt x="31769" y="11748"/>
                      <a:pt x="31640" y="12043"/>
                    </a:cubicBezTo>
                    <a:lnTo>
                      <a:pt x="31585" y="12153"/>
                    </a:lnTo>
                    <a:cubicBezTo>
                      <a:pt x="31567" y="12190"/>
                      <a:pt x="31548" y="12226"/>
                      <a:pt x="31530" y="12263"/>
                    </a:cubicBezTo>
                    <a:cubicBezTo>
                      <a:pt x="31567" y="12116"/>
                      <a:pt x="31585" y="11969"/>
                      <a:pt x="31622" y="11822"/>
                    </a:cubicBezTo>
                    <a:cubicBezTo>
                      <a:pt x="31842" y="10995"/>
                      <a:pt x="31861" y="10167"/>
                      <a:pt x="31879" y="9395"/>
                    </a:cubicBezTo>
                    <a:cubicBezTo>
                      <a:pt x="31879" y="9358"/>
                      <a:pt x="31842" y="9340"/>
                      <a:pt x="31824" y="9340"/>
                    </a:cubicBezTo>
                    <a:cubicBezTo>
                      <a:pt x="31787" y="9340"/>
                      <a:pt x="31769" y="9358"/>
                      <a:pt x="31769" y="9395"/>
                    </a:cubicBezTo>
                    <a:cubicBezTo>
                      <a:pt x="31769" y="10075"/>
                      <a:pt x="31750" y="10811"/>
                      <a:pt x="31585" y="11528"/>
                    </a:cubicBezTo>
                    <a:cubicBezTo>
                      <a:pt x="31585" y="11289"/>
                      <a:pt x="31585" y="11031"/>
                      <a:pt x="31585" y="10792"/>
                    </a:cubicBezTo>
                    <a:cubicBezTo>
                      <a:pt x="31585" y="10682"/>
                      <a:pt x="31585" y="10553"/>
                      <a:pt x="31585" y="10443"/>
                    </a:cubicBezTo>
                    <a:cubicBezTo>
                      <a:pt x="31603" y="10278"/>
                      <a:pt x="31585" y="10131"/>
                      <a:pt x="31567" y="9983"/>
                    </a:cubicBezTo>
                    <a:cubicBezTo>
                      <a:pt x="31567" y="9965"/>
                      <a:pt x="31567" y="9947"/>
                      <a:pt x="31567" y="9910"/>
                    </a:cubicBezTo>
                    <a:cubicBezTo>
                      <a:pt x="31585" y="9855"/>
                      <a:pt x="31585" y="9781"/>
                      <a:pt x="31603" y="9726"/>
                    </a:cubicBezTo>
                    <a:cubicBezTo>
                      <a:pt x="31659" y="9524"/>
                      <a:pt x="31695" y="9303"/>
                      <a:pt x="31695" y="9083"/>
                    </a:cubicBezTo>
                    <a:cubicBezTo>
                      <a:pt x="31695" y="9064"/>
                      <a:pt x="31659" y="9046"/>
                      <a:pt x="31640" y="9046"/>
                    </a:cubicBezTo>
                    <a:cubicBezTo>
                      <a:pt x="31603" y="9046"/>
                      <a:pt x="31585" y="9064"/>
                      <a:pt x="31585" y="9101"/>
                    </a:cubicBezTo>
                    <a:cubicBezTo>
                      <a:pt x="31585" y="9248"/>
                      <a:pt x="31567" y="9395"/>
                      <a:pt x="31530" y="9542"/>
                    </a:cubicBezTo>
                    <a:cubicBezTo>
                      <a:pt x="31511" y="9432"/>
                      <a:pt x="31493" y="9340"/>
                      <a:pt x="31475" y="9230"/>
                    </a:cubicBezTo>
                    <a:cubicBezTo>
                      <a:pt x="31456" y="9175"/>
                      <a:pt x="31456" y="9119"/>
                      <a:pt x="31438" y="9046"/>
                    </a:cubicBezTo>
                    <a:cubicBezTo>
                      <a:pt x="31420" y="8991"/>
                      <a:pt x="31401" y="8917"/>
                      <a:pt x="31401" y="8862"/>
                    </a:cubicBezTo>
                    <a:cubicBezTo>
                      <a:pt x="31364" y="8752"/>
                      <a:pt x="31328" y="8660"/>
                      <a:pt x="31328" y="8568"/>
                    </a:cubicBezTo>
                    <a:cubicBezTo>
                      <a:pt x="31328" y="8531"/>
                      <a:pt x="31309" y="8513"/>
                      <a:pt x="31272" y="8513"/>
                    </a:cubicBezTo>
                    <a:cubicBezTo>
                      <a:pt x="31254" y="8513"/>
                      <a:pt x="31217" y="8531"/>
                      <a:pt x="31217" y="8549"/>
                    </a:cubicBezTo>
                    <a:cubicBezTo>
                      <a:pt x="31217" y="8660"/>
                      <a:pt x="31254" y="8788"/>
                      <a:pt x="31291" y="8899"/>
                    </a:cubicBezTo>
                    <a:cubicBezTo>
                      <a:pt x="31309" y="8954"/>
                      <a:pt x="31328" y="9009"/>
                      <a:pt x="31328" y="9064"/>
                    </a:cubicBezTo>
                    <a:cubicBezTo>
                      <a:pt x="31346" y="9138"/>
                      <a:pt x="31364" y="9193"/>
                      <a:pt x="31364" y="9266"/>
                    </a:cubicBezTo>
                    <a:cubicBezTo>
                      <a:pt x="31401" y="9414"/>
                      <a:pt x="31438" y="9579"/>
                      <a:pt x="31456" y="9726"/>
                    </a:cubicBezTo>
                    <a:cubicBezTo>
                      <a:pt x="31456" y="9800"/>
                      <a:pt x="31456" y="9855"/>
                      <a:pt x="31456" y="9910"/>
                    </a:cubicBezTo>
                    <a:cubicBezTo>
                      <a:pt x="31438" y="10002"/>
                      <a:pt x="31420" y="10094"/>
                      <a:pt x="31420" y="10204"/>
                    </a:cubicBezTo>
                    <a:cubicBezTo>
                      <a:pt x="31401" y="10443"/>
                      <a:pt x="31364" y="10664"/>
                      <a:pt x="31309" y="10903"/>
                    </a:cubicBezTo>
                    <a:cubicBezTo>
                      <a:pt x="31309" y="10884"/>
                      <a:pt x="31309" y="10848"/>
                      <a:pt x="31309" y="10829"/>
                    </a:cubicBezTo>
                    <a:cubicBezTo>
                      <a:pt x="31328" y="10553"/>
                      <a:pt x="31328" y="10278"/>
                      <a:pt x="31346" y="10002"/>
                    </a:cubicBezTo>
                    <a:cubicBezTo>
                      <a:pt x="31346" y="9965"/>
                      <a:pt x="31309" y="9947"/>
                      <a:pt x="31291" y="9947"/>
                    </a:cubicBezTo>
                    <a:cubicBezTo>
                      <a:pt x="31254" y="9947"/>
                      <a:pt x="31236" y="9965"/>
                      <a:pt x="31236" y="10002"/>
                    </a:cubicBezTo>
                    <a:cubicBezTo>
                      <a:pt x="31236" y="10278"/>
                      <a:pt x="31217" y="10553"/>
                      <a:pt x="31199" y="10829"/>
                    </a:cubicBezTo>
                    <a:cubicBezTo>
                      <a:pt x="31199" y="11013"/>
                      <a:pt x="31181" y="11215"/>
                      <a:pt x="31181" y="11417"/>
                    </a:cubicBezTo>
                    <a:cubicBezTo>
                      <a:pt x="31162" y="11454"/>
                      <a:pt x="31162" y="11509"/>
                      <a:pt x="31144" y="11565"/>
                    </a:cubicBezTo>
                    <a:cubicBezTo>
                      <a:pt x="31107" y="11748"/>
                      <a:pt x="31052" y="11914"/>
                      <a:pt x="31015" y="12079"/>
                    </a:cubicBezTo>
                    <a:cubicBezTo>
                      <a:pt x="31015" y="11804"/>
                      <a:pt x="31033" y="11528"/>
                      <a:pt x="31033" y="11252"/>
                    </a:cubicBezTo>
                    <a:cubicBezTo>
                      <a:pt x="31089" y="11013"/>
                      <a:pt x="31125" y="10756"/>
                      <a:pt x="31125" y="10480"/>
                    </a:cubicBezTo>
                    <a:cubicBezTo>
                      <a:pt x="31125" y="10370"/>
                      <a:pt x="31125" y="10278"/>
                      <a:pt x="31125" y="10167"/>
                    </a:cubicBezTo>
                    <a:cubicBezTo>
                      <a:pt x="31125" y="9965"/>
                      <a:pt x="31125" y="9763"/>
                      <a:pt x="31125" y="9579"/>
                    </a:cubicBezTo>
                    <a:cubicBezTo>
                      <a:pt x="31125" y="9524"/>
                      <a:pt x="31125" y="9469"/>
                      <a:pt x="31144" y="9414"/>
                    </a:cubicBezTo>
                    <a:cubicBezTo>
                      <a:pt x="31144" y="9340"/>
                      <a:pt x="31162" y="9248"/>
                      <a:pt x="31162" y="9175"/>
                    </a:cubicBezTo>
                    <a:cubicBezTo>
                      <a:pt x="31162" y="9138"/>
                      <a:pt x="31125" y="9119"/>
                      <a:pt x="31107" y="9119"/>
                    </a:cubicBezTo>
                    <a:cubicBezTo>
                      <a:pt x="31070" y="9119"/>
                      <a:pt x="31052" y="9156"/>
                      <a:pt x="31052" y="9175"/>
                    </a:cubicBezTo>
                    <a:cubicBezTo>
                      <a:pt x="31052" y="9248"/>
                      <a:pt x="31052" y="9322"/>
                      <a:pt x="31033" y="9395"/>
                    </a:cubicBezTo>
                    <a:cubicBezTo>
                      <a:pt x="31033" y="9450"/>
                      <a:pt x="31015" y="9505"/>
                      <a:pt x="31015" y="9561"/>
                    </a:cubicBezTo>
                    <a:cubicBezTo>
                      <a:pt x="31015" y="9634"/>
                      <a:pt x="31015" y="9689"/>
                      <a:pt x="31015" y="9744"/>
                    </a:cubicBezTo>
                    <a:cubicBezTo>
                      <a:pt x="31015" y="9763"/>
                      <a:pt x="30997" y="9763"/>
                      <a:pt x="30997" y="9781"/>
                    </a:cubicBezTo>
                    <a:cubicBezTo>
                      <a:pt x="30997" y="10167"/>
                      <a:pt x="30978" y="10572"/>
                      <a:pt x="30942" y="10958"/>
                    </a:cubicBezTo>
                    <a:cubicBezTo>
                      <a:pt x="30942" y="11050"/>
                      <a:pt x="30942" y="11142"/>
                      <a:pt x="30942" y="11234"/>
                    </a:cubicBezTo>
                    <a:cubicBezTo>
                      <a:pt x="30905" y="11399"/>
                      <a:pt x="30850" y="11546"/>
                      <a:pt x="30813" y="11693"/>
                    </a:cubicBezTo>
                    <a:cubicBezTo>
                      <a:pt x="30831" y="11473"/>
                      <a:pt x="30850" y="11270"/>
                      <a:pt x="30850" y="11050"/>
                    </a:cubicBezTo>
                    <a:cubicBezTo>
                      <a:pt x="30850" y="10995"/>
                      <a:pt x="30850" y="10939"/>
                      <a:pt x="30850" y="10866"/>
                    </a:cubicBezTo>
                    <a:cubicBezTo>
                      <a:pt x="30850" y="10572"/>
                      <a:pt x="30850" y="10241"/>
                      <a:pt x="30776" y="9947"/>
                    </a:cubicBezTo>
                    <a:cubicBezTo>
                      <a:pt x="30813" y="9671"/>
                      <a:pt x="30831" y="9358"/>
                      <a:pt x="30850" y="9009"/>
                    </a:cubicBezTo>
                    <a:cubicBezTo>
                      <a:pt x="30850" y="8972"/>
                      <a:pt x="30813" y="8954"/>
                      <a:pt x="30794" y="8954"/>
                    </a:cubicBezTo>
                    <a:cubicBezTo>
                      <a:pt x="30758" y="8954"/>
                      <a:pt x="30739" y="8972"/>
                      <a:pt x="30739" y="9009"/>
                    </a:cubicBezTo>
                    <a:cubicBezTo>
                      <a:pt x="30739" y="9230"/>
                      <a:pt x="30721" y="9450"/>
                      <a:pt x="30703" y="9653"/>
                    </a:cubicBezTo>
                    <a:cubicBezTo>
                      <a:pt x="30647" y="9432"/>
                      <a:pt x="30592" y="9193"/>
                      <a:pt x="30537" y="8972"/>
                    </a:cubicBezTo>
                    <a:cubicBezTo>
                      <a:pt x="30537" y="8899"/>
                      <a:pt x="30519" y="8825"/>
                      <a:pt x="30500" y="8752"/>
                    </a:cubicBezTo>
                    <a:cubicBezTo>
                      <a:pt x="30482" y="8678"/>
                      <a:pt x="30445" y="8586"/>
                      <a:pt x="30427" y="8513"/>
                    </a:cubicBezTo>
                    <a:cubicBezTo>
                      <a:pt x="30372" y="8366"/>
                      <a:pt x="30316" y="8237"/>
                      <a:pt x="30335" y="8090"/>
                    </a:cubicBezTo>
                    <a:cubicBezTo>
                      <a:pt x="30335" y="8072"/>
                      <a:pt x="30316" y="8035"/>
                      <a:pt x="30280" y="8035"/>
                    </a:cubicBezTo>
                    <a:cubicBezTo>
                      <a:pt x="30243" y="8035"/>
                      <a:pt x="30225" y="8053"/>
                      <a:pt x="30225" y="8090"/>
                    </a:cubicBezTo>
                    <a:cubicBezTo>
                      <a:pt x="30206" y="8255"/>
                      <a:pt x="30261" y="8402"/>
                      <a:pt x="30316" y="8549"/>
                    </a:cubicBezTo>
                    <a:cubicBezTo>
                      <a:pt x="30353" y="8623"/>
                      <a:pt x="30372" y="8697"/>
                      <a:pt x="30390" y="8788"/>
                    </a:cubicBezTo>
                    <a:cubicBezTo>
                      <a:pt x="30408" y="8844"/>
                      <a:pt x="30427" y="8917"/>
                      <a:pt x="30445" y="8991"/>
                    </a:cubicBezTo>
                    <a:cubicBezTo>
                      <a:pt x="30500" y="9285"/>
                      <a:pt x="30555" y="9579"/>
                      <a:pt x="30647" y="9855"/>
                    </a:cubicBezTo>
                    <a:cubicBezTo>
                      <a:pt x="30666" y="9892"/>
                      <a:pt x="30666" y="9928"/>
                      <a:pt x="30666" y="9947"/>
                    </a:cubicBezTo>
                    <a:cubicBezTo>
                      <a:pt x="30666" y="10002"/>
                      <a:pt x="30666" y="10039"/>
                      <a:pt x="30666" y="10075"/>
                    </a:cubicBezTo>
                    <a:cubicBezTo>
                      <a:pt x="30647" y="10149"/>
                      <a:pt x="30629" y="10241"/>
                      <a:pt x="30611" y="10314"/>
                    </a:cubicBezTo>
                    <a:cubicBezTo>
                      <a:pt x="30611" y="10388"/>
                      <a:pt x="30592" y="10443"/>
                      <a:pt x="30574" y="10498"/>
                    </a:cubicBezTo>
                    <a:cubicBezTo>
                      <a:pt x="30574" y="10480"/>
                      <a:pt x="30574" y="10443"/>
                      <a:pt x="30574" y="10425"/>
                    </a:cubicBezTo>
                    <a:cubicBezTo>
                      <a:pt x="30519" y="10167"/>
                      <a:pt x="30482" y="9947"/>
                      <a:pt x="30427" y="9744"/>
                    </a:cubicBezTo>
                    <a:cubicBezTo>
                      <a:pt x="30408" y="9708"/>
                      <a:pt x="30390" y="9671"/>
                      <a:pt x="30390" y="9634"/>
                    </a:cubicBezTo>
                    <a:cubicBezTo>
                      <a:pt x="30353" y="9542"/>
                      <a:pt x="30316" y="9450"/>
                      <a:pt x="30316" y="9340"/>
                    </a:cubicBezTo>
                    <a:cubicBezTo>
                      <a:pt x="30316" y="9322"/>
                      <a:pt x="30298" y="9285"/>
                      <a:pt x="30280" y="9285"/>
                    </a:cubicBezTo>
                    <a:cubicBezTo>
                      <a:pt x="30243" y="9285"/>
                      <a:pt x="30225" y="9303"/>
                      <a:pt x="30206" y="9340"/>
                    </a:cubicBezTo>
                    <a:cubicBezTo>
                      <a:pt x="30206" y="9469"/>
                      <a:pt x="30243" y="9561"/>
                      <a:pt x="30280" y="9671"/>
                    </a:cubicBezTo>
                    <a:cubicBezTo>
                      <a:pt x="30298" y="9708"/>
                      <a:pt x="30298" y="9744"/>
                      <a:pt x="30316" y="9781"/>
                    </a:cubicBezTo>
                    <a:cubicBezTo>
                      <a:pt x="30372" y="9965"/>
                      <a:pt x="30427" y="10186"/>
                      <a:pt x="30464" y="10443"/>
                    </a:cubicBezTo>
                    <a:cubicBezTo>
                      <a:pt x="30500" y="10664"/>
                      <a:pt x="30519" y="10866"/>
                      <a:pt x="30555" y="11068"/>
                    </a:cubicBezTo>
                    <a:cubicBezTo>
                      <a:pt x="30537" y="11234"/>
                      <a:pt x="30537" y="11399"/>
                      <a:pt x="30482" y="11565"/>
                    </a:cubicBezTo>
                    <a:cubicBezTo>
                      <a:pt x="30464" y="11656"/>
                      <a:pt x="30464" y="11748"/>
                      <a:pt x="30464" y="11840"/>
                    </a:cubicBezTo>
                    <a:cubicBezTo>
                      <a:pt x="30445" y="11914"/>
                      <a:pt x="30445" y="12006"/>
                      <a:pt x="30427" y="12079"/>
                    </a:cubicBezTo>
                    <a:cubicBezTo>
                      <a:pt x="30427" y="12098"/>
                      <a:pt x="30427" y="12116"/>
                      <a:pt x="30408" y="12134"/>
                    </a:cubicBezTo>
                    <a:cubicBezTo>
                      <a:pt x="30408" y="11859"/>
                      <a:pt x="30390" y="11583"/>
                      <a:pt x="30390" y="11307"/>
                    </a:cubicBezTo>
                    <a:cubicBezTo>
                      <a:pt x="30390" y="10958"/>
                      <a:pt x="30335" y="10590"/>
                      <a:pt x="30280" y="10241"/>
                    </a:cubicBezTo>
                    <a:cubicBezTo>
                      <a:pt x="30261" y="10131"/>
                      <a:pt x="30243" y="10002"/>
                      <a:pt x="30225" y="9892"/>
                    </a:cubicBezTo>
                    <a:cubicBezTo>
                      <a:pt x="30188" y="9744"/>
                      <a:pt x="30151" y="9597"/>
                      <a:pt x="30114" y="9450"/>
                    </a:cubicBezTo>
                    <a:cubicBezTo>
                      <a:pt x="30059" y="9266"/>
                      <a:pt x="30004" y="9064"/>
                      <a:pt x="29986" y="8880"/>
                    </a:cubicBezTo>
                    <a:cubicBezTo>
                      <a:pt x="29986" y="8844"/>
                      <a:pt x="29967" y="8825"/>
                      <a:pt x="29930" y="8825"/>
                    </a:cubicBezTo>
                    <a:cubicBezTo>
                      <a:pt x="29912" y="8825"/>
                      <a:pt x="29875" y="8862"/>
                      <a:pt x="29894" y="8880"/>
                    </a:cubicBezTo>
                    <a:cubicBezTo>
                      <a:pt x="29894" y="9083"/>
                      <a:pt x="29949" y="9285"/>
                      <a:pt x="30004" y="9469"/>
                    </a:cubicBezTo>
                    <a:cubicBezTo>
                      <a:pt x="30041" y="9616"/>
                      <a:pt x="30096" y="9763"/>
                      <a:pt x="30114" y="9910"/>
                    </a:cubicBezTo>
                    <a:cubicBezTo>
                      <a:pt x="30133" y="10020"/>
                      <a:pt x="30151" y="10149"/>
                      <a:pt x="30169" y="10259"/>
                    </a:cubicBezTo>
                    <a:cubicBezTo>
                      <a:pt x="30225" y="10609"/>
                      <a:pt x="30280" y="10958"/>
                      <a:pt x="30280" y="11307"/>
                    </a:cubicBezTo>
                    <a:cubicBezTo>
                      <a:pt x="30280" y="11638"/>
                      <a:pt x="30298" y="11969"/>
                      <a:pt x="30316" y="12282"/>
                    </a:cubicBezTo>
                    <a:cubicBezTo>
                      <a:pt x="30316" y="12300"/>
                      <a:pt x="30316" y="12337"/>
                      <a:pt x="30316" y="12355"/>
                    </a:cubicBezTo>
                    <a:cubicBezTo>
                      <a:pt x="30298" y="12355"/>
                      <a:pt x="30298" y="12373"/>
                      <a:pt x="30298" y="12392"/>
                    </a:cubicBezTo>
                    <a:cubicBezTo>
                      <a:pt x="30280" y="12392"/>
                      <a:pt x="30243" y="12373"/>
                      <a:pt x="30206" y="12373"/>
                    </a:cubicBezTo>
                    <a:cubicBezTo>
                      <a:pt x="30206" y="12355"/>
                      <a:pt x="30206" y="12318"/>
                      <a:pt x="30206" y="12300"/>
                    </a:cubicBezTo>
                    <a:cubicBezTo>
                      <a:pt x="30225" y="12190"/>
                      <a:pt x="30225" y="12098"/>
                      <a:pt x="30225" y="11987"/>
                    </a:cubicBezTo>
                    <a:cubicBezTo>
                      <a:pt x="30225" y="11583"/>
                      <a:pt x="30188" y="11178"/>
                      <a:pt x="30169" y="10792"/>
                    </a:cubicBezTo>
                    <a:cubicBezTo>
                      <a:pt x="30169" y="10719"/>
                      <a:pt x="30151" y="10664"/>
                      <a:pt x="30151" y="10590"/>
                    </a:cubicBezTo>
                    <a:cubicBezTo>
                      <a:pt x="30133" y="10278"/>
                      <a:pt x="30133" y="10002"/>
                      <a:pt x="30022" y="9671"/>
                    </a:cubicBezTo>
                    <a:cubicBezTo>
                      <a:pt x="29986" y="9579"/>
                      <a:pt x="29949" y="9487"/>
                      <a:pt x="29930" y="9395"/>
                    </a:cubicBezTo>
                    <a:cubicBezTo>
                      <a:pt x="29838" y="9101"/>
                      <a:pt x="29728" y="8788"/>
                      <a:pt x="29563" y="8513"/>
                    </a:cubicBezTo>
                    <a:cubicBezTo>
                      <a:pt x="29563" y="8500"/>
                      <a:pt x="29544" y="8487"/>
                      <a:pt x="29521" y="8487"/>
                    </a:cubicBezTo>
                    <a:cubicBezTo>
                      <a:pt x="29511" y="8487"/>
                      <a:pt x="29500" y="8489"/>
                      <a:pt x="29489" y="8494"/>
                    </a:cubicBezTo>
                    <a:cubicBezTo>
                      <a:pt x="29471" y="8513"/>
                      <a:pt x="29471" y="8549"/>
                      <a:pt x="29471" y="8568"/>
                    </a:cubicBezTo>
                    <a:cubicBezTo>
                      <a:pt x="29636" y="8825"/>
                      <a:pt x="29728" y="9138"/>
                      <a:pt x="29820" y="9432"/>
                    </a:cubicBezTo>
                    <a:cubicBezTo>
                      <a:pt x="29857" y="9524"/>
                      <a:pt x="29875" y="9616"/>
                      <a:pt x="29912" y="9708"/>
                    </a:cubicBezTo>
                    <a:cubicBezTo>
                      <a:pt x="30022" y="10020"/>
                      <a:pt x="30022" y="10278"/>
                      <a:pt x="30041" y="10590"/>
                    </a:cubicBezTo>
                    <a:cubicBezTo>
                      <a:pt x="30059" y="10664"/>
                      <a:pt x="30059" y="10737"/>
                      <a:pt x="30059" y="10811"/>
                    </a:cubicBezTo>
                    <a:cubicBezTo>
                      <a:pt x="30077" y="11087"/>
                      <a:pt x="30096" y="11381"/>
                      <a:pt x="30096" y="11693"/>
                    </a:cubicBezTo>
                    <a:cubicBezTo>
                      <a:pt x="30077" y="11601"/>
                      <a:pt x="30059" y="11509"/>
                      <a:pt x="30041" y="11417"/>
                    </a:cubicBezTo>
                    <a:cubicBezTo>
                      <a:pt x="30022" y="11252"/>
                      <a:pt x="30004" y="11068"/>
                      <a:pt x="29986" y="10903"/>
                    </a:cubicBezTo>
                    <a:cubicBezTo>
                      <a:pt x="29949" y="10572"/>
                      <a:pt x="29912" y="10204"/>
                      <a:pt x="29820" y="9855"/>
                    </a:cubicBezTo>
                    <a:cubicBezTo>
                      <a:pt x="29765" y="9561"/>
                      <a:pt x="29655" y="9285"/>
                      <a:pt x="29563" y="9101"/>
                    </a:cubicBezTo>
                    <a:cubicBezTo>
                      <a:pt x="29508" y="8991"/>
                      <a:pt x="29471" y="8880"/>
                      <a:pt x="29416" y="8770"/>
                    </a:cubicBezTo>
                    <a:cubicBezTo>
                      <a:pt x="29305" y="8476"/>
                      <a:pt x="29195" y="8200"/>
                      <a:pt x="28974" y="7961"/>
                    </a:cubicBezTo>
                    <a:cubicBezTo>
                      <a:pt x="28965" y="7952"/>
                      <a:pt x="28951" y="7947"/>
                      <a:pt x="28938" y="7947"/>
                    </a:cubicBezTo>
                    <a:cubicBezTo>
                      <a:pt x="28924" y="7947"/>
                      <a:pt x="28910" y="7952"/>
                      <a:pt x="28901" y="7961"/>
                    </a:cubicBezTo>
                    <a:cubicBezTo>
                      <a:pt x="28882" y="7980"/>
                      <a:pt x="28882" y="8016"/>
                      <a:pt x="28901" y="8035"/>
                    </a:cubicBezTo>
                    <a:cubicBezTo>
                      <a:pt x="29103" y="8255"/>
                      <a:pt x="29213" y="8513"/>
                      <a:pt x="29324" y="8807"/>
                    </a:cubicBezTo>
                    <a:cubicBezTo>
                      <a:pt x="29360" y="8917"/>
                      <a:pt x="29416" y="9046"/>
                      <a:pt x="29471" y="9156"/>
                    </a:cubicBezTo>
                    <a:cubicBezTo>
                      <a:pt x="29544" y="9340"/>
                      <a:pt x="29655" y="9597"/>
                      <a:pt x="29728" y="9873"/>
                    </a:cubicBezTo>
                    <a:cubicBezTo>
                      <a:pt x="29783" y="10149"/>
                      <a:pt x="29820" y="10425"/>
                      <a:pt x="29857" y="10700"/>
                    </a:cubicBezTo>
                    <a:cubicBezTo>
                      <a:pt x="29838" y="10645"/>
                      <a:pt x="29820" y="10609"/>
                      <a:pt x="29802" y="10553"/>
                    </a:cubicBezTo>
                    <a:cubicBezTo>
                      <a:pt x="29747" y="10425"/>
                      <a:pt x="29673" y="10278"/>
                      <a:pt x="29618" y="10149"/>
                    </a:cubicBezTo>
                    <a:cubicBezTo>
                      <a:pt x="29526" y="9965"/>
                      <a:pt x="29434" y="9781"/>
                      <a:pt x="29379" y="9597"/>
                    </a:cubicBezTo>
                    <a:cubicBezTo>
                      <a:pt x="29305" y="9358"/>
                      <a:pt x="29195" y="9156"/>
                      <a:pt x="29103" y="8954"/>
                    </a:cubicBezTo>
                    <a:cubicBezTo>
                      <a:pt x="29085" y="8899"/>
                      <a:pt x="29048" y="8844"/>
                      <a:pt x="29011" y="8770"/>
                    </a:cubicBezTo>
                    <a:cubicBezTo>
                      <a:pt x="28919" y="8605"/>
                      <a:pt x="28809" y="8402"/>
                      <a:pt x="28791" y="8219"/>
                    </a:cubicBezTo>
                    <a:cubicBezTo>
                      <a:pt x="28791" y="8200"/>
                      <a:pt x="28772" y="8163"/>
                      <a:pt x="28735" y="8163"/>
                    </a:cubicBezTo>
                    <a:cubicBezTo>
                      <a:pt x="28699" y="8163"/>
                      <a:pt x="28680" y="8200"/>
                      <a:pt x="28680" y="8237"/>
                    </a:cubicBezTo>
                    <a:cubicBezTo>
                      <a:pt x="28699" y="8421"/>
                      <a:pt x="28809" y="8641"/>
                      <a:pt x="28919" y="8825"/>
                    </a:cubicBezTo>
                    <a:cubicBezTo>
                      <a:pt x="28956" y="8880"/>
                      <a:pt x="28974" y="8954"/>
                      <a:pt x="29011" y="9009"/>
                    </a:cubicBezTo>
                    <a:cubicBezTo>
                      <a:pt x="29103" y="9211"/>
                      <a:pt x="29195" y="9414"/>
                      <a:pt x="29269" y="9616"/>
                    </a:cubicBezTo>
                    <a:cubicBezTo>
                      <a:pt x="29324" y="9818"/>
                      <a:pt x="29434" y="10020"/>
                      <a:pt x="29526" y="10204"/>
                    </a:cubicBezTo>
                    <a:cubicBezTo>
                      <a:pt x="29581" y="10333"/>
                      <a:pt x="29655" y="10461"/>
                      <a:pt x="29710" y="10590"/>
                    </a:cubicBezTo>
                    <a:cubicBezTo>
                      <a:pt x="29802" y="10829"/>
                      <a:pt x="29820" y="11105"/>
                      <a:pt x="29838" y="11344"/>
                    </a:cubicBezTo>
                    <a:cubicBezTo>
                      <a:pt x="29838" y="11362"/>
                      <a:pt x="29838" y="11381"/>
                      <a:pt x="29838" y="11399"/>
                    </a:cubicBezTo>
                    <a:cubicBezTo>
                      <a:pt x="29747" y="11013"/>
                      <a:pt x="29599" y="10664"/>
                      <a:pt x="29452" y="10296"/>
                    </a:cubicBezTo>
                    <a:lnTo>
                      <a:pt x="29397" y="10204"/>
                    </a:lnTo>
                    <a:cubicBezTo>
                      <a:pt x="29305" y="9965"/>
                      <a:pt x="29213" y="9744"/>
                      <a:pt x="29121" y="9524"/>
                    </a:cubicBezTo>
                    <a:cubicBezTo>
                      <a:pt x="29048" y="9395"/>
                      <a:pt x="28974" y="9230"/>
                      <a:pt x="28882" y="9064"/>
                    </a:cubicBezTo>
                    <a:lnTo>
                      <a:pt x="28864" y="9046"/>
                    </a:lnTo>
                    <a:cubicBezTo>
                      <a:pt x="28846" y="8972"/>
                      <a:pt x="28809" y="8936"/>
                      <a:pt x="28809" y="8862"/>
                    </a:cubicBezTo>
                    <a:cubicBezTo>
                      <a:pt x="28809" y="8825"/>
                      <a:pt x="28791" y="8807"/>
                      <a:pt x="28772" y="8807"/>
                    </a:cubicBezTo>
                    <a:cubicBezTo>
                      <a:pt x="28735" y="8807"/>
                      <a:pt x="28717" y="8825"/>
                      <a:pt x="28699" y="8862"/>
                    </a:cubicBezTo>
                    <a:cubicBezTo>
                      <a:pt x="28699" y="8954"/>
                      <a:pt x="28735" y="9027"/>
                      <a:pt x="28772" y="9101"/>
                    </a:cubicBezTo>
                    <a:lnTo>
                      <a:pt x="28791" y="9119"/>
                    </a:lnTo>
                    <a:cubicBezTo>
                      <a:pt x="28882" y="9285"/>
                      <a:pt x="28956" y="9450"/>
                      <a:pt x="29011" y="9579"/>
                    </a:cubicBezTo>
                    <a:cubicBezTo>
                      <a:pt x="29121" y="9800"/>
                      <a:pt x="29213" y="10020"/>
                      <a:pt x="29305" y="10241"/>
                    </a:cubicBezTo>
                    <a:lnTo>
                      <a:pt x="29342" y="10351"/>
                    </a:lnTo>
                    <a:cubicBezTo>
                      <a:pt x="29544" y="10829"/>
                      <a:pt x="29728" y="11289"/>
                      <a:pt x="29820" y="11822"/>
                    </a:cubicBezTo>
                    <a:cubicBezTo>
                      <a:pt x="29838" y="11987"/>
                      <a:pt x="29875" y="12171"/>
                      <a:pt x="29894" y="12355"/>
                    </a:cubicBezTo>
                    <a:lnTo>
                      <a:pt x="29838" y="12355"/>
                    </a:lnTo>
                    <a:cubicBezTo>
                      <a:pt x="29838" y="12337"/>
                      <a:pt x="29838" y="12337"/>
                      <a:pt x="29820" y="12318"/>
                    </a:cubicBezTo>
                    <a:cubicBezTo>
                      <a:pt x="29747" y="11951"/>
                      <a:pt x="29636" y="11620"/>
                      <a:pt x="29508" y="11270"/>
                    </a:cubicBezTo>
                    <a:cubicBezTo>
                      <a:pt x="29489" y="11178"/>
                      <a:pt x="29452" y="11068"/>
                      <a:pt x="29416" y="10958"/>
                    </a:cubicBezTo>
                    <a:cubicBezTo>
                      <a:pt x="29360" y="10811"/>
                      <a:pt x="29305" y="10645"/>
                      <a:pt x="29232" y="10480"/>
                    </a:cubicBezTo>
                    <a:cubicBezTo>
                      <a:pt x="29177" y="10333"/>
                      <a:pt x="29121" y="10167"/>
                      <a:pt x="29066" y="9983"/>
                    </a:cubicBezTo>
                    <a:cubicBezTo>
                      <a:pt x="29011" y="9818"/>
                      <a:pt x="28938" y="9653"/>
                      <a:pt x="28846" y="9487"/>
                    </a:cubicBezTo>
                    <a:cubicBezTo>
                      <a:pt x="28809" y="9395"/>
                      <a:pt x="28772" y="9303"/>
                      <a:pt x="28735" y="9211"/>
                    </a:cubicBezTo>
                    <a:cubicBezTo>
                      <a:pt x="28717" y="9175"/>
                      <a:pt x="28699" y="9138"/>
                      <a:pt x="28699" y="9119"/>
                    </a:cubicBezTo>
                    <a:cubicBezTo>
                      <a:pt x="28625" y="8936"/>
                      <a:pt x="28552" y="8752"/>
                      <a:pt x="28423" y="8605"/>
                    </a:cubicBezTo>
                    <a:cubicBezTo>
                      <a:pt x="28423" y="8595"/>
                      <a:pt x="28414" y="8591"/>
                      <a:pt x="28400" y="8591"/>
                    </a:cubicBezTo>
                    <a:cubicBezTo>
                      <a:pt x="28386" y="8591"/>
                      <a:pt x="28368" y="8595"/>
                      <a:pt x="28349" y="8605"/>
                    </a:cubicBezTo>
                    <a:cubicBezTo>
                      <a:pt x="28331" y="8623"/>
                      <a:pt x="28331" y="8641"/>
                      <a:pt x="28349" y="8678"/>
                    </a:cubicBezTo>
                    <a:cubicBezTo>
                      <a:pt x="28460" y="8807"/>
                      <a:pt x="28515" y="8972"/>
                      <a:pt x="28588" y="9156"/>
                    </a:cubicBezTo>
                    <a:cubicBezTo>
                      <a:pt x="28607" y="9193"/>
                      <a:pt x="28625" y="9211"/>
                      <a:pt x="28625" y="9248"/>
                    </a:cubicBezTo>
                    <a:cubicBezTo>
                      <a:pt x="28662" y="9340"/>
                      <a:pt x="28717" y="9432"/>
                      <a:pt x="28754" y="9524"/>
                    </a:cubicBezTo>
                    <a:cubicBezTo>
                      <a:pt x="28827" y="9689"/>
                      <a:pt x="28901" y="9855"/>
                      <a:pt x="28956" y="10020"/>
                    </a:cubicBezTo>
                    <a:cubicBezTo>
                      <a:pt x="29011" y="10186"/>
                      <a:pt x="29085" y="10370"/>
                      <a:pt x="29140" y="10517"/>
                    </a:cubicBezTo>
                    <a:cubicBezTo>
                      <a:pt x="29195" y="10682"/>
                      <a:pt x="29250" y="10829"/>
                      <a:pt x="29305" y="10995"/>
                    </a:cubicBezTo>
                    <a:cubicBezTo>
                      <a:pt x="29342" y="11105"/>
                      <a:pt x="29379" y="11215"/>
                      <a:pt x="29416" y="11307"/>
                    </a:cubicBezTo>
                    <a:cubicBezTo>
                      <a:pt x="29526" y="11656"/>
                      <a:pt x="29636" y="11987"/>
                      <a:pt x="29728" y="12337"/>
                    </a:cubicBezTo>
                    <a:cubicBezTo>
                      <a:pt x="29728" y="12337"/>
                      <a:pt x="29728" y="12355"/>
                      <a:pt x="29728" y="12355"/>
                    </a:cubicBezTo>
                    <a:lnTo>
                      <a:pt x="29563" y="12355"/>
                    </a:lnTo>
                    <a:cubicBezTo>
                      <a:pt x="29563" y="12337"/>
                      <a:pt x="29544" y="12337"/>
                      <a:pt x="29544" y="12337"/>
                    </a:cubicBezTo>
                    <a:cubicBezTo>
                      <a:pt x="29397" y="11914"/>
                      <a:pt x="29269" y="11436"/>
                      <a:pt x="29140" y="10884"/>
                    </a:cubicBezTo>
                    <a:cubicBezTo>
                      <a:pt x="29066" y="10590"/>
                      <a:pt x="28956" y="10333"/>
                      <a:pt x="28791" y="10057"/>
                    </a:cubicBezTo>
                    <a:cubicBezTo>
                      <a:pt x="28754" y="10002"/>
                      <a:pt x="28717" y="9947"/>
                      <a:pt x="28680" y="9892"/>
                    </a:cubicBezTo>
                    <a:cubicBezTo>
                      <a:pt x="28478" y="9561"/>
                      <a:pt x="28276" y="9230"/>
                      <a:pt x="28239" y="8844"/>
                    </a:cubicBezTo>
                    <a:cubicBezTo>
                      <a:pt x="28239" y="8829"/>
                      <a:pt x="28215" y="8802"/>
                      <a:pt x="28196" y="8802"/>
                    </a:cubicBezTo>
                    <a:cubicBezTo>
                      <a:pt x="28192" y="8802"/>
                      <a:pt x="28187" y="8803"/>
                      <a:pt x="28184" y="8807"/>
                    </a:cubicBezTo>
                    <a:cubicBezTo>
                      <a:pt x="28147" y="8807"/>
                      <a:pt x="28129" y="8825"/>
                      <a:pt x="28129" y="8862"/>
                    </a:cubicBezTo>
                    <a:cubicBezTo>
                      <a:pt x="28165" y="9266"/>
                      <a:pt x="28386" y="9616"/>
                      <a:pt x="28588" y="9947"/>
                    </a:cubicBezTo>
                    <a:cubicBezTo>
                      <a:pt x="28625" y="10002"/>
                      <a:pt x="28662" y="10057"/>
                      <a:pt x="28699" y="10112"/>
                    </a:cubicBezTo>
                    <a:cubicBezTo>
                      <a:pt x="28846" y="10370"/>
                      <a:pt x="28956" y="10627"/>
                      <a:pt x="29030" y="10921"/>
                    </a:cubicBezTo>
                    <a:cubicBezTo>
                      <a:pt x="29085" y="11160"/>
                      <a:pt x="29140" y="11399"/>
                      <a:pt x="29213" y="11620"/>
                    </a:cubicBezTo>
                    <a:cubicBezTo>
                      <a:pt x="29140" y="11473"/>
                      <a:pt x="29066" y="11344"/>
                      <a:pt x="28993" y="11197"/>
                    </a:cubicBezTo>
                    <a:lnTo>
                      <a:pt x="28956" y="11105"/>
                    </a:lnTo>
                    <a:cubicBezTo>
                      <a:pt x="28901" y="11013"/>
                      <a:pt x="28864" y="10921"/>
                      <a:pt x="28809" y="10829"/>
                    </a:cubicBezTo>
                    <a:cubicBezTo>
                      <a:pt x="28772" y="10737"/>
                      <a:pt x="28735" y="10645"/>
                      <a:pt x="28680" y="10553"/>
                    </a:cubicBezTo>
                    <a:cubicBezTo>
                      <a:pt x="28662" y="10517"/>
                      <a:pt x="28625" y="10443"/>
                      <a:pt x="28570" y="10370"/>
                    </a:cubicBezTo>
                    <a:cubicBezTo>
                      <a:pt x="28441" y="10167"/>
                      <a:pt x="28239" y="9855"/>
                      <a:pt x="28294" y="9726"/>
                    </a:cubicBezTo>
                    <a:cubicBezTo>
                      <a:pt x="28294" y="9689"/>
                      <a:pt x="28294" y="9671"/>
                      <a:pt x="28257" y="9653"/>
                    </a:cubicBezTo>
                    <a:cubicBezTo>
                      <a:pt x="28252" y="9648"/>
                      <a:pt x="28246" y="9645"/>
                      <a:pt x="28239" y="9645"/>
                    </a:cubicBezTo>
                    <a:cubicBezTo>
                      <a:pt x="28221" y="9645"/>
                      <a:pt x="28197" y="9662"/>
                      <a:pt x="28184" y="9689"/>
                    </a:cubicBezTo>
                    <a:cubicBezTo>
                      <a:pt x="28110" y="9855"/>
                      <a:pt x="28313" y="10167"/>
                      <a:pt x="28478" y="10425"/>
                    </a:cubicBezTo>
                    <a:cubicBezTo>
                      <a:pt x="28515" y="10498"/>
                      <a:pt x="28570" y="10572"/>
                      <a:pt x="28588" y="10609"/>
                    </a:cubicBezTo>
                    <a:cubicBezTo>
                      <a:pt x="28643" y="10700"/>
                      <a:pt x="28680" y="10792"/>
                      <a:pt x="28717" y="10866"/>
                    </a:cubicBezTo>
                    <a:cubicBezTo>
                      <a:pt x="28754" y="10976"/>
                      <a:pt x="28809" y="11068"/>
                      <a:pt x="28846" y="11160"/>
                    </a:cubicBezTo>
                    <a:lnTo>
                      <a:pt x="28901" y="11252"/>
                    </a:lnTo>
                    <a:cubicBezTo>
                      <a:pt x="28956" y="11362"/>
                      <a:pt x="29011" y="11473"/>
                      <a:pt x="29085" y="11601"/>
                    </a:cubicBezTo>
                    <a:cubicBezTo>
                      <a:pt x="29030" y="11509"/>
                      <a:pt x="28974" y="11436"/>
                      <a:pt x="28919" y="11362"/>
                    </a:cubicBezTo>
                    <a:cubicBezTo>
                      <a:pt x="28846" y="11270"/>
                      <a:pt x="28791" y="11178"/>
                      <a:pt x="28735" y="11105"/>
                    </a:cubicBezTo>
                    <a:cubicBezTo>
                      <a:pt x="28643" y="10958"/>
                      <a:pt x="28552" y="10811"/>
                      <a:pt x="28441" y="10664"/>
                    </a:cubicBezTo>
                    <a:cubicBezTo>
                      <a:pt x="28313" y="10517"/>
                      <a:pt x="28129" y="10296"/>
                      <a:pt x="27982" y="10039"/>
                    </a:cubicBezTo>
                    <a:cubicBezTo>
                      <a:pt x="27982" y="10039"/>
                      <a:pt x="27963" y="10020"/>
                      <a:pt x="27963" y="10002"/>
                    </a:cubicBezTo>
                    <a:cubicBezTo>
                      <a:pt x="27890" y="9892"/>
                      <a:pt x="27779" y="9726"/>
                      <a:pt x="27798" y="9616"/>
                    </a:cubicBezTo>
                    <a:cubicBezTo>
                      <a:pt x="27816" y="9579"/>
                      <a:pt x="27779" y="9542"/>
                      <a:pt x="27761" y="9542"/>
                    </a:cubicBezTo>
                    <a:cubicBezTo>
                      <a:pt x="27724" y="9542"/>
                      <a:pt x="27706" y="9561"/>
                      <a:pt x="27687" y="9597"/>
                    </a:cubicBezTo>
                    <a:cubicBezTo>
                      <a:pt x="27669" y="9744"/>
                      <a:pt x="27798" y="9928"/>
                      <a:pt x="27871" y="10057"/>
                    </a:cubicBezTo>
                    <a:cubicBezTo>
                      <a:pt x="27871" y="10075"/>
                      <a:pt x="27890" y="10094"/>
                      <a:pt x="27890" y="10094"/>
                    </a:cubicBezTo>
                    <a:cubicBezTo>
                      <a:pt x="28055" y="10351"/>
                      <a:pt x="28221" y="10590"/>
                      <a:pt x="28349" y="10737"/>
                    </a:cubicBezTo>
                    <a:cubicBezTo>
                      <a:pt x="28460" y="10866"/>
                      <a:pt x="28552" y="11013"/>
                      <a:pt x="28643" y="11160"/>
                    </a:cubicBezTo>
                    <a:cubicBezTo>
                      <a:pt x="28699" y="11234"/>
                      <a:pt x="28772" y="11326"/>
                      <a:pt x="28827" y="11417"/>
                    </a:cubicBezTo>
                    <a:cubicBezTo>
                      <a:pt x="29011" y="11693"/>
                      <a:pt x="29195" y="11951"/>
                      <a:pt x="29342" y="12208"/>
                    </a:cubicBezTo>
                    <a:cubicBezTo>
                      <a:pt x="29360" y="12245"/>
                      <a:pt x="29379" y="12300"/>
                      <a:pt x="29416" y="12355"/>
                    </a:cubicBezTo>
                    <a:cubicBezTo>
                      <a:pt x="29360" y="12355"/>
                      <a:pt x="29324" y="12337"/>
                      <a:pt x="29287" y="12337"/>
                    </a:cubicBezTo>
                    <a:cubicBezTo>
                      <a:pt x="29287" y="12337"/>
                      <a:pt x="29287" y="12337"/>
                      <a:pt x="29269" y="12318"/>
                    </a:cubicBezTo>
                    <a:cubicBezTo>
                      <a:pt x="29250" y="12245"/>
                      <a:pt x="29213" y="12153"/>
                      <a:pt x="29177" y="12079"/>
                    </a:cubicBezTo>
                    <a:cubicBezTo>
                      <a:pt x="29085" y="11951"/>
                      <a:pt x="28956" y="11822"/>
                      <a:pt x="28827" y="11730"/>
                    </a:cubicBezTo>
                    <a:cubicBezTo>
                      <a:pt x="28772" y="11656"/>
                      <a:pt x="28717" y="11583"/>
                      <a:pt x="28662" y="11509"/>
                    </a:cubicBezTo>
                    <a:cubicBezTo>
                      <a:pt x="28588" y="11399"/>
                      <a:pt x="28515" y="11289"/>
                      <a:pt x="28441" y="11160"/>
                    </a:cubicBezTo>
                    <a:cubicBezTo>
                      <a:pt x="28423" y="11160"/>
                      <a:pt x="28423" y="11142"/>
                      <a:pt x="28404" y="11123"/>
                    </a:cubicBezTo>
                    <a:cubicBezTo>
                      <a:pt x="28386" y="11087"/>
                      <a:pt x="28294" y="10958"/>
                      <a:pt x="28294" y="10921"/>
                    </a:cubicBezTo>
                    <a:cubicBezTo>
                      <a:pt x="28313" y="10884"/>
                      <a:pt x="28294" y="10866"/>
                      <a:pt x="28276" y="10848"/>
                    </a:cubicBezTo>
                    <a:cubicBezTo>
                      <a:pt x="28265" y="10842"/>
                      <a:pt x="28254" y="10840"/>
                      <a:pt x="28244" y="10840"/>
                    </a:cubicBezTo>
                    <a:cubicBezTo>
                      <a:pt x="28221" y="10840"/>
                      <a:pt x="28202" y="10853"/>
                      <a:pt x="28202" y="10866"/>
                    </a:cubicBezTo>
                    <a:cubicBezTo>
                      <a:pt x="28165" y="10939"/>
                      <a:pt x="28221" y="11050"/>
                      <a:pt x="28313" y="11178"/>
                    </a:cubicBezTo>
                    <a:cubicBezTo>
                      <a:pt x="28331" y="11197"/>
                      <a:pt x="28331" y="11215"/>
                      <a:pt x="28349" y="11215"/>
                    </a:cubicBezTo>
                    <a:cubicBezTo>
                      <a:pt x="28423" y="11326"/>
                      <a:pt x="28496" y="11436"/>
                      <a:pt x="28570" y="11546"/>
                    </a:cubicBezTo>
                    <a:cubicBezTo>
                      <a:pt x="28552" y="11528"/>
                      <a:pt x="28515" y="11528"/>
                      <a:pt x="28496" y="11509"/>
                    </a:cubicBezTo>
                    <a:cubicBezTo>
                      <a:pt x="28257" y="11362"/>
                      <a:pt x="27926" y="11160"/>
                      <a:pt x="27945" y="10921"/>
                    </a:cubicBezTo>
                    <a:cubicBezTo>
                      <a:pt x="27963" y="10884"/>
                      <a:pt x="27926" y="10866"/>
                      <a:pt x="27908" y="10848"/>
                    </a:cubicBezTo>
                    <a:cubicBezTo>
                      <a:pt x="27871" y="10848"/>
                      <a:pt x="27853" y="10866"/>
                      <a:pt x="27853" y="10903"/>
                    </a:cubicBezTo>
                    <a:cubicBezTo>
                      <a:pt x="27798" y="11215"/>
                      <a:pt x="28165" y="11436"/>
                      <a:pt x="28441" y="11601"/>
                    </a:cubicBezTo>
                    <a:cubicBezTo>
                      <a:pt x="28496" y="11638"/>
                      <a:pt x="28552" y="11675"/>
                      <a:pt x="28607" y="11693"/>
                    </a:cubicBezTo>
                    <a:lnTo>
                      <a:pt x="28643" y="11730"/>
                    </a:lnTo>
                    <a:cubicBezTo>
                      <a:pt x="28680" y="11767"/>
                      <a:pt x="28717" y="11785"/>
                      <a:pt x="28754" y="11804"/>
                    </a:cubicBezTo>
                    <a:cubicBezTo>
                      <a:pt x="28809" y="11895"/>
                      <a:pt x="28864" y="11987"/>
                      <a:pt x="28919" y="12098"/>
                    </a:cubicBezTo>
                    <a:cubicBezTo>
                      <a:pt x="28974" y="12190"/>
                      <a:pt x="29030" y="12263"/>
                      <a:pt x="29085" y="12355"/>
                    </a:cubicBezTo>
                    <a:lnTo>
                      <a:pt x="28993" y="12355"/>
                    </a:lnTo>
                    <a:cubicBezTo>
                      <a:pt x="28901" y="12282"/>
                      <a:pt x="28827" y="12226"/>
                      <a:pt x="28754" y="12153"/>
                    </a:cubicBezTo>
                    <a:cubicBezTo>
                      <a:pt x="28735" y="12134"/>
                      <a:pt x="28717" y="12098"/>
                      <a:pt x="28680" y="12079"/>
                    </a:cubicBezTo>
                    <a:cubicBezTo>
                      <a:pt x="28570" y="11987"/>
                      <a:pt x="28404" y="11822"/>
                      <a:pt x="28386" y="11712"/>
                    </a:cubicBezTo>
                    <a:cubicBezTo>
                      <a:pt x="28386" y="11675"/>
                      <a:pt x="28368" y="11656"/>
                      <a:pt x="28331" y="11656"/>
                    </a:cubicBezTo>
                    <a:cubicBezTo>
                      <a:pt x="28294" y="11675"/>
                      <a:pt x="28276" y="11693"/>
                      <a:pt x="28294" y="11730"/>
                    </a:cubicBezTo>
                    <a:cubicBezTo>
                      <a:pt x="28313" y="11877"/>
                      <a:pt x="28478" y="12043"/>
                      <a:pt x="28607" y="12171"/>
                    </a:cubicBezTo>
                    <a:cubicBezTo>
                      <a:pt x="28643" y="12190"/>
                      <a:pt x="28662" y="12208"/>
                      <a:pt x="28680" y="12226"/>
                    </a:cubicBezTo>
                    <a:cubicBezTo>
                      <a:pt x="28735" y="12263"/>
                      <a:pt x="28791" y="12318"/>
                      <a:pt x="28827" y="12355"/>
                    </a:cubicBezTo>
                    <a:cubicBezTo>
                      <a:pt x="28809" y="12355"/>
                      <a:pt x="28772" y="12355"/>
                      <a:pt x="28754" y="12373"/>
                    </a:cubicBezTo>
                    <a:cubicBezTo>
                      <a:pt x="28699" y="12337"/>
                      <a:pt x="28662" y="12300"/>
                      <a:pt x="28625" y="12282"/>
                    </a:cubicBezTo>
                    <a:cubicBezTo>
                      <a:pt x="28607" y="12263"/>
                      <a:pt x="28588" y="12263"/>
                      <a:pt x="28570" y="12245"/>
                    </a:cubicBezTo>
                    <a:cubicBezTo>
                      <a:pt x="28441" y="12134"/>
                      <a:pt x="28368" y="12061"/>
                      <a:pt x="28349" y="12024"/>
                    </a:cubicBezTo>
                    <a:cubicBezTo>
                      <a:pt x="28349" y="12006"/>
                      <a:pt x="28331" y="11969"/>
                      <a:pt x="28313" y="11969"/>
                    </a:cubicBezTo>
                    <a:cubicBezTo>
                      <a:pt x="28303" y="11964"/>
                      <a:pt x="28294" y="11962"/>
                      <a:pt x="28287" y="11962"/>
                    </a:cubicBezTo>
                    <a:cubicBezTo>
                      <a:pt x="28266" y="11962"/>
                      <a:pt x="28252" y="11979"/>
                      <a:pt x="28239" y="12006"/>
                    </a:cubicBezTo>
                    <a:cubicBezTo>
                      <a:pt x="28221" y="12079"/>
                      <a:pt x="28313" y="12171"/>
                      <a:pt x="28515" y="12318"/>
                    </a:cubicBezTo>
                    <a:cubicBezTo>
                      <a:pt x="28533" y="12337"/>
                      <a:pt x="28533" y="12355"/>
                      <a:pt x="28552" y="12355"/>
                    </a:cubicBezTo>
                    <a:cubicBezTo>
                      <a:pt x="28552" y="12373"/>
                      <a:pt x="28570" y="12373"/>
                      <a:pt x="28588" y="12373"/>
                    </a:cubicBezTo>
                    <a:cubicBezTo>
                      <a:pt x="28349" y="12392"/>
                      <a:pt x="28110" y="12429"/>
                      <a:pt x="27871" y="12465"/>
                    </a:cubicBezTo>
                    <a:cubicBezTo>
                      <a:pt x="26989" y="12631"/>
                      <a:pt x="26198" y="12723"/>
                      <a:pt x="25334" y="12723"/>
                    </a:cubicBezTo>
                    <a:lnTo>
                      <a:pt x="24985" y="12723"/>
                    </a:lnTo>
                    <a:cubicBezTo>
                      <a:pt x="25077" y="12557"/>
                      <a:pt x="25169" y="12373"/>
                      <a:pt x="25261" y="12171"/>
                    </a:cubicBezTo>
                    <a:cubicBezTo>
                      <a:pt x="25298" y="12171"/>
                      <a:pt x="25334" y="12153"/>
                      <a:pt x="25371" y="12153"/>
                    </a:cubicBezTo>
                    <a:cubicBezTo>
                      <a:pt x="25389" y="12134"/>
                      <a:pt x="25426" y="12134"/>
                      <a:pt x="25481" y="12134"/>
                    </a:cubicBezTo>
                    <a:lnTo>
                      <a:pt x="25628" y="12134"/>
                    </a:lnTo>
                    <a:cubicBezTo>
                      <a:pt x="25831" y="12116"/>
                      <a:pt x="26125" y="11969"/>
                      <a:pt x="26143" y="11785"/>
                    </a:cubicBezTo>
                    <a:cubicBezTo>
                      <a:pt x="26162" y="11730"/>
                      <a:pt x="26143" y="11675"/>
                      <a:pt x="26070" y="11638"/>
                    </a:cubicBezTo>
                    <a:cubicBezTo>
                      <a:pt x="26021" y="11620"/>
                      <a:pt x="25970" y="11612"/>
                      <a:pt x="25918" y="11612"/>
                    </a:cubicBezTo>
                    <a:cubicBezTo>
                      <a:pt x="25816" y="11612"/>
                      <a:pt x="25714" y="11644"/>
                      <a:pt x="25628" y="11693"/>
                    </a:cubicBezTo>
                    <a:cubicBezTo>
                      <a:pt x="25537" y="11748"/>
                      <a:pt x="25481" y="11822"/>
                      <a:pt x="25408" y="11914"/>
                    </a:cubicBezTo>
                    <a:cubicBezTo>
                      <a:pt x="25389" y="11932"/>
                      <a:pt x="25371" y="11969"/>
                      <a:pt x="25334" y="11987"/>
                    </a:cubicBezTo>
                    <a:cubicBezTo>
                      <a:pt x="25389" y="11859"/>
                      <a:pt x="25445" y="11712"/>
                      <a:pt x="25481" y="11565"/>
                    </a:cubicBezTo>
                    <a:cubicBezTo>
                      <a:pt x="25481" y="11565"/>
                      <a:pt x="25481" y="11565"/>
                      <a:pt x="25481" y="11546"/>
                    </a:cubicBezTo>
                    <a:lnTo>
                      <a:pt x="25518" y="11546"/>
                    </a:lnTo>
                    <a:cubicBezTo>
                      <a:pt x="25518" y="11528"/>
                      <a:pt x="25518" y="11528"/>
                      <a:pt x="25518" y="11528"/>
                    </a:cubicBezTo>
                    <a:cubicBezTo>
                      <a:pt x="25610" y="11491"/>
                      <a:pt x="25757" y="11473"/>
                      <a:pt x="25923" y="11417"/>
                    </a:cubicBezTo>
                    <a:cubicBezTo>
                      <a:pt x="26070" y="11362"/>
                      <a:pt x="26070" y="11197"/>
                      <a:pt x="26070" y="11123"/>
                    </a:cubicBezTo>
                    <a:cubicBezTo>
                      <a:pt x="26070" y="11050"/>
                      <a:pt x="26033" y="10976"/>
                      <a:pt x="25941" y="10939"/>
                    </a:cubicBezTo>
                    <a:cubicBezTo>
                      <a:pt x="25921" y="10933"/>
                      <a:pt x="25900" y="10930"/>
                      <a:pt x="25878" y="10930"/>
                    </a:cubicBezTo>
                    <a:cubicBezTo>
                      <a:pt x="25779" y="10930"/>
                      <a:pt x="25664" y="10993"/>
                      <a:pt x="25573" y="11068"/>
                    </a:cubicBezTo>
                    <a:cubicBezTo>
                      <a:pt x="25610" y="10884"/>
                      <a:pt x="25610" y="10700"/>
                      <a:pt x="25610" y="10498"/>
                    </a:cubicBezTo>
                    <a:lnTo>
                      <a:pt x="25628" y="10498"/>
                    </a:lnTo>
                    <a:cubicBezTo>
                      <a:pt x="25628" y="10498"/>
                      <a:pt x="25628" y="10517"/>
                      <a:pt x="25628" y="10517"/>
                    </a:cubicBezTo>
                    <a:cubicBezTo>
                      <a:pt x="25684" y="10351"/>
                      <a:pt x="25867" y="10314"/>
                      <a:pt x="26162" y="10278"/>
                    </a:cubicBezTo>
                    <a:cubicBezTo>
                      <a:pt x="26437" y="10222"/>
                      <a:pt x="26364" y="9965"/>
                      <a:pt x="26364" y="9965"/>
                    </a:cubicBezTo>
                    <a:cubicBezTo>
                      <a:pt x="26345" y="9928"/>
                      <a:pt x="26327" y="9873"/>
                      <a:pt x="26290" y="9836"/>
                    </a:cubicBezTo>
                    <a:cubicBezTo>
                      <a:pt x="26235" y="9775"/>
                      <a:pt x="26170" y="9751"/>
                      <a:pt x="26102" y="9751"/>
                    </a:cubicBezTo>
                    <a:cubicBezTo>
                      <a:pt x="25968" y="9751"/>
                      <a:pt x="25825" y="9849"/>
                      <a:pt x="25739" y="9947"/>
                    </a:cubicBezTo>
                    <a:cubicBezTo>
                      <a:pt x="25684" y="10002"/>
                      <a:pt x="25628" y="10075"/>
                      <a:pt x="25592" y="10149"/>
                    </a:cubicBezTo>
                    <a:cubicBezTo>
                      <a:pt x="25592" y="10112"/>
                      <a:pt x="25592" y="10075"/>
                      <a:pt x="25592" y="10039"/>
                    </a:cubicBezTo>
                    <a:cubicBezTo>
                      <a:pt x="25592" y="10039"/>
                      <a:pt x="25592" y="10020"/>
                      <a:pt x="25592" y="10020"/>
                    </a:cubicBezTo>
                    <a:cubicBezTo>
                      <a:pt x="25592" y="10020"/>
                      <a:pt x="25592" y="10002"/>
                      <a:pt x="25592" y="10002"/>
                    </a:cubicBezTo>
                    <a:cubicBezTo>
                      <a:pt x="25592" y="9983"/>
                      <a:pt x="25592" y="9983"/>
                      <a:pt x="25592" y="9965"/>
                    </a:cubicBezTo>
                    <a:cubicBezTo>
                      <a:pt x="25592" y="9928"/>
                      <a:pt x="25610" y="9873"/>
                      <a:pt x="25628" y="9836"/>
                    </a:cubicBezTo>
                    <a:cubicBezTo>
                      <a:pt x="25739" y="9634"/>
                      <a:pt x="25904" y="9597"/>
                      <a:pt x="26033" y="9432"/>
                    </a:cubicBezTo>
                    <a:cubicBezTo>
                      <a:pt x="26070" y="9395"/>
                      <a:pt x="26088" y="9358"/>
                      <a:pt x="26106" y="9303"/>
                    </a:cubicBezTo>
                    <a:cubicBezTo>
                      <a:pt x="26143" y="9193"/>
                      <a:pt x="26106" y="9119"/>
                      <a:pt x="26051" y="9064"/>
                    </a:cubicBezTo>
                    <a:cubicBezTo>
                      <a:pt x="26011" y="9010"/>
                      <a:pt x="25961" y="8976"/>
                      <a:pt x="25901" y="8976"/>
                    </a:cubicBezTo>
                    <a:cubicBezTo>
                      <a:pt x="25879" y="8976"/>
                      <a:pt x="25855" y="8981"/>
                      <a:pt x="25831" y="8991"/>
                    </a:cubicBezTo>
                    <a:cubicBezTo>
                      <a:pt x="25702" y="9009"/>
                      <a:pt x="25592" y="9138"/>
                      <a:pt x="25555" y="9266"/>
                    </a:cubicBezTo>
                    <a:cubicBezTo>
                      <a:pt x="25537" y="9358"/>
                      <a:pt x="25537" y="9432"/>
                      <a:pt x="25518" y="9524"/>
                    </a:cubicBezTo>
                    <a:cubicBezTo>
                      <a:pt x="25500" y="9377"/>
                      <a:pt x="25481" y="9230"/>
                      <a:pt x="25445" y="9101"/>
                    </a:cubicBezTo>
                    <a:cubicBezTo>
                      <a:pt x="25463" y="9101"/>
                      <a:pt x="25481" y="9101"/>
                      <a:pt x="25481" y="9083"/>
                    </a:cubicBezTo>
                    <a:cubicBezTo>
                      <a:pt x="25500" y="9046"/>
                      <a:pt x="25518" y="9027"/>
                      <a:pt x="25537" y="8991"/>
                    </a:cubicBezTo>
                    <a:cubicBezTo>
                      <a:pt x="25555" y="8954"/>
                      <a:pt x="25592" y="8917"/>
                      <a:pt x="25628" y="8880"/>
                    </a:cubicBezTo>
                    <a:cubicBezTo>
                      <a:pt x="25684" y="8844"/>
                      <a:pt x="25720" y="8788"/>
                      <a:pt x="25757" y="8733"/>
                    </a:cubicBezTo>
                    <a:cubicBezTo>
                      <a:pt x="25812" y="8641"/>
                      <a:pt x="25831" y="8513"/>
                      <a:pt x="25776" y="8421"/>
                    </a:cubicBezTo>
                    <a:cubicBezTo>
                      <a:pt x="25730" y="8344"/>
                      <a:pt x="25633" y="8306"/>
                      <a:pt x="25548" y="8306"/>
                    </a:cubicBezTo>
                    <a:cubicBezTo>
                      <a:pt x="25531" y="8306"/>
                      <a:pt x="25515" y="8307"/>
                      <a:pt x="25500" y="8310"/>
                    </a:cubicBezTo>
                    <a:cubicBezTo>
                      <a:pt x="25389" y="8329"/>
                      <a:pt x="25353" y="8402"/>
                      <a:pt x="25353" y="8494"/>
                    </a:cubicBezTo>
                    <a:cubicBezTo>
                      <a:pt x="25334" y="8549"/>
                      <a:pt x="25334" y="8605"/>
                      <a:pt x="25334" y="8678"/>
                    </a:cubicBezTo>
                    <a:cubicBezTo>
                      <a:pt x="25298" y="8568"/>
                      <a:pt x="25261" y="8458"/>
                      <a:pt x="25224" y="8384"/>
                    </a:cubicBezTo>
                    <a:cubicBezTo>
                      <a:pt x="25224" y="8366"/>
                      <a:pt x="25224" y="8366"/>
                      <a:pt x="25224" y="8366"/>
                    </a:cubicBezTo>
                    <a:cubicBezTo>
                      <a:pt x="25224" y="8366"/>
                      <a:pt x="25224" y="8347"/>
                      <a:pt x="25224" y="8347"/>
                    </a:cubicBezTo>
                    <a:cubicBezTo>
                      <a:pt x="25242" y="8329"/>
                      <a:pt x="25242" y="8329"/>
                      <a:pt x="25242" y="8329"/>
                    </a:cubicBezTo>
                    <a:cubicBezTo>
                      <a:pt x="25298" y="8237"/>
                      <a:pt x="25408" y="8163"/>
                      <a:pt x="25518" y="8035"/>
                    </a:cubicBezTo>
                    <a:cubicBezTo>
                      <a:pt x="25628" y="7906"/>
                      <a:pt x="25555" y="7759"/>
                      <a:pt x="25500" y="7704"/>
                    </a:cubicBezTo>
                    <a:cubicBezTo>
                      <a:pt x="25469" y="7643"/>
                      <a:pt x="25414" y="7607"/>
                      <a:pt x="25343" y="7607"/>
                    </a:cubicBezTo>
                    <a:cubicBezTo>
                      <a:pt x="25329" y="7607"/>
                      <a:pt x="25313" y="7609"/>
                      <a:pt x="25298" y="7612"/>
                    </a:cubicBezTo>
                    <a:cubicBezTo>
                      <a:pt x="25150" y="7630"/>
                      <a:pt x="25059" y="7851"/>
                      <a:pt x="25022" y="7998"/>
                    </a:cubicBezTo>
                    <a:cubicBezTo>
                      <a:pt x="25003" y="7961"/>
                      <a:pt x="24967" y="7906"/>
                      <a:pt x="24948" y="7869"/>
                    </a:cubicBezTo>
                    <a:cubicBezTo>
                      <a:pt x="24948" y="7814"/>
                      <a:pt x="24948" y="7759"/>
                      <a:pt x="24948" y="7704"/>
                    </a:cubicBezTo>
                    <a:cubicBezTo>
                      <a:pt x="24967" y="7667"/>
                      <a:pt x="24967" y="7630"/>
                      <a:pt x="24985" y="7594"/>
                    </a:cubicBezTo>
                    <a:cubicBezTo>
                      <a:pt x="24985" y="7575"/>
                      <a:pt x="25003" y="7557"/>
                      <a:pt x="25003" y="7538"/>
                    </a:cubicBezTo>
                    <a:cubicBezTo>
                      <a:pt x="25022" y="7502"/>
                      <a:pt x="25040" y="7483"/>
                      <a:pt x="25040" y="7446"/>
                    </a:cubicBezTo>
                    <a:cubicBezTo>
                      <a:pt x="25095" y="7263"/>
                      <a:pt x="25095" y="6932"/>
                      <a:pt x="24930" y="6840"/>
                    </a:cubicBezTo>
                    <a:cubicBezTo>
                      <a:pt x="24905" y="6823"/>
                      <a:pt x="24880" y="6814"/>
                      <a:pt x="24855" y="6814"/>
                    </a:cubicBezTo>
                    <a:cubicBezTo>
                      <a:pt x="24825" y="6814"/>
                      <a:pt x="24795" y="6828"/>
                      <a:pt x="24764" y="6858"/>
                    </a:cubicBezTo>
                    <a:cubicBezTo>
                      <a:pt x="24654" y="6968"/>
                      <a:pt x="24617" y="7134"/>
                      <a:pt x="24636" y="7281"/>
                    </a:cubicBezTo>
                    <a:cubicBezTo>
                      <a:pt x="24654" y="7391"/>
                      <a:pt x="24709" y="7483"/>
                      <a:pt x="24746" y="7575"/>
                    </a:cubicBezTo>
                    <a:cubicBezTo>
                      <a:pt x="24783" y="7630"/>
                      <a:pt x="24820" y="7685"/>
                      <a:pt x="24838" y="7741"/>
                    </a:cubicBezTo>
                    <a:cubicBezTo>
                      <a:pt x="24856" y="7796"/>
                      <a:pt x="24875" y="7851"/>
                      <a:pt x="24893" y="7906"/>
                    </a:cubicBezTo>
                    <a:cubicBezTo>
                      <a:pt x="24794" y="7792"/>
                      <a:pt x="24650" y="7668"/>
                      <a:pt x="24506" y="7668"/>
                    </a:cubicBezTo>
                    <a:cubicBezTo>
                      <a:pt x="24463" y="7668"/>
                      <a:pt x="24420" y="7679"/>
                      <a:pt x="24378" y="7704"/>
                    </a:cubicBezTo>
                    <a:cubicBezTo>
                      <a:pt x="24360" y="7722"/>
                      <a:pt x="24342" y="7722"/>
                      <a:pt x="24323" y="7741"/>
                    </a:cubicBezTo>
                    <a:cubicBezTo>
                      <a:pt x="24286" y="7777"/>
                      <a:pt x="24268" y="7814"/>
                      <a:pt x="24268" y="7869"/>
                    </a:cubicBezTo>
                    <a:cubicBezTo>
                      <a:pt x="24250" y="8035"/>
                      <a:pt x="24378" y="8145"/>
                      <a:pt x="24507" y="8200"/>
                    </a:cubicBezTo>
                    <a:cubicBezTo>
                      <a:pt x="24691" y="8274"/>
                      <a:pt x="24893" y="8255"/>
                      <a:pt x="25059" y="8347"/>
                    </a:cubicBezTo>
                    <a:cubicBezTo>
                      <a:pt x="25077" y="8384"/>
                      <a:pt x="25095" y="8402"/>
                      <a:pt x="25095" y="8439"/>
                    </a:cubicBezTo>
                    <a:cubicBezTo>
                      <a:pt x="25132" y="8494"/>
                      <a:pt x="25169" y="8568"/>
                      <a:pt x="25187" y="8660"/>
                    </a:cubicBezTo>
                    <a:cubicBezTo>
                      <a:pt x="25095" y="8568"/>
                      <a:pt x="24967" y="8513"/>
                      <a:pt x="24856" y="8458"/>
                    </a:cubicBezTo>
                    <a:cubicBezTo>
                      <a:pt x="24810" y="8439"/>
                      <a:pt x="24764" y="8425"/>
                      <a:pt x="24721" y="8425"/>
                    </a:cubicBezTo>
                    <a:cubicBezTo>
                      <a:pt x="24677" y="8425"/>
                      <a:pt x="24636" y="8439"/>
                      <a:pt x="24599" y="8476"/>
                    </a:cubicBezTo>
                    <a:cubicBezTo>
                      <a:pt x="24581" y="8513"/>
                      <a:pt x="24562" y="8531"/>
                      <a:pt x="24562" y="8568"/>
                    </a:cubicBezTo>
                    <a:cubicBezTo>
                      <a:pt x="24562" y="8549"/>
                      <a:pt x="24562" y="8549"/>
                      <a:pt x="24544" y="8549"/>
                    </a:cubicBezTo>
                    <a:cubicBezTo>
                      <a:pt x="24525" y="8494"/>
                      <a:pt x="24507" y="8458"/>
                      <a:pt x="24452" y="8439"/>
                    </a:cubicBezTo>
                    <a:cubicBezTo>
                      <a:pt x="24437" y="8434"/>
                      <a:pt x="24421" y="8432"/>
                      <a:pt x="24404" y="8432"/>
                    </a:cubicBezTo>
                    <a:cubicBezTo>
                      <a:pt x="24359" y="8432"/>
                      <a:pt x="24308" y="8449"/>
                      <a:pt x="24268" y="8476"/>
                    </a:cubicBezTo>
                    <a:cubicBezTo>
                      <a:pt x="24250" y="8494"/>
                      <a:pt x="24213" y="8494"/>
                      <a:pt x="24194" y="8531"/>
                    </a:cubicBezTo>
                    <a:cubicBezTo>
                      <a:pt x="24176" y="8549"/>
                      <a:pt x="24158" y="8568"/>
                      <a:pt x="24158" y="8605"/>
                    </a:cubicBezTo>
                    <a:cubicBezTo>
                      <a:pt x="24084" y="8770"/>
                      <a:pt x="24084" y="8936"/>
                      <a:pt x="24103" y="9119"/>
                    </a:cubicBezTo>
                    <a:cubicBezTo>
                      <a:pt x="24047" y="9009"/>
                      <a:pt x="23992" y="8899"/>
                      <a:pt x="23955" y="8807"/>
                    </a:cubicBezTo>
                    <a:cubicBezTo>
                      <a:pt x="23974" y="8678"/>
                      <a:pt x="23992" y="8715"/>
                      <a:pt x="24139" y="8549"/>
                    </a:cubicBezTo>
                    <a:cubicBezTo>
                      <a:pt x="24305" y="8384"/>
                      <a:pt x="24305" y="8200"/>
                      <a:pt x="24305" y="8200"/>
                    </a:cubicBezTo>
                    <a:cubicBezTo>
                      <a:pt x="24305" y="8185"/>
                      <a:pt x="24305" y="8174"/>
                      <a:pt x="24305" y="8163"/>
                    </a:cubicBezTo>
                    <a:cubicBezTo>
                      <a:pt x="24286" y="8090"/>
                      <a:pt x="24213" y="8035"/>
                      <a:pt x="24139" y="8035"/>
                    </a:cubicBezTo>
                    <a:cubicBezTo>
                      <a:pt x="24066" y="8035"/>
                      <a:pt x="24011" y="8072"/>
                      <a:pt x="23955" y="8127"/>
                    </a:cubicBezTo>
                    <a:cubicBezTo>
                      <a:pt x="23900" y="8182"/>
                      <a:pt x="23882" y="8255"/>
                      <a:pt x="23864" y="8329"/>
                    </a:cubicBezTo>
                    <a:cubicBezTo>
                      <a:pt x="23845" y="8384"/>
                      <a:pt x="23827" y="8458"/>
                      <a:pt x="23827" y="8531"/>
                    </a:cubicBezTo>
                    <a:lnTo>
                      <a:pt x="23808" y="8531"/>
                    </a:lnTo>
                    <a:cubicBezTo>
                      <a:pt x="23808" y="8494"/>
                      <a:pt x="23790" y="8439"/>
                      <a:pt x="23772" y="8366"/>
                    </a:cubicBezTo>
                    <a:cubicBezTo>
                      <a:pt x="23772" y="8237"/>
                      <a:pt x="23827" y="8182"/>
                      <a:pt x="24029" y="7924"/>
                    </a:cubicBezTo>
                    <a:cubicBezTo>
                      <a:pt x="24231" y="7667"/>
                      <a:pt x="24121" y="7520"/>
                      <a:pt x="24121" y="7520"/>
                    </a:cubicBezTo>
                    <a:lnTo>
                      <a:pt x="24121" y="7520"/>
                    </a:lnTo>
                    <a:cubicBezTo>
                      <a:pt x="24121" y="7520"/>
                      <a:pt x="24121" y="7520"/>
                      <a:pt x="24121" y="7538"/>
                    </a:cubicBezTo>
                    <a:cubicBezTo>
                      <a:pt x="24103" y="7520"/>
                      <a:pt x="24103" y="7502"/>
                      <a:pt x="24084" y="7483"/>
                    </a:cubicBezTo>
                    <a:cubicBezTo>
                      <a:pt x="24057" y="7465"/>
                      <a:pt x="24020" y="7456"/>
                      <a:pt x="23983" y="7456"/>
                    </a:cubicBezTo>
                    <a:cubicBezTo>
                      <a:pt x="23946" y="7456"/>
                      <a:pt x="23909" y="7465"/>
                      <a:pt x="23882" y="7483"/>
                    </a:cubicBezTo>
                    <a:cubicBezTo>
                      <a:pt x="23790" y="7538"/>
                      <a:pt x="23735" y="7630"/>
                      <a:pt x="23698" y="7741"/>
                    </a:cubicBezTo>
                    <a:cubicBezTo>
                      <a:pt x="23698" y="7704"/>
                      <a:pt x="23698" y="7649"/>
                      <a:pt x="23698" y="7612"/>
                    </a:cubicBezTo>
                    <a:cubicBezTo>
                      <a:pt x="23772" y="7575"/>
                      <a:pt x="24323" y="7171"/>
                      <a:pt x="24121" y="6932"/>
                    </a:cubicBezTo>
                    <a:cubicBezTo>
                      <a:pt x="24084" y="6913"/>
                      <a:pt x="24066" y="6877"/>
                      <a:pt x="24029" y="6877"/>
                    </a:cubicBezTo>
                    <a:cubicBezTo>
                      <a:pt x="23974" y="6877"/>
                      <a:pt x="23937" y="6895"/>
                      <a:pt x="23900" y="6913"/>
                    </a:cubicBezTo>
                    <a:cubicBezTo>
                      <a:pt x="23772" y="6968"/>
                      <a:pt x="23698" y="7097"/>
                      <a:pt x="23661" y="7226"/>
                    </a:cubicBezTo>
                    <a:cubicBezTo>
                      <a:pt x="23661" y="7171"/>
                      <a:pt x="23661" y="7134"/>
                      <a:pt x="23661" y="7116"/>
                    </a:cubicBezTo>
                    <a:lnTo>
                      <a:pt x="23661" y="7097"/>
                    </a:lnTo>
                    <a:cubicBezTo>
                      <a:pt x="23680" y="7005"/>
                      <a:pt x="23716" y="6913"/>
                      <a:pt x="23735" y="6803"/>
                    </a:cubicBezTo>
                    <a:cubicBezTo>
                      <a:pt x="23753" y="6711"/>
                      <a:pt x="23772" y="6601"/>
                      <a:pt x="23772" y="6509"/>
                    </a:cubicBezTo>
                    <a:cubicBezTo>
                      <a:pt x="23772" y="6435"/>
                      <a:pt x="23753" y="6343"/>
                      <a:pt x="23680" y="6307"/>
                    </a:cubicBezTo>
                    <a:cubicBezTo>
                      <a:pt x="23652" y="6288"/>
                      <a:pt x="23620" y="6279"/>
                      <a:pt x="23588" y="6279"/>
                    </a:cubicBezTo>
                    <a:cubicBezTo>
                      <a:pt x="23556" y="6279"/>
                      <a:pt x="23523" y="6288"/>
                      <a:pt x="23496" y="6307"/>
                    </a:cubicBezTo>
                    <a:cubicBezTo>
                      <a:pt x="23441" y="6343"/>
                      <a:pt x="23404" y="6417"/>
                      <a:pt x="23404" y="6490"/>
                    </a:cubicBezTo>
                    <a:cubicBezTo>
                      <a:pt x="23386" y="6546"/>
                      <a:pt x="23404" y="6619"/>
                      <a:pt x="23404" y="6674"/>
                    </a:cubicBezTo>
                    <a:cubicBezTo>
                      <a:pt x="23441" y="6803"/>
                      <a:pt x="23477" y="6913"/>
                      <a:pt x="23551" y="7024"/>
                    </a:cubicBezTo>
                    <a:cubicBezTo>
                      <a:pt x="23588" y="7042"/>
                      <a:pt x="23606" y="7079"/>
                      <a:pt x="23625" y="7116"/>
                    </a:cubicBezTo>
                    <a:lnTo>
                      <a:pt x="23606" y="7483"/>
                    </a:lnTo>
                    <a:cubicBezTo>
                      <a:pt x="23588" y="7446"/>
                      <a:pt x="23569" y="7410"/>
                      <a:pt x="23551" y="7373"/>
                    </a:cubicBezTo>
                    <a:cubicBezTo>
                      <a:pt x="23514" y="7318"/>
                      <a:pt x="23496" y="7263"/>
                      <a:pt x="23477" y="7226"/>
                    </a:cubicBezTo>
                    <a:cubicBezTo>
                      <a:pt x="23441" y="7152"/>
                      <a:pt x="23386" y="7060"/>
                      <a:pt x="23330" y="7024"/>
                    </a:cubicBezTo>
                    <a:cubicBezTo>
                      <a:pt x="23294" y="6987"/>
                      <a:pt x="23227" y="6951"/>
                      <a:pt x="23164" y="6951"/>
                    </a:cubicBezTo>
                    <a:cubicBezTo>
                      <a:pt x="23130" y="6951"/>
                      <a:pt x="23098" y="6961"/>
                      <a:pt x="23073" y="6987"/>
                    </a:cubicBezTo>
                    <a:cubicBezTo>
                      <a:pt x="23073" y="6987"/>
                      <a:pt x="23055" y="6987"/>
                      <a:pt x="23055" y="7005"/>
                    </a:cubicBezTo>
                    <a:cubicBezTo>
                      <a:pt x="23036" y="7024"/>
                      <a:pt x="23036" y="7042"/>
                      <a:pt x="23018" y="7060"/>
                    </a:cubicBezTo>
                    <a:cubicBezTo>
                      <a:pt x="22999" y="7134"/>
                      <a:pt x="22999" y="7226"/>
                      <a:pt x="23055" y="7299"/>
                    </a:cubicBezTo>
                    <a:cubicBezTo>
                      <a:pt x="23147" y="7410"/>
                      <a:pt x="23422" y="7520"/>
                      <a:pt x="23514" y="7575"/>
                    </a:cubicBezTo>
                    <a:cubicBezTo>
                      <a:pt x="23533" y="7594"/>
                      <a:pt x="23533" y="7594"/>
                      <a:pt x="23551" y="7612"/>
                    </a:cubicBezTo>
                    <a:cubicBezTo>
                      <a:pt x="23569" y="7612"/>
                      <a:pt x="23588" y="7630"/>
                      <a:pt x="23588" y="7649"/>
                    </a:cubicBezTo>
                    <a:cubicBezTo>
                      <a:pt x="23588" y="7722"/>
                      <a:pt x="23588" y="7796"/>
                      <a:pt x="23606" y="7906"/>
                    </a:cubicBezTo>
                    <a:cubicBezTo>
                      <a:pt x="23588" y="7869"/>
                      <a:pt x="23569" y="7851"/>
                      <a:pt x="23551" y="7833"/>
                    </a:cubicBezTo>
                    <a:cubicBezTo>
                      <a:pt x="23533" y="7796"/>
                      <a:pt x="23496" y="7777"/>
                      <a:pt x="23459" y="7741"/>
                    </a:cubicBezTo>
                    <a:cubicBezTo>
                      <a:pt x="23441" y="7722"/>
                      <a:pt x="23441" y="7704"/>
                      <a:pt x="23404" y="7685"/>
                    </a:cubicBezTo>
                    <a:cubicBezTo>
                      <a:pt x="23404" y="7667"/>
                      <a:pt x="23386" y="7667"/>
                      <a:pt x="23367" y="7649"/>
                    </a:cubicBezTo>
                    <a:cubicBezTo>
                      <a:pt x="23333" y="7642"/>
                      <a:pt x="23297" y="7638"/>
                      <a:pt x="23262" y="7638"/>
                    </a:cubicBezTo>
                    <a:cubicBezTo>
                      <a:pt x="23202" y="7638"/>
                      <a:pt x="23145" y="7650"/>
                      <a:pt x="23110" y="7685"/>
                    </a:cubicBezTo>
                    <a:cubicBezTo>
                      <a:pt x="23091" y="7722"/>
                      <a:pt x="23073" y="7759"/>
                      <a:pt x="23073" y="7796"/>
                    </a:cubicBezTo>
                    <a:cubicBezTo>
                      <a:pt x="23073" y="7796"/>
                      <a:pt x="23055" y="7943"/>
                      <a:pt x="23220" y="7998"/>
                    </a:cubicBezTo>
                    <a:cubicBezTo>
                      <a:pt x="23367" y="8035"/>
                      <a:pt x="23551" y="8127"/>
                      <a:pt x="23625" y="8200"/>
                    </a:cubicBezTo>
                    <a:cubicBezTo>
                      <a:pt x="23625" y="8200"/>
                      <a:pt x="23643" y="8200"/>
                      <a:pt x="23643" y="8219"/>
                    </a:cubicBezTo>
                    <a:cubicBezTo>
                      <a:pt x="23661" y="8310"/>
                      <a:pt x="23680" y="8421"/>
                      <a:pt x="23716" y="8531"/>
                    </a:cubicBezTo>
                    <a:cubicBezTo>
                      <a:pt x="23661" y="8476"/>
                      <a:pt x="23588" y="8421"/>
                      <a:pt x="23533" y="8366"/>
                    </a:cubicBezTo>
                    <a:cubicBezTo>
                      <a:pt x="23514" y="8329"/>
                      <a:pt x="23477" y="8310"/>
                      <a:pt x="23459" y="8292"/>
                    </a:cubicBezTo>
                    <a:cubicBezTo>
                      <a:pt x="23404" y="8255"/>
                      <a:pt x="23349" y="8255"/>
                      <a:pt x="23294" y="8255"/>
                    </a:cubicBezTo>
                    <a:cubicBezTo>
                      <a:pt x="23220" y="8255"/>
                      <a:pt x="23128" y="8292"/>
                      <a:pt x="23091" y="8347"/>
                    </a:cubicBezTo>
                    <a:cubicBezTo>
                      <a:pt x="23055" y="8384"/>
                      <a:pt x="23018" y="8439"/>
                      <a:pt x="23036" y="8494"/>
                    </a:cubicBezTo>
                    <a:cubicBezTo>
                      <a:pt x="23036" y="8494"/>
                      <a:pt x="23018" y="8697"/>
                      <a:pt x="23275" y="8697"/>
                    </a:cubicBezTo>
                    <a:cubicBezTo>
                      <a:pt x="23454" y="8697"/>
                      <a:pt x="23541" y="8666"/>
                      <a:pt x="23611" y="8666"/>
                    </a:cubicBezTo>
                    <a:cubicBezTo>
                      <a:pt x="23635" y="8666"/>
                      <a:pt x="23657" y="8669"/>
                      <a:pt x="23680" y="8678"/>
                    </a:cubicBezTo>
                    <a:cubicBezTo>
                      <a:pt x="23716" y="8697"/>
                      <a:pt x="23753" y="8715"/>
                      <a:pt x="23790" y="8715"/>
                    </a:cubicBezTo>
                    <a:cubicBezTo>
                      <a:pt x="23790" y="8733"/>
                      <a:pt x="23790" y="8733"/>
                      <a:pt x="23790" y="8733"/>
                    </a:cubicBezTo>
                    <a:lnTo>
                      <a:pt x="23827" y="8733"/>
                    </a:lnTo>
                    <a:lnTo>
                      <a:pt x="23827" y="8752"/>
                    </a:lnTo>
                    <a:cubicBezTo>
                      <a:pt x="23864" y="8825"/>
                      <a:pt x="23919" y="8936"/>
                      <a:pt x="23974" y="9064"/>
                    </a:cubicBezTo>
                    <a:cubicBezTo>
                      <a:pt x="23937" y="9027"/>
                      <a:pt x="23882" y="8991"/>
                      <a:pt x="23827" y="8954"/>
                    </a:cubicBezTo>
                    <a:cubicBezTo>
                      <a:pt x="23752" y="8924"/>
                      <a:pt x="23677" y="8894"/>
                      <a:pt x="23592" y="8894"/>
                    </a:cubicBezTo>
                    <a:cubicBezTo>
                      <a:pt x="23572" y="8894"/>
                      <a:pt x="23553" y="8895"/>
                      <a:pt x="23533" y="8899"/>
                    </a:cubicBezTo>
                    <a:cubicBezTo>
                      <a:pt x="23514" y="8917"/>
                      <a:pt x="23477" y="8936"/>
                      <a:pt x="23459" y="8954"/>
                    </a:cubicBezTo>
                    <a:cubicBezTo>
                      <a:pt x="23441" y="8936"/>
                      <a:pt x="23404" y="8917"/>
                      <a:pt x="23367" y="8899"/>
                    </a:cubicBezTo>
                    <a:cubicBezTo>
                      <a:pt x="23330" y="8899"/>
                      <a:pt x="23275" y="8899"/>
                      <a:pt x="23238" y="8917"/>
                    </a:cubicBezTo>
                    <a:cubicBezTo>
                      <a:pt x="23165" y="8936"/>
                      <a:pt x="23128" y="9009"/>
                      <a:pt x="23128" y="9083"/>
                    </a:cubicBezTo>
                    <a:cubicBezTo>
                      <a:pt x="23110" y="9138"/>
                      <a:pt x="23128" y="9211"/>
                      <a:pt x="23147" y="9285"/>
                    </a:cubicBezTo>
                    <a:cubicBezTo>
                      <a:pt x="23165" y="9395"/>
                      <a:pt x="23202" y="9505"/>
                      <a:pt x="23257" y="9616"/>
                    </a:cubicBezTo>
                    <a:cubicBezTo>
                      <a:pt x="23202" y="9579"/>
                      <a:pt x="23165" y="9561"/>
                      <a:pt x="23128" y="9524"/>
                    </a:cubicBezTo>
                    <a:lnTo>
                      <a:pt x="23110" y="9524"/>
                    </a:lnTo>
                    <a:cubicBezTo>
                      <a:pt x="23055" y="9395"/>
                      <a:pt x="23018" y="9248"/>
                      <a:pt x="23018" y="9101"/>
                    </a:cubicBezTo>
                    <a:cubicBezTo>
                      <a:pt x="23018" y="9027"/>
                      <a:pt x="23036" y="8954"/>
                      <a:pt x="23036" y="8880"/>
                    </a:cubicBezTo>
                    <a:cubicBezTo>
                      <a:pt x="23018" y="8807"/>
                      <a:pt x="22981" y="8733"/>
                      <a:pt x="22908" y="8697"/>
                    </a:cubicBezTo>
                    <a:cubicBezTo>
                      <a:pt x="22886" y="8683"/>
                      <a:pt x="22863" y="8677"/>
                      <a:pt x="22838" y="8677"/>
                    </a:cubicBezTo>
                    <a:cubicBezTo>
                      <a:pt x="22799" y="8677"/>
                      <a:pt x="22758" y="8692"/>
                      <a:pt x="22724" y="8715"/>
                    </a:cubicBezTo>
                    <a:cubicBezTo>
                      <a:pt x="22669" y="8752"/>
                      <a:pt x="22632" y="8807"/>
                      <a:pt x="22613" y="8880"/>
                    </a:cubicBezTo>
                    <a:cubicBezTo>
                      <a:pt x="22595" y="8954"/>
                      <a:pt x="22595" y="9046"/>
                      <a:pt x="22613" y="9138"/>
                    </a:cubicBezTo>
                    <a:cubicBezTo>
                      <a:pt x="22650" y="9248"/>
                      <a:pt x="22724" y="9340"/>
                      <a:pt x="22816" y="9414"/>
                    </a:cubicBezTo>
                    <a:cubicBezTo>
                      <a:pt x="22871" y="9469"/>
                      <a:pt x="22944" y="9505"/>
                      <a:pt x="22999" y="9542"/>
                    </a:cubicBezTo>
                    <a:cubicBezTo>
                      <a:pt x="23036" y="9561"/>
                      <a:pt x="23073" y="9579"/>
                      <a:pt x="23091" y="9579"/>
                    </a:cubicBezTo>
                    <a:cubicBezTo>
                      <a:pt x="23091" y="9579"/>
                      <a:pt x="23128" y="9597"/>
                      <a:pt x="23147" y="9597"/>
                    </a:cubicBezTo>
                    <a:cubicBezTo>
                      <a:pt x="23165" y="9616"/>
                      <a:pt x="23183" y="9653"/>
                      <a:pt x="23183" y="9653"/>
                    </a:cubicBezTo>
                    <a:cubicBezTo>
                      <a:pt x="23220" y="9689"/>
                      <a:pt x="23275" y="9744"/>
                      <a:pt x="23330" y="9800"/>
                    </a:cubicBezTo>
                    <a:cubicBezTo>
                      <a:pt x="23262" y="9751"/>
                      <a:pt x="23179" y="9728"/>
                      <a:pt x="23097" y="9728"/>
                    </a:cubicBezTo>
                    <a:cubicBezTo>
                      <a:pt x="23023" y="9728"/>
                      <a:pt x="22950" y="9747"/>
                      <a:pt x="22889" y="9781"/>
                    </a:cubicBezTo>
                    <a:cubicBezTo>
                      <a:pt x="22816" y="9818"/>
                      <a:pt x="22779" y="9855"/>
                      <a:pt x="22760" y="9910"/>
                    </a:cubicBezTo>
                    <a:lnTo>
                      <a:pt x="22742" y="9910"/>
                    </a:lnTo>
                    <a:cubicBezTo>
                      <a:pt x="22727" y="9849"/>
                      <a:pt x="22661" y="9813"/>
                      <a:pt x="22597" y="9813"/>
                    </a:cubicBezTo>
                    <a:cubicBezTo>
                      <a:pt x="22584" y="9813"/>
                      <a:pt x="22571" y="9815"/>
                      <a:pt x="22558" y="9818"/>
                    </a:cubicBezTo>
                    <a:cubicBezTo>
                      <a:pt x="22485" y="9818"/>
                      <a:pt x="22430" y="9873"/>
                      <a:pt x="22393" y="9947"/>
                    </a:cubicBezTo>
                    <a:cubicBezTo>
                      <a:pt x="22356" y="10002"/>
                      <a:pt x="22356" y="10075"/>
                      <a:pt x="22338" y="10149"/>
                    </a:cubicBezTo>
                    <a:cubicBezTo>
                      <a:pt x="22338" y="10222"/>
                      <a:pt x="22338" y="10296"/>
                      <a:pt x="22356" y="10370"/>
                    </a:cubicBezTo>
                    <a:lnTo>
                      <a:pt x="22338" y="10370"/>
                    </a:lnTo>
                    <a:cubicBezTo>
                      <a:pt x="22319" y="10333"/>
                      <a:pt x="22301" y="10278"/>
                      <a:pt x="22264" y="10222"/>
                    </a:cubicBezTo>
                    <a:cubicBezTo>
                      <a:pt x="22246" y="10094"/>
                      <a:pt x="22282" y="10039"/>
                      <a:pt x="22430" y="9744"/>
                    </a:cubicBezTo>
                    <a:cubicBezTo>
                      <a:pt x="22577" y="9450"/>
                      <a:pt x="22430" y="9322"/>
                      <a:pt x="22430" y="9322"/>
                    </a:cubicBezTo>
                    <a:cubicBezTo>
                      <a:pt x="22430" y="9322"/>
                      <a:pt x="22411" y="9303"/>
                      <a:pt x="22393" y="9285"/>
                    </a:cubicBezTo>
                    <a:cubicBezTo>
                      <a:pt x="22379" y="9280"/>
                      <a:pt x="22363" y="9278"/>
                      <a:pt x="22346" y="9278"/>
                    </a:cubicBezTo>
                    <a:cubicBezTo>
                      <a:pt x="22294" y="9278"/>
                      <a:pt x="22232" y="9299"/>
                      <a:pt x="22191" y="9340"/>
                    </a:cubicBezTo>
                    <a:cubicBezTo>
                      <a:pt x="22117" y="9395"/>
                      <a:pt x="22080" y="9505"/>
                      <a:pt x="22062" y="9616"/>
                    </a:cubicBezTo>
                    <a:cubicBezTo>
                      <a:pt x="22062" y="9579"/>
                      <a:pt x="22043" y="9542"/>
                      <a:pt x="22043" y="9505"/>
                    </a:cubicBezTo>
                    <a:cubicBezTo>
                      <a:pt x="22099" y="9432"/>
                      <a:pt x="22558" y="8936"/>
                      <a:pt x="22319" y="8752"/>
                    </a:cubicBezTo>
                    <a:lnTo>
                      <a:pt x="22301" y="8752"/>
                    </a:lnTo>
                    <a:cubicBezTo>
                      <a:pt x="22282" y="8715"/>
                      <a:pt x="22246" y="8715"/>
                      <a:pt x="22209" y="8715"/>
                    </a:cubicBezTo>
                    <a:cubicBezTo>
                      <a:pt x="22172" y="8715"/>
                      <a:pt x="22117" y="8733"/>
                      <a:pt x="22099" y="8770"/>
                    </a:cubicBezTo>
                    <a:cubicBezTo>
                      <a:pt x="21988" y="8862"/>
                      <a:pt x="21933" y="8991"/>
                      <a:pt x="21933" y="9119"/>
                    </a:cubicBezTo>
                    <a:cubicBezTo>
                      <a:pt x="21915" y="9064"/>
                      <a:pt x="21896" y="9027"/>
                      <a:pt x="21896" y="9009"/>
                    </a:cubicBezTo>
                    <a:cubicBezTo>
                      <a:pt x="21915" y="8899"/>
                      <a:pt x="21915" y="8807"/>
                      <a:pt x="21915" y="8697"/>
                    </a:cubicBezTo>
                    <a:cubicBezTo>
                      <a:pt x="21915" y="8605"/>
                      <a:pt x="21915" y="8494"/>
                      <a:pt x="21878" y="8402"/>
                    </a:cubicBezTo>
                    <a:cubicBezTo>
                      <a:pt x="21860" y="8329"/>
                      <a:pt x="21823" y="8255"/>
                      <a:pt x="21768" y="8219"/>
                    </a:cubicBezTo>
                    <a:cubicBezTo>
                      <a:pt x="21749" y="8214"/>
                      <a:pt x="21731" y="8212"/>
                      <a:pt x="21713" y="8212"/>
                    </a:cubicBezTo>
                    <a:cubicBezTo>
                      <a:pt x="21660" y="8212"/>
                      <a:pt x="21611" y="8232"/>
                      <a:pt x="21584" y="8274"/>
                    </a:cubicBezTo>
                    <a:cubicBezTo>
                      <a:pt x="21529" y="8310"/>
                      <a:pt x="21510" y="8384"/>
                      <a:pt x="21510" y="8458"/>
                    </a:cubicBezTo>
                    <a:cubicBezTo>
                      <a:pt x="21529" y="8513"/>
                      <a:pt x="21547" y="8586"/>
                      <a:pt x="21565" y="8641"/>
                    </a:cubicBezTo>
                    <a:cubicBezTo>
                      <a:pt x="21621" y="8752"/>
                      <a:pt x="21694" y="8862"/>
                      <a:pt x="21786" y="8936"/>
                    </a:cubicBezTo>
                    <a:cubicBezTo>
                      <a:pt x="21804" y="8972"/>
                      <a:pt x="21841" y="8991"/>
                      <a:pt x="21860" y="9027"/>
                    </a:cubicBezTo>
                    <a:lnTo>
                      <a:pt x="21915" y="9395"/>
                    </a:lnTo>
                    <a:cubicBezTo>
                      <a:pt x="21896" y="9358"/>
                      <a:pt x="21878" y="9322"/>
                      <a:pt x="21841" y="9285"/>
                    </a:cubicBezTo>
                    <a:lnTo>
                      <a:pt x="21731" y="9156"/>
                    </a:lnTo>
                    <a:cubicBezTo>
                      <a:pt x="21694" y="9101"/>
                      <a:pt x="21639" y="9027"/>
                      <a:pt x="21565" y="8991"/>
                    </a:cubicBezTo>
                    <a:cubicBezTo>
                      <a:pt x="21529" y="8972"/>
                      <a:pt x="21478" y="8959"/>
                      <a:pt x="21430" y="8959"/>
                    </a:cubicBezTo>
                    <a:cubicBezTo>
                      <a:pt x="21382" y="8959"/>
                      <a:pt x="21336" y="8972"/>
                      <a:pt x="21308" y="9009"/>
                    </a:cubicBezTo>
                    <a:cubicBezTo>
                      <a:pt x="21290" y="9009"/>
                      <a:pt x="21290" y="9027"/>
                      <a:pt x="21290" y="9027"/>
                    </a:cubicBezTo>
                    <a:cubicBezTo>
                      <a:pt x="21271" y="9046"/>
                      <a:pt x="21271" y="9083"/>
                      <a:pt x="21271" y="9101"/>
                    </a:cubicBezTo>
                    <a:cubicBezTo>
                      <a:pt x="21271" y="9156"/>
                      <a:pt x="21271" y="9248"/>
                      <a:pt x="21345" y="9322"/>
                    </a:cubicBezTo>
                    <a:cubicBezTo>
                      <a:pt x="21455" y="9414"/>
                      <a:pt x="21749" y="9469"/>
                      <a:pt x="21860" y="9505"/>
                    </a:cubicBezTo>
                    <a:cubicBezTo>
                      <a:pt x="21878" y="9505"/>
                      <a:pt x="21878" y="9505"/>
                      <a:pt x="21896" y="9524"/>
                    </a:cubicBezTo>
                    <a:cubicBezTo>
                      <a:pt x="21915" y="9524"/>
                      <a:pt x="21933" y="9542"/>
                      <a:pt x="21952" y="9561"/>
                    </a:cubicBezTo>
                    <a:cubicBezTo>
                      <a:pt x="21970" y="9616"/>
                      <a:pt x="21988" y="9708"/>
                      <a:pt x="22007" y="9800"/>
                    </a:cubicBezTo>
                    <a:cubicBezTo>
                      <a:pt x="21988" y="9781"/>
                      <a:pt x="21970" y="9763"/>
                      <a:pt x="21952" y="9744"/>
                    </a:cubicBezTo>
                    <a:cubicBezTo>
                      <a:pt x="21915" y="9726"/>
                      <a:pt x="21878" y="9708"/>
                      <a:pt x="21841" y="9671"/>
                    </a:cubicBezTo>
                    <a:cubicBezTo>
                      <a:pt x="21823" y="9653"/>
                      <a:pt x="21804" y="9634"/>
                      <a:pt x="21768" y="9616"/>
                    </a:cubicBezTo>
                    <a:lnTo>
                      <a:pt x="21713" y="9616"/>
                    </a:lnTo>
                    <a:cubicBezTo>
                      <a:pt x="21695" y="9611"/>
                      <a:pt x="21676" y="9609"/>
                      <a:pt x="21656" y="9609"/>
                    </a:cubicBezTo>
                    <a:cubicBezTo>
                      <a:pt x="21590" y="9609"/>
                      <a:pt x="21516" y="9633"/>
                      <a:pt x="21474" y="9689"/>
                    </a:cubicBezTo>
                    <a:cubicBezTo>
                      <a:pt x="21474" y="9726"/>
                      <a:pt x="21455" y="9763"/>
                      <a:pt x="21474" y="9800"/>
                    </a:cubicBezTo>
                    <a:cubicBezTo>
                      <a:pt x="21474" y="9800"/>
                      <a:pt x="21474" y="9965"/>
                      <a:pt x="21657" y="9965"/>
                    </a:cubicBezTo>
                    <a:cubicBezTo>
                      <a:pt x="21804" y="9983"/>
                      <a:pt x="21988" y="10020"/>
                      <a:pt x="22099" y="10075"/>
                    </a:cubicBezTo>
                    <a:cubicBezTo>
                      <a:pt x="22099" y="10094"/>
                      <a:pt x="22099" y="10094"/>
                      <a:pt x="22099" y="10094"/>
                    </a:cubicBezTo>
                    <a:cubicBezTo>
                      <a:pt x="22154" y="10186"/>
                      <a:pt x="22191" y="10296"/>
                      <a:pt x="22246" y="10388"/>
                    </a:cubicBezTo>
                    <a:cubicBezTo>
                      <a:pt x="22191" y="10333"/>
                      <a:pt x="22099" y="10296"/>
                      <a:pt x="22025" y="10259"/>
                    </a:cubicBezTo>
                    <a:cubicBezTo>
                      <a:pt x="22007" y="10241"/>
                      <a:pt x="21970" y="10222"/>
                      <a:pt x="21933" y="10204"/>
                    </a:cubicBezTo>
                    <a:cubicBezTo>
                      <a:pt x="21906" y="10195"/>
                      <a:pt x="21878" y="10190"/>
                      <a:pt x="21850" y="10190"/>
                    </a:cubicBezTo>
                    <a:cubicBezTo>
                      <a:pt x="21823" y="10190"/>
                      <a:pt x="21795" y="10195"/>
                      <a:pt x="21768" y="10204"/>
                    </a:cubicBezTo>
                    <a:cubicBezTo>
                      <a:pt x="21694" y="10222"/>
                      <a:pt x="21621" y="10278"/>
                      <a:pt x="21584" y="10333"/>
                    </a:cubicBezTo>
                    <a:cubicBezTo>
                      <a:pt x="21565" y="10388"/>
                      <a:pt x="21547" y="10443"/>
                      <a:pt x="21565" y="10498"/>
                    </a:cubicBezTo>
                    <a:cubicBezTo>
                      <a:pt x="21565" y="10498"/>
                      <a:pt x="21594" y="10655"/>
                      <a:pt x="21764" y="10655"/>
                    </a:cubicBezTo>
                    <a:cubicBezTo>
                      <a:pt x="21787" y="10655"/>
                      <a:pt x="21813" y="10652"/>
                      <a:pt x="21841" y="10645"/>
                    </a:cubicBezTo>
                    <a:cubicBezTo>
                      <a:pt x="22071" y="10596"/>
                      <a:pt x="22125" y="10532"/>
                      <a:pt x="22212" y="10532"/>
                    </a:cubicBezTo>
                    <a:cubicBezTo>
                      <a:pt x="22223" y="10532"/>
                      <a:pt x="22234" y="10533"/>
                      <a:pt x="22246" y="10535"/>
                    </a:cubicBezTo>
                    <a:cubicBezTo>
                      <a:pt x="22282" y="10553"/>
                      <a:pt x="22319" y="10553"/>
                      <a:pt x="22356" y="10572"/>
                    </a:cubicBezTo>
                    <a:lnTo>
                      <a:pt x="22393" y="10572"/>
                    </a:lnTo>
                    <a:cubicBezTo>
                      <a:pt x="22448" y="10645"/>
                      <a:pt x="22521" y="10737"/>
                      <a:pt x="22613" y="10848"/>
                    </a:cubicBezTo>
                    <a:cubicBezTo>
                      <a:pt x="22558" y="10829"/>
                      <a:pt x="22503" y="10792"/>
                      <a:pt x="22448" y="10792"/>
                    </a:cubicBezTo>
                    <a:cubicBezTo>
                      <a:pt x="22402" y="10774"/>
                      <a:pt x="22351" y="10765"/>
                      <a:pt x="22301" y="10765"/>
                    </a:cubicBezTo>
                    <a:cubicBezTo>
                      <a:pt x="22250" y="10765"/>
                      <a:pt x="22200" y="10774"/>
                      <a:pt x="22154" y="10792"/>
                    </a:cubicBezTo>
                    <a:cubicBezTo>
                      <a:pt x="22080" y="10829"/>
                      <a:pt x="22025" y="10939"/>
                      <a:pt x="22062" y="11013"/>
                    </a:cubicBezTo>
                    <a:lnTo>
                      <a:pt x="22043" y="11013"/>
                    </a:lnTo>
                    <a:cubicBezTo>
                      <a:pt x="22043" y="11013"/>
                      <a:pt x="22062" y="11013"/>
                      <a:pt x="22062" y="11031"/>
                    </a:cubicBezTo>
                    <a:cubicBezTo>
                      <a:pt x="21896" y="11142"/>
                      <a:pt x="21933" y="11381"/>
                      <a:pt x="21970" y="11546"/>
                    </a:cubicBezTo>
                    <a:cubicBezTo>
                      <a:pt x="21952" y="11509"/>
                      <a:pt x="21933" y="11491"/>
                      <a:pt x="21915" y="11454"/>
                    </a:cubicBezTo>
                    <a:cubicBezTo>
                      <a:pt x="21915" y="11381"/>
                      <a:pt x="21896" y="11307"/>
                      <a:pt x="21878" y="11252"/>
                    </a:cubicBezTo>
                    <a:cubicBezTo>
                      <a:pt x="21841" y="11142"/>
                      <a:pt x="21823" y="11050"/>
                      <a:pt x="21768" y="10976"/>
                    </a:cubicBezTo>
                    <a:cubicBezTo>
                      <a:pt x="21694" y="10866"/>
                      <a:pt x="21565" y="10756"/>
                      <a:pt x="21437" y="10756"/>
                    </a:cubicBezTo>
                    <a:cubicBezTo>
                      <a:pt x="21363" y="10756"/>
                      <a:pt x="21326" y="10792"/>
                      <a:pt x="21308" y="10829"/>
                    </a:cubicBezTo>
                    <a:cubicBezTo>
                      <a:pt x="21235" y="11013"/>
                      <a:pt x="21437" y="11252"/>
                      <a:pt x="21602" y="11344"/>
                    </a:cubicBezTo>
                    <a:cubicBezTo>
                      <a:pt x="21621" y="11344"/>
                      <a:pt x="21639" y="11362"/>
                      <a:pt x="21657" y="11381"/>
                    </a:cubicBezTo>
                    <a:cubicBezTo>
                      <a:pt x="21694" y="11381"/>
                      <a:pt x="21713" y="11399"/>
                      <a:pt x="21731" y="11399"/>
                    </a:cubicBezTo>
                    <a:cubicBezTo>
                      <a:pt x="21768" y="11436"/>
                      <a:pt x="21786" y="11454"/>
                      <a:pt x="21804" y="11473"/>
                    </a:cubicBezTo>
                    <a:cubicBezTo>
                      <a:pt x="21841" y="11491"/>
                      <a:pt x="21860" y="11509"/>
                      <a:pt x="21896" y="11546"/>
                    </a:cubicBezTo>
                    <a:cubicBezTo>
                      <a:pt x="21896" y="11565"/>
                      <a:pt x="21915" y="11601"/>
                      <a:pt x="21915" y="11620"/>
                    </a:cubicBezTo>
                    <a:cubicBezTo>
                      <a:pt x="21836" y="11586"/>
                      <a:pt x="21736" y="11552"/>
                      <a:pt x="21646" y="11552"/>
                    </a:cubicBezTo>
                    <a:cubicBezTo>
                      <a:pt x="21588" y="11552"/>
                      <a:pt x="21535" y="11566"/>
                      <a:pt x="21492" y="11601"/>
                    </a:cubicBezTo>
                    <a:cubicBezTo>
                      <a:pt x="21437" y="11656"/>
                      <a:pt x="21418" y="11730"/>
                      <a:pt x="21437" y="11785"/>
                    </a:cubicBezTo>
                    <a:cubicBezTo>
                      <a:pt x="21455" y="11877"/>
                      <a:pt x="21510" y="12006"/>
                      <a:pt x="21657" y="12006"/>
                    </a:cubicBezTo>
                    <a:cubicBezTo>
                      <a:pt x="21790" y="12006"/>
                      <a:pt x="21899" y="11982"/>
                      <a:pt x="21984" y="11982"/>
                    </a:cubicBezTo>
                    <a:cubicBezTo>
                      <a:pt x="22005" y="11982"/>
                      <a:pt x="22025" y="11984"/>
                      <a:pt x="22043" y="11987"/>
                    </a:cubicBezTo>
                    <a:lnTo>
                      <a:pt x="22080" y="11987"/>
                    </a:lnTo>
                    <a:cubicBezTo>
                      <a:pt x="22117" y="12079"/>
                      <a:pt x="22154" y="12153"/>
                      <a:pt x="22209" y="12245"/>
                    </a:cubicBezTo>
                    <a:cubicBezTo>
                      <a:pt x="22191" y="12226"/>
                      <a:pt x="22172" y="12208"/>
                      <a:pt x="22135" y="12190"/>
                    </a:cubicBezTo>
                    <a:cubicBezTo>
                      <a:pt x="22074" y="12141"/>
                      <a:pt x="21988" y="12108"/>
                      <a:pt x="21905" y="12108"/>
                    </a:cubicBezTo>
                    <a:cubicBezTo>
                      <a:pt x="21864" y="12108"/>
                      <a:pt x="21823" y="12116"/>
                      <a:pt x="21786" y="12134"/>
                    </a:cubicBezTo>
                    <a:cubicBezTo>
                      <a:pt x="21694" y="12171"/>
                      <a:pt x="21657" y="12245"/>
                      <a:pt x="21657" y="12318"/>
                    </a:cubicBezTo>
                    <a:cubicBezTo>
                      <a:pt x="21657" y="12373"/>
                      <a:pt x="21676" y="12465"/>
                      <a:pt x="21768" y="12539"/>
                    </a:cubicBezTo>
                    <a:cubicBezTo>
                      <a:pt x="21804" y="12557"/>
                      <a:pt x="21841" y="12576"/>
                      <a:pt x="21896" y="12576"/>
                    </a:cubicBezTo>
                    <a:cubicBezTo>
                      <a:pt x="21965" y="12596"/>
                      <a:pt x="22029" y="12599"/>
                      <a:pt x="22092" y="12599"/>
                    </a:cubicBezTo>
                    <a:cubicBezTo>
                      <a:pt x="22112" y="12599"/>
                      <a:pt x="22133" y="12599"/>
                      <a:pt x="22154" y="12599"/>
                    </a:cubicBezTo>
                    <a:cubicBezTo>
                      <a:pt x="22236" y="12599"/>
                      <a:pt x="22319" y="12603"/>
                      <a:pt x="22411" y="12649"/>
                    </a:cubicBezTo>
                    <a:lnTo>
                      <a:pt x="22448" y="12649"/>
                    </a:lnTo>
                    <a:cubicBezTo>
                      <a:pt x="22466" y="12686"/>
                      <a:pt x="22503" y="12741"/>
                      <a:pt x="22521" y="12778"/>
                    </a:cubicBezTo>
                    <a:cubicBezTo>
                      <a:pt x="21602" y="12778"/>
                      <a:pt x="20683" y="12741"/>
                      <a:pt x="19801" y="12612"/>
                    </a:cubicBezTo>
                    <a:cubicBezTo>
                      <a:pt x="19782" y="12557"/>
                      <a:pt x="19782" y="12502"/>
                      <a:pt x="19782" y="12465"/>
                    </a:cubicBezTo>
                    <a:cubicBezTo>
                      <a:pt x="19782" y="12392"/>
                      <a:pt x="19782" y="12318"/>
                      <a:pt x="19782" y="12226"/>
                    </a:cubicBezTo>
                    <a:cubicBezTo>
                      <a:pt x="19782" y="12171"/>
                      <a:pt x="19782" y="12116"/>
                      <a:pt x="19764" y="12061"/>
                    </a:cubicBezTo>
                    <a:cubicBezTo>
                      <a:pt x="19764" y="11914"/>
                      <a:pt x="19782" y="11748"/>
                      <a:pt x="19801" y="11601"/>
                    </a:cubicBezTo>
                    <a:lnTo>
                      <a:pt x="19819" y="11509"/>
                    </a:lnTo>
                    <a:cubicBezTo>
                      <a:pt x="19819" y="11436"/>
                      <a:pt x="19837" y="11362"/>
                      <a:pt x="19837" y="11289"/>
                    </a:cubicBezTo>
                    <a:cubicBezTo>
                      <a:pt x="19837" y="11215"/>
                      <a:pt x="19856" y="11123"/>
                      <a:pt x="19856" y="11031"/>
                    </a:cubicBezTo>
                    <a:cubicBezTo>
                      <a:pt x="19911" y="10756"/>
                      <a:pt x="20003" y="10498"/>
                      <a:pt x="20113" y="10222"/>
                    </a:cubicBezTo>
                    <a:cubicBezTo>
                      <a:pt x="20168" y="10075"/>
                      <a:pt x="20242" y="9928"/>
                      <a:pt x="20279" y="9763"/>
                    </a:cubicBezTo>
                    <a:cubicBezTo>
                      <a:pt x="20297" y="9708"/>
                      <a:pt x="20279" y="9634"/>
                      <a:pt x="20223" y="9616"/>
                    </a:cubicBezTo>
                    <a:cubicBezTo>
                      <a:pt x="20210" y="9613"/>
                      <a:pt x="20198" y="9611"/>
                      <a:pt x="20186" y="9611"/>
                    </a:cubicBezTo>
                    <a:cubicBezTo>
                      <a:pt x="20131" y="9611"/>
                      <a:pt x="20091" y="9644"/>
                      <a:pt x="20076" y="9689"/>
                    </a:cubicBezTo>
                    <a:cubicBezTo>
                      <a:pt x="20040" y="9855"/>
                      <a:pt x="19966" y="10002"/>
                      <a:pt x="19911" y="10149"/>
                    </a:cubicBezTo>
                    <a:cubicBezTo>
                      <a:pt x="19801" y="10406"/>
                      <a:pt x="19690" y="10700"/>
                      <a:pt x="19653" y="11013"/>
                    </a:cubicBezTo>
                    <a:cubicBezTo>
                      <a:pt x="19635" y="11087"/>
                      <a:pt x="19635" y="11178"/>
                      <a:pt x="19617" y="11270"/>
                    </a:cubicBezTo>
                    <a:cubicBezTo>
                      <a:pt x="19617" y="11344"/>
                      <a:pt x="19617" y="11417"/>
                      <a:pt x="19598" y="11491"/>
                    </a:cubicBezTo>
                    <a:lnTo>
                      <a:pt x="19598" y="11565"/>
                    </a:lnTo>
                    <a:cubicBezTo>
                      <a:pt x="19580" y="11693"/>
                      <a:pt x="19562" y="11822"/>
                      <a:pt x="19562" y="11951"/>
                    </a:cubicBezTo>
                    <a:cubicBezTo>
                      <a:pt x="19488" y="11822"/>
                      <a:pt x="19470" y="11712"/>
                      <a:pt x="19451" y="11565"/>
                    </a:cubicBezTo>
                    <a:cubicBezTo>
                      <a:pt x="19433" y="11528"/>
                      <a:pt x="19433" y="11491"/>
                      <a:pt x="19414" y="11436"/>
                    </a:cubicBezTo>
                    <a:cubicBezTo>
                      <a:pt x="19396" y="11381"/>
                      <a:pt x="19378" y="11326"/>
                      <a:pt x="19359" y="11289"/>
                    </a:cubicBezTo>
                    <a:cubicBezTo>
                      <a:pt x="19323" y="11197"/>
                      <a:pt x="19304" y="11105"/>
                      <a:pt x="19323" y="11050"/>
                    </a:cubicBezTo>
                    <a:cubicBezTo>
                      <a:pt x="19341" y="10995"/>
                      <a:pt x="19323" y="10939"/>
                      <a:pt x="19267" y="10903"/>
                    </a:cubicBezTo>
                    <a:cubicBezTo>
                      <a:pt x="19258" y="10899"/>
                      <a:pt x="19247" y="10898"/>
                      <a:pt x="19237" y="10898"/>
                    </a:cubicBezTo>
                    <a:cubicBezTo>
                      <a:pt x="19188" y="10898"/>
                      <a:pt x="19135" y="10931"/>
                      <a:pt x="19120" y="10976"/>
                    </a:cubicBezTo>
                    <a:cubicBezTo>
                      <a:pt x="19065" y="11105"/>
                      <a:pt x="19120" y="11234"/>
                      <a:pt x="19157" y="11362"/>
                    </a:cubicBezTo>
                    <a:cubicBezTo>
                      <a:pt x="19175" y="11399"/>
                      <a:pt x="19194" y="11454"/>
                      <a:pt x="19212" y="11491"/>
                    </a:cubicBezTo>
                    <a:cubicBezTo>
                      <a:pt x="19212" y="11528"/>
                      <a:pt x="19231" y="11565"/>
                      <a:pt x="19231" y="11601"/>
                    </a:cubicBezTo>
                    <a:cubicBezTo>
                      <a:pt x="19249" y="11767"/>
                      <a:pt x="19286" y="11895"/>
                      <a:pt x="19359" y="12043"/>
                    </a:cubicBezTo>
                    <a:cubicBezTo>
                      <a:pt x="19414" y="12134"/>
                      <a:pt x="19525" y="12373"/>
                      <a:pt x="19543" y="12521"/>
                    </a:cubicBezTo>
                    <a:cubicBezTo>
                      <a:pt x="19543" y="12539"/>
                      <a:pt x="19562" y="12557"/>
                      <a:pt x="19562" y="12576"/>
                    </a:cubicBezTo>
                    <a:cubicBezTo>
                      <a:pt x="19102" y="12484"/>
                      <a:pt x="18661" y="12373"/>
                      <a:pt x="18219" y="12226"/>
                    </a:cubicBezTo>
                    <a:cubicBezTo>
                      <a:pt x="18164" y="12190"/>
                      <a:pt x="18091" y="12171"/>
                      <a:pt x="18036" y="12134"/>
                    </a:cubicBezTo>
                    <a:cubicBezTo>
                      <a:pt x="18128" y="11932"/>
                      <a:pt x="18201" y="11712"/>
                      <a:pt x="18275" y="11509"/>
                    </a:cubicBezTo>
                    <a:cubicBezTo>
                      <a:pt x="18293" y="11454"/>
                      <a:pt x="18330" y="11381"/>
                      <a:pt x="18348" y="11326"/>
                    </a:cubicBezTo>
                    <a:cubicBezTo>
                      <a:pt x="18367" y="11252"/>
                      <a:pt x="18403" y="11160"/>
                      <a:pt x="18440" y="11087"/>
                    </a:cubicBezTo>
                    <a:cubicBezTo>
                      <a:pt x="18477" y="11013"/>
                      <a:pt x="18514" y="10939"/>
                      <a:pt x="18532" y="10866"/>
                    </a:cubicBezTo>
                    <a:cubicBezTo>
                      <a:pt x="18550" y="10829"/>
                      <a:pt x="18550" y="10792"/>
                      <a:pt x="18569" y="10756"/>
                    </a:cubicBezTo>
                    <a:cubicBezTo>
                      <a:pt x="18606" y="10645"/>
                      <a:pt x="18661" y="10498"/>
                      <a:pt x="18734" y="10443"/>
                    </a:cubicBezTo>
                    <a:cubicBezTo>
                      <a:pt x="18789" y="10406"/>
                      <a:pt x="18789" y="10333"/>
                      <a:pt x="18753" y="10296"/>
                    </a:cubicBezTo>
                    <a:cubicBezTo>
                      <a:pt x="18741" y="10260"/>
                      <a:pt x="18706" y="10240"/>
                      <a:pt x="18668" y="10240"/>
                    </a:cubicBezTo>
                    <a:cubicBezTo>
                      <a:pt x="18647" y="10240"/>
                      <a:pt x="18625" y="10246"/>
                      <a:pt x="18606" y="10259"/>
                    </a:cubicBezTo>
                    <a:cubicBezTo>
                      <a:pt x="18477" y="10351"/>
                      <a:pt x="18422" y="10535"/>
                      <a:pt x="18367" y="10682"/>
                    </a:cubicBezTo>
                    <a:cubicBezTo>
                      <a:pt x="18348" y="10719"/>
                      <a:pt x="18348" y="10756"/>
                      <a:pt x="18330" y="10792"/>
                    </a:cubicBezTo>
                    <a:cubicBezTo>
                      <a:pt x="18311" y="10866"/>
                      <a:pt x="18275" y="10939"/>
                      <a:pt x="18238" y="10995"/>
                    </a:cubicBezTo>
                    <a:cubicBezTo>
                      <a:pt x="18201" y="11087"/>
                      <a:pt x="18164" y="11160"/>
                      <a:pt x="18146" y="11252"/>
                    </a:cubicBezTo>
                    <a:cubicBezTo>
                      <a:pt x="18109" y="11307"/>
                      <a:pt x="18091" y="11381"/>
                      <a:pt x="18072" y="11436"/>
                    </a:cubicBezTo>
                    <a:cubicBezTo>
                      <a:pt x="18017" y="11583"/>
                      <a:pt x="17962" y="11730"/>
                      <a:pt x="17907" y="11877"/>
                    </a:cubicBezTo>
                    <a:cubicBezTo>
                      <a:pt x="17907" y="11730"/>
                      <a:pt x="17889" y="11565"/>
                      <a:pt x="17852" y="11417"/>
                    </a:cubicBezTo>
                    <a:cubicBezTo>
                      <a:pt x="17852" y="11362"/>
                      <a:pt x="17778" y="11326"/>
                      <a:pt x="17723" y="11326"/>
                    </a:cubicBezTo>
                    <a:cubicBezTo>
                      <a:pt x="17668" y="11344"/>
                      <a:pt x="17631" y="11399"/>
                      <a:pt x="17650" y="11454"/>
                    </a:cubicBezTo>
                    <a:cubicBezTo>
                      <a:pt x="17686" y="11620"/>
                      <a:pt x="17686" y="11804"/>
                      <a:pt x="17705" y="11969"/>
                    </a:cubicBezTo>
                    <a:cubicBezTo>
                      <a:pt x="17650" y="11951"/>
                      <a:pt x="17594" y="11914"/>
                      <a:pt x="17558" y="11895"/>
                    </a:cubicBezTo>
                    <a:cubicBezTo>
                      <a:pt x="17558" y="11895"/>
                      <a:pt x="17558" y="11895"/>
                      <a:pt x="17558" y="11877"/>
                    </a:cubicBezTo>
                    <a:cubicBezTo>
                      <a:pt x="17558" y="11840"/>
                      <a:pt x="17539" y="11804"/>
                      <a:pt x="17539" y="11748"/>
                    </a:cubicBezTo>
                    <a:cubicBezTo>
                      <a:pt x="17539" y="11656"/>
                      <a:pt x="17539" y="11565"/>
                      <a:pt x="17539" y="11473"/>
                    </a:cubicBezTo>
                    <a:cubicBezTo>
                      <a:pt x="17539" y="11326"/>
                      <a:pt x="17558" y="11178"/>
                      <a:pt x="17576" y="11031"/>
                    </a:cubicBezTo>
                    <a:cubicBezTo>
                      <a:pt x="17576" y="10903"/>
                      <a:pt x="17594" y="10774"/>
                      <a:pt x="17594" y="10627"/>
                    </a:cubicBezTo>
                    <a:cubicBezTo>
                      <a:pt x="17613" y="10572"/>
                      <a:pt x="17558" y="10517"/>
                      <a:pt x="17502" y="10517"/>
                    </a:cubicBezTo>
                    <a:cubicBezTo>
                      <a:pt x="17429" y="10517"/>
                      <a:pt x="17392" y="10572"/>
                      <a:pt x="17392" y="10627"/>
                    </a:cubicBezTo>
                    <a:cubicBezTo>
                      <a:pt x="17392" y="10756"/>
                      <a:pt x="17374" y="10866"/>
                      <a:pt x="17355" y="10995"/>
                    </a:cubicBezTo>
                    <a:cubicBezTo>
                      <a:pt x="17337" y="11160"/>
                      <a:pt x="17319" y="11307"/>
                      <a:pt x="17319" y="11473"/>
                    </a:cubicBezTo>
                    <a:cubicBezTo>
                      <a:pt x="17319" y="11565"/>
                      <a:pt x="17319" y="11656"/>
                      <a:pt x="17337" y="11767"/>
                    </a:cubicBezTo>
                    <a:cubicBezTo>
                      <a:pt x="17337" y="11767"/>
                      <a:pt x="17337" y="11785"/>
                      <a:pt x="17337" y="11785"/>
                    </a:cubicBezTo>
                    <a:cubicBezTo>
                      <a:pt x="17282" y="11767"/>
                      <a:pt x="17227" y="11748"/>
                      <a:pt x="17153" y="11730"/>
                    </a:cubicBezTo>
                    <a:cubicBezTo>
                      <a:pt x="17172" y="11473"/>
                      <a:pt x="17190" y="11215"/>
                      <a:pt x="17227" y="10976"/>
                    </a:cubicBezTo>
                    <a:lnTo>
                      <a:pt x="17245" y="10921"/>
                    </a:lnTo>
                    <a:cubicBezTo>
                      <a:pt x="17282" y="10756"/>
                      <a:pt x="17319" y="10609"/>
                      <a:pt x="17300" y="10425"/>
                    </a:cubicBezTo>
                    <a:cubicBezTo>
                      <a:pt x="17300" y="10388"/>
                      <a:pt x="17319" y="10351"/>
                      <a:pt x="17319" y="10314"/>
                    </a:cubicBezTo>
                    <a:cubicBezTo>
                      <a:pt x="17319" y="10204"/>
                      <a:pt x="17337" y="10094"/>
                      <a:pt x="17300" y="10002"/>
                    </a:cubicBezTo>
                    <a:cubicBezTo>
                      <a:pt x="17285" y="9956"/>
                      <a:pt x="17245" y="9924"/>
                      <a:pt x="17201" y="9924"/>
                    </a:cubicBezTo>
                    <a:cubicBezTo>
                      <a:pt x="17191" y="9924"/>
                      <a:pt x="17181" y="9925"/>
                      <a:pt x="17172" y="9928"/>
                    </a:cubicBezTo>
                    <a:cubicBezTo>
                      <a:pt x="17116" y="9947"/>
                      <a:pt x="17080" y="10002"/>
                      <a:pt x="17098" y="10057"/>
                    </a:cubicBezTo>
                    <a:cubicBezTo>
                      <a:pt x="17116" y="10112"/>
                      <a:pt x="17098" y="10222"/>
                      <a:pt x="17098" y="10296"/>
                    </a:cubicBezTo>
                    <a:cubicBezTo>
                      <a:pt x="17098" y="10333"/>
                      <a:pt x="17098" y="10388"/>
                      <a:pt x="17098" y="10425"/>
                    </a:cubicBezTo>
                    <a:cubicBezTo>
                      <a:pt x="17098" y="10590"/>
                      <a:pt x="17061" y="10719"/>
                      <a:pt x="17024" y="10866"/>
                    </a:cubicBezTo>
                    <a:lnTo>
                      <a:pt x="17024" y="10921"/>
                    </a:lnTo>
                    <a:cubicBezTo>
                      <a:pt x="16969" y="11178"/>
                      <a:pt x="16951" y="11417"/>
                      <a:pt x="16951" y="11656"/>
                    </a:cubicBezTo>
                    <a:cubicBezTo>
                      <a:pt x="16510" y="11528"/>
                      <a:pt x="16197" y="11509"/>
                      <a:pt x="15738" y="11289"/>
                    </a:cubicBezTo>
                    <a:cubicBezTo>
                      <a:pt x="15352" y="11105"/>
                      <a:pt x="15039" y="10903"/>
                      <a:pt x="14726" y="10700"/>
                    </a:cubicBezTo>
                    <a:cubicBezTo>
                      <a:pt x="14763" y="10682"/>
                      <a:pt x="14818" y="10664"/>
                      <a:pt x="14855" y="10627"/>
                    </a:cubicBezTo>
                    <a:cubicBezTo>
                      <a:pt x="14929" y="10609"/>
                      <a:pt x="15002" y="10572"/>
                      <a:pt x="15076" y="10535"/>
                    </a:cubicBezTo>
                    <a:cubicBezTo>
                      <a:pt x="15149" y="10498"/>
                      <a:pt x="15241" y="10461"/>
                      <a:pt x="15333" y="10425"/>
                    </a:cubicBezTo>
                    <a:lnTo>
                      <a:pt x="15480" y="10425"/>
                    </a:lnTo>
                    <a:cubicBezTo>
                      <a:pt x="15564" y="10432"/>
                      <a:pt x="15648" y="10437"/>
                      <a:pt x="15730" y="10437"/>
                    </a:cubicBezTo>
                    <a:cubicBezTo>
                      <a:pt x="15847" y="10437"/>
                      <a:pt x="15961" y="10428"/>
                      <a:pt x="16068" y="10406"/>
                    </a:cubicBezTo>
                    <a:cubicBezTo>
                      <a:pt x="16105" y="10388"/>
                      <a:pt x="16142" y="10388"/>
                      <a:pt x="16179" y="10388"/>
                    </a:cubicBezTo>
                    <a:cubicBezTo>
                      <a:pt x="16399" y="10351"/>
                      <a:pt x="16657" y="10296"/>
                      <a:pt x="16785" y="10112"/>
                    </a:cubicBezTo>
                    <a:cubicBezTo>
                      <a:pt x="16804" y="10094"/>
                      <a:pt x="16785" y="10057"/>
                      <a:pt x="16767" y="10039"/>
                    </a:cubicBezTo>
                    <a:cubicBezTo>
                      <a:pt x="16762" y="10033"/>
                      <a:pt x="16755" y="10031"/>
                      <a:pt x="16747" y="10031"/>
                    </a:cubicBezTo>
                    <a:cubicBezTo>
                      <a:pt x="16729" y="10031"/>
                      <a:pt x="16707" y="10044"/>
                      <a:pt x="16694" y="10057"/>
                    </a:cubicBezTo>
                    <a:cubicBezTo>
                      <a:pt x="16602" y="10204"/>
                      <a:pt x="16363" y="10241"/>
                      <a:pt x="16160" y="10278"/>
                    </a:cubicBezTo>
                    <a:cubicBezTo>
                      <a:pt x="16124" y="10278"/>
                      <a:pt x="16087" y="10296"/>
                      <a:pt x="16050" y="10296"/>
                    </a:cubicBezTo>
                    <a:cubicBezTo>
                      <a:pt x="15953" y="10318"/>
                      <a:pt x="15850" y="10326"/>
                      <a:pt x="15748" y="10326"/>
                    </a:cubicBezTo>
                    <a:cubicBezTo>
                      <a:pt x="15676" y="10326"/>
                      <a:pt x="15604" y="10322"/>
                      <a:pt x="15535" y="10314"/>
                    </a:cubicBezTo>
                    <a:cubicBezTo>
                      <a:pt x="15774" y="10204"/>
                      <a:pt x="15995" y="10075"/>
                      <a:pt x="16234" y="9947"/>
                    </a:cubicBezTo>
                    <a:lnTo>
                      <a:pt x="16252" y="9947"/>
                    </a:lnTo>
                    <a:cubicBezTo>
                      <a:pt x="16344" y="9928"/>
                      <a:pt x="16455" y="9910"/>
                      <a:pt x="16565" y="9873"/>
                    </a:cubicBezTo>
                    <a:cubicBezTo>
                      <a:pt x="16914" y="9726"/>
                      <a:pt x="17374" y="9505"/>
                      <a:pt x="17668" y="9175"/>
                    </a:cubicBezTo>
                    <a:cubicBezTo>
                      <a:pt x="17925" y="8880"/>
                      <a:pt x="18054" y="8531"/>
                      <a:pt x="18183" y="8200"/>
                    </a:cubicBezTo>
                    <a:cubicBezTo>
                      <a:pt x="18275" y="7943"/>
                      <a:pt x="18367" y="7685"/>
                      <a:pt x="18514" y="7465"/>
                    </a:cubicBezTo>
                    <a:cubicBezTo>
                      <a:pt x="18532" y="7446"/>
                      <a:pt x="18514" y="7410"/>
                      <a:pt x="18495" y="7391"/>
                    </a:cubicBezTo>
                    <a:cubicBezTo>
                      <a:pt x="18484" y="7386"/>
                      <a:pt x="18475" y="7384"/>
                      <a:pt x="18467" y="7384"/>
                    </a:cubicBezTo>
                    <a:cubicBezTo>
                      <a:pt x="18448" y="7384"/>
                      <a:pt x="18435" y="7397"/>
                      <a:pt x="18422" y="7410"/>
                    </a:cubicBezTo>
                    <a:cubicBezTo>
                      <a:pt x="18275" y="7649"/>
                      <a:pt x="18164" y="7906"/>
                      <a:pt x="18072" y="8145"/>
                    </a:cubicBezTo>
                    <a:cubicBezTo>
                      <a:pt x="17944" y="8494"/>
                      <a:pt x="17833" y="8825"/>
                      <a:pt x="17576" y="9101"/>
                    </a:cubicBezTo>
                    <a:cubicBezTo>
                      <a:pt x="17300" y="9432"/>
                      <a:pt x="16859" y="9634"/>
                      <a:pt x="16528" y="9763"/>
                    </a:cubicBezTo>
                    <a:lnTo>
                      <a:pt x="16510" y="9763"/>
                    </a:lnTo>
                    <a:cubicBezTo>
                      <a:pt x="16528" y="9763"/>
                      <a:pt x="16546" y="9744"/>
                      <a:pt x="16565" y="9744"/>
                    </a:cubicBezTo>
                    <a:lnTo>
                      <a:pt x="16638" y="9689"/>
                    </a:lnTo>
                    <a:cubicBezTo>
                      <a:pt x="16841" y="9579"/>
                      <a:pt x="17024" y="9432"/>
                      <a:pt x="17208" y="9266"/>
                    </a:cubicBezTo>
                    <a:cubicBezTo>
                      <a:pt x="17227" y="9230"/>
                      <a:pt x="17263" y="9211"/>
                      <a:pt x="17300" y="9193"/>
                    </a:cubicBezTo>
                    <a:cubicBezTo>
                      <a:pt x="17374" y="9138"/>
                      <a:pt x="17466" y="9064"/>
                      <a:pt x="17521" y="8991"/>
                    </a:cubicBezTo>
                    <a:cubicBezTo>
                      <a:pt x="17539" y="8954"/>
                      <a:pt x="17521" y="8917"/>
                      <a:pt x="17502" y="8917"/>
                    </a:cubicBezTo>
                    <a:cubicBezTo>
                      <a:pt x="17493" y="8908"/>
                      <a:pt x="17480" y="8903"/>
                      <a:pt x="17466" y="8903"/>
                    </a:cubicBezTo>
                    <a:cubicBezTo>
                      <a:pt x="17452" y="8903"/>
                      <a:pt x="17438" y="8908"/>
                      <a:pt x="17429" y="8917"/>
                    </a:cubicBezTo>
                    <a:cubicBezTo>
                      <a:pt x="17392" y="8991"/>
                      <a:pt x="17300" y="9046"/>
                      <a:pt x="17227" y="9101"/>
                    </a:cubicBezTo>
                    <a:cubicBezTo>
                      <a:pt x="17212" y="9116"/>
                      <a:pt x="17200" y="9128"/>
                      <a:pt x="17188" y="9138"/>
                    </a:cubicBezTo>
                    <a:lnTo>
                      <a:pt x="17188" y="9138"/>
                    </a:lnTo>
                    <a:cubicBezTo>
                      <a:pt x="17474" y="8842"/>
                      <a:pt x="17744" y="8500"/>
                      <a:pt x="17999" y="8127"/>
                    </a:cubicBezTo>
                    <a:cubicBezTo>
                      <a:pt x="18017" y="8108"/>
                      <a:pt x="17999" y="8072"/>
                      <a:pt x="17980" y="8053"/>
                    </a:cubicBezTo>
                    <a:cubicBezTo>
                      <a:pt x="17965" y="8046"/>
                      <a:pt x="17953" y="8041"/>
                      <a:pt x="17943" y="8041"/>
                    </a:cubicBezTo>
                    <a:cubicBezTo>
                      <a:pt x="17928" y="8041"/>
                      <a:pt x="17918" y="8050"/>
                      <a:pt x="17907" y="8072"/>
                    </a:cubicBezTo>
                    <a:cubicBezTo>
                      <a:pt x="17429" y="8770"/>
                      <a:pt x="16841" y="9377"/>
                      <a:pt x="16271" y="9763"/>
                    </a:cubicBezTo>
                    <a:cubicBezTo>
                      <a:pt x="16216" y="9781"/>
                      <a:pt x="16160" y="9818"/>
                      <a:pt x="16124" y="9855"/>
                    </a:cubicBezTo>
                    <a:lnTo>
                      <a:pt x="16087" y="9855"/>
                    </a:lnTo>
                    <a:cubicBezTo>
                      <a:pt x="15977" y="9892"/>
                      <a:pt x="15848" y="9928"/>
                      <a:pt x="15719" y="9947"/>
                    </a:cubicBezTo>
                    <a:cubicBezTo>
                      <a:pt x="15682" y="9965"/>
                      <a:pt x="15646" y="9965"/>
                      <a:pt x="15609" y="9983"/>
                    </a:cubicBezTo>
                    <a:lnTo>
                      <a:pt x="15701" y="9928"/>
                    </a:lnTo>
                    <a:cubicBezTo>
                      <a:pt x="15977" y="9763"/>
                      <a:pt x="16234" y="9597"/>
                      <a:pt x="16491" y="9358"/>
                    </a:cubicBezTo>
                    <a:cubicBezTo>
                      <a:pt x="17006" y="8880"/>
                      <a:pt x="17484" y="8310"/>
                      <a:pt x="17980" y="7575"/>
                    </a:cubicBezTo>
                    <a:cubicBezTo>
                      <a:pt x="17999" y="7538"/>
                      <a:pt x="17999" y="7502"/>
                      <a:pt x="17980" y="7483"/>
                    </a:cubicBezTo>
                    <a:cubicBezTo>
                      <a:pt x="17944" y="7483"/>
                      <a:pt x="17907" y="7483"/>
                      <a:pt x="17907" y="7502"/>
                    </a:cubicBezTo>
                    <a:cubicBezTo>
                      <a:pt x="17392" y="8255"/>
                      <a:pt x="16933" y="8807"/>
                      <a:pt x="16418" y="9285"/>
                    </a:cubicBezTo>
                    <a:cubicBezTo>
                      <a:pt x="16160" y="9505"/>
                      <a:pt x="15903" y="9671"/>
                      <a:pt x="15627" y="9836"/>
                    </a:cubicBezTo>
                    <a:lnTo>
                      <a:pt x="15535" y="9892"/>
                    </a:lnTo>
                    <a:cubicBezTo>
                      <a:pt x="15499" y="9910"/>
                      <a:pt x="15462" y="9947"/>
                      <a:pt x="15425" y="9965"/>
                    </a:cubicBezTo>
                    <a:cubicBezTo>
                      <a:pt x="15535" y="9855"/>
                      <a:pt x="15646" y="9744"/>
                      <a:pt x="15756" y="9653"/>
                    </a:cubicBezTo>
                    <a:cubicBezTo>
                      <a:pt x="16381" y="9083"/>
                      <a:pt x="16859" y="8402"/>
                      <a:pt x="17300" y="7759"/>
                    </a:cubicBezTo>
                    <a:cubicBezTo>
                      <a:pt x="17319" y="7741"/>
                      <a:pt x="17319" y="7704"/>
                      <a:pt x="17282" y="7685"/>
                    </a:cubicBezTo>
                    <a:cubicBezTo>
                      <a:pt x="17276" y="7680"/>
                      <a:pt x="17270" y="7678"/>
                      <a:pt x="17262" y="7678"/>
                    </a:cubicBezTo>
                    <a:cubicBezTo>
                      <a:pt x="17244" y="7678"/>
                      <a:pt x="17221" y="7691"/>
                      <a:pt x="17208" y="7704"/>
                    </a:cubicBezTo>
                    <a:cubicBezTo>
                      <a:pt x="16822" y="8274"/>
                      <a:pt x="16399" y="8862"/>
                      <a:pt x="15885" y="9377"/>
                    </a:cubicBezTo>
                    <a:cubicBezTo>
                      <a:pt x="16013" y="9175"/>
                      <a:pt x="16160" y="8972"/>
                      <a:pt x="16289" y="8770"/>
                    </a:cubicBezTo>
                    <a:cubicBezTo>
                      <a:pt x="16363" y="8678"/>
                      <a:pt x="16418" y="8568"/>
                      <a:pt x="16491" y="8476"/>
                    </a:cubicBezTo>
                    <a:cubicBezTo>
                      <a:pt x="16583" y="8347"/>
                      <a:pt x="16657" y="8219"/>
                      <a:pt x="16712" y="8090"/>
                    </a:cubicBezTo>
                    <a:cubicBezTo>
                      <a:pt x="16730" y="8072"/>
                      <a:pt x="16749" y="8035"/>
                      <a:pt x="16767" y="8016"/>
                    </a:cubicBezTo>
                    <a:cubicBezTo>
                      <a:pt x="16804" y="7980"/>
                      <a:pt x="16859" y="7924"/>
                      <a:pt x="16896" y="7888"/>
                    </a:cubicBezTo>
                    <a:cubicBezTo>
                      <a:pt x="17043" y="7741"/>
                      <a:pt x="17208" y="7594"/>
                      <a:pt x="17319" y="7410"/>
                    </a:cubicBezTo>
                    <a:cubicBezTo>
                      <a:pt x="17337" y="7373"/>
                      <a:pt x="17319" y="7355"/>
                      <a:pt x="17300" y="7336"/>
                    </a:cubicBezTo>
                    <a:cubicBezTo>
                      <a:pt x="17285" y="7329"/>
                      <a:pt x="17273" y="7324"/>
                      <a:pt x="17263" y="7324"/>
                    </a:cubicBezTo>
                    <a:cubicBezTo>
                      <a:pt x="17248" y="7324"/>
                      <a:pt x="17237" y="7333"/>
                      <a:pt x="17227" y="7355"/>
                    </a:cubicBezTo>
                    <a:cubicBezTo>
                      <a:pt x="17153" y="7483"/>
                      <a:pt x="17043" y="7575"/>
                      <a:pt x="16933" y="7685"/>
                    </a:cubicBezTo>
                    <a:cubicBezTo>
                      <a:pt x="16988" y="7594"/>
                      <a:pt x="17024" y="7502"/>
                      <a:pt x="17061" y="7410"/>
                    </a:cubicBezTo>
                    <a:cubicBezTo>
                      <a:pt x="17080" y="7355"/>
                      <a:pt x="17098" y="7299"/>
                      <a:pt x="17135" y="7226"/>
                    </a:cubicBezTo>
                    <a:cubicBezTo>
                      <a:pt x="17153" y="7171"/>
                      <a:pt x="17172" y="7116"/>
                      <a:pt x="17190" y="7060"/>
                    </a:cubicBezTo>
                    <a:cubicBezTo>
                      <a:pt x="17227" y="6950"/>
                      <a:pt x="17263" y="6840"/>
                      <a:pt x="17319" y="6766"/>
                    </a:cubicBezTo>
                    <a:cubicBezTo>
                      <a:pt x="17337" y="6748"/>
                      <a:pt x="17319" y="6711"/>
                      <a:pt x="17300" y="6693"/>
                    </a:cubicBezTo>
                    <a:cubicBezTo>
                      <a:pt x="17293" y="6685"/>
                      <a:pt x="17282" y="6681"/>
                      <a:pt x="17271" y="6681"/>
                    </a:cubicBezTo>
                    <a:cubicBezTo>
                      <a:pt x="17255" y="6681"/>
                      <a:pt x="17237" y="6690"/>
                      <a:pt x="17227" y="6711"/>
                    </a:cubicBezTo>
                    <a:cubicBezTo>
                      <a:pt x="17172" y="6785"/>
                      <a:pt x="17135" y="6913"/>
                      <a:pt x="17098" y="7024"/>
                    </a:cubicBezTo>
                    <a:cubicBezTo>
                      <a:pt x="17080" y="7079"/>
                      <a:pt x="17061" y="7134"/>
                      <a:pt x="17024" y="7189"/>
                    </a:cubicBezTo>
                    <a:cubicBezTo>
                      <a:pt x="17006" y="7244"/>
                      <a:pt x="16988" y="7318"/>
                      <a:pt x="16951" y="7373"/>
                    </a:cubicBezTo>
                    <a:cubicBezTo>
                      <a:pt x="16896" y="7520"/>
                      <a:pt x="16841" y="7667"/>
                      <a:pt x="16749" y="7814"/>
                    </a:cubicBezTo>
                    <a:cubicBezTo>
                      <a:pt x="16730" y="7851"/>
                      <a:pt x="16694" y="7906"/>
                      <a:pt x="16675" y="7961"/>
                    </a:cubicBezTo>
                    <a:cubicBezTo>
                      <a:pt x="16602" y="8035"/>
                      <a:pt x="16528" y="8108"/>
                      <a:pt x="16473" y="8182"/>
                    </a:cubicBezTo>
                    <a:cubicBezTo>
                      <a:pt x="16326" y="8366"/>
                      <a:pt x="16160" y="8531"/>
                      <a:pt x="15995" y="8697"/>
                    </a:cubicBezTo>
                    <a:cubicBezTo>
                      <a:pt x="16013" y="8678"/>
                      <a:pt x="16013" y="8660"/>
                      <a:pt x="16032" y="8641"/>
                    </a:cubicBezTo>
                    <a:cubicBezTo>
                      <a:pt x="16197" y="8421"/>
                      <a:pt x="16363" y="8200"/>
                      <a:pt x="16528" y="7961"/>
                    </a:cubicBezTo>
                    <a:cubicBezTo>
                      <a:pt x="16546" y="7943"/>
                      <a:pt x="16528" y="7906"/>
                      <a:pt x="16510" y="7888"/>
                    </a:cubicBezTo>
                    <a:cubicBezTo>
                      <a:pt x="16504" y="7882"/>
                      <a:pt x="16497" y="7880"/>
                      <a:pt x="16490" y="7880"/>
                    </a:cubicBezTo>
                    <a:cubicBezTo>
                      <a:pt x="16471" y="7880"/>
                      <a:pt x="16449" y="7893"/>
                      <a:pt x="16436" y="7906"/>
                    </a:cubicBezTo>
                    <a:cubicBezTo>
                      <a:pt x="16271" y="8127"/>
                      <a:pt x="16105" y="8366"/>
                      <a:pt x="15940" y="8586"/>
                    </a:cubicBezTo>
                    <a:cubicBezTo>
                      <a:pt x="15829" y="8733"/>
                      <a:pt x="15719" y="8899"/>
                      <a:pt x="15609" y="9046"/>
                    </a:cubicBezTo>
                    <a:cubicBezTo>
                      <a:pt x="15572" y="9083"/>
                      <a:pt x="15535" y="9119"/>
                      <a:pt x="15480" y="9156"/>
                    </a:cubicBezTo>
                    <a:cubicBezTo>
                      <a:pt x="15352" y="9285"/>
                      <a:pt x="15223" y="9414"/>
                      <a:pt x="15094" y="9524"/>
                    </a:cubicBezTo>
                    <a:cubicBezTo>
                      <a:pt x="15241" y="9285"/>
                      <a:pt x="15407" y="9064"/>
                      <a:pt x="15572" y="8844"/>
                    </a:cubicBezTo>
                    <a:cubicBezTo>
                      <a:pt x="15756" y="8678"/>
                      <a:pt x="15921" y="8476"/>
                      <a:pt x="16068" y="8237"/>
                    </a:cubicBezTo>
                    <a:cubicBezTo>
                      <a:pt x="16124" y="8163"/>
                      <a:pt x="16197" y="8072"/>
                      <a:pt x="16252" y="7980"/>
                    </a:cubicBezTo>
                    <a:cubicBezTo>
                      <a:pt x="16344" y="7814"/>
                      <a:pt x="16473" y="7649"/>
                      <a:pt x="16583" y="7483"/>
                    </a:cubicBezTo>
                    <a:cubicBezTo>
                      <a:pt x="16602" y="7446"/>
                      <a:pt x="16638" y="7410"/>
                      <a:pt x="16675" y="7373"/>
                    </a:cubicBezTo>
                    <a:cubicBezTo>
                      <a:pt x="16730" y="7299"/>
                      <a:pt x="16785" y="7244"/>
                      <a:pt x="16822" y="7171"/>
                    </a:cubicBezTo>
                    <a:cubicBezTo>
                      <a:pt x="16841" y="7152"/>
                      <a:pt x="16841" y="7116"/>
                      <a:pt x="16804" y="7097"/>
                    </a:cubicBezTo>
                    <a:cubicBezTo>
                      <a:pt x="16785" y="7097"/>
                      <a:pt x="16749" y="7097"/>
                      <a:pt x="16730" y="7116"/>
                    </a:cubicBezTo>
                    <a:cubicBezTo>
                      <a:pt x="16694" y="7189"/>
                      <a:pt x="16657" y="7244"/>
                      <a:pt x="16602" y="7299"/>
                    </a:cubicBezTo>
                    <a:cubicBezTo>
                      <a:pt x="16565" y="7336"/>
                      <a:pt x="16528" y="7391"/>
                      <a:pt x="16491" y="7428"/>
                    </a:cubicBezTo>
                    <a:cubicBezTo>
                      <a:pt x="16455" y="7483"/>
                      <a:pt x="16418" y="7520"/>
                      <a:pt x="16399" y="7575"/>
                    </a:cubicBezTo>
                    <a:cubicBezTo>
                      <a:pt x="16381" y="7575"/>
                      <a:pt x="16363" y="7594"/>
                      <a:pt x="16363" y="7594"/>
                    </a:cubicBezTo>
                    <a:cubicBezTo>
                      <a:pt x="16142" y="7924"/>
                      <a:pt x="15903" y="8255"/>
                      <a:pt x="15664" y="8549"/>
                    </a:cubicBezTo>
                    <a:cubicBezTo>
                      <a:pt x="15609" y="8623"/>
                      <a:pt x="15554" y="8697"/>
                      <a:pt x="15499" y="8770"/>
                    </a:cubicBezTo>
                    <a:cubicBezTo>
                      <a:pt x="15388" y="8880"/>
                      <a:pt x="15260" y="8991"/>
                      <a:pt x="15131" y="9083"/>
                    </a:cubicBezTo>
                    <a:cubicBezTo>
                      <a:pt x="15278" y="8917"/>
                      <a:pt x="15407" y="8752"/>
                      <a:pt x="15517" y="8568"/>
                    </a:cubicBezTo>
                    <a:cubicBezTo>
                      <a:pt x="15554" y="8513"/>
                      <a:pt x="15590" y="8476"/>
                      <a:pt x="15627" y="8421"/>
                    </a:cubicBezTo>
                    <a:cubicBezTo>
                      <a:pt x="15793" y="8163"/>
                      <a:pt x="15977" y="7906"/>
                      <a:pt x="16087" y="7612"/>
                    </a:cubicBezTo>
                    <a:cubicBezTo>
                      <a:pt x="16271" y="7391"/>
                      <a:pt x="16473" y="7152"/>
                      <a:pt x="16657" y="6858"/>
                    </a:cubicBezTo>
                    <a:cubicBezTo>
                      <a:pt x="16675" y="6840"/>
                      <a:pt x="16675" y="6803"/>
                      <a:pt x="16638" y="6785"/>
                    </a:cubicBezTo>
                    <a:cubicBezTo>
                      <a:pt x="16633" y="6779"/>
                      <a:pt x="16626" y="6777"/>
                      <a:pt x="16618" y="6777"/>
                    </a:cubicBezTo>
                    <a:cubicBezTo>
                      <a:pt x="16600" y="6777"/>
                      <a:pt x="16578" y="6790"/>
                      <a:pt x="16565" y="6803"/>
                    </a:cubicBezTo>
                    <a:cubicBezTo>
                      <a:pt x="16436" y="6987"/>
                      <a:pt x="16307" y="7171"/>
                      <a:pt x="16179" y="7336"/>
                    </a:cubicBezTo>
                    <a:cubicBezTo>
                      <a:pt x="16252" y="7116"/>
                      <a:pt x="16344" y="6877"/>
                      <a:pt x="16436" y="6674"/>
                    </a:cubicBezTo>
                    <a:cubicBezTo>
                      <a:pt x="16455" y="6601"/>
                      <a:pt x="16491" y="6527"/>
                      <a:pt x="16510" y="6472"/>
                    </a:cubicBezTo>
                    <a:cubicBezTo>
                      <a:pt x="16546" y="6380"/>
                      <a:pt x="16565" y="6307"/>
                      <a:pt x="16583" y="6215"/>
                    </a:cubicBezTo>
                    <a:cubicBezTo>
                      <a:pt x="16620" y="6068"/>
                      <a:pt x="16638" y="5939"/>
                      <a:pt x="16730" y="5829"/>
                    </a:cubicBezTo>
                    <a:cubicBezTo>
                      <a:pt x="16749" y="5792"/>
                      <a:pt x="16749" y="5773"/>
                      <a:pt x="16730" y="5755"/>
                    </a:cubicBezTo>
                    <a:cubicBezTo>
                      <a:pt x="16721" y="5746"/>
                      <a:pt x="16707" y="5741"/>
                      <a:pt x="16694" y="5741"/>
                    </a:cubicBezTo>
                    <a:cubicBezTo>
                      <a:pt x="16680" y="5741"/>
                      <a:pt x="16666" y="5746"/>
                      <a:pt x="16657" y="5755"/>
                    </a:cubicBezTo>
                    <a:cubicBezTo>
                      <a:pt x="16546" y="5884"/>
                      <a:pt x="16510" y="6049"/>
                      <a:pt x="16473" y="6196"/>
                    </a:cubicBezTo>
                    <a:cubicBezTo>
                      <a:pt x="16455" y="6270"/>
                      <a:pt x="16436" y="6362"/>
                      <a:pt x="16399" y="6435"/>
                    </a:cubicBezTo>
                    <a:cubicBezTo>
                      <a:pt x="16381" y="6490"/>
                      <a:pt x="16363" y="6564"/>
                      <a:pt x="16326" y="6638"/>
                    </a:cubicBezTo>
                    <a:cubicBezTo>
                      <a:pt x="16216" y="6895"/>
                      <a:pt x="16105" y="7189"/>
                      <a:pt x="16013" y="7465"/>
                    </a:cubicBezTo>
                    <a:cubicBezTo>
                      <a:pt x="16013" y="7502"/>
                      <a:pt x="15995" y="7538"/>
                      <a:pt x="15995" y="7557"/>
                    </a:cubicBezTo>
                    <a:cubicBezTo>
                      <a:pt x="15958" y="7594"/>
                      <a:pt x="15940" y="7630"/>
                      <a:pt x="15921" y="7649"/>
                    </a:cubicBezTo>
                    <a:cubicBezTo>
                      <a:pt x="15866" y="7722"/>
                      <a:pt x="15793" y="7777"/>
                      <a:pt x="15738" y="7833"/>
                    </a:cubicBezTo>
                    <a:cubicBezTo>
                      <a:pt x="15701" y="7888"/>
                      <a:pt x="15646" y="7924"/>
                      <a:pt x="15609" y="7961"/>
                    </a:cubicBezTo>
                    <a:cubicBezTo>
                      <a:pt x="15627" y="7943"/>
                      <a:pt x="15627" y="7924"/>
                      <a:pt x="15646" y="7888"/>
                    </a:cubicBezTo>
                    <a:cubicBezTo>
                      <a:pt x="15756" y="7649"/>
                      <a:pt x="15829" y="7446"/>
                      <a:pt x="15903" y="7244"/>
                    </a:cubicBezTo>
                    <a:cubicBezTo>
                      <a:pt x="15903" y="7207"/>
                      <a:pt x="15921" y="7171"/>
                      <a:pt x="15921" y="7134"/>
                    </a:cubicBezTo>
                    <a:cubicBezTo>
                      <a:pt x="15958" y="7024"/>
                      <a:pt x="15977" y="6932"/>
                      <a:pt x="16032" y="6858"/>
                    </a:cubicBezTo>
                    <a:cubicBezTo>
                      <a:pt x="16050" y="6840"/>
                      <a:pt x="16050" y="6803"/>
                      <a:pt x="16032" y="6785"/>
                    </a:cubicBezTo>
                    <a:cubicBezTo>
                      <a:pt x="16023" y="6775"/>
                      <a:pt x="16009" y="6771"/>
                      <a:pt x="15995" y="6771"/>
                    </a:cubicBezTo>
                    <a:cubicBezTo>
                      <a:pt x="15981" y="6771"/>
                      <a:pt x="15967" y="6775"/>
                      <a:pt x="15958" y="6785"/>
                    </a:cubicBezTo>
                    <a:cubicBezTo>
                      <a:pt x="15866" y="6895"/>
                      <a:pt x="15848" y="7005"/>
                      <a:pt x="15811" y="7116"/>
                    </a:cubicBezTo>
                    <a:cubicBezTo>
                      <a:pt x="15811" y="7152"/>
                      <a:pt x="15811" y="7189"/>
                      <a:pt x="15793" y="7226"/>
                    </a:cubicBezTo>
                    <a:cubicBezTo>
                      <a:pt x="15738" y="7410"/>
                      <a:pt x="15664" y="7612"/>
                      <a:pt x="15554" y="7851"/>
                    </a:cubicBezTo>
                    <a:cubicBezTo>
                      <a:pt x="15462" y="8053"/>
                      <a:pt x="15370" y="8237"/>
                      <a:pt x="15278" y="8421"/>
                    </a:cubicBezTo>
                    <a:cubicBezTo>
                      <a:pt x="15168" y="8549"/>
                      <a:pt x="15076" y="8678"/>
                      <a:pt x="14947" y="8807"/>
                    </a:cubicBezTo>
                    <a:cubicBezTo>
                      <a:pt x="14874" y="8862"/>
                      <a:pt x="14818" y="8936"/>
                      <a:pt x="14763" y="9009"/>
                    </a:cubicBezTo>
                    <a:cubicBezTo>
                      <a:pt x="14708" y="9064"/>
                      <a:pt x="14671" y="9138"/>
                      <a:pt x="14616" y="9193"/>
                    </a:cubicBezTo>
                    <a:cubicBezTo>
                      <a:pt x="14598" y="9211"/>
                      <a:pt x="14579" y="9211"/>
                      <a:pt x="14561" y="9230"/>
                    </a:cubicBezTo>
                    <a:cubicBezTo>
                      <a:pt x="14708" y="8991"/>
                      <a:pt x="14855" y="8752"/>
                      <a:pt x="15002" y="8531"/>
                    </a:cubicBezTo>
                    <a:cubicBezTo>
                      <a:pt x="15204" y="8237"/>
                      <a:pt x="15352" y="7906"/>
                      <a:pt x="15499" y="7575"/>
                    </a:cubicBezTo>
                    <a:cubicBezTo>
                      <a:pt x="15554" y="7483"/>
                      <a:pt x="15590" y="7355"/>
                      <a:pt x="15646" y="7263"/>
                    </a:cubicBezTo>
                    <a:cubicBezTo>
                      <a:pt x="15719" y="7116"/>
                      <a:pt x="15756" y="6968"/>
                      <a:pt x="15811" y="6821"/>
                    </a:cubicBezTo>
                    <a:cubicBezTo>
                      <a:pt x="15866" y="6638"/>
                      <a:pt x="15921" y="6454"/>
                      <a:pt x="16032" y="6288"/>
                    </a:cubicBezTo>
                    <a:cubicBezTo>
                      <a:pt x="16032" y="6270"/>
                      <a:pt x="16032" y="6233"/>
                      <a:pt x="16013" y="6215"/>
                    </a:cubicBezTo>
                    <a:cubicBezTo>
                      <a:pt x="16003" y="6209"/>
                      <a:pt x="15992" y="6207"/>
                      <a:pt x="15981" y="6207"/>
                    </a:cubicBezTo>
                    <a:cubicBezTo>
                      <a:pt x="15957" y="6207"/>
                      <a:pt x="15934" y="6220"/>
                      <a:pt x="15921" y="6233"/>
                    </a:cubicBezTo>
                    <a:cubicBezTo>
                      <a:pt x="15829" y="6399"/>
                      <a:pt x="15756" y="6601"/>
                      <a:pt x="15701" y="6785"/>
                    </a:cubicBezTo>
                    <a:cubicBezTo>
                      <a:pt x="15664" y="6932"/>
                      <a:pt x="15609" y="7079"/>
                      <a:pt x="15554" y="7207"/>
                    </a:cubicBezTo>
                    <a:cubicBezTo>
                      <a:pt x="15499" y="7318"/>
                      <a:pt x="15443" y="7428"/>
                      <a:pt x="15407" y="7538"/>
                    </a:cubicBezTo>
                    <a:cubicBezTo>
                      <a:pt x="15260" y="7851"/>
                      <a:pt x="15113" y="8182"/>
                      <a:pt x="14929" y="8476"/>
                    </a:cubicBezTo>
                    <a:cubicBezTo>
                      <a:pt x="14745" y="8752"/>
                      <a:pt x="14561" y="9027"/>
                      <a:pt x="14396" y="9303"/>
                    </a:cubicBezTo>
                    <a:cubicBezTo>
                      <a:pt x="14377" y="9322"/>
                      <a:pt x="14377" y="9340"/>
                      <a:pt x="14359" y="9358"/>
                    </a:cubicBezTo>
                    <a:cubicBezTo>
                      <a:pt x="14340" y="9358"/>
                      <a:pt x="14340" y="9377"/>
                      <a:pt x="14322" y="9377"/>
                    </a:cubicBezTo>
                    <a:cubicBezTo>
                      <a:pt x="14285" y="9414"/>
                      <a:pt x="14248" y="9469"/>
                      <a:pt x="14212" y="9524"/>
                    </a:cubicBezTo>
                    <a:cubicBezTo>
                      <a:pt x="14193" y="9542"/>
                      <a:pt x="14175" y="9579"/>
                      <a:pt x="14157" y="9597"/>
                    </a:cubicBezTo>
                    <a:cubicBezTo>
                      <a:pt x="14120" y="9653"/>
                      <a:pt x="14046" y="9726"/>
                      <a:pt x="13973" y="9800"/>
                    </a:cubicBezTo>
                    <a:cubicBezTo>
                      <a:pt x="14009" y="9726"/>
                      <a:pt x="14065" y="9653"/>
                      <a:pt x="14101" y="9561"/>
                    </a:cubicBezTo>
                    <a:cubicBezTo>
                      <a:pt x="14120" y="9542"/>
                      <a:pt x="14120" y="9524"/>
                      <a:pt x="14138" y="9505"/>
                    </a:cubicBezTo>
                    <a:cubicBezTo>
                      <a:pt x="14193" y="9432"/>
                      <a:pt x="14248" y="9340"/>
                      <a:pt x="14322" y="9248"/>
                    </a:cubicBezTo>
                    <a:cubicBezTo>
                      <a:pt x="14377" y="9175"/>
                      <a:pt x="14432" y="9083"/>
                      <a:pt x="14487" y="9009"/>
                    </a:cubicBezTo>
                    <a:cubicBezTo>
                      <a:pt x="14708" y="8660"/>
                      <a:pt x="14910" y="8310"/>
                      <a:pt x="15113" y="7980"/>
                    </a:cubicBezTo>
                    <a:cubicBezTo>
                      <a:pt x="15131" y="7924"/>
                      <a:pt x="15168" y="7869"/>
                      <a:pt x="15204" y="7814"/>
                    </a:cubicBezTo>
                    <a:cubicBezTo>
                      <a:pt x="15370" y="7538"/>
                      <a:pt x="15517" y="7281"/>
                      <a:pt x="15590" y="6968"/>
                    </a:cubicBezTo>
                    <a:cubicBezTo>
                      <a:pt x="15627" y="6877"/>
                      <a:pt x="15646" y="6785"/>
                      <a:pt x="15682" y="6674"/>
                    </a:cubicBezTo>
                    <a:cubicBezTo>
                      <a:pt x="15774" y="6380"/>
                      <a:pt x="15866" y="6068"/>
                      <a:pt x="15866" y="5755"/>
                    </a:cubicBezTo>
                    <a:cubicBezTo>
                      <a:pt x="15866" y="5718"/>
                      <a:pt x="15848" y="5700"/>
                      <a:pt x="15811" y="5700"/>
                    </a:cubicBezTo>
                    <a:cubicBezTo>
                      <a:pt x="15793" y="5700"/>
                      <a:pt x="15756" y="5718"/>
                      <a:pt x="15756" y="5755"/>
                    </a:cubicBezTo>
                    <a:cubicBezTo>
                      <a:pt x="15756" y="6049"/>
                      <a:pt x="15664" y="6362"/>
                      <a:pt x="15572" y="6656"/>
                    </a:cubicBezTo>
                    <a:cubicBezTo>
                      <a:pt x="15554" y="6748"/>
                      <a:pt x="15517" y="6840"/>
                      <a:pt x="15499" y="6932"/>
                    </a:cubicBezTo>
                    <a:cubicBezTo>
                      <a:pt x="15407" y="7244"/>
                      <a:pt x="15278" y="7483"/>
                      <a:pt x="15113" y="7759"/>
                    </a:cubicBezTo>
                    <a:cubicBezTo>
                      <a:pt x="15076" y="7814"/>
                      <a:pt x="15039" y="7869"/>
                      <a:pt x="15002" y="7924"/>
                    </a:cubicBezTo>
                    <a:cubicBezTo>
                      <a:pt x="14874" y="8182"/>
                      <a:pt x="14726" y="8439"/>
                      <a:pt x="14561" y="8697"/>
                    </a:cubicBezTo>
                    <a:cubicBezTo>
                      <a:pt x="14579" y="8605"/>
                      <a:pt x="14616" y="8513"/>
                      <a:pt x="14653" y="8439"/>
                    </a:cubicBezTo>
                    <a:cubicBezTo>
                      <a:pt x="14726" y="8274"/>
                      <a:pt x="14818" y="8127"/>
                      <a:pt x="14892" y="7980"/>
                    </a:cubicBezTo>
                    <a:cubicBezTo>
                      <a:pt x="15039" y="7667"/>
                      <a:pt x="15204" y="7355"/>
                      <a:pt x="15352" y="7005"/>
                    </a:cubicBezTo>
                    <a:cubicBezTo>
                      <a:pt x="15462" y="6729"/>
                      <a:pt x="15499" y="6435"/>
                      <a:pt x="15535" y="6251"/>
                    </a:cubicBezTo>
                    <a:cubicBezTo>
                      <a:pt x="15554" y="6123"/>
                      <a:pt x="15572" y="5994"/>
                      <a:pt x="15609" y="5865"/>
                    </a:cubicBezTo>
                    <a:cubicBezTo>
                      <a:pt x="15664" y="5590"/>
                      <a:pt x="15738" y="5277"/>
                      <a:pt x="15682" y="4965"/>
                    </a:cubicBezTo>
                    <a:cubicBezTo>
                      <a:pt x="15682" y="4928"/>
                      <a:pt x="15664" y="4909"/>
                      <a:pt x="15627" y="4909"/>
                    </a:cubicBezTo>
                    <a:cubicBezTo>
                      <a:pt x="15590" y="4928"/>
                      <a:pt x="15572" y="4946"/>
                      <a:pt x="15572" y="4983"/>
                    </a:cubicBezTo>
                    <a:cubicBezTo>
                      <a:pt x="15627" y="5277"/>
                      <a:pt x="15572" y="5553"/>
                      <a:pt x="15499" y="5847"/>
                    </a:cubicBezTo>
                    <a:cubicBezTo>
                      <a:pt x="15480" y="5976"/>
                      <a:pt x="15443" y="6104"/>
                      <a:pt x="15425" y="6233"/>
                    </a:cubicBezTo>
                    <a:cubicBezTo>
                      <a:pt x="15407" y="6417"/>
                      <a:pt x="15352" y="6711"/>
                      <a:pt x="15241" y="6968"/>
                    </a:cubicBezTo>
                    <a:cubicBezTo>
                      <a:pt x="15149" y="7226"/>
                      <a:pt x="15021" y="7465"/>
                      <a:pt x="14892" y="7722"/>
                    </a:cubicBezTo>
                    <a:cubicBezTo>
                      <a:pt x="14910" y="7667"/>
                      <a:pt x="14929" y="7630"/>
                      <a:pt x="14929" y="7575"/>
                    </a:cubicBezTo>
                    <a:cubicBezTo>
                      <a:pt x="14965" y="7428"/>
                      <a:pt x="14984" y="7281"/>
                      <a:pt x="15002" y="7152"/>
                    </a:cubicBezTo>
                    <a:cubicBezTo>
                      <a:pt x="15021" y="6932"/>
                      <a:pt x="15057" y="6729"/>
                      <a:pt x="15113" y="6527"/>
                    </a:cubicBezTo>
                    <a:cubicBezTo>
                      <a:pt x="15168" y="6307"/>
                      <a:pt x="15204" y="6086"/>
                      <a:pt x="15241" y="5865"/>
                    </a:cubicBezTo>
                    <a:cubicBezTo>
                      <a:pt x="15241" y="5792"/>
                      <a:pt x="15260" y="5737"/>
                      <a:pt x="15260" y="5663"/>
                    </a:cubicBezTo>
                    <a:cubicBezTo>
                      <a:pt x="15278" y="5461"/>
                      <a:pt x="15296" y="5222"/>
                      <a:pt x="15388" y="5075"/>
                    </a:cubicBezTo>
                    <a:cubicBezTo>
                      <a:pt x="15407" y="5056"/>
                      <a:pt x="15388" y="5020"/>
                      <a:pt x="15370" y="5001"/>
                    </a:cubicBezTo>
                    <a:cubicBezTo>
                      <a:pt x="15359" y="4996"/>
                      <a:pt x="15350" y="4994"/>
                      <a:pt x="15342" y="4994"/>
                    </a:cubicBezTo>
                    <a:cubicBezTo>
                      <a:pt x="15322" y="4994"/>
                      <a:pt x="15309" y="5007"/>
                      <a:pt x="15296" y="5020"/>
                    </a:cubicBezTo>
                    <a:cubicBezTo>
                      <a:pt x="15186" y="5185"/>
                      <a:pt x="15168" y="5443"/>
                      <a:pt x="15149" y="5645"/>
                    </a:cubicBezTo>
                    <a:cubicBezTo>
                      <a:pt x="15149" y="5718"/>
                      <a:pt x="15149" y="5792"/>
                      <a:pt x="15131" y="5847"/>
                    </a:cubicBezTo>
                    <a:cubicBezTo>
                      <a:pt x="15094" y="6068"/>
                      <a:pt x="15076" y="6288"/>
                      <a:pt x="15002" y="6509"/>
                    </a:cubicBezTo>
                    <a:cubicBezTo>
                      <a:pt x="14947" y="6711"/>
                      <a:pt x="14929" y="6913"/>
                      <a:pt x="14892" y="7134"/>
                    </a:cubicBezTo>
                    <a:cubicBezTo>
                      <a:pt x="14874" y="7263"/>
                      <a:pt x="14855" y="7410"/>
                      <a:pt x="14837" y="7557"/>
                    </a:cubicBezTo>
                    <a:cubicBezTo>
                      <a:pt x="14782" y="7814"/>
                      <a:pt x="14653" y="8035"/>
                      <a:pt x="14524" y="8255"/>
                    </a:cubicBezTo>
                    <a:cubicBezTo>
                      <a:pt x="14520" y="8260"/>
                      <a:pt x="14517" y="8264"/>
                      <a:pt x="14514" y="8268"/>
                    </a:cubicBezTo>
                    <a:lnTo>
                      <a:pt x="14514" y="8268"/>
                    </a:lnTo>
                    <a:cubicBezTo>
                      <a:pt x="14638" y="7908"/>
                      <a:pt x="14710" y="7548"/>
                      <a:pt x="14782" y="7171"/>
                    </a:cubicBezTo>
                    <a:lnTo>
                      <a:pt x="14800" y="7060"/>
                    </a:lnTo>
                    <a:cubicBezTo>
                      <a:pt x="14837" y="6821"/>
                      <a:pt x="14892" y="6582"/>
                      <a:pt x="14929" y="6343"/>
                    </a:cubicBezTo>
                    <a:cubicBezTo>
                      <a:pt x="14947" y="6196"/>
                      <a:pt x="14984" y="6012"/>
                      <a:pt x="15002" y="5829"/>
                    </a:cubicBezTo>
                    <a:lnTo>
                      <a:pt x="15002" y="5810"/>
                    </a:lnTo>
                    <a:cubicBezTo>
                      <a:pt x="15002" y="5737"/>
                      <a:pt x="15002" y="5682"/>
                      <a:pt x="15057" y="5626"/>
                    </a:cubicBezTo>
                    <a:cubicBezTo>
                      <a:pt x="15076" y="5590"/>
                      <a:pt x="15057" y="5571"/>
                      <a:pt x="15039" y="5553"/>
                    </a:cubicBezTo>
                    <a:cubicBezTo>
                      <a:pt x="15030" y="5544"/>
                      <a:pt x="15016" y="5539"/>
                      <a:pt x="15002" y="5539"/>
                    </a:cubicBezTo>
                    <a:cubicBezTo>
                      <a:pt x="14988" y="5539"/>
                      <a:pt x="14975" y="5544"/>
                      <a:pt x="14965" y="5553"/>
                    </a:cubicBezTo>
                    <a:cubicBezTo>
                      <a:pt x="14910" y="5626"/>
                      <a:pt x="14892" y="5718"/>
                      <a:pt x="14892" y="5792"/>
                    </a:cubicBezTo>
                    <a:lnTo>
                      <a:pt x="14892" y="5829"/>
                    </a:lnTo>
                    <a:cubicBezTo>
                      <a:pt x="14874" y="5994"/>
                      <a:pt x="14837" y="6178"/>
                      <a:pt x="14818" y="6325"/>
                    </a:cubicBezTo>
                    <a:cubicBezTo>
                      <a:pt x="14782" y="6564"/>
                      <a:pt x="14745" y="6803"/>
                      <a:pt x="14690" y="7042"/>
                    </a:cubicBezTo>
                    <a:lnTo>
                      <a:pt x="14671" y="7152"/>
                    </a:lnTo>
                    <a:cubicBezTo>
                      <a:pt x="14579" y="7667"/>
                      <a:pt x="14469" y="8145"/>
                      <a:pt x="14248" y="8641"/>
                    </a:cubicBezTo>
                    <a:cubicBezTo>
                      <a:pt x="14138" y="8880"/>
                      <a:pt x="14009" y="9119"/>
                      <a:pt x="13899" y="9340"/>
                    </a:cubicBezTo>
                    <a:cubicBezTo>
                      <a:pt x="13899" y="9328"/>
                      <a:pt x="13899" y="9316"/>
                      <a:pt x="13899" y="9303"/>
                    </a:cubicBezTo>
                    <a:lnTo>
                      <a:pt x="13918" y="9285"/>
                    </a:lnTo>
                    <a:cubicBezTo>
                      <a:pt x="13936" y="9211"/>
                      <a:pt x="13954" y="9138"/>
                      <a:pt x="13973" y="9064"/>
                    </a:cubicBezTo>
                    <a:cubicBezTo>
                      <a:pt x="14120" y="8715"/>
                      <a:pt x="14212" y="8366"/>
                      <a:pt x="14304" y="8016"/>
                    </a:cubicBezTo>
                    <a:cubicBezTo>
                      <a:pt x="14322" y="7906"/>
                      <a:pt x="14359" y="7814"/>
                      <a:pt x="14377" y="7704"/>
                    </a:cubicBezTo>
                    <a:cubicBezTo>
                      <a:pt x="14432" y="7538"/>
                      <a:pt x="14469" y="7373"/>
                      <a:pt x="14506" y="7207"/>
                    </a:cubicBezTo>
                    <a:cubicBezTo>
                      <a:pt x="14543" y="7042"/>
                      <a:pt x="14579" y="6877"/>
                      <a:pt x="14635" y="6693"/>
                    </a:cubicBezTo>
                    <a:cubicBezTo>
                      <a:pt x="14671" y="6527"/>
                      <a:pt x="14708" y="6343"/>
                      <a:pt x="14745" y="6160"/>
                    </a:cubicBezTo>
                    <a:cubicBezTo>
                      <a:pt x="14745" y="6068"/>
                      <a:pt x="14763" y="5957"/>
                      <a:pt x="14782" y="5865"/>
                    </a:cubicBezTo>
                    <a:lnTo>
                      <a:pt x="14800" y="5755"/>
                    </a:lnTo>
                    <a:cubicBezTo>
                      <a:pt x="14837" y="5571"/>
                      <a:pt x="14892" y="5387"/>
                      <a:pt x="14874" y="5204"/>
                    </a:cubicBezTo>
                    <a:cubicBezTo>
                      <a:pt x="14874" y="5167"/>
                      <a:pt x="14837" y="5148"/>
                      <a:pt x="14818" y="5148"/>
                    </a:cubicBezTo>
                    <a:cubicBezTo>
                      <a:pt x="14782" y="5148"/>
                      <a:pt x="14763" y="5167"/>
                      <a:pt x="14763" y="5204"/>
                    </a:cubicBezTo>
                    <a:cubicBezTo>
                      <a:pt x="14782" y="5387"/>
                      <a:pt x="14745" y="5553"/>
                      <a:pt x="14708" y="5737"/>
                    </a:cubicBezTo>
                    <a:cubicBezTo>
                      <a:pt x="14690" y="5773"/>
                      <a:pt x="14690" y="5810"/>
                      <a:pt x="14690" y="5847"/>
                    </a:cubicBezTo>
                    <a:cubicBezTo>
                      <a:pt x="14671" y="5939"/>
                      <a:pt x="14653" y="6049"/>
                      <a:pt x="14635" y="6141"/>
                    </a:cubicBezTo>
                    <a:cubicBezTo>
                      <a:pt x="14598" y="6325"/>
                      <a:pt x="14579" y="6509"/>
                      <a:pt x="14524" y="6674"/>
                    </a:cubicBezTo>
                    <a:cubicBezTo>
                      <a:pt x="14487" y="6840"/>
                      <a:pt x="14432" y="7024"/>
                      <a:pt x="14396" y="7189"/>
                    </a:cubicBezTo>
                    <a:cubicBezTo>
                      <a:pt x="14359" y="7336"/>
                      <a:pt x="14322" y="7502"/>
                      <a:pt x="14285" y="7667"/>
                    </a:cubicBezTo>
                    <a:cubicBezTo>
                      <a:pt x="14248" y="7777"/>
                      <a:pt x="14212" y="7888"/>
                      <a:pt x="14193" y="7998"/>
                    </a:cubicBezTo>
                    <a:cubicBezTo>
                      <a:pt x="14101" y="8347"/>
                      <a:pt x="14009" y="8678"/>
                      <a:pt x="13881" y="9027"/>
                    </a:cubicBezTo>
                    <a:cubicBezTo>
                      <a:pt x="13844" y="9101"/>
                      <a:pt x="13826" y="9175"/>
                      <a:pt x="13807" y="9248"/>
                    </a:cubicBezTo>
                    <a:lnTo>
                      <a:pt x="13807" y="9266"/>
                    </a:lnTo>
                    <a:cubicBezTo>
                      <a:pt x="13789" y="9358"/>
                      <a:pt x="13752" y="9432"/>
                      <a:pt x="13715" y="9505"/>
                    </a:cubicBezTo>
                    <a:cubicBezTo>
                      <a:pt x="13706" y="9515"/>
                      <a:pt x="13702" y="9524"/>
                      <a:pt x="13699" y="9533"/>
                    </a:cubicBezTo>
                    <a:lnTo>
                      <a:pt x="13699" y="9533"/>
                    </a:lnTo>
                    <a:cubicBezTo>
                      <a:pt x="13717" y="9323"/>
                      <a:pt x="13734" y="9129"/>
                      <a:pt x="13734" y="8917"/>
                    </a:cubicBezTo>
                    <a:cubicBezTo>
                      <a:pt x="13844" y="8476"/>
                      <a:pt x="13991" y="8016"/>
                      <a:pt x="14193" y="7483"/>
                    </a:cubicBezTo>
                    <a:cubicBezTo>
                      <a:pt x="14285" y="7207"/>
                      <a:pt x="14340" y="6913"/>
                      <a:pt x="14359" y="6601"/>
                    </a:cubicBezTo>
                    <a:cubicBezTo>
                      <a:pt x="14359" y="6527"/>
                      <a:pt x="14377" y="6472"/>
                      <a:pt x="14377" y="6399"/>
                    </a:cubicBezTo>
                    <a:cubicBezTo>
                      <a:pt x="14377" y="6031"/>
                      <a:pt x="14396" y="5626"/>
                      <a:pt x="14579" y="5295"/>
                    </a:cubicBezTo>
                    <a:cubicBezTo>
                      <a:pt x="14598" y="5259"/>
                      <a:pt x="14579" y="5240"/>
                      <a:pt x="14561" y="5222"/>
                    </a:cubicBezTo>
                    <a:cubicBezTo>
                      <a:pt x="14550" y="5217"/>
                      <a:pt x="14541" y="5214"/>
                      <a:pt x="14533" y="5214"/>
                    </a:cubicBezTo>
                    <a:cubicBezTo>
                      <a:pt x="14513" y="5214"/>
                      <a:pt x="14500" y="5227"/>
                      <a:pt x="14487" y="5240"/>
                    </a:cubicBezTo>
                    <a:cubicBezTo>
                      <a:pt x="14285" y="5590"/>
                      <a:pt x="14267" y="6012"/>
                      <a:pt x="14267" y="6399"/>
                    </a:cubicBezTo>
                    <a:cubicBezTo>
                      <a:pt x="14267" y="6472"/>
                      <a:pt x="14267" y="6527"/>
                      <a:pt x="14248" y="6601"/>
                    </a:cubicBezTo>
                    <a:cubicBezTo>
                      <a:pt x="14248" y="6895"/>
                      <a:pt x="14193" y="7171"/>
                      <a:pt x="14083" y="7446"/>
                    </a:cubicBezTo>
                    <a:cubicBezTo>
                      <a:pt x="14009" y="7685"/>
                      <a:pt x="13918" y="7906"/>
                      <a:pt x="13844" y="8127"/>
                    </a:cubicBezTo>
                    <a:cubicBezTo>
                      <a:pt x="13881" y="7980"/>
                      <a:pt x="13881" y="7814"/>
                      <a:pt x="13899" y="7667"/>
                    </a:cubicBezTo>
                    <a:lnTo>
                      <a:pt x="13918" y="7575"/>
                    </a:lnTo>
                    <a:cubicBezTo>
                      <a:pt x="13918" y="7465"/>
                      <a:pt x="13936" y="7355"/>
                      <a:pt x="13954" y="7263"/>
                    </a:cubicBezTo>
                    <a:cubicBezTo>
                      <a:pt x="13973" y="7171"/>
                      <a:pt x="13991" y="7060"/>
                      <a:pt x="14009" y="6968"/>
                    </a:cubicBezTo>
                    <a:cubicBezTo>
                      <a:pt x="14009" y="6913"/>
                      <a:pt x="14009" y="6821"/>
                      <a:pt x="14009" y="6729"/>
                    </a:cubicBezTo>
                    <a:cubicBezTo>
                      <a:pt x="14009" y="6509"/>
                      <a:pt x="14028" y="6123"/>
                      <a:pt x="14138" y="6049"/>
                    </a:cubicBezTo>
                    <a:cubicBezTo>
                      <a:pt x="14157" y="6031"/>
                      <a:pt x="14175" y="5994"/>
                      <a:pt x="14157" y="5976"/>
                    </a:cubicBezTo>
                    <a:cubicBezTo>
                      <a:pt x="14146" y="5954"/>
                      <a:pt x="14129" y="5945"/>
                      <a:pt x="14113" y="5945"/>
                    </a:cubicBezTo>
                    <a:cubicBezTo>
                      <a:pt x="14101" y="5945"/>
                      <a:pt x="14091" y="5950"/>
                      <a:pt x="14083" y="5957"/>
                    </a:cubicBezTo>
                    <a:cubicBezTo>
                      <a:pt x="13918" y="6068"/>
                      <a:pt x="13899" y="6435"/>
                      <a:pt x="13899" y="6729"/>
                    </a:cubicBezTo>
                    <a:cubicBezTo>
                      <a:pt x="13899" y="6821"/>
                      <a:pt x="13899" y="6895"/>
                      <a:pt x="13899" y="6950"/>
                    </a:cubicBezTo>
                    <a:cubicBezTo>
                      <a:pt x="13881" y="7042"/>
                      <a:pt x="13862" y="7152"/>
                      <a:pt x="13844" y="7244"/>
                    </a:cubicBezTo>
                    <a:cubicBezTo>
                      <a:pt x="13826" y="7336"/>
                      <a:pt x="13826" y="7446"/>
                      <a:pt x="13807" y="7557"/>
                    </a:cubicBezTo>
                    <a:lnTo>
                      <a:pt x="13789" y="7667"/>
                    </a:lnTo>
                    <a:cubicBezTo>
                      <a:pt x="13789" y="7777"/>
                      <a:pt x="13770" y="7906"/>
                      <a:pt x="13752" y="8035"/>
                    </a:cubicBezTo>
                    <a:cubicBezTo>
                      <a:pt x="13752" y="7943"/>
                      <a:pt x="13752" y="7851"/>
                      <a:pt x="13752" y="7759"/>
                    </a:cubicBezTo>
                    <a:cubicBezTo>
                      <a:pt x="13752" y="7649"/>
                      <a:pt x="13752" y="7538"/>
                      <a:pt x="13752" y="7446"/>
                    </a:cubicBezTo>
                    <a:cubicBezTo>
                      <a:pt x="13752" y="7263"/>
                      <a:pt x="13752" y="7097"/>
                      <a:pt x="13734" y="6913"/>
                    </a:cubicBezTo>
                    <a:cubicBezTo>
                      <a:pt x="13715" y="6729"/>
                      <a:pt x="13697" y="6435"/>
                      <a:pt x="13715" y="6141"/>
                    </a:cubicBezTo>
                    <a:cubicBezTo>
                      <a:pt x="13715" y="6141"/>
                      <a:pt x="13715" y="6123"/>
                      <a:pt x="13715" y="6104"/>
                    </a:cubicBezTo>
                    <a:cubicBezTo>
                      <a:pt x="13715" y="5976"/>
                      <a:pt x="13715" y="5755"/>
                      <a:pt x="13789" y="5682"/>
                    </a:cubicBezTo>
                    <a:cubicBezTo>
                      <a:pt x="13807" y="5663"/>
                      <a:pt x="13807" y="5626"/>
                      <a:pt x="13789" y="5608"/>
                    </a:cubicBezTo>
                    <a:cubicBezTo>
                      <a:pt x="13780" y="5599"/>
                      <a:pt x="13766" y="5594"/>
                      <a:pt x="13752" y="5594"/>
                    </a:cubicBezTo>
                    <a:cubicBezTo>
                      <a:pt x="13738" y="5594"/>
                      <a:pt x="13724" y="5599"/>
                      <a:pt x="13715" y="5608"/>
                    </a:cubicBezTo>
                    <a:cubicBezTo>
                      <a:pt x="13605" y="5718"/>
                      <a:pt x="13605" y="5939"/>
                      <a:pt x="13605" y="6104"/>
                    </a:cubicBezTo>
                    <a:cubicBezTo>
                      <a:pt x="13605" y="6123"/>
                      <a:pt x="13605" y="6123"/>
                      <a:pt x="13605" y="6141"/>
                    </a:cubicBezTo>
                    <a:cubicBezTo>
                      <a:pt x="13587" y="6435"/>
                      <a:pt x="13605" y="6729"/>
                      <a:pt x="13623" y="6932"/>
                    </a:cubicBezTo>
                    <a:cubicBezTo>
                      <a:pt x="13642" y="7097"/>
                      <a:pt x="13642" y="7263"/>
                      <a:pt x="13642" y="7446"/>
                    </a:cubicBezTo>
                    <a:cubicBezTo>
                      <a:pt x="13642" y="7538"/>
                      <a:pt x="13642" y="7649"/>
                      <a:pt x="13642" y="7759"/>
                    </a:cubicBezTo>
                    <a:cubicBezTo>
                      <a:pt x="13642" y="8090"/>
                      <a:pt x="13642" y="8402"/>
                      <a:pt x="13642" y="8697"/>
                    </a:cubicBezTo>
                    <a:cubicBezTo>
                      <a:pt x="13605" y="8899"/>
                      <a:pt x="13568" y="9101"/>
                      <a:pt x="13531" y="9303"/>
                    </a:cubicBezTo>
                    <a:cubicBezTo>
                      <a:pt x="13513" y="9266"/>
                      <a:pt x="13513" y="9230"/>
                      <a:pt x="13495" y="9193"/>
                    </a:cubicBezTo>
                    <a:cubicBezTo>
                      <a:pt x="13476" y="9175"/>
                      <a:pt x="13476" y="9175"/>
                      <a:pt x="13458" y="9156"/>
                    </a:cubicBezTo>
                    <a:cubicBezTo>
                      <a:pt x="13458" y="9119"/>
                      <a:pt x="13458" y="9101"/>
                      <a:pt x="13458" y="9064"/>
                    </a:cubicBezTo>
                    <a:cubicBezTo>
                      <a:pt x="13476" y="9027"/>
                      <a:pt x="13476" y="8991"/>
                      <a:pt x="13476" y="8954"/>
                    </a:cubicBezTo>
                    <a:lnTo>
                      <a:pt x="13476" y="8917"/>
                    </a:lnTo>
                    <a:cubicBezTo>
                      <a:pt x="13495" y="8862"/>
                      <a:pt x="13513" y="8807"/>
                      <a:pt x="13513" y="8752"/>
                    </a:cubicBezTo>
                    <a:cubicBezTo>
                      <a:pt x="13531" y="8678"/>
                      <a:pt x="13550" y="8586"/>
                      <a:pt x="13568" y="8513"/>
                    </a:cubicBezTo>
                    <a:cubicBezTo>
                      <a:pt x="13568" y="8329"/>
                      <a:pt x="13531" y="8163"/>
                      <a:pt x="13476" y="8016"/>
                    </a:cubicBezTo>
                    <a:cubicBezTo>
                      <a:pt x="13476" y="7924"/>
                      <a:pt x="13458" y="7833"/>
                      <a:pt x="13458" y="7741"/>
                    </a:cubicBezTo>
                    <a:cubicBezTo>
                      <a:pt x="13458" y="7612"/>
                      <a:pt x="13458" y="7465"/>
                      <a:pt x="13458" y="7318"/>
                    </a:cubicBezTo>
                    <a:cubicBezTo>
                      <a:pt x="13458" y="7318"/>
                      <a:pt x="13458" y="7299"/>
                      <a:pt x="13458" y="7281"/>
                    </a:cubicBezTo>
                    <a:cubicBezTo>
                      <a:pt x="13458" y="7226"/>
                      <a:pt x="13458" y="7079"/>
                      <a:pt x="13476" y="7042"/>
                    </a:cubicBezTo>
                    <a:cubicBezTo>
                      <a:pt x="13495" y="7024"/>
                      <a:pt x="13513" y="7005"/>
                      <a:pt x="13495" y="6968"/>
                    </a:cubicBezTo>
                    <a:cubicBezTo>
                      <a:pt x="13482" y="6955"/>
                      <a:pt x="13459" y="6942"/>
                      <a:pt x="13441" y="6942"/>
                    </a:cubicBezTo>
                    <a:cubicBezTo>
                      <a:pt x="13433" y="6942"/>
                      <a:pt x="13427" y="6945"/>
                      <a:pt x="13421" y="6950"/>
                    </a:cubicBezTo>
                    <a:cubicBezTo>
                      <a:pt x="13348" y="6987"/>
                      <a:pt x="13348" y="7116"/>
                      <a:pt x="13348" y="7281"/>
                    </a:cubicBezTo>
                    <a:cubicBezTo>
                      <a:pt x="13348" y="7299"/>
                      <a:pt x="13348" y="7318"/>
                      <a:pt x="13348" y="7318"/>
                    </a:cubicBezTo>
                    <a:cubicBezTo>
                      <a:pt x="13348" y="7465"/>
                      <a:pt x="13348" y="7594"/>
                      <a:pt x="13348" y="7722"/>
                    </a:cubicBezTo>
                    <a:cubicBezTo>
                      <a:pt x="13348" y="7704"/>
                      <a:pt x="13329" y="7667"/>
                      <a:pt x="13311" y="7630"/>
                    </a:cubicBezTo>
                    <a:cubicBezTo>
                      <a:pt x="13201" y="7391"/>
                      <a:pt x="13035" y="7042"/>
                      <a:pt x="13201" y="6858"/>
                    </a:cubicBezTo>
                    <a:cubicBezTo>
                      <a:pt x="13219" y="6821"/>
                      <a:pt x="13219" y="6803"/>
                      <a:pt x="13182" y="6785"/>
                    </a:cubicBezTo>
                    <a:cubicBezTo>
                      <a:pt x="13174" y="6769"/>
                      <a:pt x="13163" y="6763"/>
                      <a:pt x="13152" y="6763"/>
                    </a:cubicBezTo>
                    <a:cubicBezTo>
                      <a:pt x="13136" y="6763"/>
                      <a:pt x="13119" y="6774"/>
                      <a:pt x="13109" y="6785"/>
                    </a:cubicBezTo>
                    <a:cubicBezTo>
                      <a:pt x="12906" y="7024"/>
                      <a:pt x="13090" y="7410"/>
                      <a:pt x="13219" y="7685"/>
                    </a:cubicBezTo>
                    <a:cubicBezTo>
                      <a:pt x="13256" y="7759"/>
                      <a:pt x="13274" y="7814"/>
                      <a:pt x="13292" y="7869"/>
                    </a:cubicBezTo>
                    <a:lnTo>
                      <a:pt x="13311" y="7924"/>
                    </a:lnTo>
                    <a:cubicBezTo>
                      <a:pt x="13329" y="7961"/>
                      <a:pt x="13348" y="7998"/>
                      <a:pt x="13366" y="8035"/>
                    </a:cubicBezTo>
                    <a:cubicBezTo>
                      <a:pt x="13366" y="8145"/>
                      <a:pt x="13366" y="8255"/>
                      <a:pt x="13348" y="8366"/>
                    </a:cubicBezTo>
                    <a:cubicBezTo>
                      <a:pt x="13348" y="8549"/>
                      <a:pt x="13348" y="8715"/>
                      <a:pt x="13348" y="8880"/>
                    </a:cubicBezTo>
                    <a:cubicBezTo>
                      <a:pt x="13274" y="8697"/>
                      <a:pt x="13219" y="8513"/>
                      <a:pt x="13182" y="8310"/>
                    </a:cubicBezTo>
                    <a:cubicBezTo>
                      <a:pt x="13164" y="8292"/>
                      <a:pt x="13164" y="8255"/>
                      <a:pt x="13164" y="8237"/>
                    </a:cubicBezTo>
                    <a:cubicBezTo>
                      <a:pt x="13127" y="8090"/>
                      <a:pt x="13072" y="7869"/>
                      <a:pt x="13127" y="7759"/>
                    </a:cubicBezTo>
                    <a:cubicBezTo>
                      <a:pt x="13127" y="7722"/>
                      <a:pt x="13127" y="7704"/>
                      <a:pt x="13090" y="7685"/>
                    </a:cubicBezTo>
                    <a:cubicBezTo>
                      <a:pt x="13085" y="7680"/>
                      <a:pt x="13078" y="7678"/>
                      <a:pt x="13070" y="7678"/>
                    </a:cubicBezTo>
                    <a:cubicBezTo>
                      <a:pt x="13052" y="7678"/>
                      <a:pt x="13030" y="7691"/>
                      <a:pt x="13017" y="7704"/>
                    </a:cubicBezTo>
                    <a:cubicBezTo>
                      <a:pt x="12962" y="7851"/>
                      <a:pt x="13017" y="8090"/>
                      <a:pt x="13053" y="8255"/>
                    </a:cubicBezTo>
                    <a:cubicBezTo>
                      <a:pt x="13053" y="8292"/>
                      <a:pt x="13072" y="8310"/>
                      <a:pt x="13072" y="8347"/>
                    </a:cubicBezTo>
                    <a:cubicBezTo>
                      <a:pt x="13109" y="8494"/>
                      <a:pt x="13145" y="8641"/>
                      <a:pt x="13201" y="8788"/>
                    </a:cubicBezTo>
                    <a:cubicBezTo>
                      <a:pt x="13109" y="8641"/>
                      <a:pt x="13035" y="8513"/>
                      <a:pt x="12998" y="8347"/>
                    </a:cubicBezTo>
                    <a:cubicBezTo>
                      <a:pt x="12998" y="8347"/>
                      <a:pt x="12980" y="8329"/>
                      <a:pt x="12980" y="8310"/>
                    </a:cubicBezTo>
                    <a:cubicBezTo>
                      <a:pt x="12925" y="8127"/>
                      <a:pt x="12906" y="8035"/>
                      <a:pt x="12906" y="7998"/>
                    </a:cubicBezTo>
                    <a:cubicBezTo>
                      <a:pt x="12925" y="7980"/>
                      <a:pt x="12925" y="7943"/>
                      <a:pt x="12906" y="7924"/>
                    </a:cubicBezTo>
                    <a:cubicBezTo>
                      <a:pt x="12897" y="7915"/>
                      <a:pt x="12883" y="7911"/>
                      <a:pt x="12870" y="7911"/>
                    </a:cubicBezTo>
                    <a:cubicBezTo>
                      <a:pt x="12856" y="7911"/>
                      <a:pt x="12842" y="7915"/>
                      <a:pt x="12833" y="7924"/>
                    </a:cubicBezTo>
                    <a:cubicBezTo>
                      <a:pt x="12778" y="7961"/>
                      <a:pt x="12796" y="8090"/>
                      <a:pt x="12870" y="8329"/>
                    </a:cubicBezTo>
                    <a:cubicBezTo>
                      <a:pt x="12888" y="8366"/>
                      <a:pt x="12888" y="8366"/>
                      <a:pt x="12888" y="8384"/>
                    </a:cubicBezTo>
                    <a:cubicBezTo>
                      <a:pt x="12943" y="8549"/>
                      <a:pt x="13035" y="8715"/>
                      <a:pt x="13109" y="8862"/>
                    </a:cubicBezTo>
                    <a:cubicBezTo>
                      <a:pt x="13182" y="8972"/>
                      <a:pt x="13237" y="9083"/>
                      <a:pt x="13292" y="9193"/>
                    </a:cubicBezTo>
                    <a:cubicBezTo>
                      <a:pt x="13292" y="9211"/>
                      <a:pt x="13311" y="9230"/>
                      <a:pt x="13311" y="9266"/>
                    </a:cubicBezTo>
                    <a:cubicBezTo>
                      <a:pt x="13311" y="9285"/>
                      <a:pt x="13292" y="9303"/>
                      <a:pt x="13292" y="9322"/>
                    </a:cubicBezTo>
                    <a:cubicBezTo>
                      <a:pt x="13274" y="9358"/>
                      <a:pt x="13274" y="9377"/>
                      <a:pt x="13311" y="9395"/>
                    </a:cubicBezTo>
                    <a:cubicBezTo>
                      <a:pt x="13320" y="9404"/>
                      <a:pt x="13325" y="9409"/>
                      <a:pt x="13329" y="9409"/>
                    </a:cubicBezTo>
                    <a:cubicBezTo>
                      <a:pt x="13334" y="9409"/>
                      <a:pt x="13338" y="9404"/>
                      <a:pt x="13348" y="9395"/>
                    </a:cubicBezTo>
                    <a:cubicBezTo>
                      <a:pt x="13366" y="9432"/>
                      <a:pt x="13366" y="9469"/>
                      <a:pt x="13366" y="9505"/>
                    </a:cubicBezTo>
                    <a:cubicBezTo>
                      <a:pt x="13366" y="9597"/>
                      <a:pt x="13366" y="9689"/>
                      <a:pt x="13348" y="9781"/>
                    </a:cubicBezTo>
                    <a:cubicBezTo>
                      <a:pt x="13348" y="9800"/>
                      <a:pt x="13366" y="9818"/>
                      <a:pt x="13384" y="9818"/>
                    </a:cubicBezTo>
                    <a:cubicBezTo>
                      <a:pt x="13384" y="9836"/>
                      <a:pt x="13384" y="9836"/>
                      <a:pt x="13403" y="9836"/>
                    </a:cubicBezTo>
                    <a:cubicBezTo>
                      <a:pt x="13421" y="9836"/>
                      <a:pt x="13421" y="9836"/>
                      <a:pt x="13440" y="9818"/>
                    </a:cubicBezTo>
                    <a:lnTo>
                      <a:pt x="13440" y="9818"/>
                    </a:lnTo>
                    <a:cubicBezTo>
                      <a:pt x="13440" y="9836"/>
                      <a:pt x="13440" y="9855"/>
                      <a:pt x="13421" y="9873"/>
                    </a:cubicBezTo>
                    <a:cubicBezTo>
                      <a:pt x="13421" y="9892"/>
                      <a:pt x="13421" y="9910"/>
                      <a:pt x="13440" y="9928"/>
                    </a:cubicBezTo>
                    <a:cubicBezTo>
                      <a:pt x="13440" y="9928"/>
                      <a:pt x="13458" y="9947"/>
                      <a:pt x="13458" y="9947"/>
                    </a:cubicBezTo>
                    <a:cubicBezTo>
                      <a:pt x="13476" y="9965"/>
                      <a:pt x="13476" y="9965"/>
                      <a:pt x="13495" y="9965"/>
                    </a:cubicBezTo>
                    <a:cubicBezTo>
                      <a:pt x="13513" y="9965"/>
                      <a:pt x="13513" y="9965"/>
                      <a:pt x="13531" y="9947"/>
                    </a:cubicBezTo>
                    <a:cubicBezTo>
                      <a:pt x="13531" y="9947"/>
                      <a:pt x="13531" y="9965"/>
                      <a:pt x="13531" y="9965"/>
                    </a:cubicBezTo>
                    <a:cubicBezTo>
                      <a:pt x="13531" y="9983"/>
                      <a:pt x="13531" y="10002"/>
                      <a:pt x="13513" y="10020"/>
                    </a:cubicBezTo>
                    <a:cubicBezTo>
                      <a:pt x="13237" y="9910"/>
                      <a:pt x="12943" y="9800"/>
                      <a:pt x="12594" y="9744"/>
                    </a:cubicBezTo>
                    <a:cubicBezTo>
                      <a:pt x="11822" y="9597"/>
                      <a:pt x="11491" y="9561"/>
                      <a:pt x="10774" y="9193"/>
                    </a:cubicBezTo>
                    <a:cubicBezTo>
                      <a:pt x="10700" y="9156"/>
                      <a:pt x="10627" y="9119"/>
                      <a:pt x="10553" y="9064"/>
                    </a:cubicBezTo>
                    <a:cubicBezTo>
                      <a:pt x="10572" y="9046"/>
                      <a:pt x="10608" y="9009"/>
                      <a:pt x="10645" y="8991"/>
                    </a:cubicBezTo>
                    <a:lnTo>
                      <a:pt x="10645" y="8991"/>
                    </a:lnTo>
                    <a:cubicBezTo>
                      <a:pt x="10627" y="9009"/>
                      <a:pt x="10645" y="9009"/>
                      <a:pt x="10645" y="9027"/>
                    </a:cubicBezTo>
                    <a:cubicBezTo>
                      <a:pt x="10645" y="9027"/>
                      <a:pt x="10663" y="9027"/>
                      <a:pt x="10663" y="9046"/>
                    </a:cubicBezTo>
                    <a:cubicBezTo>
                      <a:pt x="10682" y="9046"/>
                      <a:pt x="10700" y="9046"/>
                      <a:pt x="10719" y="9027"/>
                    </a:cubicBezTo>
                    <a:cubicBezTo>
                      <a:pt x="10811" y="8972"/>
                      <a:pt x="10884" y="8899"/>
                      <a:pt x="10958" y="8825"/>
                    </a:cubicBezTo>
                    <a:cubicBezTo>
                      <a:pt x="11160" y="8641"/>
                      <a:pt x="11344" y="8458"/>
                      <a:pt x="11583" y="8310"/>
                    </a:cubicBezTo>
                    <a:lnTo>
                      <a:pt x="11656" y="8255"/>
                    </a:lnTo>
                    <a:cubicBezTo>
                      <a:pt x="11877" y="8108"/>
                      <a:pt x="12042" y="7998"/>
                      <a:pt x="12226" y="7759"/>
                    </a:cubicBezTo>
                    <a:cubicBezTo>
                      <a:pt x="12226" y="7722"/>
                      <a:pt x="12226" y="7685"/>
                      <a:pt x="12208" y="7685"/>
                    </a:cubicBezTo>
                    <a:lnTo>
                      <a:pt x="12208" y="7667"/>
                    </a:lnTo>
                    <a:cubicBezTo>
                      <a:pt x="12171" y="7667"/>
                      <a:pt x="12153" y="7667"/>
                      <a:pt x="12134" y="7685"/>
                    </a:cubicBezTo>
                    <a:cubicBezTo>
                      <a:pt x="11969" y="7924"/>
                      <a:pt x="11822" y="8016"/>
                      <a:pt x="11601" y="8163"/>
                    </a:cubicBezTo>
                    <a:lnTo>
                      <a:pt x="11528" y="8219"/>
                    </a:lnTo>
                    <a:cubicBezTo>
                      <a:pt x="11289" y="8366"/>
                      <a:pt x="11086" y="8568"/>
                      <a:pt x="10884" y="8752"/>
                    </a:cubicBezTo>
                    <a:cubicBezTo>
                      <a:pt x="10847" y="8770"/>
                      <a:pt x="10811" y="8807"/>
                      <a:pt x="10774" y="8844"/>
                    </a:cubicBezTo>
                    <a:cubicBezTo>
                      <a:pt x="10811" y="8807"/>
                      <a:pt x="10847" y="8770"/>
                      <a:pt x="10866" y="8733"/>
                    </a:cubicBezTo>
                    <a:cubicBezTo>
                      <a:pt x="10921" y="8697"/>
                      <a:pt x="10958" y="8660"/>
                      <a:pt x="10994" y="8623"/>
                    </a:cubicBezTo>
                    <a:cubicBezTo>
                      <a:pt x="11050" y="8549"/>
                      <a:pt x="11123" y="8476"/>
                      <a:pt x="11197" y="8402"/>
                    </a:cubicBezTo>
                    <a:cubicBezTo>
                      <a:pt x="11380" y="8200"/>
                      <a:pt x="11564" y="7998"/>
                      <a:pt x="11767" y="7814"/>
                    </a:cubicBezTo>
                    <a:cubicBezTo>
                      <a:pt x="11932" y="7667"/>
                      <a:pt x="12116" y="7575"/>
                      <a:pt x="12245" y="7483"/>
                    </a:cubicBezTo>
                    <a:cubicBezTo>
                      <a:pt x="12300" y="7465"/>
                      <a:pt x="12336" y="7428"/>
                      <a:pt x="12392" y="7391"/>
                    </a:cubicBezTo>
                    <a:cubicBezTo>
                      <a:pt x="12494" y="7306"/>
                      <a:pt x="12643" y="7205"/>
                      <a:pt x="12738" y="7205"/>
                    </a:cubicBezTo>
                    <a:cubicBezTo>
                      <a:pt x="12745" y="7205"/>
                      <a:pt x="12752" y="7206"/>
                      <a:pt x="12759" y="7207"/>
                    </a:cubicBezTo>
                    <a:cubicBezTo>
                      <a:pt x="12778" y="7207"/>
                      <a:pt x="12814" y="7189"/>
                      <a:pt x="12814" y="7171"/>
                    </a:cubicBezTo>
                    <a:cubicBezTo>
                      <a:pt x="12833" y="7134"/>
                      <a:pt x="12814" y="7097"/>
                      <a:pt x="12778" y="7097"/>
                    </a:cubicBezTo>
                    <a:cubicBezTo>
                      <a:pt x="12762" y="7093"/>
                      <a:pt x="12747" y="7091"/>
                      <a:pt x="12730" y="7091"/>
                    </a:cubicBezTo>
                    <a:cubicBezTo>
                      <a:pt x="12610" y="7091"/>
                      <a:pt x="12466" y="7202"/>
                      <a:pt x="12336" y="7299"/>
                    </a:cubicBezTo>
                    <a:cubicBezTo>
                      <a:pt x="12281" y="7336"/>
                      <a:pt x="12226" y="7373"/>
                      <a:pt x="12189" y="7391"/>
                    </a:cubicBezTo>
                    <a:cubicBezTo>
                      <a:pt x="12171" y="7410"/>
                      <a:pt x="12134" y="7428"/>
                      <a:pt x="12097" y="7446"/>
                    </a:cubicBezTo>
                    <a:cubicBezTo>
                      <a:pt x="12153" y="7391"/>
                      <a:pt x="12189" y="7336"/>
                      <a:pt x="12245" y="7263"/>
                    </a:cubicBezTo>
                    <a:cubicBezTo>
                      <a:pt x="12373" y="7116"/>
                      <a:pt x="12502" y="6950"/>
                      <a:pt x="12575" y="6840"/>
                    </a:cubicBezTo>
                    <a:cubicBezTo>
                      <a:pt x="12594" y="6803"/>
                      <a:pt x="12594" y="6766"/>
                      <a:pt x="12557" y="6766"/>
                    </a:cubicBezTo>
                    <a:cubicBezTo>
                      <a:pt x="12548" y="6757"/>
                      <a:pt x="12534" y="6752"/>
                      <a:pt x="12520" y="6752"/>
                    </a:cubicBezTo>
                    <a:cubicBezTo>
                      <a:pt x="12507" y="6752"/>
                      <a:pt x="12493" y="6757"/>
                      <a:pt x="12484" y="6766"/>
                    </a:cubicBezTo>
                    <a:cubicBezTo>
                      <a:pt x="12410" y="6877"/>
                      <a:pt x="12281" y="7042"/>
                      <a:pt x="12153" y="7207"/>
                    </a:cubicBezTo>
                    <a:cubicBezTo>
                      <a:pt x="12042" y="7355"/>
                      <a:pt x="11914" y="7520"/>
                      <a:pt x="11840" y="7630"/>
                    </a:cubicBezTo>
                    <a:cubicBezTo>
                      <a:pt x="11785" y="7667"/>
                      <a:pt x="11748" y="7704"/>
                      <a:pt x="11693" y="7741"/>
                    </a:cubicBezTo>
                    <a:cubicBezTo>
                      <a:pt x="11491" y="7924"/>
                      <a:pt x="11289" y="8127"/>
                      <a:pt x="11105" y="8329"/>
                    </a:cubicBezTo>
                    <a:cubicBezTo>
                      <a:pt x="11105" y="8347"/>
                      <a:pt x="11086" y="8347"/>
                      <a:pt x="11068" y="8366"/>
                    </a:cubicBezTo>
                    <a:cubicBezTo>
                      <a:pt x="11270" y="8072"/>
                      <a:pt x="11436" y="7851"/>
                      <a:pt x="11619" y="7649"/>
                    </a:cubicBezTo>
                    <a:cubicBezTo>
                      <a:pt x="11656" y="7612"/>
                      <a:pt x="11693" y="7575"/>
                      <a:pt x="11730" y="7538"/>
                    </a:cubicBezTo>
                    <a:cubicBezTo>
                      <a:pt x="11822" y="7446"/>
                      <a:pt x="11914" y="7355"/>
                      <a:pt x="11969" y="7263"/>
                    </a:cubicBezTo>
                    <a:cubicBezTo>
                      <a:pt x="11987" y="7244"/>
                      <a:pt x="11987" y="7207"/>
                      <a:pt x="11969" y="7189"/>
                    </a:cubicBezTo>
                    <a:cubicBezTo>
                      <a:pt x="11954" y="7181"/>
                      <a:pt x="11941" y="7177"/>
                      <a:pt x="11931" y="7177"/>
                    </a:cubicBezTo>
                    <a:cubicBezTo>
                      <a:pt x="11917" y="7177"/>
                      <a:pt x="11906" y="7186"/>
                      <a:pt x="11895" y="7207"/>
                    </a:cubicBezTo>
                    <a:cubicBezTo>
                      <a:pt x="11822" y="7281"/>
                      <a:pt x="11748" y="7373"/>
                      <a:pt x="11656" y="7465"/>
                    </a:cubicBezTo>
                    <a:cubicBezTo>
                      <a:pt x="11619" y="7502"/>
                      <a:pt x="11583" y="7538"/>
                      <a:pt x="11546" y="7575"/>
                    </a:cubicBezTo>
                    <a:cubicBezTo>
                      <a:pt x="11307" y="7851"/>
                      <a:pt x="11105" y="8127"/>
                      <a:pt x="10958" y="8347"/>
                    </a:cubicBezTo>
                    <a:cubicBezTo>
                      <a:pt x="10866" y="8476"/>
                      <a:pt x="10774" y="8586"/>
                      <a:pt x="10682" y="8715"/>
                    </a:cubicBezTo>
                    <a:cubicBezTo>
                      <a:pt x="10682" y="8733"/>
                      <a:pt x="10663" y="8733"/>
                      <a:pt x="10645" y="8752"/>
                    </a:cubicBezTo>
                    <a:cubicBezTo>
                      <a:pt x="10682" y="8678"/>
                      <a:pt x="10700" y="8586"/>
                      <a:pt x="10719" y="8513"/>
                    </a:cubicBezTo>
                    <a:cubicBezTo>
                      <a:pt x="10737" y="8439"/>
                      <a:pt x="10755" y="8366"/>
                      <a:pt x="10774" y="8292"/>
                    </a:cubicBezTo>
                    <a:cubicBezTo>
                      <a:pt x="11068" y="7833"/>
                      <a:pt x="11380" y="7373"/>
                      <a:pt x="11730" y="6987"/>
                    </a:cubicBezTo>
                    <a:cubicBezTo>
                      <a:pt x="11748" y="6950"/>
                      <a:pt x="11748" y="6932"/>
                      <a:pt x="11730" y="6913"/>
                    </a:cubicBezTo>
                    <a:cubicBezTo>
                      <a:pt x="11722" y="6898"/>
                      <a:pt x="11711" y="6892"/>
                      <a:pt x="11699" y="6892"/>
                    </a:cubicBezTo>
                    <a:cubicBezTo>
                      <a:pt x="11684" y="6892"/>
                      <a:pt x="11667" y="6903"/>
                      <a:pt x="11656" y="6913"/>
                    </a:cubicBezTo>
                    <a:cubicBezTo>
                      <a:pt x="11436" y="7134"/>
                      <a:pt x="11252" y="7391"/>
                      <a:pt x="11068" y="7667"/>
                    </a:cubicBezTo>
                    <a:cubicBezTo>
                      <a:pt x="11123" y="7538"/>
                      <a:pt x="11178" y="7428"/>
                      <a:pt x="11233" y="7318"/>
                    </a:cubicBezTo>
                    <a:cubicBezTo>
                      <a:pt x="11270" y="7207"/>
                      <a:pt x="11325" y="7116"/>
                      <a:pt x="11362" y="7005"/>
                    </a:cubicBezTo>
                    <a:cubicBezTo>
                      <a:pt x="11380" y="6987"/>
                      <a:pt x="11362" y="6950"/>
                      <a:pt x="11344" y="6932"/>
                    </a:cubicBezTo>
                    <a:cubicBezTo>
                      <a:pt x="11307" y="6932"/>
                      <a:pt x="11289" y="6932"/>
                      <a:pt x="11270" y="6968"/>
                    </a:cubicBezTo>
                    <a:cubicBezTo>
                      <a:pt x="11215" y="7060"/>
                      <a:pt x="11178" y="7171"/>
                      <a:pt x="11123" y="7263"/>
                    </a:cubicBezTo>
                    <a:cubicBezTo>
                      <a:pt x="11013" y="7520"/>
                      <a:pt x="10902" y="7759"/>
                      <a:pt x="10774" y="8016"/>
                    </a:cubicBezTo>
                    <a:cubicBezTo>
                      <a:pt x="10737" y="8090"/>
                      <a:pt x="10700" y="8163"/>
                      <a:pt x="10682" y="8237"/>
                    </a:cubicBezTo>
                    <a:cubicBezTo>
                      <a:pt x="10663" y="8255"/>
                      <a:pt x="10645" y="8292"/>
                      <a:pt x="10627" y="8310"/>
                    </a:cubicBezTo>
                    <a:cubicBezTo>
                      <a:pt x="10553" y="8439"/>
                      <a:pt x="10480" y="8568"/>
                      <a:pt x="10388" y="8678"/>
                    </a:cubicBezTo>
                    <a:cubicBezTo>
                      <a:pt x="10406" y="8641"/>
                      <a:pt x="10406" y="8605"/>
                      <a:pt x="10406" y="8586"/>
                    </a:cubicBezTo>
                    <a:cubicBezTo>
                      <a:pt x="10682" y="8145"/>
                      <a:pt x="10866" y="7667"/>
                      <a:pt x="11050" y="7189"/>
                    </a:cubicBezTo>
                    <a:cubicBezTo>
                      <a:pt x="11068" y="7116"/>
                      <a:pt x="11105" y="7042"/>
                      <a:pt x="11123" y="6950"/>
                    </a:cubicBezTo>
                    <a:lnTo>
                      <a:pt x="11160" y="6895"/>
                    </a:lnTo>
                    <a:cubicBezTo>
                      <a:pt x="11233" y="6693"/>
                      <a:pt x="11307" y="6509"/>
                      <a:pt x="11399" y="6325"/>
                    </a:cubicBezTo>
                    <a:cubicBezTo>
                      <a:pt x="11417" y="6288"/>
                      <a:pt x="11436" y="6270"/>
                      <a:pt x="11454" y="6233"/>
                    </a:cubicBezTo>
                    <a:cubicBezTo>
                      <a:pt x="11491" y="6178"/>
                      <a:pt x="11528" y="6123"/>
                      <a:pt x="11546" y="6049"/>
                    </a:cubicBezTo>
                    <a:cubicBezTo>
                      <a:pt x="11546" y="6031"/>
                      <a:pt x="11528" y="5994"/>
                      <a:pt x="11491" y="5994"/>
                    </a:cubicBezTo>
                    <a:cubicBezTo>
                      <a:pt x="11486" y="5989"/>
                      <a:pt x="11480" y="5987"/>
                      <a:pt x="11473" y="5987"/>
                    </a:cubicBezTo>
                    <a:cubicBezTo>
                      <a:pt x="11455" y="5987"/>
                      <a:pt x="11436" y="6004"/>
                      <a:pt x="11436" y="6031"/>
                    </a:cubicBezTo>
                    <a:cubicBezTo>
                      <a:pt x="11417" y="6068"/>
                      <a:pt x="11399" y="6123"/>
                      <a:pt x="11362" y="6178"/>
                    </a:cubicBezTo>
                    <a:cubicBezTo>
                      <a:pt x="11344" y="6196"/>
                      <a:pt x="11325" y="6233"/>
                      <a:pt x="11307" y="6270"/>
                    </a:cubicBezTo>
                    <a:cubicBezTo>
                      <a:pt x="11197" y="6454"/>
                      <a:pt x="11123" y="6656"/>
                      <a:pt x="11050" y="6858"/>
                    </a:cubicBezTo>
                    <a:lnTo>
                      <a:pt x="11031" y="6913"/>
                    </a:lnTo>
                    <a:cubicBezTo>
                      <a:pt x="11000" y="6976"/>
                      <a:pt x="10982" y="7052"/>
                      <a:pt x="10954" y="7119"/>
                    </a:cubicBezTo>
                    <a:lnTo>
                      <a:pt x="10954" y="7119"/>
                    </a:lnTo>
                    <a:cubicBezTo>
                      <a:pt x="11001" y="6952"/>
                      <a:pt x="11036" y="6786"/>
                      <a:pt x="11086" y="6619"/>
                    </a:cubicBezTo>
                    <a:cubicBezTo>
                      <a:pt x="11141" y="6417"/>
                      <a:pt x="11215" y="6196"/>
                      <a:pt x="11270" y="5976"/>
                    </a:cubicBezTo>
                    <a:cubicBezTo>
                      <a:pt x="11289" y="5957"/>
                      <a:pt x="11270" y="5921"/>
                      <a:pt x="11233" y="5921"/>
                    </a:cubicBezTo>
                    <a:cubicBezTo>
                      <a:pt x="11228" y="5916"/>
                      <a:pt x="11222" y="5913"/>
                      <a:pt x="11216" y="5913"/>
                    </a:cubicBezTo>
                    <a:cubicBezTo>
                      <a:pt x="11198" y="5913"/>
                      <a:pt x="11178" y="5930"/>
                      <a:pt x="11178" y="5957"/>
                    </a:cubicBezTo>
                    <a:cubicBezTo>
                      <a:pt x="11105" y="6160"/>
                      <a:pt x="11050" y="6380"/>
                      <a:pt x="10994" y="6582"/>
                    </a:cubicBezTo>
                    <a:cubicBezTo>
                      <a:pt x="10884" y="6932"/>
                      <a:pt x="10792" y="7299"/>
                      <a:pt x="10663" y="7630"/>
                    </a:cubicBezTo>
                    <a:cubicBezTo>
                      <a:pt x="10590" y="7796"/>
                      <a:pt x="10535" y="7961"/>
                      <a:pt x="10480" y="8108"/>
                    </a:cubicBezTo>
                    <a:cubicBezTo>
                      <a:pt x="10516" y="7777"/>
                      <a:pt x="10572" y="7446"/>
                      <a:pt x="10627" y="7152"/>
                    </a:cubicBezTo>
                    <a:lnTo>
                      <a:pt x="10645" y="7116"/>
                    </a:lnTo>
                    <a:cubicBezTo>
                      <a:pt x="10700" y="6803"/>
                      <a:pt x="10755" y="6417"/>
                      <a:pt x="10939" y="6160"/>
                    </a:cubicBezTo>
                    <a:cubicBezTo>
                      <a:pt x="10958" y="6123"/>
                      <a:pt x="10939" y="6104"/>
                      <a:pt x="10921" y="6086"/>
                    </a:cubicBezTo>
                    <a:cubicBezTo>
                      <a:pt x="10913" y="6078"/>
                      <a:pt x="10902" y="6074"/>
                      <a:pt x="10891" y="6074"/>
                    </a:cubicBezTo>
                    <a:cubicBezTo>
                      <a:pt x="10875" y="6074"/>
                      <a:pt x="10858" y="6083"/>
                      <a:pt x="10847" y="6104"/>
                    </a:cubicBezTo>
                    <a:cubicBezTo>
                      <a:pt x="10663" y="6362"/>
                      <a:pt x="10590" y="6766"/>
                      <a:pt x="10535" y="7097"/>
                    </a:cubicBezTo>
                    <a:lnTo>
                      <a:pt x="10516" y="7134"/>
                    </a:lnTo>
                    <a:cubicBezTo>
                      <a:pt x="10443" y="7557"/>
                      <a:pt x="10369" y="8035"/>
                      <a:pt x="10296" y="8531"/>
                    </a:cubicBezTo>
                    <a:cubicBezTo>
                      <a:pt x="10296" y="8531"/>
                      <a:pt x="10296" y="8549"/>
                      <a:pt x="10296" y="8549"/>
                    </a:cubicBezTo>
                    <a:cubicBezTo>
                      <a:pt x="10277" y="8568"/>
                      <a:pt x="10277" y="8586"/>
                      <a:pt x="10259" y="8605"/>
                    </a:cubicBezTo>
                    <a:cubicBezTo>
                      <a:pt x="10277" y="8513"/>
                      <a:pt x="10277" y="8439"/>
                      <a:pt x="10296" y="8347"/>
                    </a:cubicBezTo>
                    <a:cubicBezTo>
                      <a:pt x="10333" y="7943"/>
                      <a:pt x="10388" y="7557"/>
                      <a:pt x="10424" y="7171"/>
                    </a:cubicBezTo>
                    <a:cubicBezTo>
                      <a:pt x="10461" y="7005"/>
                      <a:pt x="10480" y="6840"/>
                      <a:pt x="10498" y="6674"/>
                    </a:cubicBezTo>
                    <a:cubicBezTo>
                      <a:pt x="10498" y="6638"/>
                      <a:pt x="10516" y="6564"/>
                      <a:pt x="10535" y="6509"/>
                    </a:cubicBezTo>
                    <a:cubicBezTo>
                      <a:pt x="10572" y="6288"/>
                      <a:pt x="10608" y="6068"/>
                      <a:pt x="10553" y="5921"/>
                    </a:cubicBezTo>
                    <a:cubicBezTo>
                      <a:pt x="10540" y="5894"/>
                      <a:pt x="10526" y="5877"/>
                      <a:pt x="10506" y="5877"/>
                    </a:cubicBezTo>
                    <a:cubicBezTo>
                      <a:pt x="10498" y="5877"/>
                      <a:pt x="10489" y="5879"/>
                      <a:pt x="10480" y="5884"/>
                    </a:cubicBezTo>
                    <a:cubicBezTo>
                      <a:pt x="10461" y="5902"/>
                      <a:pt x="10443" y="5921"/>
                      <a:pt x="10443" y="5957"/>
                    </a:cubicBezTo>
                    <a:cubicBezTo>
                      <a:pt x="10498" y="6068"/>
                      <a:pt x="10461" y="6307"/>
                      <a:pt x="10424" y="6472"/>
                    </a:cubicBezTo>
                    <a:cubicBezTo>
                      <a:pt x="10406" y="6546"/>
                      <a:pt x="10406" y="6619"/>
                      <a:pt x="10388" y="6656"/>
                    </a:cubicBezTo>
                    <a:cubicBezTo>
                      <a:pt x="10369" y="6766"/>
                      <a:pt x="10369" y="6877"/>
                      <a:pt x="10351" y="6987"/>
                    </a:cubicBezTo>
                    <a:cubicBezTo>
                      <a:pt x="10333" y="6840"/>
                      <a:pt x="10333" y="6693"/>
                      <a:pt x="10296" y="6582"/>
                    </a:cubicBezTo>
                    <a:cubicBezTo>
                      <a:pt x="10277" y="6490"/>
                      <a:pt x="10259" y="6399"/>
                      <a:pt x="10241" y="6325"/>
                    </a:cubicBezTo>
                    <a:cubicBezTo>
                      <a:pt x="10259" y="6307"/>
                      <a:pt x="10259" y="6288"/>
                      <a:pt x="10259" y="6270"/>
                    </a:cubicBezTo>
                    <a:cubicBezTo>
                      <a:pt x="10277" y="6251"/>
                      <a:pt x="10277" y="6215"/>
                      <a:pt x="10241" y="6196"/>
                    </a:cubicBezTo>
                    <a:lnTo>
                      <a:pt x="10222" y="6196"/>
                    </a:lnTo>
                    <a:cubicBezTo>
                      <a:pt x="10222" y="6123"/>
                      <a:pt x="10222" y="6049"/>
                      <a:pt x="10204" y="5976"/>
                    </a:cubicBezTo>
                    <a:lnTo>
                      <a:pt x="10204" y="5865"/>
                    </a:lnTo>
                    <a:cubicBezTo>
                      <a:pt x="10204" y="5829"/>
                      <a:pt x="10167" y="5810"/>
                      <a:pt x="10149" y="5810"/>
                    </a:cubicBezTo>
                    <a:cubicBezTo>
                      <a:pt x="10112" y="5810"/>
                      <a:pt x="10094" y="5847"/>
                      <a:pt x="10094" y="5865"/>
                    </a:cubicBezTo>
                    <a:lnTo>
                      <a:pt x="10094" y="5976"/>
                    </a:lnTo>
                    <a:cubicBezTo>
                      <a:pt x="10112" y="6086"/>
                      <a:pt x="10112" y="6196"/>
                      <a:pt x="10130" y="6307"/>
                    </a:cubicBezTo>
                    <a:cubicBezTo>
                      <a:pt x="10075" y="6435"/>
                      <a:pt x="10075" y="6619"/>
                      <a:pt x="10057" y="6748"/>
                    </a:cubicBezTo>
                    <a:lnTo>
                      <a:pt x="10057" y="6785"/>
                    </a:lnTo>
                    <a:cubicBezTo>
                      <a:pt x="10038" y="6968"/>
                      <a:pt x="10038" y="7171"/>
                      <a:pt x="10038" y="7373"/>
                    </a:cubicBezTo>
                    <a:cubicBezTo>
                      <a:pt x="10038" y="7538"/>
                      <a:pt x="10038" y="7722"/>
                      <a:pt x="10020" y="7906"/>
                    </a:cubicBezTo>
                    <a:cubicBezTo>
                      <a:pt x="9965" y="7722"/>
                      <a:pt x="9910" y="7575"/>
                      <a:pt x="9910" y="7502"/>
                    </a:cubicBezTo>
                    <a:lnTo>
                      <a:pt x="9891" y="7428"/>
                    </a:lnTo>
                    <a:cubicBezTo>
                      <a:pt x="9891" y="7391"/>
                      <a:pt x="9891" y="7336"/>
                      <a:pt x="9891" y="7299"/>
                    </a:cubicBezTo>
                    <a:cubicBezTo>
                      <a:pt x="9891" y="7226"/>
                      <a:pt x="9891" y="7152"/>
                      <a:pt x="9891" y="7079"/>
                    </a:cubicBezTo>
                    <a:cubicBezTo>
                      <a:pt x="9891" y="7005"/>
                      <a:pt x="9891" y="6950"/>
                      <a:pt x="9891" y="6877"/>
                    </a:cubicBezTo>
                    <a:cubicBezTo>
                      <a:pt x="9891" y="6821"/>
                      <a:pt x="9873" y="6748"/>
                      <a:pt x="9873" y="6674"/>
                    </a:cubicBezTo>
                    <a:cubicBezTo>
                      <a:pt x="9873" y="6619"/>
                      <a:pt x="9891" y="6546"/>
                      <a:pt x="9891" y="6490"/>
                    </a:cubicBezTo>
                    <a:cubicBezTo>
                      <a:pt x="9891" y="6417"/>
                      <a:pt x="9910" y="6325"/>
                      <a:pt x="9910" y="6251"/>
                    </a:cubicBezTo>
                    <a:cubicBezTo>
                      <a:pt x="9910" y="6215"/>
                      <a:pt x="9873" y="6196"/>
                      <a:pt x="9855" y="6196"/>
                    </a:cubicBezTo>
                    <a:cubicBezTo>
                      <a:pt x="9818" y="6196"/>
                      <a:pt x="9799" y="6233"/>
                      <a:pt x="9799" y="6251"/>
                    </a:cubicBezTo>
                    <a:cubicBezTo>
                      <a:pt x="9799" y="6325"/>
                      <a:pt x="9799" y="6399"/>
                      <a:pt x="9781" y="6472"/>
                    </a:cubicBezTo>
                    <a:cubicBezTo>
                      <a:pt x="9781" y="6546"/>
                      <a:pt x="9763" y="6601"/>
                      <a:pt x="9763" y="6674"/>
                    </a:cubicBezTo>
                    <a:cubicBezTo>
                      <a:pt x="9763" y="6693"/>
                      <a:pt x="9763" y="6711"/>
                      <a:pt x="9763" y="6729"/>
                    </a:cubicBezTo>
                    <a:cubicBezTo>
                      <a:pt x="9689" y="6435"/>
                      <a:pt x="9634" y="6123"/>
                      <a:pt x="9726" y="5847"/>
                    </a:cubicBezTo>
                    <a:cubicBezTo>
                      <a:pt x="9726" y="5810"/>
                      <a:pt x="9726" y="5773"/>
                      <a:pt x="9689" y="5773"/>
                    </a:cubicBezTo>
                    <a:cubicBezTo>
                      <a:pt x="9679" y="5769"/>
                      <a:pt x="9671" y="5766"/>
                      <a:pt x="9663" y="5766"/>
                    </a:cubicBezTo>
                    <a:cubicBezTo>
                      <a:pt x="9642" y="5766"/>
                      <a:pt x="9629" y="5783"/>
                      <a:pt x="9616" y="5810"/>
                    </a:cubicBezTo>
                    <a:cubicBezTo>
                      <a:pt x="9560" y="5994"/>
                      <a:pt x="9560" y="6178"/>
                      <a:pt x="9579" y="6343"/>
                    </a:cubicBezTo>
                    <a:cubicBezTo>
                      <a:pt x="9579" y="6362"/>
                      <a:pt x="9579" y="6362"/>
                      <a:pt x="9560" y="6380"/>
                    </a:cubicBezTo>
                    <a:cubicBezTo>
                      <a:pt x="9505" y="6509"/>
                      <a:pt x="9542" y="6693"/>
                      <a:pt x="9560" y="6840"/>
                    </a:cubicBezTo>
                    <a:cubicBezTo>
                      <a:pt x="9579" y="6895"/>
                      <a:pt x="9579" y="6932"/>
                      <a:pt x="9597" y="6987"/>
                    </a:cubicBezTo>
                    <a:cubicBezTo>
                      <a:pt x="9616" y="7189"/>
                      <a:pt x="9597" y="7410"/>
                      <a:pt x="9597" y="7612"/>
                    </a:cubicBezTo>
                    <a:cubicBezTo>
                      <a:pt x="9579" y="7630"/>
                      <a:pt x="9579" y="7667"/>
                      <a:pt x="9579" y="7685"/>
                    </a:cubicBezTo>
                    <a:cubicBezTo>
                      <a:pt x="9542" y="7630"/>
                      <a:pt x="9524" y="7575"/>
                      <a:pt x="9505" y="7520"/>
                    </a:cubicBezTo>
                    <a:cubicBezTo>
                      <a:pt x="9468" y="7428"/>
                      <a:pt x="9432" y="7318"/>
                      <a:pt x="9395" y="7207"/>
                    </a:cubicBezTo>
                    <a:cubicBezTo>
                      <a:pt x="9395" y="7171"/>
                      <a:pt x="9395" y="7152"/>
                      <a:pt x="9395" y="7116"/>
                    </a:cubicBezTo>
                    <a:cubicBezTo>
                      <a:pt x="9377" y="7060"/>
                      <a:pt x="9377" y="7024"/>
                      <a:pt x="9377" y="6968"/>
                    </a:cubicBezTo>
                    <a:cubicBezTo>
                      <a:pt x="9358" y="6821"/>
                      <a:pt x="9321" y="6674"/>
                      <a:pt x="9358" y="6546"/>
                    </a:cubicBezTo>
                    <a:cubicBezTo>
                      <a:pt x="9377" y="6527"/>
                      <a:pt x="9358" y="6490"/>
                      <a:pt x="9321" y="6490"/>
                    </a:cubicBezTo>
                    <a:cubicBezTo>
                      <a:pt x="9316" y="6486"/>
                      <a:pt x="9310" y="6483"/>
                      <a:pt x="9304" y="6483"/>
                    </a:cubicBezTo>
                    <a:cubicBezTo>
                      <a:pt x="9286" y="6483"/>
                      <a:pt x="9266" y="6500"/>
                      <a:pt x="9266" y="6527"/>
                    </a:cubicBezTo>
                    <a:cubicBezTo>
                      <a:pt x="9266" y="6527"/>
                      <a:pt x="9248" y="6546"/>
                      <a:pt x="9248" y="6546"/>
                    </a:cubicBezTo>
                    <a:cubicBezTo>
                      <a:pt x="9248" y="6509"/>
                      <a:pt x="9248" y="6454"/>
                      <a:pt x="9229" y="6417"/>
                    </a:cubicBezTo>
                    <a:lnTo>
                      <a:pt x="9229" y="6380"/>
                    </a:lnTo>
                    <a:cubicBezTo>
                      <a:pt x="9229" y="6362"/>
                      <a:pt x="9211" y="6325"/>
                      <a:pt x="9211" y="6288"/>
                    </a:cubicBezTo>
                    <a:cubicBezTo>
                      <a:pt x="9211" y="6141"/>
                      <a:pt x="9193" y="5957"/>
                      <a:pt x="9082" y="5884"/>
                    </a:cubicBezTo>
                    <a:cubicBezTo>
                      <a:pt x="9067" y="5876"/>
                      <a:pt x="9055" y="5872"/>
                      <a:pt x="9045" y="5872"/>
                    </a:cubicBezTo>
                    <a:cubicBezTo>
                      <a:pt x="9030" y="5872"/>
                      <a:pt x="9020" y="5881"/>
                      <a:pt x="9009" y="5902"/>
                    </a:cubicBezTo>
                    <a:cubicBezTo>
                      <a:pt x="8990" y="5921"/>
                      <a:pt x="8990" y="5957"/>
                      <a:pt x="9027" y="5976"/>
                    </a:cubicBezTo>
                    <a:cubicBezTo>
                      <a:pt x="9082" y="6012"/>
                      <a:pt x="9101" y="6178"/>
                      <a:pt x="9101" y="6288"/>
                    </a:cubicBezTo>
                    <a:cubicBezTo>
                      <a:pt x="9119" y="6325"/>
                      <a:pt x="9119" y="6380"/>
                      <a:pt x="9119" y="6399"/>
                    </a:cubicBezTo>
                    <a:lnTo>
                      <a:pt x="9119" y="6435"/>
                    </a:lnTo>
                    <a:cubicBezTo>
                      <a:pt x="9174" y="6693"/>
                      <a:pt x="9211" y="6968"/>
                      <a:pt x="9285" y="7226"/>
                    </a:cubicBezTo>
                    <a:cubicBezTo>
                      <a:pt x="9321" y="7465"/>
                      <a:pt x="9340" y="7704"/>
                      <a:pt x="9377" y="7924"/>
                    </a:cubicBezTo>
                    <a:cubicBezTo>
                      <a:pt x="9395" y="8053"/>
                      <a:pt x="9413" y="8182"/>
                      <a:pt x="9432" y="8310"/>
                    </a:cubicBezTo>
                    <a:lnTo>
                      <a:pt x="9450" y="8384"/>
                    </a:lnTo>
                    <a:cubicBezTo>
                      <a:pt x="9450" y="8421"/>
                      <a:pt x="9450" y="8458"/>
                      <a:pt x="9468" y="8494"/>
                    </a:cubicBezTo>
                    <a:cubicBezTo>
                      <a:pt x="9450" y="8494"/>
                      <a:pt x="9432" y="8476"/>
                      <a:pt x="9413" y="8476"/>
                    </a:cubicBezTo>
                    <a:cubicBezTo>
                      <a:pt x="9395" y="8476"/>
                      <a:pt x="9377" y="8458"/>
                      <a:pt x="9358" y="8458"/>
                    </a:cubicBezTo>
                    <a:cubicBezTo>
                      <a:pt x="9358" y="8402"/>
                      <a:pt x="9340" y="8329"/>
                      <a:pt x="9321" y="8255"/>
                    </a:cubicBezTo>
                    <a:cubicBezTo>
                      <a:pt x="9303" y="8145"/>
                      <a:pt x="9266" y="8016"/>
                      <a:pt x="9248" y="7906"/>
                    </a:cubicBezTo>
                    <a:cubicBezTo>
                      <a:pt x="9174" y="7649"/>
                      <a:pt x="9119" y="7373"/>
                      <a:pt x="9082" y="7079"/>
                    </a:cubicBezTo>
                    <a:cubicBezTo>
                      <a:pt x="9082" y="7079"/>
                      <a:pt x="9082" y="7060"/>
                      <a:pt x="9082" y="7024"/>
                    </a:cubicBezTo>
                    <a:cubicBezTo>
                      <a:pt x="9046" y="6785"/>
                      <a:pt x="9064" y="6711"/>
                      <a:pt x="9082" y="6693"/>
                    </a:cubicBezTo>
                    <a:cubicBezTo>
                      <a:pt x="9119" y="6693"/>
                      <a:pt x="9119" y="6656"/>
                      <a:pt x="9101" y="6619"/>
                    </a:cubicBezTo>
                    <a:cubicBezTo>
                      <a:pt x="9092" y="6610"/>
                      <a:pt x="9078" y="6605"/>
                      <a:pt x="9064" y="6605"/>
                    </a:cubicBezTo>
                    <a:cubicBezTo>
                      <a:pt x="9050" y="6605"/>
                      <a:pt x="9036" y="6610"/>
                      <a:pt x="9027" y="6619"/>
                    </a:cubicBezTo>
                    <a:cubicBezTo>
                      <a:pt x="8935" y="6674"/>
                      <a:pt x="8954" y="6858"/>
                      <a:pt x="8972" y="7042"/>
                    </a:cubicBezTo>
                    <a:cubicBezTo>
                      <a:pt x="8972" y="7060"/>
                      <a:pt x="8972" y="7079"/>
                      <a:pt x="8972" y="7097"/>
                    </a:cubicBezTo>
                    <a:cubicBezTo>
                      <a:pt x="9009" y="7391"/>
                      <a:pt x="9082" y="7667"/>
                      <a:pt x="9138" y="7943"/>
                    </a:cubicBezTo>
                    <a:cubicBezTo>
                      <a:pt x="9174" y="8053"/>
                      <a:pt x="9193" y="8163"/>
                      <a:pt x="9229" y="8274"/>
                    </a:cubicBezTo>
                    <a:cubicBezTo>
                      <a:pt x="9229" y="8329"/>
                      <a:pt x="9248" y="8384"/>
                      <a:pt x="9248" y="8439"/>
                    </a:cubicBezTo>
                    <a:cubicBezTo>
                      <a:pt x="8751" y="8347"/>
                      <a:pt x="8182" y="8458"/>
                      <a:pt x="7704" y="8310"/>
                    </a:cubicBezTo>
                    <a:cubicBezTo>
                      <a:pt x="7373" y="8200"/>
                      <a:pt x="7115" y="8072"/>
                      <a:pt x="6858" y="7924"/>
                    </a:cubicBezTo>
                    <a:cubicBezTo>
                      <a:pt x="6876" y="7833"/>
                      <a:pt x="6876" y="7759"/>
                      <a:pt x="6895" y="7685"/>
                    </a:cubicBezTo>
                    <a:cubicBezTo>
                      <a:pt x="6950" y="7373"/>
                      <a:pt x="7097" y="7097"/>
                      <a:pt x="7207" y="6803"/>
                    </a:cubicBezTo>
                    <a:cubicBezTo>
                      <a:pt x="7336" y="6435"/>
                      <a:pt x="7391" y="6068"/>
                      <a:pt x="7391" y="5682"/>
                    </a:cubicBezTo>
                    <a:cubicBezTo>
                      <a:pt x="7391" y="5314"/>
                      <a:pt x="7317" y="4928"/>
                      <a:pt x="7428" y="4560"/>
                    </a:cubicBezTo>
                    <a:cubicBezTo>
                      <a:pt x="7556" y="4137"/>
                      <a:pt x="7906" y="3825"/>
                      <a:pt x="8071" y="3420"/>
                    </a:cubicBezTo>
                    <a:cubicBezTo>
                      <a:pt x="8255" y="2942"/>
                      <a:pt x="8182" y="2354"/>
                      <a:pt x="7887" y="2005"/>
                    </a:cubicBezTo>
                    <a:lnTo>
                      <a:pt x="7887" y="2005"/>
                    </a:lnTo>
                    <a:cubicBezTo>
                      <a:pt x="8053" y="2354"/>
                      <a:pt x="8053" y="2832"/>
                      <a:pt x="7887" y="3218"/>
                    </a:cubicBezTo>
                    <a:cubicBezTo>
                      <a:pt x="7667" y="3696"/>
                      <a:pt x="7207" y="4009"/>
                      <a:pt x="7042" y="4523"/>
                    </a:cubicBezTo>
                    <a:cubicBezTo>
                      <a:pt x="6968" y="4744"/>
                      <a:pt x="6950" y="4983"/>
                      <a:pt x="6968" y="5204"/>
                    </a:cubicBezTo>
                    <a:cubicBezTo>
                      <a:pt x="6987" y="5553"/>
                      <a:pt x="7042" y="5884"/>
                      <a:pt x="6987" y="6233"/>
                    </a:cubicBezTo>
                    <a:cubicBezTo>
                      <a:pt x="6950" y="6509"/>
                      <a:pt x="6821" y="6766"/>
                      <a:pt x="6711" y="7042"/>
                    </a:cubicBezTo>
                    <a:cubicBezTo>
                      <a:pt x="6637" y="7263"/>
                      <a:pt x="6564" y="7483"/>
                      <a:pt x="6509" y="7704"/>
                    </a:cubicBezTo>
                    <a:cubicBezTo>
                      <a:pt x="6435" y="7667"/>
                      <a:pt x="6343" y="7612"/>
                      <a:pt x="6251" y="7557"/>
                    </a:cubicBezTo>
                    <a:cubicBezTo>
                      <a:pt x="6141" y="7520"/>
                      <a:pt x="6049" y="7465"/>
                      <a:pt x="5939" y="7410"/>
                    </a:cubicBezTo>
                    <a:cubicBezTo>
                      <a:pt x="5939" y="7318"/>
                      <a:pt x="5920" y="7207"/>
                      <a:pt x="5920" y="7097"/>
                    </a:cubicBezTo>
                    <a:cubicBezTo>
                      <a:pt x="5975" y="6858"/>
                      <a:pt x="6031" y="6619"/>
                      <a:pt x="6104" y="6380"/>
                    </a:cubicBezTo>
                    <a:cubicBezTo>
                      <a:pt x="6361" y="5534"/>
                      <a:pt x="6656" y="4670"/>
                      <a:pt x="6656" y="3788"/>
                    </a:cubicBezTo>
                    <a:cubicBezTo>
                      <a:pt x="6656" y="3475"/>
                      <a:pt x="6619" y="3144"/>
                      <a:pt x="6600" y="2832"/>
                    </a:cubicBezTo>
                    <a:cubicBezTo>
                      <a:pt x="6582" y="2336"/>
                      <a:pt x="6582" y="1839"/>
                      <a:pt x="6619" y="1343"/>
                    </a:cubicBezTo>
                    <a:lnTo>
                      <a:pt x="6619" y="1343"/>
                    </a:lnTo>
                    <a:cubicBezTo>
                      <a:pt x="6564" y="1637"/>
                      <a:pt x="6490" y="1931"/>
                      <a:pt x="6398" y="2207"/>
                    </a:cubicBezTo>
                    <a:cubicBezTo>
                      <a:pt x="6380" y="2060"/>
                      <a:pt x="6361" y="1894"/>
                      <a:pt x="6325" y="1747"/>
                    </a:cubicBezTo>
                    <a:lnTo>
                      <a:pt x="6325" y="1747"/>
                    </a:lnTo>
                    <a:cubicBezTo>
                      <a:pt x="6361" y="2041"/>
                      <a:pt x="6325" y="2354"/>
                      <a:pt x="6251" y="2648"/>
                    </a:cubicBezTo>
                    <a:cubicBezTo>
                      <a:pt x="6233" y="2703"/>
                      <a:pt x="6214" y="2758"/>
                      <a:pt x="6196" y="2832"/>
                    </a:cubicBezTo>
                    <a:cubicBezTo>
                      <a:pt x="6196" y="2832"/>
                      <a:pt x="6196" y="2850"/>
                      <a:pt x="6196" y="2850"/>
                    </a:cubicBezTo>
                    <a:cubicBezTo>
                      <a:pt x="6178" y="2905"/>
                      <a:pt x="6159" y="2961"/>
                      <a:pt x="6141" y="2997"/>
                    </a:cubicBezTo>
                    <a:cubicBezTo>
                      <a:pt x="5994" y="3402"/>
                      <a:pt x="5792" y="3770"/>
                      <a:pt x="5571" y="4137"/>
                    </a:cubicBezTo>
                    <a:cubicBezTo>
                      <a:pt x="5442" y="4358"/>
                      <a:pt x="5295" y="4597"/>
                      <a:pt x="5185" y="4854"/>
                    </a:cubicBezTo>
                    <a:cubicBezTo>
                      <a:pt x="5093" y="5112"/>
                      <a:pt x="5019" y="5387"/>
                      <a:pt x="5075" y="5645"/>
                    </a:cubicBezTo>
                    <a:cubicBezTo>
                      <a:pt x="5130" y="5902"/>
                      <a:pt x="5258" y="6104"/>
                      <a:pt x="5350" y="6325"/>
                    </a:cubicBezTo>
                    <a:cubicBezTo>
                      <a:pt x="5387" y="6435"/>
                      <a:pt x="5424" y="6527"/>
                      <a:pt x="5442" y="6638"/>
                    </a:cubicBezTo>
                    <a:cubicBezTo>
                      <a:pt x="5350" y="6821"/>
                      <a:pt x="5258" y="6987"/>
                      <a:pt x="5185" y="7171"/>
                    </a:cubicBezTo>
                    <a:cubicBezTo>
                      <a:pt x="5001" y="7134"/>
                      <a:pt x="4817" y="7097"/>
                      <a:pt x="4633" y="7060"/>
                    </a:cubicBezTo>
                    <a:cubicBezTo>
                      <a:pt x="4633" y="7005"/>
                      <a:pt x="4652" y="6932"/>
                      <a:pt x="4670" y="6877"/>
                    </a:cubicBezTo>
                    <a:cubicBezTo>
                      <a:pt x="4799" y="6270"/>
                      <a:pt x="4725" y="5626"/>
                      <a:pt x="4854" y="5038"/>
                    </a:cubicBezTo>
                    <a:cubicBezTo>
                      <a:pt x="4983" y="4854"/>
                      <a:pt x="5111" y="4689"/>
                      <a:pt x="5185" y="4487"/>
                    </a:cubicBezTo>
                    <a:cubicBezTo>
                      <a:pt x="5240" y="4358"/>
                      <a:pt x="5258" y="4211"/>
                      <a:pt x="5258" y="4064"/>
                    </a:cubicBezTo>
                    <a:cubicBezTo>
                      <a:pt x="5369" y="3861"/>
                      <a:pt x="5497" y="3641"/>
                      <a:pt x="5589" y="3402"/>
                    </a:cubicBezTo>
                    <a:cubicBezTo>
                      <a:pt x="5718" y="3126"/>
                      <a:pt x="5810" y="2814"/>
                      <a:pt x="5865" y="2501"/>
                    </a:cubicBezTo>
                    <a:cubicBezTo>
                      <a:pt x="5902" y="2262"/>
                      <a:pt x="5920" y="2005"/>
                      <a:pt x="5847" y="1802"/>
                    </a:cubicBezTo>
                    <a:cubicBezTo>
                      <a:pt x="5773" y="1619"/>
                      <a:pt x="5663" y="1472"/>
                      <a:pt x="5608" y="1269"/>
                    </a:cubicBezTo>
                    <a:cubicBezTo>
                      <a:pt x="5534" y="1361"/>
                      <a:pt x="5571" y="1563"/>
                      <a:pt x="5571" y="1692"/>
                    </a:cubicBezTo>
                    <a:cubicBezTo>
                      <a:pt x="5571" y="1876"/>
                      <a:pt x="5553" y="2078"/>
                      <a:pt x="5497" y="2262"/>
                    </a:cubicBezTo>
                    <a:cubicBezTo>
                      <a:pt x="5442" y="2501"/>
                      <a:pt x="5332" y="2703"/>
                      <a:pt x="5222" y="2905"/>
                    </a:cubicBezTo>
                    <a:cubicBezTo>
                      <a:pt x="5222" y="2887"/>
                      <a:pt x="5222" y="2869"/>
                      <a:pt x="5222" y="2850"/>
                    </a:cubicBezTo>
                    <a:cubicBezTo>
                      <a:pt x="5222" y="2611"/>
                      <a:pt x="5148" y="2372"/>
                      <a:pt x="5038" y="2152"/>
                    </a:cubicBezTo>
                    <a:cubicBezTo>
                      <a:pt x="5056" y="1876"/>
                      <a:pt x="5130" y="1582"/>
                      <a:pt x="5240" y="1306"/>
                    </a:cubicBezTo>
                    <a:lnTo>
                      <a:pt x="5240" y="1306"/>
                    </a:lnTo>
                    <a:cubicBezTo>
                      <a:pt x="4983" y="1527"/>
                      <a:pt x="4707" y="1784"/>
                      <a:pt x="4615" y="2133"/>
                    </a:cubicBezTo>
                    <a:cubicBezTo>
                      <a:pt x="4597" y="2207"/>
                      <a:pt x="4578" y="2280"/>
                      <a:pt x="4578" y="2372"/>
                    </a:cubicBezTo>
                    <a:cubicBezTo>
                      <a:pt x="4578" y="2593"/>
                      <a:pt x="4633" y="2814"/>
                      <a:pt x="4652" y="3016"/>
                    </a:cubicBezTo>
                    <a:cubicBezTo>
                      <a:pt x="4670" y="3163"/>
                      <a:pt x="4689" y="3310"/>
                      <a:pt x="4689" y="3457"/>
                    </a:cubicBezTo>
                    <a:cubicBezTo>
                      <a:pt x="4578" y="3586"/>
                      <a:pt x="4450" y="3714"/>
                      <a:pt x="4321" y="3843"/>
                    </a:cubicBezTo>
                    <a:cubicBezTo>
                      <a:pt x="4155" y="4009"/>
                      <a:pt x="3990" y="4229"/>
                      <a:pt x="3935" y="4487"/>
                    </a:cubicBezTo>
                    <a:cubicBezTo>
                      <a:pt x="3861" y="4799"/>
                      <a:pt x="3972" y="5112"/>
                      <a:pt x="4063" y="5406"/>
                    </a:cubicBezTo>
                    <a:cubicBezTo>
                      <a:pt x="3990" y="5498"/>
                      <a:pt x="3935" y="5608"/>
                      <a:pt x="3880" y="5718"/>
                    </a:cubicBezTo>
                    <a:cubicBezTo>
                      <a:pt x="3714" y="6104"/>
                      <a:pt x="3733" y="6527"/>
                      <a:pt x="3751" y="6950"/>
                    </a:cubicBezTo>
                    <a:cubicBezTo>
                      <a:pt x="3677" y="6950"/>
                      <a:pt x="3604" y="6932"/>
                      <a:pt x="3530" y="6932"/>
                    </a:cubicBezTo>
                    <a:cubicBezTo>
                      <a:pt x="3585" y="6233"/>
                      <a:pt x="3475" y="5516"/>
                      <a:pt x="3677" y="4836"/>
                    </a:cubicBezTo>
                    <a:cubicBezTo>
                      <a:pt x="3806" y="4413"/>
                      <a:pt x="4063" y="4064"/>
                      <a:pt x="4211" y="3641"/>
                    </a:cubicBezTo>
                    <a:cubicBezTo>
                      <a:pt x="4450" y="3053"/>
                      <a:pt x="4450" y="2391"/>
                      <a:pt x="4450" y="1747"/>
                    </a:cubicBezTo>
                    <a:lnTo>
                      <a:pt x="4450" y="1747"/>
                    </a:lnTo>
                    <a:cubicBezTo>
                      <a:pt x="4376" y="2078"/>
                      <a:pt x="4284" y="2409"/>
                      <a:pt x="4211" y="2740"/>
                    </a:cubicBezTo>
                    <a:cubicBezTo>
                      <a:pt x="4155" y="2961"/>
                      <a:pt x="4100" y="3200"/>
                      <a:pt x="4008" y="3402"/>
                    </a:cubicBezTo>
                    <a:cubicBezTo>
                      <a:pt x="3880" y="3659"/>
                      <a:pt x="3714" y="3898"/>
                      <a:pt x="3567" y="4119"/>
                    </a:cubicBezTo>
                    <a:cubicBezTo>
                      <a:pt x="3585" y="4027"/>
                      <a:pt x="3604" y="3935"/>
                      <a:pt x="3604" y="3843"/>
                    </a:cubicBezTo>
                    <a:cubicBezTo>
                      <a:pt x="3641" y="3678"/>
                      <a:pt x="3733" y="2850"/>
                      <a:pt x="3604" y="2832"/>
                    </a:cubicBezTo>
                    <a:cubicBezTo>
                      <a:pt x="3567" y="3034"/>
                      <a:pt x="3512" y="3218"/>
                      <a:pt x="3457" y="3402"/>
                    </a:cubicBezTo>
                    <a:cubicBezTo>
                      <a:pt x="3420" y="3200"/>
                      <a:pt x="3365" y="2979"/>
                      <a:pt x="3273" y="2814"/>
                    </a:cubicBezTo>
                    <a:lnTo>
                      <a:pt x="3273" y="2814"/>
                    </a:lnTo>
                    <a:cubicBezTo>
                      <a:pt x="3310" y="3163"/>
                      <a:pt x="3291" y="3512"/>
                      <a:pt x="3255" y="3861"/>
                    </a:cubicBezTo>
                    <a:cubicBezTo>
                      <a:pt x="3218" y="3935"/>
                      <a:pt x="3181" y="3990"/>
                      <a:pt x="3144" y="4064"/>
                    </a:cubicBezTo>
                    <a:cubicBezTo>
                      <a:pt x="3052" y="4192"/>
                      <a:pt x="2960" y="4321"/>
                      <a:pt x="2868" y="4431"/>
                    </a:cubicBezTo>
                    <a:cubicBezTo>
                      <a:pt x="2905" y="4376"/>
                      <a:pt x="2924" y="4321"/>
                      <a:pt x="2942" y="4266"/>
                    </a:cubicBezTo>
                    <a:cubicBezTo>
                      <a:pt x="3107" y="3733"/>
                      <a:pt x="3107" y="3144"/>
                      <a:pt x="2960" y="2611"/>
                    </a:cubicBezTo>
                    <a:cubicBezTo>
                      <a:pt x="2887" y="2391"/>
                      <a:pt x="2795" y="2170"/>
                      <a:pt x="2758" y="1949"/>
                    </a:cubicBezTo>
                    <a:cubicBezTo>
                      <a:pt x="2611" y="1306"/>
                      <a:pt x="2813" y="626"/>
                      <a:pt x="2997" y="1"/>
                    </a:cubicBezTo>
                    <a:close/>
                  </a:path>
                </a:pathLst>
              </a:custGeom>
              <a:solidFill>
                <a:srgbClr val="0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
              <p:cNvSpPr/>
              <p:nvPr/>
            </p:nvSpPr>
            <p:spPr>
              <a:xfrm flipH="1">
                <a:off x="6438224" y="2627701"/>
                <a:ext cx="2767307" cy="2566764"/>
              </a:xfrm>
              <a:custGeom>
                <a:rect b="b" l="l" r="r" t="t"/>
                <a:pathLst>
                  <a:path extrusionOk="0" h="44899" w="48407">
                    <a:moveTo>
                      <a:pt x="14837" y="9987"/>
                    </a:moveTo>
                    <a:cubicBezTo>
                      <a:pt x="14598" y="10575"/>
                      <a:pt x="14285" y="11145"/>
                      <a:pt x="13991" y="11696"/>
                    </a:cubicBezTo>
                    <a:cubicBezTo>
                      <a:pt x="13899" y="11862"/>
                      <a:pt x="13807" y="12046"/>
                      <a:pt x="13715" y="12230"/>
                    </a:cubicBezTo>
                    <a:cubicBezTo>
                      <a:pt x="13439" y="12744"/>
                      <a:pt x="13145" y="13241"/>
                      <a:pt x="12833" y="13737"/>
                    </a:cubicBezTo>
                    <a:cubicBezTo>
                      <a:pt x="13053" y="13222"/>
                      <a:pt x="13256" y="12689"/>
                      <a:pt x="13476" y="12138"/>
                    </a:cubicBezTo>
                    <a:cubicBezTo>
                      <a:pt x="13568" y="11954"/>
                      <a:pt x="13678" y="11770"/>
                      <a:pt x="13789" y="11568"/>
                    </a:cubicBezTo>
                    <a:cubicBezTo>
                      <a:pt x="13881" y="11402"/>
                      <a:pt x="13972" y="11218"/>
                      <a:pt x="14083" y="11035"/>
                    </a:cubicBezTo>
                    <a:cubicBezTo>
                      <a:pt x="14285" y="10704"/>
                      <a:pt x="14524" y="10391"/>
                      <a:pt x="14781" y="10079"/>
                    </a:cubicBezTo>
                    <a:cubicBezTo>
                      <a:pt x="14800" y="10042"/>
                      <a:pt x="14818" y="10023"/>
                      <a:pt x="14837" y="9987"/>
                    </a:cubicBezTo>
                    <a:close/>
                    <a:moveTo>
                      <a:pt x="10571" y="12579"/>
                    </a:moveTo>
                    <a:lnTo>
                      <a:pt x="10571" y="12579"/>
                    </a:lnTo>
                    <a:cubicBezTo>
                      <a:pt x="10516" y="12781"/>
                      <a:pt x="10461" y="12983"/>
                      <a:pt x="10424" y="13167"/>
                    </a:cubicBezTo>
                    <a:cubicBezTo>
                      <a:pt x="10406" y="13314"/>
                      <a:pt x="10369" y="13443"/>
                      <a:pt x="10351" y="13572"/>
                    </a:cubicBezTo>
                    <a:cubicBezTo>
                      <a:pt x="10185" y="14252"/>
                      <a:pt x="9910" y="14840"/>
                      <a:pt x="9597" y="15465"/>
                    </a:cubicBezTo>
                    <a:cubicBezTo>
                      <a:pt x="9523" y="15631"/>
                      <a:pt x="9450" y="15796"/>
                      <a:pt x="9358" y="15980"/>
                    </a:cubicBezTo>
                    <a:cubicBezTo>
                      <a:pt x="9250" y="16212"/>
                      <a:pt x="9128" y="16445"/>
                      <a:pt x="9015" y="16677"/>
                    </a:cubicBezTo>
                    <a:lnTo>
                      <a:pt x="9015" y="16677"/>
                    </a:lnTo>
                    <a:cubicBezTo>
                      <a:pt x="9253" y="15985"/>
                      <a:pt x="9526" y="15293"/>
                      <a:pt x="9781" y="14620"/>
                    </a:cubicBezTo>
                    <a:cubicBezTo>
                      <a:pt x="10001" y="14068"/>
                      <a:pt x="10222" y="13516"/>
                      <a:pt x="10406" y="12965"/>
                    </a:cubicBezTo>
                    <a:cubicBezTo>
                      <a:pt x="10461" y="12836"/>
                      <a:pt x="10516" y="12708"/>
                      <a:pt x="10571" y="12579"/>
                    </a:cubicBezTo>
                    <a:close/>
                    <a:moveTo>
                      <a:pt x="12502" y="13590"/>
                    </a:moveTo>
                    <a:lnTo>
                      <a:pt x="12502" y="13590"/>
                    </a:lnTo>
                    <a:cubicBezTo>
                      <a:pt x="12483" y="13627"/>
                      <a:pt x="12465" y="13664"/>
                      <a:pt x="12447" y="13682"/>
                    </a:cubicBezTo>
                    <a:cubicBezTo>
                      <a:pt x="12226" y="14233"/>
                      <a:pt x="11969" y="14785"/>
                      <a:pt x="11693" y="15355"/>
                    </a:cubicBezTo>
                    <a:cubicBezTo>
                      <a:pt x="11178" y="15796"/>
                      <a:pt x="10700" y="16256"/>
                      <a:pt x="10222" y="16734"/>
                    </a:cubicBezTo>
                    <a:cubicBezTo>
                      <a:pt x="10388" y="16403"/>
                      <a:pt x="10535" y="16072"/>
                      <a:pt x="10700" y="15741"/>
                    </a:cubicBezTo>
                    <a:cubicBezTo>
                      <a:pt x="10774" y="15667"/>
                      <a:pt x="10866" y="15612"/>
                      <a:pt x="10939" y="15557"/>
                    </a:cubicBezTo>
                    <a:cubicBezTo>
                      <a:pt x="11123" y="15428"/>
                      <a:pt x="11307" y="15281"/>
                      <a:pt x="11472" y="15098"/>
                    </a:cubicBezTo>
                    <a:cubicBezTo>
                      <a:pt x="11656" y="14859"/>
                      <a:pt x="11803" y="14620"/>
                      <a:pt x="11950" y="14362"/>
                    </a:cubicBezTo>
                    <a:cubicBezTo>
                      <a:pt x="12116" y="14105"/>
                      <a:pt x="12263" y="13866"/>
                      <a:pt x="12447" y="13645"/>
                    </a:cubicBezTo>
                    <a:cubicBezTo>
                      <a:pt x="12465" y="13627"/>
                      <a:pt x="12483" y="13608"/>
                      <a:pt x="12502" y="13590"/>
                    </a:cubicBezTo>
                    <a:close/>
                    <a:moveTo>
                      <a:pt x="8696" y="17396"/>
                    </a:moveTo>
                    <a:cubicBezTo>
                      <a:pt x="8678" y="17451"/>
                      <a:pt x="8659" y="17506"/>
                      <a:pt x="8641" y="17543"/>
                    </a:cubicBezTo>
                    <a:cubicBezTo>
                      <a:pt x="8659" y="17488"/>
                      <a:pt x="8678" y="17451"/>
                      <a:pt x="8696" y="17396"/>
                    </a:cubicBezTo>
                    <a:close/>
                    <a:moveTo>
                      <a:pt x="16730" y="11954"/>
                    </a:moveTo>
                    <a:lnTo>
                      <a:pt x="16730" y="11954"/>
                    </a:lnTo>
                    <a:cubicBezTo>
                      <a:pt x="16620" y="12174"/>
                      <a:pt x="16491" y="12413"/>
                      <a:pt x="16362" y="12634"/>
                    </a:cubicBezTo>
                    <a:cubicBezTo>
                      <a:pt x="15976" y="13388"/>
                      <a:pt x="15590" y="14160"/>
                      <a:pt x="15186" y="14914"/>
                    </a:cubicBezTo>
                    <a:cubicBezTo>
                      <a:pt x="14671" y="15833"/>
                      <a:pt x="14083" y="16697"/>
                      <a:pt x="13329" y="17506"/>
                    </a:cubicBezTo>
                    <a:cubicBezTo>
                      <a:pt x="13292" y="17543"/>
                      <a:pt x="13219" y="17635"/>
                      <a:pt x="13127" y="17763"/>
                    </a:cubicBezTo>
                    <a:cubicBezTo>
                      <a:pt x="13127" y="17763"/>
                      <a:pt x="13108" y="17782"/>
                      <a:pt x="13108" y="17782"/>
                    </a:cubicBezTo>
                    <a:cubicBezTo>
                      <a:pt x="13090" y="17782"/>
                      <a:pt x="13053" y="17800"/>
                      <a:pt x="13035" y="17800"/>
                    </a:cubicBezTo>
                    <a:cubicBezTo>
                      <a:pt x="12851" y="17855"/>
                      <a:pt x="12686" y="17929"/>
                      <a:pt x="12502" y="17984"/>
                    </a:cubicBezTo>
                    <a:cubicBezTo>
                      <a:pt x="13145" y="17065"/>
                      <a:pt x="13807" y="16109"/>
                      <a:pt x="14322" y="15134"/>
                    </a:cubicBezTo>
                    <a:cubicBezTo>
                      <a:pt x="14469" y="14822"/>
                      <a:pt x="14634" y="14528"/>
                      <a:pt x="14800" y="14233"/>
                    </a:cubicBezTo>
                    <a:cubicBezTo>
                      <a:pt x="14910" y="14086"/>
                      <a:pt x="15039" y="13958"/>
                      <a:pt x="15149" y="13829"/>
                    </a:cubicBezTo>
                    <a:cubicBezTo>
                      <a:pt x="15682" y="13222"/>
                      <a:pt x="16234" y="12616"/>
                      <a:pt x="16730" y="11954"/>
                    </a:cubicBezTo>
                    <a:close/>
                    <a:moveTo>
                      <a:pt x="10810" y="16660"/>
                    </a:moveTo>
                    <a:lnTo>
                      <a:pt x="10810" y="16660"/>
                    </a:lnTo>
                    <a:cubicBezTo>
                      <a:pt x="10424" y="17212"/>
                      <a:pt x="10020" y="17763"/>
                      <a:pt x="9634" y="18333"/>
                    </a:cubicBezTo>
                    <a:cubicBezTo>
                      <a:pt x="9597" y="18296"/>
                      <a:pt x="9542" y="18260"/>
                      <a:pt x="9487" y="18223"/>
                    </a:cubicBezTo>
                    <a:cubicBezTo>
                      <a:pt x="9560" y="18076"/>
                      <a:pt x="9634" y="17929"/>
                      <a:pt x="9707" y="17782"/>
                    </a:cubicBezTo>
                    <a:cubicBezTo>
                      <a:pt x="10075" y="17414"/>
                      <a:pt x="10443" y="17028"/>
                      <a:pt x="10810" y="16660"/>
                    </a:cubicBezTo>
                    <a:close/>
                    <a:moveTo>
                      <a:pt x="13715" y="15465"/>
                    </a:moveTo>
                    <a:cubicBezTo>
                      <a:pt x="13237" y="16274"/>
                      <a:pt x="12686" y="17065"/>
                      <a:pt x="12152" y="17837"/>
                    </a:cubicBezTo>
                    <a:lnTo>
                      <a:pt x="11913" y="18186"/>
                    </a:lnTo>
                    <a:cubicBezTo>
                      <a:pt x="11895" y="18204"/>
                      <a:pt x="11877" y="18204"/>
                      <a:pt x="11858" y="18204"/>
                    </a:cubicBezTo>
                    <a:cubicBezTo>
                      <a:pt x="11730" y="18260"/>
                      <a:pt x="11619" y="18315"/>
                      <a:pt x="11491" y="18370"/>
                    </a:cubicBezTo>
                    <a:cubicBezTo>
                      <a:pt x="11748" y="17947"/>
                      <a:pt x="12005" y="17506"/>
                      <a:pt x="12244" y="17083"/>
                    </a:cubicBezTo>
                    <a:cubicBezTo>
                      <a:pt x="12722" y="16568"/>
                      <a:pt x="13219" y="16035"/>
                      <a:pt x="13715" y="15465"/>
                    </a:cubicBezTo>
                    <a:close/>
                    <a:moveTo>
                      <a:pt x="13200" y="14528"/>
                    </a:moveTo>
                    <a:lnTo>
                      <a:pt x="13200" y="14528"/>
                    </a:lnTo>
                    <a:cubicBezTo>
                      <a:pt x="12925" y="15006"/>
                      <a:pt x="12667" y="15465"/>
                      <a:pt x="12428" y="15943"/>
                    </a:cubicBezTo>
                    <a:cubicBezTo>
                      <a:pt x="12281" y="16237"/>
                      <a:pt x="12116" y="16550"/>
                      <a:pt x="11932" y="16862"/>
                    </a:cubicBezTo>
                    <a:cubicBezTo>
                      <a:pt x="11417" y="17396"/>
                      <a:pt x="10921" y="17910"/>
                      <a:pt x="10406" y="18425"/>
                    </a:cubicBezTo>
                    <a:cubicBezTo>
                      <a:pt x="10902" y="17598"/>
                      <a:pt x="11399" y="16752"/>
                      <a:pt x="11822" y="15888"/>
                    </a:cubicBezTo>
                    <a:cubicBezTo>
                      <a:pt x="11932" y="15741"/>
                      <a:pt x="12024" y="15594"/>
                      <a:pt x="12134" y="15447"/>
                    </a:cubicBezTo>
                    <a:cubicBezTo>
                      <a:pt x="12226" y="15373"/>
                      <a:pt x="12300" y="15300"/>
                      <a:pt x="12391" y="15226"/>
                    </a:cubicBezTo>
                    <a:cubicBezTo>
                      <a:pt x="12686" y="15006"/>
                      <a:pt x="12943" y="14767"/>
                      <a:pt x="13200" y="14528"/>
                    </a:cubicBezTo>
                    <a:close/>
                    <a:moveTo>
                      <a:pt x="15498" y="17304"/>
                    </a:moveTo>
                    <a:lnTo>
                      <a:pt x="15498" y="17304"/>
                    </a:lnTo>
                    <a:cubicBezTo>
                      <a:pt x="15259" y="17488"/>
                      <a:pt x="15020" y="17653"/>
                      <a:pt x="14781" y="17818"/>
                    </a:cubicBezTo>
                    <a:cubicBezTo>
                      <a:pt x="14653" y="17910"/>
                      <a:pt x="14506" y="18002"/>
                      <a:pt x="14359" y="18113"/>
                    </a:cubicBezTo>
                    <a:lnTo>
                      <a:pt x="14064" y="18278"/>
                    </a:lnTo>
                    <a:cubicBezTo>
                      <a:pt x="14009" y="18315"/>
                      <a:pt x="13954" y="18352"/>
                      <a:pt x="13881" y="18388"/>
                    </a:cubicBezTo>
                    <a:cubicBezTo>
                      <a:pt x="13697" y="18407"/>
                      <a:pt x="13494" y="18407"/>
                      <a:pt x="13292" y="18425"/>
                    </a:cubicBezTo>
                    <a:cubicBezTo>
                      <a:pt x="13274" y="18443"/>
                      <a:pt x="13274" y="18443"/>
                      <a:pt x="13256" y="18443"/>
                    </a:cubicBezTo>
                    <a:cubicBezTo>
                      <a:pt x="13347" y="18315"/>
                      <a:pt x="13439" y="18204"/>
                      <a:pt x="13513" y="18076"/>
                    </a:cubicBezTo>
                    <a:cubicBezTo>
                      <a:pt x="13568" y="18039"/>
                      <a:pt x="13623" y="18002"/>
                      <a:pt x="13678" y="17965"/>
                    </a:cubicBezTo>
                    <a:cubicBezTo>
                      <a:pt x="13954" y="17874"/>
                      <a:pt x="14211" y="17782"/>
                      <a:pt x="14487" y="17690"/>
                    </a:cubicBezTo>
                    <a:cubicBezTo>
                      <a:pt x="14781" y="17579"/>
                      <a:pt x="15094" y="17469"/>
                      <a:pt x="15370" y="17359"/>
                    </a:cubicBezTo>
                    <a:cubicBezTo>
                      <a:pt x="15406" y="17340"/>
                      <a:pt x="15462" y="17322"/>
                      <a:pt x="15498" y="17304"/>
                    </a:cubicBezTo>
                    <a:close/>
                    <a:moveTo>
                      <a:pt x="11196" y="18149"/>
                    </a:moveTo>
                    <a:lnTo>
                      <a:pt x="11196" y="18149"/>
                    </a:lnTo>
                    <a:cubicBezTo>
                      <a:pt x="11141" y="18260"/>
                      <a:pt x="11068" y="18370"/>
                      <a:pt x="10994" y="18480"/>
                    </a:cubicBezTo>
                    <a:lnTo>
                      <a:pt x="10866" y="18480"/>
                    </a:lnTo>
                    <a:cubicBezTo>
                      <a:pt x="10976" y="18370"/>
                      <a:pt x="11086" y="18260"/>
                      <a:pt x="11196" y="18149"/>
                    </a:cubicBezTo>
                    <a:close/>
                    <a:moveTo>
                      <a:pt x="12520" y="18370"/>
                    </a:moveTo>
                    <a:lnTo>
                      <a:pt x="12520" y="18370"/>
                    </a:lnTo>
                    <a:cubicBezTo>
                      <a:pt x="12465" y="18407"/>
                      <a:pt x="12410" y="18462"/>
                      <a:pt x="12336" y="18517"/>
                    </a:cubicBezTo>
                    <a:lnTo>
                      <a:pt x="12134" y="18517"/>
                    </a:lnTo>
                    <a:cubicBezTo>
                      <a:pt x="12134" y="18517"/>
                      <a:pt x="12134" y="18499"/>
                      <a:pt x="12134" y="18499"/>
                    </a:cubicBezTo>
                    <a:cubicBezTo>
                      <a:pt x="12263" y="18462"/>
                      <a:pt x="12391" y="18407"/>
                      <a:pt x="12520" y="18370"/>
                    </a:cubicBezTo>
                    <a:close/>
                    <a:moveTo>
                      <a:pt x="13127" y="18811"/>
                    </a:moveTo>
                    <a:lnTo>
                      <a:pt x="13127" y="18811"/>
                    </a:lnTo>
                    <a:cubicBezTo>
                      <a:pt x="13017" y="18866"/>
                      <a:pt x="12925" y="18921"/>
                      <a:pt x="12833" y="18977"/>
                    </a:cubicBezTo>
                    <a:cubicBezTo>
                      <a:pt x="12869" y="18940"/>
                      <a:pt x="12906" y="18885"/>
                      <a:pt x="12943" y="18830"/>
                    </a:cubicBezTo>
                    <a:cubicBezTo>
                      <a:pt x="12998" y="18830"/>
                      <a:pt x="13072" y="18830"/>
                      <a:pt x="13127" y="18811"/>
                    </a:cubicBezTo>
                    <a:close/>
                    <a:moveTo>
                      <a:pt x="10627" y="18848"/>
                    </a:moveTo>
                    <a:cubicBezTo>
                      <a:pt x="10608" y="18848"/>
                      <a:pt x="10590" y="18866"/>
                      <a:pt x="10571" y="18866"/>
                    </a:cubicBezTo>
                    <a:cubicBezTo>
                      <a:pt x="10498" y="18885"/>
                      <a:pt x="10443" y="18958"/>
                      <a:pt x="10443" y="19032"/>
                    </a:cubicBezTo>
                    <a:cubicBezTo>
                      <a:pt x="10424" y="19013"/>
                      <a:pt x="10388" y="18995"/>
                      <a:pt x="10369" y="18977"/>
                    </a:cubicBezTo>
                    <a:cubicBezTo>
                      <a:pt x="10406" y="18921"/>
                      <a:pt x="10461" y="18885"/>
                      <a:pt x="10498" y="18848"/>
                    </a:cubicBezTo>
                    <a:close/>
                    <a:moveTo>
                      <a:pt x="11417" y="18866"/>
                    </a:moveTo>
                    <a:cubicBezTo>
                      <a:pt x="11270" y="19105"/>
                      <a:pt x="11086" y="19344"/>
                      <a:pt x="10921" y="19565"/>
                    </a:cubicBezTo>
                    <a:cubicBezTo>
                      <a:pt x="10884" y="19528"/>
                      <a:pt x="10847" y="19491"/>
                      <a:pt x="10810" y="19455"/>
                    </a:cubicBezTo>
                    <a:cubicBezTo>
                      <a:pt x="10902" y="19308"/>
                      <a:pt x="10994" y="19179"/>
                      <a:pt x="11086" y="19032"/>
                    </a:cubicBezTo>
                    <a:cubicBezTo>
                      <a:pt x="11178" y="18977"/>
                      <a:pt x="11270" y="18921"/>
                      <a:pt x="11362" y="18866"/>
                    </a:cubicBezTo>
                    <a:close/>
                    <a:moveTo>
                      <a:pt x="12152" y="19234"/>
                    </a:moveTo>
                    <a:lnTo>
                      <a:pt x="12152" y="19234"/>
                    </a:lnTo>
                    <a:cubicBezTo>
                      <a:pt x="12097" y="19308"/>
                      <a:pt x="12042" y="19381"/>
                      <a:pt x="11969" y="19436"/>
                    </a:cubicBezTo>
                    <a:cubicBezTo>
                      <a:pt x="11969" y="19436"/>
                      <a:pt x="11969" y="19455"/>
                      <a:pt x="11969" y="19455"/>
                    </a:cubicBezTo>
                    <a:cubicBezTo>
                      <a:pt x="11711" y="19583"/>
                      <a:pt x="11454" y="19712"/>
                      <a:pt x="11178" y="19841"/>
                    </a:cubicBezTo>
                    <a:cubicBezTo>
                      <a:pt x="11417" y="19638"/>
                      <a:pt x="11674" y="19436"/>
                      <a:pt x="11932" y="19252"/>
                    </a:cubicBezTo>
                    <a:cubicBezTo>
                      <a:pt x="11962" y="19260"/>
                      <a:pt x="11990" y="19264"/>
                      <a:pt x="12018" y="19264"/>
                    </a:cubicBezTo>
                    <a:cubicBezTo>
                      <a:pt x="12057" y="19264"/>
                      <a:pt x="12099" y="19256"/>
                      <a:pt x="12152" y="19234"/>
                    </a:cubicBezTo>
                    <a:close/>
                    <a:moveTo>
                      <a:pt x="33534" y="29456"/>
                    </a:moveTo>
                    <a:lnTo>
                      <a:pt x="33736" y="29584"/>
                    </a:lnTo>
                    <a:cubicBezTo>
                      <a:pt x="33736" y="29584"/>
                      <a:pt x="33828" y="29787"/>
                      <a:pt x="33773" y="29842"/>
                    </a:cubicBezTo>
                    <a:cubicBezTo>
                      <a:pt x="33717" y="29860"/>
                      <a:pt x="33681" y="30081"/>
                      <a:pt x="33662" y="30210"/>
                    </a:cubicBezTo>
                    <a:lnTo>
                      <a:pt x="33000" y="29695"/>
                    </a:lnTo>
                    <a:cubicBezTo>
                      <a:pt x="33037" y="29676"/>
                      <a:pt x="33074" y="29621"/>
                      <a:pt x="33129" y="29584"/>
                    </a:cubicBezTo>
                    <a:cubicBezTo>
                      <a:pt x="33184" y="29529"/>
                      <a:pt x="33221" y="29493"/>
                      <a:pt x="33239" y="29474"/>
                    </a:cubicBezTo>
                    <a:lnTo>
                      <a:pt x="33534" y="29456"/>
                    </a:lnTo>
                    <a:close/>
                    <a:moveTo>
                      <a:pt x="13034" y="0"/>
                    </a:moveTo>
                    <a:cubicBezTo>
                      <a:pt x="13022" y="0"/>
                      <a:pt x="13010" y="2"/>
                      <a:pt x="12998" y="4"/>
                    </a:cubicBezTo>
                    <a:cubicBezTo>
                      <a:pt x="12888" y="22"/>
                      <a:pt x="12833" y="133"/>
                      <a:pt x="12869" y="225"/>
                    </a:cubicBezTo>
                    <a:cubicBezTo>
                      <a:pt x="13127" y="1217"/>
                      <a:pt x="13035" y="2192"/>
                      <a:pt x="12925" y="3203"/>
                    </a:cubicBezTo>
                    <a:cubicBezTo>
                      <a:pt x="12888" y="3626"/>
                      <a:pt x="12833" y="4067"/>
                      <a:pt x="12814" y="4508"/>
                    </a:cubicBezTo>
                    <a:cubicBezTo>
                      <a:pt x="12796" y="5170"/>
                      <a:pt x="12741" y="6163"/>
                      <a:pt x="12483" y="7100"/>
                    </a:cubicBezTo>
                    <a:cubicBezTo>
                      <a:pt x="12226" y="8020"/>
                      <a:pt x="11913" y="8884"/>
                      <a:pt x="11583" y="9766"/>
                    </a:cubicBezTo>
                    <a:cubicBezTo>
                      <a:pt x="11619" y="9601"/>
                      <a:pt x="11656" y="9435"/>
                      <a:pt x="11656" y="9288"/>
                    </a:cubicBezTo>
                    <a:cubicBezTo>
                      <a:pt x="11711" y="8792"/>
                      <a:pt x="11711" y="8277"/>
                      <a:pt x="11730" y="7781"/>
                    </a:cubicBezTo>
                    <a:cubicBezTo>
                      <a:pt x="11730" y="7082"/>
                      <a:pt x="11748" y="6365"/>
                      <a:pt x="11858" y="5685"/>
                    </a:cubicBezTo>
                    <a:cubicBezTo>
                      <a:pt x="12005" y="4894"/>
                      <a:pt x="12024" y="4085"/>
                      <a:pt x="12042" y="3332"/>
                    </a:cubicBezTo>
                    <a:cubicBezTo>
                      <a:pt x="12042" y="3129"/>
                      <a:pt x="12042" y="2890"/>
                      <a:pt x="12042" y="2651"/>
                    </a:cubicBezTo>
                    <a:cubicBezTo>
                      <a:pt x="12024" y="1953"/>
                      <a:pt x="12005" y="1181"/>
                      <a:pt x="12244" y="629"/>
                    </a:cubicBezTo>
                    <a:cubicBezTo>
                      <a:pt x="12281" y="537"/>
                      <a:pt x="12244" y="427"/>
                      <a:pt x="12152" y="390"/>
                    </a:cubicBezTo>
                    <a:cubicBezTo>
                      <a:pt x="12129" y="381"/>
                      <a:pt x="12104" y="376"/>
                      <a:pt x="12079" y="376"/>
                    </a:cubicBezTo>
                    <a:cubicBezTo>
                      <a:pt x="12007" y="376"/>
                      <a:pt x="11936" y="414"/>
                      <a:pt x="11895" y="482"/>
                    </a:cubicBezTo>
                    <a:cubicBezTo>
                      <a:pt x="11638" y="1107"/>
                      <a:pt x="11656" y="1934"/>
                      <a:pt x="11674" y="2651"/>
                    </a:cubicBezTo>
                    <a:cubicBezTo>
                      <a:pt x="11674" y="2890"/>
                      <a:pt x="11674" y="3129"/>
                      <a:pt x="11674" y="3332"/>
                    </a:cubicBezTo>
                    <a:cubicBezTo>
                      <a:pt x="11656" y="4104"/>
                      <a:pt x="11638" y="4857"/>
                      <a:pt x="11509" y="5611"/>
                    </a:cubicBezTo>
                    <a:cubicBezTo>
                      <a:pt x="11380" y="6328"/>
                      <a:pt x="11362" y="7064"/>
                      <a:pt x="11362" y="7781"/>
                    </a:cubicBezTo>
                    <a:cubicBezTo>
                      <a:pt x="11344" y="8259"/>
                      <a:pt x="11344" y="8755"/>
                      <a:pt x="11288" y="9251"/>
                    </a:cubicBezTo>
                    <a:cubicBezTo>
                      <a:pt x="11215" y="10115"/>
                      <a:pt x="10866" y="10943"/>
                      <a:pt x="10516" y="11733"/>
                    </a:cubicBezTo>
                    <a:cubicBezTo>
                      <a:pt x="10498" y="11788"/>
                      <a:pt x="10479" y="11825"/>
                      <a:pt x="10461" y="11862"/>
                    </a:cubicBezTo>
                    <a:cubicBezTo>
                      <a:pt x="10755" y="10575"/>
                      <a:pt x="10866" y="9325"/>
                      <a:pt x="10976" y="7946"/>
                    </a:cubicBezTo>
                    <a:lnTo>
                      <a:pt x="11013" y="7578"/>
                    </a:lnTo>
                    <a:cubicBezTo>
                      <a:pt x="11068" y="6733"/>
                      <a:pt x="11141" y="5924"/>
                      <a:pt x="11178" y="5096"/>
                    </a:cubicBezTo>
                    <a:cubicBezTo>
                      <a:pt x="11196" y="4600"/>
                      <a:pt x="11233" y="3975"/>
                      <a:pt x="11215" y="3350"/>
                    </a:cubicBezTo>
                    <a:lnTo>
                      <a:pt x="11215" y="3240"/>
                    </a:lnTo>
                    <a:cubicBezTo>
                      <a:pt x="11196" y="3001"/>
                      <a:pt x="11196" y="2798"/>
                      <a:pt x="11307" y="2615"/>
                    </a:cubicBezTo>
                    <a:cubicBezTo>
                      <a:pt x="11362" y="2523"/>
                      <a:pt x="11344" y="2412"/>
                      <a:pt x="11252" y="2357"/>
                    </a:cubicBezTo>
                    <a:cubicBezTo>
                      <a:pt x="11217" y="2336"/>
                      <a:pt x="11180" y="2326"/>
                      <a:pt x="11144" y="2326"/>
                    </a:cubicBezTo>
                    <a:cubicBezTo>
                      <a:pt x="11085" y="2326"/>
                      <a:pt x="11029" y="2355"/>
                      <a:pt x="10994" y="2412"/>
                    </a:cubicBezTo>
                    <a:cubicBezTo>
                      <a:pt x="10829" y="2706"/>
                      <a:pt x="10829" y="2982"/>
                      <a:pt x="10847" y="3240"/>
                    </a:cubicBezTo>
                    <a:lnTo>
                      <a:pt x="10847" y="3368"/>
                    </a:lnTo>
                    <a:cubicBezTo>
                      <a:pt x="10866" y="3957"/>
                      <a:pt x="10829" y="4600"/>
                      <a:pt x="10810" y="5078"/>
                    </a:cubicBezTo>
                    <a:cubicBezTo>
                      <a:pt x="10774" y="5905"/>
                      <a:pt x="10700" y="6714"/>
                      <a:pt x="10645" y="7560"/>
                    </a:cubicBezTo>
                    <a:lnTo>
                      <a:pt x="10608" y="7928"/>
                    </a:lnTo>
                    <a:cubicBezTo>
                      <a:pt x="10461" y="9748"/>
                      <a:pt x="10296" y="11384"/>
                      <a:pt x="9744" y="13112"/>
                    </a:cubicBezTo>
                    <a:cubicBezTo>
                      <a:pt x="9468" y="13958"/>
                      <a:pt x="9137" y="14822"/>
                      <a:pt x="8825" y="15631"/>
                    </a:cubicBezTo>
                    <a:cubicBezTo>
                      <a:pt x="8819" y="15637"/>
                      <a:pt x="8815" y="15643"/>
                      <a:pt x="8812" y="15648"/>
                    </a:cubicBezTo>
                    <a:lnTo>
                      <a:pt x="8812" y="15648"/>
                    </a:lnTo>
                    <a:cubicBezTo>
                      <a:pt x="8825" y="15596"/>
                      <a:pt x="8827" y="15533"/>
                      <a:pt x="8843" y="15484"/>
                    </a:cubicBezTo>
                    <a:lnTo>
                      <a:pt x="8843" y="15428"/>
                    </a:lnTo>
                    <a:cubicBezTo>
                      <a:pt x="8880" y="15153"/>
                      <a:pt x="8917" y="14914"/>
                      <a:pt x="8990" y="14656"/>
                    </a:cubicBezTo>
                    <a:cubicBezTo>
                      <a:pt x="9303" y="13443"/>
                      <a:pt x="9487" y="12211"/>
                      <a:pt x="9671" y="11016"/>
                    </a:cubicBezTo>
                    <a:cubicBezTo>
                      <a:pt x="9726" y="10649"/>
                      <a:pt x="9781" y="10262"/>
                      <a:pt x="9836" y="9895"/>
                    </a:cubicBezTo>
                    <a:cubicBezTo>
                      <a:pt x="9928" y="9325"/>
                      <a:pt x="10001" y="8755"/>
                      <a:pt x="10057" y="8185"/>
                    </a:cubicBezTo>
                    <a:cubicBezTo>
                      <a:pt x="10130" y="7615"/>
                      <a:pt x="10204" y="7008"/>
                      <a:pt x="10296" y="6420"/>
                    </a:cubicBezTo>
                    <a:cubicBezTo>
                      <a:pt x="10406" y="5813"/>
                      <a:pt x="10424" y="5170"/>
                      <a:pt x="10461" y="4545"/>
                    </a:cubicBezTo>
                    <a:cubicBezTo>
                      <a:pt x="10479" y="4214"/>
                      <a:pt x="10498" y="3865"/>
                      <a:pt x="10516" y="3515"/>
                    </a:cubicBezTo>
                    <a:cubicBezTo>
                      <a:pt x="10535" y="3405"/>
                      <a:pt x="10535" y="3276"/>
                      <a:pt x="10553" y="3166"/>
                    </a:cubicBezTo>
                    <a:cubicBezTo>
                      <a:pt x="10608" y="2541"/>
                      <a:pt x="10663" y="1879"/>
                      <a:pt x="10553" y="1236"/>
                    </a:cubicBezTo>
                    <a:cubicBezTo>
                      <a:pt x="10537" y="1153"/>
                      <a:pt x="10461" y="1086"/>
                      <a:pt x="10366" y="1086"/>
                    </a:cubicBezTo>
                    <a:cubicBezTo>
                      <a:pt x="10355" y="1086"/>
                      <a:pt x="10344" y="1087"/>
                      <a:pt x="10332" y="1089"/>
                    </a:cubicBezTo>
                    <a:cubicBezTo>
                      <a:pt x="10240" y="1107"/>
                      <a:pt x="10167" y="1199"/>
                      <a:pt x="10185" y="1309"/>
                    </a:cubicBezTo>
                    <a:cubicBezTo>
                      <a:pt x="10296" y="1898"/>
                      <a:pt x="10240" y="2504"/>
                      <a:pt x="10185" y="3129"/>
                    </a:cubicBezTo>
                    <a:cubicBezTo>
                      <a:pt x="10167" y="3258"/>
                      <a:pt x="10167" y="3368"/>
                      <a:pt x="10149" y="3497"/>
                    </a:cubicBezTo>
                    <a:cubicBezTo>
                      <a:pt x="10130" y="3828"/>
                      <a:pt x="10112" y="4196"/>
                      <a:pt x="10093" y="4527"/>
                    </a:cubicBezTo>
                    <a:cubicBezTo>
                      <a:pt x="10057" y="5133"/>
                      <a:pt x="10038" y="5777"/>
                      <a:pt x="9946" y="6365"/>
                    </a:cubicBezTo>
                    <a:cubicBezTo>
                      <a:pt x="9836" y="6953"/>
                      <a:pt x="9762" y="7560"/>
                      <a:pt x="9689" y="8148"/>
                    </a:cubicBezTo>
                    <a:cubicBezTo>
                      <a:pt x="9634" y="8700"/>
                      <a:pt x="9560" y="9270"/>
                      <a:pt x="9468" y="9840"/>
                    </a:cubicBezTo>
                    <a:cubicBezTo>
                      <a:pt x="9413" y="10207"/>
                      <a:pt x="9358" y="10593"/>
                      <a:pt x="9303" y="10961"/>
                    </a:cubicBezTo>
                    <a:cubicBezTo>
                      <a:pt x="9119" y="12193"/>
                      <a:pt x="8935" y="13369"/>
                      <a:pt x="8623" y="14564"/>
                    </a:cubicBezTo>
                    <a:cubicBezTo>
                      <a:pt x="8549" y="14840"/>
                      <a:pt x="8512" y="15098"/>
                      <a:pt x="8476" y="15373"/>
                    </a:cubicBezTo>
                    <a:lnTo>
                      <a:pt x="8476" y="15428"/>
                    </a:lnTo>
                    <a:cubicBezTo>
                      <a:pt x="8439" y="15741"/>
                      <a:pt x="8347" y="15998"/>
                      <a:pt x="8255" y="16274"/>
                    </a:cubicBezTo>
                    <a:cubicBezTo>
                      <a:pt x="8237" y="16329"/>
                      <a:pt x="8218" y="16384"/>
                      <a:pt x="8200" y="16440"/>
                    </a:cubicBezTo>
                    <a:cubicBezTo>
                      <a:pt x="8200" y="15723"/>
                      <a:pt x="8163" y="14987"/>
                      <a:pt x="8126" y="14252"/>
                    </a:cubicBezTo>
                    <a:cubicBezTo>
                      <a:pt x="8328" y="12763"/>
                      <a:pt x="8641" y="11127"/>
                      <a:pt x="9101" y="9233"/>
                    </a:cubicBezTo>
                    <a:cubicBezTo>
                      <a:pt x="9358" y="8240"/>
                      <a:pt x="9432" y="7266"/>
                      <a:pt x="9358" y="6181"/>
                    </a:cubicBezTo>
                    <a:cubicBezTo>
                      <a:pt x="9340" y="5960"/>
                      <a:pt x="9321" y="5740"/>
                      <a:pt x="9303" y="5519"/>
                    </a:cubicBezTo>
                    <a:cubicBezTo>
                      <a:pt x="9211" y="4214"/>
                      <a:pt x="9101" y="2872"/>
                      <a:pt x="9597" y="1677"/>
                    </a:cubicBezTo>
                    <a:cubicBezTo>
                      <a:pt x="9634" y="1585"/>
                      <a:pt x="9579" y="1475"/>
                      <a:pt x="9487" y="1438"/>
                    </a:cubicBezTo>
                    <a:cubicBezTo>
                      <a:pt x="9463" y="1428"/>
                      <a:pt x="9438" y="1424"/>
                      <a:pt x="9413" y="1424"/>
                    </a:cubicBezTo>
                    <a:cubicBezTo>
                      <a:pt x="9343" y="1424"/>
                      <a:pt x="9275" y="1462"/>
                      <a:pt x="9248" y="1530"/>
                    </a:cubicBezTo>
                    <a:cubicBezTo>
                      <a:pt x="8733" y="2817"/>
                      <a:pt x="8843" y="4196"/>
                      <a:pt x="8935" y="5538"/>
                    </a:cubicBezTo>
                    <a:cubicBezTo>
                      <a:pt x="8954" y="5758"/>
                      <a:pt x="8972" y="5979"/>
                      <a:pt x="8990" y="6199"/>
                    </a:cubicBezTo>
                    <a:cubicBezTo>
                      <a:pt x="9064" y="7247"/>
                      <a:pt x="8990" y="8185"/>
                      <a:pt x="8751" y="9159"/>
                    </a:cubicBezTo>
                    <a:cubicBezTo>
                      <a:pt x="8549" y="10005"/>
                      <a:pt x="8365" y="10796"/>
                      <a:pt x="8200" y="11549"/>
                    </a:cubicBezTo>
                    <a:cubicBezTo>
                      <a:pt x="8218" y="11035"/>
                      <a:pt x="8218" y="10501"/>
                      <a:pt x="8200" y="9987"/>
                    </a:cubicBezTo>
                    <a:lnTo>
                      <a:pt x="8200" y="9619"/>
                    </a:lnTo>
                    <a:cubicBezTo>
                      <a:pt x="8200" y="9270"/>
                      <a:pt x="8218" y="8902"/>
                      <a:pt x="8237" y="8571"/>
                    </a:cubicBezTo>
                    <a:cubicBezTo>
                      <a:pt x="8255" y="8240"/>
                      <a:pt x="8273" y="7891"/>
                      <a:pt x="8273" y="7542"/>
                    </a:cubicBezTo>
                    <a:cubicBezTo>
                      <a:pt x="8273" y="7358"/>
                      <a:pt x="8255" y="7082"/>
                      <a:pt x="8218" y="6769"/>
                    </a:cubicBezTo>
                    <a:cubicBezTo>
                      <a:pt x="8145" y="5997"/>
                      <a:pt x="8016" y="4692"/>
                      <a:pt x="8365" y="4398"/>
                    </a:cubicBezTo>
                    <a:cubicBezTo>
                      <a:pt x="8457" y="4324"/>
                      <a:pt x="8457" y="4214"/>
                      <a:pt x="8402" y="4140"/>
                    </a:cubicBezTo>
                    <a:cubicBezTo>
                      <a:pt x="8361" y="4089"/>
                      <a:pt x="8307" y="4066"/>
                      <a:pt x="8256" y="4066"/>
                    </a:cubicBezTo>
                    <a:cubicBezTo>
                      <a:pt x="8216" y="4066"/>
                      <a:pt x="8177" y="4080"/>
                      <a:pt x="8145" y="4104"/>
                    </a:cubicBezTo>
                    <a:cubicBezTo>
                      <a:pt x="7630" y="4527"/>
                      <a:pt x="7740" y="5795"/>
                      <a:pt x="7850" y="6806"/>
                    </a:cubicBezTo>
                    <a:cubicBezTo>
                      <a:pt x="7887" y="7100"/>
                      <a:pt x="7906" y="7376"/>
                      <a:pt x="7906" y="7542"/>
                    </a:cubicBezTo>
                    <a:cubicBezTo>
                      <a:pt x="7906" y="7891"/>
                      <a:pt x="7887" y="8222"/>
                      <a:pt x="7869" y="8553"/>
                    </a:cubicBezTo>
                    <a:cubicBezTo>
                      <a:pt x="7850" y="8902"/>
                      <a:pt x="7832" y="9251"/>
                      <a:pt x="7832" y="9619"/>
                    </a:cubicBezTo>
                    <a:lnTo>
                      <a:pt x="7832" y="9987"/>
                    </a:lnTo>
                    <a:cubicBezTo>
                      <a:pt x="7850" y="10410"/>
                      <a:pt x="7850" y="10851"/>
                      <a:pt x="7850" y="11292"/>
                    </a:cubicBezTo>
                    <a:cubicBezTo>
                      <a:pt x="7814" y="10961"/>
                      <a:pt x="7759" y="10649"/>
                      <a:pt x="7722" y="10318"/>
                    </a:cubicBezTo>
                    <a:cubicBezTo>
                      <a:pt x="7667" y="9968"/>
                      <a:pt x="7630" y="9601"/>
                      <a:pt x="7593" y="9251"/>
                    </a:cubicBezTo>
                    <a:cubicBezTo>
                      <a:pt x="7538" y="8681"/>
                      <a:pt x="7483" y="8093"/>
                      <a:pt x="7354" y="7486"/>
                    </a:cubicBezTo>
                    <a:cubicBezTo>
                      <a:pt x="7225" y="6843"/>
                      <a:pt x="7023" y="5869"/>
                      <a:pt x="6968" y="4913"/>
                    </a:cubicBezTo>
                    <a:cubicBezTo>
                      <a:pt x="6968" y="4857"/>
                      <a:pt x="6950" y="4802"/>
                      <a:pt x="6950" y="4729"/>
                    </a:cubicBezTo>
                    <a:cubicBezTo>
                      <a:pt x="6913" y="4306"/>
                      <a:pt x="6858" y="3589"/>
                      <a:pt x="7078" y="3276"/>
                    </a:cubicBezTo>
                    <a:cubicBezTo>
                      <a:pt x="7152" y="3203"/>
                      <a:pt x="7133" y="3093"/>
                      <a:pt x="7042" y="3019"/>
                    </a:cubicBezTo>
                    <a:cubicBezTo>
                      <a:pt x="7014" y="2998"/>
                      <a:pt x="6981" y="2988"/>
                      <a:pt x="6947" y="2988"/>
                    </a:cubicBezTo>
                    <a:cubicBezTo>
                      <a:pt x="6890" y="2988"/>
                      <a:pt x="6830" y="3017"/>
                      <a:pt x="6784" y="3074"/>
                    </a:cubicBezTo>
                    <a:cubicBezTo>
                      <a:pt x="6472" y="3479"/>
                      <a:pt x="6545" y="4251"/>
                      <a:pt x="6582" y="4765"/>
                    </a:cubicBezTo>
                    <a:cubicBezTo>
                      <a:pt x="6582" y="4821"/>
                      <a:pt x="6600" y="4876"/>
                      <a:pt x="6600" y="4931"/>
                    </a:cubicBezTo>
                    <a:cubicBezTo>
                      <a:pt x="6655" y="5905"/>
                      <a:pt x="6858" y="6898"/>
                      <a:pt x="6986" y="7560"/>
                    </a:cubicBezTo>
                    <a:cubicBezTo>
                      <a:pt x="7115" y="8148"/>
                      <a:pt x="7170" y="8700"/>
                      <a:pt x="7225" y="9288"/>
                    </a:cubicBezTo>
                    <a:cubicBezTo>
                      <a:pt x="7262" y="9637"/>
                      <a:pt x="7299" y="10005"/>
                      <a:pt x="7354" y="10373"/>
                    </a:cubicBezTo>
                    <a:cubicBezTo>
                      <a:pt x="7501" y="11476"/>
                      <a:pt x="7630" y="12524"/>
                      <a:pt x="7703" y="13553"/>
                    </a:cubicBezTo>
                    <a:cubicBezTo>
                      <a:pt x="7648" y="14252"/>
                      <a:pt x="7593" y="14932"/>
                      <a:pt x="7556" y="15612"/>
                    </a:cubicBezTo>
                    <a:cubicBezTo>
                      <a:pt x="7501" y="15520"/>
                      <a:pt x="7446" y="15410"/>
                      <a:pt x="7372" y="15300"/>
                    </a:cubicBezTo>
                    <a:cubicBezTo>
                      <a:pt x="7354" y="15263"/>
                      <a:pt x="7317" y="15208"/>
                      <a:pt x="7281" y="15171"/>
                    </a:cubicBezTo>
                    <a:cubicBezTo>
                      <a:pt x="7281" y="15079"/>
                      <a:pt x="7262" y="14987"/>
                      <a:pt x="7244" y="14895"/>
                    </a:cubicBezTo>
                    <a:cubicBezTo>
                      <a:pt x="7244" y="14767"/>
                      <a:pt x="7262" y="14638"/>
                      <a:pt x="7262" y="14509"/>
                    </a:cubicBezTo>
                    <a:lnTo>
                      <a:pt x="7262" y="14362"/>
                    </a:lnTo>
                    <a:cubicBezTo>
                      <a:pt x="7262" y="14178"/>
                      <a:pt x="7281" y="13994"/>
                      <a:pt x="7317" y="13792"/>
                    </a:cubicBezTo>
                    <a:cubicBezTo>
                      <a:pt x="7336" y="13516"/>
                      <a:pt x="7372" y="13222"/>
                      <a:pt x="7354" y="12928"/>
                    </a:cubicBezTo>
                    <a:cubicBezTo>
                      <a:pt x="7336" y="12358"/>
                      <a:pt x="7115" y="11825"/>
                      <a:pt x="6858" y="11310"/>
                    </a:cubicBezTo>
                    <a:cubicBezTo>
                      <a:pt x="6821" y="10998"/>
                      <a:pt x="6784" y="10704"/>
                      <a:pt x="6747" y="10391"/>
                    </a:cubicBezTo>
                    <a:cubicBezTo>
                      <a:pt x="6674" y="9932"/>
                      <a:pt x="6619" y="9454"/>
                      <a:pt x="6564" y="8976"/>
                    </a:cubicBezTo>
                    <a:cubicBezTo>
                      <a:pt x="6564" y="8939"/>
                      <a:pt x="6564" y="8884"/>
                      <a:pt x="6545" y="8810"/>
                    </a:cubicBezTo>
                    <a:cubicBezTo>
                      <a:pt x="6527" y="8645"/>
                      <a:pt x="6453" y="8130"/>
                      <a:pt x="6527" y="8020"/>
                    </a:cubicBezTo>
                    <a:cubicBezTo>
                      <a:pt x="6600" y="7964"/>
                      <a:pt x="6619" y="7854"/>
                      <a:pt x="6564" y="7762"/>
                    </a:cubicBezTo>
                    <a:cubicBezTo>
                      <a:pt x="6530" y="7718"/>
                      <a:pt x="6470" y="7693"/>
                      <a:pt x="6411" y="7693"/>
                    </a:cubicBezTo>
                    <a:cubicBezTo>
                      <a:pt x="6373" y="7693"/>
                      <a:pt x="6335" y="7704"/>
                      <a:pt x="6306" y="7725"/>
                    </a:cubicBezTo>
                    <a:cubicBezTo>
                      <a:pt x="6067" y="7891"/>
                      <a:pt x="6104" y="8332"/>
                      <a:pt x="6177" y="8865"/>
                    </a:cubicBezTo>
                    <a:cubicBezTo>
                      <a:pt x="6196" y="8920"/>
                      <a:pt x="6196" y="8976"/>
                      <a:pt x="6196" y="9012"/>
                    </a:cubicBezTo>
                    <a:cubicBezTo>
                      <a:pt x="6251" y="9472"/>
                      <a:pt x="6306" y="9913"/>
                      <a:pt x="6361" y="10354"/>
                    </a:cubicBezTo>
                    <a:cubicBezTo>
                      <a:pt x="6325" y="10281"/>
                      <a:pt x="6269" y="10189"/>
                      <a:pt x="6196" y="10097"/>
                    </a:cubicBezTo>
                    <a:cubicBezTo>
                      <a:pt x="5699" y="9288"/>
                      <a:pt x="5019" y="8167"/>
                      <a:pt x="5497" y="7468"/>
                    </a:cubicBezTo>
                    <a:cubicBezTo>
                      <a:pt x="5552" y="7394"/>
                      <a:pt x="5534" y="7284"/>
                      <a:pt x="5442" y="7229"/>
                    </a:cubicBezTo>
                    <a:cubicBezTo>
                      <a:pt x="5414" y="7201"/>
                      <a:pt x="5381" y="7189"/>
                      <a:pt x="5346" y="7189"/>
                    </a:cubicBezTo>
                    <a:cubicBezTo>
                      <a:pt x="5290" y="7189"/>
                      <a:pt x="5230" y="7220"/>
                      <a:pt x="5185" y="7266"/>
                    </a:cubicBezTo>
                    <a:cubicBezTo>
                      <a:pt x="4596" y="8167"/>
                      <a:pt x="5332" y="9380"/>
                      <a:pt x="5883" y="10281"/>
                    </a:cubicBezTo>
                    <a:cubicBezTo>
                      <a:pt x="6012" y="10501"/>
                      <a:pt x="6141" y="10704"/>
                      <a:pt x="6233" y="10869"/>
                    </a:cubicBezTo>
                    <a:lnTo>
                      <a:pt x="6325" y="11053"/>
                    </a:lnTo>
                    <a:cubicBezTo>
                      <a:pt x="6380" y="11182"/>
                      <a:pt x="6453" y="11292"/>
                      <a:pt x="6508" y="11421"/>
                    </a:cubicBezTo>
                    <a:cubicBezTo>
                      <a:pt x="6545" y="11807"/>
                      <a:pt x="6582" y="12174"/>
                      <a:pt x="6619" y="12560"/>
                    </a:cubicBezTo>
                    <a:cubicBezTo>
                      <a:pt x="6637" y="13167"/>
                      <a:pt x="6692" y="13719"/>
                      <a:pt x="6784" y="14289"/>
                    </a:cubicBezTo>
                    <a:cubicBezTo>
                      <a:pt x="6472" y="13719"/>
                      <a:pt x="6214" y="13094"/>
                      <a:pt x="5994" y="12450"/>
                    </a:cubicBezTo>
                    <a:cubicBezTo>
                      <a:pt x="5975" y="12358"/>
                      <a:pt x="5938" y="12266"/>
                      <a:pt x="5902" y="12156"/>
                    </a:cubicBezTo>
                    <a:cubicBezTo>
                      <a:pt x="5718" y="11678"/>
                      <a:pt x="5460" y="10961"/>
                      <a:pt x="5589" y="10575"/>
                    </a:cubicBezTo>
                    <a:cubicBezTo>
                      <a:pt x="5626" y="10483"/>
                      <a:pt x="5571" y="10373"/>
                      <a:pt x="5479" y="10336"/>
                    </a:cubicBezTo>
                    <a:cubicBezTo>
                      <a:pt x="5459" y="10328"/>
                      <a:pt x="5439" y="10324"/>
                      <a:pt x="5418" y="10324"/>
                    </a:cubicBezTo>
                    <a:cubicBezTo>
                      <a:pt x="5343" y="10324"/>
                      <a:pt x="5269" y="10374"/>
                      <a:pt x="5240" y="10446"/>
                    </a:cubicBezTo>
                    <a:cubicBezTo>
                      <a:pt x="5056" y="10961"/>
                      <a:pt x="5350" y="11733"/>
                      <a:pt x="5552" y="12285"/>
                    </a:cubicBezTo>
                    <a:cubicBezTo>
                      <a:pt x="5589" y="12395"/>
                      <a:pt x="5626" y="12487"/>
                      <a:pt x="5644" y="12560"/>
                    </a:cubicBezTo>
                    <a:cubicBezTo>
                      <a:pt x="5810" y="13075"/>
                      <a:pt x="6012" y="13553"/>
                      <a:pt x="6233" y="14013"/>
                    </a:cubicBezTo>
                    <a:cubicBezTo>
                      <a:pt x="5902" y="13572"/>
                      <a:pt x="5608" y="13130"/>
                      <a:pt x="5387" y="12634"/>
                    </a:cubicBezTo>
                    <a:cubicBezTo>
                      <a:pt x="5369" y="12597"/>
                      <a:pt x="5350" y="12542"/>
                      <a:pt x="5313" y="12469"/>
                    </a:cubicBezTo>
                    <a:cubicBezTo>
                      <a:pt x="5074" y="11917"/>
                      <a:pt x="4946" y="11568"/>
                      <a:pt x="4964" y="11457"/>
                    </a:cubicBezTo>
                    <a:cubicBezTo>
                      <a:pt x="5019" y="11384"/>
                      <a:pt x="5001" y="11292"/>
                      <a:pt x="4946" y="11218"/>
                    </a:cubicBezTo>
                    <a:cubicBezTo>
                      <a:pt x="4909" y="11182"/>
                      <a:pt x="4863" y="11163"/>
                      <a:pt x="4817" y="11163"/>
                    </a:cubicBezTo>
                    <a:cubicBezTo>
                      <a:pt x="4771" y="11163"/>
                      <a:pt x="4725" y="11182"/>
                      <a:pt x="4688" y="11218"/>
                    </a:cubicBezTo>
                    <a:cubicBezTo>
                      <a:pt x="4486" y="11402"/>
                      <a:pt x="4615" y="11825"/>
                      <a:pt x="4982" y="12616"/>
                    </a:cubicBezTo>
                    <a:cubicBezTo>
                      <a:pt x="5019" y="12689"/>
                      <a:pt x="5038" y="12744"/>
                      <a:pt x="5056" y="12781"/>
                    </a:cubicBezTo>
                    <a:cubicBezTo>
                      <a:pt x="5295" y="13351"/>
                      <a:pt x="5644" y="13829"/>
                      <a:pt x="5994" y="14307"/>
                    </a:cubicBezTo>
                    <a:cubicBezTo>
                      <a:pt x="6251" y="14656"/>
                      <a:pt x="6508" y="15006"/>
                      <a:pt x="6711" y="15392"/>
                    </a:cubicBezTo>
                    <a:cubicBezTo>
                      <a:pt x="6747" y="15447"/>
                      <a:pt x="6766" y="15520"/>
                      <a:pt x="6803" y="15576"/>
                    </a:cubicBezTo>
                    <a:cubicBezTo>
                      <a:pt x="6784" y="15667"/>
                      <a:pt x="6766" y="15741"/>
                      <a:pt x="6729" y="15833"/>
                    </a:cubicBezTo>
                    <a:cubicBezTo>
                      <a:pt x="6711" y="15906"/>
                      <a:pt x="6747" y="15998"/>
                      <a:pt x="6821" y="16054"/>
                    </a:cubicBezTo>
                    <a:lnTo>
                      <a:pt x="6858" y="16054"/>
                    </a:lnTo>
                    <a:cubicBezTo>
                      <a:pt x="6876" y="16063"/>
                      <a:pt x="6899" y="16067"/>
                      <a:pt x="6922" y="16067"/>
                    </a:cubicBezTo>
                    <a:cubicBezTo>
                      <a:pt x="6945" y="16067"/>
                      <a:pt x="6968" y="16063"/>
                      <a:pt x="6986" y="16054"/>
                    </a:cubicBezTo>
                    <a:cubicBezTo>
                      <a:pt x="7023" y="16145"/>
                      <a:pt x="7060" y="16256"/>
                      <a:pt x="7078" y="16348"/>
                    </a:cubicBezTo>
                    <a:lnTo>
                      <a:pt x="6637" y="15998"/>
                    </a:lnTo>
                    <a:lnTo>
                      <a:pt x="5828" y="14509"/>
                    </a:lnTo>
                    <a:lnTo>
                      <a:pt x="4872" y="14509"/>
                    </a:lnTo>
                    <a:lnTo>
                      <a:pt x="3273" y="11623"/>
                    </a:lnTo>
                    <a:lnTo>
                      <a:pt x="0" y="10483"/>
                    </a:lnTo>
                    <a:lnTo>
                      <a:pt x="0" y="44899"/>
                    </a:lnTo>
                    <a:lnTo>
                      <a:pt x="47248" y="44899"/>
                    </a:lnTo>
                    <a:lnTo>
                      <a:pt x="47598" y="43207"/>
                    </a:lnTo>
                    <a:lnTo>
                      <a:pt x="48407" y="41093"/>
                    </a:lnTo>
                    <a:lnTo>
                      <a:pt x="46954" y="38593"/>
                    </a:lnTo>
                    <a:lnTo>
                      <a:pt x="45520" y="37288"/>
                    </a:lnTo>
                    <a:lnTo>
                      <a:pt x="44086" y="36001"/>
                    </a:lnTo>
                    <a:lnTo>
                      <a:pt x="43112" y="33978"/>
                    </a:lnTo>
                    <a:lnTo>
                      <a:pt x="41512" y="33133"/>
                    </a:lnTo>
                    <a:lnTo>
                      <a:pt x="38792" y="32452"/>
                    </a:lnTo>
                    <a:lnTo>
                      <a:pt x="34949" y="31938"/>
                    </a:lnTo>
                    <a:lnTo>
                      <a:pt x="34122" y="30743"/>
                    </a:lnTo>
                    <a:lnTo>
                      <a:pt x="34361" y="30835"/>
                    </a:lnTo>
                    <a:cubicBezTo>
                      <a:pt x="34361" y="30835"/>
                      <a:pt x="34471" y="30816"/>
                      <a:pt x="34508" y="30393"/>
                    </a:cubicBezTo>
                    <a:cubicBezTo>
                      <a:pt x="34525" y="30195"/>
                      <a:pt x="34534" y="30142"/>
                      <a:pt x="34539" y="30142"/>
                    </a:cubicBezTo>
                    <a:cubicBezTo>
                      <a:pt x="34545" y="30142"/>
                      <a:pt x="34545" y="30210"/>
                      <a:pt x="34545" y="30210"/>
                    </a:cubicBezTo>
                    <a:lnTo>
                      <a:pt x="34618" y="29860"/>
                    </a:lnTo>
                    <a:lnTo>
                      <a:pt x="34820" y="29511"/>
                    </a:lnTo>
                    <a:lnTo>
                      <a:pt x="34968" y="29419"/>
                    </a:lnTo>
                    <a:lnTo>
                      <a:pt x="35317" y="29327"/>
                    </a:lnTo>
                    <a:cubicBezTo>
                      <a:pt x="35317" y="29327"/>
                      <a:pt x="35648" y="29382"/>
                      <a:pt x="35721" y="29401"/>
                    </a:cubicBezTo>
                    <a:cubicBezTo>
                      <a:pt x="35740" y="29404"/>
                      <a:pt x="35762" y="29406"/>
                      <a:pt x="35786" y="29406"/>
                    </a:cubicBezTo>
                    <a:cubicBezTo>
                      <a:pt x="35881" y="29406"/>
                      <a:pt x="36004" y="29382"/>
                      <a:pt x="36034" y="29382"/>
                    </a:cubicBezTo>
                    <a:cubicBezTo>
                      <a:pt x="36041" y="29386"/>
                      <a:pt x="36060" y="29387"/>
                      <a:pt x="36086" y="29387"/>
                    </a:cubicBezTo>
                    <a:cubicBezTo>
                      <a:pt x="36190" y="29387"/>
                      <a:pt x="36402" y="29364"/>
                      <a:pt x="36402" y="29364"/>
                    </a:cubicBezTo>
                    <a:lnTo>
                      <a:pt x="36659" y="29198"/>
                    </a:lnTo>
                    <a:lnTo>
                      <a:pt x="36732" y="29015"/>
                    </a:lnTo>
                    <a:lnTo>
                      <a:pt x="36677" y="28831"/>
                    </a:lnTo>
                    <a:lnTo>
                      <a:pt x="36457" y="28794"/>
                    </a:lnTo>
                    <a:lnTo>
                      <a:pt x="36034" y="28684"/>
                    </a:lnTo>
                    <a:lnTo>
                      <a:pt x="35960" y="28481"/>
                    </a:lnTo>
                    <a:lnTo>
                      <a:pt x="36107" y="28224"/>
                    </a:lnTo>
                    <a:lnTo>
                      <a:pt x="36273" y="28040"/>
                    </a:lnTo>
                    <a:lnTo>
                      <a:pt x="36383" y="27893"/>
                    </a:lnTo>
                    <a:cubicBezTo>
                      <a:pt x="36383" y="27893"/>
                      <a:pt x="36420" y="27636"/>
                      <a:pt x="36438" y="27544"/>
                    </a:cubicBezTo>
                    <a:cubicBezTo>
                      <a:pt x="36457" y="27433"/>
                      <a:pt x="36383" y="27305"/>
                      <a:pt x="36346" y="27250"/>
                    </a:cubicBezTo>
                    <a:cubicBezTo>
                      <a:pt x="36310" y="27176"/>
                      <a:pt x="36034" y="27029"/>
                      <a:pt x="36034" y="27029"/>
                    </a:cubicBezTo>
                    <a:lnTo>
                      <a:pt x="35685" y="27323"/>
                    </a:lnTo>
                    <a:lnTo>
                      <a:pt x="35280" y="27654"/>
                    </a:lnTo>
                    <a:cubicBezTo>
                      <a:pt x="35280" y="27654"/>
                      <a:pt x="34802" y="27967"/>
                      <a:pt x="34692" y="27967"/>
                    </a:cubicBezTo>
                    <a:cubicBezTo>
                      <a:pt x="34600" y="27985"/>
                      <a:pt x="34067" y="28353"/>
                      <a:pt x="34067" y="28353"/>
                    </a:cubicBezTo>
                    <a:lnTo>
                      <a:pt x="33791" y="28316"/>
                    </a:lnTo>
                    <a:lnTo>
                      <a:pt x="33662" y="28150"/>
                    </a:lnTo>
                    <a:lnTo>
                      <a:pt x="33626" y="28022"/>
                    </a:lnTo>
                    <a:cubicBezTo>
                      <a:pt x="33626" y="28022"/>
                      <a:pt x="33552" y="28003"/>
                      <a:pt x="33423" y="27985"/>
                    </a:cubicBezTo>
                    <a:cubicBezTo>
                      <a:pt x="33402" y="27979"/>
                      <a:pt x="33381" y="27976"/>
                      <a:pt x="33362" y="27976"/>
                    </a:cubicBezTo>
                    <a:cubicBezTo>
                      <a:pt x="33266" y="27976"/>
                      <a:pt x="33203" y="28040"/>
                      <a:pt x="33203" y="28040"/>
                    </a:cubicBezTo>
                    <a:lnTo>
                      <a:pt x="32853" y="28206"/>
                    </a:lnTo>
                    <a:lnTo>
                      <a:pt x="32688" y="28500"/>
                    </a:lnTo>
                    <a:lnTo>
                      <a:pt x="32559" y="28426"/>
                    </a:lnTo>
                    <a:cubicBezTo>
                      <a:pt x="32559" y="28426"/>
                      <a:pt x="32614" y="28224"/>
                      <a:pt x="32614" y="28187"/>
                    </a:cubicBezTo>
                    <a:cubicBezTo>
                      <a:pt x="32633" y="28150"/>
                      <a:pt x="32872" y="27948"/>
                      <a:pt x="32872" y="27948"/>
                    </a:cubicBezTo>
                    <a:lnTo>
                      <a:pt x="32945" y="27599"/>
                    </a:lnTo>
                    <a:cubicBezTo>
                      <a:pt x="32945" y="27599"/>
                      <a:pt x="32614" y="27525"/>
                      <a:pt x="32559" y="27507"/>
                    </a:cubicBezTo>
                    <a:cubicBezTo>
                      <a:pt x="32515" y="27507"/>
                      <a:pt x="32259" y="27483"/>
                      <a:pt x="32140" y="27483"/>
                    </a:cubicBezTo>
                    <a:cubicBezTo>
                      <a:pt x="32110" y="27483"/>
                      <a:pt x="32089" y="27485"/>
                      <a:pt x="32081" y="27489"/>
                    </a:cubicBezTo>
                    <a:cubicBezTo>
                      <a:pt x="32026" y="27507"/>
                      <a:pt x="31824" y="27838"/>
                      <a:pt x="31824" y="27838"/>
                    </a:cubicBezTo>
                    <a:lnTo>
                      <a:pt x="31695" y="28114"/>
                    </a:lnTo>
                    <a:lnTo>
                      <a:pt x="31401" y="27930"/>
                    </a:lnTo>
                    <a:lnTo>
                      <a:pt x="31548" y="26919"/>
                    </a:lnTo>
                    <a:lnTo>
                      <a:pt x="32026" y="26147"/>
                    </a:lnTo>
                    <a:lnTo>
                      <a:pt x="32614" y="25908"/>
                    </a:lnTo>
                    <a:cubicBezTo>
                      <a:pt x="32614" y="25908"/>
                      <a:pt x="33515" y="26165"/>
                      <a:pt x="33570" y="26183"/>
                    </a:cubicBezTo>
                    <a:cubicBezTo>
                      <a:pt x="33626" y="26183"/>
                      <a:pt x="34159" y="26128"/>
                      <a:pt x="34159" y="26128"/>
                    </a:cubicBezTo>
                    <a:lnTo>
                      <a:pt x="34416" y="26018"/>
                    </a:lnTo>
                    <a:lnTo>
                      <a:pt x="34765" y="25999"/>
                    </a:lnTo>
                    <a:cubicBezTo>
                      <a:pt x="34765" y="25999"/>
                      <a:pt x="35133" y="26220"/>
                      <a:pt x="35243" y="26238"/>
                    </a:cubicBezTo>
                    <a:cubicBezTo>
                      <a:pt x="35252" y="26242"/>
                      <a:pt x="35261" y="26243"/>
                      <a:pt x="35272" y="26243"/>
                    </a:cubicBezTo>
                    <a:cubicBezTo>
                      <a:pt x="35377" y="26243"/>
                      <a:pt x="35574" y="26091"/>
                      <a:pt x="35574" y="26091"/>
                    </a:cubicBezTo>
                    <a:lnTo>
                      <a:pt x="36034" y="25724"/>
                    </a:lnTo>
                    <a:lnTo>
                      <a:pt x="36622" y="25650"/>
                    </a:lnTo>
                    <a:lnTo>
                      <a:pt x="36769" y="25393"/>
                    </a:lnTo>
                    <a:lnTo>
                      <a:pt x="36806" y="25062"/>
                    </a:lnTo>
                    <a:lnTo>
                      <a:pt x="36677" y="24952"/>
                    </a:lnTo>
                    <a:lnTo>
                      <a:pt x="36328" y="24933"/>
                    </a:lnTo>
                    <a:lnTo>
                      <a:pt x="36144" y="24878"/>
                    </a:lnTo>
                    <a:lnTo>
                      <a:pt x="36089" y="24768"/>
                    </a:lnTo>
                    <a:lnTo>
                      <a:pt x="36144" y="24584"/>
                    </a:lnTo>
                    <a:lnTo>
                      <a:pt x="36420" y="24418"/>
                    </a:lnTo>
                    <a:lnTo>
                      <a:pt x="36751" y="24143"/>
                    </a:lnTo>
                    <a:lnTo>
                      <a:pt x="37192" y="23867"/>
                    </a:lnTo>
                    <a:lnTo>
                      <a:pt x="37431" y="23499"/>
                    </a:lnTo>
                    <a:cubicBezTo>
                      <a:pt x="37431" y="23499"/>
                      <a:pt x="37486" y="23242"/>
                      <a:pt x="37505" y="23150"/>
                    </a:cubicBezTo>
                    <a:cubicBezTo>
                      <a:pt x="37541" y="23040"/>
                      <a:pt x="37394" y="22745"/>
                      <a:pt x="37394" y="22690"/>
                    </a:cubicBezTo>
                    <a:cubicBezTo>
                      <a:pt x="37376" y="22635"/>
                      <a:pt x="37137" y="22598"/>
                      <a:pt x="37137" y="22598"/>
                    </a:cubicBezTo>
                    <a:lnTo>
                      <a:pt x="36861" y="22580"/>
                    </a:lnTo>
                    <a:lnTo>
                      <a:pt x="36438" y="22984"/>
                    </a:lnTo>
                    <a:lnTo>
                      <a:pt x="36181" y="23187"/>
                    </a:lnTo>
                    <a:lnTo>
                      <a:pt x="36254" y="22837"/>
                    </a:lnTo>
                    <a:lnTo>
                      <a:pt x="36346" y="22286"/>
                    </a:lnTo>
                    <a:lnTo>
                      <a:pt x="36199" y="22120"/>
                    </a:lnTo>
                    <a:lnTo>
                      <a:pt x="35924" y="21992"/>
                    </a:lnTo>
                    <a:lnTo>
                      <a:pt x="35703" y="22084"/>
                    </a:lnTo>
                    <a:lnTo>
                      <a:pt x="35519" y="22525"/>
                    </a:lnTo>
                    <a:cubicBezTo>
                      <a:pt x="35519" y="22525"/>
                      <a:pt x="35482" y="23058"/>
                      <a:pt x="35464" y="23095"/>
                    </a:cubicBezTo>
                    <a:cubicBezTo>
                      <a:pt x="35464" y="23132"/>
                      <a:pt x="35243" y="23260"/>
                      <a:pt x="35243" y="23260"/>
                    </a:cubicBezTo>
                    <a:lnTo>
                      <a:pt x="35096" y="23150"/>
                    </a:lnTo>
                    <a:lnTo>
                      <a:pt x="35059" y="22874"/>
                    </a:lnTo>
                    <a:lnTo>
                      <a:pt x="35041" y="22506"/>
                    </a:lnTo>
                    <a:lnTo>
                      <a:pt x="34912" y="22396"/>
                    </a:lnTo>
                    <a:lnTo>
                      <a:pt x="34765" y="22378"/>
                    </a:lnTo>
                    <a:lnTo>
                      <a:pt x="34545" y="22470"/>
                    </a:lnTo>
                    <a:lnTo>
                      <a:pt x="34379" y="23132"/>
                    </a:lnTo>
                    <a:lnTo>
                      <a:pt x="34232" y="23646"/>
                    </a:lnTo>
                    <a:lnTo>
                      <a:pt x="34361" y="23885"/>
                    </a:lnTo>
                    <a:lnTo>
                      <a:pt x="34324" y="24179"/>
                    </a:lnTo>
                    <a:lnTo>
                      <a:pt x="34140" y="24382"/>
                    </a:lnTo>
                    <a:cubicBezTo>
                      <a:pt x="34140" y="24382"/>
                      <a:pt x="33717" y="24455"/>
                      <a:pt x="33662" y="24474"/>
                    </a:cubicBezTo>
                    <a:cubicBezTo>
                      <a:pt x="33607" y="24474"/>
                      <a:pt x="33405" y="24529"/>
                      <a:pt x="33405" y="24529"/>
                    </a:cubicBezTo>
                    <a:lnTo>
                      <a:pt x="33313" y="24786"/>
                    </a:lnTo>
                    <a:lnTo>
                      <a:pt x="32890" y="24952"/>
                    </a:lnTo>
                    <a:lnTo>
                      <a:pt x="32339" y="24841"/>
                    </a:lnTo>
                    <a:lnTo>
                      <a:pt x="32412" y="24492"/>
                    </a:lnTo>
                    <a:lnTo>
                      <a:pt x="32596" y="23977"/>
                    </a:lnTo>
                    <a:lnTo>
                      <a:pt x="32872" y="23738"/>
                    </a:lnTo>
                    <a:lnTo>
                      <a:pt x="33203" y="23518"/>
                    </a:lnTo>
                    <a:lnTo>
                      <a:pt x="33570" y="23389"/>
                    </a:lnTo>
                    <a:lnTo>
                      <a:pt x="33717" y="23205"/>
                    </a:lnTo>
                    <a:lnTo>
                      <a:pt x="33975" y="22984"/>
                    </a:lnTo>
                    <a:lnTo>
                      <a:pt x="34012" y="22580"/>
                    </a:lnTo>
                    <a:lnTo>
                      <a:pt x="34104" y="22304"/>
                    </a:lnTo>
                    <a:lnTo>
                      <a:pt x="35446" y="21367"/>
                    </a:lnTo>
                    <a:lnTo>
                      <a:pt x="35611" y="21311"/>
                    </a:lnTo>
                    <a:lnTo>
                      <a:pt x="36218" y="21698"/>
                    </a:lnTo>
                    <a:lnTo>
                      <a:pt x="36493" y="21992"/>
                    </a:lnTo>
                    <a:lnTo>
                      <a:pt x="36861" y="21973"/>
                    </a:lnTo>
                    <a:lnTo>
                      <a:pt x="37486" y="21881"/>
                    </a:lnTo>
                    <a:lnTo>
                      <a:pt x="37633" y="21642"/>
                    </a:lnTo>
                    <a:lnTo>
                      <a:pt x="37541" y="21440"/>
                    </a:lnTo>
                    <a:lnTo>
                      <a:pt x="37358" y="21385"/>
                    </a:lnTo>
                    <a:lnTo>
                      <a:pt x="37174" y="21385"/>
                    </a:lnTo>
                    <a:lnTo>
                      <a:pt x="36861" y="21440"/>
                    </a:lnTo>
                    <a:lnTo>
                      <a:pt x="36622" y="21201"/>
                    </a:lnTo>
                    <a:lnTo>
                      <a:pt x="36880" y="21128"/>
                    </a:lnTo>
                    <a:lnTo>
                      <a:pt x="37541" y="20944"/>
                    </a:lnTo>
                    <a:lnTo>
                      <a:pt x="38497" y="20815"/>
                    </a:lnTo>
                    <a:cubicBezTo>
                      <a:pt x="38497" y="20815"/>
                      <a:pt x="39122" y="20576"/>
                      <a:pt x="39233" y="20503"/>
                    </a:cubicBezTo>
                    <a:cubicBezTo>
                      <a:pt x="39325" y="20447"/>
                      <a:pt x="39398" y="20264"/>
                      <a:pt x="39435" y="20135"/>
                    </a:cubicBezTo>
                    <a:cubicBezTo>
                      <a:pt x="39472" y="20006"/>
                      <a:pt x="39380" y="19877"/>
                      <a:pt x="39325" y="19786"/>
                    </a:cubicBezTo>
                    <a:cubicBezTo>
                      <a:pt x="39270" y="19712"/>
                      <a:pt x="39049" y="19638"/>
                      <a:pt x="39049" y="19638"/>
                    </a:cubicBezTo>
                    <a:lnTo>
                      <a:pt x="38608" y="19657"/>
                    </a:lnTo>
                    <a:lnTo>
                      <a:pt x="38130" y="19822"/>
                    </a:lnTo>
                    <a:lnTo>
                      <a:pt x="37927" y="19896"/>
                    </a:lnTo>
                    <a:lnTo>
                      <a:pt x="37927" y="19547"/>
                    </a:lnTo>
                    <a:lnTo>
                      <a:pt x="37780" y="19473"/>
                    </a:lnTo>
                    <a:lnTo>
                      <a:pt x="37431" y="19491"/>
                    </a:lnTo>
                    <a:lnTo>
                      <a:pt x="37027" y="19841"/>
                    </a:lnTo>
                    <a:lnTo>
                      <a:pt x="36990" y="19620"/>
                    </a:lnTo>
                    <a:lnTo>
                      <a:pt x="37045" y="19363"/>
                    </a:lnTo>
                    <a:lnTo>
                      <a:pt x="37192" y="19216"/>
                    </a:lnTo>
                    <a:lnTo>
                      <a:pt x="37688" y="18995"/>
                    </a:lnTo>
                    <a:lnTo>
                      <a:pt x="37670" y="18793"/>
                    </a:lnTo>
                    <a:lnTo>
                      <a:pt x="37376" y="18756"/>
                    </a:lnTo>
                    <a:lnTo>
                      <a:pt x="37082" y="18848"/>
                    </a:lnTo>
                    <a:lnTo>
                      <a:pt x="37137" y="18609"/>
                    </a:lnTo>
                    <a:cubicBezTo>
                      <a:pt x="37137" y="18609"/>
                      <a:pt x="37192" y="18315"/>
                      <a:pt x="37210" y="18278"/>
                    </a:cubicBezTo>
                    <a:cubicBezTo>
                      <a:pt x="37210" y="18223"/>
                      <a:pt x="37302" y="17837"/>
                      <a:pt x="37321" y="17782"/>
                    </a:cubicBezTo>
                    <a:cubicBezTo>
                      <a:pt x="37339" y="17708"/>
                      <a:pt x="37321" y="17469"/>
                      <a:pt x="37321" y="17469"/>
                    </a:cubicBezTo>
                    <a:lnTo>
                      <a:pt x="37027" y="17212"/>
                    </a:lnTo>
                    <a:lnTo>
                      <a:pt x="36788" y="17120"/>
                    </a:lnTo>
                    <a:lnTo>
                      <a:pt x="36641" y="17727"/>
                    </a:lnTo>
                    <a:cubicBezTo>
                      <a:pt x="36641" y="17727"/>
                      <a:pt x="36365" y="17965"/>
                      <a:pt x="36328" y="18002"/>
                    </a:cubicBezTo>
                    <a:cubicBezTo>
                      <a:pt x="36291" y="18057"/>
                      <a:pt x="36218" y="18462"/>
                      <a:pt x="36218" y="18462"/>
                    </a:cubicBezTo>
                    <a:lnTo>
                      <a:pt x="36052" y="19216"/>
                    </a:lnTo>
                    <a:lnTo>
                      <a:pt x="35942" y="19363"/>
                    </a:lnTo>
                    <a:lnTo>
                      <a:pt x="35740" y="19436"/>
                    </a:lnTo>
                    <a:lnTo>
                      <a:pt x="35666" y="19344"/>
                    </a:lnTo>
                    <a:lnTo>
                      <a:pt x="35666" y="19050"/>
                    </a:lnTo>
                    <a:lnTo>
                      <a:pt x="35758" y="18701"/>
                    </a:lnTo>
                    <a:lnTo>
                      <a:pt x="35703" y="18407"/>
                    </a:lnTo>
                    <a:lnTo>
                      <a:pt x="35501" y="18315"/>
                    </a:lnTo>
                    <a:lnTo>
                      <a:pt x="35133" y="18352"/>
                    </a:lnTo>
                    <a:lnTo>
                      <a:pt x="34931" y="18554"/>
                    </a:lnTo>
                    <a:lnTo>
                      <a:pt x="34729" y="19032"/>
                    </a:lnTo>
                    <a:lnTo>
                      <a:pt x="34876" y="19565"/>
                    </a:lnTo>
                    <a:lnTo>
                      <a:pt x="34949" y="20208"/>
                    </a:lnTo>
                    <a:lnTo>
                      <a:pt x="34802" y="20558"/>
                    </a:lnTo>
                    <a:lnTo>
                      <a:pt x="33754" y="21422"/>
                    </a:lnTo>
                    <a:lnTo>
                      <a:pt x="33478" y="21348"/>
                    </a:lnTo>
                    <a:lnTo>
                      <a:pt x="33221" y="21348"/>
                    </a:lnTo>
                    <a:lnTo>
                      <a:pt x="32670" y="21992"/>
                    </a:lnTo>
                    <a:cubicBezTo>
                      <a:pt x="32670" y="21992"/>
                      <a:pt x="32541" y="22598"/>
                      <a:pt x="32486" y="22690"/>
                    </a:cubicBezTo>
                    <a:cubicBezTo>
                      <a:pt x="32412" y="22782"/>
                      <a:pt x="32228" y="23021"/>
                      <a:pt x="32228" y="23021"/>
                    </a:cubicBezTo>
                    <a:lnTo>
                      <a:pt x="31916" y="23076"/>
                    </a:lnTo>
                    <a:lnTo>
                      <a:pt x="32008" y="22893"/>
                    </a:lnTo>
                    <a:lnTo>
                      <a:pt x="32118" y="22690"/>
                    </a:lnTo>
                    <a:lnTo>
                      <a:pt x="32283" y="22396"/>
                    </a:lnTo>
                    <a:cubicBezTo>
                      <a:pt x="32283" y="22396"/>
                      <a:pt x="32339" y="22084"/>
                      <a:pt x="32302" y="22010"/>
                    </a:cubicBezTo>
                    <a:cubicBezTo>
                      <a:pt x="32283" y="21955"/>
                      <a:pt x="32210" y="21679"/>
                      <a:pt x="32210" y="21679"/>
                    </a:cubicBezTo>
                    <a:lnTo>
                      <a:pt x="32302" y="21275"/>
                    </a:lnTo>
                    <a:lnTo>
                      <a:pt x="32394" y="20852"/>
                    </a:lnTo>
                    <a:lnTo>
                      <a:pt x="32504" y="20392"/>
                    </a:lnTo>
                    <a:lnTo>
                      <a:pt x="32651" y="20245"/>
                    </a:lnTo>
                    <a:cubicBezTo>
                      <a:pt x="32651" y="20245"/>
                      <a:pt x="33148" y="19877"/>
                      <a:pt x="33313" y="19767"/>
                    </a:cubicBezTo>
                    <a:cubicBezTo>
                      <a:pt x="33478" y="19657"/>
                      <a:pt x="33460" y="19436"/>
                      <a:pt x="33460" y="19436"/>
                    </a:cubicBezTo>
                    <a:lnTo>
                      <a:pt x="33552" y="18811"/>
                    </a:lnTo>
                    <a:lnTo>
                      <a:pt x="33993" y="18535"/>
                    </a:lnTo>
                    <a:cubicBezTo>
                      <a:pt x="33993" y="18535"/>
                      <a:pt x="34563" y="18315"/>
                      <a:pt x="34655" y="18278"/>
                    </a:cubicBezTo>
                    <a:cubicBezTo>
                      <a:pt x="34729" y="18223"/>
                      <a:pt x="34912" y="17874"/>
                      <a:pt x="34912" y="17874"/>
                    </a:cubicBezTo>
                    <a:cubicBezTo>
                      <a:pt x="34912" y="17874"/>
                      <a:pt x="34986" y="17598"/>
                      <a:pt x="34986" y="17524"/>
                    </a:cubicBezTo>
                    <a:cubicBezTo>
                      <a:pt x="34986" y="17469"/>
                      <a:pt x="34784" y="17212"/>
                      <a:pt x="34710" y="17193"/>
                    </a:cubicBezTo>
                    <a:cubicBezTo>
                      <a:pt x="34708" y="17193"/>
                      <a:pt x="34705" y="17192"/>
                      <a:pt x="34702" y="17192"/>
                    </a:cubicBezTo>
                    <a:cubicBezTo>
                      <a:pt x="34641" y="17192"/>
                      <a:pt x="34490" y="17377"/>
                      <a:pt x="34490" y="17377"/>
                    </a:cubicBezTo>
                    <a:lnTo>
                      <a:pt x="34122" y="17524"/>
                    </a:lnTo>
                    <a:lnTo>
                      <a:pt x="33993" y="17322"/>
                    </a:lnTo>
                    <a:cubicBezTo>
                      <a:pt x="33993" y="17322"/>
                      <a:pt x="34122" y="17120"/>
                      <a:pt x="34251" y="17028"/>
                    </a:cubicBezTo>
                    <a:cubicBezTo>
                      <a:pt x="34398" y="16936"/>
                      <a:pt x="34747" y="16587"/>
                      <a:pt x="34857" y="16440"/>
                    </a:cubicBezTo>
                    <a:cubicBezTo>
                      <a:pt x="34949" y="16274"/>
                      <a:pt x="35188" y="15686"/>
                      <a:pt x="35207" y="15631"/>
                    </a:cubicBezTo>
                    <a:cubicBezTo>
                      <a:pt x="35225" y="15557"/>
                      <a:pt x="35354" y="15079"/>
                      <a:pt x="35354" y="14987"/>
                    </a:cubicBezTo>
                    <a:cubicBezTo>
                      <a:pt x="35354" y="14895"/>
                      <a:pt x="34949" y="14620"/>
                      <a:pt x="34912" y="14583"/>
                    </a:cubicBezTo>
                    <a:cubicBezTo>
                      <a:pt x="34894" y="14564"/>
                      <a:pt x="34775" y="14560"/>
                      <a:pt x="34660" y="14560"/>
                    </a:cubicBezTo>
                    <a:cubicBezTo>
                      <a:pt x="34545" y="14560"/>
                      <a:pt x="34434" y="14564"/>
                      <a:pt x="34434" y="14564"/>
                    </a:cubicBezTo>
                    <a:lnTo>
                      <a:pt x="34287" y="15171"/>
                    </a:lnTo>
                    <a:lnTo>
                      <a:pt x="33809" y="15778"/>
                    </a:lnTo>
                    <a:lnTo>
                      <a:pt x="33276" y="16127"/>
                    </a:lnTo>
                    <a:lnTo>
                      <a:pt x="33276" y="16127"/>
                    </a:lnTo>
                    <a:lnTo>
                      <a:pt x="33331" y="15833"/>
                    </a:lnTo>
                    <a:cubicBezTo>
                      <a:pt x="33331" y="15833"/>
                      <a:pt x="33387" y="15612"/>
                      <a:pt x="33423" y="15484"/>
                    </a:cubicBezTo>
                    <a:cubicBezTo>
                      <a:pt x="33460" y="15355"/>
                      <a:pt x="33295" y="15153"/>
                      <a:pt x="33258" y="15079"/>
                    </a:cubicBezTo>
                    <a:cubicBezTo>
                      <a:pt x="33239" y="15024"/>
                      <a:pt x="33092" y="14803"/>
                      <a:pt x="33092" y="14803"/>
                    </a:cubicBezTo>
                    <a:lnTo>
                      <a:pt x="32596" y="15116"/>
                    </a:lnTo>
                    <a:cubicBezTo>
                      <a:pt x="32596" y="15116"/>
                      <a:pt x="32357" y="15815"/>
                      <a:pt x="32247" y="15962"/>
                    </a:cubicBezTo>
                    <a:cubicBezTo>
                      <a:pt x="32136" y="16090"/>
                      <a:pt x="31971" y="16771"/>
                      <a:pt x="31953" y="16844"/>
                    </a:cubicBezTo>
                    <a:cubicBezTo>
                      <a:pt x="31934" y="16918"/>
                      <a:pt x="31934" y="17782"/>
                      <a:pt x="31934" y="17782"/>
                    </a:cubicBezTo>
                    <a:lnTo>
                      <a:pt x="32044" y="18407"/>
                    </a:lnTo>
                    <a:lnTo>
                      <a:pt x="31732" y="18388"/>
                    </a:lnTo>
                    <a:cubicBezTo>
                      <a:pt x="31732" y="18388"/>
                      <a:pt x="31603" y="18407"/>
                      <a:pt x="31548" y="18425"/>
                    </a:cubicBezTo>
                    <a:cubicBezTo>
                      <a:pt x="31511" y="18425"/>
                      <a:pt x="31291" y="18866"/>
                      <a:pt x="31291" y="18866"/>
                    </a:cubicBezTo>
                    <a:lnTo>
                      <a:pt x="31162" y="19418"/>
                    </a:lnTo>
                    <a:lnTo>
                      <a:pt x="31107" y="19620"/>
                    </a:lnTo>
                    <a:lnTo>
                      <a:pt x="30739" y="19822"/>
                    </a:lnTo>
                    <a:cubicBezTo>
                      <a:pt x="30739" y="19822"/>
                      <a:pt x="30463" y="19786"/>
                      <a:pt x="30482" y="19473"/>
                    </a:cubicBezTo>
                    <a:cubicBezTo>
                      <a:pt x="30500" y="19160"/>
                      <a:pt x="30408" y="19179"/>
                      <a:pt x="30371" y="19087"/>
                    </a:cubicBezTo>
                    <a:cubicBezTo>
                      <a:pt x="30335" y="18995"/>
                      <a:pt x="30408" y="18517"/>
                      <a:pt x="30408" y="18517"/>
                    </a:cubicBezTo>
                    <a:lnTo>
                      <a:pt x="30408" y="18002"/>
                    </a:lnTo>
                    <a:lnTo>
                      <a:pt x="30610" y="17506"/>
                    </a:lnTo>
                    <a:lnTo>
                      <a:pt x="30794" y="17304"/>
                    </a:lnTo>
                    <a:lnTo>
                      <a:pt x="30997" y="17046"/>
                    </a:lnTo>
                    <a:cubicBezTo>
                      <a:pt x="30997" y="17046"/>
                      <a:pt x="31199" y="16660"/>
                      <a:pt x="31254" y="16532"/>
                    </a:cubicBezTo>
                    <a:cubicBezTo>
                      <a:pt x="31327" y="16403"/>
                      <a:pt x="31327" y="16329"/>
                      <a:pt x="31327" y="16237"/>
                    </a:cubicBezTo>
                    <a:cubicBezTo>
                      <a:pt x="31346" y="16145"/>
                      <a:pt x="31272" y="15925"/>
                      <a:pt x="31272" y="15925"/>
                    </a:cubicBezTo>
                    <a:lnTo>
                      <a:pt x="30997" y="15870"/>
                    </a:lnTo>
                    <a:lnTo>
                      <a:pt x="30905" y="16256"/>
                    </a:lnTo>
                    <a:lnTo>
                      <a:pt x="30555" y="16329"/>
                    </a:lnTo>
                    <a:lnTo>
                      <a:pt x="30206" y="16274"/>
                    </a:lnTo>
                    <a:lnTo>
                      <a:pt x="29857" y="16587"/>
                    </a:lnTo>
                    <a:lnTo>
                      <a:pt x="29673" y="16918"/>
                    </a:lnTo>
                    <a:lnTo>
                      <a:pt x="29563" y="16642"/>
                    </a:lnTo>
                    <a:lnTo>
                      <a:pt x="29636" y="16476"/>
                    </a:lnTo>
                    <a:lnTo>
                      <a:pt x="29728" y="15998"/>
                    </a:lnTo>
                    <a:lnTo>
                      <a:pt x="29599" y="15594"/>
                    </a:lnTo>
                    <a:lnTo>
                      <a:pt x="29563" y="15300"/>
                    </a:lnTo>
                    <a:lnTo>
                      <a:pt x="29728" y="15042"/>
                    </a:lnTo>
                    <a:lnTo>
                      <a:pt x="29838" y="14748"/>
                    </a:lnTo>
                    <a:lnTo>
                      <a:pt x="29783" y="14289"/>
                    </a:lnTo>
                    <a:lnTo>
                      <a:pt x="29618" y="14160"/>
                    </a:lnTo>
                    <a:lnTo>
                      <a:pt x="29287" y="14178"/>
                    </a:lnTo>
                    <a:lnTo>
                      <a:pt x="28901" y="14730"/>
                    </a:lnTo>
                    <a:lnTo>
                      <a:pt x="28698" y="15281"/>
                    </a:lnTo>
                    <a:lnTo>
                      <a:pt x="28809" y="15796"/>
                    </a:lnTo>
                    <a:lnTo>
                      <a:pt x="28846" y="16109"/>
                    </a:lnTo>
                    <a:lnTo>
                      <a:pt x="28772" y="16844"/>
                    </a:lnTo>
                    <a:lnTo>
                      <a:pt x="28588" y="17488"/>
                    </a:lnTo>
                    <a:lnTo>
                      <a:pt x="28368" y="17690"/>
                    </a:lnTo>
                    <a:lnTo>
                      <a:pt x="28147" y="18076"/>
                    </a:lnTo>
                    <a:lnTo>
                      <a:pt x="28110" y="18554"/>
                    </a:lnTo>
                    <a:lnTo>
                      <a:pt x="28423" y="18977"/>
                    </a:lnTo>
                    <a:lnTo>
                      <a:pt x="28993" y="19289"/>
                    </a:lnTo>
                    <a:lnTo>
                      <a:pt x="29140" y="19638"/>
                    </a:lnTo>
                    <a:lnTo>
                      <a:pt x="29250" y="20392"/>
                    </a:lnTo>
                    <a:lnTo>
                      <a:pt x="29140" y="21091"/>
                    </a:lnTo>
                    <a:lnTo>
                      <a:pt x="28993" y="21348"/>
                    </a:lnTo>
                    <a:lnTo>
                      <a:pt x="28625" y="21293"/>
                    </a:lnTo>
                    <a:cubicBezTo>
                      <a:pt x="28625" y="21293"/>
                      <a:pt x="28496" y="21036"/>
                      <a:pt x="28459" y="20962"/>
                    </a:cubicBezTo>
                    <a:cubicBezTo>
                      <a:pt x="28441" y="20889"/>
                      <a:pt x="28423" y="20668"/>
                      <a:pt x="28423" y="20668"/>
                    </a:cubicBezTo>
                    <a:lnTo>
                      <a:pt x="28404" y="20153"/>
                    </a:lnTo>
                    <a:lnTo>
                      <a:pt x="28441" y="19786"/>
                    </a:lnTo>
                    <a:lnTo>
                      <a:pt x="28129" y="19455"/>
                    </a:lnTo>
                    <a:lnTo>
                      <a:pt x="27834" y="19455"/>
                    </a:lnTo>
                    <a:lnTo>
                      <a:pt x="27706" y="19804"/>
                    </a:lnTo>
                    <a:lnTo>
                      <a:pt x="27761" y="20392"/>
                    </a:lnTo>
                    <a:lnTo>
                      <a:pt x="27614" y="20484"/>
                    </a:lnTo>
                    <a:lnTo>
                      <a:pt x="27375" y="20135"/>
                    </a:lnTo>
                    <a:cubicBezTo>
                      <a:pt x="27375" y="20135"/>
                      <a:pt x="27393" y="19657"/>
                      <a:pt x="27393" y="19491"/>
                    </a:cubicBezTo>
                    <a:cubicBezTo>
                      <a:pt x="27393" y="19326"/>
                      <a:pt x="27448" y="19069"/>
                      <a:pt x="27448" y="19069"/>
                    </a:cubicBezTo>
                    <a:lnTo>
                      <a:pt x="27191" y="18738"/>
                    </a:lnTo>
                    <a:lnTo>
                      <a:pt x="26823" y="18830"/>
                    </a:lnTo>
                    <a:lnTo>
                      <a:pt x="26584" y="19308"/>
                    </a:lnTo>
                    <a:cubicBezTo>
                      <a:pt x="26584" y="19308"/>
                      <a:pt x="26566" y="19142"/>
                      <a:pt x="26566" y="19069"/>
                    </a:cubicBezTo>
                    <a:cubicBezTo>
                      <a:pt x="26566" y="18977"/>
                      <a:pt x="26437" y="18774"/>
                      <a:pt x="26437" y="18774"/>
                    </a:cubicBezTo>
                    <a:lnTo>
                      <a:pt x="26327" y="18682"/>
                    </a:lnTo>
                    <a:lnTo>
                      <a:pt x="26125" y="18682"/>
                    </a:lnTo>
                    <a:lnTo>
                      <a:pt x="26088" y="18977"/>
                    </a:lnTo>
                    <a:lnTo>
                      <a:pt x="25775" y="18609"/>
                    </a:lnTo>
                    <a:lnTo>
                      <a:pt x="25242" y="18168"/>
                    </a:lnTo>
                    <a:lnTo>
                      <a:pt x="24911" y="18094"/>
                    </a:lnTo>
                    <a:lnTo>
                      <a:pt x="24727" y="18443"/>
                    </a:lnTo>
                    <a:lnTo>
                      <a:pt x="24819" y="18830"/>
                    </a:lnTo>
                    <a:lnTo>
                      <a:pt x="25187" y="19473"/>
                    </a:lnTo>
                    <a:lnTo>
                      <a:pt x="25683" y="19933"/>
                    </a:lnTo>
                    <a:lnTo>
                      <a:pt x="25922" y="20521"/>
                    </a:lnTo>
                    <a:lnTo>
                      <a:pt x="25591" y="20429"/>
                    </a:lnTo>
                    <a:lnTo>
                      <a:pt x="25352" y="20153"/>
                    </a:lnTo>
                    <a:lnTo>
                      <a:pt x="25261" y="19988"/>
                    </a:lnTo>
                    <a:lnTo>
                      <a:pt x="24893" y="19896"/>
                    </a:lnTo>
                    <a:lnTo>
                      <a:pt x="24672" y="20116"/>
                    </a:lnTo>
                    <a:lnTo>
                      <a:pt x="24544" y="20650"/>
                    </a:lnTo>
                    <a:lnTo>
                      <a:pt x="24930" y="21091"/>
                    </a:lnTo>
                    <a:lnTo>
                      <a:pt x="25647" y="21440"/>
                    </a:lnTo>
                    <a:lnTo>
                      <a:pt x="26198" y="21569"/>
                    </a:lnTo>
                    <a:lnTo>
                      <a:pt x="26125" y="21826"/>
                    </a:lnTo>
                    <a:lnTo>
                      <a:pt x="25849" y="21771"/>
                    </a:lnTo>
                    <a:lnTo>
                      <a:pt x="25591" y="21808"/>
                    </a:lnTo>
                    <a:lnTo>
                      <a:pt x="25481" y="22010"/>
                    </a:lnTo>
                    <a:cubicBezTo>
                      <a:pt x="25481" y="22010"/>
                      <a:pt x="25518" y="22323"/>
                      <a:pt x="25536" y="22359"/>
                    </a:cubicBezTo>
                    <a:cubicBezTo>
                      <a:pt x="25555" y="22415"/>
                      <a:pt x="25849" y="22598"/>
                      <a:pt x="25849" y="22598"/>
                    </a:cubicBezTo>
                    <a:lnTo>
                      <a:pt x="26327" y="22764"/>
                    </a:lnTo>
                    <a:lnTo>
                      <a:pt x="27025" y="22543"/>
                    </a:lnTo>
                    <a:lnTo>
                      <a:pt x="27375" y="22635"/>
                    </a:lnTo>
                    <a:lnTo>
                      <a:pt x="28018" y="23187"/>
                    </a:lnTo>
                    <a:lnTo>
                      <a:pt x="28404" y="23830"/>
                    </a:lnTo>
                    <a:lnTo>
                      <a:pt x="28220" y="24014"/>
                    </a:lnTo>
                    <a:cubicBezTo>
                      <a:pt x="28220" y="24014"/>
                      <a:pt x="27798" y="23940"/>
                      <a:pt x="27687" y="23922"/>
                    </a:cubicBezTo>
                    <a:cubicBezTo>
                      <a:pt x="27595" y="23904"/>
                      <a:pt x="27301" y="23867"/>
                      <a:pt x="27301" y="23867"/>
                    </a:cubicBezTo>
                    <a:lnTo>
                      <a:pt x="27301" y="23867"/>
                    </a:lnTo>
                    <a:lnTo>
                      <a:pt x="27338" y="24198"/>
                    </a:lnTo>
                    <a:lnTo>
                      <a:pt x="27669" y="24290"/>
                    </a:lnTo>
                    <a:lnTo>
                      <a:pt x="27834" y="24602"/>
                    </a:lnTo>
                    <a:lnTo>
                      <a:pt x="28625" y="24768"/>
                    </a:lnTo>
                    <a:lnTo>
                      <a:pt x="29029" y="24823"/>
                    </a:lnTo>
                    <a:lnTo>
                      <a:pt x="29232" y="25172"/>
                    </a:lnTo>
                    <a:lnTo>
                      <a:pt x="29085" y="25503"/>
                    </a:lnTo>
                    <a:lnTo>
                      <a:pt x="29048" y="25338"/>
                    </a:lnTo>
                    <a:cubicBezTo>
                      <a:pt x="29048" y="25338"/>
                      <a:pt x="28827" y="25117"/>
                      <a:pt x="28790" y="25099"/>
                    </a:cubicBezTo>
                    <a:cubicBezTo>
                      <a:pt x="28786" y="25097"/>
                      <a:pt x="28781" y="25097"/>
                      <a:pt x="28774" y="25097"/>
                    </a:cubicBezTo>
                    <a:cubicBezTo>
                      <a:pt x="28697" y="25097"/>
                      <a:pt x="28478" y="25191"/>
                      <a:pt x="28478" y="25191"/>
                    </a:cubicBezTo>
                    <a:lnTo>
                      <a:pt x="28459" y="25521"/>
                    </a:lnTo>
                    <a:lnTo>
                      <a:pt x="28404" y="25981"/>
                    </a:lnTo>
                    <a:cubicBezTo>
                      <a:pt x="28404" y="25981"/>
                      <a:pt x="28276" y="25908"/>
                      <a:pt x="28239" y="25871"/>
                    </a:cubicBezTo>
                    <a:cubicBezTo>
                      <a:pt x="28184" y="25834"/>
                      <a:pt x="27669" y="25613"/>
                      <a:pt x="27669" y="25613"/>
                    </a:cubicBezTo>
                    <a:cubicBezTo>
                      <a:pt x="27669" y="25613"/>
                      <a:pt x="27546" y="25622"/>
                      <a:pt x="27443" y="25622"/>
                    </a:cubicBezTo>
                    <a:cubicBezTo>
                      <a:pt x="27391" y="25622"/>
                      <a:pt x="27344" y="25620"/>
                      <a:pt x="27320" y="25613"/>
                    </a:cubicBezTo>
                    <a:cubicBezTo>
                      <a:pt x="27316" y="25613"/>
                      <a:pt x="27313" y="25612"/>
                      <a:pt x="27310" y="25612"/>
                    </a:cubicBezTo>
                    <a:cubicBezTo>
                      <a:pt x="27238" y="25612"/>
                      <a:pt x="27154" y="25797"/>
                      <a:pt x="27154" y="25797"/>
                    </a:cubicBezTo>
                    <a:lnTo>
                      <a:pt x="27228" y="26110"/>
                    </a:lnTo>
                    <a:lnTo>
                      <a:pt x="27687" y="26349"/>
                    </a:lnTo>
                    <a:lnTo>
                      <a:pt x="27706" y="26386"/>
                    </a:lnTo>
                    <a:lnTo>
                      <a:pt x="27025" y="26864"/>
                    </a:lnTo>
                    <a:lnTo>
                      <a:pt x="27025" y="26864"/>
                    </a:lnTo>
                    <a:lnTo>
                      <a:pt x="27081" y="26496"/>
                    </a:lnTo>
                    <a:lnTo>
                      <a:pt x="27007" y="26183"/>
                    </a:lnTo>
                    <a:lnTo>
                      <a:pt x="26842" y="26073"/>
                    </a:lnTo>
                    <a:lnTo>
                      <a:pt x="26676" y="26238"/>
                    </a:lnTo>
                    <a:lnTo>
                      <a:pt x="26492" y="26147"/>
                    </a:lnTo>
                    <a:cubicBezTo>
                      <a:pt x="26492" y="26147"/>
                      <a:pt x="26603" y="25632"/>
                      <a:pt x="26621" y="25540"/>
                    </a:cubicBezTo>
                    <a:cubicBezTo>
                      <a:pt x="26639" y="25448"/>
                      <a:pt x="26639" y="24676"/>
                      <a:pt x="26658" y="24621"/>
                    </a:cubicBezTo>
                    <a:cubicBezTo>
                      <a:pt x="26658" y="24566"/>
                      <a:pt x="26713" y="24143"/>
                      <a:pt x="26713" y="24143"/>
                    </a:cubicBezTo>
                    <a:cubicBezTo>
                      <a:pt x="26713" y="24143"/>
                      <a:pt x="26345" y="23757"/>
                      <a:pt x="26290" y="23683"/>
                    </a:cubicBezTo>
                    <a:cubicBezTo>
                      <a:pt x="26235" y="23628"/>
                      <a:pt x="26033" y="23554"/>
                      <a:pt x="26033" y="23554"/>
                    </a:cubicBezTo>
                    <a:lnTo>
                      <a:pt x="25683" y="23701"/>
                    </a:lnTo>
                    <a:lnTo>
                      <a:pt x="25720" y="24198"/>
                    </a:lnTo>
                    <a:lnTo>
                      <a:pt x="25720" y="24492"/>
                    </a:lnTo>
                    <a:lnTo>
                      <a:pt x="25500" y="24621"/>
                    </a:lnTo>
                    <a:lnTo>
                      <a:pt x="25242" y="24492"/>
                    </a:lnTo>
                    <a:cubicBezTo>
                      <a:pt x="25242" y="24492"/>
                      <a:pt x="25187" y="24124"/>
                      <a:pt x="25205" y="24069"/>
                    </a:cubicBezTo>
                    <a:cubicBezTo>
                      <a:pt x="25224" y="24032"/>
                      <a:pt x="25058" y="23610"/>
                      <a:pt x="25058" y="23573"/>
                    </a:cubicBezTo>
                    <a:cubicBezTo>
                      <a:pt x="25040" y="23536"/>
                      <a:pt x="24948" y="23260"/>
                      <a:pt x="24930" y="23187"/>
                    </a:cubicBezTo>
                    <a:cubicBezTo>
                      <a:pt x="24893" y="23132"/>
                      <a:pt x="24801" y="22635"/>
                      <a:pt x="24801" y="22635"/>
                    </a:cubicBezTo>
                    <a:lnTo>
                      <a:pt x="24635" y="22396"/>
                    </a:lnTo>
                    <a:lnTo>
                      <a:pt x="24286" y="22378"/>
                    </a:lnTo>
                    <a:lnTo>
                      <a:pt x="23900" y="22819"/>
                    </a:lnTo>
                    <a:lnTo>
                      <a:pt x="24084" y="23279"/>
                    </a:lnTo>
                    <a:lnTo>
                      <a:pt x="24213" y="23904"/>
                    </a:lnTo>
                    <a:lnTo>
                      <a:pt x="23937" y="23849"/>
                    </a:lnTo>
                    <a:lnTo>
                      <a:pt x="23624" y="23775"/>
                    </a:lnTo>
                    <a:lnTo>
                      <a:pt x="23588" y="23959"/>
                    </a:lnTo>
                    <a:lnTo>
                      <a:pt x="23937" y="24363"/>
                    </a:lnTo>
                    <a:lnTo>
                      <a:pt x="24176" y="24731"/>
                    </a:lnTo>
                    <a:lnTo>
                      <a:pt x="24213" y="24933"/>
                    </a:lnTo>
                    <a:lnTo>
                      <a:pt x="24213" y="24933"/>
                    </a:lnTo>
                    <a:lnTo>
                      <a:pt x="23845" y="24915"/>
                    </a:lnTo>
                    <a:lnTo>
                      <a:pt x="23422" y="24602"/>
                    </a:lnTo>
                    <a:lnTo>
                      <a:pt x="23238" y="24786"/>
                    </a:lnTo>
                    <a:lnTo>
                      <a:pt x="23238" y="25209"/>
                    </a:lnTo>
                    <a:lnTo>
                      <a:pt x="23569" y="25632"/>
                    </a:lnTo>
                    <a:lnTo>
                      <a:pt x="24635" y="25889"/>
                    </a:lnTo>
                    <a:lnTo>
                      <a:pt x="25077" y="26165"/>
                    </a:lnTo>
                    <a:lnTo>
                      <a:pt x="25739" y="27672"/>
                    </a:lnTo>
                    <a:lnTo>
                      <a:pt x="24911" y="27672"/>
                    </a:lnTo>
                    <a:lnTo>
                      <a:pt x="24893" y="27636"/>
                    </a:lnTo>
                    <a:lnTo>
                      <a:pt x="24672" y="27599"/>
                    </a:lnTo>
                    <a:lnTo>
                      <a:pt x="24654" y="27672"/>
                    </a:lnTo>
                    <a:lnTo>
                      <a:pt x="23110" y="27672"/>
                    </a:lnTo>
                    <a:lnTo>
                      <a:pt x="23110" y="26036"/>
                    </a:lnTo>
                    <a:cubicBezTo>
                      <a:pt x="23110" y="26036"/>
                      <a:pt x="23110" y="25191"/>
                      <a:pt x="21933" y="23922"/>
                    </a:cubicBezTo>
                    <a:cubicBezTo>
                      <a:pt x="21007" y="22939"/>
                      <a:pt x="20113" y="22828"/>
                      <a:pt x="19759" y="22828"/>
                    </a:cubicBezTo>
                    <a:cubicBezTo>
                      <a:pt x="19656" y="22828"/>
                      <a:pt x="19598" y="22837"/>
                      <a:pt x="19598" y="22837"/>
                    </a:cubicBezTo>
                    <a:lnTo>
                      <a:pt x="17190" y="22837"/>
                    </a:lnTo>
                    <a:lnTo>
                      <a:pt x="13347" y="21937"/>
                    </a:lnTo>
                    <a:cubicBezTo>
                      <a:pt x="13347" y="21937"/>
                      <a:pt x="12465" y="21109"/>
                      <a:pt x="11711" y="20374"/>
                    </a:cubicBezTo>
                    <a:cubicBezTo>
                      <a:pt x="11766" y="20282"/>
                      <a:pt x="11822" y="20208"/>
                      <a:pt x="11895" y="20135"/>
                    </a:cubicBezTo>
                    <a:cubicBezTo>
                      <a:pt x="11895" y="20135"/>
                      <a:pt x="11895" y="20116"/>
                      <a:pt x="11895" y="20116"/>
                    </a:cubicBezTo>
                    <a:cubicBezTo>
                      <a:pt x="12116" y="19951"/>
                      <a:pt x="12336" y="19786"/>
                      <a:pt x="12575" y="19657"/>
                    </a:cubicBezTo>
                    <a:cubicBezTo>
                      <a:pt x="12778" y="19510"/>
                      <a:pt x="13017" y="19381"/>
                      <a:pt x="13237" y="19252"/>
                    </a:cubicBezTo>
                    <a:cubicBezTo>
                      <a:pt x="13531" y="19087"/>
                      <a:pt x="13807" y="18921"/>
                      <a:pt x="14101" y="18738"/>
                    </a:cubicBezTo>
                    <a:cubicBezTo>
                      <a:pt x="14156" y="18738"/>
                      <a:pt x="14193" y="18719"/>
                      <a:pt x="14248" y="18719"/>
                    </a:cubicBezTo>
                    <a:cubicBezTo>
                      <a:pt x="14359" y="18719"/>
                      <a:pt x="14487" y="18701"/>
                      <a:pt x="14616" y="18701"/>
                    </a:cubicBezTo>
                    <a:cubicBezTo>
                      <a:pt x="15278" y="18664"/>
                      <a:pt x="15940" y="18627"/>
                      <a:pt x="16601" y="18407"/>
                    </a:cubicBezTo>
                    <a:cubicBezTo>
                      <a:pt x="16712" y="18370"/>
                      <a:pt x="16822" y="18333"/>
                      <a:pt x="16951" y="18296"/>
                    </a:cubicBezTo>
                    <a:cubicBezTo>
                      <a:pt x="17649" y="18094"/>
                      <a:pt x="18532" y="17818"/>
                      <a:pt x="18881" y="17193"/>
                    </a:cubicBezTo>
                    <a:cubicBezTo>
                      <a:pt x="18936" y="17101"/>
                      <a:pt x="18900" y="16991"/>
                      <a:pt x="18808" y="16936"/>
                    </a:cubicBezTo>
                    <a:cubicBezTo>
                      <a:pt x="18778" y="16918"/>
                      <a:pt x="18747" y="16910"/>
                      <a:pt x="18717" y="16910"/>
                    </a:cubicBezTo>
                    <a:cubicBezTo>
                      <a:pt x="18653" y="16910"/>
                      <a:pt x="18594" y="16947"/>
                      <a:pt x="18569" y="17010"/>
                    </a:cubicBezTo>
                    <a:cubicBezTo>
                      <a:pt x="18274" y="17506"/>
                      <a:pt x="17484" y="17763"/>
                      <a:pt x="16840" y="17947"/>
                    </a:cubicBezTo>
                    <a:cubicBezTo>
                      <a:pt x="16712" y="17984"/>
                      <a:pt x="16601" y="18021"/>
                      <a:pt x="16491" y="18057"/>
                    </a:cubicBezTo>
                    <a:cubicBezTo>
                      <a:pt x="15921" y="18241"/>
                      <a:pt x="15315" y="18296"/>
                      <a:pt x="14726" y="18333"/>
                    </a:cubicBezTo>
                    <a:cubicBezTo>
                      <a:pt x="15498" y="17874"/>
                      <a:pt x="16234" y="17340"/>
                      <a:pt x="16932" y="16807"/>
                    </a:cubicBezTo>
                    <a:cubicBezTo>
                      <a:pt x="16969" y="16807"/>
                      <a:pt x="16988" y="16789"/>
                      <a:pt x="17006" y="16789"/>
                    </a:cubicBezTo>
                    <a:cubicBezTo>
                      <a:pt x="17355" y="16697"/>
                      <a:pt x="17705" y="16605"/>
                      <a:pt x="18035" y="16421"/>
                    </a:cubicBezTo>
                    <a:cubicBezTo>
                      <a:pt x="19194" y="15778"/>
                      <a:pt x="20646" y="14895"/>
                      <a:pt x="21510" y="13664"/>
                    </a:cubicBezTo>
                    <a:cubicBezTo>
                      <a:pt x="22264" y="12560"/>
                      <a:pt x="22576" y="11329"/>
                      <a:pt x="22871" y="10115"/>
                    </a:cubicBezTo>
                    <a:cubicBezTo>
                      <a:pt x="23091" y="9251"/>
                      <a:pt x="23330" y="8350"/>
                      <a:pt x="23716" y="7542"/>
                    </a:cubicBezTo>
                    <a:cubicBezTo>
                      <a:pt x="23753" y="7450"/>
                      <a:pt x="23716" y="7339"/>
                      <a:pt x="23624" y="7303"/>
                    </a:cubicBezTo>
                    <a:cubicBezTo>
                      <a:pt x="23595" y="7285"/>
                      <a:pt x="23564" y="7277"/>
                      <a:pt x="23533" y="7277"/>
                    </a:cubicBezTo>
                    <a:cubicBezTo>
                      <a:pt x="23469" y="7277"/>
                      <a:pt x="23410" y="7314"/>
                      <a:pt x="23385" y="7376"/>
                    </a:cubicBezTo>
                    <a:cubicBezTo>
                      <a:pt x="22981" y="8240"/>
                      <a:pt x="22742" y="9141"/>
                      <a:pt x="22521" y="10023"/>
                    </a:cubicBezTo>
                    <a:cubicBezTo>
                      <a:pt x="22209" y="11255"/>
                      <a:pt x="21915" y="12413"/>
                      <a:pt x="21198" y="13443"/>
                    </a:cubicBezTo>
                    <a:cubicBezTo>
                      <a:pt x="20389" y="14620"/>
                      <a:pt x="18991" y="15484"/>
                      <a:pt x="17852" y="16090"/>
                    </a:cubicBezTo>
                    <a:cubicBezTo>
                      <a:pt x="17907" y="16054"/>
                      <a:pt x="17962" y="16017"/>
                      <a:pt x="18017" y="15980"/>
                    </a:cubicBezTo>
                    <a:lnTo>
                      <a:pt x="18238" y="15796"/>
                    </a:lnTo>
                    <a:cubicBezTo>
                      <a:pt x="18881" y="15300"/>
                      <a:pt x="19414" y="14730"/>
                      <a:pt x="20003" y="14105"/>
                    </a:cubicBezTo>
                    <a:cubicBezTo>
                      <a:pt x="20076" y="14031"/>
                      <a:pt x="20168" y="13939"/>
                      <a:pt x="20260" y="13847"/>
                    </a:cubicBezTo>
                    <a:cubicBezTo>
                      <a:pt x="20517" y="13608"/>
                      <a:pt x="20793" y="13333"/>
                      <a:pt x="20940" y="13057"/>
                    </a:cubicBezTo>
                    <a:cubicBezTo>
                      <a:pt x="20977" y="12965"/>
                      <a:pt x="20940" y="12855"/>
                      <a:pt x="20848" y="12799"/>
                    </a:cubicBezTo>
                    <a:cubicBezTo>
                      <a:pt x="20825" y="12790"/>
                      <a:pt x="20800" y="12785"/>
                      <a:pt x="20775" y="12785"/>
                    </a:cubicBezTo>
                    <a:cubicBezTo>
                      <a:pt x="20704" y="12785"/>
                      <a:pt x="20637" y="12823"/>
                      <a:pt x="20609" y="12891"/>
                    </a:cubicBezTo>
                    <a:cubicBezTo>
                      <a:pt x="20499" y="13112"/>
                      <a:pt x="20242" y="13351"/>
                      <a:pt x="20003" y="13572"/>
                    </a:cubicBezTo>
                    <a:cubicBezTo>
                      <a:pt x="19911" y="13682"/>
                      <a:pt x="19800" y="13774"/>
                      <a:pt x="19727" y="13866"/>
                    </a:cubicBezTo>
                    <a:cubicBezTo>
                      <a:pt x="19690" y="13884"/>
                      <a:pt x="19672" y="13921"/>
                      <a:pt x="19635" y="13958"/>
                    </a:cubicBezTo>
                    <a:cubicBezTo>
                      <a:pt x="20573" y="12781"/>
                      <a:pt x="21455" y="11421"/>
                      <a:pt x="22227" y="9968"/>
                    </a:cubicBezTo>
                    <a:cubicBezTo>
                      <a:pt x="22264" y="9876"/>
                      <a:pt x="22227" y="9766"/>
                      <a:pt x="22135" y="9729"/>
                    </a:cubicBezTo>
                    <a:cubicBezTo>
                      <a:pt x="22112" y="9712"/>
                      <a:pt x="22084" y="9703"/>
                      <a:pt x="22056" y="9703"/>
                    </a:cubicBezTo>
                    <a:cubicBezTo>
                      <a:pt x="21997" y="9703"/>
                      <a:pt x="21934" y="9740"/>
                      <a:pt x="21896" y="9803"/>
                    </a:cubicBezTo>
                    <a:cubicBezTo>
                      <a:pt x="20536" y="12377"/>
                      <a:pt x="18808" y="14638"/>
                      <a:pt x="17024" y="16145"/>
                    </a:cubicBezTo>
                    <a:cubicBezTo>
                      <a:pt x="16859" y="16274"/>
                      <a:pt x="16693" y="16421"/>
                      <a:pt x="16528" y="16550"/>
                    </a:cubicBezTo>
                    <a:cubicBezTo>
                      <a:pt x="16491" y="16550"/>
                      <a:pt x="16454" y="16568"/>
                      <a:pt x="16418" y="16568"/>
                    </a:cubicBezTo>
                    <a:cubicBezTo>
                      <a:pt x="16032" y="16697"/>
                      <a:pt x="15627" y="16862"/>
                      <a:pt x="15241" y="17010"/>
                    </a:cubicBezTo>
                    <a:cubicBezTo>
                      <a:pt x="15112" y="17065"/>
                      <a:pt x="14965" y="17120"/>
                      <a:pt x="14837" y="17175"/>
                    </a:cubicBezTo>
                    <a:lnTo>
                      <a:pt x="15112" y="16954"/>
                    </a:lnTo>
                    <a:cubicBezTo>
                      <a:pt x="15995" y="16256"/>
                      <a:pt x="16822" y="15612"/>
                      <a:pt x="17594" y="14730"/>
                    </a:cubicBezTo>
                    <a:cubicBezTo>
                      <a:pt x="19157" y="12928"/>
                      <a:pt x="20573" y="10814"/>
                      <a:pt x="21988" y="8075"/>
                    </a:cubicBezTo>
                    <a:cubicBezTo>
                      <a:pt x="22043" y="8001"/>
                      <a:pt x="22007" y="7872"/>
                      <a:pt x="21915" y="7836"/>
                    </a:cubicBezTo>
                    <a:cubicBezTo>
                      <a:pt x="21885" y="7818"/>
                      <a:pt x="21854" y="7810"/>
                      <a:pt x="21824" y="7810"/>
                    </a:cubicBezTo>
                    <a:cubicBezTo>
                      <a:pt x="21760" y="7810"/>
                      <a:pt x="21701" y="7847"/>
                      <a:pt x="21676" y="7909"/>
                    </a:cubicBezTo>
                    <a:cubicBezTo>
                      <a:pt x="20260" y="10612"/>
                      <a:pt x="18863" y="12708"/>
                      <a:pt x="17318" y="14491"/>
                    </a:cubicBezTo>
                    <a:cubicBezTo>
                      <a:pt x="16565" y="15355"/>
                      <a:pt x="15756" y="15980"/>
                      <a:pt x="14892" y="16660"/>
                    </a:cubicBezTo>
                    <a:lnTo>
                      <a:pt x="14598" y="16881"/>
                    </a:lnTo>
                    <a:cubicBezTo>
                      <a:pt x="14469" y="16973"/>
                      <a:pt x="14359" y="17065"/>
                      <a:pt x="14230" y="17157"/>
                    </a:cubicBezTo>
                    <a:cubicBezTo>
                      <a:pt x="14542" y="16752"/>
                      <a:pt x="14873" y="16348"/>
                      <a:pt x="15204" y="15962"/>
                    </a:cubicBezTo>
                    <a:cubicBezTo>
                      <a:pt x="17153" y="13811"/>
                      <a:pt x="18513" y="11347"/>
                      <a:pt x="19745" y="8994"/>
                    </a:cubicBezTo>
                    <a:cubicBezTo>
                      <a:pt x="19782" y="8920"/>
                      <a:pt x="19764" y="8810"/>
                      <a:pt x="19672" y="8755"/>
                    </a:cubicBezTo>
                    <a:cubicBezTo>
                      <a:pt x="19642" y="8737"/>
                      <a:pt x="19611" y="8729"/>
                      <a:pt x="19580" y="8729"/>
                    </a:cubicBezTo>
                    <a:cubicBezTo>
                      <a:pt x="19515" y="8729"/>
                      <a:pt x="19452" y="8766"/>
                      <a:pt x="19414" y="8828"/>
                    </a:cubicBezTo>
                    <a:cubicBezTo>
                      <a:pt x="18330" y="10906"/>
                      <a:pt x="17135" y="13075"/>
                      <a:pt x="15535" y="15024"/>
                    </a:cubicBezTo>
                    <a:cubicBezTo>
                      <a:pt x="15921" y="14289"/>
                      <a:pt x="16326" y="13535"/>
                      <a:pt x="16693" y="12818"/>
                    </a:cubicBezTo>
                    <a:cubicBezTo>
                      <a:pt x="16896" y="12450"/>
                      <a:pt x="17079" y="12082"/>
                      <a:pt x="17263" y="11715"/>
                    </a:cubicBezTo>
                    <a:cubicBezTo>
                      <a:pt x="17521" y="11255"/>
                      <a:pt x="17705" y="10777"/>
                      <a:pt x="17907" y="10336"/>
                    </a:cubicBezTo>
                    <a:cubicBezTo>
                      <a:pt x="17944" y="10244"/>
                      <a:pt x="17980" y="10171"/>
                      <a:pt x="17999" y="10079"/>
                    </a:cubicBezTo>
                    <a:cubicBezTo>
                      <a:pt x="18146" y="9913"/>
                      <a:pt x="18293" y="9748"/>
                      <a:pt x="18422" y="9564"/>
                    </a:cubicBezTo>
                    <a:cubicBezTo>
                      <a:pt x="18881" y="9012"/>
                      <a:pt x="19341" y="8442"/>
                      <a:pt x="19653" y="7781"/>
                    </a:cubicBezTo>
                    <a:cubicBezTo>
                      <a:pt x="19708" y="7689"/>
                      <a:pt x="19672" y="7597"/>
                      <a:pt x="19580" y="7542"/>
                    </a:cubicBezTo>
                    <a:cubicBezTo>
                      <a:pt x="19556" y="7532"/>
                      <a:pt x="19531" y="7527"/>
                      <a:pt x="19506" y="7527"/>
                    </a:cubicBezTo>
                    <a:cubicBezTo>
                      <a:pt x="19435" y="7527"/>
                      <a:pt x="19363" y="7565"/>
                      <a:pt x="19322" y="7633"/>
                    </a:cubicBezTo>
                    <a:cubicBezTo>
                      <a:pt x="19120" y="8093"/>
                      <a:pt x="18826" y="8498"/>
                      <a:pt x="18495" y="8902"/>
                    </a:cubicBezTo>
                    <a:cubicBezTo>
                      <a:pt x="18605" y="8571"/>
                      <a:pt x="18697" y="8240"/>
                      <a:pt x="18789" y="7909"/>
                    </a:cubicBezTo>
                    <a:cubicBezTo>
                      <a:pt x="18844" y="7689"/>
                      <a:pt x="18900" y="7486"/>
                      <a:pt x="18973" y="7266"/>
                    </a:cubicBezTo>
                    <a:cubicBezTo>
                      <a:pt x="19028" y="7064"/>
                      <a:pt x="19083" y="6843"/>
                      <a:pt x="19120" y="6641"/>
                    </a:cubicBezTo>
                    <a:cubicBezTo>
                      <a:pt x="19194" y="6273"/>
                      <a:pt x="19267" y="5905"/>
                      <a:pt x="19414" y="5630"/>
                    </a:cubicBezTo>
                    <a:cubicBezTo>
                      <a:pt x="19469" y="5538"/>
                      <a:pt x="19433" y="5427"/>
                      <a:pt x="19341" y="5372"/>
                    </a:cubicBezTo>
                    <a:cubicBezTo>
                      <a:pt x="19312" y="5361"/>
                      <a:pt x="19281" y="5354"/>
                      <a:pt x="19250" y="5354"/>
                    </a:cubicBezTo>
                    <a:cubicBezTo>
                      <a:pt x="19185" y="5354"/>
                      <a:pt x="19121" y="5383"/>
                      <a:pt x="19083" y="5446"/>
                    </a:cubicBezTo>
                    <a:cubicBezTo>
                      <a:pt x="18918" y="5777"/>
                      <a:pt x="18826" y="6181"/>
                      <a:pt x="18752" y="6567"/>
                    </a:cubicBezTo>
                    <a:cubicBezTo>
                      <a:pt x="18716" y="6788"/>
                      <a:pt x="18679" y="6990"/>
                      <a:pt x="18624" y="7155"/>
                    </a:cubicBezTo>
                    <a:cubicBezTo>
                      <a:pt x="18550" y="7376"/>
                      <a:pt x="18495" y="7597"/>
                      <a:pt x="18440" y="7817"/>
                    </a:cubicBezTo>
                    <a:cubicBezTo>
                      <a:pt x="18293" y="8350"/>
                      <a:pt x="18146" y="8847"/>
                      <a:pt x="17925" y="9362"/>
                    </a:cubicBezTo>
                    <a:cubicBezTo>
                      <a:pt x="17833" y="9545"/>
                      <a:pt x="17760" y="9711"/>
                      <a:pt x="17686" y="9895"/>
                    </a:cubicBezTo>
                    <a:cubicBezTo>
                      <a:pt x="17484" y="10171"/>
                      <a:pt x="17282" y="10428"/>
                      <a:pt x="17098" y="10722"/>
                    </a:cubicBezTo>
                    <a:cubicBezTo>
                      <a:pt x="16693" y="11439"/>
                      <a:pt x="16197" y="12064"/>
                      <a:pt x="15682" y="12671"/>
                    </a:cubicBezTo>
                    <a:cubicBezTo>
                      <a:pt x="15719" y="12616"/>
                      <a:pt x="15756" y="12542"/>
                      <a:pt x="15793" y="12469"/>
                    </a:cubicBezTo>
                    <a:cubicBezTo>
                      <a:pt x="16252" y="11660"/>
                      <a:pt x="16749" y="10832"/>
                      <a:pt x="17190" y="9987"/>
                    </a:cubicBezTo>
                    <a:cubicBezTo>
                      <a:pt x="17227" y="9895"/>
                      <a:pt x="17190" y="9784"/>
                      <a:pt x="17098" y="9729"/>
                    </a:cubicBezTo>
                    <a:cubicBezTo>
                      <a:pt x="17074" y="9720"/>
                      <a:pt x="17049" y="9715"/>
                      <a:pt x="17025" y="9715"/>
                    </a:cubicBezTo>
                    <a:cubicBezTo>
                      <a:pt x="16954" y="9715"/>
                      <a:pt x="16886" y="9753"/>
                      <a:pt x="16859" y="9821"/>
                    </a:cubicBezTo>
                    <a:cubicBezTo>
                      <a:pt x="16418" y="10649"/>
                      <a:pt x="15940" y="11476"/>
                      <a:pt x="15480" y="12285"/>
                    </a:cubicBezTo>
                    <a:cubicBezTo>
                      <a:pt x="15149" y="12855"/>
                      <a:pt x="14818" y="13425"/>
                      <a:pt x="14506" y="14013"/>
                    </a:cubicBezTo>
                    <a:cubicBezTo>
                      <a:pt x="14377" y="14160"/>
                      <a:pt x="14248" y="14289"/>
                      <a:pt x="14138" y="14417"/>
                    </a:cubicBezTo>
                    <a:cubicBezTo>
                      <a:pt x="13733" y="14895"/>
                      <a:pt x="13329" y="15355"/>
                      <a:pt x="12925" y="15796"/>
                    </a:cubicBezTo>
                    <a:cubicBezTo>
                      <a:pt x="13366" y="14969"/>
                      <a:pt x="13844" y="14142"/>
                      <a:pt x="14322" y="13333"/>
                    </a:cubicBezTo>
                    <a:cubicBezTo>
                      <a:pt x="14855" y="12652"/>
                      <a:pt x="15333" y="11917"/>
                      <a:pt x="15774" y="11090"/>
                    </a:cubicBezTo>
                    <a:cubicBezTo>
                      <a:pt x="15940" y="10777"/>
                      <a:pt x="16087" y="10465"/>
                      <a:pt x="16252" y="10152"/>
                    </a:cubicBezTo>
                    <a:cubicBezTo>
                      <a:pt x="16565" y="9564"/>
                      <a:pt x="16877" y="8957"/>
                      <a:pt x="17208" y="8369"/>
                    </a:cubicBezTo>
                    <a:cubicBezTo>
                      <a:pt x="17282" y="8203"/>
                      <a:pt x="17392" y="8056"/>
                      <a:pt x="17502" y="7891"/>
                    </a:cubicBezTo>
                    <a:cubicBezTo>
                      <a:pt x="17649" y="7689"/>
                      <a:pt x="17815" y="7450"/>
                      <a:pt x="17925" y="7211"/>
                    </a:cubicBezTo>
                    <a:cubicBezTo>
                      <a:pt x="17962" y="7119"/>
                      <a:pt x="17925" y="7008"/>
                      <a:pt x="17833" y="6953"/>
                    </a:cubicBezTo>
                    <a:cubicBezTo>
                      <a:pt x="17809" y="6944"/>
                      <a:pt x="17785" y="6939"/>
                      <a:pt x="17760" y="6939"/>
                    </a:cubicBezTo>
                    <a:cubicBezTo>
                      <a:pt x="17688" y="6939"/>
                      <a:pt x="17617" y="6977"/>
                      <a:pt x="17576" y="7045"/>
                    </a:cubicBezTo>
                    <a:cubicBezTo>
                      <a:pt x="17484" y="7266"/>
                      <a:pt x="17337" y="7468"/>
                      <a:pt x="17190" y="7689"/>
                    </a:cubicBezTo>
                    <a:cubicBezTo>
                      <a:pt x="17079" y="7854"/>
                      <a:pt x="16969" y="8020"/>
                      <a:pt x="16877" y="8185"/>
                    </a:cubicBezTo>
                    <a:cubicBezTo>
                      <a:pt x="16785" y="8350"/>
                      <a:pt x="16693" y="8534"/>
                      <a:pt x="16583" y="8718"/>
                    </a:cubicBezTo>
                    <a:cubicBezTo>
                      <a:pt x="16546" y="8737"/>
                      <a:pt x="16528" y="8755"/>
                      <a:pt x="16510" y="8792"/>
                    </a:cubicBezTo>
                    <a:cubicBezTo>
                      <a:pt x="15884" y="9987"/>
                      <a:pt x="15167" y="11182"/>
                      <a:pt x="14487" y="12321"/>
                    </a:cubicBezTo>
                    <a:cubicBezTo>
                      <a:pt x="14340" y="12579"/>
                      <a:pt x="14175" y="12855"/>
                      <a:pt x="14009" y="13112"/>
                    </a:cubicBezTo>
                    <a:cubicBezTo>
                      <a:pt x="13678" y="13535"/>
                      <a:pt x="13311" y="13921"/>
                      <a:pt x="12906" y="14289"/>
                    </a:cubicBezTo>
                    <a:cubicBezTo>
                      <a:pt x="13311" y="13682"/>
                      <a:pt x="13697" y="13038"/>
                      <a:pt x="14028" y="12395"/>
                    </a:cubicBezTo>
                    <a:cubicBezTo>
                      <a:pt x="14138" y="12211"/>
                      <a:pt x="14230" y="12046"/>
                      <a:pt x="14322" y="11862"/>
                    </a:cubicBezTo>
                    <a:cubicBezTo>
                      <a:pt x="14818" y="10943"/>
                      <a:pt x="15333" y="9987"/>
                      <a:pt x="15572" y="8957"/>
                    </a:cubicBezTo>
                    <a:cubicBezTo>
                      <a:pt x="16105" y="8167"/>
                      <a:pt x="16675" y="7247"/>
                      <a:pt x="17227" y="6199"/>
                    </a:cubicBezTo>
                    <a:cubicBezTo>
                      <a:pt x="17282" y="6108"/>
                      <a:pt x="17245" y="5997"/>
                      <a:pt x="17153" y="5942"/>
                    </a:cubicBezTo>
                    <a:cubicBezTo>
                      <a:pt x="17128" y="5932"/>
                      <a:pt x="17102" y="5928"/>
                      <a:pt x="17077" y="5928"/>
                    </a:cubicBezTo>
                    <a:cubicBezTo>
                      <a:pt x="17007" y="5928"/>
                      <a:pt x="16941" y="5962"/>
                      <a:pt x="16914" y="6016"/>
                    </a:cubicBezTo>
                    <a:cubicBezTo>
                      <a:pt x="16528" y="6733"/>
                      <a:pt x="16160" y="7376"/>
                      <a:pt x="15774" y="7964"/>
                    </a:cubicBezTo>
                    <a:cubicBezTo>
                      <a:pt x="15940" y="7174"/>
                      <a:pt x="16160" y="6402"/>
                      <a:pt x="16381" y="5630"/>
                    </a:cubicBezTo>
                    <a:cubicBezTo>
                      <a:pt x="16436" y="5391"/>
                      <a:pt x="16510" y="5170"/>
                      <a:pt x="16565" y="4931"/>
                    </a:cubicBezTo>
                    <a:cubicBezTo>
                      <a:pt x="16657" y="4637"/>
                      <a:pt x="16693" y="4324"/>
                      <a:pt x="16730" y="4030"/>
                    </a:cubicBezTo>
                    <a:cubicBezTo>
                      <a:pt x="16785" y="3534"/>
                      <a:pt x="16840" y="3074"/>
                      <a:pt x="17098" y="2651"/>
                    </a:cubicBezTo>
                    <a:cubicBezTo>
                      <a:pt x="17153" y="2578"/>
                      <a:pt x="17135" y="2449"/>
                      <a:pt x="17043" y="2394"/>
                    </a:cubicBezTo>
                    <a:cubicBezTo>
                      <a:pt x="17012" y="2376"/>
                      <a:pt x="16979" y="2367"/>
                      <a:pt x="16947" y="2367"/>
                    </a:cubicBezTo>
                    <a:cubicBezTo>
                      <a:pt x="16883" y="2367"/>
                      <a:pt x="16822" y="2400"/>
                      <a:pt x="16785" y="2449"/>
                    </a:cubicBezTo>
                    <a:cubicBezTo>
                      <a:pt x="16473" y="2945"/>
                      <a:pt x="16418" y="3479"/>
                      <a:pt x="16362" y="3993"/>
                    </a:cubicBezTo>
                    <a:cubicBezTo>
                      <a:pt x="16326" y="4288"/>
                      <a:pt x="16289" y="4563"/>
                      <a:pt x="16215" y="4839"/>
                    </a:cubicBezTo>
                    <a:cubicBezTo>
                      <a:pt x="16160" y="5060"/>
                      <a:pt x="16087" y="5299"/>
                      <a:pt x="16013" y="5538"/>
                    </a:cubicBezTo>
                    <a:cubicBezTo>
                      <a:pt x="15756" y="6494"/>
                      <a:pt x="15480" y="7505"/>
                      <a:pt x="15296" y="8498"/>
                    </a:cubicBezTo>
                    <a:cubicBezTo>
                      <a:pt x="15278" y="8608"/>
                      <a:pt x="15259" y="8718"/>
                      <a:pt x="15241" y="8810"/>
                    </a:cubicBezTo>
                    <a:cubicBezTo>
                      <a:pt x="15149" y="8939"/>
                      <a:pt x="15076" y="9049"/>
                      <a:pt x="15002" y="9159"/>
                    </a:cubicBezTo>
                    <a:cubicBezTo>
                      <a:pt x="14855" y="9398"/>
                      <a:pt x="14671" y="9619"/>
                      <a:pt x="14487" y="9840"/>
                    </a:cubicBezTo>
                    <a:cubicBezTo>
                      <a:pt x="14359" y="10005"/>
                      <a:pt x="14230" y="10171"/>
                      <a:pt x="14101" y="10336"/>
                    </a:cubicBezTo>
                    <a:cubicBezTo>
                      <a:pt x="14138" y="10262"/>
                      <a:pt x="14156" y="10171"/>
                      <a:pt x="14193" y="10079"/>
                    </a:cubicBezTo>
                    <a:cubicBezTo>
                      <a:pt x="14469" y="9215"/>
                      <a:pt x="14671" y="8498"/>
                      <a:pt x="14781" y="7817"/>
                    </a:cubicBezTo>
                    <a:cubicBezTo>
                      <a:pt x="14818" y="7670"/>
                      <a:pt x="14837" y="7523"/>
                      <a:pt x="14855" y="7394"/>
                    </a:cubicBezTo>
                    <a:cubicBezTo>
                      <a:pt x="14892" y="7045"/>
                      <a:pt x="14928" y="6714"/>
                      <a:pt x="15112" y="6438"/>
                    </a:cubicBezTo>
                    <a:cubicBezTo>
                      <a:pt x="15167" y="6347"/>
                      <a:pt x="15149" y="6236"/>
                      <a:pt x="15057" y="6181"/>
                    </a:cubicBezTo>
                    <a:cubicBezTo>
                      <a:pt x="15030" y="6160"/>
                      <a:pt x="14997" y="6150"/>
                      <a:pt x="14963" y="6150"/>
                    </a:cubicBezTo>
                    <a:cubicBezTo>
                      <a:pt x="14906" y="6150"/>
                      <a:pt x="14846" y="6179"/>
                      <a:pt x="14800" y="6236"/>
                    </a:cubicBezTo>
                    <a:cubicBezTo>
                      <a:pt x="14579" y="6586"/>
                      <a:pt x="14524" y="6972"/>
                      <a:pt x="14487" y="7358"/>
                    </a:cubicBezTo>
                    <a:cubicBezTo>
                      <a:pt x="14469" y="7486"/>
                      <a:pt x="14450" y="7615"/>
                      <a:pt x="14432" y="7744"/>
                    </a:cubicBezTo>
                    <a:cubicBezTo>
                      <a:pt x="14303" y="8406"/>
                      <a:pt x="14120" y="9123"/>
                      <a:pt x="13844" y="9968"/>
                    </a:cubicBezTo>
                    <a:cubicBezTo>
                      <a:pt x="13605" y="10685"/>
                      <a:pt x="13366" y="11347"/>
                      <a:pt x="13127" y="11972"/>
                    </a:cubicBezTo>
                    <a:cubicBezTo>
                      <a:pt x="12851" y="12469"/>
                      <a:pt x="12557" y="12947"/>
                      <a:pt x="12171" y="13406"/>
                    </a:cubicBezTo>
                    <a:cubicBezTo>
                      <a:pt x="11969" y="13645"/>
                      <a:pt x="11803" y="13921"/>
                      <a:pt x="11638" y="14178"/>
                    </a:cubicBezTo>
                    <a:cubicBezTo>
                      <a:pt x="11491" y="14417"/>
                      <a:pt x="11344" y="14656"/>
                      <a:pt x="11178" y="14859"/>
                    </a:cubicBezTo>
                    <a:cubicBezTo>
                      <a:pt x="11141" y="14914"/>
                      <a:pt x="11086" y="14969"/>
                      <a:pt x="11049" y="15006"/>
                    </a:cubicBezTo>
                    <a:cubicBezTo>
                      <a:pt x="11435" y="14160"/>
                      <a:pt x="11840" y="13314"/>
                      <a:pt x="12281" y="12487"/>
                    </a:cubicBezTo>
                    <a:cubicBezTo>
                      <a:pt x="12833" y="11421"/>
                      <a:pt x="13219" y="10226"/>
                      <a:pt x="13568" y="9067"/>
                    </a:cubicBezTo>
                    <a:cubicBezTo>
                      <a:pt x="13697" y="8700"/>
                      <a:pt x="13825" y="8295"/>
                      <a:pt x="13954" y="7909"/>
                    </a:cubicBezTo>
                    <a:cubicBezTo>
                      <a:pt x="14120" y="7431"/>
                      <a:pt x="14230" y="6898"/>
                      <a:pt x="14322" y="6402"/>
                    </a:cubicBezTo>
                    <a:cubicBezTo>
                      <a:pt x="14469" y="5758"/>
                      <a:pt x="14598" y="5078"/>
                      <a:pt x="14855" y="4490"/>
                    </a:cubicBezTo>
                    <a:cubicBezTo>
                      <a:pt x="14910" y="4398"/>
                      <a:pt x="14873" y="4288"/>
                      <a:pt x="14763" y="4251"/>
                    </a:cubicBezTo>
                    <a:cubicBezTo>
                      <a:pt x="14739" y="4241"/>
                      <a:pt x="14714" y="4237"/>
                      <a:pt x="14690" y="4237"/>
                    </a:cubicBezTo>
                    <a:cubicBezTo>
                      <a:pt x="14619" y="4237"/>
                      <a:pt x="14551" y="4274"/>
                      <a:pt x="14524" y="4343"/>
                    </a:cubicBezTo>
                    <a:cubicBezTo>
                      <a:pt x="14248" y="4968"/>
                      <a:pt x="14101" y="5666"/>
                      <a:pt x="13972" y="6328"/>
                    </a:cubicBezTo>
                    <a:cubicBezTo>
                      <a:pt x="13862" y="6825"/>
                      <a:pt x="13770" y="7321"/>
                      <a:pt x="13605" y="7799"/>
                    </a:cubicBezTo>
                    <a:cubicBezTo>
                      <a:pt x="13476" y="8185"/>
                      <a:pt x="13347" y="8571"/>
                      <a:pt x="13219" y="8957"/>
                    </a:cubicBezTo>
                    <a:cubicBezTo>
                      <a:pt x="12869" y="10097"/>
                      <a:pt x="12502" y="11274"/>
                      <a:pt x="11950" y="12303"/>
                    </a:cubicBezTo>
                    <a:cubicBezTo>
                      <a:pt x="11435" y="13296"/>
                      <a:pt x="10957" y="14307"/>
                      <a:pt x="10498" y="15300"/>
                    </a:cubicBezTo>
                    <a:cubicBezTo>
                      <a:pt x="10461" y="15373"/>
                      <a:pt x="10424" y="15447"/>
                      <a:pt x="10388" y="15502"/>
                    </a:cubicBezTo>
                    <a:cubicBezTo>
                      <a:pt x="10351" y="15539"/>
                      <a:pt x="10314" y="15576"/>
                      <a:pt x="10277" y="15631"/>
                    </a:cubicBezTo>
                    <a:cubicBezTo>
                      <a:pt x="10149" y="15759"/>
                      <a:pt x="10057" y="15943"/>
                      <a:pt x="9983" y="16109"/>
                    </a:cubicBezTo>
                    <a:cubicBezTo>
                      <a:pt x="9928" y="16219"/>
                      <a:pt x="9873" y="16311"/>
                      <a:pt x="9818" y="16403"/>
                    </a:cubicBezTo>
                    <a:cubicBezTo>
                      <a:pt x="9671" y="16605"/>
                      <a:pt x="9487" y="16881"/>
                      <a:pt x="9248" y="17175"/>
                    </a:cubicBezTo>
                    <a:cubicBezTo>
                      <a:pt x="9376" y="16881"/>
                      <a:pt x="9487" y="16605"/>
                      <a:pt x="9615" y="16311"/>
                    </a:cubicBezTo>
                    <a:cubicBezTo>
                      <a:pt x="9634" y="16256"/>
                      <a:pt x="9671" y="16201"/>
                      <a:pt x="9689" y="16127"/>
                    </a:cubicBezTo>
                    <a:cubicBezTo>
                      <a:pt x="9854" y="15815"/>
                      <a:pt x="10020" y="15502"/>
                      <a:pt x="10204" y="15189"/>
                    </a:cubicBezTo>
                    <a:cubicBezTo>
                      <a:pt x="10351" y="14877"/>
                      <a:pt x="10516" y="14583"/>
                      <a:pt x="10663" y="14289"/>
                    </a:cubicBezTo>
                    <a:cubicBezTo>
                      <a:pt x="11307" y="13038"/>
                      <a:pt x="11877" y="11770"/>
                      <a:pt x="12391" y="10575"/>
                    </a:cubicBezTo>
                    <a:cubicBezTo>
                      <a:pt x="12483" y="10354"/>
                      <a:pt x="12575" y="10152"/>
                      <a:pt x="12667" y="9950"/>
                    </a:cubicBezTo>
                    <a:cubicBezTo>
                      <a:pt x="13127" y="8939"/>
                      <a:pt x="13513" y="8075"/>
                      <a:pt x="13678" y="6935"/>
                    </a:cubicBezTo>
                    <a:cubicBezTo>
                      <a:pt x="13733" y="6622"/>
                      <a:pt x="13789" y="6291"/>
                      <a:pt x="13844" y="5960"/>
                    </a:cubicBezTo>
                    <a:cubicBezTo>
                      <a:pt x="14028" y="4894"/>
                      <a:pt x="14211" y="3791"/>
                      <a:pt x="14138" y="2743"/>
                    </a:cubicBezTo>
                    <a:cubicBezTo>
                      <a:pt x="14138" y="2651"/>
                      <a:pt x="14046" y="2578"/>
                      <a:pt x="13936" y="2578"/>
                    </a:cubicBezTo>
                    <a:cubicBezTo>
                      <a:pt x="13844" y="2578"/>
                      <a:pt x="13770" y="2670"/>
                      <a:pt x="13770" y="2780"/>
                    </a:cubicBezTo>
                    <a:cubicBezTo>
                      <a:pt x="13844" y="3773"/>
                      <a:pt x="13660" y="4857"/>
                      <a:pt x="13476" y="5905"/>
                    </a:cubicBezTo>
                    <a:cubicBezTo>
                      <a:pt x="13421" y="6236"/>
                      <a:pt x="13366" y="6567"/>
                      <a:pt x="13311" y="6880"/>
                    </a:cubicBezTo>
                    <a:cubicBezTo>
                      <a:pt x="13145" y="7983"/>
                      <a:pt x="12778" y="8810"/>
                      <a:pt x="12336" y="9803"/>
                    </a:cubicBezTo>
                    <a:cubicBezTo>
                      <a:pt x="12244" y="10005"/>
                      <a:pt x="12152" y="10207"/>
                      <a:pt x="12042" y="10428"/>
                    </a:cubicBezTo>
                    <a:cubicBezTo>
                      <a:pt x="11674" y="11310"/>
                      <a:pt x="11252" y="12248"/>
                      <a:pt x="10810" y="13186"/>
                    </a:cubicBezTo>
                    <a:cubicBezTo>
                      <a:pt x="10866" y="12873"/>
                      <a:pt x="10939" y="12579"/>
                      <a:pt x="11031" y="12285"/>
                    </a:cubicBezTo>
                    <a:cubicBezTo>
                      <a:pt x="11233" y="11715"/>
                      <a:pt x="11454" y="11163"/>
                      <a:pt x="11656" y="10630"/>
                    </a:cubicBezTo>
                    <a:cubicBezTo>
                      <a:pt x="12079" y="9527"/>
                      <a:pt x="12520" y="8387"/>
                      <a:pt x="12833" y="7192"/>
                    </a:cubicBezTo>
                    <a:cubicBezTo>
                      <a:pt x="13090" y="6218"/>
                      <a:pt x="13164" y="5207"/>
                      <a:pt x="13182" y="4527"/>
                    </a:cubicBezTo>
                    <a:cubicBezTo>
                      <a:pt x="13200" y="4104"/>
                      <a:pt x="13256" y="3662"/>
                      <a:pt x="13292" y="3240"/>
                    </a:cubicBezTo>
                    <a:cubicBezTo>
                      <a:pt x="13403" y="2228"/>
                      <a:pt x="13513" y="1181"/>
                      <a:pt x="13219" y="133"/>
                    </a:cubicBezTo>
                    <a:cubicBezTo>
                      <a:pt x="13203" y="53"/>
                      <a:pt x="13117" y="0"/>
                      <a:pt x="13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7" name="Google Shape;2167;p9"/>
          <p:cNvGrpSpPr/>
          <p:nvPr/>
        </p:nvGrpSpPr>
        <p:grpSpPr>
          <a:xfrm flipH="1" rot="10800000">
            <a:off x="4319228" y="1778639"/>
            <a:ext cx="405152" cy="627169"/>
            <a:chOff x="1323975" y="2019300"/>
            <a:chExt cx="247225" cy="382700"/>
          </a:xfrm>
        </p:grpSpPr>
        <p:sp>
          <p:nvSpPr>
            <p:cNvPr id="2168" name="Google Shape;2168;p9"/>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 name="Google Shape;2171;p9"/>
          <p:cNvGrpSpPr/>
          <p:nvPr/>
        </p:nvGrpSpPr>
        <p:grpSpPr>
          <a:xfrm rot="10800000">
            <a:off x="646478" y="1398514"/>
            <a:ext cx="275359" cy="252539"/>
            <a:chOff x="1403175" y="2247900"/>
            <a:chExt cx="168025" cy="154100"/>
          </a:xfrm>
        </p:grpSpPr>
        <p:sp>
          <p:nvSpPr>
            <p:cNvPr id="2172" name="Google Shape;2172;p9"/>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9"/>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4" name="Google Shape;2174;p9"/>
          <p:cNvSpPr txBox="1"/>
          <p:nvPr>
            <p:ph type="ctrTitle"/>
          </p:nvPr>
        </p:nvSpPr>
        <p:spPr>
          <a:xfrm>
            <a:off x="713225" y="1698650"/>
            <a:ext cx="3800700" cy="9111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5200"/>
              <a:buNone/>
              <a:defRPr sz="60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2175" name="Google Shape;2175;p9"/>
          <p:cNvSpPr txBox="1"/>
          <p:nvPr>
            <p:ph idx="1" type="subTitle"/>
          </p:nvPr>
        </p:nvSpPr>
        <p:spPr>
          <a:xfrm>
            <a:off x="713225" y="2533750"/>
            <a:ext cx="3800700" cy="91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2176" name="Google Shape;2176;p9"/>
          <p:cNvGrpSpPr/>
          <p:nvPr/>
        </p:nvGrpSpPr>
        <p:grpSpPr>
          <a:xfrm flipH="1" rot="885685">
            <a:off x="3825287" y="4109254"/>
            <a:ext cx="3563789" cy="1826836"/>
            <a:chOff x="-5437800" y="1555000"/>
            <a:chExt cx="4365552" cy="2237828"/>
          </a:xfrm>
        </p:grpSpPr>
        <p:sp>
          <p:nvSpPr>
            <p:cNvPr id="2177" name="Google Shape;2177;p9"/>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9"/>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9"/>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9"/>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9"/>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9"/>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261" name="Shape 2261"/>
        <p:cNvGrpSpPr/>
        <p:nvPr/>
      </p:nvGrpSpPr>
      <p:grpSpPr>
        <a:xfrm>
          <a:off x="0" y="0"/>
          <a:ext cx="0" cy="0"/>
          <a:chOff x="0" y="0"/>
          <a:chExt cx="0" cy="0"/>
        </a:xfrm>
      </p:grpSpPr>
      <p:sp>
        <p:nvSpPr>
          <p:cNvPr id="2262" name="Google Shape;2262;p10"/>
          <p:cNvSpPr/>
          <p:nvPr>
            <p:ph idx="2" type="pic"/>
          </p:nvPr>
        </p:nvSpPr>
        <p:spPr>
          <a:xfrm>
            <a:off x="0" y="0"/>
            <a:ext cx="9144000" cy="5143500"/>
          </a:xfrm>
          <a:prstGeom prst="rect">
            <a:avLst/>
          </a:prstGeom>
          <a:noFill/>
          <a:ln>
            <a:noFill/>
          </a:ln>
        </p:spPr>
      </p:sp>
      <p:sp>
        <p:nvSpPr>
          <p:cNvPr id="2263" name="Google Shape;2263;p10"/>
          <p:cNvSpPr txBox="1"/>
          <p:nvPr>
            <p:ph type="ctrTitle"/>
          </p:nvPr>
        </p:nvSpPr>
        <p:spPr>
          <a:xfrm>
            <a:off x="713225" y="3419475"/>
            <a:ext cx="3858900" cy="1184400"/>
          </a:xfrm>
          <a:prstGeom prst="rect">
            <a:avLst/>
          </a:prstGeom>
          <a:solidFill>
            <a:schemeClr val="dk2"/>
          </a:solidFill>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5200"/>
              <a:buNone/>
              <a:defRPr sz="38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264" name="Shape 2264"/>
        <p:cNvGrpSpPr/>
        <p:nvPr/>
      </p:nvGrpSpPr>
      <p:grpSpPr>
        <a:xfrm>
          <a:off x="0" y="0"/>
          <a:ext cx="0" cy="0"/>
          <a:chOff x="0" y="0"/>
          <a:chExt cx="0" cy="0"/>
        </a:xfrm>
      </p:grpSpPr>
      <p:grpSp>
        <p:nvGrpSpPr>
          <p:cNvPr id="2265" name="Google Shape;2265;p11"/>
          <p:cNvGrpSpPr/>
          <p:nvPr/>
        </p:nvGrpSpPr>
        <p:grpSpPr>
          <a:xfrm>
            <a:off x="-2336994" y="-1954451"/>
            <a:ext cx="13099249" cy="9219139"/>
            <a:chOff x="-2336994" y="-1954451"/>
            <a:chExt cx="13099249" cy="9219139"/>
          </a:xfrm>
        </p:grpSpPr>
        <p:sp>
          <p:nvSpPr>
            <p:cNvPr id="2266" name="Google Shape;2266;p11"/>
            <p:cNvSpPr/>
            <p:nvPr/>
          </p:nvSpPr>
          <p:spPr>
            <a:xfrm rot="580518">
              <a:off x="-1286640" y="-1019264"/>
              <a:ext cx="11632061" cy="5944882"/>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7" name="Google Shape;2267;p11"/>
            <p:cNvGrpSpPr/>
            <p:nvPr/>
          </p:nvGrpSpPr>
          <p:grpSpPr>
            <a:xfrm>
              <a:off x="-2336994" y="1080161"/>
              <a:ext cx="7771444" cy="6184527"/>
              <a:chOff x="-2336994" y="1080161"/>
              <a:chExt cx="7771444" cy="6184527"/>
            </a:xfrm>
          </p:grpSpPr>
          <p:sp>
            <p:nvSpPr>
              <p:cNvPr id="2268" name="Google Shape;2268;p11"/>
              <p:cNvSpPr/>
              <p:nvPr/>
            </p:nvSpPr>
            <p:spPr>
              <a:xfrm flipH="1" rot="959056">
                <a:off x="-1850845" y="1929608"/>
                <a:ext cx="6799145" cy="4485634"/>
              </a:xfrm>
              <a:custGeom>
                <a:rect b="b" l="l" r="r" t="t"/>
                <a:pathLst>
                  <a:path extrusionOk="0" h="45815" w="71462">
                    <a:moveTo>
                      <a:pt x="45521" y="12061"/>
                    </a:moveTo>
                    <a:lnTo>
                      <a:pt x="45521" y="12061"/>
                    </a:lnTo>
                    <a:cubicBezTo>
                      <a:pt x="45558" y="12097"/>
                      <a:pt x="45594" y="12134"/>
                      <a:pt x="45631" y="12171"/>
                    </a:cubicBezTo>
                    <a:lnTo>
                      <a:pt x="45594" y="12171"/>
                    </a:lnTo>
                    <a:cubicBezTo>
                      <a:pt x="45576" y="12134"/>
                      <a:pt x="45558" y="12097"/>
                      <a:pt x="45521" y="12061"/>
                    </a:cubicBezTo>
                    <a:close/>
                    <a:moveTo>
                      <a:pt x="43499" y="13127"/>
                    </a:moveTo>
                    <a:cubicBezTo>
                      <a:pt x="43517" y="13182"/>
                      <a:pt x="43535" y="13237"/>
                      <a:pt x="43554" y="13292"/>
                    </a:cubicBezTo>
                    <a:cubicBezTo>
                      <a:pt x="43535" y="13311"/>
                      <a:pt x="43535" y="13311"/>
                      <a:pt x="43517" y="13329"/>
                    </a:cubicBezTo>
                    <a:cubicBezTo>
                      <a:pt x="43517" y="13311"/>
                      <a:pt x="43499" y="13292"/>
                      <a:pt x="43499" y="13274"/>
                    </a:cubicBezTo>
                    <a:cubicBezTo>
                      <a:pt x="43480" y="13237"/>
                      <a:pt x="43462" y="13200"/>
                      <a:pt x="43425" y="13164"/>
                    </a:cubicBezTo>
                    <a:cubicBezTo>
                      <a:pt x="43425" y="13145"/>
                      <a:pt x="43407" y="13145"/>
                      <a:pt x="43407" y="13145"/>
                    </a:cubicBezTo>
                    <a:cubicBezTo>
                      <a:pt x="43388" y="13127"/>
                      <a:pt x="43388" y="13127"/>
                      <a:pt x="43388" y="13127"/>
                    </a:cubicBezTo>
                    <a:close/>
                    <a:moveTo>
                      <a:pt x="43627" y="13127"/>
                    </a:moveTo>
                    <a:lnTo>
                      <a:pt x="43627" y="13127"/>
                    </a:lnTo>
                    <a:cubicBezTo>
                      <a:pt x="43682" y="13145"/>
                      <a:pt x="43719" y="13164"/>
                      <a:pt x="43756" y="13219"/>
                    </a:cubicBezTo>
                    <a:cubicBezTo>
                      <a:pt x="43764" y="13244"/>
                      <a:pt x="43784" y="13254"/>
                      <a:pt x="43804" y="13254"/>
                    </a:cubicBezTo>
                    <a:cubicBezTo>
                      <a:pt x="43829" y="13254"/>
                      <a:pt x="43856" y="13239"/>
                      <a:pt x="43866" y="13219"/>
                    </a:cubicBezTo>
                    <a:lnTo>
                      <a:pt x="43885" y="13219"/>
                    </a:lnTo>
                    <a:cubicBezTo>
                      <a:pt x="43885" y="13237"/>
                      <a:pt x="43903" y="13274"/>
                      <a:pt x="43903" y="13292"/>
                    </a:cubicBezTo>
                    <a:cubicBezTo>
                      <a:pt x="43866" y="13329"/>
                      <a:pt x="43811" y="13366"/>
                      <a:pt x="43774" y="13403"/>
                    </a:cubicBezTo>
                    <a:cubicBezTo>
                      <a:pt x="43774" y="13347"/>
                      <a:pt x="43719" y="13292"/>
                      <a:pt x="43664" y="13274"/>
                    </a:cubicBezTo>
                    <a:cubicBezTo>
                      <a:pt x="43646" y="13219"/>
                      <a:pt x="43646" y="13182"/>
                      <a:pt x="43627" y="13127"/>
                    </a:cubicBezTo>
                    <a:close/>
                    <a:moveTo>
                      <a:pt x="42212" y="13035"/>
                    </a:moveTo>
                    <a:cubicBezTo>
                      <a:pt x="42340" y="13182"/>
                      <a:pt x="42469" y="13347"/>
                      <a:pt x="42598" y="13495"/>
                    </a:cubicBezTo>
                    <a:cubicBezTo>
                      <a:pt x="42634" y="13531"/>
                      <a:pt x="42653" y="13568"/>
                      <a:pt x="42690" y="13605"/>
                    </a:cubicBezTo>
                    <a:cubicBezTo>
                      <a:pt x="42671" y="13623"/>
                      <a:pt x="42671" y="13642"/>
                      <a:pt x="42653" y="13660"/>
                    </a:cubicBezTo>
                    <a:cubicBezTo>
                      <a:pt x="42634" y="13678"/>
                      <a:pt x="42616" y="13678"/>
                      <a:pt x="42598" y="13697"/>
                    </a:cubicBezTo>
                    <a:cubicBezTo>
                      <a:pt x="42451" y="13531"/>
                      <a:pt x="42322" y="13384"/>
                      <a:pt x="42212" y="13274"/>
                    </a:cubicBezTo>
                    <a:cubicBezTo>
                      <a:pt x="42193" y="13256"/>
                      <a:pt x="42193" y="13237"/>
                      <a:pt x="42175" y="13237"/>
                    </a:cubicBezTo>
                    <a:cubicBezTo>
                      <a:pt x="42175" y="13219"/>
                      <a:pt x="42175" y="13219"/>
                      <a:pt x="42156" y="13219"/>
                    </a:cubicBezTo>
                    <a:cubicBezTo>
                      <a:pt x="42175" y="13145"/>
                      <a:pt x="42193" y="13090"/>
                      <a:pt x="42212" y="13035"/>
                    </a:cubicBezTo>
                    <a:close/>
                    <a:moveTo>
                      <a:pt x="42248" y="13476"/>
                    </a:moveTo>
                    <a:cubicBezTo>
                      <a:pt x="42322" y="13550"/>
                      <a:pt x="42377" y="13623"/>
                      <a:pt x="42451" y="13715"/>
                    </a:cubicBezTo>
                    <a:cubicBezTo>
                      <a:pt x="42414" y="13715"/>
                      <a:pt x="42377" y="13697"/>
                      <a:pt x="42340" y="13678"/>
                    </a:cubicBezTo>
                    <a:cubicBezTo>
                      <a:pt x="42304" y="13660"/>
                      <a:pt x="42285" y="13642"/>
                      <a:pt x="42267" y="13623"/>
                    </a:cubicBezTo>
                    <a:cubicBezTo>
                      <a:pt x="42267" y="13568"/>
                      <a:pt x="42248" y="13531"/>
                      <a:pt x="42248" y="13476"/>
                    </a:cubicBezTo>
                    <a:close/>
                    <a:moveTo>
                      <a:pt x="36917" y="13678"/>
                    </a:moveTo>
                    <a:cubicBezTo>
                      <a:pt x="36899" y="13715"/>
                      <a:pt x="36880" y="13734"/>
                      <a:pt x="36862" y="13752"/>
                    </a:cubicBezTo>
                    <a:cubicBezTo>
                      <a:pt x="36843" y="13761"/>
                      <a:pt x="36825" y="13766"/>
                      <a:pt x="36807" y="13766"/>
                    </a:cubicBezTo>
                    <a:cubicBezTo>
                      <a:pt x="36788" y="13766"/>
                      <a:pt x="36770" y="13761"/>
                      <a:pt x="36751" y="13752"/>
                    </a:cubicBezTo>
                    <a:cubicBezTo>
                      <a:pt x="36715" y="13752"/>
                      <a:pt x="36660" y="13734"/>
                      <a:pt x="36623" y="13734"/>
                    </a:cubicBezTo>
                    <a:cubicBezTo>
                      <a:pt x="36715" y="13715"/>
                      <a:pt x="36807" y="13697"/>
                      <a:pt x="36917" y="13678"/>
                    </a:cubicBezTo>
                    <a:close/>
                    <a:moveTo>
                      <a:pt x="42910" y="13623"/>
                    </a:moveTo>
                    <a:cubicBezTo>
                      <a:pt x="42929" y="13660"/>
                      <a:pt x="42965" y="13715"/>
                      <a:pt x="43002" y="13770"/>
                    </a:cubicBezTo>
                    <a:cubicBezTo>
                      <a:pt x="42984" y="13770"/>
                      <a:pt x="42984" y="13770"/>
                      <a:pt x="42965" y="13789"/>
                    </a:cubicBezTo>
                    <a:cubicBezTo>
                      <a:pt x="42947" y="13752"/>
                      <a:pt x="42910" y="13715"/>
                      <a:pt x="42892" y="13678"/>
                    </a:cubicBezTo>
                    <a:cubicBezTo>
                      <a:pt x="42873" y="13678"/>
                      <a:pt x="42873" y="13678"/>
                      <a:pt x="42873" y="13660"/>
                    </a:cubicBezTo>
                    <a:cubicBezTo>
                      <a:pt x="42892" y="13642"/>
                      <a:pt x="42892" y="13642"/>
                      <a:pt x="42910" y="13623"/>
                    </a:cubicBezTo>
                    <a:close/>
                    <a:moveTo>
                      <a:pt x="37303" y="13476"/>
                    </a:moveTo>
                    <a:cubicBezTo>
                      <a:pt x="37340" y="13495"/>
                      <a:pt x="37377" y="13531"/>
                      <a:pt x="37413" y="13568"/>
                    </a:cubicBezTo>
                    <a:cubicBezTo>
                      <a:pt x="37395" y="13605"/>
                      <a:pt x="37395" y="13660"/>
                      <a:pt x="37395" y="13734"/>
                    </a:cubicBezTo>
                    <a:cubicBezTo>
                      <a:pt x="37413" y="13734"/>
                      <a:pt x="37413" y="13752"/>
                      <a:pt x="37413" y="13770"/>
                    </a:cubicBezTo>
                    <a:cubicBezTo>
                      <a:pt x="37395" y="13770"/>
                      <a:pt x="37377" y="13789"/>
                      <a:pt x="37377" y="13807"/>
                    </a:cubicBezTo>
                    <a:cubicBezTo>
                      <a:pt x="37321" y="13752"/>
                      <a:pt x="37285" y="13697"/>
                      <a:pt x="37248" y="13660"/>
                    </a:cubicBezTo>
                    <a:cubicBezTo>
                      <a:pt x="37248" y="13660"/>
                      <a:pt x="37248" y="13660"/>
                      <a:pt x="37229" y="13642"/>
                    </a:cubicBezTo>
                    <a:cubicBezTo>
                      <a:pt x="37248" y="13642"/>
                      <a:pt x="37229" y="13642"/>
                      <a:pt x="37248" y="13623"/>
                    </a:cubicBezTo>
                    <a:cubicBezTo>
                      <a:pt x="37248" y="13605"/>
                      <a:pt x="37248" y="13605"/>
                      <a:pt x="37248" y="13605"/>
                    </a:cubicBezTo>
                    <a:cubicBezTo>
                      <a:pt x="37248" y="13550"/>
                      <a:pt x="37266" y="13513"/>
                      <a:pt x="37303" y="13476"/>
                    </a:cubicBezTo>
                    <a:close/>
                    <a:moveTo>
                      <a:pt x="41568" y="13347"/>
                    </a:moveTo>
                    <a:lnTo>
                      <a:pt x="41568" y="13347"/>
                    </a:lnTo>
                    <a:cubicBezTo>
                      <a:pt x="41587" y="13366"/>
                      <a:pt x="41605" y="13366"/>
                      <a:pt x="41605" y="13384"/>
                    </a:cubicBezTo>
                    <a:cubicBezTo>
                      <a:pt x="41752" y="13513"/>
                      <a:pt x="41881" y="13642"/>
                      <a:pt x="42009" y="13789"/>
                    </a:cubicBezTo>
                    <a:cubicBezTo>
                      <a:pt x="42009" y="13789"/>
                      <a:pt x="41991" y="13789"/>
                      <a:pt x="41991" y="13807"/>
                    </a:cubicBezTo>
                    <a:cubicBezTo>
                      <a:pt x="41973" y="13816"/>
                      <a:pt x="41954" y="13821"/>
                      <a:pt x="41936" y="13821"/>
                    </a:cubicBezTo>
                    <a:cubicBezTo>
                      <a:pt x="41917" y="13821"/>
                      <a:pt x="41899" y="13816"/>
                      <a:pt x="41881" y="13807"/>
                    </a:cubicBezTo>
                    <a:lnTo>
                      <a:pt x="41844" y="13807"/>
                    </a:lnTo>
                    <a:cubicBezTo>
                      <a:pt x="41789" y="13752"/>
                      <a:pt x="41734" y="13697"/>
                      <a:pt x="41678" y="13642"/>
                    </a:cubicBezTo>
                    <a:cubicBezTo>
                      <a:pt x="41623" y="13550"/>
                      <a:pt x="41587" y="13458"/>
                      <a:pt x="41568" y="13347"/>
                    </a:cubicBezTo>
                    <a:close/>
                    <a:moveTo>
                      <a:pt x="43002" y="13384"/>
                    </a:moveTo>
                    <a:cubicBezTo>
                      <a:pt x="43039" y="13458"/>
                      <a:pt x="43094" y="13513"/>
                      <a:pt x="43149" y="13586"/>
                    </a:cubicBezTo>
                    <a:cubicBezTo>
                      <a:pt x="43186" y="13605"/>
                      <a:pt x="43204" y="13642"/>
                      <a:pt x="43223" y="13660"/>
                    </a:cubicBezTo>
                    <a:cubicBezTo>
                      <a:pt x="43241" y="13715"/>
                      <a:pt x="43260" y="13770"/>
                      <a:pt x="43260" y="13825"/>
                    </a:cubicBezTo>
                    <a:cubicBezTo>
                      <a:pt x="43241" y="13844"/>
                      <a:pt x="43223" y="13844"/>
                      <a:pt x="43223" y="13862"/>
                    </a:cubicBezTo>
                    <a:cubicBezTo>
                      <a:pt x="43204" y="13844"/>
                      <a:pt x="43204" y="13844"/>
                      <a:pt x="43204" y="13844"/>
                    </a:cubicBezTo>
                    <a:cubicBezTo>
                      <a:pt x="43186" y="13825"/>
                      <a:pt x="43168" y="13807"/>
                      <a:pt x="43168" y="13807"/>
                    </a:cubicBezTo>
                    <a:cubicBezTo>
                      <a:pt x="43094" y="13697"/>
                      <a:pt x="43039" y="13605"/>
                      <a:pt x="42965" y="13495"/>
                    </a:cubicBezTo>
                    <a:cubicBezTo>
                      <a:pt x="42984" y="13458"/>
                      <a:pt x="43002" y="13421"/>
                      <a:pt x="43002" y="13384"/>
                    </a:cubicBezTo>
                    <a:close/>
                    <a:moveTo>
                      <a:pt x="37193" y="13789"/>
                    </a:moveTo>
                    <a:cubicBezTo>
                      <a:pt x="37229" y="13825"/>
                      <a:pt x="37266" y="13862"/>
                      <a:pt x="37321" y="13917"/>
                    </a:cubicBezTo>
                    <a:cubicBezTo>
                      <a:pt x="37303" y="13917"/>
                      <a:pt x="37266" y="13917"/>
                      <a:pt x="37248" y="13899"/>
                    </a:cubicBezTo>
                    <a:cubicBezTo>
                      <a:pt x="37229" y="13881"/>
                      <a:pt x="37229" y="13862"/>
                      <a:pt x="37211" y="13844"/>
                    </a:cubicBezTo>
                    <a:cubicBezTo>
                      <a:pt x="37211" y="13825"/>
                      <a:pt x="37193" y="13807"/>
                      <a:pt x="37193" y="13789"/>
                    </a:cubicBezTo>
                    <a:close/>
                    <a:moveTo>
                      <a:pt x="37818" y="13954"/>
                    </a:moveTo>
                    <a:cubicBezTo>
                      <a:pt x="37818" y="13973"/>
                      <a:pt x="37818" y="13973"/>
                      <a:pt x="37818" y="13991"/>
                    </a:cubicBezTo>
                    <a:cubicBezTo>
                      <a:pt x="37818" y="14028"/>
                      <a:pt x="37799" y="14083"/>
                      <a:pt x="37763" y="14101"/>
                    </a:cubicBezTo>
                    <a:cubicBezTo>
                      <a:pt x="37781" y="14064"/>
                      <a:pt x="37781" y="14028"/>
                      <a:pt x="37799" y="13991"/>
                    </a:cubicBezTo>
                    <a:cubicBezTo>
                      <a:pt x="37818" y="13991"/>
                      <a:pt x="37818" y="13973"/>
                      <a:pt x="37818" y="13954"/>
                    </a:cubicBezTo>
                    <a:close/>
                    <a:moveTo>
                      <a:pt x="42800" y="13770"/>
                    </a:moveTo>
                    <a:cubicBezTo>
                      <a:pt x="42855" y="13825"/>
                      <a:pt x="42892" y="13899"/>
                      <a:pt x="42947" y="13954"/>
                    </a:cubicBezTo>
                    <a:cubicBezTo>
                      <a:pt x="42947" y="13973"/>
                      <a:pt x="42947" y="13973"/>
                      <a:pt x="42965" y="13991"/>
                    </a:cubicBezTo>
                    <a:cubicBezTo>
                      <a:pt x="42965" y="14009"/>
                      <a:pt x="42984" y="14028"/>
                      <a:pt x="43002" y="14046"/>
                    </a:cubicBezTo>
                    <a:cubicBezTo>
                      <a:pt x="42965" y="14083"/>
                      <a:pt x="42929" y="14120"/>
                      <a:pt x="42892" y="14156"/>
                    </a:cubicBezTo>
                    <a:cubicBezTo>
                      <a:pt x="42855" y="14083"/>
                      <a:pt x="42818" y="14009"/>
                      <a:pt x="42763" y="13936"/>
                    </a:cubicBezTo>
                    <a:cubicBezTo>
                      <a:pt x="42745" y="13917"/>
                      <a:pt x="42745" y="13899"/>
                      <a:pt x="42726" y="13881"/>
                    </a:cubicBezTo>
                    <a:cubicBezTo>
                      <a:pt x="42763" y="13844"/>
                      <a:pt x="42782" y="13807"/>
                      <a:pt x="42800" y="13770"/>
                    </a:cubicBezTo>
                    <a:close/>
                    <a:moveTo>
                      <a:pt x="42653" y="13973"/>
                    </a:moveTo>
                    <a:cubicBezTo>
                      <a:pt x="42653" y="13991"/>
                      <a:pt x="42653" y="13991"/>
                      <a:pt x="42671" y="13991"/>
                    </a:cubicBezTo>
                    <a:cubicBezTo>
                      <a:pt x="42708" y="14064"/>
                      <a:pt x="42763" y="14156"/>
                      <a:pt x="42800" y="14230"/>
                    </a:cubicBezTo>
                    <a:cubicBezTo>
                      <a:pt x="42763" y="14267"/>
                      <a:pt x="42726" y="14303"/>
                      <a:pt x="42690" y="14340"/>
                    </a:cubicBezTo>
                    <a:cubicBezTo>
                      <a:pt x="42671" y="14340"/>
                      <a:pt x="42671" y="14322"/>
                      <a:pt x="42671" y="14322"/>
                    </a:cubicBezTo>
                    <a:cubicBezTo>
                      <a:pt x="42616" y="14267"/>
                      <a:pt x="42561" y="14230"/>
                      <a:pt x="42524" y="14175"/>
                    </a:cubicBezTo>
                    <a:cubicBezTo>
                      <a:pt x="42561" y="14101"/>
                      <a:pt x="42598" y="14046"/>
                      <a:pt x="42653" y="13973"/>
                    </a:cubicBezTo>
                    <a:close/>
                    <a:moveTo>
                      <a:pt x="36770" y="14267"/>
                    </a:moveTo>
                    <a:cubicBezTo>
                      <a:pt x="36807" y="14303"/>
                      <a:pt x="36843" y="14322"/>
                      <a:pt x="36899" y="14322"/>
                    </a:cubicBezTo>
                    <a:cubicBezTo>
                      <a:pt x="36843" y="14340"/>
                      <a:pt x="36788" y="14359"/>
                      <a:pt x="36751" y="14359"/>
                    </a:cubicBezTo>
                    <a:cubicBezTo>
                      <a:pt x="36751" y="14322"/>
                      <a:pt x="36751" y="14285"/>
                      <a:pt x="36751" y="14267"/>
                    </a:cubicBezTo>
                    <a:close/>
                    <a:moveTo>
                      <a:pt x="42469" y="14285"/>
                    </a:moveTo>
                    <a:cubicBezTo>
                      <a:pt x="42506" y="14322"/>
                      <a:pt x="42543" y="14359"/>
                      <a:pt x="42579" y="14414"/>
                    </a:cubicBezTo>
                    <a:lnTo>
                      <a:pt x="42598" y="14414"/>
                    </a:lnTo>
                    <a:cubicBezTo>
                      <a:pt x="42579" y="14451"/>
                      <a:pt x="42543" y="14469"/>
                      <a:pt x="42524" y="14506"/>
                    </a:cubicBezTo>
                    <a:lnTo>
                      <a:pt x="42469" y="14451"/>
                    </a:lnTo>
                    <a:cubicBezTo>
                      <a:pt x="42451" y="14432"/>
                      <a:pt x="42432" y="14414"/>
                      <a:pt x="42414" y="14395"/>
                    </a:cubicBezTo>
                    <a:cubicBezTo>
                      <a:pt x="42432" y="14359"/>
                      <a:pt x="42451" y="14322"/>
                      <a:pt x="42469" y="14285"/>
                    </a:cubicBezTo>
                    <a:close/>
                    <a:moveTo>
                      <a:pt x="41164" y="14028"/>
                    </a:moveTo>
                    <a:lnTo>
                      <a:pt x="41164" y="14028"/>
                    </a:lnTo>
                    <a:cubicBezTo>
                      <a:pt x="41329" y="14046"/>
                      <a:pt x="41495" y="14138"/>
                      <a:pt x="41623" y="14248"/>
                    </a:cubicBezTo>
                    <a:cubicBezTo>
                      <a:pt x="41715" y="14340"/>
                      <a:pt x="41789" y="14451"/>
                      <a:pt x="41826" y="14561"/>
                    </a:cubicBezTo>
                    <a:cubicBezTo>
                      <a:pt x="41807" y="14561"/>
                      <a:pt x="41789" y="14542"/>
                      <a:pt x="41770" y="14524"/>
                    </a:cubicBezTo>
                    <a:cubicBezTo>
                      <a:pt x="41715" y="14487"/>
                      <a:pt x="41660" y="14451"/>
                      <a:pt x="41605" y="14395"/>
                    </a:cubicBezTo>
                    <a:cubicBezTo>
                      <a:pt x="41458" y="14285"/>
                      <a:pt x="41311" y="14156"/>
                      <a:pt x="41164" y="14028"/>
                    </a:cubicBezTo>
                    <a:close/>
                    <a:moveTo>
                      <a:pt x="42395" y="14542"/>
                    </a:moveTo>
                    <a:lnTo>
                      <a:pt x="42432" y="14579"/>
                    </a:lnTo>
                    <a:cubicBezTo>
                      <a:pt x="42414" y="14598"/>
                      <a:pt x="42395" y="14616"/>
                      <a:pt x="42395" y="14616"/>
                    </a:cubicBezTo>
                    <a:cubicBezTo>
                      <a:pt x="42377" y="14598"/>
                      <a:pt x="42377" y="14561"/>
                      <a:pt x="42395" y="14542"/>
                    </a:cubicBezTo>
                    <a:close/>
                    <a:moveTo>
                      <a:pt x="37321" y="14418"/>
                    </a:moveTo>
                    <a:cubicBezTo>
                      <a:pt x="37377" y="14418"/>
                      <a:pt x="37432" y="14423"/>
                      <a:pt x="37487" y="14432"/>
                    </a:cubicBezTo>
                    <a:cubicBezTo>
                      <a:pt x="37450" y="14432"/>
                      <a:pt x="37413" y="14469"/>
                      <a:pt x="37377" y="14506"/>
                    </a:cubicBezTo>
                    <a:cubicBezTo>
                      <a:pt x="37377" y="14506"/>
                      <a:pt x="37377" y="14506"/>
                      <a:pt x="37377" y="14487"/>
                    </a:cubicBezTo>
                    <a:cubicBezTo>
                      <a:pt x="37358" y="14524"/>
                      <a:pt x="37340" y="14561"/>
                      <a:pt x="37340" y="14616"/>
                    </a:cubicBezTo>
                    <a:cubicBezTo>
                      <a:pt x="37340" y="14634"/>
                      <a:pt x="37358" y="14671"/>
                      <a:pt x="37358" y="14690"/>
                    </a:cubicBezTo>
                    <a:lnTo>
                      <a:pt x="37285" y="14690"/>
                    </a:lnTo>
                    <a:cubicBezTo>
                      <a:pt x="37266" y="14598"/>
                      <a:pt x="37193" y="14561"/>
                      <a:pt x="37193" y="14561"/>
                    </a:cubicBezTo>
                    <a:cubicBezTo>
                      <a:pt x="37138" y="14524"/>
                      <a:pt x="37082" y="14524"/>
                      <a:pt x="37009" y="14524"/>
                    </a:cubicBezTo>
                    <a:cubicBezTo>
                      <a:pt x="36972" y="14524"/>
                      <a:pt x="36935" y="14542"/>
                      <a:pt x="36917" y="14561"/>
                    </a:cubicBezTo>
                    <a:cubicBezTo>
                      <a:pt x="36862" y="14598"/>
                      <a:pt x="36843" y="14634"/>
                      <a:pt x="36843" y="14690"/>
                    </a:cubicBezTo>
                    <a:cubicBezTo>
                      <a:pt x="36788" y="14690"/>
                      <a:pt x="36751" y="14653"/>
                      <a:pt x="36715" y="14634"/>
                    </a:cubicBezTo>
                    <a:cubicBezTo>
                      <a:pt x="36696" y="14634"/>
                      <a:pt x="36678" y="14616"/>
                      <a:pt x="36678" y="14616"/>
                    </a:cubicBezTo>
                    <a:cubicBezTo>
                      <a:pt x="36678" y="14579"/>
                      <a:pt x="36678" y="14542"/>
                      <a:pt x="36696" y="14524"/>
                    </a:cubicBezTo>
                    <a:lnTo>
                      <a:pt x="36825" y="14524"/>
                    </a:lnTo>
                    <a:cubicBezTo>
                      <a:pt x="36935" y="14506"/>
                      <a:pt x="37046" y="14451"/>
                      <a:pt x="37156" y="14432"/>
                    </a:cubicBezTo>
                    <a:cubicBezTo>
                      <a:pt x="37211" y="14423"/>
                      <a:pt x="37266" y="14418"/>
                      <a:pt x="37321" y="14418"/>
                    </a:cubicBezTo>
                    <a:close/>
                    <a:moveTo>
                      <a:pt x="38388" y="14340"/>
                    </a:moveTo>
                    <a:cubicBezTo>
                      <a:pt x="38424" y="14377"/>
                      <a:pt x="38461" y="14414"/>
                      <a:pt x="38480" y="14469"/>
                    </a:cubicBezTo>
                    <a:cubicBezTo>
                      <a:pt x="38516" y="14506"/>
                      <a:pt x="38535" y="14579"/>
                      <a:pt x="38535" y="14634"/>
                    </a:cubicBezTo>
                    <a:cubicBezTo>
                      <a:pt x="38461" y="14671"/>
                      <a:pt x="38406" y="14726"/>
                      <a:pt x="38351" y="14800"/>
                    </a:cubicBezTo>
                    <a:cubicBezTo>
                      <a:pt x="38314" y="14745"/>
                      <a:pt x="38277" y="14616"/>
                      <a:pt x="38259" y="14579"/>
                    </a:cubicBezTo>
                    <a:cubicBezTo>
                      <a:pt x="38314" y="14506"/>
                      <a:pt x="38351" y="14451"/>
                      <a:pt x="38369" y="14359"/>
                    </a:cubicBezTo>
                    <a:cubicBezTo>
                      <a:pt x="38369" y="14359"/>
                      <a:pt x="38388" y="14340"/>
                      <a:pt x="38388" y="14340"/>
                    </a:cubicBezTo>
                    <a:close/>
                    <a:moveTo>
                      <a:pt x="36678" y="14818"/>
                    </a:moveTo>
                    <a:cubicBezTo>
                      <a:pt x="36715" y="14837"/>
                      <a:pt x="36733" y="14873"/>
                      <a:pt x="36733" y="14929"/>
                    </a:cubicBezTo>
                    <a:cubicBezTo>
                      <a:pt x="36733" y="14947"/>
                      <a:pt x="36715" y="14965"/>
                      <a:pt x="36696" y="14984"/>
                    </a:cubicBezTo>
                    <a:cubicBezTo>
                      <a:pt x="36696" y="14965"/>
                      <a:pt x="36678" y="14965"/>
                      <a:pt x="36678" y="14947"/>
                    </a:cubicBezTo>
                    <a:cubicBezTo>
                      <a:pt x="36660" y="14910"/>
                      <a:pt x="36660" y="14855"/>
                      <a:pt x="36660" y="14818"/>
                    </a:cubicBezTo>
                    <a:close/>
                    <a:moveTo>
                      <a:pt x="41237" y="14726"/>
                    </a:moveTo>
                    <a:lnTo>
                      <a:pt x="41237" y="14726"/>
                    </a:lnTo>
                    <a:cubicBezTo>
                      <a:pt x="41348" y="14837"/>
                      <a:pt x="41476" y="14929"/>
                      <a:pt x="41605" y="15020"/>
                    </a:cubicBezTo>
                    <a:cubicBezTo>
                      <a:pt x="41605" y="15020"/>
                      <a:pt x="41623" y="15039"/>
                      <a:pt x="41623" y="15039"/>
                    </a:cubicBezTo>
                    <a:cubicBezTo>
                      <a:pt x="41605" y="15039"/>
                      <a:pt x="41587" y="15057"/>
                      <a:pt x="41587" y="15057"/>
                    </a:cubicBezTo>
                    <a:cubicBezTo>
                      <a:pt x="41565" y="15062"/>
                      <a:pt x="41544" y="15064"/>
                      <a:pt x="41525" y="15064"/>
                    </a:cubicBezTo>
                    <a:cubicBezTo>
                      <a:pt x="41378" y="15064"/>
                      <a:pt x="41288" y="14948"/>
                      <a:pt x="41256" y="14818"/>
                    </a:cubicBezTo>
                    <a:cubicBezTo>
                      <a:pt x="41237" y="14781"/>
                      <a:pt x="41237" y="14745"/>
                      <a:pt x="41237" y="14726"/>
                    </a:cubicBezTo>
                    <a:close/>
                    <a:moveTo>
                      <a:pt x="36531" y="14947"/>
                    </a:moveTo>
                    <a:cubicBezTo>
                      <a:pt x="36568" y="14984"/>
                      <a:pt x="36586" y="15002"/>
                      <a:pt x="36623" y="15039"/>
                    </a:cubicBezTo>
                    <a:lnTo>
                      <a:pt x="36604" y="15039"/>
                    </a:lnTo>
                    <a:cubicBezTo>
                      <a:pt x="36586" y="15057"/>
                      <a:pt x="36549" y="15076"/>
                      <a:pt x="36531" y="15112"/>
                    </a:cubicBezTo>
                    <a:cubicBezTo>
                      <a:pt x="36494" y="15112"/>
                      <a:pt x="36457" y="15112"/>
                      <a:pt x="36421" y="15131"/>
                    </a:cubicBezTo>
                    <a:cubicBezTo>
                      <a:pt x="36421" y="15131"/>
                      <a:pt x="36421" y="15131"/>
                      <a:pt x="36421" y="15112"/>
                    </a:cubicBezTo>
                    <a:cubicBezTo>
                      <a:pt x="36384" y="15076"/>
                      <a:pt x="36365" y="15039"/>
                      <a:pt x="36310" y="15020"/>
                    </a:cubicBezTo>
                    <a:cubicBezTo>
                      <a:pt x="36292" y="15002"/>
                      <a:pt x="36292" y="15002"/>
                      <a:pt x="36273" y="15002"/>
                    </a:cubicBezTo>
                    <a:cubicBezTo>
                      <a:pt x="36292" y="15002"/>
                      <a:pt x="36310" y="14984"/>
                      <a:pt x="36310" y="14984"/>
                    </a:cubicBezTo>
                    <a:cubicBezTo>
                      <a:pt x="36323" y="14986"/>
                      <a:pt x="36337" y="14987"/>
                      <a:pt x="36350" y="14987"/>
                    </a:cubicBezTo>
                    <a:cubicBezTo>
                      <a:pt x="36432" y="14987"/>
                      <a:pt x="36515" y="14947"/>
                      <a:pt x="36531" y="14947"/>
                    </a:cubicBezTo>
                    <a:close/>
                    <a:moveTo>
                      <a:pt x="36862" y="15002"/>
                    </a:moveTo>
                    <a:cubicBezTo>
                      <a:pt x="36880" y="15057"/>
                      <a:pt x="36917" y="15112"/>
                      <a:pt x="36935" y="15149"/>
                    </a:cubicBezTo>
                    <a:cubicBezTo>
                      <a:pt x="36935" y="15168"/>
                      <a:pt x="36954" y="15168"/>
                      <a:pt x="36954" y="15186"/>
                    </a:cubicBezTo>
                    <a:lnTo>
                      <a:pt x="36899" y="15186"/>
                    </a:lnTo>
                    <a:cubicBezTo>
                      <a:pt x="36862" y="15149"/>
                      <a:pt x="36825" y="15112"/>
                      <a:pt x="36788" y="15076"/>
                    </a:cubicBezTo>
                    <a:cubicBezTo>
                      <a:pt x="36825" y="15057"/>
                      <a:pt x="36843" y="15020"/>
                      <a:pt x="36862" y="15002"/>
                    </a:cubicBezTo>
                    <a:close/>
                    <a:moveTo>
                      <a:pt x="37229" y="14965"/>
                    </a:moveTo>
                    <a:cubicBezTo>
                      <a:pt x="37285" y="15020"/>
                      <a:pt x="37303" y="15131"/>
                      <a:pt x="37211" y="15168"/>
                    </a:cubicBezTo>
                    <a:cubicBezTo>
                      <a:pt x="37211" y="15186"/>
                      <a:pt x="37193" y="15186"/>
                      <a:pt x="37193" y="15186"/>
                    </a:cubicBezTo>
                    <a:cubicBezTo>
                      <a:pt x="37193" y="15186"/>
                      <a:pt x="37193" y="15168"/>
                      <a:pt x="37193" y="15149"/>
                    </a:cubicBezTo>
                    <a:cubicBezTo>
                      <a:pt x="37193" y="15131"/>
                      <a:pt x="37193" y="15112"/>
                      <a:pt x="37193" y="15076"/>
                    </a:cubicBezTo>
                    <a:cubicBezTo>
                      <a:pt x="37211" y="15039"/>
                      <a:pt x="37211" y="15002"/>
                      <a:pt x="37229" y="14965"/>
                    </a:cubicBezTo>
                    <a:close/>
                    <a:moveTo>
                      <a:pt x="37174" y="15351"/>
                    </a:moveTo>
                    <a:cubicBezTo>
                      <a:pt x="37193" y="15370"/>
                      <a:pt x="37211" y="15370"/>
                      <a:pt x="37211" y="15370"/>
                    </a:cubicBezTo>
                    <a:cubicBezTo>
                      <a:pt x="37193" y="15388"/>
                      <a:pt x="37193" y="15406"/>
                      <a:pt x="37174" y="15425"/>
                    </a:cubicBezTo>
                    <a:cubicBezTo>
                      <a:pt x="37174" y="15406"/>
                      <a:pt x="37174" y="15388"/>
                      <a:pt x="37174" y="15351"/>
                    </a:cubicBezTo>
                    <a:close/>
                    <a:moveTo>
                      <a:pt x="35979" y="15076"/>
                    </a:moveTo>
                    <a:cubicBezTo>
                      <a:pt x="35998" y="15085"/>
                      <a:pt x="36016" y="15089"/>
                      <a:pt x="36034" y="15089"/>
                    </a:cubicBezTo>
                    <a:cubicBezTo>
                      <a:pt x="36053" y="15089"/>
                      <a:pt x="36071" y="15085"/>
                      <a:pt x="36090" y="15076"/>
                    </a:cubicBezTo>
                    <a:lnTo>
                      <a:pt x="36090" y="15076"/>
                    </a:lnTo>
                    <a:cubicBezTo>
                      <a:pt x="36071" y="15094"/>
                      <a:pt x="36071" y="15112"/>
                      <a:pt x="36053" y="15131"/>
                    </a:cubicBezTo>
                    <a:cubicBezTo>
                      <a:pt x="36016" y="15223"/>
                      <a:pt x="36034" y="15351"/>
                      <a:pt x="36071" y="15443"/>
                    </a:cubicBezTo>
                    <a:cubicBezTo>
                      <a:pt x="36090" y="15480"/>
                      <a:pt x="36090" y="15535"/>
                      <a:pt x="36126" y="15572"/>
                    </a:cubicBezTo>
                    <a:cubicBezTo>
                      <a:pt x="36126" y="15590"/>
                      <a:pt x="36126" y="15590"/>
                      <a:pt x="36145" y="15609"/>
                    </a:cubicBezTo>
                    <a:cubicBezTo>
                      <a:pt x="36108" y="15590"/>
                      <a:pt x="36090" y="15572"/>
                      <a:pt x="36053" y="15572"/>
                    </a:cubicBezTo>
                    <a:cubicBezTo>
                      <a:pt x="36016" y="15517"/>
                      <a:pt x="35998" y="15443"/>
                      <a:pt x="35979" y="15370"/>
                    </a:cubicBezTo>
                    <a:cubicBezTo>
                      <a:pt x="35979" y="15278"/>
                      <a:pt x="35979" y="15186"/>
                      <a:pt x="35979" y="15094"/>
                    </a:cubicBezTo>
                    <a:cubicBezTo>
                      <a:pt x="35979" y="15094"/>
                      <a:pt x="35979" y="15094"/>
                      <a:pt x="35979" y="15076"/>
                    </a:cubicBezTo>
                    <a:close/>
                    <a:moveTo>
                      <a:pt x="36862" y="15388"/>
                    </a:moveTo>
                    <a:cubicBezTo>
                      <a:pt x="36875" y="15401"/>
                      <a:pt x="36897" y="15414"/>
                      <a:pt x="36922" y="15414"/>
                    </a:cubicBezTo>
                    <a:cubicBezTo>
                      <a:pt x="36932" y="15414"/>
                      <a:pt x="36943" y="15412"/>
                      <a:pt x="36954" y="15406"/>
                    </a:cubicBezTo>
                    <a:cubicBezTo>
                      <a:pt x="36990" y="15443"/>
                      <a:pt x="37009" y="15498"/>
                      <a:pt x="37046" y="15535"/>
                    </a:cubicBezTo>
                    <a:cubicBezTo>
                      <a:pt x="37027" y="15554"/>
                      <a:pt x="37009" y="15572"/>
                      <a:pt x="36990" y="15590"/>
                    </a:cubicBezTo>
                    <a:cubicBezTo>
                      <a:pt x="36972" y="15590"/>
                      <a:pt x="36972" y="15590"/>
                      <a:pt x="36972" y="15609"/>
                    </a:cubicBezTo>
                    <a:cubicBezTo>
                      <a:pt x="36954" y="15535"/>
                      <a:pt x="36935" y="15480"/>
                      <a:pt x="36899" y="15443"/>
                    </a:cubicBezTo>
                    <a:cubicBezTo>
                      <a:pt x="36880" y="15425"/>
                      <a:pt x="36862" y="15406"/>
                      <a:pt x="36862" y="15388"/>
                    </a:cubicBezTo>
                    <a:close/>
                    <a:moveTo>
                      <a:pt x="26732" y="14120"/>
                    </a:moveTo>
                    <a:cubicBezTo>
                      <a:pt x="26897" y="14598"/>
                      <a:pt x="27044" y="15094"/>
                      <a:pt x="27008" y="15590"/>
                    </a:cubicBezTo>
                    <a:cubicBezTo>
                      <a:pt x="27008" y="15609"/>
                      <a:pt x="27008" y="15645"/>
                      <a:pt x="27008" y="15664"/>
                    </a:cubicBezTo>
                    <a:cubicBezTo>
                      <a:pt x="26989" y="15535"/>
                      <a:pt x="26953" y="15406"/>
                      <a:pt x="26934" y="15296"/>
                    </a:cubicBezTo>
                    <a:cubicBezTo>
                      <a:pt x="26897" y="15112"/>
                      <a:pt x="26861" y="14910"/>
                      <a:pt x="26842" y="14726"/>
                    </a:cubicBezTo>
                    <a:cubicBezTo>
                      <a:pt x="26805" y="14524"/>
                      <a:pt x="26787" y="14322"/>
                      <a:pt x="26732" y="14120"/>
                    </a:cubicBezTo>
                    <a:close/>
                    <a:moveTo>
                      <a:pt x="37285" y="15535"/>
                    </a:moveTo>
                    <a:cubicBezTo>
                      <a:pt x="37303" y="15554"/>
                      <a:pt x="37303" y="15590"/>
                      <a:pt x="37321" y="15609"/>
                    </a:cubicBezTo>
                    <a:cubicBezTo>
                      <a:pt x="37340" y="15645"/>
                      <a:pt x="37358" y="15701"/>
                      <a:pt x="37377" y="15737"/>
                    </a:cubicBezTo>
                    <a:cubicBezTo>
                      <a:pt x="37358" y="15719"/>
                      <a:pt x="37358" y="15719"/>
                      <a:pt x="37358" y="15701"/>
                    </a:cubicBezTo>
                    <a:cubicBezTo>
                      <a:pt x="37321" y="15664"/>
                      <a:pt x="37285" y="15627"/>
                      <a:pt x="37248" y="15590"/>
                    </a:cubicBezTo>
                    <a:cubicBezTo>
                      <a:pt x="37266" y="15572"/>
                      <a:pt x="37285" y="15554"/>
                      <a:pt x="37285" y="15535"/>
                    </a:cubicBezTo>
                    <a:close/>
                    <a:moveTo>
                      <a:pt x="36586" y="15517"/>
                    </a:moveTo>
                    <a:cubicBezTo>
                      <a:pt x="36586" y="15554"/>
                      <a:pt x="36586" y="15609"/>
                      <a:pt x="36604" y="15664"/>
                    </a:cubicBezTo>
                    <a:cubicBezTo>
                      <a:pt x="36623" y="15756"/>
                      <a:pt x="36660" y="15829"/>
                      <a:pt x="36733" y="15903"/>
                    </a:cubicBezTo>
                    <a:cubicBezTo>
                      <a:pt x="36733" y="15921"/>
                      <a:pt x="36733" y="15921"/>
                      <a:pt x="36733" y="15921"/>
                    </a:cubicBezTo>
                    <a:cubicBezTo>
                      <a:pt x="36660" y="15884"/>
                      <a:pt x="36604" y="15848"/>
                      <a:pt x="36531" y="15811"/>
                    </a:cubicBezTo>
                    <a:cubicBezTo>
                      <a:pt x="36512" y="15811"/>
                      <a:pt x="36512" y="15793"/>
                      <a:pt x="36512" y="15793"/>
                    </a:cubicBezTo>
                    <a:cubicBezTo>
                      <a:pt x="36476" y="15737"/>
                      <a:pt x="36476" y="15664"/>
                      <a:pt x="36476" y="15609"/>
                    </a:cubicBezTo>
                    <a:cubicBezTo>
                      <a:pt x="36476" y="15572"/>
                      <a:pt x="36494" y="15535"/>
                      <a:pt x="36494" y="15517"/>
                    </a:cubicBezTo>
                    <a:close/>
                    <a:moveTo>
                      <a:pt x="37579" y="15866"/>
                    </a:moveTo>
                    <a:cubicBezTo>
                      <a:pt x="37579" y="15910"/>
                      <a:pt x="37579" y="15957"/>
                      <a:pt x="37579" y="15995"/>
                    </a:cubicBezTo>
                    <a:cubicBezTo>
                      <a:pt x="37579" y="15976"/>
                      <a:pt x="37560" y="15976"/>
                      <a:pt x="37560" y="15958"/>
                    </a:cubicBezTo>
                    <a:cubicBezTo>
                      <a:pt x="37560" y="15940"/>
                      <a:pt x="37560" y="15921"/>
                      <a:pt x="37560" y="15903"/>
                    </a:cubicBezTo>
                    <a:cubicBezTo>
                      <a:pt x="37560" y="15884"/>
                      <a:pt x="37560" y="15866"/>
                      <a:pt x="37579" y="15866"/>
                    </a:cubicBezTo>
                    <a:close/>
                    <a:moveTo>
                      <a:pt x="38094" y="15664"/>
                    </a:moveTo>
                    <a:cubicBezTo>
                      <a:pt x="38185" y="15719"/>
                      <a:pt x="38259" y="15756"/>
                      <a:pt x="38314" y="15829"/>
                    </a:cubicBezTo>
                    <a:cubicBezTo>
                      <a:pt x="38314" y="15829"/>
                      <a:pt x="38314" y="15848"/>
                      <a:pt x="38314" y="15848"/>
                    </a:cubicBezTo>
                    <a:cubicBezTo>
                      <a:pt x="38333" y="15921"/>
                      <a:pt x="38351" y="15976"/>
                      <a:pt x="38369" y="16050"/>
                    </a:cubicBezTo>
                    <a:cubicBezTo>
                      <a:pt x="38314" y="15958"/>
                      <a:pt x="38222" y="15829"/>
                      <a:pt x="38112" y="15756"/>
                    </a:cubicBezTo>
                    <a:cubicBezTo>
                      <a:pt x="38112" y="15719"/>
                      <a:pt x="38112" y="15701"/>
                      <a:pt x="38094" y="15664"/>
                    </a:cubicBezTo>
                    <a:close/>
                    <a:moveTo>
                      <a:pt x="38351" y="15517"/>
                    </a:moveTo>
                    <a:cubicBezTo>
                      <a:pt x="38535" y="15554"/>
                      <a:pt x="38700" y="15682"/>
                      <a:pt x="38811" y="15811"/>
                    </a:cubicBezTo>
                    <a:cubicBezTo>
                      <a:pt x="38700" y="15811"/>
                      <a:pt x="38572" y="15940"/>
                      <a:pt x="38516" y="16068"/>
                    </a:cubicBezTo>
                    <a:cubicBezTo>
                      <a:pt x="38480" y="15884"/>
                      <a:pt x="38424" y="15701"/>
                      <a:pt x="38351" y="15517"/>
                    </a:cubicBezTo>
                    <a:close/>
                    <a:moveTo>
                      <a:pt x="37027" y="16050"/>
                    </a:moveTo>
                    <a:cubicBezTo>
                      <a:pt x="37046" y="16087"/>
                      <a:pt x="37064" y="16123"/>
                      <a:pt x="37101" y="16160"/>
                    </a:cubicBezTo>
                    <a:cubicBezTo>
                      <a:pt x="37064" y="16142"/>
                      <a:pt x="37046" y="16123"/>
                      <a:pt x="37009" y="16105"/>
                    </a:cubicBezTo>
                    <a:cubicBezTo>
                      <a:pt x="37009" y="16087"/>
                      <a:pt x="37009" y="16068"/>
                      <a:pt x="36990" y="16068"/>
                    </a:cubicBezTo>
                    <a:cubicBezTo>
                      <a:pt x="37009" y="16050"/>
                      <a:pt x="37027" y="16050"/>
                      <a:pt x="37027" y="16050"/>
                    </a:cubicBezTo>
                    <a:close/>
                    <a:moveTo>
                      <a:pt x="37726" y="15903"/>
                    </a:moveTo>
                    <a:cubicBezTo>
                      <a:pt x="37726" y="15921"/>
                      <a:pt x="37726" y="15958"/>
                      <a:pt x="37726" y="15976"/>
                    </a:cubicBezTo>
                    <a:cubicBezTo>
                      <a:pt x="37744" y="16032"/>
                      <a:pt x="37744" y="16087"/>
                      <a:pt x="37763" y="16142"/>
                    </a:cubicBezTo>
                    <a:cubicBezTo>
                      <a:pt x="37744" y="16160"/>
                      <a:pt x="37744" y="16179"/>
                      <a:pt x="37744" y="16197"/>
                    </a:cubicBezTo>
                    <a:cubicBezTo>
                      <a:pt x="37707" y="16160"/>
                      <a:pt x="37671" y="16123"/>
                      <a:pt x="37634" y="16068"/>
                    </a:cubicBezTo>
                    <a:cubicBezTo>
                      <a:pt x="37707" y="16068"/>
                      <a:pt x="37726" y="15976"/>
                      <a:pt x="37726" y="15903"/>
                    </a:cubicBezTo>
                    <a:close/>
                    <a:moveTo>
                      <a:pt x="37358" y="15903"/>
                    </a:moveTo>
                    <a:cubicBezTo>
                      <a:pt x="37450" y="16032"/>
                      <a:pt x="37560" y="16160"/>
                      <a:pt x="37634" y="16271"/>
                    </a:cubicBezTo>
                    <a:cubicBezTo>
                      <a:pt x="37579" y="16234"/>
                      <a:pt x="37524" y="16215"/>
                      <a:pt x="37487" y="16179"/>
                    </a:cubicBezTo>
                    <a:cubicBezTo>
                      <a:pt x="37468" y="16179"/>
                      <a:pt x="37450" y="16179"/>
                      <a:pt x="37432" y="16160"/>
                    </a:cubicBezTo>
                    <a:cubicBezTo>
                      <a:pt x="37413" y="16142"/>
                      <a:pt x="37395" y="16105"/>
                      <a:pt x="37358" y="16087"/>
                    </a:cubicBezTo>
                    <a:cubicBezTo>
                      <a:pt x="37358" y="16087"/>
                      <a:pt x="37358" y="16087"/>
                      <a:pt x="37358" y="16068"/>
                    </a:cubicBezTo>
                    <a:cubicBezTo>
                      <a:pt x="37358" y="16013"/>
                      <a:pt x="37358" y="15958"/>
                      <a:pt x="37358" y="15903"/>
                    </a:cubicBezTo>
                    <a:close/>
                    <a:moveTo>
                      <a:pt x="38847" y="16344"/>
                    </a:moveTo>
                    <a:cubicBezTo>
                      <a:pt x="38847" y="16344"/>
                      <a:pt x="38847" y="16362"/>
                      <a:pt x="38847" y="16362"/>
                    </a:cubicBezTo>
                    <a:cubicBezTo>
                      <a:pt x="38829" y="16399"/>
                      <a:pt x="38811" y="16399"/>
                      <a:pt x="38774" y="16399"/>
                    </a:cubicBezTo>
                    <a:cubicBezTo>
                      <a:pt x="38792" y="16381"/>
                      <a:pt x="38829" y="16362"/>
                      <a:pt x="38847" y="16344"/>
                    </a:cubicBezTo>
                    <a:close/>
                    <a:moveTo>
                      <a:pt x="37505" y="16510"/>
                    </a:moveTo>
                    <a:cubicBezTo>
                      <a:pt x="37524" y="16528"/>
                      <a:pt x="37524" y="16546"/>
                      <a:pt x="37524" y="16565"/>
                    </a:cubicBezTo>
                    <a:lnTo>
                      <a:pt x="37505" y="16565"/>
                    </a:lnTo>
                    <a:cubicBezTo>
                      <a:pt x="37505" y="16546"/>
                      <a:pt x="37487" y="16546"/>
                      <a:pt x="37487" y="16546"/>
                    </a:cubicBezTo>
                    <a:cubicBezTo>
                      <a:pt x="37487" y="16528"/>
                      <a:pt x="37468" y="16528"/>
                      <a:pt x="37468" y="16510"/>
                    </a:cubicBezTo>
                    <a:close/>
                    <a:moveTo>
                      <a:pt x="34817" y="16337"/>
                    </a:moveTo>
                    <a:cubicBezTo>
                      <a:pt x="34851" y="16337"/>
                      <a:pt x="34883" y="16339"/>
                      <a:pt x="34913" y="16344"/>
                    </a:cubicBezTo>
                    <a:cubicBezTo>
                      <a:pt x="34987" y="16418"/>
                      <a:pt x="35078" y="16510"/>
                      <a:pt x="35170" y="16565"/>
                    </a:cubicBezTo>
                    <a:cubicBezTo>
                      <a:pt x="35078" y="16546"/>
                      <a:pt x="34987" y="16546"/>
                      <a:pt x="34913" y="16528"/>
                    </a:cubicBezTo>
                    <a:cubicBezTo>
                      <a:pt x="34876" y="16528"/>
                      <a:pt x="34839" y="16510"/>
                      <a:pt x="34803" y="16510"/>
                    </a:cubicBezTo>
                    <a:cubicBezTo>
                      <a:pt x="34748" y="16510"/>
                      <a:pt x="34692" y="16546"/>
                      <a:pt x="34637" y="16565"/>
                    </a:cubicBezTo>
                    <a:cubicBezTo>
                      <a:pt x="34637" y="16583"/>
                      <a:pt x="34637" y="16583"/>
                      <a:pt x="34619" y="16583"/>
                    </a:cubicBezTo>
                    <a:cubicBezTo>
                      <a:pt x="34619" y="16565"/>
                      <a:pt x="34619" y="16528"/>
                      <a:pt x="34619" y="16491"/>
                    </a:cubicBezTo>
                    <a:cubicBezTo>
                      <a:pt x="34619" y="16436"/>
                      <a:pt x="34582" y="16381"/>
                      <a:pt x="34527" y="16381"/>
                    </a:cubicBezTo>
                    <a:cubicBezTo>
                      <a:pt x="34621" y="16354"/>
                      <a:pt x="34725" y="16337"/>
                      <a:pt x="34817" y="16337"/>
                    </a:cubicBezTo>
                    <a:close/>
                    <a:moveTo>
                      <a:pt x="38075" y="16510"/>
                    </a:moveTo>
                    <a:cubicBezTo>
                      <a:pt x="38094" y="16565"/>
                      <a:pt x="38094" y="16620"/>
                      <a:pt x="38038" y="16657"/>
                    </a:cubicBezTo>
                    <a:lnTo>
                      <a:pt x="38002" y="16657"/>
                    </a:lnTo>
                    <a:cubicBezTo>
                      <a:pt x="38020" y="16620"/>
                      <a:pt x="38038" y="16583"/>
                      <a:pt x="38057" y="16546"/>
                    </a:cubicBezTo>
                    <a:cubicBezTo>
                      <a:pt x="38057" y="16546"/>
                      <a:pt x="38075" y="16528"/>
                      <a:pt x="38075" y="16510"/>
                    </a:cubicBezTo>
                    <a:close/>
                    <a:moveTo>
                      <a:pt x="37652" y="16730"/>
                    </a:moveTo>
                    <a:cubicBezTo>
                      <a:pt x="37652" y="16737"/>
                      <a:pt x="37652" y="16744"/>
                      <a:pt x="37653" y="16749"/>
                    </a:cubicBezTo>
                    <a:lnTo>
                      <a:pt x="37653" y="16749"/>
                    </a:lnTo>
                    <a:cubicBezTo>
                      <a:pt x="37648" y="16745"/>
                      <a:pt x="37644" y="16740"/>
                      <a:pt x="37634" y="16730"/>
                    </a:cubicBezTo>
                    <a:close/>
                    <a:moveTo>
                      <a:pt x="38185" y="16362"/>
                    </a:moveTo>
                    <a:cubicBezTo>
                      <a:pt x="38277" y="16399"/>
                      <a:pt x="38369" y="16436"/>
                      <a:pt x="38443" y="16491"/>
                    </a:cubicBezTo>
                    <a:cubicBezTo>
                      <a:pt x="38461" y="16601"/>
                      <a:pt x="38461" y="16712"/>
                      <a:pt x="38461" y="16804"/>
                    </a:cubicBezTo>
                    <a:cubicBezTo>
                      <a:pt x="38333" y="16693"/>
                      <a:pt x="38277" y="16510"/>
                      <a:pt x="38185" y="16362"/>
                    </a:cubicBezTo>
                    <a:close/>
                    <a:moveTo>
                      <a:pt x="36182" y="15756"/>
                    </a:moveTo>
                    <a:cubicBezTo>
                      <a:pt x="36273" y="15811"/>
                      <a:pt x="36347" y="15848"/>
                      <a:pt x="36365" y="15848"/>
                    </a:cubicBezTo>
                    <a:cubicBezTo>
                      <a:pt x="36384" y="15866"/>
                      <a:pt x="36421" y="15866"/>
                      <a:pt x="36439" y="15884"/>
                    </a:cubicBezTo>
                    <a:lnTo>
                      <a:pt x="36402" y="15884"/>
                    </a:lnTo>
                    <a:cubicBezTo>
                      <a:pt x="36365" y="15866"/>
                      <a:pt x="36329" y="15866"/>
                      <a:pt x="36273" y="15866"/>
                    </a:cubicBezTo>
                    <a:cubicBezTo>
                      <a:pt x="36145" y="15866"/>
                      <a:pt x="36016" y="15976"/>
                      <a:pt x="35943" y="16105"/>
                    </a:cubicBezTo>
                    <a:cubicBezTo>
                      <a:pt x="35943" y="16123"/>
                      <a:pt x="35924" y="16160"/>
                      <a:pt x="35924" y="16179"/>
                    </a:cubicBezTo>
                    <a:cubicBezTo>
                      <a:pt x="35906" y="16160"/>
                      <a:pt x="35887" y="16160"/>
                      <a:pt x="35869" y="16142"/>
                    </a:cubicBezTo>
                    <a:cubicBezTo>
                      <a:pt x="35839" y="16127"/>
                      <a:pt x="35797" y="16100"/>
                      <a:pt x="35763" y="16100"/>
                    </a:cubicBezTo>
                    <a:cubicBezTo>
                      <a:pt x="35755" y="16100"/>
                      <a:pt x="35747" y="16102"/>
                      <a:pt x="35740" y="16105"/>
                    </a:cubicBezTo>
                    <a:cubicBezTo>
                      <a:pt x="35667" y="16123"/>
                      <a:pt x="35630" y="16179"/>
                      <a:pt x="35593" y="16234"/>
                    </a:cubicBezTo>
                    <a:cubicBezTo>
                      <a:pt x="35575" y="16252"/>
                      <a:pt x="35556" y="16289"/>
                      <a:pt x="35556" y="16326"/>
                    </a:cubicBezTo>
                    <a:cubicBezTo>
                      <a:pt x="35556" y="16344"/>
                      <a:pt x="35556" y="16381"/>
                      <a:pt x="35556" y="16399"/>
                    </a:cubicBezTo>
                    <a:cubicBezTo>
                      <a:pt x="35593" y="16583"/>
                      <a:pt x="35685" y="16730"/>
                      <a:pt x="35795" y="16859"/>
                    </a:cubicBezTo>
                    <a:cubicBezTo>
                      <a:pt x="35685" y="16804"/>
                      <a:pt x="35593" y="16730"/>
                      <a:pt x="35501" y="16693"/>
                    </a:cubicBezTo>
                    <a:cubicBezTo>
                      <a:pt x="35465" y="16565"/>
                      <a:pt x="35483" y="16583"/>
                      <a:pt x="35538" y="16362"/>
                    </a:cubicBezTo>
                    <a:cubicBezTo>
                      <a:pt x="35556" y="16234"/>
                      <a:pt x="35538" y="16123"/>
                      <a:pt x="35520" y="16050"/>
                    </a:cubicBezTo>
                    <a:lnTo>
                      <a:pt x="35520" y="16050"/>
                    </a:lnTo>
                    <a:cubicBezTo>
                      <a:pt x="35538" y="16068"/>
                      <a:pt x="35556" y="16087"/>
                      <a:pt x="35575" y="16087"/>
                    </a:cubicBezTo>
                    <a:cubicBezTo>
                      <a:pt x="35593" y="16096"/>
                      <a:pt x="35612" y="16101"/>
                      <a:pt x="35630" y="16101"/>
                    </a:cubicBezTo>
                    <a:cubicBezTo>
                      <a:pt x="35648" y="16101"/>
                      <a:pt x="35667" y="16096"/>
                      <a:pt x="35685" y="16087"/>
                    </a:cubicBezTo>
                    <a:cubicBezTo>
                      <a:pt x="35759" y="16068"/>
                      <a:pt x="35832" y="16032"/>
                      <a:pt x="35887" y="15976"/>
                    </a:cubicBezTo>
                    <a:cubicBezTo>
                      <a:pt x="35924" y="15940"/>
                      <a:pt x="35961" y="15884"/>
                      <a:pt x="35998" y="15848"/>
                    </a:cubicBezTo>
                    <a:cubicBezTo>
                      <a:pt x="36053" y="15793"/>
                      <a:pt x="36108" y="15774"/>
                      <a:pt x="36182" y="15756"/>
                    </a:cubicBezTo>
                    <a:close/>
                    <a:moveTo>
                      <a:pt x="38608" y="16528"/>
                    </a:moveTo>
                    <a:cubicBezTo>
                      <a:pt x="38608" y="16546"/>
                      <a:pt x="38627" y="16546"/>
                      <a:pt x="38627" y="16546"/>
                    </a:cubicBezTo>
                    <a:cubicBezTo>
                      <a:pt x="38663" y="16601"/>
                      <a:pt x="38700" y="16638"/>
                      <a:pt x="38737" y="16693"/>
                    </a:cubicBezTo>
                    <a:cubicBezTo>
                      <a:pt x="38700" y="16749"/>
                      <a:pt x="38682" y="16822"/>
                      <a:pt x="38645" y="16896"/>
                    </a:cubicBezTo>
                    <a:lnTo>
                      <a:pt x="38645" y="16914"/>
                    </a:lnTo>
                    <a:lnTo>
                      <a:pt x="38608" y="16914"/>
                    </a:lnTo>
                    <a:cubicBezTo>
                      <a:pt x="38608" y="16785"/>
                      <a:pt x="38608" y="16675"/>
                      <a:pt x="38590" y="16565"/>
                    </a:cubicBezTo>
                    <a:cubicBezTo>
                      <a:pt x="38590" y="16546"/>
                      <a:pt x="38590" y="16546"/>
                      <a:pt x="38590" y="16546"/>
                    </a:cubicBezTo>
                    <a:cubicBezTo>
                      <a:pt x="38608" y="16546"/>
                      <a:pt x="38608" y="16546"/>
                      <a:pt x="38608" y="16528"/>
                    </a:cubicBezTo>
                    <a:close/>
                    <a:moveTo>
                      <a:pt x="37818" y="16988"/>
                    </a:moveTo>
                    <a:cubicBezTo>
                      <a:pt x="37818" y="17006"/>
                      <a:pt x="37836" y="17024"/>
                      <a:pt x="37855" y="17043"/>
                    </a:cubicBezTo>
                    <a:cubicBezTo>
                      <a:pt x="37836" y="17043"/>
                      <a:pt x="37836" y="17043"/>
                      <a:pt x="37818" y="17061"/>
                    </a:cubicBezTo>
                    <a:cubicBezTo>
                      <a:pt x="37818" y="17043"/>
                      <a:pt x="37818" y="17024"/>
                      <a:pt x="37799" y="17006"/>
                    </a:cubicBezTo>
                    <a:cubicBezTo>
                      <a:pt x="37799" y="17006"/>
                      <a:pt x="37818" y="16988"/>
                      <a:pt x="37818" y="16988"/>
                    </a:cubicBezTo>
                    <a:close/>
                    <a:moveTo>
                      <a:pt x="37229" y="16877"/>
                    </a:moveTo>
                    <a:cubicBezTo>
                      <a:pt x="37289" y="16907"/>
                      <a:pt x="37362" y="16937"/>
                      <a:pt x="37436" y="16937"/>
                    </a:cubicBezTo>
                    <a:cubicBezTo>
                      <a:pt x="37453" y="16937"/>
                      <a:pt x="37470" y="16936"/>
                      <a:pt x="37487" y="16932"/>
                    </a:cubicBezTo>
                    <a:lnTo>
                      <a:pt x="37671" y="16932"/>
                    </a:lnTo>
                    <a:cubicBezTo>
                      <a:pt x="37689" y="16951"/>
                      <a:pt x="37689" y="16969"/>
                      <a:pt x="37707" y="16988"/>
                    </a:cubicBezTo>
                    <a:cubicBezTo>
                      <a:pt x="37707" y="17024"/>
                      <a:pt x="37726" y="17061"/>
                      <a:pt x="37744" y="17098"/>
                    </a:cubicBezTo>
                    <a:cubicBezTo>
                      <a:pt x="37707" y="17116"/>
                      <a:pt x="37652" y="17116"/>
                      <a:pt x="37616" y="17116"/>
                    </a:cubicBezTo>
                    <a:cubicBezTo>
                      <a:pt x="37450" y="17116"/>
                      <a:pt x="37303" y="17006"/>
                      <a:pt x="37229" y="16877"/>
                    </a:cubicBezTo>
                    <a:close/>
                    <a:moveTo>
                      <a:pt x="16694" y="16840"/>
                    </a:moveTo>
                    <a:cubicBezTo>
                      <a:pt x="16749" y="16932"/>
                      <a:pt x="16804" y="17024"/>
                      <a:pt x="16859" y="17135"/>
                    </a:cubicBezTo>
                    <a:cubicBezTo>
                      <a:pt x="16786" y="17135"/>
                      <a:pt x="16712" y="17135"/>
                      <a:pt x="16657" y="17153"/>
                    </a:cubicBezTo>
                    <a:cubicBezTo>
                      <a:pt x="16676" y="17061"/>
                      <a:pt x="16694" y="16951"/>
                      <a:pt x="16694" y="16840"/>
                    </a:cubicBezTo>
                    <a:close/>
                    <a:moveTo>
                      <a:pt x="39031" y="16032"/>
                    </a:moveTo>
                    <a:cubicBezTo>
                      <a:pt x="39086" y="16068"/>
                      <a:pt x="39141" y="16123"/>
                      <a:pt x="39197" y="16160"/>
                    </a:cubicBezTo>
                    <a:cubicBezTo>
                      <a:pt x="39362" y="16234"/>
                      <a:pt x="39528" y="16289"/>
                      <a:pt x="39656" y="16399"/>
                    </a:cubicBezTo>
                    <a:cubicBezTo>
                      <a:pt x="39803" y="16491"/>
                      <a:pt x="39914" y="16620"/>
                      <a:pt x="40006" y="16767"/>
                    </a:cubicBezTo>
                    <a:cubicBezTo>
                      <a:pt x="40042" y="16822"/>
                      <a:pt x="40079" y="16896"/>
                      <a:pt x="40097" y="16969"/>
                    </a:cubicBezTo>
                    <a:cubicBezTo>
                      <a:pt x="40006" y="17061"/>
                      <a:pt x="39914" y="17153"/>
                      <a:pt x="39822" y="17245"/>
                    </a:cubicBezTo>
                    <a:cubicBezTo>
                      <a:pt x="39767" y="17227"/>
                      <a:pt x="39711" y="17190"/>
                      <a:pt x="39675" y="17153"/>
                    </a:cubicBezTo>
                    <a:cubicBezTo>
                      <a:pt x="39601" y="17098"/>
                      <a:pt x="39528" y="17043"/>
                      <a:pt x="39436" y="17006"/>
                    </a:cubicBezTo>
                    <a:cubicBezTo>
                      <a:pt x="39380" y="16951"/>
                      <a:pt x="39307" y="16914"/>
                      <a:pt x="39233" y="16859"/>
                    </a:cubicBezTo>
                    <a:cubicBezTo>
                      <a:pt x="39233" y="16840"/>
                      <a:pt x="39215" y="16822"/>
                      <a:pt x="39197" y="16822"/>
                    </a:cubicBezTo>
                    <a:cubicBezTo>
                      <a:pt x="39270" y="16730"/>
                      <a:pt x="39325" y="16620"/>
                      <a:pt x="39289" y="16528"/>
                    </a:cubicBezTo>
                    <a:cubicBezTo>
                      <a:pt x="39289" y="16473"/>
                      <a:pt x="39252" y="16436"/>
                      <a:pt x="39160" y="16418"/>
                    </a:cubicBezTo>
                    <a:cubicBezTo>
                      <a:pt x="39141" y="16418"/>
                      <a:pt x="39123" y="16418"/>
                      <a:pt x="39105" y="16436"/>
                    </a:cubicBezTo>
                    <a:cubicBezTo>
                      <a:pt x="39105" y="16326"/>
                      <a:pt x="39105" y="16197"/>
                      <a:pt x="39031" y="16105"/>
                    </a:cubicBezTo>
                    <a:cubicBezTo>
                      <a:pt x="39031" y="16087"/>
                      <a:pt x="39031" y="16050"/>
                      <a:pt x="39031" y="16032"/>
                    </a:cubicBezTo>
                    <a:close/>
                    <a:moveTo>
                      <a:pt x="37174" y="17116"/>
                    </a:moveTo>
                    <a:cubicBezTo>
                      <a:pt x="37248" y="17135"/>
                      <a:pt x="37321" y="17190"/>
                      <a:pt x="37321" y="17282"/>
                    </a:cubicBezTo>
                    <a:cubicBezTo>
                      <a:pt x="37321" y="17374"/>
                      <a:pt x="37211" y="17429"/>
                      <a:pt x="37138" y="17447"/>
                    </a:cubicBezTo>
                    <a:cubicBezTo>
                      <a:pt x="37138" y="17355"/>
                      <a:pt x="37156" y="17282"/>
                      <a:pt x="37156" y="17208"/>
                    </a:cubicBezTo>
                    <a:cubicBezTo>
                      <a:pt x="37174" y="17171"/>
                      <a:pt x="37174" y="17135"/>
                      <a:pt x="37174" y="17116"/>
                    </a:cubicBezTo>
                    <a:close/>
                    <a:moveTo>
                      <a:pt x="28221" y="17466"/>
                    </a:moveTo>
                    <a:cubicBezTo>
                      <a:pt x="28221" y="17484"/>
                      <a:pt x="28221" y="17502"/>
                      <a:pt x="28221" y="17521"/>
                    </a:cubicBezTo>
                    <a:lnTo>
                      <a:pt x="28203" y="17521"/>
                    </a:lnTo>
                    <a:cubicBezTo>
                      <a:pt x="28221" y="17502"/>
                      <a:pt x="28221" y="17484"/>
                      <a:pt x="28221" y="17466"/>
                    </a:cubicBezTo>
                    <a:close/>
                    <a:moveTo>
                      <a:pt x="36696" y="16050"/>
                    </a:moveTo>
                    <a:cubicBezTo>
                      <a:pt x="36722" y="16063"/>
                      <a:pt x="36748" y="16076"/>
                      <a:pt x="36768" y="16076"/>
                    </a:cubicBezTo>
                    <a:cubicBezTo>
                      <a:pt x="36776" y="16076"/>
                      <a:pt x="36783" y="16074"/>
                      <a:pt x="36788" y="16068"/>
                    </a:cubicBezTo>
                    <a:cubicBezTo>
                      <a:pt x="36807" y="16087"/>
                      <a:pt x="36825" y="16105"/>
                      <a:pt x="36862" y="16105"/>
                    </a:cubicBezTo>
                    <a:cubicBezTo>
                      <a:pt x="36899" y="16142"/>
                      <a:pt x="36935" y="16160"/>
                      <a:pt x="36990" y="16179"/>
                    </a:cubicBezTo>
                    <a:cubicBezTo>
                      <a:pt x="36954" y="16169"/>
                      <a:pt x="36917" y="16165"/>
                      <a:pt x="36882" y="16165"/>
                    </a:cubicBezTo>
                    <a:cubicBezTo>
                      <a:pt x="36848" y="16165"/>
                      <a:pt x="36816" y="16169"/>
                      <a:pt x="36788" y="16179"/>
                    </a:cubicBezTo>
                    <a:cubicBezTo>
                      <a:pt x="36715" y="16179"/>
                      <a:pt x="36641" y="16215"/>
                      <a:pt x="36586" y="16271"/>
                    </a:cubicBezTo>
                    <a:cubicBezTo>
                      <a:pt x="36549" y="16307"/>
                      <a:pt x="36512" y="16381"/>
                      <a:pt x="36531" y="16436"/>
                    </a:cubicBezTo>
                    <a:cubicBezTo>
                      <a:pt x="36531" y="16510"/>
                      <a:pt x="36568" y="16565"/>
                      <a:pt x="36623" y="16601"/>
                    </a:cubicBezTo>
                    <a:cubicBezTo>
                      <a:pt x="36641" y="16620"/>
                      <a:pt x="36660" y="16620"/>
                      <a:pt x="36678" y="16620"/>
                    </a:cubicBezTo>
                    <a:cubicBezTo>
                      <a:pt x="36689" y="16625"/>
                      <a:pt x="36699" y="16627"/>
                      <a:pt x="36710" y="16627"/>
                    </a:cubicBezTo>
                    <a:cubicBezTo>
                      <a:pt x="36736" y="16627"/>
                      <a:pt x="36762" y="16614"/>
                      <a:pt x="36788" y="16601"/>
                    </a:cubicBezTo>
                    <a:cubicBezTo>
                      <a:pt x="36843" y="16565"/>
                      <a:pt x="36899" y="16510"/>
                      <a:pt x="36954" y="16473"/>
                    </a:cubicBezTo>
                    <a:cubicBezTo>
                      <a:pt x="36990" y="16436"/>
                      <a:pt x="37064" y="16399"/>
                      <a:pt x="37119" y="16399"/>
                    </a:cubicBezTo>
                    <a:cubicBezTo>
                      <a:pt x="37156" y="16454"/>
                      <a:pt x="37211" y="16491"/>
                      <a:pt x="37303" y="16510"/>
                    </a:cubicBezTo>
                    <a:cubicBezTo>
                      <a:pt x="37321" y="16528"/>
                      <a:pt x="37340" y="16546"/>
                      <a:pt x="37358" y="16546"/>
                    </a:cubicBezTo>
                    <a:lnTo>
                      <a:pt x="37321" y="16546"/>
                    </a:lnTo>
                    <a:cubicBezTo>
                      <a:pt x="37286" y="16535"/>
                      <a:pt x="37252" y="16529"/>
                      <a:pt x="37218" y="16529"/>
                    </a:cubicBezTo>
                    <a:cubicBezTo>
                      <a:pt x="37147" y="16529"/>
                      <a:pt x="37083" y="16557"/>
                      <a:pt x="37046" y="16620"/>
                    </a:cubicBezTo>
                    <a:lnTo>
                      <a:pt x="37027" y="16620"/>
                    </a:lnTo>
                    <a:cubicBezTo>
                      <a:pt x="37000" y="16593"/>
                      <a:pt x="36964" y="16576"/>
                      <a:pt x="36917" y="16576"/>
                    </a:cubicBezTo>
                    <a:cubicBezTo>
                      <a:pt x="36900" y="16576"/>
                      <a:pt x="36881" y="16578"/>
                      <a:pt x="36862" y="16583"/>
                    </a:cubicBezTo>
                    <a:cubicBezTo>
                      <a:pt x="36843" y="16583"/>
                      <a:pt x="36825" y="16583"/>
                      <a:pt x="36825" y="16601"/>
                    </a:cubicBezTo>
                    <a:cubicBezTo>
                      <a:pt x="36825" y="16675"/>
                      <a:pt x="36862" y="16730"/>
                      <a:pt x="36917" y="16785"/>
                    </a:cubicBezTo>
                    <a:cubicBezTo>
                      <a:pt x="36954" y="16804"/>
                      <a:pt x="36972" y="16822"/>
                      <a:pt x="36990" y="16859"/>
                    </a:cubicBezTo>
                    <a:cubicBezTo>
                      <a:pt x="36990" y="16859"/>
                      <a:pt x="36972" y="16840"/>
                      <a:pt x="36972" y="16840"/>
                    </a:cubicBezTo>
                    <a:lnTo>
                      <a:pt x="36899" y="16840"/>
                    </a:lnTo>
                    <a:cubicBezTo>
                      <a:pt x="36843" y="16859"/>
                      <a:pt x="36807" y="16896"/>
                      <a:pt x="36788" y="16932"/>
                    </a:cubicBezTo>
                    <a:cubicBezTo>
                      <a:pt x="36751" y="16988"/>
                      <a:pt x="36751" y="17024"/>
                      <a:pt x="36733" y="17061"/>
                    </a:cubicBezTo>
                    <a:cubicBezTo>
                      <a:pt x="36696" y="17079"/>
                      <a:pt x="36678" y="17098"/>
                      <a:pt x="36641" y="17135"/>
                    </a:cubicBezTo>
                    <a:cubicBezTo>
                      <a:pt x="36626" y="17150"/>
                      <a:pt x="36647" y="17176"/>
                      <a:pt x="36666" y="17176"/>
                    </a:cubicBezTo>
                    <a:cubicBezTo>
                      <a:pt x="36670" y="17176"/>
                      <a:pt x="36674" y="17175"/>
                      <a:pt x="36678" y="17171"/>
                    </a:cubicBezTo>
                    <a:lnTo>
                      <a:pt x="36715" y="17171"/>
                    </a:lnTo>
                    <a:cubicBezTo>
                      <a:pt x="36715" y="17245"/>
                      <a:pt x="36715" y="17300"/>
                      <a:pt x="36733" y="17355"/>
                    </a:cubicBezTo>
                    <a:cubicBezTo>
                      <a:pt x="36751" y="17392"/>
                      <a:pt x="36751" y="17429"/>
                      <a:pt x="36770" y="17466"/>
                    </a:cubicBezTo>
                    <a:cubicBezTo>
                      <a:pt x="36788" y="17484"/>
                      <a:pt x="36788" y="17502"/>
                      <a:pt x="36807" y="17521"/>
                    </a:cubicBezTo>
                    <a:lnTo>
                      <a:pt x="36770" y="17521"/>
                    </a:lnTo>
                    <a:cubicBezTo>
                      <a:pt x="36770" y="17521"/>
                      <a:pt x="36751" y="17539"/>
                      <a:pt x="36751" y="17539"/>
                    </a:cubicBezTo>
                    <a:cubicBezTo>
                      <a:pt x="36715" y="17502"/>
                      <a:pt x="36678" y="17466"/>
                      <a:pt x="36641" y="17447"/>
                    </a:cubicBezTo>
                    <a:cubicBezTo>
                      <a:pt x="36641" y="17392"/>
                      <a:pt x="36641" y="17282"/>
                      <a:pt x="36623" y="17208"/>
                    </a:cubicBezTo>
                    <a:cubicBezTo>
                      <a:pt x="36604" y="17190"/>
                      <a:pt x="36604" y="17153"/>
                      <a:pt x="36604" y="17135"/>
                    </a:cubicBezTo>
                    <a:cubicBezTo>
                      <a:pt x="36604" y="17098"/>
                      <a:pt x="36604" y="17079"/>
                      <a:pt x="36604" y="17061"/>
                    </a:cubicBezTo>
                    <a:cubicBezTo>
                      <a:pt x="36604" y="16988"/>
                      <a:pt x="36604" y="16896"/>
                      <a:pt x="36623" y="16785"/>
                    </a:cubicBezTo>
                    <a:cubicBezTo>
                      <a:pt x="36641" y="16583"/>
                      <a:pt x="36476" y="16546"/>
                      <a:pt x="36476" y="16546"/>
                    </a:cubicBezTo>
                    <a:cubicBezTo>
                      <a:pt x="36457" y="16537"/>
                      <a:pt x="36430" y="16533"/>
                      <a:pt x="36400" y="16533"/>
                    </a:cubicBezTo>
                    <a:cubicBezTo>
                      <a:pt x="36370" y="16533"/>
                      <a:pt x="36338" y="16537"/>
                      <a:pt x="36310" y="16546"/>
                    </a:cubicBezTo>
                    <a:cubicBezTo>
                      <a:pt x="36273" y="16546"/>
                      <a:pt x="36237" y="16565"/>
                      <a:pt x="36200" y="16601"/>
                    </a:cubicBezTo>
                    <a:cubicBezTo>
                      <a:pt x="36163" y="16638"/>
                      <a:pt x="36163" y="16693"/>
                      <a:pt x="36163" y="16749"/>
                    </a:cubicBezTo>
                    <a:cubicBezTo>
                      <a:pt x="36182" y="16914"/>
                      <a:pt x="36255" y="17061"/>
                      <a:pt x="36365" y="17171"/>
                    </a:cubicBezTo>
                    <a:cubicBezTo>
                      <a:pt x="36384" y="17208"/>
                      <a:pt x="36402" y="17245"/>
                      <a:pt x="36439" y="17282"/>
                    </a:cubicBezTo>
                    <a:cubicBezTo>
                      <a:pt x="36310" y="17190"/>
                      <a:pt x="36182" y="17116"/>
                      <a:pt x="36053" y="17024"/>
                    </a:cubicBezTo>
                    <a:cubicBezTo>
                      <a:pt x="35979" y="16859"/>
                      <a:pt x="35961" y="16601"/>
                      <a:pt x="35998" y="16473"/>
                    </a:cubicBezTo>
                    <a:cubicBezTo>
                      <a:pt x="36016" y="16436"/>
                      <a:pt x="36016" y="16399"/>
                      <a:pt x="35998" y="16381"/>
                    </a:cubicBezTo>
                    <a:lnTo>
                      <a:pt x="35998" y="16381"/>
                    </a:lnTo>
                    <a:cubicBezTo>
                      <a:pt x="36034" y="16399"/>
                      <a:pt x="36071" y="16399"/>
                      <a:pt x="36126" y="16399"/>
                    </a:cubicBezTo>
                    <a:cubicBezTo>
                      <a:pt x="36182" y="16399"/>
                      <a:pt x="36237" y="16362"/>
                      <a:pt x="36292" y="16326"/>
                    </a:cubicBezTo>
                    <a:cubicBezTo>
                      <a:pt x="36421" y="16252"/>
                      <a:pt x="36531" y="16142"/>
                      <a:pt x="36660" y="16068"/>
                    </a:cubicBezTo>
                    <a:cubicBezTo>
                      <a:pt x="36660" y="16068"/>
                      <a:pt x="36678" y="16050"/>
                      <a:pt x="36696" y="16050"/>
                    </a:cubicBezTo>
                    <a:close/>
                    <a:moveTo>
                      <a:pt x="36880" y="17631"/>
                    </a:moveTo>
                    <a:cubicBezTo>
                      <a:pt x="36880" y="17631"/>
                      <a:pt x="36899" y="17649"/>
                      <a:pt x="36899" y="17649"/>
                    </a:cubicBezTo>
                    <a:cubicBezTo>
                      <a:pt x="36899" y="17649"/>
                      <a:pt x="36880" y="17649"/>
                      <a:pt x="36880" y="17631"/>
                    </a:cubicBezTo>
                    <a:close/>
                    <a:moveTo>
                      <a:pt x="38241" y="17300"/>
                    </a:moveTo>
                    <a:cubicBezTo>
                      <a:pt x="38277" y="17318"/>
                      <a:pt x="38314" y="17337"/>
                      <a:pt x="38333" y="17355"/>
                    </a:cubicBezTo>
                    <a:lnTo>
                      <a:pt x="38351" y="17355"/>
                    </a:lnTo>
                    <a:cubicBezTo>
                      <a:pt x="38351" y="17374"/>
                      <a:pt x="38351" y="17374"/>
                      <a:pt x="38369" y="17392"/>
                    </a:cubicBezTo>
                    <a:cubicBezTo>
                      <a:pt x="38388" y="17484"/>
                      <a:pt x="38369" y="17576"/>
                      <a:pt x="38296" y="17631"/>
                    </a:cubicBezTo>
                    <a:cubicBezTo>
                      <a:pt x="38241" y="17686"/>
                      <a:pt x="38149" y="17705"/>
                      <a:pt x="38075" y="17705"/>
                    </a:cubicBezTo>
                    <a:cubicBezTo>
                      <a:pt x="38075" y="17594"/>
                      <a:pt x="38075" y="17484"/>
                      <a:pt x="38075" y="17374"/>
                    </a:cubicBezTo>
                    <a:cubicBezTo>
                      <a:pt x="38094" y="17355"/>
                      <a:pt x="38112" y="17337"/>
                      <a:pt x="38149" y="17318"/>
                    </a:cubicBezTo>
                    <a:cubicBezTo>
                      <a:pt x="38167" y="17300"/>
                      <a:pt x="38204" y="17300"/>
                      <a:pt x="38241" y="17300"/>
                    </a:cubicBezTo>
                    <a:close/>
                    <a:moveTo>
                      <a:pt x="35354" y="16693"/>
                    </a:moveTo>
                    <a:cubicBezTo>
                      <a:pt x="35428" y="16730"/>
                      <a:pt x="35538" y="16804"/>
                      <a:pt x="35667" y="16877"/>
                    </a:cubicBezTo>
                    <a:lnTo>
                      <a:pt x="35483" y="16877"/>
                    </a:lnTo>
                    <a:cubicBezTo>
                      <a:pt x="35373" y="16877"/>
                      <a:pt x="35281" y="16914"/>
                      <a:pt x="35207" y="16988"/>
                    </a:cubicBezTo>
                    <a:cubicBezTo>
                      <a:pt x="35152" y="17061"/>
                      <a:pt x="35134" y="17171"/>
                      <a:pt x="35189" y="17227"/>
                    </a:cubicBezTo>
                    <a:cubicBezTo>
                      <a:pt x="35189" y="17227"/>
                      <a:pt x="35189" y="17227"/>
                      <a:pt x="35189" y="17245"/>
                    </a:cubicBezTo>
                    <a:lnTo>
                      <a:pt x="35207" y="17245"/>
                    </a:lnTo>
                    <a:cubicBezTo>
                      <a:pt x="35097" y="17392"/>
                      <a:pt x="35207" y="17613"/>
                      <a:pt x="35299" y="17760"/>
                    </a:cubicBezTo>
                    <a:cubicBezTo>
                      <a:pt x="35262" y="17723"/>
                      <a:pt x="35244" y="17705"/>
                      <a:pt x="35226" y="17686"/>
                    </a:cubicBezTo>
                    <a:cubicBezTo>
                      <a:pt x="35189" y="17631"/>
                      <a:pt x="35134" y="17576"/>
                      <a:pt x="35097" y="17502"/>
                    </a:cubicBezTo>
                    <a:cubicBezTo>
                      <a:pt x="35042" y="17429"/>
                      <a:pt x="34987" y="17355"/>
                      <a:pt x="34913" y="17282"/>
                    </a:cubicBezTo>
                    <a:cubicBezTo>
                      <a:pt x="34839" y="17227"/>
                      <a:pt x="34729" y="17190"/>
                      <a:pt x="34619" y="17190"/>
                    </a:cubicBezTo>
                    <a:cubicBezTo>
                      <a:pt x="34619" y="17171"/>
                      <a:pt x="34619" y="17153"/>
                      <a:pt x="34619" y="17135"/>
                    </a:cubicBezTo>
                    <a:cubicBezTo>
                      <a:pt x="34637" y="17079"/>
                      <a:pt x="34637" y="17024"/>
                      <a:pt x="34637" y="16988"/>
                    </a:cubicBezTo>
                    <a:cubicBezTo>
                      <a:pt x="34654" y="16996"/>
                      <a:pt x="34681" y="17004"/>
                      <a:pt x="34716" y="17004"/>
                    </a:cubicBezTo>
                    <a:cubicBezTo>
                      <a:pt x="34760" y="17004"/>
                      <a:pt x="34815" y="16991"/>
                      <a:pt x="34876" y="16951"/>
                    </a:cubicBezTo>
                    <a:cubicBezTo>
                      <a:pt x="35078" y="16822"/>
                      <a:pt x="35115" y="16730"/>
                      <a:pt x="35207" y="16712"/>
                    </a:cubicBezTo>
                    <a:cubicBezTo>
                      <a:pt x="35244" y="16712"/>
                      <a:pt x="35281" y="16712"/>
                      <a:pt x="35317" y="16693"/>
                    </a:cubicBezTo>
                    <a:close/>
                    <a:moveTo>
                      <a:pt x="25960" y="17024"/>
                    </a:moveTo>
                    <a:lnTo>
                      <a:pt x="25960" y="17024"/>
                    </a:lnTo>
                    <a:cubicBezTo>
                      <a:pt x="26033" y="17245"/>
                      <a:pt x="26070" y="17484"/>
                      <a:pt x="26088" y="17705"/>
                    </a:cubicBezTo>
                    <a:cubicBezTo>
                      <a:pt x="26070" y="17723"/>
                      <a:pt x="26052" y="17741"/>
                      <a:pt x="26052" y="17778"/>
                    </a:cubicBezTo>
                    <a:cubicBezTo>
                      <a:pt x="26015" y="17576"/>
                      <a:pt x="25997" y="17392"/>
                      <a:pt x="25978" y="17208"/>
                    </a:cubicBezTo>
                    <a:cubicBezTo>
                      <a:pt x="25978" y="17153"/>
                      <a:pt x="25960" y="17079"/>
                      <a:pt x="25960" y="17024"/>
                    </a:cubicBezTo>
                    <a:close/>
                    <a:moveTo>
                      <a:pt x="28405" y="17337"/>
                    </a:moveTo>
                    <a:cubicBezTo>
                      <a:pt x="28460" y="17466"/>
                      <a:pt x="28515" y="17594"/>
                      <a:pt x="28570" y="17723"/>
                    </a:cubicBezTo>
                    <a:cubicBezTo>
                      <a:pt x="28534" y="17833"/>
                      <a:pt x="28497" y="17962"/>
                      <a:pt x="28460" y="18091"/>
                    </a:cubicBezTo>
                    <a:cubicBezTo>
                      <a:pt x="28442" y="18017"/>
                      <a:pt x="28405" y="17944"/>
                      <a:pt x="28368" y="17870"/>
                    </a:cubicBezTo>
                    <a:cubicBezTo>
                      <a:pt x="28368" y="17870"/>
                      <a:pt x="28368" y="17852"/>
                      <a:pt x="28368" y="17852"/>
                    </a:cubicBezTo>
                    <a:cubicBezTo>
                      <a:pt x="28350" y="17833"/>
                      <a:pt x="28350" y="17815"/>
                      <a:pt x="28331" y="17778"/>
                    </a:cubicBezTo>
                    <a:cubicBezTo>
                      <a:pt x="28368" y="17649"/>
                      <a:pt x="28387" y="17502"/>
                      <a:pt x="28405" y="17337"/>
                    </a:cubicBezTo>
                    <a:close/>
                    <a:moveTo>
                      <a:pt x="24912" y="18091"/>
                    </a:moveTo>
                    <a:cubicBezTo>
                      <a:pt x="24912" y="18109"/>
                      <a:pt x="24930" y="18127"/>
                      <a:pt x="24930" y="18146"/>
                    </a:cubicBezTo>
                    <a:lnTo>
                      <a:pt x="24930" y="18146"/>
                    </a:lnTo>
                    <a:cubicBezTo>
                      <a:pt x="24930" y="18127"/>
                      <a:pt x="24912" y="18127"/>
                      <a:pt x="24912" y="18127"/>
                    </a:cubicBezTo>
                    <a:cubicBezTo>
                      <a:pt x="24912" y="18109"/>
                      <a:pt x="24912" y="18109"/>
                      <a:pt x="24912" y="18091"/>
                    </a:cubicBezTo>
                    <a:close/>
                    <a:moveTo>
                      <a:pt x="16437" y="17668"/>
                    </a:moveTo>
                    <a:cubicBezTo>
                      <a:pt x="16437" y="17705"/>
                      <a:pt x="16437" y="17741"/>
                      <a:pt x="16437" y="17796"/>
                    </a:cubicBezTo>
                    <a:cubicBezTo>
                      <a:pt x="16418" y="17870"/>
                      <a:pt x="16418" y="17944"/>
                      <a:pt x="16400" y="17999"/>
                    </a:cubicBezTo>
                    <a:cubicBezTo>
                      <a:pt x="16363" y="17999"/>
                      <a:pt x="16308" y="17999"/>
                      <a:pt x="16271" y="18035"/>
                    </a:cubicBezTo>
                    <a:cubicBezTo>
                      <a:pt x="16234" y="18054"/>
                      <a:pt x="16198" y="18109"/>
                      <a:pt x="16161" y="18146"/>
                    </a:cubicBezTo>
                    <a:cubicBezTo>
                      <a:pt x="16161" y="18091"/>
                      <a:pt x="16142" y="18035"/>
                      <a:pt x="16124" y="17980"/>
                    </a:cubicBezTo>
                    <a:cubicBezTo>
                      <a:pt x="16142" y="17980"/>
                      <a:pt x="16142" y="17962"/>
                      <a:pt x="16142" y="17962"/>
                    </a:cubicBezTo>
                    <a:cubicBezTo>
                      <a:pt x="16216" y="17852"/>
                      <a:pt x="16326" y="17741"/>
                      <a:pt x="16437" y="17668"/>
                    </a:cubicBezTo>
                    <a:close/>
                    <a:moveTo>
                      <a:pt x="37193" y="17521"/>
                    </a:moveTo>
                    <a:cubicBezTo>
                      <a:pt x="37266" y="17557"/>
                      <a:pt x="37174" y="17686"/>
                      <a:pt x="37156" y="17723"/>
                    </a:cubicBezTo>
                    <a:cubicBezTo>
                      <a:pt x="37138" y="17796"/>
                      <a:pt x="37156" y="17888"/>
                      <a:pt x="37229" y="17888"/>
                    </a:cubicBezTo>
                    <a:cubicBezTo>
                      <a:pt x="37248" y="17888"/>
                      <a:pt x="37266" y="17870"/>
                      <a:pt x="37266" y="17852"/>
                    </a:cubicBezTo>
                    <a:cubicBezTo>
                      <a:pt x="37266" y="17833"/>
                      <a:pt x="37285" y="17796"/>
                      <a:pt x="37285" y="17760"/>
                    </a:cubicBezTo>
                    <a:cubicBezTo>
                      <a:pt x="37285" y="17778"/>
                      <a:pt x="37303" y="17796"/>
                      <a:pt x="37303" y="17815"/>
                    </a:cubicBezTo>
                    <a:cubicBezTo>
                      <a:pt x="37340" y="17925"/>
                      <a:pt x="37377" y="18035"/>
                      <a:pt x="37450" y="18146"/>
                    </a:cubicBezTo>
                    <a:cubicBezTo>
                      <a:pt x="37358" y="18072"/>
                      <a:pt x="37248" y="17962"/>
                      <a:pt x="37119" y="17852"/>
                    </a:cubicBezTo>
                    <a:cubicBezTo>
                      <a:pt x="37119" y="17852"/>
                      <a:pt x="37119" y="17833"/>
                      <a:pt x="37119" y="17833"/>
                    </a:cubicBezTo>
                    <a:cubicBezTo>
                      <a:pt x="37119" y="17815"/>
                      <a:pt x="37119" y="17796"/>
                      <a:pt x="37119" y="17778"/>
                    </a:cubicBezTo>
                    <a:cubicBezTo>
                      <a:pt x="37119" y="17760"/>
                      <a:pt x="37119" y="17760"/>
                      <a:pt x="37119" y="17741"/>
                    </a:cubicBezTo>
                    <a:cubicBezTo>
                      <a:pt x="37119" y="17686"/>
                      <a:pt x="37119" y="17613"/>
                      <a:pt x="37119" y="17539"/>
                    </a:cubicBezTo>
                    <a:cubicBezTo>
                      <a:pt x="37156" y="17539"/>
                      <a:pt x="37174" y="17521"/>
                      <a:pt x="37193" y="17521"/>
                    </a:cubicBezTo>
                    <a:close/>
                    <a:moveTo>
                      <a:pt x="25886" y="17796"/>
                    </a:moveTo>
                    <a:cubicBezTo>
                      <a:pt x="25886" y="17852"/>
                      <a:pt x="25886" y="17925"/>
                      <a:pt x="25905" y="17980"/>
                    </a:cubicBezTo>
                    <a:cubicBezTo>
                      <a:pt x="25868" y="18017"/>
                      <a:pt x="25849" y="18054"/>
                      <a:pt x="25831" y="18091"/>
                    </a:cubicBezTo>
                    <a:cubicBezTo>
                      <a:pt x="25813" y="18109"/>
                      <a:pt x="25776" y="18146"/>
                      <a:pt x="25758" y="18164"/>
                    </a:cubicBezTo>
                    <a:cubicBezTo>
                      <a:pt x="25776" y="18091"/>
                      <a:pt x="25813" y="18017"/>
                      <a:pt x="25831" y="17944"/>
                    </a:cubicBezTo>
                    <a:cubicBezTo>
                      <a:pt x="25849" y="17888"/>
                      <a:pt x="25868" y="17852"/>
                      <a:pt x="25886" y="17796"/>
                    </a:cubicBezTo>
                    <a:close/>
                    <a:moveTo>
                      <a:pt x="15720" y="17925"/>
                    </a:moveTo>
                    <a:cubicBezTo>
                      <a:pt x="15738" y="17980"/>
                      <a:pt x="15756" y="18017"/>
                      <a:pt x="15775" y="18072"/>
                    </a:cubicBezTo>
                    <a:cubicBezTo>
                      <a:pt x="15720" y="18127"/>
                      <a:pt x="15664" y="18201"/>
                      <a:pt x="15591" y="18201"/>
                    </a:cubicBezTo>
                    <a:cubicBezTo>
                      <a:pt x="15573" y="18183"/>
                      <a:pt x="15573" y="18146"/>
                      <a:pt x="15554" y="18127"/>
                    </a:cubicBezTo>
                    <a:cubicBezTo>
                      <a:pt x="15573" y="18072"/>
                      <a:pt x="15628" y="18017"/>
                      <a:pt x="15664" y="17980"/>
                    </a:cubicBezTo>
                    <a:cubicBezTo>
                      <a:pt x="15683" y="17962"/>
                      <a:pt x="15701" y="17944"/>
                      <a:pt x="15720" y="17925"/>
                    </a:cubicBezTo>
                    <a:close/>
                    <a:moveTo>
                      <a:pt x="38713" y="17495"/>
                    </a:moveTo>
                    <a:cubicBezTo>
                      <a:pt x="38732" y="17495"/>
                      <a:pt x="38752" y="17497"/>
                      <a:pt x="38774" y="17502"/>
                    </a:cubicBezTo>
                    <a:cubicBezTo>
                      <a:pt x="38811" y="17521"/>
                      <a:pt x="38847" y="17557"/>
                      <a:pt x="38847" y="17613"/>
                    </a:cubicBezTo>
                    <a:cubicBezTo>
                      <a:pt x="38829" y="17668"/>
                      <a:pt x="38792" y="17723"/>
                      <a:pt x="38774" y="17778"/>
                    </a:cubicBezTo>
                    <a:cubicBezTo>
                      <a:pt x="38700" y="17980"/>
                      <a:pt x="38590" y="18183"/>
                      <a:pt x="38424" y="18330"/>
                    </a:cubicBezTo>
                    <a:cubicBezTo>
                      <a:pt x="38480" y="18109"/>
                      <a:pt x="38553" y="17833"/>
                      <a:pt x="38590" y="17521"/>
                    </a:cubicBezTo>
                    <a:cubicBezTo>
                      <a:pt x="38629" y="17508"/>
                      <a:pt x="38668" y="17495"/>
                      <a:pt x="38713" y="17495"/>
                    </a:cubicBezTo>
                    <a:close/>
                    <a:moveTo>
                      <a:pt x="31310" y="17061"/>
                    </a:moveTo>
                    <a:cubicBezTo>
                      <a:pt x="31383" y="17300"/>
                      <a:pt x="31420" y="17539"/>
                      <a:pt x="31402" y="17778"/>
                    </a:cubicBezTo>
                    <a:cubicBezTo>
                      <a:pt x="31402" y="17907"/>
                      <a:pt x="31383" y="18054"/>
                      <a:pt x="31365" y="18183"/>
                    </a:cubicBezTo>
                    <a:cubicBezTo>
                      <a:pt x="31365" y="18219"/>
                      <a:pt x="31346" y="18256"/>
                      <a:pt x="31346" y="18274"/>
                    </a:cubicBezTo>
                    <a:cubicBezTo>
                      <a:pt x="31328" y="18311"/>
                      <a:pt x="31310" y="18366"/>
                      <a:pt x="31291" y="18403"/>
                    </a:cubicBezTo>
                    <a:cubicBezTo>
                      <a:pt x="31273" y="18311"/>
                      <a:pt x="31236" y="18219"/>
                      <a:pt x="31181" y="18146"/>
                    </a:cubicBezTo>
                    <a:cubicBezTo>
                      <a:pt x="31199" y="18091"/>
                      <a:pt x="31163" y="18054"/>
                      <a:pt x="31126" y="18035"/>
                    </a:cubicBezTo>
                    <a:cubicBezTo>
                      <a:pt x="31107" y="18035"/>
                      <a:pt x="31071" y="18035"/>
                      <a:pt x="31052" y="18054"/>
                    </a:cubicBezTo>
                    <a:cubicBezTo>
                      <a:pt x="31034" y="18054"/>
                      <a:pt x="30997" y="18054"/>
                      <a:pt x="30960" y="18091"/>
                    </a:cubicBezTo>
                    <a:cubicBezTo>
                      <a:pt x="31089" y="17760"/>
                      <a:pt x="31218" y="17410"/>
                      <a:pt x="31310" y="17061"/>
                    </a:cubicBezTo>
                    <a:close/>
                    <a:moveTo>
                      <a:pt x="25169" y="18072"/>
                    </a:moveTo>
                    <a:lnTo>
                      <a:pt x="25206" y="18219"/>
                    </a:lnTo>
                    <a:cubicBezTo>
                      <a:pt x="25224" y="18293"/>
                      <a:pt x="25243" y="18366"/>
                      <a:pt x="25261" y="18440"/>
                    </a:cubicBezTo>
                    <a:cubicBezTo>
                      <a:pt x="25243" y="18403"/>
                      <a:pt x="25206" y="18366"/>
                      <a:pt x="25188" y="18330"/>
                    </a:cubicBezTo>
                    <a:cubicBezTo>
                      <a:pt x="25169" y="18293"/>
                      <a:pt x="25151" y="18238"/>
                      <a:pt x="25132" y="18201"/>
                    </a:cubicBezTo>
                    <a:cubicBezTo>
                      <a:pt x="25151" y="18146"/>
                      <a:pt x="25151" y="18109"/>
                      <a:pt x="25169" y="18072"/>
                    </a:cubicBezTo>
                    <a:close/>
                    <a:moveTo>
                      <a:pt x="38424" y="17594"/>
                    </a:moveTo>
                    <a:cubicBezTo>
                      <a:pt x="38388" y="17870"/>
                      <a:pt x="38314" y="18146"/>
                      <a:pt x="38222" y="18422"/>
                    </a:cubicBezTo>
                    <a:cubicBezTo>
                      <a:pt x="38204" y="18440"/>
                      <a:pt x="38167" y="18440"/>
                      <a:pt x="38149" y="18440"/>
                    </a:cubicBezTo>
                    <a:cubicBezTo>
                      <a:pt x="38149" y="18256"/>
                      <a:pt x="38130" y="18072"/>
                      <a:pt x="38094" y="17907"/>
                    </a:cubicBezTo>
                    <a:cubicBezTo>
                      <a:pt x="38112" y="17888"/>
                      <a:pt x="38130" y="17870"/>
                      <a:pt x="38149" y="17852"/>
                    </a:cubicBezTo>
                    <a:cubicBezTo>
                      <a:pt x="38241" y="17760"/>
                      <a:pt x="38333" y="17668"/>
                      <a:pt x="38424" y="17594"/>
                    </a:cubicBezTo>
                    <a:close/>
                    <a:moveTo>
                      <a:pt x="24691" y="17502"/>
                    </a:moveTo>
                    <a:cubicBezTo>
                      <a:pt x="24746" y="17649"/>
                      <a:pt x="24802" y="17796"/>
                      <a:pt x="24857" y="17944"/>
                    </a:cubicBezTo>
                    <a:cubicBezTo>
                      <a:pt x="24838" y="17944"/>
                      <a:pt x="24820" y="17980"/>
                      <a:pt x="24820" y="17999"/>
                    </a:cubicBezTo>
                    <a:cubicBezTo>
                      <a:pt x="24802" y="18109"/>
                      <a:pt x="24802" y="18219"/>
                      <a:pt x="24783" y="18330"/>
                    </a:cubicBezTo>
                    <a:cubicBezTo>
                      <a:pt x="24783" y="18385"/>
                      <a:pt x="24783" y="18440"/>
                      <a:pt x="24765" y="18477"/>
                    </a:cubicBezTo>
                    <a:cubicBezTo>
                      <a:pt x="24746" y="18403"/>
                      <a:pt x="24710" y="18330"/>
                      <a:pt x="24673" y="18238"/>
                    </a:cubicBezTo>
                    <a:cubicBezTo>
                      <a:pt x="24673" y="18183"/>
                      <a:pt x="24673" y="18109"/>
                      <a:pt x="24673" y="18035"/>
                    </a:cubicBezTo>
                    <a:lnTo>
                      <a:pt x="24673" y="17980"/>
                    </a:lnTo>
                    <a:cubicBezTo>
                      <a:pt x="24691" y="17815"/>
                      <a:pt x="24691" y="17668"/>
                      <a:pt x="24691" y="17502"/>
                    </a:cubicBezTo>
                    <a:close/>
                    <a:moveTo>
                      <a:pt x="37836" y="17337"/>
                    </a:moveTo>
                    <a:cubicBezTo>
                      <a:pt x="37855" y="17374"/>
                      <a:pt x="37873" y="17429"/>
                      <a:pt x="37891" y="17484"/>
                    </a:cubicBezTo>
                    <a:cubicBezTo>
                      <a:pt x="37873" y="17502"/>
                      <a:pt x="37855" y="17521"/>
                      <a:pt x="37873" y="17539"/>
                    </a:cubicBezTo>
                    <a:cubicBezTo>
                      <a:pt x="37873" y="17576"/>
                      <a:pt x="37891" y="17613"/>
                      <a:pt x="37928" y="17631"/>
                    </a:cubicBezTo>
                    <a:cubicBezTo>
                      <a:pt x="37928" y="17649"/>
                      <a:pt x="37946" y="17668"/>
                      <a:pt x="37946" y="17686"/>
                    </a:cubicBezTo>
                    <a:cubicBezTo>
                      <a:pt x="37873" y="17686"/>
                      <a:pt x="37799" y="17686"/>
                      <a:pt x="37744" y="17741"/>
                    </a:cubicBezTo>
                    <a:cubicBezTo>
                      <a:pt x="37726" y="17741"/>
                      <a:pt x="37744" y="17778"/>
                      <a:pt x="37763" y="17778"/>
                    </a:cubicBezTo>
                    <a:cubicBezTo>
                      <a:pt x="37836" y="17778"/>
                      <a:pt x="37910" y="17796"/>
                      <a:pt x="37983" y="17833"/>
                    </a:cubicBezTo>
                    <a:cubicBezTo>
                      <a:pt x="37910" y="17888"/>
                      <a:pt x="37818" y="17944"/>
                      <a:pt x="37726" y="17962"/>
                    </a:cubicBezTo>
                    <a:cubicBezTo>
                      <a:pt x="37689" y="17962"/>
                      <a:pt x="37689" y="18017"/>
                      <a:pt x="37726" y="18017"/>
                    </a:cubicBezTo>
                    <a:cubicBezTo>
                      <a:pt x="37749" y="18022"/>
                      <a:pt x="37772" y="18024"/>
                      <a:pt x="37795" y="18024"/>
                    </a:cubicBezTo>
                    <a:cubicBezTo>
                      <a:pt x="37864" y="18024"/>
                      <a:pt x="37933" y="18003"/>
                      <a:pt x="38002" y="17962"/>
                    </a:cubicBezTo>
                    <a:cubicBezTo>
                      <a:pt x="38038" y="18127"/>
                      <a:pt x="38038" y="18293"/>
                      <a:pt x="38038" y="18458"/>
                    </a:cubicBezTo>
                    <a:cubicBezTo>
                      <a:pt x="37965" y="18458"/>
                      <a:pt x="37891" y="18458"/>
                      <a:pt x="37799" y="18477"/>
                    </a:cubicBezTo>
                    <a:cubicBezTo>
                      <a:pt x="37799" y="18477"/>
                      <a:pt x="37799" y="18495"/>
                      <a:pt x="37799" y="18495"/>
                    </a:cubicBezTo>
                    <a:cubicBezTo>
                      <a:pt x="37763" y="18458"/>
                      <a:pt x="37707" y="18403"/>
                      <a:pt x="37671" y="18366"/>
                    </a:cubicBezTo>
                    <a:cubicBezTo>
                      <a:pt x="37634" y="18219"/>
                      <a:pt x="37671" y="18035"/>
                      <a:pt x="37671" y="17760"/>
                    </a:cubicBezTo>
                    <a:cubicBezTo>
                      <a:pt x="37671" y="17557"/>
                      <a:pt x="37616" y="17466"/>
                      <a:pt x="37579" y="17410"/>
                    </a:cubicBezTo>
                    <a:cubicBezTo>
                      <a:pt x="37616" y="17392"/>
                      <a:pt x="37634" y="17374"/>
                      <a:pt x="37671" y="17374"/>
                    </a:cubicBezTo>
                    <a:cubicBezTo>
                      <a:pt x="37707" y="17355"/>
                      <a:pt x="37763" y="17337"/>
                      <a:pt x="37818" y="17337"/>
                    </a:cubicBezTo>
                    <a:close/>
                    <a:moveTo>
                      <a:pt x="30924" y="18219"/>
                    </a:moveTo>
                    <a:cubicBezTo>
                      <a:pt x="30924" y="18238"/>
                      <a:pt x="30924" y="18256"/>
                      <a:pt x="30942" y="18274"/>
                    </a:cubicBezTo>
                    <a:cubicBezTo>
                      <a:pt x="30942" y="18274"/>
                      <a:pt x="30942" y="18274"/>
                      <a:pt x="30942" y="18293"/>
                    </a:cubicBezTo>
                    <a:cubicBezTo>
                      <a:pt x="30924" y="18348"/>
                      <a:pt x="30887" y="18403"/>
                      <a:pt x="30850" y="18458"/>
                    </a:cubicBezTo>
                    <a:cubicBezTo>
                      <a:pt x="30832" y="18495"/>
                      <a:pt x="30813" y="18513"/>
                      <a:pt x="30795" y="18532"/>
                    </a:cubicBezTo>
                    <a:cubicBezTo>
                      <a:pt x="30795" y="18532"/>
                      <a:pt x="30795" y="18532"/>
                      <a:pt x="30795" y="18513"/>
                    </a:cubicBezTo>
                    <a:cubicBezTo>
                      <a:pt x="30832" y="18422"/>
                      <a:pt x="30868" y="18311"/>
                      <a:pt x="30924" y="18219"/>
                    </a:cubicBezTo>
                    <a:close/>
                    <a:moveTo>
                      <a:pt x="25519" y="18201"/>
                    </a:moveTo>
                    <a:cubicBezTo>
                      <a:pt x="25519" y="18311"/>
                      <a:pt x="25519" y="18403"/>
                      <a:pt x="25519" y="18495"/>
                    </a:cubicBezTo>
                    <a:cubicBezTo>
                      <a:pt x="25519" y="18532"/>
                      <a:pt x="25500" y="18550"/>
                      <a:pt x="25482" y="18569"/>
                    </a:cubicBezTo>
                    <a:cubicBezTo>
                      <a:pt x="25482" y="18587"/>
                      <a:pt x="25482" y="18587"/>
                      <a:pt x="25482" y="18587"/>
                    </a:cubicBezTo>
                    <a:cubicBezTo>
                      <a:pt x="25463" y="18532"/>
                      <a:pt x="25445" y="18477"/>
                      <a:pt x="25427" y="18422"/>
                    </a:cubicBezTo>
                    <a:cubicBezTo>
                      <a:pt x="25445" y="18403"/>
                      <a:pt x="25445" y="18385"/>
                      <a:pt x="25445" y="18366"/>
                    </a:cubicBezTo>
                    <a:cubicBezTo>
                      <a:pt x="25482" y="18311"/>
                      <a:pt x="25500" y="18256"/>
                      <a:pt x="25519" y="18201"/>
                    </a:cubicBezTo>
                    <a:close/>
                    <a:moveTo>
                      <a:pt x="24029" y="18164"/>
                    </a:moveTo>
                    <a:lnTo>
                      <a:pt x="24029" y="18164"/>
                    </a:lnTo>
                    <a:cubicBezTo>
                      <a:pt x="24066" y="18201"/>
                      <a:pt x="24103" y="18256"/>
                      <a:pt x="24158" y="18293"/>
                    </a:cubicBezTo>
                    <a:cubicBezTo>
                      <a:pt x="24158" y="18330"/>
                      <a:pt x="24158" y="18348"/>
                      <a:pt x="24158" y="18366"/>
                    </a:cubicBezTo>
                    <a:lnTo>
                      <a:pt x="24176" y="18422"/>
                    </a:lnTo>
                    <a:cubicBezTo>
                      <a:pt x="24176" y="18477"/>
                      <a:pt x="24195" y="18550"/>
                      <a:pt x="24213" y="18624"/>
                    </a:cubicBezTo>
                    <a:cubicBezTo>
                      <a:pt x="24176" y="18624"/>
                      <a:pt x="24158" y="18661"/>
                      <a:pt x="24140" y="18679"/>
                    </a:cubicBezTo>
                    <a:cubicBezTo>
                      <a:pt x="24140" y="18624"/>
                      <a:pt x="24121" y="18550"/>
                      <a:pt x="24103" y="18495"/>
                    </a:cubicBezTo>
                    <a:cubicBezTo>
                      <a:pt x="24085" y="18385"/>
                      <a:pt x="24048" y="18274"/>
                      <a:pt x="24029" y="18164"/>
                    </a:cubicBezTo>
                    <a:close/>
                    <a:moveTo>
                      <a:pt x="37836" y="18532"/>
                    </a:moveTo>
                    <a:lnTo>
                      <a:pt x="37836" y="18532"/>
                    </a:lnTo>
                    <a:cubicBezTo>
                      <a:pt x="37910" y="18550"/>
                      <a:pt x="37983" y="18569"/>
                      <a:pt x="38038" y="18587"/>
                    </a:cubicBezTo>
                    <a:cubicBezTo>
                      <a:pt x="38038" y="18587"/>
                      <a:pt x="38038" y="18605"/>
                      <a:pt x="38038" y="18624"/>
                    </a:cubicBezTo>
                    <a:cubicBezTo>
                      <a:pt x="38020" y="18642"/>
                      <a:pt x="37983" y="18661"/>
                      <a:pt x="37946" y="18679"/>
                    </a:cubicBezTo>
                    <a:cubicBezTo>
                      <a:pt x="37928" y="18661"/>
                      <a:pt x="37910" y="18624"/>
                      <a:pt x="37891" y="18605"/>
                    </a:cubicBezTo>
                    <a:cubicBezTo>
                      <a:pt x="37873" y="18587"/>
                      <a:pt x="37855" y="18569"/>
                      <a:pt x="37836" y="18532"/>
                    </a:cubicBezTo>
                    <a:close/>
                    <a:moveTo>
                      <a:pt x="39472" y="17613"/>
                    </a:moveTo>
                    <a:cubicBezTo>
                      <a:pt x="39325" y="17741"/>
                      <a:pt x="39197" y="17870"/>
                      <a:pt x="39068" y="17999"/>
                    </a:cubicBezTo>
                    <a:cubicBezTo>
                      <a:pt x="38976" y="17999"/>
                      <a:pt x="38902" y="18017"/>
                      <a:pt x="38884" y="18109"/>
                    </a:cubicBezTo>
                    <a:cubicBezTo>
                      <a:pt x="38884" y="18127"/>
                      <a:pt x="38902" y="18127"/>
                      <a:pt x="38921" y="18127"/>
                    </a:cubicBezTo>
                    <a:cubicBezTo>
                      <a:pt x="38719" y="18330"/>
                      <a:pt x="38498" y="18495"/>
                      <a:pt x="38296" y="18679"/>
                    </a:cubicBezTo>
                    <a:cubicBezTo>
                      <a:pt x="38314" y="18642"/>
                      <a:pt x="38333" y="18605"/>
                      <a:pt x="38351" y="18550"/>
                    </a:cubicBezTo>
                    <a:cubicBezTo>
                      <a:pt x="38406" y="18495"/>
                      <a:pt x="38461" y="18458"/>
                      <a:pt x="38516" y="18403"/>
                    </a:cubicBezTo>
                    <a:cubicBezTo>
                      <a:pt x="38608" y="18330"/>
                      <a:pt x="38682" y="18238"/>
                      <a:pt x="38755" y="18127"/>
                    </a:cubicBezTo>
                    <a:cubicBezTo>
                      <a:pt x="38847" y="18017"/>
                      <a:pt x="38921" y="17907"/>
                      <a:pt x="39013" y="17815"/>
                    </a:cubicBezTo>
                    <a:cubicBezTo>
                      <a:pt x="39123" y="17705"/>
                      <a:pt x="39289" y="17613"/>
                      <a:pt x="39472" y="17613"/>
                    </a:cubicBezTo>
                    <a:close/>
                    <a:moveTo>
                      <a:pt x="24893" y="18238"/>
                    </a:moveTo>
                    <a:cubicBezTo>
                      <a:pt x="24930" y="18274"/>
                      <a:pt x="24949" y="18330"/>
                      <a:pt x="24967" y="18385"/>
                    </a:cubicBezTo>
                    <a:cubicBezTo>
                      <a:pt x="24930" y="18495"/>
                      <a:pt x="24893" y="18605"/>
                      <a:pt x="24857" y="18716"/>
                    </a:cubicBezTo>
                    <a:cubicBezTo>
                      <a:pt x="24875" y="18587"/>
                      <a:pt x="24875" y="18458"/>
                      <a:pt x="24893" y="18330"/>
                    </a:cubicBezTo>
                    <a:cubicBezTo>
                      <a:pt x="24893" y="18311"/>
                      <a:pt x="24893" y="18274"/>
                      <a:pt x="24893" y="18238"/>
                    </a:cubicBezTo>
                    <a:close/>
                    <a:moveTo>
                      <a:pt x="38038" y="18734"/>
                    </a:moveTo>
                    <a:cubicBezTo>
                      <a:pt x="38038" y="18752"/>
                      <a:pt x="38038" y="18752"/>
                      <a:pt x="38038" y="18771"/>
                    </a:cubicBezTo>
                    <a:cubicBezTo>
                      <a:pt x="38020" y="18752"/>
                      <a:pt x="38020" y="18752"/>
                      <a:pt x="38020" y="18752"/>
                    </a:cubicBezTo>
                    <a:cubicBezTo>
                      <a:pt x="38020" y="18752"/>
                      <a:pt x="38038" y="18752"/>
                      <a:pt x="38038" y="18734"/>
                    </a:cubicBezTo>
                    <a:close/>
                    <a:moveTo>
                      <a:pt x="25923" y="18146"/>
                    </a:moveTo>
                    <a:cubicBezTo>
                      <a:pt x="25923" y="18219"/>
                      <a:pt x="25923" y="18274"/>
                      <a:pt x="25941" y="18348"/>
                    </a:cubicBezTo>
                    <a:cubicBezTo>
                      <a:pt x="25932" y="18343"/>
                      <a:pt x="25923" y="18341"/>
                      <a:pt x="25915" y="18341"/>
                    </a:cubicBezTo>
                    <a:cubicBezTo>
                      <a:pt x="25895" y="18341"/>
                      <a:pt x="25881" y="18358"/>
                      <a:pt x="25868" y="18385"/>
                    </a:cubicBezTo>
                    <a:cubicBezTo>
                      <a:pt x="25831" y="18550"/>
                      <a:pt x="25776" y="18661"/>
                      <a:pt x="25702" y="18789"/>
                    </a:cubicBezTo>
                    <a:cubicBezTo>
                      <a:pt x="25702" y="18679"/>
                      <a:pt x="25684" y="18550"/>
                      <a:pt x="25684" y="18440"/>
                    </a:cubicBezTo>
                    <a:cubicBezTo>
                      <a:pt x="25758" y="18330"/>
                      <a:pt x="25849" y="18238"/>
                      <a:pt x="25923" y="18146"/>
                    </a:cubicBezTo>
                    <a:close/>
                    <a:moveTo>
                      <a:pt x="25537" y="18716"/>
                    </a:moveTo>
                    <a:cubicBezTo>
                      <a:pt x="25537" y="18752"/>
                      <a:pt x="25537" y="18808"/>
                      <a:pt x="25537" y="18863"/>
                    </a:cubicBezTo>
                    <a:cubicBezTo>
                      <a:pt x="25537" y="18826"/>
                      <a:pt x="25519" y="18789"/>
                      <a:pt x="25519" y="18752"/>
                    </a:cubicBezTo>
                    <a:cubicBezTo>
                      <a:pt x="25519" y="18734"/>
                      <a:pt x="25537" y="18716"/>
                      <a:pt x="25537" y="18716"/>
                    </a:cubicBezTo>
                    <a:close/>
                    <a:moveTo>
                      <a:pt x="35906" y="17061"/>
                    </a:moveTo>
                    <a:cubicBezTo>
                      <a:pt x="35979" y="17098"/>
                      <a:pt x="36034" y="17153"/>
                      <a:pt x="36090" y="17190"/>
                    </a:cubicBezTo>
                    <a:lnTo>
                      <a:pt x="35979" y="17190"/>
                    </a:lnTo>
                    <a:cubicBezTo>
                      <a:pt x="35906" y="17208"/>
                      <a:pt x="35832" y="17263"/>
                      <a:pt x="35814" y="17337"/>
                    </a:cubicBezTo>
                    <a:cubicBezTo>
                      <a:pt x="35795" y="17355"/>
                      <a:pt x="35795" y="17392"/>
                      <a:pt x="35795" y="17429"/>
                    </a:cubicBezTo>
                    <a:cubicBezTo>
                      <a:pt x="35814" y="17447"/>
                      <a:pt x="35814" y="17466"/>
                      <a:pt x="35832" y="17502"/>
                    </a:cubicBezTo>
                    <a:cubicBezTo>
                      <a:pt x="35851" y="17521"/>
                      <a:pt x="35869" y="17539"/>
                      <a:pt x="35887" y="17557"/>
                    </a:cubicBezTo>
                    <a:cubicBezTo>
                      <a:pt x="35932" y="17596"/>
                      <a:pt x="35975" y="17612"/>
                      <a:pt x="36015" y="17612"/>
                    </a:cubicBezTo>
                    <a:cubicBezTo>
                      <a:pt x="36107" y="17612"/>
                      <a:pt x="36185" y="17530"/>
                      <a:pt x="36237" y="17466"/>
                    </a:cubicBezTo>
                    <a:cubicBezTo>
                      <a:pt x="36255" y="17466"/>
                      <a:pt x="36273" y="17447"/>
                      <a:pt x="36292" y="17429"/>
                    </a:cubicBezTo>
                    <a:cubicBezTo>
                      <a:pt x="36292" y="17410"/>
                      <a:pt x="36310" y="17410"/>
                      <a:pt x="36329" y="17392"/>
                    </a:cubicBezTo>
                    <a:lnTo>
                      <a:pt x="36347" y="17392"/>
                    </a:lnTo>
                    <a:cubicBezTo>
                      <a:pt x="36457" y="17466"/>
                      <a:pt x="36549" y="17539"/>
                      <a:pt x="36660" y="17631"/>
                    </a:cubicBezTo>
                    <a:cubicBezTo>
                      <a:pt x="36623" y="17613"/>
                      <a:pt x="36586" y="17613"/>
                      <a:pt x="36531" y="17613"/>
                    </a:cubicBezTo>
                    <a:cubicBezTo>
                      <a:pt x="36531" y="17613"/>
                      <a:pt x="36523" y="17604"/>
                      <a:pt x="36512" y="17604"/>
                    </a:cubicBezTo>
                    <a:cubicBezTo>
                      <a:pt x="36506" y="17604"/>
                      <a:pt x="36500" y="17606"/>
                      <a:pt x="36494" y="17613"/>
                    </a:cubicBezTo>
                    <a:cubicBezTo>
                      <a:pt x="36457" y="17613"/>
                      <a:pt x="36439" y="17631"/>
                      <a:pt x="36402" y="17649"/>
                    </a:cubicBezTo>
                    <a:cubicBezTo>
                      <a:pt x="36365" y="17686"/>
                      <a:pt x="36310" y="17723"/>
                      <a:pt x="36292" y="17760"/>
                    </a:cubicBezTo>
                    <a:cubicBezTo>
                      <a:pt x="36292" y="17796"/>
                      <a:pt x="36292" y="17815"/>
                      <a:pt x="36292" y="17833"/>
                    </a:cubicBezTo>
                    <a:cubicBezTo>
                      <a:pt x="36292" y="17870"/>
                      <a:pt x="36292" y="17907"/>
                      <a:pt x="36292" y="17944"/>
                    </a:cubicBezTo>
                    <a:cubicBezTo>
                      <a:pt x="36292" y="17944"/>
                      <a:pt x="36310" y="17962"/>
                      <a:pt x="36310" y="17980"/>
                    </a:cubicBezTo>
                    <a:cubicBezTo>
                      <a:pt x="36329" y="17999"/>
                      <a:pt x="36347" y="17999"/>
                      <a:pt x="36347" y="18017"/>
                    </a:cubicBezTo>
                    <a:cubicBezTo>
                      <a:pt x="36397" y="18056"/>
                      <a:pt x="36445" y="18071"/>
                      <a:pt x="36490" y="18071"/>
                    </a:cubicBezTo>
                    <a:cubicBezTo>
                      <a:pt x="36595" y="18071"/>
                      <a:pt x="36682" y="17989"/>
                      <a:pt x="36733" y="17925"/>
                    </a:cubicBezTo>
                    <a:cubicBezTo>
                      <a:pt x="36751" y="17907"/>
                      <a:pt x="36770" y="17888"/>
                      <a:pt x="36788" y="17870"/>
                    </a:cubicBezTo>
                    <a:cubicBezTo>
                      <a:pt x="36825" y="17833"/>
                      <a:pt x="36862" y="17815"/>
                      <a:pt x="36899" y="17815"/>
                    </a:cubicBezTo>
                    <a:cubicBezTo>
                      <a:pt x="37027" y="17907"/>
                      <a:pt x="37138" y="18017"/>
                      <a:pt x="37266" y="18109"/>
                    </a:cubicBezTo>
                    <a:cubicBezTo>
                      <a:pt x="37211" y="18109"/>
                      <a:pt x="37156" y="18091"/>
                      <a:pt x="37101" y="18072"/>
                    </a:cubicBezTo>
                    <a:cubicBezTo>
                      <a:pt x="37064" y="18054"/>
                      <a:pt x="37046" y="18054"/>
                      <a:pt x="37009" y="18054"/>
                    </a:cubicBezTo>
                    <a:lnTo>
                      <a:pt x="36843" y="18054"/>
                    </a:lnTo>
                    <a:cubicBezTo>
                      <a:pt x="36807" y="18072"/>
                      <a:pt x="36751" y="18109"/>
                      <a:pt x="36733" y="18164"/>
                    </a:cubicBezTo>
                    <a:cubicBezTo>
                      <a:pt x="36715" y="18201"/>
                      <a:pt x="36715" y="18256"/>
                      <a:pt x="36751" y="18311"/>
                    </a:cubicBezTo>
                    <a:cubicBezTo>
                      <a:pt x="36770" y="18311"/>
                      <a:pt x="36770" y="18330"/>
                      <a:pt x="36770" y="18330"/>
                    </a:cubicBezTo>
                    <a:cubicBezTo>
                      <a:pt x="36742" y="18311"/>
                      <a:pt x="36715" y="18302"/>
                      <a:pt x="36687" y="18302"/>
                    </a:cubicBezTo>
                    <a:cubicBezTo>
                      <a:pt x="36660" y="18302"/>
                      <a:pt x="36632" y="18311"/>
                      <a:pt x="36604" y="18330"/>
                    </a:cubicBezTo>
                    <a:cubicBezTo>
                      <a:pt x="36604" y="18330"/>
                      <a:pt x="36421" y="18385"/>
                      <a:pt x="36512" y="18587"/>
                    </a:cubicBezTo>
                    <a:cubicBezTo>
                      <a:pt x="36531" y="18624"/>
                      <a:pt x="36549" y="18661"/>
                      <a:pt x="36586" y="18697"/>
                    </a:cubicBezTo>
                    <a:cubicBezTo>
                      <a:pt x="36604" y="18716"/>
                      <a:pt x="36623" y="18752"/>
                      <a:pt x="36641" y="18771"/>
                    </a:cubicBezTo>
                    <a:cubicBezTo>
                      <a:pt x="36660" y="18808"/>
                      <a:pt x="36696" y="18826"/>
                      <a:pt x="36715" y="18863"/>
                    </a:cubicBezTo>
                    <a:cubicBezTo>
                      <a:pt x="36660" y="18826"/>
                      <a:pt x="36623" y="18808"/>
                      <a:pt x="36568" y="18789"/>
                    </a:cubicBezTo>
                    <a:cubicBezTo>
                      <a:pt x="36494" y="18734"/>
                      <a:pt x="36421" y="18697"/>
                      <a:pt x="36347" y="18661"/>
                    </a:cubicBezTo>
                    <a:cubicBezTo>
                      <a:pt x="36292" y="18587"/>
                      <a:pt x="36255" y="18513"/>
                      <a:pt x="36255" y="18422"/>
                    </a:cubicBezTo>
                    <a:cubicBezTo>
                      <a:pt x="36237" y="18330"/>
                      <a:pt x="36255" y="18256"/>
                      <a:pt x="36237" y="18164"/>
                    </a:cubicBezTo>
                    <a:cubicBezTo>
                      <a:pt x="36218" y="18072"/>
                      <a:pt x="36108" y="17907"/>
                      <a:pt x="35998" y="17852"/>
                    </a:cubicBezTo>
                    <a:cubicBezTo>
                      <a:pt x="35961" y="17852"/>
                      <a:pt x="35924" y="17852"/>
                      <a:pt x="35887" y="17870"/>
                    </a:cubicBezTo>
                    <a:cubicBezTo>
                      <a:pt x="35814" y="17925"/>
                      <a:pt x="35777" y="17999"/>
                      <a:pt x="35759" y="18054"/>
                    </a:cubicBezTo>
                    <a:cubicBezTo>
                      <a:pt x="35759" y="18109"/>
                      <a:pt x="35759" y="18164"/>
                      <a:pt x="35777" y="18201"/>
                    </a:cubicBezTo>
                    <a:cubicBezTo>
                      <a:pt x="35795" y="18219"/>
                      <a:pt x="35795" y="18238"/>
                      <a:pt x="35795" y="18238"/>
                    </a:cubicBezTo>
                    <a:cubicBezTo>
                      <a:pt x="35740" y="18201"/>
                      <a:pt x="35685" y="18146"/>
                      <a:pt x="35630" y="18091"/>
                    </a:cubicBezTo>
                    <a:cubicBezTo>
                      <a:pt x="35538" y="17888"/>
                      <a:pt x="35648" y="17668"/>
                      <a:pt x="35648" y="17466"/>
                    </a:cubicBezTo>
                    <a:cubicBezTo>
                      <a:pt x="35648" y="17392"/>
                      <a:pt x="35612" y="17300"/>
                      <a:pt x="35575" y="17245"/>
                    </a:cubicBezTo>
                    <a:cubicBezTo>
                      <a:pt x="35630" y="17190"/>
                      <a:pt x="35685" y="17153"/>
                      <a:pt x="35722" y="17135"/>
                    </a:cubicBezTo>
                    <a:cubicBezTo>
                      <a:pt x="35795" y="17135"/>
                      <a:pt x="35887" y="17079"/>
                      <a:pt x="35906" y="17061"/>
                    </a:cubicBezTo>
                    <a:close/>
                    <a:moveTo>
                      <a:pt x="31034" y="18477"/>
                    </a:moveTo>
                    <a:cubicBezTo>
                      <a:pt x="31034" y="18495"/>
                      <a:pt x="31034" y="18532"/>
                      <a:pt x="31052" y="18550"/>
                    </a:cubicBezTo>
                    <a:cubicBezTo>
                      <a:pt x="31071" y="18605"/>
                      <a:pt x="31089" y="18661"/>
                      <a:pt x="31107" y="18716"/>
                    </a:cubicBezTo>
                    <a:cubicBezTo>
                      <a:pt x="31107" y="18716"/>
                      <a:pt x="31107" y="18734"/>
                      <a:pt x="31107" y="18734"/>
                    </a:cubicBezTo>
                    <a:cubicBezTo>
                      <a:pt x="31071" y="18789"/>
                      <a:pt x="31034" y="18844"/>
                      <a:pt x="30997" y="18900"/>
                    </a:cubicBezTo>
                    <a:cubicBezTo>
                      <a:pt x="30979" y="18826"/>
                      <a:pt x="30942" y="18752"/>
                      <a:pt x="30905" y="18679"/>
                    </a:cubicBezTo>
                    <a:cubicBezTo>
                      <a:pt x="30924" y="18642"/>
                      <a:pt x="30960" y="18587"/>
                      <a:pt x="30979" y="18550"/>
                    </a:cubicBezTo>
                    <a:cubicBezTo>
                      <a:pt x="30997" y="18532"/>
                      <a:pt x="31015" y="18495"/>
                      <a:pt x="31034" y="18477"/>
                    </a:cubicBezTo>
                    <a:close/>
                    <a:moveTo>
                      <a:pt x="37432" y="18328"/>
                    </a:moveTo>
                    <a:cubicBezTo>
                      <a:pt x="37464" y="18328"/>
                      <a:pt x="37495" y="18333"/>
                      <a:pt x="37524" y="18348"/>
                    </a:cubicBezTo>
                    <a:cubicBezTo>
                      <a:pt x="37652" y="18458"/>
                      <a:pt x="37744" y="18550"/>
                      <a:pt x="37799" y="18624"/>
                    </a:cubicBezTo>
                    <a:cubicBezTo>
                      <a:pt x="37836" y="18661"/>
                      <a:pt x="37855" y="18716"/>
                      <a:pt x="37891" y="18734"/>
                    </a:cubicBezTo>
                    <a:cubicBezTo>
                      <a:pt x="37891" y="18752"/>
                      <a:pt x="37873" y="18752"/>
                      <a:pt x="37873" y="18752"/>
                    </a:cubicBezTo>
                    <a:cubicBezTo>
                      <a:pt x="37858" y="18782"/>
                      <a:pt x="37867" y="18813"/>
                      <a:pt x="37891" y="18813"/>
                    </a:cubicBezTo>
                    <a:cubicBezTo>
                      <a:pt x="37897" y="18813"/>
                      <a:pt x="37903" y="18811"/>
                      <a:pt x="37910" y="18808"/>
                    </a:cubicBezTo>
                    <a:cubicBezTo>
                      <a:pt x="37910" y="18808"/>
                      <a:pt x="37928" y="18789"/>
                      <a:pt x="37928" y="18789"/>
                    </a:cubicBezTo>
                    <a:cubicBezTo>
                      <a:pt x="37946" y="18826"/>
                      <a:pt x="37983" y="18844"/>
                      <a:pt x="38002" y="18863"/>
                    </a:cubicBezTo>
                    <a:cubicBezTo>
                      <a:pt x="37946" y="18863"/>
                      <a:pt x="37910" y="18900"/>
                      <a:pt x="37873" y="18918"/>
                    </a:cubicBezTo>
                    <a:cubicBezTo>
                      <a:pt x="37668" y="18995"/>
                      <a:pt x="37498" y="19027"/>
                      <a:pt x="37352" y="19027"/>
                    </a:cubicBezTo>
                    <a:cubicBezTo>
                      <a:pt x="37289" y="19027"/>
                      <a:pt x="37230" y="19021"/>
                      <a:pt x="37174" y="19010"/>
                    </a:cubicBezTo>
                    <a:cubicBezTo>
                      <a:pt x="37156" y="19010"/>
                      <a:pt x="37156" y="18991"/>
                      <a:pt x="37138" y="18973"/>
                    </a:cubicBezTo>
                    <a:cubicBezTo>
                      <a:pt x="37009" y="18863"/>
                      <a:pt x="36954" y="18734"/>
                      <a:pt x="36899" y="18587"/>
                    </a:cubicBezTo>
                    <a:cubicBezTo>
                      <a:pt x="36899" y="18513"/>
                      <a:pt x="36880" y="18440"/>
                      <a:pt x="36825" y="18385"/>
                    </a:cubicBezTo>
                    <a:lnTo>
                      <a:pt x="36825" y="18385"/>
                    </a:lnTo>
                    <a:cubicBezTo>
                      <a:pt x="36862" y="18422"/>
                      <a:pt x="36917" y="18440"/>
                      <a:pt x="37009" y="18440"/>
                    </a:cubicBezTo>
                    <a:cubicBezTo>
                      <a:pt x="37156" y="18425"/>
                      <a:pt x="37304" y="18328"/>
                      <a:pt x="37432" y="18328"/>
                    </a:cubicBezTo>
                    <a:close/>
                    <a:moveTo>
                      <a:pt x="25022" y="18550"/>
                    </a:moveTo>
                    <a:cubicBezTo>
                      <a:pt x="25059" y="18679"/>
                      <a:pt x="25096" y="18808"/>
                      <a:pt x="25132" y="18936"/>
                    </a:cubicBezTo>
                    <a:cubicBezTo>
                      <a:pt x="25114" y="18991"/>
                      <a:pt x="25096" y="19047"/>
                      <a:pt x="25077" y="19083"/>
                    </a:cubicBezTo>
                    <a:cubicBezTo>
                      <a:pt x="25041" y="19028"/>
                      <a:pt x="24985" y="18955"/>
                      <a:pt x="24930" y="18900"/>
                    </a:cubicBezTo>
                    <a:cubicBezTo>
                      <a:pt x="24967" y="18771"/>
                      <a:pt x="24985" y="18661"/>
                      <a:pt x="25022" y="18550"/>
                    </a:cubicBezTo>
                    <a:close/>
                    <a:moveTo>
                      <a:pt x="17227" y="18072"/>
                    </a:moveTo>
                    <a:lnTo>
                      <a:pt x="17227" y="18072"/>
                    </a:lnTo>
                    <a:cubicBezTo>
                      <a:pt x="17209" y="18348"/>
                      <a:pt x="17227" y="18624"/>
                      <a:pt x="17282" y="18900"/>
                    </a:cubicBezTo>
                    <a:cubicBezTo>
                      <a:pt x="17282" y="18936"/>
                      <a:pt x="17301" y="18955"/>
                      <a:pt x="17301" y="18991"/>
                    </a:cubicBezTo>
                    <a:cubicBezTo>
                      <a:pt x="17301" y="19028"/>
                      <a:pt x="17301" y="19065"/>
                      <a:pt x="17282" y="19102"/>
                    </a:cubicBezTo>
                    <a:cubicBezTo>
                      <a:pt x="17172" y="18900"/>
                      <a:pt x="17080" y="18679"/>
                      <a:pt x="17117" y="18458"/>
                    </a:cubicBezTo>
                    <a:cubicBezTo>
                      <a:pt x="17117" y="18311"/>
                      <a:pt x="17172" y="18201"/>
                      <a:pt x="17227" y="18072"/>
                    </a:cubicBezTo>
                    <a:close/>
                    <a:moveTo>
                      <a:pt x="28699" y="18017"/>
                    </a:moveTo>
                    <a:cubicBezTo>
                      <a:pt x="28736" y="18091"/>
                      <a:pt x="28773" y="18164"/>
                      <a:pt x="28791" y="18238"/>
                    </a:cubicBezTo>
                    <a:cubicBezTo>
                      <a:pt x="28773" y="18293"/>
                      <a:pt x="28773" y="18348"/>
                      <a:pt x="28754" y="18385"/>
                    </a:cubicBezTo>
                    <a:cubicBezTo>
                      <a:pt x="28681" y="18624"/>
                      <a:pt x="28626" y="18863"/>
                      <a:pt x="28552" y="19102"/>
                    </a:cubicBezTo>
                    <a:cubicBezTo>
                      <a:pt x="28552" y="19010"/>
                      <a:pt x="28570" y="18918"/>
                      <a:pt x="28589" y="18808"/>
                    </a:cubicBezTo>
                    <a:cubicBezTo>
                      <a:pt x="28589" y="18697"/>
                      <a:pt x="28570" y="18587"/>
                      <a:pt x="28552" y="18477"/>
                    </a:cubicBezTo>
                    <a:cubicBezTo>
                      <a:pt x="28607" y="18330"/>
                      <a:pt x="28662" y="18183"/>
                      <a:pt x="28699" y="18017"/>
                    </a:cubicBezTo>
                    <a:close/>
                    <a:moveTo>
                      <a:pt x="15848" y="18752"/>
                    </a:moveTo>
                    <a:cubicBezTo>
                      <a:pt x="15812" y="18881"/>
                      <a:pt x="15775" y="19010"/>
                      <a:pt x="15738" y="19139"/>
                    </a:cubicBezTo>
                    <a:cubicBezTo>
                      <a:pt x="15738" y="19083"/>
                      <a:pt x="15738" y="19028"/>
                      <a:pt x="15738" y="18973"/>
                    </a:cubicBezTo>
                    <a:cubicBezTo>
                      <a:pt x="15738" y="18918"/>
                      <a:pt x="15720" y="18881"/>
                      <a:pt x="15720" y="18826"/>
                    </a:cubicBezTo>
                    <a:cubicBezTo>
                      <a:pt x="15738" y="18808"/>
                      <a:pt x="15756" y="18808"/>
                      <a:pt x="15775" y="18789"/>
                    </a:cubicBezTo>
                    <a:cubicBezTo>
                      <a:pt x="15793" y="18789"/>
                      <a:pt x="15812" y="18771"/>
                      <a:pt x="15830" y="18771"/>
                    </a:cubicBezTo>
                    <a:lnTo>
                      <a:pt x="15848" y="18752"/>
                    </a:lnTo>
                    <a:close/>
                    <a:moveTo>
                      <a:pt x="16933" y="17282"/>
                    </a:moveTo>
                    <a:cubicBezTo>
                      <a:pt x="16988" y="17392"/>
                      <a:pt x="17043" y="17484"/>
                      <a:pt x="17080" y="17594"/>
                    </a:cubicBezTo>
                    <a:cubicBezTo>
                      <a:pt x="17025" y="17760"/>
                      <a:pt x="16951" y="17925"/>
                      <a:pt x="16878" y="18091"/>
                    </a:cubicBezTo>
                    <a:cubicBezTo>
                      <a:pt x="16786" y="18311"/>
                      <a:pt x="16694" y="18569"/>
                      <a:pt x="16731" y="18826"/>
                    </a:cubicBezTo>
                    <a:cubicBezTo>
                      <a:pt x="16749" y="18936"/>
                      <a:pt x="16786" y="19047"/>
                      <a:pt x="16841" y="19157"/>
                    </a:cubicBezTo>
                    <a:lnTo>
                      <a:pt x="16768" y="19157"/>
                    </a:lnTo>
                    <a:cubicBezTo>
                      <a:pt x="16768" y="19139"/>
                      <a:pt x="16768" y="19120"/>
                      <a:pt x="16749" y="19120"/>
                    </a:cubicBezTo>
                    <a:cubicBezTo>
                      <a:pt x="16712" y="19083"/>
                      <a:pt x="16676" y="19083"/>
                      <a:pt x="16620" y="19065"/>
                    </a:cubicBezTo>
                    <a:cubicBezTo>
                      <a:pt x="16639" y="18697"/>
                      <a:pt x="16712" y="18330"/>
                      <a:pt x="16712" y="17944"/>
                    </a:cubicBezTo>
                    <a:cubicBezTo>
                      <a:pt x="16712" y="17796"/>
                      <a:pt x="16694" y="17649"/>
                      <a:pt x="16676" y="17484"/>
                    </a:cubicBezTo>
                    <a:cubicBezTo>
                      <a:pt x="16786" y="17429"/>
                      <a:pt x="16878" y="17374"/>
                      <a:pt x="16933" y="17282"/>
                    </a:cubicBezTo>
                    <a:close/>
                    <a:moveTo>
                      <a:pt x="24287" y="18440"/>
                    </a:moveTo>
                    <a:lnTo>
                      <a:pt x="24287" y="18440"/>
                    </a:lnTo>
                    <a:cubicBezTo>
                      <a:pt x="24324" y="18477"/>
                      <a:pt x="24360" y="18513"/>
                      <a:pt x="24397" y="18550"/>
                    </a:cubicBezTo>
                    <a:cubicBezTo>
                      <a:pt x="24434" y="18587"/>
                      <a:pt x="24452" y="18605"/>
                      <a:pt x="24471" y="18624"/>
                    </a:cubicBezTo>
                    <a:cubicBezTo>
                      <a:pt x="24471" y="18697"/>
                      <a:pt x="24471" y="18771"/>
                      <a:pt x="24471" y="18844"/>
                    </a:cubicBezTo>
                    <a:cubicBezTo>
                      <a:pt x="24471" y="18955"/>
                      <a:pt x="24471" y="19047"/>
                      <a:pt x="24471" y="19157"/>
                    </a:cubicBezTo>
                    <a:cubicBezTo>
                      <a:pt x="24452" y="19120"/>
                      <a:pt x="24415" y="19065"/>
                      <a:pt x="24397" y="19028"/>
                    </a:cubicBezTo>
                    <a:cubicBezTo>
                      <a:pt x="24360" y="18826"/>
                      <a:pt x="24324" y="18624"/>
                      <a:pt x="24287" y="18440"/>
                    </a:cubicBezTo>
                    <a:close/>
                    <a:moveTo>
                      <a:pt x="27063" y="16785"/>
                    </a:moveTo>
                    <a:cubicBezTo>
                      <a:pt x="27081" y="16877"/>
                      <a:pt x="27118" y="16969"/>
                      <a:pt x="27173" y="17043"/>
                    </a:cubicBezTo>
                    <a:cubicBezTo>
                      <a:pt x="27173" y="17079"/>
                      <a:pt x="27192" y="17098"/>
                      <a:pt x="27210" y="17135"/>
                    </a:cubicBezTo>
                    <a:cubicBezTo>
                      <a:pt x="27192" y="17300"/>
                      <a:pt x="27155" y="17466"/>
                      <a:pt x="27136" y="17649"/>
                    </a:cubicBezTo>
                    <a:cubicBezTo>
                      <a:pt x="27118" y="17760"/>
                      <a:pt x="27100" y="17852"/>
                      <a:pt x="27081" y="17962"/>
                    </a:cubicBezTo>
                    <a:cubicBezTo>
                      <a:pt x="27008" y="18366"/>
                      <a:pt x="26934" y="18789"/>
                      <a:pt x="26842" y="19212"/>
                    </a:cubicBezTo>
                    <a:cubicBezTo>
                      <a:pt x="26842" y="19194"/>
                      <a:pt x="26842" y="19175"/>
                      <a:pt x="26824" y="19175"/>
                    </a:cubicBezTo>
                    <a:cubicBezTo>
                      <a:pt x="26824" y="19065"/>
                      <a:pt x="26824" y="18973"/>
                      <a:pt x="26842" y="18863"/>
                    </a:cubicBezTo>
                    <a:cubicBezTo>
                      <a:pt x="26861" y="18605"/>
                      <a:pt x="26897" y="18348"/>
                      <a:pt x="26934" y="18091"/>
                    </a:cubicBezTo>
                    <a:cubicBezTo>
                      <a:pt x="26971" y="17668"/>
                      <a:pt x="27026" y="17227"/>
                      <a:pt x="27063" y="16785"/>
                    </a:cubicBezTo>
                    <a:close/>
                    <a:moveTo>
                      <a:pt x="25169" y="19157"/>
                    </a:moveTo>
                    <a:cubicBezTo>
                      <a:pt x="25188" y="19175"/>
                      <a:pt x="25188" y="19194"/>
                      <a:pt x="25188" y="19212"/>
                    </a:cubicBezTo>
                    <a:cubicBezTo>
                      <a:pt x="25188" y="19212"/>
                      <a:pt x="25188" y="19230"/>
                      <a:pt x="25188" y="19230"/>
                    </a:cubicBezTo>
                    <a:cubicBezTo>
                      <a:pt x="25169" y="19230"/>
                      <a:pt x="25169" y="19212"/>
                      <a:pt x="25169" y="19212"/>
                    </a:cubicBezTo>
                    <a:cubicBezTo>
                      <a:pt x="25169" y="19194"/>
                      <a:pt x="25169" y="19175"/>
                      <a:pt x="25169" y="19157"/>
                    </a:cubicBezTo>
                    <a:close/>
                    <a:moveTo>
                      <a:pt x="23662" y="17999"/>
                    </a:moveTo>
                    <a:lnTo>
                      <a:pt x="23662" y="17999"/>
                    </a:lnTo>
                    <a:cubicBezTo>
                      <a:pt x="23662" y="18017"/>
                      <a:pt x="23680" y="18035"/>
                      <a:pt x="23698" y="18054"/>
                    </a:cubicBezTo>
                    <a:cubicBezTo>
                      <a:pt x="23754" y="18127"/>
                      <a:pt x="23809" y="18274"/>
                      <a:pt x="23864" y="18403"/>
                    </a:cubicBezTo>
                    <a:cubicBezTo>
                      <a:pt x="23937" y="18550"/>
                      <a:pt x="23993" y="18697"/>
                      <a:pt x="24066" y="18789"/>
                    </a:cubicBezTo>
                    <a:cubicBezTo>
                      <a:pt x="24103" y="18936"/>
                      <a:pt x="24140" y="19102"/>
                      <a:pt x="24176" y="19249"/>
                    </a:cubicBezTo>
                    <a:cubicBezTo>
                      <a:pt x="24140" y="19212"/>
                      <a:pt x="24140" y="19175"/>
                      <a:pt x="24121" y="19157"/>
                    </a:cubicBezTo>
                    <a:cubicBezTo>
                      <a:pt x="24140" y="19120"/>
                      <a:pt x="24140" y="19083"/>
                      <a:pt x="24103" y="19065"/>
                    </a:cubicBezTo>
                    <a:cubicBezTo>
                      <a:pt x="24085" y="19056"/>
                      <a:pt x="24066" y="19051"/>
                      <a:pt x="24050" y="19051"/>
                    </a:cubicBezTo>
                    <a:cubicBezTo>
                      <a:pt x="24034" y="19051"/>
                      <a:pt x="24020" y="19056"/>
                      <a:pt x="24011" y="19065"/>
                    </a:cubicBezTo>
                    <a:cubicBezTo>
                      <a:pt x="23974" y="18973"/>
                      <a:pt x="23937" y="18863"/>
                      <a:pt x="23901" y="18771"/>
                    </a:cubicBezTo>
                    <a:cubicBezTo>
                      <a:pt x="23827" y="18587"/>
                      <a:pt x="23754" y="18403"/>
                      <a:pt x="23717" y="18219"/>
                    </a:cubicBezTo>
                    <a:lnTo>
                      <a:pt x="23698" y="18183"/>
                    </a:lnTo>
                    <a:cubicBezTo>
                      <a:pt x="23680" y="18127"/>
                      <a:pt x="23662" y="18072"/>
                      <a:pt x="23662" y="17999"/>
                    </a:cubicBezTo>
                    <a:close/>
                    <a:moveTo>
                      <a:pt x="14047" y="18642"/>
                    </a:moveTo>
                    <a:lnTo>
                      <a:pt x="14047" y="18642"/>
                    </a:lnTo>
                    <a:cubicBezTo>
                      <a:pt x="14175" y="18697"/>
                      <a:pt x="14304" y="18752"/>
                      <a:pt x="14414" y="18826"/>
                    </a:cubicBezTo>
                    <a:cubicBezTo>
                      <a:pt x="14525" y="18918"/>
                      <a:pt x="14672" y="19083"/>
                      <a:pt x="14635" y="19249"/>
                    </a:cubicBezTo>
                    <a:cubicBezTo>
                      <a:pt x="14616" y="19335"/>
                      <a:pt x="14547" y="19366"/>
                      <a:pt x="14473" y="19366"/>
                    </a:cubicBezTo>
                    <a:cubicBezTo>
                      <a:pt x="14404" y="19366"/>
                      <a:pt x="14330" y="19339"/>
                      <a:pt x="14286" y="19304"/>
                    </a:cubicBezTo>
                    <a:cubicBezTo>
                      <a:pt x="14139" y="19194"/>
                      <a:pt x="14139" y="18991"/>
                      <a:pt x="14102" y="18826"/>
                    </a:cubicBezTo>
                    <a:cubicBezTo>
                      <a:pt x="14102" y="18771"/>
                      <a:pt x="14083" y="18697"/>
                      <a:pt x="14047" y="18642"/>
                    </a:cubicBezTo>
                    <a:close/>
                    <a:moveTo>
                      <a:pt x="18569" y="17594"/>
                    </a:moveTo>
                    <a:cubicBezTo>
                      <a:pt x="18661" y="17833"/>
                      <a:pt x="18735" y="18072"/>
                      <a:pt x="18790" y="18311"/>
                    </a:cubicBezTo>
                    <a:cubicBezTo>
                      <a:pt x="18900" y="18679"/>
                      <a:pt x="18955" y="19047"/>
                      <a:pt x="18955" y="19433"/>
                    </a:cubicBezTo>
                    <a:cubicBezTo>
                      <a:pt x="18919" y="19396"/>
                      <a:pt x="18900" y="19359"/>
                      <a:pt x="18863" y="19322"/>
                    </a:cubicBezTo>
                    <a:cubicBezTo>
                      <a:pt x="18827" y="19304"/>
                      <a:pt x="18808" y="19286"/>
                      <a:pt x="18771" y="19267"/>
                    </a:cubicBezTo>
                    <a:cubicBezTo>
                      <a:pt x="18771" y="19267"/>
                      <a:pt x="18771" y="19249"/>
                      <a:pt x="18771" y="19249"/>
                    </a:cubicBezTo>
                    <a:cubicBezTo>
                      <a:pt x="18606" y="18844"/>
                      <a:pt x="18532" y="18403"/>
                      <a:pt x="18551" y="17962"/>
                    </a:cubicBezTo>
                    <a:cubicBezTo>
                      <a:pt x="18551" y="17833"/>
                      <a:pt x="18569" y="17723"/>
                      <a:pt x="18569" y="17594"/>
                    </a:cubicBezTo>
                    <a:close/>
                    <a:moveTo>
                      <a:pt x="37836" y="19065"/>
                    </a:moveTo>
                    <a:cubicBezTo>
                      <a:pt x="37652" y="19212"/>
                      <a:pt x="37468" y="19341"/>
                      <a:pt x="37266" y="19469"/>
                    </a:cubicBezTo>
                    <a:cubicBezTo>
                      <a:pt x="37303" y="19433"/>
                      <a:pt x="37321" y="19378"/>
                      <a:pt x="37340" y="19322"/>
                    </a:cubicBezTo>
                    <a:cubicBezTo>
                      <a:pt x="37358" y="19286"/>
                      <a:pt x="37377" y="19230"/>
                      <a:pt x="37395" y="19194"/>
                    </a:cubicBezTo>
                    <a:cubicBezTo>
                      <a:pt x="37413" y="19175"/>
                      <a:pt x="37432" y="19157"/>
                      <a:pt x="37450" y="19139"/>
                    </a:cubicBezTo>
                    <a:cubicBezTo>
                      <a:pt x="37560" y="19120"/>
                      <a:pt x="37707" y="19083"/>
                      <a:pt x="37836" y="19065"/>
                    </a:cubicBezTo>
                    <a:close/>
                    <a:moveTo>
                      <a:pt x="23239" y="18367"/>
                    </a:moveTo>
                    <a:cubicBezTo>
                      <a:pt x="23257" y="18385"/>
                      <a:pt x="23257" y="18403"/>
                      <a:pt x="23276" y="18403"/>
                    </a:cubicBezTo>
                    <a:cubicBezTo>
                      <a:pt x="23312" y="18477"/>
                      <a:pt x="23349" y="18532"/>
                      <a:pt x="23386" y="18587"/>
                    </a:cubicBezTo>
                    <a:cubicBezTo>
                      <a:pt x="23441" y="18661"/>
                      <a:pt x="23478" y="18752"/>
                      <a:pt x="23533" y="18826"/>
                    </a:cubicBezTo>
                    <a:cubicBezTo>
                      <a:pt x="23533" y="18844"/>
                      <a:pt x="23533" y="18863"/>
                      <a:pt x="23533" y="18881"/>
                    </a:cubicBezTo>
                    <a:cubicBezTo>
                      <a:pt x="23551" y="18973"/>
                      <a:pt x="23588" y="19083"/>
                      <a:pt x="23625" y="19175"/>
                    </a:cubicBezTo>
                    <a:cubicBezTo>
                      <a:pt x="23680" y="19286"/>
                      <a:pt x="23717" y="19378"/>
                      <a:pt x="23754" y="19488"/>
                    </a:cubicBezTo>
                    <a:cubicBezTo>
                      <a:pt x="23717" y="19469"/>
                      <a:pt x="23680" y="19433"/>
                      <a:pt x="23643" y="19414"/>
                    </a:cubicBezTo>
                    <a:cubicBezTo>
                      <a:pt x="23643" y="19396"/>
                      <a:pt x="23643" y="19378"/>
                      <a:pt x="23643" y="19378"/>
                    </a:cubicBezTo>
                    <a:cubicBezTo>
                      <a:pt x="23607" y="19304"/>
                      <a:pt x="23588" y="19230"/>
                      <a:pt x="23570" y="19157"/>
                    </a:cubicBezTo>
                    <a:cubicBezTo>
                      <a:pt x="23496" y="18955"/>
                      <a:pt x="23441" y="18752"/>
                      <a:pt x="23349" y="18550"/>
                    </a:cubicBezTo>
                    <a:cubicBezTo>
                      <a:pt x="23331" y="18513"/>
                      <a:pt x="23294" y="18458"/>
                      <a:pt x="23276" y="18422"/>
                    </a:cubicBezTo>
                    <a:cubicBezTo>
                      <a:pt x="23257" y="18403"/>
                      <a:pt x="23257" y="18385"/>
                      <a:pt x="23239" y="18367"/>
                    </a:cubicBezTo>
                    <a:close/>
                    <a:moveTo>
                      <a:pt x="24673" y="18844"/>
                    </a:moveTo>
                    <a:cubicBezTo>
                      <a:pt x="24691" y="18863"/>
                      <a:pt x="24710" y="18900"/>
                      <a:pt x="24728" y="18918"/>
                    </a:cubicBezTo>
                    <a:cubicBezTo>
                      <a:pt x="24728" y="18991"/>
                      <a:pt x="24728" y="19083"/>
                      <a:pt x="24710" y="19157"/>
                    </a:cubicBezTo>
                    <a:cubicBezTo>
                      <a:pt x="24710" y="19230"/>
                      <a:pt x="24710" y="19322"/>
                      <a:pt x="24710" y="19396"/>
                    </a:cubicBezTo>
                    <a:cubicBezTo>
                      <a:pt x="24710" y="19433"/>
                      <a:pt x="24691" y="19451"/>
                      <a:pt x="24691" y="19488"/>
                    </a:cubicBezTo>
                    <a:cubicBezTo>
                      <a:pt x="24691" y="19488"/>
                      <a:pt x="24691" y="19488"/>
                      <a:pt x="24691" y="19469"/>
                    </a:cubicBezTo>
                    <a:cubicBezTo>
                      <a:pt x="24673" y="19451"/>
                      <a:pt x="24654" y="19433"/>
                      <a:pt x="24636" y="19396"/>
                    </a:cubicBezTo>
                    <a:cubicBezTo>
                      <a:pt x="24654" y="19212"/>
                      <a:pt x="24654" y="19028"/>
                      <a:pt x="24673" y="18844"/>
                    </a:cubicBezTo>
                    <a:close/>
                    <a:moveTo>
                      <a:pt x="24232" y="19083"/>
                    </a:moveTo>
                    <a:lnTo>
                      <a:pt x="24232" y="19083"/>
                    </a:lnTo>
                    <a:cubicBezTo>
                      <a:pt x="24268" y="19139"/>
                      <a:pt x="24305" y="19194"/>
                      <a:pt x="24324" y="19249"/>
                    </a:cubicBezTo>
                    <a:cubicBezTo>
                      <a:pt x="24358" y="19352"/>
                      <a:pt x="24376" y="19455"/>
                      <a:pt x="24393" y="19558"/>
                    </a:cubicBezTo>
                    <a:lnTo>
                      <a:pt x="24393" y="19558"/>
                    </a:lnTo>
                    <a:cubicBezTo>
                      <a:pt x="24376" y="19540"/>
                      <a:pt x="24359" y="19522"/>
                      <a:pt x="24342" y="19488"/>
                    </a:cubicBezTo>
                    <a:cubicBezTo>
                      <a:pt x="24305" y="19359"/>
                      <a:pt x="24268" y="19212"/>
                      <a:pt x="24232" y="19083"/>
                    </a:cubicBezTo>
                    <a:close/>
                    <a:moveTo>
                      <a:pt x="27357" y="17337"/>
                    </a:moveTo>
                    <a:cubicBezTo>
                      <a:pt x="27375" y="17374"/>
                      <a:pt x="27394" y="17392"/>
                      <a:pt x="27412" y="17429"/>
                    </a:cubicBezTo>
                    <a:cubicBezTo>
                      <a:pt x="27375" y="17888"/>
                      <a:pt x="27339" y="18348"/>
                      <a:pt x="27228" y="18789"/>
                    </a:cubicBezTo>
                    <a:cubicBezTo>
                      <a:pt x="27173" y="19047"/>
                      <a:pt x="27118" y="19322"/>
                      <a:pt x="27044" y="19598"/>
                    </a:cubicBezTo>
                    <a:cubicBezTo>
                      <a:pt x="27026" y="19543"/>
                      <a:pt x="26989" y="19506"/>
                      <a:pt x="26971" y="19451"/>
                    </a:cubicBezTo>
                    <a:cubicBezTo>
                      <a:pt x="27063" y="18955"/>
                      <a:pt x="27155" y="18458"/>
                      <a:pt x="27228" y="17980"/>
                    </a:cubicBezTo>
                    <a:cubicBezTo>
                      <a:pt x="27247" y="17888"/>
                      <a:pt x="27265" y="17778"/>
                      <a:pt x="27283" y="17686"/>
                    </a:cubicBezTo>
                    <a:cubicBezTo>
                      <a:pt x="27320" y="17557"/>
                      <a:pt x="27339" y="17447"/>
                      <a:pt x="27357" y="17337"/>
                    </a:cubicBezTo>
                    <a:close/>
                    <a:moveTo>
                      <a:pt x="24121" y="19469"/>
                    </a:moveTo>
                    <a:cubicBezTo>
                      <a:pt x="24158" y="19525"/>
                      <a:pt x="24195" y="19561"/>
                      <a:pt x="24232" y="19617"/>
                    </a:cubicBezTo>
                    <a:cubicBezTo>
                      <a:pt x="24195" y="19580"/>
                      <a:pt x="24158" y="19543"/>
                      <a:pt x="24121" y="19506"/>
                    </a:cubicBezTo>
                    <a:cubicBezTo>
                      <a:pt x="24121" y="19488"/>
                      <a:pt x="24121" y="19488"/>
                      <a:pt x="24121" y="19469"/>
                    </a:cubicBezTo>
                    <a:close/>
                    <a:moveTo>
                      <a:pt x="30758" y="18936"/>
                    </a:moveTo>
                    <a:cubicBezTo>
                      <a:pt x="30776" y="19010"/>
                      <a:pt x="30795" y="19083"/>
                      <a:pt x="30795" y="19157"/>
                    </a:cubicBezTo>
                    <a:cubicBezTo>
                      <a:pt x="30629" y="19359"/>
                      <a:pt x="30446" y="19543"/>
                      <a:pt x="30262" y="19708"/>
                    </a:cubicBezTo>
                    <a:lnTo>
                      <a:pt x="30262" y="19690"/>
                    </a:lnTo>
                    <a:lnTo>
                      <a:pt x="30317" y="19617"/>
                    </a:lnTo>
                    <a:cubicBezTo>
                      <a:pt x="30482" y="19396"/>
                      <a:pt x="30629" y="19175"/>
                      <a:pt x="30758" y="18936"/>
                    </a:cubicBezTo>
                    <a:close/>
                    <a:moveTo>
                      <a:pt x="23772" y="19249"/>
                    </a:moveTo>
                    <a:cubicBezTo>
                      <a:pt x="23846" y="19341"/>
                      <a:pt x="23937" y="19451"/>
                      <a:pt x="24029" y="19543"/>
                    </a:cubicBezTo>
                    <a:cubicBezTo>
                      <a:pt x="24029" y="19617"/>
                      <a:pt x="24048" y="19690"/>
                      <a:pt x="24066" y="19764"/>
                    </a:cubicBezTo>
                    <a:cubicBezTo>
                      <a:pt x="24029" y="19727"/>
                      <a:pt x="23956" y="19672"/>
                      <a:pt x="23901" y="19617"/>
                    </a:cubicBezTo>
                    <a:cubicBezTo>
                      <a:pt x="23864" y="19488"/>
                      <a:pt x="23827" y="19359"/>
                      <a:pt x="23772" y="19249"/>
                    </a:cubicBezTo>
                    <a:close/>
                    <a:moveTo>
                      <a:pt x="24857" y="19175"/>
                    </a:moveTo>
                    <a:cubicBezTo>
                      <a:pt x="24893" y="19267"/>
                      <a:pt x="24930" y="19359"/>
                      <a:pt x="24967" y="19451"/>
                    </a:cubicBezTo>
                    <a:cubicBezTo>
                      <a:pt x="24967" y="19469"/>
                      <a:pt x="24967" y="19488"/>
                      <a:pt x="24967" y="19506"/>
                    </a:cubicBezTo>
                    <a:cubicBezTo>
                      <a:pt x="24949" y="19598"/>
                      <a:pt x="24912" y="19690"/>
                      <a:pt x="24893" y="19782"/>
                    </a:cubicBezTo>
                    <a:cubicBezTo>
                      <a:pt x="24875" y="19764"/>
                      <a:pt x="24857" y="19745"/>
                      <a:pt x="24838" y="19708"/>
                    </a:cubicBezTo>
                    <a:cubicBezTo>
                      <a:pt x="24838" y="19690"/>
                      <a:pt x="24838" y="19672"/>
                      <a:pt x="24838" y="19635"/>
                    </a:cubicBezTo>
                    <a:cubicBezTo>
                      <a:pt x="24820" y="19561"/>
                      <a:pt x="24820" y="19488"/>
                      <a:pt x="24820" y="19414"/>
                    </a:cubicBezTo>
                    <a:lnTo>
                      <a:pt x="24857" y="19175"/>
                    </a:lnTo>
                    <a:close/>
                    <a:moveTo>
                      <a:pt x="24599" y="19635"/>
                    </a:moveTo>
                    <a:cubicBezTo>
                      <a:pt x="24618" y="19672"/>
                      <a:pt x="24618" y="19690"/>
                      <a:pt x="24636" y="19708"/>
                    </a:cubicBezTo>
                    <a:cubicBezTo>
                      <a:pt x="24636" y="19745"/>
                      <a:pt x="24618" y="19782"/>
                      <a:pt x="24618" y="19819"/>
                    </a:cubicBezTo>
                    <a:cubicBezTo>
                      <a:pt x="24599" y="19800"/>
                      <a:pt x="24581" y="19800"/>
                      <a:pt x="24581" y="19782"/>
                    </a:cubicBezTo>
                    <a:cubicBezTo>
                      <a:pt x="24581" y="19727"/>
                      <a:pt x="24599" y="19690"/>
                      <a:pt x="24599" y="19635"/>
                    </a:cubicBezTo>
                    <a:close/>
                    <a:moveTo>
                      <a:pt x="27559" y="17686"/>
                    </a:moveTo>
                    <a:cubicBezTo>
                      <a:pt x="27578" y="17741"/>
                      <a:pt x="27596" y="17778"/>
                      <a:pt x="27614" y="17833"/>
                    </a:cubicBezTo>
                    <a:cubicBezTo>
                      <a:pt x="27725" y="18274"/>
                      <a:pt x="27504" y="18661"/>
                      <a:pt x="27504" y="19102"/>
                    </a:cubicBezTo>
                    <a:cubicBezTo>
                      <a:pt x="27486" y="19139"/>
                      <a:pt x="27467" y="19194"/>
                      <a:pt x="27449" y="19230"/>
                    </a:cubicBezTo>
                    <a:cubicBezTo>
                      <a:pt x="27375" y="19359"/>
                      <a:pt x="27339" y="19488"/>
                      <a:pt x="27302" y="19617"/>
                    </a:cubicBezTo>
                    <a:cubicBezTo>
                      <a:pt x="27283" y="19690"/>
                      <a:pt x="27247" y="19782"/>
                      <a:pt x="27228" y="19856"/>
                    </a:cubicBezTo>
                    <a:cubicBezTo>
                      <a:pt x="27210" y="19837"/>
                      <a:pt x="27192" y="19819"/>
                      <a:pt x="27173" y="19800"/>
                    </a:cubicBezTo>
                    <a:cubicBezTo>
                      <a:pt x="27247" y="19469"/>
                      <a:pt x="27320" y="19139"/>
                      <a:pt x="27394" y="18826"/>
                    </a:cubicBezTo>
                    <a:cubicBezTo>
                      <a:pt x="27486" y="18458"/>
                      <a:pt x="27522" y="18072"/>
                      <a:pt x="27559" y="17686"/>
                    </a:cubicBezTo>
                    <a:close/>
                    <a:moveTo>
                      <a:pt x="25059" y="19782"/>
                    </a:moveTo>
                    <a:cubicBezTo>
                      <a:pt x="25059" y="19782"/>
                      <a:pt x="25077" y="19800"/>
                      <a:pt x="25077" y="19800"/>
                    </a:cubicBezTo>
                    <a:cubicBezTo>
                      <a:pt x="25041" y="19837"/>
                      <a:pt x="25022" y="19892"/>
                      <a:pt x="25004" y="19929"/>
                    </a:cubicBezTo>
                    <a:cubicBezTo>
                      <a:pt x="25022" y="19874"/>
                      <a:pt x="25041" y="19837"/>
                      <a:pt x="25059" y="19800"/>
                    </a:cubicBezTo>
                    <a:cubicBezTo>
                      <a:pt x="25059" y="19800"/>
                      <a:pt x="25059" y="19782"/>
                      <a:pt x="25059" y="19782"/>
                    </a:cubicBezTo>
                    <a:close/>
                    <a:moveTo>
                      <a:pt x="23349" y="19304"/>
                    </a:moveTo>
                    <a:lnTo>
                      <a:pt x="23349" y="19304"/>
                    </a:lnTo>
                    <a:cubicBezTo>
                      <a:pt x="23404" y="19341"/>
                      <a:pt x="23478" y="19414"/>
                      <a:pt x="23551" y="19469"/>
                    </a:cubicBezTo>
                    <a:cubicBezTo>
                      <a:pt x="23570" y="19525"/>
                      <a:pt x="23588" y="19561"/>
                      <a:pt x="23607" y="19617"/>
                    </a:cubicBezTo>
                    <a:cubicBezTo>
                      <a:pt x="23643" y="19727"/>
                      <a:pt x="23680" y="19837"/>
                      <a:pt x="23717" y="19947"/>
                    </a:cubicBezTo>
                    <a:cubicBezTo>
                      <a:pt x="23698" y="19929"/>
                      <a:pt x="23698" y="19929"/>
                      <a:pt x="23698" y="19911"/>
                    </a:cubicBezTo>
                    <a:lnTo>
                      <a:pt x="23662" y="19856"/>
                    </a:lnTo>
                    <a:cubicBezTo>
                      <a:pt x="23607" y="19727"/>
                      <a:pt x="23533" y="19617"/>
                      <a:pt x="23478" y="19506"/>
                    </a:cubicBezTo>
                    <a:cubicBezTo>
                      <a:pt x="23441" y="19433"/>
                      <a:pt x="23404" y="19359"/>
                      <a:pt x="23349" y="19304"/>
                    </a:cubicBezTo>
                    <a:close/>
                    <a:moveTo>
                      <a:pt x="24728" y="19819"/>
                    </a:moveTo>
                    <a:cubicBezTo>
                      <a:pt x="24728" y="19837"/>
                      <a:pt x="24746" y="19856"/>
                      <a:pt x="24746" y="19856"/>
                    </a:cubicBezTo>
                    <a:cubicBezTo>
                      <a:pt x="24746" y="19892"/>
                      <a:pt x="24746" y="19929"/>
                      <a:pt x="24746" y="19947"/>
                    </a:cubicBezTo>
                    <a:cubicBezTo>
                      <a:pt x="24728" y="19929"/>
                      <a:pt x="24728" y="19929"/>
                      <a:pt x="24710" y="19911"/>
                    </a:cubicBezTo>
                    <a:cubicBezTo>
                      <a:pt x="24710" y="19874"/>
                      <a:pt x="24710" y="19856"/>
                      <a:pt x="24728" y="19819"/>
                    </a:cubicBezTo>
                    <a:close/>
                    <a:moveTo>
                      <a:pt x="23717" y="19598"/>
                    </a:moveTo>
                    <a:cubicBezTo>
                      <a:pt x="23735" y="19635"/>
                      <a:pt x="23772" y="19653"/>
                      <a:pt x="23809" y="19690"/>
                    </a:cubicBezTo>
                    <a:cubicBezTo>
                      <a:pt x="23809" y="19690"/>
                      <a:pt x="23809" y="19690"/>
                      <a:pt x="23809" y="19708"/>
                    </a:cubicBezTo>
                    <a:cubicBezTo>
                      <a:pt x="23846" y="19819"/>
                      <a:pt x="23882" y="19947"/>
                      <a:pt x="23937" y="20058"/>
                    </a:cubicBezTo>
                    <a:lnTo>
                      <a:pt x="23864" y="20058"/>
                    </a:lnTo>
                    <a:cubicBezTo>
                      <a:pt x="23809" y="19911"/>
                      <a:pt x="23754" y="19745"/>
                      <a:pt x="23717" y="19598"/>
                    </a:cubicBezTo>
                    <a:close/>
                    <a:moveTo>
                      <a:pt x="28883" y="18881"/>
                    </a:moveTo>
                    <a:cubicBezTo>
                      <a:pt x="28883" y="19175"/>
                      <a:pt x="28846" y="19451"/>
                      <a:pt x="28865" y="19727"/>
                    </a:cubicBezTo>
                    <a:cubicBezTo>
                      <a:pt x="28828" y="19837"/>
                      <a:pt x="28791" y="19947"/>
                      <a:pt x="28754" y="20058"/>
                    </a:cubicBezTo>
                    <a:cubicBezTo>
                      <a:pt x="28736" y="20039"/>
                      <a:pt x="28736" y="20003"/>
                      <a:pt x="28717" y="19984"/>
                    </a:cubicBezTo>
                    <a:cubicBezTo>
                      <a:pt x="28681" y="19856"/>
                      <a:pt x="28626" y="19745"/>
                      <a:pt x="28607" y="19635"/>
                    </a:cubicBezTo>
                    <a:cubicBezTo>
                      <a:pt x="28589" y="19617"/>
                      <a:pt x="28589" y="19617"/>
                      <a:pt x="28589" y="19598"/>
                    </a:cubicBezTo>
                    <a:cubicBezTo>
                      <a:pt x="28626" y="19506"/>
                      <a:pt x="28644" y="19396"/>
                      <a:pt x="28662" y="19304"/>
                    </a:cubicBezTo>
                    <a:cubicBezTo>
                      <a:pt x="28699" y="19230"/>
                      <a:pt x="28736" y="19157"/>
                      <a:pt x="28773" y="19083"/>
                    </a:cubicBezTo>
                    <a:cubicBezTo>
                      <a:pt x="28809" y="19028"/>
                      <a:pt x="28846" y="18955"/>
                      <a:pt x="28883" y="18881"/>
                    </a:cubicBezTo>
                    <a:close/>
                    <a:moveTo>
                      <a:pt x="27743" y="19984"/>
                    </a:moveTo>
                    <a:cubicBezTo>
                      <a:pt x="27761" y="20021"/>
                      <a:pt x="27780" y="20039"/>
                      <a:pt x="27798" y="20076"/>
                    </a:cubicBezTo>
                    <a:lnTo>
                      <a:pt x="27670" y="20076"/>
                    </a:lnTo>
                    <a:cubicBezTo>
                      <a:pt x="27688" y="20058"/>
                      <a:pt x="27725" y="20021"/>
                      <a:pt x="27743" y="19984"/>
                    </a:cubicBezTo>
                    <a:close/>
                    <a:moveTo>
                      <a:pt x="23956" y="19800"/>
                    </a:moveTo>
                    <a:lnTo>
                      <a:pt x="23956" y="19800"/>
                    </a:lnTo>
                    <a:cubicBezTo>
                      <a:pt x="24011" y="19856"/>
                      <a:pt x="24066" y="19892"/>
                      <a:pt x="24103" y="19929"/>
                    </a:cubicBezTo>
                    <a:lnTo>
                      <a:pt x="24121" y="19947"/>
                    </a:lnTo>
                    <a:cubicBezTo>
                      <a:pt x="24140" y="19984"/>
                      <a:pt x="24158" y="20021"/>
                      <a:pt x="24158" y="20058"/>
                    </a:cubicBezTo>
                    <a:lnTo>
                      <a:pt x="24176" y="20095"/>
                    </a:lnTo>
                    <a:cubicBezTo>
                      <a:pt x="24140" y="20076"/>
                      <a:pt x="24085" y="20076"/>
                      <a:pt x="24048" y="20076"/>
                    </a:cubicBezTo>
                    <a:cubicBezTo>
                      <a:pt x="24011" y="19984"/>
                      <a:pt x="23993" y="19892"/>
                      <a:pt x="23956" y="19800"/>
                    </a:cubicBezTo>
                    <a:close/>
                    <a:moveTo>
                      <a:pt x="27541" y="19433"/>
                    </a:moveTo>
                    <a:cubicBezTo>
                      <a:pt x="27541" y="19469"/>
                      <a:pt x="27559" y="19488"/>
                      <a:pt x="27559" y="19525"/>
                    </a:cubicBezTo>
                    <a:cubicBezTo>
                      <a:pt x="27522" y="19708"/>
                      <a:pt x="27486" y="19892"/>
                      <a:pt x="27449" y="20095"/>
                    </a:cubicBezTo>
                    <a:lnTo>
                      <a:pt x="27412" y="20095"/>
                    </a:lnTo>
                    <a:cubicBezTo>
                      <a:pt x="27375" y="20058"/>
                      <a:pt x="27357" y="20039"/>
                      <a:pt x="27339" y="20003"/>
                    </a:cubicBezTo>
                    <a:cubicBezTo>
                      <a:pt x="27394" y="19892"/>
                      <a:pt x="27412" y="19782"/>
                      <a:pt x="27449" y="19672"/>
                    </a:cubicBezTo>
                    <a:cubicBezTo>
                      <a:pt x="27486" y="19580"/>
                      <a:pt x="27504" y="19506"/>
                      <a:pt x="27541" y="19433"/>
                    </a:cubicBezTo>
                    <a:close/>
                    <a:moveTo>
                      <a:pt x="24176" y="19708"/>
                    </a:moveTo>
                    <a:cubicBezTo>
                      <a:pt x="24213" y="19764"/>
                      <a:pt x="24232" y="19782"/>
                      <a:pt x="24268" y="19819"/>
                    </a:cubicBezTo>
                    <a:cubicBezTo>
                      <a:pt x="24287" y="19837"/>
                      <a:pt x="24287" y="19837"/>
                      <a:pt x="24305" y="19837"/>
                    </a:cubicBezTo>
                    <a:lnTo>
                      <a:pt x="24324" y="19837"/>
                    </a:lnTo>
                    <a:cubicBezTo>
                      <a:pt x="24342" y="19929"/>
                      <a:pt x="24360" y="20021"/>
                      <a:pt x="24379" y="20113"/>
                    </a:cubicBezTo>
                    <a:cubicBezTo>
                      <a:pt x="24379" y="20113"/>
                      <a:pt x="24379" y="20131"/>
                      <a:pt x="24379" y="20131"/>
                    </a:cubicBezTo>
                    <a:cubicBezTo>
                      <a:pt x="24342" y="20131"/>
                      <a:pt x="24324" y="20113"/>
                      <a:pt x="24287" y="20113"/>
                    </a:cubicBezTo>
                    <a:cubicBezTo>
                      <a:pt x="24287" y="20076"/>
                      <a:pt x="24268" y="20058"/>
                      <a:pt x="24268" y="20021"/>
                    </a:cubicBezTo>
                    <a:cubicBezTo>
                      <a:pt x="24232" y="19929"/>
                      <a:pt x="24195" y="19819"/>
                      <a:pt x="24176" y="19708"/>
                    </a:cubicBezTo>
                    <a:close/>
                    <a:moveTo>
                      <a:pt x="24526" y="20076"/>
                    </a:moveTo>
                    <a:cubicBezTo>
                      <a:pt x="24526" y="20113"/>
                      <a:pt x="24526" y="20131"/>
                      <a:pt x="24544" y="20150"/>
                    </a:cubicBezTo>
                    <a:cubicBezTo>
                      <a:pt x="24544" y="20150"/>
                      <a:pt x="24544" y="20150"/>
                      <a:pt x="24544" y="20168"/>
                    </a:cubicBezTo>
                    <a:cubicBezTo>
                      <a:pt x="24526" y="20150"/>
                      <a:pt x="24507" y="20150"/>
                      <a:pt x="24507" y="20150"/>
                    </a:cubicBezTo>
                    <a:cubicBezTo>
                      <a:pt x="24507" y="20150"/>
                      <a:pt x="24489" y="20131"/>
                      <a:pt x="24489" y="20113"/>
                    </a:cubicBezTo>
                    <a:cubicBezTo>
                      <a:pt x="24489" y="20113"/>
                      <a:pt x="24507" y="20095"/>
                      <a:pt x="24507" y="20095"/>
                    </a:cubicBezTo>
                    <a:cubicBezTo>
                      <a:pt x="24507" y="20095"/>
                      <a:pt x="24507" y="20076"/>
                      <a:pt x="24526" y="20076"/>
                    </a:cubicBezTo>
                    <a:close/>
                    <a:moveTo>
                      <a:pt x="25114" y="19929"/>
                    </a:moveTo>
                    <a:cubicBezTo>
                      <a:pt x="25151" y="20021"/>
                      <a:pt x="25188" y="20113"/>
                      <a:pt x="25224" y="20186"/>
                    </a:cubicBezTo>
                    <a:cubicBezTo>
                      <a:pt x="25169" y="20131"/>
                      <a:pt x="25132" y="20076"/>
                      <a:pt x="25077" y="20021"/>
                    </a:cubicBezTo>
                    <a:lnTo>
                      <a:pt x="25114" y="19929"/>
                    </a:lnTo>
                    <a:close/>
                    <a:moveTo>
                      <a:pt x="31420" y="18513"/>
                    </a:moveTo>
                    <a:cubicBezTo>
                      <a:pt x="31438" y="18587"/>
                      <a:pt x="31475" y="18679"/>
                      <a:pt x="31512" y="18752"/>
                    </a:cubicBezTo>
                    <a:cubicBezTo>
                      <a:pt x="31512" y="18752"/>
                      <a:pt x="31530" y="18771"/>
                      <a:pt x="31530" y="18789"/>
                    </a:cubicBezTo>
                    <a:cubicBezTo>
                      <a:pt x="31530" y="18789"/>
                      <a:pt x="31530" y="18808"/>
                      <a:pt x="31530" y="18826"/>
                    </a:cubicBezTo>
                    <a:cubicBezTo>
                      <a:pt x="31585" y="18973"/>
                      <a:pt x="31622" y="19120"/>
                      <a:pt x="31659" y="19286"/>
                    </a:cubicBezTo>
                    <a:cubicBezTo>
                      <a:pt x="31696" y="19433"/>
                      <a:pt x="31732" y="19598"/>
                      <a:pt x="31788" y="19745"/>
                    </a:cubicBezTo>
                    <a:cubicBezTo>
                      <a:pt x="31769" y="19874"/>
                      <a:pt x="31732" y="20003"/>
                      <a:pt x="31732" y="20150"/>
                    </a:cubicBezTo>
                    <a:cubicBezTo>
                      <a:pt x="31732" y="20168"/>
                      <a:pt x="31732" y="20186"/>
                      <a:pt x="31732" y="20186"/>
                    </a:cubicBezTo>
                    <a:cubicBezTo>
                      <a:pt x="31641" y="19892"/>
                      <a:pt x="31549" y="19617"/>
                      <a:pt x="31512" y="19304"/>
                    </a:cubicBezTo>
                    <a:lnTo>
                      <a:pt x="31493" y="19230"/>
                    </a:lnTo>
                    <a:cubicBezTo>
                      <a:pt x="31475" y="19028"/>
                      <a:pt x="31438" y="18826"/>
                      <a:pt x="31365" y="18624"/>
                    </a:cubicBezTo>
                    <a:cubicBezTo>
                      <a:pt x="31383" y="18587"/>
                      <a:pt x="31402" y="18550"/>
                      <a:pt x="31420" y="18513"/>
                    </a:cubicBezTo>
                    <a:close/>
                    <a:moveTo>
                      <a:pt x="34619" y="17594"/>
                    </a:moveTo>
                    <a:lnTo>
                      <a:pt x="34619" y="17594"/>
                    </a:lnTo>
                    <a:cubicBezTo>
                      <a:pt x="34711" y="17649"/>
                      <a:pt x="34803" y="17686"/>
                      <a:pt x="34876" y="17686"/>
                    </a:cubicBezTo>
                    <a:cubicBezTo>
                      <a:pt x="34895" y="17705"/>
                      <a:pt x="34931" y="17705"/>
                      <a:pt x="34950" y="17705"/>
                    </a:cubicBezTo>
                    <a:lnTo>
                      <a:pt x="35023" y="17705"/>
                    </a:lnTo>
                    <a:cubicBezTo>
                      <a:pt x="35060" y="17723"/>
                      <a:pt x="35097" y="17723"/>
                      <a:pt x="35115" y="17741"/>
                    </a:cubicBezTo>
                    <a:cubicBezTo>
                      <a:pt x="35152" y="17741"/>
                      <a:pt x="35189" y="17760"/>
                      <a:pt x="35226" y="17778"/>
                    </a:cubicBezTo>
                    <a:cubicBezTo>
                      <a:pt x="35244" y="17796"/>
                      <a:pt x="35262" y="17833"/>
                      <a:pt x="35281" y="17852"/>
                    </a:cubicBezTo>
                    <a:cubicBezTo>
                      <a:pt x="35250" y="17848"/>
                      <a:pt x="35217" y="17846"/>
                      <a:pt x="35184" y="17846"/>
                    </a:cubicBezTo>
                    <a:cubicBezTo>
                      <a:pt x="35056" y="17846"/>
                      <a:pt x="34920" y="17878"/>
                      <a:pt x="34876" y="17980"/>
                    </a:cubicBezTo>
                    <a:cubicBezTo>
                      <a:pt x="34839" y="18054"/>
                      <a:pt x="34839" y="18109"/>
                      <a:pt x="34895" y="18164"/>
                    </a:cubicBezTo>
                    <a:cubicBezTo>
                      <a:pt x="34924" y="18224"/>
                      <a:pt x="34991" y="18308"/>
                      <a:pt x="35093" y="18308"/>
                    </a:cubicBezTo>
                    <a:cubicBezTo>
                      <a:pt x="35117" y="18308"/>
                      <a:pt x="35143" y="18303"/>
                      <a:pt x="35170" y="18293"/>
                    </a:cubicBezTo>
                    <a:cubicBezTo>
                      <a:pt x="35336" y="18238"/>
                      <a:pt x="35428" y="18164"/>
                      <a:pt x="35520" y="18146"/>
                    </a:cubicBezTo>
                    <a:lnTo>
                      <a:pt x="35556" y="18146"/>
                    </a:lnTo>
                    <a:cubicBezTo>
                      <a:pt x="35630" y="18201"/>
                      <a:pt x="35685" y="18256"/>
                      <a:pt x="35759" y="18330"/>
                    </a:cubicBezTo>
                    <a:cubicBezTo>
                      <a:pt x="35740" y="18311"/>
                      <a:pt x="35704" y="18311"/>
                      <a:pt x="35685" y="18293"/>
                    </a:cubicBezTo>
                    <a:cubicBezTo>
                      <a:pt x="35655" y="18289"/>
                      <a:pt x="35623" y="18286"/>
                      <a:pt x="35592" y="18286"/>
                    </a:cubicBezTo>
                    <a:cubicBezTo>
                      <a:pt x="35490" y="18286"/>
                      <a:pt x="35388" y="18310"/>
                      <a:pt x="35317" y="18366"/>
                    </a:cubicBezTo>
                    <a:cubicBezTo>
                      <a:pt x="35262" y="18440"/>
                      <a:pt x="35262" y="18513"/>
                      <a:pt x="35281" y="18587"/>
                    </a:cubicBezTo>
                    <a:cubicBezTo>
                      <a:pt x="35299" y="18642"/>
                      <a:pt x="35336" y="18734"/>
                      <a:pt x="35446" y="18752"/>
                    </a:cubicBezTo>
                    <a:cubicBezTo>
                      <a:pt x="35465" y="18762"/>
                      <a:pt x="35488" y="18766"/>
                      <a:pt x="35513" y="18766"/>
                    </a:cubicBezTo>
                    <a:cubicBezTo>
                      <a:pt x="35538" y="18766"/>
                      <a:pt x="35566" y="18762"/>
                      <a:pt x="35593" y="18752"/>
                    </a:cubicBezTo>
                    <a:cubicBezTo>
                      <a:pt x="35777" y="18734"/>
                      <a:pt x="35887" y="18624"/>
                      <a:pt x="36108" y="18624"/>
                    </a:cubicBezTo>
                    <a:lnTo>
                      <a:pt x="36126" y="18624"/>
                    </a:lnTo>
                    <a:cubicBezTo>
                      <a:pt x="36218" y="18697"/>
                      <a:pt x="36329" y="18771"/>
                      <a:pt x="36439" y="18844"/>
                    </a:cubicBezTo>
                    <a:cubicBezTo>
                      <a:pt x="36384" y="18844"/>
                      <a:pt x="36329" y="18844"/>
                      <a:pt x="36273" y="18863"/>
                    </a:cubicBezTo>
                    <a:cubicBezTo>
                      <a:pt x="36090" y="18900"/>
                      <a:pt x="35869" y="19047"/>
                      <a:pt x="35943" y="19267"/>
                    </a:cubicBezTo>
                    <a:cubicBezTo>
                      <a:pt x="35961" y="19322"/>
                      <a:pt x="35979" y="19341"/>
                      <a:pt x="36016" y="19378"/>
                    </a:cubicBezTo>
                    <a:cubicBezTo>
                      <a:pt x="36016" y="19378"/>
                      <a:pt x="36081" y="19449"/>
                      <a:pt x="36174" y="19449"/>
                    </a:cubicBezTo>
                    <a:cubicBezTo>
                      <a:pt x="36230" y="19449"/>
                      <a:pt x="36296" y="19423"/>
                      <a:pt x="36365" y="19341"/>
                    </a:cubicBezTo>
                    <a:cubicBezTo>
                      <a:pt x="36514" y="19160"/>
                      <a:pt x="36618" y="19023"/>
                      <a:pt x="36744" y="19023"/>
                    </a:cubicBezTo>
                    <a:cubicBezTo>
                      <a:pt x="36758" y="19023"/>
                      <a:pt x="36773" y="19024"/>
                      <a:pt x="36788" y="19028"/>
                    </a:cubicBezTo>
                    <a:cubicBezTo>
                      <a:pt x="36880" y="19065"/>
                      <a:pt x="37009" y="19102"/>
                      <a:pt x="37119" y="19120"/>
                    </a:cubicBezTo>
                    <a:cubicBezTo>
                      <a:pt x="37046" y="19139"/>
                      <a:pt x="36972" y="19175"/>
                      <a:pt x="36899" y="19230"/>
                    </a:cubicBezTo>
                    <a:cubicBezTo>
                      <a:pt x="36825" y="19267"/>
                      <a:pt x="36770" y="19322"/>
                      <a:pt x="36788" y="19414"/>
                    </a:cubicBezTo>
                    <a:cubicBezTo>
                      <a:pt x="36807" y="19506"/>
                      <a:pt x="36899" y="19598"/>
                      <a:pt x="36990" y="19617"/>
                    </a:cubicBezTo>
                    <a:lnTo>
                      <a:pt x="37064" y="19617"/>
                    </a:lnTo>
                    <a:cubicBezTo>
                      <a:pt x="37009" y="19653"/>
                      <a:pt x="36972" y="19672"/>
                      <a:pt x="36935" y="19708"/>
                    </a:cubicBezTo>
                    <a:cubicBezTo>
                      <a:pt x="36402" y="19892"/>
                      <a:pt x="35869" y="20058"/>
                      <a:pt x="35336" y="20186"/>
                    </a:cubicBezTo>
                    <a:cubicBezTo>
                      <a:pt x="35317" y="20168"/>
                      <a:pt x="35317" y="20150"/>
                      <a:pt x="35299" y="20131"/>
                    </a:cubicBezTo>
                    <a:cubicBezTo>
                      <a:pt x="35281" y="20076"/>
                      <a:pt x="35244" y="20021"/>
                      <a:pt x="35226" y="19966"/>
                    </a:cubicBezTo>
                    <a:cubicBezTo>
                      <a:pt x="35189" y="19874"/>
                      <a:pt x="35152" y="19782"/>
                      <a:pt x="35115" y="19690"/>
                    </a:cubicBezTo>
                    <a:cubicBezTo>
                      <a:pt x="35078" y="19617"/>
                      <a:pt x="35060" y="19543"/>
                      <a:pt x="35023" y="19469"/>
                    </a:cubicBezTo>
                    <a:cubicBezTo>
                      <a:pt x="34950" y="19304"/>
                      <a:pt x="34913" y="19102"/>
                      <a:pt x="34858" y="18900"/>
                    </a:cubicBezTo>
                    <a:lnTo>
                      <a:pt x="34839" y="18808"/>
                    </a:lnTo>
                    <a:cubicBezTo>
                      <a:pt x="34821" y="18716"/>
                      <a:pt x="34803" y="18624"/>
                      <a:pt x="34766" y="18532"/>
                    </a:cubicBezTo>
                    <a:cubicBezTo>
                      <a:pt x="34748" y="18422"/>
                      <a:pt x="34711" y="18311"/>
                      <a:pt x="34692" y="18219"/>
                    </a:cubicBezTo>
                    <a:cubicBezTo>
                      <a:pt x="34637" y="17999"/>
                      <a:pt x="34637" y="17796"/>
                      <a:pt x="34619" y="17594"/>
                    </a:cubicBezTo>
                    <a:close/>
                    <a:moveTo>
                      <a:pt x="24654" y="20095"/>
                    </a:moveTo>
                    <a:cubicBezTo>
                      <a:pt x="24691" y="20113"/>
                      <a:pt x="24710" y="20131"/>
                      <a:pt x="24746" y="20168"/>
                    </a:cubicBezTo>
                    <a:cubicBezTo>
                      <a:pt x="24728" y="20168"/>
                      <a:pt x="24728" y="20186"/>
                      <a:pt x="24728" y="20205"/>
                    </a:cubicBezTo>
                    <a:lnTo>
                      <a:pt x="24654" y="20186"/>
                    </a:lnTo>
                    <a:cubicBezTo>
                      <a:pt x="24654" y="20168"/>
                      <a:pt x="24654" y="20150"/>
                      <a:pt x="24654" y="20150"/>
                    </a:cubicBezTo>
                    <a:cubicBezTo>
                      <a:pt x="24654" y="20131"/>
                      <a:pt x="24654" y="20113"/>
                      <a:pt x="24654" y="20095"/>
                    </a:cubicBezTo>
                    <a:close/>
                    <a:moveTo>
                      <a:pt x="26530" y="20095"/>
                    </a:moveTo>
                    <a:cubicBezTo>
                      <a:pt x="26566" y="20131"/>
                      <a:pt x="26585" y="20168"/>
                      <a:pt x="26603" y="20186"/>
                    </a:cubicBezTo>
                    <a:lnTo>
                      <a:pt x="26603" y="20223"/>
                    </a:lnTo>
                    <a:lnTo>
                      <a:pt x="26511" y="20223"/>
                    </a:lnTo>
                    <a:cubicBezTo>
                      <a:pt x="26530" y="20186"/>
                      <a:pt x="26530" y="20131"/>
                      <a:pt x="26530" y="20095"/>
                    </a:cubicBezTo>
                    <a:close/>
                    <a:moveTo>
                      <a:pt x="28938" y="20186"/>
                    </a:moveTo>
                    <a:cubicBezTo>
                      <a:pt x="28938" y="20205"/>
                      <a:pt x="28956" y="20205"/>
                      <a:pt x="28956" y="20223"/>
                    </a:cubicBezTo>
                    <a:lnTo>
                      <a:pt x="28920" y="20223"/>
                    </a:lnTo>
                    <a:cubicBezTo>
                      <a:pt x="28938" y="20205"/>
                      <a:pt x="28938" y="20186"/>
                      <a:pt x="28938" y="20186"/>
                    </a:cubicBezTo>
                    <a:close/>
                    <a:moveTo>
                      <a:pt x="26107" y="17870"/>
                    </a:moveTo>
                    <a:cubicBezTo>
                      <a:pt x="26125" y="18054"/>
                      <a:pt x="26125" y="18238"/>
                      <a:pt x="26125" y="18403"/>
                    </a:cubicBezTo>
                    <a:cubicBezTo>
                      <a:pt x="26144" y="18844"/>
                      <a:pt x="26162" y="19322"/>
                      <a:pt x="26327" y="19727"/>
                    </a:cubicBezTo>
                    <a:cubicBezTo>
                      <a:pt x="26309" y="19911"/>
                      <a:pt x="26291" y="20095"/>
                      <a:pt x="26272" y="20260"/>
                    </a:cubicBezTo>
                    <a:cubicBezTo>
                      <a:pt x="26254" y="20278"/>
                      <a:pt x="26236" y="20278"/>
                      <a:pt x="26217" y="20278"/>
                    </a:cubicBezTo>
                    <a:cubicBezTo>
                      <a:pt x="26199" y="20223"/>
                      <a:pt x="26199" y="20168"/>
                      <a:pt x="26199" y="20113"/>
                    </a:cubicBezTo>
                    <a:cubicBezTo>
                      <a:pt x="26217" y="19543"/>
                      <a:pt x="26162" y="18991"/>
                      <a:pt x="26107" y="18458"/>
                    </a:cubicBezTo>
                    <a:cubicBezTo>
                      <a:pt x="26088" y="18293"/>
                      <a:pt x="26070" y="18127"/>
                      <a:pt x="26070" y="17962"/>
                    </a:cubicBezTo>
                    <a:cubicBezTo>
                      <a:pt x="26070" y="17962"/>
                      <a:pt x="26070" y="17944"/>
                      <a:pt x="26052" y="17944"/>
                    </a:cubicBezTo>
                    <a:cubicBezTo>
                      <a:pt x="26070" y="17907"/>
                      <a:pt x="26088" y="17888"/>
                      <a:pt x="26107" y="17870"/>
                    </a:cubicBezTo>
                    <a:close/>
                    <a:moveTo>
                      <a:pt x="25941" y="18513"/>
                    </a:moveTo>
                    <a:cubicBezTo>
                      <a:pt x="25997" y="19047"/>
                      <a:pt x="26052" y="19561"/>
                      <a:pt x="26052" y="20113"/>
                    </a:cubicBezTo>
                    <a:cubicBezTo>
                      <a:pt x="26033" y="20168"/>
                      <a:pt x="26052" y="20242"/>
                      <a:pt x="26052" y="20297"/>
                    </a:cubicBezTo>
                    <a:lnTo>
                      <a:pt x="25941" y="20297"/>
                    </a:lnTo>
                    <a:cubicBezTo>
                      <a:pt x="25868" y="20095"/>
                      <a:pt x="25813" y="19892"/>
                      <a:pt x="25758" y="19672"/>
                    </a:cubicBezTo>
                    <a:cubicBezTo>
                      <a:pt x="25739" y="19451"/>
                      <a:pt x="25721" y="19212"/>
                      <a:pt x="25702" y="18955"/>
                    </a:cubicBezTo>
                    <a:cubicBezTo>
                      <a:pt x="25813" y="18826"/>
                      <a:pt x="25886" y="18697"/>
                      <a:pt x="25941" y="18513"/>
                    </a:cubicBezTo>
                    <a:close/>
                    <a:moveTo>
                      <a:pt x="30151" y="20021"/>
                    </a:moveTo>
                    <a:cubicBezTo>
                      <a:pt x="30188" y="20168"/>
                      <a:pt x="30225" y="20315"/>
                      <a:pt x="30243" y="20462"/>
                    </a:cubicBezTo>
                    <a:cubicBezTo>
                      <a:pt x="30060" y="20444"/>
                      <a:pt x="29876" y="20407"/>
                      <a:pt x="29710" y="20370"/>
                    </a:cubicBezTo>
                    <a:cubicBezTo>
                      <a:pt x="29765" y="20315"/>
                      <a:pt x="29821" y="20242"/>
                      <a:pt x="29876" y="20186"/>
                    </a:cubicBezTo>
                    <a:cubicBezTo>
                      <a:pt x="29876" y="20186"/>
                      <a:pt x="29894" y="20168"/>
                      <a:pt x="29894" y="20168"/>
                    </a:cubicBezTo>
                    <a:cubicBezTo>
                      <a:pt x="29986" y="20113"/>
                      <a:pt x="30060" y="20076"/>
                      <a:pt x="30151" y="20021"/>
                    </a:cubicBezTo>
                    <a:close/>
                    <a:moveTo>
                      <a:pt x="31163" y="18936"/>
                    </a:moveTo>
                    <a:cubicBezTo>
                      <a:pt x="31199" y="19047"/>
                      <a:pt x="31199" y="19157"/>
                      <a:pt x="31218" y="19286"/>
                    </a:cubicBezTo>
                    <a:lnTo>
                      <a:pt x="31236" y="19341"/>
                    </a:lnTo>
                    <a:cubicBezTo>
                      <a:pt x="31291" y="19690"/>
                      <a:pt x="31402" y="20021"/>
                      <a:pt x="31493" y="20352"/>
                    </a:cubicBezTo>
                    <a:cubicBezTo>
                      <a:pt x="31512" y="20389"/>
                      <a:pt x="31512" y="20407"/>
                      <a:pt x="31530" y="20444"/>
                    </a:cubicBezTo>
                    <a:cubicBezTo>
                      <a:pt x="31493" y="20444"/>
                      <a:pt x="31475" y="20444"/>
                      <a:pt x="31438" y="20462"/>
                    </a:cubicBezTo>
                    <a:cubicBezTo>
                      <a:pt x="31310" y="20223"/>
                      <a:pt x="31199" y="19966"/>
                      <a:pt x="31144" y="19708"/>
                    </a:cubicBezTo>
                    <a:cubicBezTo>
                      <a:pt x="31107" y="19506"/>
                      <a:pt x="31089" y="19304"/>
                      <a:pt x="31052" y="19102"/>
                    </a:cubicBezTo>
                    <a:cubicBezTo>
                      <a:pt x="31089" y="19047"/>
                      <a:pt x="31126" y="18991"/>
                      <a:pt x="31163" y="18936"/>
                    </a:cubicBezTo>
                    <a:close/>
                    <a:moveTo>
                      <a:pt x="32431" y="20131"/>
                    </a:moveTo>
                    <a:cubicBezTo>
                      <a:pt x="32486" y="20242"/>
                      <a:pt x="32523" y="20352"/>
                      <a:pt x="32578" y="20462"/>
                    </a:cubicBezTo>
                    <a:cubicBezTo>
                      <a:pt x="32541" y="20444"/>
                      <a:pt x="32505" y="20444"/>
                      <a:pt x="32468" y="20444"/>
                    </a:cubicBezTo>
                    <a:cubicBezTo>
                      <a:pt x="32449" y="20370"/>
                      <a:pt x="32431" y="20315"/>
                      <a:pt x="32431" y="20242"/>
                    </a:cubicBezTo>
                    <a:cubicBezTo>
                      <a:pt x="32431" y="20205"/>
                      <a:pt x="32431" y="20168"/>
                      <a:pt x="32431" y="20131"/>
                    </a:cubicBezTo>
                    <a:close/>
                    <a:moveTo>
                      <a:pt x="30813" y="19396"/>
                    </a:moveTo>
                    <a:cubicBezTo>
                      <a:pt x="30813" y="19488"/>
                      <a:pt x="30813" y="19580"/>
                      <a:pt x="30813" y="19653"/>
                    </a:cubicBezTo>
                    <a:cubicBezTo>
                      <a:pt x="30832" y="19947"/>
                      <a:pt x="30850" y="20242"/>
                      <a:pt x="30942" y="20499"/>
                    </a:cubicBezTo>
                    <a:cubicBezTo>
                      <a:pt x="30887" y="20508"/>
                      <a:pt x="30827" y="20513"/>
                      <a:pt x="30765" y="20513"/>
                    </a:cubicBezTo>
                    <a:cubicBezTo>
                      <a:pt x="30703" y="20513"/>
                      <a:pt x="30639" y="20508"/>
                      <a:pt x="30574" y="20499"/>
                    </a:cubicBezTo>
                    <a:cubicBezTo>
                      <a:pt x="30574" y="20481"/>
                      <a:pt x="30556" y="20462"/>
                      <a:pt x="30556" y="20444"/>
                    </a:cubicBezTo>
                    <a:cubicBezTo>
                      <a:pt x="30648" y="20352"/>
                      <a:pt x="30721" y="20260"/>
                      <a:pt x="30740" y="20131"/>
                    </a:cubicBezTo>
                    <a:cubicBezTo>
                      <a:pt x="30758" y="20095"/>
                      <a:pt x="30721" y="20058"/>
                      <a:pt x="30685" y="20039"/>
                    </a:cubicBezTo>
                    <a:cubicBezTo>
                      <a:pt x="30678" y="20036"/>
                      <a:pt x="30670" y="20034"/>
                      <a:pt x="30663" y="20034"/>
                    </a:cubicBezTo>
                    <a:cubicBezTo>
                      <a:pt x="30629" y="20034"/>
                      <a:pt x="30593" y="20065"/>
                      <a:pt x="30593" y="20095"/>
                    </a:cubicBezTo>
                    <a:cubicBezTo>
                      <a:pt x="30574" y="20150"/>
                      <a:pt x="30537" y="20205"/>
                      <a:pt x="30501" y="20260"/>
                    </a:cubicBezTo>
                    <a:cubicBezTo>
                      <a:pt x="30501" y="20205"/>
                      <a:pt x="30482" y="20168"/>
                      <a:pt x="30464" y="20113"/>
                    </a:cubicBezTo>
                    <a:cubicBezTo>
                      <a:pt x="30427" y="20021"/>
                      <a:pt x="30390" y="19929"/>
                      <a:pt x="30354" y="19856"/>
                    </a:cubicBezTo>
                    <a:cubicBezTo>
                      <a:pt x="30501" y="19708"/>
                      <a:pt x="30666" y="19561"/>
                      <a:pt x="30813" y="19396"/>
                    </a:cubicBezTo>
                    <a:close/>
                    <a:moveTo>
                      <a:pt x="63721" y="0"/>
                    </a:moveTo>
                    <a:cubicBezTo>
                      <a:pt x="62177" y="662"/>
                      <a:pt x="60688" y="1912"/>
                      <a:pt x="59750" y="2887"/>
                    </a:cubicBezTo>
                    <a:cubicBezTo>
                      <a:pt x="58169" y="4560"/>
                      <a:pt x="57030" y="6747"/>
                      <a:pt x="55246" y="8200"/>
                    </a:cubicBezTo>
                    <a:cubicBezTo>
                      <a:pt x="53077" y="9965"/>
                      <a:pt x="50246" y="10443"/>
                      <a:pt x="47635" y="11362"/>
                    </a:cubicBezTo>
                    <a:lnTo>
                      <a:pt x="47653" y="11344"/>
                    </a:lnTo>
                    <a:cubicBezTo>
                      <a:pt x="47837" y="11086"/>
                      <a:pt x="48223" y="10774"/>
                      <a:pt x="48131" y="10479"/>
                    </a:cubicBezTo>
                    <a:cubicBezTo>
                      <a:pt x="48113" y="10443"/>
                      <a:pt x="48095" y="10406"/>
                      <a:pt x="48058" y="10406"/>
                    </a:cubicBezTo>
                    <a:cubicBezTo>
                      <a:pt x="48047" y="10404"/>
                      <a:pt x="48036" y="10404"/>
                      <a:pt x="48025" y="10404"/>
                    </a:cubicBezTo>
                    <a:cubicBezTo>
                      <a:pt x="47911" y="10404"/>
                      <a:pt x="47814" y="10489"/>
                      <a:pt x="47764" y="10590"/>
                    </a:cubicBezTo>
                    <a:cubicBezTo>
                      <a:pt x="47690" y="10700"/>
                      <a:pt x="47690" y="10884"/>
                      <a:pt x="47580" y="10957"/>
                    </a:cubicBezTo>
                    <a:cubicBezTo>
                      <a:pt x="47560" y="10978"/>
                      <a:pt x="47523" y="10992"/>
                      <a:pt x="47488" y="10992"/>
                    </a:cubicBezTo>
                    <a:cubicBezTo>
                      <a:pt x="47459" y="10992"/>
                      <a:pt x="47431" y="10982"/>
                      <a:pt x="47414" y="10957"/>
                    </a:cubicBezTo>
                    <a:cubicBezTo>
                      <a:pt x="47396" y="10884"/>
                      <a:pt x="47433" y="10792"/>
                      <a:pt x="47433" y="10718"/>
                    </a:cubicBezTo>
                    <a:cubicBezTo>
                      <a:pt x="47451" y="10608"/>
                      <a:pt x="47414" y="10479"/>
                      <a:pt x="47304" y="10424"/>
                    </a:cubicBezTo>
                    <a:cubicBezTo>
                      <a:pt x="47286" y="10424"/>
                      <a:pt x="47249" y="10443"/>
                      <a:pt x="47231" y="10461"/>
                    </a:cubicBezTo>
                    <a:cubicBezTo>
                      <a:pt x="47120" y="10627"/>
                      <a:pt x="47120" y="10829"/>
                      <a:pt x="47139" y="11013"/>
                    </a:cubicBezTo>
                    <a:cubicBezTo>
                      <a:pt x="47157" y="11178"/>
                      <a:pt x="47194" y="11417"/>
                      <a:pt x="47084" y="11564"/>
                    </a:cubicBezTo>
                    <a:cubicBezTo>
                      <a:pt x="46992" y="11601"/>
                      <a:pt x="46918" y="11619"/>
                      <a:pt x="46826" y="11656"/>
                    </a:cubicBezTo>
                    <a:cubicBezTo>
                      <a:pt x="46716" y="11619"/>
                      <a:pt x="46624" y="11454"/>
                      <a:pt x="46624" y="11344"/>
                    </a:cubicBezTo>
                    <a:cubicBezTo>
                      <a:pt x="46642" y="11105"/>
                      <a:pt x="46771" y="10866"/>
                      <a:pt x="46881" y="10663"/>
                    </a:cubicBezTo>
                    <a:lnTo>
                      <a:pt x="47028" y="10314"/>
                    </a:lnTo>
                    <a:cubicBezTo>
                      <a:pt x="47084" y="10222"/>
                      <a:pt x="47139" y="10112"/>
                      <a:pt x="47157" y="10020"/>
                    </a:cubicBezTo>
                    <a:cubicBezTo>
                      <a:pt x="47189" y="9891"/>
                      <a:pt x="47123" y="9734"/>
                      <a:pt x="46995" y="9734"/>
                    </a:cubicBezTo>
                    <a:cubicBezTo>
                      <a:pt x="46976" y="9734"/>
                      <a:pt x="46957" y="9737"/>
                      <a:pt x="46936" y="9744"/>
                    </a:cubicBezTo>
                    <a:cubicBezTo>
                      <a:pt x="46826" y="9762"/>
                      <a:pt x="46789" y="9873"/>
                      <a:pt x="46753" y="9946"/>
                    </a:cubicBezTo>
                    <a:cubicBezTo>
                      <a:pt x="46716" y="10057"/>
                      <a:pt x="46661" y="10167"/>
                      <a:pt x="46606" y="10277"/>
                    </a:cubicBezTo>
                    <a:cubicBezTo>
                      <a:pt x="46587" y="10351"/>
                      <a:pt x="46550" y="10406"/>
                      <a:pt x="46532" y="10479"/>
                    </a:cubicBezTo>
                    <a:cubicBezTo>
                      <a:pt x="46514" y="10516"/>
                      <a:pt x="46495" y="10608"/>
                      <a:pt x="46440" y="10627"/>
                    </a:cubicBezTo>
                    <a:cubicBezTo>
                      <a:pt x="46435" y="10629"/>
                      <a:pt x="46430" y="10630"/>
                      <a:pt x="46425" y="10630"/>
                    </a:cubicBezTo>
                    <a:cubicBezTo>
                      <a:pt x="46393" y="10630"/>
                      <a:pt x="46361" y="10587"/>
                      <a:pt x="46330" y="10571"/>
                    </a:cubicBezTo>
                    <a:cubicBezTo>
                      <a:pt x="46311" y="10553"/>
                      <a:pt x="46275" y="10535"/>
                      <a:pt x="46238" y="10535"/>
                    </a:cubicBezTo>
                    <a:cubicBezTo>
                      <a:pt x="46164" y="10535"/>
                      <a:pt x="46091" y="10590"/>
                      <a:pt x="46072" y="10645"/>
                    </a:cubicBezTo>
                    <a:cubicBezTo>
                      <a:pt x="46036" y="10737"/>
                      <a:pt x="46054" y="10810"/>
                      <a:pt x="46054" y="10902"/>
                    </a:cubicBezTo>
                    <a:cubicBezTo>
                      <a:pt x="46072" y="10994"/>
                      <a:pt x="46054" y="11086"/>
                      <a:pt x="45944" y="11123"/>
                    </a:cubicBezTo>
                    <a:cubicBezTo>
                      <a:pt x="45932" y="11125"/>
                      <a:pt x="45920" y="11126"/>
                      <a:pt x="45908" y="11126"/>
                    </a:cubicBezTo>
                    <a:cubicBezTo>
                      <a:pt x="45833" y="11126"/>
                      <a:pt x="45773" y="11076"/>
                      <a:pt x="45741" y="11013"/>
                    </a:cubicBezTo>
                    <a:cubicBezTo>
                      <a:pt x="45686" y="10921"/>
                      <a:pt x="45705" y="10810"/>
                      <a:pt x="45741" y="10718"/>
                    </a:cubicBezTo>
                    <a:cubicBezTo>
                      <a:pt x="45778" y="10627"/>
                      <a:pt x="45833" y="10553"/>
                      <a:pt x="45870" y="10461"/>
                    </a:cubicBezTo>
                    <a:cubicBezTo>
                      <a:pt x="45889" y="10388"/>
                      <a:pt x="45889" y="10296"/>
                      <a:pt x="45833" y="10240"/>
                    </a:cubicBezTo>
                    <a:cubicBezTo>
                      <a:pt x="45814" y="10227"/>
                      <a:pt x="45792" y="10221"/>
                      <a:pt x="45769" y="10221"/>
                    </a:cubicBezTo>
                    <a:cubicBezTo>
                      <a:pt x="45728" y="10221"/>
                      <a:pt x="45685" y="10242"/>
                      <a:pt x="45650" y="10277"/>
                    </a:cubicBezTo>
                    <a:cubicBezTo>
                      <a:pt x="45521" y="10406"/>
                      <a:pt x="45594" y="10663"/>
                      <a:pt x="45429" y="10774"/>
                    </a:cubicBezTo>
                    <a:cubicBezTo>
                      <a:pt x="45397" y="10799"/>
                      <a:pt x="45364" y="10811"/>
                      <a:pt x="45333" y="10811"/>
                    </a:cubicBezTo>
                    <a:cubicBezTo>
                      <a:pt x="45274" y="10811"/>
                      <a:pt x="45227" y="10766"/>
                      <a:pt x="45227" y="10682"/>
                    </a:cubicBezTo>
                    <a:cubicBezTo>
                      <a:pt x="45245" y="10590"/>
                      <a:pt x="45300" y="10498"/>
                      <a:pt x="45337" y="10424"/>
                    </a:cubicBezTo>
                    <a:cubicBezTo>
                      <a:pt x="45387" y="10292"/>
                      <a:pt x="45406" y="10085"/>
                      <a:pt x="45249" y="10085"/>
                    </a:cubicBezTo>
                    <a:cubicBezTo>
                      <a:pt x="45232" y="10085"/>
                      <a:pt x="45212" y="10088"/>
                      <a:pt x="45190" y="10093"/>
                    </a:cubicBezTo>
                    <a:cubicBezTo>
                      <a:pt x="45024" y="10112"/>
                      <a:pt x="44933" y="10314"/>
                      <a:pt x="44877" y="10443"/>
                    </a:cubicBezTo>
                    <a:cubicBezTo>
                      <a:pt x="44730" y="10755"/>
                      <a:pt x="44749" y="11141"/>
                      <a:pt x="44896" y="11435"/>
                    </a:cubicBezTo>
                    <a:cubicBezTo>
                      <a:pt x="44988" y="11601"/>
                      <a:pt x="45098" y="11730"/>
                      <a:pt x="45227" y="11840"/>
                    </a:cubicBezTo>
                    <a:cubicBezTo>
                      <a:pt x="45245" y="11840"/>
                      <a:pt x="45245" y="11858"/>
                      <a:pt x="45263" y="11858"/>
                    </a:cubicBezTo>
                    <a:cubicBezTo>
                      <a:pt x="45319" y="11969"/>
                      <a:pt x="45392" y="12061"/>
                      <a:pt x="45447" y="12171"/>
                    </a:cubicBezTo>
                    <a:cubicBezTo>
                      <a:pt x="45172" y="12134"/>
                      <a:pt x="44914" y="11969"/>
                      <a:pt x="44785" y="11730"/>
                    </a:cubicBezTo>
                    <a:cubicBezTo>
                      <a:pt x="44675" y="11546"/>
                      <a:pt x="44657" y="11344"/>
                      <a:pt x="44657" y="11141"/>
                    </a:cubicBezTo>
                    <a:cubicBezTo>
                      <a:pt x="44657" y="11068"/>
                      <a:pt x="44675" y="10976"/>
                      <a:pt x="44620" y="10921"/>
                    </a:cubicBezTo>
                    <a:cubicBezTo>
                      <a:pt x="44583" y="10884"/>
                      <a:pt x="44528" y="10866"/>
                      <a:pt x="44473" y="10866"/>
                    </a:cubicBezTo>
                    <a:cubicBezTo>
                      <a:pt x="44344" y="10866"/>
                      <a:pt x="44252" y="10976"/>
                      <a:pt x="44252" y="11105"/>
                    </a:cubicBezTo>
                    <a:cubicBezTo>
                      <a:pt x="44234" y="11270"/>
                      <a:pt x="44363" y="11417"/>
                      <a:pt x="44307" y="11583"/>
                    </a:cubicBezTo>
                    <a:cubicBezTo>
                      <a:pt x="44296" y="11640"/>
                      <a:pt x="44256" y="11669"/>
                      <a:pt x="44209" y="11669"/>
                    </a:cubicBezTo>
                    <a:cubicBezTo>
                      <a:pt x="44181" y="11669"/>
                      <a:pt x="44151" y="11658"/>
                      <a:pt x="44124" y="11638"/>
                    </a:cubicBezTo>
                    <a:cubicBezTo>
                      <a:pt x="44032" y="11583"/>
                      <a:pt x="43995" y="11472"/>
                      <a:pt x="43977" y="11362"/>
                    </a:cubicBezTo>
                    <a:cubicBezTo>
                      <a:pt x="43958" y="11196"/>
                      <a:pt x="43921" y="11031"/>
                      <a:pt x="43793" y="10921"/>
                    </a:cubicBezTo>
                    <a:cubicBezTo>
                      <a:pt x="43751" y="10891"/>
                      <a:pt x="43707" y="10876"/>
                      <a:pt x="43667" y="10876"/>
                    </a:cubicBezTo>
                    <a:cubicBezTo>
                      <a:pt x="43586" y="10876"/>
                      <a:pt x="43523" y="10938"/>
                      <a:pt x="43535" y="11049"/>
                    </a:cubicBezTo>
                    <a:cubicBezTo>
                      <a:pt x="43554" y="11141"/>
                      <a:pt x="43590" y="11233"/>
                      <a:pt x="43627" y="11325"/>
                    </a:cubicBezTo>
                    <a:cubicBezTo>
                      <a:pt x="43664" y="11399"/>
                      <a:pt x="43701" y="11491"/>
                      <a:pt x="43738" y="11564"/>
                    </a:cubicBezTo>
                    <a:cubicBezTo>
                      <a:pt x="43706" y="11582"/>
                      <a:pt x="43672" y="11589"/>
                      <a:pt x="43637" y="11589"/>
                    </a:cubicBezTo>
                    <a:cubicBezTo>
                      <a:pt x="43530" y="11589"/>
                      <a:pt x="43412" y="11523"/>
                      <a:pt x="43315" y="11509"/>
                    </a:cubicBezTo>
                    <a:cubicBezTo>
                      <a:pt x="43204" y="11509"/>
                      <a:pt x="43094" y="11546"/>
                      <a:pt x="43039" y="11656"/>
                    </a:cubicBezTo>
                    <a:cubicBezTo>
                      <a:pt x="42984" y="11748"/>
                      <a:pt x="43039" y="11877"/>
                      <a:pt x="43149" y="11913"/>
                    </a:cubicBezTo>
                    <a:cubicBezTo>
                      <a:pt x="43191" y="11937"/>
                      <a:pt x="43232" y="11946"/>
                      <a:pt x="43274" y="11946"/>
                    </a:cubicBezTo>
                    <a:cubicBezTo>
                      <a:pt x="43362" y="11946"/>
                      <a:pt x="43454" y="11908"/>
                      <a:pt x="43554" y="11895"/>
                    </a:cubicBezTo>
                    <a:cubicBezTo>
                      <a:pt x="43601" y="11885"/>
                      <a:pt x="43648" y="11880"/>
                      <a:pt x="43695" y="11880"/>
                    </a:cubicBezTo>
                    <a:cubicBezTo>
                      <a:pt x="43905" y="11880"/>
                      <a:pt x="44112" y="11970"/>
                      <a:pt x="44307" y="12061"/>
                    </a:cubicBezTo>
                    <a:cubicBezTo>
                      <a:pt x="44436" y="12116"/>
                      <a:pt x="44565" y="12171"/>
                      <a:pt x="44657" y="12281"/>
                    </a:cubicBezTo>
                    <a:cubicBezTo>
                      <a:pt x="44749" y="12373"/>
                      <a:pt x="44785" y="12520"/>
                      <a:pt x="44694" y="12630"/>
                    </a:cubicBezTo>
                    <a:cubicBezTo>
                      <a:pt x="44675" y="12649"/>
                      <a:pt x="44657" y="12649"/>
                      <a:pt x="44638" y="12667"/>
                    </a:cubicBezTo>
                    <a:cubicBezTo>
                      <a:pt x="44638" y="12658"/>
                      <a:pt x="44634" y="12653"/>
                      <a:pt x="44627" y="12653"/>
                    </a:cubicBezTo>
                    <a:cubicBezTo>
                      <a:pt x="44620" y="12653"/>
                      <a:pt x="44611" y="12658"/>
                      <a:pt x="44602" y="12667"/>
                    </a:cubicBezTo>
                    <a:lnTo>
                      <a:pt x="44583" y="12667"/>
                    </a:lnTo>
                    <a:cubicBezTo>
                      <a:pt x="44528" y="12667"/>
                      <a:pt x="44455" y="12612"/>
                      <a:pt x="44418" y="12557"/>
                    </a:cubicBezTo>
                    <a:cubicBezTo>
                      <a:pt x="44399" y="12520"/>
                      <a:pt x="44381" y="12483"/>
                      <a:pt x="44381" y="12447"/>
                    </a:cubicBezTo>
                    <a:cubicBezTo>
                      <a:pt x="44368" y="12434"/>
                      <a:pt x="44346" y="12421"/>
                      <a:pt x="44321" y="12421"/>
                    </a:cubicBezTo>
                    <a:cubicBezTo>
                      <a:pt x="44311" y="12421"/>
                      <a:pt x="44300" y="12423"/>
                      <a:pt x="44289" y="12428"/>
                    </a:cubicBezTo>
                    <a:lnTo>
                      <a:pt x="44271" y="12428"/>
                    </a:lnTo>
                    <a:cubicBezTo>
                      <a:pt x="44234" y="12391"/>
                      <a:pt x="44179" y="12355"/>
                      <a:pt x="44105" y="12355"/>
                    </a:cubicBezTo>
                    <a:cubicBezTo>
                      <a:pt x="44068" y="12355"/>
                      <a:pt x="44032" y="12355"/>
                      <a:pt x="44013" y="12373"/>
                    </a:cubicBezTo>
                    <a:cubicBezTo>
                      <a:pt x="43995" y="12355"/>
                      <a:pt x="43995" y="12336"/>
                      <a:pt x="43977" y="12336"/>
                    </a:cubicBezTo>
                    <a:cubicBezTo>
                      <a:pt x="43921" y="12244"/>
                      <a:pt x="43848" y="12134"/>
                      <a:pt x="43811" y="12042"/>
                    </a:cubicBezTo>
                    <a:cubicBezTo>
                      <a:pt x="43793" y="12024"/>
                      <a:pt x="43756" y="12005"/>
                      <a:pt x="43738" y="12005"/>
                    </a:cubicBezTo>
                    <a:cubicBezTo>
                      <a:pt x="43701" y="12024"/>
                      <a:pt x="43682" y="12061"/>
                      <a:pt x="43701" y="12079"/>
                    </a:cubicBezTo>
                    <a:cubicBezTo>
                      <a:pt x="43738" y="12189"/>
                      <a:pt x="43811" y="12300"/>
                      <a:pt x="43885" y="12410"/>
                    </a:cubicBezTo>
                    <a:cubicBezTo>
                      <a:pt x="43903" y="12410"/>
                      <a:pt x="43903" y="12428"/>
                      <a:pt x="43903" y="12428"/>
                    </a:cubicBezTo>
                    <a:cubicBezTo>
                      <a:pt x="43848" y="12502"/>
                      <a:pt x="43829" y="12630"/>
                      <a:pt x="43940" y="12704"/>
                    </a:cubicBezTo>
                    <a:cubicBezTo>
                      <a:pt x="44013" y="12759"/>
                      <a:pt x="44179" y="12778"/>
                      <a:pt x="44160" y="12888"/>
                    </a:cubicBezTo>
                    <a:cubicBezTo>
                      <a:pt x="44145" y="12980"/>
                      <a:pt x="44065" y="13021"/>
                      <a:pt x="43986" y="13021"/>
                    </a:cubicBezTo>
                    <a:cubicBezTo>
                      <a:pt x="43970" y="13021"/>
                      <a:pt x="43955" y="13020"/>
                      <a:pt x="43940" y="13017"/>
                    </a:cubicBezTo>
                    <a:cubicBezTo>
                      <a:pt x="43940" y="13017"/>
                      <a:pt x="43940" y="12998"/>
                      <a:pt x="43940" y="12980"/>
                    </a:cubicBezTo>
                    <a:cubicBezTo>
                      <a:pt x="43921" y="12906"/>
                      <a:pt x="43903" y="12814"/>
                      <a:pt x="43866" y="12741"/>
                    </a:cubicBezTo>
                    <a:cubicBezTo>
                      <a:pt x="43853" y="12714"/>
                      <a:pt x="43829" y="12697"/>
                      <a:pt x="43804" y="12697"/>
                    </a:cubicBezTo>
                    <a:cubicBezTo>
                      <a:pt x="43794" y="12697"/>
                      <a:pt x="43784" y="12699"/>
                      <a:pt x="43774" y="12704"/>
                    </a:cubicBezTo>
                    <a:cubicBezTo>
                      <a:pt x="43756" y="12722"/>
                      <a:pt x="43738" y="12759"/>
                      <a:pt x="43756" y="12778"/>
                    </a:cubicBezTo>
                    <a:cubicBezTo>
                      <a:pt x="43774" y="12851"/>
                      <a:pt x="43793" y="12906"/>
                      <a:pt x="43811" y="12980"/>
                    </a:cubicBezTo>
                    <a:cubicBezTo>
                      <a:pt x="43701" y="12925"/>
                      <a:pt x="43609" y="12833"/>
                      <a:pt x="43499" y="12759"/>
                    </a:cubicBezTo>
                    <a:cubicBezTo>
                      <a:pt x="43499" y="12741"/>
                      <a:pt x="43480" y="12704"/>
                      <a:pt x="43480" y="12686"/>
                    </a:cubicBezTo>
                    <a:cubicBezTo>
                      <a:pt x="43467" y="12659"/>
                      <a:pt x="43443" y="12642"/>
                      <a:pt x="43425" y="12642"/>
                    </a:cubicBezTo>
                    <a:cubicBezTo>
                      <a:pt x="43418" y="12642"/>
                      <a:pt x="43412" y="12644"/>
                      <a:pt x="43407" y="12649"/>
                    </a:cubicBezTo>
                    <a:cubicBezTo>
                      <a:pt x="43370" y="12649"/>
                      <a:pt x="43370" y="12667"/>
                      <a:pt x="43370" y="12686"/>
                    </a:cubicBezTo>
                    <a:cubicBezTo>
                      <a:pt x="43333" y="12686"/>
                      <a:pt x="43296" y="12667"/>
                      <a:pt x="43241" y="12667"/>
                    </a:cubicBezTo>
                    <a:cubicBezTo>
                      <a:pt x="43204" y="12667"/>
                      <a:pt x="43149" y="12667"/>
                      <a:pt x="43112" y="12686"/>
                    </a:cubicBezTo>
                    <a:lnTo>
                      <a:pt x="43039" y="12557"/>
                    </a:lnTo>
                    <a:cubicBezTo>
                      <a:pt x="42984" y="12483"/>
                      <a:pt x="42910" y="12410"/>
                      <a:pt x="42855" y="12336"/>
                    </a:cubicBezTo>
                    <a:cubicBezTo>
                      <a:pt x="42745" y="12226"/>
                      <a:pt x="42653" y="12097"/>
                      <a:pt x="42616" y="11950"/>
                    </a:cubicBezTo>
                    <a:cubicBezTo>
                      <a:pt x="42603" y="11923"/>
                      <a:pt x="42589" y="11906"/>
                      <a:pt x="42569" y="11906"/>
                    </a:cubicBezTo>
                    <a:cubicBezTo>
                      <a:pt x="42561" y="11906"/>
                      <a:pt x="42552" y="11909"/>
                      <a:pt x="42543" y="11913"/>
                    </a:cubicBezTo>
                    <a:cubicBezTo>
                      <a:pt x="42506" y="11913"/>
                      <a:pt x="42487" y="11950"/>
                      <a:pt x="42506" y="11987"/>
                    </a:cubicBezTo>
                    <a:cubicBezTo>
                      <a:pt x="42543" y="12152"/>
                      <a:pt x="42653" y="12281"/>
                      <a:pt x="42763" y="12410"/>
                    </a:cubicBezTo>
                    <a:cubicBezTo>
                      <a:pt x="42837" y="12483"/>
                      <a:pt x="42892" y="12557"/>
                      <a:pt x="42929" y="12630"/>
                    </a:cubicBezTo>
                    <a:cubicBezTo>
                      <a:pt x="42965" y="12667"/>
                      <a:pt x="43002" y="12722"/>
                      <a:pt x="43021" y="12778"/>
                    </a:cubicBezTo>
                    <a:cubicBezTo>
                      <a:pt x="43021" y="12778"/>
                      <a:pt x="43021" y="12796"/>
                      <a:pt x="43021" y="12796"/>
                    </a:cubicBezTo>
                    <a:cubicBezTo>
                      <a:pt x="42984" y="12888"/>
                      <a:pt x="43039" y="12980"/>
                      <a:pt x="43094" y="13053"/>
                    </a:cubicBezTo>
                    <a:cubicBezTo>
                      <a:pt x="43131" y="13090"/>
                      <a:pt x="43186" y="13108"/>
                      <a:pt x="43241" y="13108"/>
                    </a:cubicBezTo>
                    <a:cubicBezTo>
                      <a:pt x="43241" y="13127"/>
                      <a:pt x="43260" y="13127"/>
                      <a:pt x="43260" y="13145"/>
                    </a:cubicBezTo>
                    <a:cubicBezTo>
                      <a:pt x="43223" y="13164"/>
                      <a:pt x="43186" y="13182"/>
                      <a:pt x="43168" y="13219"/>
                    </a:cubicBezTo>
                    <a:cubicBezTo>
                      <a:pt x="43131" y="13274"/>
                      <a:pt x="43131" y="13311"/>
                      <a:pt x="43131" y="13366"/>
                    </a:cubicBezTo>
                    <a:cubicBezTo>
                      <a:pt x="43112" y="13329"/>
                      <a:pt x="43094" y="13274"/>
                      <a:pt x="43076" y="13237"/>
                    </a:cubicBezTo>
                    <a:cubicBezTo>
                      <a:pt x="43076" y="13219"/>
                      <a:pt x="43057" y="13200"/>
                      <a:pt x="43039" y="13200"/>
                    </a:cubicBezTo>
                    <a:cubicBezTo>
                      <a:pt x="43039" y="13127"/>
                      <a:pt x="43039" y="13072"/>
                      <a:pt x="43021" y="12998"/>
                    </a:cubicBezTo>
                    <a:cubicBezTo>
                      <a:pt x="43010" y="12977"/>
                      <a:pt x="42993" y="12968"/>
                      <a:pt x="42973" y="12968"/>
                    </a:cubicBezTo>
                    <a:cubicBezTo>
                      <a:pt x="42959" y="12968"/>
                      <a:pt x="42944" y="12972"/>
                      <a:pt x="42929" y="12980"/>
                    </a:cubicBezTo>
                    <a:cubicBezTo>
                      <a:pt x="42837" y="13035"/>
                      <a:pt x="42800" y="13127"/>
                      <a:pt x="42763" y="13237"/>
                    </a:cubicBezTo>
                    <a:cubicBezTo>
                      <a:pt x="42690" y="13108"/>
                      <a:pt x="42616" y="12998"/>
                      <a:pt x="42561" y="12869"/>
                    </a:cubicBezTo>
                    <a:cubicBezTo>
                      <a:pt x="42548" y="12856"/>
                      <a:pt x="42535" y="12843"/>
                      <a:pt x="42515" y="12843"/>
                    </a:cubicBezTo>
                    <a:cubicBezTo>
                      <a:pt x="42507" y="12843"/>
                      <a:pt x="42498" y="12846"/>
                      <a:pt x="42487" y="12851"/>
                    </a:cubicBezTo>
                    <a:cubicBezTo>
                      <a:pt x="42451" y="12851"/>
                      <a:pt x="42451" y="12888"/>
                      <a:pt x="42451" y="12925"/>
                    </a:cubicBezTo>
                    <a:cubicBezTo>
                      <a:pt x="42524" y="13090"/>
                      <a:pt x="42634" y="13256"/>
                      <a:pt x="42745" y="13403"/>
                    </a:cubicBezTo>
                    <a:cubicBezTo>
                      <a:pt x="42745" y="13403"/>
                      <a:pt x="42745" y="13403"/>
                      <a:pt x="42745" y="13421"/>
                    </a:cubicBezTo>
                    <a:cubicBezTo>
                      <a:pt x="42745" y="13439"/>
                      <a:pt x="42745" y="13458"/>
                      <a:pt x="42726" y="13476"/>
                    </a:cubicBezTo>
                    <a:cubicBezTo>
                      <a:pt x="42726" y="13458"/>
                      <a:pt x="42708" y="13439"/>
                      <a:pt x="42690" y="13439"/>
                    </a:cubicBezTo>
                    <a:cubicBezTo>
                      <a:pt x="42561" y="13256"/>
                      <a:pt x="42414" y="13072"/>
                      <a:pt x="42267" y="12925"/>
                    </a:cubicBezTo>
                    <a:cubicBezTo>
                      <a:pt x="42359" y="12759"/>
                      <a:pt x="42469" y="12594"/>
                      <a:pt x="42469" y="12391"/>
                    </a:cubicBezTo>
                    <a:cubicBezTo>
                      <a:pt x="42469" y="12373"/>
                      <a:pt x="42432" y="12336"/>
                      <a:pt x="42414" y="12336"/>
                    </a:cubicBezTo>
                    <a:cubicBezTo>
                      <a:pt x="42212" y="12336"/>
                      <a:pt x="42212" y="12575"/>
                      <a:pt x="42138" y="12704"/>
                    </a:cubicBezTo>
                    <a:cubicBezTo>
                      <a:pt x="42120" y="12722"/>
                      <a:pt x="42101" y="12741"/>
                      <a:pt x="42083" y="12741"/>
                    </a:cubicBezTo>
                    <a:cubicBezTo>
                      <a:pt x="42065" y="12722"/>
                      <a:pt x="42028" y="12686"/>
                      <a:pt x="41991" y="12667"/>
                    </a:cubicBezTo>
                    <a:cubicBezTo>
                      <a:pt x="41991" y="12667"/>
                      <a:pt x="41973" y="12649"/>
                      <a:pt x="41954" y="12649"/>
                    </a:cubicBezTo>
                    <a:cubicBezTo>
                      <a:pt x="41899" y="12575"/>
                      <a:pt x="41881" y="12502"/>
                      <a:pt x="41807" y="12428"/>
                    </a:cubicBezTo>
                    <a:cubicBezTo>
                      <a:pt x="41775" y="12396"/>
                      <a:pt x="41731" y="12377"/>
                      <a:pt x="41685" y="12377"/>
                    </a:cubicBezTo>
                    <a:cubicBezTo>
                      <a:pt x="41651" y="12377"/>
                      <a:pt x="41617" y="12387"/>
                      <a:pt x="41587" y="12410"/>
                    </a:cubicBezTo>
                    <a:cubicBezTo>
                      <a:pt x="41531" y="12428"/>
                      <a:pt x="41513" y="12483"/>
                      <a:pt x="41513" y="12539"/>
                    </a:cubicBezTo>
                    <a:cubicBezTo>
                      <a:pt x="41421" y="12465"/>
                      <a:pt x="41311" y="12391"/>
                      <a:pt x="41182" y="12318"/>
                    </a:cubicBezTo>
                    <a:cubicBezTo>
                      <a:pt x="41164" y="12318"/>
                      <a:pt x="41127" y="12318"/>
                      <a:pt x="41109" y="12355"/>
                    </a:cubicBezTo>
                    <a:cubicBezTo>
                      <a:pt x="41090" y="12373"/>
                      <a:pt x="41109" y="12410"/>
                      <a:pt x="41127" y="12428"/>
                    </a:cubicBezTo>
                    <a:cubicBezTo>
                      <a:pt x="41421" y="12575"/>
                      <a:pt x="41623" y="12814"/>
                      <a:pt x="41844" y="13053"/>
                    </a:cubicBezTo>
                    <a:cubicBezTo>
                      <a:pt x="41899" y="13108"/>
                      <a:pt x="41954" y="13164"/>
                      <a:pt x="42009" y="13237"/>
                    </a:cubicBezTo>
                    <a:cubicBezTo>
                      <a:pt x="42009" y="13366"/>
                      <a:pt x="42028" y="13495"/>
                      <a:pt x="42028" y="13623"/>
                    </a:cubicBezTo>
                    <a:cubicBezTo>
                      <a:pt x="41917" y="13513"/>
                      <a:pt x="41807" y="13403"/>
                      <a:pt x="41678" y="13292"/>
                    </a:cubicBezTo>
                    <a:cubicBezTo>
                      <a:pt x="41642" y="13256"/>
                      <a:pt x="41605" y="13219"/>
                      <a:pt x="41550" y="13164"/>
                    </a:cubicBezTo>
                    <a:cubicBezTo>
                      <a:pt x="41531" y="13053"/>
                      <a:pt x="41513" y="12925"/>
                      <a:pt x="41476" y="12833"/>
                    </a:cubicBezTo>
                    <a:cubicBezTo>
                      <a:pt x="41458" y="12796"/>
                      <a:pt x="41439" y="12778"/>
                      <a:pt x="41421" y="12778"/>
                    </a:cubicBezTo>
                    <a:cubicBezTo>
                      <a:pt x="41329" y="12796"/>
                      <a:pt x="41292" y="12851"/>
                      <a:pt x="41292" y="12925"/>
                    </a:cubicBezTo>
                    <a:cubicBezTo>
                      <a:pt x="41200" y="12833"/>
                      <a:pt x="41127" y="12759"/>
                      <a:pt x="41090" y="12667"/>
                    </a:cubicBezTo>
                    <a:cubicBezTo>
                      <a:pt x="41077" y="12640"/>
                      <a:pt x="41063" y="12623"/>
                      <a:pt x="41043" y="12623"/>
                    </a:cubicBezTo>
                    <a:cubicBezTo>
                      <a:pt x="41035" y="12623"/>
                      <a:pt x="41027" y="12626"/>
                      <a:pt x="41017" y="12630"/>
                    </a:cubicBezTo>
                    <a:cubicBezTo>
                      <a:pt x="40980" y="12649"/>
                      <a:pt x="40962" y="12686"/>
                      <a:pt x="40980" y="12704"/>
                    </a:cubicBezTo>
                    <a:cubicBezTo>
                      <a:pt x="41053" y="12851"/>
                      <a:pt x="41182" y="12998"/>
                      <a:pt x="41311" y="13108"/>
                    </a:cubicBezTo>
                    <a:cubicBezTo>
                      <a:pt x="41311" y="13145"/>
                      <a:pt x="41292" y="13164"/>
                      <a:pt x="41219" y="13164"/>
                    </a:cubicBezTo>
                    <a:cubicBezTo>
                      <a:pt x="41135" y="13147"/>
                      <a:pt x="41067" y="13069"/>
                      <a:pt x="40972" y="13069"/>
                    </a:cubicBezTo>
                    <a:cubicBezTo>
                      <a:pt x="40963" y="13069"/>
                      <a:pt x="40953" y="13070"/>
                      <a:pt x="40943" y="13072"/>
                    </a:cubicBezTo>
                    <a:cubicBezTo>
                      <a:pt x="40870" y="13072"/>
                      <a:pt x="40796" y="13108"/>
                      <a:pt x="40778" y="13182"/>
                    </a:cubicBezTo>
                    <a:cubicBezTo>
                      <a:pt x="40759" y="13274"/>
                      <a:pt x="40814" y="13329"/>
                      <a:pt x="40906" y="13366"/>
                    </a:cubicBezTo>
                    <a:cubicBezTo>
                      <a:pt x="40906" y="13366"/>
                      <a:pt x="40925" y="13366"/>
                      <a:pt x="40925" y="13384"/>
                    </a:cubicBezTo>
                    <a:cubicBezTo>
                      <a:pt x="41035" y="13458"/>
                      <a:pt x="41127" y="13568"/>
                      <a:pt x="41237" y="13678"/>
                    </a:cubicBezTo>
                    <a:cubicBezTo>
                      <a:pt x="41237" y="13697"/>
                      <a:pt x="41256" y="13697"/>
                      <a:pt x="41256" y="13697"/>
                    </a:cubicBezTo>
                    <a:cubicBezTo>
                      <a:pt x="41256" y="13715"/>
                      <a:pt x="41237" y="13734"/>
                      <a:pt x="41219" y="13734"/>
                    </a:cubicBezTo>
                    <a:cubicBezTo>
                      <a:pt x="41145" y="13789"/>
                      <a:pt x="41035" y="13789"/>
                      <a:pt x="40943" y="13789"/>
                    </a:cubicBezTo>
                    <a:cubicBezTo>
                      <a:pt x="40870" y="13715"/>
                      <a:pt x="40814" y="13605"/>
                      <a:pt x="40759" y="13513"/>
                    </a:cubicBezTo>
                    <a:cubicBezTo>
                      <a:pt x="40759" y="13476"/>
                      <a:pt x="40723" y="13476"/>
                      <a:pt x="40686" y="13476"/>
                    </a:cubicBezTo>
                    <a:cubicBezTo>
                      <a:pt x="40667" y="13495"/>
                      <a:pt x="40649" y="13531"/>
                      <a:pt x="40667" y="13568"/>
                    </a:cubicBezTo>
                    <a:cubicBezTo>
                      <a:pt x="40704" y="13642"/>
                      <a:pt x="40741" y="13715"/>
                      <a:pt x="40796" y="13789"/>
                    </a:cubicBezTo>
                    <a:cubicBezTo>
                      <a:pt x="40723" y="13770"/>
                      <a:pt x="40667" y="13734"/>
                      <a:pt x="40631" y="13678"/>
                    </a:cubicBezTo>
                    <a:cubicBezTo>
                      <a:pt x="40594" y="13605"/>
                      <a:pt x="40631" y="13513"/>
                      <a:pt x="40594" y="13439"/>
                    </a:cubicBezTo>
                    <a:cubicBezTo>
                      <a:pt x="40569" y="13364"/>
                      <a:pt x="40484" y="13289"/>
                      <a:pt x="40410" y="13289"/>
                    </a:cubicBezTo>
                    <a:cubicBezTo>
                      <a:pt x="40375" y="13289"/>
                      <a:pt x="40342" y="13306"/>
                      <a:pt x="40318" y="13347"/>
                    </a:cubicBezTo>
                    <a:cubicBezTo>
                      <a:pt x="40263" y="13421"/>
                      <a:pt x="40281" y="13513"/>
                      <a:pt x="40318" y="13568"/>
                    </a:cubicBezTo>
                    <a:cubicBezTo>
                      <a:pt x="40336" y="13642"/>
                      <a:pt x="40410" y="13715"/>
                      <a:pt x="40373" y="13770"/>
                    </a:cubicBezTo>
                    <a:cubicBezTo>
                      <a:pt x="40336" y="13825"/>
                      <a:pt x="40245" y="13844"/>
                      <a:pt x="40189" y="13881"/>
                    </a:cubicBezTo>
                    <a:cubicBezTo>
                      <a:pt x="40116" y="13899"/>
                      <a:pt x="40079" y="13936"/>
                      <a:pt x="40061" y="14009"/>
                    </a:cubicBezTo>
                    <a:cubicBezTo>
                      <a:pt x="40006" y="14138"/>
                      <a:pt x="40134" y="14248"/>
                      <a:pt x="40263" y="14267"/>
                    </a:cubicBezTo>
                    <a:cubicBezTo>
                      <a:pt x="40272" y="14268"/>
                      <a:pt x="40282" y="14268"/>
                      <a:pt x="40291" y="14268"/>
                    </a:cubicBezTo>
                    <a:cubicBezTo>
                      <a:pt x="40445" y="14268"/>
                      <a:pt x="40584" y="14134"/>
                      <a:pt x="40723" y="14064"/>
                    </a:cubicBezTo>
                    <a:cubicBezTo>
                      <a:pt x="40796" y="14046"/>
                      <a:pt x="40888" y="14028"/>
                      <a:pt x="40980" y="14009"/>
                    </a:cubicBezTo>
                    <a:cubicBezTo>
                      <a:pt x="41164" y="14193"/>
                      <a:pt x="41348" y="14340"/>
                      <a:pt x="41531" y="14487"/>
                    </a:cubicBezTo>
                    <a:cubicBezTo>
                      <a:pt x="41587" y="14542"/>
                      <a:pt x="41642" y="14579"/>
                      <a:pt x="41697" y="14616"/>
                    </a:cubicBezTo>
                    <a:cubicBezTo>
                      <a:pt x="41752" y="14653"/>
                      <a:pt x="41789" y="14708"/>
                      <a:pt x="41844" y="14745"/>
                    </a:cubicBezTo>
                    <a:cubicBezTo>
                      <a:pt x="41826" y="14818"/>
                      <a:pt x="41789" y="14910"/>
                      <a:pt x="41734" y="14965"/>
                    </a:cubicBezTo>
                    <a:cubicBezTo>
                      <a:pt x="41715" y="14965"/>
                      <a:pt x="41697" y="14947"/>
                      <a:pt x="41678" y="14929"/>
                    </a:cubicBezTo>
                    <a:cubicBezTo>
                      <a:pt x="41531" y="14818"/>
                      <a:pt x="41292" y="14653"/>
                      <a:pt x="41200" y="14506"/>
                    </a:cubicBezTo>
                    <a:cubicBezTo>
                      <a:pt x="41182" y="14451"/>
                      <a:pt x="41182" y="14359"/>
                      <a:pt x="41145" y="14303"/>
                    </a:cubicBezTo>
                    <a:cubicBezTo>
                      <a:pt x="41112" y="14256"/>
                      <a:pt x="41068" y="14236"/>
                      <a:pt x="41024" y="14236"/>
                    </a:cubicBezTo>
                    <a:cubicBezTo>
                      <a:pt x="40949" y="14236"/>
                      <a:pt x="40874" y="14296"/>
                      <a:pt x="40851" y="14377"/>
                    </a:cubicBezTo>
                    <a:cubicBezTo>
                      <a:pt x="40833" y="14451"/>
                      <a:pt x="40870" y="14524"/>
                      <a:pt x="40906" y="14598"/>
                    </a:cubicBezTo>
                    <a:cubicBezTo>
                      <a:pt x="40943" y="14671"/>
                      <a:pt x="40998" y="14745"/>
                      <a:pt x="40980" y="14837"/>
                    </a:cubicBezTo>
                    <a:cubicBezTo>
                      <a:pt x="40962" y="14837"/>
                      <a:pt x="40962" y="14818"/>
                      <a:pt x="40962" y="14818"/>
                    </a:cubicBezTo>
                    <a:cubicBezTo>
                      <a:pt x="40943" y="14818"/>
                      <a:pt x="40943" y="14800"/>
                      <a:pt x="40925" y="14781"/>
                    </a:cubicBezTo>
                    <a:cubicBezTo>
                      <a:pt x="40814" y="14708"/>
                      <a:pt x="40631" y="14561"/>
                      <a:pt x="40612" y="14451"/>
                    </a:cubicBezTo>
                    <a:cubicBezTo>
                      <a:pt x="40594" y="14414"/>
                      <a:pt x="40575" y="14395"/>
                      <a:pt x="40539" y="14395"/>
                    </a:cubicBezTo>
                    <a:cubicBezTo>
                      <a:pt x="40502" y="14414"/>
                      <a:pt x="40484" y="14432"/>
                      <a:pt x="40502" y="14469"/>
                    </a:cubicBezTo>
                    <a:cubicBezTo>
                      <a:pt x="40520" y="14634"/>
                      <a:pt x="40723" y="14781"/>
                      <a:pt x="40851" y="14892"/>
                    </a:cubicBezTo>
                    <a:cubicBezTo>
                      <a:pt x="40851" y="14892"/>
                      <a:pt x="40870" y="14892"/>
                      <a:pt x="40870" y="14910"/>
                    </a:cubicBezTo>
                    <a:cubicBezTo>
                      <a:pt x="40851" y="14916"/>
                      <a:pt x="40829" y="14918"/>
                      <a:pt x="40806" y="14918"/>
                    </a:cubicBezTo>
                    <a:cubicBezTo>
                      <a:pt x="40759" y="14918"/>
                      <a:pt x="40710" y="14910"/>
                      <a:pt x="40686" y="14910"/>
                    </a:cubicBezTo>
                    <a:cubicBezTo>
                      <a:pt x="40557" y="14929"/>
                      <a:pt x="40447" y="14947"/>
                      <a:pt x="40392" y="15057"/>
                    </a:cubicBezTo>
                    <a:cubicBezTo>
                      <a:pt x="40373" y="15076"/>
                      <a:pt x="40392" y="15112"/>
                      <a:pt x="40410" y="15131"/>
                    </a:cubicBezTo>
                    <a:cubicBezTo>
                      <a:pt x="40490" y="15233"/>
                      <a:pt x="40605" y="15260"/>
                      <a:pt x="40733" y="15260"/>
                    </a:cubicBezTo>
                    <a:cubicBezTo>
                      <a:pt x="40878" y="15260"/>
                      <a:pt x="41041" y="15225"/>
                      <a:pt x="41193" y="15225"/>
                    </a:cubicBezTo>
                    <a:cubicBezTo>
                      <a:pt x="41246" y="15225"/>
                      <a:pt x="41298" y="15229"/>
                      <a:pt x="41348" y="15241"/>
                    </a:cubicBezTo>
                    <a:cubicBezTo>
                      <a:pt x="41439" y="15296"/>
                      <a:pt x="41531" y="15351"/>
                      <a:pt x="41587" y="15388"/>
                    </a:cubicBezTo>
                    <a:cubicBezTo>
                      <a:pt x="41605" y="15388"/>
                      <a:pt x="41605" y="15388"/>
                      <a:pt x="41605" y="15406"/>
                    </a:cubicBezTo>
                    <a:cubicBezTo>
                      <a:pt x="41495" y="15517"/>
                      <a:pt x="41384" y="15627"/>
                      <a:pt x="41274" y="15756"/>
                    </a:cubicBezTo>
                    <a:cubicBezTo>
                      <a:pt x="41256" y="15737"/>
                      <a:pt x="41256" y="15737"/>
                      <a:pt x="41256" y="15719"/>
                    </a:cubicBezTo>
                    <a:cubicBezTo>
                      <a:pt x="41256" y="15692"/>
                      <a:pt x="41236" y="15675"/>
                      <a:pt x="41211" y="15675"/>
                    </a:cubicBezTo>
                    <a:cubicBezTo>
                      <a:pt x="41202" y="15675"/>
                      <a:pt x="41192" y="15677"/>
                      <a:pt x="41182" y="15682"/>
                    </a:cubicBezTo>
                    <a:cubicBezTo>
                      <a:pt x="41145" y="15682"/>
                      <a:pt x="41127" y="15719"/>
                      <a:pt x="41145" y="15756"/>
                    </a:cubicBezTo>
                    <a:cubicBezTo>
                      <a:pt x="41145" y="15793"/>
                      <a:pt x="41164" y="15811"/>
                      <a:pt x="41182" y="15848"/>
                    </a:cubicBezTo>
                    <a:cubicBezTo>
                      <a:pt x="40943" y="16105"/>
                      <a:pt x="40704" y="16344"/>
                      <a:pt x="40447" y="16601"/>
                    </a:cubicBezTo>
                    <a:cubicBezTo>
                      <a:pt x="40428" y="16583"/>
                      <a:pt x="40392" y="16565"/>
                      <a:pt x="40355" y="16546"/>
                    </a:cubicBezTo>
                    <a:cubicBezTo>
                      <a:pt x="40208" y="16436"/>
                      <a:pt x="40061" y="16307"/>
                      <a:pt x="39932" y="16179"/>
                    </a:cubicBezTo>
                    <a:cubicBezTo>
                      <a:pt x="39822" y="16050"/>
                      <a:pt x="39730" y="15921"/>
                      <a:pt x="39675" y="15756"/>
                    </a:cubicBezTo>
                    <a:cubicBezTo>
                      <a:pt x="39656" y="15682"/>
                      <a:pt x="39656" y="15590"/>
                      <a:pt x="39693" y="15517"/>
                    </a:cubicBezTo>
                    <a:cubicBezTo>
                      <a:pt x="39711" y="15406"/>
                      <a:pt x="39785" y="15333"/>
                      <a:pt x="39877" y="15259"/>
                    </a:cubicBezTo>
                    <a:cubicBezTo>
                      <a:pt x="39987" y="15131"/>
                      <a:pt x="40153" y="15002"/>
                      <a:pt x="40171" y="14818"/>
                    </a:cubicBezTo>
                    <a:cubicBezTo>
                      <a:pt x="40171" y="14781"/>
                      <a:pt x="40171" y="14745"/>
                      <a:pt x="40153" y="14708"/>
                    </a:cubicBezTo>
                    <a:cubicBezTo>
                      <a:pt x="40153" y="14690"/>
                      <a:pt x="40134" y="14671"/>
                      <a:pt x="40134" y="14671"/>
                    </a:cubicBezTo>
                    <a:cubicBezTo>
                      <a:pt x="40024" y="14671"/>
                      <a:pt x="39950" y="14781"/>
                      <a:pt x="39895" y="14855"/>
                    </a:cubicBezTo>
                    <a:cubicBezTo>
                      <a:pt x="39858" y="14947"/>
                      <a:pt x="39803" y="15057"/>
                      <a:pt x="39693" y="15076"/>
                    </a:cubicBezTo>
                    <a:cubicBezTo>
                      <a:pt x="39619" y="15076"/>
                      <a:pt x="39601" y="15002"/>
                      <a:pt x="39583" y="14947"/>
                    </a:cubicBezTo>
                    <a:cubicBezTo>
                      <a:pt x="39564" y="14892"/>
                      <a:pt x="39546" y="14837"/>
                      <a:pt x="39509" y="14800"/>
                    </a:cubicBezTo>
                    <a:cubicBezTo>
                      <a:pt x="39491" y="14763"/>
                      <a:pt x="39454" y="14726"/>
                      <a:pt x="39399" y="14726"/>
                    </a:cubicBezTo>
                    <a:cubicBezTo>
                      <a:pt x="39380" y="14726"/>
                      <a:pt x="39362" y="14726"/>
                      <a:pt x="39344" y="14745"/>
                    </a:cubicBezTo>
                    <a:cubicBezTo>
                      <a:pt x="39325" y="14763"/>
                      <a:pt x="39325" y="14800"/>
                      <a:pt x="39325" y="14818"/>
                    </a:cubicBezTo>
                    <a:cubicBezTo>
                      <a:pt x="39289" y="15039"/>
                      <a:pt x="39509" y="15241"/>
                      <a:pt x="39454" y="15462"/>
                    </a:cubicBezTo>
                    <a:cubicBezTo>
                      <a:pt x="39438" y="15570"/>
                      <a:pt x="39358" y="15613"/>
                      <a:pt x="39278" y="15613"/>
                    </a:cubicBezTo>
                    <a:cubicBezTo>
                      <a:pt x="39263" y="15613"/>
                      <a:pt x="39248" y="15612"/>
                      <a:pt x="39233" y="15609"/>
                    </a:cubicBezTo>
                    <a:cubicBezTo>
                      <a:pt x="39123" y="15572"/>
                      <a:pt x="39031" y="15480"/>
                      <a:pt x="38976" y="15406"/>
                    </a:cubicBezTo>
                    <a:cubicBezTo>
                      <a:pt x="38902" y="15296"/>
                      <a:pt x="38866" y="15186"/>
                      <a:pt x="38829" y="15057"/>
                    </a:cubicBezTo>
                    <a:cubicBezTo>
                      <a:pt x="38994" y="14910"/>
                      <a:pt x="38866" y="14745"/>
                      <a:pt x="38866" y="14745"/>
                    </a:cubicBezTo>
                    <a:cubicBezTo>
                      <a:pt x="38847" y="14726"/>
                      <a:pt x="38829" y="14708"/>
                      <a:pt x="38811" y="14690"/>
                    </a:cubicBezTo>
                    <a:cubicBezTo>
                      <a:pt x="38811" y="14579"/>
                      <a:pt x="38829" y="14469"/>
                      <a:pt x="38866" y="14359"/>
                    </a:cubicBezTo>
                    <a:cubicBezTo>
                      <a:pt x="38884" y="14285"/>
                      <a:pt x="38939" y="14138"/>
                      <a:pt x="38866" y="14064"/>
                    </a:cubicBezTo>
                    <a:cubicBezTo>
                      <a:pt x="38844" y="14043"/>
                      <a:pt x="38816" y="14034"/>
                      <a:pt x="38790" y="14034"/>
                    </a:cubicBezTo>
                    <a:cubicBezTo>
                      <a:pt x="38771" y="14034"/>
                      <a:pt x="38752" y="14038"/>
                      <a:pt x="38737" y="14046"/>
                    </a:cubicBezTo>
                    <a:cubicBezTo>
                      <a:pt x="38700" y="14064"/>
                      <a:pt x="38682" y="14120"/>
                      <a:pt x="38663" y="14138"/>
                    </a:cubicBezTo>
                    <a:cubicBezTo>
                      <a:pt x="38648" y="14186"/>
                      <a:pt x="38618" y="14234"/>
                      <a:pt x="38586" y="14234"/>
                    </a:cubicBezTo>
                    <a:cubicBezTo>
                      <a:pt x="38581" y="14234"/>
                      <a:pt x="38576" y="14232"/>
                      <a:pt x="38572" y="14230"/>
                    </a:cubicBezTo>
                    <a:cubicBezTo>
                      <a:pt x="38516" y="14193"/>
                      <a:pt x="38498" y="14138"/>
                      <a:pt x="38461" y="14101"/>
                    </a:cubicBezTo>
                    <a:cubicBezTo>
                      <a:pt x="38424" y="14083"/>
                      <a:pt x="38369" y="14064"/>
                      <a:pt x="38333" y="14064"/>
                    </a:cubicBezTo>
                    <a:cubicBezTo>
                      <a:pt x="38314" y="14046"/>
                      <a:pt x="38277" y="14028"/>
                      <a:pt x="38259" y="14009"/>
                    </a:cubicBezTo>
                    <a:cubicBezTo>
                      <a:pt x="38241" y="13991"/>
                      <a:pt x="38222" y="13991"/>
                      <a:pt x="38185" y="13973"/>
                    </a:cubicBezTo>
                    <a:cubicBezTo>
                      <a:pt x="38185" y="13917"/>
                      <a:pt x="38185" y="13844"/>
                      <a:pt x="38185" y="13789"/>
                    </a:cubicBezTo>
                    <a:cubicBezTo>
                      <a:pt x="38204" y="13715"/>
                      <a:pt x="38204" y="13642"/>
                      <a:pt x="38222" y="13586"/>
                    </a:cubicBezTo>
                    <a:cubicBezTo>
                      <a:pt x="38222" y="13568"/>
                      <a:pt x="38185" y="13550"/>
                      <a:pt x="38167" y="13550"/>
                    </a:cubicBezTo>
                    <a:cubicBezTo>
                      <a:pt x="38103" y="13597"/>
                      <a:pt x="38026" y="13645"/>
                      <a:pt x="37947" y="13645"/>
                    </a:cubicBezTo>
                    <a:cubicBezTo>
                      <a:pt x="37934" y="13645"/>
                      <a:pt x="37922" y="13644"/>
                      <a:pt x="37910" y="13642"/>
                    </a:cubicBezTo>
                    <a:cubicBezTo>
                      <a:pt x="37891" y="13642"/>
                      <a:pt x="37873" y="13623"/>
                      <a:pt x="37855" y="13623"/>
                    </a:cubicBezTo>
                    <a:cubicBezTo>
                      <a:pt x="37836" y="13568"/>
                      <a:pt x="37818" y="13531"/>
                      <a:pt x="37781" y="13513"/>
                    </a:cubicBezTo>
                    <a:cubicBezTo>
                      <a:pt x="37763" y="13495"/>
                      <a:pt x="37763" y="13495"/>
                      <a:pt x="37763" y="13495"/>
                    </a:cubicBezTo>
                    <a:cubicBezTo>
                      <a:pt x="37763" y="13476"/>
                      <a:pt x="37763" y="13458"/>
                      <a:pt x="37763" y="13439"/>
                    </a:cubicBezTo>
                    <a:cubicBezTo>
                      <a:pt x="37763" y="13366"/>
                      <a:pt x="37781" y="13292"/>
                      <a:pt x="37744" y="13219"/>
                    </a:cubicBezTo>
                    <a:cubicBezTo>
                      <a:pt x="37717" y="13177"/>
                      <a:pt x="37668" y="13157"/>
                      <a:pt x="37623" y="13157"/>
                    </a:cubicBezTo>
                    <a:cubicBezTo>
                      <a:pt x="37607" y="13157"/>
                      <a:pt x="37593" y="13159"/>
                      <a:pt x="37579" y="13164"/>
                    </a:cubicBezTo>
                    <a:cubicBezTo>
                      <a:pt x="37560" y="13182"/>
                      <a:pt x="37560" y="13182"/>
                      <a:pt x="37560" y="13200"/>
                    </a:cubicBezTo>
                    <a:cubicBezTo>
                      <a:pt x="37579" y="13292"/>
                      <a:pt x="37487" y="13366"/>
                      <a:pt x="37413" y="13366"/>
                    </a:cubicBezTo>
                    <a:cubicBezTo>
                      <a:pt x="37395" y="13366"/>
                      <a:pt x="37377" y="13366"/>
                      <a:pt x="37358" y="13347"/>
                    </a:cubicBezTo>
                    <a:cubicBezTo>
                      <a:pt x="37377" y="13311"/>
                      <a:pt x="37395" y="13274"/>
                      <a:pt x="37413" y="13219"/>
                    </a:cubicBezTo>
                    <a:cubicBezTo>
                      <a:pt x="37468" y="13072"/>
                      <a:pt x="37340" y="12961"/>
                      <a:pt x="37266" y="12925"/>
                    </a:cubicBezTo>
                    <a:cubicBezTo>
                      <a:pt x="37236" y="12894"/>
                      <a:pt x="37200" y="12881"/>
                      <a:pt x="37158" y="12881"/>
                    </a:cubicBezTo>
                    <a:cubicBezTo>
                      <a:pt x="37125" y="12881"/>
                      <a:pt x="37087" y="12890"/>
                      <a:pt x="37046" y="12906"/>
                    </a:cubicBezTo>
                    <a:cubicBezTo>
                      <a:pt x="36917" y="12980"/>
                      <a:pt x="36899" y="13219"/>
                      <a:pt x="36935" y="13366"/>
                    </a:cubicBezTo>
                    <a:cubicBezTo>
                      <a:pt x="36899" y="13347"/>
                      <a:pt x="36843" y="13311"/>
                      <a:pt x="36807" y="13274"/>
                    </a:cubicBezTo>
                    <a:cubicBezTo>
                      <a:pt x="36788" y="13219"/>
                      <a:pt x="36770" y="13164"/>
                      <a:pt x="36770" y="13108"/>
                    </a:cubicBezTo>
                    <a:cubicBezTo>
                      <a:pt x="36751" y="13090"/>
                      <a:pt x="36751" y="13053"/>
                      <a:pt x="36751" y="13017"/>
                    </a:cubicBezTo>
                    <a:cubicBezTo>
                      <a:pt x="36751" y="12980"/>
                      <a:pt x="36751" y="12961"/>
                      <a:pt x="36751" y="12925"/>
                    </a:cubicBezTo>
                    <a:cubicBezTo>
                      <a:pt x="36751" y="12906"/>
                      <a:pt x="36751" y="12888"/>
                      <a:pt x="36751" y="12851"/>
                    </a:cubicBezTo>
                    <a:cubicBezTo>
                      <a:pt x="36751" y="12649"/>
                      <a:pt x="36623" y="12336"/>
                      <a:pt x="36439" y="12318"/>
                    </a:cubicBezTo>
                    <a:cubicBezTo>
                      <a:pt x="36426" y="12314"/>
                      <a:pt x="36413" y="12311"/>
                      <a:pt x="36400" y="12311"/>
                    </a:cubicBezTo>
                    <a:cubicBezTo>
                      <a:pt x="36359" y="12311"/>
                      <a:pt x="36320" y="12335"/>
                      <a:pt x="36292" y="12391"/>
                    </a:cubicBezTo>
                    <a:cubicBezTo>
                      <a:pt x="36218" y="12539"/>
                      <a:pt x="36255" y="12704"/>
                      <a:pt x="36310" y="12833"/>
                    </a:cubicBezTo>
                    <a:cubicBezTo>
                      <a:pt x="36365" y="12925"/>
                      <a:pt x="36439" y="12998"/>
                      <a:pt x="36531" y="13053"/>
                    </a:cubicBezTo>
                    <a:cubicBezTo>
                      <a:pt x="36568" y="13108"/>
                      <a:pt x="36623" y="13145"/>
                      <a:pt x="36678" y="13200"/>
                    </a:cubicBezTo>
                    <a:cubicBezTo>
                      <a:pt x="36696" y="13237"/>
                      <a:pt x="36733" y="13274"/>
                      <a:pt x="36770" y="13329"/>
                    </a:cubicBezTo>
                    <a:cubicBezTo>
                      <a:pt x="36677" y="13267"/>
                      <a:pt x="36562" y="13217"/>
                      <a:pt x="36452" y="13217"/>
                    </a:cubicBezTo>
                    <a:cubicBezTo>
                      <a:pt x="36366" y="13217"/>
                      <a:pt x="36283" y="13248"/>
                      <a:pt x="36218" y="13329"/>
                    </a:cubicBezTo>
                    <a:cubicBezTo>
                      <a:pt x="36200" y="13329"/>
                      <a:pt x="36200" y="13347"/>
                      <a:pt x="36182" y="13366"/>
                    </a:cubicBezTo>
                    <a:cubicBezTo>
                      <a:pt x="36163" y="13403"/>
                      <a:pt x="36163" y="13458"/>
                      <a:pt x="36163" y="13513"/>
                    </a:cubicBezTo>
                    <a:cubicBezTo>
                      <a:pt x="36218" y="13678"/>
                      <a:pt x="36365" y="13734"/>
                      <a:pt x="36531" y="13734"/>
                    </a:cubicBezTo>
                    <a:lnTo>
                      <a:pt x="36586" y="13734"/>
                    </a:lnTo>
                    <a:cubicBezTo>
                      <a:pt x="36531" y="13752"/>
                      <a:pt x="36476" y="13789"/>
                      <a:pt x="36476" y="13844"/>
                    </a:cubicBezTo>
                    <a:cubicBezTo>
                      <a:pt x="36476" y="13899"/>
                      <a:pt x="36531" y="13936"/>
                      <a:pt x="36586" y="13954"/>
                    </a:cubicBezTo>
                    <a:cubicBezTo>
                      <a:pt x="36623" y="13973"/>
                      <a:pt x="36660" y="13973"/>
                      <a:pt x="36696" y="13991"/>
                    </a:cubicBezTo>
                    <a:cubicBezTo>
                      <a:pt x="36696" y="14009"/>
                      <a:pt x="36696" y="14028"/>
                      <a:pt x="36696" y="14064"/>
                    </a:cubicBezTo>
                    <a:cubicBezTo>
                      <a:pt x="36678" y="14046"/>
                      <a:pt x="36678" y="14046"/>
                      <a:pt x="36678" y="14046"/>
                    </a:cubicBezTo>
                    <a:cubicBezTo>
                      <a:pt x="36641" y="14009"/>
                      <a:pt x="36604" y="13973"/>
                      <a:pt x="36549" y="13973"/>
                    </a:cubicBezTo>
                    <a:cubicBezTo>
                      <a:pt x="36494" y="13973"/>
                      <a:pt x="36439" y="14028"/>
                      <a:pt x="36384" y="14064"/>
                    </a:cubicBezTo>
                    <a:cubicBezTo>
                      <a:pt x="36365" y="14101"/>
                      <a:pt x="36347" y="14120"/>
                      <a:pt x="36329" y="14156"/>
                    </a:cubicBezTo>
                    <a:cubicBezTo>
                      <a:pt x="36329" y="14175"/>
                      <a:pt x="36310" y="14212"/>
                      <a:pt x="36310" y="14230"/>
                    </a:cubicBezTo>
                    <a:cubicBezTo>
                      <a:pt x="36310" y="14414"/>
                      <a:pt x="36365" y="14561"/>
                      <a:pt x="36439" y="14708"/>
                    </a:cubicBezTo>
                    <a:cubicBezTo>
                      <a:pt x="36439" y="14726"/>
                      <a:pt x="36439" y="14726"/>
                      <a:pt x="36439" y="14726"/>
                    </a:cubicBezTo>
                    <a:cubicBezTo>
                      <a:pt x="36365" y="14653"/>
                      <a:pt x="36273" y="14561"/>
                      <a:pt x="36200" y="14506"/>
                    </a:cubicBezTo>
                    <a:cubicBezTo>
                      <a:pt x="36182" y="14359"/>
                      <a:pt x="36200" y="14395"/>
                      <a:pt x="36292" y="14193"/>
                    </a:cubicBezTo>
                    <a:cubicBezTo>
                      <a:pt x="36384" y="13973"/>
                      <a:pt x="36329" y="13807"/>
                      <a:pt x="36329" y="13807"/>
                    </a:cubicBezTo>
                    <a:lnTo>
                      <a:pt x="36329" y="13807"/>
                    </a:lnTo>
                    <a:cubicBezTo>
                      <a:pt x="36329" y="13807"/>
                      <a:pt x="36329" y="13807"/>
                      <a:pt x="36329" y="13825"/>
                    </a:cubicBezTo>
                    <a:cubicBezTo>
                      <a:pt x="36329" y="13807"/>
                      <a:pt x="36329" y="13789"/>
                      <a:pt x="36310" y="13770"/>
                    </a:cubicBezTo>
                    <a:cubicBezTo>
                      <a:pt x="36282" y="13714"/>
                      <a:pt x="36222" y="13690"/>
                      <a:pt x="36162" y="13690"/>
                    </a:cubicBezTo>
                    <a:cubicBezTo>
                      <a:pt x="36144" y="13690"/>
                      <a:pt x="36125" y="13692"/>
                      <a:pt x="36108" y="13697"/>
                    </a:cubicBezTo>
                    <a:cubicBezTo>
                      <a:pt x="36053" y="13734"/>
                      <a:pt x="35998" y="13789"/>
                      <a:pt x="35961" y="13862"/>
                    </a:cubicBezTo>
                    <a:cubicBezTo>
                      <a:pt x="35943" y="13936"/>
                      <a:pt x="35943" y="14009"/>
                      <a:pt x="35943" y="14083"/>
                    </a:cubicBezTo>
                    <a:cubicBezTo>
                      <a:pt x="35961" y="14138"/>
                      <a:pt x="35961" y="14212"/>
                      <a:pt x="35979" y="14285"/>
                    </a:cubicBezTo>
                    <a:cubicBezTo>
                      <a:pt x="35943" y="14248"/>
                      <a:pt x="35924" y="14212"/>
                      <a:pt x="35887" y="14156"/>
                    </a:cubicBezTo>
                    <a:cubicBezTo>
                      <a:pt x="35851" y="14028"/>
                      <a:pt x="35869" y="13954"/>
                      <a:pt x="35961" y="13660"/>
                    </a:cubicBezTo>
                    <a:cubicBezTo>
                      <a:pt x="36071" y="13347"/>
                      <a:pt x="35924" y="13237"/>
                      <a:pt x="35924" y="13237"/>
                    </a:cubicBezTo>
                    <a:cubicBezTo>
                      <a:pt x="35906" y="13237"/>
                      <a:pt x="35887" y="13219"/>
                      <a:pt x="35869" y="13219"/>
                    </a:cubicBezTo>
                    <a:cubicBezTo>
                      <a:pt x="35856" y="13215"/>
                      <a:pt x="35842" y="13214"/>
                      <a:pt x="35829" y="13214"/>
                    </a:cubicBezTo>
                    <a:cubicBezTo>
                      <a:pt x="35770" y="13214"/>
                      <a:pt x="35715" y="13244"/>
                      <a:pt x="35685" y="13274"/>
                    </a:cubicBezTo>
                    <a:cubicBezTo>
                      <a:pt x="35612" y="13366"/>
                      <a:pt x="35593" y="13476"/>
                      <a:pt x="35593" y="13586"/>
                    </a:cubicBezTo>
                    <a:cubicBezTo>
                      <a:pt x="35575" y="13550"/>
                      <a:pt x="35556" y="13513"/>
                      <a:pt x="35538" y="13476"/>
                    </a:cubicBezTo>
                    <a:cubicBezTo>
                      <a:pt x="35593" y="13403"/>
                      <a:pt x="35979" y="12833"/>
                      <a:pt x="35704" y="12686"/>
                    </a:cubicBezTo>
                    <a:cubicBezTo>
                      <a:pt x="35667" y="12667"/>
                      <a:pt x="35630" y="12667"/>
                      <a:pt x="35593" y="12667"/>
                    </a:cubicBezTo>
                    <a:cubicBezTo>
                      <a:pt x="35556" y="12686"/>
                      <a:pt x="35520" y="12704"/>
                      <a:pt x="35501" y="12741"/>
                    </a:cubicBezTo>
                    <a:cubicBezTo>
                      <a:pt x="35409" y="12851"/>
                      <a:pt x="35373" y="12980"/>
                      <a:pt x="35391" y="13108"/>
                    </a:cubicBezTo>
                    <a:cubicBezTo>
                      <a:pt x="35354" y="13053"/>
                      <a:pt x="35336" y="13035"/>
                      <a:pt x="35336" y="13017"/>
                    </a:cubicBezTo>
                    <a:cubicBezTo>
                      <a:pt x="35336" y="13017"/>
                      <a:pt x="35336" y="13017"/>
                      <a:pt x="35336" y="12998"/>
                    </a:cubicBezTo>
                    <a:cubicBezTo>
                      <a:pt x="35336" y="12906"/>
                      <a:pt x="35317" y="12796"/>
                      <a:pt x="35317" y="12704"/>
                    </a:cubicBezTo>
                    <a:cubicBezTo>
                      <a:pt x="35299" y="12594"/>
                      <a:pt x="35262" y="12502"/>
                      <a:pt x="35226" y="12410"/>
                    </a:cubicBezTo>
                    <a:cubicBezTo>
                      <a:pt x="35207" y="12336"/>
                      <a:pt x="35152" y="12263"/>
                      <a:pt x="35078" y="12244"/>
                    </a:cubicBezTo>
                    <a:cubicBezTo>
                      <a:pt x="35069" y="12241"/>
                      <a:pt x="35058" y="12240"/>
                      <a:pt x="35048" y="12240"/>
                    </a:cubicBezTo>
                    <a:cubicBezTo>
                      <a:pt x="34998" y="12240"/>
                      <a:pt x="34943" y="12273"/>
                      <a:pt x="34913" y="12318"/>
                    </a:cubicBezTo>
                    <a:cubicBezTo>
                      <a:pt x="34876" y="12373"/>
                      <a:pt x="34858" y="12447"/>
                      <a:pt x="34876" y="12520"/>
                    </a:cubicBezTo>
                    <a:cubicBezTo>
                      <a:pt x="34895" y="12575"/>
                      <a:pt x="34931" y="12630"/>
                      <a:pt x="34968" y="12686"/>
                    </a:cubicBezTo>
                    <a:cubicBezTo>
                      <a:pt x="35023" y="12796"/>
                      <a:pt x="35115" y="12888"/>
                      <a:pt x="35207" y="12961"/>
                    </a:cubicBezTo>
                    <a:cubicBezTo>
                      <a:pt x="35244" y="12980"/>
                      <a:pt x="35281" y="12998"/>
                      <a:pt x="35299" y="13017"/>
                    </a:cubicBezTo>
                    <a:lnTo>
                      <a:pt x="35409" y="13384"/>
                    </a:lnTo>
                    <a:cubicBezTo>
                      <a:pt x="35391" y="13347"/>
                      <a:pt x="35354" y="13329"/>
                      <a:pt x="35317" y="13292"/>
                    </a:cubicBezTo>
                    <a:cubicBezTo>
                      <a:pt x="35281" y="13256"/>
                      <a:pt x="35244" y="13219"/>
                      <a:pt x="35207" y="13182"/>
                    </a:cubicBezTo>
                    <a:cubicBezTo>
                      <a:pt x="35134" y="13127"/>
                      <a:pt x="35078" y="13072"/>
                      <a:pt x="35005" y="13035"/>
                    </a:cubicBezTo>
                    <a:cubicBezTo>
                      <a:pt x="34980" y="13029"/>
                      <a:pt x="34948" y="13025"/>
                      <a:pt x="34914" y="13025"/>
                    </a:cubicBezTo>
                    <a:cubicBezTo>
                      <a:pt x="34846" y="13025"/>
                      <a:pt x="34772" y="13041"/>
                      <a:pt x="34748" y="13090"/>
                    </a:cubicBezTo>
                    <a:cubicBezTo>
                      <a:pt x="34748" y="13090"/>
                      <a:pt x="34748" y="13108"/>
                      <a:pt x="34729" y="13127"/>
                    </a:cubicBezTo>
                    <a:cubicBezTo>
                      <a:pt x="34729" y="13145"/>
                      <a:pt x="34729" y="13164"/>
                      <a:pt x="34729" y="13200"/>
                    </a:cubicBezTo>
                    <a:cubicBezTo>
                      <a:pt x="34729" y="13256"/>
                      <a:pt x="34748" y="13347"/>
                      <a:pt x="34839" y="13384"/>
                    </a:cubicBezTo>
                    <a:cubicBezTo>
                      <a:pt x="34968" y="13476"/>
                      <a:pt x="35262" y="13476"/>
                      <a:pt x="35373" y="13495"/>
                    </a:cubicBezTo>
                    <a:cubicBezTo>
                      <a:pt x="35391" y="13513"/>
                      <a:pt x="35391" y="13513"/>
                      <a:pt x="35409" y="13513"/>
                    </a:cubicBezTo>
                    <a:cubicBezTo>
                      <a:pt x="35428" y="13513"/>
                      <a:pt x="35446" y="13531"/>
                      <a:pt x="35465" y="13550"/>
                    </a:cubicBezTo>
                    <a:cubicBezTo>
                      <a:pt x="35483" y="13605"/>
                      <a:pt x="35520" y="13678"/>
                      <a:pt x="35556" y="13770"/>
                    </a:cubicBezTo>
                    <a:cubicBezTo>
                      <a:pt x="35538" y="13752"/>
                      <a:pt x="35520" y="13734"/>
                      <a:pt x="35501" y="13734"/>
                    </a:cubicBezTo>
                    <a:cubicBezTo>
                      <a:pt x="35446" y="13715"/>
                      <a:pt x="35409" y="13697"/>
                      <a:pt x="35373" y="13678"/>
                    </a:cubicBezTo>
                    <a:cubicBezTo>
                      <a:pt x="35354" y="13660"/>
                      <a:pt x="35336" y="13642"/>
                      <a:pt x="35299" y="13642"/>
                    </a:cubicBezTo>
                    <a:cubicBezTo>
                      <a:pt x="35281" y="13623"/>
                      <a:pt x="35262" y="13623"/>
                      <a:pt x="35244" y="13623"/>
                    </a:cubicBezTo>
                    <a:cubicBezTo>
                      <a:pt x="35152" y="13623"/>
                      <a:pt x="35060" y="13660"/>
                      <a:pt x="35023" y="13752"/>
                    </a:cubicBezTo>
                    <a:cubicBezTo>
                      <a:pt x="35023" y="13770"/>
                      <a:pt x="35023" y="13807"/>
                      <a:pt x="35023" y="13844"/>
                    </a:cubicBezTo>
                    <a:cubicBezTo>
                      <a:pt x="35023" y="13844"/>
                      <a:pt x="35056" y="13992"/>
                      <a:pt x="35216" y="13992"/>
                    </a:cubicBezTo>
                    <a:cubicBezTo>
                      <a:pt x="35225" y="13992"/>
                      <a:pt x="35234" y="13992"/>
                      <a:pt x="35244" y="13991"/>
                    </a:cubicBezTo>
                    <a:cubicBezTo>
                      <a:pt x="35373" y="13991"/>
                      <a:pt x="35575" y="13991"/>
                      <a:pt x="35685" y="14046"/>
                    </a:cubicBezTo>
                    <a:lnTo>
                      <a:pt x="35704" y="14046"/>
                    </a:lnTo>
                    <a:cubicBezTo>
                      <a:pt x="35759" y="14138"/>
                      <a:pt x="35814" y="14230"/>
                      <a:pt x="35887" y="14322"/>
                    </a:cubicBezTo>
                    <a:cubicBezTo>
                      <a:pt x="35814" y="14285"/>
                      <a:pt x="35740" y="14248"/>
                      <a:pt x="35648" y="14230"/>
                    </a:cubicBezTo>
                    <a:cubicBezTo>
                      <a:pt x="35630" y="14212"/>
                      <a:pt x="35593" y="14193"/>
                      <a:pt x="35556" y="14193"/>
                    </a:cubicBezTo>
                    <a:cubicBezTo>
                      <a:pt x="35540" y="14188"/>
                      <a:pt x="35524" y="14186"/>
                      <a:pt x="35508" y="14186"/>
                    </a:cubicBezTo>
                    <a:cubicBezTo>
                      <a:pt x="35469" y="14186"/>
                      <a:pt x="35430" y="14199"/>
                      <a:pt x="35391" y="14212"/>
                    </a:cubicBezTo>
                    <a:cubicBezTo>
                      <a:pt x="35317" y="14248"/>
                      <a:pt x="35262" y="14303"/>
                      <a:pt x="35226" y="14359"/>
                    </a:cubicBezTo>
                    <a:cubicBezTo>
                      <a:pt x="35207" y="14414"/>
                      <a:pt x="35207" y="14469"/>
                      <a:pt x="35226" y="14524"/>
                    </a:cubicBezTo>
                    <a:cubicBezTo>
                      <a:pt x="35226" y="14524"/>
                      <a:pt x="35274" y="14658"/>
                      <a:pt x="35422" y="14658"/>
                    </a:cubicBezTo>
                    <a:cubicBezTo>
                      <a:pt x="35455" y="14658"/>
                      <a:pt x="35494" y="14651"/>
                      <a:pt x="35538" y="14634"/>
                    </a:cubicBezTo>
                    <a:cubicBezTo>
                      <a:pt x="35759" y="14542"/>
                      <a:pt x="35814" y="14469"/>
                      <a:pt x="35906" y="14469"/>
                    </a:cubicBezTo>
                    <a:cubicBezTo>
                      <a:pt x="35943" y="14469"/>
                      <a:pt x="35979" y="14469"/>
                      <a:pt x="36016" y="14487"/>
                    </a:cubicBezTo>
                    <a:lnTo>
                      <a:pt x="36071" y="14487"/>
                    </a:lnTo>
                    <a:cubicBezTo>
                      <a:pt x="36126" y="14542"/>
                      <a:pt x="36218" y="14616"/>
                      <a:pt x="36329" y="14726"/>
                    </a:cubicBezTo>
                    <a:cubicBezTo>
                      <a:pt x="36255" y="14708"/>
                      <a:pt x="36200" y="14690"/>
                      <a:pt x="36145" y="14690"/>
                    </a:cubicBezTo>
                    <a:cubicBezTo>
                      <a:pt x="36108" y="14683"/>
                      <a:pt x="36073" y="14679"/>
                      <a:pt x="36040" y="14679"/>
                    </a:cubicBezTo>
                    <a:cubicBezTo>
                      <a:pt x="35973" y="14679"/>
                      <a:pt x="35912" y="14696"/>
                      <a:pt x="35851" y="14745"/>
                    </a:cubicBezTo>
                    <a:cubicBezTo>
                      <a:pt x="35832" y="14763"/>
                      <a:pt x="35814" y="14781"/>
                      <a:pt x="35795" y="14800"/>
                    </a:cubicBezTo>
                    <a:cubicBezTo>
                      <a:pt x="35771" y="14800"/>
                      <a:pt x="35755" y="14792"/>
                      <a:pt x="35736" y="14792"/>
                    </a:cubicBezTo>
                    <a:cubicBezTo>
                      <a:pt x="35726" y="14792"/>
                      <a:pt x="35716" y="14794"/>
                      <a:pt x="35704" y="14800"/>
                    </a:cubicBezTo>
                    <a:cubicBezTo>
                      <a:pt x="35648" y="14800"/>
                      <a:pt x="35612" y="14818"/>
                      <a:pt x="35575" y="14855"/>
                    </a:cubicBezTo>
                    <a:cubicBezTo>
                      <a:pt x="35520" y="14892"/>
                      <a:pt x="35501" y="14965"/>
                      <a:pt x="35520" y="15039"/>
                    </a:cubicBezTo>
                    <a:cubicBezTo>
                      <a:pt x="35538" y="15112"/>
                      <a:pt x="35575" y="15168"/>
                      <a:pt x="35612" y="15223"/>
                    </a:cubicBezTo>
                    <a:cubicBezTo>
                      <a:pt x="35667" y="15333"/>
                      <a:pt x="35740" y="15406"/>
                      <a:pt x="35832" y="15498"/>
                    </a:cubicBezTo>
                    <a:cubicBezTo>
                      <a:pt x="35777" y="15480"/>
                      <a:pt x="35722" y="15480"/>
                      <a:pt x="35685" y="15462"/>
                    </a:cubicBezTo>
                    <a:lnTo>
                      <a:pt x="35667" y="15462"/>
                    </a:lnTo>
                    <a:cubicBezTo>
                      <a:pt x="35556" y="15370"/>
                      <a:pt x="35483" y="15241"/>
                      <a:pt x="35428" y="15112"/>
                    </a:cubicBezTo>
                    <a:cubicBezTo>
                      <a:pt x="35409" y="15039"/>
                      <a:pt x="35391" y="14965"/>
                      <a:pt x="35373" y="14892"/>
                    </a:cubicBezTo>
                    <a:cubicBezTo>
                      <a:pt x="35336" y="14818"/>
                      <a:pt x="35262" y="14763"/>
                      <a:pt x="35189" y="14745"/>
                    </a:cubicBezTo>
                    <a:cubicBezTo>
                      <a:pt x="35134" y="14745"/>
                      <a:pt x="35060" y="14781"/>
                      <a:pt x="35023" y="14837"/>
                    </a:cubicBezTo>
                    <a:cubicBezTo>
                      <a:pt x="34987" y="14892"/>
                      <a:pt x="34968" y="14965"/>
                      <a:pt x="34987" y="15020"/>
                    </a:cubicBezTo>
                    <a:cubicBezTo>
                      <a:pt x="34987" y="15112"/>
                      <a:pt x="35005" y="15204"/>
                      <a:pt x="35060" y="15278"/>
                    </a:cubicBezTo>
                    <a:cubicBezTo>
                      <a:pt x="35134" y="15370"/>
                      <a:pt x="35244" y="15425"/>
                      <a:pt x="35354" y="15462"/>
                    </a:cubicBezTo>
                    <a:cubicBezTo>
                      <a:pt x="35428" y="15480"/>
                      <a:pt x="35501" y="15498"/>
                      <a:pt x="35575" y="15517"/>
                    </a:cubicBezTo>
                    <a:cubicBezTo>
                      <a:pt x="35599" y="15517"/>
                      <a:pt x="35624" y="15525"/>
                      <a:pt x="35648" y="15525"/>
                    </a:cubicBezTo>
                    <a:cubicBezTo>
                      <a:pt x="35661" y="15525"/>
                      <a:pt x="35673" y="15523"/>
                      <a:pt x="35685" y="15517"/>
                    </a:cubicBezTo>
                    <a:lnTo>
                      <a:pt x="35722" y="15517"/>
                    </a:lnTo>
                    <a:cubicBezTo>
                      <a:pt x="35740" y="15535"/>
                      <a:pt x="35777" y="15554"/>
                      <a:pt x="35777" y="15554"/>
                    </a:cubicBezTo>
                    <a:cubicBezTo>
                      <a:pt x="35832" y="15572"/>
                      <a:pt x="35906" y="15609"/>
                      <a:pt x="35979" y="15645"/>
                    </a:cubicBezTo>
                    <a:cubicBezTo>
                      <a:pt x="35946" y="15638"/>
                      <a:pt x="35912" y="15634"/>
                      <a:pt x="35878" y="15634"/>
                    </a:cubicBezTo>
                    <a:cubicBezTo>
                      <a:pt x="35749" y="15634"/>
                      <a:pt x="35626" y="15690"/>
                      <a:pt x="35538" y="15793"/>
                    </a:cubicBezTo>
                    <a:cubicBezTo>
                      <a:pt x="35501" y="15829"/>
                      <a:pt x="35465" y="15903"/>
                      <a:pt x="35465" y="15958"/>
                    </a:cubicBezTo>
                    <a:cubicBezTo>
                      <a:pt x="35465" y="15958"/>
                      <a:pt x="35465" y="15940"/>
                      <a:pt x="35465" y="15940"/>
                    </a:cubicBezTo>
                    <a:cubicBezTo>
                      <a:pt x="35434" y="15909"/>
                      <a:pt x="35393" y="15896"/>
                      <a:pt x="35352" y="15896"/>
                    </a:cubicBezTo>
                    <a:cubicBezTo>
                      <a:pt x="35319" y="15896"/>
                      <a:pt x="35287" y="15905"/>
                      <a:pt x="35262" y="15921"/>
                    </a:cubicBezTo>
                    <a:cubicBezTo>
                      <a:pt x="35189" y="15958"/>
                      <a:pt x="35152" y="16032"/>
                      <a:pt x="35134" y="16105"/>
                    </a:cubicBezTo>
                    <a:cubicBezTo>
                      <a:pt x="35134" y="16179"/>
                      <a:pt x="35152" y="16252"/>
                      <a:pt x="35170" y="16326"/>
                    </a:cubicBezTo>
                    <a:cubicBezTo>
                      <a:pt x="35187" y="16375"/>
                      <a:pt x="35203" y="16438"/>
                      <a:pt x="35232" y="16503"/>
                    </a:cubicBezTo>
                    <a:lnTo>
                      <a:pt x="35232" y="16503"/>
                    </a:lnTo>
                    <a:cubicBezTo>
                      <a:pt x="35199" y="16483"/>
                      <a:pt x="35165" y="16450"/>
                      <a:pt x="35115" y="16418"/>
                    </a:cubicBezTo>
                    <a:cubicBezTo>
                      <a:pt x="35060" y="16289"/>
                      <a:pt x="35060" y="16234"/>
                      <a:pt x="35097" y="15903"/>
                    </a:cubicBezTo>
                    <a:cubicBezTo>
                      <a:pt x="35134" y="15572"/>
                      <a:pt x="34968" y="15517"/>
                      <a:pt x="34968" y="15517"/>
                    </a:cubicBezTo>
                    <a:cubicBezTo>
                      <a:pt x="34950" y="15498"/>
                      <a:pt x="34931" y="15498"/>
                      <a:pt x="34913" y="15498"/>
                    </a:cubicBezTo>
                    <a:cubicBezTo>
                      <a:pt x="34903" y="15496"/>
                      <a:pt x="34894" y="15495"/>
                      <a:pt x="34885" y="15495"/>
                    </a:cubicBezTo>
                    <a:cubicBezTo>
                      <a:pt x="34825" y="15495"/>
                      <a:pt x="34779" y="15545"/>
                      <a:pt x="34748" y="15609"/>
                    </a:cubicBezTo>
                    <a:cubicBezTo>
                      <a:pt x="34692" y="15701"/>
                      <a:pt x="34692" y="15811"/>
                      <a:pt x="34729" y="15921"/>
                    </a:cubicBezTo>
                    <a:cubicBezTo>
                      <a:pt x="34692" y="15884"/>
                      <a:pt x="34674" y="15848"/>
                      <a:pt x="34656" y="15811"/>
                    </a:cubicBezTo>
                    <a:cubicBezTo>
                      <a:pt x="34692" y="15737"/>
                      <a:pt x="34950" y="15112"/>
                      <a:pt x="34637" y="15020"/>
                    </a:cubicBezTo>
                    <a:cubicBezTo>
                      <a:pt x="34619" y="15011"/>
                      <a:pt x="34600" y="15007"/>
                      <a:pt x="34584" y="15007"/>
                    </a:cubicBezTo>
                    <a:cubicBezTo>
                      <a:pt x="34568" y="15007"/>
                      <a:pt x="34555" y="15011"/>
                      <a:pt x="34545" y="15020"/>
                    </a:cubicBezTo>
                    <a:cubicBezTo>
                      <a:pt x="34490" y="15039"/>
                      <a:pt x="34472" y="15076"/>
                      <a:pt x="34453" y="15112"/>
                    </a:cubicBezTo>
                    <a:cubicBezTo>
                      <a:pt x="34380" y="15223"/>
                      <a:pt x="34380" y="15370"/>
                      <a:pt x="34417" y="15498"/>
                    </a:cubicBezTo>
                    <a:cubicBezTo>
                      <a:pt x="34380" y="15443"/>
                      <a:pt x="34361" y="15425"/>
                      <a:pt x="34361" y="15406"/>
                    </a:cubicBezTo>
                    <a:lnTo>
                      <a:pt x="34343" y="15406"/>
                    </a:lnTo>
                    <a:cubicBezTo>
                      <a:pt x="34325" y="15296"/>
                      <a:pt x="34288" y="15204"/>
                      <a:pt x="34251" y="15112"/>
                    </a:cubicBezTo>
                    <a:cubicBezTo>
                      <a:pt x="34233" y="15020"/>
                      <a:pt x="34178" y="14929"/>
                      <a:pt x="34122" y="14837"/>
                    </a:cubicBezTo>
                    <a:cubicBezTo>
                      <a:pt x="34086" y="14781"/>
                      <a:pt x="34031" y="14708"/>
                      <a:pt x="33939" y="14708"/>
                    </a:cubicBezTo>
                    <a:cubicBezTo>
                      <a:pt x="33883" y="14708"/>
                      <a:pt x="33810" y="14763"/>
                      <a:pt x="33792" y="14818"/>
                    </a:cubicBezTo>
                    <a:cubicBezTo>
                      <a:pt x="33773" y="14873"/>
                      <a:pt x="33773" y="14947"/>
                      <a:pt x="33792" y="15020"/>
                    </a:cubicBezTo>
                    <a:cubicBezTo>
                      <a:pt x="33828" y="15076"/>
                      <a:pt x="33865" y="15131"/>
                      <a:pt x="33920" y="15168"/>
                    </a:cubicBezTo>
                    <a:cubicBezTo>
                      <a:pt x="33994" y="15259"/>
                      <a:pt x="34104" y="15333"/>
                      <a:pt x="34214" y="15370"/>
                    </a:cubicBezTo>
                    <a:cubicBezTo>
                      <a:pt x="34251" y="15388"/>
                      <a:pt x="34288" y="15406"/>
                      <a:pt x="34325" y="15425"/>
                    </a:cubicBezTo>
                    <a:lnTo>
                      <a:pt x="34509" y="15756"/>
                    </a:lnTo>
                    <a:cubicBezTo>
                      <a:pt x="34472" y="15737"/>
                      <a:pt x="34435" y="15701"/>
                      <a:pt x="34398" y="15682"/>
                    </a:cubicBezTo>
                    <a:cubicBezTo>
                      <a:pt x="34343" y="15664"/>
                      <a:pt x="34306" y="15627"/>
                      <a:pt x="34251" y="15590"/>
                    </a:cubicBezTo>
                    <a:cubicBezTo>
                      <a:pt x="34178" y="15554"/>
                      <a:pt x="34104" y="15517"/>
                      <a:pt x="34031" y="15498"/>
                    </a:cubicBezTo>
                    <a:cubicBezTo>
                      <a:pt x="34015" y="15495"/>
                      <a:pt x="33999" y="15494"/>
                      <a:pt x="33982" y="15494"/>
                    </a:cubicBezTo>
                    <a:cubicBezTo>
                      <a:pt x="33899" y="15494"/>
                      <a:pt x="33807" y="15532"/>
                      <a:pt x="33792" y="15609"/>
                    </a:cubicBezTo>
                    <a:cubicBezTo>
                      <a:pt x="33792" y="15609"/>
                      <a:pt x="33792" y="15627"/>
                      <a:pt x="33792" y="15627"/>
                    </a:cubicBezTo>
                    <a:cubicBezTo>
                      <a:pt x="33773" y="15664"/>
                      <a:pt x="33792" y="15682"/>
                      <a:pt x="33792" y="15701"/>
                    </a:cubicBezTo>
                    <a:cubicBezTo>
                      <a:pt x="33810" y="15774"/>
                      <a:pt x="33847" y="15848"/>
                      <a:pt x="33939" y="15884"/>
                    </a:cubicBezTo>
                    <a:cubicBezTo>
                      <a:pt x="33988" y="15897"/>
                      <a:pt x="34051" y="15901"/>
                      <a:pt x="34118" y="15901"/>
                    </a:cubicBezTo>
                    <a:cubicBezTo>
                      <a:pt x="34253" y="15901"/>
                      <a:pt x="34404" y="15884"/>
                      <a:pt x="34490" y="15884"/>
                    </a:cubicBezTo>
                    <a:lnTo>
                      <a:pt x="34527" y="15884"/>
                    </a:lnTo>
                    <a:cubicBezTo>
                      <a:pt x="34545" y="15884"/>
                      <a:pt x="34564" y="15884"/>
                      <a:pt x="34582" y="15903"/>
                    </a:cubicBezTo>
                    <a:cubicBezTo>
                      <a:pt x="34619" y="15958"/>
                      <a:pt x="34674" y="16032"/>
                      <a:pt x="34729" y="16105"/>
                    </a:cubicBezTo>
                    <a:cubicBezTo>
                      <a:pt x="34692" y="16087"/>
                      <a:pt x="34674" y="16087"/>
                      <a:pt x="34656" y="16068"/>
                    </a:cubicBezTo>
                    <a:cubicBezTo>
                      <a:pt x="34600" y="16068"/>
                      <a:pt x="34564" y="16068"/>
                      <a:pt x="34527" y="16050"/>
                    </a:cubicBezTo>
                    <a:cubicBezTo>
                      <a:pt x="34490" y="16032"/>
                      <a:pt x="34472" y="16032"/>
                      <a:pt x="34453" y="16013"/>
                    </a:cubicBezTo>
                    <a:cubicBezTo>
                      <a:pt x="34435" y="16013"/>
                      <a:pt x="34417" y="16032"/>
                      <a:pt x="34380" y="16032"/>
                    </a:cubicBezTo>
                    <a:cubicBezTo>
                      <a:pt x="34306" y="16050"/>
                      <a:pt x="34214" y="16105"/>
                      <a:pt x="34196" y="16179"/>
                    </a:cubicBezTo>
                    <a:cubicBezTo>
                      <a:pt x="34196" y="16215"/>
                      <a:pt x="34196" y="16252"/>
                      <a:pt x="34214" y="16289"/>
                    </a:cubicBezTo>
                    <a:cubicBezTo>
                      <a:pt x="34214" y="16289"/>
                      <a:pt x="34270" y="16399"/>
                      <a:pt x="34398" y="16399"/>
                    </a:cubicBezTo>
                    <a:cubicBezTo>
                      <a:pt x="34361" y="16418"/>
                      <a:pt x="34343" y="16473"/>
                      <a:pt x="34343" y="16510"/>
                    </a:cubicBezTo>
                    <a:cubicBezTo>
                      <a:pt x="34361" y="16712"/>
                      <a:pt x="34361" y="16914"/>
                      <a:pt x="34343" y="17116"/>
                    </a:cubicBezTo>
                    <a:cubicBezTo>
                      <a:pt x="34343" y="17502"/>
                      <a:pt x="34343" y="17870"/>
                      <a:pt x="34417" y="18274"/>
                    </a:cubicBezTo>
                    <a:cubicBezTo>
                      <a:pt x="34435" y="18385"/>
                      <a:pt x="34472" y="18495"/>
                      <a:pt x="34509" y="18605"/>
                    </a:cubicBezTo>
                    <a:cubicBezTo>
                      <a:pt x="34527" y="18697"/>
                      <a:pt x="34545" y="18789"/>
                      <a:pt x="34564" y="18863"/>
                    </a:cubicBezTo>
                    <a:lnTo>
                      <a:pt x="34600" y="18973"/>
                    </a:lnTo>
                    <a:cubicBezTo>
                      <a:pt x="34637" y="19120"/>
                      <a:pt x="34674" y="19286"/>
                      <a:pt x="34729" y="19451"/>
                    </a:cubicBezTo>
                    <a:cubicBezTo>
                      <a:pt x="34600" y="19322"/>
                      <a:pt x="34509" y="19194"/>
                      <a:pt x="34417" y="19047"/>
                    </a:cubicBezTo>
                    <a:cubicBezTo>
                      <a:pt x="34398" y="18991"/>
                      <a:pt x="34361" y="18936"/>
                      <a:pt x="34325" y="18900"/>
                    </a:cubicBezTo>
                    <a:cubicBezTo>
                      <a:pt x="34288" y="18826"/>
                      <a:pt x="34251" y="18771"/>
                      <a:pt x="34196" y="18734"/>
                    </a:cubicBezTo>
                    <a:cubicBezTo>
                      <a:pt x="34122" y="18642"/>
                      <a:pt x="34049" y="18550"/>
                      <a:pt x="34049" y="18477"/>
                    </a:cubicBezTo>
                    <a:cubicBezTo>
                      <a:pt x="34049" y="18385"/>
                      <a:pt x="33975" y="18330"/>
                      <a:pt x="33902" y="18330"/>
                    </a:cubicBezTo>
                    <a:cubicBezTo>
                      <a:pt x="33828" y="18330"/>
                      <a:pt x="33773" y="18385"/>
                      <a:pt x="33773" y="18458"/>
                    </a:cubicBezTo>
                    <a:cubicBezTo>
                      <a:pt x="33773" y="18661"/>
                      <a:pt x="33883" y="18789"/>
                      <a:pt x="33994" y="18900"/>
                    </a:cubicBezTo>
                    <a:cubicBezTo>
                      <a:pt x="34031" y="18955"/>
                      <a:pt x="34067" y="18991"/>
                      <a:pt x="34104" y="19047"/>
                    </a:cubicBezTo>
                    <a:cubicBezTo>
                      <a:pt x="34122" y="19083"/>
                      <a:pt x="34159" y="19139"/>
                      <a:pt x="34178" y="19175"/>
                    </a:cubicBezTo>
                    <a:cubicBezTo>
                      <a:pt x="34288" y="19341"/>
                      <a:pt x="34380" y="19506"/>
                      <a:pt x="34545" y="19653"/>
                    </a:cubicBezTo>
                    <a:cubicBezTo>
                      <a:pt x="34619" y="19727"/>
                      <a:pt x="34876" y="19947"/>
                      <a:pt x="34968" y="20131"/>
                    </a:cubicBezTo>
                    <a:cubicBezTo>
                      <a:pt x="34987" y="20150"/>
                      <a:pt x="35005" y="20168"/>
                      <a:pt x="35023" y="20186"/>
                    </a:cubicBezTo>
                    <a:cubicBezTo>
                      <a:pt x="35023" y="20205"/>
                      <a:pt x="35042" y="20223"/>
                      <a:pt x="35060" y="20260"/>
                    </a:cubicBezTo>
                    <a:cubicBezTo>
                      <a:pt x="34417" y="20407"/>
                      <a:pt x="33773" y="20499"/>
                      <a:pt x="33166" y="20499"/>
                    </a:cubicBezTo>
                    <a:lnTo>
                      <a:pt x="33148" y="20499"/>
                    </a:lnTo>
                    <a:cubicBezTo>
                      <a:pt x="33148" y="20462"/>
                      <a:pt x="33148" y="20407"/>
                      <a:pt x="33148" y="20352"/>
                    </a:cubicBezTo>
                    <a:cubicBezTo>
                      <a:pt x="33148" y="20205"/>
                      <a:pt x="33166" y="20039"/>
                      <a:pt x="33148" y="19892"/>
                    </a:cubicBezTo>
                    <a:cubicBezTo>
                      <a:pt x="33148" y="19874"/>
                      <a:pt x="33148" y="19856"/>
                      <a:pt x="33148" y="19837"/>
                    </a:cubicBezTo>
                    <a:cubicBezTo>
                      <a:pt x="33148" y="19764"/>
                      <a:pt x="33130" y="19672"/>
                      <a:pt x="33093" y="19580"/>
                    </a:cubicBezTo>
                    <a:cubicBezTo>
                      <a:pt x="33093" y="19561"/>
                      <a:pt x="33093" y="19561"/>
                      <a:pt x="33093" y="19543"/>
                    </a:cubicBezTo>
                    <a:cubicBezTo>
                      <a:pt x="33056" y="19451"/>
                      <a:pt x="33038" y="19396"/>
                      <a:pt x="33001" y="19322"/>
                    </a:cubicBezTo>
                    <a:cubicBezTo>
                      <a:pt x="33001" y="19286"/>
                      <a:pt x="33001" y="19267"/>
                      <a:pt x="33001" y="19249"/>
                    </a:cubicBezTo>
                    <a:cubicBezTo>
                      <a:pt x="33001" y="19139"/>
                      <a:pt x="33001" y="19010"/>
                      <a:pt x="33001" y="18900"/>
                    </a:cubicBezTo>
                    <a:cubicBezTo>
                      <a:pt x="33019" y="18808"/>
                      <a:pt x="33019" y="18697"/>
                      <a:pt x="33019" y="18605"/>
                    </a:cubicBezTo>
                    <a:cubicBezTo>
                      <a:pt x="33019" y="18550"/>
                      <a:pt x="33019" y="18513"/>
                      <a:pt x="33019" y="18458"/>
                    </a:cubicBezTo>
                    <a:cubicBezTo>
                      <a:pt x="33019" y="18293"/>
                      <a:pt x="33001" y="18091"/>
                      <a:pt x="33075" y="17999"/>
                    </a:cubicBezTo>
                    <a:cubicBezTo>
                      <a:pt x="33111" y="17944"/>
                      <a:pt x="33093" y="17852"/>
                      <a:pt x="33038" y="17815"/>
                    </a:cubicBezTo>
                    <a:cubicBezTo>
                      <a:pt x="33009" y="17793"/>
                      <a:pt x="32980" y="17783"/>
                      <a:pt x="32952" y="17783"/>
                    </a:cubicBezTo>
                    <a:cubicBezTo>
                      <a:pt x="32909" y="17783"/>
                      <a:pt x="32869" y="17807"/>
                      <a:pt x="32836" y="17852"/>
                    </a:cubicBezTo>
                    <a:cubicBezTo>
                      <a:pt x="32725" y="18017"/>
                      <a:pt x="32725" y="18256"/>
                      <a:pt x="32744" y="18458"/>
                    </a:cubicBezTo>
                    <a:cubicBezTo>
                      <a:pt x="32744" y="18513"/>
                      <a:pt x="32744" y="18550"/>
                      <a:pt x="32744" y="18605"/>
                    </a:cubicBezTo>
                    <a:cubicBezTo>
                      <a:pt x="32744" y="18679"/>
                      <a:pt x="32744" y="18752"/>
                      <a:pt x="32744" y="18826"/>
                    </a:cubicBezTo>
                    <a:cubicBezTo>
                      <a:pt x="32725" y="18826"/>
                      <a:pt x="32725" y="18808"/>
                      <a:pt x="32725" y="18808"/>
                    </a:cubicBezTo>
                    <a:cubicBezTo>
                      <a:pt x="32652" y="18642"/>
                      <a:pt x="32597" y="18477"/>
                      <a:pt x="32541" y="18293"/>
                    </a:cubicBezTo>
                    <a:cubicBezTo>
                      <a:pt x="32541" y="18274"/>
                      <a:pt x="32541" y="18256"/>
                      <a:pt x="32523" y="18238"/>
                    </a:cubicBezTo>
                    <a:cubicBezTo>
                      <a:pt x="32505" y="18164"/>
                      <a:pt x="32486" y="18072"/>
                      <a:pt x="32468" y="17999"/>
                    </a:cubicBezTo>
                    <a:cubicBezTo>
                      <a:pt x="32449" y="17962"/>
                      <a:pt x="32431" y="17925"/>
                      <a:pt x="32431" y="17888"/>
                    </a:cubicBezTo>
                    <a:cubicBezTo>
                      <a:pt x="32413" y="17870"/>
                      <a:pt x="32413" y="17852"/>
                      <a:pt x="32413" y="17833"/>
                    </a:cubicBezTo>
                    <a:cubicBezTo>
                      <a:pt x="32394" y="17815"/>
                      <a:pt x="32394" y="17815"/>
                      <a:pt x="32394" y="17796"/>
                    </a:cubicBezTo>
                    <a:lnTo>
                      <a:pt x="32394" y="17760"/>
                    </a:lnTo>
                    <a:cubicBezTo>
                      <a:pt x="32376" y="17760"/>
                      <a:pt x="32376" y="17741"/>
                      <a:pt x="32376" y="17741"/>
                    </a:cubicBezTo>
                    <a:cubicBezTo>
                      <a:pt x="32376" y="17723"/>
                      <a:pt x="32376" y="17723"/>
                      <a:pt x="32358" y="17705"/>
                    </a:cubicBezTo>
                    <a:cubicBezTo>
                      <a:pt x="32358" y="17705"/>
                      <a:pt x="32358" y="17686"/>
                      <a:pt x="32358" y="17686"/>
                    </a:cubicBezTo>
                    <a:cubicBezTo>
                      <a:pt x="32358" y="17668"/>
                      <a:pt x="32339" y="17668"/>
                      <a:pt x="32339" y="17649"/>
                    </a:cubicBezTo>
                    <a:cubicBezTo>
                      <a:pt x="32339" y="17649"/>
                      <a:pt x="32339" y="17631"/>
                      <a:pt x="32321" y="17631"/>
                    </a:cubicBezTo>
                    <a:cubicBezTo>
                      <a:pt x="32321" y="17613"/>
                      <a:pt x="32321" y="17613"/>
                      <a:pt x="32321" y="17594"/>
                    </a:cubicBezTo>
                    <a:cubicBezTo>
                      <a:pt x="32321" y="17594"/>
                      <a:pt x="32302" y="17576"/>
                      <a:pt x="32302" y="17576"/>
                    </a:cubicBezTo>
                    <a:cubicBezTo>
                      <a:pt x="32302" y="17557"/>
                      <a:pt x="32302" y="17557"/>
                      <a:pt x="32302" y="17539"/>
                    </a:cubicBezTo>
                    <a:cubicBezTo>
                      <a:pt x="32284" y="17539"/>
                      <a:pt x="32284" y="17521"/>
                      <a:pt x="32284" y="17521"/>
                    </a:cubicBezTo>
                    <a:cubicBezTo>
                      <a:pt x="32284" y="17502"/>
                      <a:pt x="32266" y="17502"/>
                      <a:pt x="32266" y="17502"/>
                    </a:cubicBezTo>
                    <a:lnTo>
                      <a:pt x="32247" y="17466"/>
                    </a:lnTo>
                    <a:cubicBezTo>
                      <a:pt x="32247" y="17447"/>
                      <a:pt x="32247" y="17447"/>
                      <a:pt x="32247" y="17447"/>
                    </a:cubicBezTo>
                    <a:cubicBezTo>
                      <a:pt x="32247" y="17429"/>
                      <a:pt x="32229" y="17410"/>
                      <a:pt x="32229" y="17410"/>
                    </a:cubicBezTo>
                    <a:cubicBezTo>
                      <a:pt x="32229" y="17410"/>
                      <a:pt x="32229" y="17392"/>
                      <a:pt x="32210" y="17392"/>
                    </a:cubicBezTo>
                    <a:cubicBezTo>
                      <a:pt x="32210" y="17374"/>
                      <a:pt x="32210" y="17374"/>
                      <a:pt x="32192" y="17355"/>
                    </a:cubicBezTo>
                    <a:lnTo>
                      <a:pt x="32192" y="17337"/>
                    </a:lnTo>
                    <a:cubicBezTo>
                      <a:pt x="32174" y="17337"/>
                      <a:pt x="32174" y="17318"/>
                      <a:pt x="32174" y="17318"/>
                    </a:cubicBezTo>
                    <a:cubicBezTo>
                      <a:pt x="32155" y="17300"/>
                      <a:pt x="32155" y="17300"/>
                      <a:pt x="32155" y="17300"/>
                    </a:cubicBezTo>
                    <a:cubicBezTo>
                      <a:pt x="32155" y="17282"/>
                      <a:pt x="32137" y="17282"/>
                      <a:pt x="32137" y="17263"/>
                    </a:cubicBezTo>
                    <a:cubicBezTo>
                      <a:pt x="32119" y="17245"/>
                      <a:pt x="32119" y="17227"/>
                      <a:pt x="32100" y="17227"/>
                    </a:cubicBezTo>
                    <a:cubicBezTo>
                      <a:pt x="32100" y="17227"/>
                      <a:pt x="32100" y="17208"/>
                      <a:pt x="32100" y="17208"/>
                    </a:cubicBezTo>
                    <a:cubicBezTo>
                      <a:pt x="32082" y="17208"/>
                      <a:pt x="32082" y="17190"/>
                      <a:pt x="32063" y="17171"/>
                    </a:cubicBezTo>
                    <a:cubicBezTo>
                      <a:pt x="32045" y="17171"/>
                      <a:pt x="32045" y="17153"/>
                      <a:pt x="32027" y="17135"/>
                    </a:cubicBezTo>
                    <a:cubicBezTo>
                      <a:pt x="32008" y="17116"/>
                      <a:pt x="31990" y="17098"/>
                      <a:pt x="31953" y="17079"/>
                    </a:cubicBezTo>
                    <a:lnTo>
                      <a:pt x="31953" y="17079"/>
                    </a:lnTo>
                    <a:cubicBezTo>
                      <a:pt x="32100" y="17318"/>
                      <a:pt x="32082" y="17484"/>
                      <a:pt x="32100" y="17741"/>
                    </a:cubicBezTo>
                    <a:cubicBezTo>
                      <a:pt x="32119" y="18256"/>
                      <a:pt x="32247" y="18789"/>
                      <a:pt x="32468" y="19267"/>
                    </a:cubicBezTo>
                    <a:cubicBezTo>
                      <a:pt x="32523" y="19378"/>
                      <a:pt x="32578" y="19469"/>
                      <a:pt x="32615" y="19598"/>
                    </a:cubicBezTo>
                    <a:cubicBezTo>
                      <a:pt x="32652" y="19708"/>
                      <a:pt x="32652" y="19837"/>
                      <a:pt x="32652" y="19947"/>
                    </a:cubicBezTo>
                    <a:cubicBezTo>
                      <a:pt x="32597" y="19819"/>
                      <a:pt x="32523" y="19672"/>
                      <a:pt x="32449" y="19561"/>
                    </a:cubicBezTo>
                    <a:cubicBezTo>
                      <a:pt x="32431" y="19543"/>
                      <a:pt x="32413" y="19525"/>
                      <a:pt x="32394" y="19506"/>
                    </a:cubicBezTo>
                    <a:cubicBezTo>
                      <a:pt x="32376" y="19433"/>
                      <a:pt x="32358" y="19378"/>
                      <a:pt x="32321" y="19304"/>
                    </a:cubicBezTo>
                    <a:cubicBezTo>
                      <a:pt x="32321" y="19304"/>
                      <a:pt x="32321" y="19286"/>
                      <a:pt x="32321" y="19286"/>
                    </a:cubicBezTo>
                    <a:cubicBezTo>
                      <a:pt x="32266" y="19194"/>
                      <a:pt x="32229" y="19102"/>
                      <a:pt x="32174" y="18991"/>
                    </a:cubicBezTo>
                    <a:cubicBezTo>
                      <a:pt x="32174" y="18991"/>
                      <a:pt x="32174" y="18973"/>
                      <a:pt x="32174" y="18973"/>
                    </a:cubicBezTo>
                    <a:cubicBezTo>
                      <a:pt x="32045" y="18734"/>
                      <a:pt x="31935" y="18495"/>
                      <a:pt x="31898" y="18238"/>
                    </a:cubicBezTo>
                    <a:cubicBezTo>
                      <a:pt x="31861" y="18035"/>
                      <a:pt x="31861" y="17815"/>
                      <a:pt x="31806" y="17613"/>
                    </a:cubicBezTo>
                    <a:lnTo>
                      <a:pt x="31788" y="17613"/>
                    </a:lnTo>
                    <a:cubicBezTo>
                      <a:pt x="31788" y="17594"/>
                      <a:pt x="31788" y="17576"/>
                      <a:pt x="31788" y="17557"/>
                    </a:cubicBezTo>
                    <a:cubicBezTo>
                      <a:pt x="31751" y="17502"/>
                      <a:pt x="31732" y="17447"/>
                      <a:pt x="31696" y="17392"/>
                    </a:cubicBezTo>
                    <a:cubicBezTo>
                      <a:pt x="31714" y="17153"/>
                      <a:pt x="31714" y="16914"/>
                      <a:pt x="31714" y="16675"/>
                    </a:cubicBezTo>
                    <a:cubicBezTo>
                      <a:pt x="31714" y="16271"/>
                      <a:pt x="31714" y="15866"/>
                      <a:pt x="31788" y="15462"/>
                    </a:cubicBezTo>
                    <a:cubicBezTo>
                      <a:pt x="31806" y="15425"/>
                      <a:pt x="31769" y="15370"/>
                      <a:pt x="31732" y="15370"/>
                    </a:cubicBezTo>
                    <a:cubicBezTo>
                      <a:pt x="31722" y="15366"/>
                      <a:pt x="31713" y="15365"/>
                      <a:pt x="31704" y="15365"/>
                    </a:cubicBezTo>
                    <a:cubicBezTo>
                      <a:pt x="31665" y="15365"/>
                      <a:pt x="31641" y="15395"/>
                      <a:pt x="31641" y="15425"/>
                    </a:cubicBezTo>
                    <a:cubicBezTo>
                      <a:pt x="31549" y="15848"/>
                      <a:pt x="31549" y="16252"/>
                      <a:pt x="31549" y="16657"/>
                    </a:cubicBezTo>
                    <a:cubicBezTo>
                      <a:pt x="31549" y="16840"/>
                      <a:pt x="31549" y="17006"/>
                      <a:pt x="31530" y="17171"/>
                    </a:cubicBezTo>
                    <a:cubicBezTo>
                      <a:pt x="31475" y="17079"/>
                      <a:pt x="31420" y="16988"/>
                      <a:pt x="31346" y="16914"/>
                    </a:cubicBezTo>
                    <a:cubicBezTo>
                      <a:pt x="31365" y="16822"/>
                      <a:pt x="31383" y="16749"/>
                      <a:pt x="31402" y="16675"/>
                    </a:cubicBezTo>
                    <a:cubicBezTo>
                      <a:pt x="31420" y="16620"/>
                      <a:pt x="31402" y="16583"/>
                      <a:pt x="31346" y="16565"/>
                    </a:cubicBezTo>
                    <a:cubicBezTo>
                      <a:pt x="31310" y="16565"/>
                      <a:pt x="31254" y="16583"/>
                      <a:pt x="31254" y="16638"/>
                    </a:cubicBezTo>
                    <a:cubicBezTo>
                      <a:pt x="31236" y="16675"/>
                      <a:pt x="31236" y="16693"/>
                      <a:pt x="31218" y="16730"/>
                    </a:cubicBezTo>
                    <a:cubicBezTo>
                      <a:pt x="31218" y="16730"/>
                      <a:pt x="31199" y="16712"/>
                      <a:pt x="31199" y="16693"/>
                    </a:cubicBezTo>
                    <a:cubicBezTo>
                      <a:pt x="31199" y="16712"/>
                      <a:pt x="31199" y="16712"/>
                      <a:pt x="31199" y="16712"/>
                    </a:cubicBezTo>
                    <a:cubicBezTo>
                      <a:pt x="31199" y="16730"/>
                      <a:pt x="31218" y="16749"/>
                      <a:pt x="31218" y="16767"/>
                    </a:cubicBezTo>
                    <a:cubicBezTo>
                      <a:pt x="31071" y="17337"/>
                      <a:pt x="30887" y="17888"/>
                      <a:pt x="30666" y="18385"/>
                    </a:cubicBezTo>
                    <a:cubicBezTo>
                      <a:pt x="30593" y="18311"/>
                      <a:pt x="30537" y="18238"/>
                      <a:pt x="30482" y="18146"/>
                    </a:cubicBezTo>
                    <a:lnTo>
                      <a:pt x="30482" y="18146"/>
                    </a:lnTo>
                    <a:cubicBezTo>
                      <a:pt x="30501" y="18274"/>
                      <a:pt x="30556" y="18385"/>
                      <a:pt x="30611" y="18513"/>
                    </a:cubicBezTo>
                    <a:cubicBezTo>
                      <a:pt x="30446" y="18863"/>
                      <a:pt x="30280" y="19212"/>
                      <a:pt x="30078" y="19506"/>
                    </a:cubicBezTo>
                    <a:cubicBezTo>
                      <a:pt x="30041" y="19488"/>
                      <a:pt x="30004" y="19469"/>
                      <a:pt x="29968" y="19451"/>
                    </a:cubicBezTo>
                    <a:lnTo>
                      <a:pt x="29968" y="19451"/>
                    </a:lnTo>
                    <a:cubicBezTo>
                      <a:pt x="29986" y="19506"/>
                      <a:pt x="30004" y="19543"/>
                      <a:pt x="30023" y="19598"/>
                    </a:cubicBezTo>
                    <a:cubicBezTo>
                      <a:pt x="29968" y="19690"/>
                      <a:pt x="29894" y="19800"/>
                      <a:pt x="29839" y="19892"/>
                    </a:cubicBezTo>
                    <a:cubicBezTo>
                      <a:pt x="29784" y="19966"/>
                      <a:pt x="29710" y="20039"/>
                      <a:pt x="29655" y="20113"/>
                    </a:cubicBezTo>
                    <a:lnTo>
                      <a:pt x="29637" y="20131"/>
                    </a:lnTo>
                    <a:cubicBezTo>
                      <a:pt x="29618" y="20003"/>
                      <a:pt x="29600" y="19874"/>
                      <a:pt x="29600" y="19764"/>
                    </a:cubicBezTo>
                    <a:cubicBezTo>
                      <a:pt x="29710" y="19598"/>
                      <a:pt x="29821" y="19414"/>
                      <a:pt x="29931" y="19230"/>
                    </a:cubicBezTo>
                    <a:cubicBezTo>
                      <a:pt x="30409" y="18274"/>
                      <a:pt x="30795" y="17208"/>
                      <a:pt x="31107" y="15884"/>
                    </a:cubicBezTo>
                    <a:cubicBezTo>
                      <a:pt x="31126" y="15829"/>
                      <a:pt x="31089" y="15793"/>
                      <a:pt x="31052" y="15774"/>
                    </a:cubicBezTo>
                    <a:cubicBezTo>
                      <a:pt x="30997" y="15774"/>
                      <a:pt x="30960" y="15793"/>
                      <a:pt x="30942" y="15848"/>
                    </a:cubicBezTo>
                    <a:cubicBezTo>
                      <a:pt x="30629" y="17153"/>
                      <a:pt x="30262" y="18219"/>
                      <a:pt x="29784" y="19139"/>
                    </a:cubicBezTo>
                    <a:cubicBezTo>
                      <a:pt x="29729" y="19249"/>
                      <a:pt x="29673" y="19341"/>
                      <a:pt x="29618" y="19433"/>
                    </a:cubicBezTo>
                    <a:cubicBezTo>
                      <a:pt x="29618" y="19212"/>
                      <a:pt x="29637" y="18991"/>
                      <a:pt x="29618" y="18752"/>
                    </a:cubicBezTo>
                    <a:cubicBezTo>
                      <a:pt x="29618" y="18734"/>
                      <a:pt x="29618" y="18716"/>
                      <a:pt x="29618" y="18679"/>
                    </a:cubicBezTo>
                    <a:cubicBezTo>
                      <a:pt x="29876" y="17962"/>
                      <a:pt x="30060" y="17227"/>
                      <a:pt x="30243" y="16528"/>
                    </a:cubicBezTo>
                    <a:cubicBezTo>
                      <a:pt x="30243" y="16473"/>
                      <a:pt x="30225" y="16436"/>
                      <a:pt x="30170" y="16418"/>
                    </a:cubicBezTo>
                    <a:cubicBezTo>
                      <a:pt x="30133" y="16418"/>
                      <a:pt x="30096" y="16436"/>
                      <a:pt x="30078" y="16473"/>
                    </a:cubicBezTo>
                    <a:cubicBezTo>
                      <a:pt x="29931" y="17098"/>
                      <a:pt x="29765" y="17723"/>
                      <a:pt x="29563" y="18348"/>
                    </a:cubicBezTo>
                    <a:cubicBezTo>
                      <a:pt x="29545" y="18330"/>
                      <a:pt x="29545" y="18311"/>
                      <a:pt x="29545" y="18293"/>
                    </a:cubicBezTo>
                    <a:cubicBezTo>
                      <a:pt x="29545" y="18274"/>
                      <a:pt x="29526" y="18238"/>
                      <a:pt x="29526" y="18219"/>
                    </a:cubicBezTo>
                    <a:cubicBezTo>
                      <a:pt x="29508" y="18146"/>
                      <a:pt x="29471" y="18091"/>
                      <a:pt x="29453" y="18017"/>
                    </a:cubicBezTo>
                    <a:cubicBezTo>
                      <a:pt x="29453" y="17999"/>
                      <a:pt x="29453" y="17980"/>
                      <a:pt x="29471" y="17944"/>
                    </a:cubicBezTo>
                    <a:cubicBezTo>
                      <a:pt x="29526" y="17723"/>
                      <a:pt x="29545" y="17502"/>
                      <a:pt x="29582" y="17282"/>
                    </a:cubicBezTo>
                    <a:cubicBezTo>
                      <a:pt x="29600" y="17245"/>
                      <a:pt x="29600" y="17208"/>
                      <a:pt x="29600" y="17171"/>
                    </a:cubicBezTo>
                    <a:cubicBezTo>
                      <a:pt x="29655" y="17079"/>
                      <a:pt x="29692" y="16988"/>
                      <a:pt x="29729" y="16914"/>
                    </a:cubicBezTo>
                    <a:cubicBezTo>
                      <a:pt x="29876" y="16620"/>
                      <a:pt x="30004" y="16326"/>
                      <a:pt x="30078" y="16013"/>
                    </a:cubicBezTo>
                    <a:cubicBezTo>
                      <a:pt x="30078" y="15958"/>
                      <a:pt x="30060" y="15921"/>
                      <a:pt x="30004" y="15903"/>
                    </a:cubicBezTo>
                    <a:cubicBezTo>
                      <a:pt x="29968" y="15903"/>
                      <a:pt x="29912" y="15921"/>
                      <a:pt x="29912" y="15976"/>
                    </a:cubicBezTo>
                    <a:cubicBezTo>
                      <a:pt x="29876" y="16197"/>
                      <a:pt x="29784" y="16399"/>
                      <a:pt x="29692" y="16601"/>
                    </a:cubicBezTo>
                    <a:cubicBezTo>
                      <a:pt x="29710" y="16454"/>
                      <a:pt x="29710" y="16307"/>
                      <a:pt x="29710" y="16142"/>
                    </a:cubicBezTo>
                    <a:cubicBezTo>
                      <a:pt x="29710" y="16050"/>
                      <a:pt x="29710" y="15958"/>
                      <a:pt x="29729" y="15848"/>
                    </a:cubicBezTo>
                    <a:cubicBezTo>
                      <a:pt x="29729" y="15756"/>
                      <a:pt x="29710" y="15664"/>
                      <a:pt x="29710" y="15572"/>
                    </a:cubicBezTo>
                    <a:cubicBezTo>
                      <a:pt x="29710" y="15406"/>
                      <a:pt x="29692" y="15241"/>
                      <a:pt x="29729" y="15094"/>
                    </a:cubicBezTo>
                    <a:cubicBezTo>
                      <a:pt x="29747" y="15057"/>
                      <a:pt x="29710" y="15002"/>
                      <a:pt x="29673" y="15002"/>
                    </a:cubicBezTo>
                    <a:cubicBezTo>
                      <a:pt x="29667" y="14999"/>
                      <a:pt x="29659" y="14997"/>
                      <a:pt x="29652" y="14997"/>
                    </a:cubicBezTo>
                    <a:cubicBezTo>
                      <a:pt x="29618" y="14997"/>
                      <a:pt x="29582" y="15027"/>
                      <a:pt x="29582" y="15057"/>
                    </a:cubicBezTo>
                    <a:cubicBezTo>
                      <a:pt x="29526" y="15223"/>
                      <a:pt x="29545" y="15406"/>
                      <a:pt x="29545" y="15572"/>
                    </a:cubicBezTo>
                    <a:cubicBezTo>
                      <a:pt x="29563" y="15664"/>
                      <a:pt x="29563" y="15756"/>
                      <a:pt x="29563" y="15848"/>
                    </a:cubicBezTo>
                    <a:cubicBezTo>
                      <a:pt x="29545" y="15940"/>
                      <a:pt x="29545" y="16050"/>
                      <a:pt x="29545" y="16142"/>
                    </a:cubicBezTo>
                    <a:cubicBezTo>
                      <a:pt x="29545" y="16399"/>
                      <a:pt x="29545" y="16620"/>
                      <a:pt x="29490" y="16877"/>
                    </a:cubicBezTo>
                    <a:cubicBezTo>
                      <a:pt x="29471" y="16951"/>
                      <a:pt x="29453" y="17043"/>
                      <a:pt x="29453" y="17116"/>
                    </a:cubicBezTo>
                    <a:cubicBezTo>
                      <a:pt x="29379" y="17263"/>
                      <a:pt x="29324" y="17410"/>
                      <a:pt x="29287" y="17539"/>
                    </a:cubicBezTo>
                    <a:cubicBezTo>
                      <a:pt x="29269" y="17576"/>
                      <a:pt x="29269" y="17613"/>
                      <a:pt x="29251" y="17631"/>
                    </a:cubicBezTo>
                    <a:cubicBezTo>
                      <a:pt x="29232" y="17594"/>
                      <a:pt x="29195" y="17539"/>
                      <a:pt x="29177" y="17484"/>
                    </a:cubicBezTo>
                    <a:cubicBezTo>
                      <a:pt x="29195" y="17392"/>
                      <a:pt x="29214" y="17300"/>
                      <a:pt x="29232" y="17208"/>
                    </a:cubicBezTo>
                    <a:cubicBezTo>
                      <a:pt x="29251" y="17171"/>
                      <a:pt x="29232" y="17135"/>
                      <a:pt x="29177" y="17116"/>
                    </a:cubicBezTo>
                    <a:cubicBezTo>
                      <a:pt x="29140" y="17116"/>
                      <a:pt x="29085" y="17135"/>
                      <a:pt x="29085" y="17171"/>
                    </a:cubicBezTo>
                    <a:cubicBezTo>
                      <a:pt x="29067" y="17208"/>
                      <a:pt x="29067" y="17245"/>
                      <a:pt x="29048" y="17282"/>
                    </a:cubicBezTo>
                    <a:cubicBezTo>
                      <a:pt x="29030" y="17227"/>
                      <a:pt x="29012" y="17190"/>
                      <a:pt x="28993" y="17135"/>
                    </a:cubicBezTo>
                    <a:cubicBezTo>
                      <a:pt x="28975" y="17098"/>
                      <a:pt x="28956" y="17061"/>
                      <a:pt x="28938" y="17024"/>
                    </a:cubicBezTo>
                    <a:cubicBezTo>
                      <a:pt x="28993" y="16859"/>
                      <a:pt x="29030" y="16693"/>
                      <a:pt x="29067" y="16510"/>
                    </a:cubicBezTo>
                    <a:cubicBezTo>
                      <a:pt x="29104" y="16436"/>
                      <a:pt x="29122" y="16362"/>
                      <a:pt x="29159" y="16289"/>
                    </a:cubicBezTo>
                    <a:cubicBezTo>
                      <a:pt x="29195" y="16179"/>
                      <a:pt x="29232" y="16068"/>
                      <a:pt x="29251" y="15940"/>
                    </a:cubicBezTo>
                    <a:cubicBezTo>
                      <a:pt x="29269" y="15903"/>
                      <a:pt x="29232" y="15848"/>
                      <a:pt x="29195" y="15848"/>
                    </a:cubicBezTo>
                    <a:cubicBezTo>
                      <a:pt x="29185" y="15844"/>
                      <a:pt x="29176" y="15843"/>
                      <a:pt x="29167" y="15843"/>
                    </a:cubicBezTo>
                    <a:cubicBezTo>
                      <a:pt x="29128" y="15843"/>
                      <a:pt x="29104" y="15873"/>
                      <a:pt x="29104" y="15903"/>
                    </a:cubicBezTo>
                    <a:cubicBezTo>
                      <a:pt x="29085" y="16013"/>
                      <a:pt x="29048" y="16123"/>
                      <a:pt x="28993" y="16234"/>
                    </a:cubicBezTo>
                    <a:cubicBezTo>
                      <a:pt x="28975" y="16307"/>
                      <a:pt x="28938" y="16381"/>
                      <a:pt x="28920" y="16473"/>
                    </a:cubicBezTo>
                    <a:cubicBezTo>
                      <a:pt x="28901" y="16565"/>
                      <a:pt x="28865" y="16657"/>
                      <a:pt x="28846" y="16730"/>
                    </a:cubicBezTo>
                    <a:cubicBezTo>
                      <a:pt x="28846" y="16749"/>
                      <a:pt x="28846" y="16749"/>
                      <a:pt x="28828" y="16749"/>
                    </a:cubicBezTo>
                    <a:cubicBezTo>
                      <a:pt x="28791" y="16620"/>
                      <a:pt x="28754" y="16491"/>
                      <a:pt x="28717" y="16362"/>
                    </a:cubicBezTo>
                    <a:cubicBezTo>
                      <a:pt x="28699" y="16326"/>
                      <a:pt x="28699" y="16307"/>
                      <a:pt x="28681" y="16271"/>
                    </a:cubicBezTo>
                    <a:lnTo>
                      <a:pt x="28681" y="16234"/>
                    </a:lnTo>
                    <a:cubicBezTo>
                      <a:pt x="28736" y="16032"/>
                      <a:pt x="28791" y="15811"/>
                      <a:pt x="28846" y="15572"/>
                    </a:cubicBezTo>
                    <a:cubicBezTo>
                      <a:pt x="28865" y="15535"/>
                      <a:pt x="28846" y="15498"/>
                      <a:pt x="28791" y="15480"/>
                    </a:cubicBezTo>
                    <a:cubicBezTo>
                      <a:pt x="28784" y="15477"/>
                      <a:pt x="28777" y="15475"/>
                      <a:pt x="28769" y="15475"/>
                    </a:cubicBezTo>
                    <a:cubicBezTo>
                      <a:pt x="28736" y="15475"/>
                      <a:pt x="28699" y="15505"/>
                      <a:pt x="28699" y="15535"/>
                    </a:cubicBezTo>
                    <a:cubicBezTo>
                      <a:pt x="28662" y="15682"/>
                      <a:pt x="28626" y="15811"/>
                      <a:pt x="28589" y="15940"/>
                    </a:cubicBezTo>
                    <a:cubicBezTo>
                      <a:pt x="28589" y="15940"/>
                      <a:pt x="28589" y="15921"/>
                      <a:pt x="28589" y="15921"/>
                    </a:cubicBezTo>
                    <a:cubicBezTo>
                      <a:pt x="28570" y="15866"/>
                      <a:pt x="28552" y="15793"/>
                      <a:pt x="28534" y="15737"/>
                    </a:cubicBezTo>
                    <a:cubicBezTo>
                      <a:pt x="28515" y="15719"/>
                      <a:pt x="28515" y="15682"/>
                      <a:pt x="28497" y="15664"/>
                    </a:cubicBezTo>
                    <a:cubicBezTo>
                      <a:pt x="28497" y="15645"/>
                      <a:pt x="28497" y="15627"/>
                      <a:pt x="28497" y="15627"/>
                    </a:cubicBezTo>
                    <a:cubicBezTo>
                      <a:pt x="28478" y="15609"/>
                      <a:pt x="28478" y="15590"/>
                      <a:pt x="28478" y="15572"/>
                    </a:cubicBezTo>
                    <a:cubicBezTo>
                      <a:pt x="28460" y="15554"/>
                      <a:pt x="28460" y="15535"/>
                      <a:pt x="28460" y="15535"/>
                    </a:cubicBezTo>
                    <a:cubicBezTo>
                      <a:pt x="28460" y="15517"/>
                      <a:pt x="28442" y="15498"/>
                      <a:pt x="28442" y="15480"/>
                    </a:cubicBezTo>
                    <a:cubicBezTo>
                      <a:pt x="28442" y="15480"/>
                      <a:pt x="28423" y="15462"/>
                      <a:pt x="28423" y="15443"/>
                    </a:cubicBezTo>
                    <a:cubicBezTo>
                      <a:pt x="28423" y="15443"/>
                      <a:pt x="28423" y="15443"/>
                      <a:pt x="28423" y="15425"/>
                    </a:cubicBezTo>
                    <a:cubicBezTo>
                      <a:pt x="28423" y="15315"/>
                      <a:pt x="28423" y="15204"/>
                      <a:pt x="28442" y="15112"/>
                    </a:cubicBezTo>
                    <a:cubicBezTo>
                      <a:pt x="28442" y="14965"/>
                      <a:pt x="28423" y="14837"/>
                      <a:pt x="28405" y="14708"/>
                    </a:cubicBezTo>
                    <a:cubicBezTo>
                      <a:pt x="28368" y="14487"/>
                      <a:pt x="28350" y="14267"/>
                      <a:pt x="28423" y="14064"/>
                    </a:cubicBezTo>
                    <a:cubicBezTo>
                      <a:pt x="28423" y="14028"/>
                      <a:pt x="28405" y="13973"/>
                      <a:pt x="28368" y="13973"/>
                    </a:cubicBezTo>
                    <a:cubicBezTo>
                      <a:pt x="28358" y="13968"/>
                      <a:pt x="28347" y="13965"/>
                      <a:pt x="28336" y="13965"/>
                    </a:cubicBezTo>
                    <a:cubicBezTo>
                      <a:pt x="28304" y="13965"/>
                      <a:pt x="28271" y="13982"/>
                      <a:pt x="28258" y="14009"/>
                    </a:cubicBezTo>
                    <a:cubicBezTo>
                      <a:pt x="28184" y="14248"/>
                      <a:pt x="28203" y="14487"/>
                      <a:pt x="28239" y="14726"/>
                    </a:cubicBezTo>
                    <a:cubicBezTo>
                      <a:pt x="28258" y="14855"/>
                      <a:pt x="28276" y="14984"/>
                      <a:pt x="28276" y="15094"/>
                    </a:cubicBezTo>
                    <a:lnTo>
                      <a:pt x="28258" y="15094"/>
                    </a:lnTo>
                    <a:cubicBezTo>
                      <a:pt x="28258" y="15076"/>
                      <a:pt x="28239" y="15057"/>
                      <a:pt x="28239" y="15039"/>
                    </a:cubicBezTo>
                    <a:cubicBezTo>
                      <a:pt x="28221" y="15020"/>
                      <a:pt x="28221" y="15020"/>
                      <a:pt x="28221" y="15002"/>
                    </a:cubicBezTo>
                    <a:cubicBezTo>
                      <a:pt x="28203" y="14984"/>
                      <a:pt x="28203" y="14984"/>
                      <a:pt x="28184" y="14965"/>
                    </a:cubicBezTo>
                    <a:cubicBezTo>
                      <a:pt x="28184" y="14947"/>
                      <a:pt x="28184" y="14947"/>
                      <a:pt x="28184" y="14947"/>
                    </a:cubicBezTo>
                    <a:cubicBezTo>
                      <a:pt x="28166" y="14929"/>
                      <a:pt x="28148" y="14910"/>
                      <a:pt x="28148" y="14892"/>
                    </a:cubicBezTo>
                    <a:cubicBezTo>
                      <a:pt x="28148" y="14873"/>
                      <a:pt x="28129" y="14873"/>
                      <a:pt x="28129" y="14873"/>
                    </a:cubicBezTo>
                    <a:cubicBezTo>
                      <a:pt x="28129" y="14855"/>
                      <a:pt x="28111" y="14837"/>
                      <a:pt x="28092" y="14818"/>
                    </a:cubicBezTo>
                    <a:cubicBezTo>
                      <a:pt x="28092" y="14818"/>
                      <a:pt x="28092" y="14800"/>
                      <a:pt x="28092" y="14800"/>
                    </a:cubicBezTo>
                    <a:cubicBezTo>
                      <a:pt x="28074" y="14781"/>
                      <a:pt x="28056" y="14763"/>
                      <a:pt x="28037" y="14745"/>
                    </a:cubicBezTo>
                    <a:cubicBezTo>
                      <a:pt x="28019" y="14726"/>
                      <a:pt x="28000" y="14708"/>
                      <a:pt x="28000" y="14690"/>
                    </a:cubicBezTo>
                    <a:lnTo>
                      <a:pt x="27982" y="14690"/>
                    </a:lnTo>
                    <a:cubicBezTo>
                      <a:pt x="27964" y="14671"/>
                      <a:pt x="27964" y="14653"/>
                      <a:pt x="27945" y="14634"/>
                    </a:cubicBezTo>
                    <a:lnTo>
                      <a:pt x="27927" y="14634"/>
                    </a:lnTo>
                    <a:cubicBezTo>
                      <a:pt x="27909" y="14598"/>
                      <a:pt x="27872" y="14561"/>
                      <a:pt x="27835" y="14542"/>
                    </a:cubicBezTo>
                    <a:lnTo>
                      <a:pt x="27835" y="14542"/>
                    </a:lnTo>
                    <a:cubicBezTo>
                      <a:pt x="28056" y="14892"/>
                      <a:pt x="28019" y="15149"/>
                      <a:pt x="28037" y="15517"/>
                    </a:cubicBezTo>
                    <a:cubicBezTo>
                      <a:pt x="28056" y="15995"/>
                      <a:pt x="28148" y="16473"/>
                      <a:pt x="28276" y="16932"/>
                    </a:cubicBezTo>
                    <a:cubicBezTo>
                      <a:pt x="28258" y="16988"/>
                      <a:pt x="28239" y="17043"/>
                      <a:pt x="28221" y="17098"/>
                    </a:cubicBezTo>
                    <a:cubicBezTo>
                      <a:pt x="28184" y="17171"/>
                      <a:pt x="28148" y="17245"/>
                      <a:pt x="28111" y="17318"/>
                    </a:cubicBezTo>
                    <a:cubicBezTo>
                      <a:pt x="28074" y="17227"/>
                      <a:pt x="28037" y="17135"/>
                      <a:pt x="27982" y="17024"/>
                    </a:cubicBezTo>
                    <a:cubicBezTo>
                      <a:pt x="27982" y="16859"/>
                      <a:pt x="27982" y="16693"/>
                      <a:pt x="27982" y="16528"/>
                    </a:cubicBezTo>
                    <a:cubicBezTo>
                      <a:pt x="27964" y="16473"/>
                      <a:pt x="27964" y="16418"/>
                      <a:pt x="27964" y="16344"/>
                    </a:cubicBezTo>
                    <a:cubicBezTo>
                      <a:pt x="27945" y="16197"/>
                      <a:pt x="27927" y="16050"/>
                      <a:pt x="27964" y="15903"/>
                    </a:cubicBezTo>
                    <a:cubicBezTo>
                      <a:pt x="27982" y="15866"/>
                      <a:pt x="27964" y="15811"/>
                      <a:pt x="27927" y="15811"/>
                    </a:cubicBezTo>
                    <a:cubicBezTo>
                      <a:pt x="27912" y="15806"/>
                      <a:pt x="27899" y="15804"/>
                      <a:pt x="27887" y="15804"/>
                    </a:cubicBezTo>
                    <a:cubicBezTo>
                      <a:pt x="27853" y="15804"/>
                      <a:pt x="27830" y="15821"/>
                      <a:pt x="27817" y="15848"/>
                    </a:cubicBezTo>
                    <a:cubicBezTo>
                      <a:pt x="27743" y="16032"/>
                      <a:pt x="27780" y="16197"/>
                      <a:pt x="27798" y="16362"/>
                    </a:cubicBezTo>
                    <a:cubicBezTo>
                      <a:pt x="27798" y="16436"/>
                      <a:pt x="27817" y="16491"/>
                      <a:pt x="27817" y="16546"/>
                    </a:cubicBezTo>
                    <a:cubicBezTo>
                      <a:pt x="27817" y="16565"/>
                      <a:pt x="27817" y="16583"/>
                      <a:pt x="27817" y="16601"/>
                    </a:cubicBezTo>
                    <a:cubicBezTo>
                      <a:pt x="27780" y="16491"/>
                      <a:pt x="27743" y="16381"/>
                      <a:pt x="27725" y="16271"/>
                    </a:cubicBezTo>
                    <a:cubicBezTo>
                      <a:pt x="27688" y="15995"/>
                      <a:pt x="27688" y="15701"/>
                      <a:pt x="27614" y="15425"/>
                    </a:cubicBezTo>
                    <a:cubicBezTo>
                      <a:pt x="27614" y="15315"/>
                      <a:pt x="27633" y="15204"/>
                      <a:pt x="27651" y="15094"/>
                    </a:cubicBezTo>
                    <a:cubicBezTo>
                      <a:pt x="27651" y="15057"/>
                      <a:pt x="27633" y="15020"/>
                      <a:pt x="27578" y="15002"/>
                    </a:cubicBezTo>
                    <a:cubicBezTo>
                      <a:pt x="27541" y="15002"/>
                      <a:pt x="27504" y="15020"/>
                      <a:pt x="27486" y="15076"/>
                    </a:cubicBezTo>
                    <a:cubicBezTo>
                      <a:pt x="27486" y="15076"/>
                      <a:pt x="27486" y="15094"/>
                      <a:pt x="27486" y="15094"/>
                    </a:cubicBezTo>
                    <a:cubicBezTo>
                      <a:pt x="27467" y="15057"/>
                      <a:pt x="27431" y="15020"/>
                      <a:pt x="27412" y="14965"/>
                    </a:cubicBezTo>
                    <a:cubicBezTo>
                      <a:pt x="27394" y="14947"/>
                      <a:pt x="27375" y="14929"/>
                      <a:pt x="27357" y="14892"/>
                    </a:cubicBezTo>
                    <a:cubicBezTo>
                      <a:pt x="27339" y="14855"/>
                      <a:pt x="27302" y="14818"/>
                      <a:pt x="27283" y="14781"/>
                    </a:cubicBezTo>
                    <a:lnTo>
                      <a:pt x="27228" y="14726"/>
                    </a:lnTo>
                    <a:cubicBezTo>
                      <a:pt x="27210" y="14616"/>
                      <a:pt x="27192" y="14524"/>
                      <a:pt x="27155" y="14432"/>
                    </a:cubicBezTo>
                    <a:cubicBezTo>
                      <a:pt x="27141" y="14391"/>
                      <a:pt x="27117" y="14370"/>
                      <a:pt x="27082" y="14370"/>
                    </a:cubicBezTo>
                    <a:cubicBezTo>
                      <a:pt x="27071" y="14370"/>
                      <a:pt x="27058" y="14372"/>
                      <a:pt x="27044" y="14377"/>
                    </a:cubicBezTo>
                    <a:cubicBezTo>
                      <a:pt x="27026" y="14377"/>
                      <a:pt x="27026" y="14395"/>
                      <a:pt x="27008" y="14414"/>
                    </a:cubicBezTo>
                    <a:cubicBezTo>
                      <a:pt x="26916" y="14267"/>
                      <a:pt x="26805" y="14138"/>
                      <a:pt x="26714" y="13991"/>
                    </a:cubicBezTo>
                    <a:cubicBezTo>
                      <a:pt x="26658" y="13789"/>
                      <a:pt x="26585" y="13586"/>
                      <a:pt x="26475" y="13403"/>
                    </a:cubicBezTo>
                    <a:cubicBezTo>
                      <a:pt x="26463" y="13368"/>
                      <a:pt x="26436" y="13355"/>
                      <a:pt x="26409" y="13355"/>
                    </a:cubicBezTo>
                    <a:cubicBezTo>
                      <a:pt x="26394" y="13355"/>
                      <a:pt x="26378" y="13359"/>
                      <a:pt x="26364" y="13366"/>
                    </a:cubicBezTo>
                    <a:cubicBezTo>
                      <a:pt x="26327" y="13384"/>
                      <a:pt x="26309" y="13439"/>
                      <a:pt x="26327" y="13476"/>
                    </a:cubicBezTo>
                    <a:cubicBezTo>
                      <a:pt x="26548" y="13881"/>
                      <a:pt x="26622" y="14303"/>
                      <a:pt x="26677" y="14763"/>
                    </a:cubicBezTo>
                    <a:cubicBezTo>
                      <a:pt x="26714" y="14947"/>
                      <a:pt x="26732" y="15131"/>
                      <a:pt x="26769" y="15333"/>
                    </a:cubicBezTo>
                    <a:cubicBezTo>
                      <a:pt x="26842" y="15609"/>
                      <a:pt x="26916" y="16050"/>
                      <a:pt x="26897" y="16473"/>
                    </a:cubicBezTo>
                    <a:cubicBezTo>
                      <a:pt x="26897" y="16896"/>
                      <a:pt x="26861" y="17300"/>
                      <a:pt x="26805" y="17723"/>
                    </a:cubicBezTo>
                    <a:cubicBezTo>
                      <a:pt x="26805" y="17649"/>
                      <a:pt x="26787" y="17576"/>
                      <a:pt x="26787" y="17502"/>
                    </a:cubicBezTo>
                    <a:cubicBezTo>
                      <a:pt x="26750" y="17282"/>
                      <a:pt x="26695" y="17061"/>
                      <a:pt x="26658" y="16859"/>
                    </a:cubicBezTo>
                    <a:cubicBezTo>
                      <a:pt x="26585" y="16546"/>
                      <a:pt x="26511" y="16234"/>
                      <a:pt x="26493" y="15940"/>
                    </a:cubicBezTo>
                    <a:cubicBezTo>
                      <a:pt x="26456" y="15572"/>
                      <a:pt x="26383" y="15223"/>
                      <a:pt x="26309" y="14910"/>
                    </a:cubicBezTo>
                    <a:cubicBezTo>
                      <a:pt x="26291" y="14818"/>
                      <a:pt x="26272" y="14708"/>
                      <a:pt x="26236" y="14616"/>
                    </a:cubicBezTo>
                    <a:cubicBezTo>
                      <a:pt x="26162" y="14303"/>
                      <a:pt x="26070" y="13973"/>
                      <a:pt x="26107" y="13715"/>
                    </a:cubicBezTo>
                    <a:cubicBezTo>
                      <a:pt x="26107" y="13678"/>
                      <a:pt x="26088" y="13623"/>
                      <a:pt x="26033" y="13623"/>
                    </a:cubicBezTo>
                    <a:cubicBezTo>
                      <a:pt x="26027" y="13620"/>
                      <a:pt x="26020" y="13618"/>
                      <a:pt x="26014" y="13618"/>
                    </a:cubicBezTo>
                    <a:cubicBezTo>
                      <a:pt x="25984" y="13618"/>
                      <a:pt x="25957" y="13651"/>
                      <a:pt x="25941" y="13697"/>
                    </a:cubicBezTo>
                    <a:cubicBezTo>
                      <a:pt x="25886" y="13991"/>
                      <a:pt x="25997" y="14340"/>
                      <a:pt x="26070" y="14653"/>
                    </a:cubicBezTo>
                    <a:cubicBezTo>
                      <a:pt x="26107" y="14745"/>
                      <a:pt x="26125" y="14855"/>
                      <a:pt x="26162" y="14947"/>
                    </a:cubicBezTo>
                    <a:cubicBezTo>
                      <a:pt x="26236" y="15278"/>
                      <a:pt x="26291" y="15609"/>
                      <a:pt x="26327" y="15940"/>
                    </a:cubicBezTo>
                    <a:cubicBezTo>
                      <a:pt x="26346" y="16271"/>
                      <a:pt x="26419" y="16583"/>
                      <a:pt x="26493" y="16896"/>
                    </a:cubicBezTo>
                    <a:cubicBezTo>
                      <a:pt x="26548" y="17098"/>
                      <a:pt x="26585" y="17318"/>
                      <a:pt x="26622" y="17539"/>
                    </a:cubicBezTo>
                    <a:cubicBezTo>
                      <a:pt x="26658" y="17815"/>
                      <a:pt x="26640" y="18109"/>
                      <a:pt x="26603" y="18403"/>
                    </a:cubicBezTo>
                    <a:cubicBezTo>
                      <a:pt x="26530" y="18035"/>
                      <a:pt x="26493" y="17631"/>
                      <a:pt x="26383" y="17282"/>
                    </a:cubicBezTo>
                    <a:cubicBezTo>
                      <a:pt x="26383" y="17190"/>
                      <a:pt x="26364" y="17098"/>
                      <a:pt x="26346" y="17006"/>
                    </a:cubicBezTo>
                    <a:lnTo>
                      <a:pt x="26327" y="16840"/>
                    </a:lnTo>
                    <a:cubicBezTo>
                      <a:pt x="26254" y="16473"/>
                      <a:pt x="26199" y="16123"/>
                      <a:pt x="26125" y="15756"/>
                    </a:cubicBezTo>
                    <a:cubicBezTo>
                      <a:pt x="26088" y="15535"/>
                      <a:pt x="26033" y="15259"/>
                      <a:pt x="25960" y="15002"/>
                    </a:cubicBezTo>
                    <a:lnTo>
                      <a:pt x="25941" y="14947"/>
                    </a:lnTo>
                    <a:cubicBezTo>
                      <a:pt x="25905" y="14837"/>
                      <a:pt x="25886" y="14763"/>
                      <a:pt x="25923" y="14671"/>
                    </a:cubicBezTo>
                    <a:cubicBezTo>
                      <a:pt x="25941" y="14616"/>
                      <a:pt x="25905" y="14579"/>
                      <a:pt x="25868" y="14561"/>
                    </a:cubicBezTo>
                    <a:cubicBezTo>
                      <a:pt x="25861" y="14557"/>
                      <a:pt x="25854" y="14556"/>
                      <a:pt x="25846" y="14556"/>
                    </a:cubicBezTo>
                    <a:cubicBezTo>
                      <a:pt x="25812" y="14556"/>
                      <a:pt x="25773" y="14586"/>
                      <a:pt x="25758" y="14616"/>
                    </a:cubicBezTo>
                    <a:cubicBezTo>
                      <a:pt x="25721" y="14763"/>
                      <a:pt x="25758" y="14873"/>
                      <a:pt x="25794" y="15002"/>
                    </a:cubicBezTo>
                    <a:lnTo>
                      <a:pt x="25794" y="15039"/>
                    </a:lnTo>
                    <a:cubicBezTo>
                      <a:pt x="25868" y="15296"/>
                      <a:pt x="25923" y="15572"/>
                      <a:pt x="25960" y="15774"/>
                    </a:cubicBezTo>
                    <a:cubicBezTo>
                      <a:pt x="26033" y="16123"/>
                      <a:pt x="26088" y="16436"/>
                      <a:pt x="26144" y="16785"/>
                    </a:cubicBezTo>
                    <a:cubicBezTo>
                      <a:pt x="26070" y="16693"/>
                      <a:pt x="25978" y="16601"/>
                      <a:pt x="25905" y="16510"/>
                    </a:cubicBezTo>
                    <a:cubicBezTo>
                      <a:pt x="25905" y="16473"/>
                      <a:pt x="25886" y="16454"/>
                      <a:pt x="25886" y="16418"/>
                    </a:cubicBezTo>
                    <a:cubicBezTo>
                      <a:pt x="25868" y="16142"/>
                      <a:pt x="25813" y="15866"/>
                      <a:pt x="25758" y="15590"/>
                    </a:cubicBezTo>
                    <a:cubicBezTo>
                      <a:pt x="25721" y="15443"/>
                      <a:pt x="25702" y="15296"/>
                      <a:pt x="25666" y="15149"/>
                    </a:cubicBezTo>
                    <a:cubicBezTo>
                      <a:pt x="25666" y="15094"/>
                      <a:pt x="25666" y="15039"/>
                      <a:pt x="25647" y="14984"/>
                    </a:cubicBezTo>
                    <a:cubicBezTo>
                      <a:pt x="25610" y="14708"/>
                      <a:pt x="25555" y="14432"/>
                      <a:pt x="25445" y="14156"/>
                    </a:cubicBezTo>
                    <a:cubicBezTo>
                      <a:pt x="25432" y="14129"/>
                      <a:pt x="25398" y="14112"/>
                      <a:pt x="25367" y="14112"/>
                    </a:cubicBezTo>
                    <a:cubicBezTo>
                      <a:pt x="25356" y="14112"/>
                      <a:pt x="25345" y="14115"/>
                      <a:pt x="25335" y="14120"/>
                    </a:cubicBezTo>
                    <a:cubicBezTo>
                      <a:pt x="25298" y="14138"/>
                      <a:pt x="25280" y="14175"/>
                      <a:pt x="25298" y="14230"/>
                    </a:cubicBezTo>
                    <a:cubicBezTo>
                      <a:pt x="25408" y="14469"/>
                      <a:pt x="25445" y="14745"/>
                      <a:pt x="25482" y="15020"/>
                    </a:cubicBezTo>
                    <a:cubicBezTo>
                      <a:pt x="25500" y="15076"/>
                      <a:pt x="25500" y="15112"/>
                      <a:pt x="25519" y="15168"/>
                    </a:cubicBezTo>
                    <a:cubicBezTo>
                      <a:pt x="25537" y="15333"/>
                      <a:pt x="25574" y="15480"/>
                      <a:pt x="25592" y="15627"/>
                    </a:cubicBezTo>
                    <a:cubicBezTo>
                      <a:pt x="25647" y="15848"/>
                      <a:pt x="25684" y="16068"/>
                      <a:pt x="25721" y="16271"/>
                    </a:cubicBezTo>
                    <a:cubicBezTo>
                      <a:pt x="25684" y="16234"/>
                      <a:pt x="25647" y="16179"/>
                      <a:pt x="25629" y="16142"/>
                    </a:cubicBezTo>
                    <a:lnTo>
                      <a:pt x="25629" y="16142"/>
                    </a:lnTo>
                    <a:cubicBezTo>
                      <a:pt x="25647" y="16271"/>
                      <a:pt x="25684" y="16399"/>
                      <a:pt x="25739" y="16510"/>
                    </a:cubicBezTo>
                    <a:cubicBezTo>
                      <a:pt x="25758" y="16749"/>
                      <a:pt x="25794" y="16988"/>
                      <a:pt x="25813" y="17227"/>
                    </a:cubicBezTo>
                    <a:cubicBezTo>
                      <a:pt x="25831" y="17318"/>
                      <a:pt x="25849" y="17429"/>
                      <a:pt x="25849" y="17521"/>
                    </a:cubicBezTo>
                    <a:cubicBezTo>
                      <a:pt x="25813" y="17649"/>
                      <a:pt x="25776" y="17778"/>
                      <a:pt x="25739" y="17907"/>
                    </a:cubicBezTo>
                    <a:cubicBezTo>
                      <a:pt x="25721" y="17962"/>
                      <a:pt x="25702" y="18017"/>
                      <a:pt x="25684" y="18054"/>
                    </a:cubicBezTo>
                    <a:cubicBezTo>
                      <a:pt x="25684" y="17962"/>
                      <a:pt x="25684" y="17870"/>
                      <a:pt x="25684" y="17760"/>
                    </a:cubicBezTo>
                    <a:cubicBezTo>
                      <a:pt x="25684" y="17300"/>
                      <a:pt x="25610" y="16877"/>
                      <a:pt x="25463" y="16418"/>
                    </a:cubicBezTo>
                    <a:cubicBezTo>
                      <a:pt x="25427" y="16326"/>
                      <a:pt x="25390" y="16234"/>
                      <a:pt x="25371" y="16142"/>
                    </a:cubicBezTo>
                    <a:cubicBezTo>
                      <a:pt x="25188" y="15590"/>
                      <a:pt x="25004" y="15020"/>
                      <a:pt x="25077" y="14451"/>
                    </a:cubicBezTo>
                    <a:cubicBezTo>
                      <a:pt x="25077" y="14395"/>
                      <a:pt x="25059" y="14359"/>
                      <a:pt x="25004" y="14359"/>
                    </a:cubicBezTo>
                    <a:cubicBezTo>
                      <a:pt x="24997" y="14355"/>
                      <a:pt x="24991" y="14354"/>
                      <a:pt x="24984" y="14354"/>
                    </a:cubicBezTo>
                    <a:cubicBezTo>
                      <a:pt x="24955" y="14354"/>
                      <a:pt x="24927" y="14387"/>
                      <a:pt x="24912" y="14432"/>
                    </a:cubicBezTo>
                    <a:cubicBezTo>
                      <a:pt x="24820" y="15039"/>
                      <a:pt x="25022" y="15627"/>
                      <a:pt x="25206" y="16179"/>
                    </a:cubicBezTo>
                    <a:cubicBezTo>
                      <a:pt x="25243" y="16289"/>
                      <a:pt x="25280" y="16381"/>
                      <a:pt x="25298" y="16473"/>
                    </a:cubicBezTo>
                    <a:cubicBezTo>
                      <a:pt x="25445" y="16914"/>
                      <a:pt x="25519" y="17318"/>
                      <a:pt x="25519" y="17760"/>
                    </a:cubicBezTo>
                    <a:cubicBezTo>
                      <a:pt x="25519" y="17833"/>
                      <a:pt x="25519" y="17888"/>
                      <a:pt x="25519" y="17962"/>
                    </a:cubicBezTo>
                    <a:cubicBezTo>
                      <a:pt x="25500" y="17962"/>
                      <a:pt x="25482" y="17980"/>
                      <a:pt x="25482" y="17999"/>
                    </a:cubicBezTo>
                    <a:cubicBezTo>
                      <a:pt x="25463" y="18091"/>
                      <a:pt x="25427" y="18164"/>
                      <a:pt x="25390" y="18238"/>
                    </a:cubicBezTo>
                    <a:cubicBezTo>
                      <a:pt x="25390" y="18219"/>
                      <a:pt x="25371" y="18201"/>
                      <a:pt x="25371" y="18183"/>
                    </a:cubicBezTo>
                    <a:lnTo>
                      <a:pt x="25335" y="18017"/>
                    </a:lnTo>
                    <a:cubicBezTo>
                      <a:pt x="25298" y="17870"/>
                      <a:pt x="25261" y="17723"/>
                      <a:pt x="25224" y="17557"/>
                    </a:cubicBezTo>
                    <a:cubicBezTo>
                      <a:pt x="25206" y="17429"/>
                      <a:pt x="25169" y="17263"/>
                      <a:pt x="25132" y="17116"/>
                    </a:cubicBezTo>
                    <a:cubicBezTo>
                      <a:pt x="25114" y="17043"/>
                      <a:pt x="25077" y="16932"/>
                      <a:pt x="25022" y="16785"/>
                    </a:cubicBezTo>
                    <a:cubicBezTo>
                      <a:pt x="24912" y="16473"/>
                      <a:pt x="24728" y="15921"/>
                      <a:pt x="24838" y="15756"/>
                    </a:cubicBezTo>
                    <a:cubicBezTo>
                      <a:pt x="24875" y="15719"/>
                      <a:pt x="24857" y="15664"/>
                      <a:pt x="24820" y="15645"/>
                    </a:cubicBezTo>
                    <a:cubicBezTo>
                      <a:pt x="24804" y="15630"/>
                      <a:pt x="24789" y="15624"/>
                      <a:pt x="24773" y="15624"/>
                    </a:cubicBezTo>
                    <a:cubicBezTo>
                      <a:pt x="24752" y="15624"/>
                      <a:pt x="24731" y="15635"/>
                      <a:pt x="24710" y="15645"/>
                    </a:cubicBezTo>
                    <a:cubicBezTo>
                      <a:pt x="24544" y="15884"/>
                      <a:pt x="24728" y="16418"/>
                      <a:pt x="24875" y="16840"/>
                    </a:cubicBezTo>
                    <a:cubicBezTo>
                      <a:pt x="24930" y="16969"/>
                      <a:pt x="24967" y="17079"/>
                      <a:pt x="24985" y="17153"/>
                    </a:cubicBezTo>
                    <a:cubicBezTo>
                      <a:pt x="25022" y="17300"/>
                      <a:pt x="25041" y="17447"/>
                      <a:pt x="25077" y="17594"/>
                    </a:cubicBezTo>
                    <a:cubicBezTo>
                      <a:pt x="25096" y="17686"/>
                      <a:pt x="25114" y="17778"/>
                      <a:pt x="25132" y="17870"/>
                    </a:cubicBezTo>
                    <a:cubicBezTo>
                      <a:pt x="25114" y="17925"/>
                      <a:pt x="25096" y="17980"/>
                      <a:pt x="25059" y="18035"/>
                    </a:cubicBezTo>
                    <a:cubicBezTo>
                      <a:pt x="25059" y="17999"/>
                      <a:pt x="25041" y="17962"/>
                      <a:pt x="25022" y="17925"/>
                    </a:cubicBezTo>
                    <a:cubicBezTo>
                      <a:pt x="24949" y="17686"/>
                      <a:pt x="24857" y="17447"/>
                      <a:pt x="24746" y="17208"/>
                    </a:cubicBezTo>
                    <a:cubicBezTo>
                      <a:pt x="24746" y="17153"/>
                      <a:pt x="24765" y="17098"/>
                      <a:pt x="24746" y="17043"/>
                    </a:cubicBezTo>
                    <a:cubicBezTo>
                      <a:pt x="24746" y="17024"/>
                      <a:pt x="24710" y="17006"/>
                      <a:pt x="24691" y="17006"/>
                    </a:cubicBezTo>
                    <a:cubicBezTo>
                      <a:pt x="24673" y="17006"/>
                      <a:pt x="24654" y="17024"/>
                      <a:pt x="24654" y="17024"/>
                    </a:cubicBezTo>
                    <a:cubicBezTo>
                      <a:pt x="24544" y="16767"/>
                      <a:pt x="24397" y="16454"/>
                      <a:pt x="24287" y="16123"/>
                    </a:cubicBezTo>
                    <a:cubicBezTo>
                      <a:pt x="24287" y="16105"/>
                      <a:pt x="24268" y="16068"/>
                      <a:pt x="24268" y="16050"/>
                    </a:cubicBezTo>
                    <a:cubicBezTo>
                      <a:pt x="24213" y="15866"/>
                      <a:pt x="24103" y="15572"/>
                      <a:pt x="24176" y="15406"/>
                    </a:cubicBezTo>
                    <a:cubicBezTo>
                      <a:pt x="24195" y="15370"/>
                      <a:pt x="24176" y="15315"/>
                      <a:pt x="24121" y="15296"/>
                    </a:cubicBezTo>
                    <a:cubicBezTo>
                      <a:pt x="24085" y="15296"/>
                      <a:pt x="24029" y="15315"/>
                      <a:pt x="24011" y="15351"/>
                    </a:cubicBezTo>
                    <a:cubicBezTo>
                      <a:pt x="23937" y="15572"/>
                      <a:pt x="24048" y="15884"/>
                      <a:pt x="24103" y="16105"/>
                    </a:cubicBezTo>
                    <a:cubicBezTo>
                      <a:pt x="24121" y="16123"/>
                      <a:pt x="24121" y="16160"/>
                      <a:pt x="24140" y="16179"/>
                    </a:cubicBezTo>
                    <a:cubicBezTo>
                      <a:pt x="24268" y="16583"/>
                      <a:pt x="24452" y="16988"/>
                      <a:pt x="24581" y="17263"/>
                    </a:cubicBezTo>
                    <a:cubicBezTo>
                      <a:pt x="24599" y="17282"/>
                      <a:pt x="24599" y="17282"/>
                      <a:pt x="24599" y="17300"/>
                    </a:cubicBezTo>
                    <a:cubicBezTo>
                      <a:pt x="24599" y="17318"/>
                      <a:pt x="24599" y="17318"/>
                      <a:pt x="24599" y="17337"/>
                    </a:cubicBezTo>
                    <a:cubicBezTo>
                      <a:pt x="24581" y="17539"/>
                      <a:pt x="24581" y="17760"/>
                      <a:pt x="24581" y="17962"/>
                    </a:cubicBezTo>
                    <a:cubicBezTo>
                      <a:pt x="24563" y="17944"/>
                      <a:pt x="24563" y="17944"/>
                      <a:pt x="24563" y="17925"/>
                    </a:cubicBezTo>
                    <a:cubicBezTo>
                      <a:pt x="24544" y="17907"/>
                      <a:pt x="24544" y="17888"/>
                      <a:pt x="24544" y="17870"/>
                    </a:cubicBezTo>
                    <a:cubicBezTo>
                      <a:pt x="24526" y="17833"/>
                      <a:pt x="24526" y="17778"/>
                      <a:pt x="24526" y="17741"/>
                    </a:cubicBezTo>
                    <a:cubicBezTo>
                      <a:pt x="24507" y="17521"/>
                      <a:pt x="24489" y="17300"/>
                      <a:pt x="24471" y="17079"/>
                    </a:cubicBezTo>
                    <a:cubicBezTo>
                      <a:pt x="24471" y="17043"/>
                      <a:pt x="24452" y="17024"/>
                      <a:pt x="24415" y="17024"/>
                    </a:cubicBezTo>
                    <a:cubicBezTo>
                      <a:pt x="24397" y="17024"/>
                      <a:pt x="24360" y="17061"/>
                      <a:pt x="24379" y="17079"/>
                    </a:cubicBezTo>
                    <a:cubicBezTo>
                      <a:pt x="24379" y="17190"/>
                      <a:pt x="24379" y="17282"/>
                      <a:pt x="24397" y="17392"/>
                    </a:cubicBezTo>
                    <a:cubicBezTo>
                      <a:pt x="24386" y="17387"/>
                      <a:pt x="24376" y="17384"/>
                      <a:pt x="24365" y="17384"/>
                    </a:cubicBezTo>
                    <a:cubicBezTo>
                      <a:pt x="24340" y="17384"/>
                      <a:pt x="24318" y="17397"/>
                      <a:pt x="24305" y="17410"/>
                    </a:cubicBezTo>
                    <a:cubicBezTo>
                      <a:pt x="24232" y="17502"/>
                      <a:pt x="24287" y="17686"/>
                      <a:pt x="24379" y="17907"/>
                    </a:cubicBezTo>
                    <a:cubicBezTo>
                      <a:pt x="24379" y="17944"/>
                      <a:pt x="24397" y="17962"/>
                      <a:pt x="24397" y="17980"/>
                    </a:cubicBezTo>
                    <a:cubicBezTo>
                      <a:pt x="24415" y="18017"/>
                      <a:pt x="24434" y="18054"/>
                      <a:pt x="24452" y="18091"/>
                    </a:cubicBezTo>
                    <a:cubicBezTo>
                      <a:pt x="24452" y="18183"/>
                      <a:pt x="24452" y="18293"/>
                      <a:pt x="24471" y="18385"/>
                    </a:cubicBezTo>
                    <a:cubicBezTo>
                      <a:pt x="24397" y="18311"/>
                      <a:pt x="24305" y="18238"/>
                      <a:pt x="24232" y="18146"/>
                    </a:cubicBezTo>
                    <a:cubicBezTo>
                      <a:pt x="24195" y="17888"/>
                      <a:pt x="24158" y="17594"/>
                      <a:pt x="24213" y="17355"/>
                    </a:cubicBezTo>
                    <a:cubicBezTo>
                      <a:pt x="24232" y="17337"/>
                      <a:pt x="24213" y="17300"/>
                      <a:pt x="24176" y="17300"/>
                    </a:cubicBezTo>
                    <a:cubicBezTo>
                      <a:pt x="24172" y="17295"/>
                      <a:pt x="24165" y="17293"/>
                      <a:pt x="24159" y="17293"/>
                    </a:cubicBezTo>
                    <a:cubicBezTo>
                      <a:pt x="24141" y="17293"/>
                      <a:pt x="24121" y="17310"/>
                      <a:pt x="24121" y="17337"/>
                    </a:cubicBezTo>
                    <a:cubicBezTo>
                      <a:pt x="24066" y="17539"/>
                      <a:pt x="24066" y="17760"/>
                      <a:pt x="24103" y="17980"/>
                    </a:cubicBezTo>
                    <a:cubicBezTo>
                      <a:pt x="24029" y="17888"/>
                      <a:pt x="23956" y="17778"/>
                      <a:pt x="23937" y="17668"/>
                    </a:cubicBezTo>
                    <a:cubicBezTo>
                      <a:pt x="23919" y="17631"/>
                      <a:pt x="23919" y="17613"/>
                      <a:pt x="23919" y="17576"/>
                    </a:cubicBezTo>
                    <a:cubicBezTo>
                      <a:pt x="23901" y="17521"/>
                      <a:pt x="23919" y="17447"/>
                      <a:pt x="23937" y="17392"/>
                    </a:cubicBezTo>
                    <a:cubicBezTo>
                      <a:pt x="23956" y="17355"/>
                      <a:pt x="23937" y="17300"/>
                      <a:pt x="23882" y="17282"/>
                    </a:cubicBezTo>
                    <a:cubicBezTo>
                      <a:pt x="23864" y="17282"/>
                      <a:pt x="23827" y="17282"/>
                      <a:pt x="23809" y="17300"/>
                    </a:cubicBezTo>
                    <a:cubicBezTo>
                      <a:pt x="23790" y="17282"/>
                      <a:pt x="23790" y="17282"/>
                      <a:pt x="23772" y="17263"/>
                    </a:cubicBezTo>
                    <a:cubicBezTo>
                      <a:pt x="23763" y="17254"/>
                      <a:pt x="23749" y="17250"/>
                      <a:pt x="23735" y="17250"/>
                    </a:cubicBezTo>
                    <a:cubicBezTo>
                      <a:pt x="23721" y="17250"/>
                      <a:pt x="23708" y="17254"/>
                      <a:pt x="23698" y="17263"/>
                    </a:cubicBezTo>
                    <a:cubicBezTo>
                      <a:pt x="23680" y="17282"/>
                      <a:pt x="23680" y="17318"/>
                      <a:pt x="23698" y="17337"/>
                    </a:cubicBezTo>
                    <a:cubicBezTo>
                      <a:pt x="23717" y="17355"/>
                      <a:pt x="23735" y="17392"/>
                      <a:pt x="23754" y="17429"/>
                    </a:cubicBezTo>
                    <a:cubicBezTo>
                      <a:pt x="23735" y="17594"/>
                      <a:pt x="23772" y="17760"/>
                      <a:pt x="23864" y="17925"/>
                    </a:cubicBezTo>
                    <a:cubicBezTo>
                      <a:pt x="23864" y="17962"/>
                      <a:pt x="23882" y="17999"/>
                      <a:pt x="23882" y="18017"/>
                    </a:cubicBezTo>
                    <a:cubicBezTo>
                      <a:pt x="23919" y="18127"/>
                      <a:pt x="23937" y="18238"/>
                      <a:pt x="23956" y="18330"/>
                    </a:cubicBezTo>
                    <a:cubicBezTo>
                      <a:pt x="23901" y="18201"/>
                      <a:pt x="23846" y="18072"/>
                      <a:pt x="23772" y="17980"/>
                    </a:cubicBezTo>
                    <a:cubicBezTo>
                      <a:pt x="23717" y="17907"/>
                      <a:pt x="23680" y="17833"/>
                      <a:pt x="23625" y="17741"/>
                    </a:cubicBezTo>
                    <a:cubicBezTo>
                      <a:pt x="23625" y="17723"/>
                      <a:pt x="23625" y="17723"/>
                      <a:pt x="23625" y="17705"/>
                    </a:cubicBezTo>
                    <a:cubicBezTo>
                      <a:pt x="23643" y="17668"/>
                      <a:pt x="23625" y="17649"/>
                      <a:pt x="23588" y="17631"/>
                    </a:cubicBezTo>
                    <a:lnTo>
                      <a:pt x="23570" y="17631"/>
                    </a:lnTo>
                    <a:cubicBezTo>
                      <a:pt x="23533" y="17576"/>
                      <a:pt x="23515" y="17502"/>
                      <a:pt x="23478" y="17429"/>
                    </a:cubicBezTo>
                    <a:lnTo>
                      <a:pt x="23423" y="17337"/>
                    </a:lnTo>
                    <a:cubicBezTo>
                      <a:pt x="23423" y="17324"/>
                      <a:pt x="23404" y="17311"/>
                      <a:pt x="23381" y="17311"/>
                    </a:cubicBezTo>
                    <a:cubicBezTo>
                      <a:pt x="23371" y="17311"/>
                      <a:pt x="23360" y="17313"/>
                      <a:pt x="23349" y="17318"/>
                    </a:cubicBezTo>
                    <a:cubicBezTo>
                      <a:pt x="23331" y="17318"/>
                      <a:pt x="23312" y="17355"/>
                      <a:pt x="23331" y="17392"/>
                    </a:cubicBezTo>
                    <a:lnTo>
                      <a:pt x="23368" y="17484"/>
                    </a:lnTo>
                    <a:cubicBezTo>
                      <a:pt x="23423" y="17576"/>
                      <a:pt x="23478" y="17686"/>
                      <a:pt x="23515" y="17778"/>
                    </a:cubicBezTo>
                    <a:cubicBezTo>
                      <a:pt x="23515" y="17925"/>
                      <a:pt x="23570" y="18091"/>
                      <a:pt x="23607" y="18219"/>
                    </a:cubicBezTo>
                    <a:lnTo>
                      <a:pt x="23607" y="18256"/>
                    </a:lnTo>
                    <a:cubicBezTo>
                      <a:pt x="23662" y="18440"/>
                      <a:pt x="23735" y="18624"/>
                      <a:pt x="23790" y="18808"/>
                    </a:cubicBezTo>
                    <a:cubicBezTo>
                      <a:pt x="23864" y="18973"/>
                      <a:pt x="23919" y="19139"/>
                      <a:pt x="23974" y="19322"/>
                    </a:cubicBezTo>
                    <a:cubicBezTo>
                      <a:pt x="23846" y="19157"/>
                      <a:pt x="23772" y="19047"/>
                      <a:pt x="23717" y="18973"/>
                    </a:cubicBezTo>
                    <a:lnTo>
                      <a:pt x="23698" y="18918"/>
                    </a:lnTo>
                    <a:cubicBezTo>
                      <a:pt x="23680" y="18863"/>
                      <a:pt x="23643" y="18826"/>
                      <a:pt x="23625" y="18789"/>
                    </a:cubicBezTo>
                    <a:cubicBezTo>
                      <a:pt x="23607" y="18716"/>
                      <a:pt x="23588" y="18661"/>
                      <a:pt x="23570" y="18587"/>
                    </a:cubicBezTo>
                    <a:cubicBezTo>
                      <a:pt x="23551" y="18532"/>
                      <a:pt x="23515" y="18458"/>
                      <a:pt x="23496" y="18403"/>
                    </a:cubicBezTo>
                    <a:cubicBezTo>
                      <a:pt x="23459" y="18348"/>
                      <a:pt x="23441" y="18274"/>
                      <a:pt x="23404" y="18219"/>
                    </a:cubicBezTo>
                    <a:cubicBezTo>
                      <a:pt x="23386" y="18164"/>
                      <a:pt x="23368" y="18091"/>
                      <a:pt x="23349" y="18035"/>
                    </a:cubicBezTo>
                    <a:cubicBezTo>
                      <a:pt x="23331" y="17962"/>
                      <a:pt x="23312" y="17888"/>
                      <a:pt x="23294" y="17815"/>
                    </a:cubicBezTo>
                    <a:cubicBezTo>
                      <a:pt x="23281" y="17788"/>
                      <a:pt x="23257" y="17771"/>
                      <a:pt x="23239" y="17771"/>
                    </a:cubicBezTo>
                    <a:cubicBezTo>
                      <a:pt x="23232" y="17771"/>
                      <a:pt x="23225" y="17773"/>
                      <a:pt x="23220" y="17778"/>
                    </a:cubicBezTo>
                    <a:cubicBezTo>
                      <a:pt x="23184" y="17796"/>
                      <a:pt x="23165" y="17815"/>
                      <a:pt x="23184" y="17852"/>
                    </a:cubicBezTo>
                    <a:cubicBezTo>
                      <a:pt x="23220" y="17907"/>
                      <a:pt x="23239" y="17980"/>
                      <a:pt x="23257" y="18054"/>
                    </a:cubicBezTo>
                    <a:cubicBezTo>
                      <a:pt x="23276" y="18127"/>
                      <a:pt x="23276" y="18183"/>
                      <a:pt x="23312" y="18256"/>
                    </a:cubicBezTo>
                    <a:cubicBezTo>
                      <a:pt x="23312" y="18269"/>
                      <a:pt x="23312" y="18281"/>
                      <a:pt x="23318" y="18293"/>
                    </a:cubicBezTo>
                    <a:lnTo>
                      <a:pt x="23318" y="18293"/>
                    </a:lnTo>
                    <a:cubicBezTo>
                      <a:pt x="23139" y="18041"/>
                      <a:pt x="22981" y="17771"/>
                      <a:pt x="22981" y="17484"/>
                    </a:cubicBezTo>
                    <a:cubicBezTo>
                      <a:pt x="22981" y="17447"/>
                      <a:pt x="22945" y="17429"/>
                      <a:pt x="22926" y="17429"/>
                    </a:cubicBezTo>
                    <a:cubicBezTo>
                      <a:pt x="22890" y="17429"/>
                      <a:pt x="22871" y="17466"/>
                      <a:pt x="22871" y="17484"/>
                    </a:cubicBezTo>
                    <a:cubicBezTo>
                      <a:pt x="22871" y="17668"/>
                      <a:pt x="22926" y="17852"/>
                      <a:pt x="23018" y="18017"/>
                    </a:cubicBezTo>
                    <a:cubicBezTo>
                      <a:pt x="23018" y="18017"/>
                      <a:pt x="23018" y="18035"/>
                      <a:pt x="23018" y="18035"/>
                    </a:cubicBezTo>
                    <a:cubicBezTo>
                      <a:pt x="23018" y="18183"/>
                      <a:pt x="23092" y="18330"/>
                      <a:pt x="23184" y="18477"/>
                    </a:cubicBezTo>
                    <a:cubicBezTo>
                      <a:pt x="23202" y="18513"/>
                      <a:pt x="23220" y="18569"/>
                      <a:pt x="23257" y="18605"/>
                    </a:cubicBezTo>
                    <a:cubicBezTo>
                      <a:pt x="23331" y="18789"/>
                      <a:pt x="23404" y="18991"/>
                      <a:pt x="23459" y="19194"/>
                    </a:cubicBezTo>
                    <a:cubicBezTo>
                      <a:pt x="23478" y="19212"/>
                      <a:pt x="23478" y="19249"/>
                      <a:pt x="23496" y="19267"/>
                    </a:cubicBezTo>
                    <a:cubicBezTo>
                      <a:pt x="23441" y="19212"/>
                      <a:pt x="23386" y="19175"/>
                      <a:pt x="23349" y="19139"/>
                    </a:cubicBezTo>
                    <a:cubicBezTo>
                      <a:pt x="23276" y="19065"/>
                      <a:pt x="23202" y="18973"/>
                      <a:pt x="23147" y="18881"/>
                    </a:cubicBezTo>
                    <a:cubicBezTo>
                      <a:pt x="23129" y="18844"/>
                      <a:pt x="23110" y="18826"/>
                      <a:pt x="23092" y="18789"/>
                    </a:cubicBezTo>
                    <a:cubicBezTo>
                      <a:pt x="23073" y="18752"/>
                      <a:pt x="23055" y="18716"/>
                      <a:pt x="23037" y="18661"/>
                    </a:cubicBezTo>
                    <a:cubicBezTo>
                      <a:pt x="22963" y="18532"/>
                      <a:pt x="22890" y="18403"/>
                      <a:pt x="22890" y="18274"/>
                    </a:cubicBezTo>
                    <a:cubicBezTo>
                      <a:pt x="22890" y="18238"/>
                      <a:pt x="22853" y="18219"/>
                      <a:pt x="22834" y="18219"/>
                    </a:cubicBezTo>
                    <a:cubicBezTo>
                      <a:pt x="22798" y="18219"/>
                      <a:pt x="22779" y="18256"/>
                      <a:pt x="22779" y="18274"/>
                    </a:cubicBezTo>
                    <a:cubicBezTo>
                      <a:pt x="22779" y="18293"/>
                      <a:pt x="22779" y="18293"/>
                      <a:pt x="22779" y="18311"/>
                    </a:cubicBezTo>
                    <a:cubicBezTo>
                      <a:pt x="22761" y="18274"/>
                      <a:pt x="22742" y="18238"/>
                      <a:pt x="22724" y="18201"/>
                    </a:cubicBezTo>
                    <a:lnTo>
                      <a:pt x="22706" y="18164"/>
                    </a:lnTo>
                    <a:cubicBezTo>
                      <a:pt x="22687" y="18146"/>
                      <a:pt x="22669" y="18109"/>
                      <a:pt x="22651" y="18072"/>
                    </a:cubicBezTo>
                    <a:cubicBezTo>
                      <a:pt x="22595" y="17944"/>
                      <a:pt x="22503" y="17778"/>
                      <a:pt x="22393" y="17741"/>
                    </a:cubicBezTo>
                    <a:lnTo>
                      <a:pt x="22375" y="17741"/>
                    </a:lnTo>
                    <a:cubicBezTo>
                      <a:pt x="22356" y="17741"/>
                      <a:pt x="22320" y="17760"/>
                      <a:pt x="22320" y="17778"/>
                    </a:cubicBezTo>
                    <a:cubicBezTo>
                      <a:pt x="22320" y="17815"/>
                      <a:pt x="22338" y="17833"/>
                      <a:pt x="22356" y="17852"/>
                    </a:cubicBezTo>
                    <a:cubicBezTo>
                      <a:pt x="22430" y="17870"/>
                      <a:pt x="22503" y="18017"/>
                      <a:pt x="22559" y="18127"/>
                    </a:cubicBezTo>
                    <a:cubicBezTo>
                      <a:pt x="22577" y="18164"/>
                      <a:pt x="22595" y="18201"/>
                      <a:pt x="22595" y="18219"/>
                    </a:cubicBezTo>
                    <a:lnTo>
                      <a:pt x="22614" y="18256"/>
                    </a:lnTo>
                    <a:cubicBezTo>
                      <a:pt x="22761" y="18477"/>
                      <a:pt x="22890" y="18716"/>
                      <a:pt x="23055" y="18936"/>
                    </a:cubicBezTo>
                    <a:cubicBezTo>
                      <a:pt x="23147" y="19157"/>
                      <a:pt x="23276" y="19359"/>
                      <a:pt x="23386" y="19561"/>
                    </a:cubicBezTo>
                    <a:cubicBezTo>
                      <a:pt x="23441" y="19672"/>
                      <a:pt x="23496" y="19782"/>
                      <a:pt x="23570" y="19911"/>
                    </a:cubicBezTo>
                    <a:lnTo>
                      <a:pt x="23607" y="19966"/>
                    </a:lnTo>
                    <a:cubicBezTo>
                      <a:pt x="23607" y="19984"/>
                      <a:pt x="23625" y="20021"/>
                      <a:pt x="23643" y="20058"/>
                    </a:cubicBezTo>
                    <a:lnTo>
                      <a:pt x="23551" y="20058"/>
                    </a:lnTo>
                    <a:cubicBezTo>
                      <a:pt x="23515" y="20003"/>
                      <a:pt x="23478" y="19947"/>
                      <a:pt x="23441" y="19892"/>
                    </a:cubicBezTo>
                    <a:cubicBezTo>
                      <a:pt x="23386" y="19782"/>
                      <a:pt x="23312" y="19690"/>
                      <a:pt x="23239" y="19598"/>
                    </a:cubicBezTo>
                    <a:cubicBezTo>
                      <a:pt x="23092" y="19359"/>
                      <a:pt x="22926" y="19120"/>
                      <a:pt x="22816" y="18863"/>
                    </a:cubicBezTo>
                    <a:cubicBezTo>
                      <a:pt x="22798" y="18863"/>
                      <a:pt x="22798" y="18844"/>
                      <a:pt x="22779" y="18826"/>
                    </a:cubicBezTo>
                    <a:cubicBezTo>
                      <a:pt x="22669" y="18605"/>
                      <a:pt x="22669" y="18532"/>
                      <a:pt x="22669" y="18513"/>
                    </a:cubicBezTo>
                    <a:cubicBezTo>
                      <a:pt x="22687" y="18495"/>
                      <a:pt x="22687" y="18458"/>
                      <a:pt x="22669" y="18440"/>
                    </a:cubicBezTo>
                    <a:cubicBezTo>
                      <a:pt x="22651" y="18431"/>
                      <a:pt x="22637" y="18426"/>
                      <a:pt x="22625" y="18426"/>
                    </a:cubicBezTo>
                    <a:cubicBezTo>
                      <a:pt x="22614" y="18426"/>
                      <a:pt x="22605" y="18431"/>
                      <a:pt x="22595" y="18440"/>
                    </a:cubicBezTo>
                    <a:cubicBezTo>
                      <a:pt x="22522" y="18532"/>
                      <a:pt x="22595" y="18697"/>
                      <a:pt x="22687" y="18881"/>
                    </a:cubicBezTo>
                    <a:cubicBezTo>
                      <a:pt x="22706" y="18900"/>
                      <a:pt x="22706" y="18900"/>
                      <a:pt x="22706" y="18918"/>
                    </a:cubicBezTo>
                    <a:cubicBezTo>
                      <a:pt x="22834" y="19175"/>
                      <a:pt x="23000" y="19414"/>
                      <a:pt x="23165" y="19653"/>
                    </a:cubicBezTo>
                    <a:cubicBezTo>
                      <a:pt x="23220" y="19745"/>
                      <a:pt x="23294" y="19856"/>
                      <a:pt x="23349" y="19947"/>
                    </a:cubicBezTo>
                    <a:cubicBezTo>
                      <a:pt x="23386" y="19984"/>
                      <a:pt x="23404" y="20039"/>
                      <a:pt x="23441" y="20076"/>
                    </a:cubicBezTo>
                    <a:cubicBezTo>
                      <a:pt x="22945" y="20168"/>
                      <a:pt x="22430" y="20462"/>
                      <a:pt x="21934" y="20499"/>
                    </a:cubicBezTo>
                    <a:cubicBezTo>
                      <a:pt x="21863" y="20504"/>
                      <a:pt x="21795" y="20506"/>
                      <a:pt x="21729" y="20506"/>
                    </a:cubicBezTo>
                    <a:cubicBezTo>
                      <a:pt x="21312" y="20506"/>
                      <a:pt x="20970" y="20415"/>
                      <a:pt x="20573" y="20352"/>
                    </a:cubicBezTo>
                    <a:cubicBezTo>
                      <a:pt x="20573" y="20186"/>
                      <a:pt x="20591" y="20021"/>
                      <a:pt x="20591" y="19856"/>
                    </a:cubicBezTo>
                    <a:cubicBezTo>
                      <a:pt x="20573" y="19469"/>
                      <a:pt x="20518" y="19102"/>
                      <a:pt x="20389" y="18752"/>
                    </a:cubicBezTo>
                    <a:cubicBezTo>
                      <a:pt x="20242" y="18403"/>
                      <a:pt x="20058" y="18072"/>
                      <a:pt x="20022" y="17686"/>
                    </a:cubicBezTo>
                    <a:cubicBezTo>
                      <a:pt x="20003" y="17245"/>
                      <a:pt x="20205" y="16840"/>
                      <a:pt x="20224" y="16399"/>
                    </a:cubicBezTo>
                    <a:cubicBezTo>
                      <a:pt x="20242" y="15884"/>
                      <a:pt x="19966" y="15370"/>
                      <a:pt x="19562" y="15131"/>
                    </a:cubicBezTo>
                    <a:lnTo>
                      <a:pt x="19562" y="15131"/>
                    </a:lnTo>
                    <a:cubicBezTo>
                      <a:pt x="19856" y="15425"/>
                      <a:pt x="20003" y="15848"/>
                      <a:pt x="19985" y="16271"/>
                    </a:cubicBezTo>
                    <a:cubicBezTo>
                      <a:pt x="19948" y="16785"/>
                      <a:pt x="19617" y="17245"/>
                      <a:pt x="19654" y="17778"/>
                    </a:cubicBezTo>
                    <a:cubicBezTo>
                      <a:pt x="19654" y="18017"/>
                      <a:pt x="19727" y="18238"/>
                      <a:pt x="19819" y="18458"/>
                    </a:cubicBezTo>
                    <a:cubicBezTo>
                      <a:pt x="19948" y="18752"/>
                      <a:pt x="20132" y="19047"/>
                      <a:pt x="20187" y="19396"/>
                    </a:cubicBezTo>
                    <a:cubicBezTo>
                      <a:pt x="20242" y="19672"/>
                      <a:pt x="20224" y="19966"/>
                      <a:pt x="20224" y="20242"/>
                    </a:cubicBezTo>
                    <a:cubicBezTo>
                      <a:pt x="20224" y="20260"/>
                      <a:pt x="20224" y="20278"/>
                      <a:pt x="20224" y="20297"/>
                    </a:cubicBezTo>
                    <a:cubicBezTo>
                      <a:pt x="19966" y="20278"/>
                      <a:pt x="19709" y="20278"/>
                      <a:pt x="19452" y="20278"/>
                    </a:cubicBezTo>
                    <a:cubicBezTo>
                      <a:pt x="19433" y="20131"/>
                      <a:pt x="19433" y="19984"/>
                      <a:pt x="19415" y="19837"/>
                    </a:cubicBezTo>
                    <a:cubicBezTo>
                      <a:pt x="19360" y="18955"/>
                      <a:pt x="19341" y="18054"/>
                      <a:pt x="19047" y="17227"/>
                    </a:cubicBezTo>
                    <a:cubicBezTo>
                      <a:pt x="18937" y="16932"/>
                      <a:pt x="18790" y="16657"/>
                      <a:pt x="18661" y="16362"/>
                    </a:cubicBezTo>
                    <a:cubicBezTo>
                      <a:pt x="18459" y="15903"/>
                      <a:pt x="18293" y="15443"/>
                      <a:pt x="18165" y="14947"/>
                    </a:cubicBezTo>
                    <a:lnTo>
                      <a:pt x="18165" y="14947"/>
                    </a:lnTo>
                    <a:cubicBezTo>
                      <a:pt x="18202" y="15259"/>
                      <a:pt x="18238" y="15554"/>
                      <a:pt x="18257" y="15866"/>
                    </a:cubicBezTo>
                    <a:cubicBezTo>
                      <a:pt x="18183" y="15719"/>
                      <a:pt x="18110" y="15572"/>
                      <a:pt x="18036" y="15443"/>
                    </a:cubicBezTo>
                    <a:lnTo>
                      <a:pt x="18036" y="15443"/>
                    </a:lnTo>
                    <a:cubicBezTo>
                      <a:pt x="18146" y="15701"/>
                      <a:pt x="18220" y="15995"/>
                      <a:pt x="18257" y="16271"/>
                    </a:cubicBezTo>
                    <a:cubicBezTo>
                      <a:pt x="18257" y="16344"/>
                      <a:pt x="18275" y="16418"/>
                      <a:pt x="18275" y="16491"/>
                    </a:cubicBezTo>
                    <a:cubicBezTo>
                      <a:pt x="18275" y="16510"/>
                      <a:pt x="18275" y="16528"/>
                      <a:pt x="18275" y="16565"/>
                    </a:cubicBezTo>
                    <a:cubicBezTo>
                      <a:pt x="18293" y="16601"/>
                      <a:pt x="18293" y="16638"/>
                      <a:pt x="18293" y="16675"/>
                    </a:cubicBezTo>
                    <a:cubicBezTo>
                      <a:pt x="18293" y="17098"/>
                      <a:pt x="18238" y="17521"/>
                      <a:pt x="18146" y="17925"/>
                    </a:cubicBezTo>
                    <a:cubicBezTo>
                      <a:pt x="18110" y="18183"/>
                      <a:pt x="18036" y="18458"/>
                      <a:pt x="18036" y="18734"/>
                    </a:cubicBezTo>
                    <a:cubicBezTo>
                      <a:pt x="18036" y="18844"/>
                      <a:pt x="18036" y="18973"/>
                      <a:pt x="18054" y="19102"/>
                    </a:cubicBezTo>
                    <a:lnTo>
                      <a:pt x="17797" y="19102"/>
                    </a:lnTo>
                    <a:cubicBezTo>
                      <a:pt x="17797" y="19083"/>
                      <a:pt x="17797" y="19047"/>
                      <a:pt x="17797" y="19028"/>
                    </a:cubicBezTo>
                    <a:cubicBezTo>
                      <a:pt x="17852" y="18808"/>
                      <a:pt x="17907" y="18605"/>
                      <a:pt x="17907" y="18385"/>
                    </a:cubicBezTo>
                    <a:cubicBezTo>
                      <a:pt x="17907" y="18238"/>
                      <a:pt x="17871" y="18109"/>
                      <a:pt x="17834" y="17980"/>
                    </a:cubicBezTo>
                    <a:cubicBezTo>
                      <a:pt x="17852" y="17741"/>
                      <a:pt x="17889" y="17484"/>
                      <a:pt x="17907" y="17245"/>
                    </a:cubicBezTo>
                    <a:cubicBezTo>
                      <a:pt x="17926" y="16932"/>
                      <a:pt x="17907" y="16620"/>
                      <a:pt x="17852" y="16307"/>
                    </a:cubicBezTo>
                    <a:cubicBezTo>
                      <a:pt x="17797" y="16068"/>
                      <a:pt x="17742" y="15829"/>
                      <a:pt x="17595" y="15664"/>
                    </a:cubicBezTo>
                    <a:cubicBezTo>
                      <a:pt x="17448" y="15517"/>
                      <a:pt x="17319" y="15406"/>
                      <a:pt x="17190" y="15241"/>
                    </a:cubicBezTo>
                    <a:lnTo>
                      <a:pt x="17190" y="15241"/>
                    </a:lnTo>
                    <a:cubicBezTo>
                      <a:pt x="17154" y="15351"/>
                      <a:pt x="17264" y="15535"/>
                      <a:pt x="17301" y="15645"/>
                    </a:cubicBezTo>
                    <a:cubicBezTo>
                      <a:pt x="17356" y="15829"/>
                      <a:pt x="17411" y="16013"/>
                      <a:pt x="17429" y="16215"/>
                    </a:cubicBezTo>
                    <a:cubicBezTo>
                      <a:pt x="17466" y="16436"/>
                      <a:pt x="17429" y="16675"/>
                      <a:pt x="17393" y="16896"/>
                    </a:cubicBezTo>
                    <a:cubicBezTo>
                      <a:pt x="17393" y="16877"/>
                      <a:pt x="17374" y="16877"/>
                      <a:pt x="17374" y="16859"/>
                    </a:cubicBezTo>
                    <a:cubicBezTo>
                      <a:pt x="17301" y="16620"/>
                      <a:pt x="17135" y="16436"/>
                      <a:pt x="16970" y="16271"/>
                    </a:cubicBezTo>
                    <a:cubicBezTo>
                      <a:pt x="16878" y="15995"/>
                      <a:pt x="16841" y="15701"/>
                      <a:pt x="16859" y="15406"/>
                    </a:cubicBezTo>
                    <a:lnTo>
                      <a:pt x="16859" y="15406"/>
                    </a:lnTo>
                    <a:cubicBezTo>
                      <a:pt x="16694" y="15719"/>
                      <a:pt x="16529" y="16050"/>
                      <a:pt x="16565" y="16399"/>
                    </a:cubicBezTo>
                    <a:cubicBezTo>
                      <a:pt x="16565" y="16473"/>
                      <a:pt x="16584" y="16546"/>
                      <a:pt x="16620" y="16620"/>
                    </a:cubicBezTo>
                    <a:cubicBezTo>
                      <a:pt x="16639" y="16675"/>
                      <a:pt x="16657" y="16749"/>
                      <a:pt x="16694" y="16804"/>
                    </a:cubicBezTo>
                    <a:cubicBezTo>
                      <a:pt x="16676" y="16804"/>
                      <a:pt x="16676" y="16785"/>
                      <a:pt x="16676" y="16785"/>
                    </a:cubicBezTo>
                    <a:cubicBezTo>
                      <a:pt x="16620" y="16785"/>
                      <a:pt x="16565" y="16804"/>
                      <a:pt x="16529" y="16840"/>
                    </a:cubicBezTo>
                    <a:cubicBezTo>
                      <a:pt x="16455" y="16583"/>
                      <a:pt x="16363" y="16344"/>
                      <a:pt x="16271" y="16087"/>
                    </a:cubicBezTo>
                    <a:lnTo>
                      <a:pt x="16271" y="16087"/>
                    </a:lnTo>
                    <a:cubicBezTo>
                      <a:pt x="16308" y="16436"/>
                      <a:pt x="16345" y="16767"/>
                      <a:pt x="16400" y="17098"/>
                    </a:cubicBezTo>
                    <a:cubicBezTo>
                      <a:pt x="16400" y="17098"/>
                      <a:pt x="16400" y="17116"/>
                      <a:pt x="16400" y="17116"/>
                    </a:cubicBezTo>
                    <a:cubicBezTo>
                      <a:pt x="16381" y="17135"/>
                      <a:pt x="16381" y="17171"/>
                      <a:pt x="16363" y="17190"/>
                    </a:cubicBezTo>
                    <a:cubicBezTo>
                      <a:pt x="16335" y="17218"/>
                      <a:pt x="16296" y="17257"/>
                      <a:pt x="16254" y="17257"/>
                    </a:cubicBezTo>
                    <a:cubicBezTo>
                      <a:pt x="16242" y="17257"/>
                      <a:pt x="16229" y="17253"/>
                      <a:pt x="16216" y="17245"/>
                    </a:cubicBezTo>
                    <a:cubicBezTo>
                      <a:pt x="16161" y="17227"/>
                      <a:pt x="16198" y="17135"/>
                      <a:pt x="16198" y="17079"/>
                    </a:cubicBezTo>
                    <a:cubicBezTo>
                      <a:pt x="16198" y="17024"/>
                      <a:pt x="16198" y="16969"/>
                      <a:pt x="16179" y="16914"/>
                    </a:cubicBezTo>
                    <a:cubicBezTo>
                      <a:pt x="16161" y="16804"/>
                      <a:pt x="16106" y="16675"/>
                      <a:pt x="15995" y="16620"/>
                    </a:cubicBezTo>
                    <a:cubicBezTo>
                      <a:pt x="15972" y="16602"/>
                      <a:pt x="15943" y="16594"/>
                      <a:pt x="15912" y="16594"/>
                    </a:cubicBezTo>
                    <a:cubicBezTo>
                      <a:pt x="15849" y="16594"/>
                      <a:pt x="15781" y="16631"/>
                      <a:pt x="15756" y="16693"/>
                    </a:cubicBezTo>
                    <a:cubicBezTo>
                      <a:pt x="15720" y="16804"/>
                      <a:pt x="15756" y="16896"/>
                      <a:pt x="15812" y="16988"/>
                    </a:cubicBezTo>
                    <a:cubicBezTo>
                      <a:pt x="15903" y="17135"/>
                      <a:pt x="15940" y="17300"/>
                      <a:pt x="15940" y="17466"/>
                    </a:cubicBezTo>
                    <a:cubicBezTo>
                      <a:pt x="15925" y="17420"/>
                      <a:pt x="15898" y="17387"/>
                      <a:pt x="15878" y="17387"/>
                    </a:cubicBezTo>
                    <a:cubicBezTo>
                      <a:pt x="15874" y="17387"/>
                      <a:pt x="15870" y="17389"/>
                      <a:pt x="15867" y="17392"/>
                    </a:cubicBezTo>
                    <a:cubicBezTo>
                      <a:pt x="15885" y="17521"/>
                      <a:pt x="15903" y="17649"/>
                      <a:pt x="15903" y="17778"/>
                    </a:cubicBezTo>
                    <a:cubicBezTo>
                      <a:pt x="15885" y="17833"/>
                      <a:pt x="15885" y="17870"/>
                      <a:pt x="15867" y="17907"/>
                    </a:cubicBezTo>
                    <a:cubicBezTo>
                      <a:pt x="15848" y="17870"/>
                      <a:pt x="15830" y="17833"/>
                      <a:pt x="15812" y="17796"/>
                    </a:cubicBezTo>
                    <a:cubicBezTo>
                      <a:pt x="15829" y="17677"/>
                      <a:pt x="15767" y="17574"/>
                      <a:pt x="15655" y="17574"/>
                    </a:cubicBezTo>
                    <a:cubicBezTo>
                      <a:pt x="15646" y="17574"/>
                      <a:pt x="15637" y="17575"/>
                      <a:pt x="15628" y="17576"/>
                    </a:cubicBezTo>
                    <a:cubicBezTo>
                      <a:pt x="15591" y="17539"/>
                      <a:pt x="15573" y="17521"/>
                      <a:pt x="15536" y="17484"/>
                    </a:cubicBezTo>
                    <a:lnTo>
                      <a:pt x="15536" y="17484"/>
                    </a:lnTo>
                    <a:cubicBezTo>
                      <a:pt x="15554" y="17521"/>
                      <a:pt x="15573" y="17557"/>
                      <a:pt x="15591" y="17576"/>
                    </a:cubicBezTo>
                    <a:cubicBezTo>
                      <a:pt x="15536" y="17594"/>
                      <a:pt x="15499" y="17631"/>
                      <a:pt x="15462" y="17649"/>
                    </a:cubicBezTo>
                    <a:cubicBezTo>
                      <a:pt x="15444" y="17649"/>
                      <a:pt x="15407" y="17668"/>
                      <a:pt x="15389" y="17668"/>
                    </a:cubicBezTo>
                    <a:lnTo>
                      <a:pt x="15370" y="17668"/>
                    </a:lnTo>
                    <a:cubicBezTo>
                      <a:pt x="15370" y="17649"/>
                      <a:pt x="15407" y="17613"/>
                      <a:pt x="15407" y="17594"/>
                    </a:cubicBezTo>
                    <a:cubicBezTo>
                      <a:pt x="15462" y="17466"/>
                      <a:pt x="15664" y="17355"/>
                      <a:pt x="15646" y="17190"/>
                    </a:cubicBezTo>
                    <a:cubicBezTo>
                      <a:pt x="15632" y="17094"/>
                      <a:pt x="15558" y="17009"/>
                      <a:pt x="15475" y="17009"/>
                    </a:cubicBezTo>
                    <a:cubicBezTo>
                      <a:pt x="15447" y="17009"/>
                      <a:pt x="15417" y="17019"/>
                      <a:pt x="15389" y="17043"/>
                    </a:cubicBezTo>
                    <a:cubicBezTo>
                      <a:pt x="15315" y="17079"/>
                      <a:pt x="15297" y="17153"/>
                      <a:pt x="15242" y="17190"/>
                    </a:cubicBezTo>
                    <a:cubicBezTo>
                      <a:pt x="15223" y="17199"/>
                      <a:pt x="15200" y="17208"/>
                      <a:pt x="15182" y="17208"/>
                    </a:cubicBezTo>
                    <a:cubicBezTo>
                      <a:pt x="15163" y="17208"/>
                      <a:pt x="15150" y="17199"/>
                      <a:pt x="15150" y="17171"/>
                    </a:cubicBezTo>
                    <a:cubicBezTo>
                      <a:pt x="15150" y="17116"/>
                      <a:pt x="15168" y="17079"/>
                      <a:pt x="15168" y="17043"/>
                    </a:cubicBezTo>
                    <a:cubicBezTo>
                      <a:pt x="15186" y="16951"/>
                      <a:pt x="15223" y="16840"/>
                      <a:pt x="15260" y="16767"/>
                    </a:cubicBezTo>
                    <a:cubicBezTo>
                      <a:pt x="15297" y="16675"/>
                      <a:pt x="15352" y="16601"/>
                      <a:pt x="15389" y="16528"/>
                    </a:cubicBezTo>
                    <a:cubicBezTo>
                      <a:pt x="15444" y="16399"/>
                      <a:pt x="15407" y="16234"/>
                      <a:pt x="15278" y="16179"/>
                    </a:cubicBezTo>
                    <a:cubicBezTo>
                      <a:pt x="15261" y="16173"/>
                      <a:pt x="15245" y="16170"/>
                      <a:pt x="15229" y="16170"/>
                    </a:cubicBezTo>
                    <a:cubicBezTo>
                      <a:pt x="15141" y="16170"/>
                      <a:pt x="15070" y="16248"/>
                      <a:pt x="15039" y="16326"/>
                    </a:cubicBezTo>
                    <a:cubicBezTo>
                      <a:pt x="15039" y="16381"/>
                      <a:pt x="15021" y="16436"/>
                      <a:pt x="15003" y="16491"/>
                    </a:cubicBezTo>
                    <a:cubicBezTo>
                      <a:pt x="15003" y="16528"/>
                      <a:pt x="14984" y="16565"/>
                      <a:pt x="14966" y="16583"/>
                    </a:cubicBezTo>
                    <a:cubicBezTo>
                      <a:pt x="14929" y="16473"/>
                      <a:pt x="14874" y="16362"/>
                      <a:pt x="14837" y="16271"/>
                    </a:cubicBezTo>
                    <a:cubicBezTo>
                      <a:pt x="14800" y="16179"/>
                      <a:pt x="14782" y="16050"/>
                      <a:pt x="14690" y="15995"/>
                    </a:cubicBezTo>
                    <a:cubicBezTo>
                      <a:pt x="14675" y="15985"/>
                      <a:pt x="14659" y="15980"/>
                      <a:pt x="14643" y="15980"/>
                    </a:cubicBezTo>
                    <a:cubicBezTo>
                      <a:pt x="14598" y="15980"/>
                      <a:pt x="14552" y="16015"/>
                      <a:pt x="14525" y="16068"/>
                    </a:cubicBezTo>
                    <a:cubicBezTo>
                      <a:pt x="14506" y="16142"/>
                      <a:pt x="14525" y="16234"/>
                      <a:pt x="14543" y="16307"/>
                    </a:cubicBezTo>
                    <a:cubicBezTo>
                      <a:pt x="14561" y="16381"/>
                      <a:pt x="14598" y="16473"/>
                      <a:pt x="14672" y="16528"/>
                    </a:cubicBezTo>
                    <a:cubicBezTo>
                      <a:pt x="14727" y="16601"/>
                      <a:pt x="14782" y="16657"/>
                      <a:pt x="14819" y="16749"/>
                    </a:cubicBezTo>
                    <a:cubicBezTo>
                      <a:pt x="14837" y="16804"/>
                      <a:pt x="14837" y="16877"/>
                      <a:pt x="14800" y="16914"/>
                    </a:cubicBezTo>
                    <a:cubicBezTo>
                      <a:pt x="14782" y="16896"/>
                      <a:pt x="14764" y="16877"/>
                      <a:pt x="14764" y="16859"/>
                    </a:cubicBezTo>
                    <a:cubicBezTo>
                      <a:pt x="14414" y="16307"/>
                      <a:pt x="14359" y="15609"/>
                      <a:pt x="14322" y="14965"/>
                    </a:cubicBezTo>
                    <a:lnTo>
                      <a:pt x="14322" y="14965"/>
                    </a:lnTo>
                    <a:cubicBezTo>
                      <a:pt x="14194" y="15517"/>
                      <a:pt x="14230" y="16142"/>
                      <a:pt x="14396" y="16693"/>
                    </a:cubicBezTo>
                    <a:cubicBezTo>
                      <a:pt x="14359" y="16693"/>
                      <a:pt x="14322" y="16712"/>
                      <a:pt x="14286" y="16749"/>
                    </a:cubicBezTo>
                    <a:cubicBezTo>
                      <a:pt x="14286" y="16767"/>
                      <a:pt x="14286" y="16785"/>
                      <a:pt x="14304" y="16804"/>
                    </a:cubicBezTo>
                    <a:cubicBezTo>
                      <a:pt x="14378" y="16877"/>
                      <a:pt x="14451" y="16951"/>
                      <a:pt x="14525" y="17043"/>
                    </a:cubicBezTo>
                    <a:cubicBezTo>
                      <a:pt x="14543" y="17079"/>
                      <a:pt x="14561" y="17135"/>
                      <a:pt x="14598" y="17190"/>
                    </a:cubicBezTo>
                    <a:cubicBezTo>
                      <a:pt x="14727" y="17466"/>
                      <a:pt x="14892" y="17723"/>
                      <a:pt x="15021" y="17980"/>
                    </a:cubicBezTo>
                    <a:cubicBezTo>
                      <a:pt x="15021" y="18054"/>
                      <a:pt x="15003" y="18127"/>
                      <a:pt x="14947" y="18183"/>
                    </a:cubicBezTo>
                    <a:cubicBezTo>
                      <a:pt x="14911" y="18219"/>
                      <a:pt x="14856" y="18238"/>
                      <a:pt x="14782" y="18238"/>
                    </a:cubicBezTo>
                    <a:cubicBezTo>
                      <a:pt x="14782" y="18146"/>
                      <a:pt x="14837" y="18054"/>
                      <a:pt x="14874" y="17980"/>
                    </a:cubicBezTo>
                    <a:cubicBezTo>
                      <a:pt x="14892" y="17907"/>
                      <a:pt x="14892" y="17852"/>
                      <a:pt x="14874" y="17778"/>
                    </a:cubicBezTo>
                    <a:cubicBezTo>
                      <a:pt x="14856" y="17723"/>
                      <a:pt x="14819" y="17668"/>
                      <a:pt x="14745" y="17649"/>
                    </a:cubicBezTo>
                    <a:cubicBezTo>
                      <a:pt x="14735" y="17646"/>
                      <a:pt x="14726" y="17645"/>
                      <a:pt x="14716" y="17645"/>
                    </a:cubicBezTo>
                    <a:cubicBezTo>
                      <a:pt x="14671" y="17645"/>
                      <a:pt x="14628" y="17678"/>
                      <a:pt x="14598" y="17723"/>
                    </a:cubicBezTo>
                    <a:cubicBezTo>
                      <a:pt x="14580" y="17760"/>
                      <a:pt x="14561" y="17833"/>
                      <a:pt x="14525" y="17888"/>
                    </a:cubicBezTo>
                    <a:cubicBezTo>
                      <a:pt x="14518" y="17892"/>
                      <a:pt x="14511" y="17893"/>
                      <a:pt x="14503" y="17893"/>
                    </a:cubicBezTo>
                    <a:cubicBezTo>
                      <a:pt x="14469" y="17893"/>
                      <a:pt x="14433" y="17863"/>
                      <a:pt x="14433" y="17833"/>
                    </a:cubicBezTo>
                    <a:cubicBezTo>
                      <a:pt x="14414" y="17778"/>
                      <a:pt x="14451" y="17723"/>
                      <a:pt x="14469" y="17686"/>
                    </a:cubicBezTo>
                    <a:cubicBezTo>
                      <a:pt x="14543" y="17557"/>
                      <a:pt x="14598" y="17374"/>
                      <a:pt x="14488" y="17245"/>
                    </a:cubicBezTo>
                    <a:cubicBezTo>
                      <a:pt x="14444" y="17190"/>
                      <a:pt x="14374" y="17155"/>
                      <a:pt x="14305" y="17155"/>
                    </a:cubicBezTo>
                    <a:cubicBezTo>
                      <a:pt x="14259" y="17155"/>
                      <a:pt x="14212" y="17171"/>
                      <a:pt x="14175" y="17208"/>
                    </a:cubicBezTo>
                    <a:cubicBezTo>
                      <a:pt x="14120" y="17263"/>
                      <a:pt x="14120" y="17355"/>
                      <a:pt x="14139" y="17429"/>
                    </a:cubicBezTo>
                    <a:cubicBezTo>
                      <a:pt x="14157" y="17502"/>
                      <a:pt x="14194" y="17576"/>
                      <a:pt x="14157" y="17649"/>
                    </a:cubicBezTo>
                    <a:cubicBezTo>
                      <a:pt x="14148" y="17668"/>
                      <a:pt x="14134" y="17677"/>
                      <a:pt x="14118" y="17677"/>
                    </a:cubicBezTo>
                    <a:cubicBezTo>
                      <a:pt x="14102" y="17677"/>
                      <a:pt x="14083" y="17668"/>
                      <a:pt x="14065" y="17649"/>
                    </a:cubicBezTo>
                    <a:cubicBezTo>
                      <a:pt x="14028" y="17631"/>
                      <a:pt x="13991" y="17613"/>
                      <a:pt x="13955" y="17594"/>
                    </a:cubicBezTo>
                    <a:cubicBezTo>
                      <a:pt x="13863" y="17539"/>
                      <a:pt x="13771" y="17502"/>
                      <a:pt x="13661" y="17484"/>
                    </a:cubicBezTo>
                    <a:cubicBezTo>
                      <a:pt x="13625" y="17479"/>
                      <a:pt x="13587" y="17475"/>
                      <a:pt x="13549" y="17475"/>
                    </a:cubicBezTo>
                    <a:cubicBezTo>
                      <a:pt x="13448" y="17475"/>
                      <a:pt x="13346" y="17501"/>
                      <a:pt x="13293" y="17594"/>
                    </a:cubicBezTo>
                    <a:cubicBezTo>
                      <a:pt x="13274" y="17594"/>
                      <a:pt x="13274" y="17613"/>
                      <a:pt x="13274" y="17631"/>
                    </a:cubicBezTo>
                    <a:cubicBezTo>
                      <a:pt x="13274" y="17631"/>
                      <a:pt x="13256" y="17649"/>
                      <a:pt x="13256" y="17649"/>
                    </a:cubicBezTo>
                    <a:cubicBezTo>
                      <a:pt x="13256" y="17668"/>
                      <a:pt x="13256" y="17668"/>
                      <a:pt x="13256" y="17686"/>
                    </a:cubicBezTo>
                    <a:cubicBezTo>
                      <a:pt x="13256" y="17686"/>
                      <a:pt x="13256" y="17705"/>
                      <a:pt x="13256" y="17705"/>
                    </a:cubicBezTo>
                    <a:cubicBezTo>
                      <a:pt x="13256" y="17723"/>
                      <a:pt x="13256" y="17723"/>
                      <a:pt x="13256" y="17723"/>
                    </a:cubicBezTo>
                    <a:cubicBezTo>
                      <a:pt x="13256" y="17741"/>
                      <a:pt x="13274" y="17741"/>
                      <a:pt x="13274" y="17760"/>
                    </a:cubicBezTo>
                    <a:cubicBezTo>
                      <a:pt x="13274" y="17760"/>
                      <a:pt x="13274" y="17778"/>
                      <a:pt x="13274" y="17778"/>
                    </a:cubicBezTo>
                    <a:cubicBezTo>
                      <a:pt x="13274" y="17778"/>
                      <a:pt x="13293" y="17796"/>
                      <a:pt x="13293" y="17796"/>
                    </a:cubicBezTo>
                    <a:cubicBezTo>
                      <a:pt x="13293" y="17815"/>
                      <a:pt x="13293" y="17815"/>
                      <a:pt x="13293" y="17815"/>
                    </a:cubicBezTo>
                    <a:cubicBezTo>
                      <a:pt x="13311" y="17833"/>
                      <a:pt x="13311" y="17833"/>
                      <a:pt x="13311" y="17852"/>
                    </a:cubicBezTo>
                    <a:cubicBezTo>
                      <a:pt x="13330" y="17852"/>
                      <a:pt x="13330" y="17852"/>
                      <a:pt x="13330" y="17870"/>
                    </a:cubicBezTo>
                    <a:cubicBezTo>
                      <a:pt x="13330" y="17870"/>
                      <a:pt x="13348" y="17870"/>
                      <a:pt x="13348" y="17888"/>
                    </a:cubicBezTo>
                    <a:cubicBezTo>
                      <a:pt x="13348" y="17888"/>
                      <a:pt x="13366" y="17907"/>
                      <a:pt x="13366" y="17907"/>
                    </a:cubicBezTo>
                    <a:cubicBezTo>
                      <a:pt x="13385" y="17907"/>
                      <a:pt x="13385" y="17907"/>
                      <a:pt x="13385" y="17925"/>
                    </a:cubicBezTo>
                    <a:cubicBezTo>
                      <a:pt x="13403" y="17925"/>
                      <a:pt x="13422" y="17944"/>
                      <a:pt x="13422" y="17944"/>
                    </a:cubicBezTo>
                    <a:cubicBezTo>
                      <a:pt x="13587" y="18054"/>
                      <a:pt x="13808" y="17980"/>
                      <a:pt x="13973" y="18054"/>
                    </a:cubicBezTo>
                    <a:cubicBezTo>
                      <a:pt x="14047" y="18091"/>
                      <a:pt x="14120" y="18146"/>
                      <a:pt x="14139" y="18201"/>
                    </a:cubicBezTo>
                    <a:cubicBezTo>
                      <a:pt x="14139" y="18238"/>
                      <a:pt x="14157" y="18293"/>
                      <a:pt x="14102" y="18311"/>
                    </a:cubicBezTo>
                    <a:cubicBezTo>
                      <a:pt x="14096" y="18317"/>
                      <a:pt x="14088" y="18319"/>
                      <a:pt x="14078" y="18319"/>
                    </a:cubicBezTo>
                    <a:cubicBezTo>
                      <a:pt x="14054" y="18319"/>
                      <a:pt x="14023" y="18306"/>
                      <a:pt x="14010" y="18293"/>
                    </a:cubicBezTo>
                    <a:cubicBezTo>
                      <a:pt x="13955" y="18256"/>
                      <a:pt x="13881" y="18238"/>
                      <a:pt x="13826" y="18238"/>
                    </a:cubicBezTo>
                    <a:cubicBezTo>
                      <a:pt x="13771" y="18219"/>
                      <a:pt x="13716" y="18210"/>
                      <a:pt x="13661" y="18210"/>
                    </a:cubicBezTo>
                    <a:cubicBezTo>
                      <a:pt x="13605" y="18210"/>
                      <a:pt x="13550" y="18219"/>
                      <a:pt x="13495" y="18238"/>
                    </a:cubicBezTo>
                    <a:cubicBezTo>
                      <a:pt x="13477" y="18238"/>
                      <a:pt x="13458" y="18238"/>
                      <a:pt x="13440" y="18256"/>
                    </a:cubicBezTo>
                    <a:lnTo>
                      <a:pt x="13422" y="18256"/>
                    </a:lnTo>
                    <a:cubicBezTo>
                      <a:pt x="13403" y="18256"/>
                      <a:pt x="13385" y="18274"/>
                      <a:pt x="13366" y="18293"/>
                    </a:cubicBezTo>
                    <a:cubicBezTo>
                      <a:pt x="13330" y="18293"/>
                      <a:pt x="13311" y="18311"/>
                      <a:pt x="13293" y="18348"/>
                    </a:cubicBezTo>
                    <a:cubicBezTo>
                      <a:pt x="13293" y="18348"/>
                      <a:pt x="13293" y="18366"/>
                      <a:pt x="13293" y="18366"/>
                    </a:cubicBezTo>
                    <a:cubicBezTo>
                      <a:pt x="13274" y="18422"/>
                      <a:pt x="13293" y="18495"/>
                      <a:pt x="13348" y="18532"/>
                    </a:cubicBezTo>
                    <a:cubicBezTo>
                      <a:pt x="13392" y="18565"/>
                      <a:pt x="13443" y="18572"/>
                      <a:pt x="13496" y="18572"/>
                    </a:cubicBezTo>
                    <a:cubicBezTo>
                      <a:pt x="13532" y="18572"/>
                      <a:pt x="13569" y="18569"/>
                      <a:pt x="13605" y="18569"/>
                    </a:cubicBezTo>
                    <a:cubicBezTo>
                      <a:pt x="13642" y="18569"/>
                      <a:pt x="13679" y="18569"/>
                      <a:pt x="13734" y="18587"/>
                    </a:cubicBezTo>
                    <a:lnTo>
                      <a:pt x="13716" y="18587"/>
                    </a:lnTo>
                    <a:cubicBezTo>
                      <a:pt x="13679" y="18661"/>
                      <a:pt x="13697" y="18716"/>
                      <a:pt x="13734" y="18771"/>
                    </a:cubicBezTo>
                    <a:cubicBezTo>
                      <a:pt x="13752" y="18826"/>
                      <a:pt x="13808" y="18900"/>
                      <a:pt x="13734" y="18936"/>
                    </a:cubicBezTo>
                    <a:cubicBezTo>
                      <a:pt x="13713" y="18958"/>
                      <a:pt x="13672" y="18967"/>
                      <a:pt x="13631" y="18967"/>
                    </a:cubicBezTo>
                    <a:cubicBezTo>
                      <a:pt x="13602" y="18967"/>
                      <a:pt x="13573" y="18962"/>
                      <a:pt x="13550" y="18955"/>
                    </a:cubicBezTo>
                    <a:cubicBezTo>
                      <a:pt x="13495" y="18936"/>
                      <a:pt x="13431" y="18918"/>
                      <a:pt x="13369" y="18918"/>
                    </a:cubicBezTo>
                    <a:cubicBezTo>
                      <a:pt x="13307" y="18918"/>
                      <a:pt x="13247" y="18936"/>
                      <a:pt x="13201" y="18991"/>
                    </a:cubicBezTo>
                    <a:cubicBezTo>
                      <a:pt x="13201" y="18991"/>
                      <a:pt x="13201" y="18991"/>
                      <a:pt x="13183" y="19010"/>
                    </a:cubicBezTo>
                    <a:cubicBezTo>
                      <a:pt x="13183" y="19028"/>
                      <a:pt x="13183" y="19028"/>
                      <a:pt x="13183" y="19047"/>
                    </a:cubicBezTo>
                    <a:cubicBezTo>
                      <a:pt x="13164" y="19047"/>
                      <a:pt x="13164" y="19047"/>
                      <a:pt x="13164" y="19065"/>
                    </a:cubicBezTo>
                    <a:cubicBezTo>
                      <a:pt x="13164" y="19065"/>
                      <a:pt x="13164" y="19065"/>
                      <a:pt x="13164" y="19083"/>
                    </a:cubicBezTo>
                    <a:cubicBezTo>
                      <a:pt x="13164" y="19083"/>
                      <a:pt x="13164" y="19102"/>
                      <a:pt x="13183" y="19102"/>
                    </a:cubicBezTo>
                    <a:cubicBezTo>
                      <a:pt x="13183" y="19102"/>
                      <a:pt x="13183" y="19120"/>
                      <a:pt x="13183" y="19120"/>
                    </a:cubicBezTo>
                    <a:cubicBezTo>
                      <a:pt x="13183" y="19120"/>
                      <a:pt x="13183" y="19139"/>
                      <a:pt x="13183" y="19139"/>
                    </a:cubicBezTo>
                    <a:cubicBezTo>
                      <a:pt x="13201" y="19139"/>
                      <a:pt x="13201" y="19157"/>
                      <a:pt x="13201" y="19157"/>
                    </a:cubicBezTo>
                    <a:cubicBezTo>
                      <a:pt x="13201" y="19157"/>
                      <a:pt x="13219" y="19175"/>
                      <a:pt x="13219" y="19175"/>
                    </a:cubicBezTo>
                    <a:cubicBezTo>
                      <a:pt x="13219" y="19175"/>
                      <a:pt x="13219" y="19194"/>
                      <a:pt x="13238" y="19194"/>
                    </a:cubicBezTo>
                    <a:cubicBezTo>
                      <a:pt x="13238" y="19194"/>
                      <a:pt x="13238" y="19194"/>
                      <a:pt x="13256" y="19212"/>
                    </a:cubicBezTo>
                    <a:lnTo>
                      <a:pt x="13274" y="19212"/>
                    </a:lnTo>
                    <a:cubicBezTo>
                      <a:pt x="13274" y="19230"/>
                      <a:pt x="13293" y="19230"/>
                      <a:pt x="13293" y="19230"/>
                    </a:cubicBezTo>
                    <a:lnTo>
                      <a:pt x="13311" y="19230"/>
                    </a:lnTo>
                    <a:cubicBezTo>
                      <a:pt x="13330" y="19249"/>
                      <a:pt x="13330" y="19249"/>
                      <a:pt x="13348" y="19249"/>
                    </a:cubicBezTo>
                    <a:cubicBezTo>
                      <a:pt x="13366" y="19253"/>
                      <a:pt x="13384" y="19254"/>
                      <a:pt x="13401" y="19254"/>
                    </a:cubicBezTo>
                    <a:cubicBezTo>
                      <a:pt x="13469" y="19254"/>
                      <a:pt x="13528" y="19230"/>
                      <a:pt x="13587" y="19230"/>
                    </a:cubicBezTo>
                    <a:lnTo>
                      <a:pt x="13716" y="19230"/>
                    </a:lnTo>
                    <a:cubicBezTo>
                      <a:pt x="13752" y="19249"/>
                      <a:pt x="13789" y="19267"/>
                      <a:pt x="13826" y="19304"/>
                    </a:cubicBezTo>
                    <a:cubicBezTo>
                      <a:pt x="13881" y="19341"/>
                      <a:pt x="13936" y="19414"/>
                      <a:pt x="13991" y="19469"/>
                    </a:cubicBezTo>
                    <a:cubicBezTo>
                      <a:pt x="14010" y="19506"/>
                      <a:pt x="14047" y="19543"/>
                      <a:pt x="14065" y="19561"/>
                    </a:cubicBezTo>
                    <a:cubicBezTo>
                      <a:pt x="13679" y="19653"/>
                      <a:pt x="13274" y="19745"/>
                      <a:pt x="12888" y="19837"/>
                    </a:cubicBezTo>
                    <a:cubicBezTo>
                      <a:pt x="12925" y="19800"/>
                      <a:pt x="12944" y="19745"/>
                      <a:pt x="12962" y="19690"/>
                    </a:cubicBezTo>
                    <a:cubicBezTo>
                      <a:pt x="12962" y="19663"/>
                      <a:pt x="12942" y="19646"/>
                      <a:pt x="12924" y="19646"/>
                    </a:cubicBezTo>
                    <a:cubicBezTo>
                      <a:pt x="12918" y="19646"/>
                      <a:pt x="12912" y="19648"/>
                      <a:pt x="12907" y="19653"/>
                    </a:cubicBezTo>
                    <a:cubicBezTo>
                      <a:pt x="12833" y="19745"/>
                      <a:pt x="12741" y="19819"/>
                      <a:pt x="12631" y="19856"/>
                    </a:cubicBezTo>
                    <a:cubicBezTo>
                      <a:pt x="12649" y="19782"/>
                      <a:pt x="12668" y="19690"/>
                      <a:pt x="12705" y="19598"/>
                    </a:cubicBezTo>
                    <a:cubicBezTo>
                      <a:pt x="12705" y="19580"/>
                      <a:pt x="12686" y="19561"/>
                      <a:pt x="12649" y="19561"/>
                    </a:cubicBezTo>
                    <a:cubicBezTo>
                      <a:pt x="12539" y="19617"/>
                      <a:pt x="12521" y="19727"/>
                      <a:pt x="12484" y="19837"/>
                    </a:cubicBezTo>
                    <a:cubicBezTo>
                      <a:pt x="12484" y="19874"/>
                      <a:pt x="12466" y="19911"/>
                      <a:pt x="12429" y="19947"/>
                    </a:cubicBezTo>
                    <a:cubicBezTo>
                      <a:pt x="12300" y="19984"/>
                      <a:pt x="12153" y="20021"/>
                      <a:pt x="12024" y="20058"/>
                    </a:cubicBezTo>
                    <a:cubicBezTo>
                      <a:pt x="12006" y="20058"/>
                      <a:pt x="12006" y="20039"/>
                      <a:pt x="12006" y="20039"/>
                    </a:cubicBezTo>
                    <a:cubicBezTo>
                      <a:pt x="11932" y="19966"/>
                      <a:pt x="11951" y="19837"/>
                      <a:pt x="12043" y="19782"/>
                    </a:cubicBezTo>
                    <a:cubicBezTo>
                      <a:pt x="12104" y="19741"/>
                      <a:pt x="12170" y="19729"/>
                      <a:pt x="12239" y="19729"/>
                    </a:cubicBezTo>
                    <a:cubicBezTo>
                      <a:pt x="12295" y="19729"/>
                      <a:pt x="12353" y="19737"/>
                      <a:pt x="12410" y="19745"/>
                    </a:cubicBezTo>
                    <a:cubicBezTo>
                      <a:pt x="12429" y="19745"/>
                      <a:pt x="12447" y="19745"/>
                      <a:pt x="12447" y="19727"/>
                    </a:cubicBezTo>
                    <a:cubicBezTo>
                      <a:pt x="12484" y="19672"/>
                      <a:pt x="12447" y="19635"/>
                      <a:pt x="12410" y="19598"/>
                    </a:cubicBezTo>
                    <a:cubicBezTo>
                      <a:pt x="12392" y="19592"/>
                      <a:pt x="12374" y="19590"/>
                      <a:pt x="12355" y="19590"/>
                    </a:cubicBezTo>
                    <a:cubicBezTo>
                      <a:pt x="12318" y="19590"/>
                      <a:pt x="12282" y="19598"/>
                      <a:pt x="12245" y="19598"/>
                    </a:cubicBezTo>
                    <a:cubicBezTo>
                      <a:pt x="12153" y="19598"/>
                      <a:pt x="12171" y="19506"/>
                      <a:pt x="12208" y="19451"/>
                    </a:cubicBezTo>
                    <a:cubicBezTo>
                      <a:pt x="12227" y="19396"/>
                      <a:pt x="12263" y="19359"/>
                      <a:pt x="12318" y="19322"/>
                    </a:cubicBezTo>
                    <a:cubicBezTo>
                      <a:pt x="12455" y="19186"/>
                      <a:pt x="12642" y="19110"/>
                      <a:pt x="12827" y="19110"/>
                    </a:cubicBezTo>
                    <a:cubicBezTo>
                      <a:pt x="12891" y="19110"/>
                      <a:pt x="12955" y="19120"/>
                      <a:pt x="13017" y="19139"/>
                    </a:cubicBezTo>
                    <a:cubicBezTo>
                      <a:pt x="13035" y="19139"/>
                      <a:pt x="13054" y="19139"/>
                      <a:pt x="13054" y="19120"/>
                    </a:cubicBezTo>
                    <a:cubicBezTo>
                      <a:pt x="13091" y="19028"/>
                      <a:pt x="12999" y="18973"/>
                      <a:pt x="12925" y="18955"/>
                    </a:cubicBezTo>
                    <a:cubicBezTo>
                      <a:pt x="12909" y="18955"/>
                      <a:pt x="12863" y="18962"/>
                      <a:pt x="12818" y="18962"/>
                    </a:cubicBezTo>
                    <a:cubicBezTo>
                      <a:pt x="12761" y="18962"/>
                      <a:pt x="12705" y="18951"/>
                      <a:pt x="12705" y="18900"/>
                    </a:cubicBezTo>
                    <a:cubicBezTo>
                      <a:pt x="12705" y="18863"/>
                      <a:pt x="12778" y="18826"/>
                      <a:pt x="12815" y="18808"/>
                    </a:cubicBezTo>
                    <a:cubicBezTo>
                      <a:pt x="12852" y="18771"/>
                      <a:pt x="12888" y="18734"/>
                      <a:pt x="12907" y="18697"/>
                    </a:cubicBezTo>
                    <a:cubicBezTo>
                      <a:pt x="12962" y="18642"/>
                      <a:pt x="12999" y="18550"/>
                      <a:pt x="12962" y="18477"/>
                    </a:cubicBezTo>
                    <a:cubicBezTo>
                      <a:pt x="12962" y="18464"/>
                      <a:pt x="12944" y="18451"/>
                      <a:pt x="12926" y="18451"/>
                    </a:cubicBezTo>
                    <a:cubicBezTo>
                      <a:pt x="12919" y="18451"/>
                      <a:pt x="12912" y="18453"/>
                      <a:pt x="12907" y="18458"/>
                    </a:cubicBezTo>
                    <a:cubicBezTo>
                      <a:pt x="12815" y="18550"/>
                      <a:pt x="12760" y="18661"/>
                      <a:pt x="12686" y="18771"/>
                    </a:cubicBezTo>
                    <a:cubicBezTo>
                      <a:pt x="12626" y="18846"/>
                      <a:pt x="12542" y="18933"/>
                      <a:pt x="12443" y="18933"/>
                    </a:cubicBezTo>
                    <a:cubicBezTo>
                      <a:pt x="12421" y="18933"/>
                      <a:pt x="12398" y="18928"/>
                      <a:pt x="12374" y="18918"/>
                    </a:cubicBezTo>
                    <a:cubicBezTo>
                      <a:pt x="12245" y="18863"/>
                      <a:pt x="12263" y="18679"/>
                      <a:pt x="12318" y="18587"/>
                    </a:cubicBezTo>
                    <a:cubicBezTo>
                      <a:pt x="12355" y="18513"/>
                      <a:pt x="12392" y="18458"/>
                      <a:pt x="12447" y="18403"/>
                    </a:cubicBezTo>
                    <a:cubicBezTo>
                      <a:pt x="12484" y="18348"/>
                      <a:pt x="12539" y="18274"/>
                      <a:pt x="12594" y="18201"/>
                    </a:cubicBezTo>
                    <a:cubicBezTo>
                      <a:pt x="12613" y="18183"/>
                      <a:pt x="12594" y="18146"/>
                      <a:pt x="12557" y="18146"/>
                    </a:cubicBezTo>
                    <a:cubicBezTo>
                      <a:pt x="12466" y="18183"/>
                      <a:pt x="12374" y="18238"/>
                      <a:pt x="12337" y="18330"/>
                    </a:cubicBezTo>
                    <a:cubicBezTo>
                      <a:pt x="12318" y="18385"/>
                      <a:pt x="12318" y="18440"/>
                      <a:pt x="12300" y="18477"/>
                    </a:cubicBezTo>
                    <a:cubicBezTo>
                      <a:pt x="12289" y="18498"/>
                      <a:pt x="12272" y="18507"/>
                      <a:pt x="12253" y="18507"/>
                    </a:cubicBezTo>
                    <a:cubicBezTo>
                      <a:pt x="12239" y="18507"/>
                      <a:pt x="12223" y="18503"/>
                      <a:pt x="12208" y="18495"/>
                    </a:cubicBezTo>
                    <a:cubicBezTo>
                      <a:pt x="12116" y="18458"/>
                      <a:pt x="12098" y="18348"/>
                      <a:pt x="12061" y="18274"/>
                    </a:cubicBezTo>
                    <a:cubicBezTo>
                      <a:pt x="12043" y="18183"/>
                      <a:pt x="12006" y="18109"/>
                      <a:pt x="11914" y="18091"/>
                    </a:cubicBezTo>
                    <a:cubicBezTo>
                      <a:pt x="11909" y="18085"/>
                      <a:pt x="11903" y="18083"/>
                      <a:pt x="11898" y="18083"/>
                    </a:cubicBezTo>
                    <a:cubicBezTo>
                      <a:pt x="11886" y="18083"/>
                      <a:pt x="11877" y="18096"/>
                      <a:pt x="11877" y="18109"/>
                    </a:cubicBezTo>
                    <a:cubicBezTo>
                      <a:pt x="11767" y="18274"/>
                      <a:pt x="11914" y="18458"/>
                      <a:pt x="12006" y="18605"/>
                    </a:cubicBezTo>
                    <a:cubicBezTo>
                      <a:pt x="12116" y="18771"/>
                      <a:pt x="12153" y="18955"/>
                      <a:pt x="12079" y="19139"/>
                    </a:cubicBezTo>
                    <a:cubicBezTo>
                      <a:pt x="12045" y="19242"/>
                      <a:pt x="11930" y="19361"/>
                      <a:pt x="11795" y="19361"/>
                    </a:cubicBezTo>
                    <a:cubicBezTo>
                      <a:pt x="11786" y="19361"/>
                      <a:pt x="11776" y="19360"/>
                      <a:pt x="11767" y="19359"/>
                    </a:cubicBezTo>
                    <a:cubicBezTo>
                      <a:pt x="11583" y="19322"/>
                      <a:pt x="11620" y="19065"/>
                      <a:pt x="11675" y="18955"/>
                    </a:cubicBezTo>
                    <a:cubicBezTo>
                      <a:pt x="11749" y="18808"/>
                      <a:pt x="11840" y="18661"/>
                      <a:pt x="11785" y="18495"/>
                    </a:cubicBezTo>
                    <a:cubicBezTo>
                      <a:pt x="11785" y="18482"/>
                      <a:pt x="11767" y="18469"/>
                      <a:pt x="11750" y="18469"/>
                    </a:cubicBezTo>
                    <a:cubicBezTo>
                      <a:pt x="11743" y="18469"/>
                      <a:pt x="11736" y="18471"/>
                      <a:pt x="11730" y="18477"/>
                    </a:cubicBezTo>
                    <a:cubicBezTo>
                      <a:pt x="11657" y="18569"/>
                      <a:pt x="11583" y="18661"/>
                      <a:pt x="11546" y="18771"/>
                    </a:cubicBezTo>
                    <a:cubicBezTo>
                      <a:pt x="11436" y="18734"/>
                      <a:pt x="11418" y="18569"/>
                      <a:pt x="11381" y="18458"/>
                    </a:cubicBezTo>
                    <a:cubicBezTo>
                      <a:pt x="11362" y="18330"/>
                      <a:pt x="11307" y="18164"/>
                      <a:pt x="11179" y="18109"/>
                    </a:cubicBezTo>
                    <a:cubicBezTo>
                      <a:pt x="11160" y="18109"/>
                      <a:pt x="11142" y="18109"/>
                      <a:pt x="11123" y="18127"/>
                    </a:cubicBezTo>
                    <a:cubicBezTo>
                      <a:pt x="11087" y="18293"/>
                      <a:pt x="11142" y="18440"/>
                      <a:pt x="11215" y="18587"/>
                    </a:cubicBezTo>
                    <a:cubicBezTo>
                      <a:pt x="11289" y="18734"/>
                      <a:pt x="11381" y="18863"/>
                      <a:pt x="11436" y="19010"/>
                    </a:cubicBezTo>
                    <a:cubicBezTo>
                      <a:pt x="11454" y="19065"/>
                      <a:pt x="11473" y="19139"/>
                      <a:pt x="11473" y="19194"/>
                    </a:cubicBezTo>
                    <a:cubicBezTo>
                      <a:pt x="11473" y="19249"/>
                      <a:pt x="11454" y="19322"/>
                      <a:pt x="11399" y="19359"/>
                    </a:cubicBezTo>
                    <a:cubicBezTo>
                      <a:pt x="11375" y="19377"/>
                      <a:pt x="11351" y="19384"/>
                      <a:pt x="11330" y="19384"/>
                    </a:cubicBezTo>
                    <a:cubicBezTo>
                      <a:pt x="11237" y="19384"/>
                      <a:pt x="11172" y="19250"/>
                      <a:pt x="11142" y="19175"/>
                    </a:cubicBezTo>
                    <a:cubicBezTo>
                      <a:pt x="11105" y="19047"/>
                      <a:pt x="11068" y="18918"/>
                      <a:pt x="10940" y="18863"/>
                    </a:cubicBezTo>
                    <a:cubicBezTo>
                      <a:pt x="10921" y="18863"/>
                      <a:pt x="10903" y="18881"/>
                      <a:pt x="10903" y="18900"/>
                    </a:cubicBezTo>
                    <a:cubicBezTo>
                      <a:pt x="10884" y="18973"/>
                      <a:pt x="10884" y="19065"/>
                      <a:pt x="10903" y="19139"/>
                    </a:cubicBezTo>
                    <a:cubicBezTo>
                      <a:pt x="11013" y="19451"/>
                      <a:pt x="11344" y="19653"/>
                      <a:pt x="11381" y="20003"/>
                    </a:cubicBezTo>
                    <a:cubicBezTo>
                      <a:pt x="11381" y="20076"/>
                      <a:pt x="11381" y="20131"/>
                      <a:pt x="11344" y="20205"/>
                    </a:cubicBezTo>
                    <a:cubicBezTo>
                      <a:pt x="11344" y="20205"/>
                      <a:pt x="11326" y="20223"/>
                      <a:pt x="11326" y="20223"/>
                    </a:cubicBezTo>
                    <a:cubicBezTo>
                      <a:pt x="11289" y="20242"/>
                      <a:pt x="11271" y="20242"/>
                      <a:pt x="11252" y="20242"/>
                    </a:cubicBezTo>
                    <a:cubicBezTo>
                      <a:pt x="11215" y="20223"/>
                      <a:pt x="11179" y="20186"/>
                      <a:pt x="11160" y="20150"/>
                    </a:cubicBezTo>
                    <a:cubicBezTo>
                      <a:pt x="11087" y="20076"/>
                      <a:pt x="11050" y="20003"/>
                      <a:pt x="11013" y="19911"/>
                    </a:cubicBezTo>
                    <a:cubicBezTo>
                      <a:pt x="10976" y="19819"/>
                      <a:pt x="10976" y="19727"/>
                      <a:pt x="10940" y="19635"/>
                    </a:cubicBezTo>
                    <a:cubicBezTo>
                      <a:pt x="10921" y="19561"/>
                      <a:pt x="10848" y="19506"/>
                      <a:pt x="10774" y="19488"/>
                    </a:cubicBezTo>
                    <a:cubicBezTo>
                      <a:pt x="10719" y="19488"/>
                      <a:pt x="10664" y="19543"/>
                      <a:pt x="10645" y="19598"/>
                    </a:cubicBezTo>
                    <a:cubicBezTo>
                      <a:pt x="10627" y="19727"/>
                      <a:pt x="10756" y="19819"/>
                      <a:pt x="10774" y="19947"/>
                    </a:cubicBezTo>
                    <a:cubicBezTo>
                      <a:pt x="10790" y="19995"/>
                      <a:pt x="10778" y="20043"/>
                      <a:pt x="10727" y="20043"/>
                    </a:cubicBezTo>
                    <a:cubicBezTo>
                      <a:pt x="10719" y="20043"/>
                      <a:pt x="10710" y="20042"/>
                      <a:pt x="10701" y="20039"/>
                    </a:cubicBezTo>
                    <a:cubicBezTo>
                      <a:pt x="10645" y="20039"/>
                      <a:pt x="10609" y="20003"/>
                      <a:pt x="10554" y="19984"/>
                    </a:cubicBezTo>
                    <a:cubicBezTo>
                      <a:pt x="10531" y="19961"/>
                      <a:pt x="10501" y="19946"/>
                      <a:pt x="10469" y="19946"/>
                    </a:cubicBezTo>
                    <a:cubicBezTo>
                      <a:pt x="10449" y="19946"/>
                      <a:pt x="10428" y="19952"/>
                      <a:pt x="10406" y="19966"/>
                    </a:cubicBezTo>
                    <a:cubicBezTo>
                      <a:pt x="10351" y="19984"/>
                      <a:pt x="10333" y="20039"/>
                      <a:pt x="10351" y="20095"/>
                    </a:cubicBezTo>
                    <a:cubicBezTo>
                      <a:pt x="10370" y="20242"/>
                      <a:pt x="10554" y="20297"/>
                      <a:pt x="10682" y="20352"/>
                    </a:cubicBezTo>
                    <a:cubicBezTo>
                      <a:pt x="10701" y="20352"/>
                      <a:pt x="10719" y="20370"/>
                      <a:pt x="10737" y="20370"/>
                    </a:cubicBezTo>
                    <a:cubicBezTo>
                      <a:pt x="10609" y="20407"/>
                      <a:pt x="10462" y="20444"/>
                      <a:pt x="10333" y="20481"/>
                    </a:cubicBezTo>
                    <a:cubicBezTo>
                      <a:pt x="10315" y="20425"/>
                      <a:pt x="10315" y="20370"/>
                      <a:pt x="10315" y="20315"/>
                    </a:cubicBezTo>
                    <a:cubicBezTo>
                      <a:pt x="10315" y="20223"/>
                      <a:pt x="10296" y="20131"/>
                      <a:pt x="10259" y="20039"/>
                    </a:cubicBezTo>
                    <a:cubicBezTo>
                      <a:pt x="10223" y="19929"/>
                      <a:pt x="10186" y="19837"/>
                      <a:pt x="10149" y="19745"/>
                    </a:cubicBezTo>
                    <a:cubicBezTo>
                      <a:pt x="10020" y="19451"/>
                      <a:pt x="9984" y="19047"/>
                      <a:pt x="10241" y="18789"/>
                    </a:cubicBezTo>
                    <a:cubicBezTo>
                      <a:pt x="10340" y="18707"/>
                      <a:pt x="10468" y="18639"/>
                      <a:pt x="10613" y="18639"/>
                    </a:cubicBezTo>
                    <a:cubicBezTo>
                      <a:pt x="10630" y="18639"/>
                      <a:pt x="10647" y="18640"/>
                      <a:pt x="10664" y="18642"/>
                    </a:cubicBezTo>
                    <a:cubicBezTo>
                      <a:pt x="10709" y="18653"/>
                      <a:pt x="10816" y="18699"/>
                      <a:pt x="10896" y="18699"/>
                    </a:cubicBezTo>
                    <a:cubicBezTo>
                      <a:pt x="10947" y="18699"/>
                      <a:pt x="10988" y="18681"/>
                      <a:pt x="10995" y="18624"/>
                    </a:cubicBezTo>
                    <a:cubicBezTo>
                      <a:pt x="10995" y="18605"/>
                      <a:pt x="10995" y="18587"/>
                      <a:pt x="10976" y="18587"/>
                    </a:cubicBezTo>
                    <a:cubicBezTo>
                      <a:pt x="10903" y="18550"/>
                      <a:pt x="10811" y="18513"/>
                      <a:pt x="10737" y="18477"/>
                    </a:cubicBezTo>
                    <a:cubicBezTo>
                      <a:pt x="10829" y="18440"/>
                      <a:pt x="10903" y="18366"/>
                      <a:pt x="10940" y="18274"/>
                    </a:cubicBezTo>
                    <a:cubicBezTo>
                      <a:pt x="10940" y="18256"/>
                      <a:pt x="10940" y="18238"/>
                      <a:pt x="10921" y="18238"/>
                    </a:cubicBezTo>
                    <a:cubicBezTo>
                      <a:pt x="10903" y="18235"/>
                      <a:pt x="10885" y="18234"/>
                      <a:pt x="10868" y="18234"/>
                    </a:cubicBezTo>
                    <a:cubicBezTo>
                      <a:pt x="10659" y="18234"/>
                      <a:pt x="10517" y="18422"/>
                      <a:pt x="10296" y="18422"/>
                    </a:cubicBezTo>
                    <a:cubicBezTo>
                      <a:pt x="10241" y="18422"/>
                      <a:pt x="10149" y="18403"/>
                      <a:pt x="10131" y="18330"/>
                    </a:cubicBezTo>
                    <a:cubicBezTo>
                      <a:pt x="10112" y="18256"/>
                      <a:pt x="10167" y="18201"/>
                      <a:pt x="10223" y="18164"/>
                    </a:cubicBezTo>
                    <a:cubicBezTo>
                      <a:pt x="10296" y="18109"/>
                      <a:pt x="10388" y="18091"/>
                      <a:pt x="10480" y="18072"/>
                    </a:cubicBezTo>
                    <a:cubicBezTo>
                      <a:pt x="10590" y="18054"/>
                      <a:pt x="10701" y="18017"/>
                      <a:pt x="10829" y="17999"/>
                    </a:cubicBezTo>
                    <a:cubicBezTo>
                      <a:pt x="10903" y="17980"/>
                      <a:pt x="10995" y="17962"/>
                      <a:pt x="11050" y="17888"/>
                    </a:cubicBezTo>
                    <a:cubicBezTo>
                      <a:pt x="11087" y="17833"/>
                      <a:pt x="11087" y="17760"/>
                      <a:pt x="11013" y="17723"/>
                    </a:cubicBezTo>
                    <a:cubicBezTo>
                      <a:pt x="10992" y="17712"/>
                      <a:pt x="10970" y="17708"/>
                      <a:pt x="10949" y="17708"/>
                    </a:cubicBezTo>
                    <a:cubicBezTo>
                      <a:pt x="10897" y="17708"/>
                      <a:pt x="10845" y="17734"/>
                      <a:pt x="10793" y="17760"/>
                    </a:cubicBezTo>
                    <a:cubicBezTo>
                      <a:pt x="10682" y="17796"/>
                      <a:pt x="10572" y="17852"/>
                      <a:pt x="10462" y="17888"/>
                    </a:cubicBezTo>
                    <a:cubicBezTo>
                      <a:pt x="10443" y="17852"/>
                      <a:pt x="10480" y="17796"/>
                      <a:pt x="10517" y="17760"/>
                    </a:cubicBezTo>
                    <a:cubicBezTo>
                      <a:pt x="10590" y="17686"/>
                      <a:pt x="10701" y="17594"/>
                      <a:pt x="10645" y="17484"/>
                    </a:cubicBezTo>
                    <a:cubicBezTo>
                      <a:pt x="10623" y="17455"/>
                      <a:pt x="10590" y="17443"/>
                      <a:pt x="10553" y="17443"/>
                    </a:cubicBezTo>
                    <a:cubicBezTo>
                      <a:pt x="10499" y="17443"/>
                      <a:pt x="10440" y="17469"/>
                      <a:pt x="10406" y="17502"/>
                    </a:cubicBezTo>
                    <a:cubicBezTo>
                      <a:pt x="10333" y="17576"/>
                      <a:pt x="10351" y="17741"/>
                      <a:pt x="10259" y="17796"/>
                    </a:cubicBezTo>
                    <a:cubicBezTo>
                      <a:pt x="10235" y="17813"/>
                      <a:pt x="10209" y="17820"/>
                      <a:pt x="10183" y="17820"/>
                    </a:cubicBezTo>
                    <a:cubicBezTo>
                      <a:pt x="10097" y="17820"/>
                      <a:pt x="10016" y="17735"/>
                      <a:pt x="10002" y="17649"/>
                    </a:cubicBezTo>
                    <a:cubicBezTo>
                      <a:pt x="10002" y="17521"/>
                      <a:pt x="10112" y="17429"/>
                      <a:pt x="10204" y="17374"/>
                    </a:cubicBezTo>
                    <a:cubicBezTo>
                      <a:pt x="10278" y="17337"/>
                      <a:pt x="10370" y="17318"/>
                      <a:pt x="10443" y="17300"/>
                    </a:cubicBezTo>
                    <a:cubicBezTo>
                      <a:pt x="10498" y="17300"/>
                      <a:pt x="10572" y="17300"/>
                      <a:pt x="10627" y="17263"/>
                    </a:cubicBezTo>
                    <a:cubicBezTo>
                      <a:pt x="10682" y="17227"/>
                      <a:pt x="10701" y="17190"/>
                      <a:pt x="10682" y="17135"/>
                    </a:cubicBezTo>
                    <a:cubicBezTo>
                      <a:pt x="10664" y="17098"/>
                      <a:pt x="10609" y="17061"/>
                      <a:pt x="10572" y="17061"/>
                    </a:cubicBezTo>
                    <a:cubicBezTo>
                      <a:pt x="10498" y="17061"/>
                      <a:pt x="10462" y="17079"/>
                      <a:pt x="10406" y="17116"/>
                    </a:cubicBezTo>
                    <a:cubicBezTo>
                      <a:pt x="10362" y="17131"/>
                      <a:pt x="10318" y="17182"/>
                      <a:pt x="10264" y="17182"/>
                    </a:cubicBezTo>
                    <a:cubicBezTo>
                      <a:pt x="10251" y="17182"/>
                      <a:pt x="10237" y="17179"/>
                      <a:pt x="10223" y="17171"/>
                    </a:cubicBezTo>
                    <a:cubicBezTo>
                      <a:pt x="10186" y="17171"/>
                      <a:pt x="10149" y="17116"/>
                      <a:pt x="10149" y="17079"/>
                    </a:cubicBezTo>
                    <a:cubicBezTo>
                      <a:pt x="10131" y="17024"/>
                      <a:pt x="10186" y="16969"/>
                      <a:pt x="10204" y="16932"/>
                    </a:cubicBezTo>
                    <a:cubicBezTo>
                      <a:pt x="10235" y="16855"/>
                      <a:pt x="10188" y="16777"/>
                      <a:pt x="10117" y="16777"/>
                    </a:cubicBezTo>
                    <a:cubicBezTo>
                      <a:pt x="10104" y="16777"/>
                      <a:pt x="10090" y="16780"/>
                      <a:pt x="10076" y="16785"/>
                    </a:cubicBezTo>
                    <a:cubicBezTo>
                      <a:pt x="9965" y="16804"/>
                      <a:pt x="9928" y="16914"/>
                      <a:pt x="9947" y="17024"/>
                    </a:cubicBezTo>
                    <a:cubicBezTo>
                      <a:pt x="9947" y="17079"/>
                      <a:pt x="9947" y="17135"/>
                      <a:pt x="9928" y="17208"/>
                    </a:cubicBezTo>
                    <a:cubicBezTo>
                      <a:pt x="9910" y="17245"/>
                      <a:pt x="9892" y="17300"/>
                      <a:pt x="9873" y="17355"/>
                    </a:cubicBezTo>
                    <a:cubicBezTo>
                      <a:pt x="9818" y="17447"/>
                      <a:pt x="9745" y="17539"/>
                      <a:pt x="9708" y="17649"/>
                    </a:cubicBezTo>
                    <a:cubicBezTo>
                      <a:pt x="9671" y="17741"/>
                      <a:pt x="9653" y="17852"/>
                      <a:pt x="9653" y="17962"/>
                    </a:cubicBezTo>
                    <a:cubicBezTo>
                      <a:pt x="9653" y="18054"/>
                      <a:pt x="9671" y="18183"/>
                      <a:pt x="9616" y="18256"/>
                    </a:cubicBezTo>
                    <a:cubicBezTo>
                      <a:pt x="9587" y="18285"/>
                      <a:pt x="9550" y="18298"/>
                      <a:pt x="9513" y="18298"/>
                    </a:cubicBezTo>
                    <a:cubicBezTo>
                      <a:pt x="9432" y="18298"/>
                      <a:pt x="9347" y="18240"/>
                      <a:pt x="9322" y="18164"/>
                    </a:cubicBezTo>
                    <a:cubicBezTo>
                      <a:pt x="9267" y="18035"/>
                      <a:pt x="9303" y="17870"/>
                      <a:pt x="9340" y="17741"/>
                    </a:cubicBezTo>
                    <a:cubicBezTo>
                      <a:pt x="9377" y="17613"/>
                      <a:pt x="9432" y="17502"/>
                      <a:pt x="9524" y="17374"/>
                    </a:cubicBezTo>
                    <a:cubicBezTo>
                      <a:pt x="9598" y="17282"/>
                      <a:pt x="9689" y="17190"/>
                      <a:pt x="9763" y="17079"/>
                    </a:cubicBezTo>
                    <a:cubicBezTo>
                      <a:pt x="9818" y="17006"/>
                      <a:pt x="9873" y="16877"/>
                      <a:pt x="9800" y="16804"/>
                    </a:cubicBezTo>
                    <a:cubicBezTo>
                      <a:pt x="9781" y="16785"/>
                      <a:pt x="9763" y="16785"/>
                      <a:pt x="9745" y="16785"/>
                    </a:cubicBezTo>
                    <a:cubicBezTo>
                      <a:pt x="9634" y="16822"/>
                      <a:pt x="9598" y="16969"/>
                      <a:pt x="9524" y="17061"/>
                    </a:cubicBezTo>
                    <a:lnTo>
                      <a:pt x="9432" y="17208"/>
                    </a:lnTo>
                    <a:cubicBezTo>
                      <a:pt x="9395" y="17245"/>
                      <a:pt x="9359" y="17300"/>
                      <a:pt x="9322" y="17318"/>
                    </a:cubicBezTo>
                    <a:cubicBezTo>
                      <a:pt x="9312" y="17323"/>
                      <a:pt x="9302" y="17326"/>
                      <a:pt x="9292" y="17326"/>
                    </a:cubicBezTo>
                    <a:cubicBezTo>
                      <a:pt x="9265" y="17326"/>
                      <a:pt x="9238" y="17309"/>
                      <a:pt x="9212" y="17282"/>
                    </a:cubicBezTo>
                    <a:cubicBezTo>
                      <a:pt x="9193" y="17245"/>
                      <a:pt x="9193" y="17208"/>
                      <a:pt x="9193" y="17171"/>
                    </a:cubicBezTo>
                    <a:cubicBezTo>
                      <a:pt x="9193" y="17061"/>
                      <a:pt x="9212" y="16969"/>
                      <a:pt x="9230" y="16859"/>
                    </a:cubicBezTo>
                    <a:cubicBezTo>
                      <a:pt x="9248" y="16767"/>
                      <a:pt x="9285" y="16675"/>
                      <a:pt x="9285" y="16565"/>
                    </a:cubicBezTo>
                    <a:cubicBezTo>
                      <a:pt x="9303" y="16510"/>
                      <a:pt x="9285" y="16436"/>
                      <a:pt x="9230" y="16399"/>
                    </a:cubicBezTo>
                    <a:cubicBezTo>
                      <a:pt x="9216" y="16395"/>
                      <a:pt x="9201" y="16392"/>
                      <a:pt x="9186" y="16392"/>
                    </a:cubicBezTo>
                    <a:cubicBezTo>
                      <a:pt x="9140" y="16392"/>
                      <a:pt x="9092" y="16413"/>
                      <a:pt x="9064" y="16454"/>
                    </a:cubicBezTo>
                    <a:cubicBezTo>
                      <a:pt x="9028" y="16510"/>
                      <a:pt x="9028" y="16583"/>
                      <a:pt x="9009" y="16638"/>
                    </a:cubicBezTo>
                    <a:cubicBezTo>
                      <a:pt x="9009" y="16675"/>
                      <a:pt x="8991" y="16730"/>
                      <a:pt x="8954" y="16749"/>
                    </a:cubicBezTo>
                    <a:cubicBezTo>
                      <a:pt x="8917" y="16767"/>
                      <a:pt x="8881" y="16767"/>
                      <a:pt x="8844" y="16767"/>
                    </a:cubicBezTo>
                    <a:cubicBezTo>
                      <a:pt x="8752" y="16749"/>
                      <a:pt x="8697" y="16675"/>
                      <a:pt x="8642" y="16620"/>
                    </a:cubicBezTo>
                    <a:cubicBezTo>
                      <a:pt x="8632" y="16611"/>
                      <a:pt x="8623" y="16606"/>
                      <a:pt x="8614" y="16606"/>
                    </a:cubicBezTo>
                    <a:cubicBezTo>
                      <a:pt x="8605" y="16606"/>
                      <a:pt x="8596" y="16611"/>
                      <a:pt x="8586" y="16620"/>
                    </a:cubicBezTo>
                    <a:cubicBezTo>
                      <a:pt x="8550" y="16675"/>
                      <a:pt x="8531" y="16749"/>
                      <a:pt x="8550" y="16804"/>
                    </a:cubicBezTo>
                    <a:cubicBezTo>
                      <a:pt x="8568" y="16896"/>
                      <a:pt x="8623" y="16951"/>
                      <a:pt x="8678" y="17006"/>
                    </a:cubicBezTo>
                    <a:cubicBezTo>
                      <a:pt x="8752" y="17043"/>
                      <a:pt x="8825" y="17098"/>
                      <a:pt x="8881" y="17153"/>
                    </a:cubicBezTo>
                    <a:cubicBezTo>
                      <a:pt x="8936" y="17227"/>
                      <a:pt x="8973" y="17300"/>
                      <a:pt x="8991" y="17374"/>
                    </a:cubicBezTo>
                    <a:cubicBezTo>
                      <a:pt x="9028" y="17502"/>
                      <a:pt x="9028" y="17705"/>
                      <a:pt x="8917" y="17815"/>
                    </a:cubicBezTo>
                    <a:cubicBezTo>
                      <a:pt x="8894" y="17850"/>
                      <a:pt x="8855" y="17871"/>
                      <a:pt x="8810" y="17871"/>
                    </a:cubicBezTo>
                    <a:cubicBezTo>
                      <a:pt x="8786" y="17871"/>
                      <a:pt x="8760" y="17865"/>
                      <a:pt x="8734" y="17852"/>
                    </a:cubicBezTo>
                    <a:cubicBezTo>
                      <a:pt x="8660" y="17815"/>
                      <a:pt x="8642" y="17760"/>
                      <a:pt x="8678" y="17686"/>
                    </a:cubicBezTo>
                    <a:cubicBezTo>
                      <a:pt x="8715" y="17613"/>
                      <a:pt x="8770" y="17576"/>
                      <a:pt x="8807" y="17502"/>
                    </a:cubicBezTo>
                    <a:cubicBezTo>
                      <a:pt x="8844" y="17447"/>
                      <a:pt x="8844" y="17374"/>
                      <a:pt x="8807" y="17300"/>
                    </a:cubicBezTo>
                    <a:cubicBezTo>
                      <a:pt x="8807" y="17300"/>
                      <a:pt x="8799" y="17292"/>
                      <a:pt x="8788" y="17292"/>
                    </a:cubicBezTo>
                    <a:cubicBezTo>
                      <a:pt x="8783" y="17292"/>
                      <a:pt x="8776" y="17294"/>
                      <a:pt x="8770" y="17300"/>
                    </a:cubicBezTo>
                    <a:cubicBezTo>
                      <a:pt x="8678" y="17318"/>
                      <a:pt x="8605" y="17355"/>
                      <a:pt x="8531" y="17410"/>
                    </a:cubicBezTo>
                    <a:cubicBezTo>
                      <a:pt x="8476" y="17245"/>
                      <a:pt x="8439" y="17061"/>
                      <a:pt x="8421" y="16896"/>
                    </a:cubicBezTo>
                    <a:cubicBezTo>
                      <a:pt x="8421" y="16877"/>
                      <a:pt x="8403" y="16859"/>
                      <a:pt x="8384" y="16859"/>
                    </a:cubicBezTo>
                    <a:cubicBezTo>
                      <a:pt x="8377" y="16856"/>
                      <a:pt x="8370" y="16855"/>
                      <a:pt x="8363" y="16855"/>
                    </a:cubicBezTo>
                    <a:cubicBezTo>
                      <a:pt x="8320" y="16855"/>
                      <a:pt x="8290" y="16903"/>
                      <a:pt x="8274" y="16951"/>
                    </a:cubicBezTo>
                    <a:cubicBezTo>
                      <a:pt x="8274" y="17006"/>
                      <a:pt x="8311" y="17061"/>
                      <a:pt x="8292" y="17135"/>
                    </a:cubicBezTo>
                    <a:cubicBezTo>
                      <a:pt x="8266" y="17187"/>
                      <a:pt x="8192" y="17231"/>
                      <a:pt x="8119" y="17231"/>
                    </a:cubicBezTo>
                    <a:cubicBezTo>
                      <a:pt x="8090" y="17231"/>
                      <a:pt x="8061" y="17224"/>
                      <a:pt x="8035" y="17208"/>
                    </a:cubicBezTo>
                    <a:lnTo>
                      <a:pt x="7998" y="17208"/>
                    </a:lnTo>
                    <a:cubicBezTo>
                      <a:pt x="7981" y="17202"/>
                      <a:pt x="7965" y="17199"/>
                      <a:pt x="7951" y="17199"/>
                    </a:cubicBezTo>
                    <a:cubicBezTo>
                      <a:pt x="7847" y="17199"/>
                      <a:pt x="7837" y="17362"/>
                      <a:pt x="7869" y="17410"/>
                    </a:cubicBezTo>
                    <a:cubicBezTo>
                      <a:pt x="7925" y="17502"/>
                      <a:pt x="8127" y="17502"/>
                      <a:pt x="8200" y="17521"/>
                    </a:cubicBezTo>
                    <a:cubicBezTo>
                      <a:pt x="8256" y="17539"/>
                      <a:pt x="8292" y="17576"/>
                      <a:pt x="8311" y="17613"/>
                    </a:cubicBezTo>
                    <a:cubicBezTo>
                      <a:pt x="8347" y="17668"/>
                      <a:pt x="8347" y="17723"/>
                      <a:pt x="8329" y="17778"/>
                    </a:cubicBezTo>
                    <a:cubicBezTo>
                      <a:pt x="8292" y="17888"/>
                      <a:pt x="8108" y="17925"/>
                      <a:pt x="8017" y="17980"/>
                    </a:cubicBezTo>
                    <a:cubicBezTo>
                      <a:pt x="7998" y="17999"/>
                      <a:pt x="7943" y="18109"/>
                      <a:pt x="8035" y="18127"/>
                    </a:cubicBezTo>
                    <a:cubicBezTo>
                      <a:pt x="8079" y="18127"/>
                      <a:pt x="8123" y="18108"/>
                      <a:pt x="8187" y="18108"/>
                    </a:cubicBezTo>
                    <a:cubicBezTo>
                      <a:pt x="8230" y="18108"/>
                      <a:pt x="8281" y="18116"/>
                      <a:pt x="8347" y="18146"/>
                    </a:cubicBezTo>
                    <a:cubicBezTo>
                      <a:pt x="8623" y="18238"/>
                      <a:pt x="8899" y="18403"/>
                      <a:pt x="9120" y="18587"/>
                    </a:cubicBezTo>
                    <a:cubicBezTo>
                      <a:pt x="9193" y="18642"/>
                      <a:pt x="9450" y="18844"/>
                      <a:pt x="9267" y="18918"/>
                    </a:cubicBezTo>
                    <a:cubicBezTo>
                      <a:pt x="9238" y="18934"/>
                      <a:pt x="9208" y="18942"/>
                      <a:pt x="9178" y="18942"/>
                    </a:cubicBezTo>
                    <a:cubicBezTo>
                      <a:pt x="9075" y="18942"/>
                      <a:pt x="8974" y="18856"/>
                      <a:pt x="8917" y="18771"/>
                    </a:cubicBezTo>
                    <a:cubicBezTo>
                      <a:pt x="8862" y="18697"/>
                      <a:pt x="8844" y="18624"/>
                      <a:pt x="8807" y="18532"/>
                    </a:cubicBezTo>
                    <a:cubicBezTo>
                      <a:pt x="8770" y="18477"/>
                      <a:pt x="8752" y="18403"/>
                      <a:pt x="8697" y="18366"/>
                    </a:cubicBezTo>
                    <a:cubicBezTo>
                      <a:pt x="8682" y="18361"/>
                      <a:pt x="8668" y="18359"/>
                      <a:pt x="8656" y="18359"/>
                    </a:cubicBezTo>
                    <a:cubicBezTo>
                      <a:pt x="8622" y="18359"/>
                      <a:pt x="8595" y="18376"/>
                      <a:pt x="8568" y="18403"/>
                    </a:cubicBezTo>
                    <a:cubicBezTo>
                      <a:pt x="8550" y="18458"/>
                      <a:pt x="8550" y="18513"/>
                      <a:pt x="8550" y="18569"/>
                    </a:cubicBezTo>
                    <a:cubicBezTo>
                      <a:pt x="8568" y="18624"/>
                      <a:pt x="8623" y="18679"/>
                      <a:pt x="8623" y="18734"/>
                    </a:cubicBezTo>
                    <a:cubicBezTo>
                      <a:pt x="8623" y="18789"/>
                      <a:pt x="8550" y="18789"/>
                      <a:pt x="8495" y="18808"/>
                    </a:cubicBezTo>
                    <a:cubicBezTo>
                      <a:pt x="8458" y="18808"/>
                      <a:pt x="8403" y="18808"/>
                      <a:pt x="8366" y="18826"/>
                    </a:cubicBezTo>
                    <a:cubicBezTo>
                      <a:pt x="8311" y="18863"/>
                      <a:pt x="8292" y="18918"/>
                      <a:pt x="8311" y="18955"/>
                    </a:cubicBezTo>
                    <a:cubicBezTo>
                      <a:pt x="8347" y="19083"/>
                      <a:pt x="8531" y="19083"/>
                      <a:pt x="8623" y="19102"/>
                    </a:cubicBezTo>
                    <a:cubicBezTo>
                      <a:pt x="8770" y="19139"/>
                      <a:pt x="8899" y="19175"/>
                      <a:pt x="9028" y="19230"/>
                    </a:cubicBezTo>
                    <a:cubicBezTo>
                      <a:pt x="9267" y="19322"/>
                      <a:pt x="9506" y="19488"/>
                      <a:pt x="9653" y="19727"/>
                    </a:cubicBezTo>
                    <a:cubicBezTo>
                      <a:pt x="9708" y="19837"/>
                      <a:pt x="9745" y="19947"/>
                      <a:pt x="9745" y="20076"/>
                    </a:cubicBezTo>
                    <a:cubicBezTo>
                      <a:pt x="9728" y="20192"/>
                      <a:pt x="9638" y="20263"/>
                      <a:pt x="9526" y="20263"/>
                    </a:cubicBezTo>
                    <a:cubicBezTo>
                      <a:pt x="9513" y="20263"/>
                      <a:pt x="9500" y="20262"/>
                      <a:pt x="9487" y="20260"/>
                    </a:cubicBezTo>
                    <a:cubicBezTo>
                      <a:pt x="9230" y="20186"/>
                      <a:pt x="9138" y="19874"/>
                      <a:pt x="8881" y="19800"/>
                    </a:cubicBezTo>
                    <a:cubicBezTo>
                      <a:pt x="8844" y="19782"/>
                      <a:pt x="8807" y="19782"/>
                      <a:pt x="8789" y="19782"/>
                    </a:cubicBezTo>
                    <a:cubicBezTo>
                      <a:pt x="8770" y="19800"/>
                      <a:pt x="8752" y="19819"/>
                      <a:pt x="8752" y="19837"/>
                    </a:cubicBezTo>
                    <a:cubicBezTo>
                      <a:pt x="8734" y="19892"/>
                      <a:pt x="8734" y="19947"/>
                      <a:pt x="8770" y="19984"/>
                    </a:cubicBezTo>
                    <a:cubicBezTo>
                      <a:pt x="8789" y="20039"/>
                      <a:pt x="8844" y="20076"/>
                      <a:pt x="8899" y="20131"/>
                    </a:cubicBezTo>
                    <a:cubicBezTo>
                      <a:pt x="8954" y="20168"/>
                      <a:pt x="8991" y="20242"/>
                      <a:pt x="8954" y="20297"/>
                    </a:cubicBezTo>
                    <a:cubicBezTo>
                      <a:pt x="8899" y="20407"/>
                      <a:pt x="8752" y="20407"/>
                      <a:pt x="8642" y="20407"/>
                    </a:cubicBezTo>
                    <a:cubicBezTo>
                      <a:pt x="8531" y="20425"/>
                      <a:pt x="8403" y="20444"/>
                      <a:pt x="8347" y="20573"/>
                    </a:cubicBezTo>
                    <a:cubicBezTo>
                      <a:pt x="8347" y="20573"/>
                      <a:pt x="8347" y="20591"/>
                      <a:pt x="8347" y="20609"/>
                    </a:cubicBezTo>
                    <a:cubicBezTo>
                      <a:pt x="8384" y="20628"/>
                      <a:pt x="8421" y="20646"/>
                      <a:pt x="8476" y="20664"/>
                    </a:cubicBezTo>
                    <a:cubicBezTo>
                      <a:pt x="8529" y="20684"/>
                      <a:pt x="8581" y="20691"/>
                      <a:pt x="8633" y="20691"/>
                    </a:cubicBezTo>
                    <a:cubicBezTo>
                      <a:pt x="8782" y="20691"/>
                      <a:pt x="8928" y="20627"/>
                      <a:pt x="9064" y="20573"/>
                    </a:cubicBezTo>
                    <a:cubicBezTo>
                      <a:pt x="9175" y="20536"/>
                      <a:pt x="9303" y="20499"/>
                      <a:pt x="9432" y="20499"/>
                    </a:cubicBezTo>
                    <a:cubicBezTo>
                      <a:pt x="9524" y="20517"/>
                      <a:pt x="9598" y="20554"/>
                      <a:pt x="9671" y="20609"/>
                    </a:cubicBezTo>
                    <a:cubicBezTo>
                      <a:pt x="9689" y="20628"/>
                      <a:pt x="9689" y="20628"/>
                      <a:pt x="9689" y="20628"/>
                    </a:cubicBezTo>
                    <a:cubicBezTo>
                      <a:pt x="8107" y="21002"/>
                      <a:pt x="6513" y="21286"/>
                      <a:pt x="4872" y="21286"/>
                    </a:cubicBezTo>
                    <a:cubicBezTo>
                      <a:pt x="4416" y="21286"/>
                      <a:pt x="3957" y="21264"/>
                      <a:pt x="3494" y="21216"/>
                    </a:cubicBezTo>
                    <a:cubicBezTo>
                      <a:pt x="2838" y="21138"/>
                      <a:pt x="2250" y="21054"/>
                      <a:pt x="1661" y="21054"/>
                    </a:cubicBezTo>
                    <a:cubicBezTo>
                      <a:pt x="1143" y="21054"/>
                      <a:pt x="624" y="21119"/>
                      <a:pt x="56" y="21308"/>
                    </a:cubicBezTo>
                    <a:lnTo>
                      <a:pt x="1" y="21308"/>
                    </a:lnTo>
                    <a:lnTo>
                      <a:pt x="7152" y="45814"/>
                    </a:lnTo>
                    <a:lnTo>
                      <a:pt x="71461" y="27025"/>
                    </a:lnTo>
                    <a:lnTo>
                      <a:pt x="637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1"/>
              <p:cNvSpPr/>
              <p:nvPr/>
            </p:nvSpPr>
            <p:spPr>
              <a:xfrm flipH="1" rot="1354232">
                <a:off x="-725062" y="2697177"/>
                <a:ext cx="3228553" cy="2816034"/>
              </a:xfrm>
              <a:custGeom>
                <a:rect b="b" l="l" r="r" t="t"/>
                <a:pathLst>
                  <a:path extrusionOk="0" h="40410" w="46329">
                    <a:moveTo>
                      <a:pt x="29507" y="13219"/>
                    </a:moveTo>
                    <a:cubicBezTo>
                      <a:pt x="29654" y="13550"/>
                      <a:pt x="29783" y="13899"/>
                      <a:pt x="29783" y="14267"/>
                    </a:cubicBezTo>
                    <a:cubicBezTo>
                      <a:pt x="29783" y="14377"/>
                      <a:pt x="29783" y="14506"/>
                      <a:pt x="29765" y="14616"/>
                    </a:cubicBezTo>
                    <a:cubicBezTo>
                      <a:pt x="29654" y="14414"/>
                      <a:pt x="29526" y="14230"/>
                      <a:pt x="29452" y="14083"/>
                    </a:cubicBezTo>
                    <a:cubicBezTo>
                      <a:pt x="29378" y="13936"/>
                      <a:pt x="29305" y="13789"/>
                      <a:pt x="29250" y="13642"/>
                    </a:cubicBezTo>
                    <a:cubicBezTo>
                      <a:pt x="29287" y="13605"/>
                      <a:pt x="29305" y="13550"/>
                      <a:pt x="29323" y="13513"/>
                    </a:cubicBezTo>
                    <a:cubicBezTo>
                      <a:pt x="29397" y="13421"/>
                      <a:pt x="29452" y="13329"/>
                      <a:pt x="29507" y="13219"/>
                    </a:cubicBezTo>
                    <a:close/>
                    <a:moveTo>
                      <a:pt x="31235" y="13954"/>
                    </a:moveTo>
                    <a:cubicBezTo>
                      <a:pt x="31327" y="14028"/>
                      <a:pt x="31419" y="14101"/>
                      <a:pt x="31511" y="14193"/>
                    </a:cubicBezTo>
                    <a:cubicBezTo>
                      <a:pt x="31768" y="14450"/>
                      <a:pt x="31750" y="14818"/>
                      <a:pt x="31805" y="15186"/>
                    </a:cubicBezTo>
                    <a:cubicBezTo>
                      <a:pt x="31805" y="15315"/>
                      <a:pt x="31842" y="15443"/>
                      <a:pt x="31860" y="15572"/>
                    </a:cubicBezTo>
                    <a:cubicBezTo>
                      <a:pt x="31713" y="15462"/>
                      <a:pt x="31585" y="15351"/>
                      <a:pt x="31493" y="15204"/>
                    </a:cubicBezTo>
                    <a:cubicBezTo>
                      <a:pt x="31272" y="14837"/>
                      <a:pt x="31290" y="14377"/>
                      <a:pt x="31235" y="13954"/>
                    </a:cubicBezTo>
                    <a:close/>
                    <a:moveTo>
                      <a:pt x="33239" y="13678"/>
                    </a:moveTo>
                    <a:cubicBezTo>
                      <a:pt x="33313" y="13807"/>
                      <a:pt x="33386" y="13936"/>
                      <a:pt x="33460" y="14046"/>
                    </a:cubicBezTo>
                    <a:cubicBezTo>
                      <a:pt x="33809" y="14598"/>
                      <a:pt x="33975" y="15186"/>
                      <a:pt x="34122" y="15811"/>
                    </a:cubicBezTo>
                    <a:cubicBezTo>
                      <a:pt x="34048" y="15737"/>
                      <a:pt x="33975" y="15664"/>
                      <a:pt x="33919" y="15590"/>
                    </a:cubicBezTo>
                    <a:cubicBezTo>
                      <a:pt x="33699" y="15333"/>
                      <a:pt x="33441" y="15076"/>
                      <a:pt x="33239" y="14800"/>
                    </a:cubicBezTo>
                    <a:cubicBezTo>
                      <a:pt x="33166" y="14432"/>
                      <a:pt x="33221" y="14083"/>
                      <a:pt x="33239" y="13715"/>
                    </a:cubicBezTo>
                    <a:cubicBezTo>
                      <a:pt x="33239" y="13697"/>
                      <a:pt x="33239" y="13697"/>
                      <a:pt x="33239" y="13678"/>
                    </a:cubicBezTo>
                    <a:close/>
                    <a:moveTo>
                      <a:pt x="30059" y="14855"/>
                    </a:moveTo>
                    <a:cubicBezTo>
                      <a:pt x="30114" y="15020"/>
                      <a:pt x="30187" y="15204"/>
                      <a:pt x="30243" y="15370"/>
                    </a:cubicBezTo>
                    <a:cubicBezTo>
                      <a:pt x="30316" y="15572"/>
                      <a:pt x="30390" y="15811"/>
                      <a:pt x="30463" y="16032"/>
                    </a:cubicBezTo>
                    <a:cubicBezTo>
                      <a:pt x="30261" y="16050"/>
                      <a:pt x="30059" y="16068"/>
                      <a:pt x="29856" y="16087"/>
                    </a:cubicBezTo>
                    <a:cubicBezTo>
                      <a:pt x="29875" y="16032"/>
                      <a:pt x="29875" y="15976"/>
                      <a:pt x="29893" y="15921"/>
                    </a:cubicBezTo>
                    <a:cubicBezTo>
                      <a:pt x="29948" y="15572"/>
                      <a:pt x="30022" y="15223"/>
                      <a:pt x="30059" y="14855"/>
                    </a:cubicBezTo>
                    <a:close/>
                    <a:moveTo>
                      <a:pt x="17006" y="13219"/>
                    </a:moveTo>
                    <a:cubicBezTo>
                      <a:pt x="17098" y="13660"/>
                      <a:pt x="17153" y="14101"/>
                      <a:pt x="17208" y="14542"/>
                    </a:cubicBezTo>
                    <a:cubicBezTo>
                      <a:pt x="17226" y="14671"/>
                      <a:pt x="17245" y="14818"/>
                      <a:pt x="17263" y="14965"/>
                    </a:cubicBezTo>
                    <a:cubicBezTo>
                      <a:pt x="17318" y="15370"/>
                      <a:pt x="17337" y="15774"/>
                      <a:pt x="17355" y="16179"/>
                    </a:cubicBezTo>
                    <a:cubicBezTo>
                      <a:pt x="17281" y="15793"/>
                      <a:pt x="17190" y="15406"/>
                      <a:pt x="17079" y="15002"/>
                    </a:cubicBezTo>
                    <a:cubicBezTo>
                      <a:pt x="17079" y="14855"/>
                      <a:pt x="17061" y="14708"/>
                      <a:pt x="17042" y="14561"/>
                    </a:cubicBezTo>
                    <a:cubicBezTo>
                      <a:pt x="17024" y="14414"/>
                      <a:pt x="17006" y="14285"/>
                      <a:pt x="16987" y="14138"/>
                    </a:cubicBezTo>
                    <a:cubicBezTo>
                      <a:pt x="16969" y="13862"/>
                      <a:pt x="16987" y="13586"/>
                      <a:pt x="17006" y="13292"/>
                    </a:cubicBezTo>
                    <a:cubicBezTo>
                      <a:pt x="17006" y="13274"/>
                      <a:pt x="17006" y="13255"/>
                      <a:pt x="17006" y="13219"/>
                    </a:cubicBezTo>
                    <a:close/>
                    <a:moveTo>
                      <a:pt x="29103" y="15443"/>
                    </a:moveTo>
                    <a:lnTo>
                      <a:pt x="29103" y="15443"/>
                    </a:lnTo>
                    <a:cubicBezTo>
                      <a:pt x="29121" y="15480"/>
                      <a:pt x="29158" y="15517"/>
                      <a:pt x="29176" y="15554"/>
                    </a:cubicBezTo>
                    <a:cubicBezTo>
                      <a:pt x="29250" y="15701"/>
                      <a:pt x="29378" y="15921"/>
                      <a:pt x="29544" y="16013"/>
                    </a:cubicBezTo>
                    <a:cubicBezTo>
                      <a:pt x="29526" y="16068"/>
                      <a:pt x="29507" y="16105"/>
                      <a:pt x="29489" y="16142"/>
                    </a:cubicBezTo>
                    <a:cubicBezTo>
                      <a:pt x="29434" y="16179"/>
                      <a:pt x="29360" y="16215"/>
                      <a:pt x="29305" y="16252"/>
                    </a:cubicBezTo>
                    <a:cubicBezTo>
                      <a:pt x="29268" y="16271"/>
                      <a:pt x="29231" y="16307"/>
                      <a:pt x="29195" y="16326"/>
                    </a:cubicBezTo>
                    <a:cubicBezTo>
                      <a:pt x="29176" y="16215"/>
                      <a:pt x="29158" y="16087"/>
                      <a:pt x="29121" y="15958"/>
                    </a:cubicBezTo>
                    <a:cubicBezTo>
                      <a:pt x="29121" y="15921"/>
                      <a:pt x="29103" y="15884"/>
                      <a:pt x="29084" y="15848"/>
                    </a:cubicBezTo>
                    <a:cubicBezTo>
                      <a:pt x="29121" y="15719"/>
                      <a:pt x="29103" y="15572"/>
                      <a:pt x="29103" y="15443"/>
                    </a:cubicBezTo>
                    <a:close/>
                    <a:moveTo>
                      <a:pt x="26547" y="14763"/>
                    </a:moveTo>
                    <a:cubicBezTo>
                      <a:pt x="26547" y="14800"/>
                      <a:pt x="26566" y="14818"/>
                      <a:pt x="26584" y="14837"/>
                    </a:cubicBezTo>
                    <a:cubicBezTo>
                      <a:pt x="26621" y="14892"/>
                      <a:pt x="26658" y="14947"/>
                      <a:pt x="26694" y="15002"/>
                    </a:cubicBezTo>
                    <a:cubicBezTo>
                      <a:pt x="26823" y="15204"/>
                      <a:pt x="26970" y="15406"/>
                      <a:pt x="27099" y="15609"/>
                    </a:cubicBezTo>
                    <a:cubicBezTo>
                      <a:pt x="27172" y="15719"/>
                      <a:pt x="27209" y="15848"/>
                      <a:pt x="27227" y="15976"/>
                    </a:cubicBezTo>
                    <a:cubicBezTo>
                      <a:pt x="27209" y="16123"/>
                      <a:pt x="27209" y="16271"/>
                      <a:pt x="27227" y="16399"/>
                    </a:cubicBezTo>
                    <a:cubicBezTo>
                      <a:pt x="27136" y="16381"/>
                      <a:pt x="27044" y="16344"/>
                      <a:pt x="26952" y="16307"/>
                    </a:cubicBezTo>
                    <a:cubicBezTo>
                      <a:pt x="26878" y="16105"/>
                      <a:pt x="26731" y="15921"/>
                      <a:pt x="26694" y="15682"/>
                    </a:cubicBezTo>
                    <a:cubicBezTo>
                      <a:pt x="26658" y="15425"/>
                      <a:pt x="26658" y="15167"/>
                      <a:pt x="26547" y="14928"/>
                    </a:cubicBezTo>
                    <a:cubicBezTo>
                      <a:pt x="26529" y="14892"/>
                      <a:pt x="26510" y="14855"/>
                      <a:pt x="26492" y="14837"/>
                    </a:cubicBezTo>
                    <a:cubicBezTo>
                      <a:pt x="26510" y="14800"/>
                      <a:pt x="26529" y="14781"/>
                      <a:pt x="26529" y="14763"/>
                    </a:cubicBezTo>
                    <a:close/>
                    <a:moveTo>
                      <a:pt x="30573" y="13127"/>
                    </a:moveTo>
                    <a:cubicBezTo>
                      <a:pt x="30665" y="13292"/>
                      <a:pt x="30757" y="13458"/>
                      <a:pt x="30886" y="13605"/>
                    </a:cubicBezTo>
                    <a:cubicBezTo>
                      <a:pt x="30941" y="13678"/>
                      <a:pt x="31015" y="13733"/>
                      <a:pt x="31070" y="13807"/>
                    </a:cubicBezTo>
                    <a:cubicBezTo>
                      <a:pt x="31051" y="14009"/>
                      <a:pt x="31070" y="14230"/>
                      <a:pt x="31088" y="14450"/>
                    </a:cubicBezTo>
                    <a:cubicBezTo>
                      <a:pt x="31088" y="14708"/>
                      <a:pt x="31125" y="14965"/>
                      <a:pt x="31217" y="15204"/>
                    </a:cubicBezTo>
                    <a:cubicBezTo>
                      <a:pt x="31290" y="15425"/>
                      <a:pt x="31419" y="15590"/>
                      <a:pt x="31585" y="15756"/>
                    </a:cubicBezTo>
                    <a:cubicBezTo>
                      <a:pt x="31658" y="15829"/>
                      <a:pt x="31750" y="15903"/>
                      <a:pt x="31824" y="15976"/>
                    </a:cubicBezTo>
                    <a:cubicBezTo>
                      <a:pt x="31916" y="16068"/>
                      <a:pt x="31971" y="16160"/>
                      <a:pt x="32044" y="16252"/>
                    </a:cubicBezTo>
                    <a:cubicBezTo>
                      <a:pt x="32099" y="16399"/>
                      <a:pt x="32155" y="16546"/>
                      <a:pt x="32210" y="16675"/>
                    </a:cubicBezTo>
                    <a:cubicBezTo>
                      <a:pt x="32210" y="16712"/>
                      <a:pt x="32228" y="16730"/>
                      <a:pt x="32228" y="16767"/>
                    </a:cubicBezTo>
                    <a:cubicBezTo>
                      <a:pt x="32136" y="16638"/>
                      <a:pt x="32063" y="16510"/>
                      <a:pt x="31971" y="16381"/>
                    </a:cubicBezTo>
                    <a:cubicBezTo>
                      <a:pt x="31768" y="16105"/>
                      <a:pt x="31548" y="15884"/>
                      <a:pt x="31327" y="15645"/>
                    </a:cubicBezTo>
                    <a:cubicBezTo>
                      <a:pt x="31107" y="15425"/>
                      <a:pt x="30868" y="15167"/>
                      <a:pt x="30757" y="14873"/>
                    </a:cubicBezTo>
                    <a:cubicBezTo>
                      <a:pt x="30629" y="14524"/>
                      <a:pt x="30684" y="14138"/>
                      <a:pt x="30665" y="13770"/>
                    </a:cubicBezTo>
                    <a:cubicBezTo>
                      <a:pt x="30665" y="13568"/>
                      <a:pt x="30629" y="13347"/>
                      <a:pt x="30573" y="13127"/>
                    </a:cubicBezTo>
                    <a:close/>
                    <a:moveTo>
                      <a:pt x="26180" y="16381"/>
                    </a:moveTo>
                    <a:lnTo>
                      <a:pt x="26180" y="16381"/>
                    </a:lnTo>
                    <a:cubicBezTo>
                      <a:pt x="26253" y="16436"/>
                      <a:pt x="26345" y="16473"/>
                      <a:pt x="26437" y="16528"/>
                    </a:cubicBezTo>
                    <a:cubicBezTo>
                      <a:pt x="26713" y="16638"/>
                      <a:pt x="26988" y="16712"/>
                      <a:pt x="27246" y="16822"/>
                    </a:cubicBezTo>
                    <a:lnTo>
                      <a:pt x="27191" y="16822"/>
                    </a:lnTo>
                    <a:cubicBezTo>
                      <a:pt x="26985" y="16822"/>
                      <a:pt x="26779" y="16846"/>
                      <a:pt x="26573" y="16846"/>
                    </a:cubicBezTo>
                    <a:cubicBezTo>
                      <a:pt x="26522" y="16846"/>
                      <a:pt x="26470" y="16844"/>
                      <a:pt x="26419" y="16840"/>
                    </a:cubicBezTo>
                    <a:cubicBezTo>
                      <a:pt x="26345" y="16693"/>
                      <a:pt x="26253" y="16528"/>
                      <a:pt x="26180" y="16381"/>
                    </a:cubicBezTo>
                    <a:close/>
                    <a:moveTo>
                      <a:pt x="30849" y="16326"/>
                    </a:moveTo>
                    <a:cubicBezTo>
                      <a:pt x="31015" y="16326"/>
                      <a:pt x="31180" y="16344"/>
                      <a:pt x="31327" y="16399"/>
                    </a:cubicBezTo>
                    <a:cubicBezTo>
                      <a:pt x="31438" y="16436"/>
                      <a:pt x="31511" y="16473"/>
                      <a:pt x="31585" y="16528"/>
                    </a:cubicBezTo>
                    <a:cubicBezTo>
                      <a:pt x="31750" y="16749"/>
                      <a:pt x="31879" y="16969"/>
                      <a:pt x="32026" y="17190"/>
                    </a:cubicBezTo>
                    <a:cubicBezTo>
                      <a:pt x="31923" y="17190"/>
                      <a:pt x="31820" y="17213"/>
                      <a:pt x="31717" y="17213"/>
                    </a:cubicBezTo>
                    <a:cubicBezTo>
                      <a:pt x="31691" y="17213"/>
                      <a:pt x="31665" y="17212"/>
                      <a:pt x="31640" y="17208"/>
                    </a:cubicBezTo>
                    <a:lnTo>
                      <a:pt x="31456" y="17208"/>
                    </a:lnTo>
                    <a:cubicBezTo>
                      <a:pt x="31364" y="17135"/>
                      <a:pt x="31290" y="17061"/>
                      <a:pt x="31217" y="16969"/>
                    </a:cubicBezTo>
                    <a:cubicBezTo>
                      <a:pt x="31051" y="16749"/>
                      <a:pt x="30923" y="16546"/>
                      <a:pt x="30757" y="16362"/>
                    </a:cubicBezTo>
                    <a:cubicBezTo>
                      <a:pt x="30757" y="16344"/>
                      <a:pt x="30757" y="16344"/>
                      <a:pt x="30757" y="16344"/>
                    </a:cubicBezTo>
                    <a:cubicBezTo>
                      <a:pt x="30757" y="16326"/>
                      <a:pt x="30757" y="16326"/>
                      <a:pt x="30757" y="16326"/>
                    </a:cubicBezTo>
                    <a:close/>
                    <a:moveTo>
                      <a:pt x="29717" y="16550"/>
                    </a:moveTo>
                    <a:cubicBezTo>
                      <a:pt x="29758" y="16550"/>
                      <a:pt x="29799" y="16555"/>
                      <a:pt x="29838" y="16565"/>
                    </a:cubicBezTo>
                    <a:cubicBezTo>
                      <a:pt x="30059" y="16601"/>
                      <a:pt x="30243" y="16822"/>
                      <a:pt x="30353" y="17024"/>
                    </a:cubicBezTo>
                    <a:cubicBezTo>
                      <a:pt x="30408" y="17079"/>
                      <a:pt x="30445" y="17153"/>
                      <a:pt x="30482" y="17227"/>
                    </a:cubicBezTo>
                    <a:cubicBezTo>
                      <a:pt x="30408" y="17227"/>
                      <a:pt x="30353" y="17245"/>
                      <a:pt x="30279" y="17245"/>
                    </a:cubicBezTo>
                    <a:cubicBezTo>
                      <a:pt x="30132" y="17245"/>
                      <a:pt x="30004" y="17208"/>
                      <a:pt x="29856" y="17171"/>
                    </a:cubicBezTo>
                    <a:cubicBezTo>
                      <a:pt x="29838" y="17135"/>
                      <a:pt x="29801" y="17079"/>
                      <a:pt x="29765" y="17043"/>
                    </a:cubicBezTo>
                    <a:cubicBezTo>
                      <a:pt x="29673" y="16877"/>
                      <a:pt x="29562" y="16712"/>
                      <a:pt x="29415" y="16638"/>
                    </a:cubicBezTo>
                    <a:cubicBezTo>
                      <a:pt x="29496" y="16584"/>
                      <a:pt x="29606" y="16550"/>
                      <a:pt x="29717" y="16550"/>
                    </a:cubicBezTo>
                    <a:close/>
                    <a:moveTo>
                      <a:pt x="33644" y="15756"/>
                    </a:moveTo>
                    <a:cubicBezTo>
                      <a:pt x="33791" y="15921"/>
                      <a:pt x="33919" y="16068"/>
                      <a:pt x="34067" y="16234"/>
                    </a:cubicBezTo>
                    <a:cubicBezTo>
                      <a:pt x="34158" y="16362"/>
                      <a:pt x="34232" y="16491"/>
                      <a:pt x="34324" y="16601"/>
                    </a:cubicBezTo>
                    <a:cubicBezTo>
                      <a:pt x="34361" y="16712"/>
                      <a:pt x="34397" y="16840"/>
                      <a:pt x="34416" y="16951"/>
                    </a:cubicBezTo>
                    <a:cubicBezTo>
                      <a:pt x="34453" y="17061"/>
                      <a:pt x="34471" y="17171"/>
                      <a:pt x="34508" y="17263"/>
                    </a:cubicBezTo>
                    <a:cubicBezTo>
                      <a:pt x="34462" y="17271"/>
                      <a:pt x="34416" y="17275"/>
                      <a:pt x="34371" y="17275"/>
                    </a:cubicBezTo>
                    <a:cubicBezTo>
                      <a:pt x="34306" y="17275"/>
                      <a:pt x="34241" y="17266"/>
                      <a:pt x="34177" y="17245"/>
                    </a:cubicBezTo>
                    <a:cubicBezTo>
                      <a:pt x="34177" y="17245"/>
                      <a:pt x="34158" y="17227"/>
                      <a:pt x="34158" y="17208"/>
                    </a:cubicBezTo>
                    <a:cubicBezTo>
                      <a:pt x="34048" y="16914"/>
                      <a:pt x="33975" y="16601"/>
                      <a:pt x="33864" y="16289"/>
                    </a:cubicBezTo>
                    <a:cubicBezTo>
                      <a:pt x="33809" y="16105"/>
                      <a:pt x="33736" y="15921"/>
                      <a:pt x="33644" y="15756"/>
                    </a:cubicBezTo>
                    <a:close/>
                    <a:moveTo>
                      <a:pt x="30463" y="16326"/>
                    </a:moveTo>
                    <a:cubicBezTo>
                      <a:pt x="30684" y="16620"/>
                      <a:pt x="30812" y="16969"/>
                      <a:pt x="31033" y="17245"/>
                    </a:cubicBezTo>
                    <a:cubicBezTo>
                      <a:pt x="30978" y="17263"/>
                      <a:pt x="30923" y="17282"/>
                      <a:pt x="30886" y="17300"/>
                    </a:cubicBezTo>
                    <a:cubicBezTo>
                      <a:pt x="30702" y="16932"/>
                      <a:pt x="30500" y="16510"/>
                      <a:pt x="30132" y="16326"/>
                    </a:cubicBezTo>
                    <a:close/>
                    <a:moveTo>
                      <a:pt x="29985" y="17392"/>
                    </a:moveTo>
                    <a:lnTo>
                      <a:pt x="29985" y="17392"/>
                    </a:lnTo>
                    <a:cubicBezTo>
                      <a:pt x="30077" y="17410"/>
                      <a:pt x="30187" y="17447"/>
                      <a:pt x="30298" y="17447"/>
                    </a:cubicBezTo>
                    <a:cubicBezTo>
                      <a:pt x="30390" y="17466"/>
                      <a:pt x="30500" y="17484"/>
                      <a:pt x="30610" y="17484"/>
                    </a:cubicBezTo>
                    <a:cubicBezTo>
                      <a:pt x="30629" y="17502"/>
                      <a:pt x="30629" y="17539"/>
                      <a:pt x="30647" y="17576"/>
                    </a:cubicBezTo>
                    <a:cubicBezTo>
                      <a:pt x="30629" y="17594"/>
                      <a:pt x="30610" y="17631"/>
                      <a:pt x="30592" y="17649"/>
                    </a:cubicBezTo>
                    <a:cubicBezTo>
                      <a:pt x="30537" y="17723"/>
                      <a:pt x="30500" y="17778"/>
                      <a:pt x="30426" y="17833"/>
                    </a:cubicBezTo>
                    <a:cubicBezTo>
                      <a:pt x="30371" y="17796"/>
                      <a:pt x="30298" y="17760"/>
                      <a:pt x="30224" y="17686"/>
                    </a:cubicBezTo>
                    <a:cubicBezTo>
                      <a:pt x="30132" y="17594"/>
                      <a:pt x="30059" y="17484"/>
                      <a:pt x="29985" y="17392"/>
                    </a:cubicBezTo>
                    <a:close/>
                    <a:moveTo>
                      <a:pt x="27614" y="15462"/>
                    </a:moveTo>
                    <a:cubicBezTo>
                      <a:pt x="27742" y="15737"/>
                      <a:pt x="27889" y="15995"/>
                      <a:pt x="28092" y="16215"/>
                    </a:cubicBezTo>
                    <a:cubicBezTo>
                      <a:pt x="28220" y="16381"/>
                      <a:pt x="28367" y="16491"/>
                      <a:pt x="28551" y="16601"/>
                    </a:cubicBezTo>
                    <a:cubicBezTo>
                      <a:pt x="28661" y="16657"/>
                      <a:pt x="28772" y="16712"/>
                      <a:pt x="28864" y="16804"/>
                    </a:cubicBezTo>
                    <a:cubicBezTo>
                      <a:pt x="28919" y="16859"/>
                      <a:pt x="28956" y="16914"/>
                      <a:pt x="28992" y="16988"/>
                    </a:cubicBezTo>
                    <a:cubicBezTo>
                      <a:pt x="29048" y="17282"/>
                      <a:pt x="29121" y="17576"/>
                      <a:pt x="29231" y="17852"/>
                    </a:cubicBezTo>
                    <a:cubicBezTo>
                      <a:pt x="29268" y="17925"/>
                      <a:pt x="29287" y="17999"/>
                      <a:pt x="29323" y="18072"/>
                    </a:cubicBezTo>
                    <a:cubicBezTo>
                      <a:pt x="28937" y="17705"/>
                      <a:pt x="28643" y="17245"/>
                      <a:pt x="28239" y="16914"/>
                    </a:cubicBezTo>
                    <a:cubicBezTo>
                      <a:pt x="28220" y="16896"/>
                      <a:pt x="28202" y="16896"/>
                      <a:pt x="28183" y="16877"/>
                    </a:cubicBezTo>
                    <a:cubicBezTo>
                      <a:pt x="28165" y="16859"/>
                      <a:pt x="28147" y="16840"/>
                      <a:pt x="28110" y="16822"/>
                    </a:cubicBezTo>
                    <a:cubicBezTo>
                      <a:pt x="27963" y="16712"/>
                      <a:pt x="27797" y="16620"/>
                      <a:pt x="27614" y="16546"/>
                    </a:cubicBezTo>
                    <a:cubicBezTo>
                      <a:pt x="27614" y="16473"/>
                      <a:pt x="27577" y="16399"/>
                      <a:pt x="27558" y="16326"/>
                    </a:cubicBezTo>
                    <a:cubicBezTo>
                      <a:pt x="27540" y="16197"/>
                      <a:pt x="27540" y="16068"/>
                      <a:pt x="27522" y="15940"/>
                    </a:cubicBezTo>
                    <a:cubicBezTo>
                      <a:pt x="27522" y="15940"/>
                      <a:pt x="27522" y="15921"/>
                      <a:pt x="27522" y="15921"/>
                    </a:cubicBezTo>
                    <a:cubicBezTo>
                      <a:pt x="27540" y="15756"/>
                      <a:pt x="27595" y="15609"/>
                      <a:pt x="27614" y="15462"/>
                    </a:cubicBezTo>
                    <a:close/>
                    <a:moveTo>
                      <a:pt x="29287" y="16767"/>
                    </a:moveTo>
                    <a:cubicBezTo>
                      <a:pt x="29636" y="17135"/>
                      <a:pt x="29728" y="17649"/>
                      <a:pt x="30114" y="17980"/>
                    </a:cubicBezTo>
                    <a:cubicBezTo>
                      <a:pt x="30114" y="17999"/>
                      <a:pt x="30132" y="17999"/>
                      <a:pt x="30151" y="18017"/>
                    </a:cubicBezTo>
                    <a:cubicBezTo>
                      <a:pt x="30114" y="18035"/>
                      <a:pt x="30077" y="18054"/>
                      <a:pt x="30040" y="18054"/>
                    </a:cubicBezTo>
                    <a:cubicBezTo>
                      <a:pt x="29930" y="18091"/>
                      <a:pt x="29856" y="18127"/>
                      <a:pt x="29783" y="18164"/>
                    </a:cubicBezTo>
                    <a:cubicBezTo>
                      <a:pt x="29765" y="18164"/>
                      <a:pt x="29765" y="18146"/>
                      <a:pt x="29765" y="18146"/>
                    </a:cubicBezTo>
                    <a:cubicBezTo>
                      <a:pt x="29636" y="17944"/>
                      <a:pt x="29544" y="17705"/>
                      <a:pt x="29470" y="17466"/>
                    </a:cubicBezTo>
                    <a:cubicBezTo>
                      <a:pt x="29397" y="17245"/>
                      <a:pt x="29342" y="17006"/>
                      <a:pt x="29287" y="16785"/>
                    </a:cubicBezTo>
                    <a:cubicBezTo>
                      <a:pt x="29287" y="16767"/>
                      <a:pt x="29287" y="16767"/>
                      <a:pt x="29287" y="16767"/>
                    </a:cubicBezTo>
                    <a:close/>
                    <a:moveTo>
                      <a:pt x="20315" y="17153"/>
                    </a:moveTo>
                    <a:lnTo>
                      <a:pt x="20315" y="17153"/>
                    </a:lnTo>
                    <a:cubicBezTo>
                      <a:pt x="20241" y="17337"/>
                      <a:pt x="20186" y="17539"/>
                      <a:pt x="20113" y="17723"/>
                    </a:cubicBezTo>
                    <a:cubicBezTo>
                      <a:pt x="20076" y="17833"/>
                      <a:pt x="20039" y="17944"/>
                      <a:pt x="19984" y="18054"/>
                    </a:cubicBezTo>
                    <a:lnTo>
                      <a:pt x="19892" y="18293"/>
                    </a:lnTo>
                    <a:cubicBezTo>
                      <a:pt x="19874" y="18330"/>
                      <a:pt x="19855" y="18366"/>
                      <a:pt x="19837" y="18403"/>
                    </a:cubicBezTo>
                    <a:cubicBezTo>
                      <a:pt x="19727" y="18495"/>
                      <a:pt x="19616" y="18587"/>
                      <a:pt x="19506" y="18679"/>
                    </a:cubicBezTo>
                    <a:cubicBezTo>
                      <a:pt x="19506" y="18679"/>
                      <a:pt x="19488" y="18697"/>
                      <a:pt x="19488" y="18697"/>
                    </a:cubicBezTo>
                    <a:cubicBezTo>
                      <a:pt x="19488" y="18587"/>
                      <a:pt x="19488" y="18495"/>
                      <a:pt x="19506" y="18385"/>
                    </a:cubicBezTo>
                    <a:cubicBezTo>
                      <a:pt x="19524" y="18348"/>
                      <a:pt x="19524" y="18293"/>
                      <a:pt x="19543" y="18256"/>
                    </a:cubicBezTo>
                    <a:cubicBezTo>
                      <a:pt x="19671" y="18091"/>
                      <a:pt x="19782" y="17944"/>
                      <a:pt x="19892" y="17778"/>
                    </a:cubicBezTo>
                    <a:cubicBezTo>
                      <a:pt x="20021" y="17594"/>
                      <a:pt x="20149" y="17410"/>
                      <a:pt x="20278" y="17227"/>
                    </a:cubicBezTo>
                    <a:cubicBezTo>
                      <a:pt x="20278" y="17208"/>
                      <a:pt x="20297" y="17171"/>
                      <a:pt x="20315" y="17153"/>
                    </a:cubicBezTo>
                    <a:close/>
                    <a:moveTo>
                      <a:pt x="18881" y="13586"/>
                    </a:moveTo>
                    <a:cubicBezTo>
                      <a:pt x="18899" y="13770"/>
                      <a:pt x="18918" y="13954"/>
                      <a:pt x="18954" y="14138"/>
                    </a:cubicBezTo>
                    <a:cubicBezTo>
                      <a:pt x="19028" y="14708"/>
                      <a:pt x="19102" y="15315"/>
                      <a:pt x="19175" y="15903"/>
                    </a:cubicBezTo>
                    <a:cubicBezTo>
                      <a:pt x="19267" y="16638"/>
                      <a:pt x="19267" y="17374"/>
                      <a:pt x="19157" y="18127"/>
                    </a:cubicBezTo>
                    <a:cubicBezTo>
                      <a:pt x="19157" y="18182"/>
                      <a:pt x="19157" y="18256"/>
                      <a:pt x="19138" y="18366"/>
                    </a:cubicBezTo>
                    <a:cubicBezTo>
                      <a:pt x="19138" y="18385"/>
                      <a:pt x="19120" y="18403"/>
                      <a:pt x="19102" y="18421"/>
                    </a:cubicBezTo>
                    <a:cubicBezTo>
                      <a:pt x="19028" y="18532"/>
                      <a:pt x="18954" y="18624"/>
                      <a:pt x="18881" y="18734"/>
                    </a:cubicBezTo>
                    <a:cubicBezTo>
                      <a:pt x="18881" y="17944"/>
                      <a:pt x="18881" y="17135"/>
                      <a:pt x="18771" y="16381"/>
                    </a:cubicBezTo>
                    <a:cubicBezTo>
                      <a:pt x="18734" y="16142"/>
                      <a:pt x="18715" y="15903"/>
                      <a:pt x="18679" y="15664"/>
                    </a:cubicBezTo>
                    <a:cubicBezTo>
                      <a:pt x="18697" y="15535"/>
                      <a:pt x="18715" y="15425"/>
                      <a:pt x="18734" y="15296"/>
                    </a:cubicBezTo>
                    <a:cubicBezTo>
                      <a:pt x="18789" y="14745"/>
                      <a:pt x="18863" y="14175"/>
                      <a:pt x="18881" y="13586"/>
                    </a:cubicBezTo>
                    <a:close/>
                    <a:moveTo>
                      <a:pt x="27944" y="17171"/>
                    </a:moveTo>
                    <a:cubicBezTo>
                      <a:pt x="28018" y="17208"/>
                      <a:pt x="28092" y="17263"/>
                      <a:pt x="28165" y="17337"/>
                    </a:cubicBezTo>
                    <a:cubicBezTo>
                      <a:pt x="28404" y="17557"/>
                      <a:pt x="28606" y="17833"/>
                      <a:pt x="28827" y="18072"/>
                    </a:cubicBezTo>
                    <a:cubicBezTo>
                      <a:pt x="28992" y="18256"/>
                      <a:pt x="29158" y="18403"/>
                      <a:pt x="29323" y="18532"/>
                    </a:cubicBezTo>
                    <a:cubicBezTo>
                      <a:pt x="29287" y="18587"/>
                      <a:pt x="29231" y="18624"/>
                      <a:pt x="29176" y="18679"/>
                    </a:cubicBezTo>
                    <a:cubicBezTo>
                      <a:pt x="28974" y="18697"/>
                      <a:pt x="28772" y="18752"/>
                      <a:pt x="28570" y="18808"/>
                    </a:cubicBezTo>
                    <a:cubicBezTo>
                      <a:pt x="28496" y="18771"/>
                      <a:pt x="28422" y="18734"/>
                      <a:pt x="28331" y="18716"/>
                    </a:cubicBezTo>
                    <a:cubicBezTo>
                      <a:pt x="28312" y="18734"/>
                      <a:pt x="28294" y="18752"/>
                      <a:pt x="28257" y="18752"/>
                    </a:cubicBezTo>
                    <a:cubicBezTo>
                      <a:pt x="28147" y="18532"/>
                      <a:pt x="27963" y="18348"/>
                      <a:pt x="27779" y="18182"/>
                    </a:cubicBezTo>
                    <a:cubicBezTo>
                      <a:pt x="27503" y="17907"/>
                      <a:pt x="27356" y="17576"/>
                      <a:pt x="27283" y="17190"/>
                    </a:cubicBezTo>
                    <a:cubicBezTo>
                      <a:pt x="27503" y="17190"/>
                      <a:pt x="27742" y="17190"/>
                      <a:pt x="27944" y="17171"/>
                    </a:cubicBezTo>
                    <a:close/>
                    <a:moveTo>
                      <a:pt x="17116" y="16215"/>
                    </a:moveTo>
                    <a:cubicBezTo>
                      <a:pt x="17116" y="16252"/>
                      <a:pt x="17116" y="16271"/>
                      <a:pt x="17134" y="16307"/>
                    </a:cubicBezTo>
                    <a:cubicBezTo>
                      <a:pt x="17208" y="16712"/>
                      <a:pt x="17281" y="17135"/>
                      <a:pt x="17355" y="17557"/>
                    </a:cubicBezTo>
                    <a:cubicBezTo>
                      <a:pt x="17245" y="18017"/>
                      <a:pt x="17153" y="18477"/>
                      <a:pt x="17079" y="18936"/>
                    </a:cubicBezTo>
                    <a:cubicBezTo>
                      <a:pt x="17024" y="18679"/>
                      <a:pt x="16987" y="18421"/>
                      <a:pt x="16951" y="18182"/>
                    </a:cubicBezTo>
                    <a:cubicBezTo>
                      <a:pt x="16969" y="18109"/>
                      <a:pt x="16987" y="18035"/>
                      <a:pt x="17006" y="17962"/>
                    </a:cubicBezTo>
                    <a:cubicBezTo>
                      <a:pt x="17061" y="17833"/>
                      <a:pt x="17116" y="17668"/>
                      <a:pt x="17116" y="17502"/>
                    </a:cubicBezTo>
                    <a:cubicBezTo>
                      <a:pt x="17134" y="17300"/>
                      <a:pt x="17134" y="17079"/>
                      <a:pt x="17116" y="16896"/>
                    </a:cubicBezTo>
                    <a:cubicBezTo>
                      <a:pt x="17098" y="16675"/>
                      <a:pt x="17079" y="16473"/>
                      <a:pt x="17098" y="16271"/>
                    </a:cubicBezTo>
                    <a:cubicBezTo>
                      <a:pt x="17116" y="16252"/>
                      <a:pt x="17116" y="16234"/>
                      <a:pt x="17116" y="16215"/>
                    </a:cubicBezTo>
                    <a:close/>
                    <a:moveTo>
                      <a:pt x="19561" y="18973"/>
                    </a:moveTo>
                    <a:lnTo>
                      <a:pt x="19561" y="18973"/>
                    </a:lnTo>
                    <a:cubicBezTo>
                      <a:pt x="19524" y="19028"/>
                      <a:pt x="19506" y="19102"/>
                      <a:pt x="19469" y="19175"/>
                    </a:cubicBezTo>
                    <a:cubicBezTo>
                      <a:pt x="19469" y="19138"/>
                      <a:pt x="19469" y="19083"/>
                      <a:pt x="19469" y="19047"/>
                    </a:cubicBezTo>
                    <a:cubicBezTo>
                      <a:pt x="19506" y="19010"/>
                      <a:pt x="19543" y="18991"/>
                      <a:pt x="19561" y="18973"/>
                    </a:cubicBezTo>
                    <a:close/>
                    <a:moveTo>
                      <a:pt x="19046" y="18955"/>
                    </a:moveTo>
                    <a:cubicBezTo>
                      <a:pt x="19028" y="18991"/>
                      <a:pt x="19010" y="19047"/>
                      <a:pt x="18991" y="19102"/>
                    </a:cubicBezTo>
                    <a:cubicBezTo>
                      <a:pt x="18973" y="19120"/>
                      <a:pt x="18936" y="19157"/>
                      <a:pt x="18899" y="19175"/>
                    </a:cubicBezTo>
                    <a:cubicBezTo>
                      <a:pt x="18899" y="19175"/>
                      <a:pt x="18881" y="19194"/>
                      <a:pt x="18881" y="19194"/>
                    </a:cubicBezTo>
                    <a:lnTo>
                      <a:pt x="18881" y="19175"/>
                    </a:lnTo>
                    <a:cubicBezTo>
                      <a:pt x="18936" y="19102"/>
                      <a:pt x="18991" y="19028"/>
                      <a:pt x="19046" y="18955"/>
                    </a:cubicBezTo>
                    <a:close/>
                    <a:moveTo>
                      <a:pt x="18568" y="16822"/>
                    </a:moveTo>
                    <a:cubicBezTo>
                      <a:pt x="18624" y="17466"/>
                      <a:pt x="18624" y="18146"/>
                      <a:pt x="18624" y="18789"/>
                    </a:cubicBezTo>
                    <a:lnTo>
                      <a:pt x="18624" y="19102"/>
                    </a:lnTo>
                    <a:cubicBezTo>
                      <a:pt x="18605" y="19102"/>
                      <a:pt x="18605" y="19120"/>
                      <a:pt x="18605" y="19120"/>
                    </a:cubicBezTo>
                    <a:cubicBezTo>
                      <a:pt x="18550" y="19194"/>
                      <a:pt x="18495" y="19286"/>
                      <a:pt x="18458" y="19359"/>
                    </a:cubicBezTo>
                    <a:cubicBezTo>
                      <a:pt x="18440" y="19010"/>
                      <a:pt x="18403" y="18660"/>
                      <a:pt x="18366" y="18330"/>
                    </a:cubicBezTo>
                    <a:cubicBezTo>
                      <a:pt x="18440" y="17833"/>
                      <a:pt x="18495" y="17337"/>
                      <a:pt x="18568" y="16822"/>
                    </a:cubicBezTo>
                    <a:close/>
                    <a:moveTo>
                      <a:pt x="15608" y="16418"/>
                    </a:moveTo>
                    <a:cubicBezTo>
                      <a:pt x="15645" y="16565"/>
                      <a:pt x="15700" y="16693"/>
                      <a:pt x="15756" y="16822"/>
                    </a:cubicBezTo>
                    <a:cubicBezTo>
                      <a:pt x="15792" y="16896"/>
                      <a:pt x="15829" y="16988"/>
                      <a:pt x="15866" y="17079"/>
                    </a:cubicBezTo>
                    <a:cubicBezTo>
                      <a:pt x="16050" y="17539"/>
                      <a:pt x="16123" y="17980"/>
                      <a:pt x="16215" y="18458"/>
                    </a:cubicBezTo>
                    <a:cubicBezTo>
                      <a:pt x="16234" y="18587"/>
                      <a:pt x="16252" y="18716"/>
                      <a:pt x="16270" y="18844"/>
                    </a:cubicBezTo>
                    <a:cubicBezTo>
                      <a:pt x="16305" y="19053"/>
                      <a:pt x="16340" y="19246"/>
                      <a:pt x="16375" y="19453"/>
                    </a:cubicBezTo>
                    <a:lnTo>
                      <a:pt x="16375" y="19453"/>
                    </a:lnTo>
                    <a:cubicBezTo>
                      <a:pt x="16369" y="19437"/>
                      <a:pt x="16362" y="19426"/>
                      <a:pt x="16362" y="19414"/>
                    </a:cubicBezTo>
                    <a:cubicBezTo>
                      <a:pt x="16215" y="18918"/>
                      <a:pt x="16086" y="18403"/>
                      <a:pt x="15976" y="17907"/>
                    </a:cubicBezTo>
                    <a:cubicBezTo>
                      <a:pt x="15884" y="17502"/>
                      <a:pt x="15774" y="17098"/>
                      <a:pt x="15664" y="16712"/>
                    </a:cubicBezTo>
                    <a:cubicBezTo>
                      <a:pt x="15645" y="16620"/>
                      <a:pt x="15627" y="16510"/>
                      <a:pt x="15608" y="16418"/>
                    </a:cubicBezTo>
                    <a:close/>
                    <a:moveTo>
                      <a:pt x="18201" y="19359"/>
                    </a:moveTo>
                    <a:cubicBezTo>
                      <a:pt x="18201" y="19451"/>
                      <a:pt x="18219" y="19543"/>
                      <a:pt x="18219" y="19635"/>
                    </a:cubicBezTo>
                    <a:cubicBezTo>
                      <a:pt x="18201" y="19635"/>
                      <a:pt x="18164" y="19653"/>
                      <a:pt x="18146" y="19672"/>
                    </a:cubicBezTo>
                    <a:cubicBezTo>
                      <a:pt x="18164" y="19561"/>
                      <a:pt x="18182" y="19451"/>
                      <a:pt x="18201" y="19359"/>
                    </a:cubicBezTo>
                    <a:close/>
                    <a:moveTo>
                      <a:pt x="17888" y="16491"/>
                    </a:moveTo>
                    <a:cubicBezTo>
                      <a:pt x="17925" y="16859"/>
                      <a:pt x="17962" y="17227"/>
                      <a:pt x="18017" y="17594"/>
                    </a:cubicBezTo>
                    <a:cubicBezTo>
                      <a:pt x="18054" y="17833"/>
                      <a:pt x="18072" y="18072"/>
                      <a:pt x="18109" y="18330"/>
                    </a:cubicBezTo>
                    <a:cubicBezTo>
                      <a:pt x="18035" y="18826"/>
                      <a:pt x="17943" y="19341"/>
                      <a:pt x="17851" y="19819"/>
                    </a:cubicBezTo>
                    <a:cubicBezTo>
                      <a:pt x="17815" y="19157"/>
                      <a:pt x="17741" y="18477"/>
                      <a:pt x="17649" y="17796"/>
                    </a:cubicBezTo>
                    <a:cubicBezTo>
                      <a:pt x="17649" y="17686"/>
                      <a:pt x="17649" y="17557"/>
                      <a:pt x="17649" y="17447"/>
                    </a:cubicBezTo>
                    <a:cubicBezTo>
                      <a:pt x="17668" y="17355"/>
                      <a:pt x="17686" y="17282"/>
                      <a:pt x="17723" y="17208"/>
                    </a:cubicBezTo>
                    <a:cubicBezTo>
                      <a:pt x="17778" y="16969"/>
                      <a:pt x="17833" y="16730"/>
                      <a:pt x="17888" y="16491"/>
                    </a:cubicBezTo>
                    <a:close/>
                    <a:moveTo>
                      <a:pt x="19175" y="19598"/>
                    </a:moveTo>
                    <a:cubicBezTo>
                      <a:pt x="19175" y="19653"/>
                      <a:pt x="19175" y="19727"/>
                      <a:pt x="19157" y="19782"/>
                    </a:cubicBezTo>
                    <a:cubicBezTo>
                      <a:pt x="19065" y="19984"/>
                      <a:pt x="18973" y="20168"/>
                      <a:pt x="18863" y="20352"/>
                    </a:cubicBezTo>
                    <a:cubicBezTo>
                      <a:pt x="18918" y="20131"/>
                      <a:pt x="18991" y="19911"/>
                      <a:pt x="19065" y="19690"/>
                    </a:cubicBezTo>
                    <a:cubicBezTo>
                      <a:pt x="19102" y="19672"/>
                      <a:pt x="19138" y="19635"/>
                      <a:pt x="19175" y="19598"/>
                    </a:cubicBezTo>
                    <a:close/>
                    <a:moveTo>
                      <a:pt x="16473" y="19929"/>
                    </a:moveTo>
                    <a:cubicBezTo>
                      <a:pt x="16509" y="20094"/>
                      <a:pt x="16546" y="20260"/>
                      <a:pt x="16601" y="20425"/>
                    </a:cubicBezTo>
                    <a:cubicBezTo>
                      <a:pt x="16601" y="20425"/>
                      <a:pt x="16601" y="20444"/>
                      <a:pt x="16601" y="20462"/>
                    </a:cubicBezTo>
                    <a:cubicBezTo>
                      <a:pt x="16528" y="20297"/>
                      <a:pt x="16509" y="20113"/>
                      <a:pt x="16473" y="19929"/>
                    </a:cubicBezTo>
                    <a:close/>
                    <a:moveTo>
                      <a:pt x="18954" y="20701"/>
                    </a:moveTo>
                    <a:cubicBezTo>
                      <a:pt x="18954" y="20738"/>
                      <a:pt x="18936" y="20793"/>
                      <a:pt x="18918" y="20830"/>
                    </a:cubicBezTo>
                    <a:cubicBezTo>
                      <a:pt x="18899" y="20848"/>
                      <a:pt x="18899" y="20848"/>
                      <a:pt x="18881" y="20848"/>
                    </a:cubicBezTo>
                    <a:cubicBezTo>
                      <a:pt x="18899" y="20793"/>
                      <a:pt x="18936" y="20738"/>
                      <a:pt x="18954" y="20701"/>
                    </a:cubicBezTo>
                    <a:close/>
                    <a:moveTo>
                      <a:pt x="18881" y="20848"/>
                    </a:moveTo>
                    <a:cubicBezTo>
                      <a:pt x="18881" y="20885"/>
                      <a:pt x="18863" y="20922"/>
                      <a:pt x="18844" y="20959"/>
                    </a:cubicBezTo>
                    <a:cubicBezTo>
                      <a:pt x="18844" y="20940"/>
                      <a:pt x="18844" y="20922"/>
                      <a:pt x="18844" y="20903"/>
                    </a:cubicBezTo>
                    <a:cubicBezTo>
                      <a:pt x="18844" y="20885"/>
                      <a:pt x="18863" y="20867"/>
                      <a:pt x="18881" y="20848"/>
                    </a:cubicBezTo>
                    <a:close/>
                    <a:moveTo>
                      <a:pt x="18624" y="19672"/>
                    </a:moveTo>
                    <a:cubicBezTo>
                      <a:pt x="18624" y="19892"/>
                      <a:pt x="18605" y="20094"/>
                      <a:pt x="18605" y="20315"/>
                    </a:cubicBezTo>
                    <a:cubicBezTo>
                      <a:pt x="18587" y="20389"/>
                      <a:pt x="18587" y="20462"/>
                      <a:pt x="18568" y="20536"/>
                    </a:cubicBezTo>
                    <a:cubicBezTo>
                      <a:pt x="18568" y="20572"/>
                      <a:pt x="18568" y="20609"/>
                      <a:pt x="18587" y="20628"/>
                    </a:cubicBezTo>
                    <a:cubicBezTo>
                      <a:pt x="18587" y="20701"/>
                      <a:pt x="18587" y="20756"/>
                      <a:pt x="18587" y="20830"/>
                    </a:cubicBezTo>
                    <a:cubicBezTo>
                      <a:pt x="18550" y="20885"/>
                      <a:pt x="18532" y="20940"/>
                      <a:pt x="18495" y="20977"/>
                    </a:cubicBezTo>
                    <a:cubicBezTo>
                      <a:pt x="18513" y="20628"/>
                      <a:pt x="18495" y="20278"/>
                      <a:pt x="18495" y="19911"/>
                    </a:cubicBezTo>
                    <a:cubicBezTo>
                      <a:pt x="18532" y="19837"/>
                      <a:pt x="18550" y="19764"/>
                      <a:pt x="18587" y="19708"/>
                    </a:cubicBezTo>
                    <a:cubicBezTo>
                      <a:pt x="18587" y="19690"/>
                      <a:pt x="18605" y="19690"/>
                      <a:pt x="18624" y="19672"/>
                    </a:cubicBezTo>
                    <a:close/>
                    <a:moveTo>
                      <a:pt x="16767" y="20830"/>
                    </a:moveTo>
                    <a:lnTo>
                      <a:pt x="16767" y="20830"/>
                    </a:lnTo>
                    <a:cubicBezTo>
                      <a:pt x="16748" y="20922"/>
                      <a:pt x="16730" y="20995"/>
                      <a:pt x="16712" y="21087"/>
                    </a:cubicBezTo>
                    <a:cubicBezTo>
                      <a:pt x="16712" y="21087"/>
                      <a:pt x="16712" y="21069"/>
                      <a:pt x="16712" y="21069"/>
                    </a:cubicBezTo>
                    <a:cubicBezTo>
                      <a:pt x="16712" y="21050"/>
                      <a:pt x="16712" y="21014"/>
                      <a:pt x="16712" y="20977"/>
                    </a:cubicBezTo>
                    <a:cubicBezTo>
                      <a:pt x="16730" y="20940"/>
                      <a:pt x="16748" y="20885"/>
                      <a:pt x="16767" y="20830"/>
                    </a:cubicBezTo>
                    <a:close/>
                    <a:moveTo>
                      <a:pt x="17373" y="18660"/>
                    </a:moveTo>
                    <a:cubicBezTo>
                      <a:pt x="17373" y="19249"/>
                      <a:pt x="17373" y="19837"/>
                      <a:pt x="17373" y="20425"/>
                    </a:cubicBezTo>
                    <a:cubicBezTo>
                      <a:pt x="17392" y="20683"/>
                      <a:pt x="17392" y="20959"/>
                      <a:pt x="17410" y="21216"/>
                    </a:cubicBezTo>
                    <a:cubicBezTo>
                      <a:pt x="17373" y="21216"/>
                      <a:pt x="17355" y="21216"/>
                      <a:pt x="17318" y="21198"/>
                    </a:cubicBezTo>
                    <a:cubicBezTo>
                      <a:pt x="17245" y="21198"/>
                      <a:pt x="17163" y="21206"/>
                      <a:pt x="17079" y="21206"/>
                    </a:cubicBezTo>
                    <a:cubicBezTo>
                      <a:pt x="17036" y="21206"/>
                      <a:pt x="16993" y="21204"/>
                      <a:pt x="16951" y="21198"/>
                    </a:cubicBezTo>
                    <a:cubicBezTo>
                      <a:pt x="17006" y="20940"/>
                      <a:pt x="17042" y="20683"/>
                      <a:pt x="17098" y="20425"/>
                    </a:cubicBezTo>
                    <a:cubicBezTo>
                      <a:pt x="17110" y="20425"/>
                      <a:pt x="17122" y="20434"/>
                      <a:pt x="17140" y="20434"/>
                    </a:cubicBezTo>
                    <a:cubicBezTo>
                      <a:pt x="17149" y="20434"/>
                      <a:pt x="17159" y="20432"/>
                      <a:pt x="17171" y="20425"/>
                    </a:cubicBezTo>
                    <a:cubicBezTo>
                      <a:pt x="17226" y="20425"/>
                      <a:pt x="17281" y="20352"/>
                      <a:pt x="17281" y="20297"/>
                    </a:cubicBezTo>
                    <a:cubicBezTo>
                      <a:pt x="17245" y="20113"/>
                      <a:pt x="17226" y="19929"/>
                      <a:pt x="17208" y="19745"/>
                    </a:cubicBezTo>
                    <a:cubicBezTo>
                      <a:pt x="17263" y="19396"/>
                      <a:pt x="17318" y="19028"/>
                      <a:pt x="17373" y="18660"/>
                    </a:cubicBezTo>
                    <a:close/>
                    <a:moveTo>
                      <a:pt x="18146" y="19984"/>
                    </a:moveTo>
                    <a:cubicBezTo>
                      <a:pt x="18145" y="19985"/>
                      <a:pt x="18127" y="20003"/>
                      <a:pt x="18127" y="20021"/>
                    </a:cubicBezTo>
                    <a:cubicBezTo>
                      <a:pt x="18072" y="20076"/>
                      <a:pt x="18090" y="20150"/>
                      <a:pt x="18146" y="20205"/>
                    </a:cubicBezTo>
                    <a:cubicBezTo>
                      <a:pt x="18182" y="20223"/>
                      <a:pt x="18201" y="20223"/>
                      <a:pt x="18237" y="20223"/>
                    </a:cubicBezTo>
                    <a:cubicBezTo>
                      <a:pt x="18256" y="20628"/>
                      <a:pt x="18237" y="21014"/>
                      <a:pt x="18219" y="21400"/>
                    </a:cubicBezTo>
                    <a:cubicBezTo>
                      <a:pt x="18190" y="21405"/>
                      <a:pt x="18160" y="21407"/>
                      <a:pt x="18130" y="21407"/>
                    </a:cubicBezTo>
                    <a:cubicBezTo>
                      <a:pt x="18050" y="21407"/>
                      <a:pt x="17969" y="21390"/>
                      <a:pt x="17888" y="21363"/>
                    </a:cubicBezTo>
                    <a:cubicBezTo>
                      <a:pt x="17907" y="21234"/>
                      <a:pt x="17888" y="21087"/>
                      <a:pt x="17888" y="20940"/>
                    </a:cubicBezTo>
                    <a:cubicBezTo>
                      <a:pt x="17962" y="20646"/>
                      <a:pt x="18017" y="20333"/>
                      <a:pt x="18072" y="20039"/>
                    </a:cubicBezTo>
                    <a:cubicBezTo>
                      <a:pt x="18109" y="20021"/>
                      <a:pt x="18127" y="20003"/>
                      <a:pt x="18146" y="19984"/>
                    </a:cubicBezTo>
                    <a:close/>
                    <a:moveTo>
                      <a:pt x="45594" y="0"/>
                    </a:moveTo>
                    <a:cubicBezTo>
                      <a:pt x="45024" y="497"/>
                      <a:pt x="44546" y="1122"/>
                      <a:pt x="44233" y="1857"/>
                    </a:cubicBezTo>
                    <a:cubicBezTo>
                      <a:pt x="44068" y="2206"/>
                      <a:pt x="43957" y="2593"/>
                      <a:pt x="43884" y="2979"/>
                    </a:cubicBezTo>
                    <a:cubicBezTo>
                      <a:pt x="43792" y="3346"/>
                      <a:pt x="43718" y="3696"/>
                      <a:pt x="43590" y="4008"/>
                    </a:cubicBezTo>
                    <a:cubicBezTo>
                      <a:pt x="43479" y="4321"/>
                      <a:pt x="43314" y="4541"/>
                      <a:pt x="43075" y="4744"/>
                    </a:cubicBezTo>
                    <a:cubicBezTo>
                      <a:pt x="42854" y="4946"/>
                      <a:pt x="42579" y="5130"/>
                      <a:pt x="42248" y="5313"/>
                    </a:cubicBezTo>
                    <a:cubicBezTo>
                      <a:pt x="41935" y="5497"/>
                      <a:pt x="41586" y="5681"/>
                      <a:pt x="41236" y="5957"/>
                    </a:cubicBezTo>
                    <a:cubicBezTo>
                      <a:pt x="40906" y="6196"/>
                      <a:pt x="40575" y="6490"/>
                      <a:pt x="40280" y="6821"/>
                    </a:cubicBezTo>
                    <a:cubicBezTo>
                      <a:pt x="39711" y="7446"/>
                      <a:pt x="39233" y="8200"/>
                      <a:pt x="38920" y="9027"/>
                    </a:cubicBezTo>
                    <a:cubicBezTo>
                      <a:pt x="38755" y="9450"/>
                      <a:pt x="38644" y="9873"/>
                      <a:pt x="38552" y="10332"/>
                    </a:cubicBezTo>
                    <a:cubicBezTo>
                      <a:pt x="38479" y="10774"/>
                      <a:pt x="38442" y="11233"/>
                      <a:pt x="38442" y="11656"/>
                    </a:cubicBezTo>
                    <a:cubicBezTo>
                      <a:pt x="38424" y="12079"/>
                      <a:pt x="38442" y="12483"/>
                      <a:pt x="38442" y="12869"/>
                    </a:cubicBezTo>
                    <a:lnTo>
                      <a:pt x="38479" y="13991"/>
                    </a:lnTo>
                    <a:lnTo>
                      <a:pt x="38479" y="14028"/>
                    </a:lnTo>
                    <a:cubicBezTo>
                      <a:pt x="38148" y="13458"/>
                      <a:pt x="37762" y="12961"/>
                      <a:pt x="37376" y="12520"/>
                    </a:cubicBezTo>
                    <a:cubicBezTo>
                      <a:pt x="36879" y="11950"/>
                      <a:pt x="36365" y="11454"/>
                      <a:pt x="35923" y="10957"/>
                    </a:cubicBezTo>
                    <a:cubicBezTo>
                      <a:pt x="35684" y="10700"/>
                      <a:pt x="35482" y="10479"/>
                      <a:pt x="35409" y="10277"/>
                    </a:cubicBezTo>
                    <a:cubicBezTo>
                      <a:pt x="35317" y="10093"/>
                      <a:pt x="35298" y="9854"/>
                      <a:pt x="35372" y="9560"/>
                    </a:cubicBezTo>
                    <a:cubicBezTo>
                      <a:pt x="35427" y="9266"/>
                      <a:pt x="35537" y="8954"/>
                      <a:pt x="35666" y="8604"/>
                    </a:cubicBezTo>
                    <a:cubicBezTo>
                      <a:pt x="35795" y="8237"/>
                      <a:pt x="35887" y="7887"/>
                      <a:pt x="35960" y="7520"/>
                    </a:cubicBezTo>
                    <a:cubicBezTo>
                      <a:pt x="36089" y="6766"/>
                      <a:pt x="36070" y="5994"/>
                      <a:pt x="35795" y="5277"/>
                    </a:cubicBezTo>
                    <a:cubicBezTo>
                      <a:pt x="35648" y="4927"/>
                      <a:pt x="35464" y="4615"/>
                      <a:pt x="35206" y="4339"/>
                    </a:cubicBezTo>
                    <a:cubicBezTo>
                      <a:pt x="34967" y="4082"/>
                      <a:pt x="34655" y="3861"/>
                      <a:pt x="34324" y="3732"/>
                    </a:cubicBezTo>
                    <a:lnTo>
                      <a:pt x="34324" y="3732"/>
                    </a:lnTo>
                    <a:cubicBezTo>
                      <a:pt x="34949" y="4100"/>
                      <a:pt x="35317" y="4725"/>
                      <a:pt x="35464" y="5387"/>
                    </a:cubicBezTo>
                    <a:cubicBezTo>
                      <a:pt x="35611" y="6030"/>
                      <a:pt x="35519" y="6729"/>
                      <a:pt x="35298" y="7354"/>
                    </a:cubicBezTo>
                    <a:cubicBezTo>
                      <a:pt x="35188" y="7667"/>
                      <a:pt x="35041" y="7961"/>
                      <a:pt x="34894" y="8273"/>
                    </a:cubicBezTo>
                    <a:cubicBezTo>
                      <a:pt x="34728" y="8567"/>
                      <a:pt x="34545" y="8880"/>
                      <a:pt x="34397" y="9266"/>
                    </a:cubicBezTo>
                    <a:cubicBezTo>
                      <a:pt x="34324" y="9450"/>
                      <a:pt x="34269" y="9671"/>
                      <a:pt x="34232" y="9910"/>
                    </a:cubicBezTo>
                    <a:cubicBezTo>
                      <a:pt x="34214" y="10130"/>
                      <a:pt x="34214" y="10388"/>
                      <a:pt x="34269" y="10627"/>
                    </a:cubicBezTo>
                    <a:cubicBezTo>
                      <a:pt x="34342" y="10884"/>
                      <a:pt x="34434" y="11086"/>
                      <a:pt x="34545" y="11270"/>
                    </a:cubicBezTo>
                    <a:cubicBezTo>
                      <a:pt x="34636" y="11454"/>
                      <a:pt x="34747" y="11619"/>
                      <a:pt x="34839" y="11766"/>
                    </a:cubicBezTo>
                    <a:cubicBezTo>
                      <a:pt x="35243" y="12391"/>
                      <a:pt x="35666" y="12961"/>
                      <a:pt x="36034" y="13531"/>
                    </a:cubicBezTo>
                    <a:cubicBezTo>
                      <a:pt x="36401" y="14101"/>
                      <a:pt x="36677" y="14671"/>
                      <a:pt x="36843" y="15204"/>
                    </a:cubicBezTo>
                    <a:cubicBezTo>
                      <a:pt x="36916" y="15480"/>
                      <a:pt x="36953" y="15756"/>
                      <a:pt x="36953" y="16013"/>
                    </a:cubicBezTo>
                    <a:cubicBezTo>
                      <a:pt x="36953" y="16050"/>
                      <a:pt x="36953" y="16068"/>
                      <a:pt x="36953" y="16087"/>
                    </a:cubicBezTo>
                    <a:cubicBezTo>
                      <a:pt x="36843" y="16123"/>
                      <a:pt x="36751" y="16160"/>
                      <a:pt x="36640" y="16179"/>
                    </a:cubicBezTo>
                    <a:cubicBezTo>
                      <a:pt x="36493" y="16215"/>
                      <a:pt x="36309" y="16179"/>
                      <a:pt x="36199" y="16252"/>
                    </a:cubicBezTo>
                    <a:cubicBezTo>
                      <a:pt x="36089" y="16326"/>
                      <a:pt x="36089" y="16473"/>
                      <a:pt x="35978" y="16528"/>
                    </a:cubicBezTo>
                    <a:cubicBezTo>
                      <a:pt x="35831" y="16620"/>
                      <a:pt x="35629" y="16657"/>
                      <a:pt x="35482" y="16730"/>
                    </a:cubicBezTo>
                    <a:cubicBezTo>
                      <a:pt x="35261" y="16859"/>
                      <a:pt x="35078" y="16951"/>
                      <a:pt x="34894" y="17098"/>
                    </a:cubicBezTo>
                    <a:cubicBezTo>
                      <a:pt x="34820" y="16859"/>
                      <a:pt x="34765" y="16620"/>
                      <a:pt x="34710" y="16399"/>
                    </a:cubicBezTo>
                    <a:cubicBezTo>
                      <a:pt x="34508" y="15682"/>
                      <a:pt x="34361" y="14910"/>
                      <a:pt x="34011" y="14248"/>
                    </a:cubicBezTo>
                    <a:cubicBezTo>
                      <a:pt x="33864" y="13954"/>
                      <a:pt x="33680" y="13697"/>
                      <a:pt x="33497" y="13421"/>
                    </a:cubicBezTo>
                    <a:cubicBezTo>
                      <a:pt x="33313" y="13127"/>
                      <a:pt x="33202" y="12851"/>
                      <a:pt x="33092" y="12538"/>
                    </a:cubicBezTo>
                    <a:cubicBezTo>
                      <a:pt x="33184" y="11969"/>
                      <a:pt x="33092" y="11307"/>
                      <a:pt x="32890" y="10774"/>
                    </a:cubicBezTo>
                    <a:cubicBezTo>
                      <a:pt x="32882" y="10750"/>
                      <a:pt x="32865" y="10740"/>
                      <a:pt x="32847" y="10740"/>
                    </a:cubicBezTo>
                    <a:cubicBezTo>
                      <a:pt x="32823" y="10740"/>
                      <a:pt x="32798" y="10760"/>
                      <a:pt x="32798" y="10792"/>
                    </a:cubicBezTo>
                    <a:cubicBezTo>
                      <a:pt x="32780" y="11141"/>
                      <a:pt x="32816" y="11491"/>
                      <a:pt x="32816" y="11821"/>
                    </a:cubicBezTo>
                    <a:cubicBezTo>
                      <a:pt x="32835" y="11950"/>
                      <a:pt x="32816" y="12079"/>
                      <a:pt x="32798" y="12208"/>
                    </a:cubicBezTo>
                    <a:cubicBezTo>
                      <a:pt x="32724" y="12005"/>
                      <a:pt x="32633" y="11803"/>
                      <a:pt x="32559" y="11582"/>
                    </a:cubicBezTo>
                    <a:cubicBezTo>
                      <a:pt x="32430" y="11288"/>
                      <a:pt x="32320" y="10866"/>
                      <a:pt x="32081" y="10627"/>
                    </a:cubicBezTo>
                    <a:cubicBezTo>
                      <a:pt x="32071" y="10616"/>
                      <a:pt x="32059" y="10612"/>
                      <a:pt x="32047" y="10612"/>
                    </a:cubicBezTo>
                    <a:cubicBezTo>
                      <a:pt x="32018" y="10612"/>
                      <a:pt x="31989" y="10642"/>
                      <a:pt x="31989" y="10682"/>
                    </a:cubicBezTo>
                    <a:cubicBezTo>
                      <a:pt x="31989" y="10847"/>
                      <a:pt x="32063" y="11013"/>
                      <a:pt x="32118" y="11178"/>
                    </a:cubicBezTo>
                    <a:cubicBezTo>
                      <a:pt x="32191" y="11362"/>
                      <a:pt x="32246" y="11546"/>
                      <a:pt x="32320" y="11730"/>
                    </a:cubicBezTo>
                    <a:cubicBezTo>
                      <a:pt x="32449" y="12097"/>
                      <a:pt x="32577" y="12465"/>
                      <a:pt x="32706" y="12833"/>
                    </a:cubicBezTo>
                    <a:cubicBezTo>
                      <a:pt x="32835" y="13200"/>
                      <a:pt x="32908" y="13531"/>
                      <a:pt x="32872" y="13936"/>
                    </a:cubicBezTo>
                    <a:cubicBezTo>
                      <a:pt x="32872" y="14028"/>
                      <a:pt x="32872" y="14138"/>
                      <a:pt x="32853" y="14230"/>
                    </a:cubicBezTo>
                    <a:cubicBezTo>
                      <a:pt x="32780" y="14064"/>
                      <a:pt x="32688" y="13899"/>
                      <a:pt x="32614" y="13715"/>
                    </a:cubicBezTo>
                    <a:cubicBezTo>
                      <a:pt x="32375" y="13164"/>
                      <a:pt x="32191" y="12557"/>
                      <a:pt x="31897" y="12005"/>
                    </a:cubicBezTo>
                    <a:cubicBezTo>
                      <a:pt x="31884" y="11986"/>
                      <a:pt x="31867" y="11978"/>
                      <a:pt x="31850" y="11978"/>
                    </a:cubicBezTo>
                    <a:cubicBezTo>
                      <a:pt x="31818" y="11978"/>
                      <a:pt x="31787" y="12006"/>
                      <a:pt x="31787" y="12042"/>
                    </a:cubicBezTo>
                    <a:cubicBezTo>
                      <a:pt x="31842" y="12630"/>
                      <a:pt x="32081" y="13219"/>
                      <a:pt x="32302" y="13752"/>
                    </a:cubicBezTo>
                    <a:cubicBezTo>
                      <a:pt x="32522" y="14322"/>
                      <a:pt x="32798" y="14873"/>
                      <a:pt x="33074" y="15425"/>
                    </a:cubicBezTo>
                    <a:cubicBezTo>
                      <a:pt x="33221" y="15701"/>
                      <a:pt x="33368" y="15976"/>
                      <a:pt x="33478" y="16271"/>
                    </a:cubicBezTo>
                    <a:cubicBezTo>
                      <a:pt x="33552" y="16436"/>
                      <a:pt x="33589" y="16601"/>
                      <a:pt x="33644" y="16767"/>
                    </a:cubicBezTo>
                    <a:cubicBezTo>
                      <a:pt x="33478" y="16583"/>
                      <a:pt x="33313" y="16418"/>
                      <a:pt x="33147" y="16252"/>
                    </a:cubicBezTo>
                    <a:cubicBezTo>
                      <a:pt x="32945" y="16032"/>
                      <a:pt x="32780" y="15774"/>
                      <a:pt x="32614" y="15535"/>
                    </a:cubicBezTo>
                    <a:cubicBezTo>
                      <a:pt x="32601" y="15516"/>
                      <a:pt x="32584" y="15508"/>
                      <a:pt x="32567" y="15508"/>
                    </a:cubicBezTo>
                    <a:cubicBezTo>
                      <a:pt x="32535" y="15508"/>
                      <a:pt x="32504" y="15536"/>
                      <a:pt x="32504" y="15572"/>
                    </a:cubicBezTo>
                    <a:cubicBezTo>
                      <a:pt x="32559" y="16105"/>
                      <a:pt x="33019" y="16528"/>
                      <a:pt x="33350" y="16896"/>
                    </a:cubicBezTo>
                    <a:cubicBezTo>
                      <a:pt x="33423" y="16988"/>
                      <a:pt x="33497" y="17079"/>
                      <a:pt x="33589" y="17171"/>
                    </a:cubicBezTo>
                    <a:cubicBezTo>
                      <a:pt x="33368" y="17171"/>
                      <a:pt x="33166" y="17190"/>
                      <a:pt x="32945" y="17190"/>
                    </a:cubicBezTo>
                    <a:lnTo>
                      <a:pt x="32927" y="17190"/>
                    </a:lnTo>
                    <a:cubicBezTo>
                      <a:pt x="32853" y="17135"/>
                      <a:pt x="32780" y="17079"/>
                      <a:pt x="32706" y="17006"/>
                    </a:cubicBezTo>
                    <a:cubicBezTo>
                      <a:pt x="32614" y="16840"/>
                      <a:pt x="32541" y="16657"/>
                      <a:pt x="32449" y="16473"/>
                    </a:cubicBezTo>
                    <a:cubicBezTo>
                      <a:pt x="32430" y="16362"/>
                      <a:pt x="32412" y="16234"/>
                      <a:pt x="32394" y="16105"/>
                    </a:cubicBezTo>
                    <a:cubicBezTo>
                      <a:pt x="32357" y="15682"/>
                      <a:pt x="32338" y="15259"/>
                      <a:pt x="32302" y="14837"/>
                    </a:cubicBezTo>
                    <a:cubicBezTo>
                      <a:pt x="32246" y="14083"/>
                      <a:pt x="32099" y="13311"/>
                      <a:pt x="31603" y="12741"/>
                    </a:cubicBezTo>
                    <a:cubicBezTo>
                      <a:pt x="31587" y="12719"/>
                      <a:pt x="31569" y="12710"/>
                      <a:pt x="31553" y="12710"/>
                    </a:cubicBezTo>
                    <a:cubicBezTo>
                      <a:pt x="31514" y="12710"/>
                      <a:pt x="31485" y="12762"/>
                      <a:pt x="31511" y="12814"/>
                    </a:cubicBezTo>
                    <a:cubicBezTo>
                      <a:pt x="31787" y="13311"/>
                      <a:pt x="31897" y="13881"/>
                      <a:pt x="31971" y="14450"/>
                    </a:cubicBezTo>
                    <a:cubicBezTo>
                      <a:pt x="31934" y="14303"/>
                      <a:pt x="31860" y="14175"/>
                      <a:pt x="31750" y="14046"/>
                    </a:cubicBezTo>
                    <a:cubicBezTo>
                      <a:pt x="31585" y="13844"/>
                      <a:pt x="31346" y="13715"/>
                      <a:pt x="31162" y="13531"/>
                    </a:cubicBezTo>
                    <a:cubicBezTo>
                      <a:pt x="30941" y="13311"/>
                      <a:pt x="30776" y="13035"/>
                      <a:pt x="30592" y="12777"/>
                    </a:cubicBezTo>
                    <a:cubicBezTo>
                      <a:pt x="30582" y="12747"/>
                      <a:pt x="30560" y="12733"/>
                      <a:pt x="30540" y="12733"/>
                    </a:cubicBezTo>
                    <a:cubicBezTo>
                      <a:pt x="30524" y="12733"/>
                      <a:pt x="30508" y="12743"/>
                      <a:pt x="30500" y="12759"/>
                    </a:cubicBezTo>
                    <a:cubicBezTo>
                      <a:pt x="30408" y="12336"/>
                      <a:pt x="30371" y="11932"/>
                      <a:pt x="30555" y="11546"/>
                    </a:cubicBezTo>
                    <a:cubicBezTo>
                      <a:pt x="30581" y="11494"/>
                      <a:pt x="30534" y="11442"/>
                      <a:pt x="30484" y="11442"/>
                    </a:cubicBezTo>
                    <a:cubicBezTo>
                      <a:pt x="30463" y="11442"/>
                      <a:pt x="30443" y="11451"/>
                      <a:pt x="30426" y="11472"/>
                    </a:cubicBezTo>
                    <a:cubicBezTo>
                      <a:pt x="29967" y="12097"/>
                      <a:pt x="30316" y="12851"/>
                      <a:pt x="30298" y="13568"/>
                    </a:cubicBezTo>
                    <a:cubicBezTo>
                      <a:pt x="30279" y="13972"/>
                      <a:pt x="30243" y="14395"/>
                      <a:pt x="30334" y="14800"/>
                    </a:cubicBezTo>
                    <a:cubicBezTo>
                      <a:pt x="30426" y="15131"/>
                      <a:pt x="30610" y="15425"/>
                      <a:pt x="30812" y="15664"/>
                    </a:cubicBezTo>
                    <a:cubicBezTo>
                      <a:pt x="30923" y="15811"/>
                      <a:pt x="31051" y="15921"/>
                      <a:pt x="31162" y="16050"/>
                    </a:cubicBezTo>
                    <a:cubicBezTo>
                      <a:pt x="31125" y="16050"/>
                      <a:pt x="31088" y="16032"/>
                      <a:pt x="31070" y="16032"/>
                    </a:cubicBezTo>
                    <a:cubicBezTo>
                      <a:pt x="30984" y="16032"/>
                      <a:pt x="30906" y="16023"/>
                      <a:pt x="30826" y="16023"/>
                    </a:cubicBezTo>
                    <a:cubicBezTo>
                      <a:pt x="30786" y="16023"/>
                      <a:pt x="30745" y="16025"/>
                      <a:pt x="30702" y="16032"/>
                    </a:cubicBezTo>
                    <a:cubicBezTo>
                      <a:pt x="30647" y="15774"/>
                      <a:pt x="30537" y="15517"/>
                      <a:pt x="30463" y="15296"/>
                    </a:cubicBezTo>
                    <a:cubicBezTo>
                      <a:pt x="30334" y="14965"/>
                      <a:pt x="30224" y="14653"/>
                      <a:pt x="30077" y="14359"/>
                    </a:cubicBezTo>
                    <a:cubicBezTo>
                      <a:pt x="30077" y="13917"/>
                      <a:pt x="29948" y="13531"/>
                      <a:pt x="29765" y="13145"/>
                    </a:cubicBezTo>
                    <a:cubicBezTo>
                      <a:pt x="29581" y="12741"/>
                      <a:pt x="29323" y="12336"/>
                      <a:pt x="29342" y="11858"/>
                    </a:cubicBezTo>
                    <a:cubicBezTo>
                      <a:pt x="29342" y="11817"/>
                      <a:pt x="29313" y="11793"/>
                      <a:pt x="29284" y="11793"/>
                    </a:cubicBezTo>
                    <a:cubicBezTo>
                      <a:pt x="29262" y="11793"/>
                      <a:pt x="29239" y="11808"/>
                      <a:pt x="29231" y="11840"/>
                    </a:cubicBezTo>
                    <a:cubicBezTo>
                      <a:pt x="29158" y="12226"/>
                      <a:pt x="29268" y="12594"/>
                      <a:pt x="29397" y="12943"/>
                    </a:cubicBezTo>
                    <a:cubicBezTo>
                      <a:pt x="29397" y="12943"/>
                      <a:pt x="29397" y="12961"/>
                      <a:pt x="29378" y="12961"/>
                    </a:cubicBezTo>
                    <a:cubicBezTo>
                      <a:pt x="29305" y="13053"/>
                      <a:pt x="29268" y="13182"/>
                      <a:pt x="29213" y="13274"/>
                    </a:cubicBezTo>
                    <a:cubicBezTo>
                      <a:pt x="29195" y="13329"/>
                      <a:pt x="29176" y="13366"/>
                      <a:pt x="29158" y="13403"/>
                    </a:cubicBezTo>
                    <a:cubicBezTo>
                      <a:pt x="29139" y="13347"/>
                      <a:pt x="29121" y="13311"/>
                      <a:pt x="29103" y="13255"/>
                    </a:cubicBezTo>
                    <a:cubicBezTo>
                      <a:pt x="29011" y="12998"/>
                      <a:pt x="28974" y="12704"/>
                      <a:pt x="28864" y="12447"/>
                    </a:cubicBezTo>
                    <a:cubicBezTo>
                      <a:pt x="28855" y="12430"/>
                      <a:pt x="28836" y="12421"/>
                      <a:pt x="28817" y="12421"/>
                    </a:cubicBezTo>
                    <a:cubicBezTo>
                      <a:pt x="28794" y="12421"/>
                      <a:pt x="28772" y="12435"/>
                      <a:pt x="28772" y="12465"/>
                    </a:cubicBezTo>
                    <a:cubicBezTo>
                      <a:pt x="28698" y="12943"/>
                      <a:pt x="28882" y="13531"/>
                      <a:pt x="29066" y="13972"/>
                    </a:cubicBezTo>
                    <a:cubicBezTo>
                      <a:pt x="29158" y="14211"/>
                      <a:pt x="29287" y="14432"/>
                      <a:pt x="29415" y="14671"/>
                    </a:cubicBezTo>
                    <a:cubicBezTo>
                      <a:pt x="29489" y="14781"/>
                      <a:pt x="29544" y="14910"/>
                      <a:pt x="29599" y="15039"/>
                    </a:cubicBezTo>
                    <a:cubicBezTo>
                      <a:pt x="29636" y="15112"/>
                      <a:pt x="29654" y="15204"/>
                      <a:pt x="29673" y="15278"/>
                    </a:cubicBezTo>
                    <a:cubicBezTo>
                      <a:pt x="29654" y="15388"/>
                      <a:pt x="29617" y="15498"/>
                      <a:pt x="29599" y="15609"/>
                    </a:cubicBezTo>
                    <a:cubicBezTo>
                      <a:pt x="29526" y="15517"/>
                      <a:pt x="29415" y="15443"/>
                      <a:pt x="29360" y="15370"/>
                    </a:cubicBezTo>
                    <a:cubicBezTo>
                      <a:pt x="29268" y="15241"/>
                      <a:pt x="29158" y="15112"/>
                      <a:pt x="29084" y="14984"/>
                    </a:cubicBezTo>
                    <a:cubicBezTo>
                      <a:pt x="29066" y="14837"/>
                      <a:pt x="29048" y="14671"/>
                      <a:pt x="29011" y="14524"/>
                    </a:cubicBezTo>
                    <a:cubicBezTo>
                      <a:pt x="28974" y="14285"/>
                      <a:pt x="28882" y="14046"/>
                      <a:pt x="28809" y="13807"/>
                    </a:cubicBezTo>
                    <a:cubicBezTo>
                      <a:pt x="28735" y="13568"/>
                      <a:pt x="28680" y="13329"/>
                      <a:pt x="28570" y="13127"/>
                    </a:cubicBezTo>
                    <a:cubicBezTo>
                      <a:pt x="28557" y="13108"/>
                      <a:pt x="28539" y="13100"/>
                      <a:pt x="28523" y="13100"/>
                    </a:cubicBezTo>
                    <a:cubicBezTo>
                      <a:pt x="28493" y="13100"/>
                      <a:pt x="28466" y="13128"/>
                      <a:pt x="28478" y="13164"/>
                    </a:cubicBezTo>
                    <a:cubicBezTo>
                      <a:pt x="28478" y="13366"/>
                      <a:pt x="28551" y="13586"/>
                      <a:pt x="28606" y="13807"/>
                    </a:cubicBezTo>
                    <a:cubicBezTo>
                      <a:pt x="28661" y="14064"/>
                      <a:pt x="28717" y="14322"/>
                      <a:pt x="28753" y="14598"/>
                    </a:cubicBezTo>
                    <a:cubicBezTo>
                      <a:pt x="28772" y="14726"/>
                      <a:pt x="28790" y="14873"/>
                      <a:pt x="28790" y="15002"/>
                    </a:cubicBezTo>
                    <a:cubicBezTo>
                      <a:pt x="28533" y="14450"/>
                      <a:pt x="28147" y="13972"/>
                      <a:pt x="27614" y="13678"/>
                    </a:cubicBezTo>
                    <a:cubicBezTo>
                      <a:pt x="27605" y="13672"/>
                      <a:pt x="27596" y="13670"/>
                      <a:pt x="27587" y="13670"/>
                    </a:cubicBezTo>
                    <a:cubicBezTo>
                      <a:pt x="27543" y="13670"/>
                      <a:pt x="27509" y="13739"/>
                      <a:pt x="27540" y="13770"/>
                    </a:cubicBezTo>
                    <a:cubicBezTo>
                      <a:pt x="27908" y="14083"/>
                      <a:pt x="28220" y="14450"/>
                      <a:pt x="28441" y="14873"/>
                    </a:cubicBezTo>
                    <a:cubicBezTo>
                      <a:pt x="28698" y="15370"/>
                      <a:pt x="28809" y="15921"/>
                      <a:pt x="28900" y="16454"/>
                    </a:cubicBezTo>
                    <a:cubicBezTo>
                      <a:pt x="28900" y="16473"/>
                      <a:pt x="28900" y="16473"/>
                      <a:pt x="28900" y="16473"/>
                    </a:cubicBezTo>
                    <a:cubicBezTo>
                      <a:pt x="28753" y="16362"/>
                      <a:pt x="28588" y="16289"/>
                      <a:pt x="28478" y="16215"/>
                    </a:cubicBezTo>
                    <a:cubicBezTo>
                      <a:pt x="28257" y="16068"/>
                      <a:pt x="28092" y="15829"/>
                      <a:pt x="27944" y="15609"/>
                    </a:cubicBezTo>
                    <a:cubicBezTo>
                      <a:pt x="27834" y="15443"/>
                      <a:pt x="27724" y="15259"/>
                      <a:pt x="27614" y="15094"/>
                    </a:cubicBezTo>
                    <a:cubicBezTo>
                      <a:pt x="27558" y="14689"/>
                      <a:pt x="27430" y="14303"/>
                      <a:pt x="27283" y="13936"/>
                    </a:cubicBezTo>
                    <a:cubicBezTo>
                      <a:pt x="27268" y="13914"/>
                      <a:pt x="27242" y="13904"/>
                      <a:pt x="27217" y="13904"/>
                    </a:cubicBezTo>
                    <a:cubicBezTo>
                      <a:pt x="27179" y="13904"/>
                      <a:pt x="27143" y="13928"/>
                      <a:pt x="27154" y="13972"/>
                    </a:cubicBezTo>
                    <a:cubicBezTo>
                      <a:pt x="27209" y="14193"/>
                      <a:pt x="27246" y="14432"/>
                      <a:pt x="27283" y="14671"/>
                    </a:cubicBezTo>
                    <a:cubicBezTo>
                      <a:pt x="27301" y="14910"/>
                      <a:pt x="27356" y="15167"/>
                      <a:pt x="27319" y="15406"/>
                    </a:cubicBezTo>
                    <a:cubicBezTo>
                      <a:pt x="27264" y="15315"/>
                      <a:pt x="27209" y="15223"/>
                      <a:pt x="27136" y="15131"/>
                    </a:cubicBezTo>
                    <a:cubicBezTo>
                      <a:pt x="27044" y="15002"/>
                      <a:pt x="26952" y="14855"/>
                      <a:pt x="26860" y="14726"/>
                    </a:cubicBezTo>
                    <a:cubicBezTo>
                      <a:pt x="26805" y="14653"/>
                      <a:pt x="26731" y="14524"/>
                      <a:pt x="26639" y="14469"/>
                    </a:cubicBezTo>
                    <a:cubicBezTo>
                      <a:pt x="26613" y="14457"/>
                      <a:pt x="26588" y="14452"/>
                      <a:pt x="26564" y="14452"/>
                    </a:cubicBezTo>
                    <a:cubicBezTo>
                      <a:pt x="26474" y="14452"/>
                      <a:pt x="26407" y="14528"/>
                      <a:pt x="26363" y="14616"/>
                    </a:cubicBezTo>
                    <a:cubicBezTo>
                      <a:pt x="26143" y="14303"/>
                      <a:pt x="25849" y="14028"/>
                      <a:pt x="25591" y="13770"/>
                    </a:cubicBezTo>
                    <a:cubicBezTo>
                      <a:pt x="25581" y="13763"/>
                      <a:pt x="25570" y="13760"/>
                      <a:pt x="25559" y="13760"/>
                    </a:cubicBezTo>
                    <a:cubicBezTo>
                      <a:pt x="25512" y="13760"/>
                      <a:pt x="25469" y="13817"/>
                      <a:pt x="25499" y="13862"/>
                    </a:cubicBezTo>
                    <a:cubicBezTo>
                      <a:pt x="25646" y="14101"/>
                      <a:pt x="25793" y="14340"/>
                      <a:pt x="25941" y="14561"/>
                    </a:cubicBezTo>
                    <a:cubicBezTo>
                      <a:pt x="26069" y="14763"/>
                      <a:pt x="26235" y="14965"/>
                      <a:pt x="26290" y="15204"/>
                    </a:cubicBezTo>
                    <a:cubicBezTo>
                      <a:pt x="26363" y="15443"/>
                      <a:pt x="26345" y="15701"/>
                      <a:pt x="26419" y="15940"/>
                    </a:cubicBezTo>
                    <a:cubicBezTo>
                      <a:pt x="26419" y="15995"/>
                      <a:pt x="26437" y="16050"/>
                      <a:pt x="26474" y="16105"/>
                    </a:cubicBezTo>
                    <a:cubicBezTo>
                      <a:pt x="26345" y="16032"/>
                      <a:pt x="26216" y="15958"/>
                      <a:pt x="26124" y="15884"/>
                    </a:cubicBezTo>
                    <a:cubicBezTo>
                      <a:pt x="25959" y="15756"/>
                      <a:pt x="25830" y="15609"/>
                      <a:pt x="25683" y="15480"/>
                    </a:cubicBezTo>
                    <a:cubicBezTo>
                      <a:pt x="25493" y="15330"/>
                      <a:pt x="25282" y="15211"/>
                      <a:pt x="25059" y="15211"/>
                    </a:cubicBezTo>
                    <a:cubicBezTo>
                      <a:pt x="24981" y="15211"/>
                      <a:pt x="24901" y="15226"/>
                      <a:pt x="24819" y="15259"/>
                    </a:cubicBezTo>
                    <a:cubicBezTo>
                      <a:pt x="24746" y="15278"/>
                      <a:pt x="24746" y="15406"/>
                      <a:pt x="24837" y="15406"/>
                    </a:cubicBezTo>
                    <a:cubicBezTo>
                      <a:pt x="25187" y="15443"/>
                      <a:pt x="25426" y="15719"/>
                      <a:pt x="25665" y="15976"/>
                    </a:cubicBezTo>
                    <a:cubicBezTo>
                      <a:pt x="25720" y="16032"/>
                      <a:pt x="25775" y="16068"/>
                      <a:pt x="25830" y="16123"/>
                    </a:cubicBezTo>
                    <a:cubicBezTo>
                      <a:pt x="25922" y="16344"/>
                      <a:pt x="25996" y="16565"/>
                      <a:pt x="26088" y="16785"/>
                    </a:cubicBezTo>
                    <a:cubicBezTo>
                      <a:pt x="25720" y="16657"/>
                      <a:pt x="25481" y="16307"/>
                      <a:pt x="25132" y="16087"/>
                    </a:cubicBezTo>
                    <a:cubicBezTo>
                      <a:pt x="25126" y="16085"/>
                      <a:pt x="25120" y="16084"/>
                      <a:pt x="25114" y="16084"/>
                    </a:cubicBezTo>
                    <a:cubicBezTo>
                      <a:pt x="25069" y="16084"/>
                      <a:pt x="25044" y="16146"/>
                      <a:pt x="25076" y="16179"/>
                    </a:cubicBezTo>
                    <a:cubicBezTo>
                      <a:pt x="25260" y="16362"/>
                      <a:pt x="25389" y="16620"/>
                      <a:pt x="25573" y="16822"/>
                    </a:cubicBezTo>
                    <a:cubicBezTo>
                      <a:pt x="25757" y="17024"/>
                      <a:pt x="25977" y="17153"/>
                      <a:pt x="26235" y="17190"/>
                    </a:cubicBezTo>
                    <a:cubicBezTo>
                      <a:pt x="26333" y="17202"/>
                      <a:pt x="26433" y="17206"/>
                      <a:pt x="26534" y="17206"/>
                    </a:cubicBezTo>
                    <a:cubicBezTo>
                      <a:pt x="26735" y="17206"/>
                      <a:pt x="26939" y="17190"/>
                      <a:pt x="27136" y="17190"/>
                    </a:cubicBezTo>
                    <a:cubicBezTo>
                      <a:pt x="27117" y="17539"/>
                      <a:pt x="27191" y="17870"/>
                      <a:pt x="27375" y="18164"/>
                    </a:cubicBezTo>
                    <a:cubicBezTo>
                      <a:pt x="27503" y="18366"/>
                      <a:pt x="27687" y="18513"/>
                      <a:pt x="27834" y="18697"/>
                    </a:cubicBezTo>
                    <a:lnTo>
                      <a:pt x="27724" y="18697"/>
                    </a:lnTo>
                    <a:cubicBezTo>
                      <a:pt x="27577" y="18716"/>
                      <a:pt x="27522" y="18808"/>
                      <a:pt x="27393" y="18826"/>
                    </a:cubicBezTo>
                    <a:cubicBezTo>
                      <a:pt x="27209" y="18826"/>
                      <a:pt x="26952" y="18660"/>
                      <a:pt x="26768" y="18605"/>
                    </a:cubicBezTo>
                    <a:cubicBezTo>
                      <a:pt x="26566" y="18550"/>
                      <a:pt x="26363" y="18477"/>
                      <a:pt x="26161" y="18440"/>
                    </a:cubicBezTo>
                    <a:cubicBezTo>
                      <a:pt x="25977" y="18697"/>
                      <a:pt x="25426" y="18679"/>
                      <a:pt x="25113" y="18752"/>
                    </a:cubicBezTo>
                    <a:cubicBezTo>
                      <a:pt x="24690" y="18844"/>
                      <a:pt x="24562" y="19304"/>
                      <a:pt x="24212" y="19506"/>
                    </a:cubicBezTo>
                    <a:cubicBezTo>
                      <a:pt x="23790" y="19745"/>
                      <a:pt x="23091" y="19690"/>
                      <a:pt x="22742" y="19984"/>
                    </a:cubicBezTo>
                    <a:cubicBezTo>
                      <a:pt x="22429" y="20260"/>
                      <a:pt x="22448" y="20720"/>
                      <a:pt x="21970" y="20830"/>
                    </a:cubicBezTo>
                    <a:cubicBezTo>
                      <a:pt x="21897" y="20847"/>
                      <a:pt x="21824" y="20853"/>
                      <a:pt x="21751" y="20853"/>
                    </a:cubicBezTo>
                    <a:cubicBezTo>
                      <a:pt x="21582" y="20853"/>
                      <a:pt x="21408" y="20819"/>
                      <a:pt x="21216" y="20793"/>
                    </a:cubicBezTo>
                    <a:cubicBezTo>
                      <a:pt x="21069" y="20775"/>
                      <a:pt x="20903" y="20775"/>
                      <a:pt x="20756" y="20756"/>
                    </a:cubicBezTo>
                    <a:cubicBezTo>
                      <a:pt x="20602" y="20722"/>
                      <a:pt x="20383" y="20607"/>
                      <a:pt x="20235" y="20607"/>
                    </a:cubicBezTo>
                    <a:cubicBezTo>
                      <a:pt x="20224" y="20607"/>
                      <a:pt x="20214" y="20608"/>
                      <a:pt x="20205" y="20609"/>
                    </a:cubicBezTo>
                    <a:cubicBezTo>
                      <a:pt x="20039" y="20628"/>
                      <a:pt x="19929" y="20756"/>
                      <a:pt x="19745" y="20775"/>
                    </a:cubicBezTo>
                    <a:cubicBezTo>
                      <a:pt x="19671" y="20775"/>
                      <a:pt x="19610" y="20751"/>
                      <a:pt x="19550" y="20751"/>
                    </a:cubicBezTo>
                    <a:cubicBezTo>
                      <a:pt x="19535" y="20751"/>
                      <a:pt x="19521" y="20753"/>
                      <a:pt x="19506" y="20756"/>
                    </a:cubicBezTo>
                    <a:cubicBezTo>
                      <a:pt x="19451" y="20756"/>
                      <a:pt x="19396" y="20756"/>
                      <a:pt x="19341" y="20775"/>
                    </a:cubicBezTo>
                    <a:cubicBezTo>
                      <a:pt x="19359" y="20572"/>
                      <a:pt x="19377" y="20389"/>
                      <a:pt x="19396" y="20223"/>
                    </a:cubicBezTo>
                    <a:cubicBezTo>
                      <a:pt x="19396" y="20205"/>
                      <a:pt x="19396" y="20205"/>
                      <a:pt x="19396" y="20205"/>
                    </a:cubicBezTo>
                    <a:cubicBezTo>
                      <a:pt x="19451" y="20021"/>
                      <a:pt x="19506" y="19837"/>
                      <a:pt x="19580" y="19672"/>
                    </a:cubicBezTo>
                    <a:cubicBezTo>
                      <a:pt x="19653" y="19506"/>
                      <a:pt x="19727" y="19341"/>
                      <a:pt x="19800" y="19175"/>
                    </a:cubicBezTo>
                    <a:cubicBezTo>
                      <a:pt x="19910" y="18955"/>
                      <a:pt x="20002" y="18752"/>
                      <a:pt x="20094" y="18532"/>
                    </a:cubicBezTo>
                    <a:cubicBezTo>
                      <a:pt x="20113" y="18513"/>
                      <a:pt x="20149" y="18477"/>
                      <a:pt x="20168" y="18458"/>
                    </a:cubicBezTo>
                    <a:cubicBezTo>
                      <a:pt x="20241" y="18403"/>
                      <a:pt x="20297" y="18348"/>
                      <a:pt x="20370" y="18293"/>
                    </a:cubicBezTo>
                    <a:cubicBezTo>
                      <a:pt x="20738" y="18017"/>
                      <a:pt x="21105" y="17723"/>
                      <a:pt x="21381" y="17337"/>
                    </a:cubicBezTo>
                    <a:cubicBezTo>
                      <a:pt x="21436" y="17282"/>
                      <a:pt x="21492" y="17208"/>
                      <a:pt x="21547" y="17135"/>
                    </a:cubicBezTo>
                    <a:cubicBezTo>
                      <a:pt x="21859" y="16730"/>
                      <a:pt x="22264" y="16234"/>
                      <a:pt x="22209" y="15719"/>
                    </a:cubicBezTo>
                    <a:cubicBezTo>
                      <a:pt x="22193" y="15655"/>
                      <a:pt x="22149" y="15605"/>
                      <a:pt x="22089" y="15605"/>
                    </a:cubicBezTo>
                    <a:cubicBezTo>
                      <a:pt x="22080" y="15605"/>
                      <a:pt x="22071" y="15606"/>
                      <a:pt x="22061" y="15609"/>
                    </a:cubicBezTo>
                    <a:cubicBezTo>
                      <a:pt x="21988" y="15609"/>
                      <a:pt x="21951" y="15682"/>
                      <a:pt x="21951" y="15756"/>
                    </a:cubicBezTo>
                    <a:cubicBezTo>
                      <a:pt x="21988" y="16160"/>
                      <a:pt x="21639" y="16601"/>
                      <a:pt x="21344" y="16969"/>
                    </a:cubicBezTo>
                    <a:cubicBezTo>
                      <a:pt x="21289" y="17043"/>
                      <a:pt x="21234" y="17116"/>
                      <a:pt x="21179" y="17190"/>
                    </a:cubicBezTo>
                    <a:cubicBezTo>
                      <a:pt x="20940" y="17521"/>
                      <a:pt x="20609" y="17778"/>
                      <a:pt x="20278" y="18035"/>
                    </a:cubicBezTo>
                    <a:cubicBezTo>
                      <a:pt x="20554" y="17466"/>
                      <a:pt x="20756" y="16877"/>
                      <a:pt x="20940" y="16289"/>
                    </a:cubicBezTo>
                    <a:cubicBezTo>
                      <a:pt x="20958" y="16271"/>
                      <a:pt x="20958" y="16252"/>
                      <a:pt x="20977" y="16252"/>
                    </a:cubicBezTo>
                    <a:cubicBezTo>
                      <a:pt x="21142" y="16050"/>
                      <a:pt x="21289" y="15866"/>
                      <a:pt x="21418" y="15627"/>
                    </a:cubicBezTo>
                    <a:cubicBezTo>
                      <a:pt x="21822" y="14800"/>
                      <a:pt x="22300" y="13715"/>
                      <a:pt x="22300" y="12649"/>
                    </a:cubicBezTo>
                    <a:cubicBezTo>
                      <a:pt x="22282" y="11730"/>
                      <a:pt x="21970" y="10884"/>
                      <a:pt x="21657" y="10075"/>
                    </a:cubicBezTo>
                    <a:cubicBezTo>
                      <a:pt x="21436" y="9487"/>
                      <a:pt x="21216" y="8898"/>
                      <a:pt x="21105" y="8273"/>
                    </a:cubicBezTo>
                    <a:cubicBezTo>
                      <a:pt x="21089" y="8209"/>
                      <a:pt x="21032" y="8159"/>
                      <a:pt x="20981" y="8159"/>
                    </a:cubicBezTo>
                    <a:cubicBezTo>
                      <a:pt x="20973" y="8159"/>
                      <a:pt x="20966" y="8161"/>
                      <a:pt x="20958" y="8163"/>
                    </a:cubicBezTo>
                    <a:cubicBezTo>
                      <a:pt x="20885" y="8163"/>
                      <a:pt x="20848" y="8237"/>
                      <a:pt x="20848" y="8310"/>
                    </a:cubicBezTo>
                    <a:cubicBezTo>
                      <a:pt x="20958" y="8954"/>
                      <a:pt x="21197" y="9579"/>
                      <a:pt x="21418" y="10167"/>
                    </a:cubicBezTo>
                    <a:cubicBezTo>
                      <a:pt x="21731" y="10994"/>
                      <a:pt x="22025" y="11766"/>
                      <a:pt x="22025" y="12649"/>
                    </a:cubicBezTo>
                    <a:cubicBezTo>
                      <a:pt x="22043" y="13660"/>
                      <a:pt x="21583" y="14708"/>
                      <a:pt x="21179" y="15517"/>
                    </a:cubicBezTo>
                    <a:cubicBezTo>
                      <a:pt x="21197" y="15462"/>
                      <a:pt x="21216" y="15425"/>
                      <a:pt x="21216" y="15370"/>
                    </a:cubicBezTo>
                    <a:lnTo>
                      <a:pt x="21289" y="15186"/>
                    </a:lnTo>
                    <a:cubicBezTo>
                      <a:pt x="21455" y="14653"/>
                      <a:pt x="21528" y="14101"/>
                      <a:pt x="21602" y="13513"/>
                    </a:cubicBezTo>
                    <a:cubicBezTo>
                      <a:pt x="21620" y="13439"/>
                      <a:pt x="21639" y="13347"/>
                      <a:pt x="21657" y="13255"/>
                    </a:cubicBezTo>
                    <a:cubicBezTo>
                      <a:pt x="21712" y="13016"/>
                      <a:pt x="21749" y="12741"/>
                      <a:pt x="21731" y="12538"/>
                    </a:cubicBezTo>
                    <a:cubicBezTo>
                      <a:pt x="21712" y="12465"/>
                      <a:pt x="21657" y="12428"/>
                      <a:pt x="21583" y="12428"/>
                    </a:cubicBezTo>
                    <a:cubicBezTo>
                      <a:pt x="21510" y="12428"/>
                      <a:pt x="21455" y="12502"/>
                      <a:pt x="21473" y="12575"/>
                    </a:cubicBezTo>
                    <a:cubicBezTo>
                      <a:pt x="21492" y="12741"/>
                      <a:pt x="21455" y="12980"/>
                      <a:pt x="21400" y="13200"/>
                    </a:cubicBezTo>
                    <a:cubicBezTo>
                      <a:pt x="21381" y="13311"/>
                      <a:pt x="21363" y="13403"/>
                      <a:pt x="21363" y="13476"/>
                    </a:cubicBezTo>
                    <a:cubicBezTo>
                      <a:pt x="21353" y="13496"/>
                      <a:pt x="21348" y="13515"/>
                      <a:pt x="21346" y="13532"/>
                    </a:cubicBezTo>
                    <a:lnTo>
                      <a:pt x="21346" y="13532"/>
                    </a:lnTo>
                    <a:cubicBezTo>
                      <a:pt x="21399" y="12495"/>
                      <a:pt x="21361" y="11386"/>
                      <a:pt x="21216" y="10259"/>
                    </a:cubicBezTo>
                    <a:cubicBezTo>
                      <a:pt x="21216" y="10195"/>
                      <a:pt x="21160" y="10145"/>
                      <a:pt x="21110" y="10145"/>
                    </a:cubicBezTo>
                    <a:cubicBezTo>
                      <a:pt x="21102" y="10145"/>
                      <a:pt x="21094" y="10146"/>
                      <a:pt x="21087" y="10149"/>
                    </a:cubicBezTo>
                    <a:cubicBezTo>
                      <a:pt x="21014" y="10149"/>
                      <a:pt x="20958" y="10222"/>
                      <a:pt x="20977" y="10296"/>
                    </a:cubicBezTo>
                    <a:cubicBezTo>
                      <a:pt x="21234" y="12318"/>
                      <a:pt x="21142" y="14285"/>
                      <a:pt x="20719" y="15866"/>
                    </a:cubicBezTo>
                    <a:cubicBezTo>
                      <a:pt x="20683" y="16013"/>
                      <a:pt x="20646" y="16160"/>
                      <a:pt x="20591" y="16307"/>
                    </a:cubicBezTo>
                    <a:cubicBezTo>
                      <a:pt x="20591" y="16326"/>
                      <a:pt x="20572" y="16344"/>
                      <a:pt x="20554" y="16362"/>
                    </a:cubicBezTo>
                    <a:cubicBezTo>
                      <a:pt x="20388" y="16583"/>
                      <a:pt x="20223" y="16840"/>
                      <a:pt x="20058" y="17079"/>
                    </a:cubicBezTo>
                    <a:cubicBezTo>
                      <a:pt x="20002" y="17171"/>
                      <a:pt x="19947" y="17245"/>
                      <a:pt x="19892" y="17337"/>
                    </a:cubicBezTo>
                    <a:lnTo>
                      <a:pt x="19966" y="17098"/>
                    </a:lnTo>
                    <a:cubicBezTo>
                      <a:pt x="20186" y="16344"/>
                      <a:pt x="20407" y="15645"/>
                      <a:pt x="20480" y="14837"/>
                    </a:cubicBezTo>
                    <a:cubicBezTo>
                      <a:pt x="20664" y="13182"/>
                      <a:pt x="20609" y="11399"/>
                      <a:pt x="20333" y="9266"/>
                    </a:cubicBezTo>
                    <a:cubicBezTo>
                      <a:pt x="20333" y="9202"/>
                      <a:pt x="20278" y="9152"/>
                      <a:pt x="20215" y="9152"/>
                    </a:cubicBezTo>
                    <a:cubicBezTo>
                      <a:pt x="20206" y="9152"/>
                      <a:pt x="20196" y="9153"/>
                      <a:pt x="20186" y="9156"/>
                    </a:cubicBezTo>
                    <a:cubicBezTo>
                      <a:pt x="20131" y="9156"/>
                      <a:pt x="20076" y="9229"/>
                      <a:pt x="20076" y="9303"/>
                    </a:cubicBezTo>
                    <a:cubicBezTo>
                      <a:pt x="20352" y="11417"/>
                      <a:pt x="20407" y="13164"/>
                      <a:pt x="20223" y="14818"/>
                    </a:cubicBezTo>
                    <a:cubicBezTo>
                      <a:pt x="20149" y="15590"/>
                      <a:pt x="19929" y="16289"/>
                      <a:pt x="19708" y="17024"/>
                    </a:cubicBezTo>
                    <a:lnTo>
                      <a:pt x="19635" y="17263"/>
                    </a:lnTo>
                    <a:cubicBezTo>
                      <a:pt x="19598" y="17374"/>
                      <a:pt x="19561" y="17466"/>
                      <a:pt x="19543" y="17576"/>
                    </a:cubicBezTo>
                    <a:cubicBezTo>
                      <a:pt x="19543" y="17208"/>
                      <a:pt x="19580" y="16840"/>
                      <a:pt x="19616" y="16491"/>
                    </a:cubicBezTo>
                    <a:cubicBezTo>
                      <a:pt x="19874" y="14487"/>
                      <a:pt x="19653" y="12520"/>
                      <a:pt x="19414" y="10700"/>
                    </a:cubicBezTo>
                    <a:cubicBezTo>
                      <a:pt x="19414" y="10636"/>
                      <a:pt x="19359" y="10586"/>
                      <a:pt x="19296" y="10586"/>
                    </a:cubicBezTo>
                    <a:cubicBezTo>
                      <a:pt x="19286" y="10586"/>
                      <a:pt x="19277" y="10587"/>
                      <a:pt x="19267" y="10590"/>
                    </a:cubicBezTo>
                    <a:cubicBezTo>
                      <a:pt x="19212" y="10590"/>
                      <a:pt x="19157" y="10663"/>
                      <a:pt x="19157" y="10737"/>
                    </a:cubicBezTo>
                    <a:cubicBezTo>
                      <a:pt x="19377" y="12355"/>
                      <a:pt x="19561" y="14064"/>
                      <a:pt x="19432" y="15829"/>
                    </a:cubicBezTo>
                    <a:cubicBezTo>
                      <a:pt x="19359" y="15241"/>
                      <a:pt x="19285" y="14671"/>
                      <a:pt x="19212" y="14101"/>
                    </a:cubicBezTo>
                    <a:cubicBezTo>
                      <a:pt x="19157" y="13807"/>
                      <a:pt x="19120" y="13531"/>
                      <a:pt x="19083" y="13237"/>
                    </a:cubicBezTo>
                    <a:cubicBezTo>
                      <a:pt x="19046" y="12869"/>
                      <a:pt x="18973" y="12520"/>
                      <a:pt x="18899" y="12189"/>
                    </a:cubicBezTo>
                    <a:cubicBezTo>
                      <a:pt x="18881" y="12134"/>
                      <a:pt x="18863" y="12079"/>
                      <a:pt x="18863" y="12005"/>
                    </a:cubicBezTo>
                    <a:cubicBezTo>
                      <a:pt x="18863" y="11858"/>
                      <a:pt x="18881" y="11693"/>
                      <a:pt x="18899" y="11546"/>
                    </a:cubicBezTo>
                    <a:cubicBezTo>
                      <a:pt x="18936" y="11049"/>
                      <a:pt x="18973" y="10535"/>
                      <a:pt x="18881" y="10038"/>
                    </a:cubicBezTo>
                    <a:cubicBezTo>
                      <a:pt x="18863" y="9965"/>
                      <a:pt x="18807" y="9928"/>
                      <a:pt x="18734" y="9928"/>
                    </a:cubicBezTo>
                    <a:cubicBezTo>
                      <a:pt x="18660" y="9946"/>
                      <a:pt x="18624" y="10001"/>
                      <a:pt x="18624" y="10075"/>
                    </a:cubicBezTo>
                    <a:cubicBezTo>
                      <a:pt x="18697" y="10424"/>
                      <a:pt x="18679" y="10774"/>
                      <a:pt x="18660" y="11141"/>
                    </a:cubicBezTo>
                    <a:cubicBezTo>
                      <a:pt x="18605" y="10902"/>
                      <a:pt x="18513" y="10682"/>
                      <a:pt x="18440" y="10443"/>
                    </a:cubicBezTo>
                    <a:cubicBezTo>
                      <a:pt x="18385" y="10314"/>
                      <a:pt x="18329" y="10167"/>
                      <a:pt x="18274" y="10020"/>
                    </a:cubicBezTo>
                    <a:cubicBezTo>
                      <a:pt x="18237" y="9873"/>
                      <a:pt x="18164" y="9726"/>
                      <a:pt x="18109" y="9597"/>
                    </a:cubicBezTo>
                    <a:cubicBezTo>
                      <a:pt x="17998" y="9358"/>
                      <a:pt x="17907" y="9119"/>
                      <a:pt x="17870" y="8898"/>
                    </a:cubicBezTo>
                    <a:cubicBezTo>
                      <a:pt x="17870" y="8835"/>
                      <a:pt x="17814" y="8785"/>
                      <a:pt x="17752" y="8785"/>
                    </a:cubicBezTo>
                    <a:cubicBezTo>
                      <a:pt x="17742" y="8785"/>
                      <a:pt x="17732" y="8786"/>
                      <a:pt x="17723" y="8788"/>
                    </a:cubicBezTo>
                    <a:cubicBezTo>
                      <a:pt x="17668" y="8788"/>
                      <a:pt x="17612" y="8862"/>
                      <a:pt x="17612" y="8917"/>
                    </a:cubicBezTo>
                    <a:cubicBezTo>
                      <a:pt x="17649" y="9174"/>
                      <a:pt x="17759" y="9450"/>
                      <a:pt x="17870" y="9689"/>
                    </a:cubicBezTo>
                    <a:cubicBezTo>
                      <a:pt x="17943" y="9836"/>
                      <a:pt x="17998" y="9965"/>
                      <a:pt x="18035" y="10093"/>
                    </a:cubicBezTo>
                    <a:cubicBezTo>
                      <a:pt x="18090" y="10240"/>
                      <a:pt x="18146" y="10388"/>
                      <a:pt x="18201" y="10535"/>
                    </a:cubicBezTo>
                    <a:cubicBezTo>
                      <a:pt x="18329" y="10902"/>
                      <a:pt x="18440" y="11252"/>
                      <a:pt x="18513" y="11638"/>
                    </a:cubicBezTo>
                    <a:cubicBezTo>
                      <a:pt x="18550" y="11766"/>
                      <a:pt x="18568" y="11895"/>
                      <a:pt x="18605" y="12024"/>
                    </a:cubicBezTo>
                    <a:cubicBezTo>
                      <a:pt x="18587" y="12263"/>
                      <a:pt x="18587" y="12502"/>
                      <a:pt x="18605" y="12741"/>
                    </a:cubicBezTo>
                    <a:cubicBezTo>
                      <a:pt x="18642" y="13311"/>
                      <a:pt x="18624" y="13862"/>
                      <a:pt x="18568" y="14432"/>
                    </a:cubicBezTo>
                    <a:cubicBezTo>
                      <a:pt x="18568" y="14377"/>
                      <a:pt x="18550" y="14322"/>
                      <a:pt x="18550" y="14267"/>
                    </a:cubicBezTo>
                    <a:cubicBezTo>
                      <a:pt x="18495" y="13623"/>
                      <a:pt x="18440" y="12943"/>
                      <a:pt x="18348" y="12281"/>
                    </a:cubicBezTo>
                    <a:cubicBezTo>
                      <a:pt x="18329" y="12208"/>
                      <a:pt x="18274" y="12171"/>
                      <a:pt x="18201" y="12171"/>
                    </a:cubicBezTo>
                    <a:cubicBezTo>
                      <a:pt x="18127" y="12189"/>
                      <a:pt x="18090" y="12244"/>
                      <a:pt x="18090" y="12318"/>
                    </a:cubicBezTo>
                    <a:cubicBezTo>
                      <a:pt x="18182" y="12980"/>
                      <a:pt x="18237" y="13642"/>
                      <a:pt x="18293" y="14285"/>
                    </a:cubicBezTo>
                    <a:cubicBezTo>
                      <a:pt x="18329" y="14745"/>
                      <a:pt x="18385" y="15204"/>
                      <a:pt x="18421" y="15664"/>
                    </a:cubicBezTo>
                    <a:cubicBezTo>
                      <a:pt x="18421" y="15793"/>
                      <a:pt x="18403" y="15921"/>
                      <a:pt x="18385" y="16050"/>
                    </a:cubicBezTo>
                    <a:cubicBezTo>
                      <a:pt x="18348" y="16473"/>
                      <a:pt x="18293" y="16896"/>
                      <a:pt x="18237" y="17318"/>
                    </a:cubicBezTo>
                    <a:cubicBezTo>
                      <a:pt x="18164" y="16657"/>
                      <a:pt x="18109" y="15995"/>
                      <a:pt x="18054" y="15351"/>
                    </a:cubicBezTo>
                    <a:cubicBezTo>
                      <a:pt x="18090" y="14745"/>
                      <a:pt x="18072" y="14138"/>
                      <a:pt x="17980" y="13476"/>
                    </a:cubicBezTo>
                    <a:cubicBezTo>
                      <a:pt x="17943" y="13237"/>
                      <a:pt x="17925" y="12998"/>
                      <a:pt x="17888" y="12759"/>
                    </a:cubicBezTo>
                    <a:cubicBezTo>
                      <a:pt x="17815" y="12299"/>
                      <a:pt x="17759" y="11821"/>
                      <a:pt x="17704" y="11344"/>
                    </a:cubicBezTo>
                    <a:cubicBezTo>
                      <a:pt x="17686" y="11233"/>
                      <a:pt x="17686" y="11105"/>
                      <a:pt x="17686" y="10957"/>
                    </a:cubicBezTo>
                    <a:cubicBezTo>
                      <a:pt x="17686" y="10774"/>
                      <a:pt x="17686" y="10590"/>
                      <a:pt x="17649" y="10406"/>
                    </a:cubicBezTo>
                    <a:cubicBezTo>
                      <a:pt x="17649" y="10342"/>
                      <a:pt x="17594" y="10292"/>
                      <a:pt x="17531" y="10292"/>
                    </a:cubicBezTo>
                    <a:cubicBezTo>
                      <a:pt x="17521" y="10292"/>
                      <a:pt x="17512" y="10293"/>
                      <a:pt x="17502" y="10296"/>
                    </a:cubicBezTo>
                    <a:cubicBezTo>
                      <a:pt x="17429" y="10314"/>
                      <a:pt x="17392" y="10369"/>
                      <a:pt x="17392" y="10443"/>
                    </a:cubicBezTo>
                    <a:cubicBezTo>
                      <a:pt x="17429" y="10608"/>
                      <a:pt x="17429" y="10792"/>
                      <a:pt x="17429" y="10957"/>
                    </a:cubicBezTo>
                    <a:cubicBezTo>
                      <a:pt x="17429" y="11105"/>
                      <a:pt x="17429" y="11233"/>
                      <a:pt x="17447" y="11380"/>
                    </a:cubicBezTo>
                    <a:cubicBezTo>
                      <a:pt x="17465" y="11509"/>
                      <a:pt x="17484" y="11656"/>
                      <a:pt x="17502" y="11803"/>
                    </a:cubicBezTo>
                    <a:cubicBezTo>
                      <a:pt x="17484" y="11821"/>
                      <a:pt x="17484" y="11840"/>
                      <a:pt x="17484" y="11877"/>
                    </a:cubicBezTo>
                    <a:cubicBezTo>
                      <a:pt x="17594" y="12814"/>
                      <a:pt x="17668" y="13770"/>
                      <a:pt x="17741" y="14689"/>
                    </a:cubicBezTo>
                    <a:cubicBezTo>
                      <a:pt x="17759" y="14910"/>
                      <a:pt x="17778" y="15131"/>
                      <a:pt x="17796" y="15351"/>
                    </a:cubicBezTo>
                    <a:cubicBezTo>
                      <a:pt x="17759" y="15719"/>
                      <a:pt x="17704" y="16087"/>
                      <a:pt x="17631" y="16454"/>
                    </a:cubicBezTo>
                    <a:cubicBezTo>
                      <a:pt x="17612" y="15940"/>
                      <a:pt x="17576" y="15443"/>
                      <a:pt x="17520" y="14928"/>
                    </a:cubicBezTo>
                    <a:cubicBezTo>
                      <a:pt x="17502" y="14781"/>
                      <a:pt x="17484" y="14653"/>
                      <a:pt x="17465" y="14506"/>
                    </a:cubicBezTo>
                    <a:cubicBezTo>
                      <a:pt x="17373" y="13770"/>
                      <a:pt x="17281" y="13035"/>
                      <a:pt x="17024" y="12336"/>
                    </a:cubicBezTo>
                    <a:cubicBezTo>
                      <a:pt x="17006" y="11674"/>
                      <a:pt x="16969" y="10921"/>
                      <a:pt x="16859" y="10093"/>
                    </a:cubicBezTo>
                    <a:cubicBezTo>
                      <a:pt x="16840" y="10020"/>
                      <a:pt x="16785" y="9983"/>
                      <a:pt x="16712" y="9983"/>
                    </a:cubicBezTo>
                    <a:cubicBezTo>
                      <a:pt x="16638" y="10001"/>
                      <a:pt x="16583" y="10057"/>
                      <a:pt x="16601" y="10130"/>
                    </a:cubicBezTo>
                    <a:cubicBezTo>
                      <a:pt x="16675" y="10682"/>
                      <a:pt x="16712" y="11215"/>
                      <a:pt x="16730" y="11693"/>
                    </a:cubicBezTo>
                    <a:cubicBezTo>
                      <a:pt x="16509" y="11178"/>
                      <a:pt x="16325" y="10645"/>
                      <a:pt x="16142" y="10112"/>
                    </a:cubicBezTo>
                    <a:cubicBezTo>
                      <a:pt x="16086" y="9965"/>
                      <a:pt x="16031" y="9799"/>
                      <a:pt x="15976" y="9634"/>
                    </a:cubicBezTo>
                    <a:cubicBezTo>
                      <a:pt x="15903" y="9432"/>
                      <a:pt x="15792" y="9248"/>
                      <a:pt x="15700" y="9064"/>
                    </a:cubicBezTo>
                    <a:cubicBezTo>
                      <a:pt x="15535" y="8751"/>
                      <a:pt x="15369" y="8476"/>
                      <a:pt x="15351" y="8126"/>
                    </a:cubicBezTo>
                    <a:cubicBezTo>
                      <a:pt x="15351" y="8053"/>
                      <a:pt x="15296" y="7998"/>
                      <a:pt x="15222" y="7998"/>
                    </a:cubicBezTo>
                    <a:cubicBezTo>
                      <a:pt x="15149" y="7998"/>
                      <a:pt x="15094" y="8071"/>
                      <a:pt x="15094" y="8145"/>
                    </a:cubicBezTo>
                    <a:cubicBezTo>
                      <a:pt x="15112" y="8531"/>
                      <a:pt x="15296" y="8862"/>
                      <a:pt x="15480" y="9193"/>
                    </a:cubicBezTo>
                    <a:cubicBezTo>
                      <a:pt x="15572" y="9376"/>
                      <a:pt x="15664" y="9542"/>
                      <a:pt x="15719" y="9726"/>
                    </a:cubicBezTo>
                    <a:cubicBezTo>
                      <a:pt x="15792" y="9891"/>
                      <a:pt x="15847" y="10038"/>
                      <a:pt x="15903" y="10204"/>
                    </a:cubicBezTo>
                    <a:cubicBezTo>
                      <a:pt x="16123" y="10866"/>
                      <a:pt x="16381" y="11546"/>
                      <a:pt x="16675" y="12189"/>
                    </a:cubicBezTo>
                    <a:cubicBezTo>
                      <a:pt x="16712" y="12263"/>
                      <a:pt x="16730" y="12336"/>
                      <a:pt x="16767" y="12391"/>
                    </a:cubicBezTo>
                    <a:cubicBezTo>
                      <a:pt x="16767" y="12502"/>
                      <a:pt x="16767" y="12594"/>
                      <a:pt x="16767" y="12686"/>
                    </a:cubicBezTo>
                    <a:cubicBezTo>
                      <a:pt x="16767" y="12888"/>
                      <a:pt x="16767" y="13090"/>
                      <a:pt x="16748" y="13292"/>
                    </a:cubicBezTo>
                    <a:cubicBezTo>
                      <a:pt x="16730" y="13421"/>
                      <a:pt x="16730" y="13568"/>
                      <a:pt x="16730" y="13733"/>
                    </a:cubicBezTo>
                    <a:cubicBezTo>
                      <a:pt x="16712" y="13660"/>
                      <a:pt x="16693" y="13605"/>
                      <a:pt x="16675" y="13550"/>
                    </a:cubicBezTo>
                    <a:cubicBezTo>
                      <a:pt x="16491" y="12925"/>
                      <a:pt x="16307" y="12447"/>
                      <a:pt x="16105" y="12005"/>
                    </a:cubicBezTo>
                    <a:cubicBezTo>
                      <a:pt x="16068" y="11913"/>
                      <a:pt x="16013" y="11821"/>
                      <a:pt x="15976" y="11730"/>
                    </a:cubicBezTo>
                    <a:cubicBezTo>
                      <a:pt x="15847" y="11527"/>
                      <a:pt x="15756" y="11307"/>
                      <a:pt x="15737" y="11086"/>
                    </a:cubicBezTo>
                    <a:cubicBezTo>
                      <a:pt x="15737" y="11013"/>
                      <a:pt x="15682" y="10957"/>
                      <a:pt x="15608" y="10957"/>
                    </a:cubicBezTo>
                    <a:cubicBezTo>
                      <a:pt x="15535" y="10957"/>
                      <a:pt x="15480" y="11013"/>
                      <a:pt x="15480" y="11086"/>
                    </a:cubicBezTo>
                    <a:cubicBezTo>
                      <a:pt x="15498" y="11380"/>
                      <a:pt x="15627" y="11619"/>
                      <a:pt x="15737" y="11858"/>
                    </a:cubicBezTo>
                    <a:cubicBezTo>
                      <a:pt x="15792" y="11932"/>
                      <a:pt x="15829" y="12024"/>
                      <a:pt x="15866" y="12097"/>
                    </a:cubicBezTo>
                    <a:cubicBezTo>
                      <a:pt x="16068" y="12538"/>
                      <a:pt x="16252" y="13016"/>
                      <a:pt x="16417" y="13623"/>
                    </a:cubicBezTo>
                    <a:cubicBezTo>
                      <a:pt x="16583" y="14120"/>
                      <a:pt x="16712" y="14598"/>
                      <a:pt x="16822" y="15057"/>
                    </a:cubicBezTo>
                    <a:cubicBezTo>
                      <a:pt x="16859" y="15443"/>
                      <a:pt x="16877" y="15829"/>
                      <a:pt x="16840" y="16252"/>
                    </a:cubicBezTo>
                    <a:cubicBezTo>
                      <a:pt x="16822" y="16473"/>
                      <a:pt x="16840" y="16693"/>
                      <a:pt x="16859" y="16896"/>
                    </a:cubicBezTo>
                    <a:cubicBezTo>
                      <a:pt x="16877" y="17098"/>
                      <a:pt x="16877" y="17282"/>
                      <a:pt x="16859" y="17484"/>
                    </a:cubicBezTo>
                    <a:cubicBezTo>
                      <a:pt x="16859" y="17539"/>
                      <a:pt x="16859" y="17576"/>
                      <a:pt x="16840" y="17613"/>
                    </a:cubicBezTo>
                    <a:cubicBezTo>
                      <a:pt x="16730" y="16988"/>
                      <a:pt x="16620" y="16326"/>
                      <a:pt x="16546" y="15682"/>
                    </a:cubicBezTo>
                    <a:cubicBezTo>
                      <a:pt x="16436" y="14855"/>
                      <a:pt x="16178" y="14009"/>
                      <a:pt x="15921" y="13219"/>
                    </a:cubicBezTo>
                    <a:cubicBezTo>
                      <a:pt x="15829" y="12943"/>
                      <a:pt x="15756" y="12667"/>
                      <a:pt x="15664" y="12391"/>
                    </a:cubicBezTo>
                    <a:cubicBezTo>
                      <a:pt x="15572" y="12042"/>
                      <a:pt x="15425" y="11711"/>
                      <a:pt x="15278" y="11380"/>
                    </a:cubicBezTo>
                    <a:cubicBezTo>
                      <a:pt x="15094" y="10957"/>
                      <a:pt x="14910" y="10516"/>
                      <a:pt x="14818" y="10075"/>
                    </a:cubicBezTo>
                    <a:cubicBezTo>
                      <a:pt x="14800" y="10001"/>
                      <a:pt x="14744" y="9965"/>
                      <a:pt x="14671" y="9965"/>
                    </a:cubicBezTo>
                    <a:cubicBezTo>
                      <a:pt x="14597" y="9983"/>
                      <a:pt x="14542" y="10057"/>
                      <a:pt x="14561" y="10130"/>
                    </a:cubicBezTo>
                    <a:cubicBezTo>
                      <a:pt x="14652" y="10590"/>
                      <a:pt x="14855" y="11049"/>
                      <a:pt x="15039" y="11472"/>
                    </a:cubicBezTo>
                    <a:cubicBezTo>
                      <a:pt x="15186" y="11803"/>
                      <a:pt x="15333" y="12134"/>
                      <a:pt x="15425" y="12465"/>
                    </a:cubicBezTo>
                    <a:cubicBezTo>
                      <a:pt x="15498" y="12741"/>
                      <a:pt x="15590" y="13016"/>
                      <a:pt x="15682" y="13292"/>
                    </a:cubicBezTo>
                    <a:cubicBezTo>
                      <a:pt x="15921" y="14083"/>
                      <a:pt x="16178" y="14910"/>
                      <a:pt x="16289" y="15719"/>
                    </a:cubicBezTo>
                    <a:cubicBezTo>
                      <a:pt x="16381" y="16473"/>
                      <a:pt x="16528" y="17263"/>
                      <a:pt x="16656" y="18017"/>
                    </a:cubicBezTo>
                    <a:cubicBezTo>
                      <a:pt x="16656" y="18054"/>
                      <a:pt x="16675" y="18109"/>
                      <a:pt x="16675" y="18164"/>
                    </a:cubicBezTo>
                    <a:cubicBezTo>
                      <a:pt x="16675" y="18201"/>
                      <a:pt x="16656" y="18238"/>
                      <a:pt x="16656" y="18274"/>
                    </a:cubicBezTo>
                    <a:cubicBezTo>
                      <a:pt x="16638" y="18403"/>
                      <a:pt x="16656" y="18550"/>
                      <a:pt x="16675" y="18679"/>
                    </a:cubicBezTo>
                    <a:cubicBezTo>
                      <a:pt x="16693" y="18752"/>
                      <a:pt x="16712" y="18826"/>
                      <a:pt x="16712" y="18899"/>
                    </a:cubicBezTo>
                    <a:cubicBezTo>
                      <a:pt x="16712" y="19083"/>
                      <a:pt x="16712" y="19322"/>
                      <a:pt x="16693" y="19580"/>
                    </a:cubicBezTo>
                    <a:cubicBezTo>
                      <a:pt x="16638" y="19359"/>
                      <a:pt x="16601" y="19157"/>
                      <a:pt x="16546" y="18936"/>
                    </a:cubicBezTo>
                    <a:cubicBezTo>
                      <a:pt x="16546" y="18899"/>
                      <a:pt x="16546" y="18844"/>
                      <a:pt x="16528" y="18808"/>
                    </a:cubicBezTo>
                    <a:cubicBezTo>
                      <a:pt x="16491" y="18550"/>
                      <a:pt x="16473" y="18311"/>
                      <a:pt x="16436" y="18054"/>
                    </a:cubicBezTo>
                    <a:cubicBezTo>
                      <a:pt x="16399" y="17815"/>
                      <a:pt x="16381" y="17594"/>
                      <a:pt x="16344" y="17355"/>
                    </a:cubicBezTo>
                    <a:cubicBezTo>
                      <a:pt x="16215" y="16381"/>
                      <a:pt x="16031" y="15443"/>
                      <a:pt x="15847" y="14542"/>
                    </a:cubicBezTo>
                    <a:cubicBezTo>
                      <a:pt x="15811" y="14377"/>
                      <a:pt x="15774" y="14230"/>
                      <a:pt x="15756" y="14064"/>
                    </a:cubicBezTo>
                    <a:cubicBezTo>
                      <a:pt x="15608" y="13311"/>
                      <a:pt x="15480" y="12667"/>
                      <a:pt x="15112" y="11950"/>
                    </a:cubicBezTo>
                    <a:cubicBezTo>
                      <a:pt x="15020" y="11748"/>
                      <a:pt x="14928" y="11527"/>
                      <a:pt x="14818" y="11325"/>
                    </a:cubicBezTo>
                    <a:cubicBezTo>
                      <a:pt x="14505" y="10645"/>
                      <a:pt x="14174" y="9928"/>
                      <a:pt x="13696" y="9358"/>
                    </a:cubicBezTo>
                    <a:cubicBezTo>
                      <a:pt x="13676" y="9328"/>
                      <a:pt x="13645" y="9314"/>
                      <a:pt x="13612" y="9314"/>
                    </a:cubicBezTo>
                    <a:cubicBezTo>
                      <a:pt x="13584" y="9314"/>
                      <a:pt x="13556" y="9323"/>
                      <a:pt x="13531" y="9340"/>
                    </a:cubicBezTo>
                    <a:cubicBezTo>
                      <a:pt x="13476" y="9395"/>
                      <a:pt x="13458" y="9468"/>
                      <a:pt x="13513" y="9523"/>
                    </a:cubicBezTo>
                    <a:cubicBezTo>
                      <a:pt x="13954" y="10075"/>
                      <a:pt x="14266" y="10755"/>
                      <a:pt x="14579" y="11435"/>
                    </a:cubicBezTo>
                    <a:cubicBezTo>
                      <a:pt x="14689" y="11638"/>
                      <a:pt x="14781" y="11858"/>
                      <a:pt x="14891" y="12060"/>
                    </a:cubicBezTo>
                    <a:cubicBezTo>
                      <a:pt x="15241" y="12759"/>
                      <a:pt x="15351" y="13384"/>
                      <a:pt x="15498" y="14120"/>
                    </a:cubicBezTo>
                    <a:cubicBezTo>
                      <a:pt x="15535" y="14267"/>
                      <a:pt x="15553" y="14432"/>
                      <a:pt x="15590" y="14598"/>
                    </a:cubicBezTo>
                    <a:cubicBezTo>
                      <a:pt x="15719" y="15259"/>
                      <a:pt x="15866" y="15958"/>
                      <a:pt x="15976" y="16675"/>
                    </a:cubicBezTo>
                    <a:cubicBezTo>
                      <a:pt x="15884" y="16473"/>
                      <a:pt x="15811" y="16271"/>
                      <a:pt x="15756" y="16068"/>
                    </a:cubicBezTo>
                    <a:cubicBezTo>
                      <a:pt x="15645" y="15664"/>
                      <a:pt x="15535" y="15259"/>
                      <a:pt x="15443" y="14873"/>
                    </a:cubicBezTo>
                    <a:cubicBezTo>
                      <a:pt x="15241" y="14064"/>
                      <a:pt x="15039" y="13237"/>
                      <a:pt x="14744" y="12428"/>
                    </a:cubicBezTo>
                    <a:cubicBezTo>
                      <a:pt x="14505" y="11766"/>
                      <a:pt x="14138" y="11160"/>
                      <a:pt x="13880" y="10755"/>
                    </a:cubicBezTo>
                    <a:cubicBezTo>
                      <a:pt x="13715" y="10516"/>
                      <a:pt x="13568" y="10240"/>
                      <a:pt x="13421" y="9983"/>
                    </a:cubicBezTo>
                    <a:cubicBezTo>
                      <a:pt x="13071" y="9376"/>
                      <a:pt x="12722" y="8733"/>
                      <a:pt x="12134" y="8237"/>
                    </a:cubicBezTo>
                    <a:cubicBezTo>
                      <a:pt x="12109" y="8220"/>
                      <a:pt x="12077" y="8211"/>
                      <a:pt x="12046" y="8211"/>
                    </a:cubicBezTo>
                    <a:cubicBezTo>
                      <a:pt x="12007" y="8211"/>
                      <a:pt x="11970" y="8225"/>
                      <a:pt x="11950" y="8255"/>
                    </a:cubicBezTo>
                    <a:cubicBezTo>
                      <a:pt x="11895" y="8310"/>
                      <a:pt x="11913" y="8384"/>
                      <a:pt x="11968" y="8439"/>
                    </a:cubicBezTo>
                    <a:cubicBezTo>
                      <a:pt x="12520" y="8898"/>
                      <a:pt x="12851" y="9487"/>
                      <a:pt x="13200" y="10112"/>
                    </a:cubicBezTo>
                    <a:cubicBezTo>
                      <a:pt x="13347" y="10369"/>
                      <a:pt x="13494" y="10645"/>
                      <a:pt x="13660" y="10902"/>
                    </a:cubicBezTo>
                    <a:cubicBezTo>
                      <a:pt x="13899" y="11288"/>
                      <a:pt x="14266" y="11877"/>
                      <a:pt x="14505" y="12520"/>
                    </a:cubicBezTo>
                    <a:cubicBezTo>
                      <a:pt x="14726" y="13145"/>
                      <a:pt x="14891" y="13770"/>
                      <a:pt x="15057" y="14395"/>
                    </a:cubicBezTo>
                    <a:cubicBezTo>
                      <a:pt x="15020" y="14303"/>
                      <a:pt x="14965" y="14193"/>
                      <a:pt x="14910" y="14101"/>
                    </a:cubicBezTo>
                    <a:cubicBezTo>
                      <a:pt x="14726" y="13789"/>
                      <a:pt x="14524" y="13494"/>
                      <a:pt x="14340" y="13219"/>
                    </a:cubicBezTo>
                    <a:cubicBezTo>
                      <a:pt x="14064" y="12814"/>
                      <a:pt x="13788" y="12391"/>
                      <a:pt x="13568" y="11950"/>
                    </a:cubicBezTo>
                    <a:cubicBezTo>
                      <a:pt x="13347" y="11454"/>
                      <a:pt x="13035" y="10976"/>
                      <a:pt x="12741" y="10535"/>
                    </a:cubicBezTo>
                    <a:cubicBezTo>
                      <a:pt x="12667" y="10424"/>
                      <a:pt x="12557" y="10296"/>
                      <a:pt x="12465" y="10149"/>
                    </a:cubicBezTo>
                    <a:cubicBezTo>
                      <a:pt x="12171" y="9762"/>
                      <a:pt x="11840" y="9321"/>
                      <a:pt x="11766" y="8917"/>
                    </a:cubicBezTo>
                    <a:cubicBezTo>
                      <a:pt x="11748" y="8843"/>
                      <a:pt x="11693" y="8806"/>
                      <a:pt x="11619" y="8806"/>
                    </a:cubicBezTo>
                    <a:cubicBezTo>
                      <a:pt x="11546" y="8825"/>
                      <a:pt x="11509" y="8898"/>
                      <a:pt x="11509" y="8972"/>
                    </a:cubicBezTo>
                    <a:cubicBezTo>
                      <a:pt x="11601" y="9432"/>
                      <a:pt x="11950" y="9891"/>
                      <a:pt x="12263" y="10296"/>
                    </a:cubicBezTo>
                    <a:cubicBezTo>
                      <a:pt x="12354" y="10443"/>
                      <a:pt x="12446" y="10571"/>
                      <a:pt x="12520" y="10682"/>
                    </a:cubicBezTo>
                    <a:cubicBezTo>
                      <a:pt x="12832" y="11141"/>
                      <a:pt x="13108" y="11582"/>
                      <a:pt x="13347" y="12060"/>
                    </a:cubicBezTo>
                    <a:cubicBezTo>
                      <a:pt x="13549" y="12520"/>
                      <a:pt x="13844" y="12943"/>
                      <a:pt x="14119" y="13347"/>
                    </a:cubicBezTo>
                    <a:cubicBezTo>
                      <a:pt x="14322" y="13642"/>
                      <a:pt x="14505" y="13936"/>
                      <a:pt x="14689" y="14230"/>
                    </a:cubicBezTo>
                    <a:cubicBezTo>
                      <a:pt x="14983" y="14745"/>
                      <a:pt x="15112" y="15370"/>
                      <a:pt x="15241" y="15958"/>
                    </a:cubicBezTo>
                    <a:cubicBezTo>
                      <a:pt x="15241" y="15995"/>
                      <a:pt x="15259" y="16032"/>
                      <a:pt x="15259" y="16050"/>
                    </a:cubicBezTo>
                    <a:cubicBezTo>
                      <a:pt x="14910" y="15204"/>
                      <a:pt x="14469" y="14432"/>
                      <a:pt x="13991" y="13605"/>
                    </a:cubicBezTo>
                    <a:lnTo>
                      <a:pt x="13844" y="13384"/>
                    </a:lnTo>
                    <a:cubicBezTo>
                      <a:pt x="13549" y="12869"/>
                      <a:pt x="13255" y="12391"/>
                      <a:pt x="12943" y="11895"/>
                    </a:cubicBezTo>
                    <a:cubicBezTo>
                      <a:pt x="12759" y="11601"/>
                      <a:pt x="12520" y="11233"/>
                      <a:pt x="12281" y="10884"/>
                    </a:cubicBezTo>
                    <a:lnTo>
                      <a:pt x="12226" y="10810"/>
                    </a:lnTo>
                    <a:cubicBezTo>
                      <a:pt x="12115" y="10682"/>
                      <a:pt x="12042" y="10571"/>
                      <a:pt x="12024" y="10424"/>
                    </a:cubicBezTo>
                    <a:cubicBezTo>
                      <a:pt x="12024" y="10351"/>
                      <a:pt x="11968" y="10296"/>
                      <a:pt x="11895" y="10296"/>
                    </a:cubicBezTo>
                    <a:cubicBezTo>
                      <a:pt x="11821" y="10296"/>
                      <a:pt x="11766" y="10369"/>
                      <a:pt x="11766" y="10424"/>
                    </a:cubicBezTo>
                    <a:cubicBezTo>
                      <a:pt x="11785" y="10663"/>
                      <a:pt x="11913" y="10829"/>
                      <a:pt x="12024" y="10976"/>
                    </a:cubicBezTo>
                    <a:lnTo>
                      <a:pt x="12060" y="11031"/>
                    </a:lnTo>
                    <a:cubicBezTo>
                      <a:pt x="12318" y="11380"/>
                      <a:pt x="12557" y="11748"/>
                      <a:pt x="12722" y="12024"/>
                    </a:cubicBezTo>
                    <a:cubicBezTo>
                      <a:pt x="13035" y="12520"/>
                      <a:pt x="13329" y="12998"/>
                      <a:pt x="13623" y="13513"/>
                    </a:cubicBezTo>
                    <a:lnTo>
                      <a:pt x="13752" y="13733"/>
                    </a:lnTo>
                    <a:cubicBezTo>
                      <a:pt x="14413" y="14837"/>
                      <a:pt x="14965" y="15848"/>
                      <a:pt x="15351" y="17061"/>
                    </a:cubicBezTo>
                    <a:cubicBezTo>
                      <a:pt x="15517" y="17649"/>
                      <a:pt x="15682" y="18274"/>
                      <a:pt x="15829" y="18881"/>
                    </a:cubicBezTo>
                    <a:cubicBezTo>
                      <a:pt x="15829" y="18881"/>
                      <a:pt x="15829" y="18881"/>
                      <a:pt x="15829" y="18899"/>
                    </a:cubicBezTo>
                    <a:cubicBezTo>
                      <a:pt x="15811" y="18863"/>
                      <a:pt x="15792" y="18826"/>
                      <a:pt x="15774" y="18771"/>
                    </a:cubicBezTo>
                    <a:lnTo>
                      <a:pt x="15756" y="18734"/>
                    </a:lnTo>
                    <a:cubicBezTo>
                      <a:pt x="15664" y="18569"/>
                      <a:pt x="15590" y="18421"/>
                      <a:pt x="15535" y="18238"/>
                    </a:cubicBezTo>
                    <a:cubicBezTo>
                      <a:pt x="15222" y="17429"/>
                      <a:pt x="14836" y="16638"/>
                      <a:pt x="14450" y="15884"/>
                    </a:cubicBezTo>
                    <a:cubicBezTo>
                      <a:pt x="14340" y="15645"/>
                      <a:pt x="14230" y="15425"/>
                      <a:pt x="14101" y="15186"/>
                    </a:cubicBezTo>
                    <a:cubicBezTo>
                      <a:pt x="13935" y="14818"/>
                      <a:pt x="13733" y="14469"/>
                      <a:pt x="13549" y="14120"/>
                    </a:cubicBezTo>
                    <a:cubicBezTo>
                      <a:pt x="13366" y="13752"/>
                      <a:pt x="13163" y="13384"/>
                      <a:pt x="12980" y="12998"/>
                    </a:cubicBezTo>
                    <a:cubicBezTo>
                      <a:pt x="12796" y="12612"/>
                      <a:pt x="12557" y="12244"/>
                      <a:pt x="12318" y="11877"/>
                    </a:cubicBezTo>
                    <a:cubicBezTo>
                      <a:pt x="12189" y="11674"/>
                      <a:pt x="12060" y="11472"/>
                      <a:pt x="11932" y="11252"/>
                    </a:cubicBezTo>
                    <a:cubicBezTo>
                      <a:pt x="11895" y="11196"/>
                      <a:pt x="11858" y="11123"/>
                      <a:pt x="11821" y="11049"/>
                    </a:cubicBezTo>
                    <a:cubicBezTo>
                      <a:pt x="11601" y="10663"/>
                      <a:pt x="11362" y="10259"/>
                      <a:pt x="11049" y="9946"/>
                    </a:cubicBezTo>
                    <a:cubicBezTo>
                      <a:pt x="11022" y="9919"/>
                      <a:pt x="10989" y="9905"/>
                      <a:pt x="10957" y="9905"/>
                    </a:cubicBezTo>
                    <a:cubicBezTo>
                      <a:pt x="10925" y="9905"/>
                      <a:pt x="10893" y="9919"/>
                      <a:pt x="10865" y="9946"/>
                    </a:cubicBezTo>
                    <a:cubicBezTo>
                      <a:pt x="10810" y="9983"/>
                      <a:pt x="10810" y="10075"/>
                      <a:pt x="10865" y="10112"/>
                    </a:cubicBezTo>
                    <a:cubicBezTo>
                      <a:pt x="11159" y="10424"/>
                      <a:pt x="11380" y="10792"/>
                      <a:pt x="11601" y="11178"/>
                    </a:cubicBezTo>
                    <a:cubicBezTo>
                      <a:pt x="11637" y="11252"/>
                      <a:pt x="11674" y="11325"/>
                      <a:pt x="11711" y="11380"/>
                    </a:cubicBezTo>
                    <a:cubicBezTo>
                      <a:pt x="11840" y="11601"/>
                      <a:pt x="11968" y="11803"/>
                      <a:pt x="12097" y="12005"/>
                    </a:cubicBezTo>
                    <a:cubicBezTo>
                      <a:pt x="12336" y="12373"/>
                      <a:pt x="12575" y="12741"/>
                      <a:pt x="12741" y="13108"/>
                    </a:cubicBezTo>
                    <a:cubicBezTo>
                      <a:pt x="12924" y="13494"/>
                      <a:pt x="13127" y="13862"/>
                      <a:pt x="13329" y="14230"/>
                    </a:cubicBezTo>
                    <a:cubicBezTo>
                      <a:pt x="13513" y="14579"/>
                      <a:pt x="13696" y="14928"/>
                      <a:pt x="13880" y="15296"/>
                    </a:cubicBezTo>
                    <a:cubicBezTo>
                      <a:pt x="13991" y="15535"/>
                      <a:pt x="14119" y="15774"/>
                      <a:pt x="14230" y="15995"/>
                    </a:cubicBezTo>
                    <a:cubicBezTo>
                      <a:pt x="14616" y="16785"/>
                      <a:pt x="14983" y="17521"/>
                      <a:pt x="15278" y="18330"/>
                    </a:cubicBezTo>
                    <a:cubicBezTo>
                      <a:pt x="15351" y="18532"/>
                      <a:pt x="15443" y="18679"/>
                      <a:pt x="15535" y="18863"/>
                    </a:cubicBezTo>
                    <a:lnTo>
                      <a:pt x="15553" y="18899"/>
                    </a:lnTo>
                    <a:cubicBezTo>
                      <a:pt x="15645" y="19083"/>
                      <a:pt x="15700" y="19267"/>
                      <a:pt x="15756" y="19469"/>
                    </a:cubicBezTo>
                    <a:cubicBezTo>
                      <a:pt x="15774" y="19506"/>
                      <a:pt x="15774" y="19543"/>
                      <a:pt x="15792" y="19580"/>
                    </a:cubicBezTo>
                    <a:cubicBezTo>
                      <a:pt x="15498" y="19175"/>
                      <a:pt x="15204" y="18771"/>
                      <a:pt x="14873" y="18366"/>
                    </a:cubicBezTo>
                    <a:cubicBezTo>
                      <a:pt x="14395" y="17429"/>
                      <a:pt x="13917" y="16362"/>
                      <a:pt x="13421" y="15094"/>
                    </a:cubicBezTo>
                    <a:cubicBezTo>
                      <a:pt x="13163" y="14432"/>
                      <a:pt x="12814" y="13844"/>
                      <a:pt x="12336" y="13237"/>
                    </a:cubicBezTo>
                    <a:cubicBezTo>
                      <a:pt x="12244" y="13127"/>
                      <a:pt x="12152" y="12998"/>
                      <a:pt x="12060" y="12888"/>
                    </a:cubicBezTo>
                    <a:cubicBezTo>
                      <a:pt x="11472" y="12189"/>
                      <a:pt x="10865" y="11454"/>
                      <a:pt x="10663" y="10571"/>
                    </a:cubicBezTo>
                    <a:cubicBezTo>
                      <a:pt x="10663" y="10510"/>
                      <a:pt x="10613" y="10475"/>
                      <a:pt x="10553" y="10475"/>
                    </a:cubicBezTo>
                    <a:cubicBezTo>
                      <a:pt x="10541" y="10475"/>
                      <a:pt x="10529" y="10476"/>
                      <a:pt x="10516" y="10479"/>
                    </a:cubicBezTo>
                    <a:cubicBezTo>
                      <a:pt x="10442" y="10498"/>
                      <a:pt x="10406" y="10553"/>
                      <a:pt x="10424" y="10627"/>
                    </a:cubicBezTo>
                    <a:cubicBezTo>
                      <a:pt x="10645" y="11582"/>
                      <a:pt x="11251" y="12318"/>
                      <a:pt x="11858" y="13053"/>
                    </a:cubicBezTo>
                    <a:cubicBezTo>
                      <a:pt x="11950" y="13164"/>
                      <a:pt x="12042" y="13292"/>
                      <a:pt x="12134" y="13403"/>
                    </a:cubicBezTo>
                    <a:cubicBezTo>
                      <a:pt x="12612" y="13972"/>
                      <a:pt x="12943" y="14542"/>
                      <a:pt x="13182" y="15186"/>
                    </a:cubicBezTo>
                    <a:cubicBezTo>
                      <a:pt x="13402" y="15756"/>
                      <a:pt x="13623" y="16289"/>
                      <a:pt x="13844" y="16785"/>
                    </a:cubicBezTo>
                    <a:cubicBezTo>
                      <a:pt x="13641" y="16473"/>
                      <a:pt x="13421" y="16179"/>
                      <a:pt x="13219" y="15884"/>
                    </a:cubicBezTo>
                    <a:lnTo>
                      <a:pt x="13071" y="15682"/>
                    </a:lnTo>
                    <a:cubicBezTo>
                      <a:pt x="12924" y="15480"/>
                      <a:pt x="12796" y="15259"/>
                      <a:pt x="12667" y="15057"/>
                    </a:cubicBezTo>
                    <a:cubicBezTo>
                      <a:pt x="12538" y="14855"/>
                      <a:pt x="12410" y="14653"/>
                      <a:pt x="12281" y="14469"/>
                    </a:cubicBezTo>
                    <a:cubicBezTo>
                      <a:pt x="12189" y="14359"/>
                      <a:pt x="12079" y="14211"/>
                      <a:pt x="11932" y="14046"/>
                    </a:cubicBezTo>
                    <a:cubicBezTo>
                      <a:pt x="11564" y="13623"/>
                      <a:pt x="10976" y="12925"/>
                      <a:pt x="11068" y="12612"/>
                    </a:cubicBezTo>
                    <a:cubicBezTo>
                      <a:pt x="11086" y="12557"/>
                      <a:pt x="11049" y="12483"/>
                      <a:pt x="10976" y="12465"/>
                    </a:cubicBezTo>
                    <a:cubicBezTo>
                      <a:pt x="10963" y="12462"/>
                      <a:pt x="10950" y="12460"/>
                      <a:pt x="10938" y="12460"/>
                    </a:cubicBezTo>
                    <a:cubicBezTo>
                      <a:pt x="10878" y="12460"/>
                      <a:pt x="10825" y="12496"/>
                      <a:pt x="10810" y="12557"/>
                    </a:cubicBezTo>
                    <a:cubicBezTo>
                      <a:pt x="10681" y="12998"/>
                      <a:pt x="11270" y="13660"/>
                      <a:pt x="11729" y="14211"/>
                    </a:cubicBezTo>
                    <a:cubicBezTo>
                      <a:pt x="11876" y="14377"/>
                      <a:pt x="11987" y="14506"/>
                      <a:pt x="12060" y="14616"/>
                    </a:cubicBezTo>
                    <a:cubicBezTo>
                      <a:pt x="12189" y="14800"/>
                      <a:pt x="12318" y="15002"/>
                      <a:pt x="12446" y="15186"/>
                    </a:cubicBezTo>
                    <a:cubicBezTo>
                      <a:pt x="12575" y="15406"/>
                      <a:pt x="12704" y="15627"/>
                      <a:pt x="12851" y="15829"/>
                    </a:cubicBezTo>
                    <a:lnTo>
                      <a:pt x="12998" y="16032"/>
                    </a:lnTo>
                    <a:cubicBezTo>
                      <a:pt x="13182" y="16271"/>
                      <a:pt x="13347" y="16528"/>
                      <a:pt x="13531" y="16767"/>
                    </a:cubicBezTo>
                    <a:cubicBezTo>
                      <a:pt x="13384" y="16601"/>
                      <a:pt x="13219" y="16436"/>
                      <a:pt x="13071" y="16271"/>
                    </a:cubicBezTo>
                    <a:cubicBezTo>
                      <a:pt x="12888" y="16087"/>
                      <a:pt x="12722" y="15903"/>
                      <a:pt x="12575" y="15719"/>
                    </a:cubicBezTo>
                    <a:cubicBezTo>
                      <a:pt x="12299" y="15406"/>
                      <a:pt x="12042" y="15094"/>
                      <a:pt x="11729" y="14800"/>
                    </a:cubicBezTo>
                    <a:cubicBezTo>
                      <a:pt x="11380" y="14487"/>
                      <a:pt x="10884" y="13991"/>
                      <a:pt x="10461" y="13476"/>
                    </a:cubicBezTo>
                    <a:cubicBezTo>
                      <a:pt x="10442" y="13439"/>
                      <a:pt x="10424" y="13421"/>
                      <a:pt x="10387" y="13384"/>
                    </a:cubicBezTo>
                    <a:cubicBezTo>
                      <a:pt x="10203" y="13145"/>
                      <a:pt x="9873" y="12759"/>
                      <a:pt x="9891" y="12502"/>
                    </a:cubicBezTo>
                    <a:cubicBezTo>
                      <a:pt x="9891" y="12428"/>
                      <a:pt x="9836" y="12373"/>
                      <a:pt x="9762" y="12373"/>
                    </a:cubicBezTo>
                    <a:cubicBezTo>
                      <a:pt x="9689" y="12373"/>
                      <a:pt x="9634" y="12428"/>
                      <a:pt x="9634" y="12502"/>
                    </a:cubicBezTo>
                    <a:cubicBezTo>
                      <a:pt x="9615" y="12851"/>
                      <a:pt x="9964" y="13274"/>
                      <a:pt x="10185" y="13550"/>
                    </a:cubicBezTo>
                    <a:cubicBezTo>
                      <a:pt x="10222" y="13586"/>
                      <a:pt x="10240" y="13605"/>
                      <a:pt x="10259" y="13642"/>
                    </a:cubicBezTo>
                    <a:cubicBezTo>
                      <a:pt x="10700" y="14175"/>
                      <a:pt x="11196" y="14653"/>
                      <a:pt x="11546" y="14984"/>
                    </a:cubicBezTo>
                    <a:cubicBezTo>
                      <a:pt x="11858" y="15278"/>
                      <a:pt x="12097" y="15572"/>
                      <a:pt x="12373" y="15884"/>
                    </a:cubicBezTo>
                    <a:cubicBezTo>
                      <a:pt x="12538" y="16068"/>
                      <a:pt x="12704" y="16252"/>
                      <a:pt x="12888" y="16454"/>
                    </a:cubicBezTo>
                    <a:cubicBezTo>
                      <a:pt x="13402" y="17024"/>
                      <a:pt x="13899" y="17576"/>
                      <a:pt x="14358" y="18127"/>
                    </a:cubicBezTo>
                    <a:cubicBezTo>
                      <a:pt x="14597" y="18550"/>
                      <a:pt x="14855" y="18955"/>
                      <a:pt x="15094" y="19359"/>
                    </a:cubicBezTo>
                    <a:cubicBezTo>
                      <a:pt x="15039" y="19322"/>
                      <a:pt x="14965" y="19286"/>
                      <a:pt x="14873" y="19267"/>
                    </a:cubicBezTo>
                    <a:cubicBezTo>
                      <a:pt x="14836" y="19249"/>
                      <a:pt x="14800" y="19230"/>
                      <a:pt x="14763" y="19212"/>
                    </a:cubicBezTo>
                    <a:cubicBezTo>
                      <a:pt x="14726" y="19175"/>
                      <a:pt x="14671" y="19120"/>
                      <a:pt x="14634" y="19083"/>
                    </a:cubicBezTo>
                    <a:cubicBezTo>
                      <a:pt x="14579" y="19010"/>
                      <a:pt x="14524" y="18936"/>
                      <a:pt x="14487" y="18863"/>
                    </a:cubicBezTo>
                    <a:lnTo>
                      <a:pt x="14432" y="18771"/>
                    </a:lnTo>
                    <a:cubicBezTo>
                      <a:pt x="14358" y="18660"/>
                      <a:pt x="14285" y="18550"/>
                      <a:pt x="14230" y="18421"/>
                    </a:cubicBezTo>
                    <a:cubicBezTo>
                      <a:pt x="14138" y="18238"/>
                      <a:pt x="14027" y="18072"/>
                      <a:pt x="13917" y="17907"/>
                    </a:cubicBezTo>
                    <a:cubicBezTo>
                      <a:pt x="13660" y="17594"/>
                      <a:pt x="13310" y="17374"/>
                      <a:pt x="12980" y="17190"/>
                    </a:cubicBezTo>
                    <a:cubicBezTo>
                      <a:pt x="12832" y="17024"/>
                      <a:pt x="12685" y="16859"/>
                      <a:pt x="12538" y="16712"/>
                    </a:cubicBezTo>
                    <a:cubicBezTo>
                      <a:pt x="12318" y="16473"/>
                      <a:pt x="12079" y="16215"/>
                      <a:pt x="11876" y="15976"/>
                    </a:cubicBezTo>
                    <a:cubicBezTo>
                      <a:pt x="11858" y="15940"/>
                      <a:pt x="11821" y="15921"/>
                      <a:pt x="11785" y="15884"/>
                    </a:cubicBezTo>
                    <a:cubicBezTo>
                      <a:pt x="11711" y="15793"/>
                      <a:pt x="11472" y="15535"/>
                      <a:pt x="11454" y="15443"/>
                    </a:cubicBezTo>
                    <a:cubicBezTo>
                      <a:pt x="11472" y="15370"/>
                      <a:pt x="11454" y="15296"/>
                      <a:pt x="11380" y="15278"/>
                    </a:cubicBezTo>
                    <a:cubicBezTo>
                      <a:pt x="11367" y="15275"/>
                      <a:pt x="11354" y="15273"/>
                      <a:pt x="11341" y="15273"/>
                    </a:cubicBezTo>
                    <a:cubicBezTo>
                      <a:pt x="11282" y="15273"/>
                      <a:pt x="11230" y="15306"/>
                      <a:pt x="11215" y="15351"/>
                    </a:cubicBezTo>
                    <a:cubicBezTo>
                      <a:pt x="11141" y="15535"/>
                      <a:pt x="11343" y="15774"/>
                      <a:pt x="11601" y="16050"/>
                    </a:cubicBezTo>
                    <a:cubicBezTo>
                      <a:pt x="11637" y="16087"/>
                      <a:pt x="11656" y="16123"/>
                      <a:pt x="11674" y="16142"/>
                    </a:cubicBezTo>
                    <a:cubicBezTo>
                      <a:pt x="11876" y="16381"/>
                      <a:pt x="12097" y="16601"/>
                      <a:pt x="12318" y="16840"/>
                    </a:cubicBezTo>
                    <a:cubicBezTo>
                      <a:pt x="12244" y="16804"/>
                      <a:pt x="12189" y="16785"/>
                      <a:pt x="12115" y="16749"/>
                    </a:cubicBezTo>
                    <a:cubicBezTo>
                      <a:pt x="11509" y="16491"/>
                      <a:pt x="10663" y="16123"/>
                      <a:pt x="10663" y="15535"/>
                    </a:cubicBezTo>
                    <a:cubicBezTo>
                      <a:pt x="10663" y="15462"/>
                      <a:pt x="10590" y="15406"/>
                      <a:pt x="10534" y="15406"/>
                    </a:cubicBezTo>
                    <a:cubicBezTo>
                      <a:pt x="10461" y="15406"/>
                      <a:pt x="10406" y="15462"/>
                      <a:pt x="10406" y="15535"/>
                    </a:cubicBezTo>
                    <a:cubicBezTo>
                      <a:pt x="10406" y="16289"/>
                      <a:pt x="11325" y="16693"/>
                      <a:pt x="12005" y="16988"/>
                    </a:cubicBezTo>
                    <a:cubicBezTo>
                      <a:pt x="12171" y="17061"/>
                      <a:pt x="12318" y="17116"/>
                      <a:pt x="12428" y="17190"/>
                    </a:cubicBezTo>
                    <a:lnTo>
                      <a:pt x="12557" y="17245"/>
                    </a:lnTo>
                    <a:cubicBezTo>
                      <a:pt x="12649" y="17300"/>
                      <a:pt x="12741" y="17337"/>
                      <a:pt x="12814" y="17392"/>
                    </a:cubicBezTo>
                    <a:cubicBezTo>
                      <a:pt x="12998" y="17594"/>
                      <a:pt x="13163" y="17796"/>
                      <a:pt x="13329" y="17999"/>
                    </a:cubicBezTo>
                    <a:cubicBezTo>
                      <a:pt x="13586" y="18330"/>
                      <a:pt x="13844" y="18624"/>
                      <a:pt x="14119" y="18918"/>
                    </a:cubicBezTo>
                    <a:cubicBezTo>
                      <a:pt x="13715" y="18716"/>
                      <a:pt x="13329" y="18458"/>
                      <a:pt x="12943" y="18182"/>
                    </a:cubicBezTo>
                    <a:cubicBezTo>
                      <a:pt x="12888" y="18146"/>
                      <a:pt x="12832" y="18091"/>
                      <a:pt x="12759" y="18054"/>
                    </a:cubicBezTo>
                    <a:cubicBezTo>
                      <a:pt x="12465" y="17852"/>
                      <a:pt x="12024" y="17539"/>
                      <a:pt x="11950" y="17263"/>
                    </a:cubicBezTo>
                    <a:cubicBezTo>
                      <a:pt x="11934" y="17216"/>
                      <a:pt x="11877" y="17168"/>
                      <a:pt x="11814" y="17168"/>
                    </a:cubicBezTo>
                    <a:cubicBezTo>
                      <a:pt x="11804" y="17168"/>
                      <a:pt x="11794" y="17169"/>
                      <a:pt x="11785" y="17171"/>
                    </a:cubicBezTo>
                    <a:cubicBezTo>
                      <a:pt x="11729" y="17190"/>
                      <a:pt x="11674" y="17263"/>
                      <a:pt x="11693" y="17337"/>
                    </a:cubicBezTo>
                    <a:cubicBezTo>
                      <a:pt x="11803" y="17705"/>
                      <a:pt x="12263" y="18035"/>
                      <a:pt x="12612" y="18274"/>
                    </a:cubicBezTo>
                    <a:cubicBezTo>
                      <a:pt x="12667" y="18311"/>
                      <a:pt x="12741" y="18348"/>
                      <a:pt x="12777" y="18385"/>
                    </a:cubicBezTo>
                    <a:cubicBezTo>
                      <a:pt x="13090" y="18605"/>
                      <a:pt x="13384" y="18808"/>
                      <a:pt x="13696" y="18973"/>
                    </a:cubicBezTo>
                    <a:cubicBezTo>
                      <a:pt x="13329" y="18863"/>
                      <a:pt x="12980" y="18734"/>
                      <a:pt x="12667" y="18532"/>
                    </a:cubicBezTo>
                    <a:cubicBezTo>
                      <a:pt x="12630" y="18513"/>
                      <a:pt x="12612" y="18495"/>
                      <a:pt x="12557" y="18458"/>
                    </a:cubicBezTo>
                    <a:cubicBezTo>
                      <a:pt x="12189" y="18238"/>
                      <a:pt x="11987" y="18109"/>
                      <a:pt x="11950" y="18035"/>
                    </a:cubicBezTo>
                    <a:cubicBezTo>
                      <a:pt x="11950" y="17962"/>
                      <a:pt x="11895" y="17907"/>
                      <a:pt x="11840" y="17907"/>
                    </a:cubicBezTo>
                    <a:cubicBezTo>
                      <a:pt x="11827" y="17904"/>
                      <a:pt x="11815" y="17902"/>
                      <a:pt x="11804" y="17902"/>
                    </a:cubicBezTo>
                    <a:cubicBezTo>
                      <a:pt x="11748" y="17902"/>
                      <a:pt x="11708" y="17938"/>
                      <a:pt x="11693" y="17999"/>
                    </a:cubicBezTo>
                    <a:cubicBezTo>
                      <a:pt x="11656" y="18201"/>
                      <a:pt x="11895" y="18366"/>
                      <a:pt x="12428" y="18679"/>
                    </a:cubicBezTo>
                    <a:cubicBezTo>
                      <a:pt x="12465" y="18716"/>
                      <a:pt x="12502" y="18734"/>
                      <a:pt x="12520" y="18752"/>
                    </a:cubicBezTo>
                    <a:cubicBezTo>
                      <a:pt x="12888" y="18973"/>
                      <a:pt x="13292" y="19120"/>
                      <a:pt x="13678" y="19249"/>
                    </a:cubicBezTo>
                    <a:cubicBezTo>
                      <a:pt x="13954" y="19341"/>
                      <a:pt x="14248" y="19451"/>
                      <a:pt x="14524" y="19580"/>
                    </a:cubicBezTo>
                    <a:cubicBezTo>
                      <a:pt x="14561" y="19598"/>
                      <a:pt x="14616" y="19616"/>
                      <a:pt x="14652" y="19653"/>
                    </a:cubicBezTo>
                    <a:cubicBezTo>
                      <a:pt x="14671" y="19708"/>
                      <a:pt x="14689" y="19764"/>
                      <a:pt x="14708" y="19819"/>
                    </a:cubicBezTo>
                    <a:cubicBezTo>
                      <a:pt x="14726" y="19874"/>
                      <a:pt x="14800" y="19911"/>
                      <a:pt x="14855" y="19911"/>
                    </a:cubicBezTo>
                    <a:cubicBezTo>
                      <a:pt x="14855" y="19911"/>
                      <a:pt x="14873" y="19911"/>
                      <a:pt x="14873" y="19892"/>
                    </a:cubicBezTo>
                    <a:cubicBezTo>
                      <a:pt x="14910" y="19892"/>
                      <a:pt x="14928" y="19874"/>
                      <a:pt x="14947" y="19837"/>
                    </a:cubicBezTo>
                    <a:cubicBezTo>
                      <a:pt x="15020" y="19892"/>
                      <a:pt x="15075" y="19929"/>
                      <a:pt x="15130" y="19984"/>
                    </a:cubicBezTo>
                    <a:cubicBezTo>
                      <a:pt x="15278" y="20150"/>
                      <a:pt x="15425" y="20333"/>
                      <a:pt x="15535" y="20499"/>
                    </a:cubicBezTo>
                    <a:cubicBezTo>
                      <a:pt x="15565" y="20529"/>
                      <a:pt x="15595" y="20559"/>
                      <a:pt x="15635" y="20559"/>
                    </a:cubicBezTo>
                    <a:cubicBezTo>
                      <a:pt x="15644" y="20559"/>
                      <a:pt x="15654" y="20557"/>
                      <a:pt x="15664" y="20554"/>
                    </a:cubicBezTo>
                    <a:cubicBezTo>
                      <a:pt x="15682" y="20554"/>
                      <a:pt x="15700" y="20554"/>
                      <a:pt x="15719" y="20536"/>
                    </a:cubicBezTo>
                    <a:cubicBezTo>
                      <a:pt x="15737" y="20517"/>
                      <a:pt x="15756" y="20499"/>
                      <a:pt x="15774" y="20462"/>
                    </a:cubicBezTo>
                    <a:cubicBezTo>
                      <a:pt x="15792" y="20499"/>
                      <a:pt x="15792" y="20517"/>
                      <a:pt x="15811" y="20554"/>
                    </a:cubicBezTo>
                    <a:cubicBezTo>
                      <a:pt x="15829" y="20591"/>
                      <a:pt x="15884" y="20628"/>
                      <a:pt x="15921" y="20628"/>
                    </a:cubicBezTo>
                    <a:cubicBezTo>
                      <a:pt x="15958" y="20646"/>
                      <a:pt x="15995" y="20646"/>
                      <a:pt x="16013" y="20646"/>
                    </a:cubicBezTo>
                    <a:cubicBezTo>
                      <a:pt x="16031" y="20646"/>
                      <a:pt x="16050" y="20646"/>
                      <a:pt x="16068" y="20628"/>
                    </a:cubicBezTo>
                    <a:cubicBezTo>
                      <a:pt x="16105" y="20609"/>
                      <a:pt x="16123" y="20572"/>
                      <a:pt x="16123" y="20517"/>
                    </a:cubicBezTo>
                    <a:cubicBezTo>
                      <a:pt x="16142" y="20536"/>
                      <a:pt x="16160" y="20554"/>
                      <a:pt x="16160" y="20591"/>
                    </a:cubicBezTo>
                    <a:cubicBezTo>
                      <a:pt x="16234" y="20738"/>
                      <a:pt x="16325" y="20885"/>
                      <a:pt x="16417" y="21014"/>
                    </a:cubicBezTo>
                    <a:lnTo>
                      <a:pt x="16399" y="21014"/>
                    </a:lnTo>
                    <a:cubicBezTo>
                      <a:pt x="16381" y="21087"/>
                      <a:pt x="16399" y="21161"/>
                      <a:pt x="16473" y="21198"/>
                    </a:cubicBezTo>
                    <a:cubicBezTo>
                      <a:pt x="16473" y="21198"/>
                      <a:pt x="16473" y="21198"/>
                      <a:pt x="16491" y="21216"/>
                    </a:cubicBezTo>
                    <a:cubicBezTo>
                      <a:pt x="16509" y="21271"/>
                      <a:pt x="16546" y="21289"/>
                      <a:pt x="16601" y="21289"/>
                    </a:cubicBezTo>
                    <a:cubicBezTo>
                      <a:pt x="16583" y="21308"/>
                      <a:pt x="16546" y="21345"/>
                      <a:pt x="16509" y="21363"/>
                    </a:cubicBezTo>
                    <a:cubicBezTo>
                      <a:pt x="16381" y="21437"/>
                      <a:pt x="16215" y="21455"/>
                      <a:pt x="16031" y="21455"/>
                    </a:cubicBezTo>
                    <a:cubicBezTo>
                      <a:pt x="15969" y="21460"/>
                      <a:pt x="15913" y="21463"/>
                      <a:pt x="15860" y="21463"/>
                    </a:cubicBezTo>
                    <a:cubicBezTo>
                      <a:pt x="15710" y="21463"/>
                      <a:pt x="15588" y="21435"/>
                      <a:pt x="15425" y="21326"/>
                    </a:cubicBezTo>
                    <a:cubicBezTo>
                      <a:pt x="15057" y="21106"/>
                      <a:pt x="14634" y="20738"/>
                      <a:pt x="14193" y="20683"/>
                    </a:cubicBezTo>
                    <a:cubicBezTo>
                      <a:pt x="13991" y="20646"/>
                      <a:pt x="13752" y="20664"/>
                      <a:pt x="13549" y="20646"/>
                    </a:cubicBezTo>
                    <a:cubicBezTo>
                      <a:pt x="13518" y="20644"/>
                      <a:pt x="13488" y="20644"/>
                      <a:pt x="13460" y="20644"/>
                    </a:cubicBezTo>
                    <a:cubicBezTo>
                      <a:pt x="13168" y="20644"/>
                      <a:pt x="13086" y="20729"/>
                      <a:pt x="12851" y="20830"/>
                    </a:cubicBezTo>
                    <a:cubicBezTo>
                      <a:pt x="12667" y="20903"/>
                      <a:pt x="12520" y="20885"/>
                      <a:pt x="12391" y="21014"/>
                    </a:cubicBezTo>
                    <a:cubicBezTo>
                      <a:pt x="12263" y="21161"/>
                      <a:pt x="12318" y="21437"/>
                      <a:pt x="12152" y="21565"/>
                    </a:cubicBezTo>
                    <a:cubicBezTo>
                      <a:pt x="12096" y="21614"/>
                      <a:pt x="12035" y="21623"/>
                      <a:pt x="11972" y="21623"/>
                    </a:cubicBezTo>
                    <a:cubicBezTo>
                      <a:pt x="11931" y="21623"/>
                      <a:pt x="11890" y="21619"/>
                      <a:pt x="11846" y="21619"/>
                    </a:cubicBezTo>
                    <a:cubicBezTo>
                      <a:pt x="11803" y="21619"/>
                      <a:pt x="11758" y="21623"/>
                      <a:pt x="11711" y="21639"/>
                    </a:cubicBezTo>
                    <a:cubicBezTo>
                      <a:pt x="11196" y="21786"/>
                      <a:pt x="11086" y="22374"/>
                      <a:pt x="10681" y="22650"/>
                    </a:cubicBezTo>
                    <a:cubicBezTo>
                      <a:pt x="10406" y="22852"/>
                      <a:pt x="9964" y="23091"/>
                      <a:pt x="9597" y="23146"/>
                    </a:cubicBezTo>
                    <a:cubicBezTo>
                      <a:pt x="9192" y="23220"/>
                      <a:pt x="8751" y="23128"/>
                      <a:pt x="8383" y="23312"/>
                    </a:cubicBezTo>
                    <a:cubicBezTo>
                      <a:pt x="8328" y="23349"/>
                      <a:pt x="8347" y="23459"/>
                      <a:pt x="8255" y="23496"/>
                    </a:cubicBezTo>
                    <a:cubicBezTo>
                      <a:pt x="8089" y="23569"/>
                      <a:pt x="7905" y="23588"/>
                      <a:pt x="7740" y="23643"/>
                    </a:cubicBezTo>
                    <a:cubicBezTo>
                      <a:pt x="7372" y="23735"/>
                      <a:pt x="7299" y="24102"/>
                      <a:pt x="6949" y="24176"/>
                    </a:cubicBezTo>
                    <a:cubicBezTo>
                      <a:pt x="6900" y="24189"/>
                      <a:pt x="6850" y="24194"/>
                      <a:pt x="6799" y="24194"/>
                    </a:cubicBezTo>
                    <a:cubicBezTo>
                      <a:pt x="6590" y="24194"/>
                      <a:pt x="6375" y="24103"/>
                      <a:pt x="6159" y="24103"/>
                    </a:cubicBezTo>
                    <a:cubicBezTo>
                      <a:pt x="6061" y="24103"/>
                      <a:pt x="5963" y="24122"/>
                      <a:pt x="5865" y="24176"/>
                    </a:cubicBezTo>
                    <a:cubicBezTo>
                      <a:pt x="5571" y="24341"/>
                      <a:pt x="5479" y="24801"/>
                      <a:pt x="5019" y="24801"/>
                    </a:cubicBezTo>
                    <a:cubicBezTo>
                      <a:pt x="4745" y="24801"/>
                      <a:pt x="4647" y="24699"/>
                      <a:pt x="4469" y="24699"/>
                    </a:cubicBezTo>
                    <a:cubicBezTo>
                      <a:pt x="4396" y="24699"/>
                      <a:pt x="4309" y="24716"/>
                      <a:pt x="4192" y="24764"/>
                    </a:cubicBezTo>
                    <a:cubicBezTo>
                      <a:pt x="3824" y="24930"/>
                      <a:pt x="3364" y="24948"/>
                      <a:pt x="3052" y="25169"/>
                    </a:cubicBezTo>
                    <a:cubicBezTo>
                      <a:pt x="2905" y="25260"/>
                      <a:pt x="2886" y="25371"/>
                      <a:pt x="2684" y="25444"/>
                    </a:cubicBezTo>
                    <a:cubicBezTo>
                      <a:pt x="2372" y="25573"/>
                      <a:pt x="1986" y="25536"/>
                      <a:pt x="1655" y="25647"/>
                    </a:cubicBezTo>
                    <a:cubicBezTo>
                      <a:pt x="1232" y="25775"/>
                      <a:pt x="1048" y="26051"/>
                      <a:pt x="827" y="26364"/>
                    </a:cubicBezTo>
                    <a:cubicBezTo>
                      <a:pt x="607" y="26658"/>
                      <a:pt x="239" y="26842"/>
                      <a:pt x="0" y="27081"/>
                    </a:cubicBezTo>
                    <a:lnTo>
                      <a:pt x="32375" y="40409"/>
                    </a:lnTo>
                    <a:lnTo>
                      <a:pt x="43884" y="12447"/>
                    </a:lnTo>
                    <a:cubicBezTo>
                      <a:pt x="43921" y="12042"/>
                      <a:pt x="44031" y="11656"/>
                      <a:pt x="44252" y="11344"/>
                    </a:cubicBezTo>
                    <a:cubicBezTo>
                      <a:pt x="44288" y="11270"/>
                      <a:pt x="44362" y="11178"/>
                      <a:pt x="44435" y="11105"/>
                    </a:cubicBezTo>
                    <a:lnTo>
                      <a:pt x="46329" y="6527"/>
                    </a:lnTo>
                    <a:lnTo>
                      <a:pt x="46329" y="6527"/>
                    </a:lnTo>
                    <a:cubicBezTo>
                      <a:pt x="46090" y="6692"/>
                      <a:pt x="45869" y="6913"/>
                      <a:pt x="45667" y="7152"/>
                    </a:cubicBezTo>
                    <a:cubicBezTo>
                      <a:pt x="45520" y="7372"/>
                      <a:pt x="45391" y="7593"/>
                      <a:pt x="45281" y="7850"/>
                    </a:cubicBezTo>
                    <a:cubicBezTo>
                      <a:pt x="45189" y="8089"/>
                      <a:pt x="45116" y="8347"/>
                      <a:pt x="45060" y="8567"/>
                    </a:cubicBezTo>
                    <a:cubicBezTo>
                      <a:pt x="44987" y="8788"/>
                      <a:pt x="44913" y="8990"/>
                      <a:pt x="44821" y="9137"/>
                    </a:cubicBezTo>
                    <a:cubicBezTo>
                      <a:pt x="44730" y="9266"/>
                      <a:pt x="44619" y="9358"/>
                      <a:pt x="44454" y="9450"/>
                    </a:cubicBezTo>
                    <a:cubicBezTo>
                      <a:pt x="44307" y="9542"/>
                      <a:pt x="44104" y="9634"/>
                      <a:pt x="43884" y="9744"/>
                    </a:cubicBezTo>
                    <a:cubicBezTo>
                      <a:pt x="43663" y="9854"/>
                      <a:pt x="43406" y="9983"/>
                      <a:pt x="43148" y="10185"/>
                    </a:cubicBezTo>
                    <a:cubicBezTo>
                      <a:pt x="42634" y="10571"/>
                      <a:pt x="42248" y="11105"/>
                      <a:pt x="42009" y="11674"/>
                    </a:cubicBezTo>
                    <a:cubicBezTo>
                      <a:pt x="41751" y="12226"/>
                      <a:pt x="41604" y="12833"/>
                      <a:pt x="41567" y="13439"/>
                    </a:cubicBezTo>
                    <a:cubicBezTo>
                      <a:pt x="41567" y="13550"/>
                      <a:pt x="41567" y="13642"/>
                      <a:pt x="41549" y="13733"/>
                    </a:cubicBezTo>
                    <a:lnTo>
                      <a:pt x="41531" y="13605"/>
                    </a:lnTo>
                    <a:lnTo>
                      <a:pt x="41273" y="12502"/>
                    </a:lnTo>
                    <a:cubicBezTo>
                      <a:pt x="41200" y="12152"/>
                      <a:pt x="41126" y="11803"/>
                      <a:pt x="41053" y="11472"/>
                    </a:cubicBezTo>
                    <a:cubicBezTo>
                      <a:pt x="40997" y="11160"/>
                      <a:pt x="40961" y="10847"/>
                      <a:pt x="40961" y="10553"/>
                    </a:cubicBezTo>
                    <a:cubicBezTo>
                      <a:pt x="40942" y="10259"/>
                      <a:pt x="40979" y="9946"/>
                      <a:pt x="41016" y="9652"/>
                    </a:cubicBezTo>
                    <a:cubicBezTo>
                      <a:pt x="41126" y="9045"/>
                      <a:pt x="41347" y="8439"/>
                      <a:pt x="41678" y="7887"/>
                    </a:cubicBezTo>
                    <a:cubicBezTo>
                      <a:pt x="41843" y="7611"/>
                      <a:pt x="42045" y="7336"/>
                      <a:pt x="42266" y="7097"/>
                    </a:cubicBezTo>
                    <a:cubicBezTo>
                      <a:pt x="42468" y="6858"/>
                      <a:pt x="42744" y="6637"/>
                      <a:pt x="43038" y="6380"/>
                    </a:cubicBezTo>
                    <a:cubicBezTo>
                      <a:pt x="43314" y="6122"/>
                      <a:pt x="43645" y="5828"/>
                      <a:pt x="43902" y="5479"/>
                    </a:cubicBezTo>
                    <a:cubicBezTo>
                      <a:pt x="44031" y="5295"/>
                      <a:pt x="44160" y="5093"/>
                      <a:pt x="44252" y="4872"/>
                    </a:cubicBezTo>
                    <a:cubicBezTo>
                      <a:pt x="44343" y="4670"/>
                      <a:pt x="44399" y="4449"/>
                      <a:pt x="44435" y="4247"/>
                    </a:cubicBezTo>
                    <a:cubicBezTo>
                      <a:pt x="44509" y="3824"/>
                      <a:pt x="44509" y="3438"/>
                      <a:pt x="44527" y="3052"/>
                    </a:cubicBezTo>
                    <a:cubicBezTo>
                      <a:pt x="44546" y="2684"/>
                      <a:pt x="44564" y="2335"/>
                      <a:pt x="44656" y="1986"/>
                    </a:cubicBezTo>
                    <a:cubicBezTo>
                      <a:pt x="44803" y="1287"/>
                      <a:pt x="45134" y="607"/>
                      <a:pt x="455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11"/>
            <p:cNvGrpSpPr/>
            <p:nvPr/>
          </p:nvGrpSpPr>
          <p:grpSpPr>
            <a:xfrm flipH="1">
              <a:off x="5034320" y="-1436685"/>
              <a:ext cx="4499870" cy="4857760"/>
              <a:chOff x="-300080" y="-1436685"/>
              <a:chExt cx="4499870" cy="4857760"/>
            </a:xfrm>
          </p:grpSpPr>
          <p:grpSp>
            <p:nvGrpSpPr>
              <p:cNvPr id="2271" name="Google Shape;2271;p11"/>
              <p:cNvGrpSpPr/>
              <p:nvPr/>
            </p:nvGrpSpPr>
            <p:grpSpPr>
              <a:xfrm>
                <a:off x="-300080" y="-1436685"/>
                <a:ext cx="4499870" cy="4857760"/>
                <a:chOff x="-147680" y="-1436685"/>
                <a:chExt cx="4499870" cy="4857760"/>
              </a:xfrm>
            </p:grpSpPr>
            <p:sp>
              <p:nvSpPr>
                <p:cNvPr id="2272" name="Google Shape;2272;p11"/>
                <p:cNvSpPr/>
                <p:nvPr/>
              </p:nvSpPr>
              <p:spPr>
                <a:xfrm flipH="1" rot="8910142">
                  <a:off x="961174" y="-813722"/>
                  <a:ext cx="3022729" cy="2262101"/>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1"/>
                <p:cNvSpPr/>
                <p:nvPr/>
              </p:nvSpPr>
              <p:spPr>
                <a:xfrm rot="-10162227">
                  <a:off x="39890" y="1122115"/>
                  <a:ext cx="1532102" cy="2176327"/>
                </a:xfrm>
                <a:custGeom>
                  <a:rect b="b" l="l" r="r" t="t"/>
                  <a:pathLst>
                    <a:path extrusionOk="0" h="24470" w="17227">
                      <a:moveTo>
                        <a:pt x="7336" y="3016"/>
                      </a:moveTo>
                      <a:lnTo>
                        <a:pt x="7318" y="3053"/>
                      </a:lnTo>
                      <a:cubicBezTo>
                        <a:pt x="7336" y="3034"/>
                        <a:pt x="7336" y="3034"/>
                        <a:pt x="7336" y="3016"/>
                      </a:cubicBezTo>
                      <a:close/>
                      <a:moveTo>
                        <a:pt x="9156" y="8476"/>
                      </a:moveTo>
                      <a:lnTo>
                        <a:pt x="9156" y="8476"/>
                      </a:lnTo>
                      <a:cubicBezTo>
                        <a:pt x="9193" y="8494"/>
                        <a:pt x="9230" y="8494"/>
                        <a:pt x="9248" y="8494"/>
                      </a:cubicBezTo>
                      <a:lnTo>
                        <a:pt x="9432" y="8494"/>
                      </a:lnTo>
                      <a:cubicBezTo>
                        <a:pt x="9708" y="8531"/>
                        <a:pt x="9891" y="8550"/>
                        <a:pt x="10002" y="8586"/>
                      </a:cubicBezTo>
                      <a:cubicBezTo>
                        <a:pt x="10002" y="8697"/>
                        <a:pt x="10002" y="8789"/>
                        <a:pt x="10020" y="8844"/>
                      </a:cubicBezTo>
                      <a:cubicBezTo>
                        <a:pt x="10038" y="8972"/>
                        <a:pt x="10038" y="9322"/>
                        <a:pt x="10296" y="9800"/>
                      </a:cubicBezTo>
                      <a:cubicBezTo>
                        <a:pt x="10204" y="9745"/>
                        <a:pt x="10112" y="9689"/>
                        <a:pt x="9965" y="9653"/>
                      </a:cubicBezTo>
                      <a:lnTo>
                        <a:pt x="9947" y="9653"/>
                      </a:lnTo>
                      <a:cubicBezTo>
                        <a:pt x="9799" y="9598"/>
                        <a:pt x="9616" y="9561"/>
                        <a:pt x="9432" y="9524"/>
                      </a:cubicBezTo>
                      <a:cubicBezTo>
                        <a:pt x="9432" y="9506"/>
                        <a:pt x="9413" y="9506"/>
                        <a:pt x="9395" y="9506"/>
                      </a:cubicBezTo>
                      <a:cubicBezTo>
                        <a:pt x="9377" y="9487"/>
                        <a:pt x="9285" y="9340"/>
                        <a:pt x="9193" y="9138"/>
                      </a:cubicBezTo>
                      <a:cubicBezTo>
                        <a:pt x="9174" y="9028"/>
                        <a:pt x="9156" y="8881"/>
                        <a:pt x="9156" y="8733"/>
                      </a:cubicBezTo>
                      <a:cubicBezTo>
                        <a:pt x="9174" y="8660"/>
                        <a:pt x="9174" y="8568"/>
                        <a:pt x="9156" y="8476"/>
                      </a:cubicBezTo>
                      <a:close/>
                      <a:moveTo>
                        <a:pt x="9836" y="10333"/>
                      </a:moveTo>
                      <a:cubicBezTo>
                        <a:pt x="9358" y="10480"/>
                        <a:pt x="8899" y="10756"/>
                        <a:pt x="8843" y="10793"/>
                      </a:cubicBezTo>
                      <a:cubicBezTo>
                        <a:pt x="8843" y="10793"/>
                        <a:pt x="8862" y="10793"/>
                        <a:pt x="8880" y="10774"/>
                      </a:cubicBezTo>
                      <a:lnTo>
                        <a:pt x="8880" y="10774"/>
                      </a:lnTo>
                      <a:cubicBezTo>
                        <a:pt x="8880" y="10793"/>
                        <a:pt x="8862" y="10793"/>
                        <a:pt x="8843" y="10811"/>
                      </a:cubicBezTo>
                      <a:cubicBezTo>
                        <a:pt x="8641" y="10921"/>
                        <a:pt x="8513" y="11013"/>
                        <a:pt x="8513" y="11013"/>
                      </a:cubicBezTo>
                      <a:cubicBezTo>
                        <a:pt x="8513" y="11013"/>
                        <a:pt x="8623" y="11068"/>
                        <a:pt x="8770" y="11160"/>
                      </a:cubicBezTo>
                      <a:cubicBezTo>
                        <a:pt x="8899" y="11270"/>
                        <a:pt x="9156" y="11399"/>
                        <a:pt x="9413" y="11509"/>
                      </a:cubicBezTo>
                      <a:cubicBezTo>
                        <a:pt x="9579" y="11840"/>
                        <a:pt x="9763" y="12300"/>
                        <a:pt x="9910" y="12796"/>
                      </a:cubicBezTo>
                      <a:cubicBezTo>
                        <a:pt x="9579" y="12539"/>
                        <a:pt x="9119" y="12318"/>
                        <a:pt x="8513" y="12171"/>
                      </a:cubicBezTo>
                      <a:cubicBezTo>
                        <a:pt x="8439" y="11491"/>
                        <a:pt x="8274" y="10921"/>
                        <a:pt x="8108" y="10443"/>
                      </a:cubicBezTo>
                      <a:lnTo>
                        <a:pt x="8108" y="10443"/>
                      </a:lnTo>
                      <a:cubicBezTo>
                        <a:pt x="8247" y="10491"/>
                        <a:pt x="8375" y="10510"/>
                        <a:pt x="8507" y="10510"/>
                      </a:cubicBezTo>
                      <a:cubicBezTo>
                        <a:pt x="8777" y="10510"/>
                        <a:pt x="9060" y="10431"/>
                        <a:pt x="9469" y="10370"/>
                      </a:cubicBezTo>
                      <a:cubicBezTo>
                        <a:pt x="9597" y="10351"/>
                        <a:pt x="9726" y="10333"/>
                        <a:pt x="9836" y="10333"/>
                      </a:cubicBezTo>
                      <a:close/>
                      <a:moveTo>
                        <a:pt x="10296" y="11804"/>
                      </a:moveTo>
                      <a:lnTo>
                        <a:pt x="10296" y="11804"/>
                      </a:lnTo>
                      <a:cubicBezTo>
                        <a:pt x="10392" y="11814"/>
                        <a:pt x="10510" y="11817"/>
                        <a:pt x="10638" y="11817"/>
                      </a:cubicBezTo>
                      <a:cubicBezTo>
                        <a:pt x="10846" y="11817"/>
                        <a:pt x="11081" y="11809"/>
                        <a:pt x="11299" y="11809"/>
                      </a:cubicBezTo>
                      <a:cubicBezTo>
                        <a:pt x="11434" y="11809"/>
                        <a:pt x="11563" y="11812"/>
                        <a:pt x="11675" y="11822"/>
                      </a:cubicBezTo>
                      <a:cubicBezTo>
                        <a:pt x="11877" y="11840"/>
                        <a:pt x="12061" y="11932"/>
                        <a:pt x="12189" y="12024"/>
                      </a:cubicBezTo>
                      <a:cubicBezTo>
                        <a:pt x="12520" y="12465"/>
                        <a:pt x="12631" y="12870"/>
                        <a:pt x="12649" y="13035"/>
                      </a:cubicBezTo>
                      <a:cubicBezTo>
                        <a:pt x="11947" y="12367"/>
                        <a:pt x="10972" y="12336"/>
                        <a:pt x="10800" y="12336"/>
                      </a:cubicBezTo>
                      <a:cubicBezTo>
                        <a:pt x="10783" y="12336"/>
                        <a:pt x="10774" y="12337"/>
                        <a:pt x="10774" y="12337"/>
                      </a:cubicBezTo>
                      <a:cubicBezTo>
                        <a:pt x="10774" y="12337"/>
                        <a:pt x="10774" y="12374"/>
                        <a:pt x="10811" y="12465"/>
                      </a:cubicBezTo>
                      <a:cubicBezTo>
                        <a:pt x="10664" y="12226"/>
                        <a:pt x="10480" y="12006"/>
                        <a:pt x="10296" y="11804"/>
                      </a:cubicBezTo>
                      <a:close/>
                      <a:moveTo>
                        <a:pt x="9542" y="14341"/>
                      </a:moveTo>
                      <a:lnTo>
                        <a:pt x="9542" y="14341"/>
                      </a:lnTo>
                      <a:cubicBezTo>
                        <a:pt x="9560" y="14341"/>
                        <a:pt x="9579" y="14359"/>
                        <a:pt x="9597" y="14359"/>
                      </a:cubicBezTo>
                      <a:lnTo>
                        <a:pt x="9560" y="14359"/>
                      </a:lnTo>
                      <a:cubicBezTo>
                        <a:pt x="9560" y="14359"/>
                        <a:pt x="9560" y="14341"/>
                        <a:pt x="9542" y="14341"/>
                      </a:cubicBezTo>
                      <a:close/>
                      <a:moveTo>
                        <a:pt x="13127" y="15113"/>
                      </a:moveTo>
                      <a:cubicBezTo>
                        <a:pt x="13127" y="15127"/>
                        <a:pt x="13127" y="15153"/>
                        <a:pt x="13136" y="15173"/>
                      </a:cubicBezTo>
                      <a:lnTo>
                        <a:pt x="13136" y="15173"/>
                      </a:lnTo>
                      <a:cubicBezTo>
                        <a:pt x="13133" y="15149"/>
                        <a:pt x="13130" y="15128"/>
                        <a:pt x="13127" y="15113"/>
                      </a:cubicBezTo>
                      <a:close/>
                      <a:moveTo>
                        <a:pt x="10939" y="12723"/>
                      </a:moveTo>
                      <a:lnTo>
                        <a:pt x="10939" y="12723"/>
                      </a:lnTo>
                      <a:cubicBezTo>
                        <a:pt x="10994" y="12815"/>
                        <a:pt x="11050" y="12925"/>
                        <a:pt x="11142" y="13035"/>
                      </a:cubicBezTo>
                      <a:cubicBezTo>
                        <a:pt x="11325" y="13293"/>
                        <a:pt x="11601" y="13477"/>
                        <a:pt x="11895" y="13642"/>
                      </a:cubicBezTo>
                      <a:cubicBezTo>
                        <a:pt x="11969" y="13918"/>
                        <a:pt x="12024" y="14230"/>
                        <a:pt x="12024" y="14506"/>
                      </a:cubicBezTo>
                      <a:cubicBezTo>
                        <a:pt x="12006" y="14727"/>
                        <a:pt x="12061" y="15003"/>
                        <a:pt x="12134" y="15278"/>
                      </a:cubicBezTo>
                      <a:cubicBezTo>
                        <a:pt x="12024" y="15242"/>
                        <a:pt x="11914" y="15205"/>
                        <a:pt x="11785" y="15168"/>
                      </a:cubicBezTo>
                      <a:cubicBezTo>
                        <a:pt x="11417" y="14616"/>
                        <a:pt x="11123" y="13899"/>
                        <a:pt x="11031" y="13109"/>
                      </a:cubicBezTo>
                      <a:cubicBezTo>
                        <a:pt x="11013" y="12980"/>
                        <a:pt x="10976" y="12852"/>
                        <a:pt x="10939" y="12723"/>
                      </a:cubicBezTo>
                      <a:close/>
                      <a:moveTo>
                        <a:pt x="11711" y="9542"/>
                      </a:moveTo>
                      <a:lnTo>
                        <a:pt x="11711" y="9542"/>
                      </a:lnTo>
                      <a:cubicBezTo>
                        <a:pt x="11914" y="9708"/>
                        <a:pt x="12061" y="9855"/>
                        <a:pt x="12134" y="9965"/>
                      </a:cubicBezTo>
                      <a:cubicBezTo>
                        <a:pt x="12410" y="10406"/>
                        <a:pt x="12539" y="10609"/>
                        <a:pt x="12612" y="10719"/>
                      </a:cubicBezTo>
                      <a:cubicBezTo>
                        <a:pt x="12686" y="10958"/>
                        <a:pt x="12833" y="11270"/>
                        <a:pt x="13109" y="11583"/>
                      </a:cubicBezTo>
                      <a:cubicBezTo>
                        <a:pt x="13495" y="12006"/>
                        <a:pt x="13807" y="12226"/>
                        <a:pt x="13954" y="12337"/>
                      </a:cubicBezTo>
                      <a:cubicBezTo>
                        <a:pt x="14138" y="12502"/>
                        <a:pt x="14304" y="12686"/>
                        <a:pt x="14451" y="12888"/>
                      </a:cubicBezTo>
                      <a:cubicBezTo>
                        <a:pt x="14487" y="12943"/>
                        <a:pt x="14524" y="12999"/>
                        <a:pt x="14561" y="13072"/>
                      </a:cubicBezTo>
                      <a:cubicBezTo>
                        <a:pt x="14671" y="13274"/>
                        <a:pt x="14965" y="13899"/>
                        <a:pt x="15149" y="14341"/>
                      </a:cubicBezTo>
                      <a:cubicBezTo>
                        <a:pt x="15131" y="14359"/>
                        <a:pt x="15131" y="14359"/>
                        <a:pt x="15131" y="14359"/>
                      </a:cubicBezTo>
                      <a:cubicBezTo>
                        <a:pt x="14800" y="14727"/>
                        <a:pt x="14267" y="15131"/>
                        <a:pt x="13899" y="15811"/>
                      </a:cubicBezTo>
                      <a:cubicBezTo>
                        <a:pt x="13899" y="15775"/>
                        <a:pt x="13899" y="15738"/>
                        <a:pt x="13899" y="15720"/>
                      </a:cubicBezTo>
                      <a:cubicBezTo>
                        <a:pt x="13899" y="15572"/>
                        <a:pt x="13918" y="15444"/>
                        <a:pt x="13918" y="15315"/>
                      </a:cubicBezTo>
                      <a:cubicBezTo>
                        <a:pt x="14009" y="14800"/>
                        <a:pt x="14304" y="14212"/>
                        <a:pt x="14248" y="13660"/>
                      </a:cubicBezTo>
                      <a:cubicBezTo>
                        <a:pt x="14193" y="13109"/>
                        <a:pt x="14046" y="12888"/>
                        <a:pt x="14046" y="12888"/>
                      </a:cubicBezTo>
                      <a:cubicBezTo>
                        <a:pt x="14046" y="12888"/>
                        <a:pt x="13568" y="13311"/>
                        <a:pt x="13292" y="13973"/>
                      </a:cubicBezTo>
                      <a:cubicBezTo>
                        <a:pt x="13177" y="13693"/>
                        <a:pt x="13033" y="13473"/>
                        <a:pt x="12964" y="13377"/>
                      </a:cubicBezTo>
                      <a:lnTo>
                        <a:pt x="12964" y="13377"/>
                      </a:lnTo>
                      <a:cubicBezTo>
                        <a:pt x="12973" y="13393"/>
                        <a:pt x="12980" y="13410"/>
                        <a:pt x="12980" y="13421"/>
                      </a:cubicBezTo>
                      <a:cubicBezTo>
                        <a:pt x="12955" y="13384"/>
                        <a:pt x="12930" y="13346"/>
                        <a:pt x="12905" y="13308"/>
                      </a:cubicBezTo>
                      <a:lnTo>
                        <a:pt x="12905" y="13308"/>
                      </a:lnTo>
                      <a:cubicBezTo>
                        <a:pt x="12911" y="13316"/>
                        <a:pt x="12918" y="13323"/>
                        <a:pt x="12925" y="13330"/>
                      </a:cubicBezTo>
                      <a:cubicBezTo>
                        <a:pt x="12931" y="13336"/>
                        <a:pt x="12937" y="13342"/>
                        <a:pt x="12943" y="13348"/>
                      </a:cubicBezTo>
                      <a:lnTo>
                        <a:pt x="12943" y="13348"/>
                      </a:lnTo>
                      <a:cubicBezTo>
                        <a:pt x="12949" y="13356"/>
                        <a:pt x="12956" y="13365"/>
                        <a:pt x="12964" y="13377"/>
                      </a:cubicBezTo>
                      <a:lnTo>
                        <a:pt x="12964" y="13377"/>
                      </a:lnTo>
                      <a:cubicBezTo>
                        <a:pt x="12958" y="13366"/>
                        <a:pt x="12951" y="13355"/>
                        <a:pt x="12943" y="13348"/>
                      </a:cubicBezTo>
                      <a:lnTo>
                        <a:pt x="12943" y="13348"/>
                      </a:lnTo>
                      <a:cubicBezTo>
                        <a:pt x="12988" y="13393"/>
                        <a:pt x="13017" y="13421"/>
                        <a:pt x="13017" y="13421"/>
                      </a:cubicBezTo>
                      <a:cubicBezTo>
                        <a:pt x="12888" y="12337"/>
                        <a:pt x="11601" y="10921"/>
                        <a:pt x="11601" y="10921"/>
                      </a:cubicBezTo>
                      <a:cubicBezTo>
                        <a:pt x="11620" y="10866"/>
                        <a:pt x="11638" y="10756"/>
                        <a:pt x="11656" y="10609"/>
                      </a:cubicBezTo>
                      <a:cubicBezTo>
                        <a:pt x="11711" y="10241"/>
                        <a:pt x="11730" y="9837"/>
                        <a:pt x="11711" y="9542"/>
                      </a:cubicBezTo>
                      <a:close/>
                      <a:moveTo>
                        <a:pt x="12428" y="13991"/>
                      </a:moveTo>
                      <a:lnTo>
                        <a:pt x="12428" y="13991"/>
                      </a:lnTo>
                      <a:cubicBezTo>
                        <a:pt x="12447" y="14010"/>
                        <a:pt x="12465" y="14028"/>
                        <a:pt x="12502" y="14047"/>
                      </a:cubicBezTo>
                      <a:cubicBezTo>
                        <a:pt x="12594" y="14138"/>
                        <a:pt x="12686" y="14230"/>
                        <a:pt x="12778" y="14322"/>
                      </a:cubicBezTo>
                      <a:cubicBezTo>
                        <a:pt x="12906" y="14451"/>
                        <a:pt x="13017" y="14598"/>
                        <a:pt x="13127" y="14727"/>
                      </a:cubicBezTo>
                      <a:cubicBezTo>
                        <a:pt x="13109" y="14819"/>
                        <a:pt x="13109" y="14911"/>
                        <a:pt x="13127" y="15003"/>
                      </a:cubicBezTo>
                      <a:cubicBezTo>
                        <a:pt x="13127" y="15058"/>
                        <a:pt x="13127" y="15131"/>
                        <a:pt x="13145" y="15186"/>
                      </a:cubicBezTo>
                      <a:cubicBezTo>
                        <a:pt x="13142" y="15183"/>
                        <a:pt x="13139" y="15178"/>
                        <a:pt x="13136" y="15173"/>
                      </a:cubicBezTo>
                      <a:lnTo>
                        <a:pt x="13136" y="15173"/>
                      </a:lnTo>
                      <a:cubicBezTo>
                        <a:pt x="13158" y="15322"/>
                        <a:pt x="13205" y="15627"/>
                        <a:pt x="13348" y="15959"/>
                      </a:cubicBezTo>
                      <a:cubicBezTo>
                        <a:pt x="13311" y="15940"/>
                        <a:pt x="13274" y="15903"/>
                        <a:pt x="13237" y="15885"/>
                      </a:cubicBezTo>
                      <a:cubicBezTo>
                        <a:pt x="12851" y="15333"/>
                        <a:pt x="12557" y="14892"/>
                        <a:pt x="12576" y="14561"/>
                      </a:cubicBezTo>
                      <a:cubicBezTo>
                        <a:pt x="12594" y="14396"/>
                        <a:pt x="12520" y="14194"/>
                        <a:pt x="12428" y="13991"/>
                      </a:cubicBezTo>
                      <a:close/>
                      <a:moveTo>
                        <a:pt x="11252" y="15811"/>
                      </a:moveTo>
                      <a:cubicBezTo>
                        <a:pt x="11252" y="15940"/>
                        <a:pt x="11252" y="16087"/>
                        <a:pt x="11252" y="16234"/>
                      </a:cubicBezTo>
                      <a:cubicBezTo>
                        <a:pt x="11142" y="16106"/>
                        <a:pt x="11031" y="15995"/>
                        <a:pt x="10921" y="15885"/>
                      </a:cubicBezTo>
                      <a:cubicBezTo>
                        <a:pt x="10939" y="15867"/>
                        <a:pt x="10976" y="15867"/>
                        <a:pt x="11013" y="15848"/>
                      </a:cubicBezTo>
                      <a:cubicBezTo>
                        <a:pt x="11068" y="15848"/>
                        <a:pt x="11105" y="15830"/>
                        <a:pt x="11160" y="15830"/>
                      </a:cubicBezTo>
                      <a:cubicBezTo>
                        <a:pt x="11197" y="15811"/>
                        <a:pt x="11233" y="15811"/>
                        <a:pt x="11252" y="15811"/>
                      </a:cubicBezTo>
                      <a:close/>
                      <a:moveTo>
                        <a:pt x="5295" y="15242"/>
                      </a:moveTo>
                      <a:lnTo>
                        <a:pt x="5295" y="15242"/>
                      </a:lnTo>
                      <a:cubicBezTo>
                        <a:pt x="5589" y="15278"/>
                        <a:pt x="5902" y="15333"/>
                        <a:pt x="6270" y="15444"/>
                      </a:cubicBezTo>
                      <a:cubicBezTo>
                        <a:pt x="6601" y="15903"/>
                        <a:pt x="6821" y="16308"/>
                        <a:pt x="7189" y="16584"/>
                      </a:cubicBezTo>
                      <a:cubicBezTo>
                        <a:pt x="7299" y="16657"/>
                        <a:pt x="7409" y="16731"/>
                        <a:pt x="7520" y="16804"/>
                      </a:cubicBezTo>
                      <a:cubicBezTo>
                        <a:pt x="7428" y="16804"/>
                        <a:pt x="7318" y="16804"/>
                        <a:pt x="7226" y="16823"/>
                      </a:cubicBezTo>
                      <a:cubicBezTo>
                        <a:pt x="6821" y="16584"/>
                        <a:pt x="6325" y="16437"/>
                        <a:pt x="5994" y="15922"/>
                      </a:cubicBezTo>
                      <a:cubicBezTo>
                        <a:pt x="5847" y="15701"/>
                        <a:pt x="5589" y="15462"/>
                        <a:pt x="5295" y="15242"/>
                      </a:cubicBezTo>
                      <a:close/>
                      <a:moveTo>
                        <a:pt x="7538" y="16823"/>
                      </a:moveTo>
                      <a:cubicBezTo>
                        <a:pt x="7557" y="16841"/>
                        <a:pt x="7557" y="16841"/>
                        <a:pt x="7575" y="16841"/>
                      </a:cubicBezTo>
                      <a:lnTo>
                        <a:pt x="7281" y="16841"/>
                      </a:lnTo>
                      <a:cubicBezTo>
                        <a:pt x="7373" y="16823"/>
                        <a:pt x="7465" y="16823"/>
                        <a:pt x="7538" y="16823"/>
                      </a:cubicBezTo>
                      <a:close/>
                      <a:moveTo>
                        <a:pt x="1600" y="18128"/>
                      </a:moveTo>
                      <a:cubicBezTo>
                        <a:pt x="1600" y="18128"/>
                        <a:pt x="1604" y="18132"/>
                        <a:pt x="1608" y="18138"/>
                      </a:cubicBezTo>
                      <a:lnTo>
                        <a:pt x="1608" y="18138"/>
                      </a:lnTo>
                      <a:cubicBezTo>
                        <a:pt x="1608" y="18138"/>
                        <a:pt x="1608" y="18138"/>
                        <a:pt x="1608" y="18137"/>
                      </a:cubicBezTo>
                      <a:lnTo>
                        <a:pt x="1608" y="18137"/>
                      </a:lnTo>
                      <a:cubicBezTo>
                        <a:pt x="1606" y="18134"/>
                        <a:pt x="1603" y="18131"/>
                        <a:pt x="1600" y="18128"/>
                      </a:cubicBezTo>
                      <a:close/>
                      <a:moveTo>
                        <a:pt x="8237" y="17319"/>
                      </a:moveTo>
                      <a:lnTo>
                        <a:pt x="8237" y="17319"/>
                      </a:lnTo>
                      <a:cubicBezTo>
                        <a:pt x="8660" y="17632"/>
                        <a:pt x="9064" y="17944"/>
                        <a:pt x="9248" y="18146"/>
                      </a:cubicBezTo>
                      <a:cubicBezTo>
                        <a:pt x="9579" y="18514"/>
                        <a:pt x="10351" y="19874"/>
                        <a:pt x="10737" y="20242"/>
                      </a:cubicBezTo>
                      <a:cubicBezTo>
                        <a:pt x="11013" y="20499"/>
                        <a:pt x="11252" y="20775"/>
                        <a:pt x="11436" y="21069"/>
                      </a:cubicBezTo>
                      <a:cubicBezTo>
                        <a:pt x="11105" y="20867"/>
                        <a:pt x="10719" y="20665"/>
                        <a:pt x="10296" y="20499"/>
                      </a:cubicBezTo>
                      <a:cubicBezTo>
                        <a:pt x="9818" y="19286"/>
                        <a:pt x="8770" y="18238"/>
                        <a:pt x="8310" y="17889"/>
                      </a:cubicBezTo>
                      <a:cubicBezTo>
                        <a:pt x="8310" y="17742"/>
                        <a:pt x="8292" y="17595"/>
                        <a:pt x="8274" y="17448"/>
                      </a:cubicBezTo>
                      <a:cubicBezTo>
                        <a:pt x="8255" y="17411"/>
                        <a:pt x="8255" y="17374"/>
                        <a:pt x="8237" y="17319"/>
                      </a:cubicBezTo>
                      <a:close/>
                      <a:moveTo>
                        <a:pt x="10608" y="21786"/>
                      </a:moveTo>
                      <a:lnTo>
                        <a:pt x="10608" y="21786"/>
                      </a:lnTo>
                      <a:cubicBezTo>
                        <a:pt x="11233" y="22136"/>
                        <a:pt x="11730" y="22614"/>
                        <a:pt x="11859" y="23110"/>
                      </a:cubicBezTo>
                      <a:cubicBezTo>
                        <a:pt x="11895" y="23202"/>
                        <a:pt x="11914" y="23276"/>
                        <a:pt x="11932" y="23349"/>
                      </a:cubicBezTo>
                      <a:cubicBezTo>
                        <a:pt x="11859" y="23294"/>
                        <a:pt x="11767" y="23257"/>
                        <a:pt x="11656" y="23239"/>
                      </a:cubicBezTo>
                      <a:cubicBezTo>
                        <a:pt x="11381" y="23055"/>
                        <a:pt x="10866" y="22632"/>
                        <a:pt x="10608" y="21786"/>
                      </a:cubicBezTo>
                      <a:close/>
                      <a:moveTo>
                        <a:pt x="8016" y="1"/>
                      </a:moveTo>
                      <a:cubicBezTo>
                        <a:pt x="7998" y="38"/>
                        <a:pt x="7979" y="74"/>
                        <a:pt x="7924" y="130"/>
                      </a:cubicBezTo>
                      <a:lnTo>
                        <a:pt x="7759" y="350"/>
                      </a:lnTo>
                      <a:cubicBezTo>
                        <a:pt x="7667" y="424"/>
                        <a:pt x="7575" y="534"/>
                        <a:pt x="7483" y="663"/>
                      </a:cubicBezTo>
                      <a:lnTo>
                        <a:pt x="7465" y="681"/>
                      </a:lnTo>
                      <a:cubicBezTo>
                        <a:pt x="7428" y="699"/>
                        <a:pt x="7281" y="847"/>
                        <a:pt x="7134" y="1067"/>
                      </a:cubicBezTo>
                      <a:cubicBezTo>
                        <a:pt x="7134" y="1104"/>
                        <a:pt x="7115" y="1122"/>
                        <a:pt x="7097" y="1159"/>
                      </a:cubicBezTo>
                      <a:cubicBezTo>
                        <a:pt x="6968" y="1361"/>
                        <a:pt x="6858" y="1655"/>
                        <a:pt x="6840" y="2005"/>
                      </a:cubicBezTo>
                      <a:cubicBezTo>
                        <a:pt x="6840" y="2023"/>
                        <a:pt x="6840" y="2060"/>
                        <a:pt x="6840" y="2097"/>
                      </a:cubicBezTo>
                      <a:cubicBezTo>
                        <a:pt x="6840" y="2133"/>
                        <a:pt x="6840" y="2152"/>
                        <a:pt x="6840" y="2189"/>
                      </a:cubicBezTo>
                      <a:cubicBezTo>
                        <a:pt x="6803" y="2042"/>
                        <a:pt x="6766" y="1913"/>
                        <a:pt x="6711" y="1821"/>
                      </a:cubicBezTo>
                      <a:cubicBezTo>
                        <a:pt x="6435" y="1196"/>
                        <a:pt x="5828" y="516"/>
                        <a:pt x="5828" y="516"/>
                      </a:cubicBezTo>
                      <a:cubicBezTo>
                        <a:pt x="5828" y="552"/>
                        <a:pt x="5828" y="608"/>
                        <a:pt x="5828" y="663"/>
                      </a:cubicBezTo>
                      <a:lnTo>
                        <a:pt x="5792" y="938"/>
                      </a:lnTo>
                      <a:cubicBezTo>
                        <a:pt x="5773" y="1049"/>
                        <a:pt x="5755" y="1196"/>
                        <a:pt x="5736" y="1343"/>
                      </a:cubicBezTo>
                      <a:cubicBezTo>
                        <a:pt x="5736" y="1361"/>
                        <a:pt x="5736" y="1380"/>
                        <a:pt x="5736" y="1380"/>
                      </a:cubicBezTo>
                      <a:cubicBezTo>
                        <a:pt x="5718" y="1416"/>
                        <a:pt x="5663" y="1619"/>
                        <a:pt x="5681" y="1876"/>
                      </a:cubicBezTo>
                      <a:cubicBezTo>
                        <a:pt x="5681" y="1913"/>
                        <a:pt x="5681" y="1950"/>
                        <a:pt x="5681" y="1968"/>
                      </a:cubicBezTo>
                      <a:cubicBezTo>
                        <a:pt x="5700" y="2225"/>
                        <a:pt x="5755" y="2520"/>
                        <a:pt x="5920" y="2814"/>
                      </a:cubicBezTo>
                      <a:cubicBezTo>
                        <a:pt x="5920" y="2814"/>
                        <a:pt x="5939" y="2832"/>
                        <a:pt x="5939" y="2832"/>
                      </a:cubicBezTo>
                      <a:cubicBezTo>
                        <a:pt x="5939" y="2850"/>
                        <a:pt x="5957" y="2869"/>
                        <a:pt x="5975" y="2906"/>
                      </a:cubicBezTo>
                      <a:cubicBezTo>
                        <a:pt x="6362" y="3567"/>
                        <a:pt x="6637" y="4009"/>
                        <a:pt x="6840" y="4395"/>
                      </a:cubicBezTo>
                      <a:cubicBezTo>
                        <a:pt x="6840" y="4395"/>
                        <a:pt x="6950" y="4799"/>
                        <a:pt x="7170" y="5296"/>
                      </a:cubicBezTo>
                      <a:lnTo>
                        <a:pt x="7005" y="5038"/>
                      </a:lnTo>
                      <a:cubicBezTo>
                        <a:pt x="7005" y="5038"/>
                        <a:pt x="6564" y="4431"/>
                        <a:pt x="6214" y="4229"/>
                      </a:cubicBezTo>
                      <a:cubicBezTo>
                        <a:pt x="5626" y="3880"/>
                        <a:pt x="4726" y="3659"/>
                        <a:pt x="4725" y="3659"/>
                      </a:cubicBezTo>
                      <a:lnTo>
                        <a:pt x="4725" y="3659"/>
                      </a:lnTo>
                      <a:cubicBezTo>
                        <a:pt x="4762" y="3696"/>
                        <a:pt x="4780" y="3733"/>
                        <a:pt x="4817" y="3788"/>
                      </a:cubicBezTo>
                      <a:lnTo>
                        <a:pt x="4946" y="4027"/>
                      </a:lnTo>
                      <a:cubicBezTo>
                        <a:pt x="5001" y="4137"/>
                        <a:pt x="5056" y="4266"/>
                        <a:pt x="5130" y="4395"/>
                      </a:cubicBezTo>
                      <a:cubicBezTo>
                        <a:pt x="5130" y="4413"/>
                        <a:pt x="5130" y="4413"/>
                        <a:pt x="5148" y="4431"/>
                      </a:cubicBezTo>
                      <a:cubicBezTo>
                        <a:pt x="5148" y="4468"/>
                        <a:pt x="5222" y="4652"/>
                        <a:pt x="5387" y="4873"/>
                      </a:cubicBezTo>
                      <a:cubicBezTo>
                        <a:pt x="5387" y="4891"/>
                        <a:pt x="5406" y="4928"/>
                        <a:pt x="5442" y="4946"/>
                      </a:cubicBezTo>
                      <a:cubicBezTo>
                        <a:pt x="5589" y="5148"/>
                        <a:pt x="5810" y="5351"/>
                        <a:pt x="6123" y="5498"/>
                      </a:cubicBezTo>
                      <a:cubicBezTo>
                        <a:pt x="6123" y="5498"/>
                        <a:pt x="6123" y="5498"/>
                        <a:pt x="6123" y="5516"/>
                      </a:cubicBezTo>
                      <a:cubicBezTo>
                        <a:pt x="6159" y="5516"/>
                        <a:pt x="6178" y="5535"/>
                        <a:pt x="6196" y="5535"/>
                      </a:cubicBezTo>
                      <a:cubicBezTo>
                        <a:pt x="6821" y="5847"/>
                        <a:pt x="7281" y="6031"/>
                        <a:pt x="7630" y="6215"/>
                      </a:cubicBezTo>
                      <a:cubicBezTo>
                        <a:pt x="7667" y="6252"/>
                        <a:pt x="7685" y="6288"/>
                        <a:pt x="7704" y="6325"/>
                      </a:cubicBezTo>
                      <a:cubicBezTo>
                        <a:pt x="7446" y="6288"/>
                        <a:pt x="7170" y="6252"/>
                        <a:pt x="6858" y="6233"/>
                      </a:cubicBezTo>
                      <a:lnTo>
                        <a:pt x="6858" y="6233"/>
                      </a:lnTo>
                      <a:cubicBezTo>
                        <a:pt x="6858" y="6233"/>
                        <a:pt x="6858" y="6325"/>
                        <a:pt x="6895" y="6472"/>
                      </a:cubicBezTo>
                      <a:cubicBezTo>
                        <a:pt x="6895" y="6509"/>
                        <a:pt x="6913" y="6546"/>
                        <a:pt x="6913" y="6582"/>
                      </a:cubicBezTo>
                      <a:cubicBezTo>
                        <a:pt x="7023" y="7152"/>
                        <a:pt x="7391" y="7777"/>
                        <a:pt x="7759" y="8035"/>
                      </a:cubicBezTo>
                      <a:cubicBezTo>
                        <a:pt x="7796" y="8053"/>
                        <a:pt x="7814" y="8072"/>
                        <a:pt x="7832" y="8090"/>
                      </a:cubicBezTo>
                      <a:cubicBezTo>
                        <a:pt x="7851" y="8274"/>
                        <a:pt x="7887" y="8458"/>
                        <a:pt x="7998" y="8642"/>
                      </a:cubicBezTo>
                      <a:cubicBezTo>
                        <a:pt x="8108" y="8881"/>
                        <a:pt x="8310" y="9064"/>
                        <a:pt x="8494" y="9175"/>
                      </a:cubicBezTo>
                      <a:cubicBezTo>
                        <a:pt x="8200" y="9046"/>
                        <a:pt x="7943" y="8881"/>
                        <a:pt x="7796" y="8715"/>
                      </a:cubicBezTo>
                      <a:cubicBezTo>
                        <a:pt x="7435" y="8229"/>
                        <a:pt x="6670" y="7390"/>
                        <a:pt x="6293" y="7390"/>
                      </a:cubicBezTo>
                      <a:cubicBezTo>
                        <a:pt x="6285" y="7390"/>
                        <a:pt x="6277" y="7391"/>
                        <a:pt x="6270" y="7391"/>
                      </a:cubicBezTo>
                      <a:lnTo>
                        <a:pt x="6251" y="7391"/>
                      </a:lnTo>
                      <a:cubicBezTo>
                        <a:pt x="6509" y="7612"/>
                        <a:pt x="6619" y="7961"/>
                        <a:pt x="6748" y="8366"/>
                      </a:cubicBezTo>
                      <a:cubicBezTo>
                        <a:pt x="6931" y="9193"/>
                        <a:pt x="7226" y="9781"/>
                        <a:pt x="7593" y="10112"/>
                      </a:cubicBezTo>
                      <a:cubicBezTo>
                        <a:pt x="7667" y="10406"/>
                        <a:pt x="7722" y="10719"/>
                        <a:pt x="7759" y="11050"/>
                      </a:cubicBezTo>
                      <a:cubicBezTo>
                        <a:pt x="7851" y="12171"/>
                        <a:pt x="8016" y="13256"/>
                        <a:pt x="8660" y="14451"/>
                      </a:cubicBezTo>
                      <a:cubicBezTo>
                        <a:pt x="8568" y="14451"/>
                        <a:pt x="8476" y="14488"/>
                        <a:pt x="8365" y="14506"/>
                      </a:cubicBezTo>
                      <a:cubicBezTo>
                        <a:pt x="8365" y="14506"/>
                        <a:pt x="8402" y="14580"/>
                        <a:pt x="8476" y="14690"/>
                      </a:cubicBezTo>
                      <a:cubicBezTo>
                        <a:pt x="8476" y="14727"/>
                        <a:pt x="8494" y="14764"/>
                        <a:pt x="8513" y="14800"/>
                      </a:cubicBezTo>
                      <a:cubicBezTo>
                        <a:pt x="8549" y="14855"/>
                        <a:pt x="8568" y="14911"/>
                        <a:pt x="8604" y="14966"/>
                      </a:cubicBezTo>
                      <a:cubicBezTo>
                        <a:pt x="8549" y="14929"/>
                        <a:pt x="8494" y="14892"/>
                        <a:pt x="8421" y="14855"/>
                      </a:cubicBezTo>
                      <a:cubicBezTo>
                        <a:pt x="8421" y="14855"/>
                        <a:pt x="7079" y="13513"/>
                        <a:pt x="6748" y="12355"/>
                      </a:cubicBezTo>
                      <a:cubicBezTo>
                        <a:pt x="6439" y="11212"/>
                        <a:pt x="6095" y="10535"/>
                        <a:pt x="4673" y="10535"/>
                      </a:cubicBezTo>
                      <a:cubicBezTo>
                        <a:pt x="4654" y="10535"/>
                        <a:pt x="4634" y="10535"/>
                        <a:pt x="4615" y="10535"/>
                      </a:cubicBezTo>
                      <a:cubicBezTo>
                        <a:pt x="3944" y="10544"/>
                        <a:pt x="3168" y="10580"/>
                        <a:pt x="2473" y="10580"/>
                      </a:cubicBezTo>
                      <a:cubicBezTo>
                        <a:pt x="1665" y="10580"/>
                        <a:pt x="968" y="10531"/>
                        <a:pt x="681" y="10333"/>
                      </a:cubicBezTo>
                      <a:lnTo>
                        <a:pt x="681" y="10333"/>
                      </a:lnTo>
                      <a:cubicBezTo>
                        <a:pt x="681" y="10333"/>
                        <a:pt x="1876" y="11493"/>
                        <a:pt x="3235" y="11493"/>
                      </a:cubicBezTo>
                      <a:cubicBezTo>
                        <a:pt x="3266" y="11493"/>
                        <a:pt x="3297" y="11492"/>
                        <a:pt x="3328" y="11491"/>
                      </a:cubicBezTo>
                      <a:cubicBezTo>
                        <a:pt x="3443" y="11487"/>
                        <a:pt x="3554" y="11484"/>
                        <a:pt x="3659" y="11484"/>
                      </a:cubicBezTo>
                      <a:cubicBezTo>
                        <a:pt x="4836" y="11484"/>
                        <a:pt x="5439" y="11784"/>
                        <a:pt x="5810" y="12796"/>
                      </a:cubicBezTo>
                      <a:cubicBezTo>
                        <a:pt x="5975" y="13219"/>
                        <a:pt x="6214" y="13660"/>
                        <a:pt x="6453" y="14065"/>
                      </a:cubicBezTo>
                      <a:cubicBezTo>
                        <a:pt x="5111" y="13017"/>
                        <a:pt x="3530" y="12484"/>
                        <a:pt x="2721" y="12300"/>
                      </a:cubicBezTo>
                      <a:cubicBezTo>
                        <a:pt x="1747" y="12079"/>
                        <a:pt x="1" y="11510"/>
                        <a:pt x="1" y="11509"/>
                      </a:cubicBezTo>
                      <a:lnTo>
                        <a:pt x="1" y="11509"/>
                      </a:lnTo>
                      <a:cubicBezTo>
                        <a:pt x="773" y="12668"/>
                        <a:pt x="3733" y="13550"/>
                        <a:pt x="5019" y="14304"/>
                      </a:cubicBezTo>
                      <a:cubicBezTo>
                        <a:pt x="4615" y="14359"/>
                        <a:pt x="4229" y="14414"/>
                        <a:pt x="3898" y="14451"/>
                      </a:cubicBezTo>
                      <a:cubicBezTo>
                        <a:pt x="3438" y="14230"/>
                        <a:pt x="3034" y="14102"/>
                        <a:pt x="2832" y="14083"/>
                      </a:cubicBezTo>
                      <a:cubicBezTo>
                        <a:pt x="2299" y="14010"/>
                        <a:pt x="1563" y="13128"/>
                        <a:pt x="1563" y="13127"/>
                      </a:cubicBezTo>
                      <a:lnTo>
                        <a:pt x="1563" y="13127"/>
                      </a:lnTo>
                      <a:cubicBezTo>
                        <a:pt x="1618" y="13660"/>
                        <a:pt x="1968" y="14120"/>
                        <a:pt x="2427" y="14488"/>
                      </a:cubicBezTo>
                      <a:cubicBezTo>
                        <a:pt x="1343" y="14561"/>
                        <a:pt x="221" y="14800"/>
                        <a:pt x="221" y="14800"/>
                      </a:cubicBezTo>
                      <a:cubicBezTo>
                        <a:pt x="221" y="14800"/>
                        <a:pt x="811" y="15061"/>
                        <a:pt x="1339" y="15061"/>
                      </a:cubicBezTo>
                      <a:cubicBezTo>
                        <a:pt x="1422" y="15061"/>
                        <a:pt x="1504" y="15054"/>
                        <a:pt x="1582" y="15039"/>
                      </a:cubicBezTo>
                      <a:cubicBezTo>
                        <a:pt x="1867" y="14984"/>
                        <a:pt x="2046" y="14943"/>
                        <a:pt x="2207" y="14943"/>
                      </a:cubicBezTo>
                      <a:cubicBezTo>
                        <a:pt x="2368" y="14943"/>
                        <a:pt x="2510" y="14984"/>
                        <a:pt x="2721" y="15094"/>
                      </a:cubicBezTo>
                      <a:cubicBezTo>
                        <a:pt x="2887" y="15186"/>
                        <a:pt x="3126" y="15205"/>
                        <a:pt x="3438" y="15205"/>
                      </a:cubicBezTo>
                      <a:cubicBezTo>
                        <a:pt x="3677" y="15370"/>
                        <a:pt x="3898" y="15499"/>
                        <a:pt x="4082" y="15646"/>
                      </a:cubicBezTo>
                      <a:cubicBezTo>
                        <a:pt x="4192" y="15701"/>
                        <a:pt x="4266" y="15793"/>
                        <a:pt x="4358" y="15867"/>
                      </a:cubicBezTo>
                      <a:cubicBezTo>
                        <a:pt x="4192" y="15977"/>
                        <a:pt x="4082" y="16069"/>
                        <a:pt x="4008" y="16179"/>
                      </a:cubicBezTo>
                      <a:cubicBezTo>
                        <a:pt x="3769" y="15977"/>
                        <a:pt x="3567" y="15775"/>
                        <a:pt x="3402" y="15517"/>
                      </a:cubicBezTo>
                      <a:cubicBezTo>
                        <a:pt x="3401" y="15516"/>
                        <a:pt x="3400" y="15516"/>
                        <a:pt x="3399" y="15516"/>
                      </a:cubicBezTo>
                      <a:lnTo>
                        <a:pt x="3399" y="15516"/>
                      </a:lnTo>
                      <a:cubicBezTo>
                        <a:pt x="3370" y="15516"/>
                        <a:pt x="3467" y="16178"/>
                        <a:pt x="3843" y="16823"/>
                      </a:cubicBezTo>
                      <a:cubicBezTo>
                        <a:pt x="3843" y="16896"/>
                        <a:pt x="3861" y="16970"/>
                        <a:pt x="3880" y="17043"/>
                      </a:cubicBezTo>
                      <a:cubicBezTo>
                        <a:pt x="3916" y="17301"/>
                        <a:pt x="4027" y="17540"/>
                        <a:pt x="4119" y="17779"/>
                      </a:cubicBezTo>
                      <a:cubicBezTo>
                        <a:pt x="4137" y="17797"/>
                        <a:pt x="4137" y="17815"/>
                        <a:pt x="4155" y="17834"/>
                      </a:cubicBezTo>
                      <a:cubicBezTo>
                        <a:pt x="4302" y="18165"/>
                        <a:pt x="4560" y="18918"/>
                        <a:pt x="4762" y="19562"/>
                      </a:cubicBezTo>
                      <a:cubicBezTo>
                        <a:pt x="4836" y="19801"/>
                        <a:pt x="4928" y="20132"/>
                        <a:pt x="5019" y="20444"/>
                      </a:cubicBezTo>
                      <a:cubicBezTo>
                        <a:pt x="4909" y="20242"/>
                        <a:pt x="4780" y="20058"/>
                        <a:pt x="4707" y="19930"/>
                      </a:cubicBezTo>
                      <a:cubicBezTo>
                        <a:pt x="4707" y="19911"/>
                        <a:pt x="4689" y="19893"/>
                        <a:pt x="4670" y="19874"/>
                      </a:cubicBezTo>
                      <a:cubicBezTo>
                        <a:pt x="4523" y="19580"/>
                        <a:pt x="4266" y="19047"/>
                        <a:pt x="4174" y="18863"/>
                      </a:cubicBezTo>
                      <a:cubicBezTo>
                        <a:pt x="4174" y="18863"/>
                        <a:pt x="4174" y="18863"/>
                        <a:pt x="4174" y="18882"/>
                      </a:cubicBezTo>
                      <a:cubicBezTo>
                        <a:pt x="4155" y="18845"/>
                        <a:pt x="4155" y="18808"/>
                        <a:pt x="4137" y="18771"/>
                      </a:cubicBezTo>
                      <a:cubicBezTo>
                        <a:pt x="4063" y="18606"/>
                        <a:pt x="3898" y="18330"/>
                        <a:pt x="3769" y="18128"/>
                      </a:cubicBezTo>
                      <a:cubicBezTo>
                        <a:pt x="3733" y="18036"/>
                        <a:pt x="3677" y="17944"/>
                        <a:pt x="3622" y="17870"/>
                      </a:cubicBezTo>
                      <a:cubicBezTo>
                        <a:pt x="3567" y="17797"/>
                        <a:pt x="3512" y="17723"/>
                        <a:pt x="3475" y="17650"/>
                      </a:cubicBezTo>
                      <a:cubicBezTo>
                        <a:pt x="3383" y="17521"/>
                        <a:pt x="3273" y="17429"/>
                        <a:pt x="3126" y="17411"/>
                      </a:cubicBezTo>
                      <a:lnTo>
                        <a:pt x="3107" y="17411"/>
                      </a:lnTo>
                      <a:cubicBezTo>
                        <a:pt x="3016" y="17393"/>
                        <a:pt x="2942" y="17393"/>
                        <a:pt x="2850" y="17393"/>
                      </a:cubicBezTo>
                      <a:cubicBezTo>
                        <a:pt x="2593" y="17393"/>
                        <a:pt x="2207" y="17448"/>
                        <a:pt x="1857" y="17668"/>
                      </a:cubicBezTo>
                      <a:cubicBezTo>
                        <a:pt x="1857" y="17668"/>
                        <a:pt x="1839" y="17687"/>
                        <a:pt x="1839" y="17687"/>
                      </a:cubicBezTo>
                      <a:cubicBezTo>
                        <a:pt x="1577" y="17861"/>
                        <a:pt x="1547" y="17970"/>
                        <a:pt x="1608" y="18137"/>
                      </a:cubicBezTo>
                      <a:lnTo>
                        <a:pt x="1608" y="18137"/>
                      </a:lnTo>
                      <a:cubicBezTo>
                        <a:pt x="1609" y="18139"/>
                        <a:pt x="1609" y="18140"/>
                        <a:pt x="1610" y="18141"/>
                      </a:cubicBezTo>
                      <a:lnTo>
                        <a:pt x="1610" y="18141"/>
                      </a:lnTo>
                      <a:cubicBezTo>
                        <a:pt x="1609" y="18140"/>
                        <a:pt x="1609" y="18139"/>
                        <a:pt x="1608" y="18138"/>
                      </a:cubicBezTo>
                      <a:lnTo>
                        <a:pt x="1608" y="18138"/>
                      </a:lnTo>
                      <a:cubicBezTo>
                        <a:pt x="1611" y="18146"/>
                        <a:pt x="1614" y="18154"/>
                        <a:pt x="1617" y="18162"/>
                      </a:cubicBezTo>
                      <a:lnTo>
                        <a:pt x="1617" y="18162"/>
                      </a:lnTo>
                      <a:cubicBezTo>
                        <a:pt x="1618" y="18169"/>
                        <a:pt x="1618" y="18176"/>
                        <a:pt x="1618" y="18183"/>
                      </a:cubicBezTo>
                      <a:cubicBezTo>
                        <a:pt x="1710" y="18404"/>
                        <a:pt x="1821" y="18624"/>
                        <a:pt x="1949" y="18826"/>
                      </a:cubicBezTo>
                      <a:cubicBezTo>
                        <a:pt x="1876" y="18826"/>
                        <a:pt x="1821" y="18845"/>
                        <a:pt x="1747" y="18900"/>
                      </a:cubicBezTo>
                      <a:cubicBezTo>
                        <a:pt x="1545" y="19029"/>
                        <a:pt x="1379" y="19176"/>
                        <a:pt x="1232" y="19360"/>
                      </a:cubicBezTo>
                      <a:cubicBezTo>
                        <a:pt x="1140" y="19470"/>
                        <a:pt x="1048" y="19599"/>
                        <a:pt x="1048" y="19746"/>
                      </a:cubicBezTo>
                      <a:cubicBezTo>
                        <a:pt x="1048" y="19838"/>
                        <a:pt x="1067" y="19911"/>
                        <a:pt x="1104" y="19966"/>
                      </a:cubicBezTo>
                      <a:cubicBezTo>
                        <a:pt x="1140" y="20021"/>
                        <a:pt x="1159" y="20058"/>
                        <a:pt x="1196" y="20095"/>
                      </a:cubicBezTo>
                      <a:cubicBezTo>
                        <a:pt x="1343" y="20297"/>
                        <a:pt x="1692" y="20738"/>
                        <a:pt x="1949" y="20757"/>
                      </a:cubicBezTo>
                      <a:cubicBezTo>
                        <a:pt x="1968" y="20775"/>
                        <a:pt x="1986" y="20775"/>
                        <a:pt x="2023" y="20794"/>
                      </a:cubicBezTo>
                      <a:cubicBezTo>
                        <a:pt x="2023" y="20867"/>
                        <a:pt x="2041" y="20941"/>
                        <a:pt x="2060" y="20996"/>
                      </a:cubicBezTo>
                      <a:lnTo>
                        <a:pt x="2041" y="20996"/>
                      </a:lnTo>
                      <a:cubicBezTo>
                        <a:pt x="1879" y="20871"/>
                        <a:pt x="1699" y="20797"/>
                        <a:pt x="1509" y="20797"/>
                      </a:cubicBezTo>
                      <a:cubicBezTo>
                        <a:pt x="1419" y="20797"/>
                        <a:pt x="1327" y="20813"/>
                        <a:pt x="1232" y="20849"/>
                      </a:cubicBezTo>
                      <a:cubicBezTo>
                        <a:pt x="1104" y="20867"/>
                        <a:pt x="993" y="20941"/>
                        <a:pt x="865" y="21033"/>
                      </a:cubicBezTo>
                      <a:cubicBezTo>
                        <a:pt x="681" y="21143"/>
                        <a:pt x="534" y="21308"/>
                        <a:pt x="460" y="21492"/>
                      </a:cubicBezTo>
                      <a:cubicBezTo>
                        <a:pt x="442" y="21566"/>
                        <a:pt x="423" y="21639"/>
                        <a:pt x="423" y="21713"/>
                      </a:cubicBezTo>
                      <a:cubicBezTo>
                        <a:pt x="423" y="21786"/>
                        <a:pt x="423" y="21842"/>
                        <a:pt x="442" y="21915"/>
                      </a:cubicBezTo>
                      <a:cubicBezTo>
                        <a:pt x="479" y="22099"/>
                        <a:pt x="570" y="22264"/>
                        <a:pt x="699" y="22411"/>
                      </a:cubicBezTo>
                      <a:cubicBezTo>
                        <a:pt x="699" y="22411"/>
                        <a:pt x="699" y="22430"/>
                        <a:pt x="718" y="22430"/>
                      </a:cubicBezTo>
                      <a:cubicBezTo>
                        <a:pt x="791" y="22503"/>
                        <a:pt x="865" y="22577"/>
                        <a:pt x="957" y="22632"/>
                      </a:cubicBezTo>
                      <a:cubicBezTo>
                        <a:pt x="1085" y="22724"/>
                        <a:pt x="1269" y="22816"/>
                        <a:pt x="1563" y="22853"/>
                      </a:cubicBezTo>
                      <a:cubicBezTo>
                        <a:pt x="1600" y="22871"/>
                        <a:pt x="1655" y="22871"/>
                        <a:pt x="1692" y="22889"/>
                      </a:cubicBezTo>
                      <a:cubicBezTo>
                        <a:pt x="1894" y="22926"/>
                        <a:pt x="2060" y="23018"/>
                        <a:pt x="2262" y="23110"/>
                      </a:cubicBezTo>
                      <a:cubicBezTo>
                        <a:pt x="2409" y="23165"/>
                        <a:pt x="2556" y="23220"/>
                        <a:pt x="2703" y="23276"/>
                      </a:cubicBezTo>
                      <a:cubicBezTo>
                        <a:pt x="2924" y="23367"/>
                        <a:pt x="3181" y="23478"/>
                        <a:pt x="3438" y="23551"/>
                      </a:cubicBezTo>
                      <a:cubicBezTo>
                        <a:pt x="3494" y="23570"/>
                        <a:pt x="3530" y="23588"/>
                        <a:pt x="3585" y="23606"/>
                      </a:cubicBezTo>
                      <a:cubicBezTo>
                        <a:pt x="3691" y="23652"/>
                        <a:pt x="3822" y="23685"/>
                        <a:pt x="3947" y="23685"/>
                      </a:cubicBezTo>
                      <a:cubicBezTo>
                        <a:pt x="3974" y="23685"/>
                        <a:pt x="4001" y="23683"/>
                        <a:pt x="4027" y="23680"/>
                      </a:cubicBezTo>
                      <a:cubicBezTo>
                        <a:pt x="4063" y="23680"/>
                        <a:pt x="4100" y="23662"/>
                        <a:pt x="4137" y="23643"/>
                      </a:cubicBezTo>
                      <a:cubicBezTo>
                        <a:pt x="4284" y="23606"/>
                        <a:pt x="4394" y="23515"/>
                        <a:pt x="4523" y="23331"/>
                      </a:cubicBezTo>
                      <a:cubicBezTo>
                        <a:pt x="4523" y="23312"/>
                        <a:pt x="4541" y="23294"/>
                        <a:pt x="4541" y="23276"/>
                      </a:cubicBezTo>
                      <a:cubicBezTo>
                        <a:pt x="4597" y="23202"/>
                        <a:pt x="4633" y="23128"/>
                        <a:pt x="4652" y="23055"/>
                      </a:cubicBezTo>
                      <a:cubicBezTo>
                        <a:pt x="4670" y="23000"/>
                        <a:pt x="4670" y="22945"/>
                        <a:pt x="4652" y="22889"/>
                      </a:cubicBezTo>
                      <a:lnTo>
                        <a:pt x="4652" y="22889"/>
                      </a:lnTo>
                      <a:cubicBezTo>
                        <a:pt x="4737" y="22900"/>
                        <a:pt x="4815" y="22911"/>
                        <a:pt x="4888" y="22911"/>
                      </a:cubicBezTo>
                      <a:cubicBezTo>
                        <a:pt x="4941" y="22911"/>
                        <a:pt x="4991" y="22905"/>
                        <a:pt x="5038" y="22889"/>
                      </a:cubicBezTo>
                      <a:cubicBezTo>
                        <a:pt x="5130" y="22871"/>
                        <a:pt x="5222" y="22834"/>
                        <a:pt x="5295" y="22798"/>
                      </a:cubicBezTo>
                      <a:cubicBezTo>
                        <a:pt x="5295" y="22798"/>
                        <a:pt x="5626" y="22706"/>
                        <a:pt x="5828" y="22338"/>
                      </a:cubicBezTo>
                      <a:cubicBezTo>
                        <a:pt x="5865" y="22264"/>
                        <a:pt x="5902" y="22172"/>
                        <a:pt x="5920" y="22099"/>
                      </a:cubicBezTo>
                      <a:cubicBezTo>
                        <a:pt x="5920" y="22081"/>
                        <a:pt x="5920" y="22062"/>
                        <a:pt x="5939" y="22044"/>
                      </a:cubicBezTo>
                      <a:lnTo>
                        <a:pt x="6031" y="22044"/>
                      </a:lnTo>
                      <a:cubicBezTo>
                        <a:pt x="5847" y="22908"/>
                        <a:pt x="6086" y="23680"/>
                        <a:pt x="6086" y="23772"/>
                      </a:cubicBezTo>
                      <a:cubicBezTo>
                        <a:pt x="6086" y="23772"/>
                        <a:pt x="6270" y="23239"/>
                        <a:pt x="6362" y="22669"/>
                      </a:cubicBezTo>
                      <a:cubicBezTo>
                        <a:pt x="6435" y="22172"/>
                        <a:pt x="6803" y="21842"/>
                        <a:pt x="7501" y="21382"/>
                      </a:cubicBezTo>
                      <a:cubicBezTo>
                        <a:pt x="7593" y="21566"/>
                        <a:pt x="7667" y="21750"/>
                        <a:pt x="7777" y="21897"/>
                      </a:cubicBezTo>
                      <a:cubicBezTo>
                        <a:pt x="7832" y="21970"/>
                        <a:pt x="7906" y="22062"/>
                        <a:pt x="7979" y="22136"/>
                      </a:cubicBezTo>
                      <a:cubicBezTo>
                        <a:pt x="8494" y="22926"/>
                        <a:pt x="9101" y="23643"/>
                        <a:pt x="9799" y="23974"/>
                      </a:cubicBezTo>
                      <a:cubicBezTo>
                        <a:pt x="10661" y="24376"/>
                        <a:pt x="11372" y="24470"/>
                        <a:pt x="11856" y="24470"/>
                      </a:cubicBezTo>
                      <a:cubicBezTo>
                        <a:pt x="12146" y="24470"/>
                        <a:pt x="12355" y="24436"/>
                        <a:pt x="12465" y="24415"/>
                      </a:cubicBezTo>
                      <a:lnTo>
                        <a:pt x="12465" y="24415"/>
                      </a:lnTo>
                      <a:cubicBezTo>
                        <a:pt x="12447" y="24434"/>
                        <a:pt x="12447" y="24452"/>
                        <a:pt x="12447" y="24452"/>
                      </a:cubicBezTo>
                      <a:cubicBezTo>
                        <a:pt x="12465" y="24434"/>
                        <a:pt x="12484" y="24415"/>
                        <a:pt x="12502" y="24397"/>
                      </a:cubicBezTo>
                      <a:cubicBezTo>
                        <a:pt x="12557" y="24415"/>
                        <a:pt x="12576" y="24434"/>
                        <a:pt x="12576" y="24434"/>
                      </a:cubicBezTo>
                      <a:cubicBezTo>
                        <a:pt x="12576" y="24434"/>
                        <a:pt x="12557" y="24415"/>
                        <a:pt x="12539" y="24397"/>
                      </a:cubicBezTo>
                      <a:cubicBezTo>
                        <a:pt x="12539" y="24397"/>
                        <a:pt x="12557" y="24379"/>
                        <a:pt x="12557" y="24379"/>
                      </a:cubicBezTo>
                      <a:lnTo>
                        <a:pt x="12576" y="24379"/>
                      </a:lnTo>
                      <a:cubicBezTo>
                        <a:pt x="12576" y="24379"/>
                        <a:pt x="12576" y="24360"/>
                        <a:pt x="12557" y="24342"/>
                      </a:cubicBezTo>
                      <a:cubicBezTo>
                        <a:pt x="12741" y="24176"/>
                        <a:pt x="12888" y="23993"/>
                        <a:pt x="13035" y="23790"/>
                      </a:cubicBezTo>
                      <a:cubicBezTo>
                        <a:pt x="13035" y="23790"/>
                        <a:pt x="14598" y="22706"/>
                        <a:pt x="14837" y="21382"/>
                      </a:cubicBezTo>
                      <a:cubicBezTo>
                        <a:pt x="15057" y="20077"/>
                        <a:pt x="15535" y="19635"/>
                        <a:pt x="16381" y="19562"/>
                      </a:cubicBezTo>
                      <a:cubicBezTo>
                        <a:pt x="16381" y="19562"/>
                        <a:pt x="16075" y="19327"/>
                        <a:pt x="15657" y="19327"/>
                      </a:cubicBezTo>
                      <a:cubicBezTo>
                        <a:pt x="15404" y="19327"/>
                        <a:pt x="15110" y="19413"/>
                        <a:pt x="14818" y="19691"/>
                      </a:cubicBezTo>
                      <a:cubicBezTo>
                        <a:pt x="14818" y="19617"/>
                        <a:pt x="14837" y="19562"/>
                        <a:pt x="14855" y="19488"/>
                      </a:cubicBezTo>
                      <a:cubicBezTo>
                        <a:pt x="14874" y="19470"/>
                        <a:pt x="14892" y="19452"/>
                        <a:pt x="14892" y="19452"/>
                      </a:cubicBezTo>
                      <a:cubicBezTo>
                        <a:pt x="14892" y="19452"/>
                        <a:pt x="14874" y="19433"/>
                        <a:pt x="14855" y="19415"/>
                      </a:cubicBezTo>
                      <a:cubicBezTo>
                        <a:pt x="14855" y="19378"/>
                        <a:pt x="14874" y="19341"/>
                        <a:pt x="14874" y="19323"/>
                      </a:cubicBezTo>
                      <a:cubicBezTo>
                        <a:pt x="14892" y="19341"/>
                        <a:pt x="14910" y="19360"/>
                        <a:pt x="14910" y="19360"/>
                      </a:cubicBezTo>
                      <a:cubicBezTo>
                        <a:pt x="14929" y="19341"/>
                        <a:pt x="15149" y="19084"/>
                        <a:pt x="15223" y="18992"/>
                      </a:cubicBezTo>
                      <a:cubicBezTo>
                        <a:pt x="15278" y="18900"/>
                        <a:pt x="15333" y="18808"/>
                        <a:pt x="15388" y="18735"/>
                      </a:cubicBezTo>
                      <a:cubicBezTo>
                        <a:pt x="15388" y="18753"/>
                        <a:pt x="15388" y="18753"/>
                        <a:pt x="15388" y="18753"/>
                      </a:cubicBezTo>
                      <a:lnTo>
                        <a:pt x="15462" y="18606"/>
                      </a:lnTo>
                      <a:cubicBezTo>
                        <a:pt x="15480" y="18551"/>
                        <a:pt x="15517" y="18514"/>
                        <a:pt x="15535" y="18477"/>
                      </a:cubicBezTo>
                      <a:cubicBezTo>
                        <a:pt x="15591" y="18367"/>
                        <a:pt x="15664" y="18257"/>
                        <a:pt x="15701" y="18146"/>
                      </a:cubicBezTo>
                      <a:cubicBezTo>
                        <a:pt x="15848" y="17907"/>
                        <a:pt x="16087" y="17448"/>
                        <a:pt x="16216" y="17006"/>
                      </a:cubicBezTo>
                      <a:cubicBezTo>
                        <a:pt x="16344" y="16602"/>
                        <a:pt x="16326" y="16216"/>
                        <a:pt x="16252" y="15830"/>
                      </a:cubicBezTo>
                      <a:cubicBezTo>
                        <a:pt x="16271" y="15811"/>
                        <a:pt x="16271" y="15811"/>
                        <a:pt x="16271" y="15811"/>
                      </a:cubicBezTo>
                      <a:cubicBezTo>
                        <a:pt x="16326" y="15756"/>
                        <a:pt x="16436" y="15646"/>
                        <a:pt x="16547" y="15481"/>
                      </a:cubicBezTo>
                      <a:cubicBezTo>
                        <a:pt x="16859" y="15003"/>
                        <a:pt x="17227" y="14120"/>
                        <a:pt x="16712" y="12907"/>
                      </a:cubicBezTo>
                      <a:cubicBezTo>
                        <a:pt x="16234" y="11620"/>
                        <a:pt x="15646" y="11307"/>
                        <a:pt x="15646" y="11307"/>
                      </a:cubicBezTo>
                      <a:lnTo>
                        <a:pt x="15646" y="11307"/>
                      </a:lnTo>
                      <a:cubicBezTo>
                        <a:pt x="15646" y="11307"/>
                        <a:pt x="15646" y="11436"/>
                        <a:pt x="15664" y="11601"/>
                      </a:cubicBezTo>
                      <a:cubicBezTo>
                        <a:pt x="15646" y="11822"/>
                        <a:pt x="15572" y="12153"/>
                        <a:pt x="15425" y="12741"/>
                      </a:cubicBezTo>
                      <a:cubicBezTo>
                        <a:pt x="15278" y="13256"/>
                        <a:pt x="15296" y="13679"/>
                        <a:pt x="15370" y="14010"/>
                      </a:cubicBezTo>
                      <a:cubicBezTo>
                        <a:pt x="15333" y="14083"/>
                        <a:pt x="15278" y="14175"/>
                        <a:pt x="15223" y="14249"/>
                      </a:cubicBezTo>
                      <a:cubicBezTo>
                        <a:pt x="15057" y="13844"/>
                        <a:pt x="14837" y="13238"/>
                        <a:pt x="14726" y="12760"/>
                      </a:cubicBezTo>
                      <a:cubicBezTo>
                        <a:pt x="14671" y="12226"/>
                        <a:pt x="14708" y="11675"/>
                        <a:pt x="14708" y="11528"/>
                      </a:cubicBezTo>
                      <a:lnTo>
                        <a:pt x="14708" y="11509"/>
                      </a:lnTo>
                      <a:cubicBezTo>
                        <a:pt x="14726" y="11252"/>
                        <a:pt x="14708" y="10976"/>
                        <a:pt x="14616" y="10701"/>
                      </a:cubicBezTo>
                      <a:cubicBezTo>
                        <a:pt x="14561" y="10443"/>
                        <a:pt x="14451" y="10186"/>
                        <a:pt x="14267" y="9984"/>
                      </a:cubicBezTo>
                      <a:cubicBezTo>
                        <a:pt x="14193" y="9873"/>
                        <a:pt x="14101" y="9781"/>
                        <a:pt x="14009" y="9671"/>
                      </a:cubicBezTo>
                      <a:cubicBezTo>
                        <a:pt x="13752" y="9414"/>
                        <a:pt x="13513" y="9211"/>
                        <a:pt x="13292" y="9083"/>
                      </a:cubicBezTo>
                      <a:cubicBezTo>
                        <a:pt x="12704" y="8697"/>
                        <a:pt x="12281" y="8660"/>
                        <a:pt x="12281" y="8660"/>
                      </a:cubicBezTo>
                      <a:lnTo>
                        <a:pt x="12281" y="8660"/>
                      </a:lnTo>
                      <a:cubicBezTo>
                        <a:pt x="12281" y="8660"/>
                        <a:pt x="12392" y="9414"/>
                        <a:pt x="12502" y="10094"/>
                      </a:cubicBezTo>
                      <a:cubicBezTo>
                        <a:pt x="12502" y="10149"/>
                        <a:pt x="12520" y="10204"/>
                        <a:pt x="12520" y="10204"/>
                      </a:cubicBezTo>
                      <a:cubicBezTo>
                        <a:pt x="12465" y="10076"/>
                        <a:pt x="12281" y="9689"/>
                        <a:pt x="11711" y="9377"/>
                      </a:cubicBezTo>
                      <a:cubicBezTo>
                        <a:pt x="11711" y="9340"/>
                        <a:pt x="11711" y="9285"/>
                        <a:pt x="11711" y="9248"/>
                      </a:cubicBezTo>
                      <a:cubicBezTo>
                        <a:pt x="11711" y="9248"/>
                        <a:pt x="11730" y="8678"/>
                        <a:pt x="11362" y="8164"/>
                      </a:cubicBezTo>
                      <a:cubicBezTo>
                        <a:pt x="11142" y="7833"/>
                        <a:pt x="10921" y="7630"/>
                        <a:pt x="10627" y="7483"/>
                      </a:cubicBezTo>
                      <a:cubicBezTo>
                        <a:pt x="10543" y="7197"/>
                        <a:pt x="10274" y="7019"/>
                        <a:pt x="9975" y="7019"/>
                      </a:cubicBezTo>
                      <a:cubicBezTo>
                        <a:pt x="9947" y="7019"/>
                        <a:pt x="9919" y="7021"/>
                        <a:pt x="9891" y="7024"/>
                      </a:cubicBezTo>
                      <a:cubicBezTo>
                        <a:pt x="9744" y="7042"/>
                        <a:pt x="9634" y="7134"/>
                        <a:pt x="9597" y="7281"/>
                      </a:cubicBezTo>
                      <a:cubicBezTo>
                        <a:pt x="9579" y="7281"/>
                        <a:pt x="9579" y="7299"/>
                        <a:pt x="9579" y="7299"/>
                      </a:cubicBezTo>
                      <a:cubicBezTo>
                        <a:pt x="9266" y="6950"/>
                        <a:pt x="8770" y="6601"/>
                        <a:pt x="8035" y="6399"/>
                      </a:cubicBezTo>
                      <a:cubicBezTo>
                        <a:pt x="8016" y="6380"/>
                        <a:pt x="7979" y="6343"/>
                        <a:pt x="7961" y="6325"/>
                      </a:cubicBezTo>
                      <a:cubicBezTo>
                        <a:pt x="8292" y="5994"/>
                        <a:pt x="9156" y="4854"/>
                        <a:pt x="8053" y="2924"/>
                      </a:cubicBezTo>
                      <a:lnTo>
                        <a:pt x="8053" y="2924"/>
                      </a:lnTo>
                      <a:cubicBezTo>
                        <a:pt x="8053" y="2924"/>
                        <a:pt x="7998" y="2979"/>
                        <a:pt x="7924" y="3071"/>
                      </a:cubicBezTo>
                      <a:cubicBezTo>
                        <a:pt x="7887" y="3089"/>
                        <a:pt x="7869" y="3126"/>
                        <a:pt x="7851" y="3145"/>
                      </a:cubicBezTo>
                      <a:cubicBezTo>
                        <a:pt x="7501" y="3494"/>
                        <a:pt x="7244" y="4064"/>
                        <a:pt x="7226" y="4450"/>
                      </a:cubicBezTo>
                      <a:cubicBezTo>
                        <a:pt x="7226" y="4450"/>
                        <a:pt x="7226" y="4468"/>
                        <a:pt x="7226" y="4468"/>
                      </a:cubicBezTo>
                      <a:cubicBezTo>
                        <a:pt x="7226" y="4505"/>
                        <a:pt x="7226" y="4542"/>
                        <a:pt x="7226" y="4579"/>
                      </a:cubicBezTo>
                      <a:cubicBezTo>
                        <a:pt x="7226" y="4909"/>
                        <a:pt x="7262" y="5148"/>
                        <a:pt x="7575" y="5700"/>
                      </a:cubicBezTo>
                      <a:cubicBezTo>
                        <a:pt x="7593" y="5755"/>
                        <a:pt x="7612" y="5792"/>
                        <a:pt x="7630" y="5829"/>
                      </a:cubicBezTo>
                      <a:cubicBezTo>
                        <a:pt x="7648" y="5865"/>
                        <a:pt x="7685" y="5921"/>
                        <a:pt x="7685" y="5957"/>
                      </a:cubicBezTo>
                      <a:cubicBezTo>
                        <a:pt x="7593" y="5792"/>
                        <a:pt x="7501" y="5626"/>
                        <a:pt x="7391" y="5443"/>
                      </a:cubicBezTo>
                      <a:cubicBezTo>
                        <a:pt x="7134" y="4891"/>
                        <a:pt x="6895" y="4064"/>
                        <a:pt x="6858" y="3917"/>
                      </a:cubicBezTo>
                      <a:lnTo>
                        <a:pt x="6876" y="3641"/>
                      </a:lnTo>
                      <a:lnTo>
                        <a:pt x="7336" y="3016"/>
                      </a:lnTo>
                      <a:lnTo>
                        <a:pt x="7612" y="2648"/>
                      </a:lnTo>
                      <a:cubicBezTo>
                        <a:pt x="7612" y="2648"/>
                        <a:pt x="8016" y="1986"/>
                        <a:pt x="8053" y="1582"/>
                      </a:cubicBezTo>
                      <a:cubicBezTo>
                        <a:pt x="8163" y="920"/>
                        <a:pt x="8016" y="1"/>
                        <a:pt x="80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4" name="Google Shape;2274;p11"/>
              <p:cNvSpPr/>
              <p:nvPr/>
            </p:nvSpPr>
            <p:spPr>
              <a:xfrm>
                <a:off x="-223000" y="-438450"/>
                <a:ext cx="1947525" cy="2432275"/>
              </a:xfrm>
              <a:custGeom>
                <a:rect b="b" l="l" r="r" t="t"/>
                <a:pathLst>
                  <a:path extrusionOk="0" h="97291" w="77901">
                    <a:moveTo>
                      <a:pt x="77901" y="0"/>
                    </a:moveTo>
                    <a:lnTo>
                      <a:pt x="0" y="12246"/>
                    </a:lnTo>
                    <a:lnTo>
                      <a:pt x="680" y="97291"/>
                    </a:lnTo>
                    <a:lnTo>
                      <a:pt x="19390" y="84024"/>
                    </a:lnTo>
                    <a:lnTo>
                      <a:pt x="30956" y="62593"/>
                    </a:lnTo>
                    <a:lnTo>
                      <a:pt x="40481" y="71778"/>
                    </a:lnTo>
                    <a:lnTo>
                      <a:pt x="43883" y="79942"/>
                    </a:lnTo>
                    <a:lnTo>
                      <a:pt x="62252" y="72798"/>
                    </a:lnTo>
                    <a:close/>
                  </a:path>
                </a:pathLst>
              </a:custGeom>
              <a:solidFill>
                <a:schemeClr val="accent1"/>
              </a:solidFill>
              <a:ln>
                <a:noFill/>
              </a:ln>
            </p:spPr>
          </p:sp>
        </p:grpSp>
      </p:grpSp>
      <p:grpSp>
        <p:nvGrpSpPr>
          <p:cNvPr id="2275" name="Google Shape;2275;p11"/>
          <p:cNvGrpSpPr/>
          <p:nvPr/>
        </p:nvGrpSpPr>
        <p:grpSpPr>
          <a:xfrm rot="10800000">
            <a:off x="6238593" y="3655064"/>
            <a:ext cx="405152" cy="627169"/>
            <a:chOff x="1323975" y="2019300"/>
            <a:chExt cx="247225" cy="382700"/>
          </a:xfrm>
        </p:grpSpPr>
        <p:sp>
          <p:nvSpPr>
            <p:cNvPr id="2276" name="Google Shape;2276;p11"/>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1"/>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1"/>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11"/>
          <p:cNvGrpSpPr/>
          <p:nvPr/>
        </p:nvGrpSpPr>
        <p:grpSpPr>
          <a:xfrm flipH="1" rot="10800000">
            <a:off x="5872561" y="1198489"/>
            <a:ext cx="275359" cy="252539"/>
            <a:chOff x="1403175" y="2247900"/>
            <a:chExt cx="168025" cy="154100"/>
          </a:xfrm>
        </p:grpSpPr>
        <p:sp>
          <p:nvSpPr>
            <p:cNvPr id="2280" name="Google Shape;2280;p11"/>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1"/>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 name="Google Shape;2282;p11"/>
          <p:cNvGrpSpPr/>
          <p:nvPr/>
        </p:nvGrpSpPr>
        <p:grpSpPr>
          <a:xfrm rot="10800000">
            <a:off x="2357836" y="2764464"/>
            <a:ext cx="275359" cy="252539"/>
            <a:chOff x="1403175" y="2247900"/>
            <a:chExt cx="168025" cy="154100"/>
          </a:xfrm>
        </p:grpSpPr>
        <p:sp>
          <p:nvSpPr>
            <p:cNvPr id="2283" name="Google Shape;2283;p11"/>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1"/>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11"/>
          <p:cNvGrpSpPr/>
          <p:nvPr/>
        </p:nvGrpSpPr>
        <p:grpSpPr>
          <a:xfrm flipH="1" rot="195114">
            <a:off x="-1267566" y="3907172"/>
            <a:ext cx="5330964" cy="2708293"/>
            <a:chOff x="-6252975" y="-3562350"/>
            <a:chExt cx="3937546" cy="2000246"/>
          </a:xfrm>
        </p:grpSpPr>
        <p:sp>
          <p:nvSpPr>
            <p:cNvPr id="2286" name="Google Shape;2286;p11"/>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1"/>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1"/>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1"/>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1"/>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1"/>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1"/>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1"/>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1"/>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1"/>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1"/>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1"/>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1"/>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1"/>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1"/>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1"/>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1"/>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1"/>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1"/>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1"/>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1"/>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1"/>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1"/>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1"/>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1"/>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1"/>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1"/>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1"/>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1"/>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1"/>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1"/>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1"/>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1"/>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1"/>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1"/>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1"/>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1"/>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1"/>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1"/>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1"/>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1"/>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1"/>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1"/>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1"/>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1"/>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1"/>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1"/>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1"/>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1"/>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1"/>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1"/>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1"/>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1"/>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1"/>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1"/>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1"/>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1"/>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1"/>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1"/>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1"/>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1"/>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1"/>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1"/>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1"/>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1"/>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1"/>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1"/>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1"/>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1"/>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1"/>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1"/>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1"/>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1"/>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1"/>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1"/>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1"/>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1"/>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1"/>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1"/>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1"/>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1"/>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1"/>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1"/>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1"/>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1"/>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1"/>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1"/>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1"/>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1"/>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1"/>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1"/>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1"/>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1"/>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1"/>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1"/>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1"/>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1"/>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1"/>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1"/>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1"/>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1"/>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1"/>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1"/>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1"/>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1"/>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1"/>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1"/>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1"/>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1"/>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1"/>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1"/>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1"/>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1"/>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1"/>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1"/>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1"/>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1"/>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1"/>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4" name="Google Shape;2404;p11"/>
          <p:cNvSpPr txBox="1"/>
          <p:nvPr>
            <p:ph hasCustomPrompt="1" type="title"/>
          </p:nvPr>
        </p:nvSpPr>
        <p:spPr>
          <a:xfrm>
            <a:off x="2189700" y="1735500"/>
            <a:ext cx="4764600" cy="1002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405" name="Google Shape;2405;p11"/>
          <p:cNvSpPr txBox="1"/>
          <p:nvPr>
            <p:ph idx="1" type="subTitle"/>
          </p:nvPr>
        </p:nvSpPr>
        <p:spPr>
          <a:xfrm>
            <a:off x="3298500" y="2737500"/>
            <a:ext cx="25470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406" name="Shape 240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2407" name="Shape 2407"/>
        <p:cNvGrpSpPr/>
        <p:nvPr/>
      </p:nvGrpSpPr>
      <p:grpSpPr>
        <a:xfrm>
          <a:off x="0" y="0"/>
          <a:ext cx="0" cy="0"/>
          <a:chOff x="0" y="0"/>
          <a:chExt cx="0" cy="0"/>
        </a:xfrm>
      </p:grpSpPr>
      <p:sp>
        <p:nvSpPr>
          <p:cNvPr id="2408" name="Google Shape;2408;p13"/>
          <p:cNvSpPr/>
          <p:nvPr/>
        </p:nvSpPr>
        <p:spPr>
          <a:xfrm rot="-934799">
            <a:off x="-1130205" y="-2319693"/>
            <a:ext cx="9981438" cy="510128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9" name="Google Shape;2409;p13"/>
          <p:cNvGrpSpPr/>
          <p:nvPr/>
        </p:nvGrpSpPr>
        <p:grpSpPr>
          <a:xfrm>
            <a:off x="7214563" y="3472025"/>
            <a:ext cx="3765198" cy="3278312"/>
            <a:chOff x="7138363" y="3395825"/>
            <a:chExt cx="3765198" cy="3278312"/>
          </a:xfrm>
        </p:grpSpPr>
        <p:sp>
          <p:nvSpPr>
            <p:cNvPr id="2410" name="Google Shape;2410;p13"/>
            <p:cNvSpPr/>
            <p:nvPr/>
          </p:nvSpPr>
          <p:spPr>
            <a:xfrm flipH="1" rot="-2516713">
              <a:off x="7464895"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1" name="Google Shape;2411;p13"/>
            <p:cNvGrpSpPr/>
            <p:nvPr/>
          </p:nvGrpSpPr>
          <p:grpSpPr>
            <a:xfrm flipH="1">
              <a:off x="8128898" y="4088162"/>
              <a:ext cx="1904802" cy="1336486"/>
              <a:chOff x="-5766425" y="1895825"/>
              <a:chExt cx="3859780" cy="2708179"/>
            </a:xfrm>
          </p:grpSpPr>
          <p:sp>
            <p:nvSpPr>
              <p:cNvPr id="2412" name="Google Shape;2412;p13"/>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3"/>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3"/>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3"/>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3"/>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3"/>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3"/>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3"/>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3"/>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3"/>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3"/>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3"/>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3"/>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3"/>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3"/>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3"/>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3"/>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3"/>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3"/>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3"/>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3"/>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3"/>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3"/>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3"/>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3"/>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3"/>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3"/>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3"/>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3"/>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 name="Google Shape;2441;p13"/>
            <p:cNvGrpSpPr/>
            <p:nvPr/>
          </p:nvGrpSpPr>
          <p:grpSpPr>
            <a:xfrm flipH="1" rot="-126021">
              <a:off x="7886688" y="4304369"/>
              <a:ext cx="2989792" cy="1532599"/>
              <a:chOff x="-5437800" y="1555000"/>
              <a:chExt cx="4365552" cy="2237828"/>
            </a:xfrm>
          </p:grpSpPr>
          <p:sp>
            <p:nvSpPr>
              <p:cNvPr id="2442" name="Google Shape;2442;p13"/>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3"/>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3"/>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3"/>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3"/>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3"/>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3"/>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3"/>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3"/>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3"/>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3"/>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3"/>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3"/>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3"/>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3"/>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3"/>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3"/>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3"/>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3"/>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3"/>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3"/>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3"/>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3"/>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3"/>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3"/>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3"/>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3"/>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3"/>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3"/>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3"/>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3"/>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3"/>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3"/>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3"/>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3"/>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3"/>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3"/>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3"/>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3"/>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3"/>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3"/>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3"/>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3"/>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3"/>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3"/>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3"/>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3"/>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3"/>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3"/>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3"/>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3"/>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3"/>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3"/>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3"/>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3"/>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3"/>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3"/>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3"/>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3"/>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3"/>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3"/>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3"/>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3"/>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3"/>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3"/>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3"/>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3"/>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3"/>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3"/>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3"/>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3"/>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3"/>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3"/>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3"/>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3"/>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3"/>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3"/>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3"/>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3"/>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3"/>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3"/>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3"/>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3"/>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3"/>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6" name="Google Shape;2526;p13"/>
          <p:cNvGrpSpPr/>
          <p:nvPr/>
        </p:nvGrpSpPr>
        <p:grpSpPr>
          <a:xfrm>
            <a:off x="-1803460" y="-966881"/>
            <a:ext cx="3580437" cy="2567111"/>
            <a:chOff x="-1803460" y="-966881"/>
            <a:chExt cx="3580437" cy="2567111"/>
          </a:xfrm>
        </p:grpSpPr>
        <p:grpSp>
          <p:nvGrpSpPr>
            <p:cNvPr id="2527" name="Google Shape;2527;p13"/>
            <p:cNvGrpSpPr/>
            <p:nvPr/>
          </p:nvGrpSpPr>
          <p:grpSpPr>
            <a:xfrm rot="10318208">
              <a:off x="-1700286" y="-739621"/>
              <a:ext cx="3374089" cy="1714014"/>
              <a:chOff x="-6252975" y="-3562350"/>
              <a:chExt cx="3937546" cy="2000246"/>
            </a:xfrm>
          </p:grpSpPr>
          <p:sp>
            <p:nvSpPr>
              <p:cNvPr id="2528" name="Google Shape;2528;p13"/>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3"/>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3"/>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3"/>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3"/>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3"/>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3"/>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3"/>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3"/>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3"/>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3"/>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3"/>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3"/>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3"/>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3"/>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3"/>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3"/>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3"/>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3"/>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3"/>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3"/>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3"/>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3"/>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3"/>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3"/>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3"/>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3"/>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3"/>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3"/>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3"/>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3"/>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3"/>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3"/>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3"/>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3"/>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3"/>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3"/>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3"/>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3"/>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3"/>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3"/>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3"/>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3"/>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3"/>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3"/>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3"/>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3"/>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3"/>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3"/>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3"/>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3"/>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3"/>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3"/>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3"/>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3"/>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3"/>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3"/>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3"/>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3"/>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3"/>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3"/>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3"/>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3"/>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3"/>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3"/>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3"/>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3"/>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3"/>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3"/>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3"/>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3"/>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3"/>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3"/>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3"/>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3"/>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3"/>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3"/>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3"/>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3"/>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3"/>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3"/>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3"/>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3"/>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3"/>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3"/>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3"/>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3"/>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3"/>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3"/>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3"/>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3"/>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3"/>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3"/>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3"/>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3"/>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3"/>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3"/>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3"/>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3"/>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3"/>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3"/>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3"/>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3"/>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3"/>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3"/>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3"/>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3"/>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3"/>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3"/>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3"/>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3"/>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3"/>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3"/>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3"/>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3"/>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3"/>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3"/>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3"/>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13"/>
            <p:cNvGrpSpPr/>
            <p:nvPr/>
          </p:nvGrpSpPr>
          <p:grpSpPr>
            <a:xfrm rot="10800000">
              <a:off x="-496333" y="659044"/>
              <a:ext cx="1068363" cy="941186"/>
              <a:chOff x="-1080450" y="-1803125"/>
              <a:chExt cx="824100" cy="726000"/>
            </a:xfrm>
          </p:grpSpPr>
          <p:sp>
            <p:nvSpPr>
              <p:cNvPr id="2647" name="Google Shape;2647;p13"/>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3"/>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3"/>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3"/>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3"/>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3"/>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3"/>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3"/>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3"/>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3"/>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3"/>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58" name="Google Shape;2658;p13"/>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2659" name="Google Shape;2659;p13"/>
          <p:cNvSpPr txBox="1"/>
          <p:nvPr>
            <p:ph idx="1" type="subTitle"/>
          </p:nvPr>
        </p:nvSpPr>
        <p:spPr>
          <a:xfrm>
            <a:off x="955275" y="2206050"/>
            <a:ext cx="2726100" cy="644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660" name="Google Shape;2660;p13"/>
          <p:cNvSpPr txBox="1"/>
          <p:nvPr>
            <p:ph hasCustomPrompt="1" idx="2" type="title"/>
          </p:nvPr>
        </p:nvSpPr>
        <p:spPr>
          <a:xfrm>
            <a:off x="3681338" y="1969950"/>
            <a:ext cx="809700" cy="784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61" name="Google Shape;2661;p13"/>
          <p:cNvSpPr txBox="1"/>
          <p:nvPr>
            <p:ph idx="3" type="subTitle"/>
          </p:nvPr>
        </p:nvSpPr>
        <p:spPr>
          <a:xfrm>
            <a:off x="955275" y="1873650"/>
            <a:ext cx="2726100" cy="4848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662" name="Google Shape;2662;p13"/>
          <p:cNvSpPr txBox="1"/>
          <p:nvPr>
            <p:ph idx="4" type="subTitle"/>
          </p:nvPr>
        </p:nvSpPr>
        <p:spPr>
          <a:xfrm>
            <a:off x="955275" y="3425250"/>
            <a:ext cx="2726100" cy="644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663" name="Google Shape;2663;p13"/>
          <p:cNvSpPr txBox="1"/>
          <p:nvPr>
            <p:ph hasCustomPrompt="1" idx="5" type="title"/>
          </p:nvPr>
        </p:nvSpPr>
        <p:spPr>
          <a:xfrm>
            <a:off x="3681338" y="3189150"/>
            <a:ext cx="809700" cy="784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64" name="Google Shape;2664;p13"/>
          <p:cNvSpPr txBox="1"/>
          <p:nvPr>
            <p:ph idx="6" type="subTitle"/>
          </p:nvPr>
        </p:nvSpPr>
        <p:spPr>
          <a:xfrm>
            <a:off x="955275" y="3092850"/>
            <a:ext cx="2726100" cy="4848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665" name="Google Shape;2665;p13"/>
          <p:cNvSpPr txBox="1"/>
          <p:nvPr>
            <p:ph idx="7" type="subTitle"/>
          </p:nvPr>
        </p:nvSpPr>
        <p:spPr>
          <a:xfrm flipH="1">
            <a:off x="5462625" y="2206050"/>
            <a:ext cx="27261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666" name="Google Shape;2666;p13"/>
          <p:cNvSpPr txBox="1"/>
          <p:nvPr>
            <p:ph hasCustomPrompt="1" idx="8" type="title"/>
          </p:nvPr>
        </p:nvSpPr>
        <p:spPr>
          <a:xfrm flipH="1">
            <a:off x="4652963" y="1969950"/>
            <a:ext cx="809700" cy="784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67" name="Google Shape;2667;p13"/>
          <p:cNvSpPr txBox="1"/>
          <p:nvPr>
            <p:ph idx="9" type="subTitle"/>
          </p:nvPr>
        </p:nvSpPr>
        <p:spPr>
          <a:xfrm flipH="1">
            <a:off x="5462625" y="1873650"/>
            <a:ext cx="27261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668" name="Google Shape;2668;p13"/>
          <p:cNvSpPr txBox="1"/>
          <p:nvPr>
            <p:ph idx="13" type="subTitle"/>
          </p:nvPr>
        </p:nvSpPr>
        <p:spPr>
          <a:xfrm flipH="1">
            <a:off x="5462625" y="3425250"/>
            <a:ext cx="27261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2669" name="Google Shape;2669;p13"/>
          <p:cNvSpPr txBox="1"/>
          <p:nvPr>
            <p:ph hasCustomPrompt="1" idx="14" type="title"/>
          </p:nvPr>
        </p:nvSpPr>
        <p:spPr>
          <a:xfrm flipH="1">
            <a:off x="4652963" y="3189150"/>
            <a:ext cx="809700" cy="784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70" name="Google Shape;2670;p13"/>
          <p:cNvSpPr txBox="1"/>
          <p:nvPr>
            <p:ph idx="15" type="subTitle"/>
          </p:nvPr>
        </p:nvSpPr>
        <p:spPr>
          <a:xfrm flipH="1">
            <a:off x="5462625" y="3092850"/>
            <a:ext cx="27261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671" name="Shape 2671"/>
        <p:cNvGrpSpPr/>
        <p:nvPr/>
      </p:nvGrpSpPr>
      <p:grpSpPr>
        <a:xfrm>
          <a:off x="0" y="0"/>
          <a:ext cx="0" cy="0"/>
          <a:chOff x="0" y="0"/>
          <a:chExt cx="0" cy="0"/>
        </a:xfrm>
      </p:grpSpPr>
      <p:grpSp>
        <p:nvGrpSpPr>
          <p:cNvPr id="2672" name="Google Shape;2672;p14"/>
          <p:cNvGrpSpPr/>
          <p:nvPr/>
        </p:nvGrpSpPr>
        <p:grpSpPr>
          <a:xfrm flipH="1">
            <a:off x="779900" y="4082025"/>
            <a:ext cx="499975" cy="550550"/>
            <a:chOff x="6519525" y="2633650"/>
            <a:chExt cx="499975" cy="550550"/>
          </a:xfrm>
        </p:grpSpPr>
        <p:grpSp>
          <p:nvGrpSpPr>
            <p:cNvPr id="2673" name="Google Shape;2673;p14"/>
            <p:cNvGrpSpPr/>
            <p:nvPr/>
          </p:nvGrpSpPr>
          <p:grpSpPr>
            <a:xfrm flipH="1">
              <a:off x="6772275" y="2633650"/>
              <a:ext cx="247225" cy="382700"/>
              <a:chOff x="1323975" y="2019300"/>
              <a:chExt cx="247225" cy="382700"/>
            </a:xfrm>
          </p:grpSpPr>
          <p:sp>
            <p:nvSpPr>
              <p:cNvPr id="2674" name="Google Shape;2674;p14"/>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4"/>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4"/>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7" name="Google Shape;2677;p14"/>
            <p:cNvSpPr/>
            <p:nvPr/>
          </p:nvSpPr>
          <p:spPr>
            <a:xfrm flipH="1">
              <a:off x="6519525" y="31206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8" name="Google Shape;2678;p14"/>
          <p:cNvGrpSpPr/>
          <p:nvPr/>
        </p:nvGrpSpPr>
        <p:grpSpPr>
          <a:xfrm>
            <a:off x="5474000" y="2889125"/>
            <a:ext cx="282250" cy="228525"/>
            <a:chOff x="5474000" y="2889125"/>
            <a:chExt cx="282250" cy="228525"/>
          </a:xfrm>
        </p:grpSpPr>
        <p:sp>
          <p:nvSpPr>
            <p:cNvPr id="2679" name="Google Shape;2679;p14"/>
            <p:cNvSpPr/>
            <p:nvPr/>
          </p:nvSpPr>
          <p:spPr>
            <a:xfrm>
              <a:off x="5692650" y="2889125"/>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4"/>
            <p:cNvSpPr/>
            <p:nvPr/>
          </p:nvSpPr>
          <p:spPr>
            <a:xfrm>
              <a:off x="5474000" y="297485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1" name="Google Shape;2681;p14"/>
          <p:cNvSpPr/>
          <p:nvPr/>
        </p:nvSpPr>
        <p:spPr>
          <a:xfrm>
            <a:off x="-974725" y="-1244601"/>
            <a:ext cx="10595967" cy="5415358"/>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2" name="Google Shape;2682;p14"/>
          <p:cNvGrpSpPr/>
          <p:nvPr/>
        </p:nvGrpSpPr>
        <p:grpSpPr>
          <a:xfrm>
            <a:off x="2299591" y="-138560"/>
            <a:ext cx="9109504" cy="7039176"/>
            <a:chOff x="2299591" y="-138560"/>
            <a:chExt cx="9109504" cy="7039176"/>
          </a:xfrm>
        </p:grpSpPr>
        <p:sp>
          <p:nvSpPr>
            <p:cNvPr id="2683" name="Google Shape;2683;p14"/>
            <p:cNvSpPr/>
            <p:nvPr/>
          </p:nvSpPr>
          <p:spPr>
            <a:xfrm flipH="1" rot="10800000">
              <a:off x="7867560" y="-138560"/>
              <a:ext cx="1687212" cy="2396653"/>
            </a:xfrm>
            <a:custGeom>
              <a:rect b="b" l="l" r="r" t="t"/>
              <a:pathLst>
                <a:path extrusionOk="0" h="24470" w="17227">
                  <a:moveTo>
                    <a:pt x="7336" y="3016"/>
                  </a:moveTo>
                  <a:lnTo>
                    <a:pt x="7318" y="3053"/>
                  </a:lnTo>
                  <a:cubicBezTo>
                    <a:pt x="7336" y="3034"/>
                    <a:pt x="7336" y="3034"/>
                    <a:pt x="7336" y="3016"/>
                  </a:cubicBezTo>
                  <a:close/>
                  <a:moveTo>
                    <a:pt x="9156" y="8476"/>
                  </a:moveTo>
                  <a:lnTo>
                    <a:pt x="9156" y="8476"/>
                  </a:lnTo>
                  <a:cubicBezTo>
                    <a:pt x="9193" y="8494"/>
                    <a:pt x="9230" y="8494"/>
                    <a:pt x="9248" y="8494"/>
                  </a:cubicBezTo>
                  <a:lnTo>
                    <a:pt x="9432" y="8494"/>
                  </a:lnTo>
                  <a:cubicBezTo>
                    <a:pt x="9708" y="8531"/>
                    <a:pt x="9891" y="8550"/>
                    <a:pt x="10002" y="8586"/>
                  </a:cubicBezTo>
                  <a:cubicBezTo>
                    <a:pt x="10002" y="8697"/>
                    <a:pt x="10002" y="8789"/>
                    <a:pt x="10020" y="8844"/>
                  </a:cubicBezTo>
                  <a:cubicBezTo>
                    <a:pt x="10038" y="8972"/>
                    <a:pt x="10038" y="9322"/>
                    <a:pt x="10296" y="9800"/>
                  </a:cubicBezTo>
                  <a:cubicBezTo>
                    <a:pt x="10204" y="9745"/>
                    <a:pt x="10112" y="9689"/>
                    <a:pt x="9965" y="9653"/>
                  </a:cubicBezTo>
                  <a:lnTo>
                    <a:pt x="9947" y="9653"/>
                  </a:lnTo>
                  <a:cubicBezTo>
                    <a:pt x="9799" y="9598"/>
                    <a:pt x="9616" y="9561"/>
                    <a:pt x="9432" y="9524"/>
                  </a:cubicBezTo>
                  <a:cubicBezTo>
                    <a:pt x="9432" y="9506"/>
                    <a:pt x="9413" y="9506"/>
                    <a:pt x="9395" y="9506"/>
                  </a:cubicBezTo>
                  <a:cubicBezTo>
                    <a:pt x="9377" y="9487"/>
                    <a:pt x="9285" y="9340"/>
                    <a:pt x="9193" y="9138"/>
                  </a:cubicBezTo>
                  <a:cubicBezTo>
                    <a:pt x="9174" y="9028"/>
                    <a:pt x="9156" y="8881"/>
                    <a:pt x="9156" y="8733"/>
                  </a:cubicBezTo>
                  <a:cubicBezTo>
                    <a:pt x="9174" y="8660"/>
                    <a:pt x="9174" y="8568"/>
                    <a:pt x="9156" y="8476"/>
                  </a:cubicBezTo>
                  <a:close/>
                  <a:moveTo>
                    <a:pt x="9836" y="10333"/>
                  </a:moveTo>
                  <a:cubicBezTo>
                    <a:pt x="9358" y="10480"/>
                    <a:pt x="8899" y="10756"/>
                    <a:pt x="8843" y="10793"/>
                  </a:cubicBezTo>
                  <a:cubicBezTo>
                    <a:pt x="8843" y="10793"/>
                    <a:pt x="8862" y="10793"/>
                    <a:pt x="8880" y="10774"/>
                  </a:cubicBezTo>
                  <a:lnTo>
                    <a:pt x="8880" y="10774"/>
                  </a:lnTo>
                  <a:cubicBezTo>
                    <a:pt x="8880" y="10793"/>
                    <a:pt x="8862" y="10793"/>
                    <a:pt x="8843" y="10811"/>
                  </a:cubicBezTo>
                  <a:cubicBezTo>
                    <a:pt x="8641" y="10921"/>
                    <a:pt x="8513" y="11013"/>
                    <a:pt x="8513" y="11013"/>
                  </a:cubicBezTo>
                  <a:cubicBezTo>
                    <a:pt x="8513" y="11013"/>
                    <a:pt x="8623" y="11068"/>
                    <a:pt x="8770" y="11160"/>
                  </a:cubicBezTo>
                  <a:cubicBezTo>
                    <a:pt x="8899" y="11270"/>
                    <a:pt x="9156" y="11399"/>
                    <a:pt x="9413" y="11509"/>
                  </a:cubicBezTo>
                  <a:cubicBezTo>
                    <a:pt x="9579" y="11840"/>
                    <a:pt x="9763" y="12300"/>
                    <a:pt x="9910" y="12796"/>
                  </a:cubicBezTo>
                  <a:cubicBezTo>
                    <a:pt x="9579" y="12539"/>
                    <a:pt x="9119" y="12318"/>
                    <a:pt x="8513" y="12171"/>
                  </a:cubicBezTo>
                  <a:cubicBezTo>
                    <a:pt x="8439" y="11491"/>
                    <a:pt x="8274" y="10921"/>
                    <a:pt x="8108" y="10443"/>
                  </a:cubicBezTo>
                  <a:lnTo>
                    <a:pt x="8108" y="10443"/>
                  </a:lnTo>
                  <a:cubicBezTo>
                    <a:pt x="8247" y="10491"/>
                    <a:pt x="8375" y="10510"/>
                    <a:pt x="8507" y="10510"/>
                  </a:cubicBezTo>
                  <a:cubicBezTo>
                    <a:pt x="8777" y="10510"/>
                    <a:pt x="9060" y="10431"/>
                    <a:pt x="9469" y="10370"/>
                  </a:cubicBezTo>
                  <a:cubicBezTo>
                    <a:pt x="9597" y="10351"/>
                    <a:pt x="9726" y="10333"/>
                    <a:pt x="9836" y="10333"/>
                  </a:cubicBezTo>
                  <a:close/>
                  <a:moveTo>
                    <a:pt x="10296" y="11804"/>
                  </a:moveTo>
                  <a:lnTo>
                    <a:pt x="10296" y="11804"/>
                  </a:lnTo>
                  <a:cubicBezTo>
                    <a:pt x="10392" y="11814"/>
                    <a:pt x="10510" y="11817"/>
                    <a:pt x="10638" y="11817"/>
                  </a:cubicBezTo>
                  <a:cubicBezTo>
                    <a:pt x="10846" y="11817"/>
                    <a:pt x="11081" y="11809"/>
                    <a:pt x="11299" y="11809"/>
                  </a:cubicBezTo>
                  <a:cubicBezTo>
                    <a:pt x="11434" y="11809"/>
                    <a:pt x="11563" y="11812"/>
                    <a:pt x="11675" y="11822"/>
                  </a:cubicBezTo>
                  <a:cubicBezTo>
                    <a:pt x="11877" y="11840"/>
                    <a:pt x="12061" y="11932"/>
                    <a:pt x="12189" y="12024"/>
                  </a:cubicBezTo>
                  <a:cubicBezTo>
                    <a:pt x="12520" y="12465"/>
                    <a:pt x="12631" y="12870"/>
                    <a:pt x="12649" y="13035"/>
                  </a:cubicBezTo>
                  <a:cubicBezTo>
                    <a:pt x="11947" y="12367"/>
                    <a:pt x="10972" y="12336"/>
                    <a:pt x="10800" y="12336"/>
                  </a:cubicBezTo>
                  <a:cubicBezTo>
                    <a:pt x="10783" y="12336"/>
                    <a:pt x="10774" y="12337"/>
                    <a:pt x="10774" y="12337"/>
                  </a:cubicBezTo>
                  <a:cubicBezTo>
                    <a:pt x="10774" y="12337"/>
                    <a:pt x="10774" y="12374"/>
                    <a:pt x="10811" y="12465"/>
                  </a:cubicBezTo>
                  <a:cubicBezTo>
                    <a:pt x="10664" y="12226"/>
                    <a:pt x="10480" y="12006"/>
                    <a:pt x="10296" y="11804"/>
                  </a:cubicBezTo>
                  <a:close/>
                  <a:moveTo>
                    <a:pt x="9542" y="14341"/>
                  </a:moveTo>
                  <a:lnTo>
                    <a:pt x="9542" y="14341"/>
                  </a:lnTo>
                  <a:cubicBezTo>
                    <a:pt x="9560" y="14341"/>
                    <a:pt x="9579" y="14359"/>
                    <a:pt x="9597" y="14359"/>
                  </a:cubicBezTo>
                  <a:lnTo>
                    <a:pt x="9560" y="14359"/>
                  </a:lnTo>
                  <a:cubicBezTo>
                    <a:pt x="9560" y="14359"/>
                    <a:pt x="9560" y="14341"/>
                    <a:pt x="9542" y="14341"/>
                  </a:cubicBezTo>
                  <a:close/>
                  <a:moveTo>
                    <a:pt x="13127" y="15113"/>
                  </a:moveTo>
                  <a:cubicBezTo>
                    <a:pt x="13127" y="15127"/>
                    <a:pt x="13127" y="15153"/>
                    <a:pt x="13136" y="15173"/>
                  </a:cubicBezTo>
                  <a:lnTo>
                    <a:pt x="13136" y="15173"/>
                  </a:lnTo>
                  <a:cubicBezTo>
                    <a:pt x="13133" y="15149"/>
                    <a:pt x="13130" y="15128"/>
                    <a:pt x="13127" y="15113"/>
                  </a:cubicBezTo>
                  <a:close/>
                  <a:moveTo>
                    <a:pt x="10939" y="12723"/>
                  </a:moveTo>
                  <a:lnTo>
                    <a:pt x="10939" y="12723"/>
                  </a:lnTo>
                  <a:cubicBezTo>
                    <a:pt x="10994" y="12815"/>
                    <a:pt x="11050" y="12925"/>
                    <a:pt x="11142" y="13035"/>
                  </a:cubicBezTo>
                  <a:cubicBezTo>
                    <a:pt x="11325" y="13293"/>
                    <a:pt x="11601" y="13477"/>
                    <a:pt x="11895" y="13642"/>
                  </a:cubicBezTo>
                  <a:cubicBezTo>
                    <a:pt x="11969" y="13918"/>
                    <a:pt x="12024" y="14230"/>
                    <a:pt x="12024" y="14506"/>
                  </a:cubicBezTo>
                  <a:cubicBezTo>
                    <a:pt x="12006" y="14727"/>
                    <a:pt x="12061" y="15003"/>
                    <a:pt x="12134" y="15278"/>
                  </a:cubicBezTo>
                  <a:cubicBezTo>
                    <a:pt x="12024" y="15242"/>
                    <a:pt x="11914" y="15205"/>
                    <a:pt x="11785" y="15168"/>
                  </a:cubicBezTo>
                  <a:cubicBezTo>
                    <a:pt x="11417" y="14616"/>
                    <a:pt x="11123" y="13899"/>
                    <a:pt x="11031" y="13109"/>
                  </a:cubicBezTo>
                  <a:cubicBezTo>
                    <a:pt x="11013" y="12980"/>
                    <a:pt x="10976" y="12852"/>
                    <a:pt x="10939" y="12723"/>
                  </a:cubicBezTo>
                  <a:close/>
                  <a:moveTo>
                    <a:pt x="11711" y="9542"/>
                  </a:moveTo>
                  <a:lnTo>
                    <a:pt x="11711" y="9542"/>
                  </a:lnTo>
                  <a:cubicBezTo>
                    <a:pt x="11914" y="9708"/>
                    <a:pt x="12061" y="9855"/>
                    <a:pt x="12134" y="9965"/>
                  </a:cubicBezTo>
                  <a:cubicBezTo>
                    <a:pt x="12410" y="10406"/>
                    <a:pt x="12539" y="10609"/>
                    <a:pt x="12612" y="10719"/>
                  </a:cubicBezTo>
                  <a:cubicBezTo>
                    <a:pt x="12686" y="10958"/>
                    <a:pt x="12833" y="11270"/>
                    <a:pt x="13109" y="11583"/>
                  </a:cubicBezTo>
                  <a:cubicBezTo>
                    <a:pt x="13495" y="12006"/>
                    <a:pt x="13807" y="12226"/>
                    <a:pt x="13954" y="12337"/>
                  </a:cubicBezTo>
                  <a:cubicBezTo>
                    <a:pt x="14138" y="12502"/>
                    <a:pt x="14304" y="12686"/>
                    <a:pt x="14451" y="12888"/>
                  </a:cubicBezTo>
                  <a:cubicBezTo>
                    <a:pt x="14487" y="12943"/>
                    <a:pt x="14524" y="12999"/>
                    <a:pt x="14561" y="13072"/>
                  </a:cubicBezTo>
                  <a:cubicBezTo>
                    <a:pt x="14671" y="13274"/>
                    <a:pt x="14965" y="13899"/>
                    <a:pt x="15149" y="14341"/>
                  </a:cubicBezTo>
                  <a:cubicBezTo>
                    <a:pt x="15131" y="14359"/>
                    <a:pt x="15131" y="14359"/>
                    <a:pt x="15131" y="14359"/>
                  </a:cubicBezTo>
                  <a:cubicBezTo>
                    <a:pt x="14800" y="14727"/>
                    <a:pt x="14267" y="15131"/>
                    <a:pt x="13899" y="15811"/>
                  </a:cubicBezTo>
                  <a:cubicBezTo>
                    <a:pt x="13899" y="15775"/>
                    <a:pt x="13899" y="15738"/>
                    <a:pt x="13899" y="15720"/>
                  </a:cubicBezTo>
                  <a:cubicBezTo>
                    <a:pt x="13899" y="15572"/>
                    <a:pt x="13918" y="15444"/>
                    <a:pt x="13918" y="15315"/>
                  </a:cubicBezTo>
                  <a:cubicBezTo>
                    <a:pt x="14009" y="14800"/>
                    <a:pt x="14304" y="14212"/>
                    <a:pt x="14248" y="13660"/>
                  </a:cubicBezTo>
                  <a:cubicBezTo>
                    <a:pt x="14193" y="13109"/>
                    <a:pt x="14046" y="12888"/>
                    <a:pt x="14046" y="12888"/>
                  </a:cubicBezTo>
                  <a:cubicBezTo>
                    <a:pt x="14046" y="12888"/>
                    <a:pt x="13568" y="13311"/>
                    <a:pt x="13292" y="13973"/>
                  </a:cubicBezTo>
                  <a:cubicBezTo>
                    <a:pt x="13177" y="13693"/>
                    <a:pt x="13033" y="13473"/>
                    <a:pt x="12964" y="13377"/>
                  </a:cubicBezTo>
                  <a:lnTo>
                    <a:pt x="12964" y="13377"/>
                  </a:lnTo>
                  <a:cubicBezTo>
                    <a:pt x="12973" y="13393"/>
                    <a:pt x="12980" y="13410"/>
                    <a:pt x="12980" y="13421"/>
                  </a:cubicBezTo>
                  <a:cubicBezTo>
                    <a:pt x="12955" y="13384"/>
                    <a:pt x="12930" y="13346"/>
                    <a:pt x="12905" y="13308"/>
                  </a:cubicBezTo>
                  <a:lnTo>
                    <a:pt x="12905" y="13308"/>
                  </a:lnTo>
                  <a:cubicBezTo>
                    <a:pt x="12911" y="13316"/>
                    <a:pt x="12918" y="13323"/>
                    <a:pt x="12925" y="13330"/>
                  </a:cubicBezTo>
                  <a:cubicBezTo>
                    <a:pt x="12931" y="13336"/>
                    <a:pt x="12937" y="13342"/>
                    <a:pt x="12943" y="13348"/>
                  </a:cubicBezTo>
                  <a:lnTo>
                    <a:pt x="12943" y="13348"/>
                  </a:lnTo>
                  <a:cubicBezTo>
                    <a:pt x="12949" y="13356"/>
                    <a:pt x="12956" y="13365"/>
                    <a:pt x="12964" y="13377"/>
                  </a:cubicBezTo>
                  <a:lnTo>
                    <a:pt x="12964" y="13377"/>
                  </a:lnTo>
                  <a:cubicBezTo>
                    <a:pt x="12958" y="13366"/>
                    <a:pt x="12951" y="13355"/>
                    <a:pt x="12943" y="13348"/>
                  </a:cubicBezTo>
                  <a:lnTo>
                    <a:pt x="12943" y="13348"/>
                  </a:lnTo>
                  <a:cubicBezTo>
                    <a:pt x="12988" y="13393"/>
                    <a:pt x="13017" y="13421"/>
                    <a:pt x="13017" y="13421"/>
                  </a:cubicBezTo>
                  <a:cubicBezTo>
                    <a:pt x="12888" y="12337"/>
                    <a:pt x="11601" y="10921"/>
                    <a:pt x="11601" y="10921"/>
                  </a:cubicBezTo>
                  <a:cubicBezTo>
                    <a:pt x="11620" y="10866"/>
                    <a:pt x="11638" y="10756"/>
                    <a:pt x="11656" y="10609"/>
                  </a:cubicBezTo>
                  <a:cubicBezTo>
                    <a:pt x="11711" y="10241"/>
                    <a:pt x="11730" y="9837"/>
                    <a:pt x="11711" y="9542"/>
                  </a:cubicBezTo>
                  <a:close/>
                  <a:moveTo>
                    <a:pt x="12428" y="13991"/>
                  </a:moveTo>
                  <a:lnTo>
                    <a:pt x="12428" y="13991"/>
                  </a:lnTo>
                  <a:cubicBezTo>
                    <a:pt x="12447" y="14010"/>
                    <a:pt x="12465" y="14028"/>
                    <a:pt x="12502" y="14047"/>
                  </a:cubicBezTo>
                  <a:cubicBezTo>
                    <a:pt x="12594" y="14138"/>
                    <a:pt x="12686" y="14230"/>
                    <a:pt x="12778" y="14322"/>
                  </a:cubicBezTo>
                  <a:cubicBezTo>
                    <a:pt x="12906" y="14451"/>
                    <a:pt x="13017" y="14598"/>
                    <a:pt x="13127" y="14727"/>
                  </a:cubicBezTo>
                  <a:cubicBezTo>
                    <a:pt x="13109" y="14819"/>
                    <a:pt x="13109" y="14911"/>
                    <a:pt x="13127" y="15003"/>
                  </a:cubicBezTo>
                  <a:cubicBezTo>
                    <a:pt x="13127" y="15058"/>
                    <a:pt x="13127" y="15131"/>
                    <a:pt x="13145" y="15186"/>
                  </a:cubicBezTo>
                  <a:cubicBezTo>
                    <a:pt x="13142" y="15183"/>
                    <a:pt x="13139" y="15178"/>
                    <a:pt x="13136" y="15173"/>
                  </a:cubicBezTo>
                  <a:lnTo>
                    <a:pt x="13136" y="15173"/>
                  </a:lnTo>
                  <a:cubicBezTo>
                    <a:pt x="13158" y="15322"/>
                    <a:pt x="13205" y="15627"/>
                    <a:pt x="13348" y="15959"/>
                  </a:cubicBezTo>
                  <a:cubicBezTo>
                    <a:pt x="13311" y="15940"/>
                    <a:pt x="13274" y="15903"/>
                    <a:pt x="13237" y="15885"/>
                  </a:cubicBezTo>
                  <a:cubicBezTo>
                    <a:pt x="12851" y="15333"/>
                    <a:pt x="12557" y="14892"/>
                    <a:pt x="12576" y="14561"/>
                  </a:cubicBezTo>
                  <a:cubicBezTo>
                    <a:pt x="12594" y="14396"/>
                    <a:pt x="12520" y="14194"/>
                    <a:pt x="12428" y="13991"/>
                  </a:cubicBezTo>
                  <a:close/>
                  <a:moveTo>
                    <a:pt x="11252" y="15811"/>
                  </a:moveTo>
                  <a:cubicBezTo>
                    <a:pt x="11252" y="15940"/>
                    <a:pt x="11252" y="16087"/>
                    <a:pt x="11252" y="16234"/>
                  </a:cubicBezTo>
                  <a:cubicBezTo>
                    <a:pt x="11142" y="16106"/>
                    <a:pt x="11031" y="15995"/>
                    <a:pt x="10921" y="15885"/>
                  </a:cubicBezTo>
                  <a:cubicBezTo>
                    <a:pt x="10939" y="15867"/>
                    <a:pt x="10976" y="15867"/>
                    <a:pt x="11013" y="15848"/>
                  </a:cubicBezTo>
                  <a:cubicBezTo>
                    <a:pt x="11068" y="15848"/>
                    <a:pt x="11105" y="15830"/>
                    <a:pt x="11160" y="15830"/>
                  </a:cubicBezTo>
                  <a:cubicBezTo>
                    <a:pt x="11197" y="15811"/>
                    <a:pt x="11233" y="15811"/>
                    <a:pt x="11252" y="15811"/>
                  </a:cubicBezTo>
                  <a:close/>
                  <a:moveTo>
                    <a:pt x="5295" y="15242"/>
                  </a:moveTo>
                  <a:lnTo>
                    <a:pt x="5295" y="15242"/>
                  </a:lnTo>
                  <a:cubicBezTo>
                    <a:pt x="5589" y="15278"/>
                    <a:pt x="5902" y="15333"/>
                    <a:pt x="6270" y="15444"/>
                  </a:cubicBezTo>
                  <a:cubicBezTo>
                    <a:pt x="6601" y="15903"/>
                    <a:pt x="6821" y="16308"/>
                    <a:pt x="7189" y="16584"/>
                  </a:cubicBezTo>
                  <a:cubicBezTo>
                    <a:pt x="7299" y="16657"/>
                    <a:pt x="7409" y="16731"/>
                    <a:pt x="7520" y="16804"/>
                  </a:cubicBezTo>
                  <a:cubicBezTo>
                    <a:pt x="7428" y="16804"/>
                    <a:pt x="7318" y="16804"/>
                    <a:pt x="7226" y="16823"/>
                  </a:cubicBezTo>
                  <a:cubicBezTo>
                    <a:pt x="6821" y="16584"/>
                    <a:pt x="6325" y="16437"/>
                    <a:pt x="5994" y="15922"/>
                  </a:cubicBezTo>
                  <a:cubicBezTo>
                    <a:pt x="5847" y="15701"/>
                    <a:pt x="5589" y="15462"/>
                    <a:pt x="5295" y="15242"/>
                  </a:cubicBezTo>
                  <a:close/>
                  <a:moveTo>
                    <a:pt x="7538" y="16823"/>
                  </a:moveTo>
                  <a:cubicBezTo>
                    <a:pt x="7557" y="16841"/>
                    <a:pt x="7557" y="16841"/>
                    <a:pt x="7575" y="16841"/>
                  </a:cubicBezTo>
                  <a:lnTo>
                    <a:pt x="7281" y="16841"/>
                  </a:lnTo>
                  <a:cubicBezTo>
                    <a:pt x="7373" y="16823"/>
                    <a:pt x="7465" y="16823"/>
                    <a:pt x="7538" y="16823"/>
                  </a:cubicBezTo>
                  <a:close/>
                  <a:moveTo>
                    <a:pt x="1600" y="18128"/>
                  </a:moveTo>
                  <a:cubicBezTo>
                    <a:pt x="1600" y="18128"/>
                    <a:pt x="1604" y="18132"/>
                    <a:pt x="1608" y="18138"/>
                  </a:cubicBezTo>
                  <a:lnTo>
                    <a:pt x="1608" y="18138"/>
                  </a:lnTo>
                  <a:cubicBezTo>
                    <a:pt x="1608" y="18138"/>
                    <a:pt x="1608" y="18138"/>
                    <a:pt x="1608" y="18137"/>
                  </a:cubicBezTo>
                  <a:lnTo>
                    <a:pt x="1608" y="18137"/>
                  </a:lnTo>
                  <a:cubicBezTo>
                    <a:pt x="1606" y="18134"/>
                    <a:pt x="1603" y="18131"/>
                    <a:pt x="1600" y="18128"/>
                  </a:cubicBezTo>
                  <a:close/>
                  <a:moveTo>
                    <a:pt x="8237" y="17319"/>
                  </a:moveTo>
                  <a:lnTo>
                    <a:pt x="8237" y="17319"/>
                  </a:lnTo>
                  <a:cubicBezTo>
                    <a:pt x="8660" y="17632"/>
                    <a:pt x="9064" y="17944"/>
                    <a:pt x="9248" y="18146"/>
                  </a:cubicBezTo>
                  <a:cubicBezTo>
                    <a:pt x="9579" y="18514"/>
                    <a:pt x="10351" y="19874"/>
                    <a:pt x="10737" y="20242"/>
                  </a:cubicBezTo>
                  <a:cubicBezTo>
                    <a:pt x="11013" y="20499"/>
                    <a:pt x="11252" y="20775"/>
                    <a:pt x="11436" y="21069"/>
                  </a:cubicBezTo>
                  <a:cubicBezTo>
                    <a:pt x="11105" y="20867"/>
                    <a:pt x="10719" y="20665"/>
                    <a:pt x="10296" y="20499"/>
                  </a:cubicBezTo>
                  <a:cubicBezTo>
                    <a:pt x="9818" y="19286"/>
                    <a:pt x="8770" y="18238"/>
                    <a:pt x="8310" y="17889"/>
                  </a:cubicBezTo>
                  <a:cubicBezTo>
                    <a:pt x="8310" y="17742"/>
                    <a:pt x="8292" y="17595"/>
                    <a:pt x="8274" y="17448"/>
                  </a:cubicBezTo>
                  <a:cubicBezTo>
                    <a:pt x="8255" y="17411"/>
                    <a:pt x="8255" y="17374"/>
                    <a:pt x="8237" y="17319"/>
                  </a:cubicBezTo>
                  <a:close/>
                  <a:moveTo>
                    <a:pt x="10608" y="21786"/>
                  </a:moveTo>
                  <a:lnTo>
                    <a:pt x="10608" y="21786"/>
                  </a:lnTo>
                  <a:cubicBezTo>
                    <a:pt x="11233" y="22136"/>
                    <a:pt x="11730" y="22614"/>
                    <a:pt x="11859" y="23110"/>
                  </a:cubicBezTo>
                  <a:cubicBezTo>
                    <a:pt x="11895" y="23202"/>
                    <a:pt x="11914" y="23276"/>
                    <a:pt x="11932" y="23349"/>
                  </a:cubicBezTo>
                  <a:cubicBezTo>
                    <a:pt x="11859" y="23294"/>
                    <a:pt x="11767" y="23257"/>
                    <a:pt x="11656" y="23239"/>
                  </a:cubicBezTo>
                  <a:cubicBezTo>
                    <a:pt x="11381" y="23055"/>
                    <a:pt x="10866" y="22632"/>
                    <a:pt x="10608" y="21786"/>
                  </a:cubicBezTo>
                  <a:close/>
                  <a:moveTo>
                    <a:pt x="8016" y="1"/>
                  </a:moveTo>
                  <a:cubicBezTo>
                    <a:pt x="7998" y="38"/>
                    <a:pt x="7979" y="74"/>
                    <a:pt x="7924" y="130"/>
                  </a:cubicBezTo>
                  <a:lnTo>
                    <a:pt x="7759" y="350"/>
                  </a:lnTo>
                  <a:cubicBezTo>
                    <a:pt x="7667" y="424"/>
                    <a:pt x="7575" y="534"/>
                    <a:pt x="7483" y="663"/>
                  </a:cubicBezTo>
                  <a:lnTo>
                    <a:pt x="7465" y="681"/>
                  </a:lnTo>
                  <a:cubicBezTo>
                    <a:pt x="7428" y="699"/>
                    <a:pt x="7281" y="847"/>
                    <a:pt x="7134" y="1067"/>
                  </a:cubicBezTo>
                  <a:cubicBezTo>
                    <a:pt x="7134" y="1104"/>
                    <a:pt x="7115" y="1122"/>
                    <a:pt x="7097" y="1159"/>
                  </a:cubicBezTo>
                  <a:cubicBezTo>
                    <a:pt x="6968" y="1361"/>
                    <a:pt x="6858" y="1655"/>
                    <a:pt x="6840" y="2005"/>
                  </a:cubicBezTo>
                  <a:cubicBezTo>
                    <a:pt x="6840" y="2023"/>
                    <a:pt x="6840" y="2060"/>
                    <a:pt x="6840" y="2097"/>
                  </a:cubicBezTo>
                  <a:cubicBezTo>
                    <a:pt x="6840" y="2133"/>
                    <a:pt x="6840" y="2152"/>
                    <a:pt x="6840" y="2189"/>
                  </a:cubicBezTo>
                  <a:cubicBezTo>
                    <a:pt x="6803" y="2042"/>
                    <a:pt x="6766" y="1913"/>
                    <a:pt x="6711" y="1821"/>
                  </a:cubicBezTo>
                  <a:cubicBezTo>
                    <a:pt x="6435" y="1196"/>
                    <a:pt x="5828" y="516"/>
                    <a:pt x="5828" y="516"/>
                  </a:cubicBezTo>
                  <a:cubicBezTo>
                    <a:pt x="5828" y="552"/>
                    <a:pt x="5828" y="608"/>
                    <a:pt x="5828" y="663"/>
                  </a:cubicBezTo>
                  <a:lnTo>
                    <a:pt x="5792" y="938"/>
                  </a:lnTo>
                  <a:cubicBezTo>
                    <a:pt x="5773" y="1049"/>
                    <a:pt x="5755" y="1196"/>
                    <a:pt x="5736" y="1343"/>
                  </a:cubicBezTo>
                  <a:cubicBezTo>
                    <a:pt x="5736" y="1361"/>
                    <a:pt x="5736" y="1380"/>
                    <a:pt x="5736" y="1380"/>
                  </a:cubicBezTo>
                  <a:cubicBezTo>
                    <a:pt x="5718" y="1416"/>
                    <a:pt x="5663" y="1619"/>
                    <a:pt x="5681" y="1876"/>
                  </a:cubicBezTo>
                  <a:cubicBezTo>
                    <a:pt x="5681" y="1913"/>
                    <a:pt x="5681" y="1950"/>
                    <a:pt x="5681" y="1968"/>
                  </a:cubicBezTo>
                  <a:cubicBezTo>
                    <a:pt x="5700" y="2225"/>
                    <a:pt x="5755" y="2520"/>
                    <a:pt x="5920" y="2814"/>
                  </a:cubicBezTo>
                  <a:cubicBezTo>
                    <a:pt x="5920" y="2814"/>
                    <a:pt x="5939" y="2832"/>
                    <a:pt x="5939" y="2832"/>
                  </a:cubicBezTo>
                  <a:cubicBezTo>
                    <a:pt x="5939" y="2850"/>
                    <a:pt x="5957" y="2869"/>
                    <a:pt x="5975" y="2906"/>
                  </a:cubicBezTo>
                  <a:cubicBezTo>
                    <a:pt x="6362" y="3567"/>
                    <a:pt x="6637" y="4009"/>
                    <a:pt x="6840" y="4395"/>
                  </a:cubicBezTo>
                  <a:cubicBezTo>
                    <a:pt x="6840" y="4395"/>
                    <a:pt x="6950" y="4799"/>
                    <a:pt x="7170" y="5296"/>
                  </a:cubicBezTo>
                  <a:lnTo>
                    <a:pt x="7005" y="5038"/>
                  </a:lnTo>
                  <a:cubicBezTo>
                    <a:pt x="7005" y="5038"/>
                    <a:pt x="6564" y="4431"/>
                    <a:pt x="6214" y="4229"/>
                  </a:cubicBezTo>
                  <a:cubicBezTo>
                    <a:pt x="5626" y="3880"/>
                    <a:pt x="4726" y="3659"/>
                    <a:pt x="4725" y="3659"/>
                  </a:cubicBezTo>
                  <a:lnTo>
                    <a:pt x="4725" y="3659"/>
                  </a:lnTo>
                  <a:cubicBezTo>
                    <a:pt x="4762" y="3696"/>
                    <a:pt x="4780" y="3733"/>
                    <a:pt x="4817" y="3788"/>
                  </a:cubicBezTo>
                  <a:lnTo>
                    <a:pt x="4946" y="4027"/>
                  </a:lnTo>
                  <a:cubicBezTo>
                    <a:pt x="5001" y="4137"/>
                    <a:pt x="5056" y="4266"/>
                    <a:pt x="5130" y="4395"/>
                  </a:cubicBezTo>
                  <a:cubicBezTo>
                    <a:pt x="5130" y="4413"/>
                    <a:pt x="5130" y="4413"/>
                    <a:pt x="5148" y="4431"/>
                  </a:cubicBezTo>
                  <a:cubicBezTo>
                    <a:pt x="5148" y="4468"/>
                    <a:pt x="5222" y="4652"/>
                    <a:pt x="5387" y="4873"/>
                  </a:cubicBezTo>
                  <a:cubicBezTo>
                    <a:pt x="5387" y="4891"/>
                    <a:pt x="5406" y="4928"/>
                    <a:pt x="5442" y="4946"/>
                  </a:cubicBezTo>
                  <a:cubicBezTo>
                    <a:pt x="5589" y="5148"/>
                    <a:pt x="5810" y="5351"/>
                    <a:pt x="6123" y="5498"/>
                  </a:cubicBezTo>
                  <a:cubicBezTo>
                    <a:pt x="6123" y="5498"/>
                    <a:pt x="6123" y="5498"/>
                    <a:pt x="6123" y="5516"/>
                  </a:cubicBezTo>
                  <a:cubicBezTo>
                    <a:pt x="6159" y="5516"/>
                    <a:pt x="6178" y="5535"/>
                    <a:pt x="6196" y="5535"/>
                  </a:cubicBezTo>
                  <a:cubicBezTo>
                    <a:pt x="6821" y="5847"/>
                    <a:pt x="7281" y="6031"/>
                    <a:pt x="7630" y="6215"/>
                  </a:cubicBezTo>
                  <a:cubicBezTo>
                    <a:pt x="7667" y="6252"/>
                    <a:pt x="7685" y="6288"/>
                    <a:pt x="7704" y="6325"/>
                  </a:cubicBezTo>
                  <a:cubicBezTo>
                    <a:pt x="7446" y="6288"/>
                    <a:pt x="7170" y="6252"/>
                    <a:pt x="6858" y="6233"/>
                  </a:cubicBezTo>
                  <a:lnTo>
                    <a:pt x="6858" y="6233"/>
                  </a:lnTo>
                  <a:cubicBezTo>
                    <a:pt x="6858" y="6233"/>
                    <a:pt x="6858" y="6325"/>
                    <a:pt x="6895" y="6472"/>
                  </a:cubicBezTo>
                  <a:cubicBezTo>
                    <a:pt x="6895" y="6509"/>
                    <a:pt x="6913" y="6546"/>
                    <a:pt x="6913" y="6582"/>
                  </a:cubicBezTo>
                  <a:cubicBezTo>
                    <a:pt x="7023" y="7152"/>
                    <a:pt x="7391" y="7777"/>
                    <a:pt x="7759" y="8035"/>
                  </a:cubicBezTo>
                  <a:cubicBezTo>
                    <a:pt x="7796" y="8053"/>
                    <a:pt x="7814" y="8072"/>
                    <a:pt x="7832" y="8090"/>
                  </a:cubicBezTo>
                  <a:cubicBezTo>
                    <a:pt x="7851" y="8274"/>
                    <a:pt x="7887" y="8458"/>
                    <a:pt x="7998" y="8642"/>
                  </a:cubicBezTo>
                  <a:cubicBezTo>
                    <a:pt x="8108" y="8881"/>
                    <a:pt x="8310" y="9064"/>
                    <a:pt x="8494" y="9175"/>
                  </a:cubicBezTo>
                  <a:cubicBezTo>
                    <a:pt x="8200" y="9046"/>
                    <a:pt x="7943" y="8881"/>
                    <a:pt x="7796" y="8715"/>
                  </a:cubicBezTo>
                  <a:cubicBezTo>
                    <a:pt x="7435" y="8229"/>
                    <a:pt x="6670" y="7390"/>
                    <a:pt x="6293" y="7390"/>
                  </a:cubicBezTo>
                  <a:cubicBezTo>
                    <a:pt x="6285" y="7390"/>
                    <a:pt x="6277" y="7391"/>
                    <a:pt x="6270" y="7391"/>
                  </a:cubicBezTo>
                  <a:lnTo>
                    <a:pt x="6251" y="7391"/>
                  </a:lnTo>
                  <a:cubicBezTo>
                    <a:pt x="6509" y="7612"/>
                    <a:pt x="6619" y="7961"/>
                    <a:pt x="6748" y="8366"/>
                  </a:cubicBezTo>
                  <a:cubicBezTo>
                    <a:pt x="6931" y="9193"/>
                    <a:pt x="7226" y="9781"/>
                    <a:pt x="7593" y="10112"/>
                  </a:cubicBezTo>
                  <a:cubicBezTo>
                    <a:pt x="7667" y="10406"/>
                    <a:pt x="7722" y="10719"/>
                    <a:pt x="7759" y="11050"/>
                  </a:cubicBezTo>
                  <a:cubicBezTo>
                    <a:pt x="7851" y="12171"/>
                    <a:pt x="8016" y="13256"/>
                    <a:pt x="8660" y="14451"/>
                  </a:cubicBezTo>
                  <a:cubicBezTo>
                    <a:pt x="8568" y="14451"/>
                    <a:pt x="8476" y="14488"/>
                    <a:pt x="8365" y="14506"/>
                  </a:cubicBezTo>
                  <a:cubicBezTo>
                    <a:pt x="8365" y="14506"/>
                    <a:pt x="8402" y="14580"/>
                    <a:pt x="8476" y="14690"/>
                  </a:cubicBezTo>
                  <a:cubicBezTo>
                    <a:pt x="8476" y="14727"/>
                    <a:pt x="8494" y="14764"/>
                    <a:pt x="8513" y="14800"/>
                  </a:cubicBezTo>
                  <a:cubicBezTo>
                    <a:pt x="8549" y="14855"/>
                    <a:pt x="8568" y="14911"/>
                    <a:pt x="8604" y="14966"/>
                  </a:cubicBezTo>
                  <a:cubicBezTo>
                    <a:pt x="8549" y="14929"/>
                    <a:pt x="8494" y="14892"/>
                    <a:pt x="8421" y="14855"/>
                  </a:cubicBezTo>
                  <a:cubicBezTo>
                    <a:pt x="8421" y="14855"/>
                    <a:pt x="7079" y="13513"/>
                    <a:pt x="6748" y="12355"/>
                  </a:cubicBezTo>
                  <a:cubicBezTo>
                    <a:pt x="6439" y="11212"/>
                    <a:pt x="6095" y="10535"/>
                    <a:pt x="4673" y="10535"/>
                  </a:cubicBezTo>
                  <a:cubicBezTo>
                    <a:pt x="4654" y="10535"/>
                    <a:pt x="4634" y="10535"/>
                    <a:pt x="4615" y="10535"/>
                  </a:cubicBezTo>
                  <a:cubicBezTo>
                    <a:pt x="3944" y="10544"/>
                    <a:pt x="3168" y="10580"/>
                    <a:pt x="2473" y="10580"/>
                  </a:cubicBezTo>
                  <a:cubicBezTo>
                    <a:pt x="1665" y="10580"/>
                    <a:pt x="968" y="10531"/>
                    <a:pt x="681" y="10333"/>
                  </a:cubicBezTo>
                  <a:lnTo>
                    <a:pt x="681" y="10333"/>
                  </a:lnTo>
                  <a:cubicBezTo>
                    <a:pt x="681" y="10333"/>
                    <a:pt x="1876" y="11493"/>
                    <a:pt x="3235" y="11493"/>
                  </a:cubicBezTo>
                  <a:cubicBezTo>
                    <a:pt x="3266" y="11493"/>
                    <a:pt x="3297" y="11492"/>
                    <a:pt x="3328" y="11491"/>
                  </a:cubicBezTo>
                  <a:cubicBezTo>
                    <a:pt x="3443" y="11487"/>
                    <a:pt x="3554" y="11484"/>
                    <a:pt x="3659" y="11484"/>
                  </a:cubicBezTo>
                  <a:cubicBezTo>
                    <a:pt x="4836" y="11484"/>
                    <a:pt x="5439" y="11784"/>
                    <a:pt x="5810" y="12796"/>
                  </a:cubicBezTo>
                  <a:cubicBezTo>
                    <a:pt x="5975" y="13219"/>
                    <a:pt x="6214" y="13660"/>
                    <a:pt x="6453" y="14065"/>
                  </a:cubicBezTo>
                  <a:cubicBezTo>
                    <a:pt x="5111" y="13017"/>
                    <a:pt x="3530" y="12484"/>
                    <a:pt x="2721" y="12300"/>
                  </a:cubicBezTo>
                  <a:cubicBezTo>
                    <a:pt x="1747" y="12079"/>
                    <a:pt x="1" y="11510"/>
                    <a:pt x="1" y="11509"/>
                  </a:cubicBezTo>
                  <a:lnTo>
                    <a:pt x="1" y="11509"/>
                  </a:lnTo>
                  <a:cubicBezTo>
                    <a:pt x="773" y="12668"/>
                    <a:pt x="3733" y="13550"/>
                    <a:pt x="5019" y="14304"/>
                  </a:cubicBezTo>
                  <a:cubicBezTo>
                    <a:pt x="4615" y="14359"/>
                    <a:pt x="4229" y="14414"/>
                    <a:pt x="3898" y="14451"/>
                  </a:cubicBezTo>
                  <a:cubicBezTo>
                    <a:pt x="3438" y="14230"/>
                    <a:pt x="3034" y="14102"/>
                    <a:pt x="2832" y="14083"/>
                  </a:cubicBezTo>
                  <a:cubicBezTo>
                    <a:pt x="2299" y="14010"/>
                    <a:pt x="1563" y="13128"/>
                    <a:pt x="1563" y="13127"/>
                  </a:cubicBezTo>
                  <a:lnTo>
                    <a:pt x="1563" y="13127"/>
                  </a:lnTo>
                  <a:cubicBezTo>
                    <a:pt x="1618" y="13660"/>
                    <a:pt x="1968" y="14120"/>
                    <a:pt x="2427" y="14488"/>
                  </a:cubicBezTo>
                  <a:cubicBezTo>
                    <a:pt x="1343" y="14561"/>
                    <a:pt x="221" y="14800"/>
                    <a:pt x="221" y="14800"/>
                  </a:cubicBezTo>
                  <a:cubicBezTo>
                    <a:pt x="221" y="14800"/>
                    <a:pt x="811" y="15061"/>
                    <a:pt x="1339" y="15061"/>
                  </a:cubicBezTo>
                  <a:cubicBezTo>
                    <a:pt x="1422" y="15061"/>
                    <a:pt x="1504" y="15054"/>
                    <a:pt x="1582" y="15039"/>
                  </a:cubicBezTo>
                  <a:cubicBezTo>
                    <a:pt x="1867" y="14984"/>
                    <a:pt x="2046" y="14943"/>
                    <a:pt x="2207" y="14943"/>
                  </a:cubicBezTo>
                  <a:cubicBezTo>
                    <a:pt x="2368" y="14943"/>
                    <a:pt x="2510" y="14984"/>
                    <a:pt x="2721" y="15094"/>
                  </a:cubicBezTo>
                  <a:cubicBezTo>
                    <a:pt x="2887" y="15186"/>
                    <a:pt x="3126" y="15205"/>
                    <a:pt x="3438" y="15205"/>
                  </a:cubicBezTo>
                  <a:cubicBezTo>
                    <a:pt x="3677" y="15370"/>
                    <a:pt x="3898" y="15499"/>
                    <a:pt x="4082" y="15646"/>
                  </a:cubicBezTo>
                  <a:cubicBezTo>
                    <a:pt x="4192" y="15701"/>
                    <a:pt x="4266" y="15793"/>
                    <a:pt x="4358" y="15867"/>
                  </a:cubicBezTo>
                  <a:cubicBezTo>
                    <a:pt x="4192" y="15977"/>
                    <a:pt x="4082" y="16069"/>
                    <a:pt x="4008" y="16179"/>
                  </a:cubicBezTo>
                  <a:cubicBezTo>
                    <a:pt x="3769" y="15977"/>
                    <a:pt x="3567" y="15775"/>
                    <a:pt x="3402" y="15517"/>
                  </a:cubicBezTo>
                  <a:cubicBezTo>
                    <a:pt x="3401" y="15516"/>
                    <a:pt x="3400" y="15516"/>
                    <a:pt x="3399" y="15516"/>
                  </a:cubicBezTo>
                  <a:lnTo>
                    <a:pt x="3399" y="15516"/>
                  </a:lnTo>
                  <a:cubicBezTo>
                    <a:pt x="3370" y="15516"/>
                    <a:pt x="3467" y="16178"/>
                    <a:pt x="3843" y="16823"/>
                  </a:cubicBezTo>
                  <a:cubicBezTo>
                    <a:pt x="3843" y="16896"/>
                    <a:pt x="3861" y="16970"/>
                    <a:pt x="3880" y="17043"/>
                  </a:cubicBezTo>
                  <a:cubicBezTo>
                    <a:pt x="3916" y="17301"/>
                    <a:pt x="4027" y="17540"/>
                    <a:pt x="4119" y="17779"/>
                  </a:cubicBezTo>
                  <a:cubicBezTo>
                    <a:pt x="4137" y="17797"/>
                    <a:pt x="4137" y="17815"/>
                    <a:pt x="4155" y="17834"/>
                  </a:cubicBezTo>
                  <a:cubicBezTo>
                    <a:pt x="4302" y="18165"/>
                    <a:pt x="4560" y="18918"/>
                    <a:pt x="4762" y="19562"/>
                  </a:cubicBezTo>
                  <a:cubicBezTo>
                    <a:pt x="4836" y="19801"/>
                    <a:pt x="4928" y="20132"/>
                    <a:pt x="5019" y="20444"/>
                  </a:cubicBezTo>
                  <a:cubicBezTo>
                    <a:pt x="4909" y="20242"/>
                    <a:pt x="4780" y="20058"/>
                    <a:pt x="4707" y="19930"/>
                  </a:cubicBezTo>
                  <a:cubicBezTo>
                    <a:pt x="4707" y="19911"/>
                    <a:pt x="4689" y="19893"/>
                    <a:pt x="4670" y="19874"/>
                  </a:cubicBezTo>
                  <a:cubicBezTo>
                    <a:pt x="4523" y="19580"/>
                    <a:pt x="4266" y="19047"/>
                    <a:pt x="4174" y="18863"/>
                  </a:cubicBezTo>
                  <a:cubicBezTo>
                    <a:pt x="4174" y="18863"/>
                    <a:pt x="4174" y="18863"/>
                    <a:pt x="4174" y="18882"/>
                  </a:cubicBezTo>
                  <a:cubicBezTo>
                    <a:pt x="4155" y="18845"/>
                    <a:pt x="4155" y="18808"/>
                    <a:pt x="4137" y="18771"/>
                  </a:cubicBezTo>
                  <a:cubicBezTo>
                    <a:pt x="4063" y="18606"/>
                    <a:pt x="3898" y="18330"/>
                    <a:pt x="3769" y="18128"/>
                  </a:cubicBezTo>
                  <a:cubicBezTo>
                    <a:pt x="3733" y="18036"/>
                    <a:pt x="3677" y="17944"/>
                    <a:pt x="3622" y="17870"/>
                  </a:cubicBezTo>
                  <a:cubicBezTo>
                    <a:pt x="3567" y="17797"/>
                    <a:pt x="3512" y="17723"/>
                    <a:pt x="3475" y="17650"/>
                  </a:cubicBezTo>
                  <a:cubicBezTo>
                    <a:pt x="3383" y="17521"/>
                    <a:pt x="3273" y="17429"/>
                    <a:pt x="3126" y="17411"/>
                  </a:cubicBezTo>
                  <a:lnTo>
                    <a:pt x="3107" y="17411"/>
                  </a:lnTo>
                  <a:cubicBezTo>
                    <a:pt x="3016" y="17393"/>
                    <a:pt x="2942" y="17393"/>
                    <a:pt x="2850" y="17393"/>
                  </a:cubicBezTo>
                  <a:cubicBezTo>
                    <a:pt x="2593" y="17393"/>
                    <a:pt x="2207" y="17448"/>
                    <a:pt x="1857" y="17668"/>
                  </a:cubicBezTo>
                  <a:cubicBezTo>
                    <a:pt x="1857" y="17668"/>
                    <a:pt x="1839" y="17687"/>
                    <a:pt x="1839" y="17687"/>
                  </a:cubicBezTo>
                  <a:cubicBezTo>
                    <a:pt x="1577" y="17861"/>
                    <a:pt x="1547" y="17970"/>
                    <a:pt x="1608" y="18137"/>
                  </a:cubicBezTo>
                  <a:lnTo>
                    <a:pt x="1608" y="18137"/>
                  </a:lnTo>
                  <a:cubicBezTo>
                    <a:pt x="1609" y="18139"/>
                    <a:pt x="1609" y="18140"/>
                    <a:pt x="1610" y="18141"/>
                  </a:cubicBezTo>
                  <a:lnTo>
                    <a:pt x="1610" y="18141"/>
                  </a:lnTo>
                  <a:cubicBezTo>
                    <a:pt x="1609" y="18140"/>
                    <a:pt x="1609" y="18139"/>
                    <a:pt x="1608" y="18138"/>
                  </a:cubicBezTo>
                  <a:lnTo>
                    <a:pt x="1608" y="18138"/>
                  </a:lnTo>
                  <a:cubicBezTo>
                    <a:pt x="1611" y="18146"/>
                    <a:pt x="1614" y="18154"/>
                    <a:pt x="1617" y="18162"/>
                  </a:cubicBezTo>
                  <a:lnTo>
                    <a:pt x="1617" y="18162"/>
                  </a:lnTo>
                  <a:cubicBezTo>
                    <a:pt x="1618" y="18169"/>
                    <a:pt x="1618" y="18176"/>
                    <a:pt x="1618" y="18183"/>
                  </a:cubicBezTo>
                  <a:cubicBezTo>
                    <a:pt x="1710" y="18404"/>
                    <a:pt x="1821" y="18624"/>
                    <a:pt x="1949" y="18826"/>
                  </a:cubicBezTo>
                  <a:cubicBezTo>
                    <a:pt x="1876" y="18826"/>
                    <a:pt x="1821" y="18845"/>
                    <a:pt x="1747" y="18900"/>
                  </a:cubicBezTo>
                  <a:cubicBezTo>
                    <a:pt x="1545" y="19029"/>
                    <a:pt x="1379" y="19176"/>
                    <a:pt x="1232" y="19360"/>
                  </a:cubicBezTo>
                  <a:cubicBezTo>
                    <a:pt x="1140" y="19470"/>
                    <a:pt x="1048" y="19599"/>
                    <a:pt x="1048" y="19746"/>
                  </a:cubicBezTo>
                  <a:cubicBezTo>
                    <a:pt x="1048" y="19838"/>
                    <a:pt x="1067" y="19911"/>
                    <a:pt x="1104" y="19966"/>
                  </a:cubicBezTo>
                  <a:cubicBezTo>
                    <a:pt x="1140" y="20021"/>
                    <a:pt x="1159" y="20058"/>
                    <a:pt x="1196" y="20095"/>
                  </a:cubicBezTo>
                  <a:cubicBezTo>
                    <a:pt x="1343" y="20297"/>
                    <a:pt x="1692" y="20738"/>
                    <a:pt x="1949" y="20757"/>
                  </a:cubicBezTo>
                  <a:cubicBezTo>
                    <a:pt x="1968" y="20775"/>
                    <a:pt x="1986" y="20775"/>
                    <a:pt x="2023" y="20794"/>
                  </a:cubicBezTo>
                  <a:cubicBezTo>
                    <a:pt x="2023" y="20867"/>
                    <a:pt x="2041" y="20941"/>
                    <a:pt x="2060" y="20996"/>
                  </a:cubicBezTo>
                  <a:lnTo>
                    <a:pt x="2041" y="20996"/>
                  </a:lnTo>
                  <a:cubicBezTo>
                    <a:pt x="1879" y="20871"/>
                    <a:pt x="1699" y="20797"/>
                    <a:pt x="1509" y="20797"/>
                  </a:cubicBezTo>
                  <a:cubicBezTo>
                    <a:pt x="1419" y="20797"/>
                    <a:pt x="1327" y="20813"/>
                    <a:pt x="1232" y="20849"/>
                  </a:cubicBezTo>
                  <a:cubicBezTo>
                    <a:pt x="1104" y="20867"/>
                    <a:pt x="993" y="20941"/>
                    <a:pt x="865" y="21033"/>
                  </a:cubicBezTo>
                  <a:cubicBezTo>
                    <a:pt x="681" y="21143"/>
                    <a:pt x="534" y="21308"/>
                    <a:pt x="460" y="21492"/>
                  </a:cubicBezTo>
                  <a:cubicBezTo>
                    <a:pt x="442" y="21566"/>
                    <a:pt x="423" y="21639"/>
                    <a:pt x="423" y="21713"/>
                  </a:cubicBezTo>
                  <a:cubicBezTo>
                    <a:pt x="423" y="21786"/>
                    <a:pt x="423" y="21842"/>
                    <a:pt x="442" y="21915"/>
                  </a:cubicBezTo>
                  <a:cubicBezTo>
                    <a:pt x="479" y="22099"/>
                    <a:pt x="570" y="22264"/>
                    <a:pt x="699" y="22411"/>
                  </a:cubicBezTo>
                  <a:cubicBezTo>
                    <a:pt x="699" y="22411"/>
                    <a:pt x="699" y="22430"/>
                    <a:pt x="718" y="22430"/>
                  </a:cubicBezTo>
                  <a:cubicBezTo>
                    <a:pt x="791" y="22503"/>
                    <a:pt x="865" y="22577"/>
                    <a:pt x="957" y="22632"/>
                  </a:cubicBezTo>
                  <a:cubicBezTo>
                    <a:pt x="1085" y="22724"/>
                    <a:pt x="1269" y="22816"/>
                    <a:pt x="1563" y="22853"/>
                  </a:cubicBezTo>
                  <a:cubicBezTo>
                    <a:pt x="1600" y="22871"/>
                    <a:pt x="1655" y="22871"/>
                    <a:pt x="1692" y="22889"/>
                  </a:cubicBezTo>
                  <a:cubicBezTo>
                    <a:pt x="1894" y="22926"/>
                    <a:pt x="2060" y="23018"/>
                    <a:pt x="2262" y="23110"/>
                  </a:cubicBezTo>
                  <a:cubicBezTo>
                    <a:pt x="2409" y="23165"/>
                    <a:pt x="2556" y="23220"/>
                    <a:pt x="2703" y="23276"/>
                  </a:cubicBezTo>
                  <a:cubicBezTo>
                    <a:pt x="2924" y="23367"/>
                    <a:pt x="3181" y="23478"/>
                    <a:pt x="3438" y="23551"/>
                  </a:cubicBezTo>
                  <a:cubicBezTo>
                    <a:pt x="3494" y="23570"/>
                    <a:pt x="3530" y="23588"/>
                    <a:pt x="3585" y="23606"/>
                  </a:cubicBezTo>
                  <a:cubicBezTo>
                    <a:pt x="3691" y="23652"/>
                    <a:pt x="3822" y="23685"/>
                    <a:pt x="3947" y="23685"/>
                  </a:cubicBezTo>
                  <a:cubicBezTo>
                    <a:pt x="3974" y="23685"/>
                    <a:pt x="4001" y="23683"/>
                    <a:pt x="4027" y="23680"/>
                  </a:cubicBezTo>
                  <a:cubicBezTo>
                    <a:pt x="4063" y="23680"/>
                    <a:pt x="4100" y="23662"/>
                    <a:pt x="4137" y="23643"/>
                  </a:cubicBezTo>
                  <a:cubicBezTo>
                    <a:pt x="4284" y="23606"/>
                    <a:pt x="4394" y="23515"/>
                    <a:pt x="4523" y="23331"/>
                  </a:cubicBezTo>
                  <a:cubicBezTo>
                    <a:pt x="4523" y="23312"/>
                    <a:pt x="4541" y="23294"/>
                    <a:pt x="4541" y="23276"/>
                  </a:cubicBezTo>
                  <a:cubicBezTo>
                    <a:pt x="4597" y="23202"/>
                    <a:pt x="4633" y="23128"/>
                    <a:pt x="4652" y="23055"/>
                  </a:cubicBezTo>
                  <a:cubicBezTo>
                    <a:pt x="4670" y="23000"/>
                    <a:pt x="4670" y="22945"/>
                    <a:pt x="4652" y="22889"/>
                  </a:cubicBezTo>
                  <a:lnTo>
                    <a:pt x="4652" y="22889"/>
                  </a:lnTo>
                  <a:cubicBezTo>
                    <a:pt x="4737" y="22900"/>
                    <a:pt x="4815" y="22911"/>
                    <a:pt x="4888" y="22911"/>
                  </a:cubicBezTo>
                  <a:cubicBezTo>
                    <a:pt x="4941" y="22911"/>
                    <a:pt x="4991" y="22905"/>
                    <a:pt x="5038" y="22889"/>
                  </a:cubicBezTo>
                  <a:cubicBezTo>
                    <a:pt x="5130" y="22871"/>
                    <a:pt x="5222" y="22834"/>
                    <a:pt x="5295" y="22798"/>
                  </a:cubicBezTo>
                  <a:cubicBezTo>
                    <a:pt x="5295" y="22798"/>
                    <a:pt x="5626" y="22706"/>
                    <a:pt x="5828" y="22338"/>
                  </a:cubicBezTo>
                  <a:cubicBezTo>
                    <a:pt x="5865" y="22264"/>
                    <a:pt x="5902" y="22172"/>
                    <a:pt x="5920" y="22099"/>
                  </a:cubicBezTo>
                  <a:cubicBezTo>
                    <a:pt x="5920" y="22081"/>
                    <a:pt x="5920" y="22062"/>
                    <a:pt x="5939" y="22044"/>
                  </a:cubicBezTo>
                  <a:lnTo>
                    <a:pt x="6031" y="22044"/>
                  </a:lnTo>
                  <a:cubicBezTo>
                    <a:pt x="5847" y="22908"/>
                    <a:pt x="6086" y="23680"/>
                    <a:pt x="6086" y="23772"/>
                  </a:cubicBezTo>
                  <a:cubicBezTo>
                    <a:pt x="6086" y="23772"/>
                    <a:pt x="6270" y="23239"/>
                    <a:pt x="6362" y="22669"/>
                  </a:cubicBezTo>
                  <a:cubicBezTo>
                    <a:pt x="6435" y="22172"/>
                    <a:pt x="6803" y="21842"/>
                    <a:pt x="7501" y="21382"/>
                  </a:cubicBezTo>
                  <a:cubicBezTo>
                    <a:pt x="7593" y="21566"/>
                    <a:pt x="7667" y="21750"/>
                    <a:pt x="7777" y="21897"/>
                  </a:cubicBezTo>
                  <a:cubicBezTo>
                    <a:pt x="7832" y="21970"/>
                    <a:pt x="7906" y="22062"/>
                    <a:pt x="7979" y="22136"/>
                  </a:cubicBezTo>
                  <a:cubicBezTo>
                    <a:pt x="8494" y="22926"/>
                    <a:pt x="9101" y="23643"/>
                    <a:pt x="9799" y="23974"/>
                  </a:cubicBezTo>
                  <a:cubicBezTo>
                    <a:pt x="10661" y="24376"/>
                    <a:pt x="11372" y="24470"/>
                    <a:pt x="11856" y="24470"/>
                  </a:cubicBezTo>
                  <a:cubicBezTo>
                    <a:pt x="12146" y="24470"/>
                    <a:pt x="12355" y="24436"/>
                    <a:pt x="12465" y="24415"/>
                  </a:cubicBezTo>
                  <a:lnTo>
                    <a:pt x="12465" y="24415"/>
                  </a:lnTo>
                  <a:cubicBezTo>
                    <a:pt x="12447" y="24434"/>
                    <a:pt x="12447" y="24452"/>
                    <a:pt x="12447" y="24452"/>
                  </a:cubicBezTo>
                  <a:cubicBezTo>
                    <a:pt x="12465" y="24434"/>
                    <a:pt x="12484" y="24415"/>
                    <a:pt x="12502" y="24397"/>
                  </a:cubicBezTo>
                  <a:cubicBezTo>
                    <a:pt x="12557" y="24415"/>
                    <a:pt x="12576" y="24434"/>
                    <a:pt x="12576" y="24434"/>
                  </a:cubicBezTo>
                  <a:cubicBezTo>
                    <a:pt x="12576" y="24434"/>
                    <a:pt x="12557" y="24415"/>
                    <a:pt x="12539" y="24397"/>
                  </a:cubicBezTo>
                  <a:cubicBezTo>
                    <a:pt x="12539" y="24397"/>
                    <a:pt x="12557" y="24379"/>
                    <a:pt x="12557" y="24379"/>
                  </a:cubicBezTo>
                  <a:lnTo>
                    <a:pt x="12576" y="24379"/>
                  </a:lnTo>
                  <a:cubicBezTo>
                    <a:pt x="12576" y="24379"/>
                    <a:pt x="12576" y="24360"/>
                    <a:pt x="12557" y="24342"/>
                  </a:cubicBezTo>
                  <a:cubicBezTo>
                    <a:pt x="12741" y="24176"/>
                    <a:pt x="12888" y="23993"/>
                    <a:pt x="13035" y="23790"/>
                  </a:cubicBezTo>
                  <a:cubicBezTo>
                    <a:pt x="13035" y="23790"/>
                    <a:pt x="14598" y="22706"/>
                    <a:pt x="14837" y="21382"/>
                  </a:cubicBezTo>
                  <a:cubicBezTo>
                    <a:pt x="15057" y="20077"/>
                    <a:pt x="15535" y="19635"/>
                    <a:pt x="16381" y="19562"/>
                  </a:cubicBezTo>
                  <a:cubicBezTo>
                    <a:pt x="16381" y="19562"/>
                    <a:pt x="16075" y="19327"/>
                    <a:pt x="15657" y="19327"/>
                  </a:cubicBezTo>
                  <a:cubicBezTo>
                    <a:pt x="15404" y="19327"/>
                    <a:pt x="15110" y="19413"/>
                    <a:pt x="14818" y="19691"/>
                  </a:cubicBezTo>
                  <a:cubicBezTo>
                    <a:pt x="14818" y="19617"/>
                    <a:pt x="14837" y="19562"/>
                    <a:pt x="14855" y="19488"/>
                  </a:cubicBezTo>
                  <a:cubicBezTo>
                    <a:pt x="14874" y="19470"/>
                    <a:pt x="14892" y="19452"/>
                    <a:pt x="14892" y="19452"/>
                  </a:cubicBezTo>
                  <a:cubicBezTo>
                    <a:pt x="14892" y="19452"/>
                    <a:pt x="14874" y="19433"/>
                    <a:pt x="14855" y="19415"/>
                  </a:cubicBezTo>
                  <a:cubicBezTo>
                    <a:pt x="14855" y="19378"/>
                    <a:pt x="14874" y="19341"/>
                    <a:pt x="14874" y="19323"/>
                  </a:cubicBezTo>
                  <a:cubicBezTo>
                    <a:pt x="14892" y="19341"/>
                    <a:pt x="14910" y="19360"/>
                    <a:pt x="14910" y="19360"/>
                  </a:cubicBezTo>
                  <a:cubicBezTo>
                    <a:pt x="14929" y="19341"/>
                    <a:pt x="15149" y="19084"/>
                    <a:pt x="15223" y="18992"/>
                  </a:cubicBezTo>
                  <a:cubicBezTo>
                    <a:pt x="15278" y="18900"/>
                    <a:pt x="15333" y="18808"/>
                    <a:pt x="15388" y="18735"/>
                  </a:cubicBezTo>
                  <a:cubicBezTo>
                    <a:pt x="15388" y="18753"/>
                    <a:pt x="15388" y="18753"/>
                    <a:pt x="15388" y="18753"/>
                  </a:cubicBezTo>
                  <a:lnTo>
                    <a:pt x="15462" y="18606"/>
                  </a:lnTo>
                  <a:cubicBezTo>
                    <a:pt x="15480" y="18551"/>
                    <a:pt x="15517" y="18514"/>
                    <a:pt x="15535" y="18477"/>
                  </a:cubicBezTo>
                  <a:cubicBezTo>
                    <a:pt x="15591" y="18367"/>
                    <a:pt x="15664" y="18257"/>
                    <a:pt x="15701" y="18146"/>
                  </a:cubicBezTo>
                  <a:cubicBezTo>
                    <a:pt x="15848" y="17907"/>
                    <a:pt x="16087" y="17448"/>
                    <a:pt x="16216" y="17006"/>
                  </a:cubicBezTo>
                  <a:cubicBezTo>
                    <a:pt x="16344" y="16602"/>
                    <a:pt x="16326" y="16216"/>
                    <a:pt x="16252" y="15830"/>
                  </a:cubicBezTo>
                  <a:cubicBezTo>
                    <a:pt x="16271" y="15811"/>
                    <a:pt x="16271" y="15811"/>
                    <a:pt x="16271" y="15811"/>
                  </a:cubicBezTo>
                  <a:cubicBezTo>
                    <a:pt x="16326" y="15756"/>
                    <a:pt x="16436" y="15646"/>
                    <a:pt x="16547" y="15481"/>
                  </a:cubicBezTo>
                  <a:cubicBezTo>
                    <a:pt x="16859" y="15003"/>
                    <a:pt x="17227" y="14120"/>
                    <a:pt x="16712" y="12907"/>
                  </a:cubicBezTo>
                  <a:cubicBezTo>
                    <a:pt x="16234" y="11620"/>
                    <a:pt x="15646" y="11307"/>
                    <a:pt x="15646" y="11307"/>
                  </a:cubicBezTo>
                  <a:lnTo>
                    <a:pt x="15646" y="11307"/>
                  </a:lnTo>
                  <a:cubicBezTo>
                    <a:pt x="15646" y="11307"/>
                    <a:pt x="15646" y="11436"/>
                    <a:pt x="15664" y="11601"/>
                  </a:cubicBezTo>
                  <a:cubicBezTo>
                    <a:pt x="15646" y="11822"/>
                    <a:pt x="15572" y="12153"/>
                    <a:pt x="15425" y="12741"/>
                  </a:cubicBezTo>
                  <a:cubicBezTo>
                    <a:pt x="15278" y="13256"/>
                    <a:pt x="15296" y="13679"/>
                    <a:pt x="15370" y="14010"/>
                  </a:cubicBezTo>
                  <a:cubicBezTo>
                    <a:pt x="15333" y="14083"/>
                    <a:pt x="15278" y="14175"/>
                    <a:pt x="15223" y="14249"/>
                  </a:cubicBezTo>
                  <a:cubicBezTo>
                    <a:pt x="15057" y="13844"/>
                    <a:pt x="14837" y="13238"/>
                    <a:pt x="14726" y="12760"/>
                  </a:cubicBezTo>
                  <a:cubicBezTo>
                    <a:pt x="14671" y="12226"/>
                    <a:pt x="14708" y="11675"/>
                    <a:pt x="14708" y="11528"/>
                  </a:cubicBezTo>
                  <a:lnTo>
                    <a:pt x="14708" y="11509"/>
                  </a:lnTo>
                  <a:cubicBezTo>
                    <a:pt x="14726" y="11252"/>
                    <a:pt x="14708" y="10976"/>
                    <a:pt x="14616" y="10701"/>
                  </a:cubicBezTo>
                  <a:cubicBezTo>
                    <a:pt x="14561" y="10443"/>
                    <a:pt x="14451" y="10186"/>
                    <a:pt x="14267" y="9984"/>
                  </a:cubicBezTo>
                  <a:cubicBezTo>
                    <a:pt x="14193" y="9873"/>
                    <a:pt x="14101" y="9781"/>
                    <a:pt x="14009" y="9671"/>
                  </a:cubicBezTo>
                  <a:cubicBezTo>
                    <a:pt x="13752" y="9414"/>
                    <a:pt x="13513" y="9211"/>
                    <a:pt x="13292" y="9083"/>
                  </a:cubicBezTo>
                  <a:cubicBezTo>
                    <a:pt x="12704" y="8697"/>
                    <a:pt x="12281" y="8660"/>
                    <a:pt x="12281" y="8660"/>
                  </a:cubicBezTo>
                  <a:lnTo>
                    <a:pt x="12281" y="8660"/>
                  </a:lnTo>
                  <a:cubicBezTo>
                    <a:pt x="12281" y="8660"/>
                    <a:pt x="12392" y="9414"/>
                    <a:pt x="12502" y="10094"/>
                  </a:cubicBezTo>
                  <a:cubicBezTo>
                    <a:pt x="12502" y="10149"/>
                    <a:pt x="12520" y="10204"/>
                    <a:pt x="12520" y="10204"/>
                  </a:cubicBezTo>
                  <a:cubicBezTo>
                    <a:pt x="12465" y="10076"/>
                    <a:pt x="12281" y="9689"/>
                    <a:pt x="11711" y="9377"/>
                  </a:cubicBezTo>
                  <a:cubicBezTo>
                    <a:pt x="11711" y="9340"/>
                    <a:pt x="11711" y="9285"/>
                    <a:pt x="11711" y="9248"/>
                  </a:cubicBezTo>
                  <a:cubicBezTo>
                    <a:pt x="11711" y="9248"/>
                    <a:pt x="11730" y="8678"/>
                    <a:pt x="11362" y="8164"/>
                  </a:cubicBezTo>
                  <a:cubicBezTo>
                    <a:pt x="11142" y="7833"/>
                    <a:pt x="10921" y="7630"/>
                    <a:pt x="10627" y="7483"/>
                  </a:cubicBezTo>
                  <a:cubicBezTo>
                    <a:pt x="10543" y="7197"/>
                    <a:pt x="10274" y="7019"/>
                    <a:pt x="9975" y="7019"/>
                  </a:cubicBezTo>
                  <a:cubicBezTo>
                    <a:pt x="9947" y="7019"/>
                    <a:pt x="9919" y="7021"/>
                    <a:pt x="9891" y="7024"/>
                  </a:cubicBezTo>
                  <a:cubicBezTo>
                    <a:pt x="9744" y="7042"/>
                    <a:pt x="9634" y="7134"/>
                    <a:pt x="9597" y="7281"/>
                  </a:cubicBezTo>
                  <a:cubicBezTo>
                    <a:pt x="9579" y="7281"/>
                    <a:pt x="9579" y="7299"/>
                    <a:pt x="9579" y="7299"/>
                  </a:cubicBezTo>
                  <a:cubicBezTo>
                    <a:pt x="9266" y="6950"/>
                    <a:pt x="8770" y="6601"/>
                    <a:pt x="8035" y="6399"/>
                  </a:cubicBezTo>
                  <a:cubicBezTo>
                    <a:pt x="8016" y="6380"/>
                    <a:pt x="7979" y="6343"/>
                    <a:pt x="7961" y="6325"/>
                  </a:cubicBezTo>
                  <a:cubicBezTo>
                    <a:pt x="8292" y="5994"/>
                    <a:pt x="9156" y="4854"/>
                    <a:pt x="8053" y="2924"/>
                  </a:cubicBezTo>
                  <a:lnTo>
                    <a:pt x="8053" y="2924"/>
                  </a:lnTo>
                  <a:cubicBezTo>
                    <a:pt x="8053" y="2924"/>
                    <a:pt x="7998" y="2979"/>
                    <a:pt x="7924" y="3071"/>
                  </a:cubicBezTo>
                  <a:cubicBezTo>
                    <a:pt x="7887" y="3089"/>
                    <a:pt x="7869" y="3126"/>
                    <a:pt x="7851" y="3145"/>
                  </a:cubicBezTo>
                  <a:cubicBezTo>
                    <a:pt x="7501" y="3494"/>
                    <a:pt x="7244" y="4064"/>
                    <a:pt x="7226" y="4450"/>
                  </a:cubicBezTo>
                  <a:cubicBezTo>
                    <a:pt x="7226" y="4450"/>
                    <a:pt x="7226" y="4468"/>
                    <a:pt x="7226" y="4468"/>
                  </a:cubicBezTo>
                  <a:cubicBezTo>
                    <a:pt x="7226" y="4505"/>
                    <a:pt x="7226" y="4542"/>
                    <a:pt x="7226" y="4579"/>
                  </a:cubicBezTo>
                  <a:cubicBezTo>
                    <a:pt x="7226" y="4909"/>
                    <a:pt x="7262" y="5148"/>
                    <a:pt x="7575" y="5700"/>
                  </a:cubicBezTo>
                  <a:cubicBezTo>
                    <a:pt x="7593" y="5755"/>
                    <a:pt x="7612" y="5792"/>
                    <a:pt x="7630" y="5829"/>
                  </a:cubicBezTo>
                  <a:cubicBezTo>
                    <a:pt x="7648" y="5865"/>
                    <a:pt x="7685" y="5921"/>
                    <a:pt x="7685" y="5957"/>
                  </a:cubicBezTo>
                  <a:cubicBezTo>
                    <a:pt x="7593" y="5792"/>
                    <a:pt x="7501" y="5626"/>
                    <a:pt x="7391" y="5443"/>
                  </a:cubicBezTo>
                  <a:cubicBezTo>
                    <a:pt x="7134" y="4891"/>
                    <a:pt x="6895" y="4064"/>
                    <a:pt x="6858" y="3917"/>
                  </a:cubicBezTo>
                  <a:lnTo>
                    <a:pt x="6876" y="3641"/>
                  </a:lnTo>
                  <a:lnTo>
                    <a:pt x="7336" y="3016"/>
                  </a:lnTo>
                  <a:lnTo>
                    <a:pt x="7612" y="2648"/>
                  </a:lnTo>
                  <a:cubicBezTo>
                    <a:pt x="7612" y="2648"/>
                    <a:pt x="8016" y="1986"/>
                    <a:pt x="8053" y="1582"/>
                  </a:cubicBezTo>
                  <a:cubicBezTo>
                    <a:pt x="8163" y="920"/>
                    <a:pt x="8016" y="1"/>
                    <a:pt x="80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4" name="Google Shape;2684;p14"/>
            <p:cNvGrpSpPr/>
            <p:nvPr/>
          </p:nvGrpSpPr>
          <p:grpSpPr>
            <a:xfrm>
              <a:off x="2299591" y="678525"/>
              <a:ext cx="9109504" cy="6222091"/>
              <a:chOff x="2299591" y="678525"/>
              <a:chExt cx="9109504" cy="6222091"/>
            </a:xfrm>
          </p:grpSpPr>
          <p:sp>
            <p:nvSpPr>
              <p:cNvPr id="2685" name="Google Shape;2685;p14"/>
              <p:cNvSpPr/>
              <p:nvPr/>
            </p:nvSpPr>
            <p:spPr>
              <a:xfrm flipH="1" rot="-874146">
                <a:off x="2703285" y="1654049"/>
                <a:ext cx="8302117" cy="4271042"/>
              </a:xfrm>
              <a:custGeom>
                <a:rect b="b" l="l" r="r" t="t"/>
                <a:pathLst>
                  <a:path extrusionOk="0" h="22945" w="44602">
                    <a:moveTo>
                      <a:pt x="4652" y="3953"/>
                    </a:moveTo>
                    <a:lnTo>
                      <a:pt x="4652" y="3953"/>
                    </a:lnTo>
                    <a:cubicBezTo>
                      <a:pt x="4541" y="4211"/>
                      <a:pt x="4450" y="4468"/>
                      <a:pt x="4413" y="4744"/>
                    </a:cubicBezTo>
                    <a:cubicBezTo>
                      <a:pt x="4413" y="4781"/>
                      <a:pt x="4413" y="4799"/>
                      <a:pt x="4413" y="4836"/>
                    </a:cubicBezTo>
                    <a:cubicBezTo>
                      <a:pt x="4394" y="4873"/>
                      <a:pt x="4376" y="4909"/>
                      <a:pt x="4358" y="4946"/>
                    </a:cubicBezTo>
                    <a:cubicBezTo>
                      <a:pt x="4302" y="4707"/>
                      <a:pt x="4302" y="4468"/>
                      <a:pt x="4413" y="4266"/>
                    </a:cubicBezTo>
                    <a:cubicBezTo>
                      <a:pt x="4468" y="4137"/>
                      <a:pt x="4560" y="4045"/>
                      <a:pt x="4652" y="3953"/>
                    </a:cubicBezTo>
                    <a:close/>
                    <a:moveTo>
                      <a:pt x="6104" y="3953"/>
                    </a:moveTo>
                    <a:cubicBezTo>
                      <a:pt x="6086" y="4211"/>
                      <a:pt x="6086" y="4468"/>
                      <a:pt x="6049" y="4726"/>
                    </a:cubicBezTo>
                    <a:cubicBezTo>
                      <a:pt x="6012" y="5112"/>
                      <a:pt x="5939" y="5498"/>
                      <a:pt x="5792" y="5865"/>
                    </a:cubicBezTo>
                    <a:cubicBezTo>
                      <a:pt x="5773" y="5921"/>
                      <a:pt x="5755" y="5957"/>
                      <a:pt x="5736" y="6012"/>
                    </a:cubicBezTo>
                    <a:cubicBezTo>
                      <a:pt x="5718" y="5865"/>
                      <a:pt x="5700" y="5737"/>
                      <a:pt x="5700" y="5590"/>
                    </a:cubicBezTo>
                    <a:cubicBezTo>
                      <a:pt x="5681" y="5148"/>
                      <a:pt x="5773" y="4707"/>
                      <a:pt x="5939" y="4321"/>
                    </a:cubicBezTo>
                    <a:cubicBezTo>
                      <a:pt x="5975" y="4192"/>
                      <a:pt x="6049" y="4082"/>
                      <a:pt x="6104" y="3953"/>
                    </a:cubicBezTo>
                    <a:close/>
                    <a:moveTo>
                      <a:pt x="9671" y="6821"/>
                    </a:moveTo>
                    <a:lnTo>
                      <a:pt x="9671" y="6821"/>
                    </a:lnTo>
                    <a:cubicBezTo>
                      <a:pt x="9689" y="6877"/>
                      <a:pt x="9707" y="6950"/>
                      <a:pt x="9726" y="7024"/>
                    </a:cubicBezTo>
                    <a:cubicBezTo>
                      <a:pt x="9744" y="7116"/>
                      <a:pt x="9763" y="7207"/>
                      <a:pt x="9781" y="7299"/>
                    </a:cubicBezTo>
                    <a:cubicBezTo>
                      <a:pt x="9781" y="7299"/>
                      <a:pt x="9763" y="7318"/>
                      <a:pt x="9763" y="7336"/>
                    </a:cubicBezTo>
                    <a:cubicBezTo>
                      <a:pt x="9763" y="7446"/>
                      <a:pt x="9744" y="7538"/>
                      <a:pt x="9744" y="7649"/>
                    </a:cubicBezTo>
                    <a:cubicBezTo>
                      <a:pt x="9763" y="7759"/>
                      <a:pt x="9763" y="7888"/>
                      <a:pt x="9744" y="7998"/>
                    </a:cubicBezTo>
                    <a:cubicBezTo>
                      <a:pt x="9726" y="7961"/>
                      <a:pt x="9707" y="7906"/>
                      <a:pt x="9689" y="7869"/>
                    </a:cubicBezTo>
                    <a:cubicBezTo>
                      <a:pt x="9689" y="7869"/>
                      <a:pt x="9689" y="7851"/>
                      <a:pt x="9689" y="7851"/>
                    </a:cubicBezTo>
                    <a:cubicBezTo>
                      <a:pt x="9689" y="7777"/>
                      <a:pt x="9689" y="7685"/>
                      <a:pt x="9689" y="7612"/>
                    </a:cubicBezTo>
                    <a:cubicBezTo>
                      <a:pt x="9707" y="7410"/>
                      <a:pt x="9726" y="7189"/>
                      <a:pt x="9707" y="6968"/>
                    </a:cubicBezTo>
                    <a:cubicBezTo>
                      <a:pt x="9689" y="6932"/>
                      <a:pt x="9689" y="6877"/>
                      <a:pt x="9671" y="6821"/>
                    </a:cubicBezTo>
                    <a:close/>
                    <a:moveTo>
                      <a:pt x="10185" y="6564"/>
                    </a:moveTo>
                    <a:cubicBezTo>
                      <a:pt x="10185" y="6582"/>
                      <a:pt x="10185" y="6601"/>
                      <a:pt x="10204" y="6619"/>
                    </a:cubicBezTo>
                    <a:cubicBezTo>
                      <a:pt x="10222" y="6711"/>
                      <a:pt x="10241" y="6877"/>
                      <a:pt x="10241" y="7024"/>
                    </a:cubicBezTo>
                    <a:cubicBezTo>
                      <a:pt x="10259" y="7171"/>
                      <a:pt x="10259" y="7336"/>
                      <a:pt x="10296" y="7446"/>
                    </a:cubicBezTo>
                    <a:cubicBezTo>
                      <a:pt x="10259" y="7741"/>
                      <a:pt x="10222" y="8035"/>
                      <a:pt x="10185" y="8329"/>
                    </a:cubicBezTo>
                    <a:cubicBezTo>
                      <a:pt x="10185" y="8329"/>
                      <a:pt x="10185" y="8329"/>
                      <a:pt x="10185" y="8347"/>
                    </a:cubicBezTo>
                    <a:cubicBezTo>
                      <a:pt x="10149" y="8274"/>
                      <a:pt x="10130" y="8200"/>
                      <a:pt x="10094" y="8127"/>
                    </a:cubicBezTo>
                    <a:cubicBezTo>
                      <a:pt x="10149" y="7888"/>
                      <a:pt x="10149" y="7630"/>
                      <a:pt x="10149" y="7373"/>
                    </a:cubicBezTo>
                    <a:cubicBezTo>
                      <a:pt x="10149" y="7171"/>
                      <a:pt x="10149" y="6987"/>
                      <a:pt x="10167" y="6785"/>
                    </a:cubicBezTo>
                    <a:lnTo>
                      <a:pt x="10167" y="6748"/>
                    </a:lnTo>
                    <a:cubicBezTo>
                      <a:pt x="10167" y="6693"/>
                      <a:pt x="10167" y="6638"/>
                      <a:pt x="10185" y="6564"/>
                    </a:cubicBezTo>
                    <a:close/>
                    <a:moveTo>
                      <a:pt x="9855" y="7759"/>
                    </a:moveTo>
                    <a:lnTo>
                      <a:pt x="9855" y="7759"/>
                    </a:lnTo>
                    <a:cubicBezTo>
                      <a:pt x="9891" y="7888"/>
                      <a:pt x="9946" y="8016"/>
                      <a:pt x="9983" y="8145"/>
                    </a:cubicBezTo>
                    <a:cubicBezTo>
                      <a:pt x="9983" y="8219"/>
                      <a:pt x="9965" y="8292"/>
                      <a:pt x="9965" y="8366"/>
                    </a:cubicBezTo>
                    <a:cubicBezTo>
                      <a:pt x="9928" y="8292"/>
                      <a:pt x="9891" y="8237"/>
                      <a:pt x="9855" y="8163"/>
                    </a:cubicBezTo>
                    <a:cubicBezTo>
                      <a:pt x="9855" y="8035"/>
                      <a:pt x="9873" y="7906"/>
                      <a:pt x="9855" y="7759"/>
                    </a:cubicBezTo>
                    <a:close/>
                    <a:moveTo>
                      <a:pt x="9450" y="7667"/>
                    </a:moveTo>
                    <a:lnTo>
                      <a:pt x="9450" y="7667"/>
                    </a:lnTo>
                    <a:cubicBezTo>
                      <a:pt x="9487" y="7741"/>
                      <a:pt x="9524" y="7814"/>
                      <a:pt x="9579" y="7906"/>
                    </a:cubicBezTo>
                    <a:cubicBezTo>
                      <a:pt x="9579" y="7961"/>
                      <a:pt x="9579" y="7998"/>
                      <a:pt x="9579" y="8053"/>
                    </a:cubicBezTo>
                    <a:cubicBezTo>
                      <a:pt x="9560" y="8163"/>
                      <a:pt x="9560" y="8292"/>
                      <a:pt x="9560" y="8402"/>
                    </a:cubicBezTo>
                    <a:cubicBezTo>
                      <a:pt x="9560" y="8384"/>
                      <a:pt x="9560" y="8384"/>
                      <a:pt x="9560" y="8366"/>
                    </a:cubicBezTo>
                    <a:lnTo>
                      <a:pt x="9542" y="8292"/>
                    </a:lnTo>
                    <a:cubicBezTo>
                      <a:pt x="9524" y="8163"/>
                      <a:pt x="9505" y="8035"/>
                      <a:pt x="9487" y="7906"/>
                    </a:cubicBezTo>
                    <a:cubicBezTo>
                      <a:pt x="9468" y="7833"/>
                      <a:pt x="9468" y="7759"/>
                      <a:pt x="9450" y="7667"/>
                    </a:cubicBezTo>
                    <a:close/>
                    <a:moveTo>
                      <a:pt x="9671" y="8090"/>
                    </a:moveTo>
                    <a:cubicBezTo>
                      <a:pt x="9707" y="8127"/>
                      <a:pt x="9726" y="8163"/>
                      <a:pt x="9744" y="8200"/>
                    </a:cubicBezTo>
                    <a:cubicBezTo>
                      <a:pt x="9744" y="8200"/>
                      <a:pt x="9744" y="8200"/>
                      <a:pt x="9744" y="8219"/>
                    </a:cubicBezTo>
                    <a:cubicBezTo>
                      <a:pt x="9726" y="8347"/>
                      <a:pt x="9726" y="8476"/>
                      <a:pt x="9726" y="8605"/>
                    </a:cubicBezTo>
                    <a:cubicBezTo>
                      <a:pt x="9707" y="8586"/>
                      <a:pt x="9671" y="8586"/>
                      <a:pt x="9652" y="8568"/>
                    </a:cubicBezTo>
                    <a:cubicBezTo>
                      <a:pt x="9671" y="8402"/>
                      <a:pt x="9671" y="8237"/>
                      <a:pt x="9671" y="8090"/>
                    </a:cubicBezTo>
                    <a:close/>
                    <a:moveTo>
                      <a:pt x="9836" y="8366"/>
                    </a:moveTo>
                    <a:cubicBezTo>
                      <a:pt x="9873" y="8421"/>
                      <a:pt x="9910" y="8476"/>
                      <a:pt x="9928" y="8513"/>
                    </a:cubicBezTo>
                    <a:lnTo>
                      <a:pt x="9946" y="8549"/>
                    </a:lnTo>
                    <a:cubicBezTo>
                      <a:pt x="9946" y="8586"/>
                      <a:pt x="9946" y="8623"/>
                      <a:pt x="9946" y="8660"/>
                    </a:cubicBezTo>
                    <a:cubicBezTo>
                      <a:pt x="9946" y="8678"/>
                      <a:pt x="9946" y="8697"/>
                      <a:pt x="9946" y="8715"/>
                    </a:cubicBezTo>
                    <a:cubicBezTo>
                      <a:pt x="9910" y="8678"/>
                      <a:pt x="9873" y="8660"/>
                      <a:pt x="9836" y="8641"/>
                    </a:cubicBezTo>
                    <a:cubicBezTo>
                      <a:pt x="9836" y="8549"/>
                      <a:pt x="9836" y="8458"/>
                      <a:pt x="9836" y="8366"/>
                    </a:cubicBezTo>
                    <a:close/>
                    <a:moveTo>
                      <a:pt x="10075" y="8347"/>
                    </a:moveTo>
                    <a:cubicBezTo>
                      <a:pt x="10094" y="8402"/>
                      <a:pt x="10112" y="8439"/>
                      <a:pt x="10130" y="8494"/>
                    </a:cubicBezTo>
                    <a:cubicBezTo>
                      <a:pt x="10130" y="8494"/>
                      <a:pt x="10130" y="8513"/>
                      <a:pt x="10149" y="8513"/>
                    </a:cubicBezTo>
                    <a:lnTo>
                      <a:pt x="10167" y="8513"/>
                    </a:lnTo>
                    <a:cubicBezTo>
                      <a:pt x="10149" y="8623"/>
                      <a:pt x="10149" y="8715"/>
                      <a:pt x="10130" y="8807"/>
                    </a:cubicBezTo>
                    <a:cubicBezTo>
                      <a:pt x="10094" y="8788"/>
                      <a:pt x="10075" y="8788"/>
                      <a:pt x="10038" y="8770"/>
                    </a:cubicBezTo>
                    <a:cubicBezTo>
                      <a:pt x="10038" y="8733"/>
                      <a:pt x="10057" y="8697"/>
                      <a:pt x="10057" y="8678"/>
                    </a:cubicBezTo>
                    <a:cubicBezTo>
                      <a:pt x="10057" y="8568"/>
                      <a:pt x="10057" y="8458"/>
                      <a:pt x="10075" y="8347"/>
                    </a:cubicBezTo>
                    <a:close/>
                    <a:moveTo>
                      <a:pt x="10277" y="8807"/>
                    </a:moveTo>
                    <a:cubicBezTo>
                      <a:pt x="10277" y="8844"/>
                      <a:pt x="10259" y="8862"/>
                      <a:pt x="10259" y="8880"/>
                    </a:cubicBezTo>
                    <a:cubicBezTo>
                      <a:pt x="10259" y="8880"/>
                      <a:pt x="10259" y="8899"/>
                      <a:pt x="10259" y="8899"/>
                    </a:cubicBezTo>
                    <a:lnTo>
                      <a:pt x="10222" y="8880"/>
                    </a:lnTo>
                    <a:cubicBezTo>
                      <a:pt x="10222" y="8862"/>
                      <a:pt x="10222" y="8844"/>
                      <a:pt x="10241" y="8844"/>
                    </a:cubicBezTo>
                    <a:cubicBezTo>
                      <a:pt x="10241" y="8825"/>
                      <a:pt x="10241" y="8825"/>
                      <a:pt x="10259" y="8807"/>
                    </a:cubicBezTo>
                    <a:close/>
                    <a:moveTo>
                      <a:pt x="15821" y="7906"/>
                    </a:moveTo>
                    <a:cubicBezTo>
                      <a:pt x="15748" y="8064"/>
                      <a:pt x="15642" y="8206"/>
                      <a:pt x="15535" y="8366"/>
                    </a:cubicBezTo>
                    <a:cubicBezTo>
                      <a:pt x="15499" y="8402"/>
                      <a:pt x="15462" y="8458"/>
                      <a:pt x="15443" y="8513"/>
                    </a:cubicBezTo>
                    <a:cubicBezTo>
                      <a:pt x="15333" y="8641"/>
                      <a:pt x="15241" y="8788"/>
                      <a:pt x="15131" y="8917"/>
                    </a:cubicBezTo>
                    <a:cubicBezTo>
                      <a:pt x="15204" y="8770"/>
                      <a:pt x="15296" y="8623"/>
                      <a:pt x="15370" y="8476"/>
                    </a:cubicBezTo>
                    <a:cubicBezTo>
                      <a:pt x="15407" y="8421"/>
                      <a:pt x="15443" y="8366"/>
                      <a:pt x="15480" y="8310"/>
                    </a:cubicBezTo>
                    <a:cubicBezTo>
                      <a:pt x="15517" y="8274"/>
                      <a:pt x="15554" y="8219"/>
                      <a:pt x="15590" y="8163"/>
                    </a:cubicBezTo>
                    <a:cubicBezTo>
                      <a:pt x="15646" y="8072"/>
                      <a:pt x="15738" y="7998"/>
                      <a:pt x="15811" y="7906"/>
                    </a:cubicBezTo>
                    <a:cubicBezTo>
                      <a:pt x="15815" y="7906"/>
                      <a:pt x="15819" y="7906"/>
                      <a:pt x="15821" y="7906"/>
                    </a:cubicBezTo>
                    <a:close/>
                    <a:moveTo>
                      <a:pt x="10590" y="8586"/>
                    </a:moveTo>
                    <a:lnTo>
                      <a:pt x="10590" y="8586"/>
                    </a:lnTo>
                    <a:cubicBezTo>
                      <a:pt x="10553" y="8733"/>
                      <a:pt x="10498" y="8880"/>
                      <a:pt x="10424" y="8991"/>
                    </a:cubicBezTo>
                    <a:cubicBezTo>
                      <a:pt x="10406" y="8991"/>
                      <a:pt x="10388" y="8972"/>
                      <a:pt x="10369" y="8954"/>
                    </a:cubicBezTo>
                    <a:cubicBezTo>
                      <a:pt x="10369" y="8954"/>
                      <a:pt x="10369" y="8936"/>
                      <a:pt x="10369" y="8917"/>
                    </a:cubicBezTo>
                    <a:cubicBezTo>
                      <a:pt x="10443" y="8807"/>
                      <a:pt x="10516" y="8697"/>
                      <a:pt x="10590" y="8586"/>
                    </a:cubicBezTo>
                    <a:close/>
                    <a:moveTo>
                      <a:pt x="23882" y="9303"/>
                    </a:moveTo>
                    <a:cubicBezTo>
                      <a:pt x="23955" y="9340"/>
                      <a:pt x="24084" y="9340"/>
                      <a:pt x="24103" y="9340"/>
                    </a:cubicBezTo>
                    <a:cubicBezTo>
                      <a:pt x="24139" y="9414"/>
                      <a:pt x="24158" y="9487"/>
                      <a:pt x="24194" y="9561"/>
                    </a:cubicBezTo>
                    <a:cubicBezTo>
                      <a:pt x="24158" y="9542"/>
                      <a:pt x="24121" y="9505"/>
                      <a:pt x="24084" y="9505"/>
                    </a:cubicBezTo>
                    <a:cubicBezTo>
                      <a:pt x="24058" y="9492"/>
                      <a:pt x="24023" y="9479"/>
                      <a:pt x="23985" y="9479"/>
                    </a:cubicBezTo>
                    <a:cubicBezTo>
                      <a:pt x="23969" y="9479"/>
                      <a:pt x="23953" y="9482"/>
                      <a:pt x="23937" y="9487"/>
                    </a:cubicBezTo>
                    <a:cubicBezTo>
                      <a:pt x="23937" y="9469"/>
                      <a:pt x="23937" y="9469"/>
                      <a:pt x="23937" y="9469"/>
                    </a:cubicBezTo>
                    <a:cubicBezTo>
                      <a:pt x="23919" y="9414"/>
                      <a:pt x="23919" y="9358"/>
                      <a:pt x="23882" y="9322"/>
                    </a:cubicBezTo>
                    <a:cubicBezTo>
                      <a:pt x="23864" y="9322"/>
                      <a:pt x="23845" y="9303"/>
                      <a:pt x="23845" y="9303"/>
                    </a:cubicBezTo>
                    <a:close/>
                    <a:moveTo>
                      <a:pt x="14506" y="8513"/>
                    </a:moveTo>
                    <a:cubicBezTo>
                      <a:pt x="14487" y="8568"/>
                      <a:pt x="14469" y="8623"/>
                      <a:pt x="14451" y="8678"/>
                    </a:cubicBezTo>
                    <a:cubicBezTo>
                      <a:pt x="14432" y="8715"/>
                      <a:pt x="14414" y="8752"/>
                      <a:pt x="14414" y="8788"/>
                    </a:cubicBezTo>
                    <a:cubicBezTo>
                      <a:pt x="14340" y="8972"/>
                      <a:pt x="14248" y="9138"/>
                      <a:pt x="14138" y="9322"/>
                    </a:cubicBezTo>
                    <a:cubicBezTo>
                      <a:pt x="14101" y="9358"/>
                      <a:pt x="14083" y="9414"/>
                      <a:pt x="14046" y="9450"/>
                    </a:cubicBezTo>
                    <a:cubicBezTo>
                      <a:pt x="13991" y="9524"/>
                      <a:pt x="13954" y="9616"/>
                      <a:pt x="13899" y="9689"/>
                    </a:cubicBezTo>
                    <a:cubicBezTo>
                      <a:pt x="13899" y="9671"/>
                      <a:pt x="13918" y="9671"/>
                      <a:pt x="13918" y="9653"/>
                    </a:cubicBezTo>
                    <a:cubicBezTo>
                      <a:pt x="14009" y="9469"/>
                      <a:pt x="14120" y="9266"/>
                      <a:pt x="14212" y="9083"/>
                    </a:cubicBezTo>
                    <a:cubicBezTo>
                      <a:pt x="14285" y="8917"/>
                      <a:pt x="14377" y="8770"/>
                      <a:pt x="14451" y="8623"/>
                    </a:cubicBezTo>
                    <a:cubicBezTo>
                      <a:pt x="14469" y="8586"/>
                      <a:pt x="14487" y="8549"/>
                      <a:pt x="14506" y="8513"/>
                    </a:cubicBezTo>
                    <a:close/>
                    <a:moveTo>
                      <a:pt x="15039" y="8862"/>
                    </a:moveTo>
                    <a:cubicBezTo>
                      <a:pt x="15039" y="8880"/>
                      <a:pt x="15021" y="8880"/>
                      <a:pt x="15021" y="8899"/>
                    </a:cubicBezTo>
                    <a:cubicBezTo>
                      <a:pt x="14929" y="9046"/>
                      <a:pt x="14837" y="9193"/>
                      <a:pt x="14745" y="9358"/>
                    </a:cubicBezTo>
                    <a:cubicBezTo>
                      <a:pt x="14579" y="9469"/>
                      <a:pt x="14432" y="9579"/>
                      <a:pt x="14267" y="9708"/>
                    </a:cubicBezTo>
                    <a:cubicBezTo>
                      <a:pt x="14322" y="9616"/>
                      <a:pt x="14377" y="9524"/>
                      <a:pt x="14451" y="9432"/>
                    </a:cubicBezTo>
                    <a:cubicBezTo>
                      <a:pt x="14469" y="9414"/>
                      <a:pt x="14487" y="9395"/>
                      <a:pt x="14524" y="9377"/>
                    </a:cubicBezTo>
                    <a:cubicBezTo>
                      <a:pt x="14579" y="9358"/>
                      <a:pt x="14635" y="9322"/>
                      <a:pt x="14690" y="9266"/>
                    </a:cubicBezTo>
                    <a:cubicBezTo>
                      <a:pt x="14745" y="9211"/>
                      <a:pt x="14800" y="9138"/>
                      <a:pt x="14855" y="9064"/>
                    </a:cubicBezTo>
                    <a:cubicBezTo>
                      <a:pt x="14910" y="9009"/>
                      <a:pt x="14965" y="8936"/>
                      <a:pt x="15021" y="8880"/>
                    </a:cubicBezTo>
                    <a:cubicBezTo>
                      <a:pt x="15021" y="8880"/>
                      <a:pt x="15039" y="8862"/>
                      <a:pt x="15039" y="8862"/>
                    </a:cubicBezTo>
                    <a:close/>
                    <a:moveTo>
                      <a:pt x="23533" y="9266"/>
                    </a:moveTo>
                    <a:cubicBezTo>
                      <a:pt x="23569" y="9303"/>
                      <a:pt x="23606" y="9303"/>
                      <a:pt x="23643" y="9322"/>
                    </a:cubicBezTo>
                    <a:cubicBezTo>
                      <a:pt x="23625" y="9322"/>
                      <a:pt x="23606" y="9340"/>
                      <a:pt x="23588" y="9358"/>
                    </a:cubicBezTo>
                    <a:cubicBezTo>
                      <a:pt x="23514" y="9432"/>
                      <a:pt x="23496" y="9542"/>
                      <a:pt x="23496" y="9653"/>
                    </a:cubicBezTo>
                    <a:cubicBezTo>
                      <a:pt x="23496" y="9689"/>
                      <a:pt x="23496" y="9744"/>
                      <a:pt x="23496" y="9781"/>
                    </a:cubicBezTo>
                    <a:cubicBezTo>
                      <a:pt x="23496" y="9792"/>
                      <a:pt x="23496" y="9803"/>
                      <a:pt x="23500" y="9810"/>
                    </a:cubicBezTo>
                    <a:lnTo>
                      <a:pt x="23500" y="9810"/>
                    </a:lnTo>
                    <a:cubicBezTo>
                      <a:pt x="23472" y="9794"/>
                      <a:pt x="23456" y="9779"/>
                      <a:pt x="23441" y="9763"/>
                    </a:cubicBezTo>
                    <a:cubicBezTo>
                      <a:pt x="23441" y="9689"/>
                      <a:pt x="23441" y="9616"/>
                      <a:pt x="23441" y="9542"/>
                    </a:cubicBezTo>
                    <a:cubicBezTo>
                      <a:pt x="23459" y="9450"/>
                      <a:pt x="23496" y="9377"/>
                      <a:pt x="23533" y="9285"/>
                    </a:cubicBezTo>
                    <a:cubicBezTo>
                      <a:pt x="23533" y="9285"/>
                      <a:pt x="23533" y="9285"/>
                      <a:pt x="23533" y="9266"/>
                    </a:cubicBezTo>
                    <a:close/>
                    <a:moveTo>
                      <a:pt x="13806" y="9856"/>
                    </a:moveTo>
                    <a:cubicBezTo>
                      <a:pt x="13770" y="9911"/>
                      <a:pt x="13734" y="9984"/>
                      <a:pt x="13715" y="10039"/>
                    </a:cubicBezTo>
                    <a:cubicBezTo>
                      <a:pt x="13715" y="10039"/>
                      <a:pt x="13697" y="10057"/>
                      <a:pt x="13697" y="10057"/>
                    </a:cubicBezTo>
                    <a:cubicBezTo>
                      <a:pt x="13733" y="9984"/>
                      <a:pt x="13770" y="9911"/>
                      <a:pt x="13806" y="9856"/>
                    </a:cubicBezTo>
                    <a:close/>
                    <a:moveTo>
                      <a:pt x="16326" y="8531"/>
                    </a:moveTo>
                    <a:cubicBezTo>
                      <a:pt x="16289" y="8586"/>
                      <a:pt x="16234" y="8641"/>
                      <a:pt x="16197" y="8715"/>
                    </a:cubicBezTo>
                    <a:cubicBezTo>
                      <a:pt x="16068" y="8917"/>
                      <a:pt x="15921" y="9138"/>
                      <a:pt x="15774" y="9340"/>
                    </a:cubicBezTo>
                    <a:cubicBezTo>
                      <a:pt x="15609" y="9597"/>
                      <a:pt x="15388" y="9818"/>
                      <a:pt x="15149" y="10039"/>
                    </a:cubicBezTo>
                    <a:cubicBezTo>
                      <a:pt x="15131" y="10039"/>
                      <a:pt x="15113" y="10075"/>
                      <a:pt x="15076" y="10094"/>
                    </a:cubicBezTo>
                    <a:cubicBezTo>
                      <a:pt x="15076" y="10112"/>
                      <a:pt x="15076" y="10112"/>
                      <a:pt x="15076" y="10112"/>
                    </a:cubicBezTo>
                    <a:lnTo>
                      <a:pt x="15057" y="10112"/>
                    </a:lnTo>
                    <a:cubicBezTo>
                      <a:pt x="15002" y="10131"/>
                      <a:pt x="14947" y="10131"/>
                      <a:pt x="14892" y="10149"/>
                    </a:cubicBezTo>
                    <a:cubicBezTo>
                      <a:pt x="15113" y="9892"/>
                      <a:pt x="15333" y="9634"/>
                      <a:pt x="15517" y="9377"/>
                    </a:cubicBezTo>
                    <a:cubicBezTo>
                      <a:pt x="15572" y="9285"/>
                      <a:pt x="15627" y="9211"/>
                      <a:pt x="15682" y="9119"/>
                    </a:cubicBezTo>
                    <a:cubicBezTo>
                      <a:pt x="15719" y="9083"/>
                      <a:pt x="15774" y="9064"/>
                      <a:pt x="15811" y="9027"/>
                    </a:cubicBezTo>
                    <a:cubicBezTo>
                      <a:pt x="15977" y="8862"/>
                      <a:pt x="16160" y="8697"/>
                      <a:pt x="16326" y="8531"/>
                    </a:cubicBezTo>
                    <a:close/>
                    <a:moveTo>
                      <a:pt x="15204" y="9156"/>
                    </a:moveTo>
                    <a:lnTo>
                      <a:pt x="15204" y="9156"/>
                    </a:lnTo>
                    <a:cubicBezTo>
                      <a:pt x="15113" y="9285"/>
                      <a:pt x="15021" y="9414"/>
                      <a:pt x="14947" y="9542"/>
                    </a:cubicBezTo>
                    <a:cubicBezTo>
                      <a:pt x="14892" y="9634"/>
                      <a:pt x="14818" y="9708"/>
                      <a:pt x="14763" y="9800"/>
                    </a:cubicBezTo>
                    <a:cubicBezTo>
                      <a:pt x="14598" y="9947"/>
                      <a:pt x="14432" y="10075"/>
                      <a:pt x="14267" y="10204"/>
                    </a:cubicBezTo>
                    <a:cubicBezTo>
                      <a:pt x="14451" y="9983"/>
                      <a:pt x="14616" y="9744"/>
                      <a:pt x="14763" y="9505"/>
                    </a:cubicBezTo>
                    <a:cubicBezTo>
                      <a:pt x="14800" y="9469"/>
                      <a:pt x="14837" y="9432"/>
                      <a:pt x="14874" y="9395"/>
                    </a:cubicBezTo>
                    <a:cubicBezTo>
                      <a:pt x="14892" y="9377"/>
                      <a:pt x="14929" y="9358"/>
                      <a:pt x="14947" y="9340"/>
                    </a:cubicBezTo>
                    <a:cubicBezTo>
                      <a:pt x="15039" y="9285"/>
                      <a:pt x="15131" y="9230"/>
                      <a:pt x="15204" y="9156"/>
                    </a:cubicBezTo>
                    <a:close/>
                    <a:moveTo>
                      <a:pt x="15333" y="9450"/>
                    </a:moveTo>
                    <a:cubicBezTo>
                      <a:pt x="15168" y="9671"/>
                      <a:pt x="14984" y="9892"/>
                      <a:pt x="14800" y="10094"/>
                    </a:cubicBezTo>
                    <a:lnTo>
                      <a:pt x="14708" y="10186"/>
                    </a:lnTo>
                    <a:cubicBezTo>
                      <a:pt x="14653" y="10204"/>
                      <a:pt x="14635" y="10204"/>
                      <a:pt x="14598" y="10222"/>
                    </a:cubicBezTo>
                    <a:cubicBezTo>
                      <a:pt x="14671" y="10112"/>
                      <a:pt x="14763" y="9983"/>
                      <a:pt x="14855" y="9873"/>
                    </a:cubicBezTo>
                    <a:cubicBezTo>
                      <a:pt x="15002" y="9744"/>
                      <a:pt x="15168" y="9597"/>
                      <a:pt x="15333" y="9450"/>
                    </a:cubicBezTo>
                    <a:close/>
                    <a:moveTo>
                      <a:pt x="14451" y="9708"/>
                    </a:moveTo>
                    <a:cubicBezTo>
                      <a:pt x="14285" y="9873"/>
                      <a:pt x="14120" y="10057"/>
                      <a:pt x="13973" y="10241"/>
                    </a:cubicBezTo>
                    <a:cubicBezTo>
                      <a:pt x="13954" y="10241"/>
                      <a:pt x="13918" y="10222"/>
                      <a:pt x="13899" y="10204"/>
                    </a:cubicBezTo>
                    <a:cubicBezTo>
                      <a:pt x="13918" y="10204"/>
                      <a:pt x="13954" y="10204"/>
                      <a:pt x="13954" y="10186"/>
                    </a:cubicBezTo>
                    <a:cubicBezTo>
                      <a:pt x="14009" y="10131"/>
                      <a:pt x="14046" y="10057"/>
                      <a:pt x="14083" y="10002"/>
                    </a:cubicBezTo>
                    <a:cubicBezTo>
                      <a:pt x="14212" y="9910"/>
                      <a:pt x="14322" y="9800"/>
                      <a:pt x="14451" y="9708"/>
                    </a:cubicBezTo>
                    <a:close/>
                    <a:moveTo>
                      <a:pt x="14506" y="10149"/>
                    </a:moveTo>
                    <a:lnTo>
                      <a:pt x="14506" y="10149"/>
                    </a:lnTo>
                    <a:cubicBezTo>
                      <a:pt x="14487" y="10186"/>
                      <a:pt x="14469" y="10204"/>
                      <a:pt x="14432" y="10241"/>
                    </a:cubicBezTo>
                    <a:lnTo>
                      <a:pt x="14396" y="10241"/>
                    </a:lnTo>
                    <a:cubicBezTo>
                      <a:pt x="14432" y="10204"/>
                      <a:pt x="14469" y="10186"/>
                      <a:pt x="14506" y="10149"/>
                    </a:cubicBezTo>
                    <a:close/>
                    <a:moveTo>
                      <a:pt x="24305" y="9855"/>
                    </a:moveTo>
                    <a:cubicBezTo>
                      <a:pt x="24360" y="9983"/>
                      <a:pt x="24397" y="10112"/>
                      <a:pt x="24452" y="10241"/>
                    </a:cubicBezTo>
                    <a:lnTo>
                      <a:pt x="24342" y="10149"/>
                    </a:lnTo>
                    <a:cubicBezTo>
                      <a:pt x="24323" y="10131"/>
                      <a:pt x="24305" y="10112"/>
                      <a:pt x="24286" y="10112"/>
                    </a:cubicBezTo>
                    <a:cubicBezTo>
                      <a:pt x="24286" y="10039"/>
                      <a:pt x="24286" y="9983"/>
                      <a:pt x="24268" y="9928"/>
                    </a:cubicBezTo>
                    <a:cubicBezTo>
                      <a:pt x="24268" y="9892"/>
                      <a:pt x="24250" y="9873"/>
                      <a:pt x="24231" y="9855"/>
                    </a:cubicBezTo>
                    <a:close/>
                    <a:moveTo>
                      <a:pt x="14892" y="10259"/>
                    </a:moveTo>
                    <a:cubicBezTo>
                      <a:pt x="14874" y="10278"/>
                      <a:pt x="14855" y="10278"/>
                      <a:pt x="14837" y="10296"/>
                    </a:cubicBezTo>
                    <a:lnTo>
                      <a:pt x="14763" y="10296"/>
                    </a:lnTo>
                    <a:lnTo>
                      <a:pt x="14782" y="10278"/>
                    </a:lnTo>
                    <a:cubicBezTo>
                      <a:pt x="14818" y="10278"/>
                      <a:pt x="14855" y="10259"/>
                      <a:pt x="14892" y="10259"/>
                    </a:cubicBezTo>
                    <a:close/>
                    <a:moveTo>
                      <a:pt x="15768" y="10057"/>
                    </a:moveTo>
                    <a:cubicBezTo>
                      <a:pt x="15703" y="10102"/>
                      <a:pt x="15637" y="10135"/>
                      <a:pt x="15572" y="10167"/>
                    </a:cubicBezTo>
                    <a:lnTo>
                      <a:pt x="15443" y="10241"/>
                    </a:lnTo>
                    <a:lnTo>
                      <a:pt x="15333" y="10278"/>
                    </a:lnTo>
                    <a:cubicBezTo>
                      <a:pt x="15315" y="10296"/>
                      <a:pt x="15296" y="10296"/>
                      <a:pt x="15278" y="10314"/>
                    </a:cubicBezTo>
                    <a:cubicBezTo>
                      <a:pt x="15223" y="10314"/>
                      <a:pt x="15168" y="10296"/>
                      <a:pt x="15113" y="10296"/>
                    </a:cubicBezTo>
                    <a:lnTo>
                      <a:pt x="15094" y="10296"/>
                    </a:lnTo>
                    <a:cubicBezTo>
                      <a:pt x="15131" y="10278"/>
                      <a:pt x="15168" y="10241"/>
                      <a:pt x="15186" y="10204"/>
                    </a:cubicBezTo>
                    <a:cubicBezTo>
                      <a:pt x="15204" y="10204"/>
                      <a:pt x="15223" y="10186"/>
                      <a:pt x="15241" y="10186"/>
                    </a:cubicBezTo>
                    <a:cubicBezTo>
                      <a:pt x="15315" y="10167"/>
                      <a:pt x="15407" y="10149"/>
                      <a:pt x="15480" y="10131"/>
                    </a:cubicBezTo>
                    <a:cubicBezTo>
                      <a:pt x="15572" y="10112"/>
                      <a:pt x="15664" y="10075"/>
                      <a:pt x="15756" y="10057"/>
                    </a:cubicBezTo>
                    <a:cubicBezTo>
                      <a:pt x="15761" y="10057"/>
                      <a:pt x="15765" y="10057"/>
                      <a:pt x="15768" y="10057"/>
                    </a:cubicBezTo>
                    <a:close/>
                    <a:moveTo>
                      <a:pt x="23882" y="9855"/>
                    </a:moveTo>
                    <a:cubicBezTo>
                      <a:pt x="23900" y="9873"/>
                      <a:pt x="23919" y="9892"/>
                      <a:pt x="23955" y="9892"/>
                    </a:cubicBezTo>
                    <a:cubicBezTo>
                      <a:pt x="23937" y="9928"/>
                      <a:pt x="23919" y="9983"/>
                      <a:pt x="23919" y="10039"/>
                    </a:cubicBezTo>
                    <a:cubicBezTo>
                      <a:pt x="23900" y="10131"/>
                      <a:pt x="23919" y="10222"/>
                      <a:pt x="23955" y="10314"/>
                    </a:cubicBezTo>
                    <a:cubicBezTo>
                      <a:pt x="23955" y="10314"/>
                      <a:pt x="23955" y="10314"/>
                      <a:pt x="23955" y="10333"/>
                    </a:cubicBezTo>
                    <a:cubicBezTo>
                      <a:pt x="23900" y="10278"/>
                      <a:pt x="23845" y="10204"/>
                      <a:pt x="23790" y="10149"/>
                    </a:cubicBezTo>
                    <a:cubicBezTo>
                      <a:pt x="23790" y="10131"/>
                      <a:pt x="23790" y="10131"/>
                      <a:pt x="23790" y="10112"/>
                    </a:cubicBezTo>
                    <a:cubicBezTo>
                      <a:pt x="23772" y="10057"/>
                      <a:pt x="23790" y="10002"/>
                      <a:pt x="23827" y="9947"/>
                    </a:cubicBezTo>
                    <a:cubicBezTo>
                      <a:pt x="23845" y="9910"/>
                      <a:pt x="23864" y="9892"/>
                      <a:pt x="23882" y="9855"/>
                    </a:cubicBezTo>
                    <a:close/>
                    <a:moveTo>
                      <a:pt x="24562" y="8770"/>
                    </a:moveTo>
                    <a:cubicBezTo>
                      <a:pt x="24562" y="8770"/>
                      <a:pt x="24562" y="8770"/>
                      <a:pt x="24562" y="8788"/>
                    </a:cubicBezTo>
                    <a:cubicBezTo>
                      <a:pt x="24617" y="8880"/>
                      <a:pt x="24728" y="8936"/>
                      <a:pt x="24838" y="8936"/>
                    </a:cubicBezTo>
                    <a:cubicBezTo>
                      <a:pt x="24893" y="8936"/>
                      <a:pt x="24967" y="8917"/>
                      <a:pt x="25040" y="8899"/>
                    </a:cubicBezTo>
                    <a:cubicBezTo>
                      <a:pt x="25077" y="8880"/>
                      <a:pt x="25132" y="8880"/>
                      <a:pt x="25169" y="8880"/>
                    </a:cubicBezTo>
                    <a:lnTo>
                      <a:pt x="25279" y="8880"/>
                    </a:lnTo>
                    <a:cubicBezTo>
                      <a:pt x="25298" y="8991"/>
                      <a:pt x="25334" y="9119"/>
                      <a:pt x="25371" y="9266"/>
                    </a:cubicBezTo>
                    <a:cubicBezTo>
                      <a:pt x="25353" y="9248"/>
                      <a:pt x="25316" y="9230"/>
                      <a:pt x="25298" y="9211"/>
                    </a:cubicBezTo>
                    <a:cubicBezTo>
                      <a:pt x="25261" y="9193"/>
                      <a:pt x="25224" y="9184"/>
                      <a:pt x="25183" y="9184"/>
                    </a:cubicBezTo>
                    <a:cubicBezTo>
                      <a:pt x="25141" y="9184"/>
                      <a:pt x="25095" y="9193"/>
                      <a:pt x="25040" y="9211"/>
                    </a:cubicBezTo>
                    <a:lnTo>
                      <a:pt x="25059" y="9211"/>
                    </a:lnTo>
                    <a:cubicBezTo>
                      <a:pt x="25022" y="9230"/>
                      <a:pt x="24985" y="9266"/>
                      <a:pt x="24967" y="9322"/>
                    </a:cubicBezTo>
                    <a:cubicBezTo>
                      <a:pt x="24948" y="9432"/>
                      <a:pt x="25040" y="9616"/>
                      <a:pt x="25132" y="9708"/>
                    </a:cubicBezTo>
                    <a:cubicBezTo>
                      <a:pt x="25187" y="9763"/>
                      <a:pt x="25279" y="9800"/>
                      <a:pt x="25353" y="9855"/>
                    </a:cubicBezTo>
                    <a:cubicBezTo>
                      <a:pt x="25408" y="9892"/>
                      <a:pt x="25445" y="9947"/>
                      <a:pt x="25481" y="10020"/>
                    </a:cubicBezTo>
                    <a:cubicBezTo>
                      <a:pt x="25481" y="10112"/>
                      <a:pt x="25500" y="10204"/>
                      <a:pt x="25500" y="10296"/>
                    </a:cubicBezTo>
                    <a:cubicBezTo>
                      <a:pt x="25481" y="10278"/>
                      <a:pt x="25463" y="10259"/>
                      <a:pt x="25463" y="10222"/>
                    </a:cubicBezTo>
                    <a:cubicBezTo>
                      <a:pt x="25445" y="10186"/>
                      <a:pt x="25426" y="10167"/>
                      <a:pt x="25389" y="10131"/>
                    </a:cubicBezTo>
                    <a:cubicBezTo>
                      <a:pt x="25371" y="10094"/>
                      <a:pt x="25334" y="10057"/>
                      <a:pt x="25316" y="10020"/>
                    </a:cubicBezTo>
                    <a:cubicBezTo>
                      <a:pt x="25261" y="9965"/>
                      <a:pt x="25206" y="9947"/>
                      <a:pt x="25169" y="9947"/>
                    </a:cubicBezTo>
                    <a:cubicBezTo>
                      <a:pt x="25187" y="9855"/>
                      <a:pt x="25150" y="9781"/>
                      <a:pt x="25150" y="9781"/>
                    </a:cubicBezTo>
                    <a:cubicBezTo>
                      <a:pt x="25132" y="9763"/>
                      <a:pt x="25132" y="9744"/>
                      <a:pt x="25114" y="9726"/>
                    </a:cubicBezTo>
                    <a:cubicBezTo>
                      <a:pt x="25095" y="9708"/>
                      <a:pt x="25077" y="9689"/>
                      <a:pt x="25040" y="9671"/>
                    </a:cubicBezTo>
                    <a:cubicBezTo>
                      <a:pt x="25025" y="9666"/>
                      <a:pt x="25012" y="9664"/>
                      <a:pt x="24999" y="9664"/>
                    </a:cubicBezTo>
                    <a:cubicBezTo>
                      <a:pt x="24964" y="9664"/>
                      <a:pt x="24933" y="9681"/>
                      <a:pt x="24893" y="9708"/>
                    </a:cubicBezTo>
                    <a:cubicBezTo>
                      <a:pt x="24764" y="9763"/>
                      <a:pt x="24691" y="9910"/>
                      <a:pt x="24636" y="10039"/>
                    </a:cubicBezTo>
                    <a:cubicBezTo>
                      <a:pt x="24617" y="10075"/>
                      <a:pt x="24617" y="10112"/>
                      <a:pt x="24617" y="10131"/>
                    </a:cubicBezTo>
                    <a:cubicBezTo>
                      <a:pt x="24599" y="10167"/>
                      <a:pt x="24617" y="10204"/>
                      <a:pt x="24617" y="10241"/>
                    </a:cubicBezTo>
                    <a:cubicBezTo>
                      <a:pt x="24617" y="10278"/>
                      <a:pt x="24617" y="10333"/>
                      <a:pt x="24617" y="10370"/>
                    </a:cubicBezTo>
                    <a:cubicBezTo>
                      <a:pt x="24617" y="10370"/>
                      <a:pt x="24617" y="10351"/>
                      <a:pt x="24599" y="10333"/>
                    </a:cubicBezTo>
                    <a:cubicBezTo>
                      <a:pt x="24581" y="10241"/>
                      <a:pt x="24544" y="10149"/>
                      <a:pt x="24507" y="10057"/>
                    </a:cubicBezTo>
                    <a:cubicBezTo>
                      <a:pt x="24525" y="10020"/>
                      <a:pt x="24581" y="9928"/>
                      <a:pt x="24617" y="9855"/>
                    </a:cubicBezTo>
                    <a:cubicBezTo>
                      <a:pt x="24617" y="9818"/>
                      <a:pt x="24636" y="9800"/>
                      <a:pt x="24654" y="9763"/>
                    </a:cubicBezTo>
                    <a:cubicBezTo>
                      <a:pt x="24654" y="9744"/>
                      <a:pt x="24672" y="9726"/>
                      <a:pt x="24691" y="9708"/>
                    </a:cubicBezTo>
                    <a:cubicBezTo>
                      <a:pt x="24728" y="9653"/>
                      <a:pt x="24764" y="9579"/>
                      <a:pt x="24838" y="9487"/>
                    </a:cubicBezTo>
                    <a:cubicBezTo>
                      <a:pt x="24967" y="9322"/>
                      <a:pt x="24856" y="9211"/>
                      <a:pt x="24856" y="9211"/>
                    </a:cubicBezTo>
                    <a:cubicBezTo>
                      <a:pt x="24820" y="9156"/>
                      <a:pt x="24764" y="9119"/>
                      <a:pt x="24709" y="9101"/>
                    </a:cubicBezTo>
                    <a:lnTo>
                      <a:pt x="24599" y="9101"/>
                    </a:lnTo>
                    <a:cubicBezTo>
                      <a:pt x="24544" y="9119"/>
                      <a:pt x="24507" y="9175"/>
                      <a:pt x="24470" y="9211"/>
                    </a:cubicBezTo>
                    <a:cubicBezTo>
                      <a:pt x="24397" y="9358"/>
                      <a:pt x="24397" y="9524"/>
                      <a:pt x="24415" y="9671"/>
                    </a:cubicBezTo>
                    <a:cubicBezTo>
                      <a:pt x="24415" y="9726"/>
                      <a:pt x="24415" y="9781"/>
                      <a:pt x="24415" y="9836"/>
                    </a:cubicBezTo>
                    <a:cubicBezTo>
                      <a:pt x="24360" y="9689"/>
                      <a:pt x="24286" y="9542"/>
                      <a:pt x="24231" y="9395"/>
                    </a:cubicBezTo>
                    <a:cubicBezTo>
                      <a:pt x="24268" y="9211"/>
                      <a:pt x="24378" y="8991"/>
                      <a:pt x="24489" y="8899"/>
                    </a:cubicBezTo>
                    <a:cubicBezTo>
                      <a:pt x="24525" y="8862"/>
                      <a:pt x="24544" y="8807"/>
                      <a:pt x="24562" y="8770"/>
                    </a:cubicBezTo>
                    <a:close/>
                    <a:moveTo>
                      <a:pt x="14304" y="10333"/>
                    </a:moveTo>
                    <a:cubicBezTo>
                      <a:pt x="14267" y="10351"/>
                      <a:pt x="14248" y="10370"/>
                      <a:pt x="14267" y="10406"/>
                    </a:cubicBezTo>
                    <a:cubicBezTo>
                      <a:pt x="14267" y="10406"/>
                      <a:pt x="14267" y="10406"/>
                      <a:pt x="14267" y="10425"/>
                    </a:cubicBezTo>
                    <a:cubicBezTo>
                      <a:pt x="14248" y="10406"/>
                      <a:pt x="14230" y="10388"/>
                      <a:pt x="14212" y="10388"/>
                    </a:cubicBezTo>
                    <a:cubicBezTo>
                      <a:pt x="14230" y="10370"/>
                      <a:pt x="14267" y="10351"/>
                      <a:pt x="14285" y="10333"/>
                    </a:cubicBezTo>
                    <a:close/>
                    <a:moveTo>
                      <a:pt x="15057" y="10406"/>
                    </a:moveTo>
                    <a:cubicBezTo>
                      <a:pt x="15021" y="10425"/>
                      <a:pt x="14984" y="10443"/>
                      <a:pt x="14965" y="10443"/>
                    </a:cubicBezTo>
                    <a:cubicBezTo>
                      <a:pt x="14965" y="10443"/>
                      <a:pt x="14984" y="10425"/>
                      <a:pt x="15002" y="10406"/>
                    </a:cubicBezTo>
                    <a:close/>
                    <a:moveTo>
                      <a:pt x="14561" y="10370"/>
                    </a:moveTo>
                    <a:cubicBezTo>
                      <a:pt x="14506" y="10425"/>
                      <a:pt x="14469" y="10461"/>
                      <a:pt x="14414" y="10517"/>
                    </a:cubicBezTo>
                    <a:cubicBezTo>
                      <a:pt x="14414" y="10498"/>
                      <a:pt x="14396" y="10498"/>
                      <a:pt x="14377" y="10480"/>
                    </a:cubicBezTo>
                    <a:cubicBezTo>
                      <a:pt x="14396" y="10461"/>
                      <a:pt x="14432" y="10443"/>
                      <a:pt x="14451" y="10406"/>
                    </a:cubicBezTo>
                    <a:cubicBezTo>
                      <a:pt x="14469" y="10388"/>
                      <a:pt x="14506" y="10388"/>
                      <a:pt x="14543" y="10370"/>
                    </a:cubicBezTo>
                    <a:close/>
                    <a:moveTo>
                      <a:pt x="14745" y="10498"/>
                    </a:moveTo>
                    <a:cubicBezTo>
                      <a:pt x="14726" y="10517"/>
                      <a:pt x="14708" y="10535"/>
                      <a:pt x="14690" y="10553"/>
                    </a:cubicBezTo>
                    <a:cubicBezTo>
                      <a:pt x="14653" y="10572"/>
                      <a:pt x="14616" y="10590"/>
                      <a:pt x="14561" y="10609"/>
                    </a:cubicBezTo>
                    <a:cubicBezTo>
                      <a:pt x="14561" y="10590"/>
                      <a:pt x="14543" y="10590"/>
                      <a:pt x="14543" y="10590"/>
                    </a:cubicBezTo>
                    <a:cubicBezTo>
                      <a:pt x="14598" y="10553"/>
                      <a:pt x="14635" y="10535"/>
                      <a:pt x="14690" y="10498"/>
                    </a:cubicBezTo>
                    <a:close/>
                    <a:moveTo>
                      <a:pt x="24194" y="10553"/>
                    </a:moveTo>
                    <a:cubicBezTo>
                      <a:pt x="24194" y="10590"/>
                      <a:pt x="24194" y="10627"/>
                      <a:pt x="24213" y="10682"/>
                    </a:cubicBezTo>
                    <a:cubicBezTo>
                      <a:pt x="24194" y="10645"/>
                      <a:pt x="24176" y="10609"/>
                      <a:pt x="24158" y="10590"/>
                    </a:cubicBezTo>
                    <a:cubicBezTo>
                      <a:pt x="24158" y="10572"/>
                      <a:pt x="24158" y="10572"/>
                      <a:pt x="24158" y="10553"/>
                    </a:cubicBezTo>
                    <a:close/>
                    <a:moveTo>
                      <a:pt x="23496" y="9983"/>
                    </a:moveTo>
                    <a:cubicBezTo>
                      <a:pt x="23551" y="10057"/>
                      <a:pt x="23606" y="10112"/>
                      <a:pt x="23625" y="10131"/>
                    </a:cubicBezTo>
                    <a:cubicBezTo>
                      <a:pt x="23637" y="10143"/>
                      <a:pt x="23649" y="10155"/>
                      <a:pt x="23661" y="10167"/>
                    </a:cubicBezTo>
                    <a:lnTo>
                      <a:pt x="23661" y="10167"/>
                    </a:lnTo>
                    <a:cubicBezTo>
                      <a:pt x="23625" y="10149"/>
                      <a:pt x="23588" y="10131"/>
                      <a:pt x="23551" y="10112"/>
                    </a:cubicBezTo>
                    <a:cubicBezTo>
                      <a:pt x="23516" y="10097"/>
                      <a:pt x="23479" y="10091"/>
                      <a:pt x="23442" y="10091"/>
                    </a:cubicBezTo>
                    <a:cubicBezTo>
                      <a:pt x="23339" y="10091"/>
                      <a:pt x="23232" y="10142"/>
                      <a:pt x="23165" y="10222"/>
                    </a:cubicBezTo>
                    <a:cubicBezTo>
                      <a:pt x="23147" y="10241"/>
                      <a:pt x="23110" y="10259"/>
                      <a:pt x="23110" y="10296"/>
                    </a:cubicBezTo>
                    <a:cubicBezTo>
                      <a:pt x="23091" y="10278"/>
                      <a:pt x="23073" y="10259"/>
                      <a:pt x="23073" y="10241"/>
                    </a:cubicBezTo>
                    <a:cubicBezTo>
                      <a:pt x="23036" y="10186"/>
                      <a:pt x="22999" y="10149"/>
                      <a:pt x="22963" y="10149"/>
                    </a:cubicBezTo>
                    <a:cubicBezTo>
                      <a:pt x="22953" y="10146"/>
                      <a:pt x="22943" y="10145"/>
                      <a:pt x="22934" y="10145"/>
                    </a:cubicBezTo>
                    <a:cubicBezTo>
                      <a:pt x="22874" y="10145"/>
                      <a:pt x="22826" y="10191"/>
                      <a:pt x="22779" y="10222"/>
                    </a:cubicBezTo>
                    <a:cubicBezTo>
                      <a:pt x="22760" y="10241"/>
                      <a:pt x="22724" y="10259"/>
                      <a:pt x="22705" y="10296"/>
                    </a:cubicBezTo>
                    <a:cubicBezTo>
                      <a:pt x="22705" y="10314"/>
                      <a:pt x="22687" y="10351"/>
                      <a:pt x="22687" y="10370"/>
                    </a:cubicBezTo>
                    <a:cubicBezTo>
                      <a:pt x="22669" y="10553"/>
                      <a:pt x="22687" y="10719"/>
                      <a:pt x="22742" y="10884"/>
                    </a:cubicBezTo>
                    <a:cubicBezTo>
                      <a:pt x="22669" y="10792"/>
                      <a:pt x="22595" y="10700"/>
                      <a:pt x="22540" y="10609"/>
                    </a:cubicBezTo>
                    <a:cubicBezTo>
                      <a:pt x="22540" y="10480"/>
                      <a:pt x="22540" y="10517"/>
                      <a:pt x="22669" y="10314"/>
                    </a:cubicBezTo>
                    <a:cubicBezTo>
                      <a:pt x="22742" y="10204"/>
                      <a:pt x="22760" y="10094"/>
                      <a:pt x="22760" y="10020"/>
                    </a:cubicBezTo>
                    <a:cubicBezTo>
                      <a:pt x="22779" y="10057"/>
                      <a:pt x="22797" y="10075"/>
                      <a:pt x="22816" y="10094"/>
                    </a:cubicBezTo>
                    <a:cubicBezTo>
                      <a:pt x="22852" y="10112"/>
                      <a:pt x="22871" y="10112"/>
                      <a:pt x="22908" y="10112"/>
                    </a:cubicBezTo>
                    <a:cubicBezTo>
                      <a:pt x="22934" y="10118"/>
                      <a:pt x="22960" y="10120"/>
                      <a:pt x="22984" y="10120"/>
                    </a:cubicBezTo>
                    <a:cubicBezTo>
                      <a:pt x="23043" y="10120"/>
                      <a:pt x="23095" y="10107"/>
                      <a:pt x="23147" y="10094"/>
                    </a:cubicBezTo>
                    <a:cubicBezTo>
                      <a:pt x="23202" y="10057"/>
                      <a:pt x="23238" y="10020"/>
                      <a:pt x="23294" y="10002"/>
                    </a:cubicBezTo>
                    <a:cubicBezTo>
                      <a:pt x="23367" y="9983"/>
                      <a:pt x="23422" y="9983"/>
                      <a:pt x="23496" y="9983"/>
                    </a:cubicBezTo>
                    <a:close/>
                    <a:moveTo>
                      <a:pt x="24985" y="10241"/>
                    </a:moveTo>
                    <a:cubicBezTo>
                      <a:pt x="25003" y="10296"/>
                      <a:pt x="25059" y="10333"/>
                      <a:pt x="25114" y="10370"/>
                    </a:cubicBezTo>
                    <a:cubicBezTo>
                      <a:pt x="25095" y="10388"/>
                      <a:pt x="25077" y="10388"/>
                      <a:pt x="25077" y="10406"/>
                    </a:cubicBezTo>
                    <a:cubicBezTo>
                      <a:pt x="24967" y="10480"/>
                      <a:pt x="24911" y="10609"/>
                      <a:pt x="24875" y="10719"/>
                    </a:cubicBezTo>
                    <a:cubicBezTo>
                      <a:pt x="24856" y="10774"/>
                      <a:pt x="24838" y="10829"/>
                      <a:pt x="24838" y="10903"/>
                    </a:cubicBezTo>
                    <a:cubicBezTo>
                      <a:pt x="24820" y="10903"/>
                      <a:pt x="24801" y="10921"/>
                      <a:pt x="24801" y="10921"/>
                    </a:cubicBezTo>
                    <a:cubicBezTo>
                      <a:pt x="24783" y="10848"/>
                      <a:pt x="24746" y="10756"/>
                      <a:pt x="24709" y="10645"/>
                    </a:cubicBezTo>
                    <a:cubicBezTo>
                      <a:pt x="24728" y="10627"/>
                      <a:pt x="24728" y="10609"/>
                      <a:pt x="24746" y="10590"/>
                    </a:cubicBezTo>
                    <a:cubicBezTo>
                      <a:pt x="24746" y="10590"/>
                      <a:pt x="24746" y="10572"/>
                      <a:pt x="24764" y="10553"/>
                    </a:cubicBezTo>
                    <a:cubicBezTo>
                      <a:pt x="24820" y="10461"/>
                      <a:pt x="24893" y="10351"/>
                      <a:pt x="24985" y="10241"/>
                    </a:cubicBezTo>
                    <a:close/>
                    <a:moveTo>
                      <a:pt x="24544" y="10517"/>
                    </a:moveTo>
                    <a:cubicBezTo>
                      <a:pt x="24599" y="10682"/>
                      <a:pt x="24636" y="10829"/>
                      <a:pt x="24691" y="10958"/>
                    </a:cubicBezTo>
                    <a:cubicBezTo>
                      <a:pt x="24636" y="10921"/>
                      <a:pt x="24599" y="10884"/>
                      <a:pt x="24562" y="10829"/>
                    </a:cubicBezTo>
                    <a:cubicBezTo>
                      <a:pt x="24544" y="10811"/>
                      <a:pt x="24525" y="10792"/>
                      <a:pt x="24489" y="10774"/>
                    </a:cubicBezTo>
                    <a:cubicBezTo>
                      <a:pt x="24489" y="10756"/>
                      <a:pt x="24470" y="10756"/>
                      <a:pt x="24470" y="10737"/>
                    </a:cubicBezTo>
                    <a:cubicBezTo>
                      <a:pt x="24470" y="10719"/>
                      <a:pt x="24489" y="10700"/>
                      <a:pt x="24489" y="10682"/>
                    </a:cubicBezTo>
                    <a:cubicBezTo>
                      <a:pt x="24507" y="10627"/>
                      <a:pt x="24544" y="10572"/>
                      <a:pt x="24544" y="10517"/>
                    </a:cubicBezTo>
                    <a:close/>
                    <a:moveTo>
                      <a:pt x="25316" y="10553"/>
                    </a:moveTo>
                    <a:cubicBezTo>
                      <a:pt x="25389" y="10627"/>
                      <a:pt x="25426" y="10700"/>
                      <a:pt x="25463" y="10792"/>
                    </a:cubicBezTo>
                    <a:cubicBezTo>
                      <a:pt x="25463" y="10866"/>
                      <a:pt x="25463" y="10958"/>
                      <a:pt x="25445" y="11031"/>
                    </a:cubicBezTo>
                    <a:cubicBezTo>
                      <a:pt x="25426" y="10903"/>
                      <a:pt x="25389" y="10756"/>
                      <a:pt x="25316" y="10664"/>
                    </a:cubicBezTo>
                    <a:cubicBezTo>
                      <a:pt x="25316" y="10627"/>
                      <a:pt x="25316" y="10590"/>
                      <a:pt x="25316" y="10553"/>
                    </a:cubicBezTo>
                    <a:close/>
                    <a:moveTo>
                      <a:pt x="24433" y="11142"/>
                    </a:moveTo>
                    <a:cubicBezTo>
                      <a:pt x="24489" y="11160"/>
                      <a:pt x="24562" y="11160"/>
                      <a:pt x="24617" y="11178"/>
                    </a:cubicBezTo>
                    <a:cubicBezTo>
                      <a:pt x="24581" y="11252"/>
                      <a:pt x="24544" y="11326"/>
                      <a:pt x="24544" y="11399"/>
                    </a:cubicBezTo>
                    <a:cubicBezTo>
                      <a:pt x="24525" y="11417"/>
                      <a:pt x="24525" y="11436"/>
                      <a:pt x="24525" y="11436"/>
                    </a:cubicBezTo>
                    <a:cubicBezTo>
                      <a:pt x="24507" y="11344"/>
                      <a:pt x="24489" y="11252"/>
                      <a:pt x="24452" y="11160"/>
                    </a:cubicBezTo>
                    <a:cubicBezTo>
                      <a:pt x="24433" y="11160"/>
                      <a:pt x="24433" y="11142"/>
                      <a:pt x="24433" y="11142"/>
                    </a:cubicBezTo>
                    <a:close/>
                    <a:moveTo>
                      <a:pt x="30721" y="10314"/>
                    </a:moveTo>
                    <a:cubicBezTo>
                      <a:pt x="30739" y="10498"/>
                      <a:pt x="30739" y="10682"/>
                      <a:pt x="30739" y="10866"/>
                    </a:cubicBezTo>
                    <a:cubicBezTo>
                      <a:pt x="30739" y="10921"/>
                      <a:pt x="30739" y="10995"/>
                      <a:pt x="30739" y="11050"/>
                    </a:cubicBezTo>
                    <a:cubicBezTo>
                      <a:pt x="30739" y="11215"/>
                      <a:pt x="30721" y="11399"/>
                      <a:pt x="30703" y="11565"/>
                    </a:cubicBezTo>
                    <a:cubicBezTo>
                      <a:pt x="30703" y="11399"/>
                      <a:pt x="30684" y="11234"/>
                      <a:pt x="30666" y="11050"/>
                    </a:cubicBezTo>
                    <a:cubicBezTo>
                      <a:pt x="30666" y="10995"/>
                      <a:pt x="30666" y="10939"/>
                      <a:pt x="30666" y="10866"/>
                    </a:cubicBezTo>
                    <a:cubicBezTo>
                      <a:pt x="30666" y="10811"/>
                      <a:pt x="30666" y="10756"/>
                      <a:pt x="30666" y="10682"/>
                    </a:cubicBezTo>
                    <a:cubicBezTo>
                      <a:pt x="30684" y="10572"/>
                      <a:pt x="30703" y="10461"/>
                      <a:pt x="30721" y="10351"/>
                    </a:cubicBezTo>
                    <a:cubicBezTo>
                      <a:pt x="30721" y="10333"/>
                      <a:pt x="30721" y="10314"/>
                      <a:pt x="30721" y="10314"/>
                    </a:cubicBezTo>
                    <a:close/>
                    <a:moveTo>
                      <a:pt x="24599" y="11693"/>
                    </a:moveTo>
                    <a:cubicBezTo>
                      <a:pt x="24617" y="11767"/>
                      <a:pt x="24636" y="11840"/>
                      <a:pt x="24672" y="11895"/>
                    </a:cubicBezTo>
                    <a:cubicBezTo>
                      <a:pt x="24654" y="11969"/>
                      <a:pt x="24617" y="12043"/>
                      <a:pt x="24599" y="12116"/>
                    </a:cubicBezTo>
                    <a:cubicBezTo>
                      <a:pt x="24599" y="11987"/>
                      <a:pt x="24599" y="11859"/>
                      <a:pt x="24581" y="11730"/>
                    </a:cubicBezTo>
                    <a:cubicBezTo>
                      <a:pt x="24581" y="11712"/>
                      <a:pt x="24581" y="11712"/>
                      <a:pt x="24599" y="11693"/>
                    </a:cubicBezTo>
                    <a:close/>
                    <a:moveTo>
                      <a:pt x="31870" y="12153"/>
                    </a:moveTo>
                    <a:lnTo>
                      <a:pt x="31870" y="12153"/>
                    </a:lnTo>
                    <a:cubicBezTo>
                      <a:pt x="31867" y="12159"/>
                      <a:pt x="31864" y="12165"/>
                      <a:pt x="31861" y="12171"/>
                    </a:cubicBezTo>
                    <a:lnTo>
                      <a:pt x="31861" y="12171"/>
                    </a:lnTo>
                    <a:cubicBezTo>
                      <a:pt x="31861" y="12162"/>
                      <a:pt x="31865" y="12157"/>
                      <a:pt x="31870" y="12153"/>
                    </a:cubicBezTo>
                    <a:close/>
                    <a:moveTo>
                      <a:pt x="25077" y="11160"/>
                    </a:moveTo>
                    <a:cubicBezTo>
                      <a:pt x="25169" y="11252"/>
                      <a:pt x="25279" y="11344"/>
                      <a:pt x="25353" y="11454"/>
                    </a:cubicBezTo>
                    <a:cubicBezTo>
                      <a:pt x="25298" y="11712"/>
                      <a:pt x="25206" y="11969"/>
                      <a:pt x="25077" y="12245"/>
                    </a:cubicBezTo>
                    <a:cubicBezTo>
                      <a:pt x="25077" y="12171"/>
                      <a:pt x="25077" y="12098"/>
                      <a:pt x="25095" y="12024"/>
                    </a:cubicBezTo>
                    <a:cubicBezTo>
                      <a:pt x="25095" y="11914"/>
                      <a:pt x="25095" y="11804"/>
                      <a:pt x="25077" y="11712"/>
                    </a:cubicBezTo>
                    <a:cubicBezTo>
                      <a:pt x="25040" y="11620"/>
                      <a:pt x="24967" y="11509"/>
                      <a:pt x="24893" y="11454"/>
                    </a:cubicBezTo>
                    <a:cubicBezTo>
                      <a:pt x="24911" y="11417"/>
                      <a:pt x="24948" y="11399"/>
                      <a:pt x="24985" y="11381"/>
                    </a:cubicBezTo>
                    <a:cubicBezTo>
                      <a:pt x="25022" y="11326"/>
                      <a:pt x="25059" y="11252"/>
                      <a:pt x="25077" y="11160"/>
                    </a:cubicBezTo>
                    <a:close/>
                    <a:moveTo>
                      <a:pt x="29967" y="11565"/>
                    </a:moveTo>
                    <a:cubicBezTo>
                      <a:pt x="29967" y="11620"/>
                      <a:pt x="29986" y="11675"/>
                      <a:pt x="30004" y="11730"/>
                    </a:cubicBezTo>
                    <a:cubicBezTo>
                      <a:pt x="30022" y="11767"/>
                      <a:pt x="30022" y="11822"/>
                      <a:pt x="30041" y="11859"/>
                    </a:cubicBezTo>
                    <a:cubicBezTo>
                      <a:pt x="30077" y="12024"/>
                      <a:pt x="30096" y="12190"/>
                      <a:pt x="30096" y="12373"/>
                    </a:cubicBezTo>
                    <a:lnTo>
                      <a:pt x="30059" y="12373"/>
                    </a:lnTo>
                    <a:cubicBezTo>
                      <a:pt x="30041" y="12318"/>
                      <a:pt x="30041" y="12263"/>
                      <a:pt x="30022" y="12208"/>
                    </a:cubicBezTo>
                    <a:cubicBezTo>
                      <a:pt x="30022" y="12024"/>
                      <a:pt x="30004" y="11859"/>
                      <a:pt x="29967" y="11693"/>
                    </a:cubicBezTo>
                    <a:cubicBezTo>
                      <a:pt x="29967" y="11638"/>
                      <a:pt x="29967" y="11601"/>
                      <a:pt x="29967" y="11565"/>
                    </a:cubicBezTo>
                    <a:close/>
                    <a:moveTo>
                      <a:pt x="30592" y="11565"/>
                    </a:moveTo>
                    <a:cubicBezTo>
                      <a:pt x="30592" y="11583"/>
                      <a:pt x="30611" y="11583"/>
                      <a:pt x="30611" y="11601"/>
                    </a:cubicBezTo>
                    <a:cubicBezTo>
                      <a:pt x="30611" y="11767"/>
                      <a:pt x="30629" y="11951"/>
                      <a:pt x="30629" y="12134"/>
                    </a:cubicBezTo>
                    <a:cubicBezTo>
                      <a:pt x="30592" y="12226"/>
                      <a:pt x="30555" y="12318"/>
                      <a:pt x="30537" y="12410"/>
                    </a:cubicBezTo>
                    <a:cubicBezTo>
                      <a:pt x="30500" y="12392"/>
                      <a:pt x="30464" y="12392"/>
                      <a:pt x="30427" y="12392"/>
                    </a:cubicBezTo>
                    <a:cubicBezTo>
                      <a:pt x="30427" y="12392"/>
                      <a:pt x="30427" y="12373"/>
                      <a:pt x="30427" y="12373"/>
                    </a:cubicBezTo>
                    <a:cubicBezTo>
                      <a:pt x="30427" y="12337"/>
                      <a:pt x="30445" y="12318"/>
                      <a:pt x="30464" y="12282"/>
                    </a:cubicBezTo>
                    <a:cubicBezTo>
                      <a:pt x="30482" y="12226"/>
                      <a:pt x="30519" y="12171"/>
                      <a:pt x="30537" y="12098"/>
                    </a:cubicBezTo>
                    <a:cubicBezTo>
                      <a:pt x="30555" y="12006"/>
                      <a:pt x="30555" y="11932"/>
                      <a:pt x="30555" y="11840"/>
                    </a:cubicBezTo>
                    <a:cubicBezTo>
                      <a:pt x="30574" y="11748"/>
                      <a:pt x="30574" y="11675"/>
                      <a:pt x="30592" y="11583"/>
                    </a:cubicBezTo>
                    <a:cubicBezTo>
                      <a:pt x="30592" y="11583"/>
                      <a:pt x="30592" y="11565"/>
                      <a:pt x="30592" y="11565"/>
                    </a:cubicBezTo>
                    <a:close/>
                    <a:moveTo>
                      <a:pt x="30905" y="11712"/>
                    </a:moveTo>
                    <a:cubicBezTo>
                      <a:pt x="30905" y="11877"/>
                      <a:pt x="30905" y="12024"/>
                      <a:pt x="30905" y="12190"/>
                    </a:cubicBezTo>
                    <a:cubicBezTo>
                      <a:pt x="30905" y="12263"/>
                      <a:pt x="30905" y="12355"/>
                      <a:pt x="30905" y="12429"/>
                    </a:cubicBezTo>
                    <a:lnTo>
                      <a:pt x="30721" y="12429"/>
                    </a:lnTo>
                    <a:cubicBezTo>
                      <a:pt x="30721" y="12373"/>
                      <a:pt x="30739" y="12318"/>
                      <a:pt x="30739" y="12263"/>
                    </a:cubicBezTo>
                    <a:cubicBezTo>
                      <a:pt x="30739" y="12208"/>
                      <a:pt x="30758" y="12153"/>
                      <a:pt x="30758" y="12098"/>
                    </a:cubicBezTo>
                    <a:cubicBezTo>
                      <a:pt x="30776" y="12079"/>
                      <a:pt x="30776" y="12043"/>
                      <a:pt x="30794" y="12006"/>
                    </a:cubicBezTo>
                    <a:cubicBezTo>
                      <a:pt x="30831" y="11914"/>
                      <a:pt x="30868" y="11822"/>
                      <a:pt x="30905" y="11712"/>
                    </a:cubicBezTo>
                    <a:close/>
                    <a:moveTo>
                      <a:pt x="31162" y="11895"/>
                    </a:moveTo>
                    <a:cubicBezTo>
                      <a:pt x="31162" y="12079"/>
                      <a:pt x="31144" y="12263"/>
                      <a:pt x="31125" y="12465"/>
                    </a:cubicBezTo>
                    <a:cubicBezTo>
                      <a:pt x="31089" y="12447"/>
                      <a:pt x="31052" y="12447"/>
                      <a:pt x="31015" y="12447"/>
                    </a:cubicBezTo>
                    <a:cubicBezTo>
                      <a:pt x="31070" y="12263"/>
                      <a:pt x="31125" y="12079"/>
                      <a:pt x="31162" y="11895"/>
                    </a:cubicBezTo>
                    <a:close/>
                    <a:moveTo>
                      <a:pt x="31493" y="10572"/>
                    </a:moveTo>
                    <a:cubicBezTo>
                      <a:pt x="31493" y="10645"/>
                      <a:pt x="31493" y="10719"/>
                      <a:pt x="31493" y="10792"/>
                    </a:cubicBezTo>
                    <a:cubicBezTo>
                      <a:pt x="31475" y="11050"/>
                      <a:pt x="31475" y="11307"/>
                      <a:pt x="31475" y="11546"/>
                    </a:cubicBezTo>
                    <a:cubicBezTo>
                      <a:pt x="31475" y="11859"/>
                      <a:pt x="31438" y="12171"/>
                      <a:pt x="31346" y="12465"/>
                    </a:cubicBezTo>
                    <a:cubicBezTo>
                      <a:pt x="31346" y="12484"/>
                      <a:pt x="31346" y="12484"/>
                      <a:pt x="31346" y="12484"/>
                    </a:cubicBezTo>
                    <a:cubicBezTo>
                      <a:pt x="31309" y="12484"/>
                      <a:pt x="31254" y="12465"/>
                      <a:pt x="31217" y="12465"/>
                    </a:cubicBezTo>
                    <a:cubicBezTo>
                      <a:pt x="31254" y="12226"/>
                      <a:pt x="31291" y="11969"/>
                      <a:pt x="31291" y="11730"/>
                    </a:cubicBezTo>
                    <a:cubicBezTo>
                      <a:pt x="31291" y="11620"/>
                      <a:pt x="31291" y="11528"/>
                      <a:pt x="31291" y="11417"/>
                    </a:cubicBezTo>
                    <a:cubicBezTo>
                      <a:pt x="31309" y="11381"/>
                      <a:pt x="31309" y="11326"/>
                      <a:pt x="31328" y="11270"/>
                    </a:cubicBezTo>
                    <a:cubicBezTo>
                      <a:pt x="31383" y="11050"/>
                      <a:pt x="31438" y="10811"/>
                      <a:pt x="31493" y="10572"/>
                    </a:cubicBezTo>
                    <a:close/>
                    <a:moveTo>
                      <a:pt x="31861" y="12171"/>
                    </a:moveTo>
                    <a:lnTo>
                      <a:pt x="31861" y="12171"/>
                    </a:lnTo>
                    <a:cubicBezTo>
                      <a:pt x="31830" y="12233"/>
                      <a:pt x="31799" y="12294"/>
                      <a:pt x="31769" y="12355"/>
                    </a:cubicBezTo>
                    <a:cubicBezTo>
                      <a:pt x="31750" y="12410"/>
                      <a:pt x="31714" y="12447"/>
                      <a:pt x="31695" y="12502"/>
                    </a:cubicBezTo>
                    <a:lnTo>
                      <a:pt x="31677" y="12521"/>
                    </a:lnTo>
                    <a:cubicBezTo>
                      <a:pt x="31622" y="12502"/>
                      <a:pt x="31585" y="12502"/>
                      <a:pt x="31548" y="12502"/>
                    </a:cubicBezTo>
                    <a:cubicBezTo>
                      <a:pt x="31585" y="12465"/>
                      <a:pt x="31622" y="12410"/>
                      <a:pt x="31677" y="12373"/>
                    </a:cubicBezTo>
                    <a:cubicBezTo>
                      <a:pt x="31732" y="12300"/>
                      <a:pt x="31806" y="12226"/>
                      <a:pt x="31861" y="12171"/>
                    </a:cubicBezTo>
                    <a:close/>
                    <a:moveTo>
                      <a:pt x="23882" y="10443"/>
                    </a:moveTo>
                    <a:cubicBezTo>
                      <a:pt x="23900" y="10443"/>
                      <a:pt x="23919" y="10480"/>
                      <a:pt x="23955" y="10480"/>
                    </a:cubicBezTo>
                    <a:cubicBezTo>
                      <a:pt x="23974" y="10498"/>
                      <a:pt x="23992" y="10517"/>
                      <a:pt x="24011" y="10535"/>
                    </a:cubicBezTo>
                    <a:cubicBezTo>
                      <a:pt x="24029" y="10572"/>
                      <a:pt x="24066" y="10609"/>
                      <a:pt x="24103" y="10664"/>
                    </a:cubicBezTo>
                    <a:cubicBezTo>
                      <a:pt x="24029" y="10627"/>
                      <a:pt x="23974" y="10590"/>
                      <a:pt x="23919" y="10572"/>
                    </a:cubicBezTo>
                    <a:cubicBezTo>
                      <a:pt x="23845" y="10572"/>
                      <a:pt x="23753" y="10572"/>
                      <a:pt x="23698" y="10590"/>
                    </a:cubicBezTo>
                    <a:cubicBezTo>
                      <a:pt x="23643" y="10627"/>
                      <a:pt x="23588" y="10682"/>
                      <a:pt x="23588" y="10737"/>
                    </a:cubicBezTo>
                    <a:cubicBezTo>
                      <a:pt x="23569" y="10811"/>
                      <a:pt x="23569" y="10866"/>
                      <a:pt x="23625" y="10921"/>
                    </a:cubicBezTo>
                    <a:cubicBezTo>
                      <a:pt x="23625" y="10939"/>
                      <a:pt x="23643" y="10958"/>
                      <a:pt x="23661" y="10958"/>
                    </a:cubicBezTo>
                    <a:cubicBezTo>
                      <a:pt x="23698" y="10976"/>
                      <a:pt x="23735" y="10976"/>
                      <a:pt x="23772" y="10976"/>
                    </a:cubicBezTo>
                    <a:cubicBezTo>
                      <a:pt x="23827" y="10958"/>
                      <a:pt x="23900" y="10939"/>
                      <a:pt x="23955" y="10921"/>
                    </a:cubicBezTo>
                    <a:cubicBezTo>
                      <a:pt x="24007" y="10908"/>
                      <a:pt x="24050" y="10895"/>
                      <a:pt x="24097" y="10895"/>
                    </a:cubicBezTo>
                    <a:cubicBezTo>
                      <a:pt x="24116" y="10895"/>
                      <a:pt x="24136" y="10897"/>
                      <a:pt x="24158" y="10903"/>
                    </a:cubicBezTo>
                    <a:cubicBezTo>
                      <a:pt x="24158" y="10958"/>
                      <a:pt x="24194" y="11031"/>
                      <a:pt x="24286" y="11087"/>
                    </a:cubicBezTo>
                    <a:cubicBezTo>
                      <a:pt x="24286" y="11105"/>
                      <a:pt x="24305" y="11123"/>
                      <a:pt x="24305" y="11142"/>
                    </a:cubicBezTo>
                    <a:lnTo>
                      <a:pt x="24305" y="11142"/>
                    </a:lnTo>
                    <a:cubicBezTo>
                      <a:pt x="24305" y="11123"/>
                      <a:pt x="24286" y="11123"/>
                      <a:pt x="24286" y="11105"/>
                    </a:cubicBezTo>
                    <a:cubicBezTo>
                      <a:pt x="24233" y="11073"/>
                      <a:pt x="24173" y="11053"/>
                      <a:pt x="24118" y="11053"/>
                    </a:cubicBezTo>
                    <a:cubicBezTo>
                      <a:pt x="24079" y="11053"/>
                      <a:pt x="24041" y="11063"/>
                      <a:pt x="24011" y="11087"/>
                    </a:cubicBezTo>
                    <a:cubicBezTo>
                      <a:pt x="23974" y="11087"/>
                      <a:pt x="23955" y="11123"/>
                      <a:pt x="23937" y="11142"/>
                    </a:cubicBezTo>
                    <a:cubicBezTo>
                      <a:pt x="23919" y="11215"/>
                      <a:pt x="23974" y="11270"/>
                      <a:pt x="24011" y="11326"/>
                    </a:cubicBezTo>
                    <a:cubicBezTo>
                      <a:pt x="24103" y="11417"/>
                      <a:pt x="24194" y="11509"/>
                      <a:pt x="24305" y="11546"/>
                    </a:cubicBezTo>
                    <a:cubicBezTo>
                      <a:pt x="24342" y="11546"/>
                      <a:pt x="24378" y="11565"/>
                      <a:pt x="24415" y="11565"/>
                    </a:cubicBezTo>
                    <a:cubicBezTo>
                      <a:pt x="24452" y="11583"/>
                      <a:pt x="24470" y="11583"/>
                      <a:pt x="24489" y="11601"/>
                    </a:cubicBezTo>
                    <a:cubicBezTo>
                      <a:pt x="24489" y="11620"/>
                      <a:pt x="24489" y="11638"/>
                      <a:pt x="24489" y="11656"/>
                    </a:cubicBezTo>
                    <a:cubicBezTo>
                      <a:pt x="24507" y="12024"/>
                      <a:pt x="24489" y="12392"/>
                      <a:pt x="24415" y="12741"/>
                    </a:cubicBezTo>
                    <a:lnTo>
                      <a:pt x="24029" y="12741"/>
                    </a:lnTo>
                    <a:cubicBezTo>
                      <a:pt x="24084" y="12649"/>
                      <a:pt x="24139" y="12521"/>
                      <a:pt x="24194" y="12373"/>
                    </a:cubicBezTo>
                    <a:cubicBezTo>
                      <a:pt x="24286" y="12079"/>
                      <a:pt x="24213" y="11969"/>
                      <a:pt x="24213" y="11969"/>
                    </a:cubicBezTo>
                    <a:cubicBezTo>
                      <a:pt x="24194" y="11914"/>
                      <a:pt x="24158" y="11877"/>
                      <a:pt x="24121" y="11877"/>
                    </a:cubicBezTo>
                    <a:cubicBezTo>
                      <a:pt x="24111" y="11874"/>
                      <a:pt x="24101" y="11872"/>
                      <a:pt x="24090" y="11872"/>
                    </a:cubicBezTo>
                    <a:cubicBezTo>
                      <a:pt x="24041" y="11872"/>
                      <a:pt x="23986" y="11905"/>
                      <a:pt x="23955" y="11951"/>
                    </a:cubicBezTo>
                    <a:cubicBezTo>
                      <a:pt x="23864" y="12043"/>
                      <a:pt x="23827" y="12171"/>
                      <a:pt x="23827" y="12300"/>
                    </a:cubicBezTo>
                    <a:cubicBezTo>
                      <a:pt x="23827" y="12410"/>
                      <a:pt x="23827" y="12539"/>
                      <a:pt x="23845" y="12668"/>
                    </a:cubicBezTo>
                    <a:cubicBezTo>
                      <a:pt x="23790" y="12539"/>
                      <a:pt x="23716" y="12410"/>
                      <a:pt x="23643" y="12282"/>
                    </a:cubicBezTo>
                    <a:cubicBezTo>
                      <a:pt x="23643" y="12263"/>
                      <a:pt x="23643" y="12263"/>
                      <a:pt x="23661" y="12245"/>
                    </a:cubicBezTo>
                    <a:cubicBezTo>
                      <a:pt x="23661" y="12245"/>
                      <a:pt x="23661" y="12226"/>
                      <a:pt x="23680" y="12208"/>
                    </a:cubicBezTo>
                    <a:lnTo>
                      <a:pt x="23680" y="12153"/>
                    </a:lnTo>
                    <a:cubicBezTo>
                      <a:pt x="23735" y="12024"/>
                      <a:pt x="23827" y="11804"/>
                      <a:pt x="23919" y="11675"/>
                    </a:cubicBezTo>
                    <a:cubicBezTo>
                      <a:pt x="24029" y="11473"/>
                      <a:pt x="23900" y="11326"/>
                      <a:pt x="23900" y="11326"/>
                    </a:cubicBezTo>
                    <a:cubicBezTo>
                      <a:pt x="23882" y="11307"/>
                      <a:pt x="23882" y="11289"/>
                      <a:pt x="23864" y="11270"/>
                    </a:cubicBezTo>
                    <a:cubicBezTo>
                      <a:pt x="23827" y="11252"/>
                      <a:pt x="23808" y="11234"/>
                      <a:pt x="23790" y="11234"/>
                    </a:cubicBezTo>
                    <a:cubicBezTo>
                      <a:pt x="23735" y="11234"/>
                      <a:pt x="23680" y="11270"/>
                      <a:pt x="23643" y="11289"/>
                    </a:cubicBezTo>
                    <a:cubicBezTo>
                      <a:pt x="23533" y="11399"/>
                      <a:pt x="23477" y="11528"/>
                      <a:pt x="23459" y="11675"/>
                    </a:cubicBezTo>
                    <a:cubicBezTo>
                      <a:pt x="23459" y="11712"/>
                      <a:pt x="23441" y="11748"/>
                      <a:pt x="23459" y="11785"/>
                    </a:cubicBezTo>
                    <a:cubicBezTo>
                      <a:pt x="23459" y="11804"/>
                      <a:pt x="23459" y="11840"/>
                      <a:pt x="23477" y="11877"/>
                    </a:cubicBezTo>
                    <a:cubicBezTo>
                      <a:pt x="23496" y="11914"/>
                      <a:pt x="23496" y="11969"/>
                      <a:pt x="23514" y="12006"/>
                    </a:cubicBezTo>
                    <a:cubicBezTo>
                      <a:pt x="23496" y="12006"/>
                      <a:pt x="23496" y="11987"/>
                      <a:pt x="23496" y="11987"/>
                    </a:cubicBezTo>
                    <a:cubicBezTo>
                      <a:pt x="23441" y="11895"/>
                      <a:pt x="23386" y="11804"/>
                      <a:pt x="23330" y="11712"/>
                    </a:cubicBezTo>
                    <a:cubicBezTo>
                      <a:pt x="23349" y="11675"/>
                      <a:pt x="23386" y="11583"/>
                      <a:pt x="23404" y="11491"/>
                    </a:cubicBezTo>
                    <a:cubicBezTo>
                      <a:pt x="23404" y="11473"/>
                      <a:pt x="23404" y="11436"/>
                      <a:pt x="23404" y="11417"/>
                    </a:cubicBezTo>
                    <a:cubicBezTo>
                      <a:pt x="23422" y="11381"/>
                      <a:pt x="23422" y="11362"/>
                      <a:pt x="23441" y="11344"/>
                    </a:cubicBezTo>
                    <a:cubicBezTo>
                      <a:pt x="23459" y="11270"/>
                      <a:pt x="23496" y="11197"/>
                      <a:pt x="23551" y="11105"/>
                    </a:cubicBezTo>
                    <a:cubicBezTo>
                      <a:pt x="23643" y="10903"/>
                      <a:pt x="23496" y="10829"/>
                      <a:pt x="23496" y="10829"/>
                    </a:cubicBezTo>
                    <a:cubicBezTo>
                      <a:pt x="23459" y="10774"/>
                      <a:pt x="23404" y="10756"/>
                      <a:pt x="23330" y="10756"/>
                    </a:cubicBezTo>
                    <a:cubicBezTo>
                      <a:pt x="23294" y="10756"/>
                      <a:pt x="23257" y="10756"/>
                      <a:pt x="23220" y="10774"/>
                    </a:cubicBezTo>
                    <a:cubicBezTo>
                      <a:pt x="23183" y="10811"/>
                      <a:pt x="23147" y="10848"/>
                      <a:pt x="23128" y="10903"/>
                    </a:cubicBezTo>
                    <a:cubicBezTo>
                      <a:pt x="23091" y="11068"/>
                      <a:pt x="23110" y="11234"/>
                      <a:pt x="23165" y="11381"/>
                    </a:cubicBezTo>
                    <a:cubicBezTo>
                      <a:pt x="23183" y="11399"/>
                      <a:pt x="23183" y="11454"/>
                      <a:pt x="23202" y="11509"/>
                    </a:cubicBezTo>
                    <a:cubicBezTo>
                      <a:pt x="23110" y="11381"/>
                      <a:pt x="23018" y="11252"/>
                      <a:pt x="22926" y="11123"/>
                    </a:cubicBezTo>
                    <a:cubicBezTo>
                      <a:pt x="22926" y="10939"/>
                      <a:pt x="22999" y="10700"/>
                      <a:pt x="23073" y="10590"/>
                    </a:cubicBezTo>
                    <a:cubicBezTo>
                      <a:pt x="23091" y="10553"/>
                      <a:pt x="23110" y="10535"/>
                      <a:pt x="23110" y="10498"/>
                    </a:cubicBezTo>
                    <a:cubicBezTo>
                      <a:pt x="23147" y="10517"/>
                      <a:pt x="23165" y="10553"/>
                      <a:pt x="23220" y="10553"/>
                    </a:cubicBezTo>
                    <a:cubicBezTo>
                      <a:pt x="23248" y="10563"/>
                      <a:pt x="23275" y="10567"/>
                      <a:pt x="23305" y="10567"/>
                    </a:cubicBezTo>
                    <a:cubicBezTo>
                      <a:pt x="23335" y="10567"/>
                      <a:pt x="23367" y="10563"/>
                      <a:pt x="23404" y="10553"/>
                    </a:cubicBezTo>
                    <a:cubicBezTo>
                      <a:pt x="23551" y="10535"/>
                      <a:pt x="23680" y="10461"/>
                      <a:pt x="23827" y="10443"/>
                    </a:cubicBezTo>
                    <a:close/>
                    <a:moveTo>
                      <a:pt x="24746" y="12006"/>
                    </a:moveTo>
                    <a:cubicBezTo>
                      <a:pt x="24764" y="12024"/>
                      <a:pt x="24764" y="12024"/>
                      <a:pt x="24783" y="12043"/>
                    </a:cubicBezTo>
                    <a:cubicBezTo>
                      <a:pt x="24801" y="12061"/>
                      <a:pt x="24820" y="12079"/>
                      <a:pt x="24838" y="12098"/>
                    </a:cubicBezTo>
                    <a:cubicBezTo>
                      <a:pt x="24856" y="12116"/>
                      <a:pt x="24875" y="12134"/>
                      <a:pt x="24893" y="12153"/>
                    </a:cubicBezTo>
                    <a:cubicBezTo>
                      <a:pt x="24911" y="12171"/>
                      <a:pt x="24948" y="12208"/>
                      <a:pt x="24967" y="12226"/>
                    </a:cubicBezTo>
                    <a:cubicBezTo>
                      <a:pt x="24985" y="12263"/>
                      <a:pt x="25003" y="12300"/>
                      <a:pt x="25022" y="12355"/>
                    </a:cubicBezTo>
                    <a:cubicBezTo>
                      <a:pt x="24967" y="12484"/>
                      <a:pt x="24893" y="12612"/>
                      <a:pt x="24801" y="12741"/>
                    </a:cubicBezTo>
                    <a:lnTo>
                      <a:pt x="24525" y="12741"/>
                    </a:lnTo>
                    <a:cubicBezTo>
                      <a:pt x="24525" y="12686"/>
                      <a:pt x="24544" y="12631"/>
                      <a:pt x="24562" y="12557"/>
                    </a:cubicBezTo>
                    <a:cubicBezTo>
                      <a:pt x="24617" y="12410"/>
                      <a:pt x="24691" y="12208"/>
                      <a:pt x="24746" y="12006"/>
                    </a:cubicBezTo>
                    <a:close/>
                    <a:moveTo>
                      <a:pt x="23183" y="12668"/>
                    </a:moveTo>
                    <a:lnTo>
                      <a:pt x="23183" y="12668"/>
                    </a:lnTo>
                    <a:cubicBezTo>
                      <a:pt x="23220" y="12704"/>
                      <a:pt x="23257" y="12741"/>
                      <a:pt x="23312" y="12760"/>
                    </a:cubicBezTo>
                    <a:lnTo>
                      <a:pt x="23202" y="12760"/>
                    </a:lnTo>
                    <a:cubicBezTo>
                      <a:pt x="23202" y="12741"/>
                      <a:pt x="23202" y="12704"/>
                      <a:pt x="23183" y="12668"/>
                    </a:cubicBezTo>
                    <a:close/>
                    <a:moveTo>
                      <a:pt x="22779" y="11105"/>
                    </a:moveTo>
                    <a:cubicBezTo>
                      <a:pt x="22834" y="11160"/>
                      <a:pt x="22871" y="11234"/>
                      <a:pt x="22908" y="11289"/>
                    </a:cubicBezTo>
                    <a:cubicBezTo>
                      <a:pt x="22871" y="11270"/>
                      <a:pt x="22834" y="11270"/>
                      <a:pt x="22816" y="11270"/>
                    </a:cubicBezTo>
                    <a:cubicBezTo>
                      <a:pt x="22797" y="11266"/>
                      <a:pt x="22778" y="11263"/>
                      <a:pt x="22758" y="11263"/>
                    </a:cubicBezTo>
                    <a:cubicBezTo>
                      <a:pt x="22698" y="11263"/>
                      <a:pt x="22636" y="11284"/>
                      <a:pt x="22595" y="11326"/>
                    </a:cubicBezTo>
                    <a:cubicBezTo>
                      <a:pt x="22577" y="11344"/>
                      <a:pt x="22558" y="11381"/>
                      <a:pt x="22558" y="11417"/>
                    </a:cubicBezTo>
                    <a:cubicBezTo>
                      <a:pt x="22558" y="11436"/>
                      <a:pt x="22558" y="11454"/>
                      <a:pt x="22558" y="11491"/>
                    </a:cubicBezTo>
                    <a:cubicBezTo>
                      <a:pt x="22558" y="11509"/>
                      <a:pt x="22577" y="11546"/>
                      <a:pt x="22595" y="11565"/>
                    </a:cubicBezTo>
                    <a:cubicBezTo>
                      <a:pt x="22637" y="11641"/>
                      <a:pt x="22695" y="11666"/>
                      <a:pt x="22756" y="11666"/>
                    </a:cubicBezTo>
                    <a:cubicBezTo>
                      <a:pt x="22828" y="11666"/>
                      <a:pt x="22903" y="11631"/>
                      <a:pt x="22963" y="11601"/>
                    </a:cubicBezTo>
                    <a:cubicBezTo>
                      <a:pt x="22981" y="11601"/>
                      <a:pt x="22999" y="11583"/>
                      <a:pt x="23018" y="11583"/>
                    </a:cubicBezTo>
                    <a:cubicBezTo>
                      <a:pt x="23018" y="11583"/>
                      <a:pt x="23036" y="11565"/>
                      <a:pt x="23055" y="11565"/>
                    </a:cubicBezTo>
                    <a:lnTo>
                      <a:pt x="23091" y="11565"/>
                    </a:lnTo>
                    <a:cubicBezTo>
                      <a:pt x="23147" y="11675"/>
                      <a:pt x="23220" y="11785"/>
                      <a:pt x="23294" y="11895"/>
                    </a:cubicBezTo>
                    <a:cubicBezTo>
                      <a:pt x="23257" y="11877"/>
                      <a:pt x="23220" y="11859"/>
                      <a:pt x="23183" y="11840"/>
                    </a:cubicBezTo>
                    <a:cubicBezTo>
                      <a:pt x="23165" y="11822"/>
                      <a:pt x="23147" y="11822"/>
                      <a:pt x="23128" y="11822"/>
                    </a:cubicBezTo>
                    <a:cubicBezTo>
                      <a:pt x="23122" y="11816"/>
                      <a:pt x="23114" y="11814"/>
                      <a:pt x="23105" y="11814"/>
                    </a:cubicBezTo>
                    <a:cubicBezTo>
                      <a:pt x="23087" y="11814"/>
                      <a:pt x="23067" y="11822"/>
                      <a:pt x="23055" y="11822"/>
                    </a:cubicBezTo>
                    <a:cubicBezTo>
                      <a:pt x="22999" y="11840"/>
                      <a:pt x="22944" y="11859"/>
                      <a:pt x="22908" y="11895"/>
                    </a:cubicBezTo>
                    <a:cubicBezTo>
                      <a:pt x="22889" y="11914"/>
                      <a:pt x="22871" y="11951"/>
                      <a:pt x="22871" y="11969"/>
                    </a:cubicBezTo>
                    <a:cubicBezTo>
                      <a:pt x="22852" y="12006"/>
                      <a:pt x="22852" y="12024"/>
                      <a:pt x="22834" y="12061"/>
                    </a:cubicBezTo>
                    <a:cubicBezTo>
                      <a:pt x="22834" y="12079"/>
                      <a:pt x="22834" y="12098"/>
                      <a:pt x="22852" y="12116"/>
                    </a:cubicBezTo>
                    <a:cubicBezTo>
                      <a:pt x="22852" y="12116"/>
                      <a:pt x="22852" y="12134"/>
                      <a:pt x="22871" y="12153"/>
                    </a:cubicBezTo>
                    <a:cubicBezTo>
                      <a:pt x="22917" y="12245"/>
                      <a:pt x="22990" y="12277"/>
                      <a:pt x="23064" y="12277"/>
                    </a:cubicBezTo>
                    <a:cubicBezTo>
                      <a:pt x="23137" y="12277"/>
                      <a:pt x="23211" y="12245"/>
                      <a:pt x="23257" y="12208"/>
                    </a:cubicBezTo>
                    <a:cubicBezTo>
                      <a:pt x="23275" y="12190"/>
                      <a:pt x="23312" y="12190"/>
                      <a:pt x="23330" y="12171"/>
                    </a:cubicBezTo>
                    <a:cubicBezTo>
                      <a:pt x="23367" y="12153"/>
                      <a:pt x="23422" y="12153"/>
                      <a:pt x="23441" y="12153"/>
                    </a:cubicBezTo>
                    <a:cubicBezTo>
                      <a:pt x="23533" y="12300"/>
                      <a:pt x="23606" y="12429"/>
                      <a:pt x="23680" y="12557"/>
                    </a:cubicBezTo>
                    <a:cubicBezTo>
                      <a:pt x="23643" y="12539"/>
                      <a:pt x="23588" y="12502"/>
                      <a:pt x="23551" y="12465"/>
                    </a:cubicBezTo>
                    <a:cubicBezTo>
                      <a:pt x="23533" y="12447"/>
                      <a:pt x="23496" y="12429"/>
                      <a:pt x="23477" y="12429"/>
                    </a:cubicBezTo>
                    <a:cubicBezTo>
                      <a:pt x="23422" y="12392"/>
                      <a:pt x="23367" y="12373"/>
                      <a:pt x="23312" y="12373"/>
                    </a:cubicBezTo>
                    <a:cubicBezTo>
                      <a:pt x="23302" y="12369"/>
                      <a:pt x="23290" y="12366"/>
                      <a:pt x="23276" y="12366"/>
                    </a:cubicBezTo>
                    <a:cubicBezTo>
                      <a:pt x="23238" y="12366"/>
                      <a:pt x="23192" y="12383"/>
                      <a:pt x="23165" y="12410"/>
                    </a:cubicBezTo>
                    <a:cubicBezTo>
                      <a:pt x="23128" y="12465"/>
                      <a:pt x="23128" y="12521"/>
                      <a:pt x="23147" y="12576"/>
                    </a:cubicBezTo>
                    <a:cubicBezTo>
                      <a:pt x="23147" y="12576"/>
                      <a:pt x="23147" y="12594"/>
                      <a:pt x="23147" y="12594"/>
                    </a:cubicBezTo>
                    <a:cubicBezTo>
                      <a:pt x="23116" y="12564"/>
                      <a:pt x="23074" y="12534"/>
                      <a:pt x="23030" y="12534"/>
                    </a:cubicBezTo>
                    <a:cubicBezTo>
                      <a:pt x="23020" y="12534"/>
                      <a:pt x="23010" y="12536"/>
                      <a:pt x="22999" y="12539"/>
                    </a:cubicBezTo>
                    <a:cubicBezTo>
                      <a:pt x="22999" y="12539"/>
                      <a:pt x="22995" y="12539"/>
                      <a:pt x="22988" y="12539"/>
                    </a:cubicBezTo>
                    <a:cubicBezTo>
                      <a:pt x="22946" y="12539"/>
                      <a:pt x="22800" y="12552"/>
                      <a:pt x="22816" y="12741"/>
                    </a:cubicBezTo>
                    <a:cubicBezTo>
                      <a:pt x="22816" y="12760"/>
                      <a:pt x="22834" y="12760"/>
                      <a:pt x="22834" y="12778"/>
                    </a:cubicBezTo>
                    <a:lnTo>
                      <a:pt x="22650" y="12778"/>
                    </a:lnTo>
                    <a:cubicBezTo>
                      <a:pt x="22650" y="12760"/>
                      <a:pt x="22650" y="12760"/>
                      <a:pt x="22632" y="12741"/>
                    </a:cubicBezTo>
                    <a:cubicBezTo>
                      <a:pt x="22613" y="12668"/>
                      <a:pt x="22613" y="12576"/>
                      <a:pt x="22632" y="12502"/>
                    </a:cubicBezTo>
                    <a:cubicBezTo>
                      <a:pt x="22650" y="12410"/>
                      <a:pt x="22705" y="12337"/>
                      <a:pt x="22705" y="12263"/>
                    </a:cubicBezTo>
                    <a:cubicBezTo>
                      <a:pt x="22724" y="12153"/>
                      <a:pt x="22687" y="11969"/>
                      <a:pt x="22595" y="11895"/>
                    </a:cubicBezTo>
                    <a:cubicBezTo>
                      <a:pt x="22558" y="11859"/>
                      <a:pt x="22521" y="11859"/>
                      <a:pt x="22485" y="11859"/>
                    </a:cubicBezTo>
                    <a:cubicBezTo>
                      <a:pt x="22393" y="11877"/>
                      <a:pt x="22338" y="11932"/>
                      <a:pt x="22301" y="11987"/>
                    </a:cubicBezTo>
                    <a:cubicBezTo>
                      <a:pt x="22282" y="12043"/>
                      <a:pt x="22264" y="12079"/>
                      <a:pt x="22264" y="12134"/>
                    </a:cubicBezTo>
                    <a:cubicBezTo>
                      <a:pt x="22264" y="12153"/>
                      <a:pt x="22264" y="12171"/>
                      <a:pt x="22264" y="12171"/>
                    </a:cubicBezTo>
                    <a:cubicBezTo>
                      <a:pt x="22227" y="12098"/>
                      <a:pt x="22191" y="12043"/>
                      <a:pt x="22154" y="11969"/>
                    </a:cubicBezTo>
                    <a:cubicBezTo>
                      <a:pt x="22154" y="11748"/>
                      <a:pt x="22319" y="11583"/>
                      <a:pt x="22393" y="11399"/>
                    </a:cubicBezTo>
                    <a:cubicBezTo>
                      <a:pt x="22411" y="11326"/>
                      <a:pt x="22430" y="11234"/>
                      <a:pt x="22411" y="11160"/>
                    </a:cubicBezTo>
                    <a:cubicBezTo>
                      <a:pt x="22485" y="11142"/>
                      <a:pt x="22540" y="11105"/>
                      <a:pt x="22577" y="11105"/>
                    </a:cubicBezTo>
                    <a:cubicBezTo>
                      <a:pt x="22601" y="11111"/>
                      <a:pt x="22630" y="11113"/>
                      <a:pt x="22658" y="11113"/>
                    </a:cubicBezTo>
                    <a:cubicBezTo>
                      <a:pt x="22713" y="11113"/>
                      <a:pt x="22767" y="11105"/>
                      <a:pt x="22779" y="11105"/>
                    </a:cubicBezTo>
                    <a:close/>
                    <a:moveTo>
                      <a:pt x="2997" y="1"/>
                    </a:moveTo>
                    <a:lnTo>
                      <a:pt x="2997" y="1"/>
                    </a:lnTo>
                    <a:cubicBezTo>
                      <a:pt x="2593" y="607"/>
                      <a:pt x="2409" y="1453"/>
                      <a:pt x="2482" y="2188"/>
                    </a:cubicBezTo>
                    <a:cubicBezTo>
                      <a:pt x="2519" y="2648"/>
                      <a:pt x="2648" y="3089"/>
                      <a:pt x="2629" y="3549"/>
                    </a:cubicBezTo>
                    <a:cubicBezTo>
                      <a:pt x="2593" y="4248"/>
                      <a:pt x="2225" y="4873"/>
                      <a:pt x="1949" y="5534"/>
                    </a:cubicBezTo>
                    <a:cubicBezTo>
                      <a:pt x="1784" y="5939"/>
                      <a:pt x="1655" y="6362"/>
                      <a:pt x="1563" y="6803"/>
                    </a:cubicBezTo>
                    <a:cubicBezTo>
                      <a:pt x="1434" y="6803"/>
                      <a:pt x="1306" y="6785"/>
                      <a:pt x="1195" y="6766"/>
                    </a:cubicBezTo>
                    <a:lnTo>
                      <a:pt x="0" y="18532"/>
                    </a:lnTo>
                    <a:lnTo>
                      <a:pt x="43645" y="22944"/>
                    </a:lnTo>
                    <a:lnTo>
                      <a:pt x="44601" y="13605"/>
                    </a:lnTo>
                    <a:cubicBezTo>
                      <a:pt x="42726" y="12907"/>
                      <a:pt x="40042" y="13164"/>
                      <a:pt x="38020" y="12962"/>
                    </a:cubicBezTo>
                    <a:cubicBezTo>
                      <a:pt x="35997" y="12760"/>
                      <a:pt x="34012" y="12741"/>
                      <a:pt x="31953" y="12539"/>
                    </a:cubicBezTo>
                    <a:cubicBezTo>
                      <a:pt x="32081" y="12465"/>
                      <a:pt x="32210" y="12373"/>
                      <a:pt x="32320" y="12282"/>
                    </a:cubicBezTo>
                    <a:cubicBezTo>
                      <a:pt x="32339" y="12245"/>
                      <a:pt x="32376" y="12226"/>
                      <a:pt x="32394" y="12190"/>
                    </a:cubicBezTo>
                    <a:cubicBezTo>
                      <a:pt x="32559" y="12043"/>
                      <a:pt x="32743" y="11859"/>
                      <a:pt x="32743" y="11638"/>
                    </a:cubicBezTo>
                    <a:cubicBezTo>
                      <a:pt x="32743" y="11620"/>
                      <a:pt x="32725" y="11583"/>
                      <a:pt x="32706" y="11583"/>
                    </a:cubicBezTo>
                    <a:lnTo>
                      <a:pt x="32688" y="11583"/>
                    </a:lnTo>
                    <a:cubicBezTo>
                      <a:pt x="32670" y="11583"/>
                      <a:pt x="32651" y="11620"/>
                      <a:pt x="32651" y="11638"/>
                    </a:cubicBezTo>
                    <a:cubicBezTo>
                      <a:pt x="32633" y="11822"/>
                      <a:pt x="32467" y="11987"/>
                      <a:pt x="32320" y="12116"/>
                    </a:cubicBezTo>
                    <a:cubicBezTo>
                      <a:pt x="32284" y="12153"/>
                      <a:pt x="32265" y="12171"/>
                      <a:pt x="32247" y="12190"/>
                    </a:cubicBezTo>
                    <a:cubicBezTo>
                      <a:pt x="32118" y="12318"/>
                      <a:pt x="31971" y="12410"/>
                      <a:pt x="31824" y="12502"/>
                    </a:cubicBezTo>
                    <a:cubicBezTo>
                      <a:pt x="31953" y="12282"/>
                      <a:pt x="32081" y="12043"/>
                      <a:pt x="32192" y="11804"/>
                    </a:cubicBezTo>
                    <a:lnTo>
                      <a:pt x="32210" y="11804"/>
                    </a:lnTo>
                    <a:cubicBezTo>
                      <a:pt x="32284" y="11730"/>
                      <a:pt x="32357" y="11656"/>
                      <a:pt x="32431" y="11565"/>
                    </a:cubicBezTo>
                    <a:cubicBezTo>
                      <a:pt x="32651" y="11234"/>
                      <a:pt x="32909" y="10811"/>
                      <a:pt x="32964" y="10370"/>
                    </a:cubicBezTo>
                    <a:cubicBezTo>
                      <a:pt x="33019" y="9983"/>
                      <a:pt x="32927" y="9616"/>
                      <a:pt x="32835" y="9266"/>
                    </a:cubicBezTo>
                    <a:cubicBezTo>
                      <a:pt x="32780" y="9009"/>
                      <a:pt x="32725" y="8752"/>
                      <a:pt x="32706" y="8476"/>
                    </a:cubicBezTo>
                    <a:cubicBezTo>
                      <a:pt x="32706" y="8458"/>
                      <a:pt x="32688" y="8421"/>
                      <a:pt x="32651" y="8421"/>
                    </a:cubicBezTo>
                    <a:cubicBezTo>
                      <a:pt x="32633" y="8421"/>
                      <a:pt x="32596" y="8458"/>
                      <a:pt x="32615" y="8476"/>
                    </a:cubicBezTo>
                    <a:cubicBezTo>
                      <a:pt x="32615" y="8752"/>
                      <a:pt x="32670" y="9027"/>
                      <a:pt x="32743" y="9285"/>
                    </a:cubicBezTo>
                    <a:cubicBezTo>
                      <a:pt x="32817" y="9653"/>
                      <a:pt x="32909" y="9983"/>
                      <a:pt x="32854" y="10351"/>
                    </a:cubicBezTo>
                    <a:cubicBezTo>
                      <a:pt x="32800" y="10763"/>
                      <a:pt x="32554" y="11176"/>
                      <a:pt x="32354" y="11469"/>
                    </a:cubicBezTo>
                    <a:lnTo>
                      <a:pt x="32354" y="11469"/>
                    </a:lnTo>
                    <a:cubicBezTo>
                      <a:pt x="32356" y="11464"/>
                      <a:pt x="32357" y="11459"/>
                      <a:pt x="32357" y="11454"/>
                    </a:cubicBezTo>
                    <a:lnTo>
                      <a:pt x="32394" y="11381"/>
                    </a:lnTo>
                    <a:cubicBezTo>
                      <a:pt x="32486" y="11160"/>
                      <a:pt x="32559" y="10939"/>
                      <a:pt x="32633" y="10700"/>
                    </a:cubicBezTo>
                    <a:cubicBezTo>
                      <a:pt x="32633" y="10664"/>
                      <a:pt x="32651" y="10627"/>
                      <a:pt x="32670" y="10590"/>
                    </a:cubicBezTo>
                    <a:cubicBezTo>
                      <a:pt x="32688" y="10498"/>
                      <a:pt x="32725" y="10388"/>
                      <a:pt x="32725" y="10296"/>
                    </a:cubicBezTo>
                    <a:cubicBezTo>
                      <a:pt x="32725" y="10259"/>
                      <a:pt x="32706" y="10241"/>
                      <a:pt x="32670" y="10241"/>
                    </a:cubicBezTo>
                    <a:cubicBezTo>
                      <a:pt x="32651" y="10241"/>
                      <a:pt x="32615" y="10259"/>
                      <a:pt x="32615" y="10296"/>
                    </a:cubicBezTo>
                    <a:cubicBezTo>
                      <a:pt x="32615" y="10370"/>
                      <a:pt x="32596" y="10461"/>
                      <a:pt x="32559" y="10553"/>
                    </a:cubicBezTo>
                    <a:cubicBezTo>
                      <a:pt x="32541" y="10590"/>
                      <a:pt x="32541" y="10627"/>
                      <a:pt x="32523" y="10664"/>
                    </a:cubicBezTo>
                    <a:cubicBezTo>
                      <a:pt x="32523" y="10682"/>
                      <a:pt x="32523" y="10682"/>
                      <a:pt x="32504" y="10700"/>
                    </a:cubicBezTo>
                    <a:cubicBezTo>
                      <a:pt x="32596" y="10259"/>
                      <a:pt x="32651" y="9800"/>
                      <a:pt x="32651" y="9322"/>
                    </a:cubicBezTo>
                    <a:cubicBezTo>
                      <a:pt x="32651" y="9285"/>
                      <a:pt x="32633" y="9266"/>
                      <a:pt x="32596" y="9266"/>
                    </a:cubicBezTo>
                    <a:cubicBezTo>
                      <a:pt x="32559" y="9266"/>
                      <a:pt x="32541" y="9285"/>
                      <a:pt x="32541" y="9322"/>
                    </a:cubicBezTo>
                    <a:cubicBezTo>
                      <a:pt x="32541" y="10167"/>
                      <a:pt x="32394" y="10995"/>
                      <a:pt x="32118" y="11620"/>
                    </a:cubicBezTo>
                    <a:cubicBezTo>
                      <a:pt x="32100" y="11675"/>
                      <a:pt x="32081" y="11748"/>
                      <a:pt x="32045" y="11804"/>
                    </a:cubicBezTo>
                    <a:cubicBezTo>
                      <a:pt x="32045" y="11804"/>
                      <a:pt x="32026" y="11804"/>
                      <a:pt x="32026" y="11822"/>
                    </a:cubicBezTo>
                    <a:cubicBezTo>
                      <a:pt x="31934" y="11895"/>
                      <a:pt x="31861" y="12006"/>
                      <a:pt x="31787" y="12098"/>
                    </a:cubicBezTo>
                    <a:cubicBezTo>
                      <a:pt x="31750" y="12116"/>
                      <a:pt x="31714" y="12153"/>
                      <a:pt x="31695" y="12190"/>
                    </a:cubicBezTo>
                    <a:lnTo>
                      <a:pt x="31732" y="12098"/>
                    </a:lnTo>
                    <a:cubicBezTo>
                      <a:pt x="31879" y="11785"/>
                      <a:pt x="32008" y="11509"/>
                      <a:pt x="32081" y="11178"/>
                    </a:cubicBezTo>
                    <a:cubicBezTo>
                      <a:pt x="32247" y="10498"/>
                      <a:pt x="32339" y="9763"/>
                      <a:pt x="32339" y="8844"/>
                    </a:cubicBezTo>
                    <a:cubicBezTo>
                      <a:pt x="32339" y="8825"/>
                      <a:pt x="32320" y="8807"/>
                      <a:pt x="32284" y="8807"/>
                    </a:cubicBezTo>
                    <a:cubicBezTo>
                      <a:pt x="32247" y="8807"/>
                      <a:pt x="32228" y="8825"/>
                      <a:pt x="32228" y="8844"/>
                    </a:cubicBezTo>
                    <a:cubicBezTo>
                      <a:pt x="32228" y="9744"/>
                      <a:pt x="32137" y="10480"/>
                      <a:pt x="31971" y="11160"/>
                    </a:cubicBezTo>
                    <a:cubicBezTo>
                      <a:pt x="31898" y="11473"/>
                      <a:pt x="31769" y="11748"/>
                      <a:pt x="31640" y="12043"/>
                    </a:cubicBezTo>
                    <a:lnTo>
                      <a:pt x="31585" y="12153"/>
                    </a:lnTo>
                    <a:cubicBezTo>
                      <a:pt x="31567" y="12190"/>
                      <a:pt x="31548" y="12226"/>
                      <a:pt x="31530" y="12263"/>
                    </a:cubicBezTo>
                    <a:cubicBezTo>
                      <a:pt x="31567" y="12116"/>
                      <a:pt x="31585" y="11969"/>
                      <a:pt x="31622" y="11822"/>
                    </a:cubicBezTo>
                    <a:cubicBezTo>
                      <a:pt x="31842" y="10995"/>
                      <a:pt x="31861" y="10167"/>
                      <a:pt x="31879" y="9395"/>
                    </a:cubicBezTo>
                    <a:cubicBezTo>
                      <a:pt x="31879" y="9358"/>
                      <a:pt x="31842" y="9340"/>
                      <a:pt x="31824" y="9340"/>
                    </a:cubicBezTo>
                    <a:cubicBezTo>
                      <a:pt x="31787" y="9340"/>
                      <a:pt x="31769" y="9358"/>
                      <a:pt x="31769" y="9395"/>
                    </a:cubicBezTo>
                    <a:cubicBezTo>
                      <a:pt x="31769" y="10075"/>
                      <a:pt x="31750" y="10811"/>
                      <a:pt x="31585" y="11528"/>
                    </a:cubicBezTo>
                    <a:cubicBezTo>
                      <a:pt x="31585" y="11289"/>
                      <a:pt x="31585" y="11031"/>
                      <a:pt x="31585" y="10792"/>
                    </a:cubicBezTo>
                    <a:cubicBezTo>
                      <a:pt x="31585" y="10682"/>
                      <a:pt x="31585" y="10553"/>
                      <a:pt x="31585" y="10443"/>
                    </a:cubicBezTo>
                    <a:cubicBezTo>
                      <a:pt x="31603" y="10278"/>
                      <a:pt x="31585" y="10131"/>
                      <a:pt x="31567" y="9983"/>
                    </a:cubicBezTo>
                    <a:cubicBezTo>
                      <a:pt x="31567" y="9965"/>
                      <a:pt x="31567" y="9947"/>
                      <a:pt x="31567" y="9910"/>
                    </a:cubicBezTo>
                    <a:cubicBezTo>
                      <a:pt x="31585" y="9855"/>
                      <a:pt x="31585" y="9781"/>
                      <a:pt x="31603" y="9726"/>
                    </a:cubicBezTo>
                    <a:cubicBezTo>
                      <a:pt x="31659" y="9524"/>
                      <a:pt x="31695" y="9303"/>
                      <a:pt x="31695" y="9083"/>
                    </a:cubicBezTo>
                    <a:cubicBezTo>
                      <a:pt x="31695" y="9064"/>
                      <a:pt x="31659" y="9046"/>
                      <a:pt x="31640" y="9046"/>
                    </a:cubicBezTo>
                    <a:cubicBezTo>
                      <a:pt x="31603" y="9046"/>
                      <a:pt x="31585" y="9064"/>
                      <a:pt x="31585" y="9101"/>
                    </a:cubicBezTo>
                    <a:cubicBezTo>
                      <a:pt x="31585" y="9248"/>
                      <a:pt x="31567" y="9395"/>
                      <a:pt x="31530" y="9542"/>
                    </a:cubicBezTo>
                    <a:cubicBezTo>
                      <a:pt x="31511" y="9432"/>
                      <a:pt x="31493" y="9340"/>
                      <a:pt x="31475" y="9230"/>
                    </a:cubicBezTo>
                    <a:cubicBezTo>
                      <a:pt x="31456" y="9175"/>
                      <a:pt x="31456" y="9119"/>
                      <a:pt x="31438" y="9046"/>
                    </a:cubicBezTo>
                    <a:cubicBezTo>
                      <a:pt x="31420" y="8991"/>
                      <a:pt x="31401" y="8917"/>
                      <a:pt x="31401" y="8862"/>
                    </a:cubicBezTo>
                    <a:cubicBezTo>
                      <a:pt x="31364" y="8752"/>
                      <a:pt x="31328" y="8660"/>
                      <a:pt x="31328" y="8568"/>
                    </a:cubicBezTo>
                    <a:cubicBezTo>
                      <a:pt x="31328" y="8531"/>
                      <a:pt x="31309" y="8513"/>
                      <a:pt x="31272" y="8513"/>
                    </a:cubicBezTo>
                    <a:cubicBezTo>
                      <a:pt x="31254" y="8513"/>
                      <a:pt x="31217" y="8531"/>
                      <a:pt x="31217" y="8549"/>
                    </a:cubicBezTo>
                    <a:cubicBezTo>
                      <a:pt x="31217" y="8660"/>
                      <a:pt x="31254" y="8788"/>
                      <a:pt x="31291" y="8899"/>
                    </a:cubicBezTo>
                    <a:cubicBezTo>
                      <a:pt x="31309" y="8954"/>
                      <a:pt x="31328" y="9009"/>
                      <a:pt x="31328" y="9064"/>
                    </a:cubicBezTo>
                    <a:cubicBezTo>
                      <a:pt x="31346" y="9138"/>
                      <a:pt x="31364" y="9193"/>
                      <a:pt x="31364" y="9266"/>
                    </a:cubicBezTo>
                    <a:cubicBezTo>
                      <a:pt x="31401" y="9414"/>
                      <a:pt x="31438" y="9579"/>
                      <a:pt x="31456" y="9726"/>
                    </a:cubicBezTo>
                    <a:cubicBezTo>
                      <a:pt x="31456" y="9800"/>
                      <a:pt x="31456" y="9855"/>
                      <a:pt x="31456" y="9910"/>
                    </a:cubicBezTo>
                    <a:cubicBezTo>
                      <a:pt x="31438" y="10002"/>
                      <a:pt x="31420" y="10094"/>
                      <a:pt x="31420" y="10204"/>
                    </a:cubicBezTo>
                    <a:cubicBezTo>
                      <a:pt x="31401" y="10443"/>
                      <a:pt x="31364" y="10664"/>
                      <a:pt x="31309" y="10903"/>
                    </a:cubicBezTo>
                    <a:cubicBezTo>
                      <a:pt x="31309" y="10884"/>
                      <a:pt x="31309" y="10848"/>
                      <a:pt x="31309" y="10829"/>
                    </a:cubicBezTo>
                    <a:cubicBezTo>
                      <a:pt x="31328" y="10553"/>
                      <a:pt x="31328" y="10278"/>
                      <a:pt x="31346" y="10002"/>
                    </a:cubicBezTo>
                    <a:cubicBezTo>
                      <a:pt x="31346" y="9965"/>
                      <a:pt x="31309" y="9947"/>
                      <a:pt x="31291" y="9947"/>
                    </a:cubicBezTo>
                    <a:cubicBezTo>
                      <a:pt x="31254" y="9947"/>
                      <a:pt x="31236" y="9965"/>
                      <a:pt x="31236" y="10002"/>
                    </a:cubicBezTo>
                    <a:cubicBezTo>
                      <a:pt x="31236" y="10278"/>
                      <a:pt x="31217" y="10553"/>
                      <a:pt x="31199" y="10829"/>
                    </a:cubicBezTo>
                    <a:cubicBezTo>
                      <a:pt x="31199" y="11013"/>
                      <a:pt x="31181" y="11215"/>
                      <a:pt x="31181" y="11417"/>
                    </a:cubicBezTo>
                    <a:cubicBezTo>
                      <a:pt x="31162" y="11454"/>
                      <a:pt x="31162" y="11509"/>
                      <a:pt x="31144" y="11565"/>
                    </a:cubicBezTo>
                    <a:cubicBezTo>
                      <a:pt x="31107" y="11748"/>
                      <a:pt x="31052" y="11914"/>
                      <a:pt x="31015" y="12079"/>
                    </a:cubicBezTo>
                    <a:cubicBezTo>
                      <a:pt x="31015" y="11804"/>
                      <a:pt x="31033" y="11528"/>
                      <a:pt x="31033" y="11252"/>
                    </a:cubicBezTo>
                    <a:cubicBezTo>
                      <a:pt x="31089" y="11013"/>
                      <a:pt x="31125" y="10756"/>
                      <a:pt x="31125" y="10480"/>
                    </a:cubicBezTo>
                    <a:cubicBezTo>
                      <a:pt x="31125" y="10370"/>
                      <a:pt x="31125" y="10278"/>
                      <a:pt x="31125" y="10167"/>
                    </a:cubicBezTo>
                    <a:cubicBezTo>
                      <a:pt x="31125" y="9965"/>
                      <a:pt x="31125" y="9763"/>
                      <a:pt x="31125" y="9579"/>
                    </a:cubicBezTo>
                    <a:cubicBezTo>
                      <a:pt x="31125" y="9524"/>
                      <a:pt x="31125" y="9469"/>
                      <a:pt x="31144" y="9414"/>
                    </a:cubicBezTo>
                    <a:cubicBezTo>
                      <a:pt x="31144" y="9340"/>
                      <a:pt x="31162" y="9248"/>
                      <a:pt x="31162" y="9175"/>
                    </a:cubicBezTo>
                    <a:cubicBezTo>
                      <a:pt x="31162" y="9138"/>
                      <a:pt x="31125" y="9119"/>
                      <a:pt x="31107" y="9119"/>
                    </a:cubicBezTo>
                    <a:cubicBezTo>
                      <a:pt x="31070" y="9119"/>
                      <a:pt x="31052" y="9156"/>
                      <a:pt x="31052" y="9175"/>
                    </a:cubicBezTo>
                    <a:cubicBezTo>
                      <a:pt x="31052" y="9248"/>
                      <a:pt x="31052" y="9322"/>
                      <a:pt x="31033" y="9395"/>
                    </a:cubicBezTo>
                    <a:cubicBezTo>
                      <a:pt x="31033" y="9450"/>
                      <a:pt x="31015" y="9505"/>
                      <a:pt x="31015" y="9561"/>
                    </a:cubicBezTo>
                    <a:cubicBezTo>
                      <a:pt x="31015" y="9634"/>
                      <a:pt x="31015" y="9689"/>
                      <a:pt x="31015" y="9744"/>
                    </a:cubicBezTo>
                    <a:cubicBezTo>
                      <a:pt x="31015" y="9763"/>
                      <a:pt x="30997" y="9763"/>
                      <a:pt x="30997" y="9781"/>
                    </a:cubicBezTo>
                    <a:cubicBezTo>
                      <a:pt x="30997" y="10167"/>
                      <a:pt x="30978" y="10572"/>
                      <a:pt x="30942" y="10958"/>
                    </a:cubicBezTo>
                    <a:cubicBezTo>
                      <a:pt x="30942" y="11050"/>
                      <a:pt x="30942" y="11142"/>
                      <a:pt x="30942" y="11234"/>
                    </a:cubicBezTo>
                    <a:cubicBezTo>
                      <a:pt x="30905" y="11399"/>
                      <a:pt x="30850" y="11546"/>
                      <a:pt x="30813" y="11693"/>
                    </a:cubicBezTo>
                    <a:cubicBezTo>
                      <a:pt x="30831" y="11473"/>
                      <a:pt x="30850" y="11270"/>
                      <a:pt x="30850" y="11050"/>
                    </a:cubicBezTo>
                    <a:cubicBezTo>
                      <a:pt x="30850" y="10995"/>
                      <a:pt x="30850" y="10939"/>
                      <a:pt x="30850" y="10866"/>
                    </a:cubicBezTo>
                    <a:cubicBezTo>
                      <a:pt x="30850" y="10572"/>
                      <a:pt x="30850" y="10241"/>
                      <a:pt x="30776" y="9947"/>
                    </a:cubicBezTo>
                    <a:cubicBezTo>
                      <a:pt x="30813" y="9671"/>
                      <a:pt x="30831" y="9358"/>
                      <a:pt x="30850" y="9009"/>
                    </a:cubicBezTo>
                    <a:cubicBezTo>
                      <a:pt x="30850" y="8972"/>
                      <a:pt x="30813" y="8954"/>
                      <a:pt x="30794" y="8954"/>
                    </a:cubicBezTo>
                    <a:cubicBezTo>
                      <a:pt x="30758" y="8954"/>
                      <a:pt x="30739" y="8972"/>
                      <a:pt x="30739" y="9009"/>
                    </a:cubicBezTo>
                    <a:cubicBezTo>
                      <a:pt x="30739" y="9230"/>
                      <a:pt x="30721" y="9450"/>
                      <a:pt x="30703" y="9653"/>
                    </a:cubicBezTo>
                    <a:cubicBezTo>
                      <a:pt x="30647" y="9432"/>
                      <a:pt x="30592" y="9193"/>
                      <a:pt x="30537" y="8972"/>
                    </a:cubicBezTo>
                    <a:cubicBezTo>
                      <a:pt x="30537" y="8899"/>
                      <a:pt x="30519" y="8825"/>
                      <a:pt x="30500" y="8752"/>
                    </a:cubicBezTo>
                    <a:cubicBezTo>
                      <a:pt x="30482" y="8678"/>
                      <a:pt x="30445" y="8586"/>
                      <a:pt x="30427" y="8513"/>
                    </a:cubicBezTo>
                    <a:cubicBezTo>
                      <a:pt x="30372" y="8366"/>
                      <a:pt x="30316" y="8237"/>
                      <a:pt x="30335" y="8090"/>
                    </a:cubicBezTo>
                    <a:cubicBezTo>
                      <a:pt x="30335" y="8072"/>
                      <a:pt x="30316" y="8035"/>
                      <a:pt x="30280" y="8035"/>
                    </a:cubicBezTo>
                    <a:cubicBezTo>
                      <a:pt x="30243" y="8035"/>
                      <a:pt x="30225" y="8053"/>
                      <a:pt x="30225" y="8090"/>
                    </a:cubicBezTo>
                    <a:cubicBezTo>
                      <a:pt x="30206" y="8255"/>
                      <a:pt x="30261" y="8402"/>
                      <a:pt x="30316" y="8549"/>
                    </a:cubicBezTo>
                    <a:cubicBezTo>
                      <a:pt x="30353" y="8623"/>
                      <a:pt x="30372" y="8697"/>
                      <a:pt x="30390" y="8788"/>
                    </a:cubicBezTo>
                    <a:cubicBezTo>
                      <a:pt x="30408" y="8844"/>
                      <a:pt x="30427" y="8917"/>
                      <a:pt x="30445" y="8991"/>
                    </a:cubicBezTo>
                    <a:cubicBezTo>
                      <a:pt x="30500" y="9285"/>
                      <a:pt x="30555" y="9579"/>
                      <a:pt x="30647" y="9855"/>
                    </a:cubicBezTo>
                    <a:cubicBezTo>
                      <a:pt x="30666" y="9892"/>
                      <a:pt x="30666" y="9928"/>
                      <a:pt x="30666" y="9947"/>
                    </a:cubicBezTo>
                    <a:cubicBezTo>
                      <a:pt x="30666" y="10002"/>
                      <a:pt x="30666" y="10039"/>
                      <a:pt x="30666" y="10075"/>
                    </a:cubicBezTo>
                    <a:cubicBezTo>
                      <a:pt x="30647" y="10149"/>
                      <a:pt x="30629" y="10241"/>
                      <a:pt x="30611" y="10314"/>
                    </a:cubicBezTo>
                    <a:cubicBezTo>
                      <a:pt x="30611" y="10388"/>
                      <a:pt x="30592" y="10443"/>
                      <a:pt x="30574" y="10498"/>
                    </a:cubicBezTo>
                    <a:cubicBezTo>
                      <a:pt x="30574" y="10480"/>
                      <a:pt x="30574" y="10443"/>
                      <a:pt x="30574" y="10425"/>
                    </a:cubicBezTo>
                    <a:cubicBezTo>
                      <a:pt x="30519" y="10167"/>
                      <a:pt x="30482" y="9947"/>
                      <a:pt x="30427" y="9744"/>
                    </a:cubicBezTo>
                    <a:cubicBezTo>
                      <a:pt x="30408" y="9708"/>
                      <a:pt x="30390" y="9671"/>
                      <a:pt x="30390" y="9634"/>
                    </a:cubicBezTo>
                    <a:cubicBezTo>
                      <a:pt x="30353" y="9542"/>
                      <a:pt x="30316" y="9450"/>
                      <a:pt x="30316" y="9340"/>
                    </a:cubicBezTo>
                    <a:cubicBezTo>
                      <a:pt x="30316" y="9322"/>
                      <a:pt x="30298" y="9285"/>
                      <a:pt x="30280" y="9285"/>
                    </a:cubicBezTo>
                    <a:cubicBezTo>
                      <a:pt x="30243" y="9285"/>
                      <a:pt x="30225" y="9303"/>
                      <a:pt x="30206" y="9340"/>
                    </a:cubicBezTo>
                    <a:cubicBezTo>
                      <a:pt x="30206" y="9469"/>
                      <a:pt x="30243" y="9561"/>
                      <a:pt x="30280" y="9671"/>
                    </a:cubicBezTo>
                    <a:cubicBezTo>
                      <a:pt x="30298" y="9708"/>
                      <a:pt x="30298" y="9744"/>
                      <a:pt x="30316" y="9781"/>
                    </a:cubicBezTo>
                    <a:cubicBezTo>
                      <a:pt x="30372" y="9965"/>
                      <a:pt x="30427" y="10186"/>
                      <a:pt x="30464" y="10443"/>
                    </a:cubicBezTo>
                    <a:cubicBezTo>
                      <a:pt x="30500" y="10664"/>
                      <a:pt x="30519" y="10866"/>
                      <a:pt x="30555" y="11068"/>
                    </a:cubicBezTo>
                    <a:cubicBezTo>
                      <a:pt x="30537" y="11234"/>
                      <a:pt x="30537" y="11399"/>
                      <a:pt x="30482" y="11565"/>
                    </a:cubicBezTo>
                    <a:cubicBezTo>
                      <a:pt x="30464" y="11656"/>
                      <a:pt x="30464" y="11748"/>
                      <a:pt x="30464" y="11840"/>
                    </a:cubicBezTo>
                    <a:cubicBezTo>
                      <a:pt x="30445" y="11914"/>
                      <a:pt x="30445" y="12006"/>
                      <a:pt x="30427" y="12079"/>
                    </a:cubicBezTo>
                    <a:cubicBezTo>
                      <a:pt x="30427" y="12098"/>
                      <a:pt x="30427" y="12116"/>
                      <a:pt x="30408" y="12134"/>
                    </a:cubicBezTo>
                    <a:cubicBezTo>
                      <a:pt x="30408" y="11859"/>
                      <a:pt x="30390" y="11583"/>
                      <a:pt x="30390" y="11307"/>
                    </a:cubicBezTo>
                    <a:cubicBezTo>
                      <a:pt x="30390" y="10958"/>
                      <a:pt x="30335" y="10590"/>
                      <a:pt x="30280" y="10241"/>
                    </a:cubicBezTo>
                    <a:cubicBezTo>
                      <a:pt x="30261" y="10131"/>
                      <a:pt x="30243" y="10002"/>
                      <a:pt x="30225" y="9892"/>
                    </a:cubicBezTo>
                    <a:cubicBezTo>
                      <a:pt x="30188" y="9744"/>
                      <a:pt x="30151" y="9597"/>
                      <a:pt x="30114" y="9450"/>
                    </a:cubicBezTo>
                    <a:cubicBezTo>
                      <a:pt x="30059" y="9266"/>
                      <a:pt x="30004" y="9064"/>
                      <a:pt x="29986" y="8880"/>
                    </a:cubicBezTo>
                    <a:cubicBezTo>
                      <a:pt x="29986" y="8844"/>
                      <a:pt x="29967" y="8825"/>
                      <a:pt x="29930" y="8825"/>
                    </a:cubicBezTo>
                    <a:cubicBezTo>
                      <a:pt x="29912" y="8825"/>
                      <a:pt x="29875" y="8862"/>
                      <a:pt x="29894" y="8880"/>
                    </a:cubicBezTo>
                    <a:cubicBezTo>
                      <a:pt x="29894" y="9083"/>
                      <a:pt x="29949" y="9285"/>
                      <a:pt x="30004" y="9469"/>
                    </a:cubicBezTo>
                    <a:cubicBezTo>
                      <a:pt x="30041" y="9616"/>
                      <a:pt x="30096" y="9763"/>
                      <a:pt x="30114" y="9910"/>
                    </a:cubicBezTo>
                    <a:cubicBezTo>
                      <a:pt x="30133" y="10020"/>
                      <a:pt x="30151" y="10149"/>
                      <a:pt x="30169" y="10259"/>
                    </a:cubicBezTo>
                    <a:cubicBezTo>
                      <a:pt x="30225" y="10609"/>
                      <a:pt x="30280" y="10958"/>
                      <a:pt x="30280" y="11307"/>
                    </a:cubicBezTo>
                    <a:cubicBezTo>
                      <a:pt x="30280" y="11638"/>
                      <a:pt x="30298" y="11969"/>
                      <a:pt x="30316" y="12282"/>
                    </a:cubicBezTo>
                    <a:cubicBezTo>
                      <a:pt x="30316" y="12300"/>
                      <a:pt x="30316" y="12337"/>
                      <a:pt x="30316" y="12355"/>
                    </a:cubicBezTo>
                    <a:cubicBezTo>
                      <a:pt x="30298" y="12355"/>
                      <a:pt x="30298" y="12373"/>
                      <a:pt x="30298" y="12392"/>
                    </a:cubicBezTo>
                    <a:cubicBezTo>
                      <a:pt x="30280" y="12392"/>
                      <a:pt x="30243" y="12373"/>
                      <a:pt x="30206" y="12373"/>
                    </a:cubicBezTo>
                    <a:cubicBezTo>
                      <a:pt x="30206" y="12355"/>
                      <a:pt x="30206" y="12318"/>
                      <a:pt x="30206" y="12300"/>
                    </a:cubicBezTo>
                    <a:cubicBezTo>
                      <a:pt x="30225" y="12190"/>
                      <a:pt x="30225" y="12098"/>
                      <a:pt x="30225" y="11987"/>
                    </a:cubicBezTo>
                    <a:cubicBezTo>
                      <a:pt x="30225" y="11583"/>
                      <a:pt x="30188" y="11178"/>
                      <a:pt x="30169" y="10792"/>
                    </a:cubicBezTo>
                    <a:cubicBezTo>
                      <a:pt x="30169" y="10719"/>
                      <a:pt x="30151" y="10664"/>
                      <a:pt x="30151" y="10590"/>
                    </a:cubicBezTo>
                    <a:cubicBezTo>
                      <a:pt x="30133" y="10278"/>
                      <a:pt x="30133" y="10002"/>
                      <a:pt x="30022" y="9671"/>
                    </a:cubicBezTo>
                    <a:cubicBezTo>
                      <a:pt x="29986" y="9579"/>
                      <a:pt x="29949" y="9487"/>
                      <a:pt x="29930" y="9395"/>
                    </a:cubicBezTo>
                    <a:cubicBezTo>
                      <a:pt x="29838" y="9101"/>
                      <a:pt x="29728" y="8788"/>
                      <a:pt x="29563" y="8513"/>
                    </a:cubicBezTo>
                    <a:cubicBezTo>
                      <a:pt x="29563" y="8500"/>
                      <a:pt x="29544" y="8487"/>
                      <a:pt x="29521" y="8487"/>
                    </a:cubicBezTo>
                    <a:cubicBezTo>
                      <a:pt x="29511" y="8487"/>
                      <a:pt x="29500" y="8489"/>
                      <a:pt x="29489" y="8494"/>
                    </a:cubicBezTo>
                    <a:cubicBezTo>
                      <a:pt x="29471" y="8513"/>
                      <a:pt x="29471" y="8549"/>
                      <a:pt x="29471" y="8568"/>
                    </a:cubicBezTo>
                    <a:cubicBezTo>
                      <a:pt x="29636" y="8825"/>
                      <a:pt x="29728" y="9138"/>
                      <a:pt x="29820" y="9432"/>
                    </a:cubicBezTo>
                    <a:cubicBezTo>
                      <a:pt x="29857" y="9524"/>
                      <a:pt x="29875" y="9616"/>
                      <a:pt x="29912" y="9708"/>
                    </a:cubicBezTo>
                    <a:cubicBezTo>
                      <a:pt x="30022" y="10020"/>
                      <a:pt x="30022" y="10278"/>
                      <a:pt x="30041" y="10590"/>
                    </a:cubicBezTo>
                    <a:cubicBezTo>
                      <a:pt x="30059" y="10664"/>
                      <a:pt x="30059" y="10737"/>
                      <a:pt x="30059" y="10811"/>
                    </a:cubicBezTo>
                    <a:cubicBezTo>
                      <a:pt x="30077" y="11087"/>
                      <a:pt x="30096" y="11381"/>
                      <a:pt x="30096" y="11693"/>
                    </a:cubicBezTo>
                    <a:cubicBezTo>
                      <a:pt x="30077" y="11601"/>
                      <a:pt x="30059" y="11509"/>
                      <a:pt x="30041" y="11417"/>
                    </a:cubicBezTo>
                    <a:cubicBezTo>
                      <a:pt x="30022" y="11252"/>
                      <a:pt x="30004" y="11068"/>
                      <a:pt x="29986" y="10903"/>
                    </a:cubicBezTo>
                    <a:cubicBezTo>
                      <a:pt x="29949" y="10572"/>
                      <a:pt x="29912" y="10204"/>
                      <a:pt x="29820" y="9855"/>
                    </a:cubicBezTo>
                    <a:cubicBezTo>
                      <a:pt x="29765" y="9561"/>
                      <a:pt x="29655" y="9285"/>
                      <a:pt x="29563" y="9101"/>
                    </a:cubicBezTo>
                    <a:cubicBezTo>
                      <a:pt x="29508" y="8991"/>
                      <a:pt x="29471" y="8880"/>
                      <a:pt x="29416" y="8770"/>
                    </a:cubicBezTo>
                    <a:cubicBezTo>
                      <a:pt x="29305" y="8476"/>
                      <a:pt x="29195" y="8200"/>
                      <a:pt x="28974" y="7961"/>
                    </a:cubicBezTo>
                    <a:cubicBezTo>
                      <a:pt x="28965" y="7952"/>
                      <a:pt x="28951" y="7947"/>
                      <a:pt x="28938" y="7947"/>
                    </a:cubicBezTo>
                    <a:cubicBezTo>
                      <a:pt x="28924" y="7947"/>
                      <a:pt x="28910" y="7952"/>
                      <a:pt x="28901" y="7961"/>
                    </a:cubicBezTo>
                    <a:cubicBezTo>
                      <a:pt x="28882" y="7980"/>
                      <a:pt x="28882" y="8016"/>
                      <a:pt x="28901" y="8035"/>
                    </a:cubicBezTo>
                    <a:cubicBezTo>
                      <a:pt x="29103" y="8255"/>
                      <a:pt x="29213" y="8513"/>
                      <a:pt x="29324" y="8807"/>
                    </a:cubicBezTo>
                    <a:cubicBezTo>
                      <a:pt x="29360" y="8917"/>
                      <a:pt x="29416" y="9046"/>
                      <a:pt x="29471" y="9156"/>
                    </a:cubicBezTo>
                    <a:cubicBezTo>
                      <a:pt x="29544" y="9340"/>
                      <a:pt x="29655" y="9597"/>
                      <a:pt x="29728" y="9873"/>
                    </a:cubicBezTo>
                    <a:cubicBezTo>
                      <a:pt x="29783" y="10149"/>
                      <a:pt x="29820" y="10425"/>
                      <a:pt x="29857" y="10700"/>
                    </a:cubicBezTo>
                    <a:cubicBezTo>
                      <a:pt x="29838" y="10645"/>
                      <a:pt x="29820" y="10609"/>
                      <a:pt x="29802" y="10553"/>
                    </a:cubicBezTo>
                    <a:cubicBezTo>
                      <a:pt x="29747" y="10425"/>
                      <a:pt x="29673" y="10278"/>
                      <a:pt x="29618" y="10149"/>
                    </a:cubicBezTo>
                    <a:cubicBezTo>
                      <a:pt x="29526" y="9965"/>
                      <a:pt x="29434" y="9781"/>
                      <a:pt x="29379" y="9597"/>
                    </a:cubicBezTo>
                    <a:cubicBezTo>
                      <a:pt x="29305" y="9358"/>
                      <a:pt x="29195" y="9156"/>
                      <a:pt x="29103" y="8954"/>
                    </a:cubicBezTo>
                    <a:cubicBezTo>
                      <a:pt x="29085" y="8899"/>
                      <a:pt x="29048" y="8844"/>
                      <a:pt x="29011" y="8770"/>
                    </a:cubicBezTo>
                    <a:cubicBezTo>
                      <a:pt x="28919" y="8605"/>
                      <a:pt x="28809" y="8402"/>
                      <a:pt x="28791" y="8219"/>
                    </a:cubicBezTo>
                    <a:cubicBezTo>
                      <a:pt x="28791" y="8200"/>
                      <a:pt x="28772" y="8163"/>
                      <a:pt x="28735" y="8163"/>
                    </a:cubicBezTo>
                    <a:cubicBezTo>
                      <a:pt x="28699" y="8163"/>
                      <a:pt x="28680" y="8200"/>
                      <a:pt x="28680" y="8237"/>
                    </a:cubicBezTo>
                    <a:cubicBezTo>
                      <a:pt x="28699" y="8421"/>
                      <a:pt x="28809" y="8641"/>
                      <a:pt x="28919" y="8825"/>
                    </a:cubicBezTo>
                    <a:cubicBezTo>
                      <a:pt x="28956" y="8880"/>
                      <a:pt x="28974" y="8954"/>
                      <a:pt x="29011" y="9009"/>
                    </a:cubicBezTo>
                    <a:cubicBezTo>
                      <a:pt x="29103" y="9211"/>
                      <a:pt x="29195" y="9414"/>
                      <a:pt x="29269" y="9616"/>
                    </a:cubicBezTo>
                    <a:cubicBezTo>
                      <a:pt x="29324" y="9818"/>
                      <a:pt x="29434" y="10020"/>
                      <a:pt x="29526" y="10204"/>
                    </a:cubicBezTo>
                    <a:cubicBezTo>
                      <a:pt x="29581" y="10333"/>
                      <a:pt x="29655" y="10461"/>
                      <a:pt x="29710" y="10590"/>
                    </a:cubicBezTo>
                    <a:cubicBezTo>
                      <a:pt x="29802" y="10829"/>
                      <a:pt x="29820" y="11105"/>
                      <a:pt x="29838" y="11344"/>
                    </a:cubicBezTo>
                    <a:cubicBezTo>
                      <a:pt x="29838" y="11362"/>
                      <a:pt x="29838" y="11381"/>
                      <a:pt x="29838" y="11399"/>
                    </a:cubicBezTo>
                    <a:cubicBezTo>
                      <a:pt x="29747" y="11013"/>
                      <a:pt x="29599" y="10664"/>
                      <a:pt x="29452" y="10296"/>
                    </a:cubicBezTo>
                    <a:lnTo>
                      <a:pt x="29397" y="10204"/>
                    </a:lnTo>
                    <a:cubicBezTo>
                      <a:pt x="29305" y="9965"/>
                      <a:pt x="29213" y="9744"/>
                      <a:pt x="29121" y="9524"/>
                    </a:cubicBezTo>
                    <a:cubicBezTo>
                      <a:pt x="29048" y="9395"/>
                      <a:pt x="28974" y="9230"/>
                      <a:pt x="28882" y="9064"/>
                    </a:cubicBezTo>
                    <a:lnTo>
                      <a:pt x="28864" y="9046"/>
                    </a:lnTo>
                    <a:cubicBezTo>
                      <a:pt x="28846" y="8972"/>
                      <a:pt x="28809" y="8936"/>
                      <a:pt x="28809" y="8862"/>
                    </a:cubicBezTo>
                    <a:cubicBezTo>
                      <a:pt x="28809" y="8825"/>
                      <a:pt x="28791" y="8807"/>
                      <a:pt x="28772" y="8807"/>
                    </a:cubicBezTo>
                    <a:cubicBezTo>
                      <a:pt x="28735" y="8807"/>
                      <a:pt x="28717" y="8825"/>
                      <a:pt x="28699" y="8862"/>
                    </a:cubicBezTo>
                    <a:cubicBezTo>
                      <a:pt x="28699" y="8954"/>
                      <a:pt x="28735" y="9027"/>
                      <a:pt x="28772" y="9101"/>
                    </a:cubicBezTo>
                    <a:lnTo>
                      <a:pt x="28791" y="9119"/>
                    </a:lnTo>
                    <a:cubicBezTo>
                      <a:pt x="28882" y="9285"/>
                      <a:pt x="28956" y="9450"/>
                      <a:pt x="29011" y="9579"/>
                    </a:cubicBezTo>
                    <a:cubicBezTo>
                      <a:pt x="29121" y="9800"/>
                      <a:pt x="29213" y="10020"/>
                      <a:pt x="29305" y="10241"/>
                    </a:cubicBezTo>
                    <a:lnTo>
                      <a:pt x="29342" y="10351"/>
                    </a:lnTo>
                    <a:cubicBezTo>
                      <a:pt x="29544" y="10829"/>
                      <a:pt x="29728" y="11289"/>
                      <a:pt x="29820" y="11822"/>
                    </a:cubicBezTo>
                    <a:cubicBezTo>
                      <a:pt x="29838" y="11987"/>
                      <a:pt x="29875" y="12171"/>
                      <a:pt x="29894" y="12355"/>
                    </a:cubicBezTo>
                    <a:lnTo>
                      <a:pt x="29838" y="12355"/>
                    </a:lnTo>
                    <a:cubicBezTo>
                      <a:pt x="29838" y="12337"/>
                      <a:pt x="29838" y="12337"/>
                      <a:pt x="29820" y="12318"/>
                    </a:cubicBezTo>
                    <a:cubicBezTo>
                      <a:pt x="29747" y="11951"/>
                      <a:pt x="29636" y="11620"/>
                      <a:pt x="29508" y="11270"/>
                    </a:cubicBezTo>
                    <a:cubicBezTo>
                      <a:pt x="29489" y="11178"/>
                      <a:pt x="29452" y="11068"/>
                      <a:pt x="29416" y="10958"/>
                    </a:cubicBezTo>
                    <a:cubicBezTo>
                      <a:pt x="29360" y="10811"/>
                      <a:pt x="29305" y="10645"/>
                      <a:pt x="29232" y="10480"/>
                    </a:cubicBezTo>
                    <a:cubicBezTo>
                      <a:pt x="29177" y="10333"/>
                      <a:pt x="29121" y="10167"/>
                      <a:pt x="29066" y="9983"/>
                    </a:cubicBezTo>
                    <a:cubicBezTo>
                      <a:pt x="29011" y="9818"/>
                      <a:pt x="28938" y="9653"/>
                      <a:pt x="28846" y="9487"/>
                    </a:cubicBezTo>
                    <a:cubicBezTo>
                      <a:pt x="28809" y="9395"/>
                      <a:pt x="28772" y="9303"/>
                      <a:pt x="28735" y="9211"/>
                    </a:cubicBezTo>
                    <a:cubicBezTo>
                      <a:pt x="28717" y="9175"/>
                      <a:pt x="28699" y="9138"/>
                      <a:pt x="28699" y="9119"/>
                    </a:cubicBezTo>
                    <a:cubicBezTo>
                      <a:pt x="28625" y="8936"/>
                      <a:pt x="28552" y="8752"/>
                      <a:pt x="28423" y="8605"/>
                    </a:cubicBezTo>
                    <a:cubicBezTo>
                      <a:pt x="28423" y="8595"/>
                      <a:pt x="28414" y="8591"/>
                      <a:pt x="28400" y="8591"/>
                    </a:cubicBezTo>
                    <a:cubicBezTo>
                      <a:pt x="28386" y="8591"/>
                      <a:pt x="28368" y="8595"/>
                      <a:pt x="28349" y="8605"/>
                    </a:cubicBezTo>
                    <a:cubicBezTo>
                      <a:pt x="28331" y="8623"/>
                      <a:pt x="28331" y="8641"/>
                      <a:pt x="28349" y="8678"/>
                    </a:cubicBezTo>
                    <a:cubicBezTo>
                      <a:pt x="28460" y="8807"/>
                      <a:pt x="28515" y="8972"/>
                      <a:pt x="28588" y="9156"/>
                    </a:cubicBezTo>
                    <a:cubicBezTo>
                      <a:pt x="28607" y="9193"/>
                      <a:pt x="28625" y="9211"/>
                      <a:pt x="28625" y="9248"/>
                    </a:cubicBezTo>
                    <a:cubicBezTo>
                      <a:pt x="28662" y="9340"/>
                      <a:pt x="28717" y="9432"/>
                      <a:pt x="28754" y="9524"/>
                    </a:cubicBezTo>
                    <a:cubicBezTo>
                      <a:pt x="28827" y="9689"/>
                      <a:pt x="28901" y="9855"/>
                      <a:pt x="28956" y="10020"/>
                    </a:cubicBezTo>
                    <a:cubicBezTo>
                      <a:pt x="29011" y="10186"/>
                      <a:pt x="29085" y="10370"/>
                      <a:pt x="29140" y="10517"/>
                    </a:cubicBezTo>
                    <a:cubicBezTo>
                      <a:pt x="29195" y="10682"/>
                      <a:pt x="29250" y="10829"/>
                      <a:pt x="29305" y="10995"/>
                    </a:cubicBezTo>
                    <a:cubicBezTo>
                      <a:pt x="29342" y="11105"/>
                      <a:pt x="29379" y="11215"/>
                      <a:pt x="29416" y="11307"/>
                    </a:cubicBezTo>
                    <a:cubicBezTo>
                      <a:pt x="29526" y="11656"/>
                      <a:pt x="29636" y="11987"/>
                      <a:pt x="29728" y="12337"/>
                    </a:cubicBezTo>
                    <a:cubicBezTo>
                      <a:pt x="29728" y="12337"/>
                      <a:pt x="29728" y="12355"/>
                      <a:pt x="29728" y="12355"/>
                    </a:cubicBezTo>
                    <a:lnTo>
                      <a:pt x="29563" y="12355"/>
                    </a:lnTo>
                    <a:cubicBezTo>
                      <a:pt x="29563" y="12337"/>
                      <a:pt x="29544" y="12337"/>
                      <a:pt x="29544" y="12337"/>
                    </a:cubicBezTo>
                    <a:cubicBezTo>
                      <a:pt x="29397" y="11914"/>
                      <a:pt x="29269" y="11436"/>
                      <a:pt x="29140" y="10884"/>
                    </a:cubicBezTo>
                    <a:cubicBezTo>
                      <a:pt x="29066" y="10590"/>
                      <a:pt x="28956" y="10333"/>
                      <a:pt x="28791" y="10057"/>
                    </a:cubicBezTo>
                    <a:cubicBezTo>
                      <a:pt x="28754" y="10002"/>
                      <a:pt x="28717" y="9947"/>
                      <a:pt x="28680" y="9892"/>
                    </a:cubicBezTo>
                    <a:cubicBezTo>
                      <a:pt x="28478" y="9561"/>
                      <a:pt x="28276" y="9230"/>
                      <a:pt x="28239" y="8844"/>
                    </a:cubicBezTo>
                    <a:cubicBezTo>
                      <a:pt x="28239" y="8829"/>
                      <a:pt x="28215" y="8802"/>
                      <a:pt x="28196" y="8802"/>
                    </a:cubicBezTo>
                    <a:cubicBezTo>
                      <a:pt x="28192" y="8802"/>
                      <a:pt x="28187" y="8803"/>
                      <a:pt x="28184" y="8807"/>
                    </a:cubicBezTo>
                    <a:cubicBezTo>
                      <a:pt x="28147" y="8807"/>
                      <a:pt x="28129" y="8825"/>
                      <a:pt x="28129" y="8862"/>
                    </a:cubicBezTo>
                    <a:cubicBezTo>
                      <a:pt x="28165" y="9266"/>
                      <a:pt x="28386" y="9616"/>
                      <a:pt x="28588" y="9947"/>
                    </a:cubicBezTo>
                    <a:cubicBezTo>
                      <a:pt x="28625" y="10002"/>
                      <a:pt x="28662" y="10057"/>
                      <a:pt x="28699" y="10112"/>
                    </a:cubicBezTo>
                    <a:cubicBezTo>
                      <a:pt x="28846" y="10370"/>
                      <a:pt x="28956" y="10627"/>
                      <a:pt x="29030" y="10921"/>
                    </a:cubicBezTo>
                    <a:cubicBezTo>
                      <a:pt x="29085" y="11160"/>
                      <a:pt x="29140" y="11399"/>
                      <a:pt x="29213" y="11620"/>
                    </a:cubicBezTo>
                    <a:cubicBezTo>
                      <a:pt x="29140" y="11473"/>
                      <a:pt x="29066" y="11344"/>
                      <a:pt x="28993" y="11197"/>
                    </a:cubicBezTo>
                    <a:lnTo>
                      <a:pt x="28956" y="11105"/>
                    </a:lnTo>
                    <a:cubicBezTo>
                      <a:pt x="28901" y="11013"/>
                      <a:pt x="28864" y="10921"/>
                      <a:pt x="28809" y="10829"/>
                    </a:cubicBezTo>
                    <a:cubicBezTo>
                      <a:pt x="28772" y="10737"/>
                      <a:pt x="28735" y="10645"/>
                      <a:pt x="28680" y="10553"/>
                    </a:cubicBezTo>
                    <a:cubicBezTo>
                      <a:pt x="28662" y="10517"/>
                      <a:pt x="28625" y="10443"/>
                      <a:pt x="28570" y="10370"/>
                    </a:cubicBezTo>
                    <a:cubicBezTo>
                      <a:pt x="28441" y="10167"/>
                      <a:pt x="28239" y="9855"/>
                      <a:pt x="28294" y="9726"/>
                    </a:cubicBezTo>
                    <a:cubicBezTo>
                      <a:pt x="28294" y="9689"/>
                      <a:pt x="28294" y="9671"/>
                      <a:pt x="28257" y="9653"/>
                    </a:cubicBezTo>
                    <a:cubicBezTo>
                      <a:pt x="28252" y="9648"/>
                      <a:pt x="28246" y="9645"/>
                      <a:pt x="28239" y="9645"/>
                    </a:cubicBezTo>
                    <a:cubicBezTo>
                      <a:pt x="28221" y="9645"/>
                      <a:pt x="28197" y="9662"/>
                      <a:pt x="28184" y="9689"/>
                    </a:cubicBezTo>
                    <a:cubicBezTo>
                      <a:pt x="28110" y="9855"/>
                      <a:pt x="28313" y="10167"/>
                      <a:pt x="28478" y="10425"/>
                    </a:cubicBezTo>
                    <a:cubicBezTo>
                      <a:pt x="28515" y="10498"/>
                      <a:pt x="28570" y="10572"/>
                      <a:pt x="28588" y="10609"/>
                    </a:cubicBezTo>
                    <a:cubicBezTo>
                      <a:pt x="28643" y="10700"/>
                      <a:pt x="28680" y="10792"/>
                      <a:pt x="28717" y="10866"/>
                    </a:cubicBezTo>
                    <a:cubicBezTo>
                      <a:pt x="28754" y="10976"/>
                      <a:pt x="28809" y="11068"/>
                      <a:pt x="28846" y="11160"/>
                    </a:cubicBezTo>
                    <a:lnTo>
                      <a:pt x="28901" y="11252"/>
                    </a:lnTo>
                    <a:cubicBezTo>
                      <a:pt x="28956" y="11362"/>
                      <a:pt x="29011" y="11473"/>
                      <a:pt x="29085" y="11601"/>
                    </a:cubicBezTo>
                    <a:cubicBezTo>
                      <a:pt x="29030" y="11509"/>
                      <a:pt x="28974" y="11436"/>
                      <a:pt x="28919" y="11362"/>
                    </a:cubicBezTo>
                    <a:cubicBezTo>
                      <a:pt x="28846" y="11270"/>
                      <a:pt x="28791" y="11178"/>
                      <a:pt x="28735" y="11105"/>
                    </a:cubicBezTo>
                    <a:cubicBezTo>
                      <a:pt x="28643" y="10958"/>
                      <a:pt x="28552" y="10811"/>
                      <a:pt x="28441" y="10664"/>
                    </a:cubicBezTo>
                    <a:cubicBezTo>
                      <a:pt x="28313" y="10517"/>
                      <a:pt x="28129" y="10296"/>
                      <a:pt x="27982" y="10039"/>
                    </a:cubicBezTo>
                    <a:cubicBezTo>
                      <a:pt x="27982" y="10039"/>
                      <a:pt x="27963" y="10020"/>
                      <a:pt x="27963" y="10002"/>
                    </a:cubicBezTo>
                    <a:cubicBezTo>
                      <a:pt x="27890" y="9892"/>
                      <a:pt x="27779" y="9726"/>
                      <a:pt x="27798" y="9616"/>
                    </a:cubicBezTo>
                    <a:cubicBezTo>
                      <a:pt x="27816" y="9579"/>
                      <a:pt x="27779" y="9542"/>
                      <a:pt x="27761" y="9542"/>
                    </a:cubicBezTo>
                    <a:cubicBezTo>
                      <a:pt x="27724" y="9542"/>
                      <a:pt x="27706" y="9561"/>
                      <a:pt x="27687" y="9597"/>
                    </a:cubicBezTo>
                    <a:cubicBezTo>
                      <a:pt x="27669" y="9744"/>
                      <a:pt x="27798" y="9928"/>
                      <a:pt x="27871" y="10057"/>
                    </a:cubicBezTo>
                    <a:cubicBezTo>
                      <a:pt x="27871" y="10075"/>
                      <a:pt x="27890" y="10094"/>
                      <a:pt x="27890" y="10094"/>
                    </a:cubicBezTo>
                    <a:cubicBezTo>
                      <a:pt x="28055" y="10351"/>
                      <a:pt x="28221" y="10590"/>
                      <a:pt x="28349" y="10737"/>
                    </a:cubicBezTo>
                    <a:cubicBezTo>
                      <a:pt x="28460" y="10866"/>
                      <a:pt x="28552" y="11013"/>
                      <a:pt x="28643" y="11160"/>
                    </a:cubicBezTo>
                    <a:cubicBezTo>
                      <a:pt x="28699" y="11234"/>
                      <a:pt x="28772" y="11326"/>
                      <a:pt x="28827" y="11417"/>
                    </a:cubicBezTo>
                    <a:cubicBezTo>
                      <a:pt x="29011" y="11693"/>
                      <a:pt x="29195" y="11951"/>
                      <a:pt x="29342" y="12208"/>
                    </a:cubicBezTo>
                    <a:cubicBezTo>
                      <a:pt x="29360" y="12245"/>
                      <a:pt x="29379" y="12300"/>
                      <a:pt x="29416" y="12355"/>
                    </a:cubicBezTo>
                    <a:cubicBezTo>
                      <a:pt x="29360" y="12355"/>
                      <a:pt x="29324" y="12337"/>
                      <a:pt x="29287" y="12337"/>
                    </a:cubicBezTo>
                    <a:cubicBezTo>
                      <a:pt x="29287" y="12337"/>
                      <a:pt x="29287" y="12337"/>
                      <a:pt x="29269" y="12318"/>
                    </a:cubicBezTo>
                    <a:cubicBezTo>
                      <a:pt x="29250" y="12245"/>
                      <a:pt x="29213" y="12153"/>
                      <a:pt x="29177" y="12079"/>
                    </a:cubicBezTo>
                    <a:cubicBezTo>
                      <a:pt x="29085" y="11951"/>
                      <a:pt x="28956" y="11822"/>
                      <a:pt x="28827" y="11730"/>
                    </a:cubicBezTo>
                    <a:cubicBezTo>
                      <a:pt x="28772" y="11656"/>
                      <a:pt x="28717" y="11583"/>
                      <a:pt x="28662" y="11509"/>
                    </a:cubicBezTo>
                    <a:cubicBezTo>
                      <a:pt x="28588" y="11399"/>
                      <a:pt x="28515" y="11289"/>
                      <a:pt x="28441" y="11160"/>
                    </a:cubicBezTo>
                    <a:cubicBezTo>
                      <a:pt x="28423" y="11160"/>
                      <a:pt x="28423" y="11142"/>
                      <a:pt x="28404" y="11123"/>
                    </a:cubicBezTo>
                    <a:cubicBezTo>
                      <a:pt x="28386" y="11087"/>
                      <a:pt x="28294" y="10958"/>
                      <a:pt x="28294" y="10921"/>
                    </a:cubicBezTo>
                    <a:cubicBezTo>
                      <a:pt x="28313" y="10884"/>
                      <a:pt x="28294" y="10866"/>
                      <a:pt x="28276" y="10848"/>
                    </a:cubicBezTo>
                    <a:cubicBezTo>
                      <a:pt x="28265" y="10842"/>
                      <a:pt x="28254" y="10840"/>
                      <a:pt x="28244" y="10840"/>
                    </a:cubicBezTo>
                    <a:cubicBezTo>
                      <a:pt x="28221" y="10840"/>
                      <a:pt x="28202" y="10853"/>
                      <a:pt x="28202" y="10866"/>
                    </a:cubicBezTo>
                    <a:cubicBezTo>
                      <a:pt x="28165" y="10939"/>
                      <a:pt x="28221" y="11050"/>
                      <a:pt x="28313" y="11178"/>
                    </a:cubicBezTo>
                    <a:cubicBezTo>
                      <a:pt x="28331" y="11197"/>
                      <a:pt x="28331" y="11215"/>
                      <a:pt x="28349" y="11215"/>
                    </a:cubicBezTo>
                    <a:cubicBezTo>
                      <a:pt x="28423" y="11326"/>
                      <a:pt x="28496" y="11436"/>
                      <a:pt x="28570" y="11546"/>
                    </a:cubicBezTo>
                    <a:cubicBezTo>
                      <a:pt x="28552" y="11528"/>
                      <a:pt x="28515" y="11528"/>
                      <a:pt x="28496" y="11509"/>
                    </a:cubicBezTo>
                    <a:cubicBezTo>
                      <a:pt x="28257" y="11362"/>
                      <a:pt x="27926" y="11160"/>
                      <a:pt x="27945" y="10921"/>
                    </a:cubicBezTo>
                    <a:cubicBezTo>
                      <a:pt x="27963" y="10884"/>
                      <a:pt x="27926" y="10866"/>
                      <a:pt x="27908" y="10848"/>
                    </a:cubicBezTo>
                    <a:cubicBezTo>
                      <a:pt x="27871" y="10848"/>
                      <a:pt x="27853" y="10866"/>
                      <a:pt x="27853" y="10903"/>
                    </a:cubicBezTo>
                    <a:cubicBezTo>
                      <a:pt x="27798" y="11215"/>
                      <a:pt x="28165" y="11436"/>
                      <a:pt x="28441" y="11601"/>
                    </a:cubicBezTo>
                    <a:cubicBezTo>
                      <a:pt x="28496" y="11638"/>
                      <a:pt x="28552" y="11675"/>
                      <a:pt x="28607" y="11693"/>
                    </a:cubicBezTo>
                    <a:lnTo>
                      <a:pt x="28643" y="11730"/>
                    </a:lnTo>
                    <a:cubicBezTo>
                      <a:pt x="28680" y="11767"/>
                      <a:pt x="28717" y="11785"/>
                      <a:pt x="28754" y="11804"/>
                    </a:cubicBezTo>
                    <a:cubicBezTo>
                      <a:pt x="28809" y="11895"/>
                      <a:pt x="28864" y="11987"/>
                      <a:pt x="28919" y="12098"/>
                    </a:cubicBezTo>
                    <a:cubicBezTo>
                      <a:pt x="28974" y="12190"/>
                      <a:pt x="29030" y="12263"/>
                      <a:pt x="29085" y="12355"/>
                    </a:cubicBezTo>
                    <a:lnTo>
                      <a:pt x="28993" y="12355"/>
                    </a:lnTo>
                    <a:cubicBezTo>
                      <a:pt x="28901" y="12282"/>
                      <a:pt x="28827" y="12226"/>
                      <a:pt x="28754" y="12153"/>
                    </a:cubicBezTo>
                    <a:cubicBezTo>
                      <a:pt x="28735" y="12134"/>
                      <a:pt x="28717" y="12098"/>
                      <a:pt x="28680" y="12079"/>
                    </a:cubicBezTo>
                    <a:cubicBezTo>
                      <a:pt x="28570" y="11987"/>
                      <a:pt x="28404" y="11822"/>
                      <a:pt x="28386" y="11712"/>
                    </a:cubicBezTo>
                    <a:cubicBezTo>
                      <a:pt x="28386" y="11675"/>
                      <a:pt x="28368" y="11656"/>
                      <a:pt x="28331" y="11656"/>
                    </a:cubicBezTo>
                    <a:cubicBezTo>
                      <a:pt x="28294" y="11675"/>
                      <a:pt x="28276" y="11693"/>
                      <a:pt x="28294" y="11730"/>
                    </a:cubicBezTo>
                    <a:cubicBezTo>
                      <a:pt x="28313" y="11877"/>
                      <a:pt x="28478" y="12043"/>
                      <a:pt x="28607" y="12171"/>
                    </a:cubicBezTo>
                    <a:cubicBezTo>
                      <a:pt x="28643" y="12190"/>
                      <a:pt x="28662" y="12208"/>
                      <a:pt x="28680" y="12226"/>
                    </a:cubicBezTo>
                    <a:cubicBezTo>
                      <a:pt x="28735" y="12263"/>
                      <a:pt x="28791" y="12318"/>
                      <a:pt x="28827" y="12355"/>
                    </a:cubicBezTo>
                    <a:cubicBezTo>
                      <a:pt x="28809" y="12355"/>
                      <a:pt x="28772" y="12355"/>
                      <a:pt x="28754" y="12373"/>
                    </a:cubicBezTo>
                    <a:cubicBezTo>
                      <a:pt x="28699" y="12337"/>
                      <a:pt x="28662" y="12300"/>
                      <a:pt x="28625" y="12282"/>
                    </a:cubicBezTo>
                    <a:cubicBezTo>
                      <a:pt x="28607" y="12263"/>
                      <a:pt x="28588" y="12263"/>
                      <a:pt x="28570" y="12245"/>
                    </a:cubicBezTo>
                    <a:cubicBezTo>
                      <a:pt x="28441" y="12134"/>
                      <a:pt x="28368" y="12061"/>
                      <a:pt x="28349" y="12024"/>
                    </a:cubicBezTo>
                    <a:cubicBezTo>
                      <a:pt x="28349" y="12006"/>
                      <a:pt x="28331" y="11969"/>
                      <a:pt x="28313" y="11969"/>
                    </a:cubicBezTo>
                    <a:cubicBezTo>
                      <a:pt x="28303" y="11964"/>
                      <a:pt x="28294" y="11962"/>
                      <a:pt x="28287" y="11962"/>
                    </a:cubicBezTo>
                    <a:cubicBezTo>
                      <a:pt x="28266" y="11962"/>
                      <a:pt x="28252" y="11979"/>
                      <a:pt x="28239" y="12006"/>
                    </a:cubicBezTo>
                    <a:cubicBezTo>
                      <a:pt x="28221" y="12079"/>
                      <a:pt x="28313" y="12171"/>
                      <a:pt x="28515" y="12318"/>
                    </a:cubicBezTo>
                    <a:cubicBezTo>
                      <a:pt x="28533" y="12337"/>
                      <a:pt x="28533" y="12355"/>
                      <a:pt x="28552" y="12355"/>
                    </a:cubicBezTo>
                    <a:cubicBezTo>
                      <a:pt x="28552" y="12373"/>
                      <a:pt x="28570" y="12373"/>
                      <a:pt x="28588" y="12373"/>
                    </a:cubicBezTo>
                    <a:cubicBezTo>
                      <a:pt x="28349" y="12392"/>
                      <a:pt x="28110" y="12429"/>
                      <a:pt x="27871" y="12465"/>
                    </a:cubicBezTo>
                    <a:cubicBezTo>
                      <a:pt x="26989" y="12631"/>
                      <a:pt x="26198" y="12723"/>
                      <a:pt x="25334" y="12723"/>
                    </a:cubicBezTo>
                    <a:lnTo>
                      <a:pt x="24985" y="12723"/>
                    </a:lnTo>
                    <a:cubicBezTo>
                      <a:pt x="25077" y="12557"/>
                      <a:pt x="25169" y="12373"/>
                      <a:pt x="25261" y="12171"/>
                    </a:cubicBezTo>
                    <a:cubicBezTo>
                      <a:pt x="25298" y="12171"/>
                      <a:pt x="25334" y="12153"/>
                      <a:pt x="25371" y="12153"/>
                    </a:cubicBezTo>
                    <a:cubicBezTo>
                      <a:pt x="25389" y="12134"/>
                      <a:pt x="25426" y="12134"/>
                      <a:pt x="25481" y="12134"/>
                    </a:cubicBezTo>
                    <a:lnTo>
                      <a:pt x="25628" y="12134"/>
                    </a:lnTo>
                    <a:cubicBezTo>
                      <a:pt x="25831" y="12116"/>
                      <a:pt x="26125" y="11969"/>
                      <a:pt x="26143" y="11785"/>
                    </a:cubicBezTo>
                    <a:cubicBezTo>
                      <a:pt x="26162" y="11730"/>
                      <a:pt x="26143" y="11675"/>
                      <a:pt x="26070" y="11638"/>
                    </a:cubicBezTo>
                    <a:cubicBezTo>
                      <a:pt x="26021" y="11620"/>
                      <a:pt x="25970" y="11612"/>
                      <a:pt x="25918" y="11612"/>
                    </a:cubicBezTo>
                    <a:cubicBezTo>
                      <a:pt x="25816" y="11612"/>
                      <a:pt x="25714" y="11644"/>
                      <a:pt x="25628" y="11693"/>
                    </a:cubicBezTo>
                    <a:cubicBezTo>
                      <a:pt x="25537" y="11748"/>
                      <a:pt x="25481" y="11822"/>
                      <a:pt x="25408" y="11914"/>
                    </a:cubicBezTo>
                    <a:cubicBezTo>
                      <a:pt x="25389" y="11932"/>
                      <a:pt x="25371" y="11969"/>
                      <a:pt x="25334" y="11987"/>
                    </a:cubicBezTo>
                    <a:cubicBezTo>
                      <a:pt x="25389" y="11859"/>
                      <a:pt x="25445" y="11712"/>
                      <a:pt x="25481" y="11565"/>
                    </a:cubicBezTo>
                    <a:cubicBezTo>
                      <a:pt x="25481" y="11565"/>
                      <a:pt x="25481" y="11565"/>
                      <a:pt x="25481" y="11546"/>
                    </a:cubicBezTo>
                    <a:lnTo>
                      <a:pt x="25518" y="11546"/>
                    </a:lnTo>
                    <a:cubicBezTo>
                      <a:pt x="25518" y="11528"/>
                      <a:pt x="25518" y="11528"/>
                      <a:pt x="25518" y="11528"/>
                    </a:cubicBezTo>
                    <a:cubicBezTo>
                      <a:pt x="25610" y="11491"/>
                      <a:pt x="25757" y="11473"/>
                      <a:pt x="25923" y="11417"/>
                    </a:cubicBezTo>
                    <a:cubicBezTo>
                      <a:pt x="26070" y="11362"/>
                      <a:pt x="26070" y="11197"/>
                      <a:pt x="26070" y="11123"/>
                    </a:cubicBezTo>
                    <a:cubicBezTo>
                      <a:pt x="26070" y="11050"/>
                      <a:pt x="26033" y="10976"/>
                      <a:pt x="25941" y="10939"/>
                    </a:cubicBezTo>
                    <a:cubicBezTo>
                      <a:pt x="25921" y="10933"/>
                      <a:pt x="25900" y="10930"/>
                      <a:pt x="25878" y="10930"/>
                    </a:cubicBezTo>
                    <a:cubicBezTo>
                      <a:pt x="25779" y="10930"/>
                      <a:pt x="25664" y="10993"/>
                      <a:pt x="25573" y="11068"/>
                    </a:cubicBezTo>
                    <a:cubicBezTo>
                      <a:pt x="25610" y="10884"/>
                      <a:pt x="25610" y="10700"/>
                      <a:pt x="25610" y="10498"/>
                    </a:cubicBezTo>
                    <a:lnTo>
                      <a:pt x="25628" y="10498"/>
                    </a:lnTo>
                    <a:cubicBezTo>
                      <a:pt x="25628" y="10498"/>
                      <a:pt x="25628" y="10517"/>
                      <a:pt x="25628" y="10517"/>
                    </a:cubicBezTo>
                    <a:cubicBezTo>
                      <a:pt x="25684" y="10351"/>
                      <a:pt x="25867" y="10314"/>
                      <a:pt x="26162" y="10278"/>
                    </a:cubicBezTo>
                    <a:cubicBezTo>
                      <a:pt x="26437" y="10222"/>
                      <a:pt x="26364" y="9965"/>
                      <a:pt x="26364" y="9965"/>
                    </a:cubicBezTo>
                    <a:cubicBezTo>
                      <a:pt x="26345" y="9928"/>
                      <a:pt x="26327" y="9873"/>
                      <a:pt x="26290" y="9836"/>
                    </a:cubicBezTo>
                    <a:cubicBezTo>
                      <a:pt x="26235" y="9775"/>
                      <a:pt x="26170" y="9751"/>
                      <a:pt x="26102" y="9751"/>
                    </a:cubicBezTo>
                    <a:cubicBezTo>
                      <a:pt x="25968" y="9751"/>
                      <a:pt x="25825" y="9849"/>
                      <a:pt x="25739" y="9947"/>
                    </a:cubicBezTo>
                    <a:cubicBezTo>
                      <a:pt x="25684" y="10002"/>
                      <a:pt x="25628" y="10075"/>
                      <a:pt x="25592" y="10149"/>
                    </a:cubicBezTo>
                    <a:cubicBezTo>
                      <a:pt x="25592" y="10112"/>
                      <a:pt x="25592" y="10075"/>
                      <a:pt x="25592" y="10039"/>
                    </a:cubicBezTo>
                    <a:cubicBezTo>
                      <a:pt x="25592" y="10039"/>
                      <a:pt x="25592" y="10020"/>
                      <a:pt x="25592" y="10020"/>
                    </a:cubicBezTo>
                    <a:cubicBezTo>
                      <a:pt x="25592" y="10020"/>
                      <a:pt x="25592" y="10002"/>
                      <a:pt x="25592" y="10002"/>
                    </a:cubicBezTo>
                    <a:cubicBezTo>
                      <a:pt x="25592" y="9983"/>
                      <a:pt x="25592" y="9983"/>
                      <a:pt x="25592" y="9965"/>
                    </a:cubicBezTo>
                    <a:cubicBezTo>
                      <a:pt x="25592" y="9928"/>
                      <a:pt x="25610" y="9873"/>
                      <a:pt x="25628" y="9836"/>
                    </a:cubicBezTo>
                    <a:cubicBezTo>
                      <a:pt x="25739" y="9634"/>
                      <a:pt x="25904" y="9597"/>
                      <a:pt x="26033" y="9432"/>
                    </a:cubicBezTo>
                    <a:cubicBezTo>
                      <a:pt x="26070" y="9395"/>
                      <a:pt x="26088" y="9358"/>
                      <a:pt x="26106" y="9303"/>
                    </a:cubicBezTo>
                    <a:cubicBezTo>
                      <a:pt x="26143" y="9193"/>
                      <a:pt x="26106" y="9119"/>
                      <a:pt x="26051" y="9064"/>
                    </a:cubicBezTo>
                    <a:cubicBezTo>
                      <a:pt x="26011" y="9010"/>
                      <a:pt x="25961" y="8976"/>
                      <a:pt x="25901" y="8976"/>
                    </a:cubicBezTo>
                    <a:cubicBezTo>
                      <a:pt x="25879" y="8976"/>
                      <a:pt x="25855" y="8981"/>
                      <a:pt x="25831" y="8991"/>
                    </a:cubicBezTo>
                    <a:cubicBezTo>
                      <a:pt x="25702" y="9009"/>
                      <a:pt x="25592" y="9138"/>
                      <a:pt x="25555" y="9266"/>
                    </a:cubicBezTo>
                    <a:cubicBezTo>
                      <a:pt x="25537" y="9358"/>
                      <a:pt x="25537" y="9432"/>
                      <a:pt x="25518" y="9524"/>
                    </a:cubicBezTo>
                    <a:cubicBezTo>
                      <a:pt x="25500" y="9377"/>
                      <a:pt x="25481" y="9230"/>
                      <a:pt x="25445" y="9101"/>
                    </a:cubicBezTo>
                    <a:cubicBezTo>
                      <a:pt x="25463" y="9101"/>
                      <a:pt x="25481" y="9101"/>
                      <a:pt x="25481" y="9083"/>
                    </a:cubicBezTo>
                    <a:cubicBezTo>
                      <a:pt x="25500" y="9046"/>
                      <a:pt x="25518" y="9027"/>
                      <a:pt x="25537" y="8991"/>
                    </a:cubicBezTo>
                    <a:cubicBezTo>
                      <a:pt x="25555" y="8954"/>
                      <a:pt x="25592" y="8917"/>
                      <a:pt x="25628" y="8880"/>
                    </a:cubicBezTo>
                    <a:cubicBezTo>
                      <a:pt x="25684" y="8844"/>
                      <a:pt x="25720" y="8788"/>
                      <a:pt x="25757" y="8733"/>
                    </a:cubicBezTo>
                    <a:cubicBezTo>
                      <a:pt x="25812" y="8641"/>
                      <a:pt x="25831" y="8513"/>
                      <a:pt x="25776" y="8421"/>
                    </a:cubicBezTo>
                    <a:cubicBezTo>
                      <a:pt x="25730" y="8344"/>
                      <a:pt x="25633" y="8306"/>
                      <a:pt x="25548" y="8306"/>
                    </a:cubicBezTo>
                    <a:cubicBezTo>
                      <a:pt x="25531" y="8306"/>
                      <a:pt x="25515" y="8307"/>
                      <a:pt x="25500" y="8310"/>
                    </a:cubicBezTo>
                    <a:cubicBezTo>
                      <a:pt x="25389" y="8329"/>
                      <a:pt x="25353" y="8402"/>
                      <a:pt x="25353" y="8494"/>
                    </a:cubicBezTo>
                    <a:cubicBezTo>
                      <a:pt x="25334" y="8549"/>
                      <a:pt x="25334" y="8605"/>
                      <a:pt x="25334" y="8678"/>
                    </a:cubicBezTo>
                    <a:cubicBezTo>
                      <a:pt x="25298" y="8568"/>
                      <a:pt x="25261" y="8458"/>
                      <a:pt x="25224" y="8384"/>
                    </a:cubicBezTo>
                    <a:cubicBezTo>
                      <a:pt x="25224" y="8366"/>
                      <a:pt x="25224" y="8366"/>
                      <a:pt x="25224" y="8366"/>
                    </a:cubicBezTo>
                    <a:cubicBezTo>
                      <a:pt x="25224" y="8366"/>
                      <a:pt x="25224" y="8347"/>
                      <a:pt x="25224" y="8347"/>
                    </a:cubicBezTo>
                    <a:cubicBezTo>
                      <a:pt x="25242" y="8329"/>
                      <a:pt x="25242" y="8329"/>
                      <a:pt x="25242" y="8329"/>
                    </a:cubicBezTo>
                    <a:cubicBezTo>
                      <a:pt x="25298" y="8237"/>
                      <a:pt x="25408" y="8163"/>
                      <a:pt x="25518" y="8035"/>
                    </a:cubicBezTo>
                    <a:cubicBezTo>
                      <a:pt x="25628" y="7906"/>
                      <a:pt x="25555" y="7759"/>
                      <a:pt x="25500" y="7704"/>
                    </a:cubicBezTo>
                    <a:cubicBezTo>
                      <a:pt x="25469" y="7643"/>
                      <a:pt x="25414" y="7607"/>
                      <a:pt x="25343" y="7607"/>
                    </a:cubicBezTo>
                    <a:cubicBezTo>
                      <a:pt x="25329" y="7607"/>
                      <a:pt x="25313" y="7609"/>
                      <a:pt x="25298" y="7612"/>
                    </a:cubicBezTo>
                    <a:cubicBezTo>
                      <a:pt x="25150" y="7630"/>
                      <a:pt x="25059" y="7851"/>
                      <a:pt x="25022" y="7998"/>
                    </a:cubicBezTo>
                    <a:cubicBezTo>
                      <a:pt x="25003" y="7961"/>
                      <a:pt x="24967" y="7906"/>
                      <a:pt x="24948" y="7869"/>
                    </a:cubicBezTo>
                    <a:cubicBezTo>
                      <a:pt x="24948" y="7814"/>
                      <a:pt x="24948" y="7759"/>
                      <a:pt x="24948" y="7704"/>
                    </a:cubicBezTo>
                    <a:cubicBezTo>
                      <a:pt x="24967" y="7667"/>
                      <a:pt x="24967" y="7630"/>
                      <a:pt x="24985" y="7594"/>
                    </a:cubicBezTo>
                    <a:cubicBezTo>
                      <a:pt x="24985" y="7575"/>
                      <a:pt x="25003" y="7557"/>
                      <a:pt x="25003" y="7538"/>
                    </a:cubicBezTo>
                    <a:cubicBezTo>
                      <a:pt x="25022" y="7502"/>
                      <a:pt x="25040" y="7483"/>
                      <a:pt x="25040" y="7446"/>
                    </a:cubicBezTo>
                    <a:cubicBezTo>
                      <a:pt x="25095" y="7263"/>
                      <a:pt x="25095" y="6932"/>
                      <a:pt x="24930" y="6840"/>
                    </a:cubicBezTo>
                    <a:cubicBezTo>
                      <a:pt x="24905" y="6823"/>
                      <a:pt x="24880" y="6814"/>
                      <a:pt x="24855" y="6814"/>
                    </a:cubicBezTo>
                    <a:cubicBezTo>
                      <a:pt x="24825" y="6814"/>
                      <a:pt x="24795" y="6828"/>
                      <a:pt x="24764" y="6858"/>
                    </a:cubicBezTo>
                    <a:cubicBezTo>
                      <a:pt x="24654" y="6968"/>
                      <a:pt x="24617" y="7134"/>
                      <a:pt x="24636" y="7281"/>
                    </a:cubicBezTo>
                    <a:cubicBezTo>
                      <a:pt x="24654" y="7391"/>
                      <a:pt x="24709" y="7483"/>
                      <a:pt x="24746" y="7575"/>
                    </a:cubicBezTo>
                    <a:cubicBezTo>
                      <a:pt x="24783" y="7630"/>
                      <a:pt x="24820" y="7685"/>
                      <a:pt x="24838" y="7741"/>
                    </a:cubicBezTo>
                    <a:cubicBezTo>
                      <a:pt x="24856" y="7796"/>
                      <a:pt x="24875" y="7851"/>
                      <a:pt x="24893" y="7906"/>
                    </a:cubicBezTo>
                    <a:cubicBezTo>
                      <a:pt x="24794" y="7792"/>
                      <a:pt x="24650" y="7668"/>
                      <a:pt x="24506" y="7668"/>
                    </a:cubicBezTo>
                    <a:cubicBezTo>
                      <a:pt x="24463" y="7668"/>
                      <a:pt x="24420" y="7679"/>
                      <a:pt x="24378" y="7704"/>
                    </a:cubicBezTo>
                    <a:cubicBezTo>
                      <a:pt x="24360" y="7722"/>
                      <a:pt x="24342" y="7722"/>
                      <a:pt x="24323" y="7741"/>
                    </a:cubicBezTo>
                    <a:cubicBezTo>
                      <a:pt x="24286" y="7777"/>
                      <a:pt x="24268" y="7814"/>
                      <a:pt x="24268" y="7869"/>
                    </a:cubicBezTo>
                    <a:cubicBezTo>
                      <a:pt x="24250" y="8035"/>
                      <a:pt x="24378" y="8145"/>
                      <a:pt x="24507" y="8200"/>
                    </a:cubicBezTo>
                    <a:cubicBezTo>
                      <a:pt x="24691" y="8274"/>
                      <a:pt x="24893" y="8255"/>
                      <a:pt x="25059" y="8347"/>
                    </a:cubicBezTo>
                    <a:cubicBezTo>
                      <a:pt x="25077" y="8384"/>
                      <a:pt x="25095" y="8402"/>
                      <a:pt x="25095" y="8439"/>
                    </a:cubicBezTo>
                    <a:cubicBezTo>
                      <a:pt x="25132" y="8494"/>
                      <a:pt x="25169" y="8568"/>
                      <a:pt x="25187" y="8660"/>
                    </a:cubicBezTo>
                    <a:cubicBezTo>
                      <a:pt x="25095" y="8568"/>
                      <a:pt x="24967" y="8513"/>
                      <a:pt x="24856" y="8458"/>
                    </a:cubicBezTo>
                    <a:cubicBezTo>
                      <a:pt x="24810" y="8439"/>
                      <a:pt x="24764" y="8425"/>
                      <a:pt x="24721" y="8425"/>
                    </a:cubicBezTo>
                    <a:cubicBezTo>
                      <a:pt x="24677" y="8425"/>
                      <a:pt x="24636" y="8439"/>
                      <a:pt x="24599" y="8476"/>
                    </a:cubicBezTo>
                    <a:cubicBezTo>
                      <a:pt x="24581" y="8513"/>
                      <a:pt x="24562" y="8531"/>
                      <a:pt x="24562" y="8568"/>
                    </a:cubicBezTo>
                    <a:cubicBezTo>
                      <a:pt x="24562" y="8549"/>
                      <a:pt x="24562" y="8549"/>
                      <a:pt x="24544" y="8549"/>
                    </a:cubicBezTo>
                    <a:cubicBezTo>
                      <a:pt x="24525" y="8494"/>
                      <a:pt x="24507" y="8458"/>
                      <a:pt x="24452" y="8439"/>
                    </a:cubicBezTo>
                    <a:cubicBezTo>
                      <a:pt x="24437" y="8434"/>
                      <a:pt x="24421" y="8432"/>
                      <a:pt x="24404" y="8432"/>
                    </a:cubicBezTo>
                    <a:cubicBezTo>
                      <a:pt x="24359" y="8432"/>
                      <a:pt x="24308" y="8449"/>
                      <a:pt x="24268" y="8476"/>
                    </a:cubicBezTo>
                    <a:cubicBezTo>
                      <a:pt x="24250" y="8494"/>
                      <a:pt x="24213" y="8494"/>
                      <a:pt x="24194" y="8531"/>
                    </a:cubicBezTo>
                    <a:cubicBezTo>
                      <a:pt x="24176" y="8549"/>
                      <a:pt x="24158" y="8568"/>
                      <a:pt x="24158" y="8605"/>
                    </a:cubicBezTo>
                    <a:cubicBezTo>
                      <a:pt x="24084" y="8770"/>
                      <a:pt x="24084" y="8936"/>
                      <a:pt x="24103" y="9119"/>
                    </a:cubicBezTo>
                    <a:cubicBezTo>
                      <a:pt x="24047" y="9009"/>
                      <a:pt x="23992" y="8899"/>
                      <a:pt x="23955" y="8807"/>
                    </a:cubicBezTo>
                    <a:cubicBezTo>
                      <a:pt x="23974" y="8678"/>
                      <a:pt x="23992" y="8715"/>
                      <a:pt x="24139" y="8549"/>
                    </a:cubicBezTo>
                    <a:cubicBezTo>
                      <a:pt x="24305" y="8384"/>
                      <a:pt x="24305" y="8200"/>
                      <a:pt x="24305" y="8200"/>
                    </a:cubicBezTo>
                    <a:cubicBezTo>
                      <a:pt x="24305" y="8185"/>
                      <a:pt x="24305" y="8174"/>
                      <a:pt x="24305" y="8163"/>
                    </a:cubicBezTo>
                    <a:cubicBezTo>
                      <a:pt x="24286" y="8090"/>
                      <a:pt x="24213" y="8035"/>
                      <a:pt x="24139" y="8035"/>
                    </a:cubicBezTo>
                    <a:cubicBezTo>
                      <a:pt x="24066" y="8035"/>
                      <a:pt x="24011" y="8072"/>
                      <a:pt x="23955" y="8127"/>
                    </a:cubicBezTo>
                    <a:cubicBezTo>
                      <a:pt x="23900" y="8182"/>
                      <a:pt x="23882" y="8255"/>
                      <a:pt x="23864" y="8329"/>
                    </a:cubicBezTo>
                    <a:cubicBezTo>
                      <a:pt x="23845" y="8384"/>
                      <a:pt x="23827" y="8458"/>
                      <a:pt x="23827" y="8531"/>
                    </a:cubicBezTo>
                    <a:lnTo>
                      <a:pt x="23808" y="8531"/>
                    </a:lnTo>
                    <a:cubicBezTo>
                      <a:pt x="23808" y="8494"/>
                      <a:pt x="23790" y="8439"/>
                      <a:pt x="23772" y="8366"/>
                    </a:cubicBezTo>
                    <a:cubicBezTo>
                      <a:pt x="23772" y="8237"/>
                      <a:pt x="23827" y="8182"/>
                      <a:pt x="24029" y="7924"/>
                    </a:cubicBezTo>
                    <a:cubicBezTo>
                      <a:pt x="24231" y="7667"/>
                      <a:pt x="24121" y="7520"/>
                      <a:pt x="24121" y="7520"/>
                    </a:cubicBezTo>
                    <a:lnTo>
                      <a:pt x="24121" y="7520"/>
                    </a:lnTo>
                    <a:cubicBezTo>
                      <a:pt x="24121" y="7520"/>
                      <a:pt x="24121" y="7520"/>
                      <a:pt x="24121" y="7538"/>
                    </a:cubicBezTo>
                    <a:cubicBezTo>
                      <a:pt x="24103" y="7520"/>
                      <a:pt x="24103" y="7502"/>
                      <a:pt x="24084" y="7483"/>
                    </a:cubicBezTo>
                    <a:cubicBezTo>
                      <a:pt x="24057" y="7465"/>
                      <a:pt x="24020" y="7456"/>
                      <a:pt x="23983" y="7456"/>
                    </a:cubicBezTo>
                    <a:cubicBezTo>
                      <a:pt x="23946" y="7456"/>
                      <a:pt x="23909" y="7465"/>
                      <a:pt x="23882" y="7483"/>
                    </a:cubicBezTo>
                    <a:cubicBezTo>
                      <a:pt x="23790" y="7538"/>
                      <a:pt x="23735" y="7630"/>
                      <a:pt x="23698" y="7741"/>
                    </a:cubicBezTo>
                    <a:cubicBezTo>
                      <a:pt x="23698" y="7704"/>
                      <a:pt x="23698" y="7649"/>
                      <a:pt x="23698" y="7612"/>
                    </a:cubicBezTo>
                    <a:cubicBezTo>
                      <a:pt x="23772" y="7575"/>
                      <a:pt x="24323" y="7171"/>
                      <a:pt x="24121" y="6932"/>
                    </a:cubicBezTo>
                    <a:cubicBezTo>
                      <a:pt x="24084" y="6913"/>
                      <a:pt x="24066" y="6877"/>
                      <a:pt x="24029" y="6877"/>
                    </a:cubicBezTo>
                    <a:cubicBezTo>
                      <a:pt x="23974" y="6877"/>
                      <a:pt x="23937" y="6895"/>
                      <a:pt x="23900" y="6913"/>
                    </a:cubicBezTo>
                    <a:cubicBezTo>
                      <a:pt x="23772" y="6968"/>
                      <a:pt x="23698" y="7097"/>
                      <a:pt x="23661" y="7226"/>
                    </a:cubicBezTo>
                    <a:cubicBezTo>
                      <a:pt x="23661" y="7171"/>
                      <a:pt x="23661" y="7134"/>
                      <a:pt x="23661" y="7116"/>
                    </a:cubicBezTo>
                    <a:lnTo>
                      <a:pt x="23661" y="7097"/>
                    </a:lnTo>
                    <a:cubicBezTo>
                      <a:pt x="23680" y="7005"/>
                      <a:pt x="23716" y="6913"/>
                      <a:pt x="23735" y="6803"/>
                    </a:cubicBezTo>
                    <a:cubicBezTo>
                      <a:pt x="23753" y="6711"/>
                      <a:pt x="23772" y="6601"/>
                      <a:pt x="23772" y="6509"/>
                    </a:cubicBezTo>
                    <a:cubicBezTo>
                      <a:pt x="23772" y="6435"/>
                      <a:pt x="23753" y="6343"/>
                      <a:pt x="23680" y="6307"/>
                    </a:cubicBezTo>
                    <a:cubicBezTo>
                      <a:pt x="23652" y="6288"/>
                      <a:pt x="23620" y="6279"/>
                      <a:pt x="23588" y="6279"/>
                    </a:cubicBezTo>
                    <a:cubicBezTo>
                      <a:pt x="23556" y="6279"/>
                      <a:pt x="23523" y="6288"/>
                      <a:pt x="23496" y="6307"/>
                    </a:cubicBezTo>
                    <a:cubicBezTo>
                      <a:pt x="23441" y="6343"/>
                      <a:pt x="23404" y="6417"/>
                      <a:pt x="23404" y="6490"/>
                    </a:cubicBezTo>
                    <a:cubicBezTo>
                      <a:pt x="23386" y="6546"/>
                      <a:pt x="23404" y="6619"/>
                      <a:pt x="23404" y="6674"/>
                    </a:cubicBezTo>
                    <a:cubicBezTo>
                      <a:pt x="23441" y="6803"/>
                      <a:pt x="23477" y="6913"/>
                      <a:pt x="23551" y="7024"/>
                    </a:cubicBezTo>
                    <a:cubicBezTo>
                      <a:pt x="23588" y="7042"/>
                      <a:pt x="23606" y="7079"/>
                      <a:pt x="23625" y="7116"/>
                    </a:cubicBezTo>
                    <a:lnTo>
                      <a:pt x="23606" y="7483"/>
                    </a:lnTo>
                    <a:cubicBezTo>
                      <a:pt x="23588" y="7446"/>
                      <a:pt x="23569" y="7410"/>
                      <a:pt x="23551" y="7373"/>
                    </a:cubicBezTo>
                    <a:cubicBezTo>
                      <a:pt x="23514" y="7318"/>
                      <a:pt x="23496" y="7263"/>
                      <a:pt x="23477" y="7226"/>
                    </a:cubicBezTo>
                    <a:cubicBezTo>
                      <a:pt x="23441" y="7152"/>
                      <a:pt x="23386" y="7060"/>
                      <a:pt x="23330" y="7024"/>
                    </a:cubicBezTo>
                    <a:cubicBezTo>
                      <a:pt x="23294" y="6987"/>
                      <a:pt x="23227" y="6951"/>
                      <a:pt x="23164" y="6951"/>
                    </a:cubicBezTo>
                    <a:cubicBezTo>
                      <a:pt x="23130" y="6951"/>
                      <a:pt x="23098" y="6961"/>
                      <a:pt x="23073" y="6987"/>
                    </a:cubicBezTo>
                    <a:cubicBezTo>
                      <a:pt x="23073" y="6987"/>
                      <a:pt x="23055" y="6987"/>
                      <a:pt x="23055" y="7005"/>
                    </a:cubicBezTo>
                    <a:cubicBezTo>
                      <a:pt x="23036" y="7024"/>
                      <a:pt x="23036" y="7042"/>
                      <a:pt x="23018" y="7060"/>
                    </a:cubicBezTo>
                    <a:cubicBezTo>
                      <a:pt x="22999" y="7134"/>
                      <a:pt x="22999" y="7226"/>
                      <a:pt x="23055" y="7299"/>
                    </a:cubicBezTo>
                    <a:cubicBezTo>
                      <a:pt x="23147" y="7410"/>
                      <a:pt x="23422" y="7520"/>
                      <a:pt x="23514" y="7575"/>
                    </a:cubicBezTo>
                    <a:cubicBezTo>
                      <a:pt x="23533" y="7594"/>
                      <a:pt x="23533" y="7594"/>
                      <a:pt x="23551" y="7612"/>
                    </a:cubicBezTo>
                    <a:cubicBezTo>
                      <a:pt x="23569" y="7612"/>
                      <a:pt x="23588" y="7630"/>
                      <a:pt x="23588" y="7649"/>
                    </a:cubicBezTo>
                    <a:cubicBezTo>
                      <a:pt x="23588" y="7722"/>
                      <a:pt x="23588" y="7796"/>
                      <a:pt x="23606" y="7906"/>
                    </a:cubicBezTo>
                    <a:cubicBezTo>
                      <a:pt x="23588" y="7869"/>
                      <a:pt x="23569" y="7851"/>
                      <a:pt x="23551" y="7833"/>
                    </a:cubicBezTo>
                    <a:cubicBezTo>
                      <a:pt x="23533" y="7796"/>
                      <a:pt x="23496" y="7777"/>
                      <a:pt x="23459" y="7741"/>
                    </a:cubicBezTo>
                    <a:cubicBezTo>
                      <a:pt x="23441" y="7722"/>
                      <a:pt x="23441" y="7704"/>
                      <a:pt x="23404" y="7685"/>
                    </a:cubicBezTo>
                    <a:cubicBezTo>
                      <a:pt x="23404" y="7667"/>
                      <a:pt x="23386" y="7667"/>
                      <a:pt x="23367" y="7649"/>
                    </a:cubicBezTo>
                    <a:cubicBezTo>
                      <a:pt x="23333" y="7642"/>
                      <a:pt x="23297" y="7638"/>
                      <a:pt x="23262" y="7638"/>
                    </a:cubicBezTo>
                    <a:cubicBezTo>
                      <a:pt x="23202" y="7638"/>
                      <a:pt x="23145" y="7650"/>
                      <a:pt x="23110" y="7685"/>
                    </a:cubicBezTo>
                    <a:cubicBezTo>
                      <a:pt x="23091" y="7722"/>
                      <a:pt x="23073" y="7759"/>
                      <a:pt x="23073" y="7796"/>
                    </a:cubicBezTo>
                    <a:cubicBezTo>
                      <a:pt x="23073" y="7796"/>
                      <a:pt x="23055" y="7943"/>
                      <a:pt x="23220" y="7998"/>
                    </a:cubicBezTo>
                    <a:cubicBezTo>
                      <a:pt x="23367" y="8035"/>
                      <a:pt x="23551" y="8127"/>
                      <a:pt x="23625" y="8200"/>
                    </a:cubicBezTo>
                    <a:cubicBezTo>
                      <a:pt x="23625" y="8200"/>
                      <a:pt x="23643" y="8200"/>
                      <a:pt x="23643" y="8219"/>
                    </a:cubicBezTo>
                    <a:cubicBezTo>
                      <a:pt x="23661" y="8310"/>
                      <a:pt x="23680" y="8421"/>
                      <a:pt x="23716" y="8531"/>
                    </a:cubicBezTo>
                    <a:cubicBezTo>
                      <a:pt x="23661" y="8476"/>
                      <a:pt x="23588" y="8421"/>
                      <a:pt x="23533" y="8366"/>
                    </a:cubicBezTo>
                    <a:cubicBezTo>
                      <a:pt x="23514" y="8329"/>
                      <a:pt x="23477" y="8310"/>
                      <a:pt x="23459" y="8292"/>
                    </a:cubicBezTo>
                    <a:cubicBezTo>
                      <a:pt x="23404" y="8255"/>
                      <a:pt x="23349" y="8255"/>
                      <a:pt x="23294" y="8255"/>
                    </a:cubicBezTo>
                    <a:cubicBezTo>
                      <a:pt x="23220" y="8255"/>
                      <a:pt x="23128" y="8292"/>
                      <a:pt x="23091" y="8347"/>
                    </a:cubicBezTo>
                    <a:cubicBezTo>
                      <a:pt x="23055" y="8384"/>
                      <a:pt x="23018" y="8439"/>
                      <a:pt x="23036" y="8494"/>
                    </a:cubicBezTo>
                    <a:cubicBezTo>
                      <a:pt x="23036" y="8494"/>
                      <a:pt x="23018" y="8697"/>
                      <a:pt x="23275" y="8697"/>
                    </a:cubicBezTo>
                    <a:cubicBezTo>
                      <a:pt x="23454" y="8697"/>
                      <a:pt x="23541" y="8666"/>
                      <a:pt x="23611" y="8666"/>
                    </a:cubicBezTo>
                    <a:cubicBezTo>
                      <a:pt x="23635" y="8666"/>
                      <a:pt x="23657" y="8669"/>
                      <a:pt x="23680" y="8678"/>
                    </a:cubicBezTo>
                    <a:cubicBezTo>
                      <a:pt x="23716" y="8697"/>
                      <a:pt x="23753" y="8715"/>
                      <a:pt x="23790" y="8715"/>
                    </a:cubicBezTo>
                    <a:cubicBezTo>
                      <a:pt x="23790" y="8733"/>
                      <a:pt x="23790" y="8733"/>
                      <a:pt x="23790" y="8733"/>
                    </a:cubicBezTo>
                    <a:lnTo>
                      <a:pt x="23827" y="8733"/>
                    </a:lnTo>
                    <a:lnTo>
                      <a:pt x="23827" y="8752"/>
                    </a:lnTo>
                    <a:cubicBezTo>
                      <a:pt x="23864" y="8825"/>
                      <a:pt x="23919" y="8936"/>
                      <a:pt x="23974" y="9064"/>
                    </a:cubicBezTo>
                    <a:cubicBezTo>
                      <a:pt x="23937" y="9027"/>
                      <a:pt x="23882" y="8991"/>
                      <a:pt x="23827" y="8954"/>
                    </a:cubicBezTo>
                    <a:cubicBezTo>
                      <a:pt x="23752" y="8924"/>
                      <a:pt x="23677" y="8894"/>
                      <a:pt x="23592" y="8894"/>
                    </a:cubicBezTo>
                    <a:cubicBezTo>
                      <a:pt x="23572" y="8894"/>
                      <a:pt x="23553" y="8895"/>
                      <a:pt x="23533" y="8899"/>
                    </a:cubicBezTo>
                    <a:cubicBezTo>
                      <a:pt x="23514" y="8917"/>
                      <a:pt x="23477" y="8936"/>
                      <a:pt x="23459" y="8954"/>
                    </a:cubicBezTo>
                    <a:cubicBezTo>
                      <a:pt x="23441" y="8936"/>
                      <a:pt x="23404" y="8917"/>
                      <a:pt x="23367" y="8899"/>
                    </a:cubicBezTo>
                    <a:cubicBezTo>
                      <a:pt x="23330" y="8899"/>
                      <a:pt x="23275" y="8899"/>
                      <a:pt x="23238" y="8917"/>
                    </a:cubicBezTo>
                    <a:cubicBezTo>
                      <a:pt x="23165" y="8936"/>
                      <a:pt x="23128" y="9009"/>
                      <a:pt x="23128" y="9083"/>
                    </a:cubicBezTo>
                    <a:cubicBezTo>
                      <a:pt x="23110" y="9138"/>
                      <a:pt x="23128" y="9211"/>
                      <a:pt x="23147" y="9285"/>
                    </a:cubicBezTo>
                    <a:cubicBezTo>
                      <a:pt x="23165" y="9395"/>
                      <a:pt x="23202" y="9505"/>
                      <a:pt x="23257" y="9616"/>
                    </a:cubicBezTo>
                    <a:cubicBezTo>
                      <a:pt x="23202" y="9579"/>
                      <a:pt x="23165" y="9561"/>
                      <a:pt x="23128" y="9524"/>
                    </a:cubicBezTo>
                    <a:lnTo>
                      <a:pt x="23110" y="9524"/>
                    </a:lnTo>
                    <a:cubicBezTo>
                      <a:pt x="23055" y="9395"/>
                      <a:pt x="23018" y="9248"/>
                      <a:pt x="23018" y="9101"/>
                    </a:cubicBezTo>
                    <a:cubicBezTo>
                      <a:pt x="23018" y="9027"/>
                      <a:pt x="23036" y="8954"/>
                      <a:pt x="23036" y="8880"/>
                    </a:cubicBezTo>
                    <a:cubicBezTo>
                      <a:pt x="23018" y="8807"/>
                      <a:pt x="22981" y="8733"/>
                      <a:pt x="22908" y="8697"/>
                    </a:cubicBezTo>
                    <a:cubicBezTo>
                      <a:pt x="22886" y="8683"/>
                      <a:pt x="22863" y="8677"/>
                      <a:pt x="22838" y="8677"/>
                    </a:cubicBezTo>
                    <a:cubicBezTo>
                      <a:pt x="22799" y="8677"/>
                      <a:pt x="22758" y="8692"/>
                      <a:pt x="22724" y="8715"/>
                    </a:cubicBezTo>
                    <a:cubicBezTo>
                      <a:pt x="22669" y="8752"/>
                      <a:pt x="22632" y="8807"/>
                      <a:pt x="22613" y="8880"/>
                    </a:cubicBezTo>
                    <a:cubicBezTo>
                      <a:pt x="22595" y="8954"/>
                      <a:pt x="22595" y="9046"/>
                      <a:pt x="22613" y="9138"/>
                    </a:cubicBezTo>
                    <a:cubicBezTo>
                      <a:pt x="22650" y="9248"/>
                      <a:pt x="22724" y="9340"/>
                      <a:pt x="22816" y="9414"/>
                    </a:cubicBezTo>
                    <a:cubicBezTo>
                      <a:pt x="22871" y="9469"/>
                      <a:pt x="22944" y="9505"/>
                      <a:pt x="22999" y="9542"/>
                    </a:cubicBezTo>
                    <a:cubicBezTo>
                      <a:pt x="23036" y="9561"/>
                      <a:pt x="23073" y="9579"/>
                      <a:pt x="23091" y="9579"/>
                    </a:cubicBezTo>
                    <a:cubicBezTo>
                      <a:pt x="23091" y="9579"/>
                      <a:pt x="23128" y="9597"/>
                      <a:pt x="23147" y="9597"/>
                    </a:cubicBezTo>
                    <a:cubicBezTo>
                      <a:pt x="23165" y="9616"/>
                      <a:pt x="23183" y="9653"/>
                      <a:pt x="23183" y="9653"/>
                    </a:cubicBezTo>
                    <a:cubicBezTo>
                      <a:pt x="23220" y="9689"/>
                      <a:pt x="23275" y="9744"/>
                      <a:pt x="23330" y="9800"/>
                    </a:cubicBezTo>
                    <a:cubicBezTo>
                      <a:pt x="23262" y="9751"/>
                      <a:pt x="23179" y="9728"/>
                      <a:pt x="23097" y="9728"/>
                    </a:cubicBezTo>
                    <a:cubicBezTo>
                      <a:pt x="23023" y="9728"/>
                      <a:pt x="22950" y="9747"/>
                      <a:pt x="22889" y="9781"/>
                    </a:cubicBezTo>
                    <a:cubicBezTo>
                      <a:pt x="22816" y="9818"/>
                      <a:pt x="22779" y="9855"/>
                      <a:pt x="22760" y="9910"/>
                    </a:cubicBezTo>
                    <a:lnTo>
                      <a:pt x="22742" y="9910"/>
                    </a:lnTo>
                    <a:cubicBezTo>
                      <a:pt x="22727" y="9849"/>
                      <a:pt x="22661" y="9813"/>
                      <a:pt x="22597" y="9813"/>
                    </a:cubicBezTo>
                    <a:cubicBezTo>
                      <a:pt x="22584" y="9813"/>
                      <a:pt x="22571" y="9815"/>
                      <a:pt x="22558" y="9818"/>
                    </a:cubicBezTo>
                    <a:cubicBezTo>
                      <a:pt x="22485" y="9818"/>
                      <a:pt x="22430" y="9873"/>
                      <a:pt x="22393" y="9947"/>
                    </a:cubicBezTo>
                    <a:cubicBezTo>
                      <a:pt x="22356" y="10002"/>
                      <a:pt x="22356" y="10075"/>
                      <a:pt x="22338" y="10149"/>
                    </a:cubicBezTo>
                    <a:cubicBezTo>
                      <a:pt x="22338" y="10222"/>
                      <a:pt x="22338" y="10296"/>
                      <a:pt x="22356" y="10370"/>
                    </a:cubicBezTo>
                    <a:lnTo>
                      <a:pt x="22338" y="10370"/>
                    </a:lnTo>
                    <a:cubicBezTo>
                      <a:pt x="22319" y="10333"/>
                      <a:pt x="22301" y="10278"/>
                      <a:pt x="22264" y="10222"/>
                    </a:cubicBezTo>
                    <a:cubicBezTo>
                      <a:pt x="22246" y="10094"/>
                      <a:pt x="22282" y="10039"/>
                      <a:pt x="22430" y="9744"/>
                    </a:cubicBezTo>
                    <a:cubicBezTo>
                      <a:pt x="22577" y="9450"/>
                      <a:pt x="22430" y="9322"/>
                      <a:pt x="22430" y="9322"/>
                    </a:cubicBezTo>
                    <a:cubicBezTo>
                      <a:pt x="22430" y="9322"/>
                      <a:pt x="22411" y="9303"/>
                      <a:pt x="22393" y="9285"/>
                    </a:cubicBezTo>
                    <a:cubicBezTo>
                      <a:pt x="22379" y="9280"/>
                      <a:pt x="22363" y="9278"/>
                      <a:pt x="22346" y="9278"/>
                    </a:cubicBezTo>
                    <a:cubicBezTo>
                      <a:pt x="22294" y="9278"/>
                      <a:pt x="22232" y="9299"/>
                      <a:pt x="22191" y="9340"/>
                    </a:cubicBezTo>
                    <a:cubicBezTo>
                      <a:pt x="22117" y="9395"/>
                      <a:pt x="22080" y="9505"/>
                      <a:pt x="22062" y="9616"/>
                    </a:cubicBezTo>
                    <a:cubicBezTo>
                      <a:pt x="22062" y="9579"/>
                      <a:pt x="22043" y="9542"/>
                      <a:pt x="22043" y="9505"/>
                    </a:cubicBezTo>
                    <a:cubicBezTo>
                      <a:pt x="22099" y="9432"/>
                      <a:pt x="22558" y="8936"/>
                      <a:pt x="22319" y="8752"/>
                    </a:cubicBezTo>
                    <a:lnTo>
                      <a:pt x="22301" y="8752"/>
                    </a:lnTo>
                    <a:cubicBezTo>
                      <a:pt x="22282" y="8715"/>
                      <a:pt x="22246" y="8715"/>
                      <a:pt x="22209" y="8715"/>
                    </a:cubicBezTo>
                    <a:cubicBezTo>
                      <a:pt x="22172" y="8715"/>
                      <a:pt x="22117" y="8733"/>
                      <a:pt x="22099" y="8770"/>
                    </a:cubicBezTo>
                    <a:cubicBezTo>
                      <a:pt x="21988" y="8862"/>
                      <a:pt x="21933" y="8991"/>
                      <a:pt x="21933" y="9119"/>
                    </a:cubicBezTo>
                    <a:cubicBezTo>
                      <a:pt x="21915" y="9064"/>
                      <a:pt x="21896" y="9027"/>
                      <a:pt x="21896" y="9009"/>
                    </a:cubicBezTo>
                    <a:cubicBezTo>
                      <a:pt x="21915" y="8899"/>
                      <a:pt x="21915" y="8807"/>
                      <a:pt x="21915" y="8697"/>
                    </a:cubicBezTo>
                    <a:cubicBezTo>
                      <a:pt x="21915" y="8605"/>
                      <a:pt x="21915" y="8494"/>
                      <a:pt x="21878" y="8402"/>
                    </a:cubicBezTo>
                    <a:cubicBezTo>
                      <a:pt x="21860" y="8329"/>
                      <a:pt x="21823" y="8255"/>
                      <a:pt x="21768" y="8219"/>
                    </a:cubicBezTo>
                    <a:cubicBezTo>
                      <a:pt x="21749" y="8214"/>
                      <a:pt x="21731" y="8212"/>
                      <a:pt x="21713" y="8212"/>
                    </a:cubicBezTo>
                    <a:cubicBezTo>
                      <a:pt x="21660" y="8212"/>
                      <a:pt x="21611" y="8232"/>
                      <a:pt x="21584" y="8274"/>
                    </a:cubicBezTo>
                    <a:cubicBezTo>
                      <a:pt x="21529" y="8310"/>
                      <a:pt x="21510" y="8384"/>
                      <a:pt x="21510" y="8458"/>
                    </a:cubicBezTo>
                    <a:cubicBezTo>
                      <a:pt x="21529" y="8513"/>
                      <a:pt x="21547" y="8586"/>
                      <a:pt x="21565" y="8641"/>
                    </a:cubicBezTo>
                    <a:cubicBezTo>
                      <a:pt x="21621" y="8752"/>
                      <a:pt x="21694" y="8862"/>
                      <a:pt x="21786" y="8936"/>
                    </a:cubicBezTo>
                    <a:cubicBezTo>
                      <a:pt x="21804" y="8972"/>
                      <a:pt x="21841" y="8991"/>
                      <a:pt x="21860" y="9027"/>
                    </a:cubicBezTo>
                    <a:lnTo>
                      <a:pt x="21915" y="9395"/>
                    </a:lnTo>
                    <a:cubicBezTo>
                      <a:pt x="21896" y="9358"/>
                      <a:pt x="21878" y="9322"/>
                      <a:pt x="21841" y="9285"/>
                    </a:cubicBezTo>
                    <a:lnTo>
                      <a:pt x="21731" y="9156"/>
                    </a:lnTo>
                    <a:cubicBezTo>
                      <a:pt x="21694" y="9101"/>
                      <a:pt x="21639" y="9027"/>
                      <a:pt x="21565" y="8991"/>
                    </a:cubicBezTo>
                    <a:cubicBezTo>
                      <a:pt x="21529" y="8972"/>
                      <a:pt x="21478" y="8959"/>
                      <a:pt x="21430" y="8959"/>
                    </a:cubicBezTo>
                    <a:cubicBezTo>
                      <a:pt x="21382" y="8959"/>
                      <a:pt x="21336" y="8972"/>
                      <a:pt x="21308" y="9009"/>
                    </a:cubicBezTo>
                    <a:cubicBezTo>
                      <a:pt x="21290" y="9009"/>
                      <a:pt x="21290" y="9027"/>
                      <a:pt x="21290" y="9027"/>
                    </a:cubicBezTo>
                    <a:cubicBezTo>
                      <a:pt x="21271" y="9046"/>
                      <a:pt x="21271" y="9083"/>
                      <a:pt x="21271" y="9101"/>
                    </a:cubicBezTo>
                    <a:cubicBezTo>
                      <a:pt x="21271" y="9156"/>
                      <a:pt x="21271" y="9248"/>
                      <a:pt x="21345" y="9322"/>
                    </a:cubicBezTo>
                    <a:cubicBezTo>
                      <a:pt x="21455" y="9414"/>
                      <a:pt x="21749" y="9469"/>
                      <a:pt x="21860" y="9505"/>
                    </a:cubicBezTo>
                    <a:cubicBezTo>
                      <a:pt x="21878" y="9505"/>
                      <a:pt x="21878" y="9505"/>
                      <a:pt x="21896" y="9524"/>
                    </a:cubicBezTo>
                    <a:cubicBezTo>
                      <a:pt x="21915" y="9524"/>
                      <a:pt x="21933" y="9542"/>
                      <a:pt x="21952" y="9561"/>
                    </a:cubicBezTo>
                    <a:cubicBezTo>
                      <a:pt x="21970" y="9616"/>
                      <a:pt x="21988" y="9708"/>
                      <a:pt x="22007" y="9800"/>
                    </a:cubicBezTo>
                    <a:cubicBezTo>
                      <a:pt x="21988" y="9781"/>
                      <a:pt x="21970" y="9763"/>
                      <a:pt x="21952" y="9744"/>
                    </a:cubicBezTo>
                    <a:cubicBezTo>
                      <a:pt x="21915" y="9726"/>
                      <a:pt x="21878" y="9708"/>
                      <a:pt x="21841" y="9671"/>
                    </a:cubicBezTo>
                    <a:cubicBezTo>
                      <a:pt x="21823" y="9653"/>
                      <a:pt x="21804" y="9634"/>
                      <a:pt x="21768" y="9616"/>
                    </a:cubicBezTo>
                    <a:lnTo>
                      <a:pt x="21713" y="9616"/>
                    </a:lnTo>
                    <a:cubicBezTo>
                      <a:pt x="21695" y="9611"/>
                      <a:pt x="21676" y="9609"/>
                      <a:pt x="21656" y="9609"/>
                    </a:cubicBezTo>
                    <a:cubicBezTo>
                      <a:pt x="21590" y="9609"/>
                      <a:pt x="21516" y="9633"/>
                      <a:pt x="21474" y="9689"/>
                    </a:cubicBezTo>
                    <a:cubicBezTo>
                      <a:pt x="21474" y="9726"/>
                      <a:pt x="21455" y="9763"/>
                      <a:pt x="21474" y="9800"/>
                    </a:cubicBezTo>
                    <a:cubicBezTo>
                      <a:pt x="21474" y="9800"/>
                      <a:pt x="21474" y="9965"/>
                      <a:pt x="21657" y="9965"/>
                    </a:cubicBezTo>
                    <a:cubicBezTo>
                      <a:pt x="21804" y="9983"/>
                      <a:pt x="21988" y="10020"/>
                      <a:pt x="22099" y="10075"/>
                    </a:cubicBezTo>
                    <a:cubicBezTo>
                      <a:pt x="22099" y="10094"/>
                      <a:pt x="22099" y="10094"/>
                      <a:pt x="22099" y="10094"/>
                    </a:cubicBezTo>
                    <a:cubicBezTo>
                      <a:pt x="22154" y="10186"/>
                      <a:pt x="22191" y="10296"/>
                      <a:pt x="22246" y="10388"/>
                    </a:cubicBezTo>
                    <a:cubicBezTo>
                      <a:pt x="22191" y="10333"/>
                      <a:pt x="22099" y="10296"/>
                      <a:pt x="22025" y="10259"/>
                    </a:cubicBezTo>
                    <a:cubicBezTo>
                      <a:pt x="22007" y="10241"/>
                      <a:pt x="21970" y="10222"/>
                      <a:pt x="21933" y="10204"/>
                    </a:cubicBezTo>
                    <a:cubicBezTo>
                      <a:pt x="21906" y="10195"/>
                      <a:pt x="21878" y="10190"/>
                      <a:pt x="21850" y="10190"/>
                    </a:cubicBezTo>
                    <a:cubicBezTo>
                      <a:pt x="21823" y="10190"/>
                      <a:pt x="21795" y="10195"/>
                      <a:pt x="21768" y="10204"/>
                    </a:cubicBezTo>
                    <a:cubicBezTo>
                      <a:pt x="21694" y="10222"/>
                      <a:pt x="21621" y="10278"/>
                      <a:pt x="21584" y="10333"/>
                    </a:cubicBezTo>
                    <a:cubicBezTo>
                      <a:pt x="21565" y="10388"/>
                      <a:pt x="21547" y="10443"/>
                      <a:pt x="21565" y="10498"/>
                    </a:cubicBezTo>
                    <a:cubicBezTo>
                      <a:pt x="21565" y="10498"/>
                      <a:pt x="21594" y="10655"/>
                      <a:pt x="21764" y="10655"/>
                    </a:cubicBezTo>
                    <a:cubicBezTo>
                      <a:pt x="21787" y="10655"/>
                      <a:pt x="21813" y="10652"/>
                      <a:pt x="21841" y="10645"/>
                    </a:cubicBezTo>
                    <a:cubicBezTo>
                      <a:pt x="22071" y="10596"/>
                      <a:pt x="22125" y="10532"/>
                      <a:pt x="22212" y="10532"/>
                    </a:cubicBezTo>
                    <a:cubicBezTo>
                      <a:pt x="22223" y="10532"/>
                      <a:pt x="22234" y="10533"/>
                      <a:pt x="22246" y="10535"/>
                    </a:cubicBezTo>
                    <a:cubicBezTo>
                      <a:pt x="22282" y="10553"/>
                      <a:pt x="22319" y="10553"/>
                      <a:pt x="22356" y="10572"/>
                    </a:cubicBezTo>
                    <a:lnTo>
                      <a:pt x="22393" y="10572"/>
                    </a:lnTo>
                    <a:cubicBezTo>
                      <a:pt x="22448" y="10645"/>
                      <a:pt x="22521" y="10737"/>
                      <a:pt x="22613" y="10848"/>
                    </a:cubicBezTo>
                    <a:cubicBezTo>
                      <a:pt x="22558" y="10829"/>
                      <a:pt x="22503" y="10792"/>
                      <a:pt x="22448" y="10792"/>
                    </a:cubicBezTo>
                    <a:cubicBezTo>
                      <a:pt x="22402" y="10774"/>
                      <a:pt x="22351" y="10765"/>
                      <a:pt x="22301" y="10765"/>
                    </a:cubicBezTo>
                    <a:cubicBezTo>
                      <a:pt x="22250" y="10765"/>
                      <a:pt x="22200" y="10774"/>
                      <a:pt x="22154" y="10792"/>
                    </a:cubicBezTo>
                    <a:cubicBezTo>
                      <a:pt x="22080" y="10829"/>
                      <a:pt x="22025" y="10939"/>
                      <a:pt x="22062" y="11013"/>
                    </a:cubicBezTo>
                    <a:lnTo>
                      <a:pt x="22043" y="11013"/>
                    </a:lnTo>
                    <a:cubicBezTo>
                      <a:pt x="22043" y="11013"/>
                      <a:pt x="22062" y="11013"/>
                      <a:pt x="22062" y="11031"/>
                    </a:cubicBezTo>
                    <a:cubicBezTo>
                      <a:pt x="21896" y="11142"/>
                      <a:pt x="21933" y="11381"/>
                      <a:pt x="21970" y="11546"/>
                    </a:cubicBezTo>
                    <a:cubicBezTo>
                      <a:pt x="21952" y="11509"/>
                      <a:pt x="21933" y="11491"/>
                      <a:pt x="21915" y="11454"/>
                    </a:cubicBezTo>
                    <a:cubicBezTo>
                      <a:pt x="21915" y="11381"/>
                      <a:pt x="21896" y="11307"/>
                      <a:pt x="21878" y="11252"/>
                    </a:cubicBezTo>
                    <a:cubicBezTo>
                      <a:pt x="21841" y="11142"/>
                      <a:pt x="21823" y="11050"/>
                      <a:pt x="21768" y="10976"/>
                    </a:cubicBezTo>
                    <a:cubicBezTo>
                      <a:pt x="21694" y="10866"/>
                      <a:pt x="21565" y="10756"/>
                      <a:pt x="21437" y="10756"/>
                    </a:cubicBezTo>
                    <a:cubicBezTo>
                      <a:pt x="21363" y="10756"/>
                      <a:pt x="21326" y="10792"/>
                      <a:pt x="21308" y="10829"/>
                    </a:cubicBezTo>
                    <a:cubicBezTo>
                      <a:pt x="21235" y="11013"/>
                      <a:pt x="21437" y="11252"/>
                      <a:pt x="21602" y="11344"/>
                    </a:cubicBezTo>
                    <a:cubicBezTo>
                      <a:pt x="21621" y="11344"/>
                      <a:pt x="21639" y="11362"/>
                      <a:pt x="21657" y="11381"/>
                    </a:cubicBezTo>
                    <a:cubicBezTo>
                      <a:pt x="21694" y="11381"/>
                      <a:pt x="21713" y="11399"/>
                      <a:pt x="21731" y="11399"/>
                    </a:cubicBezTo>
                    <a:cubicBezTo>
                      <a:pt x="21768" y="11436"/>
                      <a:pt x="21786" y="11454"/>
                      <a:pt x="21804" y="11473"/>
                    </a:cubicBezTo>
                    <a:cubicBezTo>
                      <a:pt x="21841" y="11491"/>
                      <a:pt x="21860" y="11509"/>
                      <a:pt x="21896" y="11546"/>
                    </a:cubicBezTo>
                    <a:cubicBezTo>
                      <a:pt x="21896" y="11565"/>
                      <a:pt x="21915" y="11601"/>
                      <a:pt x="21915" y="11620"/>
                    </a:cubicBezTo>
                    <a:cubicBezTo>
                      <a:pt x="21836" y="11586"/>
                      <a:pt x="21736" y="11552"/>
                      <a:pt x="21646" y="11552"/>
                    </a:cubicBezTo>
                    <a:cubicBezTo>
                      <a:pt x="21588" y="11552"/>
                      <a:pt x="21535" y="11566"/>
                      <a:pt x="21492" y="11601"/>
                    </a:cubicBezTo>
                    <a:cubicBezTo>
                      <a:pt x="21437" y="11656"/>
                      <a:pt x="21418" y="11730"/>
                      <a:pt x="21437" y="11785"/>
                    </a:cubicBezTo>
                    <a:cubicBezTo>
                      <a:pt x="21455" y="11877"/>
                      <a:pt x="21510" y="12006"/>
                      <a:pt x="21657" y="12006"/>
                    </a:cubicBezTo>
                    <a:cubicBezTo>
                      <a:pt x="21790" y="12006"/>
                      <a:pt x="21899" y="11982"/>
                      <a:pt x="21984" y="11982"/>
                    </a:cubicBezTo>
                    <a:cubicBezTo>
                      <a:pt x="22005" y="11982"/>
                      <a:pt x="22025" y="11984"/>
                      <a:pt x="22043" y="11987"/>
                    </a:cubicBezTo>
                    <a:lnTo>
                      <a:pt x="22080" y="11987"/>
                    </a:lnTo>
                    <a:cubicBezTo>
                      <a:pt x="22117" y="12079"/>
                      <a:pt x="22154" y="12153"/>
                      <a:pt x="22209" y="12245"/>
                    </a:cubicBezTo>
                    <a:cubicBezTo>
                      <a:pt x="22191" y="12226"/>
                      <a:pt x="22172" y="12208"/>
                      <a:pt x="22135" y="12190"/>
                    </a:cubicBezTo>
                    <a:cubicBezTo>
                      <a:pt x="22074" y="12141"/>
                      <a:pt x="21988" y="12108"/>
                      <a:pt x="21905" y="12108"/>
                    </a:cubicBezTo>
                    <a:cubicBezTo>
                      <a:pt x="21864" y="12108"/>
                      <a:pt x="21823" y="12116"/>
                      <a:pt x="21786" y="12134"/>
                    </a:cubicBezTo>
                    <a:cubicBezTo>
                      <a:pt x="21694" y="12171"/>
                      <a:pt x="21657" y="12245"/>
                      <a:pt x="21657" y="12318"/>
                    </a:cubicBezTo>
                    <a:cubicBezTo>
                      <a:pt x="21657" y="12373"/>
                      <a:pt x="21676" y="12465"/>
                      <a:pt x="21768" y="12539"/>
                    </a:cubicBezTo>
                    <a:cubicBezTo>
                      <a:pt x="21804" y="12557"/>
                      <a:pt x="21841" y="12576"/>
                      <a:pt x="21896" y="12576"/>
                    </a:cubicBezTo>
                    <a:cubicBezTo>
                      <a:pt x="21965" y="12596"/>
                      <a:pt x="22029" y="12599"/>
                      <a:pt x="22092" y="12599"/>
                    </a:cubicBezTo>
                    <a:cubicBezTo>
                      <a:pt x="22112" y="12599"/>
                      <a:pt x="22133" y="12599"/>
                      <a:pt x="22154" y="12599"/>
                    </a:cubicBezTo>
                    <a:cubicBezTo>
                      <a:pt x="22236" y="12599"/>
                      <a:pt x="22319" y="12603"/>
                      <a:pt x="22411" y="12649"/>
                    </a:cubicBezTo>
                    <a:lnTo>
                      <a:pt x="22448" y="12649"/>
                    </a:lnTo>
                    <a:cubicBezTo>
                      <a:pt x="22466" y="12686"/>
                      <a:pt x="22503" y="12741"/>
                      <a:pt x="22521" y="12778"/>
                    </a:cubicBezTo>
                    <a:cubicBezTo>
                      <a:pt x="21602" y="12778"/>
                      <a:pt x="20683" y="12741"/>
                      <a:pt x="19801" y="12612"/>
                    </a:cubicBezTo>
                    <a:cubicBezTo>
                      <a:pt x="19782" y="12557"/>
                      <a:pt x="19782" y="12502"/>
                      <a:pt x="19782" y="12465"/>
                    </a:cubicBezTo>
                    <a:cubicBezTo>
                      <a:pt x="19782" y="12392"/>
                      <a:pt x="19782" y="12318"/>
                      <a:pt x="19782" y="12226"/>
                    </a:cubicBezTo>
                    <a:cubicBezTo>
                      <a:pt x="19782" y="12171"/>
                      <a:pt x="19782" y="12116"/>
                      <a:pt x="19764" y="12061"/>
                    </a:cubicBezTo>
                    <a:cubicBezTo>
                      <a:pt x="19764" y="11914"/>
                      <a:pt x="19782" y="11748"/>
                      <a:pt x="19801" y="11601"/>
                    </a:cubicBezTo>
                    <a:lnTo>
                      <a:pt x="19819" y="11509"/>
                    </a:lnTo>
                    <a:cubicBezTo>
                      <a:pt x="19819" y="11436"/>
                      <a:pt x="19837" y="11362"/>
                      <a:pt x="19837" y="11289"/>
                    </a:cubicBezTo>
                    <a:cubicBezTo>
                      <a:pt x="19837" y="11215"/>
                      <a:pt x="19856" y="11123"/>
                      <a:pt x="19856" y="11031"/>
                    </a:cubicBezTo>
                    <a:cubicBezTo>
                      <a:pt x="19911" y="10756"/>
                      <a:pt x="20003" y="10498"/>
                      <a:pt x="20113" y="10222"/>
                    </a:cubicBezTo>
                    <a:cubicBezTo>
                      <a:pt x="20168" y="10075"/>
                      <a:pt x="20242" y="9928"/>
                      <a:pt x="20279" y="9763"/>
                    </a:cubicBezTo>
                    <a:cubicBezTo>
                      <a:pt x="20297" y="9708"/>
                      <a:pt x="20279" y="9634"/>
                      <a:pt x="20223" y="9616"/>
                    </a:cubicBezTo>
                    <a:cubicBezTo>
                      <a:pt x="20210" y="9613"/>
                      <a:pt x="20198" y="9611"/>
                      <a:pt x="20186" y="9611"/>
                    </a:cubicBezTo>
                    <a:cubicBezTo>
                      <a:pt x="20131" y="9611"/>
                      <a:pt x="20091" y="9644"/>
                      <a:pt x="20076" y="9689"/>
                    </a:cubicBezTo>
                    <a:cubicBezTo>
                      <a:pt x="20040" y="9855"/>
                      <a:pt x="19966" y="10002"/>
                      <a:pt x="19911" y="10149"/>
                    </a:cubicBezTo>
                    <a:cubicBezTo>
                      <a:pt x="19801" y="10406"/>
                      <a:pt x="19690" y="10700"/>
                      <a:pt x="19653" y="11013"/>
                    </a:cubicBezTo>
                    <a:cubicBezTo>
                      <a:pt x="19635" y="11087"/>
                      <a:pt x="19635" y="11178"/>
                      <a:pt x="19617" y="11270"/>
                    </a:cubicBezTo>
                    <a:cubicBezTo>
                      <a:pt x="19617" y="11344"/>
                      <a:pt x="19617" y="11417"/>
                      <a:pt x="19598" y="11491"/>
                    </a:cubicBezTo>
                    <a:lnTo>
                      <a:pt x="19598" y="11565"/>
                    </a:lnTo>
                    <a:cubicBezTo>
                      <a:pt x="19580" y="11693"/>
                      <a:pt x="19562" y="11822"/>
                      <a:pt x="19562" y="11951"/>
                    </a:cubicBezTo>
                    <a:cubicBezTo>
                      <a:pt x="19488" y="11822"/>
                      <a:pt x="19470" y="11712"/>
                      <a:pt x="19451" y="11565"/>
                    </a:cubicBezTo>
                    <a:cubicBezTo>
                      <a:pt x="19433" y="11528"/>
                      <a:pt x="19433" y="11491"/>
                      <a:pt x="19414" y="11436"/>
                    </a:cubicBezTo>
                    <a:cubicBezTo>
                      <a:pt x="19396" y="11381"/>
                      <a:pt x="19378" y="11326"/>
                      <a:pt x="19359" y="11289"/>
                    </a:cubicBezTo>
                    <a:cubicBezTo>
                      <a:pt x="19323" y="11197"/>
                      <a:pt x="19304" y="11105"/>
                      <a:pt x="19323" y="11050"/>
                    </a:cubicBezTo>
                    <a:cubicBezTo>
                      <a:pt x="19341" y="10995"/>
                      <a:pt x="19323" y="10939"/>
                      <a:pt x="19267" y="10903"/>
                    </a:cubicBezTo>
                    <a:cubicBezTo>
                      <a:pt x="19258" y="10899"/>
                      <a:pt x="19247" y="10898"/>
                      <a:pt x="19237" y="10898"/>
                    </a:cubicBezTo>
                    <a:cubicBezTo>
                      <a:pt x="19188" y="10898"/>
                      <a:pt x="19135" y="10931"/>
                      <a:pt x="19120" y="10976"/>
                    </a:cubicBezTo>
                    <a:cubicBezTo>
                      <a:pt x="19065" y="11105"/>
                      <a:pt x="19120" y="11234"/>
                      <a:pt x="19157" y="11362"/>
                    </a:cubicBezTo>
                    <a:cubicBezTo>
                      <a:pt x="19175" y="11399"/>
                      <a:pt x="19194" y="11454"/>
                      <a:pt x="19212" y="11491"/>
                    </a:cubicBezTo>
                    <a:cubicBezTo>
                      <a:pt x="19212" y="11528"/>
                      <a:pt x="19231" y="11565"/>
                      <a:pt x="19231" y="11601"/>
                    </a:cubicBezTo>
                    <a:cubicBezTo>
                      <a:pt x="19249" y="11767"/>
                      <a:pt x="19286" y="11895"/>
                      <a:pt x="19359" y="12043"/>
                    </a:cubicBezTo>
                    <a:cubicBezTo>
                      <a:pt x="19414" y="12134"/>
                      <a:pt x="19525" y="12373"/>
                      <a:pt x="19543" y="12521"/>
                    </a:cubicBezTo>
                    <a:cubicBezTo>
                      <a:pt x="19543" y="12539"/>
                      <a:pt x="19562" y="12557"/>
                      <a:pt x="19562" y="12576"/>
                    </a:cubicBezTo>
                    <a:cubicBezTo>
                      <a:pt x="19102" y="12484"/>
                      <a:pt x="18661" y="12373"/>
                      <a:pt x="18219" y="12226"/>
                    </a:cubicBezTo>
                    <a:cubicBezTo>
                      <a:pt x="18164" y="12190"/>
                      <a:pt x="18091" y="12171"/>
                      <a:pt x="18036" y="12134"/>
                    </a:cubicBezTo>
                    <a:cubicBezTo>
                      <a:pt x="18128" y="11932"/>
                      <a:pt x="18201" y="11712"/>
                      <a:pt x="18275" y="11509"/>
                    </a:cubicBezTo>
                    <a:cubicBezTo>
                      <a:pt x="18293" y="11454"/>
                      <a:pt x="18330" y="11381"/>
                      <a:pt x="18348" y="11326"/>
                    </a:cubicBezTo>
                    <a:cubicBezTo>
                      <a:pt x="18367" y="11252"/>
                      <a:pt x="18403" y="11160"/>
                      <a:pt x="18440" y="11087"/>
                    </a:cubicBezTo>
                    <a:cubicBezTo>
                      <a:pt x="18477" y="11013"/>
                      <a:pt x="18514" y="10939"/>
                      <a:pt x="18532" y="10866"/>
                    </a:cubicBezTo>
                    <a:cubicBezTo>
                      <a:pt x="18550" y="10829"/>
                      <a:pt x="18550" y="10792"/>
                      <a:pt x="18569" y="10756"/>
                    </a:cubicBezTo>
                    <a:cubicBezTo>
                      <a:pt x="18606" y="10645"/>
                      <a:pt x="18661" y="10498"/>
                      <a:pt x="18734" y="10443"/>
                    </a:cubicBezTo>
                    <a:cubicBezTo>
                      <a:pt x="18789" y="10406"/>
                      <a:pt x="18789" y="10333"/>
                      <a:pt x="18753" y="10296"/>
                    </a:cubicBezTo>
                    <a:cubicBezTo>
                      <a:pt x="18741" y="10260"/>
                      <a:pt x="18706" y="10240"/>
                      <a:pt x="18668" y="10240"/>
                    </a:cubicBezTo>
                    <a:cubicBezTo>
                      <a:pt x="18647" y="10240"/>
                      <a:pt x="18625" y="10246"/>
                      <a:pt x="18606" y="10259"/>
                    </a:cubicBezTo>
                    <a:cubicBezTo>
                      <a:pt x="18477" y="10351"/>
                      <a:pt x="18422" y="10535"/>
                      <a:pt x="18367" y="10682"/>
                    </a:cubicBezTo>
                    <a:cubicBezTo>
                      <a:pt x="18348" y="10719"/>
                      <a:pt x="18348" y="10756"/>
                      <a:pt x="18330" y="10792"/>
                    </a:cubicBezTo>
                    <a:cubicBezTo>
                      <a:pt x="18311" y="10866"/>
                      <a:pt x="18275" y="10939"/>
                      <a:pt x="18238" y="10995"/>
                    </a:cubicBezTo>
                    <a:cubicBezTo>
                      <a:pt x="18201" y="11087"/>
                      <a:pt x="18164" y="11160"/>
                      <a:pt x="18146" y="11252"/>
                    </a:cubicBezTo>
                    <a:cubicBezTo>
                      <a:pt x="18109" y="11307"/>
                      <a:pt x="18091" y="11381"/>
                      <a:pt x="18072" y="11436"/>
                    </a:cubicBezTo>
                    <a:cubicBezTo>
                      <a:pt x="18017" y="11583"/>
                      <a:pt x="17962" y="11730"/>
                      <a:pt x="17907" y="11877"/>
                    </a:cubicBezTo>
                    <a:cubicBezTo>
                      <a:pt x="17907" y="11730"/>
                      <a:pt x="17889" y="11565"/>
                      <a:pt x="17852" y="11417"/>
                    </a:cubicBezTo>
                    <a:cubicBezTo>
                      <a:pt x="17852" y="11362"/>
                      <a:pt x="17778" y="11326"/>
                      <a:pt x="17723" y="11326"/>
                    </a:cubicBezTo>
                    <a:cubicBezTo>
                      <a:pt x="17668" y="11344"/>
                      <a:pt x="17631" y="11399"/>
                      <a:pt x="17650" y="11454"/>
                    </a:cubicBezTo>
                    <a:cubicBezTo>
                      <a:pt x="17686" y="11620"/>
                      <a:pt x="17686" y="11804"/>
                      <a:pt x="17705" y="11969"/>
                    </a:cubicBezTo>
                    <a:cubicBezTo>
                      <a:pt x="17650" y="11951"/>
                      <a:pt x="17594" y="11914"/>
                      <a:pt x="17558" y="11895"/>
                    </a:cubicBezTo>
                    <a:cubicBezTo>
                      <a:pt x="17558" y="11895"/>
                      <a:pt x="17558" y="11895"/>
                      <a:pt x="17558" y="11877"/>
                    </a:cubicBezTo>
                    <a:cubicBezTo>
                      <a:pt x="17558" y="11840"/>
                      <a:pt x="17539" y="11804"/>
                      <a:pt x="17539" y="11748"/>
                    </a:cubicBezTo>
                    <a:cubicBezTo>
                      <a:pt x="17539" y="11656"/>
                      <a:pt x="17539" y="11565"/>
                      <a:pt x="17539" y="11473"/>
                    </a:cubicBezTo>
                    <a:cubicBezTo>
                      <a:pt x="17539" y="11326"/>
                      <a:pt x="17558" y="11178"/>
                      <a:pt x="17576" y="11031"/>
                    </a:cubicBezTo>
                    <a:cubicBezTo>
                      <a:pt x="17576" y="10903"/>
                      <a:pt x="17594" y="10774"/>
                      <a:pt x="17594" y="10627"/>
                    </a:cubicBezTo>
                    <a:cubicBezTo>
                      <a:pt x="17613" y="10572"/>
                      <a:pt x="17558" y="10517"/>
                      <a:pt x="17502" y="10517"/>
                    </a:cubicBezTo>
                    <a:cubicBezTo>
                      <a:pt x="17429" y="10517"/>
                      <a:pt x="17392" y="10572"/>
                      <a:pt x="17392" y="10627"/>
                    </a:cubicBezTo>
                    <a:cubicBezTo>
                      <a:pt x="17392" y="10756"/>
                      <a:pt x="17374" y="10866"/>
                      <a:pt x="17355" y="10995"/>
                    </a:cubicBezTo>
                    <a:cubicBezTo>
                      <a:pt x="17337" y="11160"/>
                      <a:pt x="17319" y="11307"/>
                      <a:pt x="17319" y="11473"/>
                    </a:cubicBezTo>
                    <a:cubicBezTo>
                      <a:pt x="17319" y="11565"/>
                      <a:pt x="17319" y="11656"/>
                      <a:pt x="17337" y="11767"/>
                    </a:cubicBezTo>
                    <a:cubicBezTo>
                      <a:pt x="17337" y="11767"/>
                      <a:pt x="17337" y="11785"/>
                      <a:pt x="17337" y="11785"/>
                    </a:cubicBezTo>
                    <a:cubicBezTo>
                      <a:pt x="17282" y="11767"/>
                      <a:pt x="17227" y="11748"/>
                      <a:pt x="17153" y="11730"/>
                    </a:cubicBezTo>
                    <a:cubicBezTo>
                      <a:pt x="17172" y="11473"/>
                      <a:pt x="17190" y="11215"/>
                      <a:pt x="17227" y="10976"/>
                    </a:cubicBezTo>
                    <a:lnTo>
                      <a:pt x="17245" y="10921"/>
                    </a:lnTo>
                    <a:cubicBezTo>
                      <a:pt x="17282" y="10756"/>
                      <a:pt x="17319" y="10609"/>
                      <a:pt x="17300" y="10425"/>
                    </a:cubicBezTo>
                    <a:cubicBezTo>
                      <a:pt x="17300" y="10388"/>
                      <a:pt x="17319" y="10351"/>
                      <a:pt x="17319" y="10314"/>
                    </a:cubicBezTo>
                    <a:cubicBezTo>
                      <a:pt x="17319" y="10204"/>
                      <a:pt x="17337" y="10094"/>
                      <a:pt x="17300" y="10002"/>
                    </a:cubicBezTo>
                    <a:cubicBezTo>
                      <a:pt x="17285" y="9956"/>
                      <a:pt x="17245" y="9924"/>
                      <a:pt x="17201" y="9924"/>
                    </a:cubicBezTo>
                    <a:cubicBezTo>
                      <a:pt x="17191" y="9924"/>
                      <a:pt x="17181" y="9925"/>
                      <a:pt x="17172" y="9928"/>
                    </a:cubicBezTo>
                    <a:cubicBezTo>
                      <a:pt x="17116" y="9947"/>
                      <a:pt x="17080" y="10002"/>
                      <a:pt x="17098" y="10057"/>
                    </a:cubicBezTo>
                    <a:cubicBezTo>
                      <a:pt x="17116" y="10112"/>
                      <a:pt x="17098" y="10222"/>
                      <a:pt x="17098" y="10296"/>
                    </a:cubicBezTo>
                    <a:cubicBezTo>
                      <a:pt x="17098" y="10333"/>
                      <a:pt x="17098" y="10388"/>
                      <a:pt x="17098" y="10425"/>
                    </a:cubicBezTo>
                    <a:cubicBezTo>
                      <a:pt x="17098" y="10590"/>
                      <a:pt x="17061" y="10719"/>
                      <a:pt x="17024" y="10866"/>
                    </a:cubicBezTo>
                    <a:lnTo>
                      <a:pt x="17024" y="10921"/>
                    </a:lnTo>
                    <a:cubicBezTo>
                      <a:pt x="16969" y="11178"/>
                      <a:pt x="16951" y="11417"/>
                      <a:pt x="16951" y="11656"/>
                    </a:cubicBezTo>
                    <a:cubicBezTo>
                      <a:pt x="16510" y="11528"/>
                      <a:pt x="16197" y="11509"/>
                      <a:pt x="15738" y="11289"/>
                    </a:cubicBezTo>
                    <a:cubicBezTo>
                      <a:pt x="15352" y="11105"/>
                      <a:pt x="15039" y="10903"/>
                      <a:pt x="14726" y="10700"/>
                    </a:cubicBezTo>
                    <a:cubicBezTo>
                      <a:pt x="14763" y="10682"/>
                      <a:pt x="14818" y="10664"/>
                      <a:pt x="14855" y="10627"/>
                    </a:cubicBezTo>
                    <a:cubicBezTo>
                      <a:pt x="14929" y="10609"/>
                      <a:pt x="15002" y="10572"/>
                      <a:pt x="15076" y="10535"/>
                    </a:cubicBezTo>
                    <a:cubicBezTo>
                      <a:pt x="15149" y="10498"/>
                      <a:pt x="15241" y="10461"/>
                      <a:pt x="15333" y="10425"/>
                    </a:cubicBezTo>
                    <a:lnTo>
                      <a:pt x="15480" y="10425"/>
                    </a:lnTo>
                    <a:cubicBezTo>
                      <a:pt x="15564" y="10432"/>
                      <a:pt x="15648" y="10437"/>
                      <a:pt x="15730" y="10437"/>
                    </a:cubicBezTo>
                    <a:cubicBezTo>
                      <a:pt x="15847" y="10437"/>
                      <a:pt x="15961" y="10428"/>
                      <a:pt x="16068" y="10406"/>
                    </a:cubicBezTo>
                    <a:cubicBezTo>
                      <a:pt x="16105" y="10388"/>
                      <a:pt x="16142" y="10388"/>
                      <a:pt x="16179" y="10388"/>
                    </a:cubicBezTo>
                    <a:cubicBezTo>
                      <a:pt x="16399" y="10351"/>
                      <a:pt x="16657" y="10296"/>
                      <a:pt x="16785" y="10112"/>
                    </a:cubicBezTo>
                    <a:cubicBezTo>
                      <a:pt x="16804" y="10094"/>
                      <a:pt x="16785" y="10057"/>
                      <a:pt x="16767" y="10039"/>
                    </a:cubicBezTo>
                    <a:cubicBezTo>
                      <a:pt x="16762" y="10033"/>
                      <a:pt x="16755" y="10031"/>
                      <a:pt x="16747" y="10031"/>
                    </a:cubicBezTo>
                    <a:cubicBezTo>
                      <a:pt x="16729" y="10031"/>
                      <a:pt x="16707" y="10044"/>
                      <a:pt x="16694" y="10057"/>
                    </a:cubicBezTo>
                    <a:cubicBezTo>
                      <a:pt x="16602" y="10204"/>
                      <a:pt x="16363" y="10241"/>
                      <a:pt x="16160" y="10278"/>
                    </a:cubicBezTo>
                    <a:cubicBezTo>
                      <a:pt x="16124" y="10278"/>
                      <a:pt x="16087" y="10296"/>
                      <a:pt x="16050" y="10296"/>
                    </a:cubicBezTo>
                    <a:cubicBezTo>
                      <a:pt x="15953" y="10318"/>
                      <a:pt x="15850" y="10326"/>
                      <a:pt x="15748" y="10326"/>
                    </a:cubicBezTo>
                    <a:cubicBezTo>
                      <a:pt x="15676" y="10326"/>
                      <a:pt x="15604" y="10322"/>
                      <a:pt x="15535" y="10314"/>
                    </a:cubicBezTo>
                    <a:cubicBezTo>
                      <a:pt x="15774" y="10204"/>
                      <a:pt x="15995" y="10075"/>
                      <a:pt x="16234" y="9947"/>
                    </a:cubicBezTo>
                    <a:lnTo>
                      <a:pt x="16252" y="9947"/>
                    </a:lnTo>
                    <a:cubicBezTo>
                      <a:pt x="16344" y="9928"/>
                      <a:pt x="16455" y="9910"/>
                      <a:pt x="16565" y="9873"/>
                    </a:cubicBezTo>
                    <a:cubicBezTo>
                      <a:pt x="16914" y="9726"/>
                      <a:pt x="17374" y="9505"/>
                      <a:pt x="17668" y="9175"/>
                    </a:cubicBezTo>
                    <a:cubicBezTo>
                      <a:pt x="17925" y="8880"/>
                      <a:pt x="18054" y="8531"/>
                      <a:pt x="18183" y="8200"/>
                    </a:cubicBezTo>
                    <a:cubicBezTo>
                      <a:pt x="18275" y="7943"/>
                      <a:pt x="18367" y="7685"/>
                      <a:pt x="18514" y="7465"/>
                    </a:cubicBezTo>
                    <a:cubicBezTo>
                      <a:pt x="18532" y="7446"/>
                      <a:pt x="18514" y="7410"/>
                      <a:pt x="18495" y="7391"/>
                    </a:cubicBezTo>
                    <a:cubicBezTo>
                      <a:pt x="18484" y="7386"/>
                      <a:pt x="18475" y="7384"/>
                      <a:pt x="18467" y="7384"/>
                    </a:cubicBezTo>
                    <a:cubicBezTo>
                      <a:pt x="18448" y="7384"/>
                      <a:pt x="18435" y="7397"/>
                      <a:pt x="18422" y="7410"/>
                    </a:cubicBezTo>
                    <a:cubicBezTo>
                      <a:pt x="18275" y="7649"/>
                      <a:pt x="18164" y="7906"/>
                      <a:pt x="18072" y="8145"/>
                    </a:cubicBezTo>
                    <a:cubicBezTo>
                      <a:pt x="17944" y="8494"/>
                      <a:pt x="17833" y="8825"/>
                      <a:pt x="17576" y="9101"/>
                    </a:cubicBezTo>
                    <a:cubicBezTo>
                      <a:pt x="17300" y="9432"/>
                      <a:pt x="16859" y="9634"/>
                      <a:pt x="16528" y="9763"/>
                    </a:cubicBezTo>
                    <a:lnTo>
                      <a:pt x="16510" y="9763"/>
                    </a:lnTo>
                    <a:cubicBezTo>
                      <a:pt x="16528" y="9763"/>
                      <a:pt x="16546" y="9744"/>
                      <a:pt x="16565" y="9744"/>
                    </a:cubicBezTo>
                    <a:lnTo>
                      <a:pt x="16638" y="9689"/>
                    </a:lnTo>
                    <a:cubicBezTo>
                      <a:pt x="16841" y="9579"/>
                      <a:pt x="17024" y="9432"/>
                      <a:pt x="17208" y="9266"/>
                    </a:cubicBezTo>
                    <a:cubicBezTo>
                      <a:pt x="17227" y="9230"/>
                      <a:pt x="17263" y="9211"/>
                      <a:pt x="17300" y="9193"/>
                    </a:cubicBezTo>
                    <a:cubicBezTo>
                      <a:pt x="17374" y="9138"/>
                      <a:pt x="17466" y="9064"/>
                      <a:pt x="17521" y="8991"/>
                    </a:cubicBezTo>
                    <a:cubicBezTo>
                      <a:pt x="17539" y="8954"/>
                      <a:pt x="17521" y="8917"/>
                      <a:pt x="17502" y="8917"/>
                    </a:cubicBezTo>
                    <a:cubicBezTo>
                      <a:pt x="17493" y="8908"/>
                      <a:pt x="17480" y="8903"/>
                      <a:pt x="17466" y="8903"/>
                    </a:cubicBezTo>
                    <a:cubicBezTo>
                      <a:pt x="17452" y="8903"/>
                      <a:pt x="17438" y="8908"/>
                      <a:pt x="17429" y="8917"/>
                    </a:cubicBezTo>
                    <a:cubicBezTo>
                      <a:pt x="17392" y="8991"/>
                      <a:pt x="17300" y="9046"/>
                      <a:pt x="17227" y="9101"/>
                    </a:cubicBezTo>
                    <a:cubicBezTo>
                      <a:pt x="17212" y="9116"/>
                      <a:pt x="17200" y="9128"/>
                      <a:pt x="17188" y="9138"/>
                    </a:cubicBezTo>
                    <a:lnTo>
                      <a:pt x="17188" y="9138"/>
                    </a:lnTo>
                    <a:cubicBezTo>
                      <a:pt x="17474" y="8842"/>
                      <a:pt x="17744" y="8500"/>
                      <a:pt x="17999" y="8127"/>
                    </a:cubicBezTo>
                    <a:cubicBezTo>
                      <a:pt x="18017" y="8108"/>
                      <a:pt x="17999" y="8072"/>
                      <a:pt x="17980" y="8053"/>
                    </a:cubicBezTo>
                    <a:cubicBezTo>
                      <a:pt x="17965" y="8046"/>
                      <a:pt x="17953" y="8041"/>
                      <a:pt x="17943" y="8041"/>
                    </a:cubicBezTo>
                    <a:cubicBezTo>
                      <a:pt x="17928" y="8041"/>
                      <a:pt x="17918" y="8050"/>
                      <a:pt x="17907" y="8072"/>
                    </a:cubicBezTo>
                    <a:cubicBezTo>
                      <a:pt x="17429" y="8770"/>
                      <a:pt x="16841" y="9377"/>
                      <a:pt x="16271" y="9763"/>
                    </a:cubicBezTo>
                    <a:cubicBezTo>
                      <a:pt x="16216" y="9781"/>
                      <a:pt x="16160" y="9818"/>
                      <a:pt x="16124" y="9855"/>
                    </a:cubicBezTo>
                    <a:lnTo>
                      <a:pt x="16087" y="9855"/>
                    </a:lnTo>
                    <a:cubicBezTo>
                      <a:pt x="15977" y="9892"/>
                      <a:pt x="15848" y="9928"/>
                      <a:pt x="15719" y="9947"/>
                    </a:cubicBezTo>
                    <a:cubicBezTo>
                      <a:pt x="15682" y="9965"/>
                      <a:pt x="15646" y="9965"/>
                      <a:pt x="15609" y="9983"/>
                    </a:cubicBezTo>
                    <a:lnTo>
                      <a:pt x="15701" y="9928"/>
                    </a:lnTo>
                    <a:cubicBezTo>
                      <a:pt x="15977" y="9763"/>
                      <a:pt x="16234" y="9597"/>
                      <a:pt x="16491" y="9358"/>
                    </a:cubicBezTo>
                    <a:cubicBezTo>
                      <a:pt x="17006" y="8880"/>
                      <a:pt x="17484" y="8310"/>
                      <a:pt x="17980" y="7575"/>
                    </a:cubicBezTo>
                    <a:cubicBezTo>
                      <a:pt x="17999" y="7538"/>
                      <a:pt x="17999" y="7502"/>
                      <a:pt x="17980" y="7483"/>
                    </a:cubicBezTo>
                    <a:cubicBezTo>
                      <a:pt x="17944" y="7483"/>
                      <a:pt x="17907" y="7483"/>
                      <a:pt x="17907" y="7502"/>
                    </a:cubicBezTo>
                    <a:cubicBezTo>
                      <a:pt x="17392" y="8255"/>
                      <a:pt x="16933" y="8807"/>
                      <a:pt x="16418" y="9285"/>
                    </a:cubicBezTo>
                    <a:cubicBezTo>
                      <a:pt x="16160" y="9505"/>
                      <a:pt x="15903" y="9671"/>
                      <a:pt x="15627" y="9836"/>
                    </a:cubicBezTo>
                    <a:lnTo>
                      <a:pt x="15535" y="9892"/>
                    </a:lnTo>
                    <a:cubicBezTo>
                      <a:pt x="15499" y="9910"/>
                      <a:pt x="15462" y="9947"/>
                      <a:pt x="15425" y="9965"/>
                    </a:cubicBezTo>
                    <a:cubicBezTo>
                      <a:pt x="15535" y="9855"/>
                      <a:pt x="15646" y="9744"/>
                      <a:pt x="15756" y="9653"/>
                    </a:cubicBezTo>
                    <a:cubicBezTo>
                      <a:pt x="16381" y="9083"/>
                      <a:pt x="16859" y="8402"/>
                      <a:pt x="17300" y="7759"/>
                    </a:cubicBezTo>
                    <a:cubicBezTo>
                      <a:pt x="17319" y="7741"/>
                      <a:pt x="17319" y="7704"/>
                      <a:pt x="17282" y="7685"/>
                    </a:cubicBezTo>
                    <a:cubicBezTo>
                      <a:pt x="17276" y="7680"/>
                      <a:pt x="17270" y="7678"/>
                      <a:pt x="17262" y="7678"/>
                    </a:cubicBezTo>
                    <a:cubicBezTo>
                      <a:pt x="17244" y="7678"/>
                      <a:pt x="17221" y="7691"/>
                      <a:pt x="17208" y="7704"/>
                    </a:cubicBezTo>
                    <a:cubicBezTo>
                      <a:pt x="16822" y="8274"/>
                      <a:pt x="16399" y="8862"/>
                      <a:pt x="15885" y="9377"/>
                    </a:cubicBezTo>
                    <a:cubicBezTo>
                      <a:pt x="16013" y="9175"/>
                      <a:pt x="16160" y="8972"/>
                      <a:pt x="16289" y="8770"/>
                    </a:cubicBezTo>
                    <a:cubicBezTo>
                      <a:pt x="16363" y="8678"/>
                      <a:pt x="16418" y="8568"/>
                      <a:pt x="16491" y="8476"/>
                    </a:cubicBezTo>
                    <a:cubicBezTo>
                      <a:pt x="16583" y="8347"/>
                      <a:pt x="16657" y="8219"/>
                      <a:pt x="16712" y="8090"/>
                    </a:cubicBezTo>
                    <a:cubicBezTo>
                      <a:pt x="16730" y="8072"/>
                      <a:pt x="16749" y="8035"/>
                      <a:pt x="16767" y="8016"/>
                    </a:cubicBezTo>
                    <a:cubicBezTo>
                      <a:pt x="16804" y="7980"/>
                      <a:pt x="16859" y="7924"/>
                      <a:pt x="16896" y="7888"/>
                    </a:cubicBezTo>
                    <a:cubicBezTo>
                      <a:pt x="17043" y="7741"/>
                      <a:pt x="17208" y="7594"/>
                      <a:pt x="17319" y="7410"/>
                    </a:cubicBezTo>
                    <a:cubicBezTo>
                      <a:pt x="17337" y="7373"/>
                      <a:pt x="17319" y="7355"/>
                      <a:pt x="17300" y="7336"/>
                    </a:cubicBezTo>
                    <a:cubicBezTo>
                      <a:pt x="17285" y="7329"/>
                      <a:pt x="17273" y="7324"/>
                      <a:pt x="17263" y="7324"/>
                    </a:cubicBezTo>
                    <a:cubicBezTo>
                      <a:pt x="17248" y="7324"/>
                      <a:pt x="17237" y="7333"/>
                      <a:pt x="17227" y="7355"/>
                    </a:cubicBezTo>
                    <a:cubicBezTo>
                      <a:pt x="17153" y="7483"/>
                      <a:pt x="17043" y="7575"/>
                      <a:pt x="16933" y="7685"/>
                    </a:cubicBezTo>
                    <a:cubicBezTo>
                      <a:pt x="16988" y="7594"/>
                      <a:pt x="17024" y="7502"/>
                      <a:pt x="17061" y="7410"/>
                    </a:cubicBezTo>
                    <a:cubicBezTo>
                      <a:pt x="17080" y="7355"/>
                      <a:pt x="17098" y="7299"/>
                      <a:pt x="17135" y="7226"/>
                    </a:cubicBezTo>
                    <a:cubicBezTo>
                      <a:pt x="17153" y="7171"/>
                      <a:pt x="17172" y="7116"/>
                      <a:pt x="17190" y="7060"/>
                    </a:cubicBezTo>
                    <a:cubicBezTo>
                      <a:pt x="17227" y="6950"/>
                      <a:pt x="17263" y="6840"/>
                      <a:pt x="17319" y="6766"/>
                    </a:cubicBezTo>
                    <a:cubicBezTo>
                      <a:pt x="17337" y="6748"/>
                      <a:pt x="17319" y="6711"/>
                      <a:pt x="17300" y="6693"/>
                    </a:cubicBezTo>
                    <a:cubicBezTo>
                      <a:pt x="17293" y="6685"/>
                      <a:pt x="17282" y="6681"/>
                      <a:pt x="17271" y="6681"/>
                    </a:cubicBezTo>
                    <a:cubicBezTo>
                      <a:pt x="17255" y="6681"/>
                      <a:pt x="17237" y="6690"/>
                      <a:pt x="17227" y="6711"/>
                    </a:cubicBezTo>
                    <a:cubicBezTo>
                      <a:pt x="17172" y="6785"/>
                      <a:pt x="17135" y="6913"/>
                      <a:pt x="17098" y="7024"/>
                    </a:cubicBezTo>
                    <a:cubicBezTo>
                      <a:pt x="17080" y="7079"/>
                      <a:pt x="17061" y="7134"/>
                      <a:pt x="17024" y="7189"/>
                    </a:cubicBezTo>
                    <a:cubicBezTo>
                      <a:pt x="17006" y="7244"/>
                      <a:pt x="16988" y="7318"/>
                      <a:pt x="16951" y="7373"/>
                    </a:cubicBezTo>
                    <a:cubicBezTo>
                      <a:pt x="16896" y="7520"/>
                      <a:pt x="16841" y="7667"/>
                      <a:pt x="16749" y="7814"/>
                    </a:cubicBezTo>
                    <a:cubicBezTo>
                      <a:pt x="16730" y="7851"/>
                      <a:pt x="16694" y="7906"/>
                      <a:pt x="16675" y="7961"/>
                    </a:cubicBezTo>
                    <a:cubicBezTo>
                      <a:pt x="16602" y="8035"/>
                      <a:pt x="16528" y="8108"/>
                      <a:pt x="16473" y="8182"/>
                    </a:cubicBezTo>
                    <a:cubicBezTo>
                      <a:pt x="16326" y="8366"/>
                      <a:pt x="16160" y="8531"/>
                      <a:pt x="15995" y="8697"/>
                    </a:cubicBezTo>
                    <a:cubicBezTo>
                      <a:pt x="16013" y="8678"/>
                      <a:pt x="16013" y="8660"/>
                      <a:pt x="16032" y="8641"/>
                    </a:cubicBezTo>
                    <a:cubicBezTo>
                      <a:pt x="16197" y="8421"/>
                      <a:pt x="16363" y="8200"/>
                      <a:pt x="16528" y="7961"/>
                    </a:cubicBezTo>
                    <a:cubicBezTo>
                      <a:pt x="16546" y="7943"/>
                      <a:pt x="16528" y="7906"/>
                      <a:pt x="16510" y="7888"/>
                    </a:cubicBezTo>
                    <a:cubicBezTo>
                      <a:pt x="16504" y="7882"/>
                      <a:pt x="16497" y="7880"/>
                      <a:pt x="16490" y="7880"/>
                    </a:cubicBezTo>
                    <a:cubicBezTo>
                      <a:pt x="16471" y="7880"/>
                      <a:pt x="16449" y="7893"/>
                      <a:pt x="16436" y="7906"/>
                    </a:cubicBezTo>
                    <a:cubicBezTo>
                      <a:pt x="16271" y="8127"/>
                      <a:pt x="16105" y="8366"/>
                      <a:pt x="15940" y="8586"/>
                    </a:cubicBezTo>
                    <a:cubicBezTo>
                      <a:pt x="15829" y="8733"/>
                      <a:pt x="15719" y="8899"/>
                      <a:pt x="15609" y="9046"/>
                    </a:cubicBezTo>
                    <a:cubicBezTo>
                      <a:pt x="15572" y="9083"/>
                      <a:pt x="15535" y="9119"/>
                      <a:pt x="15480" y="9156"/>
                    </a:cubicBezTo>
                    <a:cubicBezTo>
                      <a:pt x="15352" y="9285"/>
                      <a:pt x="15223" y="9414"/>
                      <a:pt x="15094" y="9524"/>
                    </a:cubicBezTo>
                    <a:cubicBezTo>
                      <a:pt x="15241" y="9285"/>
                      <a:pt x="15407" y="9064"/>
                      <a:pt x="15572" y="8844"/>
                    </a:cubicBezTo>
                    <a:cubicBezTo>
                      <a:pt x="15756" y="8678"/>
                      <a:pt x="15921" y="8476"/>
                      <a:pt x="16068" y="8237"/>
                    </a:cubicBezTo>
                    <a:cubicBezTo>
                      <a:pt x="16124" y="8163"/>
                      <a:pt x="16197" y="8072"/>
                      <a:pt x="16252" y="7980"/>
                    </a:cubicBezTo>
                    <a:cubicBezTo>
                      <a:pt x="16344" y="7814"/>
                      <a:pt x="16473" y="7649"/>
                      <a:pt x="16583" y="7483"/>
                    </a:cubicBezTo>
                    <a:cubicBezTo>
                      <a:pt x="16602" y="7446"/>
                      <a:pt x="16638" y="7410"/>
                      <a:pt x="16675" y="7373"/>
                    </a:cubicBezTo>
                    <a:cubicBezTo>
                      <a:pt x="16730" y="7299"/>
                      <a:pt x="16785" y="7244"/>
                      <a:pt x="16822" y="7171"/>
                    </a:cubicBezTo>
                    <a:cubicBezTo>
                      <a:pt x="16841" y="7152"/>
                      <a:pt x="16841" y="7116"/>
                      <a:pt x="16804" y="7097"/>
                    </a:cubicBezTo>
                    <a:cubicBezTo>
                      <a:pt x="16785" y="7097"/>
                      <a:pt x="16749" y="7097"/>
                      <a:pt x="16730" y="7116"/>
                    </a:cubicBezTo>
                    <a:cubicBezTo>
                      <a:pt x="16694" y="7189"/>
                      <a:pt x="16657" y="7244"/>
                      <a:pt x="16602" y="7299"/>
                    </a:cubicBezTo>
                    <a:cubicBezTo>
                      <a:pt x="16565" y="7336"/>
                      <a:pt x="16528" y="7391"/>
                      <a:pt x="16491" y="7428"/>
                    </a:cubicBezTo>
                    <a:cubicBezTo>
                      <a:pt x="16455" y="7483"/>
                      <a:pt x="16418" y="7520"/>
                      <a:pt x="16399" y="7575"/>
                    </a:cubicBezTo>
                    <a:cubicBezTo>
                      <a:pt x="16381" y="7575"/>
                      <a:pt x="16363" y="7594"/>
                      <a:pt x="16363" y="7594"/>
                    </a:cubicBezTo>
                    <a:cubicBezTo>
                      <a:pt x="16142" y="7924"/>
                      <a:pt x="15903" y="8255"/>
                      <a:pt x="15664" y="8549"/>
                    </a:cubicBezTo>
                    <a:cubicBezTo>
                      <a:pt x="15609" y="8623"/>
                      <a:pt x="15554" y="8697"/>
                      <a:pt x="15499" y="8770"/>
                    </a:cubicBezTo>
                    <a:cubicBezTo>
                      <a:pt x="15388" y="8880"/>
                      <a:pt x="15260" y="8991"/>
                      <a:pt x="15131" y="9083"/>
                    </a:cubicBezTo>
                    <a:cubicBezTo>
                      <a:pt x="15278" y="8917"/>
                      <a:pt x="15407" y="8752"/>
                      <a:pt x="15517" y="8568"/>
                    </a:cubicBezTo>
                    <a:cubicBezTo>
                      <a:pt x="15554" y="8513"/>
                      <a:pt x="15590" y="8476"/>
                      <a:pt x="15627" y="8421"/>
                    </a:cubicBezTo>
                    <a:cubicBezTo>
                      <a:pt x="15793" y="8163"/>
                      <a:pt x="15977" y="7906"/>
                      <a:pt x="16087" y="7612"/>
                    </a:cubicBezTo>
                    <a:cubicBezTo>
                      <a:pt x="16271" y="7391"/>
                      <a:pt x="16473" y="7152"/>
                      <a:pt x="16657" y="6858"/>
                    </a:cubicBezTo>
                    <a:cubicBezTo>
                      <a:pt x="16675" y="6840"/>
                      <a:pt x="16675" y="6803"/>
                      <a:pt x="16638" y="6785"/>
                    </a:cubicBezTo>
                    <a:cubicBezTo>
                      <a:pt x="16633" y="6779"/>
                      <a:pt x="16626" y="6777"/>
                      <a:pt x="16618" y="6777"/>
                    </a:cubicBezTo>
                    <a:cubicBezTo>
                      <a:pt x="16600" y="6777"/>
                      <a:pt x="16578" y="6790"/>
                      <a:pt x="16565" y="6803"/>
                    </a:cubicBezTo>
                    <a:cubicBezTo>
                      <a:pt x="16436" y="6987"/>
                      <a:pt x="16307" y="7171"/>
                      <a:pt x="16179" y="7336"/>
                    </a:cubicBezTo>
                    <a:cubicBezTo>
                      <a:pt x="16252" y="7116"/>
                      <a:pt x="16344" y="6877"/>
                      <a:pt x="16436" y="6674"/>
                    </a:cubicBezTo>
                    <a:cubicBezTo>
                      <a:pt x="16455" y="6601"/>
                      <a:pt x="16491" y="6527"/>
                      <a:pt x="16510" y="6472"/>
                    </a:cubicBezTo>
                    <a:cubicBezTo>
                      <a:pt x="16546" y="6380"/>
                      <a:pt x="16565" y="6307"/>
                      <a:pt x="16583" y="6215"/>
                    </a:cubicBezTo>
                    <a:cubicBezTo>
                      <a:pt x="16620" y="6068"/>
                      <a:pt x="16638" y="5939"/>
                      <a:pt x="16730" y="5829"/>
                    </a:cubicBezTo>
                    <a:cubicBezTo>
                      <a:pt x="16749" y="5792"/>
                      <a:pt x="16749" y="5773"/>
                      <a:pt x="16730" y="5755"/>
                    </a:cubicBezTo>
                    <a:cubicBezTo>
                      <a:pt x="16721" y="5746"/>
                      <a:pt x="16707" y="5741"/>
                      <a:pt x="16694" y="5741"/>
                    </a:cubicBezTo>
                    <a:cubicBezTo>
                      <a:pt x="16680" y="5741"/>
                      <a:pt x="16666" y="5746"/>
                      <a:pt x="16657" y="5755"/>
                    </a:cubicBezTo>
                    <a:cubicBezTo>
                      <a:pt x="16546" y="5884"/>
                      <a:pt x="16510" y="6049"/>
                      <a:pt x="16473" y="6196"/>
                    </a:cubicBezTo>
                    <a:cubicBezTo>
                      <a:pt x="16455" y="6270"/>
                      <a:pt x="16436" y="6362"/>
                      <a:pt x="16399" y="6435"/>
                    </a:cubicBezTo>
                    <a:cubicBezTo>
                      <a:pt x="16381" y="6490"/>
                      <a:pt x="16363" y="6564"/>
                      <a:pt x="16326" y="6638"/>
                    </a:cubicBezTo>
                    <a:cubicBezTo>
                      <a:pt x="16216" y="6895"/>
                      <a:pt x="16105" y="7189"/>
                      <a:pt x="16013" y="7465"/>
                    </a:cubicBezTo>
                    <a:cubicBezTo>
                      <a:pt x="16013" y="7502"/>
                      <a:pt x="15995" y="7538"/>
                      <a:pt x="15995" y="7557"/>
                    </a:cubicBezTo>
                    <a:cubicBezTo>
                      <a:pt x="15958" y="7594"/>
                      <a:pt x="15940" y="7630"/>
                      <a:pt x="15921" y="7649"/>
                    </a:cubicBezTo>
                    <a:cubicBezTo>
                      <a:pt x="15866" y="7722"/>
                      <a:pt x="15793" y="7777"/>
                      <a:pt x="15738" y="7833"/>
                    </a:cubicBezTo>
                    <a:cubicBezTo>
                      <a:pt x="15701" y="7888"/>
                      <a:pt x="15646" y="7924"/>
                      <a:pt x="15609" y="7961"/>
                    </a:cubicBezTo>
                    <a:cubicBezTo>
                      <a:pt x="15627" y="7943"/>
                      <a:pt x="15627" y="7924"/>
                      <a:pt x="15646" y="7888"/>
                    </a:cubicBezTo>
                    <a:cubicBezTo>
                      <a:pt x="15756" y="7649"/>
                      <a:pt x="15829" y="7446"/>
                      <a:pt x="15903" y="7244"/>
                    </a:cubicBezTo>
                    <a:cubicBezTo>
                      <a:pt x="15903" y="7207"/>
                      <a:pt x="15921" y="7171"/>
                      <a:pt x="15921" y="7134"/>
                    </a:cubicBezTo>
                    <a:cubicBezTo>
                      <a:pt x="15958" y="7024"/>
                      <a:pt x="15977" y="6932"/>
                      <a:pt x="16032" y="6858"/>
                    </a:cubicBezTo>
                    <a:cubicBezTo>
                      <a:pt x="16050" y="6840"/>
                      <a:pt x="16050" y="6803"/>
                      <a:pt x="16032" y="6785"/>
                    </a:cubicBezTo>
                    <a:cubicBezTo>
                      <a:pt x="16023" y="6775"/>
                      <a:pt x="16009" y="6771"/>
                      <a:pt x="15995" y="6771"/>
                    </a:cubicBezTo>
                    <a:cubicBezTo>
                      <a:pt x="15981" y="6771"/>
                      <a:pt x="15967" y="6775"/>
                      <a:pt x="15958" y="6785"/>
                    </a:cubicBezTo>
                    <a:cubicBezTo>
                      <a:pt x="15866" y="6895"/>
                      <a:pt x="15848" y="7005"/>
                      <a:pt x="15811" y="7116"/>
                    </a:cubicBezTo>
                    <a:cubicBezTo>
                      <a:pt x="15811" y="7152"/>
                      <a:pt x="15811" y="7189"/>
                      <a:pt x="15793" y="7226"/>
                    </a:cubicBezTo>
                    <a:cubicBezTo>
                      <a:pt x="15738" y="7410"/>
                      <a:pt x="15664" y="7612"/>
                      <a:pt x="15554" y="7851"/>
                    </a:cubicBezTo>
                    <a:cubicBezTo>
                      <a:pt x="15462" y="8053"/>
                      <a:pt x="15370" y="8237"/>
                      <a:pt x="15278" y="8421"/>
                    </a:cubicBezTo>
                    <a:cubicBezTo>
                      <a:pt x="15168" y="8549"/>
                      <a:pt x="15076" y="8678"/>
                      <a:pt x="14947" y="8807"/>
                    </a:cubicBezTo>
                    <a:cubicBezTo>
                      <a:pt x="14874" y="8862"/>
                      <a:pt x="14818" y="8936"/>
                      <a:pt x="14763" y="9009"/>
                    </a:cubicBezTo>
                    <a:cubicBezTo>
                      <a:pt x="14708" y="9064"/>
                      <a:pt x="14671" y="9138"/>
                      <a:pt x="14616" y="9193"/>
                    </a:cubicBezTo>
                    <a:cubicBezTo>
                      <a:pt x="14598" y="9211"/>
                      <a:pt x="14579" y="9211"/>
                      <a:pt x="14561" y="9230"/>
                    </a:cubicBezTo>
                    <a:cubicBezTo>
                      <a:pt x="14708" y="8991"/>
                      <a:pt x="14855" y="8752"/>
                      <a:pt x="15002" y="8531"/>
                    </a:cubicBezTo>
                    <a:cubicBezTo>
                      <a:pt x="15204" y="8237"/>
                      <a:pt x="15352" y="7906"/>
                      <a:pt x="15499" y="7575"/>
                    </a:cubicBezTo>
                    <a:cubicBezTo>
                      <a:pt x="15554" y="7483"/>
                      <a:pt x="15590" y="7355"/>
                      <a:pt x="15646" y="7263"/>
                    </a:cubicBezTo>
                    <a:cubicBezTo>
                      <a:pt x="15719" y="7116"/>
                      <a:pt x="15756" y="6968"/>
                      <a:pt x="15811" y="6821"/>
                    </a:cubicBezTo>
                    <a:cubicBezTo>
                      <a:pt x="15866" y="6638"/>
                      <a:pt x="15921" y="6454"/>
                      <a:pt x="16032" y="6288"/>
                    </a:cubicBezTo>
                    <a:cubicBezTo>
                      <a:pt x="16032" y="6270"/>
                      <a:pt x="16032" y="6233"/>
                      <a:pt x="16013" y="6215"/>
                    </a:cubicBezTo>
                    <a:cubicBezTo>
                      <a:pt x="16003" y="6209"/>
                      <a:pt x="15992" y="6207"/>
                      <a:pt x="15981" y="6207"/>
                    </a:cubicBezTo>
                    <a:cubicBezTo>
                      <a:pt x="15957" y="6207"/>
                      <a:pt x="15934" y="6220"/>
                      <a:pt x="15921" y="6233"/>
                    </a:cubicBezTo>
                    <a:cubicBezTo>
                      <a:pt x="15829" y="6399"/>
                      <a:pt x="15756" y="6601"/>
                      <a:pt x="15701" y="6785"/>
                    </a:cubicBezTo>
                    <a:cubicBezTo>
                      <a:pt x="15664" y="6932"/>
                      <a:pt x="15609" y="7079"/>
                      <a:pt x="15554" y="7207"/>
                    </a:cubicBezTo>
                    <a:cubicBezTo>
                      <a:pt x="15499" y="7318"/>
                      <a:pt x="15443" y="7428"/>
                      <a:pt x="15407" y="7538"/>
                    </a:cubicBezTo>
                    <a:cubicBezTo>
                      <a:pt x="15260" y="7851"/>
                      <a:pt x="15113" y="8182"/>
                      <a:pt x="14929" y="8476"/>
                    </a:cubicBezTo>
                    <a:cubicBezTo>
                      <a:pt x="14745" y="8752"/>
                      <a:pt x="14561" y="9027"/>
                      <a:pt x="14396" y="9303"/>
                    </a:cubicBezTo>
                    <a:cubicBezTo>
                      <a:pt x="14377" y="9322"/>
                      <a:pt x="14377" y="9340"/>
                      <a:pt x="14359" y="9358"/>
                    </a:cubicBezTo>
                    <a:cubicBezTo>
                      <a:pt x="14340" y="9358"/>
                      <a:pt x="14340" y="9377"/>
                      <a:pt x="14322" y="9377"/>
                    </a:cubicBezTo>
                    <a:cubicBezTo>
                      <a:pt x="14285" y="9414"/>
                      <a:pt x="14248" y="9469"/>
                      <a:pt x="14212" y="9524"/>
                    </a:cubicBezTo>
                    <a:cubicBezTo>
                      <a:pt x="14193" y="9542"/>
                      <a:pt x="14175" y="9579"/>
                      <a:pt x="14157" y="9597"/>
                    </a:cubicBezTo>
                    <a:cubicBezTo>
                      <a:pt x="14120" y="9653"/>
                      <a:pt x="14046" y="9726"/>
                      <a:pt x="13973" y="9800"/>
                    </a:cubicBezTo>
                    <a:cubicBezTo>
                      <a:pt x="14009" y="9726"/>
                      <a:pt x="14065" y="9653"/>
                      <a:pt x="14101" y="9561"/>
                    </a:cubicBezTo>
                    <a:cubicBezTo>
                      <a:pt x="14120" y="9542"/>
                      <a:pt x="14120" y="9524"/>
                      <a:pt x="14138" y="9505"/>
                    </a:cubicBezTo>
                    <a:cubicBezTo>
                      <a:pt x="14193" y="9432"/>
                      <a:pt x="14248" y="9340"/>
                      <a:pt x="14322" y="9248"/>
                    </a:cubicBezTo>
                    <a:cubicBezTo>
                      <a:pt x="14377" y="9175"/>
                      <a:pt x="14432" y="9083"/>
                      <a:pt x="14487" y="9009"/>
                    </a:cubicBezTo>
                    <a:cubicBezTo>
                      <a:pt x="14708" y="8660"/>
                      <a:pt x="14910" y="8310"/>
                      <a:pt x="15113" y="7980"/>
                    </a:cubicBezTo>
                    <a:cubicBezTo>
                      <a:pt x="15131" y="7924"/>
                      <a:pt x="15168" y="7869"/>
                      <a:pt x="15204" y="7814"/>
                    </a:cubicBezTo>
                    <a:cubicBezTo>
                      <a:pt x="15370" y="7538"/>
                      <a:pt x="15517" y="7281"/>
                      <a:pt x="15590" y="6968"/>
                    </a:cubicBezTo>
                    <a:cubicBezTo>
                      <a:pt x="15627" y="6877"/>
                      <a:pt x="15646" y="6785"/>
                      <a:pt x="15682" y="6674"/>
                    </a:cubicBezTo>
                    <a:cubicBezTo>
                      <a:pt x="15774" y="6380"/>
                      <a:pt x="15866" y="6068"/>
                      <a:pt x="15866" y="5755"/>
                    </a:cubicBezTo>
                    <a:cubicBezTo>
                      <a:pt x="15866" y="5718"/>
                      <a:pt x="15848" y="5700"/>
                      <a:pt x="15811" y="5700"/>
                    </a:cubicBezTo>
                    <a:cubicBezTo>
                      <a:pt x="15793" y="5700"/>
                      <a:pt x="15756" y="5718"/>
                      <a:pt x="15756" y="5755"/>
                    </a:cubicBezTo>
                    <a:cubicBezTo>
                      <a:pt x="15756" y="6049"/>
                      <a:pt x="15664" y="6362"/>
                      <a:pt x="15572" y="6656"/>
                    </a:cubicBezTo>
                    <a:cubicBezTo>
                      <a:pt x="15554" y="6748"/>
                      <a:pt x="15517" y="6840"/>
                      <a:pt x="15499" y="6932"/>
                    </a:cubicBezTo>
                    <a:cubicBezTo>
                      <a:pt x="15407" y="7244"/>
                      <a:pt x="15278" y="7483"/>
                      <a:pt x="15113" y="7759"/>
                    </a:cubicBezTo>
                    <a:cubicBezTo>
                      <a:pt x="15076" y="7814"/>
                      <a:pt x="15039" y="7869"/>
                      <a:pt x="15002" y="7924"/>
                    </a:cubicBezTo>
                    <a:cubicBezTo>
                      <a:pt x="14874" y="8182"/>
                      <a:pt x="14726" y="8439"/>
                      <a:pt x="14561" y="8697"/>
                    </a:cubicBezTo>
                    <a:cubicBezTo>
                      <a:pt x="14579" y="8605"/>
                      <a:pt x="14616" y="8513"/>
                      <a:pt x="14653" y="8439"/>
                    </a:cubicBezTo>
                    <a:cubicBezTo>
                      <a:pt x="14726" y="8274"/>
                      <a:pt x="14818" y="8127"/>
                      <a:pt x="14892" y="7980"/>
                    </a:cubicBezTo>
                    <a:cubicBezTo>
                      <a:pt x="15039" y="7667"/>
                      <a:pt x="15204" y="7355"/>
                      <a:pt x="15352" y="7005"/>
                    </a:cubicBezTo>
                    <a:cubicBezTo>
                      <a:pt x="15462" y="6729"/>
                      <a:pt x="15499" y="6435"/>
                      <a:pt x="15535" y="6251"/>
                    </a:cubicBezTo>
                    <a:cubicBezTo>
                      <a:pt x="15554" y="6123"/>
                      <a:pt x="15572" y="5994"/>
                      <a:pt x="15609" y="5865"/>
                    </a:cubicBezTo>
                    <a:cubicBezTo>
                      <a:pt x="15664" y="5590"/>
                      <a:pt x="15738" y="5277"/>
                      <a:pt x="15682" y="4965"/>
                    </a:cubicBezTo>
                    <a:cubicBezTo>
                      <a:pt x="15682" y="4928"/>
                      <a:pt x="15664" y="4909"/>
                      <a:pt x="15627" y="4909"/>
                    </a:cubicBezTo>
                    <a:cubicBezTo>
                      <a:pt x="15590" y="4928"/>
                      <a:pt x="15572" y="4946"/>
                      <a:pt x="15572" y="4983"/>
                    </a:cubicBezTo>
                    <a:cubicBezTo>
                      <a:pt x="15627" y="5277"/>
                      <a:pt x="15572" y="5553"/>
                      <a:pt x="15499" y="5847"/>
                    </a:cubicBezTo>
                    <a:cubicBezTo>
                      <a:pt x="15480" y="5976"/>
                      <a:pt x="15443" y="6104"/>
                      <a:pt x="15425" y="6233"/>
                    </a:cubicBezTo>
                    <a:cubicBezTo>
                      <a:pt x="15407" y="6417"/>
                      <a:pt x="15352" y="6711"/>
                      <a:pt x="15241" y="6968"/>
                    </a:cubicBezTo>
                    <a:cubicBezTo>
                      <a:pt x="15149" y="7226"/>
                      <a:pt x="15021" y="7465"/>
                      <a:pt x="14892" y="7722"/>
                    </a:cubicBezTo>
                    <a:cubicBezTo>
                      <a:pt x="14910" y="7667"/>
                      <a:pt x="14929" y="7630"/>
                      <a:pt x="14929" y="7575"/>
                    </a:cubicBezTo>
                    <a:cubicBezTo>
                      <a:pt x="14965" y="7428"/>
                      <a:pt x="14984" y="7281"/>
                      <a:pt x="15002" y="7152"/>
                    </a:cubicBezTo>
                    <a:cubicBezTo>
                      <a:pt x="15021" y="6932"/>
                      <a:pt x="15057" y="6729"/>
                      <a:pt x="15113" y="6527"/>
                    </a:cubicBezTo>
                    <a:cubicBezTo>
                      <a:pt x="15168" y="6307"/>
                      <a:pt x="15204" y="6086"/>
                      <a:pt x="15241" y="5865"/>
                    </a:cubicBezTo>
                    <a:cubicBezTo>
                      <a:pt x="15241" y="5792"/>
                      <a:pt x="15260" y="5737"/>
                      <a:pt x="15260" y="5663"/>
                    </a:cubicBezTo>
                    <a:cubicBezTo>
                      <a:pt x="15278" y="5461"/>
                      <a:pt x="15296" y="5222"/>
                      <a:pt x="15388" y="5075"/>
                    </a:cubicBezTo>
                    <a:cubicBezTo>
                      <a:pt x="15407" y="5056"/>
                      <a:pt x="15388" y="5020"/>
                      <a:pt x="15370" y="5001"/>
                    </a:cubicBezTo>
                    <a:cubicBezTo>
                      <a:pt x="15359" y="4996"/>
                      <a:pt x="15350" y="4994"/>
                      <a:pt x="15342" y="4994"/>
                    </a:cubicBezTo>
                    <a:cubicBezTo>
                      <a:pt x="15322" y="4994"/>
                      <a:pt x="15309" y="5007"/>
                      <a:pt x="15296" y="5020"/>
                    </a:cubicBezTo>
                    <a:cubicBezTo>
                      <a:pt x="15186" y="5185"/>
                      <a:pt x="15168" y="5443"/>
                      <a:pt x="15149" y="5645"/>
                    </a:cubicBezTo>
                    <a:cubicBezTo>
                      <a:pt x="15149" y="5718"/>
                      <a:pt x="15149" y="5792"/>
                      <a:pt x="15131" y="5847"/>
                    </a:cubicBezTo>
                    <a:cubicBezTo>
                      <a:pt x="15094" y="6068"/>
                      <a:pt x="15076" y="6288"/>
                      <a:pt x="15002" y="6509"/>
                    </a:cubicBezTo>
                    <a:cubicBezTo>
                      <a:pt x="14947" y="6711"/>
                      <a:pt x="14929" y="6913"/>
                      <a:pt x="14892" y="7134"/>
                    </a:cubicBezTo>
                    <a:cubicBezTo>
                      <a:pt x="14874" y="7263"/>
                      <a:pt x="14855" y="7410"/>
                      <a:pt x="14837" y="7557"/>
                    </a:cubicBezTo>
                    <a:cubicBezTo>
                      <a:pt x="14782" y="7814"/>
                      <a:pt x="14653" y="8035"/>
                      <a:pt x="14524" y="8255"/>
                    </a:cubicBezTo>
                    <a:cubicBezTo>
                      <a:pt x="14520" y="8260"/>
                      <a:pt x="14517" y="8264"/>
                      <a:pt x="14514" y="8268"/>
                    </a:cubicBezTo>
                    <a:lnTo>
                      <a:pt x="14514" y="8268"/>
                    </a:lnTo>
                    <a:cubicBezTo>
                      <a:pt x="14638" y="7908"/>
                      <a:pt x="14710" y="7548"/>
                      <a:pt x="14782" y="7171"/>
                    </a:cubicBezTo>
                    <a:lnTo>
                      <a:pt x="14800" y="7060"/>
                    </a:lnTo>
                    <a:cubicBezTo>
                      <a:pt x="14837" y="6821"/>
                      <a:pt x="14892" y="6582"/>
                      <a:pt x="14929" y="6343"/>
                    </a:cubicBezTo>
                    <a:cubicBezTo>
                      <a:pt x="14947" y="6196"/>
                      <a:pt x="14984" y="6012"/>
                      <a:pt x="15002" y="5829"/>
                    </a:cubicBezTo>
                    <a:lnTo>
                      <a:pt x="15002" y="5810"/>
                    </a:lnTo>
                    <a:cubicBezTo>
                      <a:pt x="15002" y="5737"/>
                      <a:pt x="15002" y="5682"/>
                      <a:pt x="15057" y="5626"/>
                    </a:cubicBezTo>
                    <a:cubicBezTo>
                      <a:pt x="15076" y="5590"/>
                      <a:pt x="15057" y="5571"/>
                      <a:pt x="15039" y="5553"/>
                    </a:cubicBezTo>
                    <a:cubicBezTo>
                      <a:pt x="15030" y="5544"/>
                      <a:pt x="15016" y="5539"/>
                      <a:pt x="15002" y="5539"/>
                    </a:cubicBezTo>
                    <a:cubicBezTo>
                      <a:pt x="14988" y="5539"/>
                      <a:pt x="14975" y="5544"/>
                      <a:pt x="14965" y="5553"/>
                    </a:cubicBezTo>
                    <a:cubicBezTo>
                      <a:pt x="14910" y="5626"/>
                      <a:pt x="14892" y="5718"/>
                      <a:pt x="14892" y="5792"/>
                    </a:cubicBezTo>
                    <a:lnTo>
                      <a:pt x="14892" y="5829"/>
                    </a:lnTo>
                    <a:cubicBezTo>
                      <a:pt x="14874" y="5994"/>
                      <a:pt x="14837" y="6178"/>
                      <a:pt x="14818" y="6325"/>
                    </a:cubicBezTo>
                    <a:cubicBezTo>
                      <a:pt x="14782" y="6564"/>
                      <a:pt x="14745" y="6803"/>
                      <a:pt x="14690" y="7042"/>
                    </a:cubicBezTo>
                    <a:lnTo>
                      <a:pt x="14671" y="7152"/>
                    </a:lnTo>
                    <a:cubicBezTo>
                      <a:pt x="14579" y="7667"/>
                      <a:pt x="14469" y="8145"/>
                      <a:pt x="14248" y="8641"/>
                    </a:cubicBezTo>
                    <a:cubicBezTo>
                      <a:pt x="14138" y="8880"/>
                      <a:pt x="14009" y="9119"/>
                      <a:pt x="13899" y="9340"/>
                    </a:cubicBezTo>
                    <a:cubicBezTo>
                      <a:pt x="13899" y="9328"/>
                      <a:pt x="13899" y="9316"/>
                      <a:pt x="13899" y="9303"/>
                    </a:cubicBezTo>
                    <a:lnTo>
                      <a:pt x="13918" y="9285"/>
                    </a:lnTo>
                    <a:cubicBezTo>
                      <a:pt x="13936" y="9211"/>
                      <a:pt x="13954" y="9138"/>
                      <a:pt x="13973" y="9064"/>
                    </a:cubicBezTo>
                    <a:cubicBezTo>
                      <a:pt x="14120" y="8715"/>
                      <a:pt x="14212" y="8366"/>
                      <a:pt x="14304" y="8016"/>
                    </a:cubicBezTo>
                    <a:cubicBezTo>
                      <a:pt x="14322" y="7906"/>
                      <a:pt x="14359" y="7814"/>
                      <a:pt x="14377" y="7704"/>
                    </a:cubicBezTo>
                    <a:cubicBezTo>
                      <a:pt x="14432" y="7538"/>
                      <a:pt x="14469" y="7373"/>
                      <a:pt x="14506" y="7207"/>
                    </a:cubicBezTo>
                    <a:cubicBezTo>
                      <a:pt x="14543" y="7042"/>
                      <a:pt x="14579" y="6877"/>
                      <a:pt x="14635" y="6693"/>
                    </a:cubicBezTo>
                    <a:cubicBezTo>
                      <a:pt x="14671" y="6527"/>
                      <a:pt x="14708" y="6343"/>
                      <a:pt x="14745" y="6160"/>
                    </a:cubicBezTo>
                    <a:cubicBezTo>
                      <a:pt x="14745" y="6068"/>
                      <a:pt x="14763" y="5957"/>
                      <a:pt x="14782" y="5865"/>
                    </a:cubicBezTo>
                    <a:lnTo>
                      <a:pt x="14800" y="5755"/>
                    </a:lnTo>
                    <a:cubicBezTo>
                      <a:pt x="14837" y="5571"/>
                      <a:pt x="14892" y="5387"/>
                      <a:pt x="14874" y="5204"/>
                    </a:cubicBezTo>
                    <a:cubicBezTo>
                      <a:pt x="14874" y="5167"/>
                      <a:pt x="14837" y="5148"/>
                      <a:pt x="14818" y="5148"/>
                    </a:cubicBezTo>
                    <a:cubicBezTo>
                      <a:pt x="14782" y="5148"/>
                      <a:pt x="14763" y="5167"/>
                      <a:pt x="14763" y="5204"/>
                    </a:cubicBezTo>
                    <a:cubicBezTo>
                      <a:pt x="14782" y="5387"/>
                      <a:pt x="14745" y="5553"/>
                      <a:pt x="14708" y="5737"/>
                    </a:cubicBezTo>
                    <a:cubicBezTo>
                      <a:pt x="14690" y="5773"/>
                      <a:pt x="14690" y="5810"/>
                      <a:pt x="14690" y="5847"/>
                    </a:cubicBezTo>
                    <a:cubicBezTo>
                      <a:pt x="14671" y="5939"/>
                      <a:pt x="14653" y="6049"/>
                      <a:pt x="14635" y="6141"/>
                    </a:cubicBezTo>
                    <a:cubicBezTo>
                      <a:pt x="14598" y="6325"/>
                      <a:pt x="14579" y="6509"/>
                      <a:pt x="14524" y="6674"/>
                    </a:cubicBezTo>
                    <a:cubicBezTo>
                      <a:pt x="14487" y="6840"/>
                      <a:pt x="14432" y="7024"/>
                      <a:pt x="14396" y="7189"/>
                    </a:cubicBezTo>
                    <a:cubicBezTo>
                      <a:pt x="14359" y="7336"/>
                      <a:pt x="14322" y="7502"/>
                      <a:pt x="14285" y="7667"/>
                    </a:cubicBezTo>
                    <a:cubicBezTo>
                      <a:pt x="14248" y="7777"/>
                      <a:pt x="14212" y="7888"/>
                      <a:pt x="14193" y="7998"/>
                    </a:cubicBezTo>
                    <a:cubicBezTo>
                      <a:pt x="14101" y="8347"/>
                      <a:pt x="14009" y="8678"/>
                      <a:pt x="13881" y="9027"/>
                    </a:cubicBezTo>
                    <a:cubicBezTo>
                      <a:pt x="13844" y="9101"/>
                      <a:pt x="13826" y="9175"/>
                      <a:pt x="13807" y="9248"/>
                    </a:cubicBezTo>
                    <a:lnTo>
                      <a:pt x="13807" y="9266"/>
                    </a:lnTo>
                    <a:cubicBezTo>
                      <a:pt x="13789" y="9358"/>
                      <a:pt x="13752" y="9432"/>
                      <a:pt x="13715" y="9505"/>
                    </a:cubicBezTo>
                    <a:cubicBezTo>
                      <a:pt x="13706" y="9515"/>
                      <a:pt x="13702" y="9524"/>
                      <a:pt x="13699" y="9533"/>
                    </a:cubicBezTo>
                    <a:lnTo>
                      <a:pt x="13699" y="9533"/>
                    </a:lnTo>
                    <a:cubicBezTo>
                      <a:pt x="13717" y="9323"/>
                      <a:pt x="13734" y="9129"/>
                      <a:pt x="13734" y="8917"/>
                    </a:cubicBezTo>
                    <a:cubicBezTo>
                      <a:pt x="13844" y="8476"/>
                      <a:pt x="13991" y="8016"/>
                      <a:pt x="14193" y="7483"/>
                    </a:cubicBezTo>
                    <a:cubicBezTo>
                      <a:pt x="14285" y="7207"/>
                      <a:pt x="14340" y="6913"/>
                      <a:pt x="14359" y="6601"/>
                    </a:cubicBezTo>
                    <a:cubicBezTo>
                      <a:pt x="14359" y="6527"/>
                      <a:pt x="14377" y="6472"/>
                      <a:pt x="14377" y="6399"/>
                    </a:cubicBezTo>
                    <a:cubicBezTo>
                      <a:pt x="14377" y="6031"/>
                      <a:pt x="14396" y="5626"/>
                      <a:pt x="14579" y="5295"/>
                    </a:cubicBezTo>
                    <a:cubicBezTo>
                      <a:pt x="14598" y="5259"/>
                      <a:pt x="14579" y="5240"/>
                      <a:pt x="14561" y="5222"/>
                    </a:cubicBezTo>
                    <a:cubicBezTo>
                      <a:pt x="14550" y="5217"/>
                      <a:pt x="14541" y="5214"/>
                      <a:pt x="14533" y="5214"/>
                    </a:cubicBezTo>
                    <a:cubicBezTo>
                      <a:pt x="14513" y="5214"/>
                      <a:pt x="14500" y="5227"/>
                      <a:pt x="14487" y="5240"/>
                    </a:cubicBezTo>
                    <a:cubicBezTo>
                      <a:pt x="14285" y="5590"/>
                      <a:pt x="14267" y="6012"/>
                      <a:pt x="14267" y="6399"/>
                    </a:cubicBezTo>
                    <a:cubicBezTo>
                      <a:pt x="14267" y="6472"/>
                      <a:pt x="14267" y="6527"/>
                      <a:pt x="14248" y="6601"/>
                    </a:cubicBezTo>
                    <a:cubicBezTo>
                      <a:pt x="14248" y="6895"/>
                      <a:pt x="14193" y="7171"/>
                      <a:pt x="14083" y="7446"/>
                    </a:cubicBezTo>
                    <a:cubicBezTo>
                      <a:pt x="14009" y="7685"/>
                      <a:pt x="13918" y="7906"/>
                      <a:pt x="13844" y="8127"/>
                    </a:cubicBezTo>
                    <a:cubicBezTo>
                      <a:pt x="13881" y="7980"/>
                      <a:pt x="13881" y="7814"/>
                      <a:pt x="13899" y="7667"/>
                    </a:cubicBezTo>
                    <a:lnTo>
                      <a:pt x="13918" y="7575"/>
                    </a:lnTo>
                    <a:cubicBezTo>
                      <a:pt x="13918" y="7465"/>
                      <a:pt x="13936" y="7355"/>
                      <a:pt x="13954" y="7263"/>
                    </a:cubicBezTo>
                    <a:cubicBezTo>
                      <a:pt x="13973" y="7171"/>
                      <a:pt x="13991" y="7060"/>
                      <a:pt x="14009" y="6968"/>
                    </a:cubicBezTo>
                    <a:cubicBezTo>
                      <a:pt x="14009" y="6913"/>
                      <a:pt x="14009" y="6821"/>
                      <a:pt x="14009" y="6729"/>
                    </a:cubicBezTo>
                    <a:cubicBezTo>
                      <a:pt x="14009" y="6509"/>
                      <a:pt x="14028" y="6123"/>
                      <a:pt x="14138" y="6049"/>
                    </a:cubicBezTo>
                    <a:cubicBezTo>
                      <a:pt x="14157" y="6031"/>
                      <a:pt x="14175" y="5994"/>
                      <a:pt x="14157" y="5976"/>
                    </a:cubicBezTo>
                    <a:cubicBezTo>
                      <a:pt x="14146" y="5954"/>
                      <a:pt x="14129" y="5945"/>
                      <a:pt x="14113" y="5945"/>
                    </a:cubicBezTo>
                    <a:cubicBezTo>
                      <a:pt x="14101" y="5945"/>
                      <a:pt x="14091" y="5950"/>
                      <a:pt x="14083" y="5957"/>
                    </a:cubicBezTo>
                    <a:cubicBezTo>
                      <a:pt x="13918" y="6068"/>
                      <a:pt x="13899" y="6435"/>
                      <a:pt x="13899" y="6729"/>
                    </a:cubicBezTo>
                    <a:cubicBezTo>
                      <a:pt x="13899" y="6821"/>
                      <a:pt x="13899" y="6895"/>
                      <a:pt x="13899" y="6950"/>
                    </a:cubicBezTo>
                    <a:cubicBezTo>
                      <a:pt x="13881" y="7042"/>
                      <a:pt x="13862" y="7152"/>
                      <a:pt x="13844" y="7244"/>
                    </a:cubicBezTo>
                    <a:cubicBezTo>
                      <a:pt x="13826" y="7336"/>
                      <a:pt x="13826" y="7446"/>
                      <a:pt x="13807" y="7557"/>
                    </a:cubicBezTo>
                    <a:lnTo>
                      <a:pt x="13789" y="7667"/>
                    </a:lnTo>
                    <a:cubicBezTo>
                      <a:pt x="13789" y="7777"/>
                      <a:pt x="13770" y="7906"/>
                      <a:pt x="13752" y="8035"/>
                    </a:cubicBezTo>
                    <a:cubicBezTo>
                      <a:pt x="13752" y="7943"/>
                      <a:pt x="13752" y="7851"/>
                      <a:pt x="13752" y="7759"/>
                    </a:cubicBezTo>
                    <a:cubicBezTo>
                      <a:pt x="13752" y="7649"/>
                      <a:pt x="13752" y="7538"/>
                      <a:pt x="13752" y="7446"/>
                    </a:cubicBezTo>
                    <a:cubicBezTo>
                      <a:pt x="13752" y="7263"/>
                      <a:pt x="13752" y="7097"/>
                      <a:pt x="13734" y="6913"/>
                    </a:cubicBezTo>
                    <a:cubicBezTo>
                      <a:pt x="13715" y="6729"/>
                      <a:pt x="13697" y="6435"/>
                      <a:pt x="13715" y="6141"/>
                    </a:cubicBezTo>
                    <a:cubicBezTo>
                      <a:pt x="13715" y="6141"/>
                      <a:pt x="13715" y="6123"/>
                      <a:pt x="13715" y="6104"/>
                    </a:cubicBezTo>
                    <a:cubicBezTo>
                      <a:pt x="13715" y="5976"/>
                      <a:pt x="13715" y="5755"/>
                      <a:pt x="13789" y="5682"/>
                    </a:cubicBezTo>
                    <a:cubicBezTo>
                      <a:pt x="13807" y="5663"/>
                      <a:pt x="13807" y="5626"/>
                      <a:pt x="13789" y="5608"/>
                    </a:cubicBezTo>
                    <a:cubicBezTo>
                      <a:pt x="13780" y="5599"/>
                      <a:pt x="13766" y="5594"/>
                      <a:pt x="13752" y="5594"/>
                    </a:cubicBezTo>
                    <a:cubicBezTo>
                      <a:pt x="13738" y="5594"/>
                      <a:pt x="13724" y="5599"/>
                      <a:pt x="13715" y="5608"/>
                    </a:cubicBezTo>
                    <a:cubicBezTo>
                      <a:pt x="13605" y="5718"/>
                      <a:pt x="13605" y="5939"/>
                      <a:pt x="13605" y="6104"/>
                    </a:cubicBezTo>
                    <a:cubicBezTo>
                      <a:pt x="13605" y="6123"/>
                      <a:pt x="13605" y="6123"/>
                      <a:pt x="13605" y="6141"/>
                    </a:cubicBezTo>
                    <a:cubicBezTo>
                      <a:pt x="13587" y="6435"/>
                      <a:pt x="13605" y="6729"/>
                      <a:pt x="13623" y="6932"/>
                    </a:cubicBezTo>
                    <a:cubicBezTo>
                      <a:pt x="13642" y="7097"/>
                      <a:pt x="13642" y="7263"/>
                      <a:pt x="13642" y="7446"/>
                    </a:cubicBezTo>
                    <a:cubicBezTo>
                      <a:pt x="13642" y="7538"/>
                      <a:pt x="13642" y="7649"/>
                      <a:pt x="13642" y="7759"/>
                    </a:cubicBezTo>
                    <a:cubicBezTo>
                      <a:pt x="13642" y="8090"/>
                      <a:pt x="13642" y="8402"/>
                      <a:pt x="13642" y="8697"/>
                    </a:cubicBezTo>
                    <a:cubicBezTo>
                      <a:pt x="13605" y="8899"/>
                      <a:pt x="13568" y="9101"/>
                      <a:pt x="13531" y="9303"/>
                    </a:cubicBezTo>
                    <a:cubicBezTo>
                      <a:pt x="13513" y="9266"/>
                      <a:pt x="13513" y="9230"/>
                      <a:pt x="13495" y="9193"/>
                    </a:cubicBezTo>
                    <a:cubicBezTo>
                      <a:pt x="13476" y="9175"/>
                      <a:pt x="13476" y="9175"/>
                      <a:pt x="13458" y="9156"/>
                    </a:cubicBezTo>
                    <a:cubicBezTo>
                      <a:pt x="13458" y="9119"/>
                      <a:pt x="13458" y="9101"/>
                      <a:pt x="13458" y="9064"/>
                    </a:cubicBezTo>
                    <a:cubicBezTo>
                      <a:pt x="13476" y="9027"/>
                      <a:pt x="13476" y="8991"/>
                      <a:pt x="13476" y="8954"/>
                    </a:cubicBezTo>
                    <a:lnTo>
                      <a:pt x="13476" y="8917"/>
                    </a:lnTo>
                    <a:cubicBezTo>
                      <a:pt x="13495" y="8862"/>
                      <a:pt x="13513" y="8807"/>
                      <a:pt x="13513" y="8752"/>
                    </a:cubicBezTo>
                    <a:cubicBezTo>
                      <a:pt x="13531" y="8678"/>
                      <a:pt x="13550" y="8586"/>
                      <a:pt x="13568" y="8513"/>
                    </a:cubicBezTo>
                    <a:cubicBezTo>
                      <a:pt x="13568" y="8329"/>
                      <a:pt x="13531" y="8163"/>
                      <a:pt x="13476" y="8016"/>
                    </a:cubicBezTo>
                    <a:cubicBezTo>
                      <a:pt x="13476" y="7924"/>
                      <a:pt x="13458" y="7833"/>
                      <a:pt x="13458" y="7741"/>
                    </a:cubicBezTo>
                    <a:cubicBezTo>
                      <a:pt x="13458" y="7612"/>
                      <a:pt x="13458" y="7465"/>
                      <a:pt x="13458" y="7318"/>
                    </a:cubicBezTo>
                    <a:cubicBezTo>
                      <a:pt x="13458" y="7318"/>
                      <a:pt x="13458" y="7299"/>
                      <a:pt x="13458" y="7281"/>
                    </a:cubicBezTo>
                    <a:cubicBezTo>
                      <a:pt x="13458" y="7226"/>
                      <a:pt x="13458" y="7079"/>
                      <a:pt x="13476" y="7042"/>
                    </a:cubicBezTo>
                    <a:cubicBezTo>
                      <a:pt x="13495" y="7024"/>
                      <a:pt x="13513" y="7005"/>
                      <a:pt x="13495" y="6968"/>
                    </a:cubicBezTo>
                    <a:cubicBezTo>
                      <a:pt x="13482" y="6955"/>
                      <a:pt x="13459" y="6942"/>
                      <a:pt x="13441" y="6942"/>
                    </a:cubicBezTo>
                    <a:cubicBezTo>
                      <a:pt x="13433" y="6942"/>
                      <a:pt x="13427" y="6945"/>
                      <a:pt x="13421" y="6950"/>
                    </a:cubicBezTo>
                    <a:cubicBezTo>
                      <a:pt x="13348" y="6987"/>
                      <a:pt x="13348" y="7116"/>
                      <a:pt x="13348" y="7281"/>
                    </a:cubicBezTo>
                    <a:cubicBezTo>
                      <a:pt x="13348" y="7299"/>
                      <a:pt x="13348" y="7318"/>
                      <a:pt x="13348" y="7318"/>
                    </a:cubicBezTo>
                    <a:cubicBezTo>
                      <a:pt x="13348" y="7465"/>
                      <a:pt x="13348" y="7594"/>
                      <a:pt x="13348" y="7722"/>
                    </a:cubicBezTo>
                    <a:cubicBezTo>
                      <a:pt x="13348" y="7704"/>
                      <a:pt x="13329" y="7667"/>
                      <a:pt x="13311" y="7630"/>
                    </a:cubicBezTo>
                    <a:cubicBezTo>
                      <a:pt x="13201" y="7391"/>
                      <a:pt x="13035" y="7042"/>
                      <a:pt x="13201" y="6858"/>
                    </a:cubicBezTo>
                    <a:cubicBezTo>
                      <a:pt x="13219" y="6821"/>
                      <a:pt x="13219" y="6803"/>
                      <a:pt x="13182" y="6785"/>
                    </a:cubicBezTo>
                    <a:cubicBezTo>
                      <a:pt x="13174" y="6769"/>
                      <a:pt x="13163" y="6763"/>
                      <a:pt x="13152" y="6763"/>
                    </a:cubicBezTo>
                    <a:cubicBezTo>
                      <a:pt x="13136" y="6763"/>
                      <a:pt x="13119" y="6774"/>
                      <a:pt x="13109" y="6785"/>
                    </a:cubicBezTo>
                    <a:cubicBezTo>
                      <a:pt x="12906" y="7024"/>
                      <a:pt x="13090" y="7410"/>
                      <a:pt x="13219" y="7685"/>
                    </a:cubicBezTo>
                    <a:cubicBezTo>
                      <a:pt x="13256" y="7759"/>
                      <a:pt x="13274" y="7814"/>
                      <a:pt x="13292" y="7869"/>
                    </a:cubicBezTo>
                    <a:lnTo>
                      <a:pt x="13311" y="7924"/>
                    </a:lnTo>
                    <a:cubicBezTo>
                      <a:pt x="13329" y="7961"/>
                      <a:pt x="13348" y="7998"/>
                      <a:pt x="13366" y="8035"/>
                    </a:cubicBezTo>
                    <a:cubicBezTo>
                      <a:pt x="13366" y="8145"/>
                      <a:pt x="13366" y="8255"/>
                      <a:pt x="13348" y="8366"/>
                    </a:cubicBezTo>
                    <a:cubicBezTo>
                      <a:pt x="13348" y="8549"/>
                      <a:pt x="13348" y="8715"/>
                      <a:pt x="13348" y="8880"/>
                    </a:cubicBezTo>
                    <a:cubicBezTo>
                      <a:pt x="13274" y="8697"/>
                      <a:pt x="13219" y="8513"/>
                      <a:pt x="13182" y="8310"/>
                    </a:cubicBezTo>
                    <a:cubicBezTo>
                      <a:pt x="13164" y="8292"/>
                      <a:pt x="13164" y="8255"/>
                      <a:pt x="13164" y="8237"/>
                    </a:cubicBezTo>
                    <a:cubicBezTo>
                      <a:pt x="13127" y="8090"/>
                      <a:pt x="13072" y="7869"/>
                      <a:pt x="13127" y="7759"/>
                    </a:cubicBezTo>
                    <a:cubicBezTo>
                      <a:pt x="13127" y="7722"/>
                      <a:pt x="13127" y="7704"/>
                      <a:pt x="13090" y="7685"/>
                    </a:cubicBezTo>
                    <a:cubicBezTo>
                      <a:pt x="13085" y="7680"/>
                      <a:pt x="13078" y="7678"/>
                      <a:pt x="13070" y="7678"/>
                    </a:cubicBezTo>
                    <a:cubicBezTo>
                      <a:pt x="13052" y="7678"/>
                      <a:pt x="13030" y="7691"/>
                      <a:pt x="13017" y="7704"/>
                    </a:cubicBezTo>
                    <a:cubicBezTo>
                      <a:pt x="12962" y="7851"/>
                      <a:pt x="13017" y="8090"/>
                      <a:pt x="13053" y="8255"/>
                    </a:cubicBezTo>
                    <a:cubicBezTo>
                      <a:pt x="13053" y="8292"/>
                      <a:pt x="13072" y="8310"/>
                      <a:pt x="13072" y="8347"/>
                    </a:cubicBezTo>
                    <a:cubicBezTo>
                      <a:pt x="13109" y="8494"/>
                      <a:pt x="13145" y="8641"/>
                      <a:pt x="13201" y="8788"/>
                    </a:cubicBezTo>
                    <a:cubicBezTo>
                      <a:pt x="13109" y="8641"/>
                      <a:pt x="13035" y="8513"/>
                      <a:pt x="12998" y="8347"/>
                    </a:cubicBezTo>
                    <a:cubicBezTo>
                      <a:pt x="12998" y="8347"/>
                      <a:pt x="12980" y="8329"/>
                      <a:pt x="12980" y="8310"/>
                    </a:cubicBezTo>
                    <a:cubicBezTo>
                      <a:pt x="12925" y="8127"/>
                      <a:pt x="12906" y="8035"/>
                      <a:pt x="12906" y="7998"/>
                    </a:cubicBezTo>
                    <a:cubicBezTo>
                      <a:pt x="12925" y="7980"/>
                      <a:pt x="12925" y="7943"/>
                      <a:pt x="12906" y="7924"/>
                    </a:cubicBezTo>
                    <a:cubicBezTo>
                      <a:pt x="12897" y="7915"/>
                      <a:pt x="12883" y="7911"/>
                      <a:pt x="12870" y="7911"/>
                    </a:cubicBezTo>
                    <a:cubicBezTo>
                      <a:pt x="12856" y="7911"/>
                      <a:pt x="12842" y="7915"/>
                      <a:pt x="12833" y="7924"/>
                    </a:cubicBezTo>
                    <a:cubicBezTo>
                      <a:pt x="12778" y="7961"/>
                      <a:pt x="12796" y="8090"/>
                      <a:pt x="12870" y="8329"/>
                    </a:cubicBezTo>
                    <a:cubicBezTo>
                      <a:pt x="12888" y="8366"/>
                      <a:pt x="12888" y="8366"/>
                      <a:pt x="12888" y="8384"/>
                    </a:cubicBezTo>
                    <a:cubicBezTo>
                      <a:pt x="12943" y="8549"/>
                      <a:pt x="13035" y="8715"/>
                      <a:pt x="13109" y="8862"/>
                    </a:cubicBezTo>
                    <a:cubicBezTo>
                      <a:pt x="13182" y="8972"/>
                      <a:pt x="13237" y="9083"/>
                      <a:pt x="13292" y="9193"/>
                    </a:cubicBezTo>
                    <a:cubicBezTo>
                      <a:pt x="13292" y="9211"/>
                      <a:pt x="13311" y="9230"/>
                      <a:pt x="13311" y="9266"/>
                    </a:cubicBezTo>
                    <a:cubicBezTo>
                      <a:pt x="13311" y="9285"/>
                      <a:pt x="13292" y="9303"/>
                      <a:pt x="13292" y="9322"/>
                    </a:cubicBezTo>
                    <a:cubicBezTo>
                      <a:pt x="13274" y="9358"/>
                      <a:pt x="13274" y="9377"/>
                      <a:pt x="13311" y="9395"/>
                    </a:cubicBezTo>
                    <a:cubicBezTo>
                      <a:pt x="13320" y="9404"/>
                      <a:pt x="13325" y="9409"/>
                      <a:pt x="13329" y="9409"/>
                    </a:cubicBezTo>
                    <a:cubicBezTo>
                      <a:pt x="13334" y="9409"/>
                      <a:pt x="13338" y="9404"/>
                      <a:pt x="13348" y="9395"/>
                    </a:cubicBezTo>
                    <a:cubicBezTo>
                      <a:pt x="13366" y="9432"/>
                      <a:pt x="13366" y="9469"/>
                      <a:pt x="13366" y="9505"/>
                    </a:cubicBezTo>
                    <a:cubicBezTo>
                      <a:pt x="13366" y="9597"/>
                      <a:pt x="13366" y="9689"/>
                      <a:pt x="13348" y="9781"/>
                    </a:cubicBezTo>
                    <a:cubicBezTo>
                      <a:pt x="13348" y="9800"/>
                      <a:pt x="13366" y="9818"/>
                      <a:pt x="13384" y="9818"/>
                    </a:cubicBezTo>
                    <a:cubicBezTo>
                      <a:pt x="13384" y="9836"/>
                      <a:pt x="13384" y="9836"/>
                      <a:pt x="13403" y="9836"/>
                    </a:cubicBezTo>
                    <a:cubicBezTo>
                      <a:pt x="13421" y="9836"/>
                      <a:pt x="13421" y="9836"/>
                      <a:pt x="13440" y="9818"/>
                    </a:cubicBezTo>
                    <a:lnTo>
                      <a:pt x="13440" y="9818"/>
                    </a:lnTo>
                    <a:cubicBezTo>
                      <a:pt x="13440" y="9836"/>
                      <a:pt x="13440" y="9855"/>
                      <a:pt x="13421" y="9873"/>
                    </a:cubicBezTo>
                    <a:cubicBezTo>
                      <a:pt x="13421" y="9892"/>
                      <a:pt x="13421" y="9910"/>
                      <a:pt x="13440" y="9928"/>
                    </a:cubicBezTo>
                    <a:cubicBezTo>
                      <a:pt x="13440" y="9928"/>
                      <a:pt x="13458" y="9947"/>
                      <a:pt x="13458" y="9947"/>
                    </a:cubicBezTo>
                    <a:cubicBezTo>
                      <a:pt x="13476" y="9965"/>
                      <a:pt x="13476" y="9965"/>
                      <a:pt x="13495" y="9965"/>
                    </a:cubicBezTo>
                    <a:cubicBezTo>
                      <a:pt x="13513" y="9965"/>
                      <a:pt x="13513" y="9965"/>
                      <a:pt x="13531" y="9947"/>
                    </a:cubicBezTo>
                    <a:cubicBezTo>
                      <a:pt x="13531" y="9947"/>
                      <a:pt x="13531" y="9965"/>
                      <a:pt x="13531" y="9965"/>
                    </a:cubicBezTo>
                    <a:cubicBezTo>
                      <a:pt x="13531" y="9983"/>
                      <a:pt x="13531" y="10002"/>
                      <a:pt x="13513" y="10020"/>
                    </a:cubicBezTo>
                    <a:cubicBezTo>
                      <a:pt x="13237" y="9910"/>
                      <a:pt x="12943" y="9800"/>
                      <a:pt x="12594" y="9744"/>
                    </a:cubicBezTo>
                    <a:cubicBezTo>
                      <a:pt x="11822" y="9597"/>
                      <a:pt x="11491" y="9561"/>
                      <a:pt x="10774" y="9193"/>
                    </a:cubicBezTo>
                    <a:cubicBezTo>
                      <a:pt x="10700" y="9156"/>
                      <a:pt x="10627" y="9119"/>
                      <a:pt x="10553" y="9064"/>
                    </a:cubicBezTo>
                    <a:cubicBezTo>
                      <a:pt x="10572" y="9046"/>
                      <a:pt x="10608" y="9009"/>
                      <a:pt x="10645" y="8991"/>
                    </a:cubicBezTo>
                    <a:lnTo>
                      <a:pt x="10645" y="8991"/>
                    </a:lnTo>
                    <a:cubicBezTo>
                      <a:pt x="10627" y="9009"/>
                      <a:pt x="10645" y="9009"/>
                      <a:pt x="10645" y="9027"/>
                    </a:cubicBezTo>
                    <a:cubicBezTo>
                      <a:pt x="10645" y="9027"/>
                      <a:pt x="10663" y="9027"/>
                      <a:pt x="10663" y="9046"/>
                    </a:cubicBezTo>
                    <a:cubicBezTo>
                      <a:pt x="10682" y="9046"/>
                      <a:pt x="10700" y="9046"/>
                      <a:pt x="10719" y="9027"/>
                    </a:cubicBezTo>
                    <a:cubicBezTo>
                      <a:pt x="10811" y="8972"/>
                      <a:pt x="10884" y="8899"/>
                      <a:pt x="10958" y="8825"/>
                    </a:cubicBezTo>
                    <a:cubicBezTo>
                      <a:pt x="11160" y="8641"/>
                      <a:pt x="11344" y="8458"/>
                      <a:pt x="11583" y="8310"/>
                    </a:cubicBezTo>
                    <a:lnTo>
                      <a:pt x="11656" y="8255"/>
                    </a:lnTo>
                    <a:cubicBezTo>
                      <a:pt x="11877" y="8108"/>
                      <a:pt x="12042" y="7998"/>
                      <a:pt x="12226" y="7759"/>
                    </a:cubicBezTo>
                    <a:cubicBezTo>
                      <a:pt x="12226" y="7722"/>
                      <a:pt x="12226" y="7685"/>
                      <a:pt x="12208" y="7685"/>
                    </a:cubicBezTo>
                    <a:lnTo>
                      <a:pt x="12208" y="7667"/>
                    </a:lnTo>
                    <a:cubicBezTo>
                      <a:pt x="12171" y="7667"/>
                      <a:pt x="12153" y="7667"/>
                      <a:pt x="12134" y="7685"/>
                    </a:cubicBezTo>
                    <a:cubicBezTo>
                      <a:pt x="11969" y="7924"/>
                      <a:pt x="11822" y="8016"/>
                      <a:pt x="11601" y="8163"/>
                    </a:cubicBezTo>
                    <a:lnTo>
                      <a:pt x="11528" y="8219"/>
                    </a:lnTo>
                    <a:cubicBezTo>
                      <a:pt x="11289" y="8366"/>
                      <a:pt x="11086" y="8568"/>
                      <a:pt x="10884" y="8752"/>
                    </a:cubicBezTo>
                    <a:cubicBezTo>
                      <a:pt x="10847" y="8770"/>
                      <a:pt x="10811" y="8807"/>
                      <a:pt x="10774" y="8844"/>
                    </a:cubicBezTo>
                    <a:cubicBezTo>
                      <a:pt x="10811" y="8807"/>
                      <a:pt x="10847" y="8770"/>
                      <a:pt x="10866" y="8733"/>
                    </a:cubicBezTo>
                    <a:cubicBezTo>
                      <a:pt x="10921" y="8697"/>
                      <a:pt x="10958" y="8660"/>
                      <a:pt x="10994" y="8623"/>
                    </a:cubicBezTo>
                    <a:cubicBezTo>
                      <a:pt x="11050" y="8549"/>
                      <a:pt x="11123" y="8476"/>
                      <a:pt x="11197" y="8402"/>
                    </a:cubicBezTo>
                    <a:cubicBezTo>
                      <a:pt x="11380" y="8200"/>
                      <a:pt x="11564" y="7998"/>
                      <a:pt x="11767" y="7814"/>
                    </a:cubicBezTo>
                    <a:cubicBezTo>
                      <a:pt x="11932" y="7667"/>
                      <a:pt x="12116" y="7575"/>
                      <a:pt x="12245" y="7483"/>
                    </a:cubicBezTo>
                    <a:cubicBezTo>
                      <a:pt x="12300" y="7465"/>
                      <a:pt x="12336" y="7428"/>
                      <a:pt x="12392" y="7391"/>
                    </a:cubicBezTo>
                    <a:cubicBezTo>
                      <a:pt x="12494" y="7306"/>
                      <a:pt x="12643" y="7205"/>
                      <a:pt x="12738" y="7205"/>
                    </a:cubicBezTo>
                    <a:cubicBezTo>
                      <a:pt x="12745" y="7205"/>
                      <a:pt x="12752" y="7206"/>
                      <a:pt x="12759" y="7207"/>
                    </a:cubicBezTo>
                    <a:cubicBezTo>
                      <a:pt x="12778" y="7207"/>
                      <a:pt x="12814" y="7189"/>
                      <a:pt x="12814" y="7171"/>
                    </a:cubicBezTo>
                    <a:cubicBezTo>
                      <a:pt x="12833" y="7134"/>
                      <a:pt x="12814" y="7097"/>
                      <a:pt x="12778" y="7097"/>
                    </a:cubicBezTo>
                    <a:cubicBezTo>
                      <a:pt x="12762" y="7093"/>
                      <a:pt x="12747" y="7091"/>
                      <a:pt x="12730" y="7091"/>
                    </a:cubicBezTo>
                    <a:cubicBezTo>
                      <a:pt x="12610" y="7091"/>
                      <a:pt x="12466" y="7202"/>
                      <a:pt x="12336" y="7299"/>
                    </a:cubicBezTo>
                    <a:cubicBezTo>
                      <a:pt x="12281" y="7336"/>
                      <a:pt x="12226" y="7373"/>
                      <a:pt x="12189" y="7391"/>
                    </a:cubicBezTo>
                    <a:cubicBezTo>
                      <a:pt x="12171" y="7410"/>
                      <a:pt x="12134" y="7428"/>
                      <a:pt x="12097" y="7446"/>
                    </a:cubicBezTo>
                    <a:cubicBezTo>
                      <a:pt x="12153" y="7391"/>
                      <a:pt x="12189" y="7336"/>
                      <a:pt x="12245" y="7263"/>
                    </a:cubicBezTo>
                    <a:cubicBezTo>
                      <a:pt x="12373" y="7116"/>
                      <a:pt x="12502" y="6950"/>
                      <a:pt x="12575" y="6840"/>
                    </a:cubicBezTo>
                    <a:cubicBezTo>
                      <a:pt x="12594" y="6803"/>
                      <a:pt x="12594" y="6766"/>
                      <a:pt x="12557" y="6766"/>
                    </a:cubicBezTo>
                    <a:cubicBezTo>
                      <a:pt x="12548" y="6757"/>
                      <a:pt x="12534" y="6752"/>
                      <a:pt x="12520" y="6752"/>
                    </a:cubicBezTo>
                    <a:cubicBezTo>
                      <a:pt x="12507" y="6752"/>
                      <a:pt x="12493" y="6757"/>
                      <a:pt x="12484" y="6766"/>
                    </a:cubicBezTo>
                    <a:cubicBezTo>
                      <a:pt x="12410" y="6877"/>
                      <a:pt x="12281" y="7042"/>
                      <a:pt x="12153" y="7207"/>
                    </a:cubicBezTo>
                    <a:cubicBezTo>
                      <a:pt x="12042" y="7355"/>
                      <a:pt x="11914" y="7520"/>
                      <a:pt x="11840" y="7630"/>
                    </a:cubicBezTo>
                    <a:cubicBezTo>
                      <a:pt x="11785" y="7667"/>
                      <a:pt x="11748" y="7704"/>
                      <a:pt x="11693" y="7741"/>
                    </a:cubicBezTo>
                    <a:cubicBezTo>
                      <a:pt x="11491" y="7924"/>
                      <a:pt x="11289" y="8127"/>
                      <a:pt x="11105" y="8329"/>
                    </a:cubicBezTo>
                    <a:cubicBezTo>
                      <a:pt x="11105" y="8347"/>
                      <a:pt x="11086" y="8347"/>
                      <a:pt x="11068" y="8366"/>
                    </a:cubicBezTo>
                    <a:cubicBezTo>
                      <a:pt x="11270" y="8072"/>
                      <a:pt x="11436" y="7851"/>
                      <a:pt x="11619" y="7649"/>
                    </a:cubicBezTo>
                    <a:cubicBezTo>
                      <a:pt x="11656" y="7612"/>
                      <a:pt x="11693" y="7575"/>
                      <a:pt x="11730" y="7538"/>
                    </a:cubicBezTo>
                    <a:cubicBezTo>
                      <a:pt x="11822" y="7446"/>
                      <a:pt x="11914" y="7355"/>
                      <a:pt x="11969" y="7263"/>
                    </a:cubicBezTo>
                    <a:cubicBezTo>
                      <a:pt x="11987" y="7244"/>
                      <a:pt x="11987" y="7207"/>
                      <a:pt x="11969" y="7189"/>
                    </a:cubicBezTo>
                    <a:cubicBezTo>
                      <a:pt x="11954" y="7181"/>
                      <a:pt x="11941" y="7177"/>
                      <a:pt x="11931" y="7177"/>
                    </a:cubicBezTo>
                    <a:cubicBezTo>
                      <a:pt x="11917" y="7177"/>
                      <a:pt x="11906" y="7186"/>
                      <a:pt x="11895" y="7207"/>
                    </a:cubicBezTo>
                    <a:cubicBezTo>
                      <a:pt x="11822" y="7281"/>
                      <a:pt x="11748" y="7373"/>
                      <a:pt x="11656" y="7465"/>
                    </a:cubicBezTo>
                    <a:cubicBezTo>
                      <a:pt x="11619" y="7502"/>
                      <a:pt x="11583" y="7538"/>
                      <a:pt x="11546" y="7575"/>
                    </a:cubicBezTo>
                    <a:cubicBezTo>
                      <a:pt x="11307" y="7851"/>
                      <a:pt x="11105" y="8127"/>
                      <a:pt x="10958" y="8347"/>
                    </a:cubicBezTo>
                    <a:cubicBezTo>
                      <a:pt x="10866" y="8476"/>
                      <a:pt x="10774" y="8586"/>
                      <a:pt x="10682" y="8715"/>
                    </a:cubicBezTo>
                    <a:cubicBezTo>
                      <a:pt x="10682" y="8733"/>
                      <a:pt x="10663" y="8733"/>
                      <a:pt x="10645" y="8752"/>
                    </a:cubicBezTo>
                    <a:cubicBezTo>
                      <a:pt x="10682" y="8678"/>
                      <a:pt x="10700" y="8586"/>
                      <a:pt x="10719" y="8513"/>
                    </a:cubicBezTo>
                    <a:cubicBezTo>
                      <a:pt x="10737" y="8439"/>
                      <a:pt x="10755" y="8366"/>
                      <a:pt x="10774" y="8292"/>
                    </a:cubicBezTo>
                    <a:cubicBezTo>
                      <a:pt x="11068" y="7833"/>
                      <a:pt x="11380" y="7373"/>
                      <a:pt x="11730" y="6987"/>
                    </a:cubicBezTo>
                    <a:cubicBezTo>
                      <a:pt x="11748" y="6950"/>
                      <a:pt x="11748" y="6932"/>
                      <a:pt x="11730" y="6913"/>
                    </a:cubicBezTo>
                    <a:cubicBezTo>
                      <a:pt x="11722" y="6898"/>
                      <a:pt x="11711" y="6892"/>
                      <a:pt x="11699" y="6892"/>
                    </a:cubicBezTo>
                    <a:cubicBezTo>
                      <a:pt x="11684" y="6892"/>
                      <a:pt x="11667" y="6903"/>
                      <a:pt x="11656" y="6913"/>
                    </a:cubicBezTo>
                    <a:cubicBezTo>
                      <a:pt x="11436" y="7134"/>
                      <a:pt x="11252" y="7391"/>
                      <a:pt x="11068" y="7667"/>
                    </a:cubicBezTo>
                    <a:cubicBezTo>
                      <a:pt x="11123" y="7538"/>
                      <a:pt x="11178" y="7428"/>
                      <a:pt x="11233" y="7318"/>
                    </a:cubicBezTo>
                    <a:cubicBezTo>
                      <a:pt x="11270" y="7207"/>
                      <a:pt x="11325" y="7116"/>
                      <a:pt x="11362" y="7005"/>
                    </a:cubicBezTo>
                    <a:cubicBezTo>
                      <a:pt x="11380" y="6987"/>
                      <a:pt x="11362" y="6950"/>
                      <a:pt x="11344" y="6932"/>
                    </a:cubicBezTo>
                    <a:cubicBezTo>
                      <a:pt x="11307" y="6932"/>
                      <a:pt x="11289" y="6932"/>
                      <a:pt x="11270" y="6968"/>
                    </a:cubicBezTo>
                    <a:cubicBezTo>
                      <a:pt x="11215" y="7060"/>
                      <a:pt x="11178" y="7171"/>
                      <a:pt x="11123" y="7263"/>
                    </a:cubicBezTo>
                    <a:cubicBezTo>
                      <a:pt x="11013" y="7520"/>
                      <a:pt x="10902" y="7759"/>
                      <a:pt x="10774" y="8016"/>
                    </a:cubicBezTo>
                    <a:cubicBezTo>
                      <a:pt x="10737" y="8090"/>
                      <a:pt x="10700" y="8163"/>
                      <a:pt x="10682" y="8237"/>
                    </a:cubicBezTo>
                    <a:cubicBezTo>
                      <a:pt x="10663" y="8255"/>
                      <a:pt x="10645" y="8292"/>
                      <a:pt x="10627" y="8310"/>
                    </a:cubicBezTo>
                    <a:cubicBezTo>
                      <a:pt x="10553" y="8439"/>
                      <a:pt x="10480" y="8568"/>
                      <a:pt x="10388" y="8678"/>
                    </a:cubicBezTo>
                    <a:cubicBezTo>
                      <a:pt x="10406" y="8641"/>
                      <a:pt x="10406" y="8605"/>
                      <a:pt x="10406" y="8586"/>
                    </a:cubicBezTo>
                    <a:cubicBezTo>
                      <a:pt x="10682" y="8145"/>
                      <a:pt x="10866" y="7667"/>
                      <a:pt x="11050" y="7189"/>
                    </a:cubicBezTo>
                    <a:cubicBezTo>
                      <a:pt x="11068" y="7116"/>
                      <a:pt x="11105" y="7042"/>
                      <a:pt x="11123" y="6950"/>
                    </a:cubicBezTo>
                    <a:lnTo>
                      <a:pt x="11160" y="6895"/>
                    </a:lnTo>
                    <a:cubicBezTo>
                      <a:pt x="11233" y="6693"/>
                      <a:pt x="11307" y="6509"/>
                      <a:pt x="11399" y="6325"/>
                    </a:cubicBezTo>
                    <a:cubicBezTo>
                      <a:pt x="11417" y="6288"/>
                      <a:pt x="11436" y="6270"/>
                      <a:pt x="11454" y="6233"/>
                    </a:cubicBezTo>
                    <a:cubicBezTo>
                      <a:pt x="11491" y="6178"/>
                      <a:pt x="11528" y="6123"/>
                      <a:pt x="11546" y="6049"/>
                    </a:cubicBezTo>
                    <a:cubicBezTo>
                      <a:pt x="11546" y="6031"/>
                      <a:pt x="11528" y="5994"/>
                      <a:pt x="11491" y="5994"/>
                    </a:cubicBezTo>
                    <a:cubicBezTo>
                      <a:pt x="11486" y="5989"/>
                      <a:pt x="11480" y="5987"/>
                      <a:pt x="11473" y="5987"/>
                    </a:cubicBezTo>
                    <a:cubicBezTo>
                      <a:pt x="11455" y="5987"/>
                      <a:pt x="11436" y="6004"/>
                      <a:pt x="11436" y="6031"/>
                    </a:cubicBezTo>
                    <a:cubicBezTo>
                      <a:pt x="11417" y="6068"/>
                      <a:pt x="11399" y="6123"/>
                      <a:pt x="11362" y="6178"/>
                    </a:cubicBezTo>
                    <a:cubicBezTo>
                      <a:pt x="11344" y="6196"/>
                      <a:pt x="11325" y="6233"/>
                      <a:pt x="11307" y="6270"/>
                    </a:cubicBezTo>
                    <a:cubicBezTo>
                      <a:pt x="11197" y="6454"/>
                      <a:pt x="11123" y="6656"/>
                      <a:pt x="11050" y="6858"/>
                    </a:cubicBezTo>
                    <a:lnTo>
                      <a:pt x="11031" y="6913"/>
                    </a:lnTo>
                    <a:cubicBezTo>
                      <a:pt x="11000" y="6976"/>
                      <a:pt x="10982" y="7052"/>
                      <a:pt x="10954" y="7119"/>
                    </a:cubicBezTo>
                    <a:lnTo>
                      <a:pt x="10954" y="7119"/>
                    </a:lnTo>
                    <a:cubicBezTo>
                      <a:pt x="11001" y="6952"/>
                      <a:pt x="11036" y="6786"/>
                      <a:pt x="11086" y="6619"/>
                    </a:cubicBezTo>
                    <a:cubicBezTo>
                      <a:pt x="11141" y="6417"/>
                      <a:pt x="11215" y="6196"/>
                      <a:pt x="11270" y="5976"/>
                    </a:cubicBezTo>
                    <a:cubicBezTo>
                      <a:pt x="11289" y="5957"/>
                      <a:pt x="11270" y="5921"/>
                      <a:pt x="11233" y="5921"/>
                    </a:cubicBezTo>
                    <a:cubicBezTo>
                      <a:pt x="11228" y="5916"/>
                      <a:pt x="11222" y="5913"/>
                      <a:pt x="11216" y="5913"/>
                    </a:cubicBezTo>
                    <a:cubicBezTo>
                      <a:pt x="11198" y="5913"/>
                      <a:pt x="11178" y="5930"/>
                      <a:pt x="11178" y="5957"/>
                    </a:cubicBezTo>
                    <a:cubicBezTo>
                      <a:pt x="11105" y="6160"/>
                      <a:pt x="11050" y="6380"/>
                      <a:pt x="10994" y="6582"/>
                    </a:cubicBezTo>
                    <a:cubicBezTo>
                      <a:pt x="10884" y="6932"/>
                      <a:pt x="10792" y="7299"/>
                      <a:pt x="10663" y="7630"/>
                    </a:cubicBezTo>
                    <a:cubicBezTo>
                      <a:pt x="10590" y="7796"/>
                      <a:pt x="10535" y="7961"/>
                      <a:pt x="10480" y="8108"/>
                    </a:cubicBezTo>
                    <a:cubicBezTo>
                      <a:pt x="10516" y="7777"/>
                      <a:pt x="10572" y="7446"/>
                      <a:pt x="10627" y="7152"/>
                    </a:cubicBezTo>
                    <a:lnTo>
                      <a:pt x="10645" y="7116"/>
                    </a:lnTo>
                    <a:cubicBezTo>
                      <a:pt x="10700" y="6803"/>
                      <a:pt x="10755" y="6417"/>
                      <a:pt x="10939" y="6160"/>
                    </a:cubicBezTo>
                    <a:cubicBezTo>
                      <a:pt x="10958" y="6123"/>
                      <a:pt x="10939" y="6104"/>
                      <a:pt x="10921" y="6086"/>
                    </a:cubicBezTo>
                    <a:cubicBezTo>
                      <a:pt x="10913" y="6078"/>
                      <a:pt x="10902" y="6074"/>
                      <a:pt x="10891" y="6074"/>
                    </a:cubicBezTo>
                    <a:cubicBezTo>
                      <a:pt x="10875" y="6074"/>
                      <a:pt x="10858" y="6083"/>
                      <a:pt x="10847" y="6104"/>
                    </a:cubicBezTo>
                    <a:cubicBezTo>
                      <a:pt x="10663" y="6362"/>
                      <a:pt x="10590" y="6766"/>
                      <a:pt x="10535" y="7097"/>
                    </a:cubicBezTo>
                    <a:lnTo>
                      <a:pt x="10516" y="7134"/>
                    </a:lnTo>
                    <a:cubicBezTo>
                      <a:pt x="10443" y="7557"/>
                      <a:pt x="10369" y="8035"/>
                      <a:pt x="10296" y="8531"/>
                    </a:cubicBezTo>
                    <a:cubicBezTo>
                      <a:pt x="10296" y="8531"/>
                      <a:pt x="10296" y="8549"/>
                      <a:pt x="10296" y="8549"/>
                    </a:cubicBezTo>
                    <a:cubicBezTo>
                      <a:pt x="10277" y="8568"/>
                      <a:pt x="10277" y="8586"/>
                      <a:pt x="10259" y="8605"/>
                    </a:cubicBezTo>
                    <a:cubicBezTo>
                      <a:pt x="10277" y="8513"/>
                      <a:pt x="10277" y="8439"/>
                      <a:pt x="10296" y="8347"/>
                    </a:cubicBezTo>
                    <a:cubicBezTo>
                      <a:pt x="10333" y="7943"/>
                      <a:pt x="10388" y="7557"/>
                      <a:pt x="10424" y="7171"/>
                    </a:cubicBezTo>
                    <a:cubicBezTo>
                      <a:pt x="10461" y="7005"/>
                      <a:pt x="10480" y="6840"/>
                      <a:pt x="10498" y="6674"/>
                    </a:cubicBezTo>
                    <a:cubicBezTo>
                      <a:pt x="10498" y="6638"/>
                      <a:pt x="10516" y="6564"/>
                      <a:pt x="10535" y="6509"/>
                    </a:cubicBezTo>
                    <a:cubicBezTo>
                      <a:pt x="10572" y="6288"/>
                      <a:pt x="10608" y="6068"/>
                      <a:pt x="10553" y="5921"/>
                    </a:cubicBezTo>
                    <a:cubicBezTo>
                      <a:pt x="10540" y="5894"/>
                      <a:pt x="10526" y="5877"/>
                      <a:pt x="10506" y="5877"/>
                    </a:cubicBezTo>
                    <a:cubicBezTo>
                      <a:pt x="10498" y="5877"/>
                      <a:pt x="10489" y="5879"/>
                      <a:pt x="10480" y="5884"/>
                    </a:cubicBezTo>
                    <a:cubicBezTo>
                      <a:pt x="10461" y="5902"/>
                      <a:pt x="10443" y="5921"/>
                      <a:pt x="10443" y="5957"/>
                    </a:cubicBezTo>
                    <a:cubicBezTo>
                      <a:pt x="10498" y="6068"/>
                      <a:pt x="10461" y="6307"/>
                      <a:pt x="10424" y="6472"/>
                    </a:cubicBezTo>
                    <a:cubicBezTo>
                      <a:pt x="10406" y="6546"/>
                      <a:pt x="10406" y="6619"/>
                      <a:pt x="10388" y="6656"/>
                    </a:cubicBezTo>
                    <a:cubicBezTo>
                      <a:pt x="10369" y="6766"/>
                      <a:pt x="10369" y="6877"/>
                      <a:pt x="10351" y="6987"/>
                    </a:cubicBezTo>
                    <a:cubicBezTo>
                      <a:pt x="10333" y="6840"/>
                      <a:pt x="10333" y="6693"/>
                      <a:pt x="10296" y="6582"/>
                    </a:cubicBezTo>
                    <a:cubicBezTo>
                      <a:pt x="10277" y="6490"/>
                      <a:pt x="10259" y="6399"/>
                      <a:pt x="10241" y="6325"/>
                    </a:cubicBezTo>
                    <a:cubicBezTo>
                      <a:pt x="10259" y="6307"/>
                      <a:pt x="10259" y="6288"/>
                      <a:pt x="10259" y="6270"/>
                    </a:cubicBezTo>
                    <a:cubicBezTo>
                      <a:pt x="10277" y="6251"/>
                      <a:pt x="10277" y="6215"/>
                      <a:pt x="10241" y="6196"/>
                    </a:cubicBezTo>
                    <a:lnTo>
                      <a:pt x="10222" y="6196"/>
                    </a:lnTo>
                    <a:cubicBezTo>
                      <a:pt x="10222" y="6123"/>
                      <a:pt x="10222" y="6049"/>
                      <a:pt x="10204" y="5976"/>
                    </a:cubicBezTo>
                    <a:lnTo>
                      <a:pt x="10204" y="5865"/>
                    </a:lnTo>
                    <a:cubicBezTo>
                      <a:pt x="10204" y="5829"/>
                      <a:pt x="10167" y="5810"/>
                      <a:pt x="10149" y="5810"/>
                    </a:cubicBezTo>
                    <a:cubicBezTo>
                      <a:pt x="10112" y="5810"/>
                      <a:pt x="10094" y="5847"/>
                      <a:pt x="10094" y="5865"/>
                    </a:cubicBezTo>
                    <a:lnTo>
                      <a:pt x="10094" y="5976"/>
                    </a:lnTo>
                    <a:cubicBezTo>
                      <a:pt x="10112" y="6086"/>
                      <a:pt x="10112" y="6196"/>
                      <a:pt x="10130" y="6307"/>
                    </a:cubicBezTo>
                    <a:cubicBezTo>
                      <a:pt x="10075" y="6435"/>
                      <a:pt x="10075" y="6619"/>
                      <a:pt x="10057" y="6748"/>
                    </a:cubicBezTo>
                    <a:lnTo>
                      <a:pt x="10057" y="6785"/>
                    </a:lnTo>
                    <a:cubicBezTo>
                      <a:pt x="10038" y="6968"/>
                      <a:pt x="10038" y="7171"/>
                      <a:pt x="10038" y="7373"/>
                    </a:cubicBezTo>
                    <a:cubicBezTo>
                      <a:pt x="10038" y="7538"/>
                      <a:pt x="10038" y="7722"/>
                      <a:pt x="10020" y="7906"/>
                    </a:cubicBezTo>
                    <a:cubicBezTo>
                      <a:pt x="9965" y="7722"/>
                      <a:pt x="9910" y="7575"/>
                      <a:pt x="9910" y="7502"/>
                    </a:cubicBezTo>
                    <a:lnTo>
                      <a:pt x="9891" y="7428"/>
                    </a:lnTo>
                    <a:cubicBezTo>
                      <a:pt x="9891" y="7391"/>
                      <a:pt x="9891" y="7336"/>
                      <a:pt x="9891" y="7299"/>
                    </a:cubicBezTo>
                    <a:cubicBezTo>
                      <a:pt x="9891" y="7226"/>
                      <a:pt x="9891" y="7152"/>
                      <a:pt x="9891" y="7079"/>
                    </a:cubicBezTo>
                    <a:cubicBezTo>
                      <a:pt x="9891" y="7005"/>
                      <a:pt x="9891" y="6950"/>
                      <a:pt x="9891" y="6877"/>
                    </a:cubicBezTo>
                    <a:cubicBezTo>
                      <a:pt x="9891" y="6821"/>
                      <a:pt x="9873" y="6748"/>
                      <a:pt x="9873" y="6674"/>
                    </a:cubicBezTo>
                    <a:cubicBezTo>
                      <a:pt x="9873" y="6619"/>
                      <a:pt x="9891" y="6546"/>
                      <a:pt x="9891" y="6490"/>
                    </a:cubicBezTo>
                    <a:cubicBezTo>
                      <a:pt x="9891" y="6417"/>
                      <a:pt x="9910" y="6325"/>
                      <a:pt x="9910" y="6251"/>
                    </a:cubicBezTo>
                    <a:cubicBezTo>
                      <a:pt x="9910" y="6215"/>
                      <a:pt x="9873" y="6196"/>
                      <a:pt x="9855" y="6196"/>
                    </a:cubicBezTo>
                    <a:cubicBezTo>
                      <a:pt x="9818" y="6196"/>
                      <a:pt x="9799" y="6233"/>
                      <a:pt x="9799" y="6251"/>
                    </a:cubicBezTo>
                    <a:cubicBezTo>
                      <a:pt x="9799" y="6325"/>
                      <a:pt x="9799" y="6399"/>
                      <a:pt x="9781" y="6472"/>
                    </a:cubicBezTo>
                    <a:cubicBezTo>
                      <a:pt x="9781" y="6546"/>
                      <a:pt x="9763" y="6601"/>
                      <a:pt x="9763" y="6674"/>
                    </a:cubicBezTo>
                    <a:cubicBezTo>
                      <a:pt x="9763" y="6693"/>
                      <a:pt x="9763" y="6711"/>
                      <a:pt x="9763" y="6729"/>
                    </a:cubicBezTo>
                    <a:cubicBezTo>
                      <a:pt x="9689" y="6435"/>
                      <a:pt x="9634" y="6123"/>
                      <a:pt x="9726" y="5847"/>
                    </a:cubicBezTo>
                    <a:cubicBezTo>
                      <a:pt x="9726" y="5810"/>
                      <a:pt x="9726" y="5773"/>
                      <a:pt x="9689" y="5773"/>
                    </a:cubicBezTo>
                    <a:cubicBezTo>
                      <a:pt x="9679" y="5769"/>
                      <a:pt x="9671" y="5766"/>
                      <a:pt x="9663" y="5766"/>
                    </a:cubicBezTo>
                    <a:cubicBezTo>
                      <a:pt x="9642" y="5766"/>
                      <a:pt x="9629" y="5783"/>
                      <a:pt x="9616" y="5810"/>
                    </a:cubicBezTo>
                    <a:cubicBezTo>
                      <a:pt x="9560" y="5994"/>
                      <a:pt x="9560" y="6178"/>
                      <a:pt x="9579" y="6343"/>
                    </a:cubicBezTo>
                    <a:cubicBezTo>
                      <a:pt x="9579" y="6362"/>
                      <a:pt x="9579" y="6362"/>
                      <a:pt x="9560" y="6380"/>
                    </a:cubicBezTo>
                    <a:cubicBezTo>
                      <a:pt x="9505" y="6509"/>
                      <a:pt x="9542" y="6693"/>
                      <a:pt x="9560" y="6840"/>
                    </a:cubicBezTo>
                    <a:cubicBezTo>
                      <a:pt x="9579" y="6895"/>
                      <a:pt x="9579" y="6932"/>
                      <a:pt x="9597" y="6987"/>
                    </a:cubicBezTo>
                    <a:cubicBezTo>
                      <a:pt x="9616" y="7189"/>
                      <a:pt x="9597" y="7410"/>
                      <a:pt x="9597" y="7612"/>
                    </a:cubicBezTo>
                    <a:cubicBezTo>
                      <a:pt x="9579" y="7630"/>
                      <a:pt x="9579" y="7667"/>
                      <a:pt x="9579" y="7685"/>
                    </a:cubicBezTo>
                    <a:cubicBezTo>
                      <a:pt x="9542" y="7630"/>
                      <a:pt x="9524" y="7575"/>
                      <a:pt x="9505" y="7520"/>
                    </a:cubicBezTo>
                    <a:cubicBezTo>
                      <a:pt x="9468" y="7428"/>
                      <a:pt x="9432" y="7318"/>
                      <a:pt x="9395" y="7207"/>
                    </a:cubicBezTo>
                    <a:cubicBezTo>
                      <a:pt x="9395" y="7171"/>
                      <a:pt x="9395" y="7152"/>
                      <a:pt x="9395" y="7116"/>
                    </a:cubicBezTo>
                    <a:cubicBezTo>
                      <a:pt x="9377" y="7060"/>
                      <a:pt x="9377" y="7024"/>
                      <a:pt x="9377" y="6968"/>
                    </a:cubicBezTo>
                    <a:cubicBezTo>
                      <a:pt x="9358" y="6821"/>
                      <a:pt x="9321" y="6674"/>
                      <a:pt x="9358" y="6546"/>
                    </a:cubicBezTo>
                    <a:cubicBezTo>
                      <a:pt x="9377" y="6527"/>
                      <a:pt x="9358" y="6490"/>
                      <a:pt x="9321" y="6490"/>
                    </a:cubicBezTo>
                    <a:cubicBezTo>
                      <a:pt x="9316" y="6486"/>
                      <a:pt x="9310" y="6483"/>
                      <a:pt x="9304" y="6483"/>
                    </a:cubicBezTo>
                    <a:cubicBezTo>
                      <a:pt x="9286" y="6483"/>
                      <a:pt x="9266" y="6500"/>
                      <a:pt x="9266" y="6527"/>
                    </a:cubicBezTo>
                    <a:cubicBezTo>
                      <a:pt x="9266" y="6527"/>
                      <a:pt x="9248" y="6546"/>
                      <a:pt x="9248" y="6546"/>
                    </a:cubicBezTo>
                    <a:cubicBezTo>
                      <a:pt x="9248" y="6509"/>
                      <a:pt x="9248" y="6454"/>
                      <a:pt x="9229" y="6417"/>
                    </a:cubicBezTo>
                    <a:lnTo>
                      <a:pt x="9229" y="6380"/>
                    </a:lnTo>
                    <a:cubicBezTo>
                      <a:pt x="9229" y="6362"/>
                      <a:pt x="9211" y="6325"/>
                      <a:pt x="9211" y="6288"/>
                    </a:cubicBezTo>
                    <a:cubicBezTo>
                      <a:pt x="9211" y="6141"/>
                      <a:pt x="9193" y="5957"/>
                      <a:pt x="9082" y="5884"/>
                    </a:cubicBezTo>
                    <a:cubicBezTo>
                      <a:pt x="9067" y="5876"/>
                      <a:pt x="9055" y="5872"/>
                      <a:pt x="9045" y="5872"/>
                    </a:cubicBezTo>
                    <a:cubicBezTo>
                      <a:pt x="9030" y="5872"/>
                      <a:pt x="9020" y="5881"/>
                      <a:pt x="9009" y="5902"/>
                    </a:cubicBezTo>
                    <a:cubicBezTo>
                      <a:pt x="8990" y="5921"/>
                      <a:pt x="8990" y="5957"/>
                      <a:pt x="9027" y="5976"/>
                    </a:cubicBezTo>
                    <a:cubicBezTo>
                      <a:pt x="9082" y="6012"/>
                      <a:pt x="9101" y="6178"/>
                      <a:pt x="9101" y="6288"/>
                    </a:cubicBezTo>
                    <a:cubicBezTo>
                      <a:pt x="9119" y="6325"/>
                      <a:pt x="9119" y="6380"/>
                      <a:pt x="9119" y="6399"/>
                    </a:cubicBezTo>
                    <a:lnTo>
                      <a:pt x="9119" y="6435"/>
                    </a:lnTo>
                    <a:cubicBezTo>
                      <a:pt x="9174" y="6693"/>
                      <a:pt x="9211" y="6968"/>
                      <a:pt x="9285" y="7226"/>
                    </a:cubicBezTo>
                    <a:cubicBezTo>
                      <a:pt x="9321" y="7465"/>
                      <a:pt x="9340" y="7704"/>
                      <a:pt x="9377" y="7924"/>
                    </a:cubicBezTo>
                    <a:cubicBezTo>
                      <a:pt x="9395" y="8053"/>
                      <a:pt x="9413" y="8182"/>
                      <a:pt x="9432" y="8310"/>
                    </a:cubicBezTo>
                    <a:lnTo>
                      <a:pt x="9450" y="8384"/>
                    </a:lnTo>
                    <a:cubicBezTo>
                      <a:pt x="9450" y="8421"/>
                      <a:pt x="9450" y="8458"/>
                      <a:pt x="9468" y="8494"/>
                    </a:cubicBezTo>
                    <a:cubicBezTo>
                      <a:pt x="9450" y="8494"/>
                      <a:pt x="9432" y="8476"/>
                      <a:pt x="9413" y="8476"/>
                    </a:cubicBezTo>
                    <a:cubicBezTo>
                      <a:pt x="9395" y="8476"/>
                      <a:pt x="9377" y="8458"/>
                      <a:pt x="9358" y="8458"/>
                    </a:cubicBezTo>
                    <a:cubicBezTo>
                      <a:pt x="9358" y="8402"/>
                      <a:pt x="9340" y="8329"/>
                      <a:pt x="9321" y="8255"/>
                    </a:cubicBezTo>
                    <a:cubicBezTo>
                      <a:pt x="9303" y="8145"/>
                      <a:pt x="9266" y="8016"/>
                      <a:pt x="9248" y="7906"/>
                    </a:cubicBezTo>
                    <a:cubicBezTo>
                      <a:pt x="9174" y="7649"/>
                      <a:pt x="9119" y="7373"/>
                      <a:pt x="9082" y="7079"/>
                    </a:cubicBezTo>
                    <a:cubicBezTo>
                      <a:pt x="9082" y="7079"/>
                      <a:pt x="9082" y="7060"/>
                      <a:pt x="9082" y="7024"/>
                    </a:cubicBezTo>
                    <a:cubicBezTo>
                      <a:pt x="9046" y="6785"/>
                      <a:pt x="9064" y="6711"/>
                      <a:pt x="9082" y="6693"/>
                    </a:cubicBezTo>
                    <a:cubicBezTo>
                      <a:pt x="9119" y="6693"/>
                      <a:pt x="9119" y="6656"/>
                      <a:pt x="9101" y="6619"/>
                    </a:cubicBezTo>
                    <a:cubicBezTo>
                      <a:pt x="9092" y="6610"/>
                      <a:pt x="9078" y="6605"/>
                      <a:pt x="9064" y="6605"/>
                    </a:cubicBezTo>
                    <a:cubicBezTo>
                      <a:pt x="9050" y="6605"/>
                      <a:pt x="9036" y="6610"/>
                      <a:pt x="9027" y="6619"/>
                    </a:cubicBezTo>
                    <a:cubicBezTo>
                      <a:pt x="8935" y="6674"/>
                      <a:pt x="8954" y="6858"/>
                      <a:pt x="8972" y="7042"/>
                    </a:cubicBezTo>
                    <a:cubicBezTo>
                      <a:pt x="8972" y="7060"/>
                      <a:pt x="8972" y="7079"/>
                      <a:pt x="8972" y="7097"/>
                    </a:cubicBezTo>
                    <a:cubicBezTo>
                      <a:pt x="9009" y="7391"/>
                      <a:pt x="9082" y="7667"/>
                      <a:pt x="9138" y="7943"/>
                    </a:cubicBezTo>
                    <a:cubicBezTo>
                      <a:pt x="9174" y="8053"/>
                      <a:pt x="9193" y="8163"/>
                      <a:pt x="9229" y="8274"/>
                    </a:cubicBezTo>
                    <a:cubicBezTo>
                      <a:pt x="9229" y="8329"/>
                      <a:pt x="9248" y="8384"/>
                      <a:pt x="9248" y="8439"/>
                    </a:cubicBezTo>
                    <a:cubicBezTo>
                      <a:pt x="8751" y="8347"/>
                      <a:pt x="8182" y="8458"/>
                      <a:pt x="7704" y="8310"/>
                    </a:cubicBezTo>
                    <a:cubicBezTo>
                      <a:pt x="7373" y="8200"/>
                      <a:pt x="7115" y="8072"/>
                      <a:pt x="6858" y="7924"/>
                    </a:cubicBezTo>
                    <a:cubicBezTo>
                      <a:pt x="6876" y="7833"/>
                      <a:pt x="6876" y="7759"/>
                      <a:pt x="6895" y="7685"/>
                    </a:cubicBezTo>
                    <a:cubicBezTo>
                      <a:pt x="6950" y="7373"/>
                      <a:pt x="7097" y="7097"/>
                      <a:pt x="7207" y="6803"/>
                    </a:cubicBezTo>
                    <a:cubicBezTo>
                      <a:pt x="7336" y="6435"/>
                      <a:pt x="7391" y="6068"/>
                      <a:pt x="7391" y="5682"/>
                    </a:cubicBezTo>
                    <a:cubicBezTo>
                      <a:pt x="7391" y="5314"/>
                      <a:pt x="7317" y="4928"/>
                      <a:pt x="7428" y="4560"/>
                    </a:cubicBezTo>
                    <a:cubicBezTo>
                      <a:pt x="7556" y="4137"/>
                      <a:pt x="7906" y="3825"/>
                      <a:pt x="8071" y="3420"/>
                    </a:cubicBezTo>
                    <a:cubicBezTo>
                      <a:pt x="8255" y="2942"/>
                      <a:pt x="8182" y="2354"/>
                      <a:pt x="7887" y="2005"/>
                    </a:cubicBezTo>
                    <a:lnTo>
                      <a:pt x="7887" y="2005"/>
                    </a:lnTo>
                    <a:cubicBezTo>
                      <a:pt x="8053" y="2354"/>
                      <a:pt x="8053" y="2832"/>
                      <a:pt x="7887" y="3218"/>
                    </a:cubicBezTo>
                    <a:cubicBezTo>
                      <a:pt x="7667" y="3696"/>
                      <a:pt x="7207" y="4009"/>
                      <a:pt x="7042" y="4523"/>
                    </a:cubicBezTo>
                    <a:cubicBezTo>
                      <a:pt x="6968" y="4744"/>
                      <a:pt x="6950" y="4983"/>
                      <a:pt x="6968" y="5204"/>
                    </a:cubicBezTo>
                    <a:cubicBezTo>
                      <a:pt x="6987" y="5553"/>
                      <a:pt x="7042" y="5884"/>
                      <a:pt x="6987" y="6233"/>
                    </a:cubicBezTo>
                    <a:cubicBezTo>
                      <a:pt x="6950" y="6509"/>
                      <a:pt x="6821" y="6766"/>
                      <a:pt x="6711" y="7042"/>
                    </a:cubicBezTo>
                    <a:cubicBezTo>
                      <a:pt x="6637" y="7263"/>
                      <a:pt x="6564" y="7483"/>
                      <a:pt x="6509" y="7704"/>
                    </a:cubicBezTo>
                    <a:cubicBezTo>
                      <a:pt x="6435" y="7667"/>
                      <a:pt x="6343" y="7612"/>
                      <a:pt x="6251" y="7557"/>
                    </a:cubicBezTo>
                    <a:cubicBezTo>
                      <a:pt x="6141" y="7520"/>
                      <a:pt x="6049" y="7465"/>
                      <a:pt x="5939" y="7410"/>
                    </a:cubicBezTo>
                    <a:cubicBezTo>
                      <a:pt x="5939" y="7318"/>
                      <a:pt x="5920" y="7207"/>
                      <a:pt x="5920" y="7097"/>
                    </a:cubicBezTo>
                    <a:cubicBezTo>
                      <a:pt x="5975" y="6858"/>
                      <a:pt x="6031" y="6619"/>
                      <a:pt x="6104" y="6380"/>
                    </a:cubicBezTo>
                    <a:cubicBezTo>
                      <a:pt x="6361" y="5534"/>
                      <a:pt x="6656" y="4670"/>
                      <a:pt x="6656" y="3788"/>
                    </a:cubicBezTo>
                    <a:cubicBezTo>
                      <a:pt x="6656" y="3475"/>
                      <a:pt x="6619" y="3144"/>
                      <a:pt x="6600" y="2832"/>
                    </a:cubicBezTo>
                    <a:cubicBezTo>
                      <a:pt x="6582" y="2336"/>
                      <a:pt x="6582" y="1839"/>
                      <a:pt x="6619" y="1343"/>
                    </a:cubicBezTo>
                    <a:lnTo>
                      <a:pt x="6619" y="1343"/>
                    </a:lnTo>
                    <a:cubicBezTo>
                      <a:pt x="6564" y="1637"/>
                      <a:pt x="6490" y="1931"/>
                      <a:pt x="6398" y="2207"/>
                    </a:cubicBezTo>
                    <a:cubicBezTo>
                      <a:pt x="6380" y="2060"/>
                      <a:pt x="6361" y="1894"/>
                      <a:pt x="6325" y="1747"/>
                    </a:cubicBezTo>
                    <a:lnTo>
                      <a:pt x="6325" y="1747"/>
                    </a:lnTo>
                    <a:cubicBezTo>
                      <a:pt x="6361" y="2041"/>
                      <a:pt x="6325" y="2354"/>
                      <a:pt x="6251" y="2648"/>
                    </a:cubicBezTo>
                    <a:cubicBezTo>
                      <a:pt x="6233" y="2703"/>
                      <a:pt x="6214" y="2758"/>
                      <a:pt x="6196" y="2832"/>
                    </a:cubicBezTo>
                    <a:cubicBezTo>
                      <a:pt x="6196" y="2832"/>
                      <a:pt x="6196" y="2850"/>
                      <a:pt x="6196" y="2850"/>
                    </a:cubicBezTo>
                    <a:cubicBezTo>
                      <a:pt x="6178" y="2905"/>
                      <a:pt x="6159" y="2961"/>
                      <a:pt x="6141" y="2997"/>
                    </a:cubicBezTo>
                    <a:cubicBezTo>
                      <a:pt x="5994" y="3402"/>
                      <a:pt x="5792" y="3770"/>
                      <a:pt x="5571" y="4137"/>
                    </a:cubicBezTo>
                    <a:cubicBezTo>
                      <a:pt x="5442" y="4358"/>
                      <a:pt x="5295" y="4597"/>
                      <a:pt x="5185" y="4854"/>
                    </a:cubicBezTo>
                    <a:cubicBezTo>
                      <a:pt x="5093" y="5112"/>
                      <a:pt x="5019" y="5387"/>
                      <a:pt x="5075" y="5645"/>
                    </a:cubicBezTo>
                    <a:cubicBezTo>
                      <a:pt x="5130" y="5902"/>
                      <a:pt x="5258" y="6104"/>
                      <a:pt x="5350" y="6325"/>
                    </a:cubicBezTo>
                    <a:cubicBezTo>
                      <a:pt x="5387" y="6435"/>
                      <a:pt x="5424" y="6527"/>
                      <a:pt x="5442" y="6638"/>
                    </a:cubicBezTo>
                    <a:cubicBezTo>
                      <a:pt x="5350" y="6821"/>
                      <a:pt x="5258" y="6987"/>
                      <a:pt x="5185" y="7171"/>
                    </a:cubicBezTo>
                    <a:cubicBezTo>
                      <a:pt x="5001" y="7134"/>
                      <a:pt x="4817" y="7097"/>
                      <a:pt x="4633" y="7060"/>
                    </a:cubicBezTo>
                    <a:cubicBezTo>
                      <a:pt x="4633" y="7005"/>
                      <a:pt x="4652" y="6932"/>
                      <a:pt x="4670" y="6877"/>
                    </a:cubicBezTo>
                    <a:cubicBezTo>
                      <a:pt x="4799" y="6270"/>
                      <a:pt x="4725" y="5626"/>
                      <a:pt x="4854" y="5038"/>
                    </a:cubicBezTo>
                    <a:cubicBezTo>
                      <a:pt x="4983" y="4854"/>
                      <a:pt x="5111" y="4689"/>
                      <a:pt x="5185" y="4487"/>
                    </a:cubicBezTo>
                    <a:cubicBezTo>
                      <a:pt x="5240" y="4358"/>
                      <a:pt x="5258" y="4211"/>
                      <a:pt x="5258" y="4064"/>
                    </a:cubicBezTo>
                    <a:cubicBezTo>
                      <a:pt x="5369" y="3861"/>
                      <a:pt x="5497" y="3641"/>
                      <a:pt x="5589" y="3402"/>
                    </a:cubicBezTo>
                    <a:cubicBezTo>
                      <a:pt x="5718" y="3126"/>
                      <a:pt x="5810" y="2814"/>
                      <a:pt x="5865" y="2501"/>
                    </a:cubicBezTo>
                    <a:cubicBezTo>
                      <a:pt x="5902" y="2262"/>
                      <a:pt x="5920" y="2005"/>
                      <a:pt x="5847" y="1802"/>
                    </a:cubicBezTo>
                    <a:cubicBezTo>
                      <a:pt x="5773" y="1619"/>
                      <a:pt x="5663" y="1472"/>
                      <a:pt x="5608" y="1269"/>
                    </a:cubicBezTo>
                    <a:cubicBezTo>
                      <a:pt x="5534" y="1361"/>
                      <a:pt x="5571" y="1563"/>
                      <a:pt x="5571" y="1692"/>
                    </a:cubicBezTo>
                    <a:cubicBezTo>
                      <a:pt x="5571" y="1876"/>
                      <a:pt x="5553" y="2078"/>
                      <a:pt x="5497" y="2262"/>
                    </a:cubicBezTo>
                    <a:cubicBezTo>
                      <a:pt x="5442" y="2501"/>
                      <a:pt x="5332" y="2703"/>
                      <a:pt x="5222" y="2905"/>
                    </a:cubicBezTo>
                    <a:cubicBezTo>
                      <a:pt x="5222" y="2887"/>
                      <a:pt x="5222" y="2869"/>
                      <a:pt x="5222" y="2850"/>
                    </a:cubicBezTo>
                    <a:cubicBezTo>
                      <a:pt x="5222" y="2611"/>
                      <a:pt x="5148" y="2372"/>
                      <a:pt x="5038" y="2152"/>
                    </a:cubicBezTo>
                    <a:cubicBezTo>
                      <a:pt x="5056" y="1876"/>
                      <a:pt x="5130" y="1582"/>
                      <a:pt x="5240" y="1306"/>
                    </a:cubicBezTo>
                    <a:lnTo>
                      <a:pt x="5240" y="1306"/>
                    </a:lnTo>
                    <a:cubicBezTo>
                      <a:pt x="4983" y="1527"/>
                      <a:pt x="4707" y="1784"/>
                      <a:pt x="4615" y="2133"/>
                    </a:cubicBezTo>
                    <a:cubicBezTo>
                      <a:pt x="4597" y="2207"/>
                      <a:pt x="4578" y="2280"/>
                      <a:pt x="4578" y="2372"/>
                    </a:cubicBezTo>
                    <a:cubicBezTo>
                      <a:pt x="4578" y="2593"/>
                      <a:pt x="4633" y="2814"/>
                      <a:pt x="4652" y="3016"/>
                    </a:cubicBezTo>
                    <a:cubicBezTo>
                      <a:pt x="4670" y="3163"/>
                      <a:pt x="4689" y="3310"/>
                      <a:pt x="4689" y="3457"/>
                    </a:cubicBezTo>
                    <a:cubicBezTo>
                      <a:pt x="4578" y="3586"/>
                      <a:pt x="4450" y="3714"/>
                      <a:pt x="4321" y="3843"/>
                    </a:cubicBezTo>
                    <a:cubicBezTo>
                      <a:pt x="4155" y="4009"/>
                      <a:pt x="3990" y="4229"/>
                      <a:pt x="3935" y="4487"/>
                    </a:cubicBezTo>
                    <a:cubicBezTo>
                      <a:pt x="3861" y="4799"/>
                      <a:pt x="3972" y="5112"/>
                      <a:pt x="4063" y="5406"/>
                    </a:cubicBezTo>
                    <a:cubicBezTo>
                      <a:pt x="3990" y="5498"/>
                      <a:pt x="3935" y="5608"/>
                      <a:pt x="3880" y="5718"/>
                    </a:cubicBezTo>
                    <a:cubicBezTo>
                      <a:pt x="3714" y="6104"/>
                      <a:pt x="3733" y="6527"/>
                      <a:pt x="3751" y="6950"/>
                    </a:cubicBezTo>
                    <a:cubicBezTo>
                      <a:pt x="3677" y="6950"/>
                      <a:pt x="3604" y="6932"/>
                      <a:pt x="3530" y="6932"/>
                    </a:cubicBezTo>
                    <a:cubicBezTo>
                      <a:pt x="3585" y="6233"/>
                      <a:pt x="3475" y="5516"/>
                      <a:pt x="3677" y="4836"/>
                    </a:cubicBezTo>
                    <a:cubicBezTo>
                      <a:pt x="3806" y="4413"/>
                      <a:pt x="4063" y="4064"/>
                      <a:pt x="4211" y="3641"/>
                    </a:cubicBezTo>
                    <a:cubicBezTo>
                      <a:pt x="4450" y="3053"/>
                      <a:pt x="4450" y="2391"/>
                      <a:pt x="4450" y="1747"/>
                    </a:cubicBezTo>
                    <a:lnTo>
                      <a:pt x="4450" y="1747"/>
                    </a:lnTo>
                    <a:cubicBezTo>
                      <a:pt x="4376" y="2078"/>
                      <a:pt x="4284" y="2409"/>
                      <a:pt x="4211" y="2740"/>
                    </a:cubicBezTo>
                    <a:cubicBezTo>
                      <a:pt x="4155" y="2961"/>
                      <a:pt x="4100" y="3200"/>
                      <a:pt x="4008" y="3402"/>
                    </a:cubicBezTo>
                    <a:cubicBezTo>
                      <a:pt x="3880" y="3659"/>
                      <a:pt x="3714" y="3898"/>
                      <a:pt x="3567" y="4119"/>
                    </a:cubicBezTo>
                    <a:cubicBezTo>
                      <a:pt x="3585" y="4027"/>
                      <a:pt x="3604" y="3935"/>
                      <a:pt x="3604" y="3843"/>
                    </a:cubicBezTo>
                    <a:cubicBezTo>
                      <a:pt x="3641" y="3678"/>
                      <a:pt x="3733" y="2850"/>
                      <a:pt x="3604" y="2832"/>
                    </a:cubicBezTo>
                    <a:cubicBezTo>
                      <a:pt x="3567" y="3034"/>
                      <a:pt x="3512" y="3218"/>
                      <a:pt x="3457" y="3402"/>
                    </a:cubicBezTo>
                    <a:cubicBezTo>
                      <a:pt x="3420" y="3200"/>
                      <a:pt x="3365" y="2979"/>
                      <a:pt x="3273" y="2814"/>
                    </a:cubicBezTo>
                    <a:lnTo>
                      <a:pt x="3273" y="2814"/>
                    </a:lnTo>
                    <a:cubicBezTo>
                      <a:pt x="3310" y="3163"/>
                      <a:pt x="3291" y="3512"/>
                      <a:pt x="3255" y="3861"/>
                    </a:cubicBezTo>
                    <a:cubicBezTo>
                      <a:pt x="3218" y="3935"/>
                      <a:pt x="3181" y="3990"/>
                      <a:pt x="3144" y="4064"/>
                    </a:cubicBezTo>
                    <a:cubicBezTo>
                      <a:pt x="3052" y="4192"/>
                      <a:pt x="2960" y="4321"/>
                      <a:pt x="2868" y="4431"/>
                    </a:cubicBezTo>
                    <a:cubicBezTo>
                      <a:pt x="2905" y="4376"/>
                      <a:pt x="2924" y="4321"/>
                      <a:pt x="2942" y="4266"/>
                    </a:cubicBezTo>
                    <a:cubicBezTo>
                      <a:pt x="3107" y="3733"/>
                      <a:pt x="3107" y="3144"/>
                      <a:pt x="2960" y="2611"/>
                    </a:cubicBezTo>
                    <a:cubicBezTo>
                      <a:pt x="2887" y="2391"/>
                      <a:pt x="2795" y="2170"/>
                      <a:pt x="2758" y="1949"/>
                    </a:cubicBezTo>
                    <a:cubicBezTo>
                      <a:pt x="2611" y="1306"/>
                      <a:pt x="2813" y="626"/>
                      <a:pt x="2997" y="1"/>
                    </a:cubicBezTo>
                    <a:close/>
                  </a:path>
                </a:pathLst>
              </a:custGeom>
              <a:solidFill>
                <a:srgbClr val="0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4"/>
              <p:cNvSpPr/>
              <p:nvPr/>
            </p:nvSpPr>
            <p:spPr>
              <a:xfrm flipH="1">
                <a:off x="6743024" y="2627701"/>
                <a:ext cx="2767307" cy="2566764"/>
              </a:xfrm>
              <a:custGeom>
                <a:rect b="b" l="l" r="r" t="t"/>
                <a:pathLst>
                  <a:path extrusionOk="0" h="44899" w="48407">
                    <a:moveTo>
                      <a:pt x="14837" y="9987"/>
                    </a:moveTo>
                    <a:cubicBezTo>
                      <a:pt x="14598" y="10575"/>
                      <a:pt x="14285" y="11145"/>
                      <a:pt x="13991" y="11696"/>
                    </a:cubicBezTo>
                    <a:cubicBezTo>
                      <a:pt x="13899" y="11862"/>
                      <a:pt x="13807" y="12046"/>
                      <a:pt x="13715" y="12230"/>
                    </a:cubicBezTo>
                    <a:cubicBezTo>
                      <a:pt x="13439" y="12744"/>
                      <a:pt x="13145" y="13241"/>
                      <a:pt x="12833" y="13737"/>
                    </a:cubicBezTo>
                    <a:cubicBezTo>
                      <a:pt x="13053" y="13222"/>
                      <a:pt x="13256" y="12689"/>
                      <a:pt x="13476" y="12138"/>
                    </a:cubicBezTo>
                    <a:cubicBezTo>
                      <a:pt x="13568" y="11954"/>
                      <a:pt x="13678" y="11770"/>
                      <a:pt x="13789" y="11568"/>
                    </a:cubicBezTo>
                    <a:cubicBezTo>
                      <a:pt x="13881" y="11402"/>
                      <a:pt x="13972" y="11218"/>
                      <a:pt x="14083" y="11035"/>
                    </a:cubicBezTo>
                    <a:cubicBezTo>
                      <a:pt x="14285" y="10704"/>
                      <a:pt x="14524" y="10391"/>
                      <a:pt x="14781" y="10079"/>
                    </a:cubicBezTo>
                    <a:cubicBezTo>
                      <a:pt x="14800" y="10042"/>
                      <a:pt x="14818" y="10023"/>
                      <a:pt x="14837" y="9987"/>
                    </a:cubicBezTo>
                    <a:close/>
                    <a:moveTo>
                      <a:pt x="10571" y="12579"/>
                    </a:moveTo>
                    <a:lnTo>
                      <a:pt x="10571" y="12579"/>
                    </a:lnTo>
                    <a:cubicBezTo>
                      <a:pt x="10516" y="12781"/>
                      <a:pt x="10461" y="12983"/>
                      <a:pt x="10424" y="13167"/>
                    </a:cubicBezTo>
                    <a:cubicBezTo>
                      <a:pt x="10406" y="13314"/>
                      <a:pt x="10369" y="13443"/>
                      <a:pt x="10351" y="13572"/>
                    </a:cubicBezTo>
                    <a:cubicBezTo>
                      <a:pt x="10185" y="14252"/>
                      <a:pt x="9910" y="14840"/>
                      <a:pt x="9597" y="15465"/>
                    </a:cubicBezTo>
                    <a:cubicBezTo>
                      <a:pt x="9523" y="15631"/>
                      <a:pt x="9450" y="15796"/>
                      <a:pt x="9358" y="15980"/>
                    </a:cubicBezTo>
                    <a:cubicBezTo>
                      <a:pt x="9250" y="16212"/>
                      <a:pt x="9128" y="16445"/>
                      <a:pt x="9015" y="16677"/>
                    </a:cubicBezTo>
                    <a:lnTo>
                      <a:pt x="9015" y="16677"/>
                    </a:lnTo>
                    <a:cubicBezTo>
                      <a:pt x="9253" y="15985"/>
                      <a:pt x="9526" y="15293"/>
                      <a:pt x="9781" y="14620"/>
                    </a:cubicBezTo>
                    <a:cubicBezTo>
                      <a:pt x="10001" y="14068"/>
                      <a:pt x="10222" y="13516"/>
                      <a:pt x="10406" y="12965"/>
                    </a:cubicBezTo>
                    <a:cubicBezTo>
                      <a:pt x="10461" y="12836"/>
                      <a:pt x="10516" y="12708"/>
                      <a:pt x="10571" y="12579"/>
                    </a:cubicBezTo>
                    <a:close/>
                    <a:moveTo>
                      <a:pt x="12502" y="13590"/>
                    </a:moveTo>
                    <a:lnTo>
                      <a:pt x="12502" y="13590"/>
                    </a:lnTo>
                    <a:cubicBezTo>
                      <a:pt x="12483" y="13627"/>
                      <a:pt x="12465" y="13664"/>
                      <a:pt x="12447" y="13682"/>
                    </a:cubicBezTo>
                    <a:cubicBezTo>
                      <a:pt x="12226" y="14233"/>
                      <a:pt x="11969" y="14785"/>
                      <a:pt x="11693" y="15355"/>
                    </a:cubicBezTo>
                    <a:cubicBezTo>
                      <a:pt x="11178" y="15796"/>
                      <a:pt x="10700" y="16256"/>
                      <a:pt x="10222" y="16734"/>
                    </a:cubicBezTo>
                    <a:cubicBezTo>
                      <a:pt x="10388" y="16403"/>
                      <a:pt x="10535" y="16072"/>
                      <a:pt x="10700" y="15741"/>
                    </a:cubicBezTo>
                    <a:cubicBezTo>
                      <a:pt x="10774" y="15667"/>
                      <a:pt x="10866" y="15612"/>
                      <a:pt x="10939" y="15557"/>
                    </a:cubicBezTo>
                    <a:cubicBezTo>
                      <a:pt x="11123" y="15428"/>
                      <a:pt x="11307" y="15281"/>
                      <a:pt x="11472" y="15098"/>
                    </a:cubicBezTo>
                    <a:cubicBezTo>
                      <a:pt x="11656" y="14859"/>
                      <a:pt x="11803" y="14620"/>
                      <a:pt x="11950" y="14362"/>
                    </a:cubicBezTo>
                    <a:cubicBezTo>
                      <a:pt x="12116" y="14105"/>
                      <a:pt x="12263" y="13866"/>
                      <a:pt x="12447" y="13645"/>
                    </a:cubicBezTo>
                    <a:cubicBezTo>
                      <a:pt x="12465" y="13627"/>
                      <a:pt x="12483" y="13608"/>
                      <a:pt x="12502" y="13590"/>
                    </a:cubicBezTo>
                    <a:close/>
                    <a:moveTo>
                      <a:pt x="8696" y="17396"/>
                    </a:moveTo>
                    <a:cubicBezTo>
                      <a:pt x="8678" y="17451"/>
                      <a:pt x="8659" y="17506"/>
                      <a:pt x="8641" y="17543"/>
                    </a:cubicBezTo>
                    <a:cubicBezTo>
                      <a:pt x="8659" y="17488"/>
                      <a:pt x="8678" y="17451"/>
                      <a:pt x="8696" y="17396"/>
                    </a:cubicBezTo>
                    <a:close/>
                    <a:moveTo>
                      <a:pt x="16730" y="11954"/>
                    </a:moveTo>
                    <a:lnTo>
                      <a:pt x="16730" y="11954"/>
                    </a:lnTo>
                    <a:cubicBezTo>
                      <a:pt x="16620" y="12174"/>
                      <a:pt x="16491" y="12413"/>
                      <a:pt x="16362" y="12634"/>
                    </a:cubicBezTo>
                    <a:cubicBezTo>
                      <a:pt x="15976" y="13388"/>
                      <a:pt x="15590" y="14160"/>
                      <a:pt x="15186" y="14914"/>
                    </a:cubicBezTo>
                    <a:cubicBezTo>
                      <a:pt x="14671" y="15833"/>
                      <a:pt x="14083" y="16697"/>
                      <a:pt x="13329" y="17506"/>
                    </a:cubicBezTo>
                    <a:cubicBezTo>
                      <a:pt x="13292" y="17543"/>
                      <a:pt x="13219" y="17635"/>
                      <a:pt x="13127" y="17763"/>
                    </a:cubicBezTo>
                    <a:cubicBezTo>
                      <a:pt x="13127" y="17763"/>
                      <a:pt x="13108" y="17782"/>
                      <a:pt x="13108" y="17782"/>
                    </a:cubicBezTo>
                    <a:cubicBezTo>
                      <a:pt x="13090" y="17782"/>
                      <a:pt x="13053" y="17800"/>
                      <a:pt x="13035" y="17800"/>
                    </a:cubicBezTo>
                    <a:cubicBezTo>
                      <a:pt x="12851" y="17855"/>
                      <a:pt x="12686" y="17929"/>
                      <a:pt x="12502" y="17984"/>
                    </a:cubicBezTo>
                    <a:cubicBezTo>
                      <a:pt x="13145" y="17065"/>
                      <a:pt x="13807" y="16109"/>
                      <a:pt x="14322" y="15134"/>
                    </a:cubicBezTo>
                    <a:cubicBezTo>
                      <a:pt x="14469" y="14822"/>
                      <a:pt x="14634" y="14528"/>
                      <a:pt x="14800" y="14233"/>
                    </a:cubicBezTo>
                    <a:cubicBezTo>
                      <a:pt x="14910" y="14086"/>
                      <a:pt x="15039" y="13958"/>
                      <a:pt x="15149" y="13829"/>
                    </a:cubicBezTo>
                    <a:cubicBezTo>
                      <a:pt x="15682" y="13222"/>
                      <a:pt x="16234" y="12616"/>
                      <a:pt x="16730" y="11954"/>
                    </a:cubicBezTo>
                    <a:close/>
                    <a:moveTo>
                      <a:pt x="10810" y="16660"/>
                    </a:moveTo>
                    <a:lnTo>
                      <a:pt x="10810" y="16660"/>
                    </a:lnTo>
                    <a:cubicBezTo>
                      <a:pt x="10424" y="17212"/>
                      <a:pt x="10020" y="17763"/>
                      <a:pt x="9634" y="18333"/>
                    </a:cubicBezTo>
                    <a:cubicBezTo>
                      <a:pt x="9597" y="18296"/>
                      <a:pt x="9542" y="18260"/>
                      <a:pt x="9487" y="18223"/>
                    </a:cubicBezTo>
                    <a:cubicBezTo>
                      <a:pt x="9560" y="18076"/>
                      <a:pt x="9634" y="17929"/>
                      <a:pt x="9707" y="17782"/>
                    </a:cubicBezTo>
                    <a:cubicBezTo>
                      <a:pt x="10075" y="17414"/>
                      <a:pt x="10443" y="17028"/>
                      <a:pt x="10810" y="16660"/>
                    </a:cubicBezTo>
                    <a:close/>
                    <a:moveTo>
                      <a:pt x="13715" y="15465"/>
                    </a:moveTo>
                    <a:cubicBezTo>
                      <a:pt x="13237" y="16274"/>
                      <a:pt x="12686" y="17065"/>
                      <a:pt x="12152" y="17837"/>
                    </a:cubicBezTo>
                    <a:lnTo>
                      <a:pt x="11913" y="18186"/>
                    </a:lnTo>
                    <a:cubicBezTo>
                      <a:pt x="11895" y="18204"/>
                      <a:pt x="11877" y="18204"/>
                      <a:pt x="11858" y="18204"/>
                    </a:cubicBezTo>
                    <a:cubicBezTo>
                      <a:pt x="11730" y="18260"/>
                      <a:pt x="11619" y="18315"/>
                      <a:pt x="11491" y="18370"/>
                    </a:cubicBezTo>
                    <a:cubicBezTo>
                      <a:pt x="11748" y="17947"/>
                      <a:pt x="12005" y="17506"/>
                      <a:pt x="12244" y="17083"/>
                    </a:cubicBezTo>
                    <a:cubicBezTo>
                      <a:pt x="12722" y="16568"/>
                      <a:pt x="13219" y="16035"/>
                      <a:pt x="13715" y="15465"/>
                    </a:cubicBezTo>
                    <a:close/>
                    <a:moveTo>
                      <a:pt x="13200" y="14528"/>
                    </a:moveTo>
                    <a:lnTo>
                      <a:pt x="13200" y="14528"/>
                    </a:lnTo>
                    <a:cubicBezTo>
                      <a:pt x="12925" y="15006"/>
                      <a:pt x="12667" y="15465"/>
                      <a:pt x="12428" y="15943"/>
                    </a:cubicBezTo>
                    <a:cubicBezTo>
                      <a:pt x="12281" y="16237"/>
                      <a:pt x="12116" y="16550"/>
                      <a:pt x="11932" y="16862"/>
                    </a:cubicBezTo>
                    <a:cubicBezTo>
                      <a:pt x="11417" y="17396"/>
                      <a:pt x="10921" y="17910"/>
                      <a:pt x="10406" y="18425"/>
                    </a:cubicBezTo>
                    <a:cubicBezTo>
                      <a:pt x="10902" y="17598"/>
                      <a:pt x="11399" y="16752"/>
                      <a:pt x="11822" y="15888"/>
                    </a:cubicBezTo>
                    <a:cubicBezTo>
                      <a:pt x="11932" y="15741"/>
                      <a:pt x="12024" y="15594"/>
                      <a:pt x="12134" y="15447"/>
                    </a:cubicBezTo>
                    <a:cubicBezTo>
                      <a:pt x="12226" y="15373"/>
                      <a:pt x="12300" y="15300"/>
                      <a:pt x="12391" y="15226"/>
                    </a:cubicBezTo>
                    <a:cubicBezTo>
                      <a:pt x="12686" y="15006"/>
                      <a:pt x="12943" y="14767"/>
                      <a:pt x="13200" y="14528"/>
                    </a:cubicBezTo>
                    <a:close/>
                    <a:moveTo>
                      <a:pt x="15498" y="17304"/>
                    </a:moveTo>
                    <a:lnTo>
                      <a:pt x="15498" y="17304"/>
                    </a:lnTo>
                    <a:cubicBezTo>
                      <a:pt x="15259" y="17488"/>
                      <a:pt x="15020" y="17653"/>
                      <a:pt x="14781" y="17818"/>
                    </a:cubicBezTo>
                    <a:cubicBezTo>
                      <a:pt x="14653" y="17910"/>
                      <a:pt x="14506" y="18002"/>
                      <a:pt x="14359" y="18113"/>
                    </a:cubicBezTo>
                    <a:lnTo>
                      <a:pt x="14064" y="18278"/>
                    </a:lnTo>
                    <a:cubicBezTo>
                      <a:pt x="14009" y="18315"/>
                      <a:pt x="13954" y="18352"/>
                      <a:pt x="13881" y="18388"/>
                    </a:cubicBezTo>
                    <a:cubicBezTo>
                      <a:pt x="13697" y="18407"/>
                      <a:pt x="13494" y="18407"/>
                      <a:pt x="13292" y="18425"/>
                    </a:cubicBezTo>
                    <a:cubicBezTo>
                      <a:pt x="13274" y="18443"/>
                      <a:pt x="13274" y="18443"/>
                      <a:pt x="13256" y="18443"/>
                    </a:cubicBezTo>
                    <a:cubicBezTo>
                      <a:pt x="13347" y="18315"/>
                      <a:pt x="13439" y="18204"/>
                      <a:pt x="13513" y="18076"/>
                    </a:cubicBezTo>
                    <a:cubicBezTo>
                      <a:pt x="13568" y="18039"/>
                      <a:pt x="13623" y="18002"/>
                      <a:pt x="13678" y="17965"/>
                    </a:cubicBezTo>
                    <a:cubicBezTo>
                      <a:pt x="13954" y="17874"/>
                      <a:pt x="14211" y="17782"/>
                      <a:pt x="14487" y="17690"/>
                    </a:cubicBezTo>
                    <a:cubicBezTo>
                      <a:pt x="14781" y="17579"/>
                      <a:pt x="15094" y="17469"/>
                      <a:pt x="15370" y="17359"/>
                    </a:cubicBezTo>
                    <a:cubicBezTo>
                      <a:pt x="15406" y="17340"/>
                      <a:pt x="15462" y="17322"/>
                      <a:pt x="15498" y="17304"/>
                    </a:cubicBezTo>
                    <a:close/>
                    <a:moveTo>
                      <a:pt x="11196" y="18149"/>
                    </a:moveTo>
                    <a:lnTo>
                      <a:pt x="11196" y="18149"/>
                    </a:lnTo>
                    <a:cubicBezTo>
                      <a:pt x="11141" y="18260"/>
                      <a:pt x="11068" y="18370"/>
                      <a:pt x="10994" y="18480"/>
                    </a:cubicBezTo>
                    <a:lnTo>
                      <a:pt x="10866" y="18480"/>
                    </a:lnTo>
                    <a:cubicBezTo>
                      <a:pt x="10976" y="18370"/>
                      <a:pt x="11086" y="18260"/>
                      <a:pt x="11196" y="18149"/>
                    </a:cubicBezTo>
                    <a:close/>
                    <a:moveTo>
                      <a:pt x="12520" y="18370"/>
                    </a:moveTo>
                    <a:lnTo>
                      <a:pt x="12520" y="18370"/>
                    </a:lnTo>
                    <a:cubicBezTo>
                      <a:pt x="12465" y="18407"/>
                      <a:pt x="12410" y="18462"/>
                      <a:pt x="12336" y="18517"/>
                    </a:cubicBezTo>
                    <a:lnTo>
                      <a:pt x="12134" y="18517"/>
                    </a:lnTo>
                    <a:cubicBezTo>
                      <a:pt x="12134" y="18517"/>
                      <a:pt x="12134" y="18499"/>
                      <a:pt x="12134" y="18499"/>
                    </a:cubicBezTo>
                    <a:cubicBezTo>
                      <a:pt x="12263" y="18462"/>
                      <a:pt x="12391" y="18407"/>
                      <a:pt x="12520" y="18370"/>
                    </a:cubicBezTo>
                    <a:close/>
                    <a:moveTo>
                      <a:pt x="13127" y="18811"/>
                    </a:moveTo>
                    <a:lnTo>
                      <a:pt x="13127" y="18811"/>
                    </a:lnTo>
                    <a:cubicBezTo>
                      <a:pt x="13017" y="18866"/>
                      <a:pt x="12925" y="18921"/>
                      <a:pt x="12833" y="18977"/>
                    </a:cubicBezTo>
                    <a:cubicBezTo>
                      <a:pt x="12869" y="18940"/>
                      <a:pt x="12906" y="18885"/>
                      <a:pt x="12943" y="18830"/>
                    </a:cubicBezTo>
                    <a:cubicBezTo>
                      <a:pt x="12998" y="18830"/>
                      <a:pt x="13072" y="18830"/>
                      <a:pt x="13127" y="18811"/>
                    </a:cubicBezTo>
                    <a:close/>
                    <a:moveTo>
                      <a:pt x="10627" y="18848"/>
                    </a:moveTo>
                    <a:cubicBezTo>
                      <a:pt x="10608" y="18848"/>
                      <a:pt x="10590" y="18866"/>
                      <a:pt x="10571" y="18866"/>
                    </a:cubicBezTo>
                    <a:cubicBezTo>
                      <a:pt x="10498" y="18885"/>
                      <a:pt x="10443" y="18958"/>
                      <a:pt x="10443" y="19032"/>
                    </a:cubicBezTo>
                    <a:cubicBezTo>
                      <a:pt x="10424" y="19013"/>
                      <a:pt x="10388" y="18995"/>
                      <a:pt x="10369" y="18977"/>
                    </a:cubicBezTo>
                    <a:cubicBezTo>
                      <a:pt x="10406" y="18921"/>
                      <a:pt x="10461" y="18885"/>
                      <a:pt x="10498" y="18848"/>
                    </a:cubicBezTo>
                    <a:close/>
                    <a:moveTo>
                      <a:pt x="11417" y="18866"/>
                    </a:moveTo>
                    <a:cubicBezTo>
                      <a:pt x="11270" y="19105"/>
                      <a:pt x="11086" y="19344"/>
                      <a:pt x="10921" y="19565"/>
                    </a:cubicBezTo>
                    <a:cubicBezTo>
                      <a:pt x="10884" y="19528"/>
                      <a:pt x="10847" y="19491"/>
                      <a:pt x="10810" y="19455"/>
                    </a:cubicBezTo>
                    <a:cubicBezTo>
                      <a:pt x="10902" y="19308"/>
                      <a:pt x="10994" y="19179"/>
                      <a:pt x="11086" y="19032"/>
                    </a:cubicBezTo>
                    <a:cubicBezTo>
                      <a:pt x="11178" y="18977"/>
                      <a:pt x="11270" y="18921"/>
                      <a:pt x="11362" y="18866"/>
                    </a:cubicBezTo>
                    <a:close/>
                    <a:moveTo>
                      <a:pt x="12152" y="19234"/>
                    </a:moveTo>
                    <a:lnTo>
                      <a:pt x="12152" y="19234"/>
                    </a:lnTo>
                    <a:cubicBezTo>
                      <a:pt x="12097" y="19308"/>
                      <a:pt x="12042" y="19381"/>
                      <a:pt x="11969" y="19436"/>
                    </a:cubicBezTo>
                    <a:cubicBezTo>
                      <a:pt x="11969" y="19436"/>
                      <a:pt x="11969" y="19455"/>
                      <a:pt x="11969" y="19455"/>
                    </a:cubicBezTo>
                    <a:cubicBezTo>
                      <a:pt x="11711" y="19583"/>
                      <a:pt x="11454" y="19712"/>
                      <a:pt x="11178" y="19841"/>
                    </a:cubicBezTo>
                    <a:cubicBezTo>
                      <a:pt x="11417" y="19638"/>
                      <a:pt x="11674" y="19436"/>
                      <a:pt x="11932" y="19252"/>
                    </a:cubicBezTo>
                    <a:cubicBezTo>
                      <a:pt x="11962" y="19260"/>
                      <a:pt x="11990" y="19264"/>
                      <a:pt x="12018" y="19264"/>
                    </a:cubicBezTo>
                    <a:cubicBezTo>
                      <a:pt x="12057" y="19264"/>
                      <a:pt x="12099" y="19256"/>
                      <a:pt x="12152" y="19234"/>
                    </a:cubicBezTo>
                    <a:close/>
                    <a:moveTo>
                      <a:pt x="33534" y="29456"/>
                    </a:moveTo>
                    <a:lnTo>
                      <a:pt x="33736" y="29584"/>
                    </a:lnTo>
                    <a:cubicBezTo>
                      <a:pt x="33736" y="29584"/>
                      <a:pt x="33828" y="29787"/>
                      <a:pt x="33773" y="29842"/>
                    </a:cubicBezTo>
                    <a:cubicBezTo>
                      <a:pt x="33717" y="29860"/>
                      <a:pt x="33681" y="30081"/>
                      <a:pt x="33662" y="30210"/>
                    </a:cubicBezTo>
                    <a:lnTo>
                      <a:pt x="33000" y="29695"/>
                    </a:lnTo>
                    <a:cubicBezTo>
                      <a:pt x="33037" y="29676"/>
                      <a:pt x="33074" y="29621"/>
                      <a:pt x="33129" y="29584"/>
                    </a:cubicBezTo>
                    <a:cubicBezTo>
                      <a:pt x="33184" y="29529"/>
                      <a:pt x="33221" y="29493"/>
                      <a:pt x="33239" y="29474"/>
                    </a:cubicBezTo>
                    <a:lnTo>
                      <a:pt x="33534" y="29456"/>
                    </a:lnTo>
                    <a:close/>
                    <a:moveTo>
                      <a:pt x="13034" y="0"/>
                    </a:moveTo>
                    <a:cubicBezTo>
                      <a:pt x="13022" y="0"/>
                      <a:pt x="13010" y="2"/>
                      <a:pt x="12998" y="4"/>
                    </a:cubicBezTo>
                    <a:cubicBezTo>
                      <a:pt x="12888" y="22"/>
                      <a:pt x="12833" y="133"/>
                      <a:pt x="12869" y="225"/>
                    </a:cubicBezTo>
                    <a:cubicBezTo>
                      <a:pt x="13127" y="1217"/>
                      <a:pt x="13035" y="2192"/>
                      <a:pt x="12925" y="3203"/>
                    </a:cubicBezTo>
                    <a:cubicBezTo>
                      <a:pt x="12888" y="3626"/>
                      <a:pt x="12833" y="4067"/>
                      <a:pt x="12814" y="4508"/>
                    </a:cubicBezTo>
                    <a:cubicBezTo>
                      <a:pt x="12796" y="5170"/>
                      <a:pt x="12741" y="6163"/>
                      <a:pt x="12483" y="7100"/>
                    </a:cubicBezTo>
                    <a:cubicBezTo>
                      <a:pt x="12226" y="8020"/>
                      <a:pt x="11913" y="8884"/>
                      <a:pt x="11583" y="9766"/>
                    </a:cubicBezTo>
                    <a:cubicBezTo>
                      <a:pt x="11619" y="9601"/>
                      <a:pt x="11656" y="9435"/>
                      <a:pt x="11656" y="9288"/>
                    </a:cubicBezTo>
                    <a:cubicBezTo>
                      <a:pt x="11711" y="8792"/>
                      <a:pt x="11711" y="8277"/>
                      <a:pt x="11730" y="7781"/>
                    </a:cubicBezTo>
                    <a:cubicBezTo>
                      <a:pt x="11730" y="7082"/>
                      <a:pt x="11748" y="6365"/>
                      <a:pt x="11858" y="5685"/>
                    </a:cubicBezTo>
                    <a:cubicBezTo>
                      <a:pt x="12005" y="4894"/>
                      <a:pt x="12024" y="4085"/>
                      <a:pt x="12042" y="3332"/>
                    </a:cubicBezTo>
                    <a:cubicBezTo>
                      <a:pt x="12042" y="3129"/>
                      <a:pt x="12042" y="2890"/>
                      <a:pt x="12042" y="2651"/>
                    </a:cubicBezTo>
                    <a:cubicBezTo>
                      <a:pt x="12024" y="1953"/>
                      <a:pt x="12005" y="1181"/>
                      <a:pt x="12244" y="629"/>
                    </a:cubicBezTo>
                    <a:cubicBezTo>
                      <a:pt x="12281" y="537"/>
                      <a:pt x="12244" y="427"/>
                      <a:pt x="12152" y="390"/>
                    </a:cubicBezTo>
                    <a:cubicBezTo>
                      <a:pt x="12129" y="381"/>
                      <a:pt x="12104" y="376"/>
                      <a:pt x="12079" y="376"/>
                    </a:cubicBezTo>
                    <a:cubicBezTo>
                      <a:pt x="12007" y="376"/>
                      <a:pt x="11936" y="414"/>
                      <a:pt x="11895" y="482"/>
                    </a:cubicBezTo>
                    <a:cubicBezTo>
                      <a:pt x="11638" y="1107"/>
                      <a:pt x="11656" y="1934"/>
                      <a:pt x="11674" y="2651"/>
                    </a:cubicBezTo>
                    <a:cubicBezTo>
                      <a:pt x="11674" y="2890"/>
                      <a:pt x="11674" y="3129"/>
                      <a:pt x="11674" y="3332"/>
                    </a:cubicBezTo>
                    <a:cubicBezTo>
                      <a:pt x="11656" y="4104"/>
                      <a:pt x="11638" y="4857"/>
                      <a:pt x="11509" y="5611"/>
                    </a:cubicBezTo>
                    <a:cubicBezTo>
                      <a:pt x="11380" y="6328"/>
                      <a:pt x="11362" y="7064"/>
                      <a:pt x="11362" y="7781"/>
                    </a:cubicBezTo>
                    <a:cubicBezTo>
                      <a:pt x="11344" y="8259"/>
                      <a:pt x="11344" y="8755"/>
                      <a:pt x="11288" y="9251"/>
                    </a:cubicBezTo>
                    <a:cubicBezTo>
                      <a:pt x="11215" y="10115"/>
                      <a:pt x="10866" y="10943"/>
                      <a:pt x="10516" y="11733"/>
                    </a:cubicBezTo>
                    <a:cubicBezTo>
                      <a:pt x="10498" y="11788"/>
                      <a:pt x="10479" y="11825"/>
                      <a:pt x="10461" y="11862"/>
                    </a:cubicBezTo>
                    <a:cubicBezTo>
                      <a:pt x="10755" y="10575"/>
                      <a:pt x="10866" y="9325"/>
                      <a:pt x="10976" y="7946"/>
                    </a:cubicBezTo>
                    <a:lnTo>
                      <a:pt x="11013" y="7578"/>
                    </a:lnTo>
                    <a:cubicBezTo>
                      <a:pt x="11068" y="6733"/>
                      <a:pt x="11141" y="5924"/>
                      <a:pt x="11178" y="5096"/>
                    </a:cubicBezTo>
                    <a:cubicBezTo>
                      <a:pt x="11196" y="4600"/>
                      <a:pt x="11233" y="3975"/>
                      <a:pt x="11215" y="3350"/>
                    </a:cubicBezTo>
                    <a:lnTo>
                      <a:pt x="11215" y="3240"/>
                    </a:lnTo>
                    <a:cubicBezTo>
                      <a:pt x="11196" y="3001"/>
                      <a:pt x="11196" y="2798"/>
                      <a:pt x="11307" y="2615"/>
                    </a:cubicBezTo>
                    <a:cubicBezTo>
                      <a:pt x="11362" y="2523"/>
                      <a:pt x="11344" y="2412"/>
                      <a:pt x="11252" y="2357"/>
                    </a:cubicBezTo>
                    <a:cubicBezTo>
                      <a:pt x="11217" y="2336"/>
                      <a:pt x="11180" y="2326"/>
                      <a:pt x="11144" y="2326"/>
                    </a:cubicBezTo>
                    <a:cubicBezTo>
                      <a:pt x="11085" y="2326"/>
                      <a:pt x="11029" y="2355"/>
                      <a:pt x="10994" y="2412"/>
                    </a:cubicBezTo>
                    <a:cubicBezTo>
                      <a:pt x="10829" y="2706"/>
                      <a:pt x="10829" y="2982"/>
                      <a:pt x="10847" y="3240"/>
                    </a:cubicBezTo>
                    <a:lnTo>
                      <a:pt x="10847" y="3368"/>
                    </a:lnTo>
                    <a:cubicBezTo>
                      <a:pt x="10866" y="3957"/>
                      <a:pt x="10829" y="4600"/>
                      <a:pt x="10810" y="5078"/>
                    </a:cubicBezTo>
                    <a:cubicBezTo>
                      <a:pt x="10774" y="5905"/>
                      <a:pt x="10700" y="6714"/>
                      <a:pt x="10645" y="7560"/>
                    </a:cubicBezTo>
                    <a:lnTo>
                      <a:pt x="10608" y="7928"/>
                    </a:lnTo>
                    <a:cubicBezTo>
                      <a:pt x="10461" y="9748"/>
                      <a:pt x="10296" y="11384"/>
                      <a:pt x="9744" y="13112"/>
                    </a:cubicBezTo>
                    <a:cubicBezTo>
                      <a:pt x="9468" y="13958"/>
                      <a:pt x="9137" y="14822"/>
                      <a:pt x="8825" y="15631"/>
                    </a:cubicBezTo>
                    <a:cubicBezTo>
                      <a:pt x="8819" y="15637"/>
                      <a:pt x="8815" y="15643"/>
                      <a:pt x="8812" y="15648"/>
                    </a:cubicBezTo>
                    <a:lnTo>
                      <a:pt x="8812" y="15648"/>
                    </a:lnTo>
                    <a:cubicBezTo>
                      <a:pt x="8825" y="15596"/>
                      <a:pt x="8827" y="15533"/>
                      <a:pt x="8843" y="15484"/>
                    </a:cubicBezTo>
                    <a:lnTo>
                      <a:pt x="8843" y="15428"/>
                    </a:lnTo>
                    <a:cubicBezTo>
                      <a:pt x="8880" y="15153"/>
                      <a:pt x="8917" y="14914"/>
                      <a:pt x="8990" y="14656"/>
                    </a:cubicBezTo>
                    <a:cubicBezTo>
                      <a:pt x="9303" y="13443"/>
                      <a:pt x="9487" y="12211"/>
                      <a:pt x="9671" y="11016"/>
                    </a:cubicBezTo>
                    <a:cubicBezTo>
                      <a:pt x="9726" y="10649"/>
                      <a:pt x="9781" y="10262"/>
                      <a:pt x="9836" y="9895"/>
                    </a:cubicBezTo>
                    <a:cubicBezTo>
                      <a:pt x="9928" y="9325"/>
                      <a:pt x="10001" y="8755"/>
                      <a:pt x="10057" y="8185"/>
                    </a:cubicBezTo>
                    <a:cubicBezTo>
                      <a:pt x="10130" y="7615"/>
                      <a:pt x="10204" y="7008"/>
                      <a:pt x="10296" y="6420"/>
                    </a:cubicBezTo>
                    <a:cubicBezTo>
                      <a:pt x="10406" y="5813"/>
                      <a:pt x="10424" y="5170"/>
                      <a:pt x="10461" y="4545"/>
                    </a:cubicBezTo>
                    <a:cubicBezTo>
                      <a:pt x="10479" y="4214"/>
                      <a:pt x="10498" y="3865"/>
                      <a:pt x="10516" y="3515"/>
                    </a:cubicBezTo>
                    <a:cubicBezTo>
                      <a:pt x="10535" y="3405"/>
                      <a:pt x="10535" y="3276"/>
                      <a:pt x="10553" y="3166"/>
                    </a:cubicBezTo>
                    <a:cubicBezTo>
                      <a:pt x="10608" y="2541"/>
                      <a:pt x="10663" y="1879"/>
                      <a:pt x="10553" y="1236"/>
                    </a:cubicBezTo>
                    <a:cubicBezTo>
                      <a:pt x="10537" y="1153"/>
                      <a:pt x="10461" y="1086"/>
                      <a:pt x="10366" y="1086"/>
                    </a:cubicBezTo>
                    <a:cubicBezTo>
                      <a:pt x="10355" y="1086"/>
                      <a:pt x="10344" y="1087"/>
                      <a:pt x="10332" y="1089"/>
                    </a:cubicBezTo>
                    <a:cubicBezTo>
                      <a:pt x="10240" y="1107"/>
                      <a:pt x="10167" y="1199"/>
                      <a:pt x="10185" y="1309"/>
                    </a:cubicBezTo>
                    <a:cubicBezTo>
                      <a:pt x="10296" y="1898"/>
                      <a:pt x="10240" y="2504"/>
                      <a:pt x="10185" y="3129"/>
                    </a:cubicBezTo>
                    <a:cubicBezTo>
                      <a:pt x="10167" y="3258"/>
                      <a:pt x="10167" y="3368"/>
                      <a:pt x="10149" y="3497"/>
                    </a:cubicBezTo>
                    <a:cubicBezTo>
                      <a:pt x="10130" y="3828"/>
                      <a:pt x="10112" y="4196"/>
                      <a:pt x="10093" y="4527"/>
                    </a:cubicBezTo>
                    <a:cubicBezTo>
                      <a:pt x="10057" y="5133"/>
                      <a:pt x="10038" y="5777"/>
                      <a:pt x="9946" y="6365"/>
                    </a:cubicBezTo>
                    <a:cubicBezTo>
                      <a:pt x="9836" y="6953"/>
                      <a:pt x="9762" y="7560"/>
                      <a:pt x="9689" y="8148"/>
                    </a:cubicBezTo>
                    <a:cubicBezTo>
                      <a:pt x="9634" y="8700"/>
                      <a:pt x="9560" y="9270"/>
                      <a:pt x="9468" y="9840"/>
                    </a:cubicBezTo>
                    <a:cubicBezTo>
                      <a:pt x="9413" y="10207"/>
                      <a:pt x="9358" y="10593"/>
                      <a:pt x="9303" y="10961"/>
                    </a:cubicBezTo>
                    <a:cubicBezTo>
                      <a:pt x="9119" y="12193"/>
                      <a:pt x="8935" y="13369"/>
                      <a:pt x="8623" y="14564"/>
                    </a:cubicBezTo>
                    <a:cubicBezTo>
                      <a:pt x="8549" y="14840"/>
                      <a:pt x="8512" y="15098"/>
                      <a:pt x="8476" y="15373"/>
                    </a:cubicBezTo>
                    <a:lnTo>
                      <a:pt x="8476" y="15428"/>
                    </a:lnTo>
                    <a:cubicBezTo>
                      <a:pt x="8439" y="15741"/>
                      <a:pt x="8347" y="15998"/>
                      <a:pt x="8255" y="16274"/>
                    </a:cubicBezTo>
                    <a:cubicBezTo>
                      <a:pt x="8237" y="16329"/>
                      <a:pt x="8218" y="16384"/>
                      <a:pt x="8200" y="16440"/>
                    </a:cubicBezTo>
                    <a:cubicBezTo>
                      <a:pt x="8200" y="15723"/>
                      <a:pt x="8163" y="14987"/>
                      <a:pt x="8126" y="14252"/>
                    </a:cubicBezTo>
                    <a:cubicBezTo>
                      <a:pt x="8328" y="12763"/>
                      <a:pt x="8641" y="11127"/>
                      <a:pt x="9101" y="9233"/>
                    </a:cubicBezTo>
                    <a:cubicBezTo>
                      <a:pt x="9358" y="8240"/>
                      <a:pt x="9432" y="7266"/>
                      <a:pt x="9358" y="6181"/>
                    </a:cubicBezTo>
                    <a:cubicBezTo>
                      <a:pt x="9340" y="5960"/>
                      <a:pt x="9321" y="5740"/>
                      <a:pt x="9303" y="5519"/>
                    </a:cubicBezTo>
                    <a:cubicBezTo>
                      <a:pt x="9211" y="4214"/>
                      <a:pt x="9101" y="2872"/>
                      <a:pt x="9597" y="1677"/>
                    </a:cubicBezTo>
                    <a:cubicBezTo>
                      <a:pt x="9634" y="1585"/>
                      <a:pt x="9579" y="1475"/>
                      <a:pt x="9487" y="1438"/>
                    </a:cubicBezTo>
                    <a:cubicBezTo>
                      <a:pt x="9463" y="1428"/>
                      <a:pt x="9438" y="1424"/>
                      <a:pt x="9413" y="1424"/>
                    </a:cubicBezTo>
                    <a:cubicBezTo>
                      <a:pt x="9343" y="1424"/>
                      <a:pt x="9275" y="1462"/>
                      <a:pt x="9248" y="1530"/>
                    </a:cubicBezTo>
                    <a:cubicBezTo>
                      <a:pt x="8733" y="2817"/>
                      <a:pt x="8843" y="4196"/>
                      <a:pt x="8935" y="5538"/>
                    </a:cubicBezTo>
                    <a:cubicBezTo>
                      <a:pt x="8954" y="5758"/>
                      <a:pt x="8972" y="5979"/>
                      <a:pt x="8990" y="6199"/>
                    </a:cubicBezTo>
                    <a:cubicBezTo>
                      <a:pt x="9064" y="7247"/>
                      <a:pt x="8990" y="8185"/>
                      <a:pt x="8751" y="9159"/>
                    </a:cubicBezTo>
                    <a:cubicBezTo>
                      <a:pt x="8549" y="10005"/>
                      <a:pt x="8365" y="10796"/>
                      <a:pt x="8200" y="11549"/>
                    </a:cubicBezTo>
                    <a:cubicBezTo>
                      <a:pt x="8218" y="11035"/>
                      <a:pt x="8218" y="10501"/>
                      <a:pt x="8200" y="9987"/>
                    </a:cubicBezTo>
                    <a:lnTo>
                      <a:pt x="8200" y="9619"/>
                    </a:lnTo>
                    <a:cubicBezTo>
                      <a:pt x="8200" y="9270"/>
                      <a:pt x="8218" y="8902"/>
                      <a:pt x="8237" y="8571"/>
                    </a:cubicBezTo>
                    <a:cubicBezTo>
                      <a:pt x="8255" y="8240"/>
                      <a:pt x="8273" y="7891"/>
                      <a:pt x="8273" y="7542"/>
                    </a:cubicBezTo>
                    <a:cubicBezTo>
                      <a:pt x="8273" y="7358"/>
                      <a:pt x="8255" y="7082"/>
                      <a:pt x="8218" y="6769"/>
                    </a:cubicBezTo>
                    <a:cubicBezTo>
                      <a:pt x="8145" y="5997"/>
                      <a:pt x="8016" y="4692"/>
                      <a:pt x="8365" y="4398"/>
                    </a:cubicBezTo>
                    <a:cubicBezTo>
                      <a:pt x="8457" y="4324"/>
                      <a:pt x="8457" y="4214"/>
                      <a:pt x="8402" y="4140"/>
                    </a:cubicBezTo>
                    <a:cubicBezTo>
                      <a:pt x="8361" y="4089"/>
                      <a:pt x="8307" y="4066"/>
                      <a:pt x="8256" y="4066"/>
                    </a:cubicBezTo>
                    <a:cubicBezTo>
                      <a:pt x="8216" y="4066"/>
                      <a:pt x="8177" y="4080"/>
                      <a:pt x="8145" y="4104"/>
                    </a:cubicBezTo>
                    <a:cubicBezTo>
                      <a:pt x="7630" y="4527"/>
                      <a:pt x="7740" y="5795"/>
                      <a:pt x="7850" y="6806"/>
                    </a:cubicBezTo>
                    <a:cubicBezTo>
                      <a:pt x="7887" y="7100"/>
                      <a:pt x="7906" y="7376"/>
                      <a:pt x="7906" y="7542"/>
                    </a:cubicBezTo>
                    <a:cubicBezTo>
                      <a:pt x="7906" y="7891"/>
                      <a:pt x="7887" y="8222"/>
                      <a:pt x="7869" y="8553"/>
                    </a:cubicBezTo>
                    <a:cubicBezTo>
                      <a:pt x="7850" y="8902"/>
                      <a:pt x="7832" y="9251"/>
                      <a:pt x="7832" y="9619"/>
                    </a:cubicBezTo>
                    <a:lnTo>
                      <a:pt x="7832" y="9987"/>
                    </a:lnTo>
                    <a:cubicBezTo>
                      <a:pt x="7850" y="10410"/>
                      <a:pt x="7850" y="10851"/>
                      <a:pt x="7850" y="11292"/>
                    </a:cubicBezTo>
                    <a:cubicBezTo>
                      <a:pt x="7814" y="10961"/>
                      <a:pt x="7759" y="10649"/>
                      <a:pt x="7722" y="10318"/>
                    </a:cubicBezTo>
                    <a:cubicBezTo>
                      <a:pt x="7667" y="9968"/>
                      <a:pt x="7630" y="9601"/>
                      <a:pt x="7593" y="9251"/>
                    </a:cubicBezTo>
                    <a:cubicBezTo>
                      <a:pt x="7538" y="8681"/>
                      <a:pt x="7483" y="8093"/>
                      <a:pt x="7354" y="7486"/>
                    </a:cubicBezTo>
                    <a:cubicBezTo>
                      <a:pt x="7225" y="6843"/>
                      <a:pt x="7023" y="5869"/>
                      <a:pt x="6968" y="4913"/>
                    </a:cubicBezTo>
                    <a:cubicBezTo>
                      <a:pt x="6968" y="4857"/>
                      <a:pt x="6950" y="4802"/>
                      <a:pt x="6950" y="4729"/>
                    </a:cubicBezTo>
                    <a:cubicBezTo>
                      <a:pt x="6913" y="4306"/>
                      <a:pt x="6858" y="3589"/>
                      <a:pt x="7078" y="3276"/>
                    </a:cubicBezTo>
                    <a:cubicBezTo>
                      <a:pt x="7152" y="3203"/>
                      <a:pt x="7133" y="3093"/>
                      <a:pt x="7042" y="3019"/>
                    </a:cubicBezTo>
                    <a:cubicBezTo>
                      <a:pt x="7014" y="2998"/>
                      <a:pt x="6981" y="2988"/>
                      <a:pt x="6947" y="2988"/>
                    </a:cubicBezTo>
                    <a:cubicBezTo>
                      <a:pt x="6890" y="2988"/>
                      <a:pt x="6830" y="3017"/>
                      <a:pt x="6784" y="3074"/>
                    </a:cubicBezTo>
                    <a:cubicBezTo>
                      <a:pt x="6472" y="3479"/>
                      <a:pt x="6545" y="4251"/>
                      <a:pt x="6582" y="4765"/>
                    </a:cubicBezTo>
                    <a:cubicBezTo>
                      <a:pt x="6582" y="4821"/>
                      <a:pt x="6600" y="4876"/>
                      <a:pt x="6600" y="4931"/>
                    </a:cubicBezTo>
                    <a:cubicBezTo>
                      <a:pt x="6655" y="5905"/>
                      <a:pt x="6858" y="6898"/>
                      <a:pt x="6986" y="7560"/>
                    </a:cubicBezTo>
                    <a:cubicBezTo>
                      <a:pt x="7115" y="8148"/>
                      <a:pt x="7170" y="8700"/>
                      <a:pt x="7225" y="9288"/>
                    </a:cubicBezTo>
                    <a:cubicBezTo>
                      <a:pt x="7262" y="9637"/>
                      <a:pt x="7299" y="10005"/>
                      <a:pt x="7354" y="10373"/>
                    </a:cubicBezTo>
                    <a:cubicBezTo>
                      <a:pt x="7501" y="11476"/>
                      <a:pt x="7630" y="12524"/>
                      <a:pt x="7703" y="13553"/>
                    </a:cubicBezTo>
                    <a:cubicBezTo>
                      <a:pt x="7648" y="14252"/>
                      <a:pt x="7593" y="14932"/>
                      <a:pt x="7556" y="15612"/>
                    </a:cubicBezTo>
                    <a:cubicBezTo>
                      <a:pt x="7501" y="15520"/>
                      <a:pt x="7446" y="15410"/>
                      <a:pt x="7372" y="15300"/>
                    </a:cubicBezTo>
                    <a:cubicBezTo>
                      <a:pt x="7354" y="15263"/>
                      <a:pt x="7317" y="15208"/>
                      <a:pt x="7281" y="15171"/>
                    </a:cubicBezTo>
                    <a:cubicBezTo>
                      <a:pt x="7281" y="15079"/>
                      <a:pt x="7262" y="14987"/>
                      <a:pt x="7244" y="14895"/>
                    </a:cubicBezTo>
                    <a:cubicBezTo>
                      <a:pt x="7244" y="14767"/>
                      <a:pt x="7262" y="14638"/>
                      <a:pt x="7262" y="14509"/>
                    </a:cubicBezTo>
                    <a:lnTo>
                      <a:pt x="7262" y="14362"/>
                    </a:lnTo>
                    <a:cubicBezTo>
                      <a:pt x="7262" y="14178"/>
                      <a:pt x="7281" y="13994"/>
                      <a:pt x="7317" y="13792"/>
                    </a:cubicBezTo>
                    <a:cubicBezTo>
                      <a:pt x="7336" y="13516"/>
                      <a:pt x="7372" y="13222"/>
                      <a:pt x="7354" y="12928"/>
                    </a:cubicBezTo>
                    <a:cubicBezTo>
                      <a:pt x="7336" y="12358"/>
                      <a:pt x="7115" y="11825"/>
                      <a:pt x="6858" y="11310"/>
                    </a:cubicBezTo>
                    <a:cubicBezTo>
                      <a:pt x="6821" y="10998"/>
                      <a:pt x="6784" y="10704"/>
                      <a:pt x="6747" y="10391"/>
                    </a:cubicBezTo>
                    <a:cubicBezTo>
                      <a:pt x="6674" y="9932"/>
                      <a:pt x="6619" y="9454"/>
                      <a:pt x="6564" y="8976"/>
                    </a:cubicBezTo>
                    <a:cubicBezTo>
                      <a:pt x="6564" y="8939"/>
                      <a:pt x="6564" y="8884"/>
                      <a:pt x="6545" y="8810"/>
                    </a:cubicBezTo>
                    <a:cubicBezTo>
                      <a:pt x="6527" y="8645"/>
                      <a:pt x="6453" y="8130"/>
                      <a:pt x="6527" y="8020"/>
                    </a:cubicBezTo>
                    <a:cubicBezTo>
                      <a:pt x="6600" y="7964"/>
                      <a:pt x="6619" y="7854"/>
                      <a:pt x="6564" y="7762"/>
                    </a:cubicBezTo>
                    <a:cubicBezTo>
                      <a:pt x="6530" y="7718"/>
                      <a:pt x="6470" y="7693"/>
                      <a:pt x="6411" y="7693"/>
                    </a:cubicBezTo>
                    <a:cubicBezTo>
                      <a:pt x="6373" y="7693"/>
                      <a:pt x="6335" y="7704"/>
                      <a:pt x="6306" y="7725"/>
                    </a:cubicBezTo>
                    <a:cubicBezTo>
                      <a:pt x="6067" y="7891"/>
                      <a:pt x="6104" y="8332"/>
                      <a:pt x="6177" y="8865"/>
                    </a:cubicBezTo>
                    <a:cubicBezTo>
                      <a:pt x="6196" y="8920"/>
                      <a:pt x="6196" y="8976"/>
                      <a:pt x="6196" y="9012"/>
                    </a:cubicBezTo>
                    <a:cubicBezTo>
                      <a:pt x="6251" y="9472"/>
                      <a:pt x="6306" y="9913"/>
                      <a:pt x="6361" y="10354"/>
                    </a:cubicBezTo>
                    <a:cubicBezTo>
                      <a:pt x="6325" y="10281"/>
                      <a:pt x="6269" y="10189"/>
                      <a:pt x="6196" y="10097"/>
                    </a:cubicBezTo>
                    <a:cubicBezTo>
                      <a:pt x="5699" y="9288"/>
                      <a:pt x="5019" y="8167"/>
                      <a:pt x="5497" y="7468"/>
                    </a:cubicBezTo>
                    <a:cubicBezTo>
                      <a:pt x="5552" y="7394"/>
                      <a:pt x="5534" y="7284"/>
                      <a:pt x="5442" y="7229"/>
                    </a:cubicBezTo>
                    <a:cubicBezTo>
                      <a:pt x="5414" y="7201"/>
                      <a:pt x="5381" y="7189"/>
                      <a:pt x="5346" y="7189"/>
                    </a:cubicBezTo>
                    <a:cubicBezTo>
                      <a:pt x="5290" y="7189"/>
                      <a:pt x="5230" y="7220"/>
                      <a:pt x="5185" y="7266"/>
                    </a:cubicBezTo>
                    <a:cubicBezTo>
                      <a:pt x="4596" y="8167"/>
                      <a:pt x="5332" y="9380"/>
                      <a:pt x="5883" y="10281"/>
                    </a:cubicBezTo>
                    <a:cubicBezTo>
                      <a:pt x="6012" y="10501"/>
                      <a:pt x="6141" y="10704"/>
                      <a:pt x="6233" y="10869"/>
                    </a:cubicBezTo>
                    <a:lnTo>
                      <a:pt x="6325" y="11053"/>
                    </a:lnTo>
                    <a:cubicBezTo>
                      <a:pt x="6380" y="11182"/>
                      <a:pt x="6453" y="11292"/>
                      <a:pt x="6508" y="11421"/>
                    </a:cubicBezTo>
                    <a:cubicBezTo>
                      <a:pt x="6545" y="11807"/>
                      <a:pt x="6582" y="12174"/>
                      <a:pt x="6619" y="12560"/>
                    </a:cubicBezTo>
                    <a:cubicBezTo>
                      <a:pt x="6637" y="13167"/>
                      <a:pt x="6692" y="13719"/>
                      <a:pt x="6784" y="14289"/>
                    </a:cubicBezTo>
                    <a:cubicBezTo>
                      <a:pt x="6472" y="13719"/>
                      <a:pt x="6214" y="13094"/>
                      <a:pt x="5994" y="12450"/>
                    </a:cubicBezTo>
                    <a:cubicBezTo>
                      <a:pt x="5975" y="12358"/>
                      <a:pt x="5938" y="12266"/>
                      <a:pt x="5902" y="12156"/>
                    </a:cubicBezTo>
                    <a:cubicBezTo>
                      <a:pt x="5718" y="11678"/>
                      <a:pt x="5460" y="10961"/>
                      <a:pt x="5589" y="10575"/>
                    </a:cubicBezTo>
                    <a:cubicBezTo>
                      <a:pt x="5626" y="10483"/>
                      <a:pt x="5571" y="10373"/>
                      <a:pt x="5479" y="10336"/>
                    </a:cubicBezTo>
                    <a:cubicBezTo>
                      <a:pt x="5459" y="10328"/>
                      <a:pt x="5439" y="10324"/>
                      <a:pt x="5418" y="10324"/>
                    </a:cubicBezTo>
                    <a:cubicBezTo>
                      <a:pt x="5343" y="10324"/>
                      <a:pt x="5269" y="10374"/>
                      <a:pt x="5240" y="10446"/>
                    </a:cubicBezTo>
                    <a:cubicBezTo>
                      <a:pt x="5056" y="10961"/>
                      <a:pt x="5350" y="11733"/>
                      <a:pt x="5552" y="12285"/>
                    </a:cubicBezTo>
                    <a:cubicBezTo>
                      <a:pt x="5589" y="12395"/>
                      <a:pt x="5626" y="12487"/>
                      <a:pt x="5644" y="12560"/>
                    </a:cubicBezTo>
                    <a:cubicBezTo>
                      <a:pt x="5810" y="13075"/>
                      <a:pt x="6012" y="13553"/>
                      <a:pt x="6233" y="14013"/>
                    </a:cubicBezTo>
                    <a:cubicBezTo>
                      <a:pt x="5902" y="13572"/>
                      <a:pt x="5608" y="13130"/>
                      <a:pt x="5387" y="12634"/>
                    </a:cubicBezTo>
                    <a:cubicBezTo>
                      <a:pt x="5369" y="12597"/>
                      <a:pt x="5350" y="12542"/>
                      <a:pt x="5313" y="12469"/>
                    </a:cubicBezTo>
                    <a:cubicBezTo>
                      <a:pt x="5074" y="11917"/>
                      <a:pt x="4946" y="11568"/>
                      <a:pt x="4964" y="11457"/>
                    </a:cubicBezTo>
                    <a:cubicBezTo>
                      <a:pt x="5019" y="11384"/>
                      <a:pt x="5001" y="11292"/>
                      <a:pt x="4946" y="11218"/>
                    </a:cubicBezTo>
                    <a:cubicBezTo>
                      <a:pt x="4909" y="11182"/>
                      <a:pt x="4863" y="11163"/>
                      <a:pt x="4817" y="11163"/>
                    </a:cubicBezTo>
                    <a:cubicBezTo>
                      <a:pt x="4771" y="11163"/>
                      <a:pt x="4725" y="11182"/>
                      <a:pt x="4688" y="11218"/>
                    </a:cubicBezTo>
                    <a:cubicBezTo>
                      <a:pt x="4486" y="11402"/>
                      <a:pt x="4615" y="11825"/>
                      <a:pt x="4982" y="12616"/>
                    </a:cubicBezTo>
                    <a:cubicBezTo>
                      <a:pt x="5019" y="12689"/>
                      <a:pt x="5038" y="12744"/>
                      <a:pt x="5056" y="12781"/>
                    </a:cubicBezTo>
                    <a:cubicBezTo>
                      <a:pt x="5295" y="13351"/>
                      <a:pt x="5644" y="13829"/>
                      <a:pt x="5994" y="14307"/>
                    </a:cubicBezTo>
                    <a:cubicBezTo>
                      <a:pt x="6251" y="14656"/>
                      <a:pt x="6508" y="15006"/>
                      <a:pt x="6711" y="15392"/>
                    </a:cubicBezTo>
                    <a:cubicBezTo>
                      <a:pt x="6747" y="15447"/>
                      <a:pt x="6766" y="15520"/>
                      <a:pt x="6803" y="15576"/>
                    </a:cubicBezTo>
                    <a:cubicBezTo>
                      <a:pt x="6784" y="15667"/>
                      <a:pt x="6766" y="15741"/>
                      <a:pt x="6729" y="15833"/>
                    </a:cubicBezTo>
                    <a:cubicBezTo>
                      <a:pt x="6711" y="15906"/>
                      <a:pt x="6747" y="15998"/>
                      <a:pt x="6821" y="16054"/>
                    </a:cubicBezTo>
                    <a:lnTo>
                      <a:pt x="6858" y="16054"/>
                    </a:lnTo>
                    <a:cubicBezTo>
                      <a:pt x="6876" y="16063"/>
                      <a:pt x="6899" y="16067"/>
                      <a:pt x="6922" y="16067"/>
                    </a:cubicBezTo>
                    <a:cubicBezTo>
                      <a:pt x="6945" y="16067"/>
                      <a:pt x="6968" y="16063"/>
                      <a:pt x="6986" y="16054"/>
                    </a:cubicBezTo>
                    <a:cubicBezTo>
                      <a:pt x="7023" y="16145"/>
                      <a:pt x="7060" y="16256"/>
                      <a:pt x="7078" y="16348"/>
                    </a:cubicBezTo>
                    <a:lnTo>
                      <a:pt x="6637" y="15998"/>
                    </a:lnTo>
                    <a:lnTo>
                      <a:pt x="5828" y="14509"/>
                    </a:lnTo>
                    <a:lnTo>
                      <a:pt x="4872" y="14509"/>
                    </a:lnTo>
                    <a:lnTo>
                      <a:pt x="3273" y="11623"/>
                    </a:lnTo>
                    <a:lnTo>
                      <a:pt x="0" y="10483"/>
                    </a:lnTo>
                    <a:lnTo>
                      <a:pt x="0" y="44899"/>
                    </a:lnTo>
                    <a:lnTo>
                      <a:pt x="47248" y="44899"/>
                    </a:lnTo>
                    <a:lnTo>
                      <a:pt x="47598" y="43207"/>
                    </a:lnTo>
                    <a:lnTo>
                      <a:pt x="48407" y="41093"/>
                    </a:lnTo>
                    <a:lnTo>
                      <a:pt x="46954" y="38593"/>
                    </a:lnTo>
                    <a:lnTo>
                      <a:pt x="45520" y="37288"/>
                    </a:lnTo>
                    <a:lnTo>
                      <a:pt x="44086" y="36001"/>
                    </a:lnTo>
                    <a:lnTo>
                      <a:pt x="43112" y="33978"/>
                    </a:lnTo>
                    <a:lnTo>
                      <a:pt x="41512" y="33133"/>
                    </a:lnTo>
                    <a:lnTo>
                      <a:pt x="38792" y="32452"/>
                    </a:lnTo>
                    <a:lnTo>
                      <a:pt x="34949" y="31938"/>
                    </a:lnTo>
                    <a:lnTo>
                      <a:pt x="34122" y="30743"/>
                    </a:lnTo>
                    <a:lnTo>
                      <a:pt x="34361" y="30835"/>
                    </a:lnTo>
                    <a:cubicBezTo>
                      <a:pt x="34361" y="30835"/>
                      <a:pt x="34471" y="30816"/>
                      <a:pt x="34508" y="30393"/>
                    </a:cubicBezTo>
                    <a:cubicBezTo>
                      <a:pt x="34525" y="30195"/>
                      <a:pt x="34534" y="30142"/>
                      <a:pt x="34539" y="30142"/>
                    </a:cubicBezTo>
                    <a:cubicBezTo>
                      <a:pt x="34545" y="30142"/>
                      <a:pt x="34545" y="30210"/>
                      <a:pt x="34545" y="30210"/>
                    </a:cubicBezTo>
                    <a:lnTo>
                      <a:pt x="34618" y="29860"/>
                    </a:lnTo>
                    <a:lnTo>
                      <a:pt x="34820" y="29511"/>
                    </a:lnTo>
                    <a:lnTo>
                      <a:pt x="34968" y="29419"/>
                    </a:lnTo>
                    <a:lnTo>
                      <a:pt x="35317" y="29327"/>
                    </a:lnTo>
                    <a:cubicBezTo>
                      <a:pt x="35317" y="29327"/>
                      <a:pt x="35648" y="29382"/>
                      <a:pt x="35721" y="29401"/>
                    </a:cubicBezTo>
                    <a:cubicBezTo>
                      <a:pt x="35740" y="29404"/>
                      <a:pt x="35762" y="29406"/>
                      <a:pt x="35786" y="29406"/>
                    </a:cubicBezTo>
                    <a:cubicBezTo>
                      <a:pt x="35881" y="29406"/>
                      <a:pt x="36004" y="29382"/>
                      <a:pt x="36034" y="29382"/>
                    </a:cubicBezTo>
                    <a:cubicBezTo>
                      <a:pt x="36041" y="29386"/>
                      <a:pt x="36060" y="29387"/>
                      <a:pt x="36086" y="29387"/>
                    </a:cubicBezTo>
                    <a:cubicBezTo>
                      <a:pt x="36190" y="29387"/>
                      <a:pt x="36402" y="29364"/>
                      <a:pt x="36402" y="29364"/>
                    </a:cubicBezTo>
                    <a:lnTo>
                      <a:pt x="36659" y="29198"/>
                    </a:lnTo>
                    <a:lnTo>
                      <a:pt x="36732" y="29015"/>
                    </a:lnTo>
                    <a:lnTo>
                      <a:pt x="36677" y="28831"/>
                    </a:lnTo>
                    <a:lnTo>
                      <a:pt x="36457" y="28794"/>
                    </a:lnTo>
                    <a:lnTo>
                      <a:pt x="36034" y="28684"/>
                    </a:lnTo>
                    <a:lnTo>
                      <a:pt x="35960" y="28481"/>
                    </a:lnTo>
                    <a:lnTo>
                      <a:pt x="36107" y="28224"/>
                    </a:lnTo>
                    <a:lnTo>
                      <a:pt x="36273" y="28040"/>
                    </a:lnTo>
                    <a:lnTo>
                      <a:pt x="36383" y="27893"/>
                    </a:lnTo>
                    <a:cubicBezTo>
                      <a:pt x="36383" y="27893"/>
                      <a:pt x="36420" y="27636"/>
                      <a:pt x="36438" y="27544"/>
                    </a:cubicBezTo>
                    <a:cubicBezTo>
                      <a:pt x="36457" y="27433"/>
                      <a:pt x="36383" y="27305"/>
                      <a:pt x="36346" y="27250"/>
                    </a:cubicBezTo>
                    <a:cubicBezTo>
                      <a:pt x="36310" y="27176"/>
                      <a:pt x="36034" y="27029"/>
                      <a:pt x="36034" y="27029"/>
                    </a:cubicBezTo>
                    <a:lnTo>
                      <a:pt x="35685" y="27323"/>
                    </a:lnTo>
                    <a:lnTo>
                      <a:pt x="35280" y="27654"/>
                    </a:lnTo>
                    <a:cubicBezTo>
                      <a:pt x="35280" y="27654"/>
                      <a:pt x="34802" y="27967"/>
                      <a:pt x="34692" y="27967"/>
                    </a:cubicBezTo>
                    <a:cubicBezTo>
                      <a:pt x="34600" y="27985"/>
                      <a:pt x="34067" y="28353"/>
                      <a:pt x="34067" y="28353"/>
                    </a:cubicBezTo>
                    <a:lnTo>
                      <a:pt x="33791" y="28316"/>
                    </a:lnTo>
                    <a:lnTo>
                      <a:pt x="33662" y="28150"/>
                    </a:lnTo>
                    <a:lnTo>
                      <a:pt x="33626" y="28022"/>
                    </a:lnTo>
                    <a:cubicBezTo>
                      <a:pt x="33626" y="28022"/>
                      <a:pt x="33552" y="28003"/>
                      <a:pt x="33423" y="27985"/>
                    </a:cubicBezTo>
                    <a:cubicBezTo>
                      <a:pt x="33402" y="27979"/>
                      <a:pt x="33381" y="27976"/>
                      <a:pt x="33362" y="27976"/>
                    </a:cubicBezTo>
                    <a:cubicBezTo>
                      <a:pt x="33266" y="27976"/>
                      <a:pt x="33203" y="28040"/>
                      <a:pt x="33203" y="28040"/>
                    </a:cubicBezTo>
                    <a:lnTo>
                      <a:pt x="32853" y="28206"/>
                    </a:lnTo>
                    <a:lnTo>
                      <a:pt x="32688" y="28500"/>
                    </a:lnTo>
                    <a:lnTo>
                      <a:pt x="32559" y="28426"/>
                    </a:lnTo>
                    <a:cubicBezTo>
                      <a:pt x="32559" y="28426"/>
                      <a:pt x="32614" y="28224"/>
                      <a:pt x="32614" y="28187"/>
                    </a:cubicBezTo>
                    <a:cubicBezTo>
                      <a:pt x="32633" y="28150"/>
                      <a:pt x="32872" y="27948"/>
                      <a:pt x="32872" y="27948"/>
                    </a:cubicBezTo>
                    <a:lnTo>
                      <a:pt x="32945" y="27599"/>
                    </a:lnTo>
                    <a:cubicBezTo>
                      <a:pt x="32945" y="27599"/>
                      <a:pt x="32614" y="27525"/>
                      <a:pt x="32559" y="27507"/>
                    </a:cubicBezTo>
                    <a:cubicBezTo>
                      <a:pt x="32515" y="27507"/>
                      <a:pt x="32259" y="27483"/>
                      <a:pt x="32140" y="27483"/>
                    </a:cubicBezTo>
                    <a:cubicBezTo>
                      <a:pt x="32110" y="27483"/>
                      <a:pt x="32089" y="27485"/>
                      <a:pt x="32081" y="27489"/>
                    </a:cubicBezTo>
                    <a:cubicBezTo>
                      <a:pt x="32026" y="27507"/>
                      <a:pt x="31824" y="27838"/>
                      <a:pt x="31824" y="27838"/>
                    </a:cubicBezTo>
                    <a:lnTo>
                      <a:pt x="31695" y="28114"/>
                    </a:lnTo>
                    <a:lnTo>
                      <a:pt x="31401" y="27930"/>
                    </a:lnTo>
                    <a:lnTo>
                      <a:pt x="31548" y="26919"/>
                    </a:lnTo>
                    <a:lnTo>
                      <a:pt x="32026" y="26147"/>
                    </a:lnTo>
                    <a:lnTo>
                      <a:pt x="32614" y="25908"/>
                    </a:lnTo>
                    <a:cubicBezTo>
                      <a:pt x="32614" y="25908"/>
                      <a:pt x="33515" y="26165"/>
                      <a:pt x="33570" y="26183"/>
                    </a:cubicBezTo>
                    <a:cubicBezTo>
                      <a:pt x="33626" y="26183"/>
                      <a:pt x="34159" y="26128"/>
                      <a:pt x="34159" y="26128"/>
                    </a:cubicBezTo>
                    <a:lnTo>
                      <a:pt x="34416" y="26018"/>
                    </a:lnTo>
                    <a:lnTo>
                      <a:pt x="34765" y="25999"/>
                    </a:lnTo>
                    <a:cubicBezTo>
                      <a:pt x="34765" y="25999"/>
                      <a:pt x="35133" y="26220"/>
                      <a:pt x="35243" y="26238"/>
                    </a:cubicBezTo>
                    <a:cubicBezTo>
                      <a:pt x="35252" y="26242"/>
                      <a:pt x="35261" y="26243"/>
                      <a:pt x="35272" y="26243"/>
                    </a:cubicBezTo>
                    <a:cubicBezTo>
                      <a:pt x="35377" y="26243"/>
                      <a:pt x="35574" y="26091"/>
                      <a:pt x="35574" y="26091"/>
                    </a:cubicBezTo>
                    <a:lnTo>
                      <a:pt x="36034" y="25724"/>
                    </a:lnTo>
                    <a:lnTo>
                      <a:pt x="36622" y="25650"/>
                    </a:lnTo>
                    <a:lnTo>
                      <a:pt x="36769" y="25393"/>
                    </a:lnTo>
                    <a:lnTo>
                      <a:pt x="36806" y="25062"/>
                    </a:lnTo>
                    <a:lnTo>
                      <a:pt x="36677" y="24952"/>
                    </a:lnTo>
                    <a:lnTo>
                      <a:pt x="36328" y="24933"/>
                    </a:lnTo>
                    <a:lnTo>
                      <a:pt x="36144" y="24878"/>
                    </a:lnTo>
                    <a:lnTo>
                      <a:pt x="36089" y="24768"/>
                    </a:lnTo>
                    <a:lnTo>
                      <a:pt x="36144" y="24584"/>
                    </a:lnTo>
                    <a:lnTo>
                      <a:pt x="36420" y="24418"/>
                    </a:lnTo>
                    <a:lnTo>
                      <a:pt x="36751" y="24143"/>
                    </a:lnTo>
                    <a:lnTo>
                      <a:pt x="37192" y="23867"/>
                    </a:lnTo>
                    <a:lnTo>
                      <a:pt x="37431" y="23499"/>
                    </a:lnTo>
                    <a:cubicBezTo>
                      <a:pt x="37431" y="23499"/>
                      <a:pt x="37486" y="23242"/>
                      <a:pt x="37505" y="23150"/>
                    </a:cubicBezTo>
                    <a:cubicBezTo>
                      <a:pt x="37541" y="23040"/>
                      <a:pt x="37394" y="22745"/>
                      <a:pt x="37394" y="22690"/>
                    </a:cubicBezTo>
                    <a:cubicBezTo>
                      <a:pt x="37376" y="22635"/>
                      <a:pt x="37137" y="22598"/>
                      <a:pt x="37137" y="22598"/>
                    </a:cubicBezTo>
                    <a:lnTo>
                      <a:pt x="36861" y="22580"/>
                    </a:lnTo>
                    <a:lnTo>
                      <a:pt x="36438" y="22984"/>
                    </a:lnTo>
                    <a:lnTo>
                      <a:pt x="36181" y="23187"/>
                    </a:lnTo>
                    <a:lnTo>
                      <a:pt x="36254" y="22837"/>
                    </a:lnTo>
                    <a:lnTo>
                      <a:pt x="36346" y="22286"/>
                    </a:lnTo>
                    <a:lnTo>
                      <a:pt x="36199" y="22120"/>
                    </a:lnTo>
                    <a:lnTo>
                      <a:pt x="35924" y="21992"/>
                    </a:lnTo>
                    <a:lnTo>
                      <a:pt x="35703" y="22084"/>
                    </a:lnTo>
                    <a:lnTo>
                      <a:pt x="35519" y="22525"/>
                    </a:lnTo>
                    <a:cubicBezTo>
                      <a:pt x="35519" y="22525"/>
                      <a:pt x="35482" y="23058"/>
                      <a:pt x="35464" y="23095"/>
                    </a:cubicBezTo>
                    <a:cubicBezTo>
                      <a:pt x="35464" y="23132"/>
                      <a:pt x="35243" y="23260"/>
                      <a:pt x="35243" y="23260"/>
                    </a:cubicBezTo>
                    <a:lnTo>
                      <a:pt x="35096" y="23150"/>
                    </a:lnTo>
                    <a:lnTo>
                      <a:pt x="35059" y="22874"/>
                    </a:lnTo>
                    <a:lnTo>
                      <a:pt x="35041" y="22506"/>
                    </a:lnTo>
                    <a:lnTo>
                      <a:pt x="34912" y="22396"/>
                    </a:lnTo>
                    <a:lnTo>
                      <a:pt x="34765" y="22378"/>
                    </a:lnTo>
                    <a:lnTo>
                      <a:pt x="34545" y="22470"/>
                    </a:lnTo>
                    <a:lnTo>
                      <a:pt x="34379" y="23132"/>
                    </a:lnTo>
                    <a:lnTo>
                      <a:pt x="34232" y="23646"/>
                    </a:lnTo>
                    <a:lnTo>
                      <a:pt x="34361" y="23885"/>
                    </a:lnTo>
                    <a:lnTo>
                      <a:pt x="34324" y="24179"/>
                    </a:lnTo>
                    <a:lnTo>
                      <a:pt x="34140" y="24382"/>
                    </a:lnTo>
                    <a:cubicBezTo>
                      <a:pt x="34140" y="24382"/>
                      <a:pt x="33717" y="24455"/>
                      <a:pt x="33662" y="24474"/>
                    </a:cubicBezTo>
                    <a:cubicBezTo>
                      <a:pt x="33607" y="24474"/>
                      <a:pt x="33405" y="24529"/>
                      <a:pt x="33405" y="24529"/>
                    </a:cubicBezTo>
                    <a:lnTo>
                      <a:pt x="33313" y="24786"/>
                    </a:lnTo>
                    <a:lnTo>
                      <a:pt x="32890" y="24952"/>
                    </a:lnTo>
                    <a:lnTo>
                      <a:pt x="32339" y="24841"/>
                    </a:lnTo>
                    <a:lnTo>
                      <a:pt x="32412" y="24492"/>
                    </a:lnTo>
                    <a:lnTo>
                      <a:pt x="32596" y="23977"/>
                    </a:lnTo>
                    <a:lnTo>
                      <a:pt x="32872" y="23738"/>
                    </a:lnTo>
                    <a:lnTo>
                      <a:pt x="33203" y="23518"/>
                    </a:lnTo>
                    <a:lnTo>
                      <a:pt x="33570" y="23389"/>
                    </a:lnTo>
                    <a:lnTo>
                      <a:pt x="33717" y="23205"/>
                    </a:lnTo>
                    <a:lnTo>
                      <a:pt x="33975" y="22984"/>
                    </a:lnTo>
                    <a:lnTo>
                      <a:pt x="34012" y="22580"/>
                    </a:lnTo>
                    <a:lnTo>
                      <a:pt x="34104" y="22304"/>
                    </a:lnTo>
                    <a:lnTo>
                      <a:pt x="35446" y="21367"/>
                    </a:lnTo>
                    <a:lnTo>
                      <a:pt x="35611" y="21311"/>
                    </a:lnTo>
                    <a:lnTo>
                      <a:pt x="36218" y="21698"/>
                    </a:lnTo>
                    <a:lnTo>
                      <a:pt x="36493" y="21992"/>
                    </a:lnTo>
                    <a:lnTo>
                      <a:pt x="36861" y="21973"/>
                    </a:lnTo>
                    <a:lnTo>
                      <a:pt x="37486" y="21881"/>
                    </a:lnTo>
                    <a:lnTo>
                      <a:pt x="37633" y="21642"/>
                    </a:lnTo>
                    <a:lnTo>
                      <a:pt x="37541" y="21440"/>
                    </a:lnTo>
                    <a:lnTo>
                      <a:pt x="37358" y="21385"/>
                    </a:lnTo>
                    <a:lnTo>
                      <a:pt x="37174" y="21385"/>
                    </a:lnTo>
                    <a:lnTo>
                      <a:pt x="36861" y="21440"/>
                    </a:lnTo>
                    <a:lnTo>
                      <a:pt x="36622" y="21201"/>
                    </a:lnTo>
                    <a:lnTo>
                      <a:pt x="36880" y="21128"/>
                    </a:lnTo>
                    <a:lnTo>
                      <a:pt x="37541" y="20944"/>
                    </a:lnTo>
                    <a:lnTo>
                      <a:pt x="38497" y="20815"/>
                    </a:lnTo>
                    <a:cubicBezTo>
                      <a:pt x="38497" y="20815"/>
                      <a:pt x="39122" y="20576"/>
                      <a:pt x="39233" y="20503"/>
                    </a:cubicBezTo>
                    <a:cubicBezTo>
                      <a:pt x="39325" y="20447"/>
                      <a:pt x="39398" y="20264"/>
                      <a:pt x="39435" y="20135"/>
                    </a:cubicBezTo>
                    <a:cubicBezTo>
                      <a:pt x="39472" y="20006"/>
                      <a:pt x="39380" y="19877"/>
                      <a:pt x="39325" y="19786"/>
                    </a:cubicBezTo>
                    <a:cubicBezTo>
                      <a:pt x="39270" y="19712"/>
                      <a:pt x="39049" y="19638"/>
                      <a:pt x="39049" y="19638"/>
                    </a:cubicBezTo>
                    <a:lnTo>
                      <a:pt x="38608" y="19657"/>
                    </a:lnTo>
                    <a:lnTo>
                      <a:pt x="38130" y="19822"/>
                    </a:lnTo>
                    <a:lnTo>
                      <a:pt x="37927" y="19896"/>
                    </a:lnTo>
                    <a:lnTo>
                      <a:pt x="37927" y="19547"/>
                    </a:lnTo>
                    <a:lnTo>
                      <a:pt x="37780" y="19473"/>
                    </a:lnTo>
                    <a:lnTo>
                      <a:pt x="37431" y="19491"/>
                    </a:lnTo>
                    <a:lnTo>
                      <a:pt x="37027" y="19841"/>
                    </a:lnTo>
                    <a:lnTo>
                      <a:pt x="36990" y="19620"/>
                    </a:lnTo>
                    <a:lnTo>
                      <a:pt x="37045" y="19363"/>
                    </a:lnTo>
                    <a:lnTo>
                      <a:pt x="37192" y="19216"/>
                    </a:lnTo>
                    <a:lnTo>
                      <a:pt x="37688" y="18995"/>
                    </a:lnTo>
                    <a:lnTo>
                      <a:pt x="37670" y="18793"/>
                    </a:lnTo>
                    <a:lnTo>
                      <a:pt x="37376" y="18756"/>
                    </a:lnTo>
                    <a:lnTo>
                      <a:pt x="37082" y="18848"/>
                    </a:lnTo>
                    <a:lnTo>
                      <a:pt x="37137" y="18609"/>
                    </a:lnTo>
                    <a:cubicBezTo>
                      <a:pt x="37137" y="18609"/>
                      <a:pt x="37192" y="18315"/>
                      <a:pt x="37210" y="18278"/>
                    </a:cubicBezTo>
                    <a:cubicBezTo>
                      <a:pt x="37210" y="18223"/>
                      <a:pt x="37302" y="17837"/>
                      <a:pt x="37321" y="17782"/>
                    </a:cubicBezTo>
                    <a:cubicBezTo>
                      <a:pt x="37339" y="17708"/>
                      <a:pt x="37321" y="17469"/>
                      <a:pt x="37321" y="17469"/>
                    </a:cubicBezTo>
                    <a:lnTo>
                      <a:pt x="37027" y="17212"/>
                    </a:lnTo>
                    <a:lnTo>
                      <a:pt x="36788" y="17120"/>
                    </a:lnTo>
                    <a:lnTo>
                      <a:pt x="36641" y="17727"/>
                    </a:lnTo>
                    <a:cubicBezTo>
                      <a:pt x="36641" y="17727"/>
                      <a:pt x="36365" y="17965"/>
                      <a:pt x="36328" y="18002"/>
                    </a:cubicBezTo>
                    <a:cubicBezTo>
                      <a:pt x="36291" y="18057"/>
                      <a:pt x="36218" y="18462"/>
                      <a:pt x="36218" y="18462"/>
                    </a:cubicBezTo>
                    <a:lnTo>
                      <a:pt x="36052" y="19216"/>
                    </a:lnTo>
                    <a:lnTo>
                      <a:pt x="35942" y="19363"/>
                    </a:lnTo>
                    <a:lnTo>
                      <a:pt x="35740" y="19436"/>
                    </a:lnTo>
                    <a:lnTo>
                      <a:pt x="35666" y="19344"/>
                    </a:lnTo>
                    <a:lnTo>
                      <a:pt x="35666" y="19050"/>
                    </a:lnTo>
                    <a:lnTo>
                      <a:pt x="35758" y="18701"/>
                    </a:lnTo>
                    <a:lnTo>
                      <a:pt x="35703" y="18407"/>
                    </a:lnTo>
                    <a:lnTo>
                      <a:pt x="35501" y="18315"/>
                    </a:lnTo>
                    <a:lnTo>
                      <a:pt x="35133" y="18352"/>
                    </a:lnTo>
                    <a:lnTo>
                      <a:pt x="34931" y="18554"/>
                    </a:lnTo>
                    <a:lnTo>
                      <a:pt x="34729" y="19032"/>
                    </a:lnTo>
                    <a:lnTo>
                      <a:pt x="34876" y="19565"/>
                    </a:lnTo>
                    <a:lnTo>
                      <a:pt x="34949" y="20208"/>
                    </a:lnTo>
                    <a:lnTo>
                      <a:pt x="34802" y="20558"/>
                    </a:lnTo>
                    <a:lnTo>
                      <a:pt x="33754" y="21422"/>
                    </a:lnTo>
                    <a:lnTo>
                      <a:pt x="33478" y="21348"/>
                    </a:lnTo>
                    <a:lnTo>
                      <a:pt x="33221" y="21348"/>
                    </a:lnTo>
                    <a:lnTo>
                      <a:pt x="32670" y="21992"/>
                    </a:lnTo>
                    <a:cubicBezTo>
                      <a:pt x="32670" y="21992"/>
                      <a:pt x="32541" y="22598"/>
                      <a:pt x="32486" y="22690"/>
                    </a:cubicBezTo>
                    <a:cubicBezTo>
                      <a:pt x="32412" y="22782"/>
                      <a:pt x="32228" y="23021"/>
                      <a:pt x="32228" y="23021"/>
                    </a:cubicBezTo>
                    <a:lnTo>
                      <a:pt x="31916" y="23076"/>
                    </a:lnTo>
                    <a:lnTo>
                      <a:pt x="32008" y="22893"/>
                    </a:lnTo>
                    <a:lnTo>
                      <a:pt x="32118" y="22690"/>
                    </a:lnTo>
                    <a:lnTo>
                      <a:pt x="32283" y="22396"/>
                    </a:lnTo>
                    <a:cubicBezTo>
                      <a:pt x="32283" y="22396"/>
                      <a:pt x="32339" y="22084"/>
                      <a:pt x="32302" y="22010"/>
                    </a:cubicBezTo>
                    <a:cubicBezTo>
                      <a:pt x="32283" y="21955"/>
                      <a:pt x="32210" y="21679"/>
                      <a:pt x="32210" y="21679"/>
                    </a:cubicBezTo>
                    <a:lnTo>
                      <a:pt x="32302" y="21275"/>
                    </a:lnTo>
                    <a:lnTo>
                      <a:pt x="32394" y="20852"/>
                    </a:lnTo>
                    <a:lnTo>
                      <a:pt x="32504" y="20392"/>
                    </a:lnTo>
                    <a:lnTo>
                      <a:pt x="32651" y="20245"/>
                    </a:lnTo>
                    <a:cubicBezTo>
                      <a:pt x="32651" y="20245"/>
                      <a:pt x="33148" y="19877"/>
                      <a:pt x="33313" y="19767"/>
                    </a:cubicBezTo>
                    <a:cubicBezTo>
                      <a:pt x="33478" y="19657"/>
                      <a:pt x="33460" y="19436"/>
                      <a:pt x="33460" y="19436"/>
                    </a:cubicBezTo>
                    <a:lnTo>
                      <a:pt x="33552" y="18811"/>
                    </a:lnTo>
                    <a:lnTo>
                      <a:pt x="33993" y="18535"/>
                    </a:lnTo>
                    <a:cubicBezTo>
                      <a:pt x="33993" y="18535"/>
                      <a:pt x="34563" y="18315"/>
                      <a:pt x="34655" y="18278"/>
                    </a:cubicBezTo>
                    <a:cubicBezTo>
                      <a:pt x="34729" y="18223"/>
                      <a:pt x="34912" y="17874"/>
                      <a:pt x="34912" y="17874"/>
                    </a:cubicBezTo>
                    <a:cubicBezTo>
                      <a:pt x="34912" y="17874"/>
                      <a:pt x="34986" y="17598"/>
                      <a:pt x="34986" y="17524"/>
                    </a:cubicBezTo>
                    <a:cubicBezTo>
                      <a:pt x="34986" y="17469"/>
                      <a:pt x="34784" y="17212"/>
                      <a:pt x="34710" y="17193"/>
                    </a:cubicBezTo>
                    <a:cubicBezTo>
                      <a:pt x="34708" y="17193"/>
                      <a:pt x="34705" y="17192"/>
                      <a:pt x="34702" y="17192"/>
                    </a:cubicBezTo>
                    <a:cubicBezTo>
                      <a:pt x="34641" y="17192"/>
                      <a:pt x="34490" y="17377"/>
                      <a:pt x="34490" y="17377"/>
                    </a:cubicBezTo>
                    <a:lnTo>
                      <a:pt x="34122" y="17524"/>
                    </a:lnTo>
                    <a:lnTo>
                      <a:pt x="33993" y="17322"/>
                    </a:lnTo>
                    <a:cubicBezTo>
                      <a:pt x="33993" y="17322"/>
                      <a:pt x="34122" y="17120"/>
                      <a:pt x="34251" y="17028"/>
                    </a:cubicBezTo>
                    <a:cubicBezTo>
                      <a:pt x="34398" y="16936"/>
                      <a:pt x="34747" y="16587"/>
                      <a:pt x="34857" y="16440"/>
                    </a:cubicBezTo>
                    <a:cubicBezTo>
                      <a:pt x="34949" y="16274"/>
                      <a:pt x="35188" y="15686"/>
                      <a:pt x="35207" y="15631"/>
                    </a:cubicBezTo>
                    <a:cubicBezTo>
                      <a:pt x="35225" y="15557"/>
                      <a:pt x="35354" y="15079"/>
                      <a:pt x="35354" y="14987"/>
                    </a:cubicBezTo>
                    <a:cubicBezTo>
                      <a:pt x="35354" y="14895"/>
                      <a:pt x="34949" y="14620"/>
                      <a:pt x="34912" y="14583"/>
                    </a:cubicBezTo>
                    <a:cubicBezTo>
                      <a:pt x="34894" y="14564"/>
                      <a:pt x="34775" y="14560"/>
                      <a:pt x="34660" y="14560"/>
                    </a:cubicBezTo>
                    <a:cubicBezTo>
                      <a:pt x="34545" y="14560"/>
                      <a:pt x="34434" y="14564"/>
                      <a:pt x="34434" y="14564"/>
                    </a:cubicBezTo>
                    <a:lnTo>
                      <a:pt x="34287" y="15171"/>
                    </a:lnTo>
                    <a:lnTo>
                      <a:pt x="33809" y="15778"/>
                    </a:lnTo>
                    <a:lnTo>
                      <a:pt x="33276" y="16127"/>
                    </a:lnTo>
                    <a:lnTo>
                      <a:pt x="33276" y="16127"/>
                    </a:lnTo>
                    <a:lnTo>
                      <a:pt x="33331" y="15833"/>
                    </a:lnTo>
                    <a:cubicBezTo>
                      <a:pt x="33331" y="15833"/>
                      <a:pt x="33387" y="15612"/>
                      <a:pt x="33423" y="15484"/>
                    </a:cubicBezTo>
                    <a:cubicBezTo>
                      <a:pt x="33460" y="15355"/>
                      <a:pt x="33295" y="15153"/>
                      <a:pt x="33258" y="15079"/>
                    </a:cubicBezTo>
                    <a:cubicBezTo>
                      <a:pt x="33239" y="15024"/>
                      <a:pt x="33092" y="14803"/>
                      <a:pt x="33092" y="14803"/>
                    </a:cubicBezTo>
                    <a:lnTo>
                      <a:pt x="32596" y="15116"/>
                    </a:lnTo>
                    <a:cubicBezTo>
                      <a:pt x="32596" y="15116"/>
                      <a:pt x="32357" y="15815"/>
                      <a:pt x="32247" y="15962"/>
                    </a:cubicBezTo>
                    <a:cubicBezTo>
                      <a:pt x="32136" y="16090"/>
                      <a:pt x="31971" y="16771"/>
                      <a:pt x="31953" y="16844"/>
                    </a:cubicBezTo>
                    <a:cubicBezTo>
                      <a:pt x="31934" y="16918"/>
                      <a:pt x="31934" y="17782"/>
                      <a:pt x="31934" y="17782"/>
                    </a:cubicBezTo>
                    <a:lnTo>
                      <a:pt x="32044" y="18407"/>
                    </a:lnTo>
                    <a:lnTo>
                      <a:pt x="31732" y="18388"/>
                    </a:lnTo>
                    <a:cubicBezTo>
                      <a:pt x="31732" y="18388"/>
                      <a:pt x="31603" y="18407"/>
                      <a:pt x="31548" y="18425"/>
                    </a:cubicBezTo>
                    <a:cubicBezTo>
                      <a:pt x="31511" y="18425"/>
                      <a:pt x="31291" y="18866"/>
                      <a:pt x="31291" y="18866"/>
                    </a:cubicBezTo>
                    <a:lnTo>
                      <a:pt x="31162" y="19418"/>
                    </a:lnTo>
                    <a:lnTo>
                      <a:pt x="31107" y="19620"/>
                    </a:lnTo>
                    <a:lnTo>
                      <a:pt x="30739" y="19822"/>
                    </a:lnTo>
                    <a:cubicBezTo>
                      <a:pt x="30739" y="19822"/>
                      <a:pt x="30463" y="19786"/>
                      <a:pt x="30482" y="19473"/>
                    </a:cubicBezTo>
                    <a:cubicBezTo>
                      <a:pt x="30500" y="19160"/>
                      <a:pt x="30408" y="19179"/>
                      <a:pt x="30371" y="19087"/>
                    </a:cubicBezTo>
                    <a:cubicBezTo>
                      <a:pt x="30335" y="18995"/>
                      <a:pt x="30408" y="18517"/>
                      <a:pt x="30408" y="18517"/>
                    </a:cubicBezTo>
                    <a:lnTo>
                      <a:pt x="30408" y="18002"/>
                    </a:lnTo>
                    <a:lnTo>
                      <a:pt x="30610" y="17506"/>
                    </a:lnTo>
                    <a:lnTo>
                      <a:pt x="30794" y="17304"/>
                    </a:lnTo>
                    <a:lnTo>
                      <a:pt x="30997" y="17046"/>
                    </a:lnTo>
                    <a:cubicBezTo>
                      <a:pt x="30997" y="17046"/>
                      <a:pt x="31199" y="16660"/>
                      <a:pt x="31254" y="16532"/>
                    </a:cubicBezTo>
                    <a:cubicBezTo>
                      <a:pt x="31327" y="16403"/>
                      <a:pt x="31327" y="16329"/>
                      <a:pt x="31327" y="16237"/>
                    </a:cubicBezTo>
                    <a:cubicBezTo>
                      <a:pt x="31346" y="16145"/>
                      <a:pt x="31272" y="15925"/>
                      <a:pt x="31272" y="15925"/>
                    </a:cubicBezTo>
                    <a:lnTo>
                      <a:pt x="30997" y="15870"/>
                    </a:lnTo>
                    <a:lnTo>
                      <a:pt x="30905" y="16256"/>
                    </a:lnTo>
                    <a:lnTo>
                      <a:pt x="30555" y="16329"/>
                    </a:lnTo>
                    <a:lnTo>
                      <a:pt x="30206" y="16274"/>
                    </a:lnTo>
                    <a:lnTo>
                      <a:pt x="29857" y="16587"/>
                    </a:lnTo>
                    <a:lnTo>
                      <a:pt x="29673" y="16918"/>
                    </a:lnTo>
                    <a:lnTo>
                      <a:pt x="29563" y="16642"/>
                    </a:lnTo>
                    <a:lnTo>
                      <a:pt x="29636" y="16476"/>
                    </a:lnTo>
                    <a:lnTo>
                      <a:pt x="29728" y="15998"/>
                    </a:lnTo>
                    <a:lnTo>
                      <a:pt x="29599" y="15594"/>
                    </a:lnTo>
                    <a:lnTo>
                      <a:pt x="29563" y="15300"/>
                    </a:lnTo>
                    <a:lnTo>
                      <a:pt x="29728" y="15042"/>
                    </a:lnTo>
                    <a:lnTo>
                      <a:pt x="29838" y="14748"/>
                    </a:lnTo>
                    <a:lnTo>
                      <a:pt x="29783" y="14289"/>
                    </a:lnTo>
                    <a:lnTo>
                      <a:pt x="29618" y="14160"/>
                    </a:lnTo>
                    <a:lnTo>
                      <a:pt x="29287" y="14178"/>
                    </a:lnTo>
                    <a:lnTo>
                      <a:pt x="28901" y="14730"/>
                    </a:lnTo>
                    <a:lnTo>
                      <a:pt x="28698" y="15281"/>
                    </a:lnTo>
                    <a:lnTo>
                      <a:pt x="28809" y="15796"/>
                    </a:lnTo>
                    <a:lnTo>
                      <a:pt x="28846" y="16109"/>
                    </a:lnTo>
                    <a:lnTo>
                      <a:pt x="28772" y="16844"/>
                    </a:lnTo>
                    <a:lnTo>
                      <a:pt x="28588" y="17488"/>
                    </a:lnTo>
                    <a:lnTo>
                      <a:pt x="28368" y="17690"/>
                    </a:lnTo>
                    <a:lnTo>
                      <a:pt x="28147" y="18076"/>
                    </a:lnTo>
                    <a:lnTo>
                      <a:pt x="28110" y="18554"/>
                    </a:lnTo>
                    <a:lnTo>
                      <a:pt x="28423" y="18977"/>
                    </a:lnTo>
                    <a:lnTo>
                      <a:pt x="28993" y="19289"/>
                    </a:lnTo>
                    <a:lnTo>
                      <a:pt x="29140" y="19638"/>
                    </a:lnTo>
                    <a:lnTo>
                      <a:pt x="29250" y="20392"/>
                    </a:lnTo>
                    <a:lnTo>
                      <a:pt x="29140" y="21091"/>
                    </a:lnTo>
                    <a:lnTo>
                      <a:pt x="28993" y="21348"/>
                    </a:lnTo>
                    <a:lnTo>
                      <a:pt x="28625" y="21293"/>
                    </a:lnTo>
                    <a:cubicBezTo>
                      <a:pt x="28625" y="21293"/>
                      <a:pt x="28496" y="21036"/>
                      <a:pt x="28459" y="20962"/>
                    </a:cubicBezTo>
                    <a:cubicBezTo>
                      <a:pt x="28441" y="20889"/>
                      <a:pt x="28423" y="20668"/>
                      <a:pt x="28423" y="20668"/>
                    </a:cubicBezTo>
                    <a:lnTo>
                      <a:pt x="28404" y="20153"/>
                    </a:lnTo>
                    <a:lnTo>
                      <a:pt x="28441" y="19786"/>
                    </a:lnTo>
                    <a:lnTo>
                      <a:pt x="28129" y="19455"/>
                    </a:lnTo>
                    <a:lnTo>
                      <a:pt x="27834" y="19455"/>
                    </a:lnTo>
                    <a:lnTo>
                      <a:pt x="27706" y="19804"/>
                    </a:lnTo>
                    <a:lnTo>
                      <a:pt x="27761" y="20392"/>
                    </a:lnTo>
                    <a:lnTo>
                      <a:pt x="27614" y="20484"/>
                    </a:lnTo>
                    <a:lnTo>
                      <a:pt x="27375" y="20135"/>
                    </a:lnTo>
                    <a:cubicBezTo>
                      <a:pt x="27375" y="20135"/>
                      <a:pt x="27393" y="19657"/>
                      <a:pt x="27393" y="19491"/>
                    </a:cubicBezTo>
                    <a:cubicBezTo>
                      <a:pt x="27393" y="19326"/>
                      <a:pt x="27448" y="19069"/>
                      <a:pt x="27448" y="19069"/>
                    </a:cubicBezTo>
                    <a:lnTo>
                      <a:pt x="27191" y="18738"/>
                    </a:lnTo>
                    <a:lnTo>
                      <a:pt x="26823" y="18830"/>
                    </a:lnTo>
                    <a:lnTo>
                      <a:pt x="26584" y="19308"/>
                    </a:lnTo>
                    <a:cubicBezTo>
                      <a:pt x="26584" y="19308"/>
                      <a:pt x="26566" y="19142"/>
                      <a:pt x="26566" y="19069"/>
                    </a:cubicBezTo>
                    <a:cubicBezTo>
                      <a:pt x="26566" y="18977"/>
                      <a:pt x="26437" y="18774"/>
                      <a:pt x="26437" y="18774"/>
                    </a:cubicBezTo>
                    <a:lnTo>
                      <a:pt x="26327" y="18682"/>
                    </a:lnTo>
                    <a:lnTo>
                      <a:pt x="26125" y="18682"/>
                    </a:lnTo>
                    <a:lnTo>
                      <a:pt x="26088" y="18977"/>
                    </a:lnTo>
                    <a:lnTo>
                      <a:pt x="25775" y="18609"/>
                    </a:lnTo>
                    <a:lnTo>
                      <a:pt x="25242" y="18168"/>
                    </a:lnTo>
                    <a:lnTo>
                      <a:pt x="24911" y="18094"/>
                    </a:lnTo>
                    <a:lnTo>
                      <a:pt x="24727" y="18443"/>
                    </a:lnTo>
                    <a:lnTo>
                      <a:pt x="24819" y="18830"/>
                    </a:lnTo>
                    <a:lnTo>
                      <a:pt x="25187" y="19473"/>
                    </a:lnTo>
                    <a:lnTo>
                      <a:pt x="25683" y="19933"/>
                    </a:lnTo>
                    <a:lnTo>
                      <a:pt x="25922" y="20521"/>
                    </a:lnTo>
                    <a:lnTo>
                      <a:pt x="25591" y="20429"/>
                    </a:lnTo>
                    <a:lnTo>
                      <a:pt x="25352" y="20153"/>
                    </a:lnTo>
                    <a:lnTo>
                      <a:pt x="25261" y="19988"/>
                    </a:lnTo>
                    <a:lnTo>
                      <a:pt x="24893" y="19896"/>
                    </a:lnTo>
                    <a:lnTo>
                      <a:pt x="24672" y="20116"/>
                    </a:lnTo>
                    <a:lnTo>
                      <a:pt x="24544" y="20650"/>
                    </a:lnTo>
                    <a:lnTo>
                      <a:pt x="24930" y="21091"/>
                    </a:lnTo>
                    <a:lnTo>
                      <a:pt x="25647" y="21440"/>
                    </a:lnTo>
                    <a:lnTo>
                      <a:pt x="26198" y="21569"/>
                    </a:lnTo>
                    <a:lnTo>
                      <a:pt x="26125" y="21826"/>
                    </a:lnTo>
                    <a:lnTo>
                      <a:pt x="25849" y="21771"/>
                    </a:lnTo>
                    <a:lnTo>
                      <a:pt x="25591" y="21808"/>
                    </a:lnTo>
                    <a:lnTo>
                      <a:pt x="25481" y="22010"/>
                    </a:lnTo>
                    <a:cubicBezTo>
                      <a:pt x="25481" y="22010"/>
                      <a:pt x="25518" y="22323"/>
                      <a:pt x="25536" y="22359"/>
                    </a:cubicBezTo>
                    <a:cubicBezTo>
                      <a:pt x="25555" y="22415"/>
                      <a:pt x="25849" y="22598"/>
                      <a:pt x="25849" y="22598"/>
                    </a:cubicBezTo>
                    <a:lnTo>
                      <a:pt x="26327" y="22764"/>
                    </a:lnTo>
                    <a:lnTo>
                      <a:pt x="27025" y="22543"/>
                    </a:lnTo>
                    <a:lnTo>
                      <a:pt x="27375" y="22635"/>
                    </a:lnTo>
                    <a:lnTo>
                      <a:pt x="28018" y="23187"/>
                    </a:lnTo>
                    <a:lnTo>
                      <a:pt x="28404" y="23830"/>
                    </a:lnTo>
                    <a:lnTo>
                      <a:pt x="28220" y="24014"/>
                    </a:lnTo>
                    <a:cubicBezTo>
                      <a:pt x="28220" y="24014"/>
                      <a:pt x="27798" y="23940"/>
                      <a:pt x="27687" y="23922"/>
                    </a:cubicBezTo>
                    <a:cubicBezTo>
                      <a:pt x="27595" y="23904"/>
                      <a:pt x="27301" y="23867"/>
                      <a:pt x="27301" y="23867"/>
                    </a:cubicBezTo>
                    <a:lnTo>
                      <a:pt x="27301" y="23867"/>
                    </a:lnTo>
                    <a:lnTo>
                      <a:pt x="27338" y="24198"/>
                    </a:lnTo>
                    <a:lnTo>
                      <a:pt x="27669" y="24290"/>
                    </a:lnTo>
                    <a:lnTo>
                      <a:pt x="27834" y="24602"/>
                    </a:lnTo>
                    <a:lnTo>
                      <a:pt x="28625" y="24768"/>
                    </a:lnTo>
                    <a:lnTo>
                      <a:pt x="29029" y="24823"/>
                    </a:lnTo>
                    <a:lnTo>
                      <a:pt x="29232" y="25172"/>
                    </a:lnTo>
                    <a:lnTo>
                      <a:pt x="29085" y="25503"/>
                    </a:lnTo>
                    <a:lnTo>
                      <a:pt x="29048" y="25338"/>
                    </a:lnTo>
                    <a:cubicBezTo>
                      <a:pt x="29048" y="25338"/>
                      <a:pt x="28827" y="25117"/>
                      <a:pt x="28790" y="25099"/>
                    </a:cubicBezTo>
                    <a:cubicBezTo>
                      <a:pt x="28786" y="25097"/>
                      <a:pt x="28781" y="25097"/>
                      <a:pt x="28774" y="25097"/>
                    </a:cubicBezTo>
                    <a:cubicBezTo>
                      <a:pt x="28697" y="25097"/>
                      <a:pt x="28478" y="25191"/>
                      <a:pt x="28478" y="25191"/>
                    </a:cubicBezTo>
                    <a:lnTo>
                      <a:pt x="28459" y="25521"/>
                    </a:lnTo>
                    <a:lnTo>
                      <a:pt x="28404" y="25981"/>
                    </a:lnTo>
                    <a:cubicBezTo>
                      <a:pt x="28404" y="25981"/>
                      <a:pt x="28276" y="25908"/>
                      <a:pt x="28239" y="25871"/>
                    </a:cubicBezTo>
                    <a:cubicBezTo>
                      <a:pt x="28184" y="25834"/>
                      <a:pt x="27669" y="25613"/>
                      <a:pt x="27669" y="25613"/>
                    </a:cubicBezTo>
                    <a:cubicBezTo>
                      <a:pt x="27669" y="25613"/>
                      <a:pt x="27546" y="25622"/>
                      <a:pt x="27443" y="25622"/>
                    </a:cubicBezTo>
                    <a:cubicBezTo>
                      <a:pt x="27391" y="25622"/>
                      <a:pt x="27344" y="25620"/>
                      <a:pt x="27320" y="25613"/>
                    </a:cubicBezTo>
                    <a:cubicBezTo>
                      <a:pt x="27316" y="25613"/>
                      <a:pt x="27313" y="25612"/>
                      <a:pt x="27310" y="25612"/>
                    </a:cubicBezTo>
                    <a:cubicBezTo>
                      <a:pt x="27238" y="25612"/>
                      <a:pt x="27154" y="25797"/>
                      <a:pt x="27154" y="25797"/>
                    </a:cubicBezTo>
                    <a:lnTo>
                      <a:pt x="27228" y="26110"/>
                    </a:lnTo>
                    <a:lnTo>
                      <a:pt x="27687" y="26349"/>
                    </a:lnTo>
                    <a:lnTo>
                      <a:pt x="27706" y="26386"/>
                    </a:lnTo>
                    <a:lnTo>
                      <a:pt x="27025" y="26864"/>
                    </a:lnTo>
                    <a:lnTo>
                      <a:pt x="27025" y="26864"/>
                    </a:lnTo>
                    <a:lnTo>
                      <a:pt x="27081" y="26496"/>
                    </a:lnTo>
                    <a:lnTo>
                      <a:pt x="27007" y="26183"/>
                    </a:lnTo>
                    <a:lnTo>
                      <a:pt x="26842" y="26073"/>
                    </a:lnTo>
                    <a:lnTo>
                      <a:pt x="26676" y="26238"/>
                    </a:lnTo>
                    <a:lnTo>
                      <a:pt x="26492" y="26147"/>
                    </a:lnTo>
                    <a:cubicBezTo>
                      <a:pt x="26492" y="26147"/>
                      <a:pt x="26603" y="25632"/>
                      <a:pt x="26621" y="25540"/>
                    </a:cubicBezTo>
                    <a:cubicBezTo>
                      <a:pt x="26639" y="25448"/>
                      <a:pt x="26639" y="24676"/>
                      <a:pt x="26658" y="24621"/>
                    </a:cubicBezTo>
                    <a:cubicBezTo>
                      <a:pt x="26658" y="24566"/>
                      <a:pt x="26713" y="24143"/>
                      <a:pt x="26713" y="24143"/>
                    </a:cubicBezTo>
                    <a:cubicBezTo>
                      <a:pt x="26713" y="24143"/>
                      <a:pt x="26345" y="23757"/>
                      <a:pt x="26290" y="23683"/>
                    </a:cubicBezTo>
                    <a:cubicBezTo>
                      <a:pt x="26235" y="23628"/>
                      <a:pt x="26033" y="23554"/>
                      <a:pt x="26033" y="23554"/>
                    </a:cubicBezTo>
                    <a:lnTo>
                      <a:pt x="25683" y="23701"/>
                    </a:lnTo>
                    <a:lnTo>
                      <a:pt x="25720" y="24198"/>
                    </a:lnTo>
                    <a:lnTo>
                      <a:pt x="25720" y="24492"/>
                    </a:lnTo>
                    <a:lnTo>
                      <a:pt x="25500" y="24621"/>
                    </a:lnTo>
                    <a:lnTo>
                      <a:pt x="25242" y="24492"/>
                    </a:lnTo>
                    <a:cubicBezTo>
                      <a:pt x="25242" y="24492"/>
                      <a:pt x="25187" y="24124"/>
                      <a:pt x="25205" y="24069"/>
                    </a:cubicBezTo>
                    <a:cubicBezTo>
                      <a:pt x="25224" y="24032"/>
                      <a:pt x="25058" y="23610"/>
                      <a:pt x="25058" y="23573"/>
                    </a:cubicBezTo>
                    <a:cubicBezTo>
                      <a:pt x="25040" y="23536"/>
                      <a:pt x="24948" y="23260"/>
                      <a:pt x="24930" y="23187"/>
                    </a:cubicBezTo>
                    <a:cubicBezTo>
                      <a:pt x="24893" y="23132"/>
                      <a:pt x="24801" y="22635"/>
                      <a:pt x="24801" y="22635"/>
                    </a:cubicBezTo>
                    <a:lnTo>
                      <a:pt x="24635" y="22396"/>
                    </a:lnTo>
                    <a:lnTo>
                      <a:pt x="24286" y="22378"/>
                    </a:lnTo>
                    <a:lnTo>
                      <a:pt x="23900" y="22819"/>
                    </a:lnTo>
                    <a:lnTo>
                      <a:pt x="24084" y="23279"/>
                    </a:lnTo>
                    <a:lnTo>
                      <a:pt x="24213" y="23904"/>
                    </a:lnTo>
                    <a:lnTo>
                      <a:pt x="23937" y="23849"/>
                    </a:lnTo>
                    <a:lnTo>
                      <a:pt x="23624" y="23775"/>
                    </a:lnTo>
                    <a:lnTo>
                      <a:pt x="23588" y="23959"/>
                    </a:lnTo>
                    <a:lnTo>
                      <a:pt x="23937" y="24363"/>
                    </a:lnTo>
                    <a:lnTo>
                      <a:pt x="24176" y="24731"/>
                    </a:lnTo>
                    <a:lnTo>
                      <a:pt x="24213" y="24933"/>
                    </a:lnTo>
                    <a:lnTo>
                      <a:pt x="24213" y="24933"/>
                    </a:lnTo>
                    <a:lnTo>
                      <a:pt x="23845" y="24915"/>
                    </a:lnTo>
                    <a:lnTo>
                      <a:pt x="23422" y="24602"/>
                    </a:lnTo>
                    <a:lnTo>
                      <a:pt x="23238" y="24786"/>
                    </a:lnTo>
                    <a:lnTo>
                      <a:pt x="23238" y="25209"/>
                    </a:lnTo>
                    <a:lnTo>
                      <a:pt x="23569" y="25632"/>
                    </a:lnTo>
                    <a:lnTo>
                      <a:pt x="24635" y="25889"/>
                    </a:lnTo>
                    <a:lnTo>
                      <a:pt x="25077" y="26165"/>
                    </a:lnTo>
                    <a:lnTo>
                      <a:pt x="25739" y="27672"/>
                    </a:lnTo>
                    <a:lnTo>
                      <a:pt x="24911" y="27672"/>
                    </a:lnTo>
                    <a:lnTo>
                      <a:pt x="24893" y="27636"/>
                    </a:lnTo>
                    <a:lnTo>
                      <a:pt x="24672" y="27599"/>
                    </a:lnTo>
                    <a:lnTo>
                      <a:pt x="24654" y="27672"/>
                    </a:lnTo>
                    <a:lnTo>
                      <a:pt x="23110" y="27672"/>
                    </a:lnTo>
                    <a:lnTo>
                      <a:pt x="23110" y="26036"/>
                    </a:lnTo>
                    <a:cubicBezTo>
                      <a:pt x="23110" y="26036"/>
                      <a:pt x="23110" y="25191"/>
                      <a:pt x="21933" y="23922"/>
                    </a:cubicBezTo>
                    <a:cubicBezTo>
                      <a:pt x="21007" y="22939"/>
                      <a:pt x="20113" y="22828"/>
                      <a:pt x="19759" y="22828"/>
                    </a:cubicBezTo>
                    <a:cubicBezTo>
                      <a:pt x="19656" y="22828"/>
                      <a:pt x="19598" y="22837"/>
                      <a:pt x="19598" y="22837"/>
                    </a:cubicBezTo>
                    <a:lnTo>
                      <a:pt x="17190" y="22837"/>
                    </a:lnTo>
                    <a:lnTo>
                      <a:pt x="13347" y="21937"/>
                    </a:lnTo>
                    <a:cubicBezTo>
                      <a:pt x="13347" y="21937"/>
                      <a:pt x="12465" y="21109"/>
                      <a:pt x="11711" y="20374"/>
                    </a:cubicBezTo>
                    <a:cubicBezTo>
                      <a:pt x="11766" y="20282"/>
                      <a:pt x="11822" y="20208"/>
                      <a:pt x="11895" y="20135"/>
                    </a:cubicBezTo>
                    <a:cubicBezTo>
                      <a:pt x="11895" y="20135"/>
                      <a:pt x="11895" y="20116"/>
                      <a:pt x="11895" y="20116"/>
                    </a:cubicBezTo>
                    <a:cubicBezTo>
                      <a:pt x="12116" y="19951"/>
                      <a:pt x="12336" y="19786"/>
                      <a:pt x="12575" y="19657"/>
                    </a:cubicBezTo>
                    <a:cubicBezTo>
                      <a:pt x="12778" y="19510"/>
                      <a:pt x="13017" y="19381"/>
                      <a:pt x="13237" y="19252"/>
                    </a:cubicBezTo>
                    <a:cubicBezTo>
                      <a:pt x="13531" y="19087"/>
                      <a:pt x="13807" y="18921"/>
                      <a:pt x="14101" y="18738"/>
                    </a:cubicBezTo>
                    <a:cubicBezTo>
                      <a:pt x="14156" y="18738"/>
                      <a:pt x="14193" y="18719"/>
                      <a:pt x="14248" y="18719"/>
                    </a:cubicBezTo>
                    <a:cubicBezTo>
                      <a:pt x="14359" y="18719"/>
                      <a:pt x="14487" y="18701"/>
                      <a:pt x="14616" y="18701"/>
                    </a:cubicBezTo>
                    <a:cubicBezTo>
                      <a:pt x="15278" y="18664"/>
                      <a:pt x="15940" y="18627"/>
                      <a:pt x="16601" y="18407"/>
                    </a:cubicBezTo>
                    <a:cubicBezTo>
                      <a:pt x="16712" y="18370"/>
                      <a:pt x="16822" y="18333"/>
                      <a:pt x="16951" y="18296"/>
                    </a:cubicBezTo>
                    <a:cubicBezTo>
                      <a:pt x="17649" y="18094"/>
                      <a:pt x="18532" y="17818"/>
                      <a:pt x="18881" y="17193"/>
                    </a:cubicBezTo>
                    <a:cubicBezTo>
                      <a:pt x="18936" y="17101"/>
                      <a:pt x="18900" y="16991"/>
                      <a:pt x="18808" y="16936"/>
                    </a:cubicBezTo>
                    <a:cubicBezTo>
                      <a:pt x="18778" y="16918"/>
                      <a:pt x="18747" y="16910"/>
                      <a:pt x="18717" y="16910"/>
                    </a:cubicBezTo>
                    <a:cubicBezTo>
                      <a:pt x="18653" y="16910"/>
                      <a:pt x="18594" y="16947"/>
                      <a:pt x="18569" y="17010"/>
                    </a:cubicBezTo>
                    <a:cubicBezTo>
                      <a:pt x="18274" y="17506"/>
                      <a:pt x="17484" y="17763"/>
                      <a:pt x="16840" y="17947"/>
                    </a:cubicBezTo>
                    <a:cubicBezTo>
                      <a:pt x="16712" y="17984"/>
                      <a:pt x="16601" y="18021"/>
                      <a:pt x="16491" y="18057"/>
                    </a:cubicBezTo>
                    <a:cubicBezTo>
                      <a:pt x="15921" y="18241"/>
                      <a:pt x="15315" y="18296"/>
                      <a:pt x="14726" y="18333"/>
                    </a:cubicBezTo>
                    <a:cubicBezTo>
                      <a:pt x="15498" y="17874"/>
                      <a:pt x="16234" y="17340"/>
                      <a:pt x="16932" y="16807"/>
                    </a:cubicBezTo>
                    <a:cubicBezTo>
                      <a:pt x="16969" y="16807"/>
                      <a:pt x="16988" y="16789"/>
                      <a:pt x="17006" y="16789"/>
                    </a:cubicBezTo>
                    <a:cubicBezTo>
                      <a:pt x="17355" y="16697"/>
                      <a:pt x="17705" y="16605"/>
                      <a:pt x="18035" y="16421"/>
                    </a:cubicBezTo>
                    <a:cubicBezTo>
                      <a:pt x="19194" y="15778"/>
                      <a:pt x="20646" y="14895"/>
                      <a:pt x="21510" y="13664"/>
                    </a:cubicBezTo>
                    <a:cubicBezTo>
                      <a:pt x="22264" y="12560"/>
                      <a:pt x="22576" y="11329"/>
                      <a:pt x="22871" y="10115"/>
                    </a:cubicBezTo>
                    <a:cubicBezTo>
                      <a:pt x="23091" y="9251"/>
                      <a:pt x="23330" y="8350"/>
                      <a:pt x="23716" y="7542"/>
                    </a:cubicBezTo>
                    <a:cubicBezTo>
                      <a:pt x="23753" y="7450"/>
                      <a:pt x="23716" y="7339"/>
                      <a:pt x="23624" y="7303"/>
                    </a:cubicBezTo>
                    <a:cubicBezTo>
                      <a:pt x="23595" y="7285"/>
                      <a:pt x="23564" y="7277"/>
                      <a:pt x="23533" y="7277"/>
                    </a:cubicBezTo>
                    <a:cubicBezTo>
                      <a:pt x="23469" y="7277"/>
                      <a:pt x="23410" y="7314"/>
                      <a:pt x="23385" y="7376"/>
                    </a:cubicBezTo>
                    <a:cubicBezTo>
                      <a:pt x="22981" y="8240"/>
                      <a:pt x="22742" y="9141"/>
                      <a:pt x="22521" y="10023"/>
                    </a:cubicBezTo>
                    <a:cubicBezTo>
                      <a:pt x="22209" y="11255"/>
                      <a:pt x="21915" y="12413"/>
                      <a:pt x="21198" y="13443"/>
                    </a:cubicBezTo>
                    <a:cubicBezTo>
                      <a:pt x="20389" y="14620"/>
                      <a:pt x="18991" y="15484"/>
                      <a:pt x="17852" y="16090"/>
                    </a:cubicBezTo>
                    <a:cubicBezTo>
                      <a:pt x="17907" y="16054"/>
                      <a:pt x="17962" y="16017"/>
                      <a:pt x="18017" y="15980"/>
                    </a:cubicBezTo>
                    <a:lnTo>
                      <a:pt x="18238" y="15796"/>
                    </a:lnTo>
                    <a:cubicBezTo>
                      <a:pt x="18881" y="15300"/>
                      <a:pt x="19414" y="14730"/>
                      <a:pt x="20003" y="14105"/>
                    </a:cubicBezTo>
                    <a:cubicBezTo>
                      <a:pt x="20076" y="14031"/>
                      <a:pt x="20168" y="13939"/>
                      <a:pt x="20260" y="13847"/>
                    </a:cubicBezTo>
                    <a:cubicBezTo>
                      <a:pt x="20517" y="13608"/>
                      <a:pt x="20793" y="13333"/>
                      <a:pt x="20940" y="13057"/>
                    </a:cubicBezTo>
                    <a:cubicBezTo>
                      <a:pt x="20977" y="12965"/>
                      <a:pt x="20940" y="12855"/>
                      <a:pt x="20848" y="12799"/>
                    </a:cubicBezTo>
                    <a:cubicBezTo>
                      <a:pt x="20825" y="12790"/>
                      <a:pt x="20800" y="12785"/>
                      <a:pt x="20775" y="12785"/>
                    </a:cubicBezTo>
                    <a:cubicBezTo>
                      <a:pt x="20704" y="12785"/>
                      <a:pt x="20637" y="12823"/>
                      <a:pt x="20609" y="12891"/>
                    </a:cubicBezTo>
                    <a:cubicBezTo>
                      <a:pt x="20499" y="13112"/>
                      <a:pt x="20242" y="13351"/>
                      <a:pt x="20003" y="13572"/>
                    </a:cubicBezTo>
                    <a:cubicBezTo>
                      <a:pt x="19911" y="13682"/>
                      <a:pt x="19800" y="13774"/>
                      <a:pt x="19727" y="13866"/>
                    </a:cubicBezTo>
                    <a:cubicBezTo>
                      <a:pt x="19690" y="13884"/>
                      <a:pt x="19672" y="13921"/>
                      <a:pt x="19635" y="13958"/>
                    </a:cubicBezTo>
                    <a:cubicBezTo>
                      <a:pt x="20573" y="12781"/>
                      <a:pt x="21455" y="11421"/>
                      <a:pt x="22227" y="9968"/>
                    </a:cubicBezTo>
                    <a:cubicBezTo>
                      <a:pt x="22264" y="9876"/>
                      <a:pt x="22227" y="9766"/>
                      <a:pt x="22135" y="9729"/>
                    </a:cubicBezTo>
                    <a:cubicBezTo>
                      <a:pt x="22112" y="9712"/>
                      <a:pt x="22084" y="9703"/>
                      <a:pt x="22056" y="9703"/>
                    </a:cubicBezTo>
                    <a:cubicBezTo>
                      <a:pt x="21997" y="9703"/>
                      <a:pt x="21934" y="9740"/>
                      <a:pt x="21896" y="9803"/>
                    </a:cubicBezTo>
                    <a:cubicBezTo>
                      <a:pt x="20536" y="12377"/>
                      <a:pt x="18808" y="14638"/>
                      <a:pt x="17024" y="16145"/>
                    </a:cubicBezTo>
                    <a:cubicBezTo>
                      <a:pt x="16859" y="16274"/>
                      <a:pt x="16693" y="16421"/>
                      <a:pt x="16528" y="16550"/>
                    </a:cubicBezTo>
                    <a:cubicBezTo>
                      <a:pt x="16491" y="16550"/>
                      <a:pt x="16454" y="16568"/>
                      <a:pt x="16418" y="16568"/>
                    </a:cubicBezTo>
                    <a:cubicBezTo>
                      <a:pt x="16032" y="16697"/>
                      <a:pt x="15627" y="16862"/>
                      <a:pt x="15241" y="17010"/>
                    </a:cubicBezTo>
                    <a:cubicBezTo>
                      <a:pt x="15112" y="17065"/>
                      <a:pt x="14965" y="17120"/>
                      <a:pt x="14837" y="17175"/>
                    </a:cubicBezTo>
                    <a:lnTo>
                      <a:pt x="15112" y="16954"/>
                    </a:lnTo>
                    <a:cubicBezTo>
                      <a:pt x="15995" y="16256"/>
                      <a:pt x="16822" y="15612"/>
                      <a:pt x="17594" y="14730"/>
                    </a:cubicBezTo>
                    <a:cubicBezTo>
                      <a:pt x="19157" y="12928"/>
                      <a:pt x="20573" y="10814"/>
                      <a:pt x="21988" y="8075"/>
                    </a:cubicBezTo>
                    <a:cubicBezTo>
                      <a:pt x="22043" y="8001"/>
                      <a:pt x="22007" y="7872"/>
                      <a:pt x="21915" y="7836"/>
                    </a:cubicBezTo>
                    <a:cubicBezTo>
                      <a:pt x="21885" y="7818"/>
                      <a:pt x="21854" y="7810"/>
                      <a:pt x="21824" y="7810"/>
                    </a:cubicBezTo>
                    <a:cubicBezTo>
                      <a:pt x="21760" y="7810"/>
                      <a:pt x="21701" y="7847"/>
                      <a:pt x="21676" y="7909"/>
                    </a:cubicBezTo>
                    <a:cubicBezTo>
                      <a:pt x="20260" y="10612"/>
                      <a:pt x="18863" y="12708"/>
                      <a:pt x="17318" y="14491"/>
                    </a:cubicBezTo>
                    <a:cubicBezTo>
                      <a:pt x="16565" y="15355"/>
                      <a:pt x="15756" y="15980"/>
                      <a:pt x="14892" y="16660"/>
                    </a:cubicBezTo>
                    <a:lnTo>
                      <a:pt x="14598" y="16881"/>
                    </a:lnTo>
                    <a:cubicBezTo>
                      <a:pt x="14469" y="16973"/>
                      <a:pt x="14359" y="17065"/>
                      <a:pt x="14230" y="17157"/>
                    </a:cubicBezTo>
                    <a:cubicBezTo>
                      <a:pt x="14542" y="16752"/>
                      <a:pt x="14873" y="16348"/>
                      <a:pt x="15204" y="15962"/>
                    </a:cubicBezTo>
                    <a:cubicBezTo>
                      <a:pt x="17153" y="13811"/>
                      <a:pt x="18513" y="11347"/>
                      <a:pt x="19745" y="8994"/>
                    </a:cubicBezTo>
                    <a:cubicBezTo>
                      <a:pt x="19782" y="8920"/>
                      <a:pt x="19764" y="8810"/>
                      <a:pt x="19672" y="8755"/>
                    </a:cubicBezTo>
                    <a:cubicBezTo>
                      <a:pt x="19642" y="8737"/>
                      <a:pt x="19611" y="8729"/>
                      <a:pt x="19580" y="8729"/>
                    </a:cubicBezTo>
                    <a:cubicBezTo>
                      <a:pt x="19515" y="8729"/>
                      <a:pt x="19452" y="8766"/>
                      <a:pt x="19414" y="8828"/>
                    </a:cubicBezTo>
                    <a:cubicBezTo>
                      <a:pt x="18330" y="10906"/>
                      <a:pt x="17135" y="13075"/>
                      <a:pt x="15535" y="15024"/>
                    </a:cubicBezTo>
                    <a:cubicBezTo>
                      <a:pt x="15921" y="14289"/>
                      <a:pt x="16326" y="13535"/>
                      <a:pt x="16693" y="12818"/>
                    </a:cubicBezTo>
                    <a:cubicBezTo>
                      <a:pt x="16896" y="12450"/>
                      <a:pt x="17079" y="12082"/>
                      <a:pt x="17263" y="11715"/>
                    </a:cubicBezTo>
                    <a:cubicBezTo>
                      <a:pt x="17521" y="11255"/>
                      <a:pt x="17705" y="10777"/>
                      <a:pt x="17907" y="10336"/>
                    </a:cubicBezTo>
                    <a:cubicBezTo>
                      <a:pt x="17944" y="10244"/>
                      <a:pt x="17980" y="10171"/>
                      <a:pt x="17999" y="10079"/>
                    </a:cubicBezTo>
                    <a:cubicBezTo>
                      <a:pt x="18146" y="9913"/>
                      <a:pt x="18293" y="9748"/>
                      <a:pt x="18422" y="9564"/>
                    </a:cubicBezTo>
                    <a:cubicBezTo>
                      <a:pt x="18881" y="9012"/>
                      <a:pt x="19341" y="8442"/>
                      <a:pt x="19653" y="7781"/>
                    </a:cubicBezTo>
                    <a:cubicBezTo>
                      <a:pt x="19708" y="7689"/>
                      <a:pt x="19672" y="7597"/>
                      <a:pt x="19580" y="7542"/>
                    </a:cubicBezTo>
                    <a:cubicBezTo>
                      <a:pt x="19556" y="7532"/>
                      <a:pt x="19531" y="7527"/>
                      <a:pt x="19506" y="7527"/>
                    </a:cubicBezTo>
                    <a:cubicBezTo>
                      <a:pt x="19435" y="7527"/>
                      <a:pt x="19363" y="7565"/>
                      <a:pt x="19322" y="7633"/>
                    </a:cubicBezTo>
                    <a:cubicBezTo>
                      <a:pt x="19120" y="8093"/>
                      <a:pt x="18826" y="8498"/>
                      <a:pt x="18495" y="8902"/>
                    </a:cubicBezTo>
                    <a:cubicBezTo>
                      <a:pt x="18605" y="8571"/>
                      <a:pt x="18697" y="8240"/>
                      <a:pt x="18789" y="7909"/>
                    </a:cubicBezTo>
                    <a:cubicBezTo>
                      <a:pt x="18844" y="7689"/>
                      <a:pt x="18900" y="7486"/>
                      <a:pt x="18973" y="7266"/>
                    </a:cubicBezTo>
                    <a:cubicBezTo>
                      <a:pt x="19028" y="7064"/>
                      <a:pt x="19083" y="6843"/>
                      <a:pt x="19120" y="6641"/>
                    </a:cubicBezTo>
                    <a:cubicBezTo>
                      <a:pt x="19194" y="6273"/>
                      <a:pt x="19267" y="5905"/>
                      <a:pt x="19414" y="5630"/>
                    </a:cubicBezTo>
                    <a:cubicBezTo>
                      <a:pt x="19469" y="5538"/>
                      <a:pt x="19433" y="5427"/>
                      <a:pt x="19341" y="5372"/>
                    </a:cubicBezTo>
                    <a:cubicBezTo>
                      <a:pt x="19312" y="5361"/>
                      <a:pt x="19281" y="5354"/>
                      <a:pt x="19250" y="5354"/>
                    </a:cubicBezTo>
                    <a:cubicBezTo>
                      <a:pt x="19185" y="5354"/>
                      <a:pt x="19121" y="5383"/>
                      <a:pt x="19083" y="5446"/>
                    </a:cubicBezTo>
                    <a:cubicBezTo>
                      <a:pt x="18918" y="5777"/>
                      <a:pt x="18826" y="6181"/>
                      <a:pt x="18752" y="6567"/>
                    </a:cubicBezTo>
                    <a:cubicBezTo>
                      <a:pt x="18716" y="6788"/>
                      <a:pt x="18679" y="6990"/>
                      <a:pt x="18624" y="7155"/>
                    </a:cubicBezTo>
                    <a:cubicBezTo>
                      <a:pt x="18550" y="7376"/>
                      <a:pt x="18495" y="7597"/>
                      <a:pt x="18440" y="7817"/>
                    </a:cubicBezTo>
                    <a:cubicBezTo>
                      <a:pt x="18293" y="8350"/>
                      <a:pt x="18146" y="8847"/>
                      <a:pt x="17925" y="9362"/>
                    </a:cubicBezTo>
                    <a:cubicBezTo>
                      <a:pt x="17833" y="9545"/>
                      <a:pt x="17760" y="9711"/>
                      <a:pt x="17686" y="9895"/>
                    </a:cubicBezTo>
                    <a:cubicBezTo>
                      <a:pt x="17484" y="10171"/>
                      <a:pt x="17282" y="10428"/>
                      <a:pt x="17098" y="10722"/>
                    </a:cubicBezTo>
                    <a:cubicBezTo>
                      <a:pt x="16693" y="11439"/>
                      <a:pt x="16197" y="12064"/>
                      <a:pt x="15682" y="12671"/>
                    </a:cubicBezTo>
                    <a:cubicBezTo>
                      <a:pt x="15719" y="12616"/>
                      <a:pt x="15756" y="12542"/>
                      <a:pt x="15793" y="12469"/>
                    </a:cubicBezTo>
                    <a:cubicBezTo>
                      <a:pt x="16252" y="11660"/>
                      <a:pt x="16749" y="10832"/>
                      <a:pt x="17190" y="9987"/>
                    </a:cubicBezTo>
                    <a:cubicBezTo>
                      <a:pt x="17227" y="9895"/>
                      <a:pt x="17190" y="9784"/>
                      <a:pt x="17098" y="9729"/>
                    </a:cubicBezTo>
                    <a:cubicBezTo>
                      <a:pt x="17074" y="9720"/>
                      <a:pt x="17049" y="9715"/>
                      <a:pt x="17025" y="9715"/>
                    </a:cubicBezTo>
                    <a:cubicBezTo>
                      <a:pt x="16954" y="9715"/>
                      <a:pt x="16886" y="9753"/>
                      <a:pt x="16859" y="9821"/>
                    </a:cubicBezTo>
                    <a:cubicBezTo>
                      <a:pt x="16418" y="10649"/>
                      <a:pt x="15940" y="11476"/>
                      <a:pt x="15480" y="12285"/>
                    </a:cubicBezTo>
                    <a:cubicBezTo>
                      <a:pt x="15149" y="12855"/>
                      <a:pt x="14818" y="13425"/>
                      <a:pt x="14506" y="14013"/>
                    </a:cubicBezTo>
                    <a:cubicBezTo>
                      <a:pt x="14377" y="14160"/>
                      <a:pt x="14248" y="14289"/>
                      <a:pt x="14138" y="14417"/>
                    </a:cubicBezTo>
                    <a:cubicBezTo>
                      <a:pt x="13733" y="14895"/>
                      <a:pt x="13329" y="15355"/>
                      <a:pt x="12925" y="15796"/>
                    </a:cubicBezTo>
                    <a:cubicBezTo>
                      <a:pt x="13366" y="14969"/>
                      <a:pt x="13844" y="14142"/>
                      <a:pt x="14322" y="13333"/>
                    </a:cubicBezTo>
                    <a:cubicBezTo>
                      <a:pt x="14855" y="12652"/>
                      <a:pt x="15333" y="11917"/>
                      <a:pt x="15774" y="11090"/>
                    </a:cubicBezTo>
                    <a:cubicBezTo>
                      <a:pt x="15940" y="10777"/>
                      <a:pt x="16087" y="10465"/>
                      <a:pt x="16252" y="10152"/>
                    </a:cubicBezTo>
                    <a:cubicBezTo>
                      <a:pt x="16565" y="9564"/>
                      <a:pt x="16877" y="8957"/>
                      <a:pt x="17208" y="8369"/>
                    </a:cubicBezTo>
                    <a:cubicBezTo>
                      <a:pt x="17282" y="8203"/>
                      <a:pt x="17392" y="8056"/>
                      <a:pt x="17502" y="7891"/>
                    </a:cubicBezTo>
                    <a:cubicBezTo>
                      <a:pt x="17649" y="7689"/>
                      <a:pt x="17815" y="7450"/>
                      <a:pt x="17925" y="7211"/>
                    </a:cubicBezTo>
                    <a:cubicBezTo>
                      <a:pt x="17962" y="7119"/>
                      <a:pt x="17925" y="7008"/>
                      <a:pt x="17833" y="6953"/>
                    </a:cubicBezTo>
                    <a:cubicBezTo>
                      <a:pt x="17809" y="6944"/>
                      <a:pt x="17785" y="6939"/>
                      <a:pt x="17760" y="6939"/>
                    </a:cubicBezTo>
                    <a:cubicBezTo>
                      <a:pt x="17688" y="6939"/>
                      <a:pt x="17617" y="6977"/>
                      <a:pt x="17576" y="7045"/>
                    </a:cubicBezTo>
                    <a:cubicBezTo>
                      <a:pt x="17484" y="7266"/>
                      <a:pt x="17337" y="7468"/>
                      <a:pt x="17190" y="7689"/>
                    </a:cubicBezTo>
                    <a:cubicBezTo>
                      <a:pt x="17079" y="7854"/>
                      <a:pt x="16969" y="8020"/>
                      <a:pt x="16877" y="8185"/>
                    </a:cubicBezTo>
                    <a:cubicBezTo>
                      <a:pt x="16785" y="8350"/>
                      <a:pt x="16693" y="8534"/>
                      <a:pt x="16583" y="8718"/>
                    </a:cubicBezTo>
                    <a:cubicBezTo>
                      <a:pt x="16546" y="8737"/>
                      <a:pt x="16528" y="8755"/>
                      <a:pt x="16510" y="8792"/>
                    </a:cubicBezTo>
                    <a:cubicBezTo>
                      <a:pt x="15884" y="9987"/>
                      <a:pt x="15167" y="11182"/>
                      <a:pt x="14487" y="12321"/>
                    </a:cubicBezTo>
                    <a:cubicBezTo>
                      <a:pt x="14340" y="12579"/>
                      <a:pt x="14175" y="12855"/>
                      <a:pt x="14009" y="13112"/>
                    </a:cubicBezTo>
                    <a:cubicBezTo>
                      <a:pt x="13678" y="13535"/>
                      <a:pt x="13311" y="13921"/>
                      <a:pt x="12906" y="14289"/>
                    </a:cubicBezTo>
                    <a:cubicBezTo>
                      <a:pt x="13311" y="13682"/>
                      <a:pt x="13697" y="13038"/>
                      <a:pt x="14028" y="12395"/>
                    </a:cubicBezTo>
                    <a:cubicBezTo>
                      <a:pt x="14138" y="12211"/>
                      <a:pt x="14230" y="12046"/>
                      <a:pt x="14322" y="11862"/>
                    </a:cubicBezTo>
                    <a:cubicBezTo>
                      <a:pt x="14818" y="10943"/>
                      <a:pt x="15333" y="9987"/>
                      <a:pt x="15572" y="8957"/>
                    </a:cubicBezTo>
                    <a:cubicBezTo>
                      <a:pt x="16105" y="8167"/>
                      <a:pt x="16675" y="7247"/>
                      <a:pt x="17227" y="6199"/>
                    </a:cubicBezTo>
                    <a:cubicBezTo>
                      <a:pt x="17282" y="6108"/>
                      <a:pt x="17245" y="5997"/>
                      <a:pt x="17153" y="5942"/>
                    </a:cubicBezTo>
                    <a:cubicBezTo>
                      <a:pt x="17128" y="5932"/>
                      <a:pt x="17102" y="5928"/>
                      <a:pt x="17077" y="5928"/>
                    </a:cubicBezTo>
                    <a:cubicBezTo>
                      <a:pt x="17007" y="5928"/>
                      <a:pt x="16941" y="5962"/>
                      <a:pt x="16914" y="6016"/>
                    </a:cubicBezTo>
                    <a:cubicBezTo>
                      <a:pt x="16528" y="6733"/>
                      <a:pt x="16160" y="7376"/>
                      <a:pt x="15774" y="7964"/>
                    </a:cubicBezTo>
                    <a:cubicBezTo>
                      <a:pt x="15940" y="7174"/>
                      <a:pt x="16160" y="6402"/>
                      <a:pt x="16381" y="5630"/>
                    </a:cubicBezTo>
                    <a:cubicBezTo>
                      <a:pt x="16436" y="5391"/>
                      <a:pt x="16510" y="5170"/>
                      <a:pt x="16565" y="4931"/>
                    </a:cubicBezTo>
                    <a:cubicBezTo>
                      <a:pt x="16657" y="4637"/>
                      <a:pt x="16693" y="4324"/>
                      <a:pt x="16730" y="4030"/>
                    </a:cubicBezTo>
                    <a:cubicBezTo>
                      <a:pt x="16785" y="3534"/>
                      <a:pt x="16840" y="3074"/>
                      <a:pt x="17098" y="2651"/>
                    </a:cubicBezTo>
                    <a:cubicBezTo>
                      <a:pt x="17153" y="2578"/>
                      <a:pt x="17135" y="2449"/>
                      <a:pt x="17043" y="2394"/>
                    </a:cubicBezTo>
                    <a:cubicBezTo>
                      <a:pt x="17012" y="2376"/>
                      <a:pt x="16979" y="2367"/>
                      <a:pt x="16947" y="2367"/>
                    </a:cubicBezTo>
                    <a:cubicBezTo>
                      <a:pt x="16883" y="2367"/>
                      <a:pt x="16822" y="2400"/>
                      <a:pt x="16785" y="2449"/>
                    </a:cubicBezTo>
                    <a:cubicBezTo>
                      <a:pt x="16473" y="2945"/>
                      <a:pt x="16418" y="3479"/>
                      <a:pt x="16362" y="3993"/>
                    </a:cubicBezTo>
                    <a:cubicBezTo>
                      <a:pt x="16326" y="4288"/>
                      <a:pt x="16289" y="4563"/>
                      <a:pt x="16215" y="4839"/>
                    </a:cubicBezTo>
                    <a:cubicBezTo>
                      <a:pt x="16160" y="5060"/>
                      <a:pt x="16087" y="5299"/>
                      <a:pt x="16013" y="5538"/>
                    </a:cubicBezTo>
                    <a:cubicBezTo>
                      <a:pt x="15756" y="6494"/>
                      <a:pt x="15480" y="7505"/>
                      <a:pt x="15296" y="8498"/>
                    </a:cubicBezTo>
                    <a:cubicBezTo>
                      <a:pt x="15278" y="8608"/>
                      <a:pt x="15259" y="8718"/>
                      <a:pt x="15241" y="8810"/>
                    </a:cubicBezTo>
                    <a:cubicBezTo>
                      <a:pt x="15149" y="8939"/>
                      <a:pt x="15076" y="9049"/>
                      <a:pt x="15002" y="9159"/>
                    </a:cubicBezTo>
                    <a:cubicBezTo>
                      <a:pt x="14855" y="9398"/>
                      <a:pt x="14671" y="9619"/>
                      <a:pt x="14487" y="9840"/>
                    </a:cubicBezTo>
                    <a:cubicBezTo>
                      <a:pt x="14359" y="10005"/>
                      <a:pt x="14230" y="10171"/>
                      <a:pt x="14101" y="10336"/>
                    </a:cubicBezTo>
                    <a:cubicBezTo>
                      <a:pt x="14138" y="10262"/>
                      <a:pt x="14156" y="10171"/>
                      <a:pt x="14193" y="10079"/>
                    </a:cubicBezTo>
                    <a:cubicBezTo>
                      <a:pt x="14469" y="9215"/>
                      <a:pt x="14671" y="8498"/>
                      <a:pt x="14781" y="7817"/>
                    </a:cubicBezTo>
                    <a:cubicBezTo>
                      <a:pt x="14818" y="7670"/>
                      <a:pt x="14837" y="7523"/>
                      <a:pt x="14855" y="7394"/>
                    </a:cubicBezTo>
                    <a:cubicBezTo>
                      <a:pt x="14892" y="7045"/>
                      <a:pt x="14928" y="6714"/>
                      <a:pt x="15112" y="6438"/>
                    </a:cubicBezTo>
                    <a:cubicBezTo>
                      <a:pt x="15167" y="6347"/>
                      <a:pt x="15149" y="6236"/>
                      <a:pt x="15057" y="6181"/>
                    </a:cubicBezTo>
                    <a:cubicBezTo>
                      <a:pt x="15030" y="6160"/>
                      <a:pt x="14997" y="6150"/>
                      <a:pt x="14963" y="6150"/>
                    </a:cubicBezTo>
                    <a:cubicBezTo>
                      <a:pt x="14906" y="6150"/>
                      <a:pt x="14846" y="6179"/>
                      <a:pt x="14800" y="6236"/>
                    </a:cubicBezTo>
                    <a:cubicBezTo>
                      <a:pt x="14579" y="6586"/>
                      <a:pt x="14524" y="6972"/>
                      <a:pt x="14487" y="7358"/>
                    </a:cubicBezTo>
                    <a:cubicBezTo>
                      <a:pt x="14469" y="7486"/>
                      <a:pt x="14450" y="7615"/>
                      <a:pt x="14432" y="7744"/>
                    </a:cubicBezTo>
                    <a:cubicBezTo>
                      <a:pt x="14303" y="8406"/>
                      <a:pt x="14120" y="9123"/>
                      <a:pt x="13844" y="9968"/>
                    </a:cubicBezTo>
                    <a:cubicBezTo>
                      <a:pt x="13605" y="10685"/>
                      <a:pt x="13366" y="11347"/>
                      <a:pt x="13127" y="11972"/>
                    </a:cubicBezTo>
                    <a:cubicBezTo>
                      <a:pt x="12851" y="12469"/>
                      <a:pt x="12557" y="12947"/>
                      <a:pt x="12171" y="13406"/>
                    </a:cubicBezTo>
                    <a:cubicBezTo>
                      <a:pt x="11969" y="13645"/>
                      <a:pt x="11803" y="13921"/>
                      <a:pt x="11638" y="14178"/>
                    </a:cubicBezTo>
                    <a:cubicBezTo>
                      <a:pt x="11491" y="14417"/>
                      <a:pt x="11344" y="14656"/>
                      <a:pt x="11178" y="14859"/>
                    </a:cubicBezTo>
                    <a:cubicBezTo>
                      <a:pt x="11141" y="14914"/>
                      <a:pt x="11086" y="14969"/>
                      <a:pt x="11049" y="15006"/>
                    </a:cubicBezTo>
                    <a:cubicBezTo>
                      <a:pt x="11435" y="14160"/>
                      <a:pt x="11840" y="13314"/>
                      <a:pt x="12281" y="12487"/>
                    </a:cubicBezTo>
                    <a:cubicBezTo>
                      <a:pt x="12833" y="11421"/>
                      <a:pt x="13219" y="10226"/>
                      <a:pt x="13568" y="9067"/>
                    </a:cubicBezTo>
                    <a:cubicBezTo>
                      <a:pt x="13697" y="8700"/>
                      <a:pt x="13825" y="8295"/>
                      <a:pt x="13954" y="7909"/>
                    </a:cubicBezTo>
                    <a:cubicBezTo>
                      <a:pt x="14120" y="7431"/>
                      <a:pt x="14230" y="6898"/>
                      <a:pt x="14322" y="6402"/>
                    </a:cubicBezTo>
                    <a:cubicBezTo>
                      <a:pt x="14469" y="5758"/>
                      <a:pt x="14598" y="5078"/>
                      <a:pt x="14855" y="4490"/>
                    </a:cubicBezTo>
                    <a:cubicBezTo>
                      <a:pt x="14910" y="4398"/>
                      <a:pt x="14873" y="4288"/>
                      <a:pt x="14763" y="4251"/>
                    </a:cubicBezTo>
                    <a:cubicBezTo>
                      <a:pt x="14739" y="4241"/>
                      <a:pt x="14714" y="4237"/>
                      <a:pt x="14690" y="4237"/>
                    </a:cubicBezTo>
                    <a:cubicBezTo>
                      <a:pt x="14619" y="4237"/>
                      <a:pt x="14551" y="4274"/>
                      <a:pt x="14524" y="4343"/>
                    </a:cubicBezTo>
                    <a:cubicBezTo>
                      <a:pt x="14248" y="4968"/>
                      <a:pt x="14101" y="5666"/>
                      <a:pt x="13972" y="6328"/>
                    </a:cubicBezTo>
                    <a:cubicBezTo>
                      <a:pt x="13862" y="6825"/>
                      <a:pt x="13770" y="7321"/>
                      <a:pt x="13605" y="7799"/>
                    </a:cubicBezTo>
                    <a:cubicBezTo>
                      <a:pt x="13476" y="8185"/>
                      <a:pt x="13347" y="8571"/>
                      <a:pt x="13219" y="8957"/>
                    </a:cubicBezTo>
                    <a:cubicBezTo>
                      <a:pt x="12869" y="10097"/>
                      <a:pt x="12502" y="11274"/>
                      <a:pt x="11950" y="12303"/>
                    </a:cubicBezTo>
                    <a:cubicBezTo>
                      <a:pt x="11435" y="13296"/>
                      <a:pt x="10957" y="14307"/>
                      <a:pt x="10498" y="15300"/>
                    </a:cubicBezTo>
                    <a:cubicBezTo>
                      <a:pt x="10461" y="15373"/>
                      <a:pt x="10424" y="15447"/>
                      <a:pt x="10388" y="15502"/>
                    </a:cubicBezTo>
                    <a:cubicBezTo>
                      <a:pt x="10351" y="15539"/>
                      <a:pt x="10314" y="15576"/>
                      <a:pt x="10277" y="15631"/>
                    </a:cubicBezTo>
                    <a:cubicBezTo>
                      <a:pt x="10149" y="15759"/>
                      <a:pt x="10057" y="15943"/>
                      <a:pt x="9983" y="16109"/>
                    </a:cubicBezTo>
                    <a:cubicBezTo>
                      <a:pt x="9928" y="16219"/>
                      <a:pt x="9873" y="16311"/>
                      <a:pt x="9818" y="16403"/>
                    </a:cubicBezTo>
                    <a:cubicBezTo>
                      <a:pt x="9671" y="16605"/>
                      <a:pt x="9487" y="16881"/>
                      <a:pt x="9248" y="17175"/>
                    </a:cubicBezTo>
                    <a:cubicBezTo>
                      <a:pt x="9376" y="16881"/>
                      <a:pt x="9487" y="16605"/>
                      <a:pt x="9615" y="16311"/>
                    </a:cubicBezTo>
                    <a:cubicBezTo>
                      <a:pt x="9634" y="16256"/>
                      <a:pt x="9671" y="16201"/>
                      <a:pt x="9689" y="16127"/>
                    </a:cubicBezTo>
                    <a:cubicBezTo>
                      <a:pt x="9854" y="15815"/>
                      <a:pt x="10020" y="15502"/>
                      <a:pt x="10204" y="15189"/>
                    </a:cubicBezTo>
                    <a:cubicBezTo>
                      <a:pt x="10351" y="14877"/>
                      <a:pt x="10516" y="14583"/>
                      <a:pt x="10663" y="14289"/>
                    </a:cubicBezTo>
                    <a:cubicBezTo>
                      <a:pt x="11307" y="13038"/>
                      <a:pt x="11877" y="11770"/>
                      <a:pt x="12391" y="10575"/>
                    </a:cubicBezTo>
                    <a:cubicBezTo>
                      <a:pt x="12483" y="10354"/>
                      <a:pt x="12575" y="10152"/>
                      <a:pt x="12667" y="9950"/>
                    </a:cubicBezTo>
                    <a:cubicBezTo>
                      <a:pt x="13127" y="8939"/>
                      <a:pt x="13513" y="8075"/>
                      <a:pt x="13678" y="6935"/>
                    </a:cubicBezTo>
                    <a:cubicBezTo>
                      <a:pt x="13733" y="6622"/>
                      <a:pt x="13789" y="6291"/>
                      <a:pt x="13844" y="5960"/>
                    </a:cubicBezTo>
                    <a:cubicBezTo>
                      <a:pt x="14028" y="4894"/>
                      <a:pt x="14211" y="3791"/>
                      <a:pt x="14138" y="2743"/>
                    </a:cubicBezTo>
                    <a:cubicBezTo>
                      <a:pt x="14138" y="2651"/>
                      <a:pt x="14046" y="2578"/>
                      <a:pt x="13936" y="2578"/>
                    </a:cubicBezTo>
                    <a:cubicBezTo>
                      <a:pt x="13844" y="2578"/>
                      <a:pt x="13770" y="2670"/>
                      <a:pt x="13770" y="2780"/>
                    </a:cubicBezTo>
                    <a:cubicBezTo>
                      <a:pt x="13844" y="3773"/>
                      <a:pt x="13660" y="4857"/>
                      <a:pt x="13476" y="5905"/>
                    </a:cubicBezTo>
                    <a:cubicBezTo>
                      <a:pt x="13421" y="6236"/>
                      <a:pt x="13366" y="6567"/>
                      <a:pt x="13311" y="6880"/>
                    </a:cubicBezTo>
                    <a:cubicBezTo>
                      <a:pt x="13145" y="7983"/>
                      <a:pt x="12778" y="8810"/>
                      <a:pt x="12336" y="9803"/>
                    </a:cubicBezTo>
                    <a:cubicBezTo>
                      <a:pt x="12244" y="10005"/>
                      <a:pt x="12152" y="10207"/>
                      <a:pt x="12042" y="10428"/>
                    </a:cubicBezTo>
                    <a:cubicBezTo>
                      <a:pt x="11674" y="11310"/>
                      <a:pt x="11252" y="12248"/>
                      <a:pt x="10810" y="13186"/>
                    </a:cubicBezTo>
                    <a:cubicBezTo>
                      <a:pt x="10866" y="12873"/>
                      <a:pt x="10939" y="12579"/>
                      <a:pt x="11031" y="12285"/>
                    </a:cubicBezTo>
                    <a:cubicBezTo>
                      <a:pt x="11233" y="11715"/>
                      <a:pt x="11454" y="11163"/>
                      <a:pt x="11656" y="10630"/>
                    </a:cubicBezTo>
                    <a:cubicBezTo>
                      <a:pt x="12079" y="9527"/>
                      <a:pt x="12520" y="8387"/>
                      <a:pt x="12833" y="7192"/>
                    </a:cubicBezTo>
                    <a:cubicBezTo>
                      <a:pt x="13090" y="6218"/>
                      <a:pt x="13164" y="5207"/>
                      <a:pt x="13182" y="4527"/>
                    </a:cubicBezTo>
                    <a:cubicBezTo>
                      <a:pt x="13200" y="4104"/>
                      <a:pt x="13256" y="3662"/>
                      <a:pt x="13292" y="3240"/>
                    </a:cubicBezTo>
                    <a:cubicBezTo>
                      <a:pt x="13403" y="2228"/>
                      <a:pt x="13513" y="1181"/>
                      <a:pt x="13219" y="133"/>
                    </a:cubicBezTo>
                    <a:cubicBezTo>
                      <a:pt x="13203" y="53"/>
                      <a:pt x="13117" y="0"/>
                      <a:pt x="13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87" name="Google Shape;2687;p14"/>
          <p:cNvGrpSpPr/>
          <p:nvPr/>
        </p:nvGrpSpPr>
        <p:grpSpPr>
          <a:xfrm flipH="1" rot="885864">
            <a:off x="4175268" y="4045064"/>
            <a:ext cx="3665868" cy="1879105"/>
            <a:chOff x="-5437800" y="1555000"/>
            <a:chExt cx="4365552" cy="2237828"/>
          </a:xfrm>
        </p:grpSpPr>
        <p:sp>
          <p:nvSpPr>
            <p:cNvPr id="2688" name="Google Shape;2688;p14"/>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4"/>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4"/>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4"/>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4"/>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4"/>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4"/>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4"/>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4"/>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4"/>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4"/>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4"/>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4"/>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4"/>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4"/>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4"/>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4"/>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4"/>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4"/>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4"/>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4"/>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4"/>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4"/>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4"/>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4"/>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4"/>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4"/>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4"/>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4"/>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4"/>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4"/>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4"/>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4"/>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4"/>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4"/>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4"/>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4"/>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4"/>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4"/>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4"/>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4"/>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4"/>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4"/>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4"/>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4"/>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4"/>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4"/>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4"/>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4"/>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4"/>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4"/>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4"/>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4"/>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4"/>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4"/>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4"/>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4"/>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4"/>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4"/>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4"/>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4"/>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4"/>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4"/>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4"/>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4"/>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4"/>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4"/>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4"/>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4"/>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4"/>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4"/>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4"/>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4"/>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4"/>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4"/>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4"/>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4"/>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4"/>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4"/>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4"/>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4"/>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4"/>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4"/>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4"/>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2" name="Google Shape;2772;p14"/>
          <p:cNvSpPr txBox="1"/>
          <p:nvPr>
            <p:ph idx="1" type="subTitle"/>
          </p:nvPr>
        </p:nvSpPr>
        <p:spPr>
          <a:xfrm>
            <a:off x="713225" y="1065463"/>
            <a:ext cx="4570800" cy="2317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800"/>
              <a:buNone/>
              <a:defRPr sz="3000"/>
            </a:lvl1pPr>
            <a:lvl2pPr lvl="1" rtl="0">
              <a:lnSpc>
                <a:spcPct val="100000"/>
              </a:lnSpc>
              <a:spcBef>
                <a:spcPts val="0"/>
              </a:spcBef>
              <a:spcAft>
                <a:spcPts val="0"/>
              </a:spcAft>
              <a:buSzPts val="2800"/>
              <a:buNone/>
              <a:defRPr sz="2800"/>
            </a:lvl2pPr>
            <a:lvl3pPr lvl="2" rtl="0">
              <a:lnSpc>
                <a:spcPct val="100000"/>
              </a:lnSpc>
              <a:spcBef>
                <a:spcPts val="1600"/>
              </a:spcBef>
              <a:spcAft>
                <a:spcPts val="0"/>
              </a:spcAft>
              <a:buSzPts val="2800"/>
              <a:buNone/>
              <a:defRPr sz="2800"/>
            </a:lvl3pPr>
            <a:lvl4pPr lvl="3" rtl="0">
              <a:lnSpc>
                <a:spcPct val="100000"/>
              </a:lnSpc>
              <a:spcBef>
                <a:spcPts val="1600"/>
              </a:spcBef>
              <a:spcAft>
                <a:spcPts val="0"/>
              </a:spcAft>
              <a:buSzPts val="2800"/>
              <a:buNone/>
              <a:defRPr sz="2800"/>
            </a:lvl4pPr>
            <a:lvl5pPr lvl="4" rtl="0">
              <a:lnSpc>
                <a:spcPct val="100000"/>
              </a:lnSpc>
              <a:spcBef>
                <a:spcPts val="1600"/>
              </a:spcBef>
              <a:spcAft>
                <a:spcPts val="0"/>
              </a:spcAft>
              <a:buSzPts val="2800"/>
              <a:buNone/>
              <a:defRPr sz="2800"/>
            </a:lvl5pPr>
            <a:lvl6pPr lvl="5" rtl="0">
              <a:lnSpc>
                <a:spcPct val="100000"/>
              </a:lnSpc>
              <a:spcBef>
                <a:spcPts val="1600"/>
              </a:spcBef>
              <a:spcAft>
                <a:spcPts val="0"/>
              </a:spcAft>
              <a:buSzPts val="2800"/>
              <a:buNone/>
              <a:defRPr sz="2800"/>
            </a:lvl6pPr>
            <a:lvl7pPr lvl="6" rtl="0">
              <a:lnSpc>
                <a:spcPct val="100000"/>
              </a:lnSpc>
              <a:spcBef>
                <a:spcPts val="1600"/>
              </a:spcBef>
              <a:spcAft>
                <a:spcPts val="0"/>
              </a:spcAft>
              <a:buSzPts val="2800"/>
              <a:buNone/>
              <a:defRPr sz="2800"/>
            </a:lvl7pPr>
            <a:lvl8pPr lvl="7" rtl="0">
              <a:lnSpc>
                <a:spcPct val="100000"/>
              </a:lnSpc>
              <a:spcBef>
                <a:spcPts val="1600"/>
              </a:spcBef>
              <a:spcAft>
                <a:spcPts val="0"/>
              </a:spcAft>
              <a:buSzPts val="2800"/>
              <a:buNone/>
              <a:defRPr sz="2800"/>
            </a:lvl8pPr>
            <a:lvl9pPr lvl="8" rtl="0">
              <a:lnSpc>
                <a:spcPct val="100000"/>
              </a:lnSpc>
              <a:spcBef>
                <a:spcPts val="1600"/>
              </a:spcBef>
              <a:spcAft>
                <a:spcPts val="1600"/>
              </a:spcAft>
              <a:buSzPts val="2800"/>
              <a:buNone/>
              <a:defRPr sz="2800"/>
            </a:lvl9pPr>
          </a:lstStyle>
          <a:p/>
        </p:txBody>
      </p:sp>
      <p:sp>
        <p:nvSpPr>
          <p:cNvPr id="2773" name="Google Shape;2773;p14"/>
          <p:cNvSpPr txBox="1"/>
          <p:nvPr>
            <p:ph idx="2" type="subTitle"/>
          </p:nvPr>
        </p:nvSpPr>
        <p:spPr>
          <a:xfrm>
            <a:off x="713225" y="3538938"/>
            <a:ext cx="4570800" cy="53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774" name="Shape 2774"/>
        <p:cNvGrpSpPr/>
        <p:nvPr/>
      </p:nvGrpSpPr>
      <p:grpSpPr>
        <a:xfrm>
          <a:off x="0" y="0"/>
          <a:ext cx="0" cy="0"/>
          <a:chOff x="0" y="0"/>
          <a:chExt cx="0" cy="0"/>
        </a:xfrm>
      </p:grpSpPr>
      <p:grpSp>
        <p:nvGrpSpPr>
          <p:cNvPr id="2775" name="Google Shape;2775;p15"/>
          <p:cNvGrpSpPr/>
          <p:nvPr/>
        </p:nvGrpSpPr>
        <p:grpSpPr>
          <a:xfrm>
            <a:off x="-2362550" y="-571441"/>
            <a:ext cx="13137753" cy="7592331"/>
            <a:chOff x="-2362550" y="-571441"/>
            <a:chExt cx="13137753" cy="7592331"/>
          </a:xfrm>
        </p:grpSpPr>
        <p:sp>
          <p:nvSpPr>
            <p:cNvPr id="2776" name="Google Shape;2776;p15"/>
            <p:cNvSpPr/>
            <p:nvPr/>
          </p:nvSpPr>
          <p:spPr>
            <a:xfrm flipH="1" rot="10800000">
              <a:off x="-403225" y="-571441"/>
              <a:ext cx="11178428" cy="5713040"/>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5"/>
            <p:cNvSpPr/>
            <p:nvPr/>
          </p:nvSpPr>
          <p:spPr>
            <a:xfrm rot="874146">
              <a:off x="-1958856" y="1774324"/>
              <a:ext cx="8302117" cy="4271042"/>
            </a:xfrm>
            <a:custGeom>
              <a:rect b="b" l="l" r="r" t="t"/>
              <a:pathLst>
                <a:path extrusionOk="0" h="22945" w="44602">
                  <a:moveTo>
                    <a:pt x="4652" y="3953"/>
                  </a:moveTo>
                  <a:lnTo>
                    <a:pt x="4652" y="3953"/>
                  </a:lnTo>
                  <a:cubicBezTo>
                    <a:pt x="4541" y="4211"/>
                    <a:pt x="4450" y="4468"/>
                    <a:pt x="4413" y="4744"/>
                  </a:cubicBezTo>
                  <a:cubicBezTo>
                    <a:pt x="4413" y="4781"/>
                    <a:pt x="4413" y="4799"/>
                    <a:pt x="4413" y="4836"/>
                  </a:cubicBezTo>
                  <a:cubicBezTo>
                    <a:pt x="4394" y="4873"/>
                    <a:pt x="4376" y="4909"/>
                    <a:pt x="4358" y="4946"/>
                  </a:cubicBezTo>
                  <a:cubicBezTo>
                    <a:pt x="4302" y="4707"/>
                    <a:pt x="4302" y="4468"/>
                    <a:pt x="4413" y="4266"/>
                  </a:cubicBezTo>
                  <a:cubicBezTo>
                    <a:pt x="4468" y="4137"/>
                    <a:pt x="4560" y="4045"/>
                    <a:pt x="4652" y="3953"/>
                  </a:cubicBezTo>
                  <a:close/>
                  <a:moveTo>
                    <a:pt x="6104" y="3953"/>
                  </a:moveTo>
                  <a:cubicBezTo>
                    <a:pt x="6086" y="4211"/>
                    <a:pt x="6086" y="4468"/>
                    <a:pt x="6049" y="4726"/>
                  </a:cubicBezTo>
                  <a:cubicBezTo>
                    <a:pt x="6012" y="5112"/>
                    <a:pt x="5939" y="5498"/>
                    <a:pt x="5792" y="5865"/>
                  </a:cubicBezTo>
                  <a:cubicBezTo>
                    <a:pt x="5773" y="5921"/>
                    <a:pt x="5755" y="5957"/>
                    <a:pt x="5736" y="6012"/>
                  </a:cubicBezTo>
                  <a:cubicBezTo>
                    <a:pt x="5718" y="5865"/>
                    <a:pt x="5700" y="5737"/>
                    <a:pt x="5700" y="5590"/>
                  </a:cubicBezTo>
                  <a:cubicBezTo>
                    <a:pt x="5681" y="5148"/>
                    <a:pt x="5773" y="4707"/>
                    <a:pt x="5939" y="4321"/>
                  </a:cubicBezTo>
                  <a:cubicBezTo>
                    <a:pt x="5975" y="4192"/>
                    <a:pt x="6049" y="4082"/>
                    <a:pt x="6104" y="3953"/>
                  </a:cubicBezTo>
                  <a:close/>
                  <a:moveTo>
                    <a:pt x="9671" y="6821"/>
                  </a:moveTo>
                  <a:lnTo>
                    <a:pt x="9671" y="6821"/>
                  </a:lnTo>
                  <a:cubicBezTo>
                    <a:pt x="9689" y="6877"/>
                    <a:pt x="9707" y="6950"/>
                    <a:pt x="9726" y="7024"/>
                  </a:cubicBezTo>
                  <a:cubicBezTo>
                    <a:pt x="9744" y="7116"/>
                    <a:pt x="9763" y="7207"/>
                    <a:pt x="9781" y="7299"/>
                  </a:cubicBezTo>
                  <a:cubicBezTo>
                    <a:pt x="9781" y="7299"/>
                    <a:pt x="9763" y="7318"/>
                    <a:pt x="9763" y="7336"/>
                  </a:cubicBezTo>
                  <a:cubicBezTo>
                    <a:pt x="9763" y="7446"/>
                    <a:pt x="9744" y="7538"/>
                    <a:pt x="9744" y="7649"/>
                  </a:cubicBezTo>
                  <a:cubicBezTo>
                    <a:pt x="9763" y="7759"/>
                    <a:pt x="9763" y="7888"/>
                    <a:pt x="9744" y="7998"/>
                  </a:cubicBezTo>
                  <a:cubicBezTo>
                    <a:pt x="9726" y="7961"/>
                    <a:pt x="9707" y="7906"/>
                    <a:pt x="9689" y="7869"/>
                  </a:cubicBezTo>
                  <a:cubicBezTo>
                    <a:pt x="9689" y="7869"/>
                    <a:pt x="9689" y="7851"/>
                    <a:pt x="9689" y="7851"/>
                  </a:cubicBezTo>
                  <a:cubicBezTo>
                    <a:pt x="9689" y="7777"/>
                    <a:pt x="9689" y="7685"/>
                    <a:pt x="9689" y="7612"/>
                  </a:cubicBezTo>
                  <a:cubicBezTo>
                    <a:pt x="9707" y="7410"/>
                    <a:pt x="9726" y="7189"/>
                    <a:pt x="9707" y="6968"/>
                  </a:cubicBezTo>
                  <a:cubicBezTo>
                    <a:pt x="9689" y="6932"/>
                    <a:pt x="9689" y="6877"/>
                    <a:pt x="9671" y="6821"/>
                  </a:cubicBezTo>
                  <a:close/>
                  <a:moveTo>
                    <a:pt x="10185" y="6564"/>
                  </a:moveTo>
                  <a:cubicBezTo>
                    <a:pt x="10185" y="6582"/>
                    <a:pt x="10185" y="6601"/>
                    <a:pt x="10204" y="6619"/>
                  </a:cubicBezTo>
                  <a:cubicBezTo>
                    <a:pt x="10222" y="6711"/>
                    <a:pt x="10241" y="6877"/>
                    <a:pt x="10241" y="7024"/>
                  </a:cubicBezTo>
                  <a:cubicBezTo>
                    <a:pt x="10259" y="7171"/>
                    <a:pt x="10259" y="7336"/>
                    <a:pt x="10296" y="7446"/>
                  </a:cubicBezTo>
                  <a:cubicBezTo>
                    <a:pt x="10259" y="7741"/>
                    <a:pt x="10222" y="8035"/>
                    <a:pt x="10185" y="8329"/>
                  </a:cubicBezTo>
                  <a:cubicBezTo>
                    <a:pt x="10185" y="8329"/>
                    <a:pt x="10185" y="8329"/>
                    <a:pt x="10185" y="8347"/>
                  </a:cubicBezTo>
                  <a:cubicBezTo>
                    <a:pt x="10149" y="8274"/>
                    <a:pt x="10130" y="8200"/>
                    <a:pt x="10094" y="8127"/>
                  </a:cubicBezTo>
                  <a:cubicBezTo>
                    <a:pt x="10149" y="7888"/>
                    <a:pt x="10149" y="7630"/>
                    <a:pt x="10149" y="7373"/>
                  </a:cubicBezTo>
                  <a:cubicBezTo>
                    <a:pt x="10149" y="7171"/>
                    <a:pt x="10149" y="6987"/>
                    <a:pt x="10167" y="6785"/>
                  </a:cubicBezTo>
                  <a:lnTo>
                    <a:pt x="10167" y="6748"/>
                  </a:lnTo>
                  <a:cubicBezTo>
                    <a:pt x="10167" y="6693"/>
                    <a:pt x="10167" y="6638"/>
                    <a:pt x="10185" y="6564"/>
                  </a:cubicBezTo>
                  <a:close/>
                  <a:moveTo>
                    <a:pt x="9855" y="7759"/>
                  </a:moveTo>
                  <a:lnTo>
                    <a:pt x="9855" y="7759"/>
                  </a:lnTo>
                  <a:cubicBezTo>
                    <a:pt x="9891" y="7888"/>
                    <a:pt x="9946" y="8016"/>
                    <a:pt x="9983" y="8145"/>
                  </a:cubicBezTo>
                  <a:cubicBezTo>
                    <a:pt x="9983" y="8219"/>
                    <a:pt x="9965" y="8292"/>
                    <a:pt x="9965" y="8366"/>
                  </a:cubicBezTo>
                  <a:cubicBezTo>
                    <a:pt x="9928" y="8292"/>
                    <a:pt x="9891" y="8237"/>
                    <a:pt x="9855" y="8163"/>
                  </a:cubicBezTo>
                  <a:cubicBezTo>
                    <a:pt x="9855" y="8035"/>
                    <a:pt x="9873" y="7906"/>
                    <a:pt x="9855" y="7759"/>
                  </a:cubicBezTo>
                  <a:close/>
                  <a:moveTo>
                    <a:pt x="9450" y="7667"/>
                  </a:moveTo>
                  <a:lnTo>
                    <a:pt x="9450" y="7667"/>
                  </a:lnTo>
                  <a:cubicBezTo>
                    <a:pt x="9487" y="7741"/>
                    <a:pt x="9524" y="7814"/>
                    <a:pt x="9579" y="7906"/>
                  </a:cubicBezTo>
                  <a:cubicBezTo>
                    <a:pt x="9579" y="7961"/>
                    <a:pt x="9579" y="7998"/>
                    <a:pt x="9579" y="8053"/>
                  </a:cubicBezTo>
                  <a:cubicBezTo>
                    <a:pt x="9560" y="8163"/>
                    <a:pt x="9560" y="8292"/>
                    <a:pt x="9560" y="8402"/>
                  </a:cubicBezTo>
                  <a:cubicBezTo>
                    <a:pt x="9560" y="8384"/>
                    <a:pt x="9560" y="8384"/>
                    <a:pt x="9560" y="8366"/>
                  </a:cubicBezTo>
                  <a:lnTo>
                    <a:pt x="9542" y="8292"/>
                  </a:lnTo>
                  <a:cubicBezTo>
                    <a:pt x="9524" y="8163"/>
                    <a:pt x="9505" y="8035"/>
                    <a:pt x="9487" y="7906"/>
                  </a:cubicBezTo>
                  <a:cubicBezTo>
                    <a:pt x="9468" y="7833"/>
                    <a:pt x="9468" y="7759"/>
                    <a:pt x="9450" y="7667"/>
                  </a:cubicBezTo>
                  <a:close/>
                  <a:moveTo>
                    <a:pt x="9671" y="8090"/>
                  </a:moveTo>
                  <a:cubicBezTo>
                    <a:pt x="9707" y="8127"/>
                    <a:pt x="9726" y="8163"/>
                    <a:pt x="9744" y="8200"/>
                  </a:cubicBezTo>
                  <a:cubicBezTo>
                    <a:pt x="9744" y="8200"/>
                    <a:pt x="9744" y="8200"/>
                    <a:pt x="9744" y="8219"/>
                  </a:cubicBezTo>
                  <a:cubicBezTo>
                    <a:pt x="9726" y="8347"/>
                    <a:pt x="9726" y="8476"/>
                    <a:pt x="9726" y="8605"/>
                  </a:cubicBezTo>
                  <a:cubicBezTo>
                    <a:pt x="9707" y="8586"/>
                    <a:pt x="9671" y="8586"/>
                    <a:pt x="9652" y="8568"/>
                  </a:cubicBezTo>
                  <a:cubicBezTo>
                    <a:pt x="9671" y="8402"/>
                    <a:pt x="9671" y="8237"/>
                    <a:pt x="9671" y="8090"/>
                  </a:cubicBezTo>
                  <a:close/>
                  <a:moveTo>
                    <a:pt x="9836" y="8366"/>
                  </a:moveTo>
                  <a:cubicBezTo>
                    <a:pt x="9873" y="8421"/>
                    <a:pt x="9910" y="8476"/>
                    <a:pt x="9928" y="8513"/>
                  </a:cubicBezTo>
                  <a:lnTo>
                    <a:pt x="9946" y="8549"/>
                  </a:lnTo>
                  <a:cubicBezTo>
                    <a:pt x="9946" y="8586"/>
                    <a:pt x="9946" y="8623"/>
                    <a:pt x="9946" y="8660"/>
                  </a:cubicBezTo>
                  <a:cubicBezTo>
                    <a:pt x="9946" y="8678"/>
                    <a:pt x="9946" y="8697"/>
                    <a:pt x="9946" y="8715"/>
                  </a:cubicBezTo>
                  <a:cubicBezTo>
                    <a:pt x="9910" y="8678"/>
                    <a:pt x="9873" y="8660"/>
                    <a:pt x="9836" y="8641"/>
                  </a:cubicBezTo>
                  <a:cubicBezTo>
                    <a:pt x="9836" y="8549"/>
                    <a:pt x="9836" y="8458"/>
                    <a:pt x="9836" y="8366"/>
                  </a:cubicBezTo>
                  <a:close/>
                  <a:moveTo>
                    <a:pt x="10075" y="8347"/>
                  </a:moveTo>
                  <a:cubicBezTo>
                    <a:pt x="10094" y="8402"/>
                    <a:pt x="10112" y="8439"/>
                    <a:pt x="10130" y="8494"/>
                  </a:cubicBezTo>
                  <a:cubicBezTo>
                    <a:pt x="10130" y="8494"/>
                    <a:pt x="10130" y="8513"/>
                    <a:pt x="10149" y="8513"/>
                  </a:cubicBezTo>
                  <a:lnTo>
                    <a:pt x="10167" y="8513"/>
                  </a:lnTo>
                  <a:cubicBezTo>
                    <a:pt x="10149" y="8623"/>
                    <a:pt x="10149" y="8715"/>
                    <a:pt x="10130" y="8807"/>
                  </a:cubicBezTo>
                  <a:cubicBezTo>
                    <a:pt x="10094" y="8788"/>
                    <a:pt x="10075" y="8788"/>
                    <a:pt x="10038" y="8770"/>
                  </a:cubicBezTo>
                  <a:cubicBezTo>
                    <a:pt x="10038" y="8733"/>
                    <a:pt x="10057" y="8697"/>
                    <a:pt x="10057" y="8678"/>
                  </a:cubicBezTo>
                  <a:cubicBezTo>
                    <a:pt x="10057" y="8568"/>
                    <a:pt x="10057" y="8458"/>
                    <a:pt x="10075" y="8347"/>
                  </a:cubicBezTo>
                  <a:close/>
                  <a:moveTo>
                    <a:pt x="10277" y="8807"/>
                  </a:moveTo>
                  <a:cubicBezTo>
                    <a:pt x="10277" y="8844"/>
                    <a:pt x="10259" y="8862"/>
                    <a:pt x="10259" y="8880"/>
                  </a:cubicBezTo>
                  <a:cubicBezTo>
                    <a:pt x="10259" y="8880"/>
                    <a:pt x="10259" y="8899"/>
                    <a:pt x="10259" y="8899"/>
                  </a:cubicBezTo>
                  <a:lnTo>
                    <a:pt x="10222" y="8880"/>
                  </a:lnTo>
                  <a:cubicBezTo>
                    <a:pt x="10222" y="8862"/>
                    <a:pt x="10222" y="8844"/>
                    <a:pt x="10241" y="8844"/>
                  </a:cubicBezTo>
                  <a:cubicBezTo>
                    <a:pt x="10241" y="8825"/>
                    <a:pt x="10241" y="8825"/>
                    <a:pt x="10259" y="8807"/>
                  </a:cubicBezTo>
                  <a:close/>
                  <a:moveTo>
                    <a:pt x="15821" y="7906"/>
                  </a:moveTo>
                  <a:cubicBezTo>
                    <a:pt x="15748" y="8064"/>
                    <a:pt x="15642" y="8206"/>
                    <a:pt x="15535" y="8366"/>
                  </a:cubicBezTo>
                  <a:cubicBezTo>
                    <a:pt x="15499" y="8402"/>
                    <a:pt x="15462" y="8458"/>
                    <a:pt x="15443" y="8513"/>
                  </a:cubicBezTo>
                  <a:cubicBezTo>
                    <a:pt x="15333" y="8641"/>
                    <a:pt x="15241" y="8788"/>
                    <a:pt x="15131" y="8917"/>
                  </a:cubicBezTo>
                  <a:cubicBezTo>
                    <a:pt x="15204" y="8770"/>
                    <a:pt x="15296" y="8623"/>
                    <a:pt x="15370" y="8476"/>
                  </a:cubicBezTo>
                  <a:cubicBezTo>
                    <a:pt x="15407" y="8421"/>
                    <a:pt x="15443" y="8366"/>
                    <a:pt x="15480" y="8310"/>
                  </a:cubicBezTo>
                  <a:cubicBezTo>
                    <a:pt x="15517" y="8274"/>
                    <a:pt x="15554" y="8219"/>
                    <a:pt x="15590" y="8163"/>
                  </a:cubicBezTo>
                  <a:cubicBezTo>
                    <a:pt x="15646" y="8072"/>
                    <a:pt x="15738" y="7998"/>
                    <a:pt x="15811" y="7906"/>
                  </a:cubicBezTo>
                  <a:cubicBezTo>
                    <a:pt x="15815" y="7906"/>
                    <a:pt x="15819" y="7906"/>
                    <a:pt x="15821" y="7906"/>
                  </a:cubicBezTo>
                  <a:close/>
                  <a:moveTo>
                    <a:pt x="10590" y="8586"/>
                  </a:moveTo>
                  <a:lnTo>
                    <a:pt x="10590" y="8586"/>
                  </a:lnTo>
                  <a:cubicBezTo>
                    <a:pt x="10553" y="8733"/>
                    <a:pt x="10498" y="8880"/>
                    <a:pt x="10424" y="8991"/>
                  </a:cubicBezTo>
                  <a:cubicBezTo>
                    <a:pt x="10406" y="8991"/>
                    <a:pt x="10388" y="8972"/>
                    <a:pt x="10369" y="8954"/>
                  </a:cubicBezTo>
                  <a:cubicBezTo>
                    <a:pt x="10369" y="8954"/>
                    <a:pt x="10369" y="8936"/>
                    <a:pt x="10369" y="8917"/>
                  </a:cubicBezTo>
                  <a:cubicBezTo>
                    <a:pt x="10443" y="8807"/>
                    <a:pt x="10516" y="8697"/>
                    <a:pt x="10590" y="8586"/>
                  </a:cubicBezTo>
                  <a:close/>
                  <a:moveTo>
                    <a:pt x="23882" y="9303"/>
                  </a:moveTo>
                  <a:cubicBezTo>
                    <a:pt x="23955" y="9340"/>
                    <a:pt x="24084" y="9340"/>
                    <a:pt x="24103" y="9340"/>
                  </a:cubicBezTo>
                  <a:cubicBezTo>
                    <a:pt x="24139" y="9414"/>
                    <a:pt x="24158" y="9487"/>
                    <a:pt x="24194" y="9561"/>
                  </a:cubicBezTo>
                  <a:cubicBezTo>
                    <a:pt x="24158" y="9542"/>
                    <a:pt x="24121" y="9505"/>
                    <a:pt x="24084" y="9505"/>
                  </a:cubicBezTo>
                  <a:cubicBezTo>
                    <a:pt x="24058" y="9492"/>
                    <a:pt x="24023" y="9479"/>
                    <a:pt x="23985" y="9479"/>
                  </a:cubicBezTo>
                  <a:cubicBezTo>
                    <a:pt x="23969" y="9479"/>
                    <a:pt x="23953" y="9482"/>
                    <a:pt x="23937" y="9487"/>
                  </a:cubicBezTo>
                  <a:cubicBezTo>
                    <a:pt x="23937" y="9469"/>
                    <a:pt x="23937" y="9469"/>
                    <a:pt x="23937" y="9469"/>
                  </a:cubicBezTo>
                  <a:cubicBezTo>
                    <a:pt x="23919" y="9414"/>
                    <a:pt x="23919" y="9358"/>
                    <a:pt x="23882" y="9322"/>
                  </a:cubicBezTo>
                  <a:cubicBezTo>
                    <a:pt x="23864" y="9322"/>
                    <a:pt x="23845" y="9303"/>
                    <a:pt x="23845" y="9303"/>
                  </a:cubicBezTo>
                  <a:close/>
                  <a:moveTo>
                    <a:pt x="14506" y="8513"/>
                  </a:moveTo>
                  <a:cubicBezTo>
                    <a:pt x="14487" y="8568"/>
                    <a:pt x="14469" y="8623"/>
                    <a:pt x="14451" y="8678"/>
                  </a:cubicBezTo>
                  <a:cubicBezTo>
                    <a:pt x="14432" y="8715"/>
                    <a:pt x="14414" y="8752"/>
                    <a:pt x="14414" y="8788"/>
                  </a:cubicBezTo>
                  <a:cubicBezTo>
                    <a:pt x="14340" y="8972"/>
                    <a:pt x="14248" y="9138"/>
                    <a:pt x="14138" y="9322"/>
                  </a:cubicBezTo>
                  <a:cubicBezTo>
                    <a:pt x="14101" y="9358"/>
                    <a:pt x="14083" y="9414"/>
                    <a:pt x="14046" y="9450"/>
                  </a:cubicBezTo>
                  <a:cubicBezTo>
                    <a:pt x="13991" y="9524"/>
                    <a:pt x="13954" y="9616"/>
                    <a:pt x="13899" y="9689"/>
                  </a:cubicBezTo>
                  <a:cubicBezTo>
                    <a:pt x="13899" y="9671"/>
                    <a:pt x="13918" y="9671"/>
                    <a:pt x="13918" y="9653"/>
                  </a:cubicBezTo>
                  <a:cubicBezTo>
                    <a:pt x="14009" y="9469"/>
                    <a:pt x="14120" y="9266"/>
                    <a:pt x="14212" y="9083"/>
                  </a:cubicBezTo>
                  <a:cubicBezTo>
                    <a:pt x="14285" y="8917"/>
                    <a:pt x="14377" y="8770"/>
                    <a:pt x="14451" y="8623"/>
                  </a:cubicBezTo>
                  <a:cubicBezTo>
                    <a:pt x="14469" y="8586"/>
                    <a:pt x="14487" y="8549"/>
                    <a:pt x="14506" y="8513"/>
                  </a:cubicBezTo>
                  <a:close/>
                  <a:moveTo>
                    <a:pt x="15039" y="8862"/>
                  </a:moveTo>
                  <a:cubicBezTo>
                    <a:pt x="15039" y="8880"/>
                    <a:pt x="15021" y="8880"/>
                    <a:pt x="15021" y="8899"/>
                  </a:cubicBezTo>
                  <a:cubicBezTo>
                    <a:pt x="14929" y="9046"/>
                    <a:pt x="14837" y="9193"/>
                    <a:pt x="14745" y="9358"/>
                  </a:cubicBezTo>
                  <a:cubicBezTo>
                    <a:pt x="14579" y="9469"/>
                    <a:pt x="14432" y="9579"/>
                    <a:pt x="14267" y="9708"/>
                  </a:cubicBezTo>
                  <a:cubicBezTo>
                    <a:pt x="14322" y="9616"/>
                    <a:pt x="14377" y="9524"/>
                    <a:pt x="14451" y="9432"/>
                  </a:cubicBezTo>
                  <a:cubicBezTo>
                    <a:pt x="14469" y="9414"/>
                    <a:pt x="14487" y="9395"/>
                    <a:pt x="14524" y="9377"/>
                  </a:cubicBezTo>
                  <a:cubicBezTo>
                    <a:pt x="14579" y="9358"/>
                    <a:pt x="14635" y="9322"/>
                    <a:pt x="14690" y="9266"/>
                  </a:cubicBezTo>
                  <a:cubicBezTo>
                    <a:pt x="14745" y="9211"/>
                    <a:pt x="14800" y="9138"/>
                    <a:pt x="14855" y="9064"/>
                  </a:cubicBezTo>
                  <a:cubicBezTo>
                    <a:pt x="14910" y="9009"/>
                    <a:pt x="14965" y="8936"/>
                    <a:pt x="15021" y="8880"/>
                  </a:cubicBezTo>
                  <a:cubicBezTo>
                    <a:pt x="15021" y="8880"/>
                    <a:pt x="15039" y="8862"/>
                    <a:pt x="15039" y="8862"/>
                  </a:cubicBezTo>
                  <a:close/>
                  <a:moveTo>
                    <a:pt x="23533" y="9266"/>
                  </a:moveTo>
                  <a:cubicBezTo>
                    <a:pt x="23569" y="9303"/>
                    <a:pt x="23606" y="9303"/>
                    <a:pt x="23643" y="9322"/>
                  </a:cubicBezTo>
                  <a:cubicBezTo>
                    <a:pt x="23625" y="9322"/>
                    <a:pt x="23606" y="9340"/>
                    <a:pt x="23588" y="9358"/>
                  </a:cubicBezTo>
                  <a:cubicBezTo>
                    <a:pt x="23514" y="9432"/>
                    <a:pt x="23496" y="9542"/>
                    <a:pt x="23496" y="9653"/>
                  </a:cubicBezTo>
                  <a:cubicBezTo>
                    <a:pt x="23496" y="9689"/>
                    <a:pt x="23496" y="9744"/>
                    <a:pt x="23496" y="9781"/>
                  </a:cubicBezTo>
                  <a:cubicBezTo>
                    <a:pt x="23496" y="9792"/>
                    <a:pt x="23496" y="9803"/>
                    <a:pt x="23500" y="9810"/>
                  </a:cubicBezTo>
                  <a:lnTo>
                    <a:pt x="23500" y="9810"/>
                  </a:lnTo>
                  <a:cubicBezTo>
                    <a:pt x="23472" y="9794"/>
                    <a:pt x="23456" y="9779"/>
                    <a:pt x="23441" y="9763"/>
                  </a:cubicBezTo>
                  <a:cubicBezTo>
                    <a:pt x="23441" y="9689"/>
                    <a:pt x="23441" y="9616"/>
                    <a:pt x="23441" y="9542"/>
                  </a:cubicBezTo>
                  <a:cubicBezTo>
                    <a:pt x="23459" y="9450"/>
                    <a:pt x="23496" y="9377"/>
                    <a:pt x="23533" y="9285"/>
                  </a:cubicBezTo>
                  <a:cubicBezTo>
                    <a:pt x="23533" y="9285"/>
                    <a:pt x="23533" y="9285"/>
                    <a:pt x="23533" y="9266"/>
                  </a:cubicBezTo>
                  <a:close/>
                  <a:moveTo>
                    <a:pt x="13806" y="9856"/>
                  </a:moveTo>
                  <a:cubicBezTo>
                    <a:pt x="13770" y="9911"/>
                    <a:pt x="13734" y="9984"/>
                    <a:pt x="13715" y="10039"/>
                  </a:cubicBezTo>
                  <a:cubicBezTo>
                    <a:pt x="13715" y="10039"/>
                    <a:pt x="13697" y="10057"/>
                    <a:pt x="13697" y="10057"/>
                  </a:cubicBezTo>
                  <a:cubicBezTo>
                    <a:pt x="13733" y="9984"/>
                    <a:pt x="13770" y="9911"/>
                    <a:pt x="13806" y="9856"/>
                  </a:cubicBezTo>
                  <a:close/>
                  <a:moveTo>
                    <a:pt x="16326" y="8531"/>
                  </a:moveTo>
                  <a:cubicBezTo>
                    <a:pt x="16289" y="8586"/>
                    <a:pt x="16234" y="8641"/>
                    <a:pt x="16197" y="8715"/>
                  </a:cubicBezTo>
                  <a:cubicBezTo>
                    <a:pt x="16068" y="8917"/>
                    <a:pt x="15921" y="9138"/>
                    <a:pt x="15774" y="9340"/>
                  </a:cubicBezTo>
                  <a:cubicBezTo>
                    <a:pt x="15609" y="9597"/>
                    <a:pt x="15388" y="9818"/>
                    <a:pt x="15149" y="10039"/>
                  </a:cubicBezTo>
                  <a:cubicBezTo>
                    <a:pt x="15131" y="10039"/>
                    <a:pt x="15113" y="10075"/>
                    <a:pt x="15076" y="10094"/>
                  </a:cubicBezTo>
                  <a:cubicBezTo>
                    <a:pt x="15076" y="10112"/>
                    <a:pt x="15076" y="10112"/>
                    <a:pt x="15076" y="10112"/>
                  </a:cubicBezTo>
                  <a:lnTo>
                    <a:pt x="15057" y="10112"/>
                  </a:lnTo>
                  <a:cubicBezTo>
                    <a:pt x="15002" y="10131"/>
                    <a:pt x="14947" y="10131"/>
                    <a:pt x="14892" y="10149"/>
                  </a:cubicBezTo>
                  <a:cubicBezTo>
                    <a:pt x="15113" y="9892"/>
                    <a:pt x="15333" y="9634"/>
                    <a:pt x="15517" y="9377"/>
                  </a:cubicBezTo>
                  <a:cubicBezTo>
                    <a:pt x="15572" y="9285"/>
                    <a:pt x="15627" y="9211"/>
                    <a:pt x="15682" y="9119"/>
                  </a:cubicBezTo>
                  <a:cubicBezTo>
                    <a:pt x="15719" y="9083"/>
                    <a:pt x="15774" y="9064"/>
                    <a:pt x="15811" y="9027"/>
                  </a:cubicBezTo>
                  <a:cubicBezTo>
                    <a:pt x="15977" y="8862"/>
                    <a:pt x="16160" y="8697"/>
                    <a:pt x="16326" y="8531"/>
                  </a:cubicBezTo>
                  <a:close/>
                  <a:moveTo>
                    <a:pt x="15204" y="9156"/>
                  </a:moveTo>
                  <a:lnTo>
                    <a:pt x="15204" y="9156"/>
                  </a:lnTo>
                  <a:cubicBezTo>
                    <a:pt x="15113" y="9285"/>
                    <a:pt x="15021" y="9414"/>
                    <a:pt x="14947" y="9542"/>
                  </a:cubicBezTo>
                  <a:cubicBezTo>
                    <a:pt x="14892" y="9634"/>
                    <a:pt x="14818" y="9708"/>
                    <a:pt x="14763" y="9800"/>
                  </a:cubicBezTo>
                  <a:cubicBezTo>
                    <a:pt x="14598" y="9947"/>
                    <a:pt x="14432" y="10075"/>
                    <a:pt x="14267" y="10204"/>
                  </a:cubicBezTo>
                  <a:cubicBezTo>
                    <a:pt x="14451" y="9983"/>
                    <a:pt x="14616" y="9744"/>
                    <a:pt x="14763" y="9505"/>
                  </a:cubicBezTo>
                  <a:cubicBezTo>
                    <a:pt x="14800" y="9469"/>
                    <a:pt x="14837" y="9432"/>
                    <a:pt x="14874" y="9395"/>
                  </a:cubicBezTo>
                  <a:cubicBezTo>
                    <a:pt x="14892" y="9377"/>
                    <a:pt x="14929" y="9358"/>
                    <a:pt x="14947" y="9340"/>
                  </a:cubicBezTo>
                  <a:cubicBezTo>
                    <a:pt x="15039" y="9285"/>
                    <a:pt x="15131" y="9230"/>
                    <a:pt x="15204" y="9156"/>
                  </a:cubicBezTo>
                  <a:close/>
                  <a:moveTo>
                    <a:pt x="15333" y="9450"/>
                  </a:moveTo>
                  <a:cubicBezTo>
                    <a:pt x="15168" y="9671"/>
                    <a:pt x="14984" y="9892"/>
                    <a:pt x="14800" y="10094"/>
                  </a:cubicBezTo>
                  <a:lnTo>
                    <a:pt x="14708" y="10186"/>
                  </a:lnTo>
                  <a:cubicBezTo>
                    <a:pt x="14653" y="10204"/>
                    <a:pt x="14635" y="10204"/>
                    <a:pt x="14598" y="10222"/>
                  </a:cubicBezTo>
                  <a:cubicBezTo>
                    <a:pt x="14671" y="10112"/>
                    <a:pt x="14763" y="9983"/>
                    <a:pt x="14855" y="9873"/>
                  </a:cubicBezTo>
                  <a:cubicBezTo>
                    <a:pt x="15002" y="9744"/>
                    <a:pt x="15168" y="9597"/>
                    <a:pt x="15333" y="9450"/>
                  </a:cubicBezTo>
                  <a:close/>
                  <a:moveTo>
                    <a:pt x="14451" y="9708"/>
                  </a:moveTo>
                  <a:cubicBezTo>
                    <a:pt x="14285" y="9873"/>
                    <a:pt x="14120" y="10057"/>
                    <a:pt x="13973" y="10241"/>
                  </a:cubicBezTo>
                  <a:cubicBezTo>
                    <a:pt x="13954" y="10241"/>
                    <a:pt x="13918" y="10222"/>
                    <a:pt x="13899" y="10204"/>
                  </a:cubicBezTo>
                  <a:cubicBezTo>
                    <a:pt x="13918" y="10204"/>
                    <a:pt x="13954" y="10204"/>
                    <a:pt x="13954" y="10186"/>
                  </a:cubicBezTo>
                  <a:cubicBezTo>
                    <a:pt x="14009" y="10131"/>
                    <a:pt x="14046" y="10057"/>
                    <a:pt x="14083" y="10002"/>
                  </a:cubicBezTo>
                  <a:cubicBezTo>
                    <a:pt x="14212" y="9910"/>
                    <a:pt x="14322" y="9800"/>
                    <a:pt x="14451" y="9708"/>
                  </a:cubicBezTo>
                  <a:close/>
                  <a:moveTo>
                    <a:pt x="14506" y="10149"/>
                  </a:moveTo>
                  <a:lnTo>
                    <a:pt x="14506" y="10149"/>
                  </a:lnTo>
                  <a:cubicBezTo>
                    <a:pt x="14487" y="10186"/>
                    <a:pt x="14469" y="10204"/>
                    <a:pt x="14432" y="10241"/>
                  </a:cubicBezTo>
                  <a:lnTo>
                    <a:pt x="14396" y="10241"/>
                  </a:lnTo>
                  <a:cubicBezTo>
                    <a:pt x="14432" y="10204"/>
                    <a:pt x="14469" y="10186"/>
                    <a:pt x="14506" y="10149"/>
                  </a:cubicBezTo>
                  <a:close/>
                  <a:moveTo>
                    <a:pt x="24305" y="9855"/>
                  </a:moveTo>
                  <a:cubicBezTo>
                    <a:pt x="24360" y="9983"/>
                    <a:pt x="24397" y="10112"/>
                    <a:pt x="24452" y="10241"/>
                  </a:cubicBezTo>
                  <a:lnTo>
                    <a:pt x="24342" y="10149"/>
                  </a:lnTo>
                  <a:cubicBezTo>
                    <a:pt x="24323" y="10131"/>
                    <a:pt x="24305" y="10112"/>
                    <a:pt x="24286" y="10112"/>
                  </a:cubicBezTo>
                  <a:cubicBezTo>
                    <a:pt x="24286" y="10039"/>
                    <a:pt x="24286" y="9983"/>
                    <a:pt x="24268" y="9928"/>
                  </a:cubicBezTo>
                  <a:cubicBezTo>
                    <a:pt x="24268" y="9892"/>
                    <a:pt x="24250" y="9873"/>
                    <a:pt x="24231" y="9855"/>
                  </a:cubicBezTo>
                  <a:close/>
                  <a:moveTo>
                    <a:pt x="14892" y="10259"/>
                  </a:moveTo>
                  <a:cubicBezTo>
                    <a:pt x="14874" y="10278"/>
                    <a:pt x="14855" y="10278"/>
                    <a:pt x="14837" y="10296"/>
                  </a:cubicBezTo>
                  <a:lnTo>
                    <a:pt x="14763" y="10296"/>
                  </a:lnTo>
                  <a:lnTo>
                    <a:pt x="14782" y="10278"/>
                  </a:lnTo>
                  <a:cubicBezTo>
                    <a:pt x="14818" y="10278"/>
                    <a:pt x="14855" y="10259"/>
                    <a:pt x="14892" y="10259"/>
                  </a:cubicBezTo>
                  <a:close/>
                  <a:moveTo>
                    <a:pt x="15768" y="10057"/>
                  </a:moveTo>
                  <a:cubicBezTo>
                    <a:pt x="15703" y="10102"/>
                    <a:pt x="15637" y="10135"/>
                    <a:pt x="15572" y="10167"/>
                  </a:cubicBezTo>
                  <a:lnTo>
                    <a:pt x="15443" y="10241"/>
                  </a:lnTo>
                  <a:lnTo>
                    <a:pt x="15333" y="10278"/>
                  </a:lnTo>
                  <a:cubicBezTo>
                    <a:pt x="15315" y="10296"/>
                    <a:pt x="15296" y="10296"/>
                    <a:pt x="15278" y="10314"/>
                  </a:cubicBezTo>
                  <a:cubicBezTo>
                    <a:pt x="15223" y="10314"/>
                    <a:pt x="15168" y="10296"/>
                    <a:pt x="15113" y="10296"/>
                  </a:cubicBezTo>
                  <a:lnTo>
                    <a:pt x="15094" y="10296"/>
                  </a:lnTo>
                  <a:cubicBezTo>
                    <a:pt x="15131" y="10278"/>
                    <a:pt x="15168" y="10241"/>
                    <a:pt x="15186" y="10204"/>
                  </a:cubicBezTo>
                  <a:cubicBezTo>
                    <a:pt x="15204" y="10204"/>
                    <a:pt x="15223" y="10186"/>
                    <a:pt x="15241" y="10186"/>
                  </a:cubicBezTo>
                  <a:cubicBezTo>
                    <a:pt x="15315" y="10167"/>
                    <a:pt x="15407" y="10149"/>
                    <a:pt x="15480" y="10131"/>
                  </a:cubicBezTo>
                  <a:cubicBezTo>
                    <a:pt x="15572" y="10112"/>
                    <a:pt x="15664" y="10075"/>
                    <a:pt x="15756" y="10057"/>
                  </a:cubicBezTo>
                  <a:cubicBezTo>
                    <a:pt x="15761" y="10057"/>
                    <a:pt x="15765" y="10057"/>
                    <a:pt x="15768" y="10057"/>
                  </a:cubicBezTo>
                  <a:close/>
                  <a:moveTo>
                    <a:pt x="23882" y="9855"/>
                  </a:moveTo>
                  <a:cubicBezTo>
                    <a:pt x="23900" y="9873"/>
                    <a:pt x="23919" y="9892"/>
                    <a:pt x="23955" y="9892"/>
                  </a:cubicBezTo>
                  <a:cubicBezTo>
                    <a:pt x="23937" y="9928"/>
                    <a:pt x="23919" y="9983"/>
                    <a:pt x="23919" y="10039"/>
                  </a:cubicBezTo>
                  <a:cubicBezTo>
                    <a:pt x="23900" y="10131"/>
                    <a:pt x="23919" y="10222"/>
                    <a:pt x="23955" y="10314"/>
                  </a:cubicBezTo>
                  <a:cubicBezTo>
                    <a:pt x="23955" y="10314"/>
                    <a:pt x="23955" y="10314"/>
                    <a:pt x="23955" y="10333"/>
                  </a:cubicBezTo>
                  <a:cubicBezTo>
                    <a:pt x="23900" y="10278"/>
                    <a:pt x="23845" y="10204"/>
                    <a:pt x="23790" y="10149"/>
                  </a:cubicBezTo>
                  <a:cubicBezTo>
                    <a:pt x="23790" y="10131"/>
                    <a:pt x="23790" y="10131"/>
                    <a:pt x="23790" y="10112"/>
                  </a:cubicBezTo>
                  <a:cubicBezTo>
                    <a:pt x="23772" y="10057"/>
                    <a:pt x="23790" y="10002"/>
                    <a:pt x="23827" y="9947"/>
                  </a:cubicBezTo>
                  <a:cubicBezTo>
                    <a:pt x="23845" y="9910"/>
                    <a:pt x="23864" y="9892"/>
                    <a:pt x="23882" y="9855"/>
                  </a:cubicBezTo>
                  <a:close/>
                  <a:moveTo>
                    <a:pt x="24562" y="8770"/>
                  </a:moveTo>
                  <a:cubicBezTo>
                    <a:pt x="24562" y="8770"/>
                    <a:pt x="24562" y="8770"/>
                    <a:pt x="24562" y="8788"/>
                  </a:cubicBezTo>
                  <a:cubicBezTo>
                    <a:pt x="24617" y="8880"/>
                    <a:pt x="24728" y="8936"/>
                    <a:pt x="24838" y="8936"/>
                  </a:cubicBezTo>
                  <a:cubicBezTo>
                    <a:pt x="24893" y="8936"/>
                    <a:pt x="24967" y="8917"/>
                    <a:pt x="25040" y="8899"/>
                  </a:cubicBezTo>
                  <a:cubicBezTo>
                    <a:pt x="25077" y="8880"/>
                    <a:pt x="25132" y="8880"/>
                    <a:pt x="25169" y="8880"/>
                  </a:cubicBezTo>
                  <a:lnTo>
                    <a:pt x="25279" y="8880"/>
                  </a:lnTo>
                  <a:cubicBezTo>
                    <a:pt x="25298" y="8991"/>
                    <a:pt x="25334" y="9119"/>
                    <a:pt x="25371" y="9266"/>
                  </a:cubicBezTo>
                  <a:cubicBezTo>
                    <a:pt x="25353" y="9248"/>
                    <a:pt x="25316" y="9230"/>
                    <a:pt x="25298" y="9211"/>
                  </a:cubicBezTo>
                  <a:cubicBezTo>
                    <a:pt x="25261" y="9193"/>
                    <a:pt x="25224" y="9184"/>
                    <a:pt x="25183" y="9184"/>
                  </a:cubicBezTo>
                  <a:cubicBezTo>
                    <a:pt x="25141" y="9184"/>
                    <a:pt x="25095" y="9193"/>
                    <a:pt x="25040" y="9211"/>
                  </a:cubicBezTo>
                  <a:lnTo>
                    <a:pt x="25059" y="9211"/>
                  </a:lnTo>
                  <a:cubicBezTo>
                    <a:pt x="25022" y="9230"/>
                    <a:pt x="24985" y="9266"/>
                    <a:pt x="24967" y="9322"/>
                  </a:cubicBezTo>
                  <a:cubicBezTo>
                    <a:pt x="24948" y="9432"/>
                    <a:pt x="25040" y="9616"/>
                    <a:pt x="25132" y="9708"/>
                  </a:cubicBezTo>
                  <a:cubicBezTo>
                    <a:pt x="25187" y="9763"/>
                    <a:pt x="25279" y="9800"/>
                    <a:pt x="25353" y="9855"/>
                  </a:cubicBezTo>
                  <a:cubicBezTo>
                    <a:pt x="25408" y="9892"/>
                    <a:pt x="25445" y="9947"/>
                    <a:pt x="25481" y="10020"/>
                  </a:cubicBezTo>
                  <a:cubicBezTo>
                    <a:pt x="25481" y="10112"/>
                    <a:pt x="25500" y="10204"/>
                    <a:pt x="25500" y="10296"/>
                  </a:cubicBezTo>
                  <a:cubicBezTo>
                    <a:pt x="25481" y="10278"/>
                    <a:pt x="25463" y="10259"/>
                    <a:pt x="25463" y="10222"/>
                  </a:cubicBezTo>
                  <a:cubicBezTo>
                    <a:pt x="25445" y="10186"/>
                    <a:pt x="25426" y="10167"/>
                    <a:pt x="25389" y="10131"/>
                  </a:cubicBezTo>
                  <a:cubicBezTo>
                    <a:pt x="25371" y="10094"/>
                    <a:pt x="25334" y="10057"/>
                    <a:pt x="25316" y="10020"/>
                  </a:cubicBezTo>
                  <a:cubicBezTo>
                    <a:pt x="25261" y="9965"/>
                    <a:pt x="25206" y="9947"/>
                    <a:pt x="25169" y="9947"/>
                  </a:cubicBezTo>
                  <a:cubicBezTo>
                    <a:pt x="25187" y="9855"/>
                    <a:pt x="25150" y="9781"/>
                    <a:pt x="25150" y="9781"/>
                  </a:cubicBezTo>
                  <a:cubicBezTo>
                    <a:pt x="25132" y="9763"/>
                    <a:pt x="25132" y="9744"/>
                    <a:pt x="25114" y="9726"/>
                  </a:cubicBezTo>
                  <a:cubicBezTo>
                    <a:pt x="25095" y="9708"/>
                    <a:pt x="25077" y="9689"/>
                    <a:pt x="25040" y="9671"/>
                  </a:cubicBezTo>
                  <a:cubicBezTo>
                    <a:pt x="25025" y="9666"/>
                    <a:pt x="25012" y="9664"/>
                    <a:pt x="24999" y="9664"/>
                  </a:cubicBezTo>
                  <a:cubicBezTo>
                    <a:pt x="24964" y="9664"/>
                    <a:pt x="24933" y="9681"/>
                    <a:pt x="24893" y="9708"/>
                  </a:cubicBezTo>
                  <a:cubicBezTo>
                    <a:pt x="24764" y="9763"/>
                    <a:pt x="24691" y="9910"/>
                    <a:pt x="24636" y="10039"/>
                  </a:cubicBezTo>
                  <a:cubicBezTo>
                    <a:pt x="24617" y="10075"/>
                    <a:pt x="24617" y="10112"/>
                    <a:pt x="24617" y="10131"/>
                  </a:cubicBezTo>
                  <a:cubicBezTo>
                    <a:pt x="24599" y="10167"/>
                    <a:pt x="24617" y="10204"/>
                    <a:pt x="24617" y="10241"/>
                  </a:cubicBezTo>
                  <a:cubicBezTo>
                    <a:pt x="24617" y="10278"/>
                    <a:pt x="24617" y="10333"/>
                    <a:pt x="24617" y="10370"/>
                  </a:cubicBezTo>
                  <a:cubicBezTo>
                    <a:pt x="24617" y="10370"/>
                    <a:pt x="24617" y="10351"/>
                    <a:pt x="24599" y="10333"/>
                  </a:cubicBezTo>
                  <a:cubicBezTo>
                    <a:pt x="24581" y="10241"/>
                    <a:pt x="24544" y="10149"/>
                    <a:pt x="24507" y="10057"/>
                  </a:cubicBezTo>
                  <a:cubicBezTo>
                    <a:pt x="24525" y="10020"/>
                    <a:pt x="24581" y="9928"/>
                    <a:pt x="24617" y="9855"/>
                  </a:cubicBezTo>
                  <a:cubicBezTo>
                    <a:pt x="24617" y="9818"/>
                    <a:pt x="24636" y="9800"/>
                    <a:pt x="24654" y="9763"/>
                  </a:cubicBezTo>
                  <a:cubicBezTo>
                    <a:pt x="24654" y="9744"/>
                    <a:pt x="24672" y="9726"/>
                    <a:pt x="24691" y="9708"/>
                  </a:cubicBezTo>
                  <a:cubicBezTo>
                    <a:pt x="24728" y="9653"/>
                    <a:pt x="24764" y="9579"/>
                    <a:pt x="24838" y="9487"/>
                  </a:cubicBezTo>
                  <a:cubicBezTo>
                    <a:pt x="24967" y="9322"/>
                    <a:pt x="24856" y="9211"/>
                    <a:pt x="24856" y="9211"/>
                  </a:cubicBezTo>
                  <a:cubicBezTo>
                    <a:pt x="24820" y="9156"/>
                    <a:pt x="24764" y="9119"/>
                    <a:pt x="24709" y="9101"/>
                  </a:cubicBezTo>
                  <a:lnTo>
                    <a:pt x="24599" y="9101"/>
                  </a:lnTo>
                  <a:cubicBezTo>
                    <a:pt x="24544" y="9119"/>
                    <a:pt x="24507" y="9175"/>
                    <a:pt x="24470" y="9211"/>
                  </a:cubicBezTo>
                  <a:cubicBezTo>
                    <a:pt x="24397" y="9358"/>
                    <a:pt x="24397" y="9524"/>
                    <a:pt x="24415" y="9671"/>
                  </a:cubicBezTo>
                  <a:cubicBezTo>
                    <a:pt x="24415" y="9726"/>
                    <a:pt x="24415" y="9781"/>
                    <a:pt x="24415" y="9836"/>
                  </a:cubicBezTo>
                  <a:cubicBezTo>
                    <a:pt x="24360" y="9689"/>
                    <a:pt x="24286" y="9542"/>
                    <a:pt x="24231" y="9395"/>
                  </a:cubicBezTo>
                  <a:cubicBezTo>
                    <a:pt x="24268" y="9211"/>
                    <a:pt x="24378" y="8991"/>
                    <a:pt x="24489" y="8899"/>
                  </a:cubicBezTo>
                  <a:cubicBezTo>
                    <a:pt x="24525" y="8862"/>
                    <a:pt x="24544" y="8807"/>
                    <a:pt x="24562" y="8770"/>
                  </a:cubicBezTo>
                  <a:close/>
                  <a:moveTo>
                    <a:pt x="14304" y="10333"/>
                  </a:moveTo>
                  <a:cubicBezTo>
                    <a:pt x="14267" y="10351"/>
                    <a:pt x="14248" y="10370"/>
                    <a:pt x="14267" y="10406"/>
                  </a:cubicBezTo>
                  <a:cubicBezTo>
                    <a:pt x="14267" y="10406"/>
                    <a:pt x="14267" y="10406"/>
                    <a:pt x="14267" y="10425"/>
                  </a:cubicBezTo>
                  <a:cubicBezTo>
                    <a:pt x="14248" y="10406"/>
                    <a:pt x="14230" y="10388"/>
                    <a:pt x="14212" y="10388"/>
                  </a:cubicBezTo>
                  <a:cubicBezTo>
                    <a:pt x="14230" y="10370"/>
                    <a:pt x="14267" y="10351"/>
                    <a:pt x="14285" y="10333"/>
                  </a:cubicBezTo>
                  <a:close/>
                  <a:moveTo>
                    <a:pt x="15057" y="10406"/>
                  </a:moveTo>
                  <a:cubicBezTo>
                    <a:pt x="15021" y="10425"/>
                    <a:pt x="14984" y="10443"/>
                    <a:pt x="14965" y="10443"/>
                  </a:cubicBezTo>
                  <a:cubicBezTo>
                    <a:pt x="14965" y="10443"/>
                    <a:pt x="14984" y="10425"/>
                    <a:pt x="15002" y="10406"/>
                  </a:cubicBezTo>
                  <a:close/>
                  <a:moveTo>
                    <a:pt x="14561" y="10370"/>
                  </a:moveTo>
                  <a:cubicBezTo>
                    <a:pt x="14506" y="10425"/>
                    <a:pt x="14469" y="10461"/>
                    <a:pt x="14414" y="10517"/>
                  </a:cubicBezTo>
                  <a:cubicBezTo>
                    <a:pt x="14414" y="10498"/>
                    <a:pt x="14396" y="10498"/>
                    <a:pt x="14377" y="10480"/>
                  </a:cubicBezTo>
                  <a:cubicBezTo>
                    <a:pt x="14396" y="10461"/>
                    <a:pt x="14432" y="10443"/>
                    <a:pt x="14451" y="10406"/>
                  </a:cubicBezTo>
                  <a:cubicBezTo>
                    <a:pt x="14469" y="10388"/>
                    <a:pt x="14506" y="10388"/>
                    <a:pt x="14543" y="10370"/>
                  </a:cubicBezTo>
                  <a:close/>
                  <a:moveTo>
                    <a:pt x="14745" y="10498"/>
                  </a:moveTo>
                  <a:cubicBezTo>
                    <a:pt x="14726" y="10517"/>
                    <a:pt x="14708" y="10535"/>
                    <a:pt x="14690" y="10553"/>
                  </a:cubicBezTo>
                  <a:cubicBezTo>
                    <a:pt x="14653" y="10572"/>
                    <a:pt x="14616" y="10590"/>
                    <a:pt x="14561" y="10609"/>
                  </a:cubicBezTo>
                  <a:cubicBezTo>
                    <a:pt x="14561" y="10590"/>
                    <a:pt x="14543" y="10590"/>
                    <a:pt x="14543" y="10590"/>
                  </a:cubicBezTo>
                  <a:cubicBezTo>
                    <a:pt x="14598" y="10553"/>
                    <a:pt x="14635" y="10535"/>
                    <a:pt x="14690" y="10498"/>
                  </a:cubicBezTo>
                  <a:close/>
                  <a:moveTo>
                    <a:pt x="24194" y="10553"/>
                  </a:moveTo>
                  <a:cubicBezTo>
                    <a:pt x="24194" y="10590"/>
                    <a:pt x="24194" y="10627"/>
                    <a:pt x="24213" y="10682"/>
                  </a:cubicBezTo>
                  <a:cubicBezTo>
                    <a:pt x="24194" y="10645"/>
                    <a:pt x="24176" y="10609"/>
                    <a:pt x="24158" y="10590"/>
                  </a:cubicBezTo>
                  <a:cubicBezTo>
                    <a:pt x="24158" y="10572"/>
                    <a:pt x="24158" y="10572"/>
                    <a:pt x="24158" y="10553"/>
                  </a:cubicBezTo>
                  <a:close/>
                  <a:moveTo>
                    <a:pt x="23496" y="9983"/>
                  </a:moveTo>
                  <a:cubicBezTo>
                    <a:pt x="23551" y="10057"/>
                    <a:pt x="23606" y="10112"/>
                    <a:pt x="23625" y="10131"/>
                  </a:cubicBezTo>
                  <a:cubicBezTo>
                    <a:pt x="23637" y="10143"/>
                    <a:pt x="23649" y="10155"/>
                    <a:pt x="23661" y="10167"/>
                  </a:cubicBezTo>
                  <a:lnTo>
                    <a:pt x="23661" y="10167"/>
                  </a:lnTo>
                  <a:cubicBezTo>
                    <a:pt x="23625" y="10149"/>
                    <a:pt x="23588" y="10131"/>
                    <a:pt x="23551" y="10112"/>
                  </a:cubicBezTo>
                  <a:cubicBezTo>
                    <a:pt x="23516" y="10097"/>
                    <a:pt x="23479" y="10091"/>
                    <a:pt x="23442" y="10091"/>
                  </a:cubicBezTo>
                  <a:cubicBezTo>
                    <a:pt x="23339" y="10091"/>
                    <a:pt x="23232" y="10142"/>
                    <a:pt x="23165" y="10222"/>
                  </a:cubicBezTo>
                  <a:cubicBezTo>
                    <a:pt x="23147" y="10241"/>
                    <a:pt x="23110" y="10259"/>
                    <a:pt x="23110" y="10296"/>
                  </a:cubicBezTo>
                  <a:cubicBezTo>
                    <a:pt x="23091" y="10278"/>
                    <a:pt x="23073" y="10259"/>
                    <a:pt x="23073" y="10241"/>
                  </a:cubicBezTo>
                  <a:cubicBezTo>
                    <a:pt x="23036" y="10186"/>
                    <a:pt x="22999" y="10149"/>
                    <a:pt x="22963" y="10149"/>
                  </a:cubicBezTo>
                  <a:cubicBezTo>
                    <a:pt x="22953" y="10146"/>
                    <a:pt x="22943" y="10145"/>
                    <a:pt x="22934" y="10145"/>
                  </a:cubicBezTo>
                  <a:cubicBezTo>
                    <a:pt x="22874" y="10145"/>
                    <a:pt x="22826" y="10191"/>
                    <a:pt x="22779" y="10222"/>
                  </a:cubicBezTo>
                  <a:cubicBezTo>
                    <a:pt x="22760" y="10241"/>
                    <a:pt x="22724" y="10259"/>
                    <a:pt x="22705" y="10296"/>
                  </a:cubicBezTo>
                  <a:cubicBezTo>
                    <a:pt x="22705" y="10314"/>
                    <a:pt x="22687" y="10351"/>
                    <a:pt x="22687" y="10370"/>
                  </a:cubicBezTo>
                  <a:cubicBezTo>
                    <a:pt x="22669" y="10553"/>
                    <a:pt x="22687" y="10719"/>
                    <a:pt x="22742" y="10884"/>
                  </a:cubicBezTo>
                  <a:cubicBezTo>
                    <a:pt x="22669" y="10792"/>
                    <a:pt x="22595" y="10700"/>
                    <a:pt x="22540" y="10609"/>
                  </a:cubicBezTo>
                  <a:cubicBezTo>
                    <a:pt x="22540" y="10480"/>
                    <a:pt x="22540" y="10517"/>
                    <a:pt x="22669" y="10314"/>
                  </a:cubicBezTo>
                  <a:cubicBezTo>
                    <a:pt x="22742" y="10204"/>
                    <a:pt x="22760" y="10094"/>
                    <a:pt x="22760" y="10020"/>
                  </a:cubicBezTo>
                  <a:cubicBezTo>
                    <a:pt x="22779" y="10057"/>
                    <a:pt x="22797" y="10075"/>
                    <a:pt x="22816" y="10094"/>
                  </a:cubicBezTo>
                  <a:cubicBezTo>
                    <a:pt x="22852" y="10112"/>
                    <a:pt x="22871" y="10112"/>
                    <a:pt x="22908" y="10112"/>
                  </a:cubicBezTo>
                  <a:cubicBezTo>
                    <a:pt x="22934" y="10118"/>
                    <a:pt x="22960" y="10120"/>
                    <a:pt x="22984" y="10120"/>
                  </a:cubicBezTo>
                  <a:cubicBezTo>
                    <a:pt x="23043" y="10120"/>
                    <a:pt x="23095" y="10107"/>
                    <a:pt x="23147" y="10094"/>
                  </a:cubicBezTo>
                  <a:cubicBezTo>
                    <a:pt x="23202" y="10057"/>
                    <a:pt x="23238" y="10020"/>
                    <a:pt x="23294" y="10002"/>
                  </a:cubicBezTo>
                  <a:cubicBezTo>
                    <a:pt x="23367" y="9983"/>
                    <a:pt x="23422" y="9983"/>
                    <a:pt x="23496" y="9983"/>
                  </a:cubicBezTo>
                  <a:close/>
                  <a:moveTo>
                    <a:pt x="24985" y="10241"/>
                  </a:moveTo>
                  <a:cubicBezTo>
                    <a:pt x="25003" y="10296"/>
                    <a:pt x="25059" y="10333"/>
                    <a:pt x="25114" y="10370"/>
                  </a:cubicBezTo>
                  <a:cubicBezTo>
                    <a:pt x="25095" y="10388"/>
                    <a:pt x="25077" y="10388"/>
                    <a:pt x="25077" y="10406"/>
                  </a:cubicBezTo>
                  <a:cubicBezTo>
                    <a:pt x="24967" y="10480"/>
                    <a:pt x="24911" y="10609"/>
                    <a:pt x="24875" y="10719"/>
                  </a:cubicBezTo>
                  <a:cubicBezTo>
                    <a:pt x="24856" y="10774"/>
                    <a:pt x="24838" y="10829"/>
                    <a:pt x="24838" y="10903"/>
                  </a:cubicBezTo>
                  <a:cubicBezTo>
                    <a:pt x="24820" y="10903"/>
                    <a:pt x="24801" y="10921"/>
                    <a:pt x="24801" y="10921"/>
                  </a:cubicBezTo>
                  <a:cubicBezTo>
                    <a:pt x="24783" y="10848"/>
                    <a:pt x="24746" y="10756"/>
                    <a:pt x="24709" y="10645"/>
                  </a:cubicBezTo>
                  <a:cubicBezTo>
                    <a:pt x="24728" y="10627"/>
                    <a:pt x="24728" y="10609"/>
                    <a:pt x="24746" y="10590"/>
                  </a:cubicBezTo>
                  <a:cubicBezTo>
                    <a:pt x="24746" y="10590"/>
                    <a:pt x="24746" y="10572"/>
                    <a:pt x="24764" y="10553"/>
                  </a:cubicBezTo>
                  <a:cubicBezTo>
                    <a:pt x="24820" y="10461"/>
                    <a:pt x="24893" y="10351"/>
                    <a:pt x="24985" y="10241"/>
                  </a:cubicBezTo>
                  <a:close/>
                  <a:moveTo>
                    <a:pt x="24544" y="10517"/>
                  </a:moveTo>
                  <a:cubicBezTo>
                    <a:pt x="24599" y="10682"/>
                    <a:pt x="24636" y="10829"/>
                    <a:pt x="24691" y="10958"/>
                  </a:cubicBezTo>
                  <a:cubicBezTo>
                    <a:pt x="24636" y="10921"/>
                    <a:pt x="24599" y="10884"/>
                    <a:pt x="24562" y="10829"/>
                  </a:cubicBezTo>
                  <a:cubicBezTo>
                    <a:pt x="24544" y="10811"/>
                    <a:pt x="24525" y="10792"/>
                    <a:pt x="24489" y="10774"/>
                  </a:cubicBezTo>
                  <a:cubicBezTo>
                    <a:pt x="24489" y="10756"/>
                    <a:pt x="24470" y="10756"/>
                    <a:pt x="24470" y="10737"/>
                  </a:cubicBezTo>
                  <a:cubicBezTo>
                    <a:pt x="24470" y="10719"/>
                    <a:pt x="24489" y="10700"/>
                    <a:pt x="24489" y="10682"/>
                  </a:cubicBezTo>
                  <a:cubicBezTo>
                    <a:pt x="24507" y="10627"/>
                    <a:pt x="24544" y="10572"/>
                    <a:pt x="24544" y="10517"/>
                  </a:cubicBezTo>
                  <a:close/>
                  <a:moveTo>
                    <a:pt x="25316" y="10553"/>
                  </a:moveTo>
                  <a:cubicBezTo>
                    <a:pt x="25389" y="10627"/>
                    <a:pt x="25426" y="10700"/>
                    <a:pt x="25463" y="10792"/>
                  </a:cubicBezTo>
                  <a:cubicBezTo>
                    <a:pt x="25463" y="10866"/>
                    <a:pt x="25463" y="10958"/>
                    <a:pt x="25445" y="11031"/>
                  </a:cubicBezTo>
                  <a:cubicBezTo>
                    <a:pt x="25426" y="10903"/>
                    <a:pt x="25389" y="10756"/>
                    <a:pt x="25316" y="10664"/>
                  </a:cubicBezTo>
                  <a:cubicBezTo>
                    <a:pt x="25316" y="10627"/>
                    <a:pt x="25316" y="10590"/>
                    <a:pt x="25316" y="10553"/>
                  </a:cubicBezTo>
                  <a:close/>
                  <a:moveTo>
                    <a:pt x="24433" y="11142"/>
                  </a:moveTo>
                  <a:cubicBezTo>
                    <a:pt x="24489" y="11160"/>
                    <a:pt x="24562" y="11160"/>
                    <a:pt x="24617" y="11178"/>
                  </a:cubicBezTo>
                  <a:cubicBezTo>
                    <a:pt x="24581" y="11252"/>
                    <a:pt x="24544" y="11326"/>
                    <a:pt x="24544" y="11399"/>
                  </a:cubicBezTo>
                  <a:cubicBezTo>
                    <a:pt x="24525" y="11417"/>
                    <a:pt x="24525" y="11436"/>
                    <a:pt x="24525" y="11436"/>
                  </a:cubicBezTo>
                  <a:cubicBezTo>
                    <a:pt x="24507" y="11344"/>
                    <a:pt x="24489" y="11252"/>
                    <a:pt x="24452" y="11160"/>
                  </a:cubicBezTo>
                  <a:cubicBezTo>
                    <a:pt x="24433" y="11160"/>
                    <a:pt x="24433" y="11142"/>
                    <a:pt x="24433" y="11142"/>
                  </a:cubicBezTo>
                  <a:close/>
                  <a:moveTo>
                    <a:pt x="30721" y="10314"/>
                  </a:moveTo>
                  <a:cubicBezTo>
                    <a:pt x="30739" y="10498"/>
                    <a:pt x="30739" y="10682"/>
                    <a:pt x="30739" y="10866"/>
                  </a:cubicBezTo>
                  <a:cubicBezTo>
                    <a:pt x="30739" y="10921"/>
                    <a:pt x="30739" y="10995"/>
                    <a:pt x="30739" y="11050"/>
                  </a:cubicBezTo>
                  <a:cubicBezTo>
                    <a:pt x="30739" y="11215"/>
                    <a:pt x="30721" y="11399"/>
                    <a:pt x="30703" y="11565"/>
                  </a:cubicBezTo>
                  <a:cubicBezTo>
                    <a:pt x="30703" y="11399"/>
                    <a:pt x="30684" y="11234"/>
                    <a:pt x="30666" y="11050"/>
                  </a:cubicBezTo>
                  <a:cubicBezTo>
                    <a:pt x="30666" y="10995"/>
                    <a:pt x="30666" y="10939"/>
                    <a:pt x="30666" y="10866"/>
                  </a:cubicBezTo>
                  <a:cubicBezTo>
                    <a:pt x="30666" y="10811"/>
                    <a:pt x="30666" y="10756"/>
                    <a:pt x="30666" y="10682"/>
                  </a:cubicBezTo>
                  <a:cubicBezTo>
                    <a:pt x="30684" y="10572"/>
                    <a:pt x="30703" y="10461"/>
                    <a:pt x="30721" y="10351"/>
                  </a:cubicBezTo>
                  <a:cubicBezTo>
                    <a:pt x="30721" y="10333"/>
                    <a:pt x="30721" y="10314"/>
                    <a:pt x="30721" y="10314"/>
                  </a:cubicBezTo>
                  <a:close/>
                  <a:moveTo>
                    <a:pt x="24599" y="11693"/>
                  </a:moveTo>
                  <a:cubicBezTo>
                    <a:pt x="24617" y="11767"/>
                    <a:pt x="24636" y="11840"/>
                    <a:pt x="24672" y="11895"/>
                  </a:cubicBezTo>
                  <a:cubicBezTo>
                    <a:pt x="24654" y="11969"/>
                    <a:pt x="24617" y="12043"/>
                    <a:pt x="24599" y="12116"/>
                  </a:cubicBezTo>
                  <a:cubicBezTo>
                    <a:pt x="24599" y="11987"/>
                    <a:pt x="24599" y="11859"/>
                    <a:pt x="24581" y="11730"/>
                  </a:cubicBezTo>
                  <a:cubicBezTo>
                    <a:pt x="24581" y="11712"/>
                    <a:pt x="24581" y="11712"/>
                    <a:pt x="24599" y="11693"/>
                  </a:cubicBezTo>
                  <a:close/>
                  <a:moveTo>
                    <a:pt x="31870" y="12153"/>
                  </a:moveTo>
                  <a:lnTo>
                    <a:pt x="31870" y="12153"/>
                  </a:lnTo>
                  <a:cubicBezTo>
                    <a:pt x="31867" y="12159"/>
                    <a:pt x="31864" y="12165"/>
                    <a:pt x="31861" y="12171"/>
                  </a:cubicBezTo>
                  <a:lnTo>
                    <a:pt x="31861" y="12171"/>
                  </a:lnTo>
                  <a:cubicBezTo>
                    <a:pt x="31861" y="12162"/>
                    <a:pt x="31865" y="12157"/>
                    <a:pt x="31870" y="12153"/>
                  </a:cubicBezTo>
                  <a:close/>
                  <a:moveTo>
                    <a:pt x="25077" y="11160"/>
                  </a:moveTo>
                  <a:cubicBezTo>
                    <a:pt x="25169" y="11252"/>
                    <a:pt x="25279" y="11344"/>
                    <a:pt x="25353" y="11454"/>
                  </a:cubicBezTo>
                  <a:cubicBezTo>
                    <a:pt x="25298" y="11712"/>
                    <a:pt x="25206" y="11969"/>
                    <a:pt x="25077" y="12245"/>
                  </a:cubicBezTo>
                  <a:cubicBezTo>
                    <a:pt x="25077" y="12171"/>
                    <a:pt x="25077" y="12098"/>
                    <a:pt x="25095" y="12024"/>
                  </a:cubicBezTo>
                  <a:cubicBezTo>
                    <a:pt x="25095" y="11914"/>
                    <a:pt x="25095" y="11804"/>
                    <a:pt x="25077" y="11712"/>
                  </a:cubicBezTo>
                  <a:cubicBezTo>
                    <a:pt x="25040" y="11620"/>
                    <a:pt x="24967" y="11509"/>
                    <a:pt x="24893" y="11454"/>
                  </a:cubicBezTo>
                  <a:cubicBezTo>
                    <a:pt x="24911" y="11417"/>
                    <a:pt x="24948" y="11399"/>
                    <a:pt x="24985" y="11381"/>
                  </a:cubicBezTo>
                  <a:cubicBezTo>
                    <a:pt x="25022" y="11326"/>
                    <a:pt x="25059" y="11252"/>
                    <a:pt x="25077" y="11160"/>
                  </a:cubicBezTo>
                  <a:close/>
                  <a:moveTo>
                    <a:pt x="29967" y="11565"/>
                  </a:moveTo>
                  <a:cubicBezTo>
                    <a:pt x="29967" y="11620"/>
                    <a:pt x="29986" y="11675"/>
                    <a:pt x="30004" y="11730"/>
                  </a:cubicBezTo>
                  <a:cubicBezTo>
                    <a:pt x="30022" y="11767"/>
                    <a:pt x="30022" y="11822"/>
                    <a:pt x="30041" y="11859"/>
                  </a:cubicBezTo>
                  <a:cubicBezTo>
                    <a:pt x="30077" y="12024"/>
                    <a:pt x="30096" y="12190"/>
                    <a:pt x="30096" y="12373"/>
                  </a:cubicBezTo>
                  <a:lnTo>
                    <a:pt x="30059" y="12373"/>
                  </a:lnTo>
                  <a:cubicBezTo>
                    <a:pt x="30041" y="12318"/>
                    <a:pt x="30041" y="12263"/>
                    <a:pt x="30022" y="12208"/>
                  </a:cubicBezTo>
                  <a:cubicBezTo>
                    <a:pt x="30022" y="12024"/>
                    <a:pt x="30004" y="11859"/>
                    <a:pt x="29967" y="11693"/>
                  </a:cubicBezTo>
                  <a:cubicBezTo>
                    <a:pt x="29967" y="11638"/>
                    <a:pt x="29967" y="11601"/>
                    <a:pt x="29967" y="11565"/>
                  </a:cubicBezTo>
                  <a:close/>
                  <a:moveTo>
                    <a:pt x="30592" y="11565"/>
                  </a:moveTo>
                  <a:cubicBezTo>
                    <a:pt x="30592" y="11583"/>
                    <a:pt x="30611" y="11583"/>
                    <a:pt x="30611" y="11601"/>
                  </a:cubicBezTo>
                  <a:cubicBezTo>
                    <a:pt x="30611" y="11767"/>
                    <a:pt x="30629" y="11951"/>
                    <a:pt x="30629" y="12134"/>
                  </a:cubicBezTo>
                  <a:cubicBezTo>
                    <a:pt x="30592" y="12226"/>
                    <a:pt x="30555" y="12318"/>
                    <a:pt x="30537" y="12410"/>
                  </a:cubicBezTo>
                  <a:cubicBezTo>
                    <a:pt x="30500" y="12392"/>
                    <a:pt x="30464" y="12392"/>
                    <a:pt x="30427" y="12392"/>
                  </a:cubicBezTo>
                  <a:cubicBezTo>
                    <a:pt x="30427" y="12392"/>
                    <a:pt x="30427" y="12373"/>
                    <a:pt x="30427" y="12373"/>
                  </a:cubicBezTo>
                  <a:cubicBezTo>
                    <a:pt x="30427" y="12337"/>
                    <a:pt x="30445" y="12318"/>
                    <a:pt x="30464" y="12282"/>
                  </a:cubicBezTo>
                  <a:cubicBezTo>
                    <a:pt x="30482" y="12226"/>
                    <a:pt x="30519" y="12171"/>
                    <a:pt x="30537" y="12098"/>
                  </a:cubicBezTo>
                  <a:cubicBezTo>
                    <a:pt x="30555" y="12006"/>
                    <a:pt x="30555" y="11932"/>
                    <a:pt x="30555" y="11840"/>
                  </a:cubicBezTo>
                  <a:cubicBezTo>
                    <a:pt x="30574" y="11748"/>
                    <a:pt x="30574" y="11675"/>
                    <a:pt x="30592" y="11583"/>
                  </a:cubicBezTo>
                  <a:cubicBezTo>
                    <a:pt x="30592" y="11583"/>
                    <a:pt x="30592" y="11565"/>
                    <a:pt x="30592" y="11565"/>
                  </a:cubicBezTo>
                  <a:close/>
                  <a:moveTo>
                    <a:pt x="30905" y="11712"/>
                  </a:moveTo>
                  <a:cubicBezTo>
                    <a:pt x="30905" y="11877"/>
                    <a:pt x="30905" y="12024"/>
                    <a:pt x="30905" y="12190"/>
                  </a:cubicBezTo>
                  <a:cubicBezTo>
                    <a:pt x="30905" y="12263"/>
                    <a:pt x="30905" y="12355"/>
                    <a:pt x="30905" y="12429"/>
                  </a:cubicBezTo>
                  <a:lnTo>
                    <a:pt x="30721" y="12429"/>
                  </a:lnTo>
                  <a:cubicBezTo>
                    <a:pt x="30721" y="12373"/>
                    <a:pt x="30739" y="12318"/>
                    <a:pt x="30739" y="12263"/>
                  </a:cubicBezTo>
                  <a:cubicBezTo>
                    <a:pt x="30739" y="12208"/>
                    <a:pt x="30758" y="12153"/>
                    <a:pt x="30758" y="12098"/>
                  </a:cubicBezTo>
                  <a:cubicBezTo>
                    <a:pt x="30776" y="12079"/>
                    <a:pt x="30776" y="12043"/>
                    <a:pt x="30794" y="12006"/>
                  </a:cubicBezTo>
                  <a:cubicBezTo>
                    <a:pt x="30831" y="11914"/>
                    <a:pt x="30868" y="11822"/>
                    <a:pt x="30905" y="11712"/>
                  </a:cubicBezTo>
                  <a:close/>
                  <a:moveTo>
                    <a:pt x="31162" y="11895"/>
                  </a:moveTo>
                  <a:cubicBezTo>
                    <a:pt x="31162" y="12079"/>
                    <a:pt x="31144" y="12263"/>
                    <a:pt x="31125" y="12465"/>
                  </a:cubicBezTo>
                  <a:cubicBezTo>
                    <a:pt x="31089" y="12447"/>
                    <a:pt x="31052" y="12447"/>
                    <a:pt x="31015" y="12447"/>
                  </a:cubicBezTo>
                  <a:cubicBezTo>
                    <a:pt x="31070" y="12263"/>
                    <a:pt x="31125" y="12079"/>
                    <a:pt x="31162" y="11895"/>
                  </a:cubicBezTo>
                  <a:close/>
                  <a:moveTo>
                    <a:pt x="31493" y="10572"/>
                  </a:moveTo>
                  <a:cubicBezTo>
                    <a:pt x="31493" y="10645"/>
                    <a:pt x="31493" y="10719"/>
                    <a:pt x="31493" y="10792"/>
                  </a:cubicBezTo>
                  <a:cubicBezTo>
                    <a:pt x="31475" y="11050"/>
                    <a:pt x="31475" y="11307"/>
                    <a:pt x="31475" y="11546"/>
                  </a:cubicBezTo>
                  <a:cubicBezTo>
                    <a:pt x="31475" y="11859"/>
                    <a:pt x="31438" y="12171"/>
                    <a:pt x="31346" y="12465"/>
                  </a:cubicBezTo>
                  <a:cubicBezTo>
                    <a:pt x="31346" y="12484"/>
                    <a:pt x="31346" y="12484"/>
                    <a:pt x="31346" y="12484"/>
                  </a:cubicBezTo>
                  <a:cubicBezTo>
                    <a:pt x="31309" y="12484"/>
                    <a:pt x="31254" y="12465"/>
                    <a:pt x="31217" y="12465"/>
                  </a:cubicBezTo>
                  <a:cubicBezTo>
                    <a:pt x="31254" y="12226"/>
                    <a:pt x="31291" y="11969"/>
                    <a:pt x="31291" y="11730"/>
                  </a:cubicBezTo>
                  <a:cubicBezTo>
                    <a:pt x="31291" y="11620"/>
                    <a:pt x="31291" y="11528"/>
                    <a:pt x="31291" y="11417"/>
                  </a:cubicBezTo>
                  <a:cubicBezTo>
                    <a:pt x="31309" y="11381"/>
                    <a:pt x="31309" y="11326"/>
                    <a:pt x="31328" y="11270"/>
                  </a:cubicBezTo>
                  <a:cubicBezTo>
                    <a:pt x="31383" y="11050"/>
                    <a:pt x="31438" y="10811"/>
                    <a:pt x="31493" y="10572"/>
                  </a:cubicBezTo>
                  <a:close/>
                  <a:moveTo>
                    <a:pt x="31861" y="12171"/>
                  </a:moveTo>
                  <a:lnTo>
                    <a:pt x="31861" y="12171"/>
                  </a:lnTo>
                  <a:cubicBezTo>
                    <a:pt x="31830" y="12233"/>
                    <a:pt x="31799" y="12294"/>
                    <a:pt x="31769" y="12355"/>
                  </a:cubicBezTo>
                  <a:cubicBezTo>
                    <a:pt x="31750" y="12410"/>
                    <a:pt x="31714" y="12447"/>
                    <a:pt x="31695" y="12502"/>
                  </a:cubicBezTo>
                  <a:lnTo>
                    <a:pt x="31677" y="12521"/>
                  </a:lnTo>
                  <a:cubicBezTo>
                    <a:pt x="31622" y="12502"/>
                    <a:pt x="31585" y="12502"/>
                    <a:pt x="31548" y="12502"/>
                  </a:cubicBezTo>
                  <a:cubicBezTo>
                    <a:pt x="31585" y="12465"/>
                    <a:pt x="31622" y="12410"/>
                    <a:pt x="31677" y="12373"/>
                  </a:cubicBezTo>
                  <a:cubicBezTo>
                    <a:pt x="31732" y="12300"/>
                    <a:pt x="31806" y="12226"/>
                    <a:pt x="31861" y="12171"/>
                  </a:cubicBezTo>
                  <a:close/>
                  <a:moveTo>
                    <a:pt x="23882" y="10443"/>
                  </a:moveTo>
                  <a:cubicBezTo>
                    <a:pt x="23900" y="10443"/>
                    <a:pt x="23919" y="10480"/>
                    <a:pt x="23955" y="10480"/>
                  </a:cubicBezTo>
                  <a:cubicBezTo>
                    <a:pt x="23974" y="10498"/>
                    <a:pt x="23992" y="10517"/>
                    <a:pt x="24011" y="10535"/>
                  </a:cubicBezTo>
                  <a:cubicBezTo>
                    <a:pt x="24029" y="10572"/>
                    <a:pt x="24066" y="10609"/>
                    <a:pt x="24103" y="10664"/>
                  </a:cubicBezTo>
                  <a:cubicBezTo>
                    <a:pt x="24029" y="10627"/>
                    <a:pt x="23974" y="10590"/>
                    <a:pt x="23919" y="10572"/>
                  </a:cubicBezTo>
                  <a:cubicBezTo>
                    <a:pt x="23845" y="10572"/>
                    <a:pt x="23753" y="10572"/>
                    <a:pt x="23698" y="10590"/>
                  </a:cubicBezTo>
                  <a:cubicBezTo>
                    <a:pt x="23643" y="10627"/>
                    <a:pt x="23588" y="10682"/>
                    <a:pt x="23588" y="10737"/>
                  </a:cubicBezTo>
                  <a:cubicBezTo>
                    <a:pt x="23569" y="10811"/>
                    <a:pt x="23569" y="10866"/>
                    <a:pt x="23625" y="10921"/>
                  </a:cubicBezTo>
                  <a:cubicBezTo>
                    <a:pt x="23625" y="10939"/>
                    <a:pt x="23643" y="10958"/>
                    <a:pt x="23661" y="10958"/>
                  </a:cubicBezTo>
                  <a:cubicBezTo>
                    <a:pt x="23698" y="10976"/>
                    <a:pt x="23735" y="10976"/>
                    <a:pt x="23772" y="10976"/>
                  </a:cubicBezTo>
                  <a:cubicBezTo>
                    <a:pt x="23827" y="10958"/>
                    <a:pt x="23900" y="10939"/>
                    <a:pt x="23955" y="10921"/>
                  </a:cubicBezTo>
                  <a:cubicBezTo>
                    <a:pt x="24007" y="10908"/>
                    <a:pt x="24050" y="10895"/>
                    <a:pt x="24097" y="10895"/>
                  </a:cubicBezTo>
                  <a:cubicBezTo>
                    <a:pt x="24116" y="10895"/>
                    <a:pt x="24136" y="10897"/>
                    <a:pt x="24158" y="10903"/>
                  </a:cubicBezTo>
                  <a:cubicBezTo>
                    <a:pt x="24158" y="10958"/>
                    <a:pt x="24194" y="11031"/>
                    <a:pt x="24286" y="11087"/>
                  </a:cubicBezTo>
                  <a:cubicBezTo>
                    <a:pt x="24286" y="11105"/>
                    <a:pt x="24305" y="11123"/>
                    <a:pt x="24305" y="11142"/>
                  </a:cubicBezTo>
                  <a:lnTo>
                    <a:pt x="24305" y="11142"/>
                  </a:lnTo>
                  <a:cubicBezTo>
                    <a:pt x="24305" y="11123"/>
                    <a:pt x="24286" y="11123"/>
                    <a:pt x="24286" y="11105"/>
                  </a:cubicBezTo>
                  <a:cubicBezTo>
                    <a:pt x="24233" y="11073"/>
                    <a:pt x="24173" y="11053"/>
                    <a:pt x="24118" y="11053"/>
                  </a:cubicBezTo>
                  <a:cubicBezTo>
                    <a:pt x="24079" y="11053"/>
                    <a:pt x="24041" y="11063"/>
                    <a:pt x="24011" y="11087"/>
                  </a:cubicBezTo>
                  <a:cubicBezTo>
                    <a:pt x="23974" y="11087"/>
                    <a:pt x="23955" y="11123"/>
                    <a:pt x="23937" y="11142"/>
                  </a:cubicBezTo>
                  <a:cubicBezTo>
                    <a:pt x="23919" y="11215"/>
                    <a:pt x="23974" y="11270"/>
                    <a:pt x="24011" y="11326"/>
                  </a:cubicBezTo>
                  <a:cubicBezTo>
                    <a:pt x="24103" y="11417"/>
                    <a:pt x="24194" y="11509"/>
                    <a:pt x="24305" y="11546"/>
                  </a:cubicBezTo>
                  <a:cubicBezTo>
                    <a:pt x="24342" y="11546"/>
                    <a:pt x="24378" y="11565"/>
                    <a:pt x="24415" y="11565"/>
                  </a:cubicBezTo>
                  <a:cubicBezTo>
                    <a:pt x="24452" y="11583"/>
                    <a:pt x="24470" y="11583"/>
                    <a:pt x="24489" y="11601"/>
                  </a:cubicBezTo>
                  <a:cubicBezTo>
                    <a:pt x="24489" y="11620"/>
                    <a:pt x="24489" y="11638"/>
                    <a:pt x="24489" y="11656"/>
                  </a:cubicBezTo>
                  <a:cubicBezTo>
                    <a:pt x="24507" y="12024"/>
                    <a:pt x="24489" y="12392"/>
                    <a:pt x="24415" y="12741"/>
                  </a:cubicBezTo>
                  <a:lnTo>
                    <a:pt x="24029" y="12741"/>
                  </a:lnTo>
                  <a:cubicBezTo>
                    <a:pt x="24084" y="12649"/>
                    <a:pt x="24139" y="12521"/>
                    <a:pt x="24194" y="12373"/>
                  </a:cubicBezTo>
                  <a:cubicBezTo>
                    <a:pt x="24286" y="12079"/>
                    <a:pt x="24213" y="11969"/>
                    <a:pt x="24213" y="11969"/>
                  </a:cubicBezTo>
                  <a:cubicBezTo>
                    <a:pt x="24194" y="11914"/>
                    <a:pt x="24158" y="11877"/>
                    <a:pt x="24121" y="11877"/>
                  </a:cubicBezTo>
                  <a:cubicBezTo>
                    <a:pt x="24111" y="11874"/>
                    <a:pt x="24101" y="11872"/>
                    <a:pt x="24090" y="11872"/>
                  </a:cubicBezTo>
                  <a:cubicBezTo>
                    <a:pt x="24041" y="11872"/>
                    <a:pt x="23986" y="11905"/>
                    <a:pt x="23955" y="11951"/>
                  </a:cubicBezTo>
                  <a:cubicBezTo>
                    <a:pt x="23864" y="12043"/>
                    <a:pt x="23827" y="12171"/>
                    <a:pt x="23827" y="12300"/>
                  </a:cubicBezTo>
                  <a:cubicBezTo>
                    <a:pt x="23827" y="12410"/>
                    <a:pt x="23827" y="12539"/>
                    <a:pt x="23845" y="12668"/>
                  </a:cubicBezTo>
                  <a:cubicBezTo>
                    <a:pt x="23790" y="12539"/>
                    <a:pt x="23716" y="12410"/>
                    <a:pt x="23643" y="12282"/>
                  </a:cubicBezTo>
                  <a:cubicBezTo>
                    <a:pt x="23643" y="12263"/>
                    <a:pt x="23643" y="12263"/>
                    <a:pt x="23661" y="12245"/>
                  </a:cubicBezTo>
                  <a:cubicBezTo>
                    <a:pt x="23661" y="12245"/>
                    <a:pt x="23661" y="12226"/>
                    <a:pt x="23680" y="12208"/>
                  </a:cubicBezTo>
                  <a:lnTo>
                    <a:pt x="23680" y="12153"/>
                  </a:lnTo>
                  <a:cubicBezTo>
                    <a:pt x="23735" y="12024"/>
                    <a:pt x="23827" y="11804"/>
                    <a:pt x="23919" y="11675"/>
                  </a:cubicBezTo>
                  <a:cubicBezTo>
                    <a:pt x="24029" y="11473"/>
                    <a:pt x="23900" y="11326"/>
                    <a:pt x="23900" y="11326"/>
                  </a:cubicBezTo>
                  <a:cubicBezTo>
                    <a:pt x="23882" y="11307"/>
                    <a:pt x="23882" y="11289"/>
                    <a:pt x="23864" y="11270"/>
                  </a:cubicBezTo>
                  <a:cubicBezTo>
                    <a:pt x="23827" y="11252"/>
                    <a:pt x="23808" y="11234"/>
                    <a:pt x="23790" y="11234"/>
                  </a:cubicBezTo>
                  <a:cubicBezTo>
                    <a:pt x="23735" y="11234"/>
                    <a:pt x="23680" y="11270"/>
                    <a:pt x="23643" y="11289"/>
                  </a:cubicBezTo>
                  <a:cubicBezTo>
                    <a:pt x="23533" y="11399"/>
                    <a:pt x="23477" y="11528"/>
                    <a:pt x="23459" y="11675"/>
                  </a:cubicBezTo>
                  <a:cubicBezTo>
                    <a:pt x="23459" y="11712"/>
                    <a:pt x="23441" y="11748"/>
                    <a:pt x="23459" y="11785"/>
                  </a:cubicBezTo>
                  <a:cubicBezTo>
                    <a:pt x="23459" y="11804"/>
                    <a:pt x="23459" y="11840"/>
                    <a:pt x="23477" y="11877"/>
                  </a:cubicBezTo>
                  <a:cubicBezTo>
                    <a:pt x="23496" y="11914"/>
                    <a:pt x="23496" y="11969"/>
                    <a:pt x="23514" y="12006"/>
                  </a:cubicBezTo>
                  <a:cubicBezTo>
                    <a:pt x="23496" y="12006"/>
                    <a:pt x="23496" y="11987"/>
                    <a:pt x="23496" y="11987"/>
                  </a:cubicBezTo>
                  <a:cubicBezTo>
                    <a:pt x="23441" y="11895"/>
                    <a:pt x="23386" y="11804"/>
                    <a:pt x="23330" y="11712"/>
                  </a:cubicBezTo>
                  <a:cubicBezTo>
                    <a:pt x="23349" y="11675"/>
                    <a:pt x="23386" y="11583"/>
                    <a:pt x="23404" y="11491"/>
                  </a:cubicBezTo>
                  <a:cubicBezTo>
                    <a:pt x="23404" y="11473"/>
                    <a:pt x="23404" y="11436"/>
                    <a:pt x="23404" y="11417"/>
                  </a:cubicBezTo>
                  <a:cubicBezTo>
                    <a:pt x="23422" y="11381"/>
                    <a:pt x="23422" y="11362"/>
                    <a:pt x="23441" y="11344"/>
                  </a:cubicBezTo>
                  <a:cubicBezTo>
                    <a:pt x="23459" y="11270"/>
                    <a:pt x="23496" y="11197"/>
                    <a:pt x="23551" y="11105"/>
                  </a:cubicBezTo>
                  <a:cubicBezTo>
                    <a:pt x="23643" y="10903"/>
                    <a:pt x="23496" y="10829"/>
                    <a:pt x="23496" y="10829"/>
                  </a:cubicBezTo>
                  <a:cubicBezTo>
                    <a:pt x="23459" y="10774"/>
                    <a:pt x="23404" y="10756"/>
                    <a:pt x="23330" y="10756"/>
                  </a:cubicBezTo>
                  <a:cubicBezTo>
                    <a:pt x="23294" y="10756"/>
                    <a:pt x="23257" y="10756"/>
                    <a:pt x="23220" y="10774"/>
                  </a:cubicBezTo>
                  <a:cubicBezTo>
                    <a:pt x="23183" y="10811"/>
                    <a:pt x="23147" y="10848"/>
                    <a:pt x="23128" y="10903"/>
                  </a:cubicBezTo>
                  <a:cubicBezTo>
                    <a:pt x="23091" y="11068"/>
                    <a:pt x="23110" y="11234"/>
                    <a:pt x="23165" y="11381"/>
                  </a:cubicBezTo>
                  <a:cubicBezTo>
                    <a:pt x="23183" y="11399"/>
                    <a:pt x="23183" y="11454"/>
                    <a:pt x="23202" y="11509"/>
                  </a:cubicBezTo>
                  <a:cubicBezTo>
                    <a:pt x="23110" y="11381"/>
                    <a:pt x="23018" y="11252"/>
                    <a:pt x="22926" y="11123"/>
                  </a:cubicBezTo>
                  <a:cubicBezTo>
                    <a:pt x="22926" y="10939"/>
                    <a:pt x="22999" y="10700"/>
                    <a:pt x="23073" y="10590"/>
                  </a:cubicBezTo>
                  <a:cubicBezTo>
                    <a:pt x="23091" y="10553"/>
                    <a:pt x="23110" y="10535"/>
                    <a:pt x="23110" y="10498"/>
                  </a:cubicBezTo>
                  <a:cubicBezTo>
                    <a:pt x="23147" y="10517"/>
                    <a:pt x="23165" y="10553"/>
                    <a:pt x="23220" y="10553"/>
                  </a:cubicBezTo>
                  <a:cubicBezTo>
                    <a:pt x="23248" y="10563"/>
                    <a:pt x="23275" y="10567"/>
                    <a:pt x="23305" y="10567"/>
                  </a:cubicBezTo>
                  <a:cubicBezTo>
                    <a:pt x="23335" y="10567"/>
                    <a:pt x="23367" y="10563"/>
                    <a:pt x="23404" y="10553"/>
                  </a:cubicBezTo>
                  <a:cubicBezTo>
                    <a:pt x="23551" y="10535"/>
                    <a:pt x="23680" y="10461"/>
                    <a:pt x="23827" y="10443"/>
                  </a:cubicBezTo>
                  <a:close/>
                  <a:moveTo>
                    <a:pt x="24746" y="12006"/>
                  </a:moveTo>
                  <a:cubicBezTo>
                    <a:pt x="24764" y="12024"/>
                    <a:pt x="24764" y="12024"/>
                    <a:pt x="24783" y="12043"/>
                  </a:cubicBezTo>
                  <a:cubicBezTo>
                    <a:pt x="24801" y="12061"/>
                    <a:pt x="24820" y="12079"/>
                    <a:pt x="24838" y="12098"/>
                  </a:cubicBezTo>
                  <a:cubicBezTo>
                    <a:pt x="24856" y="12116"/>
                    <a:pt x="24875" y="12134"/>
                    <a:pt x="24893" y="12153"/>
                  </a:cubicBezTo>
                  <a:cubicBezTo>
                    <a:pt x="24911" y="12171"/>
                    <a:pt x="24948" y="12208"/>
                    <a:pt x="24967" y="12226"/>
                  </a:cubicBezTo>
                  <a:cubicBezTo>
                    <a:pt x="24985" y="12263"/>
                    <a:pt x="25003" y="12300"/>
                    <a:pt x="25022" y="12355"/>
                  </a:cubicBezTo>
                  <a:cubicBezTo>
                    <a:pt x="24967" y="12484"/>
                    <a:pt x="24893" y="12612"/>
                    <a:pt x="24801" y="12741"/>
                  </a:cubicBezTo>
                  <a:lnTo>
                    <a:pt x="24525" y="12741"/>
                  </a:lnTo>
                  <a:cubicBezTo>
                    <a:pt x="24525" y="12686"/>
                    <a:pt x="24544" y="12631"/>
                    <a:pt x="24562" y="12557"/>
                  </a:cubicBezTo>
                  <a:cubicBezTo>
                    <a:pt x="24617" y="12410"/>
                    <a:pt x="24691" y="12208"/>
                    <a:pt x="24746" y="12006"/>
                  </a:cubicBezTo>
                  <a:close/>
                  <a:moveTo>
                    <a:pt x="23183" y="12668"/>
                  </a:moveTo>
                  <a:lnTo>
                    <a:pt x="23183" y="12668"/>
                  </a:lnTo>
                  <a:cubicBezTo>
                    <a:pt x="23220" y="12704"/>
                    <a:pt x="23257" y="12741"/>
                    <a:pt x="23312" y="12760"/>
                  </a:cubicBezTo>
                  <a:lnTo>
                    <a:pt x="23202" y="12760"/>
                  </a:lnTo>
                  <a:cubicBezTo>
                    <a:pt x="23202" y="12741"/>
                    <a:pt x="23202" y="12704"/>
                    <a:pt x="23183" y="12668"/>
                  </a:cubicBezTo>
                  <a:close/>
                  <a:moveTo>
                    <a:pt x="22779" y="11105"/>
                  </a:moveTo>
                  <a:cubicBezTo>
                    <a:pt x="22834" y="11160"/>
                    <a:pt x="22871" y="11234"/>
                    <a:pt x="22908" y="11289"/>
                  </a:cubicBezTo>
                  <a:cubicBezTo>
                    <a:pt x="22871" y="11270"/>
                    <a:pt x="22834" y="11270"/>
                    <a:pt x="22816" y="11270"/>
                  </a:cubicBezTo>
                  <a:cubicBezTo>
                    <a:pt x="22797" y="11266"/>
                    <a:pt x="22778" y="11263"/>
                    <a:pt x="22758" y="11263"/>
                  </a:cubicBezTo>
                  <a:cubicBezTo>
                    <a:pt x="22698" y="11263"/>
                    <a:pt x="22636" y="11284"/>
                    <a:pt x="22595" y="11326"/>
                  </a:cubicBezTo>
                  <a:cubicBezTo>
                    <a:pt x="22577" y="11344"/>
                    <a:pt x="22558" y="11381"/>
                    <a:pt x="22558" y="11417"/>
                  </a:cubicBezTo>
                  <a:cubicBezTo>
                    <a:pt x="22558" y="11436"/>
                    <a:pt x="22558" y="11454"/>
                    <a:pt x="22558" y="11491"/>
                  </a:cubicBezTo>
                  <a:cubicBezTo>
                    <a:pt x="22558" y="11509"/>
                    <a:pt x="22577" y="11546"/>
                    <a:pt x="22595" y="11565"/>
                  </a:cubicBezTo>
                  <a:cubicBezTo>
                    <a:pt x="22637" y="11641"/>
                    <a:pt x="22695" y="11666"/>
                    <a:pt x="22756" y="11666"/>
                  </a:cubicBezTo>
                  <a:cubicBezTo>
                    <a:pt x="22828" y="11666"/>
                    <a:pt x="22903" y="11631"/>
                    <a:pt x="22963" y="11601"/>
                  </a:cubicBezTo>
                  <a:cubicBezTo>
                    <a:pt x="22981" y="11601"/>
                    <a:pt x="22999" y="11583"/>
                    <a:pt x="23018" y="11583"/>
                  </a:cubicBezTo>
                  <a:cubicBezTo>
                    <a:pt x="23018" y="11583"/>
                    <a:pt x="23036" y="11565"/>
                    <a:pt x="23055" y="11565"/>
                  </a:cubicBezTo>
                  <a:lnTo>
                    <a:pt x="23091" y="11565"/>
                  </a:lnTo>
                  <a:cubicBezTo>
                    <a:pt x="23147" y="11675"/>
                    <a:pt x="23220" y="11785"/>
                    <a:pt x="23294" y="11895"/>
                  </a:cubicBezTo>
                  <a:cubicBezTo>
                    <a:pt x="23257" y="11877"/>
                    <a:pt x="23220" y="11859"/>
                    <a:pt x="23183" y="11840"/>
                  </a:cubicBezTo>
                  <a:cubicBezTo>
                    <a:pt x="23165" y="11822"/>
                    <a:pt x="23147" y="11822"/>
                    <a:pt x="23128" y="11822"/>
                  </a:cubicBezTo>
                  <a:cubicBezTo>
                    <a:pt x="23122" y="11816"/>
                    <a:pt x="23114" y="11814"/>
                    <a:pt x="23105" y="11814"/>
                  </a:cubicBezTo>
                  <a:cubicBezTo>
                    <a:pt x="23087" y="11814"/>
                    <a:pt x="23067" y="11822"/>
                    <a:pt x="23055" y="11822"/>
                  </a:cubicBezTo>
                  <a:cubicBezTo>
                    <a:pt x="22999" y="11840"/>
                    <a:pt x="22944" y="11859"/>
                    <a:pt x="22908" y="11895"/>
                  </a:cubicBezTo>
                  <a:cubicBezTo>
                    <a:pt x="22889" y="11914"/>
                    <a:pt x="22871" y="11951"/>
                    <a:pt x="22871" y="11969"/>
                  </a:cubicBezTo>
                  <a:cubicBezTo>
                    <a:pt x="22852" y="12006"/>
                    <a:pt x="22852" y="12024"/>
                    <a:pt x="22834" y="12061"/>
                  </a:cubicBezTo>
                  <a:cubicBezTo>
                    <a:pt x="22834" y="12079"/>
                    <a:pt x="22834" y="12098"/>
                    <a:pt x="22852" y="12116"/>
                  </a:cubicBezTo>
                  <a:cubicBezTo>
                    <a:pt x="22852" y="12116"/>
                    <a:pt x="22852" y="12134"/>
                    <a:pt x="22871" y="12153"/>
                  </a:cubicBezTo>
                  <a:cubicBezTo>
                    <a:pt x="22917" y="12245"/>
                    <a:pt x="22990" y="12277"/>
                    <a:pt x="23064" y="12277"/>
                  </a:cubicBezTo>
                  <a:cubicBezTo>
                    <a:pt x="23137" y="12277"/>
                    <a:pt x="23211" y="12245"/>
                    <a:pt x="23257" y="12208"/>
                  </a:cubicBezTo>
                  <a:cubicBezTo>
                    <a:pt x="23275" y="12190"/>
                    <a:pt x="23312" y="12190"/>
                    <a:pt x="23330" y="12171"/>
                  </a:cubicBezTo>
                  <a:cubicBezTo>
                    <a:pt x="23367" y="12153"/>
                    <a:pt x="23422" y="12153"/>
                    <a:pt x="23441" y="12153"/>
                  </a:cubicBezTo>
                  <a:cubicBezTo>
                    <a:pt x="23533" y="12300"/>
                    <a:pt x="23606" y="12429"/>
                    <a:pt x="23680" y="12557"/>
                  </a:cubicBezTo>
                  <a:cubicBezTo>
                    <a:pt x="23643" y="12539"/>
                    <a:pt x="23588" y="12502"/>
                    <a:pt x="23551" y="12465"/>
                  </a:cubicBezTo>
                  <a:cubicBezTo>
                    <a:pt x="23533" y="12447"/>
                    <a:pt x="23496" y="12429"/>
                    <a:pt x="23477" y="12429"/>
                  </a:cubicBezTo>
                  <a:cubicBezTo>
                    <a:pt x="23422" y="12392"/>
                    <a:pt x="23367" y="12373"/>
                    <a:pt x="23312" y="12373"/>
                  </a:cubicBezTo>
                  <a:cubicBezTo>
                    <a:pt x="23302" y="12369"/>
                    <a:pt x="23290" y="12366"/>
                    <a:pt x="23276" y="12366"/>
                  </a:cubicBezTo>
                  <a:cubicBezTo>
                    <a:pt x="23238" y="12366"/>
                    <a:pt x="23192" y="12383"/>
                    <a:pt x="23165" y="12410"/>
                  </a:cubicBezTo>
                  <a:cubicBezTo>
                    <a:pt x="23128" y="12465"/>
                    <a:pt x="23128" y="12521"/>
                    <a:pt x="23147" y="12576"/>
                  </a:cubicBezTo>
                  <a:cubicBezTo>
                    <a:pt x="23147" y="12576"/>
                    <a:pt x="23147" y="12594"/>
                    <a:pt x="23147" y="12594"/>
                  </a:cubicBezTo>
                  <a:cubicBezTo>
                    <a:pt x="23116" y="12564"/>
                    <a:pt x="23074" y="12534"/>
                    <a:pt x="23030" y="12534"/>
                  </a:cubicBezTo>
                  <a:cubicBezTo>
                    <a:pt x="23020" y="12534"/>
                    <a:pt x="23010" y="12536"/>
                    <a:pt x="22999" y="12539"/>
                  </a:cubicBezTo>
                  <a:cubicBezTo>
                    <a:pt x="22999" y="12539"/>
                    <a:pt x="22995" y="12539"/>
                    <a:pt x="22988" y="12539"/>
                  </a:cubicBezTo>
                  <a:cubicBezTo>
                    <a:pt x="22946" y="12539"/>
                    <a:pt x="22800" y="12552"/>
                    <a:pt x="22816" y="12741"/>
                  </a:cubicBezTo>
                  <a:cubicBezTo>
                    <a:pt x="22816" y="12760"/>
                    <a:pt x="22834" y="12760"/>
                    <a:pt x="22834" y="12778"/>
                  </a:cubicBezTo>
                  <a:lnTo>
                    <a:pt x="22650" y="12778"/>
                  </a:lnTo>
                  <a:cubicBezTo>
                    <a:pt x="22650" y="12760"/>
                    <a:pt x="22650" y="12760"/>
                    <a:pt x="22632" y="12741"/>
                  </a:cubicBezTo>
                  <a:cubicBezTo>
                    <a:pt x="22613" y="12668"/>
                    <a:pt x="22613" y="12576"/>
                    <a:pt x="22632" y="12502"/>
                  </a:cubicBezTo>
                  <a:cubicBezTo>
                    <a:pt x="22650" y="12410"/>
                    <a:pt x="22705" y="12337"/>
                    <a:pt x="22705" y="12263"/>
                  </a:cubicBezTo>
                  <a:cubicBezTo>
                    <a:pt x="22724" y="12153"/>
                    <a:pt x="22687" y="11969"/>
                    <a:pt x="22595" y="11895"/>
                  </a:cubicBezTo>
                  <a:cubicBezTo>
                    <a:pt x="22558" y="11859"/>
                    <a:pt x="22521" y="11859"/>
                    <a:pt x="22485" y="11859"/>
                  </a:cubicBezTo>
                  <a:cubicBezTo>
                    <a:pt x="22393" y="11877"/>
                    <a:pt x="22338" y="11932"/>
                    <a:pt x="22301" y="11987"/>
                  </a:cubicBezTo>
                  <a:cubicBezTo>
                    <a:pt x="22282" y="12043"/>
                    <a:pt x="22264" y="12079"/>
                    <a:pt x="22264" y="12134"/>
                  </a:cubicBezTo>
                  <a:cubicBezTo>
                    <a:pt x="22264" y="12153"/>
                    <a:pt x="22264" y="12171"/>
                    <a:pt x="22264" y="12171"/>
                  </a:cubicBezTo>
                  <a:cubicBezTo>
                    <a:pt x="22227" y="12098"/>
                    <a:pt x="22191" y="12043"/>
                    <a:pt x="22154" y="11969"/>
                  </a:cubicBezTo>
                  <a:cubicBezTo>
                    <a:pt x="22154" y="11748"/>
                    <a:pt x="22319" y="11583"/>
                    <a:pt x="22393" y="11399"/>
                  </a:cubicBezTo>
                  <a:cubicBezTo>
                    <a:pt x="22411" y="11326"/>
                    <a:pt x="22430" y="11234"/>
                    <a:pt x="22411" y="11160"/>
                  </a:cubicBezTo>
                  <a:cubicBezTo>
                    <a:pt x="22485" y="11142"/>
                    <a:pt x="22540" y="11105"/>
                    <a:pt x="22577" y="11105"/>
                  </a:cubicBezTo>
                  <a:cubicBezTo>
                    <a:pt x="22601" y="11111"/>
                    <a:pt x="22630" y="11113"/>
                    <a:pt x="22658" y="11113"/>
                  </a:cubicBezTo>
                  <a:cubicBezTo>
                    <a:pt x="22713" y="11113"/>
                    <a:pt x="22767" y="11105"/>
                    <a:pt x="22779" y="11105"/>
                  </a:cubicBezTo>
                  <a:close/>
                  <a:moveTo>
                    <a:pt x="2997" y="1"/>
                  </a:moveTo>
                  <a:lnTo>
                    <a:pt x="2997" y="1"/>
                  </a:lnTo>
                  <a:cubicBezTo>
                    <a:pt x="2593" y="607"/>
                    <a:pt x="2409" y="1453"/>
                    <a:pt x="2482" y="2188"/>
                  </a:cubicBezTo>
                  <a:cubicBezTo>
                    <a:pt x="2519" y="2648"/>
                    <a:pt x="2648" y="3089"/>
                    <a:pt x="2629" y="3549"/>
                  </a:cubicBezTo>
                  <a:cubicBezTo>
                    <a:pt x="2593" y="4248"/>
                    <a:pt x="2225" y="4873"/>
                    <a:pt x="1949" y="5534"/>
                  </a:cubicBezTo>
                  <a:cubicBezTo>
                    <a:pt x="1784" y="5939"/>
                    <a:pt x="1655" y="6362"/>
                    <a:pt x="1563" y="6803"/>
                  </a:cubicBezTo>
                  <a:cubicBezTo>
                    <a:pt x="1434" y="6803"/>
                    <a:pt x="1306" y="6785"/>
                    <a:pt x="1195" y="6766"/>
                  </a:cubicBezTo>
                  <a:lnTo>
                    <a:pt x="0" y="18532"/>
                  </a:lnTo>
                  <a:lnTo>
                    <a:pt x="43645" y="22944"/>
                  </a:lnTo>
                  <a:lnTo>
                    <a:pt x="44601" y="13605"/>
                  </a:lnTo>
                  <a:cubicBezTo>
                    <a:pt x="42726" y="12907"/>
                    <a:pt x="40042" y="13164"/>
                    <a:pt x="38020" y="12962"/>
                  </a:cubicBezTo>
                  <a:cubicBezTo>
                    <a:pt x="35997" y="12760"/>
                    <a:pt x="34012" y="12741"/>
                    <a:pt x="31953" y="12539"/>
                  </a:cubicBezTo>
                  <a:cubicBezTo>
                    <a:pt x="32081" y="12465"/>
                    <a:pt x="32210" y="12373"/>
                    <a:pt x="32320" y="12282"/>
                  </a:cubicBezTo>
                  <a:cubicBezTo>
                    <a:pt x="32339" y="12245"/>
                    <a:pt x="32376" y="12226"/>
                    <a:pt x="32394" y="12190"/>
                  </a:cubicBezTo>
                  <a:cubicBezTo>
                    <a:pt x="32559" y="12043"/>
                    <a:pt x="32743" y="11859"/>
                    <a:pt x="32743" y="11638"/>
                  </a:cubicBezTo>
                  <a:cubicBezTo>
                    <a:pt x="32743" y="11620"/>
                    <a:pt x="32725" y="11583"/>
                    <a:pt x="32706" y="11583"/>
                  </a:cubicBezTo>
                  <a:lnTo>
                    <a:pt x="32688" y="11583"/>
                  </a:lnTo>
                  <a:cubicBezTo>
                    <a:pt x="32670" y="11583"/>
                    <a:pt x="32651" y="11620"/>
                    <a:pt x="32651" y="11638"/>
                  </a:cubicBezTo>
                  <a:cubicBezTo>
                    <a:pt x="32633" y="11822"/>
                    <a:pt x="32467" y="11987"/>
                    <a:pt x="32320" y="12116"/>
                  </a:cubicBezTo>
                  <a:cubicBezTo>
                    <a:pt x="32284" y="12153"/>
                    <a:pt x="32265" y="12171"/>
                    <a:pt x="32247" y="12190"/>
                  </a:cubicBezTo>
                  <a:cubicBezTo>
                    <a:pt x="32118" y="12318"/>
                    <a:pt x="31971" y="12410"/>
                    <a:pt x="31824" y="12502"/>
                  </a:cubicBezTo>
                  <a:cubicBezTo>
                    <a:pt x="31953" y="12282"/>
                    <a:pt x="32081" y="12043"/>
                    <a:pt x="32192" y="11804"/>
                  </a:cubicBezTo>
                  <a:lnTo>
                    <a:pt x="32210" y="11804"/>
                  </a:lnTo>
                  <a:cubicBezTo>
                    <a:pt x="32284" y="11730"/>
                    <a:pt x="32357" y="11656"/>
                    <a:pt x="32431" y="11565"/>
                  </a:cubicBezTo>
                  <a:cubicBezTo>
                    <a:pt x="32651" y="11234"/>
                    <a:pt x="32909" y="10811"/>
                    <a:pt x="32964" y="10370"/>
                  </a:cubicBezTo>
                  <a:cubicBezTo>
                    <a:pt x="33019" y="9983"/>
                    <a:pt x="32927" y="9616"/>
                    <a:pt x="32835" y="9266"/>
                  </a:cubicBezTo>
                  <a:cubicBezTo>
                    <a:pt x="32780" y="9009"/>
                    <a:pt x="32725" y="8752"/>
                    <a:pt x="32706" y="8476"/>
                  </a:cubicBezTo>
                  <a:cubicBezTo>
                    <a:pt x="32706" y="8458"/>
                    <a:pt x="32688" y="8421"/>
                    <a:pt x="32651" y="8421"/>
                  </a:cubicBezTo>
                  <a:cubicBezTo>
                    <a:pt x="32633" y="8421"/>
                    <a:pt x="32596" y="8458"/>
                    <a:pt x="32615" y="8476"/>
                  </a:cubicBezTo>
                  <a:cubicBezTo>
                    <a:pt x="32615" y="8752"/>
                    <a:pt x="32670" y="9027"/>
                    <a:pt x="32743" y="9285"/>
                  </a:cubicBezTo>
                  <a:cubicBezTo>
                    <a:pt x="32817" y="9653"/>
                    <a:pt x="32909" y="9983"/>
                    <a:pt x="32854" y="10351"/>
                  </a:cubicBezTo>
                  <a:cubicBezTo>
                    <a:pt x="32800" y="10763"/>
                    <a:pt x="32554" y="11176"/>
                    <a:pt x="32354" y="11469"/>
                  </a:cubicBezTo>
                  <a:lnTo>
                    <a:pt x="32354" y="11469"/>
                  </a:lnTo>
                  <a:cubicBezTo>
                    <a:pt x="32356" y="11464"/>
                    <a:pt x="32357" y="11459"/>
                    <a:pt x="32357" y="11454"/>
                  </a:cubicBezTo>
                  <a:lnTo>
                    <a:pt x="32394" y="11381"/>
                  </a:lnTo>
                  <a:cubicBezTo>
                    <a:pt x="32486" y="11160"/>
                    <a:pt x="32559" y="10939"/>
                    <a:pt x="32633" y="10700"/>
                  </a:cubicBezTo>
                  <a:cubicBezTo>
                    <a:pt x="32633" y="10664"/>
                    <a:pt x="32651" y="10627"/>
                    <a:pt x="32670" y="10590"/>
                  </a:cubicBezTo>
                  <a:cubicBezTo>
                    <a:pt x="32688" y="10498"/>
                    <a:pt x="32725" y="10388"/>
                    <a:pt x="32725" y="10296"/>
                  </a:cubicBezTo>
                  <a:cubicBezTo>
                    <a:pt x="32725" y="10259"/>
                    <a:pt x="32706" y="10241"/>
                    <a:pt x="32670" y="10241"/>
                  </a:cubicBezTo>
                  <a:cubicBezTo>
                    <a:pt x="32651" y="10241"/>
                    <a:pt x="32615" y="10259"/>
                    <a:pt x="32615" y="10296"/>
                  </a:cubicBezTo>
                  <a:cubicBezTo>
                    <a:pt x="32615" y="10370"/>
                    <a:pt x="32596" y="10461"/>
                    <a:pt x="32559" y="10553"/>
                  </a:cubicBezTo>
                  <a:cubicBezTo>
                    <a:pt x="32541" y="10590"/>
                    <a:pt x="32541" y="10627"/>
                    <a:pt x="32523" y="10664"/>
                  </a:cubicBezTo>
                  <a:cubicBezTo>
                    <a:pt x="32523" y="10682"/>
                    <a:pt x="32523" y="10682"/>
                    <a:pt x="32504" y="10700"/>
                  </a:cubicBezTo>
                  <a:cubicBezTo>
                    <a:pt x="32596" y="10259"/>
                    <a:pt x="32651" y="9800"/>
                    <a:pt x="32651" y="9322"/>
                  </a:cubicBezTo>
                  <a:cubicBezTo>
                    <a:pt x="32651" y="9285"/>
                    <a:pt x="32633" y="9266"/>
                    <a:pt x="32596" y="9266"/>
                  </a:cubicBezTo>
                  <a:cubicBezTo>
                    <a:pt x="32559" y="9266"/>
                    <a:pt x="32541" y="9285"/>
                    <a:pt x="32541" y="9322"/>
                  </a:cubicBezTo>
                  <a:cubicBezTo>
                    <a:pt x="32541" y="10167"/>
                    <a:pt x="32394" y="10995"/>
                    <a:pt x="32118" y="11620"/>
                  </a:cubicBezTo>
                  <a:cubicBezTo>
                    <a:pt x="32100" y="11675"/>
                    <a:pt x="32081" y="11748"/>
                    <a:pt x="32045" y="11804"/>
                  </a:cubicBezTo>
                  <a:cubicBezTo>
                    <a:pt x="32045" y="11804"/>
                    <a:pt x="32026" y="11804"/>
                    <a:pt x="32026" y="11822"/>
                  </a:cubicBezTo>
                  <a:cubicBezTo>
                    <a:pt x="31934" y="11895"/>
                    <a:pt x="31861" y="12006"/>
                    <a:pt x="31787" y="12098"/>
                  </a:cubicBezTo>
                  <a:cubicBezTo>
                    <a:pt x="31750" y="12116"/>
                    <a:pt x="31714" y="12153"/>
                    <a:pt x="31695" y="12190"/>
                  </a:cubicBezTo>
                  <a:lnTo>
                    <a:pt x="31732" y="12098"/>
                  </a:lnTo>
                  <a:cubicBezTo>
                    <a:pt x="31879" y="11785"/>
                    <a:pt x="32008" y="11509"/>
                    <a:pt x="32081" y="11178"/>
                  </a:cubicBezTo>
                  <a:cubicBezTo>
                    <a:pt x="32247" y="10498"/>
                    <a:pt x="32339" y="9763"/>
                    <a:pt x="32339" y="8844"/>
                  </a:cubicBezTo>
                  <a:cubicBezTo>
                    <a:pt x="32339" y="8825"/>
                    <a:pt x="32320" y="8807"/>
                    <a:pt x="32284" y="8807"/>
                  </a:cubicBezTo>
                  <a:cubicBezTo>
                    <a:pt x="32247" y="8807"/>
                    <a:pt x="32228" y="8825"/>
                    <a:pt x="32228" y="8844"/>
                  </a:cubicBezTo>
                  <a:cubicBezTo>
                    <a:pt x="32228" y="9744"/>
                    <a:pt x="32137" y="10480"/>
                    <a:pt x="31971" y="11160"/>
                  </a:cubicBezTo>
                  <a:cubicBezTo>
                    <a:pt x="31898" y="11473"/>
                    <a:pt x="31769" y="11748"/>
                    <a:pt x="31640" y="12043"/>
                  </a:cubicBezTo>
                  <a:lnTo>
                    <a:pt x="31585" y="12153"/>
                  </a:lnTo>
                  <a:cubicBezTo>
                    <a:pt x="31567" y="12190"/>
                    <a:pt x="31548" y="12226"/>
                    <a:pt x="31530" y="12263"/>
                  </a:cubicBezTo>
                  <a:cubicBezTo>
                    <a:pt x="31567" y="12116"/>
                    <a:pt x="31585" y="11969"/>
                    <a:pt x="31622" y="11822"/>
                  </a:cubicBezTo>
                  <a:cubicBezTo>
                    <a:pt x="31842" y="10995"/>
                    <a:pt x="31861" y="10167"/>
                    <a:pt x="31879" y="9395"/>
                  </a:cubicBezTo>
                  <a:cubicBezTo>
                    <a:pt x="31879" y="9358"/>
                    <a:pt x="31842" y="9340"/>
                    <a:pt x="31824" y="9340"/>
                  </a:cubicBezTo>
                  <a:cubicBezTo>
                    <a:pt x="31787" y="9340"/>
                    <a:pt x="31769" y="9358"/>
                    <a:pt x="31769" y="9395"/>
                  </a:cubicBezTo>
                  <a:cubicBezTo>
                    <a:pt x="31769" y="10075"/>
                    <a:pt x="31750" y="10811"/>
                    <a:pt x="31585" y="11528"/>
                  </a:cubicBezTo>
                  <a:cubicBezTo>
                    <a:pt x="31585" y="11289"/>
                    <a:pt x="31585" y="11031"/>
                    <a:pt x="31585" y="10792"/>
                  </a:cubicBezTo>
                  <a:cubicBezTo>
                    <a:pt x="31585" y="10682"/>
                    <a:pt x="31585" y="10553"/>
                    <a:pt x="31585" y="10443"/>
                  </a:cubicBezTo>
                  <a:cubicBezTo>
                    <a:pt x="31603" y="10278"/>
                    <a:pt x="31585" y="10131"/>
                    <a:pt x="31567" y="9983"/>
                  </a:cubicBezTo>
                  <a:cubicBezTo>
                    <a:pt x="31567" y="9965"/>
                    <a:pt x="31567" y="9947"/>
                    <a:pt x="31567" y="9910"/>
                  </a:cubicBezTo>
                  <a:cubicBezTo>
                    <a:pt x="31585" y="9855"/>
                    <a:pt x="31585" y="9781"/>
                    <a:pt x="31603" y="9726"/>
                  </a:cubicBezTo>
                  <a:cubicBezTo>
                    <a:pt x="31659" y="9524"/>
                    <a:pt x="31695" y="9303"/>
                    <a:pt x="31695" y="9083"/>
                  </a:cubicBezTo>
                  <a:cubicBezTo>
                    <a:pt x="31695" y="9064"/>
                    <a:pt x="31659" y="9046"/>
                    <a:pt x="31640" y="9046"/>
                  </a:cubicBezTo>
                  <a:cubicBezTo>
                    <a:pt x="31603" y="9046"/>
                    <a:pt x="31585" y="9064"/>
                    <a:pt x="31585" y="9101"/>
                  </a:cubicBezTo>
                  <a:cubicBezTo>
                    <a:pt x="31585" y="9248"/>
                    <a:pt x="31567" y="9395"/>
                    <a:pt x="31530" y="9542"/>
                  </a:cubicBezTo>
                  <a:cubicBezTo>
                    <a:pt x="31511" y="9432"/>
                    <a:pt x="31493" y="9340"/>
                    <a:pt x="31475" y="9230"/>
                  </a:cubicBezTo>
                  <a:cubicBezTo>
                    <a:pt x="31456" y="9175"/>
                    <a:pt x="31456" y="9119"/>
                    <a:pt x="31438" y="9046"/>
                  </a:cubicBezTo>
                  <a:cubicBezTo>
                    <a:pt x="31420" y="8991"/>
                    <a:pt x="31401" y="8917"/>
                    <a:pt x="31401" y="8862"/>
                  </a:cubicBezTo>
                  <a:cubicBezTo>
                    <a:pt x="31364" y="8752"/>
                    <a:pt x="31328" y="8660"/>
                    <a:pt x="31328" y="8568"/>
                  </a:cubicBezTo>
                  <a:cubicBezTo>
                    <a:pt x="31328" y="8531"/>
                    <a:pt x="31309" y="8513"/>
                    <a:pt x="31272" y="8513"/>
                  </a:cubicBezTo>
                  <a:cubicBezTo>
                    <a:pt x="31254" y="8513"/>
                    <a:pt x="31217" y="8531"/>
                    <a:pt x="31217" y="8549"/>
                  </a:cubicBezTo>
                  <a:cubicBezTo>
                    <a:pt x="31217" y="8660"/>
                    <a:pt x="31254" y="8788"/>
                    <a:pt x="31291" y="8899"/>
                  </a:cubicBezTo>
                  <a:cubicBezTo>
                    <a:pt x="31309" y="8954"/>
                    <a:pt x="31328" y="9009"/>
                    <a:pt x="31328" y="9064"/>
                  </a:cubicBezTo>
                  <a:cubicBezTo>
                    <a:pt x="31346" y="9138"/>
                    <a:pt x="31364" y="9193"/>
                    <a:pt x="31364" y="9266"/>
                  </a:cubicBezTo>
                  <a:cubicBezTo>
                    <a:pt x="31401" y="9414"/>
                    <a:pt x="31438" y="9579"/>
                    <a:pt x="31456" y="9726"/>
                  </a:cubicBezTo>
                  <a:cubicBezTo>
                    <a:pt x="31456" y="9800"/>
                    <a:pt x="31456" y="9855"/>
                    <a:pt x="31456" y="9910"/>
                  </a:cubicBezTo>
                  <a:cubicBezTo>
                    <a:pt x="31438" y="10002"/>
                    <a:pt x="31420" y="10094"/>
                    <a:pt x="31420" y="10204"/>
                  </a:cubicBezTo>
                  <a:cubicBezTo>
                    <a:pt x="31401" y="10443"/>
                    <a:pt x="31364" y="10664"/>
                    <a:pt x="31309" y="10903"/>
                  </a:cubicBezTo>
                  <a:cubicBezTo>
                    <a:pt x="31309" y="10884"/>
                    <a:pt x="31309" y="10848"/>
                    <a:pt x="31309" y="10829"/>
                  </a:cubicBezTo>
                  <a:cubicBezTo>
                    <a:pt x="31328" y="10553"/>
                    <a:pt x="31328" y="10278"/>
                    <a:pt x="31346" y="10002"/>
                  </a:cubicBezTo>
                  <a:cubicBezTo>
                    <a:pt x="31346" y="9965"/>
                    <a:pt x="31309" y="9947"/>
                    <a:pt x="31291" y="9947"/>
                  </a:cubicBezTo>
                  <a:cubicBezTo>
                    <a:pt x="31254" y="9947"/>
                    <a:pt x="31236" y="9965"/>
                    <a:pt x="31236" y="10002"/>
                  </a:cubicBezTo>
                  <a:cubicBezTo>
                    <a:pt x="31236" y="10278"/>
                    <a:pt x="31217" y="10553"/>
                    <a:pt x="31199" y="10829"/>
                  </a:cubicBezTo>
                  <a:cubicBezTo>
                    <a:pt x="31199" y="11013"/>
                    <a:pt x="31181" y="11215"/>
                    <a:pt x="31181" y="11417"/>
                  </a:cubicBezTo>
                  <a:cubicBezTo>
                    <a:pt x="31162" y="11454"/>
                    <a:pt x="31162" y="11509"/>
                    <a:pt x="31144" y="11565"/>
                  </a:cubicBezTo>
                  <a:cubicBezTo>
                    <a:pt x="31107" y="11748"/>
                    <a:pt x="31052" y="11914"/>
                    <a:pt x="31015" y="12079"/>
                  </a:cubicBezTo>
                  <a:cubicBezTo>
                    <a:pt x="31015" y="11804"/>
                    <a:pt x="31033" y="11528"/>
                    <a:pt x="31033" y="11252"/>
                  </a:cubicBezTo>
                  <a:cubicBezTo>
                    <a:pt x="31089" y="11013"/>
                    <a:pt x="31125" y="10756"/>
                    <a:pt x="31125" y="10480"/>
                  </a:cubicBezTo>
                  <a:cubicBezTo>
                    <a:pt x="31125" y="10370"/>
                    <a:pt x="31125" y="10278"/>
                    <a:pt x="31125" y="10167"/>
                  </a:cubicBezTo>
                  <a:cubicBezTo>
                    <a:pt x="31125" y="9965"/>
                    <a:pt x="31125" y="9763"/>
                    <a:pt x="31125" y="9579"/>
                  </a:cubicBezTo>
                  <a:cubicBezTo>
                    <a:pt x="31125" y="9524"/>
                    <a:pt x="31125" y="9469"/>
                    <a:pt x="31144" y="9414"/>
                  </a:cubicBezTo>
                  <a:cubicBezTo>
                    <a:pt x="31144" y="9340"/>
                    <a:pt x="31162" y="9248"/>
                    <a:pt x="31162" y="9175"/>
                  </a:cubicBezTo>
                  <a:cubicBezTo>
                    <a:pt x="31162" y="9138"/>
                    <a:pt x="31125" y="9119"/>
                    <a:pt x="31107" y="9119"/>
                  </a:cubicBezTo>
                  <a:cubicBezTo>
                    <a:pt x="31070" y="9119"/>
                    <a:pt x="31052" y="9156"/>
                    <a:pt x="31052" y="9175"/>
                  </a:cubicBezTo>
                  <a:cubicBezTo>
                    <a:pt x="31052" y="9248"/>
                    <a:pt x="31052" y="9322"/>
                    <a:pt x="31033" y="9395"/>
                  </a:cubicBezTo>
                  <a:cubicBezTo>
                    <a:pt x="31033" y="9450"/>
                    <a:pt x="31015" y="9505"/>
                    <a:pt x="31015" y="9561"/>
                  </a:cubicBezTo>
                  <a:cubicBezTo>
                    <a:pt x="31015" y="9634"/>
                    <a:pt x="31015" y="9689"/>
                    <a:pt x="31015" y="9744"/>
                  </a:cubicBezTo>
                  <a:cubicBezTo>
                    <a:pt x="31015" y="9763"/>
                    <a:pt x="30997" y="9763"/>
                    <a:pt x="30997" y="9781"/>
                  </a:cubicBezTo>
                  <a:cubicBezTo>
                    <a:pt x="30997" y="10167"/>
                    <a:pt x="30978" y="10572"/>
                    <a:pt x="30942" y="10958"/>
                  </a:cubicBezTo>
                  <a:cubicBezTo>
                    <a:pt x="30942" y="11050"/>
                    <a:pt x="30942" y="11142"/>
                    <a:pt x="30942" y="11234"/>
                  </a:cubicBezTo>
                  <a:cubicBezTo>
                    <a:pt x="30905" y="11399"/>
                    <a:pt x="30850" y="11546"/>
                    <a:pt x="30813" y="11693"/>
                  </a:cubicBezTo>
                  <a:cubicBezTo>
                    <a:pt x="30831" y="11473"/>
                    <a:pt x="30850" y="11270"/>
                    <a:pt x="30850" y="11050"/>
                  </a:cubicBezTo>
                  <a:cubicBezTo>
                    <a:pt x="30850" y="10995"/>
                    <a:pt x="30850" y="10939"/>
                    <a:pt x="30850" y="10866"/>
                  </a:cubicBezTo>
                  <a:cubicBezTo>
                    <a:pt x="30850" y="10572"/>
                    <a:pt x="30850" y="10241"/>
                    <a:pt x="30776" y="9947"/>
                  </a:cubicBezTo>
                  <a:cubicBezTo>
                    <a:pt x="30813" y="9671"/>
                    <a:pt x="30831" y="9358"/>
                    <a:pt x="30850" y="9009"/>
                  </a:cubicBezTo>
                  <a:cubicBezTo>
                    <a:pt x="30850" y="8972"/>
                    <a:pt x="30813" y="8954"/>
                    <a:pt x="30794" y="8954"/>
                  </a:cubicBezTo>
                  <a:cubicBezTo>
                    <a:pt x="30758" y="8954"/>
                    <a:pt x="30739" y="8972"/>
                    <a:pt x="30739" y="9009"/>
                  </a:cubicBezTo>
                  <a:cubicBezTo>
                    <a:pt x="30739" y="9230"/>
                    <a:pt x="30721" y="9450"/>
                    <a:pt x="30703" y="9653"/>
                  </a:cubicBezTo>
                  <a:cubicBezTo>
                    <a:pt x="30647" y="9432"/>
                    <a:pt x="30592" y="9193"/>
                    <a:pt x="30537" y="8972"/>
                  </a:cubicBezTo>
                  <a:cubicBezTo>
                    <a:pt x="30537" y="8899"/>
                    <a:pt x="30519" y="8825"/>
                    <a:pt x="30500" y="8752"/>
                  </a:cubicBezTo>
                  <a:cubicBezTo>
                    <a:pt x="30482" y="8678"/>
                    <a:pt x="30445" y="8586"/>
                    <a:pt x="30427" y="8513"/>
                  </a:cubicBezTo>
                  <a:cubicBezTo>
                    <a:pt x="30372" y="8366"/>
                    <a:pt x="30316" y="8237"/>
                    <a:pt x="30335" y="8090"/>
                  </a:cubicBezTo>
                  <a:cubicBezTo>
                    <a:pt x="30335" y="8072"/>
                    <a:pt x="30316" y="8035"/>
                    <a:pt x="30280" y="8035"/>
                  </a:cubicBezTo>
                  <a:cubicBezTo>
                    <a:pt x="30243" y="8035"/>
                    <a:pt x="30225" y="8053"/>
                    <a:pt x="30225" y="8090"/>
                  </a:cubicBezTo>
                  <a:cubicBezTo>
                    <a:pt x="30206" y="8255"/>
                    <a:pt x="30261" y="8402"/>
                    <a:pt x="30316" y="8549"/>
                  </a:cubicBezTo>
                  <a:cubicBezTo>
                    <a:pt x="30353" y="8623"/>
                    <a:pt x="30372" y="8697"/>
                    <a:pt x="30390" y="8788"/>
                  </a:cubicBezTo>
                  <a:cubicBezTo>
                    <a:pt x="30408" y="8844"/>
                    <a:pt x="30427" y="8917"/>
                    <a:pt x="30445" y="8991"/>
                  </a:cubicBezTo>
                  <a:cubicBezTo>
                    <a:pt x="30500" y="9285"/>
                    <a:pt x="30555" y="9579"/>
                    <a:pt x="30647" y="9855"/>
                  </a:cubicBezTo>
                  <a:cubicBezTo>
                    <a:pt x="30666" y="9892"/>
                    <a:pt x="30666" y="9928"/>
                    <a:pt x="30666" y="9947"/>
                  </a:cubicBezTo>
                  <a:cubicBezTo>
                    <a:pt x="30666" y="10002"/>
                    <a:pt x="30666" y="10039"/>
                    <a:pt x="30666" y="10075"/>
                  </a:cubicBezTo>
                  <a:cubicBezTo>
                    <a:pt x="30647" y="10149"/>
                    <a:pt x="30629" y="10241"/>
                    <a:pt x="30611" y="10314"/>
                  </a:cubicBezTo>
                  <a:cubicBezTo>
                    <a:pt x="30611" y="10388"/>
                    <a:pt x="30592" y="10443"/>
                    <a:pt x="30574" y="10498"/>
                  </a:cubicBezTo>
                  <a:cubicBezTo>
                    <a:pt x="30574" y="10480"/>
                    <a:pt x="30574" y="10443"/>
                    <a:pt x="30574" y="10425"/>
                  </a:cubicBezTo>
                  <a:cubicBezTo>
                    <a:pt x="30519" y="10167"/>
                    <a:pt x="30482" y="9947"/>
                    <a:pt x="30427" y="9744"/>
                  </a:cubicBezTo>
                  <a:cubicBezTo>
                    <a:pt x="30408" y="9708"/>
                    <a:pt x="30390" y="9671"/>
                    <a:pt x="30390" y="9634"/>
                  </a:cubicBezTo>
                  <a:cubicBezTo>
                    <a:pt x="30353" y="9542"/>
                    <a:pt x="30316" y="9450"/>
                    <a:pt x="30316" y="9340"/>
                  </a:cubicBezTo>
                  <a:cubicBezTo>
                    <a:pt x="30316" y="9322"/>
                    <a:pt x="30298" y="9285"/>
                    <a:pt x="30280" y="9285"/>
                  </a:cubicBezTo>
                  <a:cubicBezTo>
                    <a:pt x="30243" y="9285"/>
                    <a:pt x="30225" y="9303"/>
                    <a:pt x="30206" y="9340"/>
                  </a:cubicBezTo>
                  <a:cubicBezTo>
                    <a:pt x="30206" y="9469"/>
                    <a:pt x="30243" y="9561"/>
                    <a:pt x="30280" y="9671"/>
                  </a:cubicBezTo>
                  <a:cubicBezTo>
                    <a:pt x="30298" y="9708"/>
                    <a:pt x="30298" y="9744"/>
                    <a:pt x="30316" y="9781"/>
                  </a:cubicBezTo>
                  <a:cubicBezTo>
                    <a:pt x="30372" y="9965"/>
                    <a:pt x="30427" y="10186"/>
                    <a:pt x="30464" y="10443"/>
                  </a:cubicBezTo>
                  <a:cubicBezTo>
                    <a:pt x="30500" y="10664"/>
                    <a:pt x="30519" y="10866"/>
                    <a:pt x="30555" y="11068"/>
                  </a:cubicBezTo>
                  <a:cubicBezTo>
                    <a:pt x="30537" y="11234"/>
                    <a:pt x="30537" y="11399"/>
                    <a:pt x="30482" y="11565"/>
                  </a:cubicBezTo>
                  <a:cubicBezTo>
                    <a:pt x="30464" y="11656"/>
                    <a:pt x="30464" y="11748"/>
                    <a:pt x="30464" y="11840"/>
                  </a:cubicBezTo>
                  <a:cubicBezTo>
                    <a:pt x="30445" y="11914"/>
                    <a:pt x="30445" y="12006"/>
                    <a:pt x="30427" y="12079"/>
                  </a:cubicBezTo>
                  <a:cubicBezTo>
                    <a:pt x="30427" y="12098"/>
                    <a:pt x="30427" y="12116"/>
                    <a:pt x="30408" y="12134"/>
                  </a:cubicBezTo>
                  <a:cubicBezTo>
                    <a:pt x="30408" y="11859"/>
                    <a:pt x="30390" y="11583"/>
                    <a:pt x="30390" y="11307"/>
                  </a:cubicBezTo>
                  <a:cubicBezTo>
                    <a:pt x="30390" y="10958"/>
                    <a:pt x="30335" y="10590"/>
                    <a:pt x="30280" y="10241"/>
                  </a:cubicBezTo>
                  <a:cubicBezTo>
                    <a:pt x="30261" y="10131"/>
                    <a:pt x="30243" y="10002"/>
                    <a:pt x="30225" y="9892"/>
                  </a:cubicBezTo>
                  <a:cubicBezTo>
                    <a:pt x="30188" y="9744"/>
                    <a:pt x="30151" y="9597"/>
                    <a:pt x="30114" y="9450"/>
                  </a:cubicBezTo>
                  <a:cubicBezTo>
                    <a:pt x="30059" y="9266"/>
                    <a:pt x="30004" y="9064"/>
                    <a:pt x="29986" y="8880"/>
                  </a:cubicBezTo>
                  <a:cubicBezTo>
                    <a:pt x="29986" y="8844"/>
                    <a:pt x="29967" y="8825"/>
                    <a:pt x="29930" y="8825"/>
                  </a:cubicBezTo>
                  <a:cubicBezTo>
                    <a:pt x="29912" y="8825"/>
                    <a:pt x="29875" y="8862"/>
                    <a:pt x="29894" y="8880"/>
                  </a:cubicBezTo>
                  <a:cubicBezTo>
                    <a:pt x="29894" y="9083"/>
                    <a:pt x="29949" y="9285"/>
                    <a:pt x="30004" y="9469"/>
                  </a:cubicBezTo>
                  <a:cubicBezTo>
                    <a:pt x="30041" y="9616"/>
                    <a:pt x="30096" y="9763"/>
                    <a:pt x="30114" y="9910"/>
                  </a:cubicBezTo>
                  <a:cubicBezTo>
                    <a:pt x="30133" y="10020"/>
                    <a:pt x="30151" y="10149"/>
                    <a:pt x="30169" y="10259"/>
                  </a:cubicBezTo>
                  <a:cubicBezTo>
                    <a:pt x="30225" y="10609"/>
                    <a:pt x="30280" y="10958"/>
                    <a:pt x="30280" y="11307"/>
                  </a:cubicBezTo>
                  <a:cubicBezTo>
                    <a:pt x="30280" y="11638"/>
                    <a:pt x="30298" y="11969"/>
                    <a:pt x="30316" y="12282"/>
                  </a:cubicBezTo>
                  <a:cubicBezTo>
                    <a:pt x="30316" y="12300"/>
                    <a:pt x="30316" y="12337"/>
                    <a:pt x="30316" y="12355"/>
                  </a:cubicBezTo>
                  <a:cubicBezTo>
                    <a:pt x="30298" y="12355"/>
                    <a:pt x="30298" y="12373"/>
                    <a:pt x="30298" y="12392"/>
                  </a:cubicBezTo>
                  <a:cubicBezTo>
                    <a:pt x="30280" y="12392"/>
                    <a:pt x="30243" y="12373"/>
                    <a:pt x="30206" y="12373"/>
                  </a:cubicBezTo>
                  <a:cubicBezTo>
                    <a:pt x="30206" y="12355"/>
                    <a:pt x="30206" y="12318"/>
                    <a:pt x="30206" y="12300"/>
                  </a:cubicBezTo>
                  <a:cubicBezTo>
                    <a:pt x="30225" y="12190"/>
                    <a:pt x="30225" y="12098"/>
                    <a:pt x="30225" y="11987"/>
                  </a:cubicBezTo>
                  <a:cubicBezTo>
                    <a:pt x="30225" y="11583"/>
                    <a:pt x="30188" y="11178"/>
                    <a:pt x="30169" y="10792"/>
                  </a:cubicBezTo>
                  <a:cubicBezTo>
                    <a:pt x="30169" y="10719"/>
                    <a:pt x="30151" y="10664"/>
                    <a:pt x="30151" y="10590"/>
                  </a:cubicBezTo>
                  <a:cubicBezTo>
                    <a:pt x="30133" y="10278"/>
                    <a:pt x="30133" y="10002"/>
                    <a:pt x="30022" y="9671"/>
                  </a:cubicBezTo>
                  <a:cubicBezTo>
                    <a:pt x="29986" y="9579"/>
                    <a:pt x="29949" y="9487"/>
                    <a:pt x="29930" y="9395"/>
                  </a:cubicBezTo>
                  <a:cubicBezTo>
                    <a:pt x="29838" y="9101"/>
                    <a:pt x="29728" y="8788"/>
                    <a:pt x="29563" y="8513"/>
                  </a:cubicBezTo>
                  <a:cubicBezTo>
                    <a:pt x="29563" y="8500"/>
                    <a:pt x="29544" y="8487"/>
                    <a:pt x="29521" y="8487"/>
                  </a:cubicBezTo>
                  <a:cubicBezTo>
                    <a:pt x="29511" y="8487"/>
                    <a:pt x="29500" y="8489"/>
                    <a:pt x="29489" y="8494"/>
                  </a:cubicBezTo>
                  <a:cubicBezTo>
                    <a:pt x="29471" y="8513"/>
                    <a:pt x="29471" y="8549"/>
                    <a:pt x="29471" y="8568"/>
                  </a:cubicBezTo>
                  <a:cubicBezTo>
                    <a:pt x="29636" y="8825"/>
                    <a:pt x="29728" y="9138"/>
                    <a:pt x="29820" y="9432"/>
                  </a:cubicBezTo>
                  <a:cubicBezTo>
                    <a:pt x="29857" y="9524"/>
                    <a:pt x="29875" y="9616"/>
                    <a:pt x="29912" y="9708"/>
                  </a:cubicBezTo>
                  <a:cubicBezTo>
                    <a:pt x="30022" y="10020"/>
                    <a:pt x="30022" y="10278"/>
                    <a:pt x="30041" y="10590"/>
                  </a:cubicBezTo>
                  <a:cubicBezTo>
                    <a:pt x="30059" y="10664"/>
                    <a:pt x="30059" y="10737"/>
                    <a:pt x="30059" y="10811"/>
                  </a:cubicBezTo>
                  <a:cubicBezTo>
                    <a:pt x="30077" y="11087"/>
                    <a:pt x="30096" y="11381"/>
                    <a:pt x="30096" y="11693"/>
                  </a:cubicBezTo>
                  <a:cubicBezTo>
                    <a:pt x="30077" y="11601"/>
                    <a:pt x="30059" y="11509"/>
                    <a:pt x="30041" y="11417"/>
                  </a:cubicBezTo>
                  <a:cubicBezTo>
                    <a:pt x="30022" y="11252"/>
                    <a:pt x="30004" y="11068"/>
                    <a:pt x="29986" y="10903"/>
                  </a:cubicBezTo>
                  <a:cubicBezTo>
                    <a:pt x="29949" y="10572"/>
                    <a:pt x="29912" y="10204"/>
                    <a:pt x="29820" y="9855"/>
                  </a:cubicBezTo>
                  <a:cubicBezTo>
                    <a:pt x="29765" y="9561"/>
                    <a:pt x="29655" y="9285"/>
                    <a:pt x="29563" y="9101"/>
                  </a:cubicBezTo>
                  <a:cubicBezTo>
                    <a:pt x="29508" y="8991"/>
                    <a:pt x="29471" y="8880"/>
                    <a:pt x="29416" y="8770"/>
                  </a:cubicBezTo>
                  <a:cubicBezTo>
                    <a:pt x="29305" y="8476"/>
                    <a:pt x="29195" y="8200"/>
                    <a:pt x="28974" y="7961"/>
                  </a:cubicBezTo>
                  <a:cubicBezTo>
                    <a:pt x="28965" y="7952"/>
                    <a:pt x="28951" y="7947"/>
                    <a:pt x="28938" y="7947"/>
                  </a:cubicBezTo>
                  <a:cubicBezTo>
                    <a:pt x="28924" y="7947"/>
                    <a:pt x="28910" y="7952"/>
                    <a:pt x="28901" y="7961"/>
                  </a:cubicBezTo>
                  <a:cubicBezTo>
                    <a:pt x="28882" y="7980"/>
                    <a:pt x="28882" y="8016"/>
                    <a:pt x="28901" y="8035"/>
                  </a:cubicBezTo>
                  <a:cubicBezTo>
                    <a:pt x="29103" y="8255"/>
                    <a:pt x="29213" y="8513"/>
                    <a:pt x="29324" y="8807"/>
                  </a:cubicBezTo>
                  <a:cubicBezTo>
                    <a:pt x="29360" y="8917"/>
                    <a:pt x="29416" y="9046"/>
                    <a:pt x="29471" y="9156"/>
                  </a:cubicBezTo>
                  <a:cubicBezTo>
                    <a:pt x="29544" y="9340"/>
                    <a:pt x="29655" y="9597"/>
                    <a:pt x="29728" y="9873"/>
                  </a:cubicBezTo>
                  <a:cubicBezTo>
                    <a:pt x="29783" y="10149"/>
                    <a:pt x="29820" y="10425"/>
                    <a:pt x="29857" y="10700"/>
                  </a:cubicBezTo>
                  <a:cubicBezTo>
                    <a:pt x="29838" y="10645"/>
                    <a:pt x="29820" y="10609"/>
                    <a:pt x="29802" y="10553"/>
                  </a:cubicBezTo>
                  <a:cubicBezTo>
                    <a:pt x="29747" y="10425"/>
                    <a:pt x="29673" y="10278"/>
                    <a:pt x="29618" y="10149"/>
                  </a:cubicBezTo>
                  <a:cubicBezTo>
                    <a:pt x="29526" y="9965"/>
                    <a:pt x="29434" y="9781"/>
                    <a:pt x="29379" y="9597"/>
                  </a:cubicBezTo>
                  <a:cubicBezTo>
                    <a:pt x="29305" y="9358"/>
                    <a:pt x="29195" y="9156"/>
                    <a:pt x="29103" y="8954"/>
                  </a:cubicBezTo>
                  <a:cubicBezTo>
                    <a:pt x="29085" y="8899"/>
                    <a:pt x="29048" y="8844"/>
                    <a:pt x="29011" y="8770"/>
                  </a:cubicBezTo>
                  <a:cubicBezTo>
                    <a:pt x="28919" y="8605"/>
                    <a:pt x="28809" y="8402"/>
                    <a:pt x="28791" y="8219"/>
                  </a:cubicBezTo>
                  <a:cubicBezTo>
                    <a:pt x="28791" y="8200"/>
                    <a:pt x="28772" y="8163"/>
                    <a:pt x="28735" y="8163"/>
                  </a:cubicBezTo>
                  <a:cubicBezTo>
                    <a:pt x="28699" y="8163"/>
                    <a:pt x="28680" y="8200"/>
                    <a:pt x="28680" y="8237"/>
                  </a:cubicBezTo>
                  <a:cubicBezTo>
                    <a:pt x="28699" y="8421"/>
                    <a:pt x="28809" y="8641"/>
                    <a:pt x="28919" y="8825"/>
                  </a:cubicBezTo>
                  <a:cubicBezTo>
                    <a:pt x="28956" y="8880"/>
                    <a:pt x="28974" y="8954"/>
                    <a:pt x="29011" y="9009"/>
                  </a:cubicBezTo>
                  <a:cubicBezTo>
                    <a:pt x="29103" y="9211"/>
                    <a:pt x="29195" y="9414"/>
                    <a:pt x="29269" y="9616"/>
                  </a:cubicBezTo>
                  <a:cubicBezTo>
                    <a:pt x="29324" y="9818"/>
                    <a:pt x="29434" y="10020"/>
                    <a:pt x="29526" y="10204"/>
                  </a:cubicBezTo>
                  <a:cubicBezTo>
                    <a:pt x="29581" y="10333"/>
                    <a:pt x="29655" y="10461"/>
                    <a:pt x="29710" y="10590"/>
                  </a:cubicBezTo>
                  <a:cubicBezTo>
                    <a:pt x="29802" y="10829"/>
                    <a:pt x="29820" y="11105"/>
                    <a:pt x="29838" y="11344"/>
                  </a:cubicBezTo>
                  <a:cubicBezTo>
                    <a:pt x="29838" y="11362"/>
                    <a:pt x="29838" y="11381"/>
                    <a:pt x="29838" y="11399"/>
                  </a:cubicBezTo>
                  <a:cubicBezTo>
                    <a:pt x="29747" y="11013"/>
                    <a:pt x="29599" y="10664"/>
                    <a:pt x="29452" y="10296"/>
                  </a:cubicBezTo>
                  <a:lnTo>
                    <a:pt x="29397" y="10204"/>
                  </a:lnTo>
                  <a:cubicBezTo>
                    <a:pt x="29305" y="9965"/>
                    <a:pt x="29213" y="9744"/>
                    <a:pt x="29121" y="9524"/>
                  </a:cubicBezTo>
                  <a:cubicBezTo>
                    <a:pt x="29048" y="9395"/>
                    <a:pt x="28974" y="9230"/>
                    <a:pt x="28882" y="9064"/>
                  </a:cubicBezTo>
                  <a:lnTo>
                    <a:pt x="28864" y="9046"/>
                  </a:lnTo>
                  <a:cubicBezTo>
                    <a:pt x="28846" y="8972"/>
                    <a:pt x="28809" y="8936"/>
                    <a:pt x="28809" y="8862"/>
                  </a:cubicBezTo>
                  <a:cubicBezTo>
                    <a:pt x="28809" y="8825"/>
                    <a:pt x="28791" y="8807"/>
                    <a:pt x="28772" y="8807"/>
                  </a:cubicBezTo>
                  <a:cubicBezTo>
                    <a:pt x="28735" y="8807"/>
                    <a:pt x="28717" y="8825"/>
                    <a:pt x="28699" y="8862"/>
                  </a:cubicBezTo>
                  <a:cubicBezTo>
                    <a:pt x="28699" y="8954"/>
                    <a:pt x="28735" y="9027"/>
                    <a:pt x="28772" y="9101"/>
                  </a:cubicBezTo>
                  <a:lnTo>
                    <a:pt x="28791" y="9119"/>
                  </a:lnTo>
                  <a:cubicBezTo>
                    <a:pt x="28882" y="9285"/>
                    <a:pt x="28956" y="9450"/>
                    <a:pt x="29011" y="9579"/>
                  </a:cubicBezTo>
                  <a:cubicBezTo>
                    <a:pt x="29121" y="9800"/>
                    <a:pt x="29213" y="10020"/>
                    <a:pt x="29305" y="10241"/>
                  </a:cubicBezTo>
                  <a:lnTo>
                    <a:pt x="29342" y="10351"/>
                  </a:lnTo>
                  <a:cubicBezTo>
                    <a:pt x="29544" y="10829"/>
                    <a:pt x="29728" y="11289"/>
                    <a:pt x="29820" y="11822"/>
                  </a:cubicBezTo>
                  <a:cubicBezTo>
                    <a:pt x="29838" y="11987"/>
                    <a:pt x="29875" y="12171"/>
                    <a:pt x="29894" y="12355"/>
                  </a:cubicBezTo>
                  <a:lnTo>
                    <a:pt x="29838" y="12355"/>
                  </a:lnTo>
                  <a:cubicBezTo>
                    <a:pt x="29838" y="12337"/>
                    <a:pt x="29838" y="12337"/>
                    <a:pt x="29820" y="12318"/>
                  </a:cubicBezTo>
                  <a:cubicBezTo>
                    <a:pt x="29747" y="11951"/>
                    <a:pt x="29636" y="11620"/>
                    <a:pt x="29508" y="11270"/>
                  </a:cubicBezTo>
                  <a:cubicBezTo>
                    <a:pt x="29489" y="11178"/>
                    <a:pt x="29452" y="11068"/>
                    <a:pt x="29416" y="10958"/>
                  </a:cubicBezTo>
                  <a:cubicBezTo>
                    <a:pt x="29360" y="10811"/>
                    <a:pt x="29305" y="10645"/>
                    <a:pt x="29232" y="10480"/>
                  </a:cubicBezTo>
                  <a:cubicBezTo>
                    <a:pt x="29177" y="10333"/>
                    <a:pt x="29121" y="10167"/>
                    <a:pt x="29066" y="9983"/>
                  </a:cubicBezTo>
                  <a:cubicBezTo>
                    <a:pt x="29011" y="9818"/>
                    <a:pt x="28938" y="9653"/>
                    <a:pt x="28846" y="9487"/>
                  </a:cubicBezTo>
                  <a:cubicBezTo>
                    <a:pt x="28809" y="9395"/>
                    <a:pt x="28772" y="9303"/>
                    <a:pt x="28735" y="9211"/>
                  </a:cubicBezTo>
                  <a:cubicBezTo>
                    <a:pt x="28717" y="9175"/>
                    <a:pt x="28699" y="9138"/>
                    <a:pt x="28699" y="9119"/>
                  </a:cubicBezTo>
                  <a:cubicBezTo>
                    <a:pt x="28625" y="8936"/>
                    <a:pt x="28552" y="8752"/>
                    <a:pt x="28423" y="8605"/>
                  </a:cubicBezTo>
                  <a:cubicBezTo>
                    <a:pt x="28423" y="8595"/>
                    <a:pt x="28414" y="8591"/>
                    <a:pt x="28400" y="8591"/>
                  </a:cubicBezTo>
                  <a:cubicBezTo>
                    <a:pt x="28386" y="8591"/>
                    <a:pt x="28368" y="8595"/>
                    <a:pt x="28349" y="8605"/>
                  </a:cubicBezTo>
                  <a:cubicBezTo>
                    <a:pt x="28331" y="8623"/>
                    <a:pt x="28331" y="8641"/>
                    <a:pt x="28349" y="8678"/>
                  </a:cubicBezTo>
                  <a:cubicBezTo>
                    <a:pt x="28460" y="8807"/>
                    <a:pt x="28515" y="8972"/>
                    <a:pt x="28588" y="9156"/>
                  </a:cubicBezTo>
                  <a:cubicBezTo>
                    <a:pt x="28607" y="9193"/>
                    <a:pt x="28625" y="9211"/>
                    <a:pt x="28625" y="9248"/>
                  </a:cubicBezTo>
                  <a:cubicBezTo>
                    <a:pt x="28662" y="9340"/>
                    <a:pt x="28717" y="9432"/>
                    <a:pt x="28754" y="9524"/>
                  </a:cubicBezTo>
                  <a:cubicBezTo>
                    <a:pt x="28827" y="9689"/>
                    <a:pt x="28901" y="9855"/>
                    <a:pt x="28956" y="10020"/>
                  </a:cubicBezTo>
                  <a:cubicBezTo>
                    <a:pt x="29011" y="10186"/>
                    <a:pt x="29085" y="10370"/>
                    <a:pt x="29140" y="10517"/>
                  </a:cubicBezTo>
                  <a:cubicBezTo>
                    <a:pt x="29195" y="10682"/>
                    <a:pt x="29250" y="10829"/>
                    <a:pt x="29305" y="10995"/>
                  </a:cubicBezTo>
                  <a:cubicBezTo>
                    <a:pt x="29342" y="11105"/>
                    <a:pt x="29379" y="11215"/>
                    <a:pt x="29416" y="11307"/>
                  </a:cubicBezTo>
                  <a:cubicBezTo>
                    <a:pt x="29526" y="11656"/>
                    <a:pt x="29636" y="11987"/>
                    <a:pt x="29728" y="12337"/>
                  </a:cubicBezTo>
                  <a:cubicBezTo>
                    <a:pt x="29728" y="12337"/>
                    <a:pt x="29728" y="12355"/>
                    <a:pt x="29728" y="12355"/>
                  </a:cubicBezTo>
                  <a:lnTo>
                    <a:pt x="29563" y="12355"/>
                  </a:lnTo>
                  <a:cubicBezTo>
                    <a:pt x="29563" y="12337"/>
                    <a:pt x="29544" y="12337"/>
                    <a:pt x="29544" y="12337"/>
                  </a:cubicBezTo>
                  <a:cubicBezTo>
                    <a:pt x="29397" y="11914"/>
                    <a:pt x="29269" y="11436"/>
                    <a:pt x="29140" y="10884"/>
                  </a:cubicBezTo>
                  <a:cubicBezTo>
                    <a:pt x="29066" y="10590"/>
                    <a:pt x="28956" y="10333"/>
                    <a:pt x="28791" y="10057"/>
                  </a:cubicBezTo>
                  <a:cubicBezTo>
                    <a:pt x="28754" y="10002"/>
                    <a:pt x="28717" y="9947"/>
                    <a:pt x="28680" y="9892"/>
                  </a:cubicBezTo>
                  <a:cubicBezTo>
                    <a:pt x="28478" y="9561"/>
                    <a:pt x="28276" y="9230"/>
                    <a:pt x="28239" y="8844"/>
                  </a:cubicBezTo>
                  <a:cubicBezTo>
                    <a:pt x="28239" y="8829"/>
                    <a:pt x="28215" y="8802"/>
                    <a:pt x="28196" y="8802"/>
                  </a:cubicBezTo>
                  <a:cubicBezTo>
                    <a:pt x="28192" y="8802"/>
                    <a:pt x="28187" y="8803"/>
                    <a:pt x="28184" y="8807"/>
                  </a:cubicBezTo>
                  <a:cubicBezTo>
                    <a:pt x="28147" y="8807"/>
                    <a:pt x="28129" y="8825"/>
                    <a:pt x="28129" y="8862"/>
                  </a:cubicBezTo>
                  <a:cubicBezTo>
                    <a:pt x="28165" y="9266"/>
                    <a:pt x="28386" y="9616"/>
                    <a:pt x="28588" y="9947"/>
                  </a:cubicBezTo>
                  <a:cubicBezTo>
                    <a:pt x="28625" y="10002"/>
                    <a:pt x="28662" y="10057"/>
                    <a:pt x="28699" y="10112"/>
                  </a:cubicBezTo>
                  <a:cubicBezTo>
                    <a:pt x="28846" y="10370"/>
                    <a:pt x="28956" y="10627"/>
                    <a:pt x="29030" y="10921"/>
                  </a:cubicBezTo>
                  <a:cubicBezTo>
                    <a:pt x="29085" y="11160"/>
                    <a:pt x="29140" y="11399"/>
                    <a:pt x="29213" y="11620"/>
                  </a:cubicBezTo>
                  <a:cubicBezTo>
                    <a:pt x="29140" y="11473"/>
                    <a:pt x="29066" y="11344"/>
                    <a:pt x="28993" y="11197"/>
                  </a:cubicBezTo>
                  <a:lnTo>
                    <a:pt x="28956" y="11105"/>
                  </a:lnTo>
                  <a:cubicBezTo>
                    <a:pt x="28901" y="11013"/>
                    <a:pt x="28864" y="10921"/>
                    <a:pt x="28809" y="10829"/>
                  </a:cubicBezTo>
                  <a:cubicBezTo>
                    <a:pt x="28772" y="10737"/>
                    <a:pt x="28735" y="10645"/>
                    <a:pt x="28680" y="10553"/>
                  </a:cubicBezTo>
                  <a:cubicBezTo>
                    <a:pt x="28662" y="10517"/>
                    <a:pt x="28625" y="10443"/>
                    <a:pt x="28570" y="10370"/>
                  </a:cubicBezTo>
                  <a:cubicBezTo>
                    <a:pt x="28441" y="10167"/>
                    <a:pt x="28239" y="9855"/>
                    <a:pt x="28294" y="9726"/>
                  </a:cubicBezTo>
                  <a:cubicBezTo>
                    <a:pt x="28294" y="9689"/>
                    <a:pt x="28294" y="9671"/>
                    <a:pt x="28257" y="9653"/>
                  </a:cubicBezTo>
                  <a:cubicBezTo>
                    <a:pt x="28252" y="9648"/>
                    <a:pt x="28246" y="9645"/>
                    <a:pt x="28239" y="9645"/>
                  </a:cubicBezTo>
                  <a:cubicBezTo>
                    <a:pt x="28221" y="9645"/>
                    <a:pt x="28197" y="9662"/>
                    <a:pt x="28184" y="9689"/>
                  </a:cubicBezTo>
                  <a:cubicBezTo>
                    <a:pt x="28110" y="9855"/>
                    <a:pt x="28313" y="10167"/>
                    <a:pt x="28478" y="10425"/>
                  </a:cubicBezTo>
                  <a:cubicBezTo>
                    <a:pt x="28515" y="10498"/>
                    <a:pt x="28570" y="10572"/>
                    <a:pt x="28588" y="10609"/>
                  </a:cubicBezTo>
                  <a:cubicBezTo>
                    <a:pt x="28643" y="10700"/>
                    <a:pt x="28680" y="10792"/>
                    <a:pt x="28717" y="10866"/>
                  </a:cubicBezTo>
                  <a:cubicBezTo>
                    <a:pt x="28754" y="10976"/>
                    <a:pt x="28809" y="11068"/>
                    <a:pt x="28846" y="11160"/>
                  </a:cubicBezTo>
                  <a:lnTo>
                    <a:pt x="28901" y="11252"/>
                  </a:lnTo>
                  <a:cubicBezTo>
                    <a:pt x="28956" y="11362"/>
                    <a:pt x="29011" y="11473"/>
                    <a:pt x="29085" y="11601"/>
                  </a:cubicBezTo>
                  <a:cubicBezTo>
                    <a:pt x="29030" y="11509"/>
                    <a:pt x="28974" y="11436"/>
                    <a:pt x="28919" y="11362"/>
                  </a:cubicBezTo>
                  <a:cubicBezTo>
                    <a:pt x="28846" y="11270"/>
                    <a:pt x="28791" y="11178"/>
                    <a:pt x="28735" y="11105"/>
                  </a:cubicBezTo>
                  <a:cubicBezTo>
                    <a:pt x="28643" y="10958"/>
                    <a:pt x="28552" y="10811"/>
                    <a:pt x="28441" y="10664"/>
                  </a:cubicBezTo>
                  <a:cubicBezTo>
                    <a:pt x="28313" y="10517"/>
                    <a:pt x="28129" y="10296"/>
                    <a:pt x="27982" y="10039"/>
                  </a:cubicBezTo>
                  <a:cubicBezTo>
                    <a:pt x="27982" y="10039"/>
                    <a:pt x="27963" y="10020"/>
                    <a:pt x="27963" y="10002"/>
                  </a:cubicBezTo>
                  <a:cubicBezTo>
                    <a:pt x="27890" y="9892"/>
                    <a:pt x="27779" y="9726"/>
                    <a:pt x="27798" y="9616"/>
                  </a:cubicBezTo>
                  <a:cubicBezTo>
                    <a:pt x="27816" y="9579"/>
                    <a:pt x="27779" y="9542"/>
                    <a:pt x="27761" y="9542"/>
                  </a:cubicBezTo>
                  <a:cubicBezTo>
                    <a:pt x="27724" y="9542"/>
                    <a:pt x="27706" y="9561"/>
                    <a:pt x="27687" y="9597"/>
                  </a:cubicBezTo>
                  <a:cubicBezTo>
                    <a:pt x="27669" y="9744"/>
                    <a:pt x="27798" y="9928"/>
                    <a:pt x="27871" y="10057"/>
                  </a:cubicBezTo>
                  <a:cubicBezTo>
                    <a:pt x="27871" y="10075"/>
                    <a:pt x="27890" y="10094"/>
                    <a:pt x="27890" y="10094"/>
                  </a:cubicBezTo>
                  <a:cubicBezTo>
                    <a:pt x="28055" y="10351"/>
                    <a:pt x="28221" y="10590"/>
                    <a:pt x="28349" y="10737"/>
                  </a:cubicBezTo>
                  <a:cubicBezTo>
                    <a:pt x="28460" y="10866"/>
                    <a:pt x="28552" y="11013"/>
                    <a:pt x="28643" y="11160"/>
                  </a:cubicBezTo>
                  <a:cubicBezTo>
                    <a:pt x="28699" y="11234"/>
                    <a:pt x="28772" y="11326"/>
                    <a:pt x="28827" y="11417"/>
                  </a:cubicBezTo>
                  <a:cubicBezTo>
                    <a:pt x="29011" y="11693"/>
                    <a:pt x="29195" y="11951"/>
                    <a:pt x="29342" y="12208"/>
                  </a:cubicBezTo>
                  <a:cubicBezTo>
                    <a:pt x="29360" y="12245"/>
                    <a:pt x="29379" y="12300"/>
                    <a:pt x="29416" y="12355"/>
                  </a:cubicBezTo>
                  <a:cubicBezTo>
                    <a:pt x="29360" y="12355"/>
                    <a:pt x="29324" y="12337"/>
                    <a:pt x="29287" y="12337"/>
                  </a:cubicBezTo>
                  <a:cubicBezTo>
                    <a:pt x="29287" y="12337"/>
                    <a:pt x="29287" y="12337"/>
                    <a:pt x="29269" y="12318"/>
                  </a:cubicBezTo>
                  <a:cubicBezTo>
                    <a:pt x="29250" y="12245"/>
                    <a:pt x="29213" y="12153"/>
                    <a:pt x="29177" y="12079"/>
                  </a:cubicBezTo>
                  <a:cubicBezTo>
                    <a:pt x="29085" y="11951"/>
                    <a:pt x="28956" y="11822"/>
                    <a:pt x="28827" y="11730"/>
                  </a:cubicBezTo>
                  <a:cubicBezTo>
                    <a:pt x="28772" y="11656"/>
                    <a:pt x="28717" y="11583"/>
                    <a:pt x="28662" y="11509"/>
                  </a:cubicBezTo>
                  <a:cubicBezTo>
                    <a:pt x="28588" y="11399"/>
                    <a:pt x="28515" y="11289"/>
                    <a:pt x="28441" y="11160"/>
                  </a:cubicBezTo>
                  <a:cubicBezTo>
                    <a:pt x="28423" y="11160"/>
                    <a:pt x="28423" y="11142"/>
                    <a:pt x="28404" y="11123"/>
                  </a:cubicBezTo>
                  <a:cubicBezTo>
                    <a:pt x="28386" y="11087"/>
                    <a:pt x="28294" y="10958"/>
                    <a:pt x="28294" y="10921"/>
                  </a:cubicBezTo>
                  <a:cubicBezTo>
                    <a:pt x="28313" y="10884"/>
                    <a:pt x="28294" y="10866"/>
                    <a:pt x="28276" y="10848"/>
                  </a:cubicBezTo>
                  <a:cubicBezTo>
                    <a:pt x="28265" y="10842"/>
                    <a:pt x="28254" y="10840"/>
                    <a:pt x="28244" y="10840"/>
                  </a:cubicBezTo>
                  <a:cubicBezTo>
                    <a:pt x="28221" y="10840"/>
                    <a:pt x="28202" y="10853"/>
                    <a:pt x="28202" y="10866"/>
                  </a:cubicBezTo>
                  <a:cubicBezTo>
                    <a:pt x="28165" y="10939"/>
                    <a:pt x="28221" y="11050"/>
                    <a:pt x="28313" y="11178"/>
                  </a:cubicBezTo>
                  <a:cubicBezTo>
                    <a:pt x="28331" y="11197"/>
                    <a:pt x="28331" y="11215"/>
                    <a:pt x="28349" y="11215"/>
                  </a:cubicBezTo>
                  <a:cubicBezTo>
                    <a:pt x="28423" y="11326"/>
                    <a:pt x="28496" y="11436"/>
                    <a:pt x="28570" y="11546"/>
                  </a:cubicBezTo>
                  <a:cubicBezTo>
                    <a:pt x="28552" y="11528"/>
                    <a:pt x="28515" y="11528"/>
                    <a:pt x="28496" y="11509"/>
                  </a:cubicBezTo>
                  <a:cubicBezTo>
                    <a:pt x="28257" y="11362"/>
                    <a:pt x="27926" y="11160"/>
                    <a:pt x="27945" y="10921"/>
                  </a:cubicBezTo>
                  <a:cubicBezTo>
                    <a:pt x="27963" y="10884"/>
                    <a:pt x="27926" y="10866"/>
                    <a:pt x="27908" y="10848"/>
                  </a:cubicBezTo>
                  <a:cubicBezTo>
                    <a:pt x="27871" y="10848"/>
                    <a:pt x="27853" y="10866"/>
                    <a:pt x="27853" y="10903"/>
                  </a:cubicBezTo>
                  <a:cubicBezTo>
                    <a:pt x="27798" y="11215"/>
                    <a:pt x="28165" y="11436"/>
                    <a:pt x="28441" y="11601"/>
                  </a:cubicBezTo>
                  <a:cubicBezTo>
                    <a:pt x="28496" y="11638"/>
                    <a:pt x="28552" y="11675"/>
                    <a:pt x="28607" y="11693"/>
                  </a:cubicBezTo>
                  <a:lnTo>
                    <a:pt x="28643" y="11730"/>
                  </a:lnTo>
                  <a:cubicBezTo>
                    <a:pt x="28680" y="11767"/>
                    <a:pt x="28717" y="11785"/>
                    <a:pt x="28754" y="11804"/>
                  </a:cubicBezTo>
                  <a:cubicBezTo>
                    <a:pt x="28809" y="11895"/>
                    <a:pt x="28864" y="11987"/>
                    <a:pt x="28919" y="12098"/>
                  </a:cubicBezTo>
                  <a:cubicBezTo>
                    <a:pt x="28974" y="12190"/>
                    <a:pt x="29030" y="12263"/>
                    <a:pt x="29085" y="12355"/>
                  </a:cubicBezTo>
                  <a:lnTo>
                    <a:pt x="28993" y="12355"/>
                  </a:lnTo>
                  <a:cubicBezTo>
                    <a:pt x="28901" y="12282"/>
                    <a:pt x="28827" y="12226"/>
                    <a:pt x="28754" y="12153"/>
                  </a:cubicBezTo>
                  <a:cubicBezTo>
                    <a:pt x="28735" y="12134"/>
                    <a:pt x="28717" y="12098"/>
                    <a:pt x="28680" y="12079"/>
                  </a:cubicBezTo>
                  <a:cubicBezTo>
                    <a:pt x="28570" y="11987"/>
                    <a:pt x="28404" y="11822"/>
                    <a:pt x="28386" y="11712"/>
                  </a:cubicBezTo>
                  <a:cubicBezTo>
                    <a:pt x="28386" y="11675"/>
                    <a:pt x="28368" y="11656"/>
                    <a:pt x="28331" y="11656"/>
                  </a:cubicBezTo>
                  <a:cubicBezTo>
                    <a:pt x="28294" y="11675"/>
                    <a:pt x="28276" y="11693"/>
                    <a:pt x="28294" y="11730"/>
                  </a:cubicBezTo>
                  <a:cubicBezTo>
                    <a:pt x="28313" y="11877"/>
                    <a:pt x="28478" y="12043"/>
                    <a:pt x="28607" y="12171"/>
                  </a:cubicBezTo>
                  <a:cubicBezTo>
                    <a:pt x="28643" y="12190"/>
                    <a:pt x="28662" y="12208"/>
                    <a:pt x="28680" y="12226"/>
                  </a:cubicBezTo>
                  <a:cubicBezTo>
                    <a:pt x="28735" y="12263"/>
                    <a:pt x="28791" y="12318"/>
                    <a:pt x="28827" y="12355"/>
                  </a:cubicBezTo>
                  <a:cubicBezTo>
                    <a:pt x="28809" y="12355"/>
                    <a:pt x="28772" y="12355"/>
                    <a:pt x="28754" y="12373"/>
                  </a:cubicBezTo>
                  <a:cubicBezTo>
                    <a:pt x="28699" y="12337"/>
                    <a:pt x="28662" y="12300"/>
                    <a:pt x="28625" y="12282"/>
                  </a:cubicBezTo>
                  <a:cubicBezTo>
                    <a:pt x="28607" y="12263"/>
                    <a:pt x="28588" y="12263"/>
                    <a:pt x="28570" y="12245"/>
                  </a:cubicBezTo>
                  <a:cubicBezTo>
                    <a:pt x="28441" y="12134"/>
                    <a:pt x="28368" y="12061"/>
                    <a:pt x="28349" y="12024"/>
                  </a:cubicBezTo>
                  <a:cubicBezTo>
                    <a:pt x="28349" y="12006"/>
                    <a:pt x="28331" y="11969"/>
                    <a:pt x="28313" y="11969"/>
                  </a:cubicBezTo>
                  <a:cubicBezTo>
                    <a:pt x="28303" y="11964"/>
                    <a:pt x="28294" y="11962"/>
                    <a:pt x="28287" y="11962"/>
                  </a:cubicBezTo>
                  <a:cubicBezTo>
                    <a:pt x="28266" y="11962"/>
                    <a:pt x="28252" y="11979"/>
                    <a:pt x="28239" y="12006"/>
                  </a:cubicBezTo>
                  <a:cubicBezTo>
                    <a:pt x="28221" y="12079"/>
                    <a:pt x="28313" y="12171"/>
                    <a:pt x="28515" y="12318"/>
                  </a:cubicBezTo>
                  <a:cubicBezTo>
                    <a:pt x="28533" y="12337"/>
                    <a:pt x="28533" y="12355"/>
                    <a:pt x="28552" y="12355"/>
                  </a:cubicBezTo>
                  <a:cubicBezTo>
                    <a:pt x="28552" y="12373"/>
                    <a:pt x="28570" y="12373"/>
                    <a:pt x="28588" y="12373"/>
                  </a:cubicBezTo>
                  <a:cubicBezTo>
                    <a:pt x="28349" y="12392"/>
                    <a:pt x="28110" y="12429"/>
                    <a:pt x="27871" y="12465"/>
                  </a:cubicBezTo>
                  <a:cubicBezTo>
                    <a:pt x="26989" y="12631"/>
                    <a:pt x="26198" y="12723"/>
                    <a:pt x="25334" y="12723"/>
                  </a:cubicBezTo>
                  <a:lnTo>
                    <a:pt x="24985" y="12723"/>
                  </a:lnTo>
                  <a:cubicBezTo>
                    <a:pt x="25077" y="12557"/>
                    <a:pt x="25169" y="12373"/>
                    <a:pt x="25261" y="12171"/>
                  </a:cubicBezTo>
                  <a:cubicBezTo>
                    <a:pt x="25298" y="12171"/>
                    <a:pt x="25334" y="12153"/>
                    <a:pt x="25371" y="12153"/>
                  </a:cubicBezTo>
                  <a:cubicBezTo>
                    <a:pt x="25389" y="12134"/>
                    <a:pt x="25426" y="12134"/>
                    <a:pt x="25481" y="12134"/>
                  </a:cubicBezTo>
                  <a:lnTo>
                    <a:pt x="25628" y="12134"/>
                  </a:lnTo>
                  <a:cubicBezTo>
                    <a:pt x="25831" y="12116"/>
                    <a:pt x="26125" y="11969"/>
                    <a:pt x="26143" y="11785"/>
                  </a:cubicBezTo>
                  <a:cubicBezTo>
                    <a:pt x="26162" y="11730"/>
                    <a:pt x="26143" y="11675"/>
                    <a:pt x="26070" y="11638"/>
                  </a:cubicBezTo>
                  <a:cubicBezTo>
                    <a:pt x="26021" y="11620"/>
                    <a:pt x="25970" y="11612"/>
                    <a:pt x="25918" y="11612"/>
                  </a:cubicBezTo>
                  <a:cubicBezTo>
                    <a:pt x="25816" y="11612"/>
                    <a:pt x="25714" y="11644"/>
                    <a:pt x="25628" y="11693"/>
                  </a:cubicBezTo>
                  <a:cubicBezTo>
                    <a:pt x="25537" y="11748"/>
                    <a:pt x="25481" y="11822"/>
                    <a:pt x="25408" y="11914"/>
                  </a:cubicBezTo>
                  <a:cubicBezTo>
                    <a:pt x="25389" y="11932"/>
                    <a:pt x="25371" y="11969"/>
                    <a:pt x="25334" y="11987"/>
                  </a:cubicBezTo>
                  <a:cubicBezTo>
                    <a:pt x="25389" y="11859"/>
                    <a:pt x="25445" y="11712"/>
                    <a:pt x="25481" y="11565"/>
                  </a:cubicBezTo>
                  <a:cubicBezTo>
                    <a:pt x="25481" y="11565"/>
                    <a:pt x="25481" y="11565"/>
                    <a:pt x="25481" y="11546"/>
                  </a:cubicBezTo>
                  <a:lnTo>
                    <a:pt x="25518" y="11546"/>
                  </a:lnTo>
                  <a:cubicBezTo>
                    <a:pt x="25518" y="11528"/>
                    <a:pt x="25518" y="11528"/>
                    <a:pt x="25518" y="11528"/>
                  </a:cubicBezTo>
                  <a:cubicBezTo>
                    <a:pt x="25610" y="11491"/>
                    <a:pt x="25757" y="11473"/>
                    <a:pt x="25923" y="11417"/>
                  </a:cubicBezTo>
                  <a:cubicBezTo>
                    <a:pt x="26070" y="11362"/>
                    <a:pt x="26070" y="11197"/>
                    <a:pt x="26070" y="11123"/>
                  </a:cubicBezTo>
                  <a:cubicBezTo>
                    <a:pt x="26070" y="11050"/>
                    <a:pt x="26033" y="10976"/>
                    <a:pt x="25941" y="10939"/>
                  </a:cubicBezTo>
                  <a:cubicBezTo>
                    <a:pt x="25921" y="10933"/>
                    <a:pt x="25900" y="10930"/>
                    <a:pt x="25878" y="10930"/>
                  </a:cubicBezTo>
                  <a:cubicBezTo>
                    <a:pt x="25779" y="10930"/>
                    <a:pt x="25664" y="10993"/>
                    <a:pt x="25573" y="11068"/>
                  </a:cubicBezTo>
                  <a:cubicBezTo>
                    <a:pt x="25610" y="10884"/>
                    <a:pt x="25610" y="10700"/>
                    <a:pt x="25610" y="10498"/>
                  </a:cubicBezTo>
                  <a:lnTo>
                    <a:pt x="25628" y="10498"/>
                  </a:lnTo>
                  <a:cubicBezTo>
                    <a:pt x="25628" y="10498"/>
                    <a:pt x="25628" y="10517"/>
                    <a:pt x="25628" y="10517"/>
                  </a:cubicBezTo>
                  <a:cubicBezTo>
                    <a:pt x="25684" y="10351"/>
                    <a:pt x="25867" y="10314"/>
                    <a:pt x="26162" y="10278"/>
                  </a:cubicBezTo>
                  <a:cubicBezTo>
                    <a:pt x="26437" y="10222"/>
                    <a:pt x="26364" y="9965"/>
                    <a:pt x="26364" y="9965"/>
                  </a:cubicBezTo>
                  <a:cubicBezTo>
                    <a:pt x="26345" y="9928"/>
                    <a:pt x="26327" y="9873"/>
                    <a:pt x="26290" y="9836"/>
                  </a:cubicBezTo>
                  <a:cubicBezTo>
                    <a:pt x="26235" y="9775"/>
                    <a:pt x="26170" y="9751"/>
                    <a:pt x="26102" y="9751"/>
                  </a:cubicBezTo>
                  <a:cubicBezTo>
                    <a:pt x="25968" y="9751"/>
                    <a:pt x="25825" y="9849"/>
                    <a:pt x="25739" y="9947"/>
                  </a:cubicBezTo>
                  <a:cubicBezTo>
                    <a:pt x="25684" y="10002"/>
                    <a:pt x="25628" y="10075"/>
                    <a:pt x="25592" y="10149"/>
                  </a:cubicBezTo>
                  <a:cubicBezTo>
                    <a:pt x="25592" y="10112"/>
                    <a:pt x="25592" y="10075"/>
                    <a:pt x="25592" y="10039"/>
                  </a:cubicBezTo>
                  <a:cubicBezTo>
                    <a:pt x="25592" y="10039"/>
                    <a:pt x="25592" y="10020"/>
                    <a:pt x="25592" y="10020"/>
                  </a:cubicBezTo>
                  <a:cubicBezTo>
                    <a:pt x="25592" y="10020"/>
                    <a:pt x="25592" y="10002"/>
                    <a:pt x="25592" y="10002"/>
                  </a:cubicBezTo>
                  <a:cubicBezTo>
                    <a:pt x="25592" y="9983"/>
                    <a:pt x="25592" y="9983"/>
                    <a:pt x="25592" y="9965"/>
                  </a:cubicBezTo>
                  <a:cubicBezTo>
                    <a:pt x="25592" y="9928"/>
                    <a:pt x="25610" y="9873"/>
                    <a:pt x="25628" y="9836"/>
                  </a:cubicBezTo>
                  <a:cubicBezTo>
                    <a:pt x="25739" y="9634"/>
                    <a:pt x="25904" y="9597"/>
                    <a:pt x="26033" y="9432"/>
                  </a:cubicBezTo>
                  <a:cubicBezTo>
                    <a:pt x="26070" y="9395"/>
                    <a:pt x="26088" y="9358"/>
                    <a:pt x="26106" y="9303"/>
                  </a:cubicBezTo>
                  <a:cubicBezTo>
                    <a:pt x="26143" y="9193"/>
                    <a:pt x="26106" y="9119"/>
                    <a:pt x="26051" y="9064"/>
                  </a:cubicBezTo>
                  <a:cubicBezTo>
                    <a:pt x="26011" y="9010"/>
                    <a:pt x="25961" y="8976"/>
                    <a:pt x="25901" y="8976"/>
                  </a:cubicBezTo>
                  <a:cubicBezTo>
                    <a:pt x="25879" y="8976"/>
                    <a:pt x="25855" y="8981"/>
                    <a:pt x="25831" y="8991"/>
                  </a:cubicBezTo>
                  <a:cubicBezTo>
                    <a:pt x="25702" y="9009"/>
                    <a:pt x="25592" y="9138"/>
                    <a:pt x="25555" y="9266"/>
                  </a:cubicBezTo>
                  <a:cubicBezTo>
                    <a:pt x="25537" y="9358"/>
                    <a:pt x="25537" y="9432"/>
                    <a:pt x="25518" y="9524"/>
                  </a:cubicBezTo>
                  <a:cubicBezTo>
                    <a:pt x="25500" y="9377"/>
                    <a:pt x="25481" y="9230"/>
                    <a:pt x="25445" y="9101"/>
                  </a:cubicBezTo>
                  <a:cubicBezTo>
                    <a:pt x="25463" y="9101"/>
                    <a:pt x="25481" y="9101"/>
                    <a:pt x="25481" y="9083"/>
                  </a:cubicBezTo>
                  <a:cubicBezTo>
                    <a:pt x="25500" y="9046"/>
                    <a:pt x="25518" y="9027"/>
                    <a:pt x="25537" y="8991"/>
                  </a:cubicBezTo>
                  <a:cubicBezTo>
                    <a:pt x="25555" y="8954"/>
                    <a:pt x="25592" y="8917"/>
                    <a:pt x="25628" y="8880"/>
                  </a:cubicBezTo>
                  <a:cubicBezTo>
                    <a:pt x="25684" y="8844"/>
                    <a:pt x="25720" y="8788"/>
                    <a:pt x="25757" y="8733"/>
                  </a:cubicBezTo>
                  <a:cubicBezTo>
                    <a:pt x="25812" y="8641"/>
                    <a:pt x="25831" y="8513"/>
                    <a:pt x="25776" y="8421"/>
                  </a:cubicBezTo>
                  <a:cubicBezTo>
                    <a:pt x="25730" y="8344"/>
                    <a:pt x="25633" y="8306"/>
                    <a:pt x="25548" y="8306"/>
                  </a:cubicBezTo>
                  <a:cubicBezTo>
                    <a:pt x="25531" y="8306"/>
                    <a:pt x="25515" y="8307"/>
                    <a:pt x="25500" y="8310"/>
                  </a:cubicBezTo>
                  <a:cubicBezTo>
                    <a:pt x="25389" y="8329"/>
                    <a:pt x="25353" y="8402"/>
                    <a:pt x="25353" y="8494"/>
                  </a:cubicBezTo>
                  <a:cubicBezTo>
                    <a:pt x="25334" y="8549"/>
                    <a:pt x="25334" y="8605"/>
                    <a:pt x="25334" y="8678"/>
                  </a:cubicBezTo>
                  <a:cubicBezTo>
                    <a:pt x="25298" y="8568"/>
                    <a:pt x="25261" y="8458"/>
                    <a:pt x="25224" y="8384"/>
                  </a:cubicBezTo>
                  <a:cubicBezTo>
                    <a:pt x="25224" y="8366"/>
                    <a:pt x="25224" y="8366"/>
                    <a:pt x="25224" y="8366"/>
                  </a:cubicBezTo>
                  <a:cubicBezTo>
                    <a:pt x="25224" y="8366"/>
                    <a:pt x="25224" y="8347"/>
                    <a:pt x="25224" y="8347"/>
                  </a:cubicBezTo>
                  <a:cubicBezTo>
                    <a:pt x="25242" y="8329"/>
                    <a:pt x="25242" y="8329"/>
                    <a:pt x="25242" y="8329"/>
                  </a:cubicBezTo>
                  <a:cubicBezTo>
                    <a:pt x="25298" y="8237"/>
                    <a:pt x="25408" y="8163"/>
                    <a:pt x="25518" y="8035"/>
                  </a:cubicBezTo>
                  <a:cubicBezTo>
                    <a:pt x="25628" y="7906"/>
                    <a:pt x="25555" y="7759"/>
                    <a:pt x="25500" y="7704"/>
                  </a:cubicBezTo>
                  <a:cubicBezTo>
                    <a:pt x="25469" y="7643"/>
                    <a:pt x="25414" y="7607"/>
                    <a:pt x="25343" y="7607"/>
                  </a:cubicBezTo>
                  <a:cubicBezTo>
                    <a:pt x="25329" y="7607"/>
                    <a:pt x="25313" y="7609"/>
                    <a:pt x="25298" y="7612"/>
                  </a:cubicBezTo>
                  <a:cubicBezTo>
                    <a:pt x="25150" y="7630"/>
                    <a:pt x="25059" y="7851"/>
                    <a:pt x="25022" y="7998"/>
                  </a:cubicBezTo>
                  <a:cubicBezTo>
                    <a:pt x="25003" y="7961"/>
                    <a:pt x="24967" y="7906"/>
                    <a:pt x="24948" y="7869"/>
                  </a:cubicBezTo>
                  <a:cubicBezTo>
                    <a:pt x="24948" y="7814"/>
                    <a:pt x="24948" y="7759"/>
                    <a:pt x="24948" y="7704"/>
                  </a:cubicBezTo>
                  <a:cubicBezTo>
                    <a:pt x="24967" y="7667"/>
                    <a:pt x="24967" y="7630"/>
                    <a:pt x="24985" y="7594"/>
                  </a:cubicBezTo>
                  <a:cubicBezTo>
                    <a:pt x="24985" y="7575"/>
                    <a:pt x="25003" y="7557"/>
                    <a:pt x="25003" y="7538"/>
                  </a:cubicBezTo>
                  <a:cubicBezTo>
                    <a:pt x="25022" y="7502"/>
                    <a:pt x="25040" y="7483"/>
                    <a:pt x="25040" y="7446"/>
                  </a:cubicBezTo>
                  <a:cubicBezTo>
                    <a:pt x="25095" y="7263"/>
                    <a:pt x="25095" y="6932"/>
                    <a:pt x="24930" y="6840"/>
                  </a:cubicBezTo>
                  <a:cubicBezTo>
                    <a:pt x="24905" y="6823"/>
                    <a:pt x="24880" y="6814"/>
                    <a:pt x="24855" y="6814"/>
                  </a:cubicBezTo>
                  <a:cubicBezTo>
                    <a:pt x="24825" y="6814"/>
                    <a:pt x="24795" y="6828"/>
                    <a:pt x="24764" y="6858"/>
                  </a:cubicBezTo>
                  <a:cubicBezTo>
                    <a:pt x="24654" y="6968"/>
                    <a:pt x="24617" y="7134"/>
                    <a:pt x="24636" y="7281"/>
                  </a:cubicBezTo>
                  <a:cubicBezTo>
                    <a:pt x="24654" y="7391"/>
                    <a:pt x="24709" y="7483"/>
                    <a:pt x="24746" y="7575"/>
                  </a:cubicBezTo>
                  <a:cubicBezTo>
                    <a:pt x="24783" y="7630"/>
                    <a:pt x="24820" y="7685"/>
                    <a:pt x="24838" y="7741"/>
                  </a:cubicBezTo>
                  <a:cubicBezTo>
                    <a:pt x="24856" y="7796"/>
                    <a:pt x="24875" y="7851"/>
                    <a:pt x="24893" y="7906"/>
                  </a:cubicBezTo>
                  <a:cubicBezTo>
                    <a:pt x="24794" y="7792"/>
                    <a:pt x="24650" y="7668"/>
                    <a:pt x="24506" y="7668"/>
                  </a:cubicBezTo>
                  <a:cubicBezTo>
                    <a:pt x="24463" y="7668"/>
                    <a:pt x="24420" y="7679"/>
                    <a:pt x="24378" y="7704"/>
                  </a:cubicBezTo>
                  <a:cubicBezTo>
                    <a:pt x="24360" y="7722"/>
                    <a:pt x="24342" y="7722"/>
                    <a:pt x="24323" y="7741"/>
                  </a:cubicBezTo>
                  <a:cubicBezTo>
                    <a:pt x="24286" y="7777"/>
                    <a:pt x="24268" y="7814"/>
                    <a:pt x="24268" y="7869"/>
                  </a:cubicBezTo>
                  <a:cubicBezTo>
                    <a:pt x="24250" y="8035"/>
                    <a:pt x="24378" y="8145"/>
                    <a:pt x="24507" y="8200"/>
                  </a:cubicBezTo>
                  <a:cubicBezTo>
                    <a:pt x="24691" y="8274"/>
                    <a:pt x="24893" y="8255"/>
                    <a:pt x="25059" y="8347"/>
                  </a:cubicBezTo>
                  <a:cubicBezTo>
                    <a:pt x="25077" y="8384"/>
                    <a:pt x="25095" y="8402"/>
                    <a:pt x="25095" y="8439"/>
                  </a:cubicBezTo>
                  <a:cubicBezTo>
                    <a:pt x="25132" y="8494"/>
                    <a:pt x="25169" y="8568"/>
                    <a:pt x="25187" y="8660"/>
                  </a:cubicBezTo>
                  <a:cubicBezTo>
                    <a:pt x="25095" y="8568"/>
                    <a:pt x="24967" y="8513"/>
                    <a:pt x="24856" y="8458"/>
                  </a:cubicBezTo>
                  <a:cubicBezTo>
                    <a:pt x="24810" y="8439"/>
                    <a:pt x="24764" y="8425"/>
                    <a:pt x="24721" y="8425"/>
                  </a:cubicBezTo>
                  <a:cubicBezTo>
                    <a:pt x="24677" y="8425"/>
                    <a:pt x="24636" y="8439"/>
                    <a:pt x="24599" y="8476"/>
                  </a:cubicBezTo>
                  <a:cubicBezTo>
                    <a:pt x="24581" y="8513"/>
                    <a:pt x="24562" y="8531"/>
                    <a:pt x="24562" y="8568"/>
                  </a:cubicBezTo>
                  <a:cubicBezTo>
                    <a:pt x="24562" y="8549"/>
                    <a:pt x="24562" y="8549"/>
                    <a:pt x="24544" y="8549"/>
                  </a:cubicBezTo>
                  <a:cubicBezTo>
                    <a:pt x="24525" y="8494"/>
                    <a:pt x="24507" y="8458"/>
                    <a:pt x="24452" y="8439"/>
                  </a:cubicBezTo>
                  <a:cubicBezTo>
                    <a:pt x="24437" y="8434"/>
                    <a:pt x="24421" y="8432"/>
                    <a:pt x="24404" y="8432"/>
                  </a:cubicBezTo>
                  <a:cubicBezTo>
                    <a:pt x="24359" y="8432"/>
                    <a:pt x="24308" y="8449"/>
                    <a:pt x="24268" y="8476"/>
                  </a:cubicBezTo>
                  <a:cubicBezTo>
                    <a:pt x="24250" y="8494"/>
                    <a:pt x="24213" y="8494"/>
                    <a:pt x="24194" y="8531"/>
                  </a:cubicBezTo>
                  <a:cubicBezTo>
                    <a:pt x="24176" y="8549"/>
                    <a:pt x="24158" y="8568"/>
                    <a:pt x="24158" y="8605"/>
                  </a:cubicBezTo>
                  <a:cubicBezTo>
                    <a:pt x="24084" y="8770"/>
                    <a:pt x="24084" y="8936"/>
                    <a:pt x="24103" y="9119"/>
                  </a:cubicBezTo>
                  <a:cubicBezTo>
                    <a:pt x="24047" y="9009"/>
                    <a:pt x="23992" y="8899"/>
                    <a:pt x="23955" y="8807"/>
                  </a:cubicBezTo>
                  <a:cubicBezTo>
                    <a:pt x="23974" y="8678"/>
                    <a:pt x="23992" y="8715"/>
                    <a:pt x="24139" y="8549"/>
                  </a:cubicBezTo>
                  <a:cubicBezTo>
                    <a:pt x="24305" y="8384"/>
                    <a:pt x="24305" y="8200"/>
                    <a:pt x="24305" y="8200"/>
                  </a:cubicBezTo>
                  <a:cubicBezTo>
                    <a:pt x="24305" y="8185"/>
                    <a:pt x="24305" y="8174"/>
                    <a:pt x="24305" y="8163"/>
                  </a:cubicBezTo>
                  <a:cubicBezTo>
                    <a:pt x="24286" y="8090"/>
                    <a:pt x="24213" y="8035"/>
                    <a:pt x="24139" y="8035"/>
                  </a:cubicBezTo>
                  <a:cubicBezTo>
                    <a:pt x="24066" y="8035"/>
                    <a:pt x="24011" y="8072"/>
                    <a:pt x="23955" y="8127"/>
                  </a:cubicBezTo>
                  <a:cubicBezTo>
                    <a:pt x="23900" y="8182"/>
                    <a:pt x="23882" y="8255"/>
                    <a:pt x="23864" y="8329"/>
                  </a:cubicBezTo>
                  <a:cubicBezTo>
                    <a:pt x="23845" y="8384"/>
                    <a:pt x="23827" y="8458"/>
                    <a:pt x="23827" y="8531"/>
                  </a:cubicBezTo>
                  <a:lnTo>
                    <a:pt x="23808" y="8531"/>
                  </a:lnTo>
                  <a:cubicBezTo>
                    <a:pt x="23808" y="8494"/>
                    <a:pt x="23790" y="8439"/>
                    <a:pt x="23772" y="8366"/>
                  </a:cubicBezTo>
                  <a:cubicBezTo>
                    <a:pt x="23772" y="8237"/>
                    <a:pt x="23827" y="8182"/>
                    <a:pt x="24029" y="7924"/>
                  </a:cubicBezTo>
                  <a:cubicBezTo>
                    <a:pt x="24231" y="7667"/>
                    <a:pt x="24121" y="7520"/>
                    <a:pt x="24121" y="7520"/>
                  </a:cubicBezTo>
                  <a:lnTo>
                    <a:pt x="24121" y="7520"/>
                  </a:lnTo>
                  <a:cubicBezTo>
                    <a:pt x="24121" y="7520"/>
                    <a:pt x="24121" y="7520"/>
                    <a:pt x="24121" y="7538"/>
                  </a:cubicBezTo>
                  <a:cubicBezTo>
                    <a:pt x="24103" y="7520"/>
                    <a:pt x="24103" y="7502"/>
                    <a:pt x="24084" y="7483"/>
                  </a:cubicBezTo>
                  <a:cubicBezTo>
                    <a:pt x="24057" y="7465"/>
                    <a:pt x="24020" y="7456"/>
                    <a:pt x="23983" y="7456"/>
                  </a:cubicBezTo>
                  <a:cubicBezTo>
                    <a:pt x="23946" y="7456"/>
                    <a:pt x="23909" y="7465"/>
                    <a:pt x="23882" y="7483"/>
                  </a:cubicBezTo>
                  <a:cubicBezTo>
                    <a:pt x="23790" y="7538"/>
                    <a:pt x="23735" y="7630"/>
                    <a:pt x="23698" y="7741"/>
                  </a:cubicBezTo>
                  <a:cubicBezTo>
                    <a:pt x="23698" y="7704"/>
                    <a:pt x="23698" y="7649"/>
                    <a:pt x="23698" y="7612"/>
                  </a:cubicBezTo>
                  <a:cubicBezTo>
                    <a:pt x="23772" y="7575"/>
                    <a:pt x="24323" y="7171"/>
                    <a:pt x="24121" y="6932"/>
                  </a:cubicBezTo>
                  <a:cubicBezTo>
                    <a:pt x="24084" y="6913"/>
                    <a:pt x="24066" y="6877"/>
                    <a:pt x="24029" y="6877"/>
                  </a:cubicBezTo>
                  <a:cubicBezTo>
                    <a:pt x="23974" y="6877"/>
                    <a:pt x="23937" y="6895"/>
                    <a:pt x="23900" y="6913"/>
                  </a:cubicBezTo>
                  <a:cubicBezTo>
                    <a:pt x="23772" y="6968"/>
                    <a:pt x="23698" y="7097"/>
                    <a:pt x="23661" y="7226"/>
                  </a:cubicBezTo>
                  <a:cubicBezTo>
                    <a:pt x="23661" y="7171"/>
                    <a:pt x="23661" y="7134"/>
                    <a:pt x="23661" y="7116"/>
                  </a:cubicBezTo>
                  <a:lnTo>
                    <a:pt x="23661" y="7097"/>
                  </a:lnTo>
                  <a:cubicBezTo>
                    <a:pt x="23680" y="7005"/>
                    <a:pt x="23716" y="6913"/>
                    <a:pt x="23735" y="6803"/>
                  </a:cubicBezTo>
                  <a:cubicBezTo>
                    <a:pt x="23753" y="6711"/>
                    <a:pt x="23772" y="6601"/>
                    <a:pt x="23772" y="6509"/>
                  </a:cubicBezTo>
                  <a:cubicBezTo>
                    <a:pt x="23772" y="6435"/>
                    <a:pt x="23753" y="6343"/>
                    <a:pt x="23680" y="6307"/>
                  </a:cubicBezTo>
                  <a:cubicBezTo>
                    <a:pt x="23652" y="6288"/>
                    <a:pt x="23620" y="6279"/>
                    <a:pt x="23588" y="6279"/>
                  </a:cubicBezTo>
                  <a:cubicBezTo>
                    <a:pt x="23556" y="6279"/>
                    <a:pt x="23523" y="6288"/>
                    <a:pt x="23496" y="6307"/>
                  </a:cubicBezTo>
                  <a:cubicBezTo>
                    <a:pt x="23441" y="6343"/>
                    <a:pt x="23404" y="6417"/>
                    <a:pt x="23404" y="6490"/>
                  </a:cubicBezTo>
                  <a:cubicBezTo>
                    <a:pt x="23386" y="6546"/>
                    <a:pt x="23404" y="6619"/>
                    <a:pt x="23404" y="6674"/>
                  </a:cubicBezTo>
                  <a:cubicBezTo>
                    <a:pt x="23441" y="6803"/>
                    <a:pt x="23477" y="6913"/>
                    <a:pt x="23551" y="7024"/>
                  </a:cubicBezTo>
                  <a:cubicBezTo>
                    <a:pt x="23588" y="7042"/>
                    <a:pt x="23606" y="7079"/>
                    <a:pt x="23625" y="7116"/>
                  </a:cubicBezTo>
                  <a:lnTo>
                    <a:pt x="23606" y="7483"/>
                  </a:lnTo>
                  <a:cubicBezTo>
                    <a:pt x="23588" y="7446"/>
                    <a:pt x="23569" y="7410"/>
                    <a:pt x="23551" y="7373"/>
                  </a:cubicBezTo>
                  <a:cubicBezTo>
                    <a:pt x="23514" y="7318"/>
                    <a:pt x="23496" y="7263"/>
                    <a:pt x="23477" y="7226"/>
                  </a:cubicBezTo>
                  <a:cubicBezTo>
                    <a:pt x="23441" y="7152"/>
                    <a:pt x="23386" y="7060"/>
                    <a:pt x="23330" y="7024"/>
                  </a:cubicBezTo>
                  <a:cubicBezTo>
                    <a:pt x="23294" y="6987"/>
                    <a:pt x="23227" y="6951"/>
                    <a:pt x="23164" y="6951"/>
                  </a:cubicBezTo>
                  <a:cubicBezTo>
                    <a:pt x="23130" y="6951"/>
                    <a:pt x="23098" y="6961"/>
                    <a:pt x="23073" y="6987"/>
                  </a:cubicBezTo>
                  <a:cubicBezTo>
                    <a:pt x="23073" y="6987"/>
                    <a:pt x="23055" y="6987"/>
                    <a:pt x="23055" y="7005"/>
                  </a:cubicBezTo>
                  <a:cubicBezTo>
                    <a:pt x="23036" y="7024"/>
                    <a:pt x="23036" y="7042"/>
                    <a:pt x="23018" y="7060"/>
                  </a:cubicBezTo>
                  <a:cubicBezTo>
                    <a:pt x="22999" y="7134"/>
                    <a:pt x="22999" y="7226"/>
                    <a:pt x="23055" y="7299"/>
                  </a:cubicBezTo>
                  <a:cubicBezTo>
                    <a:pt x="23147" y="7410"/>
                    <a:pt x="23422" y="7520"/>
                    <a:pt x="23514" y="7575"/>
                  </a:cubicBezTo>
                  <a:cubicBezTo>
                    <a:pt x="23533" y="7594"/>
                    <a:pt x="23533" y="7594"/>
                    <a:pt x="23551" y="7612"/>
                  </a:cubicBezTo>
                  <a:cubicBezTo>
                    <a:pt x="23569" y="7612"/>
                    <a:pt x="23588" y="7630"/>
                    <a:pt x="23588" y="7649"/>
                  </a:cubicBezTo>
                  <a:cubicBezTo>
                    <a:pt x="23588" y="7722"/>
                    <a:pt x="23588" y="7796"/>
                    <a:pt x="23606" y="7906"/>
                  </a:cubicBezTo>
                  <a:cubicBezTo>
                    <a:pt x="23588" y="7869"/>
                    <a:pt x="23569" y="7851"/>
                    <a:pt x="23551" y="7833"/>
                  </a:cubicBezTo>
                  <a:cubicBezTo>
                    <a:pt x="23533" y="7796"/>
                    <a:pt x="23496" y="7777"/>
                    <a:pt x="23459" y="7741"/>
                  </a:cubicBezTo>
                  <a:cubicBezTo>
                    <a:pt x="23441" y="7722"/>
                    <a:pt x="23441" y="7704"/>
                    <a:pt x="23404" y="7685"/>
                  </a:cubicBezTo>
                  <a:cubicBezTo>
                    <a:pt x="23404" y="7667"/>
                    <a:pt x="23386" y="7667"/>
                    <a:pt x="23367" y="7649"/>
                  </a:cubicBezTo>
                  <a:cubicBezTo>
                    <a:pt x="23333" y="7642"/>
                    <a:pt x="23297" y="7638"/>
                    <a:pt x="23262" y="7638"/>
                  </a:cubicBezTo>
                  <a:cubicBezTo>
                    <a:pt x="23202" y="7638"/>
                    <a:pt x="23145" y="7650"/>
                    <a:pt x="23110" y="7685"/>
                  </a:cubicBezTo>
                  <a:cubicBezTo>
                    <a:pt x="23091" y="7722"/>
                    <a:pt x="23073" y="7759"/>
                    <a:pt x="23073" y="7796"/>
                  </a:cubicBezTo>
                  <a:cubicBezTo>
                    <a:pt x="23073" y="7796"/>
                    <a:pt x="23055" y="7943"/>
                    <a:pt x="23220" y="7998"/>
                  </a:cubicBezTo>
                  <a:cubicBezTo>
                    <a:pt x="23367" y="8035"/>
                    <a:pt x="23551" y="8127"/>
                    <a:pt x="23625" y="8200"/>
                  </a:cubicBezTo>
                  <a:cubicBezTo>
                    <a:pt x="23625" y="8200"/>
                    <a:pt x="23643" y="8200"/>
                    <a:pt x="23643" y="8219"/>
                  </a:cubicBezTo>
                  <a:cubicBezTo>
                    <a:pt x="23661" y="8310"/>
                    <a:pt x="23680" y="8421"/>
                    <a:pt x="23716" y="8531"/>
                  </a:cubicBezTo>
                  <a:cubicBezTo>
                    <a:pt x="23661" y="8476"/>
                    <a:pt x="23588" y="8421"/>
                    <a:pt x="23533" y="8366"/>
                  </a:cubicBezTo>
                  <a:cubicBezTo>
                    <a:pt x="23514" y="8329"/>
                    <a:pt x="23477" y="8310"/>
                    <a:pt x="23459" y="8292"/>
                  </a:cubicBezTo>
                  <a:cubicBezTo>
                    <a:pt x="23404" y="8255"/>
                    <a:pt x="23349" y="8255"/>
                    <a:pt x="23294" y="8255"/>
                  </a:cubicBezTo>
                  <a:cubicBezTo>
                    <a:pt x="23220" y="8255"/>
                    <a:pt x="23128" y="8292"/>
                    <a:pt x="23091" y="8347"/>
                  </a:cubicBezTo>
                  <a:cubicBezTo>
                    <a:pt x="23055" y="8384"/>
                    <a:pt x="23018" y="8439"/>
                    <a:pt x="23036" y="8494"/>
                  </a:cubicBezTo>
                  <a:cubicBezTo>
                    <a:pt x="23036" y="8494"/>
                    <a:pt x="23018" y="8697"/>
                    <a:pt x="23275" y="8697"/>
                  </a:cubicBezTo>
                  <a:cubicBezTo>
                    <a:pt x="23454" y="8697"/>
                    <a:pt x="23541" y="8666"/>
                    <a:pt x="23611" y="8666"/>
                  </a:cubicBezTo>
                  <a:cubicBezTo>
                    <a:pt x="23635" y="8666"/>
                    <a:pt x="23657" y="8669"/>
                    <a:pt x="23680" y="8678"/>
                  </a:cubicBezTo>
                  <a:cubicBezTo>
                    <a:pt x="23716" y="8697"/>
                    <a:pt x="23753" y="8715"/>
                    <a:pt x="23790" y="8715"/>
                  </a:cubicBezTo>
                  <a:cubicBezTo>
                    <a:pt x="23790" y="8733"/>
                    <a:pt x="23790" y="8733"/>
                    <a:pt x="23790" y="8733"/>
                  </a:cubicBezTo>
                  <a:lnTo>
                    <a:pt x="23827" y="8733"/>
                  </a:lnTo>
                  <a:lnTo>
                    <a:pt x="23827" y="8752"/>
                  </a:lnTo>
                  <a:cubicBezTo>
                    <a:pt x="23864" y="8825"/>
                    <a:pt x="23919" y="8936"/>
                    <a:pt x="23974" y="9064"/>
                  </a:cubicBezTo>
                  <a:cubicBezTo>
                    <a:pt x="23937" y="9027"/>
                    <a:pt x="23882" y="8991"/>
                    <a:pt x="23827" y="8954"/>
                  </a:cubicBezTo>
                  <a:cubicBezTo>
                    <a:pt x="23752" y="8924"/>
                    <a:pt x="23677" y="8894"/>
                    <a:pt x="23592" y="8894"/>
                  </a:cubicBezTo>
                  <a:cubicBezTo>
                    <a:pt x="23572" y="8894"/>
                    <a:pt x="23553" y="8895"/>
                    <a:pt x="23533" y="8899"/>
                  </a:cubicBezTo>
                  <a:cubicBezTo>
                    <a:pt x="23514" y="8917"/>
                    <a:pt x="23477" y="8936"/>
                    <a:pt x="23459" y="8954"/>
                  </a:cubicBezTo>
                  <a:cubicBezTo>
                    <a:pt x="23441" y="8936"/>
                    <a:pt x="23404" y="8917"/>
                    <a:pt x="23367" y="8899"/>
                  </a:cubicBezTo>
                  <a:cubicBezTo>
                    <a:pt x="23330" y="8899"/>
                    <a:pt x="23275" y="8899"/>
                    <a:pt x="23238" y="8917"/>
                  </a:cubicBezTo>
                  <a:cubicBezTo>
                    <a:pt x="23165" y="8936"/>
                    <a:pt x="23128" y="9009"/>
                    <a:pt x="23128" y="9083"/>
                  </a:cubicBezTo>
                  <a:cubicBezTo>
                    <a:pt x="23110" y="9138"/>
                    <a:pt x="23128" y="9211"/>
                    <a:pt x="23147" y="9285"/>
                  </a:cubicBezTo>
                  <a:cubicBezTo>
                    <a:pt x="23165" y="9395"/>
                    <a:pt x="23202" y="9505"/>
                    <a:pt x="23257" y="9616"/>
                  </a:cubicBezTo>
                  <a:cubicBezTo>
                    <a:pt x="23202" y="9579"/>
                    <a:pt x="23165" y="9561"/>
                    <a:pt x="23128" y="9524"/>
                  </a:cubicBezTo>
                  <a:lnTo>
                    <a:pt x="23110" y="9524"/>
                  </a:lnTo>
                  <a:cubicBezTo>
                    <a:pt x="23055" y="9395"/>
                    <a:pt x="23018" y="9248"/>
                    <a:pt x="23018" y="9101"/>
                  </a:cubicBezTo>
                  <a:cubicBezTo>
                    <a:pt x="23018" y="9027"/>
                    <a:pt x="23036" y="8954"/>
                    <a:pt x="23036" y="8880"/>
                  </a:cubicBezTo>
                  <a:cubicBezTo>
                    <a:pt x="23018" y="8807"/>
                    <a:pt x="22981" y="8733"/>
                    <a:pt x="22908" y="8697"/>
                  </a:cubicBezTo>
                  <a:cubicBezTo>
                    <a:pt x="22886" y="8683"/>
                    <a:pt x="22863" y="8677"/>
                    <a:pt x="22838" y="8677"/>
                  </a:cubicBezTo>
                  <a:cubicBezTo>
                    <a:pt x="22799" y="8677"/>
                    <a:pt x="22758" y="8692"/>
                    <a:pt x="22724" y="8715"/>
                  </a:cubicBezTo>
                  <a:cubicBezTo>
                    <a:pt x="22669" y="8752"/>
                    <a:pt x="22632" y="8807"/>
                    <a:pt x="22613" y="8880"/>
                  </a:cubicBezTo>
                  <a:cubicBezTo>
                    <a:pt x="22595" y="8954"/>
                    <a:pt x="22595" y="9046"/>
                    <a:pt x="22613" y="9138"/>
                  </a:cubicBezTo>
                  <a:cubicBezTo>
                    <a:pt x="22650" y="9248"/>
                    <a:pt x="22724" y="9340"/>
                    <a:pt x="22816" y="9414"/>
                  </a:cubicBezTo>
                  <a:cubicBezTo>
                    <a:pt x="22871" y="9469"/>
                    <a:pt x="22944" y="9505"/>
                    <a:pt x="22999" y="9542"/>
                  </a:cubicBezTo>
                  <a:cubicBezTo>
                    <a:pt x="23036" y="9561"/>
                    <a:pt x="23073" y="9579"/>
                    <a:pt x="23091" y="9579"/>
                  </a:cubicBezTo>
                  <a:cubicBezTo>
                    <a:pt x="23091" y="9579"/>
                    <a:pt x="23128" y="9597"/>
                    <a:pt x="23147" y="9597"/>
                  </a:cubicBezTo>
                  <a:cubicBezTo>
                    <a:pt x="23165" y="9616"/>
                    <a:pt x="23183" y="9653"/>
                    <a:pt x="23183" y="9653"/>
                  </a:cubicBezTo>
                  <a:cubicBezTo>
                    <a:pt x="23220" y="9689"/>
                    <a:pt x="23275" y="9744"/>
                    <a:pt x="23330" y="9800"/>
                  </a:cubicBezTo>
                  <a:cubicBezTo>
                    <a:pt x="23262" y="9751"/>
                    <a:pt x="23179" y="9728"/>
                    <a:pt x="23097" y="9728"/>
                  </a:cubicBezTo>
                  <a:cubicBezTo>
                    <a:pt x="23023" y="9728"/>
                    <a:pt x="22950" y="9747"/>
                    <a:pt x="22889" y="9781"/>
                  </a:cubicBezTo>
                  <a:cubicBezTo>
                    <a:pt x="22816" y="9818"/>
                    <a:pt x="22779" y="9855"/>
                    <a:pt x="22760" y="9910"/>
                  </a:cubicBezTo>
                  <a:lnTo>
                    <a:pt x="22742" y="9910"/>
                  </a:lnTo>
                  <a:cubicBezTo>
                    <a:pt x="22727" y="9849"/>
                    <a:pt x="22661" y="9813"/>
                    <a:pt x="22597" y="9813"/>
                  </a:cubicBezTo>
                  <a:cubicBezTo>
                    <a:pt x="22584" y="9813"/>
                    <a:pt x="22571" y="9815"/>
                    <a:pt x="22558" y="9818"/>
                  </a:cubicBezTo>
                  <a:cubicBezTo>
                    <a:pt x="22485" y="9818"/>
                    <a:pt x="22430" y="9873"/>
                    <a:pt x="22393" y="9947"/>
                  </a:cubicBezTo>
                  <a:cubicBezTo>
                    <a:pt x="22356" y="10002"/>
                    <a:pt x="22356" y="10075"/>
                    <a:pt x="22338" y="10149"/>
                  </a:cubicBezTo>
                  <a:cubicBezTo>
                    <a:pt x="22338" y="10222"/>
                    <a:pt x="22338" y="10296"/>
                    <a:pt x="22356" y="10370"/>
                  </a:cubicBezTo>
                  <a:lnTo>
                    <a:pt x="22338" y="10370"/>
                  </a:lnTo>
                  <a:cubicBezTo>
                    <a:pt x="22319" y="10333"/>
                    <a:pt x="22301" y="10278"/>
                    <a:pt x="22264" y="10222"/>
                  </a:cubicBezTo>
                  <a:cubicBezTo>
                    <a:pt x="22246" y="10094"/>
                    <a:pt x="22282" y="10039"/>
                    <a:pt x="22430" y="9744"/>
                  </a:cubicBezTo>
                  <a:cubicBezTo>
                    <a:pt x="22577" y="9450"/>
                    <a:pt x="22430" y="9322"/>
                    <a:pt x="22430" y="9322"/>
                  </a:cubicBezTo>
                  <a:cubicBezTo>
                    <a:pt x="22430" y="9322"/>
                    <a:pt x="22411" y="9303"/>
                    <a:pt x="22393" y="9285"/>
                  </a:cubicBezTo>
                  <a:cubicBezTo>
                    <a:pt x="22379" y="9280"/>
                    <a:pt x="22363" y="9278"/>
                    <a:pt x="22346" y="9278"/>
                  </a:cubicBezTo>
                  <a:cubicBezTo>
                    <a:pt x="22294" y="9278"/>
                    <a:pt x="22232" y="9299"/>
                    <a:pt x="22191" y="9340"/>
                  </a:cubicBezTo>
                  <a:cubicBezTo>
                    <a:pt x="22117" y="9395"/>
                    <a:pt x="22080" y="9505"/>
                    <a:pt x="22062" y="9616"/>
                  </a:cubicBezTo>
                  <a:cubicBezTo>
                    <a:pt x="22062" y="9579"/>
                    <a:pt x="22043" y="9542"/>
                    <a:pt x="22043" y="9505"/>
                  </a:cubicBezTo>
                  <a:cubicBezTo>
                    <a:pt x="22099" y="9432"/>
                    <a:pt x="22558" y="8936"/>
                    <a:pt x="22319" y="8752"/>
                  </a:cubicBezTo>
                  <a:lnTo>
                    <a:pt x="22301" y="8752"/>
                  </a:lnTo>
                  <a:cubicBezTo>
                    <a:pt x="22282" y="8715"/>
                    <a:pt x="22246" y="8715"/>
                    <a:pt x="22209" y="8715"/>
                  </a:cubicBezTo>
                  <a:cubicBezTo>
                    <a:pt x="22172" y="8715"/>
                    <a:pt x="22117" y="8733"/>
                    <a:pt x="22099" y="8770"/>
                  </a:cubicBezTo>
                  <a:cubicBezTo>
                    <a:pt x="21988" y="8862"/>
                    <a:pt x="21933" y="8991"/>
                    <a:pt x="21933" y="9119"/>
                  </a:cubicBezTo>
                  <a:cubicBezTo>
                    <a:pt x="21915" y="9064"/>
                    <a:pt x="21896" y="9027"/>
                    <a:pt x="21896" y="9009"/>
                  </a:cubicBezTo>
                  <a:cubicBezTo>
                    <a:pt x="21915" y="8899"/>
                    <a:pt x="21915" y="8807"/>
                    <a:pt x="21915" y="8697"/>
                  </a:cubicBezTo>
                  <a:cubicBezTo>
                    <a:pt x="21915" y="8605"/>
                    <a:pt x="21915" y="8494"/>
                    <a:pt x="21878" y="8402"/>
                  </a:cubicBezTo>
                  <a:cubicBezTo>
                    <a:pt x="21860" y="8329"/>
                    <a:pt x="21823" y="8255"/>
                    <a:pt x="21768" y="8219"/>
                  </a:cubicBezTo>
                  <a:cubicBezTo>
                    <a:pt x="21749" y="8214"/>
                    <a:pt x="21731" y="8212"/>
                    <a:pt x="21713" y="8212"/>
                  </a:cubicBezTo>
                  <a:cubicBezTo>
                    <a:pt x="21660" y="8212"/>
                    <a:pt x="21611" y="8232"/>
                    <a:pt x="21584" y="8274"/>
                  </a:cubicBezTo>
                  <a:cubicBezTo>
                    <a:pt x="21529" y="8310"/>
                    <a:pt x="21510" y="8384"/>
                    <a:pt x="21510" y="8458"/>
                  </a:cubicBezTo>
                  <a:cubicBezTo>
                    <a:pt x="21529" y="8513"/>
                    <a:pt x="21547" y="8586"/>
                    <a:pt x="21565" y="8641"/>
                  </a:cubicBezTo>
                  <a:cubicBezTo>
                    <a:pt x="21621" y="8752"/>
                    <a:pt x="21694" y="8862"/>
                    <a:pt x="21786" y="8936"/>
                  </a:cubicBezTo>
                  <a:cubicBezTo>
                    <a:pt x="21804" y="8972"/>
                    <a:pt x="21841" y="8991"/>
                    <a:pt x="21860" y="9027"/>
                  </a:cubicBezTo>
                  <a:lnTo>
                    <a:pt x="21915" y="9395"/>
                  </a:lnTo>
                  <a:cubicBezTo>
                    <a:pt x="21896" y="9358"/>
                    <a:pt x="21878" y="9322"/>
                    <a:pt x="21841" y="9285"/>
                  </a:cubicBezTo>
                  <a:lnTo>
                    <a:pt x="21731" y="9156"/>
                  </a:lnTo>
                  <a:cubicBezTo>
                    <a:pt x="21694" y="9101"/>
                    <a:pt x="21639" y="9027"/>
                    <a:pt x="21565" y="8991"/>
                  </a:cubicBezTo>
                  <a:cubicBezTo>
                    <a:pt x="21529" y="8972"/>
                    <a:pt x="21478" y="8959"/>
                    <a:pt x="21430" y="8959"/>
                  </a:cubicBezTo>
                  <a:cubicBezTo>
                    <a:pt x="21382" y="8959"/>
                    <a:pt x="21336" y="8972"/>
                    <a:pt x="21308" y="9009"/>
                  </a:cubicBezTo>
                  <a:cubicBezTo>
                    <a:pt x="21290" y="9009"/>
                    <a:pt x="21290" y="9027"/>
                    <a:pt x="21290" y="9027"/>
                  </a:cubicBezTo>
                  <a:cubicBezTo>
                    <a:pt x="21271" y="9046"/>
                    <a:pt x="21271" y="9083"/>
                    <a:pt x="21271" y="9101"/>
                  </a:cubicBezTo>
                  <a:cubicBezTo>
                    <a:pt x="21271" y="9156"/>
                    <a:pt x="21271" y="9248"/>
                    <a:pt x="21345" y="9322"/>
                  </a:cubicBezTo>
                  <a:cubicBezTo>
                    <a:pt x="21455" y="9414"/>
                    <a:pt x="21749" y="9469"/>
                    <a:pt x="21860" y="9505"/>
                  </a:cubicBezTo>
                  <a:cubicBezTo>
                    <a:pt x="21878" y="9505"/>
                    <a:pt x="21878" y="9505"/>
                    <a:pt x="21896" y="9524"/>
                  </a:cubicBezTo>
                  <a:cubicBezTo>
                    <a:pt x="21915" y="9524"/>
                    <a:pt x="21933" y="9542"/>
                    <a:pt x="21952" y="9561"/>
                  </a:cubicBezTo>
                  <a:cubicBezTo>
                    <a:pt x="21970" y="9616"/>
                    <a:pt x="21988" y="9708"/>
                    <a:pt x="22007" y="9800"/>
                  </a:cubicBezTo>
                  <a:cubicBezTo>
                    <a:pt x="21988" y="9781"/>
                    <a:pt x="21970" y="9763"/>
                    <a:pt x="21952" y="9744"/>
                  </a:cubicBezTo>
                  <a:cubicBezTo>
                    <a:pt x="21915" y="9726"/>
                    <a:pt x="21878" y="9708"/>
                    <a:pt x="21841" y="9671"/>
                  </a:cubicBezTo>
                  <a:cubicBezTo>
                    <a:pt x="21823" y="9653"/>
                    <a:pt x="21804" y="9634"/>
                    <a:pt x="21768" y="9616"/>
                  </a:cubicBezTo>
                  <a:lnTo>
                    <a:pt x="21713" y="9616"/>
                  </a:lnTo>
                  <a:cubicBezTo>
                    <a:pt x="21695" y="9611"/>
                    <a:pt x="21676" y="9609"/>
                    <a:pt x="21656" y="9609"/>
                  </a:cubicBezTo>
                  <a:cubicBezTo>
                    <a:pt x="21590" y="9609"/>
                    <a:pt x="21516" y="9633"/>
                    <a:pt x="21474" y="9689"/>
                  </a:cubicBezTo>
                  <a:cubicBezTo>
                    <a:pt x="21474" y="9726"/>
                    <a:pt x="21455" y="9763"/>
                    <a:pt x="21474" y="9800"/>
                  </a:cubicBezTo>
                  <a:cubicBezTo>
                    <a:pt x="21474" y="9800"/>
                    <a:pt x="21474" y="9965"/>
                    <a:pt x="21657" y="9965"/>
                  </a:cubicBezTo>
                  <a:cubicBezTo>
                    <a:pt x="21804" y="9983"/>
                    <a:pt x="21988" y="10020"/>
                    <a:pt x="22099" y="10075"/>
                  </a:cubicBezTo>
                  <a:cubicBezTo>
                    <a:pt x="22099" y="10094"/>
                    <a:pt x="22099" y="10094"/>
                    <a:pt x="22099" y="10094"/>
                  </a:cubicBezTo>
                  <a:cubicBezTo>
                    <a:pt x="22154" y="10186"/>
                    <a:pt x="22191" y="10296"/>
                    <a:pt x="22246" y="10388"/>
                  </a:cubicBezTo>
                  <a:cubicBezTo>
                    <a:pt x="22191" y="10333"/>
                    <a:pt x="22099" y="10296"/>
                    <a:pt x="22025" y="10259"/>
                  </a:cubicBezTo>
                  <a:cubicBezTo>
                    <a:pt x="22007" y="10241"/>
                    <a:pt x="21970" y="10222"/>
                    <a:pt x="21933" y="10204"/>
                  </a:cubicBezTo>
                  <a:cubicBezTo>
                    <a:pt x="21906" y="10195"/>
                    <a:pt x="21878" y="10190"/>
                    <a:pt x="21850" y="10190"/>
                  </a:cubicBezTo>
                  <a:cubicBezTo>
                    <a:pt x="21823" y="10190"/>
                    <a:pt x="21795" y="10195"/>
                    <a:pt x="21768" y="10204"/>
                  </a:cubicBezTo>
                  <a:cubicBezTo>
                    <a:pt x="21694" y="10222"/>
                    <a:pt x="21621" y="10278"/>
                    <a:pt x="21584" y="10333"/>
                  </a:cubicBezTo>
                  <a:cubicBezTo>
                    <a:pt x="21565" y="10388"/>
                    <a:pt x="21547" y="10443"/>
                    <a:pt x="21565" y="10498"/>
                  </a:cubicBezTo>
                  <a:cubicBezTo>
                    <a:pt x="21565" y="10498"/>
                    <a:pt x="21594" y="10655"/>
                    <a:pt x="21764" y="10655"/>
                  </a:cubicBezTo>
                  <a:cubicBezTo>
                    <a:pt x="21787" y="10655"/>
                    <a:pt x="21813" y="10652"/>
                    <a:pt x="21841" y="10645"/>
                  </a:cubicBezTo>
                  <a:cubicBezTo>
                    <a:pt x="22071" y="10596"/>
                    <a:pt x="22125" y="10532"/>
                    <a:pt x="22212" y="10532"/>
                  </a:cubicBezTo>
                  <a:cubicBezTo>
                    <a:pt x="22223" y="10532"/>
                    <a:pt x="22234" y="10533"/>
                    <a:pt x="22246" y="10535"/>
                  </a:cubicBezTo>
                  <a:cubicBezTo>
                    <a:pt x="22282" y="10553"/>
                    <a:pt x="22319" y="10553"/>
                    <a:pt x="22356" y="10572"/>
                  </a:cubicBezTo>
                  <a:lnTo>
                    <a:pt x="22393" y="10572"/>
                  </a:lnTo>
                  <a:cubicBezTo>
                    <a:pt x="22448" y="10645"/>
                    <a:pt x="22521" y="10737"/>
                    <a:pt x="22613" y="10848"/>
                  </a:cubicBezTo>
                  <a:cubicBezTo>
                    <a:pt x="22558" y="10829"/>
                    <a:pt x="22503" y="10792"/>
                    <a:pt x="22448" y="10792"/>
                  </a:cubicBezTo>
                  <a:cubicBezTo>
                    <a:pt x="22402" y="10774"/>
                    <a:pt x="22351" y="10765"/>
                    <a:pt x="22301" y="10765"/>
                  </a:cubicBezTo>
                  <a:cubicBezTo>
                    <a:pt x="22250" y="10765"/>
                    <a:pt x="22200" y="10774"/>
                    <a:pt x="22154" y="10792"/>
                  </a:cubicBezTo>
                  <a:cubicBezTo>
                    <a:pt x="22080" y="10829"/>
                    <a:pt x="22025" y="10939"/>
                    <a:pt x="22062" y="11013"/>
                  </a:cubicBezTo>
                  <a:lnTo>
                    <a:pt x="22043" y="11013"/>
                  </a:lnTo>
                  <a:cubicBezTo>
                    <a:pt x="22043" y="11013"/>
                    <a:pt x="22062" y="11013"/>
                    <a:pt x="22062" y="11031"/>
                  </a:cubicBezTo>
                  <a:cubicBezTo>
                    <a:pt x="21896" y="11142"/>
                    <a:pt x="21933" y="11381"/>
                    <a:pt x="21970" y="11546"/>
                  </a:cubicBezTo>
                  <a:cubicBezTo>
                    <a:pt x="21952" y="11509"/>
                    <a:pt x="21933" y="11491"/>
                    <a:pt x="21915" y="11454"/>
                  </a:cubicBezTo>
                  <a:cubicBezTo>
                    <a:pt x="21915" y="11381"/>
                    <a:pt x="21896" y="11307"/>
                    <a:pt x="21878" y="11252"/>
                  </a:cubicBezTo>
                  <a:cubicBezTo>
                    <a:pt x="21841" y="11142"/>
                    <a:pt x="21823" y="11050"/>
                    <a:pt x="21768" y="10976"/>
                  </a:cubicBezTo>
                  <a:cubicBezTo>
                    <a:pt x="21694" y="10866"/>
                    <a:pt x="21565" y="10756"/>
                    <a:pt x="21437" y="10756"/>
                  </a:cubicBezTo>
                  <a:cubicBezTo>
                    <a:pt x="21363" y="10756"/>
                    <a:pt x="21326" y="10792"/>
                    <a:pt x="21308" y="10829"/>
                  </a:cubicBezTo>
                  <a:cubicBezTo>
                    <a:pt x="21235" y="11013"/>
                    <a:pt x="21437" y="11252"/>
                    <a:pt x="21602" y="11344"/>
                  </a:cubicBezTo>
                  <a:cubicBezTo>
                    <a:pt x="21621" y="11344"/>
                    <a:pt x="21639" y="11362"/>
                    <a:pt x="21657" y="11381"/>
                  </a:cubicBezTo>
                  <a:cubicBezTo>
                    <a:pt x="21694" y="11381"/>
                    <a:pt x="21713" y="11399"/>
                    <a:pt x="21731" y="11399"/>
                  </a:cubicBezTo>
                  <a:cubicBezTo>
                    <a:pt x="21768" y="11436"/>
                    <a:pt x="21786" y="11454"/>
                    <a:pt x="21804" y="11473"/>
                  </a:cubicBezTo>
                  <a:cubicBezTo>
                    <a:pt x="21841" y="11491"/>
                    <a:pt x="21860" y="11509"/>
                    <a:pt x="21896" y="11546"/>
                  </a:cubicBezTo>
                  <a:cubicBezTo>
                    <a:pt x="21896" y="11565"/>
                    <a:pt x="21915" y="11601"/>
                    <a:pt x="21915" y="11620"/>
                  </a:cubicBezTo>
                  <a:cubicBezTo>
                    <a:pt x="21836" y="11586"/>
                    <a:pt x="21736" y="11552"/>
                    <a:pt x="21646" y="11552"/>
                  </a:cubicBezTo>
                  <a:cubicBezTo>
                    <a:pt x="21588" y="11552"/>
                    <a:pt x="21535" y="11566"/>
                    <a:pt x="21492" y="11601"/>
                  </a:cubicBezTo>
                  <a:cubicBezTo>
                    <a:pt x="21437" y="11656"/>
                    <a:pt x="21418" y="11730"/>
                    <a:pt x="21437" y="11785"/>
                  </a:cubicBezTo>
                  <a:cubicBezTo>
                    <a:pt x="21455" y="11877"/>
                    <a:pt x="21510" y="12006"/>
                    <a:pt x="21657" y="12006"/>
                  </a:cubicBezTo>
                  <a:cubicBezTo>
                    <a:pt x="21790" y="12006"/>
                    <a:pt x="21899" y="11982"/>
                    <a:pt x="21984" y="11982"/>
                  </a:cubicBezTo>
                  <a:cubicBezTo>
                    <a:pt x="22005" y="11982"/>
                    <a:pt x="22025" y="11984"/>
                    <a:pt x="22043" y="11987"/>
                  </a:cubicBezTo>
                  <a:lnTo>
                    <a:pt x="22080" y="11987"/>
                  </a:lnTo>
                  <a:cubicBezTo>
                    <a:pt x="22117" y="12079"/>
                    <a:pt x="22154" y="12153"/>
                    <a:pt x="22209" y="12245"/>
                  </a:cubicBezTo>
                  <a:cubicBezTo>
                    <a:pt x="22191" y="12226"/>
                    <a:pt x="22172" y="12208"/>
                    <a:pt x="22135" y="12190"/>
                  </a:cubicBezTo>
                  <a:cubicBezTo>
                    <a:pt x="22074" y="12141"/>
                    <a:pt x="21988" y="12108"/>
                    <a:pt x="21905" y="12108"/>
                  </a:cubicBezTo>
                  <a:cubicBezTo>
                    <a:pt x="21864" y="12108"/>
                    <a:pt x="21823" y="12116"/>
                    <a:pt x="21786" y="12134"/>
                  </a:cubicBezTo>
                  <a:cubicBezTo>
                    <a:pt x="21694" y="12171"/>
                    <a:pt x="21657" y="12245"/>
                    <a:pt x="21657" y="12318"/>
                  </a:cubicBezTo>
                  <a:cubicBezTo>
                    <a:pt x="21657" y="12373"/>
                    <a:pt x="21676" y="12465"/>
                    <a:pt x="21768" y="12539"/>
                  </a:cubicBezTo>
                  <a:cubicBezTo>
                    <a:pt x="21804" y="12557"/>
                    <a:pt x="21841" y="12576"/>
                    <a:pt x="21896" y="12576"/>
                  </a:cubicBezTo>
                  <a:cubicBezTo>
                    <a:pt x="21965" y="12596"/>
                    <a:pt x="22029" y="12599"/>
                    <a:pt x="22092" y="12599"/>
                  </a:cubicBezTo>
                  <a:cubicBezTo>
                    <a:pt x="22112" y="12599"/>
                    <a:pt x="22133" y="12599"/>
                    <a:pt x="22154" y="12599"/>
                  </a:cubicBezTo>
                  <a:cubicBezTo>
                    <a:pt x="22236" y="12599"/>
                    <a:pt x="22319" y="12603"/>
                    <a:pt x="22411" y="12649"/>
                  </a:cubicBezTo>
                  <a:lnTo>
                    <a:pt x="22448" y="12649"/>
                  </a:lnTo>
                  <a:cubicBezTo>
                    <a:pt x="22466" y="12686"/>
                    <a:pt x="22503" y="12741"/>
                    <a:pt x="22521" y="12778"/>
                  </a:cubicBezTo>
                  <a:cubicBezTo>
                    <a:pt x="21602" y="12778"/>
                    <a:pt x="20683" y="12741"/>
                    <a:pt x="19801" y="12612"/>
                  </a:cubicBezTo>
                  <a:cubicBezTo>
                    <a:pt x="19782" y="12557"/>
                    <a:pt x="19782" y="12502"/>
                    <a:pt x="19782" y="12465"/>
                  </a:cubicBezTo>
                  <a:cubicBezTo>
                    <a:pt x="19782" y="12392"/>
                    <a:pt x="19782" y="12318"/>
                    <a:pt x="19782" y="12226"/>
                  </a:cubicBezTo>
                  <a:cubicBezTo>
                    <a:pt x="19782" y="12171"/>
                    <a:pt x="19782" y="12116"/>
                    <a:pt x="19764" y="12061"/>
                  </a:cubicBezTo>
                  <a:cubicBezTo>
                    <a:pt x="19764" y="11914"/>
                    <a:pt x="19782" y="11748"/>
                    <a:pt x="19801" y="11601"/>
                  </a:cubicBezTo>
                  <a:lnTo>
                    <a:pt x="19819" y="11509"/>
                  </a:lnTo>
                  <a:cubicBezTo>
                    <a:pt x="19819" y="11436"/>
                    <a:pt x="19837" y="11362"/>
                    <a:pt x="19837" y="11289"/>
                  </a:cubicBezTo>
                  <a:cubicBezTo>
                    <a:pt x="19837" y="11215"/>
                    <a:pt x="19856" y="11123"/>
                    <a:pt x="19856" y="11031"/>
                  </a:cubicBezTo>
                  <a:cubicBezTo>
                    <a:pt x="19911" y="10756"/>
                    <a:pt x="20003" y="10498"/>
                    <a:pt x="20113" y="10222"/>
                  </a:cubicBezTo>
                  <a:cubicBezTo>
                    <a:pt x="20168" y="10075"/>
                    <a:pt x="20242" y="9928"/>
                    <a:pt x="20279" y="9763"/>
                  </a:cubicBezTo>
                  <a:cubicBezTo>
                    <a:pt x="20297" y="9708"/>
                    <a:pt x="20279" y="9634"/>
                    <a:pt x="20223" y="9616"/>
                  </a:cubicBezTo>
                  <a:cubicBezTo>
                    <a:pt x="20210" y="9613"/>
                    <a:pt x="20198" y="9611"/>
                    <a:pt x="20186" y="9611"/>
                  </a:cubicBezTo>
                  <a:cubicBezTo>
                    <a:pt x="20131" y="9611"/>
                    <a:pt x="20091" y="9644"/>
                    <a:pt x="20076" y="9689"/>
                  </a:cubicBezTo>
                  <a:cubicBezTo>
                    <a:pt x="20040" y="9855"/>
                    <a:pt x="19966" y="10002"/>
                    <a:pt x="19911" y="10149"/>
                  </a:cubicBezTo>
                  <a:cubicBezTo>
                    <a:pt x="19801" y="10406"/>
                    <a:pt x="19690" y="10700"/>
                    <a:pt x="19653" y="11013"/>
                  </a:cubicBezTo>
                  <a:cubicBezTo>
                    <a:pt x="19635" y="11087"/>
                    <a:pt x="19635" y="11178"/>
                    <a:pt x="19617" y="11270"/>
                  </a:cubicBezTo>
                  <a:cubicBezTo>
                    <a:pt x="19617" y="11344"/>
                    <a:pt x="19617" y="11417"/>
                    <a:pt x="19598" y="11491"/>
                  </a:cubicBezTo>
                  <a:lnTo>
                    <a:pt x="19598" y="11565"/>
                  </a:lnTo>
                  <a:cubicBezTo>
                    <a:pt x="19580" y="11693"/>
                    <a:pt x="19562" y="11822"/>
                    <a:pt x="19562" y="11951"/>
                  </a:cubicBezTo>
                  <a:cubicBezTo>
                    <a:pt x="19488" y="11822"/>
                    <a:pt x="19470" y="11712"/>
                    <a:pt x="19451" y="11565"/>
                  </a:cubicBezTo>
                  <a:cubicBezTo>
                    <a:pt x="19433" y="11528"/>
                    <a:pt x="19433" y="11491"/>
                    <a:pt x="19414" y="11436"/>
                  </a:cubicBezTo>
                  <a:cubicBezTo>
                    <a:pt x="19396" y="11381"/>
                    <a:pt x="19378" y="11326"/>
                    <a:pt x="19359" y="11289"/>
                  </a:cubicBezTo>
                  <a:cubicBezTo>
                    <a:pt x="19323" y="11197"/>
                    <a:pt x="19304" y="11105"/>
                    <a:pt x="19323" y="11050"/>
                  </a:cubicBezTo>
                  <a:cubicBezTo>
                    <a:pt x="19341" y="10995"/>
                    <a:pt x="19323" y="10939"/>
                    <a:pt x="19267" y="10903"/>
                  </a:cubicBezTo>
                  <a:cubicBezTo>
                    <a:pt x="19258" y="10899"/>
                    <a:pt x="19247" y="10898"/>
                    <a:pt x="19237" y="10898"/>
                  </a:cubicBezTo>
                  <a:cubicBezTo>
                    <a:pt x="19188" y="10898"/>
                    <a:pt x="19135" y="10931"/>
                    <a:pt x="19120" y="10976"/>
                  </a:cubicBezTo>
                  <a:cubicBezTo>
                    <a:pt x="19065" y="11105"/>
                    <a:pt x="19120" y="11234"/>
                    <a:pt x="19157" y="11362"/>
                  </a:cubicBezTo>
                  <a:cubicBezTo>
                    <a:pt x="19175" y="11399"/>
                    <a:pt x="19194" y="11454"/>
                    <a:pt x="19212" y="11491"/>
                  </a:cubicBezTo>
                  <a:cubicBezTo>
                    <a:pt x="19212" y="11528"/>
                    <a:pt x="19231" y="11565"/>
                    <a:pt x="19231" y="11601"/>
                  </a:cubicBezTo>
                  <a:cubicBezTo>
                    <a:pt x="19249" y="11767"/>
                    <a:pt x="19286" y="11895"/>
                    <a:pt x="19359" y="12043"/>
                  </a:cubicBezTo>
                  <a:cubicBezTo>
                    <a:pt x="19414" y="12134"/>
                    <a:pt x="19525" y="12373"/>
                    <a:pt x="19543" y="12521"/>
                  </a:cubicBezTo>
                  <a:cubicBezTo>
                    <a:pt x="19543" y="12539"/>
                    <a:pt x="19562" y="12557"/>
                    <a:pt x="19562" y="12576"/>
                  </a:cubicBezTo>
                  <a:cubicBezTo>
                    <a:pt x="19102" y="12484"/>
                    <a:pt x="18661" y="12373"/>
                    <a:pt x="18219" y="12226"/>
                  </a:cubicBezTo>
                  <a:cubicBezTo>
                    <a:pt x="18164" y="12190"/>
                    <a:pt x="18091" y="12171"/>
                    <a:pt x="18036" y="12134"/>
                  </a:cubicBezTo>
                  <a:cubicBezTo>
                    <a:pt x="18128" y="11932"/>
                    <a:pt x="18201" y="11712"/>
                    <a:pt x="18275" y="11509"/>
                  </a:cubicBezTo>
                  <a:cubicBezTo>
                    <a:pt x="18293" y="11454"/>
                    <a:pt x="18330" y="11381"/>
                    <a:pt x="18348" y="11326"/>
                  </a:cubicBezTo>
                  <a:cubicBezTo>
                    <a:pt x="18367" y="11252"/>
                    <a:pt x="18403" y="11160"/>
                    <a:pt x="18440" y="11087"/>
                  </a:cubicBezTo>
                  <a:cubicBezTo>
                    <a:pt x="18477" y="11013"/>
                    <a:pt x="18514" y="10939"/>
                    <a:pt x="18532" y="10866"/>
                  </a:cubicBezTo>
                  <a:cubicBezTo>
                    <a:pt x="18550" y="10829"/>
                    <a:pt x="18550" y="10792"/>
                    <a:pt x="18569" y="10756"/>
                  </a:cubicBezTo>
                  <a:cubicBezTo>
                    <a:pt x="18606" y="10645"/>
                    <a:pt x="18661" y="10498"/>
                    <a:pt x="18734" y="10443"/>
                  </a:cubicBezTo>
                  <a:cubicBezTo>
                    <a:pt x="18789" y="10406"/>
                    <a:pt x="18789" y="10333"/>
                    <a:pt x="18753" y="10296"/>
                  </a:cubicBezTo>
                  <a:cubicBezTo>
                    <a:pt x="18741" y="10260"/>
                    <a:pt x="18706" y="10240"/>
                    <a:pt x="18668" y="10240"/>
                  </a:cubicBezTo>
                  <a:cubicBezTo>
                    <a:pt x="18647" y="10240"/>
                    <a:pt x="18625" y="10246"/>
                    <a:pt x="18606" y="10259"/>
                  </a:cubicBezTo>
                  <a:cubicBezTo>
                    <a:pt x="18477" y="10351"/>
                    <a:pt x="18422" y="10535"/>
                    <a:pt x="18367" y="10682"/>
                  </a:cubicBezTo>
                  <a:cubicBezTo>
                    <a:pt x="18348" y="10719"/>
                    <a:pt x="18348" y="10756"/>
                    <a:pt x="18330" y="10792"/>
                  </a:cubicBezTo>
                  <a:cubicBezTo>
                    <a:pt x="18311" y="10866"/>
                    <a:pt x="18275" y="10939"/>
                    <a:pt x="18238" y="10995"/>
                  </a:cubicBezTo>
                  <a:cubicBezTo>
                    <a:pt x="18201" y="11087"/>
                    <a:pt x="18164" y="11160"/>
                    <a:pt x="18146" y="11252"/>
                  </a:cubicBezTo>
                  <a:cubicBezTo>
                    <a:pt x="18109" y="11307"/>
                    <a:pt x="18091" y="11381"/>
                    <a:pt x="18072" y="11436"/>
                  </a:cubicBezTo>
                  <a:cubicBezTo>
                    <a:pt x="18017" y="11583"/>
                    <a:pt x="17962" y="11730"/>
                    <a:pt x="17907" y="11877"/>
                  </a:cubicBezTo>
                  <a:cubicBezTo>
                    <a:pt x="17907" y="11730"/>
                    <a:pt x="17889" y="11565"/>
                    <a:pt x="17852" y="11417"/>
                  </a:cubicBezTo>
                  <a:cubicBezTo>
                    <a:pt x="17852" y="11362"/>
                    <a:pt x="17778" y="11326"/>
                    <a:pt x="17723" y="11326"/>
                  </a:cubicBezTo>
                  <a:cubicBezTo>
                    <a:pt x="17668" y="11344"/>
                    <a:pt x="17631" y="11399"/>
                    <a:pt x="17650" y="11454"/>
                  </a:cubicBezTo>
                  <a:cubicBezTo>
                    <a:pt x="17686" y="11620"/>
                    <a:pt x="17686" y="11804"/>
                    <a:pt x="17705" y="11969"/>
                  </a:cubicBezTo>
                  <a:cubicBezTo>
                    <a:pt x="17650" y="11951"/>
                    <a:pt x="17594" y="11914"/>
                    <a:pt x="17558" y="11895"/>
                  </a:cubicBezTo>
                  <a:cubicBezTo>
                    <a:pt x="17558" y="11895"/>
                    <a:pt x="17558" y="11895"/>
                    <a:pt x="17558" y="11877"/>
                  </a:cubicBezTo>
                  <a:cubicBezTo>
                    <a:pt x="17558" y="11840"/>
                    <a:pt x="17539" y="11804"/>
                    <a:pt x="17539" y="11748"/>
                  </a:cubicBezTo>
                  <a:cubicBezTo>
                    <a:pt x="17539" y="11656"/>
                    <a:pt x="17539" y="11565"/>
                    <a:pt x="17539" y="11473"/>
                  </a:cubicBezTo>
                  <a:cubicBezTo>
                    <a:pt x="17539" y="11326"/>
                    <a:pt x="17558" y="11178"/>
                    <a:pt x="17576" y="11031"/>
                  </a:cubicBezTo>
                  <a:cubicBezTo>
                    <a:pt x="17576" y="10903"/>
                    <a:pt x="17594" y="10774"/>
                    <a:pt x="17594" y="10627"/>
                  </a:cubicBezTo>
                  <a:cubicBezTo>
                    <a:pt x="17613" y="10572"/>
                    <a:pt x="17558" y="10517"/>
                    <a:pt x="17502" y="10517"/>
                  </a:cubicBezTo>
                  <a:cubicBezTo>
                    <a:pt x="17429" y="10517"/>
                    <a:pt x="17392" y="10572"/>
                    <a:pt x="17392" y="10627"/>
                  </a:cubicBezTo>
                  <a:cubicBezTo>
                    <a:pt x="17392" y="10756"/>
                    <a:pt x="17374" y="10866"/>
                    <a:pt x="17355" y="10995"/>
                  </a:cubicBezTo>
                  <a:cubicBezTo>
                    <a:pt x="17337" y="11160"/>
                    <a:pt x="17319" y="11307"/>
                    <a:pt x="17319" y="11473"/>
                  </a:cubicBezTo>
                  <a:cubicBezTo>
                    <a:pt x="17319" y="11565"/>
                    <a:pt x="17319" y="11656"/>
                    <a:pt x="17337" y="11767"/>
                  </a:cubicBezTo>
                  <a:cubicBezTo>
                    <a:pt x="17337" y="11767"/>
                    <a:pt x="17337" y="11785"/>
                    <a:pt x="17337" y="11785"/>
                  </a:cubicBezTo>
                  <a:cubicBezTo>
                    <a:pt x="17282" y="11767"/>
                    <a:pt x="17227" y="11748"/>
                    <a:pt x="17153" y="11730"/>
                  </a:cubicBezTo>
                  <a:cubicBezTo>
                    <a:pt x="17172" y="11473"/>
                    <a:pt x="17190" y="11215"/>
                    <a:pt x="17227" y="10976"/>
                  </a:cubicBezTo>
                  <a:lnTo>
                    <a:pt x="17245" y="10921"/>
                  </a:lnTo>
                  <a:cubicBezTo>
                    <a:pt x="17282" y="10756"/>
                    <a:pt x="17319" y="10609"/>
                    <a:pt x="17300" y="10425"/>
                  </a:cubicBezTo>
                  <a:cubicBezTo>
                    <a:pt x="17300" y="10388"/>
                    <a:pt x="17319" y="10351"/>
                    <a:pt x="17319" y="10314"/>
                  </a:cubicBezTo>
                  <a:cubicBezTo>
                    <a:pt x="17319" y="10204"/>
                    <a:pt x="17337" y="10094"/>
                    <a:pt x="17300" y="10002"/>
                  </a:cubicBezTo>
                  <a:cubicBezTo>
                    <a:pt x="17285" y="9956"/>
                    <a:pt x="17245" y="9924"/>
                    <a:pt x="17201" y="9924"/>
                  </a:cubicBezTo>
                  <a:cubicBezTo>
                    <a:pt x="17191" y="9924"/>
                    <a:pt x="17181" y="9925"/>
                    <a:pt x="17172" y="9928"/>
                  </a:cubicBezTo>
                  <a:cubicBezTo>
                    <a:pt x="17116" y="9947"/>
                    <a:pt x="17080" y="10002"/>
                    <a:pt x="17098" y="10057"/>
                  </a:cubicBezTo>
                  <a:cubicBezTo>
                    <a:pt x="17116" y="10112"/>
                    <a:pt x="17098" y="10222"/>
                    <a:pt x="17098" y="10296"/>
                  </a:cubicBezTo>
                  <a:cubicBezTo>
                    <a:pt x="17098" y="10333"/>
                    <a:pt x="17098" y="10388"/>
                    <a:pt x="17098" y="10425"/>
                  </a:cubicBezTo>
                  <a:cubicBezTo>
                    <a:pt x="17098" y="10590"/>
                    <a:pt x="17061" y="10719"/>
                    <a:pt x="17024" y="10866"/>
                  </a:cubicBezTo>
                  <a:lnTo>
                    <a:pt x="17024" y="10921"/>
                  </a:lnTo>
                  <a:cubicBezTo>
                    <a:pt x="16969" y="11178"/>
                    <a:pt x="16951" y="11417"/>
                    <a:pt x="16951" y="11656"/>
                  </a:cubicBezTo>
                  <a:cubicBezTo>
                    <a:pt x="16510" y="11528"/>
                    <a:pt x="16197" y="11509"/>
                    <a:pt x="15738" y="11289"/>
                  </a:cubicBezTo>
                  <a:cubicBezTo>
                    <a:pt x="15352" y="11105"/>
                    <a:pt x="15039" y="10903"/>
                    <a:pt x="14726" y="10700"/>
                  </a:cubicBezTo>
                  <a:cubicBezTo>
                    <a:pt x="14763" y="10682"/>
                    <a:pt x="14818" y="10664"/>
                    <a:pt x="14855" y="10627"/>
                  </a:cubicBezTo>
                  <a:cubicBezTo>
                    <a:pt x="14929" y="10609"/>
                    <a:pt x="15002" y="10572"/>
                    <a:pt x="15076" y="10535"/>
                  </a:cubicBezTo>
                  <a:cubicBezTo>
                    <a:pt x="15149" y="10498"/>
                    <a:pt x="15241" y="10461"/>
                    <a:pt x="15333" y="10425"/>
                  </a:cubicBezTo>
                  <a:lnTo>
                    <a:pt x="15480" y="10425"/>
                  </a:lnTo>
                  <a:cubicBezTo>
                    <a:pt x="15564" y="10432"/>
                    <a:pt x="15648" y="10437"/>
                    <a:pt x="15730" y="10437"/>
                  </a:cubicBezTo>
                  <a:cubicBezTo>
                    <a:pt x="15847" y="10437"/>
                    <a:pt x="15961" y="10428"/>
                    <a:pt x="16068" y="10406"/>
                  </a:cubicBezTo>
                  <a:cubicBezTo>
                    <a:pt x="16105" y="10388"/>
                    <a:pt x="16142" y="10388"/>
                    <a:pt x="16179" y="10388"/>
                  </a:cubicBezTo>
                  <a:cubicBezTo>
                    <a:pt x="16399" y="10351"/>
                    <a:pt x="16657" y="10296"/>
                    <a:pt x="16785" y="10112"/>
                  </a:cubicBezTo>
                  <a:cubicBezTo>
                    <a:pt x="16804" y="10094"/>
                    <a:pt x="16785" y="10057"/>
                    <a:pt x="16767" y="10039"/>
                  </a:cubicBezTo>
                  <a:cubicBezTo>
                    <a:pt x="16762" y="10033"/>
                    <a:pt x="16755" y="10031"/>
                    <a:pt x="16747" y="10031"/>
                  </a:cubicBezTo>
                  <a:cubicBezTo>
                    <a:pt x="16729" y="10031"/>
                    <a:pt x="16707" y="10044"/>
                    <a:pt x="16694" y="10057"/>
                  </a:cubicBezTo>
                  <a:cubicBezTo>
                    <a:pt x="16602" y="10204"/>
                    <a:pt x="16363" y="10241"/>
                    <a:pt x="16160" y="10278"/>
                  </a:cubicBezTo>
                  <a:cubicBezTo>
                    <a:pt x="16124" y="10278"/>
                    <a:pt x="16087" y="10296"/>
                    <a:pt x="16050" y="10296"/>
                  </a:cubicBezTo>
                  <a:cubicBezTo>
                    <a:pt x="15953" y="10318"/>
                    <a:pt x="15850" y="10326"/>
                    <a:pt x="15748" y="10326"/>
                  </a:cubicBezTo>
                  <a:cubicBezTo>
                    <a:pt x="15676" y="10326"/>
                    <a:pt x="15604" y="10322"/>
                    <a:pt x="15535" y="10314"/>
                  </a:cubicBezTo>
                  <a:cubicBezTo>
                    <a:pt x="15774" y="10204"/>
                    <a:pt x="15995" y="10075"/>
                    <a:pt x="16234" y="9947"/>
                  </a:cubicBezTo>
                  <a:lnTo>
                    <a:pt x="16252" y="9947"/>
                  </a:lnTo>
                  <a:cubicBezTo>
                    <a:pt x="16344" y="9928"/>
                    <a:pt x="16455" y="9910"/>
                    <a:pt x="16565" y="9873"/>
                  </a:cubicBezTo>
                  <a:cubicBezTo>
                    <a:pt x="16914" y="9726"/>
                    <a:pt x="17374" y="9505"/>
                    <a:pt x="17668" y="9175"/>
                  </a:cubicBezTo>
                  <a:cubicBezTo>
                    <a:pt x="17925" y="8880"/>
                    <a:pt x="18054" y="8531"/>
                    <a:pt x="18183" y="8200"/>
                  </a:cubicBezTo>
                  <a:cubicBezTo>
                    <a:pt x="18275" y="7943"/>
                    <a:pt x="18367" y="7685"/>
                    <a:pt x="18514" y="7465"/>
                  </a:cubicBezTo>
                  <a:cubicBezTo>
                    <a:pt x="18532" y="7446"/>
                    <a:pt x="18514" y="7410"/>
                    <a:pt x="18495" y="7391"/>
                  </a:cubicBezTo>
                  <a:cubicBezTo>
                    <a:pt x="18484" y="7386"/>
                    <a:pt x="18475" y="7384"/>
                    <a:pt x="18467" y="7384"/>
                  </a:cubicBezTo>
                  <a:cubicBezTo>
                    <a:pt x="18448" y="7384"/>
                    <a:pt x="18435" y="7397"/>
                    <a:pt x="18422" y="7410"/>
                  </a:cubicBezTo>
                  <a:cubicBezTo>
                    <a:pt x="18275" y="7649"/>
                    <a:pt x="18164" y="7906"/>
                    <a:pt x="18072" y="8145"/>
                  </a:cubicBezTo>
                  <a:cubicBezTo>
                    <a:pt x="17944" y="8494"/>
                    <a:pt x="17833" y="8825"/>
                    <a:pt x="17576" y="9101"/>
                  </a:cubicBezTo>
                  <a:cubicBezTo>
                    <a:pt x="17300" y="9432"/>
                    <a:pt x="16859" y="9634"/>
                    <a:pt x="16528" y="9763"/>
                  </a:cubicBezTo>
                  <a:lnTo>
                    <a:pt x="16510" y="9763"/>
                  </a:lnTo>
                  <a:cubicBezTo>
                    <a:pt x="16528" y="9763"/>
                    <a:pt x="16546" y="9744"/>
                    <a:pt x="16565" y="9744"/>
                  </a:cubicBezTo>
                  <a:lnTo>
                    <a:pt x="16638" y="9689"/>
                  </a:lnTo>
                  <a:cubicBezTo>
                    <a:pt x="16841" y="9579"/>
                    <a:pt x="17024" y="9432"/>
                    <a:pt x="17208" y="9266"/>
                  </a:cubicBezTo>
                  <a:cubicBezTo>
                    <a:pt x="17227" y="9230"/>
                    <a:pt x="17263" y="9211"/>
                    <a:pt x="17300" y="9193"/>
                  </a:cubicBezTo>
                  <a:cubicBezTo>
                    <a:pt x="17374" y="9138"/>
                    <a:pt x="17466" y="9064"/>
                    <a:pt x="17521" y="8991"/>
                  </a:cubicBezTo>
                  <a:cubicBezTo>
                    <a:pt x="17539" y="8954"/>
                    <a:pt x="17521" y="8917"/>
                    <a:pt x="17502" y="8917"/>
                  </a:cubicBezTo>
                  <a:cubicBezTo>
                    <a:pt x="17493" y="8908"/>
                    <a:pt x="17480" y="8903"/>
                    <a:pt x="17466" y="8903"/>
                  </a:cubicBezTo>
                  <a:cubicBezTo>
                    <a:pt x="17452" y="8903"/>
                    <a:pt x="17438" y="8908"/>
                    <a:pt x="17429" y="8917"/>
                  </a:cubicBezTo>
                  <a:cubicBezTo>
                    <a:pt x="17392" y="8991"/>
                    <a:pt x="17300" y="9046"/>
                    <a:pt x="17227" y="9101"/>
                  </a:cubicBezTo>
                  <a:cubicBezTo>
                    <a:pt x="17212" y="9116"/>
                    <a:pt x="17200" y="9128"/>
                    <a:pt x="17188" y="9138"/>
                  </a:cubicBezTo>
                  <a:lnTo>
                    <a:pt x="17188" y="9138"/>
                  </a:lnTo>
                  <a:cubicBezTo>
                    <a:pt x="17474" y="8842"/>
                    <a:pt x="17744" y="8500"/>
                    <a:pt x="17999" y="8127"/>
                  </a:cubicBezTo>
                  <a:cubicBezTo>
                    <a:pt x="18017" y="8108"/>
                    <a:pt x="17999" y="8072"/>
                    <a:pt x="17980" y="8053"/>
                  </a:cubicBezTo>
                  <a:cubicBezTo>
                    <a:pt x="17965" y="8046"/>
                    <a:pt x="17953" y="8041"/>
                    <a:pt x="17943" y="8041"/>
                  </a:cubicBezTo>
                  <a:cubicBezTo>
                    <a:pt x="17928" y="8041"/>
                    <a:pt x="17918" y="8050"/>
                    <a:pt x="17907" y="8072"/>
                  </a:cubicBezTo>
                  <a:cubicBezTo>
                    <a:pt x="17429" y="8770"/>
                    <a:pt x="16841" y="9377"/>
                    <a:pt x="16271" y="9763"/>
                  </a:cubicBezTo>
                  <a:cubicBezTo>
                    <a:pt x="16216" y="9781"/>
                    <a:pt x="16160" y="9818"/>
                    <a:pt x="16124" y="9855"/>
                  </a:cubicBezTo>
                  <a:lnTo>
                    <a:pt x="16087" y="9855"/>
                  </a:lnTo>
                  <a:cubicBezTo>
                    <a:pt x="15977" y="9892"/>
                    <a:pt x="15848" y="9928"/>
                    <a:pt x="15719" y="9947"/>
                  </a:cubicBezTo>
                  <a:cubicBezTo>
                    <a:pt x="15682" y="9965"/>
                    <a:pt x="15646" y="9965"/>
                    <a:pt x="15609" y="9983"/>
                  </a:cubicBezTo>
                  <a:lnTo>
                    <a:pt x="15701" y="9928"/>
                  </a:lnTo>
                  <a:cubicBezTo>
                    <a:pt x="15977" y="9763"/>
                    <a:pt x="16234" y="9597"/>
                    <a:pt x="16491" y="9358"/>
                  </a:cubicBezTo>
                  <a:cubicBezTo>
                    <a:pt x="17006" y="8880"/>
                    <a:pt x="17484" y="8310"/>
                    <a:pt x="17980" y="7575"/>
                  </a:cubicBezTo>
                  <a:cubicBezTo>
                    <a:pt x="17999" y="7538"/>
                    <a:pt x="17999" y="7502"/>
                    <a:pt x="17980" y="7483"/>
                  </a:cubicBezTo>
                  <a:cubicBezTo>
                    <a:pt x="17944" y="7483"/>
                    <a:pt x="17907" y="7483"/>
                    <a:pt x="17907" y="7502"/>
                  </a:cubicBezTo>
                  <a:cubicBezTo>
                    <a:pt x="17392" y="8255"/>
                    <a:pt x="16933" y="8807"/>
                    <a:pt x="16418" y="9285"/>
                  </a:cubicBezTo>
                  <a:cubicBezTo>
                    <a:pt x="16160" y="9505"/>
                    <a:pt x="15903" y="9671"/>
                    <a:pt x="15627" y="9836"/>
                  </a:cubicBezTo>
                  <a:lnTo>
                    <a:pt x="15535" y="9892"/>
                  </a:lnTo>
                  <a:cubicBezTo>
                    <a:pt x="15499" y="9910"/>
                    <a:pt x="15462" y="9947"/>
                    <a:pt x="15425" y="9965"/>
                  </a:cubicBezTo>
                  <a:cubicBezTo>
                    <a:pt x="15535" y="9855"/>
                    <a:pt x="15646" y="9744"/>
                    <a:pt x="15756" y="9653"/>
                  </a:cubicBezTo>
                  <a:cubicBezTo>
                    <a:pt x="16381" y="9083"/>
                    <a:pt x="16859" y="8402"/>
                    <a:pt x="17300" y="7759"/>
                  </a:cubicBezTo>
                  <a:cubicBezTo>
                    <a:pt x="17319" y="7741"/>
                    <a:pt x="17319" y="7704"/>
                    <a:pt x="17282" y="7685"/>
                  </a:cubicBezTo>
                  <a:cubicBezTo>
                    <a:pt x="17276" y="7680"/>
                    <a:pt x="17270" y="7678"/>
                    <a:pt x="17262" y="7678"/>
                  </a:cubicBezTo>
                  <a:cubicBezTo>
                    <a:pt x="17244" y="7678"/>
                    <a:pt x="17221" y="7691"/>
                    <a:pt x="17208" y="7704"/>
                  </a:cubicBezTo>
                  <a:cubicBezTo>
                    <a:pt x="16822" y="8274"/>
                    <a:pt x="16399" y="8862"/>
                    <a:pt x="15885" y="9377"/>
                  </a:cubicBezTo>
                  <a:cubicBezTo>
                    <a:pt x="16013" y="9175"/>
                    <a:pt x="16160" y="8972"/>
                    <a:pt x="16289" y="8770"/>
                  </a:cubicBezTo>
                  <a:cubicBezTo>
                    <a:pt x="16363" y="8678"/>
                    <a:pt x="16418" y="8568"/>
                    <a:pt x="16491" y="8476"/>
                  </a:cubicBezTo>
                  <a:cubicBezTo>
                    <a:pt x="16583" y="8347"/>
                    <a:pt x="16657" y="8219"/>
                    <a:pt x="16712" y="8090"/>
                  </a:cubicBezTo>
                  <a:cubicBezTo>
                    <a:pt x="16730" y="8072"/>
                    <a:pt x="16749" y="8035"/>
                    <a:pt x="16767" y="8016"/>
                  </a:cubicBezTo>
                  <a:cubicBezTo>
                    <a:pt x="16804" y="7980"/>
                    <a:pt x="16859" y="7924"/>
                    <a:pt x="16896" y="7888"/>
                  </a:cubicBezTo>
                  <a:cubicBezTo>
                    <a:pt x="17043" y="7741"/>
                    <a:pt x="17208" y="7594"/>
                    <a:pt x="17319" y="7410"/>
                  </a:cubicBezTo>
                  <a:cubicBezTo>
                    <a:pt x="17337" y="7373"/>
                    <a:pt x="17319" y="7355"/>
                    <a:pt x="17300" y="7336"/>
                  </a:cubicBezTo>
                  <a:cubicBezTo>
                    <a:pt x="17285" y="7329"/>
                    <a:pt x="17273" y="7324"/>
                    <a:pt x="17263" y="7324"/>
                  </a:cubicBezTo>
                  <a:cubicBezTo>
                    <a:pt x="17248" y="7324"/>
                    <a:pt x="17237" y="7333"/>
                    <a:pt x="17227" y="7355"/>
                  </a:cubicBezTo>
                  <a:cubicBezTo>
                    <a:pt x="17153" y="7483"/>
                    <a:pt x="17043" y="7575"/>
                    <a:pt x="16933" y="7685"/>
                  </a:cubicBezTo>
                  <a:cubicBezTo>
                    <a:pt x="16988" y="7594"/>
                    <a:pt x="17024" y="7502"/>
                    <a:pt x="17061" y="7410"/>
                  </a:cubicBezTo>
                  <a:cubicBezTo>
                    <a:pt x="17080" y="7355"/>
                    <a:pt x="17098" y="7299"/>
                    <a:pt x="17135" y="7226"/>
                  </a:cubicBezTo>
                  <a:cubicBezTo>
                    <a:pt x="17153" y="7171"/>
                    <a:pt x="17172" y="7116"/>
                    <a:pt x="17190" y="7060"/>
                  </a:cubicBezTo>
                  <a:cubicBezTo>
                    <a:pt x="17227" y="6950"/>
                    <a:pt x="17263" y="6840"/>
                    <a:pt x="17319" y="6766"/>
                  </a:cubicBezTo>
                  <a:cubicBezTo>
                    <a:pt x="17337" y="6748"/>
                    <a:pt x="17319" y="6711"/>
                    <a:pt x="17300" y="6693"/>
                  </a:cubicBezTo>
                  <a:cubicBezTo>
                    <a:pt x="17293" y="6685"/>
                    <a:pt x="17282" y="6681"/>
                    <a:pt x="17271" y="6681"/>
                  </a:cubicBezTo>
                  <a:cubicBezTo>
                    <a:pt x="17255" y="6681"/>
                    <a:pt x="17237" y="6690"/>
                    <a:pt x="17227" y="6711"/>
                  </a:cubicBezTo>
                  <a:cubicBezTo>
                    <a:pt x="17172" y="6785"/>
                    <a:pt x="17135" y="6913"/>
                    <a:pt x="17098" y="7024"/>
                  </a:cubicBezTo>
                  <a:cubicBezTo>
                    <a:pt x="17080" y="7079"/>
                    <a:pt x="17061" y="7134"/>
                    <a:pt x="17024" y="7189"/>
                  </a:cubicBezTo>
                  <a:cubicBezTo>
                    <a:pt x="17006" y="7244"/>
                    <a:pt x="16988" y="7318"/>
                    <a:pt x="16951" y="7373"/>
                  </a:cubicBezTo>
                  <a:cubicBezTo>
                    <a:pt x="16896" y="7520"/>
                    <a:pt x="16841" y="7667"/>
                    <a:pt x="16749" y="7814"/>
                  </a:cubicBezTo>
                  <a:cubicBezTo>
                    <a:pt x="16730" y="7851"/>
                    <a:pt x="16694" y="7906"/>
                    <a:pt x="16675" y="7961"/>
                  </a:cubicBezTo>
                  <a:cubicBezTo>
                    <a:pt x="16602" y="8035"/>
                    <a:pt x="16528" y="8108"/>
                    <a:pt x="16473" y="8182"/>
                  </a:cubicBezTo>
                  <a:cubicBezTo>
                    <a:pt x="16326" y="8366"/>
                    <a:pt x="16160" y="8531"/>
                    <a:pt x="15995" y="8697"/>
                  </a:cubicBezTo>
                  <a:cubicBezTo>
                    <a:pt x="16013" y="8678"/>
                    <a:pt x="16013" y="8660"/>
                    <a:pt x="16032" y="8641"/>
                  </a:cubicBezTo>
                  <a:cubicBezTo>
                    <a:pt x="16197" y="8421"/>
                    <a:pt x="16363" y="8200"/>
                    <a:pt x="16528" y="7961"/>
                  </a:cubicBezTo>
                  <a:cubicBezTo>
                    <a:pt x="16546" y="7943"/>
                    <a:pt x="16528" y="7906"/>
                    <a:pt x="16510" y="7888"/>
                  </a:cubicBezTo>
                  <a:cubicBezTo>
                    <a:pt x="16504" y="7882"/>
                    <a:pt x="16497" y="7880"/>
                    <a:pt x="16490" y="7880"/>
                  </a:cubicBezTo>
                  <a:cubicBezTo>
                    <a:pt x="16471" y="7880"/>
                    <a:pt x="16449" y="7893"/>
                    <a:pt x="16436" y="7906"/>
                  </a:cubicBezTo>
                  <a:cubicBezTo>
                    <a:pt x="16271" y="8127"/>
                    <a:pt x="16105" y="8366"/>
                    <a:pt x="15940" y="8586"/>
                  </a:cubicBezTo>
                  <a:cubicBezTo>
                    <a:pt x="15829" y="8733"/>
                    <a:pt x="15719" y="8899"/>
                    <a:pt x="15609" y="9046"/>
                  </a:cubicBezTo>
                  <a:cubicBezTo>
                    <a:pt x="15572" y="9083"/>
                    <a:pt x="15535" y="9119"/>
                    <a:pt x="15480" y="9156"/>
                  </a:cubicBezTo>
                  <a:cubicBezTo>
                    <a:pt x="15352" y="9285"/>
                    <a:pt x="15223" y="9414"/>
                    <a:pt x="15094" y="9524"/>
                  </a:cubicBezTo>
                  <a:cubicBezTo>
                    <a:pt x="15241" y="9285"/>
                    <a:pt x="15407" y="9064"/>
                    <a:pt x="15572" y="8844"/>
                  </a:cubicBezTo>
                  <a:cubicBezTo>
                    <a:pt x="15756" y="8678"/>
                    <a:pt x="15921" y="8476"/>
                    <a:pt x="16068" y="8237"/>
                  </a:cubicBezTo>
                  <a:cubicBezTo>
                    <a:pt x="16124" y="8163"/>
                    <a:pt x="16197" y="8072"/>
                    <a:pt x="16252" y="7980"/>
                  </a:cubicBezTo>
                  <a:cubicBezTo>
                    <a:pt x="16344" y="7814"/>
                    <a:pt x="16473" y="7649"/>
                    <a:pt x="16583" y="7483"/>
                  </a:cubicBezTo>
                  <a:cubicBezTo>
                    <a:pt x="16602" y="7446"/>
                    <a:pt x="16638" y="7410"/>
                    <a:pt x="16675" y="7373"/>
                  </a:cubicBezTo>
                  <a:cubicBezTo>
                    <a:pt x="16730" y="7299"/>
                    <a:pt x="16785" y="7244"/>
                    <a:pt x="16822" y="7171"/>
                  </a:cubicBezTo>
                  <a:cubicBezTo>
                    <a:pt x="16841" y="7152"/>
                    <a:pt x="16841" y="7116"/>
                    <a:pt x="16804" y="7097"/>
                  </a:cubicBezTo>
                  <a:cubicBezTo>
                    <a:pt x="16785" y="7097"/>
                    <a:pt x="16749" y="7097"/>
                    <a:pt x="16730" y="7116"/>
                  </a:cubicBezTo>
                  <a:cubicBezTo>
                    <a:pt x="16694" y="7189"/>
                    <a:pt x="16657" y="7244"/>
                    <a:pt x="16602" y="7299"/>
                  </a:cubicBezTo>
                  <a:cubicBezTo>
                    <a:pt x="16565" y="7336"/>
                    <a:pt x="16528" y="7391"/>
                    <a:pt x="16491" y="7428"/>
                  </a:cubicBezTo>
                  <a:cubicBezTo>
                    <a:pt x="16455" y="7483"/>
                    <a:pt x="16418" y="7520"/>
                    <a:pt x="16399" y="7575"/>
                  </a:cubicBezTo>
                  <a:cubicBezTo>
                    <a:pt x="16381" y="7575"/>
                    <a:pt x="16363" y="7594"/>
                    <a:pt x="16363" y="7594"/>
                  </a:cubicBezTo>
                  <a:cubicBezTo>
                    <a:pt x="16142" y="7924"/>
                    <a:pt x="15903" y="8255"/>
                    <a:pt x="15664" y="8549"/>
                  </a:cubicBezTo>
                  <a:cubicBezTo>
                    <a:pt x="15609" y="8623"/>
                    <a:pt x="15554" y="8697"/>
                    <a:pt x="15499" y="8770"/>
                  </a:cubicBezTo>
                  <a:cubicBezTo>
                    <a:pt x="15388" y="8880"/>
                    <a:pt x="15260" y="8991"/>
                    <a:pt x="15131" y="9083"/>
                  </a:cubicBezTo>
                  <a:cubicBezTo>
                    <a:pt x="15278" y="8917"/>
                    <a:pt x="15407" y="8752"/>
                    <a:pt x="15517" y="8568"/>
                  </a:cubicBezTo>
                  <a:cubicBezTo>
                    <a:pt x="15554" y="8513"/>
                    <a:pt x="15590" y="8476"/>
                    <a:pt x="15627" y="8421"/>
                  </a:cubicBezTo>
                  <a:cubicBezTo>
                    <a:pt x="15793" y="8163"/>
                    <a:pt x="15977" y="7906"/>
                    <a:pt x="16087" y="7612"/>
                  </a:cubicBezTo>
                  <a:cubicBezTo>
                    <a:pt x="16271" y="7391"/>
                    <a:pt x="16473" y="7152"/>
                    <a:pt x="16657" y="6858"/>
                  </a:cubicBezTo>
                  <a:cubicBezTo>
                    <a:pt x="16675" y="6840"/>
                    <a:pt x="16675" y="6803"/>
                    <a:pt x="16638" y="6785"/>
                  </a:cubicBezTo>
                  <a:cubicBezTo>
                    <a:pt x="16633" y="6779"/>
                    <a:pt x="16626" y="6777"/>
                    <a:pt x="16618" y="6777"/>
                  </a:cubicBezTo>
                  <a:cubicBezTo>
                    <a:pt x="16600" y="6777"/>
                    <a:pt x="16578" y="6790"/>
                    <a:pt x="16565" y="6803"/>
                  </a:cubicBezTo>
                  <a:cubicBezTo>
                    <a:pt x="16436" y="6987"/>
                    <a:pt x="16307" y="7171"/>
                    <a:pt x="16179" y="7336"/>
                  </a:cubicBezTo>
                  <a:cubicBezTo>
                    <a:pt x="16252" y="7116"/>
                    <a:pt x="16344" y="6877"/>
                    <a:pt x="16436" y="6674"/>
                  </a:cubicBezTo>
                  <a:cubicBezTo>
                    <a:pt x="16455" y="6601"/>
                    <a:pt x="16491" y="6527"/>
                    <a:pt x="16510" y="6472"/>
                  </a:cubicBezTo>
                  <a:cubicBezTo>
                    <a:pt x="16546" y="6380"/>
                    <a:pt x="16565" y="6307"/>
                    <a:pt x="16583" y="6215"/>
                  </a:cubicBezTo>
                  <a:cubicBezTo>
                    <a:pt x="16620" y="6068"/>
                    <a:pt x="16638" y="5939"/>
                    <a:pt x="16730" y="5829"/>
                  </a:cubicBezTo>
                  <a:cubicBezTo>
                    <a:pt x="16749" y="5792"/>
                    <a:pt x="16749" y="5773"/>
                    <a:pt x="16730" y="5755"/>
                  </a:cubicBezTo>
                  <a:cubicBezTo>
                    <a:pt x="16721" y="5746"/>
                    <a:pt x="16707" y="5741"/>
                    <a:pt x="16694" y="5741"/>
                  </a:cubicBezTo>
                  <a:cubicBezTo>
                    <a:pt x="16680" y="5741"/>
                    <a:pt x="16666" y="5746"/>
                    <a:pt x="16657" y="5755"/>
                  </a:cubicBezTo>
                  <a:cubicBezTo>
                    <a:pt x="16546" y="5884"/>
                    <a:pt x="16510" y="6049"/>
                    <a:pt x="16473" y="6196"/>
                  </a:cubicBezTo>
                  <a:cubicBezTo>
                    <a:pt x="16455" y="6270"/>
                    <a:pt x="16436" y="6362"/>
                    <a:pt x="16399" y="6435"/>
                  </a:cubicBezTo>
                  <a:cubicBezTo>
                    <a:pt x="16381" y="6490"/>
                    <a:pt x="16363" y="6564"/>
                    <a:pt x="16326" y="6638"/>
                  </a:cubicBezTo>
                  <a:cubicBezTo>
                    <a:pt x="16216" y="6895"/>
                    <a:pt x="16105" y="7189"/>
                    <a:pt x="16013" y="7465"/>
                  </a:cubicBezTo>
                  <a:cubicBezTo>
                    <a:pt x="16013" y="7502"/>
                    <a:pt x="15995" y="7538"/>
                    <a:pt x="15995" y="7557"/>
                  </a:cubicBezTo>
                  <a:cubicBezTo>
                    <a:pt x="15958" y="7594"/>
                    <a:pt x="15940" y="7630"/>
                    <a:pt x="15921" y="7649"/>
                  </a:cubicBezTo>
                  <a:cubicBezTo>
                    <a:pt x="15866" y="7722"/>
                    <a:pt x="15793" y="7777"/>
                    <a:pt x="15738" y="7833"/>
                  </a:cubicBezTo>
                  <a:cubicBezTo>
                    <a:pt x="15701" y="7888"/>
                    <a:pt x="15646" y="7924"/>
                    <a:pt x="15609" y="7961"/>
                  </a:cubicBezTo>
                  <a:cubicBezTo>
                    <a:pt x="15627" y="7943"/>
                    <a:pt x="15627" y="7924"/>
                    <a:pt x="15646" y="7888"/>
                  </a:cubicBezTo>
                  <a:cubicBezTo>
                    <a:pt x="15756" y="7649"/>
                    <a:pt x="15829" y="7446"/>
                    <a:pt x="15903" y="7244"/>
                  </a:cubicBezTo>
                  <a:cubicBezTo>
                    <a:pt x="15903" y="7207"/>
                    <a:pt x="15921" y="7171"/>
                    <a:pt x="15921" y="7134"/>
                  </a:cubicBezTo>
                  <a:cubicBezTo>
                    <a:pt x="15958" y="7024"/>
                    <a:pt x="15977" y="6932"/>
                    <a:pt x="16032" y="6858"/>
                  </a:cubicBezTo>
                  <a:cubicBezTo>
                    <a:pt x="16050" y="6840"/>
                    <a:pt x="16050" y="6803"/>
                    <a:pt x="16032" y="6785"/>
                  </a:cubicBezTo>
                  <a:cubicBezTo>
                    <a:pt x="16023" y="6775"/>
                    <a:pt x="16009" y="6771"/>
                    <a:pt x="15995" y="6771"/>
                  </a:cubicBezTo>
                  <a:cubicBezTo>
                    <a:pt x="15981" y="6771"/>
                    <a:pt x="15967" y="6775"/>
                    <a:pt x="15958" y="6785"/>
                  </a:cubicBezTo>
                  <a:cubicBezTo>
                    <a:pt x="15866" y="6895"/>
                    <a:pt x="15848" y="7005"/>
                    <a:pt x="15811" y="7116"/>
                  </a:cubicBezTo>
                  <a:cubicBezTo>
                    <a:pt x="15811" y="7152"/>
                    <a:pt x="15811" y="7189"/>
                    <a:pt x="15793" y="7226"/>
                  </a:cubicBezTo>
                  <a:cubicBezTo>
                    <a:pt x="15738" y="7410"/>
                    <a:pt x="15664" y="7612"/>
                    <a:pt x="15554" y="7851"/>
                  </a:cubicBezTo>
                  <a:cubicBezTo>
                    <a:pt x="15462" y="8053"/>
                    <a:pt x="15370" y="8237"/>
                    <a:pt x="15278" y="8421"/>
                  </a:cubicBezTo>
                  <a:cubicBezTo>
                    <a:pt x="15168" y="8549"/>
                    <a:pt x="15076" y="8678"/>
                    <a:pt x="14947" y="8807"/>
                  </a:cubicBezTo>
                  <a:cubicBezTo>
                    <a:pt x="14874" y="8862"/>
                    <a:pt x="14818" y="8936"/>
                    <a:pt x="14763" y="9009"/>
                  </a:cubicBezTo>
                  <a:cubicBezTo>
                    <a:pt x="14708" y="9064"/>
                    <a:pt x="14671" y="9138"/>
                    <a:pt x="14616" y="9193"/>
                  </a:cubicBezTo>
                  <a:cubicBezTo>
                    <a:pt x="14598" y="9211"/>
                    <a:pt x="14579" y="9211"/>
                    <a:pt x="14561" y="9230"/>
                  </a:cubicBezTo>
                  <a:cubicBezTo>
                    <a:pt x="14708" y="8991"/>
                    <a:pt x="14855" y="8752"/>
                    <a:pt x="15002" y="8531"/>
                  </a:cubicBezTo>
                  <a:cubicBezTo>
                    <a:pt x="15204" y="8237"/>
                    <a:pt x="15352" y="7906"/>
                    <a:pt x="15499" y="7575"/>
                  </a:cubicBezTo>
                  <a:cubicBezTo>
                    <a:pt x="15554" y="7483"/>
                    <a:pt x="15590" y="7355"/>
                    <a:pt x="15646" y="7263"/>
                  </a:cubicBezTo>
                  <a:cubicBezTo>
                    <a:pt x="15719" y="7116"/>
                    <a:pt x="15756" y="6968"/>
                    <a:pt x="15811" y="6821"/>
                  </a:cubicBezTo>
                  <a:cubicBezTo>
                    <a:pt x="15866" y="6638"/>
                    <a:pt x="15921" y="6454"/>
                    <a:pt x="16032" y="6288"/>
                  </a:cubicBezTo>
                  <a:cubicBezTo>
                    <a:pt x="16032" y="6270"/>
                    <a:pt x="16032" y="6233"/>
                    <a:pt x="16013" y="6215"/>
                  </a:cubicBezTo>
                  <a:cubicBezTo>
                    <a:pt x="16003" y="6209"/>
                    <a:pt x="15992" y="6207"/>
                    <a:pt x="15981" y="6207"/>
                  </a:cubicBezTo>
                  <a:cubicBezTo>
                    <a:pt x="15957" y="6207"/>
                    <a:pt x="15934" y="6220"/>
                    <a:pt x="15921" y="6233"/>
                  </a:cubicBezTo>
                  <a:cubicBezTo>
                    <a:pt x="15829" y="6399"/>
                    <a:pt x="15756" y="6601"/>
                    <a:pt x="15701" y="6785"/>
                  </a:cubicBezTo>
                  <a:cubicBezTo>
                    <a:pt x="15664" y="6932"/>
                    <a:pt x="15609" y="7079"/>
                    <a:pt x="15554" y="7207"/>
                  </a:cubicBezTo>
                  <a:cubicBezTo>
                    <a:pt x="15499" y="7318"/>
                    <a:pt x="15443" y="7428"/>
                    <a:pt x="15407" y="7538"/>
                  </a:cubicBezTo>
                  <a:cubicBezTo>
                    <a:pt x="15260" y="7851"/>
                    <a:pt x="15113" y="8182"/>
                    <a:pt x="14929" y="8476"/>
                  </a:cubicBezTo>
                  <a:cubicBezTo>
                    <a:pt x="14745" y="8752"/>
                    <a:pt x="14561" y="9027"/>
                    <a:pt x="14396" y="9303"/>
                  </a:cubicBezTo>
                  <a:cubicBezTo>
                    <a:pt x="14377" y="9322"/>
                    <a:pt x="14377" y="9340"/>
                    <a:pt x="14359" y="9358"/>
                  </a:cubicBezTo>
                  <a:cubicBezTo>
                    <a:pt x="14340" y="9358"/>
                    <a:pt x="14340" y="9377"/>
                    <a:pt x="14322" y="9377"/>
                  </a:cubicBezTo>
                  <a:cubicBezTo>
                    <a:pt x="14285" y="9414"/>
                    <a:pt x="14248" y="9469"/>
                    <a:pt x="14212" y="9524"/>
                  </a:cubicBezTo>
                  <a:cubicBezTo>
                    <a:pt x="14193" y="9542"/>
                    <a:pt x="14175" y="9579"/>
                    <a:pt x="14157" y="9597"/>
                  </a:cubicBezTo>
                  <a:cubicBezTo>
                    <a:pt x="14120" y="9653"/>
                    <a:pt x="14046" y="9726"/>
                    <a:pt x="13973" y="9800"/>
                  </a:cubicBezTo>
                  <a:cubicBezTo>
                    <a:pt x="14009" y="9726"/>
                    <a:pt x="14065" y="9653"/>
                    <a:pt x="14101" y="9561"/>
                  </a:cubicBezTo>
                  <a:cubicBezTo>
                    <a:pt x="14120" y="9542"/>
                    <a:pt x="14120" y="9524"/>
                    <a:pt x="14138" y="9505"/>
                  </a:cubicBezTo>
                  <a:cubicBezTo>
                    <a:pt x="14193" y="9432"/>
                    <a:pt x="14248" y="9340"/>
                    <a:pt x="14322" y="9248"/>
                  </a:cubicBezTo>
                  <a:cubicBezTo>
                    <a:pt x="14377" y="9175"/>
                    <a:pt x="14432" y="9083"/>
                    <a:pt x="14487" y="9009"/>
                  </a:cubicBezTo>
                  <a:cubicBezTo>
                    <a:pt x="14708" y="8660"/>
                    <a:pt x="14910" y="8310"/>
                    <a:pt x="15113" y="7980"/>
                  </a:cubicBezTo>
                  <a:cubicBezTo>
                    <a:pt x="15131" y="7924"/>
                    <a:pt x="15168" y="7869"/>
                    <a:pt x="15204" y="7814"/>
                  </a:cubicBezTo>
                  <a:cubicBezTo>
                    <a:pt x="15370" y="7538"/>
                    <a:pt x="15517" y="7281"/>
                    <a:pt x="15590" y="6968"/>
                  </a:cubicBezTo>
                  <a:cubicBezTo>
                    <a:pt x="15627" y="6877"/>
                    <a:pt x="15646" y="6785"/>
                    <a:pt x="15682" y="6674"/>
                  </a:cubicBezTo>
                  <a:cubicBezTo>
                    <a:pt x="15774" y="6380"/>
                    <a:pt x="15866" y="6068"/>
                    <a:pt x="15866" y="5755"/>
                  </a:cubicBezTo>
                  <a:cubicBezTo>
                    <a:pt x="15866" y="5718"/>
                    <a:pt x="15848" y="5700"/>
                    <a:pt x="15811" y="5700"/>
                  </a:cubicBezTo>
                  <a:cubicBezTo>
                    <a:pt x="15793" y="5700"/>
                    <a:pt x="15756" y="5718"/>
                    <a:pt x="15756" y="5755"/>
                  </a:cubicBezTo>
                  <a:cubicBezTo>
                    <a:pt x="15756" y="6049"/>
                    <a:pt x="15664" y="6362"/>
                    <a:pt x="15572" y="6656"/>
                  </a:cubicBezTo>
                  <a:cubicBezTo>
                    <a:pt x="15554" y="6748"/>
                    <a:pt x="15517" y="6840"/>
                    <a:pt x="15499" y="6932"/>
                  </a:cubicBezTo>
                  <a:cubicBezTo>
                    <a:pt x="15407" y="7244"/>
                    <a:pt x="15278" y="7483"/>
                    <a:pt x="15113" y="7759"/>
                  </a:cubicBezTo>
                  <a:cubicBezTo>
                    <a:pt x="15076" y="7814"/>
                    <a:pt x="15039" y="7869"/>
                    <a:pt x="15002" y="7924"/>
                  </a:cubicBezTo>
                  <a:cubicBezTo>
                    <a:pt x="14874" y="8182"/>
                    <a:pt x="14726" y="8439"/>
                    <a:pt x="14561" y="8697"/>
                  </a:cubicBezTo>
                  <a:cubicBezTo>
                    <a:pt x="14579" y="8605"/>
                    <a:pt x="14616" y="8513"/>
                    <a:pt x="14653" y="8439"/>
                  </a:cubicBezTo>
                  <a:cubicBezTo>
                    <a:pt x="14726" y="8274"/>
                    <a:pt x="14818" y="8127"/>
                    <a:pt x="14892" y="7980"/>
                  </a:cubicBezTo>
                  <a:cubicBezTo>
                    <a:pt x="15039" y="7667"/>
                    <a:pt x="15204" y="7355"/>
                    <a:pt x="15352" y="7005"/>
                  </a:cubicBezTo>
                  <a:cubicBezTo>
                    <a:pt x="15462" y="6729"/>
                    <a:pt x="15499" y="6435"/>
                    <a:pt x="15535" y="6251"/>
                  </a:cubicBezTo>
                  <a:cubicBezTo>
                    <a:pt x="15554" y="6123"/>
                    <a:pt x="15572" y="5994"/>
                    <a:pt x="15609" y="5865"/>
                  </a:cubicBezTo>
                  <a:cubicBezTo>
                    <a:pt x="15664" y="5590"/>
                    <a:pt x="15738" y="5277"/>
                    <a:pt x="15682" y="4965"/>
                  </a:cubicBezTo>
                  <a:cubicBezTo>
                    <a:pt x="15682" y="4928"/>
                    <a:pt x="15664" y="4909"/>
                    <a:pt x="15627" y="4909"/>
                  </a:cubicBezTo>
                  <a:cubicBezTo>
                    <a:pt x="15590" y="4928"/>
                    <a:pt x="15572" y="4946"/>
                    <a:pt x="15572" y="4983"/>
                  </a:cubicBezTo>
                  <a:cubicBezTo>
                    <a:pt x="15627" y="5277"/>
                    <a:pt x="15572" y="5553"/>
                    <a:pt x="15499" y="5847"/>
                  </a:cubicBezTo>
                  <a:cubicBezTo>
                    <a:pt x="15480" y="5976"/>
                    <a:pt x="15443" y="6104"/>
                    <a:pt x="15425" y="6233"/>
                  </a:cubicBezTo>
                  <a:cubicBezTo>
                    <a:pt x="15407" y="6417"/>
                    <a:pt x="15352" y="6711"/>
                    <a:pt x="15241" y="6968"/>
                  </a:cubicBezTo>
                  <a:cubicBezTo>
                    <a:pt x="15149" y="7226"/>
                    <a:pt x="15021" y="7465"/>
                    <a:pt x="14892" y="7722"/>
                  </a:cubicBezTo>
                  <a:cubicBezTo>
                    <a:pt x="14910" y="7667"/>
                    <a:pt x="14929" y="7630"/>
                    <a:pt x="14929" y="7575"/>
                  </a:cubicBezTo>
                  <a:cubicBezTo>
                    <a:pt x="14965" y="7428"/>
                    <a:pt x="14984" y="7281"/>
                    <a:pt x="15002" y="7152"/>
                  </a:cubicBezTo>
                  <a:cubicBezTo>
                    <a:pt x="15021" y="6932"/>
                    <a:pt x="15057" y="6729"/>
                    <a:pt x="15113" y="6527"/>
                  </a:cubicBezTo>
                  <a:cubicBezTo>
                    <a:pt x="15168" y="6307"/>
                    <a:pt x="15204" y="6086"/>
                    <a:pt x="15241" y="5865"/>
                  </a:cubicBezTo>
                  <a:cubicBezTo>
                    <a:pt x="15241" y="5792"/>
                    <a:pt x="15260" y="5737"/>
                    <a:pt x="15260" y="5663"/>
                  </a:cubicBezTo>
                  <a:cubicBezTo>
                    <a:pt x="15278" y="5461"/>
                    <a:pt x="15296" y="5222"/>
                    <a:pt x="15388" y="5075"/>
                  </a:cubicBezTo>
                  <a:cubicBezTo>
                    <a:pt x="15407" y="5056"/>
                    <a:pt x="15388" y="5020"/>
                    <a:pt x="15370" y="5001"/>
                  </a:cubicBezTo>
                  <a:cubicBezTo>
                    <a:pt x="15359" y="4996"/>
                    <a:pt x="15350" y="4994"/>
                    <a:pt x="15342" y="4994"/>
                  </a:cubicBezTo>
                  <a:cubicBezTo>
                    <a:pt x="15322" y="4994"/>
                    <a:pt x="15309" y="5007"/>
                    <a:pt x="15296" y="5020"/>
                  </a:cubicBezTo>
                  <a:cubicBezTo>
                    <a:pt x="15186" y="5185"/>
                    <a:pt x="15168" y="5443"/>
                    <a:pt x="15149" y="5645"/>
                  </a:cubicBezTo>
                  <a:cubicBezTo>
                    <a:pt x="15149" y="5718"/>
                    <a:pt x="15149" y="5792"/>
                    <a:pt x="15131" y="5847"/>
                  </a:cubicBezTo>
                  <a:cubicBezTo>
                    <a:pt x="15094" y="6068"/>
                    <a:pt x="15076" y="6288"/>
                    <a:pt x="15002" y="6509"/>
                  </a:cubicBezTo>
                  <a:cubicBezTo>
                    <a:pt x="14947" y="6711"/>
                    <a:pt x="14929" y="6913"/>
                    <a:pt x="14892" y="7134"/>
                  </a:cubicBezTo>
                  <a:cubicBezTo>
                    <a:pt x="14874" y="7263"/>
                    <a:pt x="14855" y="7410"/>
                    <a:pt x="14837" y="7557"/>
                  </a:cubicBezTo>
                  <a:cubicBezTo>
                    <a:pt x="14782" y="7814"/>
                    <a:pt x="14653" y="8035"/>
                    <a:pt x="14524" y="8255"/>
                  </a:cubicBezTo>
                  <a:cubicBezTo>
                    <a:pt x="14520" y="8260"/>
                    <a:pt x="14517" y="8264"/>
                    <a:pt x="14514" y="8268"/>
                  </a:cubicBezTo>
                  <a:lnTo>
                    <a:pt x="14514" y="8268"/>
                  </a:lnTo>
                  <a:cubicBezTo>
                    <a:pt x="14638" y="7908"/>
                    <a:pt x="14710" y="7548"/>
                    <a:pt x="14782" y="7171"/>
                  </a:cubicBezTo>
                  <a:lnTo>
                    <a:pt x="14800" y="7060"/>
                  </a:lnTo>
                  <a:cubicBezTo>
                    <a:pt x="14837" y="6821"/>
                    <a:pt x="14892" y="6582"/>
                    <a:pt x="14929" y="6343"/>
                  </a:cubicBezTo>
                  <a:cubicBezTo>
                    <a:pt x="14947" y="6196"/>
                    <a:pt x="14984" y="6012"/>
                    <a:pt x="15002" y="5829"/>
                  </a:cubicBezTo>
                  <a:lnTo>
                    <a:pt x="15002" y="5810"/>
                  </a:lnTo>
                  <a:cubicBezTo>
                    <a:pt x="15002" y="5737"/>
                    <a:pt x="15002" y="5682"/>
                    <a:pt x="15057" y="5626"/>
                  </a:cubicBezTo>
                  <a:cubicBezTo>
                    <a:pt x="15076" y="5590"/>
                    <a:pt x="15057" y="5571"/>
                    <a:pt x="15039" y="5553"/>
                  </a:cubicBezTo>
                  <a:cubicBezTo>
                    <a:pt x="15030" y="5544"/>
                    <a:pt x="15016" y="5539"/>
                    <a:pt x="15002" y="5539"/>
                  </a:cubicBezTo>
                  <a:cubicBezTo>
                    <a:pt x="14988" y="5539"/>
                    <a:pt x="14975" y="5544"/>
                    <a:pt x="14965" y="5553"/>
                  </a:cubicBezTo>
                  <a:cubicBezTo>
                    <a:pt x="14910" y="5626"/>
                    <a:pt x="14892" y="5718"/>
                    <a:pt x="14892" y="5792"/>
                  </a:cubicBezTo>
                  <a:lnTo>
                    <a:pt x="14892" y="5829"/>
                  </a:lnTo>
                  <a:cubicBezTo>
                    <a:pt x="14874" y="5994"/>
                    <a:pt x="14837" y="6178"/>
                    <a:pt x="14818" y="6325"/>
                  </a:cubicBezTo>
                  <a:cubicBezTo>
                    <a:pt x="14782" y="6564"/>
                    <a:pt x="14745" y="6803"/>
                    <a:pt x="14690" y="7042"/>
                  </a:cubicBezTo>
                  <a:lnTo>
                    <a:pt x="14671" y="7152"/>
                  </a:lnTo>
                  <a:cubicBezTo>
                    <a:pt x="14579" y="7667"/>
                    <a:pt x="14469" y="8145"/>
                    <a:pt x="14248" y="8641"/>
                  </a:cubicBezTo>
                  <a:cubicBezTo>
                    <a:pt x="14138" y="8880"/>
                    <a:pt x="14009" y="9119"/>
                    <a:pt x="13899" y="9340"/>
                  </a:cubicBezTo>
                  <a:cubicBezTo>
                    <a:pt x="13899" y="9328"/>
                    <a:pt x="13899" y="9316"/>
                    <a:pt x="13899" y="9303"/>
                  </a:cubicBezTo>
                  <a:lnTo>
                    <a:pt x="13918" y="9285"/>
                  </a:lnTo>
                  <a:cubicBezTo>
                    <a:pt x="13936" y="9211"/>
                    <a:pt x="13954" y="9138"/>
                    <a:pt x="13973" y="9064"/>
                  </a:cubicBezTo>
                  <a:cubicBezTo>
                    <a:pt x="14120" y="8715"/>
                    <a:pt x="14212" y="8366"/>
                    <a:pt x="14304" y="8016"/>
                  </a:cubicBezTo>
                  <a:cubicBezTo>
                    <a:pt x="14322" y="7906"/>
                    <a:pt x="14359" y="7814"/>
                    <a:pt x="14377" y="7704"/>
                  </a:cubicBezTo>
                  <a:cubicBezTo>
                    <a:pt x="14432" y="7538"/>
                    <a:pt x="14469" y="7373"/>
                    <a:pt x="14506" y="7207"/>
                  </a:cubicBezTo>
                  <a:cubicBezTo>
                    <a:pt x="14543" y="7042"/>
                    <a:pt x="14579" y="6877"/>
                    <a:pt x="14635" y="6693"/>
                  </a:cubicBezTo>
                  <a:cubicBezTo>
                    <a:pt x="14671" y="6527"/>
                    <a:pt x="14708" y="6343"/>
                    <a:pt x="14745" y="6160"/>
                  </a:cubicBezTo>
                  <a:cubicBezTo>
                    <a:pt x="14745" y="6068"/>
                    <a:pt x="14763" y="5957"/>
                    <a:pt x="14782" y="5865"/>
                  </a:cubicBezTo>
                  <a:lnTo>
                    <a:pt x="14800" y="5755"/>
                  </a:lnTo>
                  <a:cubicBezTo>
                    <a:pt x="14837" y="5571"/>
                    <a:pt x="14892" y="5387"/>
                    <a:pt x="14874" y="5204"/>
                  </a:cubicBezTo>
                  <a:cubicBezTo>
                    <a:pt x="14874" y="5167"/>
                    <a:pt x="14837" y="5148"/>
                    <a:pt x="14818" y="5148"/>
                  </a:cubicBezTo>
                  <a:cubicBezTo>
                    <a:pt x="14782" y="5148"/>
                    <a:pt x="14763" y="5167"/>
                    <a:pt x="14763" y="5204"/>
                  </a:cubicBezTo>
                  <a:cubicBezTo>
                    <a:pt x="14782" y="5387"/>
                    <a:pt x="14745" y="5553"/>
                    <a:pt x="14708" y="5737"/>
                  </a:cubicBezTo>
                  <a:cubicBezTo>
                    <a:pt x="14690" y="5773"/>
                    <a:pt x="14690" y="5810"/>
                    <a:pt x="14690" y="5847"/>
                  </a:cubicBezTo>
                  <a:cubicBezTo>
                    <a:pt x="14671" y="5939"/>
                    <a:pt x="14653" y="6049"/>
                    <a:pt x="14635" y="6141"/>
                  </a:cubicBezTo>
                  <a:cubicBezTo>
                    <a:pt x="14598" y="6325"/>
                    <a:pt x="14579" y="6509"/>
                    <a:pt x="14524" y="6674"/>
                  </a:cubicBezTo>
                  <a:cubicBezTo>
                    <a:pt x="14487" y="6840"/>
                    <a:pt x="14432" y="7024"/>
                    <a:pt x="14396" y="7189"/>
                  </a:cubicBezTo>
                  <a:cubicBezTo>
                    <a:pt x="14359" y="7336"/>
                    <a:pt x="14322" y="7502"/>
                    <a:pt x="14285" y="7667"/>
                  </a:cubicBezTo>
                  <a:cubicBezTo>
                    <a:pt x="14248" y="7777"/>
                    <a:pt x="14212" y="7888"/>
                    <a:pt x="14193" y="7998"/>
                  </a:cubicBezTo>
                  <a:cubicBezTo>
                    <a:pt x="14101" y="8347"/>
                    <a:pt x="14009" y="8678"/>
                    <a:pt x="13881" y="9027"/>
                  </a:cubicBezTo>
                  <a:cubicBezTo>
                    <a:pt x="13844" y="9101"/>
                    <a:pt x="13826" y="9175"/>
                    <a:pt x="13807" y="9248"/>
                  </a:cubicBezTo>
                  <a:lnTo>
                    <a:pt x="13807" y="9266"/>
                  </a:lnTo>
                  <a:cubicBezTo>
                    <a:pt x="13789" y="9358"/>
                    <a:pt x="13752" y="9432"/>
                    <a:pt x="13715" y="9505"/>
                  </a:cubicBezTo>
                  <a:cubicBezTo>
                    <a:pt x="13706" y="9515"/>
                    <a:pt x="13702" y="9524"/>
                    <a:pt x="13699" y="9533"/>
                  </a:cubicBezTo>
                  <a:lnTo>
                    <a:pt x="13699" y="9533"/>
                  </a:lnTo>
                  <a:cubicBezTo>
                    <a:pt x="13717" y="9323"/>
                    <a:pt x="13734" y="9129"/>
                    <a:pt x="13734" y="8917"/>
                  </a:cubicBezTo>
                  <a:cubicBezTo>
                    <a:pt x="13844" y="8476"/>
                    <a:pt x="13991" y="8016"/>
                    <a:pt x="14193" y="7483"/>
                  </a:cubicBezTo>
                  <a:cubicBezTo>
                    <a:pt x="14285" y="7207"/>
                    <a:pt x="14340" y="6913"/>
                    <a:pt x="14359" y="6601"/>
                  </a:cubicBezTo>
                  <a:cubicBezTo>
                    <a:pt x="14359" y="6527"/>
                    <a:pt x="14377" y="6472"/>
                    <a:pt x="14377" y="6399"/>
                  </a:cubicBezTo>
                  <a:cubicBezTo>
                    <a:pt x="14377" y="6031"/>
                    <a:pt x="14396" y="5626"/>
                    <a:pt x="14579" y="5295"/>
                  </a:cubicBezTo>
                  <a:cubicBezTo>
                    <a:pt x="14598" y="5259"/>
                    <a:pt x="14579" y="5240"/>
                    <a:pt x="14561" y="5222"/>
                  </a:cubicBezTo>
                  <a:cubicBezTo>
                    <a:pt x="14550" y="5217"/>
                    <a:pt x="14541" y="5214"/>
                    <a:pt x="14533" y="5214"/>
                  </a:cubicBezTo>
                  <a:cubicBezTo>
                    <a:pt x="14513" y="5214"/>
                    <a:pt x="14500" y="5227"/>
                    <a:pt x="14487" y="5240"/>
                  </a:cubicBezTo>
                  <a:cubicBezTo>
                    <a:pt x="14285" y="5590"/>
                    <a:pt x="14267" y="6012"/>
                    <a:pt x="14267" y="6399"/>
                  </a:cubicBezTo>
                  <a:cubicBezTo>
                    <a:pt x="14267" y="6472"/>
                    <a:pt x="14267" y="6527"/>
                    <a:pt x="14248" y="6601"/>
                  </a:cubicBezTo>
                  <a:cubicBezTo>
                    <a:pt x="14248" y="6895"/>
                    <a:pt x="14193" y="7171"/>
                    <a:pt x="14083" y="7446"/>
                  </a:cubicBezTo>
                  <a:cubicBezTo>
                    <a:pt x="14009" y="7685"/>
                    <a:pt x="13918" y="7906"/>
                    <a:pt x="13844" y="8127"/>
                  </a:cubicBezTo>
                  <a:cubicBezTo>
                    <a:pt x="13881" y="7980"/>
                    <a:pt x="13881" y="7814"/>
                    <a:pt x="13899" y="7667"/>
                  </a:cubicBezTo>
                  <a:lnTo>
                    <a:pt x="13918" y="7575"/>
                  </a:lnTo>
                  <a:cubicBezTo>
                    <a:pt x="13918" y="7465"/>
                    <a:pt x="13936" y="7355"/>
                    <a:pt x="13954" y="7263"/>
                  </a:cubicBezTo>
                  <a:cubicBezTo>
                    <a:pt x="13973" y="7171"/>
                    <a:pt x="13991" y="7060"/>
                    <a:pt x="14009" y="6968"/>
                  </a:cubicBezTo>
                  <a:cubicBezTo>
                    <a:pt x="14009" y="6913"/>
                    <a:pt x="14009" y="6821"/>
                    <a:pt x="14009" y="6729"/>
                  </a:cubicBezTo>
                  <a:cubicBezTo>
                    <a:pt x="14009" y="6509"/>
                    <a:pt x="14028" y="6123"/>
                    <a:pt x="14138" y="6049"/>
                  </a:cubicBezTo>
                  <a:cubicBezTo>
                    <a:pt x="14157" y="6031"/>
                    <a:pt x="14175" y="5994"/>
                    <a:pt x="14157" y="5976"/>
                  </a:cubicBezTo>
                  <a:cubicBezTo>
                    <a:pt x="14146" y="5954"/>
                    <a:pt x="14129" y="5945"/>
                    <a:pt x="14113" y="5945"/>
                  </a:cubicBezTo>
                  <a:cubicBezTo>
                    <a:pt x="14101" y="5945"/>
                    <a:pt x="14091" y="5950"/>
                    <a:pt x="14083" y="5957"/>
                  </a:cubicBezTo>
                  <a:cubicBezTo>
                    <a:pt x="13918" y="6068"/>
                    <a:pt x="13899" y="6435"/>
                    <a:pt x="13899" y="6729"/>
                  </a:cubicBezTo>
                  <a:cubicBezTo>
                    <a:pt x="13899" y="6821"/>
                    <a:pt x="13899" y="6895"/>
                    <a:pt x="13899" y="6950"/>
                  </a:cubicBezTo>
                  <a:cubicBezTo>
                    <a:pt x="13881" y="7042"/>
                    <a:pt x="13862" y="7152"/>
                    <a:pt x="13844" y="7244"/>
                  </a:cubicBezTo>
                  <a:cubicBezTo>
                    <a:pt x="13826" y="7336"/>
                    <a:pt x="13826" y="7446"/>
                    <a:pt x="13807" y="7557"/>
                  </a:cubicBezTo>
                  <a:lnTo>
                    <a:pt x="13789" y="7667"/>
                  </a:lnTo>
                  <a:cubicBezTo>
                    <a:pt x="13789" y="7777"/>
                    <a:pt x="13770" y="7906"/>
                    <a:pt x="13752" y="8035"/>
                  </a:cubicBezTo>
                  <a:cubicBezTo>
                    <a:pt x="13752" y="7943"/>
                    <a:pt x="13752" y="7851"/>
                    <a:pt x="13752" y="7759"/>
                  </a:cubicBezTo>
                  <a:cubicBezTo>
                    <a:pt x="13752" y="7649"/>
                    <a:pt x="13752" y="7538"/>
                    <a:pt x="13752" y="7446"/>
                  </a:cubicBezTo>
                  <a:cubicBezTo>
                    <a:pt x="13752" y="7263"/>
                    <a:pt x="13752" y="7097"/>
                    <a:pt x="13734" y="6913"/>
                  </a:cubicBezTo>
                  <a:cubicBezTo>
                    <a:pt x="13715" y="6729"/>
                    <a:pt x="13697" y="6435"/>
                    <a:pt x="13715" y="6141"/>
                  </a:cubicBezTo>
                  <a:cubicBezTo>
                    <a:pt x="13715" y="6141"/>
                    <a:pt x="13715" y="6123"/>
                    <a:pt x="13715" y="6104"/>
                  </a:cubicBezTo>
                  <a:cubicBezTo>
                    <a:pt x="13715" y="5976"/>
                    <a:pt x="13715" y="5755"/>
                    <a:pt x="13789" y="5682"/>
                  </a:cubicBezTo>
                  <a:cubicBezTo>
                    <a:pt x="13807" y="5663"/>
                    <a:pt x="13807" y="5626"/>
                    <a:pt x="13789" y="5608"/>
                  </a:cubicBezTo>
                  <a:cubicBezTo>
                    <a:pt x="13780" y="5599"/>
                    <a:pt x="13766" y="5594"/>
                    <a:pt x="13752" y="5594"/>
                  </a:cubicBezTo>
                  <a:cubicBezTo>
                    <a:pt x="13738" y="5594"/>
                    <a:pt x="13724" y="5599"/>
                    <a:pt x="13715" y="5608"/>
                  </a:cubicBezTo>
                  <a:cubicBezTo>
                    <a:pt x="13605" y="5718"/>
                    <a:pt x="13605" y="5939"/>
                    <a:pt x="13605" y="6104"/>
                  </a:cubicBezTo>
                  <a:cubicBezTo>
                    <a:pt x="13605" y="6123"/>
                    <a:pt x="13605" y="6123"/>
                    <a:pt x="13605" y="6141"/>
                  </a:cubicBezTo>
                  <a:cubicBezTo>
                    <a:pt x="13587" y="6435"/>
                    <a:pt x="13605" y="6729"/>
                    <a:pt x="13623" y="6932"/>
                  </a:cubicBezTo>
                  <a:cubicBezTo>
                    <a:pt x="13642" y="7097"/>
                    <a:pt x="13642" y="7263"/>
                    <a:pt x="13642" y="7446"/>
                  </a:cubicBezTo>
                  <a:cubicBezTo>
                    <a:pt x="13642" y="7538"/>
                    <a:pt x="13642" y="7649"/>
                    <a:pt x="13642" y="7759"/>
                  </a:cubicBezTo>
                  <a:cubicBezTo>
                    <a:pt x="13642" y="8090"/>
                    <a:pt x="13642" y="8402"/>
                    <a:pt x="13642" y="8697"/>
                  </a:cubicBezTo>
                  <a:cubicBezTo>
                    <a:pt x="13605" y="8899"/>
                    <a:pt x="13568" y="9101"/>
                    <a:pt x="13531" y="9303"/>
                  </a:cubicBezTo>
                  <a:cubicBezTo>
                    <a:pt x="13513" y="9266"/>
                    <a:pt x="13513" y="9230"/>
                    <a:pt x="13495" y="9193"/>
                  </a:cubicBezTo>
                  <a:cubicBezTo>
                    <a:pt x="13476" y="9175"/>
                    <a:pt x="13476" y="9175"/>
                    <a:pt x="13458" y="9156"/>
                  </a:cubicBezTo>
                  <a:cubicBezTo>
                    <a:pt x="13458" y="9119"/>
                    <a:pt x="13458" y="9101"/>
                    <a:pt x="13458" y="9064"/>
                  </a:cubicBezTo>
                  <a:cubicBezTo>
                    <a:pt x="13476" y="9027"/>
                    <a:pt x="13476" y="8991"/>
                    <a:pt x="13476" y="8954"/>
                  </a:cubicBezTo>
                  <a:lnTo>
                    <a:pt x="13476" y="8917"/>
                  </a:lnTo>
                  <a:cubicBezTo>
                    <a:pt x="13495" y="8862"/>
                    <a:pt x="13513" y="8807"/>
                    <a:pt x="13513" y="8752"/>
                  </a:cubicBezTo>
                  <a:cubicBezTo>
                    <a:pt x="13531" y="8678"/>
                    <a:pt x="13550" y="8586"/>
                    <a:pt x="13568" y="8513"/>
                  </a:cubicBezTo>
                  <a:cubicBezTo>
                    <a:pt x="13568" y="8329"/>
                    <a:pt x="13531" y="8163"/>
                    <a:pt x="13476" y="8016"/>
                  </a:cubicBezTo>
                  <a:cubicBezTo>
                    <a:pt x="13476" y="7924"/>
                    <a:pt x="13458" y="7833"/>
                    <a:pt x="13458" y="7741"/>
                  </a:cubicBezTo>
                  <a:cubicBezTo>
                    <a:pt x="13458" y="7612"/>
                    <a:pt x="13458" y="7465"/>
                    <a:pt x="13458" y="7318"/>
                  </a:cubicBezTo>
                  <a:cubicBezTo>
                    <a:pt x="13458" y="7318"/>
                    <a:pt x="13458" y="7299"/>
                    <a:pt x="13458" y="7281"/>
                  </a:cubicBezTo>
                  <a:cubicBezTo>
                    <a:pt x="13458" y="7226"/>
                    <a:pt x="13458" y="7079"/>
                    <a:pt x="13476" y="7042"/>
                  </a:cubicBezTo>
                  <a:cubicBezTo>
                    <a:pt x="13495" y="7024"/>
                    <a:pt x="13513" y="7005"/>
                    <a:pt x="13495" y="6968"/>
                  </a:cubicBezTo>
                  <a:cubicBezTo>
                    <a:pt x="13482" y="6955"/>
                    <a:pt x="13459" y="6942"/>
                    <a:pt x="13441" y="6942"/>
                  </a:cubicBezTo>
                  <a:cubicBezTo>
                    <a:pt x="13433" y="6942"/>
                    <a:pt x="13427" y="6945"/>
                    <a:pt x="13421" y="6950"/>
                  </a:cubicBezTo>
                  <a:cubicBezTo>
                    <a:pt x="13348" y="6987"/>
                    <a:pt x="13348" y="7116"/>
                    <a:pt x="13348" y="7281"/>
                  </a:cubicBezTo>
                  <a:cubicBezTo>
                    <a:pt x="13348" y="7299"/>
                    <a:pt x="13348" y="7318"/>
                    <a:pt x="13348" y="7318"/>
                  </a:cubicBezTo>
                  <a:cubicBezTo>
                    <a:pt x="13348" y="7465"/>
                    <a:pt x="13348" y="7594"/>
                    <a:pt x="13348" y="7722"/>
                  </a:cubicBezTo>
                  <a:cubicBezTo>
                    <a:pt x="13348" y="7704"/>
                    <a:pt x="13329" y="7667"/>
                    <a:pt x="13311" y="7630"/>
                  </a:cubicBezTo>
                  <a:cubicBezTo>
                    <a:pt x="13201" y="7391"/>
                    <a:pt x="13035" y="7042"/>
                    <a:pt x="13201" y="6858"/>
                  </a:cubicBezTo>
                  <a:cubicBezTo>
                    <a:pt x="13219" y="6821"/>
                    <a:pt x="13219" y="6803"/>
                    <a:pt x="13182" y="6785"/>
                  </a:cubicBezTo>
                  <a:cubicBezTo>
                    <a:pt x="13174" y="6769"/>
                    <a:pt x="13163" y="6763"/>
                    <a:pt x="13152" y="6763"/>
                  </a:cubicBezTo>
                  <a:cubicBezTo>
                    <a:pt x="13136" y="6763"/>
                    <a:pt x="13119" y="6774"/>
                    <a:pt x="13109" y="6785"/>
                  </a:cubicBezTo>
                  <a:cubicBezTo>
                    <a:pt x="12906" y="7024"/>
                    <a:pt x="13090" y="7410"/>
                    <a:pt x="13219" y="7685"/>
                  </a:cubicBezTo>
                  <a:cubicBezTo>
                    <a:pt x="13256" y="7759"/>
                    <a:pt x="13274" y="7814"/>
                    <a:pt x="13292" y="7869"/>
                  </a:cubicBezTo>
                  <a:lnTo>
                    <a:pt x="13311" y="7924"/>
                  </a:lnTo>
                  <a:cubicBezTo>
                    <a:pt x="13329" y="7961"/>
                    <a:pt x="13348" y="7998"/>
                    <a:pt x="13366" y="8035"/>
                  </a:cubicBezTo>
                  <a:cubicBezTo>
                    <a:pt x="13366" y="8145"/>
                    <a:pt x="13366" y="8255"/>
                    <a:pt x="13348" y="8366"/>
                  </a:cubicBezTo>
                  <a:cubicBezTo>
                    <a:pt x="13348" y="8549"/>
                    <a:pt x="13348" y="8715"/>
                    <a:pt x="13348" y="8880"/>
                  </a:cubicBezTo>
                  <a:cubicBezTo>
                    <a:pt x="13274" y="8697"/>
                    <a:pt x="13219" y="8513"/>
                    <a:pt x="13182" y="8310"/>
                  </a:cubicBezTo>
                  <a:cubicBezTo>
                    <a:pt x="13164" y="8292"/>
                    <a:pt x="13164" y="8255"/>
                    <a:pt x="13164" y="8237"/>
                  </a:cubicBezTo>
                  <a:cubicBezTo>
                    <a:pt x="13127" y="8090"/>
                    <a:pt x="13072" y="7869"/>
                    <a:pt x="13127" y="7759"/>
                  </a:cubicBezTo>
                  <a:cubicBezTo>
                    <a:pt x="13127" y="7722"/>
                    <a:pt x="13127" y="7704"/>
                    <a:pt x="13090" y="7685"/>
                  </a:cubicBezTo>
                  <a:cubicBezTo>
                    <a:pt x="13085" y="7680"/>
                    <a:pt x="13078" y="7678"/>
                    <a:pt x="13070" y="7678"/>
                  </a:cubicBezTo>
                  <a:cubicBezTo>
                    <a:pt x="13052" y="7678"/>
                    <a:pt x="13030" y="7691"/>
                    <a:pt x="13017" y="7704"/>
                  </a:cubicBezTo>
                  <a:cubicBezTo>
                    <a:pt x="12962" y="7851"/>
                    <a:pt x="13017" y="8090"/>
                    <a:pt x="13053" y="8255"/>
                  </a:cubicBezTo>
                  <a:cubicBezTo>
                    <a:pt x="13053" y="8292"/>
                    <a:pt x="13072" y="8310"/>
                    <a:pt x="13072" y="8347"/>
                  </a:cubicBezTo>
                  <a:cubicBezTo>
                    <a:pt x="13109" y="8494"/>
                    <a:pt x="13145" y="8641"/>
                    <a:pt x="13201" y="8788"/>
                  </a:cubicBezTo>
                  <a:cubicBezTo>
                    <a:pt x="13109" y="8641"/>
                    <a:pt x="13035" y="8513"/>
                    <a:pt x="12998" y="8347"/>
                  </a:cubicBezTo>
                  <a:cubicBezTo>
                    <a:pt x="12998" y="8347"/>
                    <a:pt x="12980" y="8329"/>
                    <a:pt x="12980" y="8310"/>
                  </a:cubicBezTo>
                  <a:cubicBezTo>
                    <a:pt x="12925" y="8127"/>
                    <a:pt x="12906" y="8035"/>
                    <a:pt x="12906" y="7998"/>
                  </a:cubicBezTo>
                  <a:cubicBezTo>
                    <a:pt x="12925" y="7980"/>
                    <a:pt x="12925" y="7943"/>
                    <a:pt x="12906" y="7924"/>
                  </a:cubicBezTo>
                  <a:cubicBezTo>
                    <a:pt x="12897" y="7915"/>
                    <a:pt x="12883" y="7911"/>
                    <a:pt x="12870" y="7911"/>
                  </a:cubicBezTo>
                  <a:cubicBezTo>
                    <a:pt x="12856" y="7911"/>
                    <a:pt x="12842" y="7915"/>
                    <a:pt x="12833" y="7924"/>
                  </a:cubicBezTo>
                  <a:cubicBezTo>
                    <a:pt x="12778" y="7961"/>
                    <a:pt x="12796" y="8090"/>
                    <a:pt x="12870" y="8329"/>
                  </a:cubicBezTo>
                  <a:cubicBezTo>
                    <a:pt x="12888" y="8366"/>
                    <a:pt x="12888" y="8366"/>
                    <a:pt x="12888" y="8384"/>
                  </a:cubicBezTo>
                  <a:cubicBezTo>
                    <a:pt x="12943" y="8549"/>
                    <a:pt x="13035" y="8715"/>
                    <a:pt x="13109" y="8862"/>
                  </a:cubicBezTo>
                  <a:cubicBezTo>
                    <a:pt x="13182" y="8972"/>
                    <a:pt x="13237" y="9083"/>
                    <a:pt x="13292" y="9193"/>
                  </a:cubicBezTo>
                  <a:cubicBezTo>
                    <a:pt x="13292" y="9211"/>
                    <a:pt x="13311" y="9230"/>
                    <a:pt x="13311" y="9266"/>
                  </a:cubicBezTo>
                  <a:cubicBezTo>
                    <a:pt x="13311" y="9285"/>
                    <a:pt x="13292" y="9303"/>
                    <a:pt x="13292" y="9322"/>
                  </a:cubicBezTo>
                  <a:cubicBezTo>
                    <a:pt x="13274" y="9358"/>
                    <a:pt x="13274" y="9377"/>
                    <a:pt x="13311" y="9395"/>
                  </a:cubicBezTo>
                  <a:cubicBezTo>
                    <a:pt x="13320" y="9404"/>
                    <a:pt x="13325" y="9409"/>
                    <a:pt x="13329" y="9409"/>
                  </a:cubicBezTo>
                  <a:cubicBezTo>
                    <a:pt x="13334" y="9409"/>
                    <a:pt x="13338" y="9404"/>
                    <a:pt x="13348" y="9395"/>
                  </a:cubicBezTo>
                  <a:cubicBezTo>
                    <a:pt x="13366" y="9432"/>
                    <a:pt x="13366" y="9469"/>
                    <a:pt x="13366" y="9505"/>
                  </a:cubicBezTo>
                  <a:cubicBezTo>
                    <a:pt x="13366" y="9597"/>
                    <a:pt x="13366" y="9689"/>
                    <a:pt x="13348" y="9781"/>
                  </a:cubicBezTo>
                  <a:cubicBezTo>
                    <a:pt x="13348" y="9800"/>
                    <a:pt x="13366" y="9818"/>
                    <a:pt x="13384" y="9818"/>
                  </a:cubicBezTo>
                  <a:cubicBezTo>
                    <a:pt x="13384" y="9836"/>
                    <a:pt x="13384" y="9836"/>
                    <a:pt x="13403" y="9836"/>
                  </a:cubicBezTo>
                  <a:cubicBezTo>
                    <a:pt x="13421" y="9836"/>
                    <a:pt x="13421" y="9836"/>
                    <a:pt x="13440" y="9818"/>
                  </a:cubicBezTo>
                  <a:lnTo>
                    <a:pt x="13440" y="9818"/>
                  </a:lnTo>
                  <a:cubicBezTo>
                    <a:pt x="13440" y="9836"/>
                    <a:pt x="13440" y="9855"/>
                    <a:pt x="13421" y="9873"/>
                  </a:cubicBezTo>
                  <a:cubicBezTo>
                    <a:pt x="13421" y="9892"/>
                    <a:pt x="13421" y="9910"/>
                    <a:pt x="13440" y="9928"/>
                  </a:cubicBezTo>
                  <a:cubicBezTo>
                    <a:pt x="13440" y="9928"/>
                    <a:pt x="13458" y="9947"/>
                    <a:pt x="13458" y="9947"/>
                  </a:cubicBezTo>
                  <a:cubicBezTo>
                    <a:pt x="13476" y="9965"/>
                    <a:pt x="13476" y="9965"/>
                    <a:pt x="13495" y="9965"/>
                  </a:cubicBezTo>
                  <a:cubicBezTo>
                    <a:pt x="13513" y="9965"/>
                    <a:pt x="13513" y="9965"/>
                    <a:pt x="13531" y="9947"/>
                  </a:cubicBezTo>
                  <a:cubicBezTo>
                    <a:pt x="13531" y="9947"/>
                    <a:pt x="13531" y="9965"/>
                    <a:pt x="13531" y="9965"/>
                  </a:cubicBezTo>
                  <a:cubicBezTo>
                    <a:pt x="13531" y="9983"/>
                    <a:pt x="13531" y="10002"/>
                    <a:pt x="13513" y="10020"/>
                  </a:cubicBezTo>
                  <a:cubicBezTo>
                    <a:pt x="13237" y="9910"/>
                    <a:pt x="12943" y="9800"/>
                    <a:pt x="12594" y="9744"/>
                  </a:cubicBezTo>
                  <a:cubicBezTo>
                    <a:pt x="11822" y="9597"/>
                    <a:pt x="11491" y="9561"/>
                    <a:pt x="10774" y="9193"/>
                  </a:cubicBezTo>
                  <a:cubicBezTo>
                    <a:pt x="10700" y="9156"/>
                    <a:pt x="10627" y="9119"/>
                    <a:pt x="10553" y="9064"/>
                  </a:cubicBezTo>
                  <a:cubicBezTo>
                    <a:pt x="10572" y="9046"/>
                    <a:pt x="10608" y="9009"/>
                    <a:pt x="10645" y="8991"/>
                  </a:cubicBezTo>
                  <a:lnTo>
                    <a:pt x="10645" y="8991"/>
                  </a:lnTo>
                  <a:cubicBezTo>
                    <a:pt x="10627" y="9009"/>
                    <a:pt x="10645" y="9009"/>
                    <a:pt x="10645" y="9027"/>
                  </a:cubicBezTo>
                  <a:cubicBezTo>
                    <a:pt x="10645" y="9027"/>
                    <a:pt x="10663" y="9027"/>
                    <a:pt x="10663" y="9046"/>
                  </a:cubicBezTo>
                  <a:cubicBezTo>
                    <a:pt x="10682" y="9046"/>
                    <a:pt x="10700" y="9046"/>
                    <a:pt x="10719" y="9027"/>
                  </a:cubicBezTo>
                  <a:cubicBezTo>
                    <a:pt x="10811" y="8972"/>
                    <a:pt x="10884" y="8899"/>
                    <a:pt x="10958" y="8825"/>
                  </a:cubicBezTo>
                  <a:cubicBezTo>
                    <a:pt x="11160" y="8641"/>
                    <a:pt x="11344" y="8458"/>
                    <a:pt x="11583" y="8310"/>
                  </a:cubicBezTo>
                  <a:lnTo>
                    <a:pt x="11656" y="8255"/>
                  </a:lnTo>
                  <a:cubicBezTo>
                    <a:pt x="11877" y="8108"/>
                    <a:pt x="12042" y="7998"/>
                    <a:pt x="12226" y="7759"/>
                  </a:cubicBezTo>
                  <a:cubicBezTo>
                    <a:pt x="12226" y="7722"/>
                    <a:pt x="12226" y="7685"/>
                    <a:pt x="12208" y="7685"/>
                  </a:cubicBezTo>
                  <a:lnTo>
                    <a:pt x="12208" y="7667"/>
                  </a:lnTo>
                  <a:cubicBezTo>
                    <a:pt x="12171" y="7667"/>
                    <a:pt x="12153" y="7667"/>
                    <a:pt x="12134" y="7685"/>
                  </a:cubicBezTo>
                  <a:cubicBezTo>
                    <a:pt x="11969" y="7924"/>
                    <a:pt x="11822" y="8016"/>
                    <a:pt x="11601" y="8163"/>
                  </a:cubicBezTo>
                  <a:lnTo>
                    <a:pt x="11528" y="8219"/>
                  </a:lnTo>
                  <a:cubicBezTo>
                    <a:pt x="11289" y="8366"/>
                    <a:pt x="11086" y="8568"/>
                    <a:pt x="10884" y="8752"/>
                  </a:cubicBezTo>
                  <a:cubicBezTo>
                    <a:pt x="10847" y="8770"/>
                    <a:pt x="10811" y="8807"/>
                    <a:pt x="10774" y="8844"/>
                  </a:cubicBezTo>
                  <a:cubicBezTo>
                    <a:pt x="10811" y="8807"/>
                    <a:pt x="10847" y="8770"/>
                    <a:pt x="10866" y="8733"/>
                  </a:cubicBezTo>
                  <a:cubicBezTo>
                    <a:pt x="10921" y="8697"/>
                    <a:pt x="10958" y="8660"/>
                    <a:pt x="10994" y="8623"/>
                  </a:cubicBezTo>
                  <a:cubicBezTo>
                    <a:pt x="11050" y="8549"/>
                    <a:pt x="11123" y="8476"/>
                    <a:pt x="11197" y="8402"/>
                  </a:cubicBezTo>
                  <a:cubicBezTo>
                    <a:pt x="11380" y="8200"/>
                    <a:pt x="11564" y="7998"/>
                    <a:pt x="11767" y="7814"/>
                  </a:cubicBezTo>
                  <a:cubicBezTo>
                    <a:pt x="11932" y="7667"/>
                    <a:pt x="12116" y="7575"/>
                    <a:pt x="12245" y="7483"/>
                  </a:cubicBezTo>
                  <a:cubicBezTo>
                    <a:pt x="12300" y="7465"/>
                    <a:pt x="12336" y="7428"/>
                    <a:pt x="12392" y="7391"/>
                  </a:cubicBezTo>
                  <a:cubicBezTo>
                    <a:pt x="12494" y="7306"/>
                    <a:pt x="12643" y="7205"/>
                    <a:pt x="12738" y="7205"/>
                  </a:cubicBezTo>
                  <a:cubicBezTo>
                    <a:pt x="12745" y="7205"/>
                    <a:pt x="12752" y="7206"/>
                    <a:pt x="12759" y="7207"/>
                  </a:cubicBezTo>
                  <a:cubicBezTo>
                    <a:pt x="12778" y="7207"/>
                    <a:pt x="12814" y="7189"/>
                    <a:pt x="12814" y="7171"/>
                  </a:cubicBezTo>
                  <a:cubicBezTo>
                    <a:pt x="12833" y="7134"/>
                    <a:pt x="12814" y="7097"/>
                    <a:pt x="12778" y="7097"/>
                  </a:cubicBezTo>
                  <a:cubicBezTo>
                    <a:pt x="12762" y="7093"/>
                    <a:pt x="12747" y="7091"/>
                    <a:pt x="12730" y="7091"/>
                  </a:cubicBezTo>
                  <a:cubicBezTo>
                    <a:pt x="12610" y="7091"/>
                    <a:pt x="12466" y="7202"/>
                    <a:pt x="12336" y="7299"/>
                  </a:cubicBezTo>
                  <a:cubicBezTo>
                    <a:pt x="12281" y="7336"/>
                    <a:pt x="12226" y="7373"/>
                    <a:pt x="12189" y="7391"/>
                  </a:cubicBezTo>
                  <a:cubicBezTo>
                    <a:pt x="12171" y="7410"/>
                    <a:pt x="12134" y="7428"/>
                    <a:pt x="12097" y="7446"/>
                  </a:cubicBezTo>
                  <a:cubicBezTo>
                    <a:pt x="12153" y="7391"/>
                    <a:pt x="12189" y="7336"/>
                    <a:pt x="12245" y="7263"/>
                  </a:cubicBezTo>
                  <a:cubicBezTo>
                    <a:pt x="12373" y="7116"/>
                    <a:pt x="12502" y="6950"/>
                    <a:pt x="12575" y="6840"/>
                  </a:cubicBezTo>
                  <a:cubicBezTo>
                    <a:pt x="12594" y="6803"/>
                    <a:pt x="12594" y="6766"/>
                    <a:pt x="12557" y="6766"/>
                  </a:cubicBezTo>
                  <a:cubicBezTo>
                    <a:pt x="12548" y="6757"/>
                    <a:pt x="12534" y="6752"/>
                    <a:pt x="12520" y="6752"/>
                  </a:cubicBezTo>
                  <a:cubicBezTo>
                    <a:pt x="12507" y="6752"/>
                    <a:pt x="12493" y="6757"/>
                    <a:pt x="12484" y="6766"/>
                  </a:cubicBezTo>
                  <a:cubicBezTo>
                    <a:pt x="12410" y="6877"/>
                    <a:pt x="12281" y="7042"/>
                    <a:pt x="12153" y="7207"/>
                  </a:cubicBezTo>
                  <a:cubicBezTo>
                    <a:pt x="12042" y="7355"/>
                    <a:pt x="11914" y="7520"/>
                    <a:pt x="11840" y="7630"/>
                  </a:cubicBezTo>
                  <a:cubicBezTo>
                    <a:pt x="11785" y="7667"/>
                    <a:pt x="11748" y="7704"/>
                    <a:pt x="11693" y="7741"/>
                  </a:cubicBezTo>
                  <a:cubicBezTo>
                    <a:pt x="11491" y="7924"/>
                    <a:pt x="11289" y="8127"/>
                    <a:pt x="11105" y="8329"/>
                  </a:cubicBezTo>
                  <a:cubicBezTo>
                    <a:pt x="11105" y="8347"/>
                    <a:pt x="11086" y="8347"/>
                    <a:pt x="11068" y="8366"/>
                  </a:cubicBezTo>
                  <a:cubicBezTo>
                    <a:pt x="11270" y="8072"/>
                    <a:pt x="11436" y="7851"/>
                    <a:pt x="11619" y="7649"/>
                  </a:cubicBezTo>
                  <a:cubicBezTo>
                    <a:pt x="11656" y="7612"/>
                    <a:pt x="11693" y="7575"/>
                    <a:pt x="11730" y="7538"/>
                  </a:cubicBezTo>
                  <a:cubicBezTo>
                    <a:pt x="11822" y="7446"/>
                    <a:pt x="11914" y="7355"/>
                    <a:pt x="11969" y="7263"/>
                  </a:cubicBezTo>
                  <a:cubicBezTo>
                    <a:pt x="11987" y="7244"/>
                    <a:pt x="11987" y="7207"/>
                    <a:pt x="11969" y="7189"/>
                  </a:cubicBezTo>
                  <a:cubicBezTo>
                    <a:pt x="11954" y="7181"/>
                    <a:pt x="11941" y="7177"/>
                    <a:pt x="11931" y="7177"/>
                  </a:cubicBezTo>
                  <a:cubicBezTo>
                    <a:pt x="11917" y="7177"/>
                    <a:pt x="11906" y="7186"/>
                    <a:pt x="11895" y="7207"/>
                  </a:cubicBezTo>
                  <a:cubicBezTo>
                    <a:pt x="11822" y="7281"/>
                    <a:pt x="11748" y="7373"/>
                    <a:pt x="11656" y="7465"/>
                  </a:cubicBezTo>
                  <a:cubicBezTo>
                    <a:pt x="11619" y="7502"/>
                    <a:pt x="11583" y="7538"/>
                    <a:pt x="11546" y="7575"/>
                  </a:cubicBezTo>
                  <a:cubicBezTo>
                    <a:pt x="11307" y="7851"/>
                    <a:pt x="11105" y="8127"/>
                    <a:pt x="10958" y="8347"/>
                  </a:cubicBezTo>
                  <a:cubicBezTo>
                    <a:pt x="10866" y="8476"/>
                    <a:pt x="10774" y="8586"/>
                    <a:pt x="10682" y="8715"/>
                  </a:cubicBezTo>
                  <a:cubicBezTo>
                    <a:pt x="10682" y="8733"/>
                    <a:pt x="10663" y="8733"/>
                    <a:pt x="10645" y="8752"/>
                  </a:cubicBezTo>
                  <a:cubicBezTo>
                    <a:pt x="10682" y="8678"/>
                    <a:pt x="10700" y="8586"/>
                    <a:pt x="10719" y="8513"/>
                  </a:cubicBezTo>
                  <a:cubicBezTo>
                    <a:pt x="10737" y="8439"/>
                    <a:pt x="10755" y="8366"/>
                    <a:pt x="10774" y="8292"/>
                  </a:cubicBezTo>
                  <a:cubicBezTo>
                    <a:pt x="11068" y="7833"/>
                    <a:pt x="11380" y="7373"/>
                    <a:pt x="11730" y="6987"/>
                  </a:cubicBezTo>
                  <a:cubicBezTo>
                    <a:pt x="11748" y="6950"/>
                    <a:pt x="11748" y="6932"/>
                    <a:pt x="11730" y="6913"/>
                  </a:cubicBezTo>
                  <a:cubicBezTo>
                    <a:pt x="11722" y="6898"/>
                    <a:pt x="11711" y="6892"/>
                    <a:pt x="11699" y="6892"/>
                  </a:cubicBezTo>
                  <a:cubicBezTo>
                    <a:pt x="11684" y="6892"/>
                    <a:pt x="11667" y="6903"/>
                    <a:pt x="11656" y="6913"/>
                  </a:cubicBezTo>
                  <a:cubicBezTo>
                    <a:pt x="11436" y="7134"/>
                    <a:pt x="11252" y="7391"/>
                    <a:pt x="11068" y="7667"/>
                  </a:cubicBezTo>
                  <a:cubicBezTo>
                    <a:pt x="11123" y="7538"/>
                    <a:pt x="11178" y="7428"/>
                    <a:pt x="11233" y="7318"/>
                  </a:cubicBezTo>
                  <a:cubicBezTo>
                    <a:pt x="11270" y="7207"/>
                    <a:pt x="11325" y="7116"/>
                    <a:pt x="11362" y="7005"/>
                  </a:cubicBezTo>
                  <a:cubicBezTo>
                    <a:pt x="11380" y="6987"/>
                    <a:pt x="11362" y="6950"/>
                    <a:pt x="11344" y="6932"/>
                  </a:cubicBezTo>
                  <a:cubicBezTo>
                    <a:pt x="11307" y="6932"/>
                    <a:pt x="11289" y="6932"/>
                    <a:pt x="11270" y="6968"/>
                  </a:cubicBezTo>
                  <a:cubicBezTo>
                    <a:pt x="11215" y="7060"/>
                    <a:pt x="11178" y="7171"/>
                    <a:pt x="11123" y="7263"/>
                  </a:cubicBezTo>
                  <a:cubicBezTo>
                    <a:pt x="11013" y="7520"/>
                    <a:pt x="10902" y="7759"/>
                    <a:pt x="10774" y="8016"/>
                  </a:cubicBezTo>
                  <a:cubicBezTo>
                    <a:pt x="10737" y="8090"/>
                    <a:pt x="10700" y="8163"/>
                    <a:pt x="10682" y="8237"/>
                  </a:cubicBezTo>
                  <a:cubicBezTo>
                    <a:pt x="10663" y="8255"/>
                    <a:pt x="10645" y="8292"/>
                    <a:pt x="10627" y="8310"/>
                  </a:cubicBezTo>
                  <a:cubicBezTo>
                    <a:pt x="10553" y="8439"/>
                    <a:pt x="10480" y="8568"/>
                    <a:pt x="10388" y="8678"/>
                  </a:cubicBezTo>
                  <a:cubicBezTo>
                    <a:pt x="10406" y="8641"/>
                    <a:pt x="10406" y="8605"/>
                    <a:pt x="10406" y="8586"/>
                  </a:cubicBezTo>
                  <a:cubicBezTo>
                    <a:pt x="10682" y="8145"/>
                    <a:pt x="10866" y="7667"/>
                    <a:pt x="11050" y="7189"/>
                  </a:cubicBezTo>
                  <a:cubicBezTo>
                    <a:pt x="11068" y="7116"/>
                    <a:pt x="11105" y="7042"/>
                    <a:pt x="11123" y="6950"/>
                  </a:cubicBezTo>
                  <a:lnTo>
                    <a:pt x="11160" y="6895"/>
                  </a:lnTo>
                  <a:cubicBezTo>
                    <a:pt x="11233" y="6693"/>
                    <a:pt x="11307" y="6509"/>
                    <a:pt x="11399" y="6325"/>
                  </a:cubicBezTo>
                  <a:cubicBezTo>
                    <a:pt x="11417" y="6288"/>
                    <a:pt x="11436" y="6270"/>
                    <a:pt x="11454" y="6233"/>
                  </a:cubicBezTo>
                  <a:cubicBezTo>
                    <a:pt x="11491" y="6178"/>
                    <a:pt x="11528" y="6123"/>
                    <a:pt x="11546" y="6049"/>
                  </a:cubicBezTo>
                  <a:cubicBezTo>
                    <a:pt x="11546" y="6031"/>
                    <a:pt x="11528" y="5994"/>
                    <a:pt x="11491" y="5994"/>
                  </a:cubicBezTo>
                  <a:cubicBezTo>
                    <a:pt x="11486" y="5989"/>
                    <a:pt x="11480" y="5987"/>
                    <a:pt x="11473" y="5987"/>
                  </a:cubicBezTo>
                  <a:cubicBezTo>
                    <a:pt x="11455" y="5987"/>
                    <a:pt x="11436" y="6004"/>
                    <a:pt x="11436" y="6031"/>
                  </a:cubicBezTo>
                  <a:cubicBezTo>
                    <a:pt x="11417" y="6068"/>
                    <a:pt x="11399" y="6123"/>
                    <a:pt x="11362" y="6178"/>
                  </a:cubicBezTo>
                  <a:cubicBezTo>
                    <a:pt x="11344" y="6196"/>
                    <a:pt x="11325" y="6233"/>
                    <a:pt x="11307" y="6270"/>
                  </a:cubicBezTo>
                  <a:cubicBezTo>
                    <a:pt x="11197" y="6454"/>
                    <a:pt x="11123" y="6656"/>
                    <a:pt x="11050" y="6858"/>
                  </a:cubicBezTo>
                  <a:lnTo>
                    <a:pt x="11031" y="6913"/>
                  </a:lnTo>
                  <a:cubicBezTo>
                    <a:pt x="11000" y="6976"/>
                    <a:pt x="10982" y="7052"/>
                    <a:pt x="10954" y="7119"/>
                  </a:cubicBezTo>
                  <a:lnTo>
                    <a:pt x="10954" y="7119"/>
                  </a:lnTo>
                  <a:cubicBezTo>
                    <a:pt x="11001" y="6952"/>
                    <a:pt x="11036" y="6786"/>
                    <a:pt x="11086" y="6619"/>
                  </a:cubicBezTo>
                  <a:cubicBezTo>
                    <a:pt x="11141" y="6417"/>
                    <a:pt x="11215" y="6196"/>
                    <a:pt x="11270" y="5976"/>
                  </a:cubicBezTo>
                  <a:cubicBezTo>
                    <a:pt x="11289" y="5957"/>
                    <a:pt x="11270" y="5921"/>
                    <a:pt x="11233" y="5921"/>
                  </a:cubicBezTo>
                  <a:cubicBezTo>
                    <a:pt x="11228" y="5916"/>
                    <a:pt x="11222" y="5913"/>
                    <a:pt x="11216" y="5913"/>
                  </a:cubicBezTo>
                  <a:cubicBezTo>
                    <a:pt x="11198" y="5913"/>
                    <a:pt x="11178" y="5930"/>
                    <a:pt x="11178" y="5957"/>
                  </a:cubicBezTo>
                  <a:cubicBezTo>
                    <a:pt x="11105" y="6160"/>
                    <a:pt x="11050" y="6380"/>
                    <a:pt x="10994" y="6582"/>
                  </a:cubicBezTo>
                  <a:cubicBezTo>
                    <a:pt x="10884" y="6932"/>
                    <a:pt x="10792" y="7299"/>
                    <a:pt x="10663" y="7630"/>
                  </a:cubicBezTo>
                  <a:cubicBezTo>
                    <a:pt x="10590" y="7796"/>
                    <a:pt x="10535" y="7961"/>
                    <a:pt x="10480" y="8108"/>
                  </a:cubicBezTo>
                  <a:cubicBezTo>
                    <a:pt x="10516" y="7777"/>
                    <a:pt x="10572" y="7446"/>
                    <a:pt x="10627" y="7152"/>
                  </a:cubicBezTo>
                  <a:lnTo>
                    <a:pt x="10645" y="7116"/>
                  </a:lnTo>
                  <a:cubicBezTo>
                    <a:pt x="10700" y="6803"/>
                    <a:pt x="10755" y="6417"/>
                    <a:pt x="10939" y="6160"/>
                  </a:cubicBezTo>
                  <a:cubicBezTo>
                    <a:pt x="10958" y="6123"/>
                    <a:pt x="10939" y="6104"/>
                    <a:pt x="10921" y="6086"/>
                  </a:cubicBezTo>
                  <a:cubicBezTo>
                    <a:pt x="10913" y="6078"/>
                    <a:pt x="10902" y="6074"/>
                    <a:pt x="10891" y="6074"/>
                  </a:cubicBezTo>
                  <a:cubicBezTo>
                    <a:pt x="10875" y="6074"/>
                    <a:pt x="10858" y="6083"/>
                    <a:pt x="10847" y="6104"/>
                  </a:cubicBezTo>
                  <a:cubicBezTo>
                    <a:pt x="10663" y="6362"/>
                    <a:pt x="10590" y="6766"/>
                    <a:pt x="10535" y="7097"/>
                  </a:cubicBezTo>
                  <a:lnTo>
                    <a:pt x="10516" y="7134"/>
                  </a:lnTo>
                  <a:cubicBezTo>
                    <a:pt x="10443" y="7557"/>
                    <a:pt x="10369" y="8035"/>
                    <a:pt x="10296" y="8531"/>
                  </a:cubicBezTo>
                  <a:cubicBezTo>
                    <a:pt x="10296" y="8531"/>
                    <a:pt x="10296" y="8549"/>
                    <a:pt x="10296" y="8549"/>
                  </a:cubicBezTo>
                  <a:cubicBezTo>
                    <a:pt x="10277" y="8568"/>
                    <a:pt x="10277" y="8586"/>
                    <a:pt x="10259" y="8605"/>
                  </a:cubicBezTo>
                  <a:cubicBezTo>
                    <a:pt x="10277" y="8513"/>
                    <a:pt x="10277" y="8439"/>
                    <a:pt x="10296" y="8347"/>
                  </a:cubicBezTo>
                  <a:cubicBezTo>
                    <a:pt x="10333" y="7943"/>
                    <a:pt x="10388" y="7557"/>
                    <a:pt x="10424" y="7171"/>
                  </a:cubicBezTo>
                  <a:cubicBezTo>
                    <a:pt x="10461" y="7005"/>
                    <a:pt x="10480" y="6840"/>
                    <a:pt x="10498" y="6674"/>
                  </a:cubicBezTo>
                  <a:cubicBezTo>
                    <a:pt x="10498" y="6638"/>
                    <a:pt x="10516" y="6564"/>
                    <a:pt x="10535" y="6509"/>
                  </a:cubicBezTo>
                  <a:cubicBezTo>
                    <a:pt x="10572" y="6288"/>
                    <a:pt x="10608" y="6068"/>
                    <a:pt x="10553" y="5921"/>
                  </a:cubicBezTo>
                  <a:cubicBezTo>
                    <a:pt x="10540" y="5894"/>
                    <a:pt x="10526" y="5877"/>
                    <a:pt x="10506" y="5877"/>
                  </a:cubicBezTo>
                  <a:cubicBezTo>
                    <a:pt x="10498" y="5877"/>
                    <a:pt x="10489" y="5879"/>
                    <a:pt x="10480" y="5884"/>
                  </a:cubicBezTo>
                  <a:cubicBezTo>
                    <a:pt x="10461" y="5902"/>
                    <a:pt x="10443" y="5921"/>
                    <a:pt x="10443" y="5957"/>
                  </a:cubicBezTo>
                  <a:cubicBezTo>
                    <a:pt x="10498" y="6068"/>
                    <a:pt x="10461" y="6307"/>
                    <a:pt x="10424" y="6472"/>
                  </a:cubicBezTo>
                  <a:cubicBezTo>
                    <a:pt x="10406" y="6546"/>
                    <a:pt x="10406" y="6619"/>
                    <a:pt x="10388" y="6656"/>
                  </a:cubicBezTo>
                  <a:cubicBezTo>
                    <a:pt x="10369" y="6766"/>
                    <a:pt x="10369" y="6877"/>
                    <a:pt x="10351" y="6987"/>
                  </a:cubicBezTo>
                  <a:cubicBezTo>
                    <a:pt x="10333" y="6840"/>
                    <a:pt x="10333" y="6693"/>
                    <a:pt x="10296" y="6582"/>
                  </a:cubicBezTo>
                  <a:cubicBezTo>
                    <a:pt x="10277" y="6490"/>
                    <a:pt x="10259" y="6399"/>
                    <a:pt x="10241" y="6325"/>
                  </a:cubicBezTo>
                  <a:cubicBezTo>
                    <a:pt x="10259" y="6307"/>
                    <a:pt x="10259" y="6288"/>
                    <a:pt x="10259" y="6270"/>
                  </a:cubicBezTo>
                  <a:cubicBezTo>
                    <a:pt x="10277" y="6251"/>
                    <a:pt x="10277" y="6215"/>
                    <a:pt x="10241" y="6196"/>
                  </a:cubicBezTo>
                  <a:lnTo>
                    <a:pt x="10222" y="6196"/>
                  </a:lnTo>
                  <a:cubicBezTo>
                    <a:pt x="10222" y="6123"/>
                    <a:pt x="10222" y="6049"/>
                    <a:pt x="10204" y="5976"/>
                  </a:cubicBezTo>
                  <a:lnTo>
                    <a:pt x="10204" y="5865"/>
                  </a:lnTo>
                  <a:cubicBezTo>
                    <a:pt x="10204" y="5829"/>
                    <a:pt x="10167" y="5810"/>
                    <a:pt x="10149" y="5810"/>
                  </a:cubicBezTo>
                  <a:cubicBezTo>
                    <a:pt x="10112" y="5810"/>
                    <a:pt x="10094" y="5847"/>
                    <a:pt x="10094" y="5865"/>
                  </a:cubicBezTo>
                  <a:lnTo>
                    <a:pt x="10094" y="5976"/>
                  </a:lnTo>
                  <a:cubicBezTo>
                    <a:pt x="10112" y="6086"/>
                    <a:pt x="10112" y="6196"/>
                    <a:pt x="10130" y="6307"/>
                  </a:cubicBezTo>
                  <a:cubicBezTo>
                    <a:pt x="10075" y="6435"/>
                    <a:pt x="10075" y="6619"/>
                    <a:pt x="10057" y="6748"/>
                  </a:cubicBezTo>
                  <a:lnTo>
                    <a:pt x="10057" y="6785"/>
                  </a:lnTo>
                  <a:cubicBezTo>
                    <a:pt x="10038" y="6968"/>
                    <a:pt x="10038" y="7171"/>
                    <a:pt x="10038" y="7373"/>
                  </a:cubicBezTo>
                  <a:cubicBezTo>
                    <a:pt x="10038" y="7538"/>
                    <a:pt x="10038" y="7722"/>
                    <a:pt x="10020" y="7906"/>
                  </a:cubicBezTo>
                  <a:cubicBezTo>
                    <a:pt x="9965" y="7722"/>
                    <a:pt x="9910" y="7575"/>
                    <a:pt x="9910" y="7502"/>
                  </a:cubicBezTo>
                  <a:lnTo>
                    <a:pt x="9891" y="7428"/>
                  </a:lnTo>
                  <a:cubicBezTo>
                    <a:pt x="9891" y="7391"/>
                    <a:pt x="9891" y="7336"/>
                    <a:pt x="9891" y="7299"/>
                  </a:cubicBezTo>
                  <a:cubicBezTo>
                    <a:pt x="9891" y="7226"/>
                    <a:pt x="9891" y="7152"/>
                    <a:pt x="9891" y="7079"/>
                  </a:cubicBezTo>
                  <a:cubicBezTo>
                    <a:pt x="9891" y="7005"/>
                    <a:pt x="9891" y="6950"/>
                    <a:pt x="9891" y="6877"/>
                  </a:cubicBezTo>
                  <a:cubicBezTo>
                    <a:pt x="9891" y="6821"/>
                    <a:pt x="9873" y="6748"/>
                    <a:pt x="9873" y="6674"/>
                  </a:cubicBezTo>
                  <a:cubicBezTo>
                    <a:pt x="9873" y="6619"/>
                    <a:pt x="9891" y="6546"/>
                    <a:pt x="9891" y="6490"/>
                  </a:cubicBezTo>
                  <a:cubicBezTo>
                    <a:pt x="9891" y="6417"/>
                    <a:pt x="9910" y="6325"/>
                    <a:pt x="9910" y="6251"/>
                  </a:cubicBezTo>
                  <a:cubicBezTo>
                    <a:pt x="9910" y="6215"/>
                    <a:pt x="9873" y="6196"/>
                    <a:pt x="9855" y="6196"/>
                  </a:cubicBezTo>
                  <a:cubicBezTo>
                    <a:pt x="9818" y="6196"/>
                    <a:pt x="9799" y="6233"/>
                    <a:pt x="9799" y="6251"/>
                  </a:cubicBezTo>
                  <a:cubicBezTo>
                    <a:pt x="9799" y="6325"/>
                    <a:pt x="9799" y="6399"/>
                    <a:pt x="9781" y="6472"/>
                  </a:cubicBezTo>
                  <a:cubicBezTo>
                    <a:pt x="9781" y="6546"/>
                    <a:pt x="9763" y="6601"/>
                    <a:pt x="9763" y="6674"/>
                  </a:cubicBezTo>
                  <a:cubicBezTo>
                    <a:pt x="9763" y="6693"/>
                    <a:pt x="9763" y="6711"/>
                    <a:pt x="9763" y="6729"/>
                  </a:cubicBezTo>
                  <a:cubicBezTo>
                    <a:pt x="9689" y="6435"/>
                    <a:pt x="9634" y="6123"/>
                    <a:pt x="9726" y="5847"/>
                  </a:cubicBezTo>
                  <a:cubicBezTo>
                    <a:pt x="9726" y="5810"/>
                    <a:pt x="9726" y="5773"/>
                    <a:pt x="9689" y="5773"/>
                  </a:cubicBezTo>
                  <a:cubicBezTo>
                    <a:pt x="9679" y="5769"/>
                    <a:pt x="9671" y="5766"/>
                    <a:pt x="9663" y="5766"/>
                  </a:cubicBezTo>
                  <a:cubicBezTo>
                    <a:pt x="9642" y="5766"/>
                    <a:pt x="9629" y="5783"/>
                    <a:pt x="9616" y="5810"/>
                  </a:cubicBezTo>
                  <a:cubicBezTo>
                    <a:pt x="9560" y="5994"/>
                    <a:pt x="9560" y="6178"/>
                    <a:pt x="9579" y="6343"/>
                  </a:cubicBezTo>
                  <a:cubicBezTo>
                    <a:pt x="9579" y="6362"/>
                    <a:pt x="9579" y="6362"/>
                    <a:pt x="9560" y="6380"/>
                  </a:cubicBezTo>
                  <a:cubicBezTo>
                    <a:pt x="9505" y="6509"/>
                    <a:pt x="9542" y="6693"/>
                    <a:pt x="9560" y="6840"/>
                  </a:cubicBezTo>
                  <a:cubicBezTo>
                    <a:pt x="9579" y="6895"/>
                    <a:pt x="9579" y="6932"/>
                    <a:pt x="9597" y="6987"/>
                  </a:cubicBezTo>
                  <a:cubicBezTo>
                    <a:pt x="9616" y="7189"/>
                    <a:pt x="9597" y="7410"/>
                    <a:pt x="9597" y="7612"/>
                  </a:cubicBezTo>
                  <a:cubicBezTo>
                    <a:pt x="9579" y="7630"/>
                    <a:pt x="9579" y="7667"/>
                    <a:pt x="9579" y="7685"/>
                  </a:cubicBezTo>
                  <a:cubicBezTo>
                    <a:pt x="9542" y="7630"/>
                    <a:pt x="9524" y="7575"/>
                    <a:pt x="9505" y="7520"/>
                  </a:cubicBezTo>
                  <a:cubicBezTo>
                    <a:pt x="9468" y="7428"/>
                    <a:pt x="9432" y="7318"/>
                    <a:pt x="9395" y="7207"/>
                  </a:cubicBezTo>
                  <a:cubicBezTo>
                    <a:pt x="9395" y="7171"/>
                    <a:pt x="9395" y="7152"/>
                    <a:pt x="9395" y="7116"/>
                  </a:cubicBezTo>
                  <a:cubicBezTo>
                    <a:pt x="9377" y="7060"/>
                    <a:pt x="9377" y="7024"/>
                    <a:pt x="9377" y="6968"/>
                  </a:cubicBezTo>
                  <a:cubicBezTo>
                    <a:pt x="9358" y="6821"/>
                    <a:pt x="9321" y="6674"/>
                    <a:pt x="9358" y="6546"/>
                  </a:cubicBezTo>
                  <a:cubicBezTo>
                    <a:pt x="9377" y="6527"/>
                    <a:pt x="9358" y="6490"/>
                    <a:pt x="9321" y="6490"/>
                  </a:cubicBezTo>
                  <a:cubicBezTo>
                    <a:pt x="9316" y="6486"/>
                    <a:pt x="9310" y="6483"/>
                    <a:pt x="9304" y="6483"/>
                  </a:cubicBezTo>
                  <a:cubicBezTo>
                    <a:pt x="9286" y="6483"/>
                    <a:pt x="9266" y="6500"/>
                    <a:pt x="9266" y="6527"/>
                  </a:cubicBezTo>
                  <a:cubicBezTo>
                    <a:pt x="9266" y="6527"/>
                    <a:pt x="9248" y="6546"/>
                    <a:pt x="9248" y="6546"/>
                  </a:cubicBezTo>
                  <a:cubicBezTo>
                    <a:pt x="9248" y="6509"/>
                    <a:pt x="9248" y="6454"/>
                    <a:pt x="9229" y="6417"/>
                  </a:cubicBezTo>
                  <a:lnTo>
                    <a:pt x="9229" y="6380"/>
                  </a:lnTo>
                  <a:cubicBezTo>
                    <a:pt x="9229" y="6362"/>
                    <a:pt x="9211" y="6325"/>
                    <a:pt x="9211" y="6288"/>
                  </a:cubicBezTo>
                  <a:cubicBezTo>
                    <a:pt x="9211" y="6141"/>
                    <a:pt x="9193" y="5957"/>
                    <a:pt x="9082" y="5884"/>
                  </a:cubicBezTo>
                  <a:cubicBezTo>
                    <a:pt x="9067" y="5876"/>
                    <a:pt x="9055" y="5872"/>
                    <a:pt x="9045" y="5872"/>
                  </a:cubicBezTo>
                  <a:cubicBezTo>
                    <a:pt x="9030" y="5872"/>
                    <a:pt x="9020" y="5881"/>
                    <a:pt x="9009" y="5902"/>
                  </a:cubicBezTo>
                  <a:cubicBezTo>
                    <a:pt x="8990" y="5921"/>
                    <a:pt x="8990" y="5957"/>
                    <a:pt x="9027" y="5976"/>
                  </a:cubicBezTo>
                  <a:cubicBezTo>
                    <a:pt x="9082" y="6012"/>
                    <a:pt x="9101" y="6178"/>
                    <a:pt x="9101" y="6288"/>
                  </a:cubicBezTo>
                  <a:cubicBezTo>
                    <a:pt x="9119" y="6325"/>
                    <a:pt x="9119" y="6380"/>
                    <a:pt x="9119" y="6399"/>
                  </a:cubicBezTo>
                  <a:lnTo>
                    <a:pt x="9119" y="6435"/>
                  </a:lnTo>
                  <a:cubicBezTo>
                    <a:pt x="9174" y="6693"/>
                    <a:pt x="9211" y="6968"/>
                    <a:pt x="9285" y="7226"/>
                  </a:cubicBezTo>
                  <a:cubicBezTo>
                    <a:pt x="9321" y="7465"/>
                    <a:pt x="9340" y="7704"/>
                    <a:pt x="9377" y="7924"/>
                  </a:cubicBezTo>
                  <a:cubicBezTo>
                    <a:pt x="9395" y="8053"/>
                    <a:pt x="9413" y="8182"/>
                    <a:pt x="9432" y="8310"/>
                  </a:cubicBezTo>
                  <a:lnTo>
                    <a:pt x="9450" y="8384"/>
                  </a:lnTo>
                  <a:cubicBezTo>
                    <a:pt x="9450" y="8421"/>
                    <a:pt x="9450" y="8458"/>
                    <a:pt x="9468" y="8494"/>
                  </a:cubicBezTo>
                  <a:cubicBezTo>
                    <a:pt x="9450" y="8494"/>
                    <a:pt x="9432" y="8476"/>
                    <a:pt x="9413" y="8476"/>
                  </a:cubicBezTo>
                  <a:cubicBezTo>
                    <a:pt x="9395" y="8476"/>
                    <a:pt x="9377" y="8458"/>
                    <a:pt x="9358" y="8458"/>
                  </a:cubicBezTo>
                  <a:cubicBezTo>
                    <a:pt x="9358" y="8402"/>
                    <a:pt x="9340" y="8329"/>
                    <a:pt x="9321" y="8255"/>
                  </a:cubicBezTo>
                  <a:cubicBezTo>
                    <a:pt x="9303" y="8145"/>
                    <a:pt x="9266" y="8016"/>
                    <a:pt x="9248" y="7906"/>
                  </a:cubicBezTo>
                  <a:cubicBezTo>
                    <a:pt x="9174" y="7649"/>
                    <a:pt x="9119" y="7373"/>
                    <a:pt x="9082" y="7079"/>
                  </a:cubicBezTo>
                  <a:cubicBezTo>
                    <a:pt x="9082" y="7079"/>
                    <a:pt x="9082" y="7060"/>
                    <a:pt x="9082" y="7024"/>
                  </a:cubicBezTo>
                  <a:cubicBezTo>
                    <a:pt x="9046" y="6785"/>
                    <a:pt x="9064" y="6711"/>
                    <a:pt x="9082" y="6693"/>
                  </a:cubicBezTo>
                  <a:cubicBezTo>
                    <a:pt x="9119" y="6693"/>
                    <a:pt x="9119" y="6656"/>
                    <a:pt x="9101" y="6619"/>
                  </a:cubicBezTo>
                  <a:cubicBezTo>
                    <a:pt x="9092" y="6610"/>
                    <a:pt x="9078" y="6605"/>
                    <a:pt x="9064" y="6605"/>
                  </a:cubicBezTo>
                  <a:cubicBezTo>
                    <a:pt x="9050" y="6605"/>
                    <a:pt x="9036" y="6610"/>
                    <a:pt x="9027" y="6619"/>
                  </a:cubicBezTo>
                  <a:cubicBezTo>
                    <a:pt x="8935" y="6674"/>
                    <a:pt x="8954" y="6858"/>
                    <a:pt x="8972" y="7042"/>
                  </a:cubicBezTo>
                  <a:cubicBezTo>
                    <a:pt x="8972" y="7060"/>
                    <a:pt x="8972" y="7079"/>
                    <a:pt x="8972" y="7097"/>
                  </a:cubicBezTo>
                  <a:cubicBezTo>
                    <a:pt x="9009" y="7391"/>
                    <a:pt x="9082" y="7667"/>
                    <a:pt x="9138" y="7943"/>
                  </a:cubicBezTo>
                  <a:cubicBezTo>
                    <a:pt x="9174" y="8053"/>
                    <a:pt x="9193" y="8163"/>
                    <a:pt x="9229" y="8274"/>
                  </a:cubicBezTo>
                  <a:cubicBezTo>
                    <a:pt x="9229" y="8329"/>
                    <a:pt x="9248" y="8384"/>
                    <a:pt x="9248" y="8439"/>
                  </a:cubicBezTo>
                  <a:cubicBezTo>
                    <a:pt x="8751" y="8347"/>
                    <a:pt x="8182" y="8458"/>
                    <a:pt x="7704" y="8310"/>
                  </a:cubicBezTo>
                  <a:cubicBezTo>
                    <a:pt x="7373" y="8200"/>
                    <a:pt x="7115" y="8072"/>
                    <a:pt x="6858" y="7924"/>
                  </a:cubicBezTo>
                  <a:cubicBezTo>
                    <a:pt x="6876" y="7833"/>
                    <a:pt x="6876" y="7759"/>
                    <a:pt x="6895" y="7685"/>
                  </a:cubicBezTo>
                  <a:cubicBezTo>
                    <a:pt x="6950" y="7373"/>
                    <a:pt x="7097" y="7097"/>
                    <a:pt x="7207" y="6803"/>
                  </a:cubicBezTo>
                  <a:cubicBezTo>
                    <a:pt x="7336" y="6435"/>
                    <a:pt x="7391" y="6068"/>
                    <a:pt x="7391" y="5682"/>
                  </a:cubicBezTo>
                  <a:cubicBezTo>
                    <a:pt x="7391" y="5314"/>
                    <a:pt x="7317" y="4928"/>
                    <a:pt x="7428" y="4560"/>
                  </a:cubicBezTo>
                  <a:cubicBezTo>
                    <a:pt x="7556" y="4137"/>
                    <a:pt x="7906" y="3825"/>
                    <a:pt x="8071" y="3420"/>
                  </a:cubicBezTo>
                  <a:cubicBezTo>
                    <a:pt x="8255" y="2942"/>
                    <a:pt x="8182" y="2354"/>
                    <a:pt x="7887" y="2005"/>
                  </a:cubicBezTo>
                  <a:lnTo>
                    <a:pt x="7887" y="2005"/>
                  </a:lnTo>
                  <a:cubicBezTo>
                    <a:pt x="8053" y="2354"/>
                    <a:pt x="8053" y="2832"/>
                    <a:pt x="7887" y="3218"/>
                  </a:cubicBezTo>
                  <a:cubicBezTo>
                    <a:pt x="7667" y="3696"/>
                    <a:pt x="7207" y="4009"/>
                    <a:pt x="7042" y="4523"/>
                  </a:cubicBezTo>
                  <a:cubicBezTo>
                    <a:pt x="6968" y="4744"/>
                    <a:pt x="6950" y="4983"/>
                    <a:pt x="6968" y="5204"/>
                  </a:cubicBezTo>
                  <a:cubicBezTo>
                    <a:pt x="6987" y="5553"/>
                    <a:pt x="7042" y="5884"/>
                    <a:pt x="6987" y="6233"/>
                  </a:cubicBezTo>
                  <a:cubicBezTo>
                    <a:pt x="6950" y="6509"/>
                    <a:pt x="6821" y="6766"/>
                    <a:pt x="6711" y="7042"/>
                  </a:cubicBezTo>
                  <a:cubicBezTo>
                    <a:pt x="6637" y="7263"/>
                    <a:pt x="6564" y="7483"/>
                    <a:pt x="6509" y="7704"/>
                  </a:cubicBezTo>
                  <a:cubicBezTo>
                    <a:pt x="6435" y="7667"/>
                    <a:pt x="6343" y="7612"/>
                    <a:pt x="6251" y="7557"/>
                  </a:cubicBezTo>
                  <a:cubicBezTo>
                    <a:pt x="6141" y="7520"/>
                    <a:pt x="6049" y="7465"/>
                    <a:pt x="5939" y="7410"/>
                  </a:cubicBezTo>
                  <a:cubicBezTo>
                    <a:pt x="5939" y="7318"/>
                    <a:pt x="5920" y="7207"/>
                    <a:pt x="5920" y="7097"/>
                  </a:cubicBezTo>
                  <a:cubicBezTo>
                    <a:pt x="5975" y="6858"/>
                    <a:pt x="6031" y="6619"/>
                    <a:pt x="6104" y="6380"/>
                  </a:cubicBezTo>
                  <a:cubicBezTo>
                    <a:pt x="6361" y="5534"/>
                    <a:pt x="6656" y="4670"/>
                    <a:pt x="6656" y="3788"/>
                  </a:cubicBezTo>
                  <a:cubicBezTo>
                    <a:pt x="6656" y="3475"/>
                    <a:pt x="6619" y="3144"/>
                    <a:pt x="6600" y="2832"/>
                  </a:cubicBezTo>
                  <a:cubicBezTo>
                    <a:pt x="6582" y="2336"/>
                    <a:pt x="6582" y="1839"/>
                    <a:pt x="6619" y="1343"/>
                  </a:cubicBezTo>
                  <a:lnTo>
                    <a:pt x="6619" y="1343"/>
                  </a:lnTo>
                  <a:cubicBezTo>
                    <a:pt x="6564" y="1637"/>
                    <a:pt x="6490" y="1931"/>
                    <a:pt x="6398" y="2207"/>
                  </a:cubicBezTo>
                  <a:cubicBezTo>
                    <a:pt x="6380" y="2060"/>
                    <a:pt x="6361" y="1894"/>
                    <a:pt x="6325" y="1747"/>
                  </a:cubicBezTo>
                  <a:lnTo>
                    <a:pt x="6325" y="1747"/>
                  </a:lnTo>
                  <a:cubicBezTo>
                    <a:pt x="6361" y="2041"/>
                    <a:pt x="6325" y="2354"/>
                    <a:pt x="6251" y="2648"/>
                  </a:cubicBezTo>
                  <a:cubicBezTo>
                    <a:pt x="6233" y="2703"/>
                    <a:pt x="6214" y="2758"/>
                    <a:pt x="6196" y="2832"/>
                  </a:cubicBezTo>
                  <a:cubicBezTo>
                    <a:pt x="6196" y="2832"/>
                    <a:pt x="6196" y="2850"/>
                    <a:pt x="6196" y="2850"/>
                  </a:cubicBezTo>
                  <a:cubicBezTo>
                    <a:pt x="6178" y="2905"/>
                    <a:pt x="6159" y="2961"/>
                    <a:pt x="6141" y="2997"/>
                  </a:cubicBezTo>
                  <a:cubicBezTo>
                    <a:pt x="5994" y="3402"/>
                    <a:pt x="5792" y="3770"/>
                    <a:pt x="5571" y="4137"/>
                  </a:cubicBezTo>
                  <a:cubicBezTo>
                    <a:pt x="5442" y="4358"/>
                    <a:pt x="5295" y="4597"/>
                    <a:pt x="5185" y="4854"/>
                  </a:cubicBezTo>
                  <a:cubicBezTo>
                    <a:pt x="5093" y="5112"/>
                    <a:pt x="5019" y="5387"/>
                    <a:pt x="5075" y="5645"/>
                  </a:cubicBezTo>
                  <a:cubicBezTo>
                    <a:pt x="5130" y="5902"/>
                    <a:pt x="5258" y="6104"/>
                    <a:pt x="5350" y="6325"/>
                  </a:cubicBezTo>
                  <a:cubicBezTo>
                    <a:pt x="5387" y="6435"/>
                    <a:pt x="5424" y="6527"/>
                    <a:pt x="5442" y="6638"/>
                  </a:cubicBezTo>
                  <a:cubicBezTo>
                    <a:pt x="5350" y="6821"/>
                    <a:pt x="5258" y="6987"/>
                    <a:pt x="5185" y="7171"/>
                  </a:cubicBezTo>
                  <a:cubicBezTo>
                    <a:pt x="5001" y="7134"/>
                    <a:pt x="4817" y="7097"/>
                    <a:pt x="4633" y="7060"/>
                  </a:cubicBezTo>
                  <a:cubicBezTo>
                    <a:pt x="4633" y="7005"/>
                    <a:pt x="4652" y="6932"/>
                    <a:pt x="4670" y="6877"/>
                  </a:cubicBezTo>
                  <a:cubicBezTo>
                    <a:pt x="4799" y="6270"/>
                    <a:pt x="4725" y="5626"/>
                    <a:pt x="4854" y="5038"/>
                  </a:cubicBezTo>
                  <a:cubicBezTo>
                    <a:pt x="4983" y="4854"/>
                    <a:pt x="5111" y="4689"/>
                    <a:pt x="5185" y="4487"/>
                  </a:cubicBezTo>
                  <a:cubicBezTo>
                    <a:pt x="5240" y="4358"/>
                    <a:pt x="5258" y="4211"/>
                    <a:pt x="5258" y="4064"/>
                  </a:cubicBezTo>
                  <a:cubicBezTo>
                    <a:pt x="5369" y="3861"/>
                    <a:pt x="5497" y="3641"/>
                    <a:pt x="5589" y="3402"/>
                  </a:cubicBezTo>
                  <a:cubicBezTo>
                    <a:pt x="5718" y="3126"/>
                    <a:pt x="5810" y="2814"/>
                    <a:pt x="5865" y="2501"/>
                  </a:cubicBezTo>
                  <a:cubicBezTo>
                    <a:pt x="5902" y="2262"/>
                    <a:pt x="5920" y="2005"/>
                    <a:pt x="5847" y="1802"/>
                  </a:cubicBezTo>
                  <a:cubicBezTo>
                    <a:pt x="5773" y="1619"/>
                    <a:pt x="5663" y="1472"/>
                    <a:pt x="5608" y="1269"/>
                  </a:cubicBezTo>
                  <a:cubicBezTo>
                    <a:pt x="5534" y="1361"/>
                    <a:pt x="5571" y="1563"/>
                    <a:pt x="5571" y="1692"/>
                  </a:cubicBezTo>
                  <a:cubicBezTo>
                    <a:pt x="5571" y="1876"/>
                    <a:pt x="5553" y="2078"/>
                    <a:pt x="5497" y="2262"/>
                  </a:cubicBezTo>
                  <a:cubicBezTo>
                    <a:pt x="5442" y="2501"/>
                    <a:pt x="5332" y="2703"/>
                    <a:pt x="5222" y="2905"/>
                  </a:cubicBezTo>
                  <a:cubicBezTo>
                    <a:pt x="5222" y="2887"/>
                    <a:pt x="5222" y="2869"/>
                    <a:pt x="5222" y="2850"/>
                  </a:cubicBezTo>
                  <a:cubicBezTo>
                    <a:pt x="5222" y="2611"/>
                    <a:pt x="5148" y="2372"/>
                    <a:pt x="5038" y="2152"/>
                  </a:cubicBezTo>
                  <a:cubicBezTo>
                    <a:pt x="5056" y="1876"/>
                    <a:pt x="5130" y="1582"/>
                    <a:pt x="5240" y="1306"/>
                  </a:cubicBezTo>
                  <a:lnTo>
                    <a:pt x="5240" y="1306"/>
                  </a:lnTo>
                  <a:cubicBezTo>
                    <a:pt x="4983" y="1527"/>
                    <a:pt x="4707" y="1784"/>
                    <a:pt x="4615" y="2133"/>
                  </a:cubicBezTo>
                  <a:cubicBezTo>
                    <a:pt x="4597" y="2207"/>
                    <a:pt x="4578" y="2280"/>
                    <a:pt x="4578" y="2372"/>
                  </a:cubicBezTo>
                  <a:cubicBezTo>
                    <a:pt x="4578" y="2593"/>
                    <a:pt x="4633" y="2814"/>
                    <a:pt x="4652" y="3016"/>
                  </a:cubicBezTo>
                  <a:cubicBezTo>
                    <a:pt x="4670" y="3163"/>
                    <a:pt x="4689" y="3310"/>
                    <a:pt x="4689" y="3457"/>
                  </a:cubicBezTo>
                  <a:cubicBezTo>
                    <a:pt x="4578" y="3586"/>
                    <a:pt x="4450" y="3714"/>
                    <a:pt x="4321" y="3843"/>
                  </a:cubicBezTo>
                  <a:cubicBezTo>
                    <a:pt x="4155" y="4009"/>
                    <a:pt x="3990" y="4229"/>
                    <a:pt x="3935" y="4487"/>
                  </a:cubicBezTo>
                  <a:cubicBezTo>
                    <a:pt x="3861" y="4799"/>
                    <a:pt x="3972" y="5112"/>
                    <a:pt x="4063" y="5406"/>
                  </a:cubicBezTo>
                  <a:cubicBezTo>
                    <a:pt x="3990" y="5498"/>
                    <a:pt x="3935" y="5608"/>
                    <a:pt x="3880" y="5718"/>
                  </a:cubicBezTo>
                  <a:cubicBezTo>
                    <a:pt x="3714" y="6104"/>
                    <a:pt x="3733" y="6527"/>
                    <a:pt x="3751" y="6950"/>
                  </a:cubicBezTo>
                  <a:cubicBezTo>
                    <a:pt x="3677" y="6950"/>
                    <a:pt x="3604" y="6932"/>
                    <a:pt x="3530" y="6932"/>
                  </a:cubicBezTo>
                  <a:cubicBezTo>
                    <a:pt x="3585" y="6233"/>
                    <a:pt x="3475" y="5516"/>
                    <a:pt x="3677" y="4836"/>
                  </a:cubicBezTo>
                  <a:cubicBezTo>
                    <a:pt x="3806" y="4413"/>
                    <a:pt x="4063" y="4064"/>
                    <a:pt x="4211" y="3641"/>
                  </a:cubicBezTo>
                  <a:cubicBezTo>
                    <a:pt x="4450" y="3053"/>
                    <a:pt x="4450" y="2391"/>
                    <a:pt x="4450" y="1747"/>
                  </a:cubicBezTo>
                  <a:lnTo>
                    <a:pt x="4450" y="1747"/>
                  </a:lnTo>
                  <a:cubicBezTo>
                    <a:pt x="4376" y="2078"/>
                    <a:pt x="4284" y="2409"/>
                    <a:pt x="4211" y="2740"/>
                  </a:cubicBezTo>
                  <a:cubicBezTo>
                    <a:pt x="4155" y="2961"/>
                    <a:pt x="4100" y="3200"/>
                    <a:pt x="4008" y="3402"/>
                  </a:cubicBezTo>
                  <a:cubicBezTo>
                    <a:pt x="3880" y="3659"/>
                    <a:pt x="3714" y="3898"/>
                    <a:pt x="3567" y="4119"/>
                  </a:cubicBezTo>
                  <a:cubicBezTo>
                    <a:pt x="3585" y="4027"/>
                    <a:pt x="3604" y="3935"/>
                    <a:pt x="3604" y="3843"/>
                  </a:cubicBezTo>
                  <a:cubicBezTo>
                    <a:pt x="3641" y="3678"/>
                    <a:pt x="3733" y="2850"/>
                    <a:pt x="3604" y="2832"/>
                  </a:cubicBezTo>
                  <a:cubicBezTo>
                    <a:pt x="3567" y="3034"/>
                    <a:pt x="3512" y="3218"/>
                    <a:pt x="3457" y="3402"/>
                  </a:cubicBezTo>
                  <a:cubicBezTo>
                    <a:pt x="3420" y="3200"/>
                    <a:pt x="3365" y="2979"/>
                    <a:pt x="3273" y="2814"/>
                  </a:cubicBezTo>
                  <a:lnTo>
                    <a:pt x="3273" y="2814"/>
                  </a:lnTo>
                  <a:cubicBezTo>
                    <a:pt x="3310" y="3163"/>
                    <a:pt x="3291" y="3512"/>
                    <a:pt x="3255" y="3861"/>
                  </a:cubicBezTo>
                  <a:cubicBezTo>
                    <a:pt x="3218" y="3935"/>
                    <a:pt x="3181" y="3990"/>
                    <a:pt x="3144" y="4064"/>
                  </a:cubicBezTo>
                  <a:cubicBezTo>
                    <a:pt x="3052" y="4192"/>
                    <a:pt x="2960" y="4321"/>
                    <a:pt x="2868" y="4431"/>
                  </a:cubicBezTo>
                  <a:cubicBezTo>
                    <a:pt x="2905" y="4376"/>
                    <a:pt x="2924" y="4321"/>
                    <a:pt x="2942" y="4266"/>
                  </a:cubicBezTo>
                  <a:cubicBezTo>
                    <a:pt x="3107" y="3733"/>
                    <a:pt x="3107" y="3144"/>
                    <a:pt x="2960" y="2611"/>
                  </a:cubicBezTo>
                  <a:cubicBezTo>
                    <a:pt x="2887" y="2391"/>
                    <a:pt x="2795" y="2170"/>
                    <a:pt x="2758" y="1949"/>
                  </a:cubicBezTo>
                  <a:cubicBezTo>
                    <a:pt x="2611" y="1306"/>
                    <a:pt x="2813" y="626"/>
                    <a:pt x="2997" y="1"/>
                  </a:cubicBezTo>
                  <a:close/>
                </a:path>
              </a:pathLst>
            </a:custGeom>
            <a:solidFill>
              <a:srgbClr val="0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8" name="Google Shape;2778;p15"/>
            <p:cNvGrpSpPr/>
            <p:nvPr/>
          </p:nvGrpSpPr>
          <p:grpSpPr>
            <a:xfrm flipH="1" rot="10800000">
              <a:off x="-133942" y="1586940"/>
              <a:ext cx="4499870" cy="4857760"/>
              <a:chOff x="-300080" y="-1436685"/>
              <a:chExt cx="4499870" cy="4857760"/>
            </a:xfrm>
          </p:grpSpPr>
          <p:grpSp>
            <p:nvGrpSpPr>
              <p:cNvPr id="2779" name="Google Shape;2779;p15"/>
              <p:cNvGrpSpPr/>
              <p:nvPr/>
            </p:nvGrpSpPr>
            <p:grpSpPr>
              <a:xfrm>
                <a:off x="-300080" y="-1436685"/>
                <a:ext cx="4499870" cy="4857760"/>
                <a:chOff x="-147680" y="-1436685"/>
                <a:chExt cx="4499870" cy="4857760"/>
              </a:xfrm>
            </p:grpSpPr>
            <p:sp>
              <p:nvSpPr>
                <p:cNvPr id="2780" name="Google Shape;2780;p15"/>
                <p:cNvSpPr/>
                <p:nvPr/>
              </p:nvSpPr>
              <p:spPr>
                <a:xfrm flipH="1" rot="8910142">
                  <a:off x="961174" y="-813722"/>
                  <a:ext cx="3022729" cy="2262101"/>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5"/>
                <p:cNvSpPr/>
                <p:nvPr/>
              </p:nvSpPr>
              <p:spPr>
                <a:xfrm rot="-10162227">
                  <a:off x="39890" y="1122115"/>
                  <a:ext cx="1532102" cy="2176327"/>
                </a:xfrm>
                <a:custGeom>
                  <a:rect b="b" l="l" r="r" t="t"/>
                  <a:pathLst>
                    <a:path extrusionOk="0" h="24470" w="17227">
                      <a:moveTo>
                        <a:pt x="7336" y="3016"/>
                      </a:moveTo>
                      <a:lnTo>
                        <a:pt x="7318" y="3053"/>
                      </a:lnTo>
                      <a:cubicBezTo>
                        <a:pt x="7336" y="3034"/>
                        <a:pt x="7336" y="3034"/>
                        <a:pt x="7336" y="3016"/>
                      </a:cubicBezTo>
                      <a:close/>
                      <a:moveTo>
                        <a:pt x="9156" y="8476"/>
                      </a:moveTo>
                      <a:lnTo>
                        <a:pt x="9156" y="8476"/>
                      </a:lnTo>
                      <a:cubicBezTo>
                        <a:pt x="9193" y="8494"/>
                        <a:pt x="9230" y="8494"/>
                        <a:pt x="9248" y="8494"/>
                      </a:cubicBezTo>
                      <a:lnTo>
                        <a:pt x="9432" y="8494"/>
                      </a:lnTo>
                      <a:cubicBezTo>
                        <a:pt x="9708" y="8531"/>
                        <a:pt x="9891" y="8550"/>
                        <a:pt x="10002" y="8586"/>
                      </a:cubicBezTo>
                      <a:cubicBezTo>
                        <a:pt x="10002" y="8697"/>
                        <a:pt x="10002" y="8789"/>
                        <a:pt x="10020" y="8844"/>
                      </a:cubicBezTo>
                      <a:cubicBezTo>
                        <a:pt x="10038" y="8972"/>
                        <a:pt x="10038" y="9322"/>
                        <a:pt x="10296" y="9800"/>
                      </a:cubicBezTo>
                      <a:cubicBezTo>
                        <a:pt x="10204" y="9745"/>
                        <a:pt x="10112" y="9689"/>
                        <a:pt x="9965" y="9653"/>
                      </a:cubicBezTo>
                      <a:lnTo>
                        <a:pt x="9947" y="9653"/>
                      </a:lnTo>
                      <a:cubicBezTo>
                        <a:pt x="9799" y="9598"/>
                        <a:pt x="9616" y="9561"/>
                        <a:pt x="9432" y="9524"/>
                      </a:cubicBezTo>
                      <a:cubicBezTo>
                        <a:pt x="9432" y="9506"/>
                        <a:pt x="9413" y="9506"/>
                        <a:pt x="9395" y="9506"/>
                      </a:cubicBezTo>
                      <a:cubicBezTo>
                        <a:pt x="9377" y="9487"/>
                        <a:pt x="9285" y="9340"/>
                        <a:pt x="9193" y="9138"/>
                      </a:cubicBezTo>
                      <a:cubicBezTo>
                        <a:pt x="9174" y="9028"/>
                        <a:pt x="9156" y="8881"/>
                        <a:pt x="9156" y="8733"/>
                      </a:cubicBezTo>
                      <a:cubicBezTo>
                        <a:pt x="9174" y="8660"/>
                        <a:pt x="9174" y="8568"/>
                        <a:pt x="9156" y="8476"/>
                      </a:cubicBezTo>
                      <a:close/>
                      <a:moveTo>
                        <a:pt x="9836" y="10333"/>
                      </a:moveTo>
                      <a:cubicBezTo>
                        <a:pt x="9358" y="10480"/>
                        <a:pt x="8899" y="10756"/>
                        <a:pt x="8843" y="10793"/>
                      </a:cubicBezTo>
                      <a:cubicBezTo>
                        <a:pt x="8843" y="10793"/>
                        <a:pt x="8862" y="10793"/>
                        <a:pt x="8880" y="10774"/>
                      </a:cubicBezTo>
                      <a:lnTo>
                        <a:pt x="8880" y="10774"/>
                      </a:lnTo>
                      <a:cubicBezTo>
                        <a:pt x="8880" y="10793"/>
                        <a:pt x="8862" y="10793"/>
                        <a:pt x="8843" y="10811"/>
                      </a:cubicBezTo>
                      <a:cubicBezTo>
                        <a:pt x="8641" y="10921"/>
                        <a:pt x="8513" y="11013"/>
                        <a:pt x="8513" y="11013"/>
                      </a:cubicBezTo>
                      <a:cubicBezTo>
                        <a:pt x="8513" y="11013"/>
                        <a:pt x="8623" y="11068"/>
                        <a:pt x="8770" y="11160"/>
                      </a:cubicBezTo>
                      <a:cubicBezTo>
                        <a:pt x="8899" y="11270"/>
                        <a:pt x="9156" y="11399"/>
                        <a:pt x="9413" y="11509"/>
                      </a:cubicBezTo>
                      <a:cubicBezTo>
                        <a:pt x="9579" y="11840"/>
                        <a:pt x="9763" y="12300"/>
                        <a:pt x="9910" y="12796"/>
                      </a:cubicBezTo>
                      <a:cubicBezTo>
                        <a:pt x="9579" y="12539"/>
                        <a:pt x="9119" y="12318"/>
                        <a:pt x="8513" y="12171"/>
                      </a:cubicBezTo>
                      <a:cubicBezTo>
                        <a:pt x="8439" y="11491"/>
                        <a:pt x="8274" y="10921"/>
                        <a:pt x="8108" y="10443"/>
                      </a:cubicBezTo>
                      <a:lnTo>
                        <a:pt x="8108" y="10443"/>
                      </a:lnTo>
                      <a:cubicBezTo>
                        <a:pt x="8247" y="10491"/>
                        <a:pt x="8375" y="10510"/>
                        <a:pt x="8507" y="10510"/>
                      </a:cubicBezTo>
                      <a:cubicBezTo>
                        <a:pt x="8777" y="10510"/>
                        <a:pt x="9060" y="10431"/>
                        <a:pt x="9469" y="10370"/>
                      </a:cubicBezTo>
                      <a:cubicBezTo>
                        <a:pt x="9597" y="10351"/>
                        <a:pt x="9726" y="10333"/>
                        <a:pt x="9836" y="10333"/>
                      </a:cubicBezTo>
                      <a:close/>
                      <a:moveTo>
                        <a:pt x="10296" y="11804"/>
                      </a:moveTo>
                      <a:lnTo>
                        <a:pt x="10296" y="11804"/>
                      </a:lnTo>
                      <a:cubicBezTo>
                        <a:pt x="10392" y="11814"/>
                        <a:pt x="10510" y="11817"/>
                        <a:pt x="10638" y="11817"/>
                      </a:cubicBezTo>
                      <a:cubicBezTo>
                        <a:pt x="10846" y="11817"/>
                        <a:pt x="11081" y="11809"/>
                        <a:pt x="11299" y="11809"/>
                      </a:cubicBezTo>
                      <a:cubicBezTo>
                        <a:pt x="11434" y="11809"/>
                        <a:pt x="11563" y="11812"/>
                        <a:pt x="11675" y="11822"/>
                      </a:cubicBezTo>
                      <a:cubicBezTo>
                        <a:pt x="11877" y="11840"/>
                        <a:pt x="12061" y="11932"/>
                        <a:pt x="12189" y="12024"/>
                      </a:cubicBezTo>
                      <a:cubicBezTo>
                        <a:pt x="12520" y="12465"/>
                        <a:pt x="12631" y="12870"/>
                        <a:pt x="12649" y="13035"/>
                      </a:cubicBezTo>
                      <a:cubicBezTo>
                        <a:pt x="11947" y="12367"/>
                        <a:pt x="10972" y="12336"/>
                        <a:pt x="10800" y="12336"/>
                      </a:cubicBezTo>
                      <a:cubicBezTo>
                        <a:pt x="10783" y="12336"/>
                        <a:pt x="10774" y="12337"/>
                        <a:pt x="10774" y="12337"/>
                      </a:cubicBezTo>
                      <a:cubicBezTo>
                        <a:pt x="10774" y="12337"/>
                        <a:pt x="10774" y="12374"/>
                        <a:pt x="10811" y="12465"/>
                      </a:cubicBezTo>
                      <a:cubicBezTo>
                        <a:pt x="10664" y="12226"/>
                        <a:pt x="10480" y="12006"/>
                        <a:pt x="10296" y="11804"/>
                      </a:cubicBezTo>
                      <a:close/>
                      <a:moveTo>
                        <a:pt x="9542" y="14341"/>
                      </a:moveTo>
                      <a:lnTo>
                        <a:pt x="9542" y="14341"/>
                      </a:lnTo>
                      <a:cubicBezTo>
                        <a:pt x="9560" y="14341"/>
                        <a:pt x="9579" y="14359"/>
                        <a:pt x="9597" y="14359"/>
                      </a:cubicBezTo>
                      <a:lnTo>
                        <a:pt x="9560" y="14359"/>
                      </a:lnTo>
                      <a:cubicBezTo>
                        <a:pt x="9560" y="14359"/>
                        <a:pt x="9560" y="14341"/>
                        <a:pt x="9542" y="14341"/>
                      </a:cubicBezTo>
                      <a:close/>
                      <a:moveTo>
                        <a:pt x="13127" y="15113"/>
                      </a:moveTo>
                      <a:cubicBezTo>
                        <a:pt x="13127" y="15127"/>
                        <a:pt x="13127" y="15153"/>
                        <a:pt x="13136" y="15173"/>
                      </a:cubicBezTo>
                      <a:lnTo>
                        <a:pt x="13136" y="15173"/>
                      </a:lnTo>
                      <a:cubicBezTo>
                        <a:pt x="13133" y="15149"/>
                        <a:pt x="13130" y="15128"/>
                        <a:pt x="13127" y="15113"/>
                      </a:cubicBezTo>
                      <a:close/>
                      <a:moveTo>
                        <a:pt x="10939" y="12723"/>
                      </a:moveTo>
                      <a:lnTo>
                        <a:pt x="10939" y="12723"/>
                      </a:lnTo>
                      <a:cubicBezTo>
                        <a:pt x="10994" y="12815"/>
                        <a:pt x="11050" y="12925"/>
                        <a:pt x="11142" y="13035"/>
                      </a:cubicBezTo>
                      <a:cubicBezTo>
                        <a:pt x="11325" y="13293"/>
                        <a:pt x="11601" y="13477"/>
                        <a:pt x="11895" y="13642"/>
                      </a:cubicBezTo>
                      <a:cubicBezTo>
                        <a:pt x="11969" y="13918"/>
                        <a:pt x="12024" y="14230"/>
                        <a:pt x="12024" y="14506"/>
                      </a:cubicBezTo>
                      <a:cubicBezTo>
                        <a:pt x="12006" y="14727"/>
                        <a:pt x="12061" y="15003"/>
                        <a:pt x="12134" y="15278"/>
                      </a:cubicBezTo>
                      <a:cubicBezTo>
                        <a:pt x="12024" y="15242"/>
                        <a:pt x="11914" y="15205"/>
                        <a:pt x="11785" y="15168"/>
                      </a:cubicBezTo>
                      <a:cubicBezTo>
                        <a:pt x="11417" y="14616"/>
                        <a:pt x="11123" y="13899"/>
                        <a:pt x="11031" y="13109"/>
                      </a:cubicBezTo>
                      <a:cubicBezTo>
                        <a:pt x="11013" y="12980"/>
                        <a:pt x="10976" y="12852"/>
                        <a:pt x="10939" y="12723"/>
                      </a:cubicBezTo>
                      <a:close/>
                      <a:moveTo>
                        <a:pt x="11711" y="9542"/>
                      </a:moveTo>
                      <a:lnTo>
                        <a:pt x="11711" y="9542"/>
                      </a:lnTo>
                      <a:cubicBezTo>
                        <a:pt x="11914" y="9708"/>
                        <a:pt x="12061" y="9855"/>
                        <a:pt x="12134" y="9965"/>
                      </a:cubicBezTo>
                      <a:cubicBezTo>
                        <a:pt x="12410" y="10406"/>
                        <a:pt x="12539" y="10609"/>
                        <a:pt x="12612" y="10719"/>
                      </a:cubicBezTo>
                      <a:cubicBezTo>
                        <a:pt x="12686" y="10958"/>
                        <a:pt x="12833" y="11270"/>
                        <a:pt x="13109" y="11583"/>
                      </a:cubicBezTo>
                      <a:cubicBezTo>
                        <a:pt x="13495" y="12006"/>
                        <a:pt x="13807" y="12226"/>
                        <a:pt x="13954" y="12337"/>
                      </a:cubicBezTo>
                      <a:cubicBezTo>
                        <a:pt x="14138" y="12502"/>
                        <a:pt x="14304" y="12686"/>
                        <a:pt x="14451" y="12888"/>
                      </a:cubicBezTo>
                      <a:cubicBezTo>
                        <a:pt x="14487" y="12943"/>
                        <a:pt x="14524" y="12999"/>
                        <a:pt x="14561" y="13072"/>
                      </a:cubicBezTo>
                      <a:cubicBezTo>
                        <a:pt x="14671" y="13274"/>
                        <a:pt x="14965" y="13899"/>
                        <a:pt x="15149" y="14341"/>
                      </a:cubicBezTo>
                      <a:cubicBezTo>
                        <a:pt x="15131" y="14359"/>
                        <a:pt x="15131" y="14359"/>
                        <a:pt x="15131" y="14359"/>
                      </a:cubicBezTo>
                      <a:cubicBezTo>
                        <a:pt x="14800" y="14727"/>
                        <a:pt x="14267" y="15131"/>
                        <a:pt x="13899" y="15811"/>
                      </a:cubicBezTo>
                      <a:cubicBezTo>
                        <a:pt x="13899" y="15775"/>
                        <a:pt x="13899" y="15738"/>
                        <a:pt x="13899" y="15720"/>
                      </a:cubicBezTo>
                      <a:cubicBezTo>
                        <a:pt x="13899" y="15572"/>
                        <a:pt x="13918" y="15444"/>
                        <a:pt x="13918" y="15315"/>
                      </a:cubicBezTo>
                      <a:cubicBezTo>
                        <a:pt x="14009" y="14800"/>
                        <a:pt x="14304" y="14212"/>
                        <a:pt x="14248" y="13660"/>
                      </a:cubicBezTo>
                      <a:cubicBezTo>
                        <a:pt x="14193" y="13109"/>
                        <a:pt x="14046" y="12888"/>
                        <a:pt x="14046" y="12888"/>
                      </a:cubicBezTo>
                      <a:cubicBezTo>
                        <a:pt x="14046" y="12888"/>
                        <a:pt x="13568" y="13311"/>
                        <a:pt x="13292" y="13973"/>
                      </a:cubicBezTo>
                      <a:cubicBezTo>
                        <a:pt x="13177" y="13693"/>
                        <a:pt x="13033" y="13473"/>
                        <a:pt x="12964" y="13377"/>
                      </a:cubicBezTo>
                      <a:lnTo>
                        <a:pt x="12964" y="13377"/>
                      </a:lnTo>
                      <a:cubicBezTo>
                        <a:pt x="12973" y="13393"/>
                        <a:pt x="12980" y="13410"/>
                        <a:pt x="12980" y="13421"/>
                      </a:cubicBezTo>
                      <a:cubicBezTo>
                        <a:pt x="12955" y="13384"/>
                        <a:pt x="12930" y="13346"/>
                        <a:pt x="12905" y="13308"/>
                      </a:cubicBezTo>
                      <a:lnTo>
                        <a:pt x="12905" y="13308"/>
                      </a:lnTo>
                      <a:cubicBezTo>
                        <a:pt x="12911" y="13316"/>
                        <a:pt x="12918" y="13323"/>
                        <a:pt x="12925" y="13330"/>
                      </a:cubicBezTo>
                      <a:cubicBezTo>
                        <a:pt x="12931" y="13336"/>
                        <a:pt x="12937" y="13342"/>
                        <a:pt x="12943" y="13348"/>
                      </a:cubicBezTo>
                      <a:lnTo>
                        <a:pt x="12943" y="13348"/>
                      </a:lnTo>
                      <a:cubicBezTo>
                        <a:pt x="12949" y="13356"/>
                        <a:pt x="12956" y="13365"/>
                        <a:pt x="12964" y="13377"/>
                      </a:cubicBezTo>
                      <a:lnTo>
                        <a:pt x="12964" y="13377"/>
                      </a:lnTo>
                      <a:cubicBezTo>
                        <a:pt x="12958" y="13366"/>
                        <a:pt x="12951" y="13355"/>
                        <a:pt x="12943" y="13348"/>
                      </a:cubicBezTo>
                      <a:lnTo>
                        <a:pt x="12943" y="13348"/>
                      </a:lnTo>
                      <a:cubicBezTo>
                        <a:pt x="12988" y="13393"/>
                        <a:pt x="13017" y="13421"/>
                        <a:pt x="13017" y="13421"/>
                      </a:cubicBezTo>
                      <a:cubicBezTo>
                        <a:pt x="12888" y="12337"/>
                        <a:pt x="11601" y="10921"/>
                        <a:pt x="11601" y="10921"/>
                      </a:cubicBezTo>
                      <a:cubicBezTo>
                        <a:pt x="11620" y="10866"/>
                        <a:pt x="11638" y="10756"/>
                        <a:pt x="11656" y="10609"/>
                      </a:cubicBezTo>
                      <a:cubicBezTo>
                        <a:pt x="11711" y="10241"/>
                        <a:pt x="11730" y="9837"/>
                        <a:pt x="11711" y="9542"/>
                      </a:cubicBezTo>
                      <a:close/>
                      <a:moveTo>
                        <a:pt x="12428" y="13991"/>
                      </a:moveTo>
                      <a:lnTo>
                        <a:pt x="12428" y="13991"/>
                      </a:lnTo>
                      <a:cubicBezTo>
                        <a:pt x="12447" y="14010"/>
                        <a:pt x="12465" y="14028"/>
                        <a:pt x="12502" y="14047"/>
                      </a:cubicBezTo>
                      <a:cubicBezTo>
                        <a:pt x="12594" y="14138"/>
                        <a:pt x="12686" y="14230"/>
                        <a:pt x="12778" y="14322"/>
                      </a:cubicBezTo>
                      <a:cubicBezTo>
                        <a:pt x="12906" y="14451"/>
                        <a:pt x="13017" y="14598"/>
                        <a:pt x="13127" y="14727"/>
                      </a:cubicBezTo>
                      <a:cubicBezTo>
                        <a:pt x="13109" y="14819"/>
                        <a:pt x="13109" y="14911"/>
                        <a:pt x="13127" y="15003"/>
                      </a:cubicBezTo>
                      <a:cubicBezTo>
                        <a:pt x="13127" y="15058"/>
                        <a:pt x="13127" y="15131"/>
                        <a:pt x="13145" y="15186"/>
                      </a:cubicBezTo>
                      <a:cubicBezTo>
                        <a:pt x="13142" y="15183"/>
                        <a:pt x="13139" y="15178"/>
                        <a:pt x="13136" y="15173"/>
                      </a:cubicBezTo>
                      <a:lnTo>
                        <a:pt x="13136" y="15173"/>
                      </a:lnTo>
                      <a:cubicBezTo>
                        <a:pt x="13158" y="15322"/>
                        <a:pt x="13205" y="15627"/>
                        <a:pt x="13348" y="15959"/>
                      </a:cubicBezTo>
                      <a:cubicBezTo>
                        <a:pt x="13311" y="15940"/>
                        <a:pt x="13274" y="15903"/>
                        <a:pt x="13237" y="15885"/>
                      </a:cubicBezTo>
                      <a:cubicBezTo>
                        <a:pt x="12851" y="15333"/>
                        <a:pt x="12557" y="14892"/>
                        <a:pt x="12576" y="14561"/>
                      </a:cubicBezTo>
                      <a:cubicBezTo>
                        <a:pt x="12594" y="14396"/>
                        <a:pt x="12520" y="14194"/>
                        <a:pt x="12428" y="13991"/>
                      </a:cubicBezTo>
                      <a:close/>
                      <a:moveTo>
                        <a:pt x="11252" y="15811"/>
                      </a:moveTo>
                      <a:cubicBezTo>
                        <a:pt x="11252" y="15940"/>
                        <a:pt x="11252" y="16087"/>
                        <a:pt x="11252" y="16234"/>
                      </a:cubicBezTo>
                      <a:cubicBezTo>
                        <a:pt x="11142" y="16106"/>
                        <a:pt x="11031" y="15995"/>
                        <a:pt x="10921" y="15885"/>
                      </a:cubicBezTo>
                      <a:cubicBezTo>
                        <a:pt x="10939" y="15867"/>
                        <a:pt x="10976" y="15867"/>
                        <a:pt x="11013" y="15848"/>
                      </a:cubicBezTo>
                      <a:cubicBezTo>
                        <a:pt x="11068" y="15848"/>
                        <a:pt x="11105" y="15830"/>
                        <a:pt x="11160" y="15830"/>
                      </a:cubicBezTo>
                      <a:cubicBezTo>
                        <a:pt x="11197" y="15811"/>
                        <a:pt x="11233" y="15811"/>
                        <a:pt x="11252" y="15811"/>
                      </a:cubicBezTo>
                      <a:close/>
                      <a:moveTo>
                        <a:pt x="5295" y="15242"/>
                      </a:moveTo>
                      <a:lnTo>
                        <a:pt x="5295" y="15242"/>
                      </a:lnTo>
                      <a:cubicBezTo>
                        <a:pt x="5589" y="15278"/>
                        <a:pt x="5902" y="15333"/>
                        <a:pt x="6270" y="15444"/>
                      </a:cubicBezTo>
                      <a:cubicBezTo>
                        <a:pt x="6601" y="15903"/>
                        <a:pt x="6821" y="16308"/>
                        <a:pt x="7189" y="16584"/>
                      </a:cubicBezTo>
                      <a:cubicBezTo>
                        <a:pt x="7299" y="16657"/>
                        <a:pt x="7409" y="16731"/>
                        <a:pt x="7520" y="16804"/>
                      </a:cubicBezTo>
                      <a:cubicBezTo>
                        <a:pt x="7428" y="16804"/>
                        <a:pt x="7318" y="16804"/>
                        <a:pt x="7226" y="16823"/>
                      </a:cubicBezTo>
                      <a:cubicBezTo>
                        <a:pt x="6821" y="16584"/>
                        <a:pt x="6325" y="16437"/>
                        <a:pt x="5994" y="15922"/>
                      </a:cubicBezTo>
                      <a:cubicBezTo>
                        <a:pt x="5847" y="15701"/>
                        <a:pt x="5589" y="15462"/>
                        <a:pt x="5295" y="15242"/>
                      </a:cubicBezTo>
                      <a:close/>
                      <a:moveTo>
                        <a:pt x="7538" y="16823"/>
                      </a:moveTo>
                      <a:cubicBezTo>
                        <a:pt x="7557" y="16841"/>
                        <a:pt x="7557" y="16841"/>
                        <a:pt x="7575" y="16841"/>
                      </a:cubicBezTo>
                      <a:lnTo>
                        <a:pt x="7281" y="16841"/>
                      </a:lnTo>
                      <a:cubicBezTo>
                        <a:pt x="7373" y="16823"/>
                        <a:pt x="7465" y="16823"/>
                        <a:pt x="7538" y="16823"/>
                      </a:cubicBezTo>
                      <a:close/>
                      <a:moveTo>
                        <a:pt x="1600" y="18128"/>
                      </a:moveTo>
                      <a:cubicBezTo>
                        <a:pt x="1600" y="18128"/>
                        <a:pt x="1604" y="18132"/>
                        <a:pt x="1608" y="18138"/>
                      </a:cubicBezTo>
                      <a:lnTo>
                        <a:pt x="1608" y="18138"/>
                      </a:lnTo>
                      <a:cubicBezTo>
                        <a:pt x="1608" y="18138"/>
                        <a:pt x="1608" y="18138"/>
                        <a:pt x="1608" y="18137"/>
                      </a:cubicBezTo>
                      <a:lnTo>
                        <a:pt x="1608" y="18137"/>
                      </a:lnTo>
                      <a:cubicBezTo>
                        <a:pt x="1606" y="18134"/>
                        <a:pt x="1603" y="18131"/>
                        <a:pt x="1600" y="18128"/>
                      </a:cubicBezTo>
                      <a:close/>
                      <a:moveTo>
                        <a:pt x="8237" y="17319"/>
                      </a:moveTo>
                      <a:lnTo>
                        <a:pt x="8237" y="17319"/>
                      </a:lnTo>
                      <a:cubicBezTo>
                        <a:pt x="8660" y="17632"/>
                        <a:pt x="9064" y="17944"/>
                        <a:pt x="9248" y="18146"/>
                      </a:cubicBezTo>
                      <a:cubicBezTo>
                        <a:pt x="9579" y="18514"/>
                        <a:pt x="10351" y="19874"/>
                        <a:pt x="10737" y="20242"/>
                      </a:cubicBezTo>
                      <a:cubicBezTo>
                        <a:pt x="11013" y="20499"/>
                        <a:pt x="11252" y="20775"/>
                        <a:pt x="11436" y="21069"/>
                      </a:cubicBezTo>
                      <a:cubicBezTo>
                        <a:pt x="11105" y="20867"/>
                        <a:pt x="10719" y="20665"/>
                        <a:pt x="10296" y="20499"/>
                      </a:cubicBezTo>
                      <a:cubicBezTo>
                        <a:pt x="9818" y="19286"/>
                        <a:pt x="8770" y="18238"/>
                        <a:pt x="8310" y="17889"/>
                      </a:cubicBezTo>
                      <a:cubicBezTo>
                        <a:pt x="8310" y="17742"/>
                        <a:pt x="8292" y="17595"/>
                        <a:pt x="8274" y="17448"/>
                      </a:cubicBezTo>
                      <a:cubicBezTo>
                        <a:pt x="8255" y="17411"/>
                        <a:pt x="8255" y="17374"/>
                        <a:pt x="8237" y="17319"/>
                      </a:cubicBezTo>
                      <a:close/>
                      <a:moveTo>
                        <a:pt x="10608" y="21786"/>
                      </a:moveTo>
                      <a:lnTo>
                        <a:pt x="10608" y="21786"/>
                      </a:lnTo>
                      <a:cubicBezTo>
                        <a:pt x="11233" y="22136"/>
                        <a:pt x="11730" y="22614"/>
                        <a:pt x="11859" y="23110"/>
                      </a:cubicBezTo>
                      <a:cubicBezTo>
                        <a:pt x="11895" y="23202"/>
                        <a:pt x="11914" y="23276"/>
                        <a:pt x="11932" y="23349"/>
                      </a:cubicBezTo>
                      <a:cubicBezTo>
                        <a:pt x="11859" y="23294"/>
                        <a:pt x="11767" y="23257"/>
                        <a:pt x="11656" y="23239"/>
                      </a:cubicBezTo>
                      <a:cubicBezTo>
                        <a:pt x="11381" y="23055"/>
                        <a:pt x="10866" y="22632"/>
                        <a:pt x="10608" y="21786"/>
                      </a:cubicBezTo>
                      <a:close/>
                      <a:moveTo>
                        <a:pt x="8016" y="1"/>
                      </a:moveTo>
                      <a:cubicBezTo>
                        <a:pt x="7998" y="38"/>
                        <a:pt x="7979" y="74"/>
                        <a:pt x="7924" y="130"/>
                      </a:cubicBezTo>
                      <a:lnTo>
                        <a:pt x="7759" y="350"/>
                      </a:lnTo>
                      <a:cubicBezTo>
                        <a:pt x="7667" y="424"/>
                        <a:pt x="7575" y="534"/>
                        <a:pt x="7483" y="663"/>
                      </a:cubicBezTo>
                      <a:lnTo>
                        <a:pt x="7465" y="681"/>
                      </a:lnTo>
                      <a:cubicBezTo>
                        <a:pt x="7428" y="699"/>
                        <a:pt x="7281" y="847"/>
                        <a:pt x="7134" y="1067"/>
                      </a:cubicBezTo>
                      <a:cubicBezTo>
                        <a:pt x="7134" y="1104"/>
                        <a:pt x="7115" y="1122"/>
                        <a:pt x="7097" y="1159"/>
                      </a:cubicBezTo>
                      <a:cubicBezTo>
                        <a:pt x="6968" y="1361"/>
                        <a:pt x="6858" y="1655"/>
                        <a:pt x="6840" y="2005"/>
                      </a:cubicBezTo>
                      <a:cubicBezTo>
                        <a:pt x="6840" y="2023"/>
                        <a:pt x="6840" y="2060"/>
                        <a:pt x="6840" y="2097"/>
                      </a:cubicBezTo>
                      <a:cubicBezTo>
                        <a:pt x="6840" y="2133"/>
                        <a:pt x="6840" y="2152"/>
                        <a:pt x="6840" y="2189"/>
                      </a:cubicBezTo>
                      <a:cubicBezTo>
                        <a:pt x="6803" y="2042"/>
                        <a:pt x="6766" y="1913"/>
                        <a:pt x="6711" y="1821"/>
                      </a:cubicBezTo>
                      <a:cubicBezTo>
                        <a:pt x="6435" y="1196"/>
                        <a:pt x="5828" y="516"/>
                        <a:pt x="5828" y="516"/>
                      </a:cubicBezTo>
                      <a:cubicBezTo>
                        <a:pt x="5828" y="552"/>
                        <a:pt x="5828" y="608"/>
                        <a:pt x="5828" y="663"/>
                      </a:cubicBezTo>
                      <a:lnTo>
                        <a:pt x="5792" y="938"/>
                      </a:lnTo>
                      <a:cubicBezTo>
                        <a:pt x="5773" y="1049"/>
                        <a:pt x="5755" y="1196"/>
                        <a:pt x="5736" y="1343"/>
                      </a:cubicBezTo>
                      <a:cubicBezTo>
                        <a:pt x="5736" y="1361"/>
                        <a:pt x="5736" y="1380"/>
                        <a:pt x="5736" y="1380"/>
                      </a:cubicBezTo>
                      <a:cubicBezTo>
                        <a:pt x="5718" y="1416"/>
                        <a:pt x="5663" y="1619"/>
                        <a:pt x="5681" y="1876"/>
                      </a:cubicBezTo>
                      <a:cubicBezTo>
                        <a:pt x="5681" y="1913"/>
                        <a:pt x="5681" y="1950"/>
                        <a:pt x="5681" y="1968"/>
                      </a:cubicBezTo>
                      <a:cubicBezTo>
                        <a:pt x="5700" y="2225"/>
                        <a:pt x="5755" y="2520"/>
                        <a:pt x="5920" y="2814"/>
                      </a:cubicBezTo>
                      <a:cubicBezTo>
                        <a:pt x="5920" y="2814"/>
                        <a:pt x="5939" y="2832"/>
                        <a:pt x="5939" y="2832"/>
                      </a:cubicBezTo>
                      <a:cubicBezTo>
                        <a:pt x="5939" y="2850"/>
                        <a:pt x="5957" y="2869"/>
                        <a:pt x="5975" y="2906"/>
                      </a:cubicBezTo>
                      <a:cubicBezTo>
                        <a:pt x="6362" y="3567"/>
                        <a:pt x="6637" y="4009"/>
                        <a:pt x="6840" y="4395"/>
                      </a:cubicBezTo>
                      <a:cubicBezTo>
                        <a:pt x="6840" y="4395"/>
                        <a:pt x="6950" y="4799"/>
                        <a:pt x="7170" y="5296"/>
                      </a:cubicBezTo>
                      <a:lnTo>
                        <a:pt x="7005" y="5038"/>
                      </a:lnTo>
                      <a:cubicBezTo>
                        <a:pt x="7005" y="5038"/>
                        <a:pt x="6564" y="4431"/>
                        <a:pt x="6214" y="4229"/>
                      </a:cubicBezTo>
                      <a:cubicBezTo>
                        <a:pt x="5626" y="3880"/>
                        <a:pt x="4726" y="3659"/>
                        <a:pt x="4725" y="3659"/>
                      </a:cubicBezTo>
                      <a:lnTo>
                        <a:pt x="4725" y="3659"/>
                      </a:lnTo>
                      <a:cubicBezTo>
                        <a:pt x="4762" y="3696"/>
                        <a:pt x="4780" y="3733"/>
                        <a:pt x="4817" y="3788"/>
                      </a:cubicBezTo>
                      <a:lnTo>
                        <a:pt x="4946" y="4027"/>
                      </a:lnTo>
                      <a:cubicBezTo>
                        <a:pt x="5001" y="4137"/>
                        <a:pt x="5056" y="4266"/>
                        <a:pt x="5130" y="4395"/>
                      </a:cubicBezTo>
                      <a:cubicBezTo>
                        <a:pt x="5130" y="4413"/>
                        <a:pt x="5130" y="4413"/>
                        <a:pt x="5148" y="4431"/>
                      </a:cubicBezTo>
                      <a:cubicBezTo>
                        <a:pt x="5148" y="4468"/>
                        <a:pt x="5222" y="4652"/>
                        <a:pt x="5387" y="4873"/>
                      </a:cubicBezTo>
                      <a:cubicBezTo>
                        <a:pt x="5387" y="4891"/>
                        <a:pt x="5406" y="4928"/>
                        <a:pt x="5442" y="4946"/>
                      </a:cubicBezTo>
                      <a:cubicBezTo>
                        <a:pt x="5589" y="5148"/>
                        <a:pt x="5810" y="5351"/>
                        <a:pt x="6123" y="5498"/>
                      </a:cubicBezTo>
                      <a:cubicBezTo>
                        <a:pt x="6123" y="5498"/>
                        <a:pt x="6123" y="5498"/>
                        <a:pt x="6123" y="5516"/>
                      </a:cubicBezTo>
                      <a:cubicBezTo>
                        <a:pt x="6159" y="5516"/>
                        <a:pt x="6178" y="5535"/>
                        <a:pt x="6196" y="5535"/>
                      </a:cubicBezTo>
                      <a:cubicBezTo>
                        <a:pt x="6821" y="5847"/>
                        <a:pt x="7281" y="6031"/>
                        <a:pt x="7630" y="6215"/>
                      </a:cubicBezTo>
                      <a:cubicBezTo>
                        <a:pt x="7667" y="6252"/>
                        <a:pt x="7685" y="6288"/>
                        <a:pt x="7704" y="6325"/>
                      </a:cubicBezTo>
                      <a:cubicBezTo>
                        <a:pt x="7446" y="6288"/>
                        <a:pt x="7170" y="6252"/>
                        <a:pt x="6858" y="6233"/>
                      </a:cubicBezTo>
                      <a:lnTo>
                        <a:pt x="6858" y="6233"/>
                      </a:lnTo>
                      <a:cubicBezTo>
                        <a:pt x="6858" y="6233"/>
                        <a:pt x="6858" y="6325"/>
                        <a:pt x="6895" y="6472"/>
                      </a:cubicBezTo>
                      <a:cubicBezTo>
                        <a:pt x="6895" y="6509"/>
                        <a:pt x="6913" y="6546"/>
                        <a:pt x="6913" y="6582"/>
                      </a:cubicBezTo>
                      <a:cubicBezTo>
                        <a:pt x="7023" y="7152"/>
                        <a:pt x="7391" y="7777"/>
                        <a:pt x="7759" y="8035"/>
                      </a:cubicBezTo>
                      <a:cubicBezTo>
                        <a:pt x="7796" y="8053"/>
                        <a:pt x="7814" y="8072"/>
                        <a:pt x="7832" y="8090"/>
                      </a:cubicBezTo>
                      <a:cubicBezTo>
                        <a:pt x="7851" y="8274"/>
                        <a:pt x="7887" y="8458"/>
                        <a:pt x="7998" y="8642"/>
                      </a:cubicBezTo>
                      <a:cubicBezTo>
                        <a:pt x="8108" y="8881"/>
                        <a:pt x="8310" y="9064"/>
                        <a:pt x="8494" y="9175"/>
                      </a:cubicBezTo>
                      <a:cubicBezTo>
                        <a:pt x="8200" y="9046"/>
                        <a:pt x="7943" y="8881"/>
                        <a:pt x="7796" y="8715"/>
                      </a:cubicBezTo>
                      <a:cubicBezTo>
                        <a:pt x="7435" y="8229"/>
                        <a:pt x="6670" y="7390"/>
                        <a:pt x="6293" y="7390"/>
                      </a:cubicBezTo>
                      <a:cubicBezTo>
                        <a:pt x="6285" y="7390"/>
                        <a:pt x="6277" y="7391"/>
                        <a:pt x="6270" y="7391"/>
                      </a:cubicBezTo>
                      <a:lnTo>
                        <a:pt x="6251" y="7391"/>
                      </a:lnTo>
                      <a:cubicBezTo>
                        <a:pt x="6509" y="7612"/>
                        <a:pt x="6619" y="7961"/>
                        <a:pt x="6748" y="8366"/>
                      </a:cubicBezTo>
                      <a:cubicBezTo>
                        <a:pt x="6931" y="9193"/>
                        <a:pt x="7226" y="9781"/>
                        <a:pt x="7593" y="10112"/>
                      </a:cubicBezTo>
                      <a:cubicBezTo>
                        <a:pt x="7667" y="10406"/>
                        <a:pt x="7722" y="10719"/>
                        <a:pt x="7759" y="11050"/>
                      </a:cubicBezTo>
                      <a:cubicBezTo>
                        <a:pt x="7851" y="12171"/>
                        <a:pt x="8016" y="13256"/>
                        <a:pt x="8660" y="14451"/>
                      </a:cubicBezTo>
                      <a:cubicBezTo>
                        <a:pt x="8568" y="14451"/>
                        <a:pt x="8476" y="14488"/>
                        <a:pt x="8365" y="14506"/>
                      </a:cubicBezTo>
                      <a:cubicBezTo>
                        <a:pt x="8365" y="14506"/>
                        <a:pt x="8402" y="14580"/>
                        <a:pt x="8476" y="14690"/>
                      </a:cubicBezTo>
                      <a:cubicBezTo>
                        <a:pt x="8476" y="14727"/>
                        <a:pt x="8494" y="14764"/>
                        <a:pt x="8513" y="14800"/>
                      </a:cubicBezTo>
                      <a:cubicBezTo>
                        <a:pt x="8549" y="14855"/>
                        <a:pt x="8568" y="14911"/>
                        <a:pt x="8604" y="14966"/>
                      </a:cubicBezTo>
                      <a:cubicBezTo>
                        <a:pt x="8549" y="14929"/>
                        <a:pt x="8494" y="14892"/>
                        <a:pt x="8421" y="14855"/>
                      </a:cubicBezTo>
                      <a:cubicBezTo>
                        <a:pt x="8421" y="14855"/>
                        <a:pt x="7079" y="13513"/>
                        <a:pt x="6748" y="12355"/>
                      </a:cubicBezTo>
                      <a:cubicBezTo>
                        <a:pt x="6439" y="11212"/>
                        <a:pt x="6095" y="10535"/>
                        <a:pt x="4673" y="10535"/>
                      </a:cubicBezTo>
                      <a:cubicBezTo>
                        <a:pt x="4654" y="10535"/>
                        <a:pt x="4634" y="10535"/>
                        <a:pt x="4615" y="10535"/>
                      </a:cubicBezTo>
                      <a:cubicBezTo>
                        <a:pt x="3944" y="10544"/>
                        <a:pt x="3168" y="10580"/>
                        <a:pt x="2473" y="10580"/>
                      </a:cubicBezTo>
                      <a:cubicBezTo>
                        <a:pt x="1665" y="10580"/>
                        <a:pt x="968" y="10531"/>
                        <a:pt x="681" y="10333"/>
                      </a:cubicBezTo>
                      <a:lnTo>
                        <a:pt x="681" y="10333"/>
                      </a:lnTo>
                      <a:cubicBezTo>
                        <a:pt x="681" y="10333"/>
                        <a:pt x="1876" y="11493"/>
                        <a:pt x="3235" y="11493"/>
                      </a:cubicBezTo>
                      <a:cubicBezTo>
                        <a:pt x="3266" y="11493"/>
                        <a:pt x="3297" y="11492"/>
                        <a:pt x="3328" y="11491"/>
                      </a:cubicBezTo>
                      <a:cubicBezTo>
                        <a:pt x="3443" y="11487"/>
                        <a:pt x="3554" y="11484"/>
                        <a:pt x="3659" y="11484"/>
                      </a:cubicBezTo>
                      <a:cubicBezTo>
                        <a:pt x="4836" y="11484"/>
                        <a:pt x="5439" y="11784"/>
                        <a:pt x="5810" y="12796"/>
                      </a:cubicBezTo>
                      <a:cubicBezTo>
                        <a:pt x="5975" y="13219"/>
                        <a:pt x="6214" y="13660"/>
                        <a:pt x="6453" y="14065"/>
                      </a:cubicBezTo>
                      <a:cubicBezTo>
                        <a:pt x="5111" y="13017"/>
                        <a:pt x="3530" y="12484"/>
                        <a:pt x="2721" y="12300"/>
                      </a:cubicBezTo>
                      <a:cubicBezTo>
                        <a:pt x="1747" y="12079"/>
                        <a:pt x="1" y="11510"/>
                        <a:pt x="1" y="11509"/>
                      </a:cubicBezTo>
                      <a:lnTo>
                        <a:pt x="1" y="11509"/>
                      </a:lnTo>
                      <a:cubicBezTo>
                        <a:pt x="773" y="12668"/>
                        <a:pt x="3733" y="13550"/>
                        <a:pt x="5019" y="14304"/>
                      </a:cubicBezTo>
                      <a:cubicBezTo>
                        <a:pt x="4615" y="14359"/>
                        <a:pt x="4229" y="14414"/>
                        <a:pt x="3898" y="14451"/>
                      </a:cubicBezTo>
                      <a:cubicBezTo>
                        <a:pt x="3438" y="14230"/>
                        <a:pt x="3034" y="14102"/>
                        <a:pt x="2832" y="14083"/>
                      </a:cubicBezTo>
                      <a:cubicBezTo>
                        <a:pt x="2299" y="14010"/>
                        <a:pt x="1563" y="13128"/>
                        <a:pt x="1563" y="13127"/>
                      </a:cubicBezTo>
                      <a:lnTo>
                        <a:pt x="1563" y="13127"/>
                      </a:lnTo>
                      <a:cubicBezTo>
                        <a:pt x="1618" y="13660"/>
                        <a:pt x="1968" y="14120"/>
                        <a:pt x="2427" y="14488"/>
                      </a:cubicBezTo>
                      <a:cubicBezTo>
                        <a:pt x="1343" y="14561"/>
                        <a:pt x="221" y="14800"/>
                        <a:pt x="221" y="14800"/>
                      </a:cubicBezTo>
                      <a:cubicBezTo>
                        <a:pt x="221" y="14800"/>
                        <a:pt x="811" y="15061"/>
                        <a:pt x="1339" y="15061"/>
                      </a:cubicBezTo>
                      <a:cubicBezTo>
                        <a:pt x="1422" y="15061"/>
                        <a:pt x="1504" y="15054"/>
                        <a:pt x="1582" y="15039"/>
                      </a:cubicBezTo>
                      <a:cubicBezTo>
                        <a:pt x="1867" y="14984"/>
                        <a:pt x="2046" y="14943"/>
                        <a:pt x="2207" y="14943"/>
                      </a:cubicBezTo>
                      <a:cubicBezTo>
                        <a:pt x="2368" y="14943"/>
                        <a:pt x="2510" y="14984"/>
                        <a:pt x="2721" y="15094"/>
                      </a:cubicBezTo>
                      <a:cubicBezTo>
                        <a:pt x="2887" y="15186"/>
                        <a:pt x="3126" y="15205"/>
                        <a:pt x="3438" y="15205"/>
                      </a:cubicBezTo>
                      <a:cubicBezTo>
                        <a:pt x="3677" y="15370"/>
                        <a:pt x="3898" y="15499"/>
                        <a:pt x="4082" y="15646"/>
                      </a:cubicBezTo>
                      <a:cubicBezTo>
                        <a:pt x="4192" y="15701"/>
                        <a:pt x="4266" y="15793"/>
                        <a:pt x="4358" y="15867"/>
                      </a:cubicBezTo>
                      <a:cubicBezTo>
                        <a:pt x="4192" y="15977"/>
                        <a:pt x="4082" y="16069"/>
                        <a:pt x="4008" y="16179"/>
                      </a:cubicBezTo>
                      <a:cubicBezTo>
                        <a:pt x="3769" y="15977"/>
                        <a:pt x="3567" y="15775"/>
                        <a:pt x="3402" y="15517"/>
                      </a:cubicBezTo>
                      <a:cubicBezTo>
                        <a:pt x="3401" y="15516"/>
                        <a:pt x="3400" y="15516"/>
                        <a:pt x="3399" y="15516"/>
                      </a:cubicBezTo>
                      <a:lnTo>
                        <a:pt x="3399" y="15516"/>
                      </a:lnTo>
                      <a:cubicBezTo>
                        <a:pt x="3370" y="15516"/>
                        <a:pt x="3467" y="16178"/>
                        <a:pt x="3843" y="16823"/>
                      </a:cubicBezTo>
                      <a:cubicBezTo>
                        <a:pt x="3843" y="16896"/>
                        <a:pt x="3861" y="16970"/>
                        <a:pt x="3880" y="17043"/>
                      </a:cubicBezTo>
                      <a:cubicBezTo>
                        <a:pt x="3916" y="17301"/>
                        <a:pt x="4027" y="17540"/>
                        <a:pt x="4119" y="17779"/>
                      </a:cubicBezTo>
                      <a:cubicBezTo>
                        <a:pt x="4137" y="17797"/>
                        <a:pt x="4137" y="17815"/>
                        <a:pt x="4155" y="17834"/>
                      </a:cubicBezTo>
                      <a:cubicBezTo>
                        <a:pt x="4302" y="18165"/>
                        <a:pt x="4560" y="18918"/>
                        <a:pt x="4762" y="19562"/>
                      </a:cubicBezTo>
                      <a:cubicBezTo>
                        <a:pt x="4836" y="19801"/>
                        <a:pt x="4928" y="20132"/>
                        <a:pt x="5019" y="20444"/>
                      </a:cubicBezTo>
                      <a:cubicBezTo>
                        <a:pt x="4909" y="20242"/>
                        <a:pt x="4780" y="20058"/>
                        <a:pt x="4707" y="19930"/>
                      </a:cubicBezTo>
                      <a:cubicBezTo>
                        <a:pt x="4707" y="19911"/>
                        <a:pt x="4689" y="19893"/>
                        <a:pt x="4670" y="19874"/>
                      </a:cubicBezTo>
                      <a:cubicBezTo>
                        <a:pt x="4523" y="19580"/>
                        <a:pt x="4266" y="19047"/>
                        <a:pt x="4174" y="18863"/>
                      </a:cubicBezTo>
                      <a:cubicBezTo>
                        <a:pt x="4174" y="18863"/>
                        <a:pt x="4174" y="18863"/>
                        <a:pt x="4174" y="18882"/>
                      </a:cubicBezTo>
                      <a:cubicBezTo>
                        <a:pt x="4155" y="18845"/>
                        <a:pt x="4155" y="18808"/>
                        <a:pt x="4137" y="18771"/>
                      </a:cubicBezTo>
                      <a:cubicBezTo>
                        <a:pt x="4063" y="18606"/>
                        <a:pt x="3898" y="18330"/>
                        <a:pt x="3769" y="18128"/>
                      </a:cubicBezTo>
                      <a:cubicBezTo>
                        <a:pt x="3733" y="18036"/>
                        <a:pt x="3677" y="17944"/>
                        <a:pt x="3622" y="17870"/>
                      </a:cubicBezTo>
                      <a:cubicBezTo>
                        <a:pt x="3567" y="17797"/>
                        <a:pt x="3512" y="17723"/>
                        <a:pt x="3475" y="17650"/>
                      </a:cubicBezTo>
                      <a:cubicBezTo>
                        <a:pt x="3383" y="17521"/>
                        <a:pt x="3273" y="17429"/>
                        <a:pt x="3126" y="17411"/>
                      </a:cubicBezTo>
                      <a:lnTo>
                        <a:pt x="3107" y="17411"/>
                      </a:lnTo>
                      <a:cubicBezTo>
                        <a:pt x="3016" y="17393"/>
                        <a:pt x="2942" y="17393"/>
                        <a:pt x="2850" y="17393"/>
                      </a:cubicBezTo>
                      <a:cubicBezTo>
                        <a:pt x="2593" y="17393"/>
                        <a:pt x="2207" y="17448"/>
                        <a:pt x="1857" y="17668"/>
                      </a:cubicBezTo>
                      <a:cubicBezTo>
                        <a:pt x="1857" y="17668"/>
                        <a:pt x="1839" y="17687"/>
                        <a:pt x="1839" y="17687"/>
                      </a:cubicBezTo>
                      <a:cubicBezTo>
                        <a:pt x="1577" y="17861"/>
                        <a:pt x="1547" y="17970"/>
                        <a:pt x="1608" y="18137"/>
                      </a:cubicBezTo>
                      <a:lnTo>
                        <a:pt x="1608" y="18137"/>
                      </a:lnTo>
                      <a:cubicBezTo>
                        <a:pt x="1609" y="18139"/>
                        <a:pt x="1609" y="18140"/>
                        <a:pt x="1610" y="18141"/>
                      </a:cubicBezTo>
                      <a:lnTo>
                        <a:pt x="1610" y="18141"/>
                      </a:lnTo>
                      <a:cubicBezTo>
                        <a:pt x="1609" y="18140"/>
                        <a:pt x="1609" y="18139"/>
                        <a:pt x="1608" y="18138"/>
                      </a:cubicBezTo>
                      <a:lnTo>
                        <a:pt x="1608" y="18138"/>
                      </a:lnTo>
                      <a:cubicBezTo>
                        <a:pt x="1611" y="18146"/>
                        <a:pt x="1614" y="18154"/>
                        <a:pt x="1617" y="18162"/>
                      </a:cubicBezTo>
                      <a:lnTo>
                        <a:pt x="1617" y="18162"/>
                      </a:lnTo>
                      <a:cubicBezTo>
                        <a:pt x="1618" y="18169"/>
                        <a:pt x="1618" y="18176"/>
                        <a:pt x="1618" y="18183"/>
                      </a:cubicBezTo>
                      <a:cubicBezTo>
                        <a:pt x="1710" y="18404"/>
                        <a:pt x="1821" y="18624"/>
                        <a:pt x="1949" y="18826"/>
                      </a:cubicBezTo>
                      <a:cubicBezTo>
                        <a:pt x="1876" y="18826"/>
                        <a:pt x="1821" y="18845"/>
                        <a:pt x="1747" y="18900"/>
                      </a:cubicBezTo>
                      <a:cubicBezTo>
                        <a:pt x="1545" y="19029"/>
                        <a:pt x="1379" y="19176"/>
                        <a:pt x="1232" y="19360"/>
                      </a:cubicBezTo>
                      <a:cubicBezTo>
                        <a:pt x="1140" y="19470"/>
                        <a:pt x="1048" y="19599"/>
                        <a:pt x="1048" y="19746"/>
                      </a:cubicBezTo>
                      <a:cubicBezTo>
                        <a:pt x="1048" y="19838"/>
                        <a:pt x="1067" y="19911"/>
                        <a:pt x="1104" y="19966"/>
                      </a:cubicBezTo>
                      <a:cubicBezTo>
                        <a:pt x="1140" y="20021"/>
                        <a:pt x="1159" y="20058"/>
                        <a:pt x="1196" y="20095"/>
                      </a:cubicBezTo>
                      <a:cubicBezTo>
                        <a:pt x="1343" y="20297"/>
                        <a:pt x="1692" y="20738"/>
                        <a:pt x="1949" y="20757"/>
                      </a:cubicBezTo>
                      <a:cubicBezTo>
                        <a:pt x="1968" y="20775"/>
                        <a:pt x="1986" y="20775"/>
                        <a:pt x="2023" y="20794"/>
                      </a:cubicBezTo>
                      <a:cubicBezTo>
                        <a:pt x="2023" y="20867"/>
                        <a:pt x="2041" y="20941"/>
                        <a:pt x="2060" y="20996"/>
                      </a:cubicBezTo>
                      <a:lnTo>
                        <a:pt x="2041" y="20996"/>
                      </a:lnTo>
                      <a:cubicBezTo>
                        <a:pt x="1879" y="20871"/>
                        <a:pt x="1699" y="20797"/>
                        <a:pt x="1509" y="20797"/>
                      </a:cubicBezTo>
                      <a:cubicBezTo>
                        <a:pt x="1419" y="20797"/>
                        <a:pt x="1327" y="20813"/>
                        <a:pt x="1232" y="20849"/>
                      </a:cubicBezTo>
                      <a:cubicBezTo>
                        <a:pt x="1104" y="20867"/>
                        <a:pt x="993" y="20941"/>
                        <a:pt x="865" y="21033"/>
                      </a:cubicBezTo>
                      <a:cubicBezTo>
                        <a:pt x="681" y="21143"/>
                        <a:pt x="534" y="21308"/>
                        <a:pt x="460" y="21492"/>
                      </a:cubicBezTo>
                      <a:cubicBezTo>
                        <a:pt x="442" y="21566"/>
                        <a:pt x="423" y="21639"/>
                        <a:pt x="423" y="21713"/>
                      </a:cubicBezTo>
                      <a:cubicBezTo>
                        <a:pt x="423" y="21786"/>
                        <a:pt x="423" y="21842"/>
                        <a:pt x="442" y="21915"/>
                      </a:cubicBezTo>
                      <a:cubicBezTo>
                        <a:pt x="479" y="22099"/>
                        <a:pt x="570" y="22264"/>
                        <a:pt x="699" y="22411"/>
                      </a:cubicBezTo>
                      <a:cubicBezTo>
                        <a:pt x="699" y="22411"/>
                        <a:pt x="699" y="22430"/>
                        <a:pt x="718" y="22430"/>
                      </a:cubicBezTo>
                      <a:cubicBezTo>
                        <a:pt x="791" y="22503"/>
                        <a:pt x="865" y="22577"/>
                        <a:pt x="957" y="22632"/>
                      </a:cubicBezTo>
                      <a:cubicBezTo>
                        <a:pt x="1085" y="22724"/>
                        <a:pt x="1269" y="22816"/>
                        <a:pt x="1563" y="22853"/>
                      </a:cubicBezTo>
                      <a:cubicBezTo>
                        <a:pt x="1600" y="22871"/>
                        <a:pt x="1655" y="22871"/>
                        <a:pt x="1692" y="22889"/>
                      </a:cubicBezTo>
                      <a:cubicBezTo>
                        <a:pt x="1894" y="22926"/>
                        <a:pt x="2060" y="23018"/>
                        <a:pt x="2262" y="23110"/>
                      </a:cubicBezTo>
                      <a:cubicBezTo>
                        <a:pt x="2409" y="23165"/>
                        <a:pt x="2556" y="23220"/>
                        <a:pt x="2703" y="23276"/>
                      </a:cubicBezTo>
                      <a:cubicBezTo>
                        <a:pt x="2924" y="23367"/>
                        <a:pt x="3181" y="23478"/>
                        <a:pt x="3438" y="23551"/>
                      </a:cubicBezTo>
                      <a:cubicBezTo>
                        <a:pt x="3494" y="23570"/>
                        <a:pt x="3530" y="23588"/>
                        <a:pt x="3585" y="23606"/>
                      </a:cubicBezTo>
                      <a:cubicBezTo>
                        <a:pt x="3691" y="23652"/>
                        <a:pt x="3822" y="23685"/>
                        <a:pt x="3947" y="23685"/>
                      </a:cubicBezTo>
                      <a:cubicBezTo>
                        <a:pt x="3974" y="23685"/>
                        <a:pt x="4001" y="23683"/>
                        <a:pt x="4027" y="23680"/>
                      </a:cubicBezTo>
                      <a:cubicBezTo>
                        <a:pt x="4063" y="23680"/>
                        <a:pt x="4100" y="23662"/>
                        <a:pt x="4137" y="23643"/>
                      </a:cubicBezTo>
                      <a:cubicBezTo>
                        <a:pt x="4284" y="23606"/>
                        <a:pt x="4394" y="23515"/>
                        <a:pt x="4523" y="23331"/>
                      </a:cubicBezTo>
                      <a:cubicBezTo>
                        <a:pt x="4523" y="23312"/>
                        <a:pt x="4541" y="23294"/>
                        <a:pt x="4541" y="23276"/>
                      </a:cubicBezTo>
                      <a:cubicBezTo>
                        <a:pt x="4597" y="23202"/>
                        <a:pt x="4633" y="23128"/>
                        <a:pt x="4652" y="23055"/>
                      </a:cubicBezTo>
                      <a:cubicBezTo>
                        <a:pt x="4670" y="23000"/>
                        <a:pt x="4670" y="22945"/>
                        <a:pt x="4652" y="22889"/>
                      </a:cubicBezTo>
                      <a:lnTo>
                        <a:pt x="4652" y="22889"/>
                      </a:lnTo>
                      <a:cubicBezTo>
                        <a:pt x="4737" y="22900"/>
                        <a:pt x="4815" y="22911"/>
                        <a:pt x="4888" y="22911"/>
                      </a:cubicBezTo>
                      <a:cubicBezTo>
                        <a:pt x="4941" y="22911"/>
                        <a:pt x="4991" y="22905"/>
                        <a:pt x="5038" y="22889"/>
                      </a:cubicBezTo>
                      <a:cubicBezTo>
                        <a:pt x="5130" y="22871"/>
                        <a:pt x="5222" y="22834"/>
                        <a:pt x="5295" y="22798"/>
                      </a:cubicBezTo>
                      <a:cubicBezTo>
                        <a:pt x="5295" y="22798"/>
                        <a:pt x="5626" y="22706"/>
                        <a:pt x="5828" y="22338"/>
                      </a:cubicBezTo>
                      <a:cubicBezTo>
                        <a:pt x="5865" y="22264"/>
                        <a:pt x="5902" y="22172"/>
                        <a:pt x="5920" y="22099"/>
                      </a:cubicBezTo>
                      <a:cubicBezTo>
                        <a:pt x="5920" y="22081"/>
                        <a:pt x="5920" y="22062"/>
                        <a:pt x="5939" y="22044"/>
                      </a:cubicBezTo>
                      <a:lnTo>
                        <a:pt x="6031" y="22044"/>
                      </a:lnTo>
                      <a:cubicBezTo>
                        <a:pt x="5847" y="22908"/>
                        <a:pt x="6086" y="23680"/>
                        <a:pt x="6086" y="23772"/>
                      </a:cubicBezTo>
                      <a:cubicBezTo>
                        <a:pt x="6086" y="23772"/>
                        <a:pt x="6270" y="23239"/>
                        <a:pt x="6362" y="22669"/>
                      </a:cubicBezTo>
                      <a:cubicBezTo>
                        <a:pt x="6435" y="22172"/>
                        <a:pt x="6803" y="21842"/>
                        <a:pt x="7501" y="21382"/>
                      </a:cubicBezTo>
                      <a:cubicBezTo>
                        <a:pt x="7593" y="21566"/>
                        <a:pt x="7667" y="21750"/>
                        <a:pt x="7777" y="21897"/>
                      </a:cubicBezTo>
                      <a:cubicBezTo>
                        <a:pt x="7832" y="21970"/>
                        <a:pt x="7906" y="22062"/>
                        <a:pt x="7979" y="22136"/>
                      </a:cubicBezTo>
                      <a:cubicBezTo>
                        <a:pt x="8494" y="22926"/>
                        <a:pt x="9101" y="23643"/>
                        <a:pt x="9799" y="23974"/>
                      </a:cubicBezTo>
                      <a:cubicBezTo>
                        <a:pt x="10661" y="24376"/>
                        <a:pt x="11372" y="24470"/>
                        <a:pt x="11856" y="24470"/>
                      </a:cubicBezTo>
                      <a:cubicBezTo>
                        <a:pt x="12146" y="24470"/>
                        <a:pt x="12355" y="24436"/>
                        <a:pt x="12465" y="24415"/>
                      </a:cubicBezTo>
                      <a:lnTo>
                        <a:pt x="12465" y="24415"/>
                      </a:lnTo>
                      <a:cubicBezTo>
                        <a:pt x="12447" y="24434"/>
                        <a:pt x="12447" y="24452"/>
                        <a:pt x="12447" y="24452"/>
                      </a:cubicBezTo>
                      <a:cubicBezTo>
                        <a:pt x="12465" y="24434"/>
                        <a:pt x="12484" y="24415"/>
                        <a:pt x="12502" y="24397"/>
                      </a:cubicBezTo>
                      <a:cubicBezTo>
                        <a:pt x="12557" y="24415"/>
                        <a:pt x="12576" y="24434"/>
                        <a:pt x="12576" y="24434"/>
                      </a:cubicBezTo>
                      <a:cubicBezTo>
                        <a:pt x="12576" y="24434"/>
                        <a:pt x="12557" y="24415"/>
                        <a:pt x="12539" y="24397"/>
                      </a:cubicBezTo>
                      <a:cubicBezTo>
                        <a:pt x="12539" y="24397"/>
                        <a:pt x="12557" y="24379"/>
                        <a:pt x="12557" y="24379"/>
                      </a:cubicBezTo>
                      <a:lnTo>
                        <a:pt x="12576" y="24379"/>
                      </a:lnTo>
                      <a:cubicBezTo>
                        <a:pt x="12576" y="24379"/>
                        <a:pt x="12576" y="24360"/>
                        <a:pt x="12557" y="24342"/>
                      </a:cubicBezTo>
                      <a:cubicBezTo>
                        <a:pt x="12741" y="24176"/>
                        <a:pt x="12888" y="23993"/>
                        <a:pt x="13035" y="23790"/>
                      </a:cubicBezTo>
                      <a:cubicBezTo>
                        <a:pt x="13035" y="23790"/>
                        <a:pt x="14598" y="22706"/>
                        <a:pt x="14837" y="21382"/>
                      </a:cubicBezTo>
                      <a:cubicBezTo>
                        <a:pt x="15057" y="20077"/>
                        <a:pt x="15535" y="19635"/>
                        <a:pt x="16381" y="19562"/>
                      </a:cubicBezTo>
                      <a:cubicBezTo>
                        <a:pt x="16381" y="19562"/>
                        <a:pt x="16075" y="19327"/>
                        <a:pt x="15657" y="19327"/>
                      </a:cubicBezTo>
                      <a:cubicBezTo>
                        <a:pt x="15404" y="19327"/>
                        <a:pt x="15110" y="19413"/>
                        <a:pt x="14818" y="19691"/>
                      </a:cubicBezTo>
                      <a:cubicBezTo>
                        <a:pt x="14818" y="19617"/>
                        <a:pt x="14837" y="19562"/>
                        <a:pt x="14855" y="19488"/>
                      </a:cubicBezTo>
                      <a:cubicBezTo>
                        <a:pt x="14874" y="19470"/>
                        <a:pt x="14892" y="19452"/>
                        <a:pt x="14892" y="19452"/>
                      </a:cubicBezTo>
                      <a:cubicBezTo>
                        <a:pt x="14892" y="19452"/>
                        <a:pt x="14874" y="19433"/>
                        <a:pt x="14855" y="19415"/>
                      </a:cubicBezTo>
                      <a:cubicBezTo>
                        <a:pt x="14855" y="19378"/>
                        <a:pt x="14874" y="19341"/>
                        <a:pt x="14874" y="19323"/>
                      </a:cubicBezTo>
                      <a:cubicBezTo>
                        <a:pt x="14892" y="19341"/>
                        <a:pt x="14910" y="19360"/>
                        <a:pt x="14910" y="19360"/>
                      </a:cubicBezTo>
                      <a:cubicBezTo>
                        <a:pt x="14929" y="19341"/>
                        <a:pt x="15149" y="19084"/>
                        <a:pt x="15223" y="18992"/>
                      </a:cubicBezTo>
                      <a:cubicBezTo>
                        <a:pt x="15278" y="18900"/>
                        <a:pt x="15333" y="18808"/>
                        <a:pt x="15388" y="18735"/>
                      </a:cubicBezTo>
                      <a:cubicBezTo>
                        <a:pt x="15388" y="18753"/>
                        <a:pt x="15388" y="18753"/>
                        <a:pt x="15388" y="18753"/>
                      </a:cubicBezTo>
                      <a:lnTo>
                        <a:pt x="15462" y="18606"/>
                      </a:lnTo>
                      <a:cubicBezTo>
                        <a:pt x="15480" y="18551"/>
                        <a:pt x="15517" y="18514"/>
                        <a:pt x="15535" y="18477"/>
                      </a:cubicBezTo>
                      <a:cubicBezTo>
                        <a:pt x="15591" y="18367"/>
                        <a:pt x="15664" y="18257"/>
                        <a:pt x="15701" y="18146"/>
                      </a:cubicBezTo>
                      <a:cubicBezTo>
                        <a:pt x="15848" y="17907"/>
                        <a:pt x="16087" y="17448"/>
                        <a:pt x="16216" y="17006"/>
                      </a:cubicBezTo>
                      <a:cubicBezTo>
                        <a:pt x="16344" y="16602"/>
                        <a:pt x="16326" y="16216"/>
                        <a:pt x="16252" y="15830"/>
                      </a:cubicBezTo>
                      <a:cubicBezTo>
                        <a:pt x="16271" y="15811"/>
                        <a:pt x="16271" y="15811"/>
                        <a:pt x="16271" y="15811"/>
                      </a:cubicBezTo>
                      <a:cubicBezTo>
                        <a:pt x="16326" y="15756"/>
                        <a:pt x="16436" y="15646"/>
                        <a:pt x="16547" y="15481"/>
                      </a:cubicBezTo>
                      <a:cubicBezTo>
                        <a:pt x="16859" y="15003"/>
                        <a:pt x="17227" y="14120"/>
                        <a:pt x="16712" y="12907"/>
                      </a:cubicBezTo>
                      <a:cubicBezTo>
                        <a:pt x="16234" y="11620"/>
                        <a:pt x="15646" y="11307"/>
                        <a:pt x="15646" y="11307"/>
                      </a:cubicBezTo>
                      <a:lnTo>
                        <a:pt x="15646" y="11307"/>
                      </a:lnTo>
                      <a:cubicBezTo>
                        <a:pt x="15646" y="11307"/>
                        <a:pt x="15646" y="11436"/>
                        <a:pt x="15664" y="11601"/>
                      </a:cubicBezTo>
                      <a:cubicBezTo>
                        <a:pt x="15646" y="11822"/>
                        <a:pt x="15572" y="12153"/>
                        <a:pt x="15425" y="12741"/>
                      </a:cubicBezTo>
                      <a:cubicBezTo>
                        <a:pt x="15278" y="13256"/>
                        <a:pt x="15296" y="13679"/>
                        <a:pt x="15370" y="14010"/>
                      </a:cubicBezTo>
                      <a:cubicBezTo>
                        <a:pt x="15333" y="14083"/>
                        <a:pt x="15278" y="14175"/>
                        <a:pt x="15223" y="14249"/>
                      </a:cubicBezTo>
                      <a:cubicBezTo>
                        <a:pt x="15057" y="13844"/>
                        <a:pt x="14837" y="13238"/>
                        <a:pt x="14726" y="12760"/>
                      </a:cubicBezTo>
                      <a:cubicBezTo>
                        <a:pt x="14671" y="12226"/>
                        <a:pt x="14708" y="11675"/>
                        <a:pt x="14708" y="11528"/>
                      </a:cubicBezTo>
                      <a:lnTo>
                        <a:pt x="14708" y="11509"/>
                      </a:lnTo>
                      <a:cubicBezTo>
                        <a:pt x="14726" y="11252"/>
                        <a:pt x="14708" y="10976"/>
                        <a:pt x="14616" y="10701"/>
                      </a:cubicBezTo>
                      <a:cubicBezTo>
                        <a:pt x="14561" y="10443"/>
                        <a:pt x="14451" y="10186"/>
                        <a:pt x="14267" y="9984"/>
                      </a:cubicBezTo>
                      <a:cubicBezTo>
                        <a:pt x="14193" y="9873"/>
                        <a:pt x="14101" y="9781"/>
                        <a:pt x="14009" y="9671"/>
                      </a:cubicBezTo>
                      <a:cubicBezTo>
                        <a:pt x="13752" y="9414"/>
                        <a:pt x="13513" y="9211"/>
                        <a:pt x="13292" y="9083"/>
                      </a:cubicBezTo>
                      <a:cubicBezTo>
                        <a:pt x="12704" y="8697"/>
                        <a:pt x="12281" y="8660"/>
                        <a:pt x="12281" y="8660"/>
                      </a:cubicBezTo>
                      <a:lnTo>
                        <a:pt x="12281" y="8660"/>
                      </a:lnTo>
                      <a:cubicBezTo>
                        <a:pt x="12281" y="8660"/>
                        <a:pt x="12392" y="9414"/>
                        <a:pt x="12502" y="10094"/>
                      </a:cubicBezTo>
                      <a:cubicBezTo>
                        <a:pt x="12502" y="10149"/>
                        <a:pt x="12520" y="10204"/>
                        <a:pt x="12520" y="10204"/>
                      </a:cubicBezTo>
                      <a:cubicBezTo>
                        <a:pt x="12465" y="10076"/>
                        <a:pt x="12281" y="9689"/>
                        <a:pt x="11711" y="9377"/>
                      </a:cubicBezTo>
                      <a:cubicBezTo>
                        <a:pt x="11711" y="9340"/>
                        <a:pt x="11711" y="9285"/>
                        <a:pt x="11711" y="9248"/>
                      </a:cubicBezTo>
                      <a:cubicBezTo>
                        <a:pt x="11711" y="9248"/>
                        <a:pt x="11730" y="8678"/>
                        <a:pt x="11362" y="8164"/>
                      </a:cubicBezTo>
                      <a:cubicBezTo>
                        <a:pt x="11142" y="7833"/>
                        <a:pt x="10921" y="7630"/>
                        <a:pt x="10627" y="7483"/>
                      </a:cubicBezTo>
                      <a:cubicBezTo>
                        <a:pt x="10543" y="7197"/>
                        <a:pt x="10274" y="7019"/>
                        <a:pt x="9975" y="7019"/>
                      </a:cubicBezTo>
                      <a:cubicBezTo>
                        <a:pt x="9947" y="7019"/>
                        <a:pt x="9919" y="7021"/>
                        <a:pt x="9891" y="7024"/>
                      </a:cubicBezTo>
                      <a:cubicBezTo>
                        <a:pt x="9744" y="7042"/>
                        <a:pt x="9634" y="7134"/>
                        <a:pt x="9597" y="7281"/>
                      </a:cubicBezTo>
                      <a:cubicBezTo>
                        <a:pt x="9579" y="7281"/>
                        <a:pt x="9579" y="7299"/>
                        <a:pt x="9579" y="7299"/>
                      </a:cubicBezTo>
                      <a:cubicBezTo>
                        <a:pt x="9266" y="6950"/>
                        <a:pt x="8770" y="6601"/>
                        <a:pt x="8035" y="6399"/>
                      </a:cubicBezTo>
                      <a:cubicBezTo>
                        <a:pt x="8016" y="6380"/>
                        <a:pt x="7979" y="6343"/>
                        <a:pt x="7961" y="6325"/>
                      </a:cubicBezTo>
                      <a:cubicBezTo>
                        <a:pt x="8292" y="5994"/>
                        <a:pt x="9156" y="4854"/>
                        <a:pt x="8053" y="2924"/>
                      </a:cubicBezTo>
                      <a:lnTo>
                        <a:pt x="8053" y="2924"/>
                      </a:lnTo>
                      <a:cubicBezTo>
                        <a:pt x="8053" y="2924"/>
                        <a:pt x="7998" y="2979"/>
                        <a:pt x="7924" y="3071"/>
                      </a:cubicBezTo>
                      <a:cubicBezTo>
                        <a:pt x="7887" y="3089"/>
                        <a:pt x="7869" y="3126"/>
                        <a:pt x="7851" y="3145"/>
                      </a:cubicBezTo>
                      <a:cubicBezTo>
                        <a:pt x="7501" y="3494"/>
                        <a:pt x="7244" y="4064"/>
                        <a:pt x="7226" y="4450"/>
                      </a:cubicBezTo>
                      <a:cubicBezTo>
                        <a:pt x="7226" y="4450"/>
                        <a:pt x="7226" y="4468"/>
                        <a:pt x="7226" y="4468"/>
                      </a:cubicBezTo>
                      <a:cubicBezTo>
                        <a:pt x="7226" y="4505"/>
                        <a:pt x="7226" y="4542"/>
                        <a:pt x="7226" y="4579"/>
                      </a:cubicBezTo>
                      <a:cubicBezTo>
                        <a:pt x="7226" y="4909"/>
                        <a:pt x="7262" y="5148"/>
                        <a:pt x="7575" y="5700"/>
                      </a:cubicBezTo>
                      <a:cubicBezTo>
                        <a:pt x="7593" y="5755"/>
                        <a:pt x="7612" y="5792"/>
                        <a:pt x="7630" y="5829"/>
                      </a:cubicBezTo>
                      <a:cubicBezTo>
                        <a:pt x="7648" y="5865"/>
                        <a:pt x="7685" y="5921"/>
                        <a:pt x="7685" y="5957"/>
                      </a:cubicBezTo>
                      <a:cubicBezTo>
                        <a:pt x="7593" y="5792"/>
                        <a:pt x="7501" y="5626"/>
                        <a:pt x="7391" y="5443"/>
                      </a:cubicBezTo>
                      <a:cubicBezTo>
                        <a:pt x="7134" y="4891"/>
                        <a:pt x="6895" y="4064"/>
                        <a:pt x="6858" y="3917"/>
                      </a:cubicBezTo>
                      <a:lnTo>
                        <a:pt x="6876" y="3641"/>
                      </a:lnTo>
                      <a:lnTo>
                        <a:pt x="7336" y="3016"/>
                      </a:lnTo>
                      <a:lnTo>
                        <a:pt x="7612" y="2648"/>
                      </a:lnTo>
                      <a:cubicBezTo>
                        <a:pt x="7612" y="2648"/>
                        <a:pt x="8016" y="1986"/>
                        <a:pt x="8053" y="1582"/>
                      </a:cubicBezTo>
                      <a:cubicBezTo>
                        <a:pt x="8163" y="920"/>
                        <a:pt x="8016" y="1"/>
                        <a:pt x="80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2" name="Google Shape;2782;p15"/>
              <p:cNvSpPr/>
              <p:nvPr/>
            </p:nvSpPr>
            <p:spPr>
              <a:xfrm>
                <a:off x="-223000" y="-438450"/>
                <a:ext cx="1947525" cy="2432275"/>
              </a:xfrm>
              <a:custGeom>
                <a:rect b="b" l="l" r="r" t="t"/>
                <a:pathLst>
                  <a:path extrusionOk="0" h="97291" w="77901">
                    <a:moveTo>
                      <a:pt x="77901" y="0"/>
                    </a:moveTo>
                    <a:lnTo>
                      <a:pt x="0" y="12246"/>
                    </a:lnTo>
                    <a:lnTo>
                      <a:pt x="680" y="97291"/>
                    </a:lnTo>
                    <a:lnTo>
                      <a:pt x="19390" y="84024"/>
                    </a:lnTo>
                    <a:lnTo>
                      <a:pt x="30956" y="62593"/>
                    </a:lnTo>
                    <a:lnTo>
                      <a:pt x="40481" y="71778"/>
                    </a:lnTo>
                    <a:lnTo>
                      <a:pt x="43883" y="79942"/>
                    </a:lnTo>
                    <a:lnTo>
                      <a:pt x="62252" y="72798"/>
                    </a:lnTo>
                    <a:close/>
                  </a:path>
                </a:pathLst>
              </a:custGeom>
              <a:solidFill>
                <a:schemeClr val="accent1"/>
              </a:solidFill>
              <a:ln>
                <a:noFill/>
              </a:ln>
            </p:spPr>
          </p:sp>
        </p:grpSp>
      </p:grpSp>
      <p:sp>
        <p:nvSpPr>
          <p:cNvPr id="2783" name="Google Shape;2783;p15"/>
          <p:cNvSpPr txBox="1"/>
          <p:nvPr>
            <p:ph idx="1" type="subTitle"/>
          </p:nvPr>
        </p:nvSpPr>
        <p:spPr>
          <a:xfrm flipH="1">
            <a:off x="4283575" y="3058275"/>
            <a:ext cx="4147200" cy="89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84" name="Google Shape;2784;p15"/>
          <p:cNvSpPr txBox="1"/>
          <p:nvPr>
            <p:ph type="ctrTitle"/>
          </p:nvPr>
        </p:nvSpPr>
        <p:spPr>
          <a:xfrm flipH="1">
            <a:off x="4283575" y="1190625"/>
            <a:ext cx="4147200" cy="18972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2785" name="Google Shape;2785;p15"/>
          <p:cNvSpPr/>
          <p:nvPr>
            <p:ph idx="2" type="pic"/>
          </p:nvPr>
        </p:nvSpPr>
        <p:spPr>
          <a:xfrm rot="-196846">
            <a:off x="892955" y="798218"/>
            <a:ext cx="2862191" cy="3533473"/>
          </a:xfrm>
          <a:prstGeom prst="roundRect">
            <a:avLst>
              <a:gd fmla="val 16667" name="adj"/>
            </a:avLst>
          </a:prstGeom>
          <a:noFill/>
          <a:ln>
            <a:noFill/>
          </a:ln>
          <a:effectLst>
            <a:outerShdw rotWithShape="0" algn="bl" dir="3060000" dist="142875">
              <a:schemeClr val="accent1"/>
            </a:outerShdw>
          </a:effectLst>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786" name="Shape 2786"/>
        <p:cNvGrpSpPr/>
        <p:nvPr/>
      </p:nvGrpSpPr>
      <p:grpSpPr>
        <a:xfrm>
          <a:off x="0" y="0"/>
          <a:ext cx="0" cy="0"/>
          <a:chOff x="0" y="0"/>
          <a:chExt cx="0" cy="0"/>
        </a:xfrm>
      </p:grpSpPr>
      <p:grpSp>
        <p:nvGrpSpPr>
          <p:cNvPr id="2787" name="Google Shape;2787;p16"/>
          <p:cNvGrpSpPr/>
          <p:nvPr/>
        </p:nvGrpSpPr>
        <p:grpSpPr>
          <a:xfrm flipH="1" rot="10800000">
            <a:off x="3385800" y="585775"/>
            <a:ext cx="247225" cy="382700"/>
            <a:chOff x="1323975" y="2019300"/>
            <a:chExt cx="247225" cy="382700"/>
          </a:xfrm>
        </p:grpSpPr>
        <p:sp>
          <p:nvSpPr>
            <p:cNvPr id="2788" name="Google Shape;2788;p16"/>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6"/>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6"/>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1" name="Google Shape;2791;p16"/>
          <p:cNvGrpSpPr/>
          <p:nvPr/>
        </p:nvGrpSpPr>
        <p:grpSpPr>
          <a:xfrm>
            <a:off x="3944100" y="4136900"/>
            <a:ext cx="247225" cy="382700"/>
            <a:chOff x="1323975" y="2019300"/>
            <a:chExt cx="247225" cy="382700"/>
          </a:xfrm>
        </p:grpSpPr>
        <p:sp>
          <p:nvSpPr>
            <p:cNvPr id="2792" name="Google Shape;2792;p16"/>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6"/>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6"/>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5" name="Google Shape;2795;p16"/>
          <p:cNvSpPr/>
          <p:nvPr/>
        </p:nvSpPr>
        <p:spPr>
          <a:xfrm flipH="1" rot="-186093">
            <a:off x="-403254" y="-1065181"/>
            <a:ext cx="10595972" cy="5415360"/>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6" name="Google Shape;2796;p16"/>
          <p:cNvGrpSpPr/>
          <p:nvPr/>
        </p:nvGrpSpPr>
        <p:grpSpPr>
          <a:xfrm>
            <a:off x="-1812985" y="-1424081"/>
            <a:ext cx="3765198" cy="3278312"/>
            <a:chOff x="-1812985" y="-1424081"/>
            <a:chExt cx="3765198" cy="3278312"/>
          </a:xfrm>
        </p:grpSpPr>
        <p:sp>
          <p:nvSpPr>
            <p:cNvPr id="2797" name="Google Shape;2797;p16"/>
            <p:cNvSpPr/>
            <p:nvPr/>
          </p:nvSpPr>
          <p:spPr>
            <a:xfrm flipH="1" rot="8283287">
              <a:off x="-1050442" y="-78628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8" name="Google Shape;2798;p16"/>
            <p:cNvGrpSpPr/>
            <p:nvPr/>
          </p:nvGrpSpPr>
          <p:grpSpPr>
            <a:xfrm flipH="1" rot="10800000">
              <a:off x="-943124" y="-326991"/>
              <a:ext cx="1904802" cy="1336486"/>
              <a:chOff x="-5766425" y="1895825"/>
              <a:chExt cx="3859780" cy="2708179"/>
            </a:xfrm>
          </p:grpSpPr>
          <p:sp>
            <p:nvSpPr>
              <p:cNvPr id="2799" name="Google Shape;2799;p16"/>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6"/>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6"/>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6"/>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6"/>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6"/>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6"/>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6"/>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6"/>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6"/>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6"/>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6"/>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6"/>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6"/>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6"/>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6"/>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6"/>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6"/>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6"/>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6"/>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6"/>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6"/>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6"/>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6"/>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6"/>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6"/>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6"/>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6"/>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6"/>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16"/>
            <p:cNvGrpSpPr/>
            <p:nvPr/>
          </p:nvGrpSpPr>
          <p:grpSpPr>
            <a:xfrm flipH="1" rot="10673979">
              <a:off x="-1785905" y="-739311"/>
              <a:ext cx="2989792" cy="1532599"/>
              <a:chOff x="-5437800" y="1555000"/>
              <a:chExt cx="4365552" cy="2237828"/>
            </a:xfrm>
          </p:grpSpPr>
          <p:sp>
            <p:nvSpPr>
              <p:cNvPr id="2829" name="Google Shape;2829;p16"/>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6"/>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6"/>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6"/>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6"/>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6"/>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6"/>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6"/>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6"/>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6"/>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6"/>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6"/>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6"/>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6"/>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6"/>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6"/>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6"/>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6"/>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6"/>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6"/>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6"/>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6"/>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6"/>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6"/>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6"/>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6"/>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6"/>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6"/>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6"/>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6"/>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6"/>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6"/>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6"/>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6"/>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6"/>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6"/>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6"/>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6"/>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6"/>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6"/>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6"/>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6"/>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6"/>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6"/>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6"/>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6"/>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6"/>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6"/>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6"/>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6"/>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6"/>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6"/>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6"/>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6"/>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13" name="Google Shape;2913;p16"/>
          <p:cNvGrpSpPr/>
          <p:nvPr/>
        </p:nvGrpSpPr>
        <p:grpSpPr>
          <a:xfrm>
            <a:off x="2473254" y="875000"/>
            <a:ext cx="9109504" cy="6873325"/>
            <a:chOff x="2473254" y="875000"/>
            <a:chExt cx="9109504" cy="6873325"/>
          </a:xfrm>
        </p:grpSpPr>
        <p:sp>
          <p:nvSpPr>
            <p:cNvPr id="2914" name="Google Shape;2914;p16"/>
            <p:cNvSpPr/>
            <p:nvPr/>
          </p:nvSpPr>
          <p:spPr>
            <a:xfrm flipH="1" rot="-874146">
              <a:off x="2876948" y="1850524"/>
              <a:ext cx="8302117" cy="4271042"/>
            </a:xfrm>
            <a:custGeom>
              <a:rect b="b" l="l" r="r" t="t"/>
              <a:pathLst>
                <a:path extrusionOk="0" h="22945" w="44602">
                  <a:moveTo>
                    <a:pt x="4652" y="3953"/>
                  </a:moveTo>
                  <a:lnTo>
                    <a:pt x="4652" y="3953"/>
                  </a:lnTo>
                  <a:cubicBezTo>
                    <a:pt x="4541" y="4211"/>
                    <a:pt x="4450" y="4468"/>
                    <a:pt x="4413" y="4744"/>
                  </a:cubicBezTo>
                  <a:cubicBezTo>
                    <a:pt x="4413" y="4781"/>
                    <a:pt x="4413" y="4799"/>
                    <a:pt x="4413" y="4836"/>
                  </a:cubicBezTo>
                  <a:cubicBezTo>
                    <a:pt x="4394" y="4873"/>
                    <a:pt x="4376" y="4909"/>
                    <a:pt x="4358" y="4946"/>
                  </a:cubicBezTo>
                  <a:cubicBezTo>
                    <a:pt x="4302" y="4707"/>
                    <a:pt x="4302" y="4468"/>
                    <a:pt x="4413" y="4266"/>
                  </a:cubicBezTo>
                  <a:cubicBezTo>
                    <a:pt x="4468" y="4137"/>
                    <a:pt x="4560" y="4045"/>
                    <a:pt x="4652" y="3953"/>
                  </a:cubicBezTo>
                  <a:close/>
                  <a:moveTo>
                    <a:pt x="6104" y="3953"/>
                  </a:moveTo>
                  <a:cubicBezTo>
                    <a:pt x="6086" y="4211"/>
                    <a:pt x="6086" y="4468"/>
                    <a:pt x="6049" y="4726"/>
                  </a:cubicBezTo>
                  <a:cubicBezTo>
                    <a:pt x="6012" y="5112"/>
                    <a:pt x="5939" y="5498"/>
                    <a:pt x="5792" y="5865"/>
                  </a:cubicBezTo>
                  <a:cubicBezTo>
                    <a:pt x="5773" y="5921"/>
                    <a:pt x="5755" y="5957"/>
                    <a:pt x="5736" y="6012"/>
                  </a:cubicBezTo>
                  <a:cubicBezTo>
                    <a:pt x="5718" y="5865"/>
                    <a:pt x="5700" y="5737"/>
                    <a:pt x="5700" y="5590"/>
                  </a:cubicBezTo>
                  <a:cubicBezTo>
                    <a:pt x="5681" y="5148"/>
                    <a:pt x="5773" y="4707"/>
                    <a:pt x="5939" y="4321"/>
                  </a:cubicBezTo>
                  <a:cubicBezTo>
                    <a:pt x="5975" y="4192"/>
                    <a:pt x="6049" y="4082"/>
                    <a:pt x="6104" y="3953"/>
                  </a:cubicBezTo>
                  <a:close/>
                  <a:moveTo>
                    <a:pt x="9671" y="6821"/>
                  </a:moveTo>
                  <a:lnTo>
                    <a:pt x="9671" y="6821"/>
                  </a:lnTo>
                  <a:cubicBezTo>
                    <a:pt x="9689" y="6877"/>
                    <a:pt x="9707" y="6950"/>
                    <a:pt x="9726" y="7024"/>
                  </a:cubicBezTo>
                  <a:cubicBezTo>
                    <a:pt x="9744" y="7116"/>
                    <a:pt x="9763" y="7207"/>
                    <a:pt x="9781" y="7299"/>
                  </a:cubicBezTo>
                  <a:cubicBezTo>
                    <a:pt x="9781" y="7299"/>
                    <a:pt x="9763" y="7318"/>
                    <a:pt x="9763" y="7336"/>
                  </a:cubicBezTo>
                  <a:cubicBezTo>
                    <a:pt x="9763" y="7446"/>
                    <a:pt x="9744" y="7538"/>
                    <a:pt x="9744" y="7649"/>
                  </a:cubicBezTo>
                  <a:cubicBezTo>
                    <a:pt x="9763" y="7759"/>
                    <a:pt x="9763" y="7888"/>
                    <a:pt x="9744" y="7998"/>
                  </a:cubicBezTo>
                  <a:cubicBezTo>
                    <a:pt x="9726" y="7961"/>
                    <a:pt x="9707" y="7906"/>
                    <a:pt x="9689" y="7869"/>
                  </a:cubicBezTo>
                  <a:cubicBezTo>
                    <a:pt x="9689" y="7869"/>
                    <a:pt x="9689" y="7851"/>
                    <a:pt x="9689" y="7851"/>
                  </a:cubicBezTo>
                  <a:cubicBezTo>
                    <a:pt x="9689" y="7777"/>
                    <a:pt x="9689" y="7685"/>
                    <a:pt x="9689" y="7612"/>
                  </a:cubicBezTo>
                  <a:cubicBezTo>
                    <a:pt x="9707" y="7410"/>
                    <a:pt x="9726" y="7189"/>
                    <a:pt x="9707" y="6968"/>
                  </a:cubicBezTo>
                  <a:cubicBezTo>
                    <a:pt x="9689" y="6932"/>
                    <a:pt x="9689" y="6877"/>
                    <a:pt x="9671" y="6821"/>
                  </a:cubicBezTo>
                  <a:close/>
                  <a:moveTo>
                    <a:pt x="10185" y="6564"/>
                  </a:moveTo>
                  <a:cubicBezTo>
                    <a:pt x="10185" y="6582"/>
                    <a:pt x="10185" y="6601"/>
                    <a:pt x="10204" y="6619"/>
                  </a:cubicBezTo>
                  <a:cubicBezTo>
                    <a:pt x="10222" y="6711"/>
                    <a:pt x="10241" y="6877"/>
                    <a:pt x="10241" y="7024"/>
                  </a:cubicBezTo>
                  <a:cubicBezTo>
                    <a:pt x="10259" y="7171"/>
                    <a:pt x="10259" y="7336"/>
                    <a:pt x="10296" y="7446"/>
                  </a:cubicBezTo>
                  <a:cubicBezTo>
                    <a:pt x="10259" y="7741"/>
                    <a:pt x="10222" y="8035"/>
                    <a:pt x="10185" y="8329"/>
                  </a:cubicBezTo>
                  <a:cubicBezTo>
                    <a:pt x="10185" y="8329"/>
                    <a:pt x="10185" y="8329"/>
                    <a:pt x="10185" y="8347"/>
                  </a:cubicBezTo>
                  <a:cubicBezTo>
                    <a:pt x="10149" y="8274"/>
                    <a:pt x="10130" y="8200"/>
                    <a:pt x="10094" y="8127"/>
                  </a:cubicBezTo>
                  <a:cubicBezTo>
                    <a:pt x="10149" y="7888"/>
                    <a:pt x="10149" y="7630"/>
                    <a:pt x="10149" y="7373"/>
                  </a:cubicBezTo>
                  <a:cubicBezTo>
                    <a:pt x="10149" y="7171"/>
                    <a:pt x="10149" y="6987"/>
                    <a:pt x="10167" y="6785"/>
                  </a:cubicBezTo>
                  <a:lnTo>
                    <a:pt x="10167" y="6748"/>
                  </a:lnTo>
                  <a:cubicBezTo>
                    <a:pt x="10167" y="6693"/>
                    <a:pt x="10167" y="6638"/>
                    <a:pt x="10185" y="6564"/>
                  </a:cubicBezTo>
                  <a:close/>
                  <a:moveTo>
                    <a:pt x="9855" y="7759"/>
                  </a:moveTo>
                  <a:lnTo>
                    <a:pt x="9855" y="7759"/>
                  </a:lnTo>
                  <a:cubicBezTo>
                    <a:pt x="9891" y="7888"/>
                    <a:pt x="9946" y="8016"/>
                    <a:pt x="9983" y="8145"/>
                  </a:cubicBezTo>
                  <a:cubicBezTo>
                    <a:pt x="9983" y="8219"/>
                    <a:pt x="9965" y="8292"/>
                    <a:pt x="9965" y="8366"/>
                  </a:cubicBezTo>
                  <a:cubicBezTo>
                    <a:pt x="9928" y="8292"/>
                    <a:pt x="9891" y="8237"/>
                    <a:pt x="9855" y="8163"/>
                  </a:cubicBezTo>
                  <a:cubicBezTo>
                    <a:pt x="9855" y="8035"/>
                    <a:pt x="9873" y="7906"/>
                    <a:pt x="9855" y="7759"/>
                  </a:cubicBezTo>
                  <a:close/>
                  <a:moveTo>
                    <a:pt x="9450" y="7667"/>
                  </a:moveTo>
                  <a:lnTo>
                    <a:pt x="9450" y="7667"/>
                  </a:lnTo>
                  <a:cubicBezTo>
                    <a:pt x="9487" y="7741"/>
                    <a:pt x="9524" y="7814"/>
                    <a:pt x="9579" y="7906"/>
                  </a:cubicBezTo>
                  <a:cubicBezTo>
                    <a:pt x="9579" y="7961"/>
                    <a:pt x="9579" y="7998"/>
                    <a:pt x="9579" y="8053"/>
                  </a:cubicBezTo>
                  <a:cubicBezTo>
                    <a:pt x="9560" y="8163"/>
                    <a:pt x="9560" y="8292"/>
                    <a:pt x="9560" y="8402"/>
                  </a:cubicBezTo>
                  <a:cubicBezTo>
                    <a:pt x="9560" y="8384"/>
                    <a:pt x="9560" y="8384"/>
                    <a:pt x="9560" y="8366"/>
                  </a:cubicBezTo>
                  <a:lnTo>
                    <a:pt x="9542" y="8292"/>
                  </a:lnTo>
                  <a:cubicBezTo>
                    <a:pt x="9524" y="8163"/>
                    <a:pt x="9505" y="8035"/>
                    <a:pt x="9487" y="7906"/>
                  </a:cubicBezTo>
                  <a:cubicBezTo>
                    <a:pt x="9468" y="7833"/>
                    <a:pt x="9468" y="7759"/>
                    <a:pt x="9450" y="7667"/>
                  </a:cubicBezTo>
                  <a:close/>
                  <a:moveTo>
                    <a:pt x="9671" y="8090"/>
                  </a:moveTo>
                  <a:cubicBezTo>
                    <a:pt x="9707" y="8127"/>
                    <a:pt x="9726" y="8163"/>
                    <a:pt x="9744" y="8200"/>
                  </a:cubicBezTo>
                  <a:cubicBezTo>
                    <a:pt x="9744" y="8200"/>
                    <a:pt x="9744" y="8200"/>
                    <a:pt x="9744" y="8219"/>
                  </a:cubicBezTo>
                  <a:cubicBezTo>
                    <a:pt x="9726" y="8347"/>
                    <a:pt x="9726" y="8476"/>
                    <a:pt x="9726" y="8605"/>
                  </a:cubicBezTo>
                  <a:cubicBezTo>
                    <a:pt x="9707" y="8586"/>
                    <a:pt x="9671" y="8586"/>
                    <a:pt x="9652" y="8568"/>
                  </a:cubicBezTo>
                  <a:cubicBezTo>
                    <a:pt x="9671" y="8402"/>
                    <a:pt x="9671" y="8237"/>
                    <a:pt x="9671" y="8090"/>
                  </a:cubicBezTo>
                  <a:close/>
                  <a:moveTo>
                    <a:pt x="9836" y="8366"/>
                  </a:moveTo>
                  <a:cubicBezTo>
                    <a:pt x="9873" y="8421"/>
                    <a:pt x="9910" y="8476"/>
                    <a:pt x="9928" y="8513"/>
                  </a:cubicBezTo>
                  <a:lnTo>
                    <a:pt x="9946" y="8549"/>
                  </a:lnTo>
                  <a:cubicBezTo>
                    <a:pt x="9946" y="8586"/>
                    <a:pt x="9946" y="8623"/>
                    <a:pt x="9946" y="8660"/>
                  </a:cubicBezTo>
                  <a:cubicBezTo>
                    <a:pt x="9946" y="8678"/>
                    <a:pt x="9946" y="8697"/>
                    <a:pt x="9946" y="8715"/>
                  </a:cubicBezTo>
                  <a:cubicBezTo>
                    <a:pt x="9910" y="8678"/>
                    <a:pt x="9873" y="8660"/>
                    <a:pt x="9836" y="8641"/>
                  </a:cubicBezTo>
                  <a:cubicBezTo>
                    <a:pt x="9836" y="8549"/>
                    <a:pt x="9836" y="8458"/>
                    <a:pt x="9836" y="8366"/>
                  </a:cubicBezTo>
                  <a:close/>
                  <a:moveTo>
                    <a:pt x="10075" y="8347"/>
                  </a:moveTo>
                  <a:cubicBezTo>
                    <a:pt x="10094" y="8402"/>
                    <a:pt x="10112" y="8439"/>
                    <a:pt x="10130" y="8494"/>
                  </a:cubicBezTo>
                  <a:cubicBezTo>
                    <a:pt x="10130" y="8494"/>
                    <a:pt x="10130" y="8513"/>
                    <a:pt x="10149" y="8513"/>
                  </a:cubicBezTo>
                  <a:lnTo>
                    <a:pt x="10167" y="8513"/>
                  </a:lnTo>
                  <a:cubicBezTo>
                    <a:pt x="10149" y="8623"/>
                    <a:pt x="10149" y="8715"/>
                    <a:pt x="10130" y="8807"/>
                  </a:cubicBezTo>
                  <a:cubicBezTo>
                    <a:pt x="10094" y="8788"/>
                    <a:pt x="10075" y="8788"/>
                    <a:pt x="10038" y="8770"/>
                  </a:cubicBezTo>
                  <a:cubicBezTo>
                    <a:pt x="10038" y="8733"/>
                    <a:pt x="10057" y="8697"/>
                    <a:pt x="10057" y="8678"/>
                  </a:cubicBezTo>
                  <a:cubicBezTo>
                    <a:pt x="10057" y="8568"/>
                    <a:pt x="10057" y="8458"/>
                    <a:pt x="10075" y="8347"/>
                  </a:cubicBezTo>
                  <a:close/>
                  <a:moveTo>
                    <a:pt x="10277" y="8807"/>
                  </a:moveTo>
                  <a:cubicBezTo>
                    <a:pt x="10277" y="8844"/>
                    <a:pt x="10259" y="8862"/>
                    <a:pt x="10259" y="8880"/>
                  </a:cubicBezTo>
                  <a:cubicBezTo>
                    <a:pt x="10259" y="8880"/>
                    <a:pt x="10259" y="8899"/>
                    <a:pt x="10259" y="8899"/>
                  </a:cubicBezTo>
                  <a:lnTo>
                    <a:pt x="10222" y="8880"/>
                  </a:lnTo>
                  <a:cubicBezTo>
                    <a:pt x="10222" y="8862"/>
                    <a:pt x="10222" y="8844"/>
                    <a:pt x="10241" y="8844"/>
                  </a:cubicBezTo>
                  <a:cubicBezTo>
                    <a:pt x="10241" y="8825"/>
                    <a:pt x="10241" y="8825"/>
                    <a:pt x="10259" y="8807"/>
                  </a:cubicBezTo>
                  <a:close/>
                  <a:moveTo>
                    <a:pt x="15821" y="7906"/>
                  </a:moveTo>
                  <a:cubicBezTo>
                    <a:pt x="15748" y="8064"/>
                    <a:pt x="15642" y="8206"/>
                    <a:pt x="15535" y="8366"/>
                  </a:cubicBezTo>
                  <a:cubicBezTo>
                    <a:pt x="15499" y="8402"/>
                    <a:pt x="15462" y="8458"/>
                    <a:pt x="15443" y="8513"/>
                  </a:cubicBezTo>
                  <a:cubicBezTo>
                    <a:pt x="15333" y="8641"/>
                    <a:pt x="15241" y="8788"/>
                    <a:pt x="15131" y="8917"/>
                  </a:cubicBezTo>
                  <a:cubicBezTo>
                    <a:pt x="15204" y="8770"/>
                    <a:pt x="15296" y="8623"/>
                    <a:pt x="15370" y="8476"/>
                  </a:cubicBezTo>
                  <a:cubicBezTo>
                    <a:pt x="15407" y="8421"/>
                    <a:pt x="15443" y="8366"/>
                    <a:pt x="15480" y="8310"/>
                  </a:cubicBezTo>
                  <a:cubicBezTo>
                    <a:pt x="15517" y="8274"/>
                    <a:pt x="15554" y="8219"/>
                    <a:pt x="15590" y="8163"/>
                  </a:cubicBezTo>
                  <a:cubicBezTo>
                    <a:pt x="15646" y="8072"/>
                    <a:pt x="15738" y="7998"/>
                    <a:pt x="15811" y="7906"/>
                  </a:cubicBezTo>
                  <a:cubicBezTo>
                    <a:pt x="15815" y="7906"/>
                    <a:pt x="15819" y="7906"/>
                    <a:pt x="15821" y="7906"/>
                  </a:cubicBezTo>
                  <a:close/>
                  <a:moveTo>
                    <a:pt x="10590" y="8586"/>
                  </a:moveTo>
                  <a:lnTo>
                    <a:pt x="10590" y="8586"/>
                  </a:lnTo>
                  <a:cubicBezTo>
                    <a:pt x="10553" y="8733"/>
                    <a:pt x="10498" y="8880"/>
                    <a:pt x="10424" y="8991"/>
                  </a:cubicBezTo>
                  <a:cubicBezTo>
                    <a:pt x="10406" y="8991"/>
                    <a:pt x="10388" y="8972"/>
                    <a:pt x="10369" y="8954"/>
                  </a:cubicBezTo>
                  <a:cubicBezTo>
                    <a:pt x="10369" y="8954"/>
                    <a:pt x="10369" y="8936"/>
                    <a:pt x="10369" y="8917"/>
                  </a:cubicBezTo>
                  <a:cubicBezTo>
                    <a:pt x="10443" y="8807"/>
                    <a:pt x="10516" y="8697"/>
                    <a:pt x="10590" y="8586"/>
                  </a:cubicBezTo>
                  <a:close/>
                  <a:moveTo>
                    <a:pt x="23882" y="9303"/>
                  </a:moveTo>
                  <a:cubicBezTo>
                    <a:pt x="23955" y="9340"/>
                    <a:pt x="24084" y="9340"/>
                    <a:pt x="24103" y="9340"/>
                  </a:cubicBezTo>
                  <a:cubicBezTo>
                    <a:pt x="24139" y="9414"/>
                    <a:pt x="24158" y="9487"/>
                    <a:pt x="24194" y="9561"/>
                  </a:cubicBezTo>
                  <a:cubicBezTo>
                    <a:pt x="24158" y="9542"/>
                    <a:pt x="24121" y="9505"/>
                    <a:pt x="24084" y="9505"/>
                  </a:cubicBezTo>
                  <a:cubicBezTo>
                    <a:pt x="24058" y="9492"/>
                    <a:pt x="24023" y="9479"/>
                    <a:pt x="23985" y="9479"/>
                  </a:cubicBezTo>
                  <a:cubicBezTo>
                    <a:pt x="23969" y="9479"/>
                    <a:pt x="23953" y="9482"/>
                    <a:pt x="23937" y="9487"/>
                  </a:cubicBezTo>
                  <a:cubicBezTo>
                    <a:pt x="23937" y="9469"/>
                    <a:pt x="23937" y="9469"/>
                    <a:pt x="23937" y="9469"/>
                  </a:cubicBezTo>
                  <a:cubicBezTo>
                    <a:pt x="23919" y="9414"/>
                    <a:pt x="23919" y="9358"/>
                    <a:pt x="23882" y="9322"/>
                  </a:cubicBezTo>
                  <a:cubicBezTo>
                    <a:pt x="23864" y="9322"/>
                    <a:pt x="23845" y="9303"/>
                    <a:pt x="23845" y="9303"/>
                  </a:cubicBezTo>
                  <a:close/>
                  <a:moveTo>
                    <a:pt x="14506" y="8513"/>
                  </a:moveTo>
                  <a:cubicBezTo>
                    <a:pt x="14487" y="8568"/>
                    <a:pt x="14469" y="8623"/>
                    <a:pt x="14451" y="8678"/>
                  </a:cubicBezTo>
                  <a:cubicBezTo>
                    <a:pt x="14432" y="8715"/>
                    <a:pt x="14414" y="8752"/>
                    <a:pt x="14414" y="8788"/>
                  </a:cubicBezTo>
                  <a:cubicBezTo>
                    <a:pt x="14340" y="8972"/>
                    <a:pt x="14248" y="9138"/>
                    <a:pt x="14138" y="9322"/>
                  </a:cubicBezTo>
                  <a:cubicBezTo>
                    <a:pt x="14101" y="9358"/>
                    <a:pt x="14083" y="9414"/>
                    <a:pt x="14046" y="9450"/>
                  </a:cubicBezTo>
                  <a:cubicBezTo>
                    <a:pt x="13991" y="9524"/>
                    <a:pt x="13954" y="9616"/>
                    <a:pt x="13899" y="9689"/>
                  </a:cubicBezTo>
                  <a:cubicBezTo>
                    <a:pt x="13899" y="9671"/>
                    <a:pt x="13918" y="9671"/>
                    <a:pt x="13918" y="9653"/>
                  </a:cubicBezTo>
                  <a:cubicBezTo>
                    <a:pt x="14009" y="9469"/>
                    <a:pt x="14120" y="9266"/>
                    <a:pt x="14212" y="9083"/>
                  </a:cubicBezTo>
                  <a:cubicBezTo>
                    <a:pt x="14285" y="8917"/>
                    <a:pt x="14377" y="8770"/>
                    <a:pt x="14451" y="8623"/>
                  </a:cubicBezTo>
                  <a:cubicBezTo>
                    <a:pt x="14469" y="8586"/>
                    <a:pt x="14487" y="8549"/>
                    <a:pt x="14506" y="8513"/>
                  </a:cubicBezTo>
                  <a:close/>
                  <a:moveTo>
                    <a:pt x="15039" y="8862"/>
                  </a:moveTo>
                  <a:cubicBezTo>
                    <a:pt x="15039" y="8880"/>
                    <a:pt x="15021" y="8880"/>
                    <a:pt x="15021" y="8899"/>
                  </a:cubicBezTo>
                  <a:cubicBezTo>
                    <a:pt x="14929" y="9046"/>
                    <a:pt x="14837" y="9193"/>
                    <a:pt x="14745" y="9358"/>
                  </a:cubicBezTo>
                  <a:cubicBezTo>
                    <a:pt x="14579" y="9469"/>
                    <a:pt x="14432" y="9579"/>
                    <a:pt x="14267" y="9708"/>
                  </a:cubicBezTo>
                  <a:cubicBezTo>
                    <a:pt x="14322" y="9616"/>
                    <a:pt x="14377" y="9524"/>
                    <a:pt x="14451" y="9432"/>
                  </a:cubicBezTo>
                  <a:cubicBezTo>
                    <a:pt x="14469" y="9414"/>
                    <a:pt x="14487" y="9395"/>
                    <a:pt x="14524" y="9377"/>
                  </a:cubicBezTo>
                  <a:cubicBezTo>
                    <a:pt x="14579" y="9358"/>
                    <a:pt x="14635" y="9322"/>
                    <a:pt x="14690" y="9266"/>
                  </a:cubicBezTo>
                  <a:cubicBezTo>
                    <a:pt x="14745" y="9211"/>
                    <a:pt x="14800" y="9138"/>
                    <a:pt x="14855" y="9064"/>
                  </a:cubicBezTo>
                  <a:cubicBezTo>
                    <a:pt x="14910" y="9009"/>
                    <a:pt x="14965" y="8936"/>
                    <a:pt x="15021" y="8880"/>
                  </a:cubicBezTo>
                  <a:cubicBezTo>
                    <a:pt x="15021" y="8880"/>
                    <a:pt x="15039" y="8862"/>
                    <a:pt x="15039" y="8862"/>
                  </a:cubicBezTo>
                  <a:close/>
                  <a:moveTo>
                    <a:pt x="23533" y="9266"/>
                  </a:moveTo>
                  <a:cubicBezTo>
                    <a:pt x="23569" y="9303"/>
                    <a:pt x="23606" y="9303"/>
                    <a:pt x="23643" y="9322"/>
                  </a:cubicBezTo>
                  <a:cubicBezTo>
                    <a:pt x="23625" y="9322"/>
                    <a:pt x="23606" y="9340"/>
                    <a:pt x="23588" y="9358"/>
                  </a:cubicBezTo>
                  <a:cubicBezTo>
                    <a:pt x="23514" y="9432"/>
                    <a:pt x="23496" y="9542"/>
                    <a:pt x="23496" y="9653"/>
                  </a:cubicBezTo>
                  <a:cubicBezTo>
                    <a:pt x="23496" y="9689"/>
                    <a:pt x="23496" y="9744"/>
                    <a:pt x="23496" y="9781"/>
                  </a:cubicBezTo>
                  <a:cubicBezTo>
                    <a:pt x="23496" y="9792"/>
                    <a:pt x="23496" y="9803"/>
                    <a:pt x="23500" y="9810"/>
                  </a:cubicBezTo>
                  <a:lnTo>
                    <a:pt x="23500" y="9810"/>
                  </a:lnTo>
                  <a:cubicBezTo>
                    <a:pt x="23472" y="9794"/>
                    <a:pt x="23456" y="9779"/>
                    <a:pt x="23441" y="9763"/>
                  </a:cubicBezTo>
                  <a:cubicBezTo>
                    <a:pt x="23441" y="9689"/>
                    <a:pt x="23441" y="9616"/>
                    <a:pt x="23441" y="9542"/>
                  </a:cubicBezTo>
                  <a:cubicBezTo>
                    <a:pt x="23459" y="9450"/>
                    <a:pt x="23496" y="9377"/>
                    <a:pt x="23533" y="9285"/>
                  </a:cubicBezTo>
                  <a:cubicBezTo>
                    <a:pt x="23533" y="9285"/>
                    <a:pt x="23533" y="9285"/>
                    <a:pt x="23533" y="9266"/>
                  </a:cubicBezTo>
                  <a:close/>
                  <a:moveTo>
                    <a:pt x="13806" y="9856"/>
                  </a:moveTo>
                  <a:cubicBezTo>
                    <a:pt x="13770" y="9911"/>
                    <a:pt x="13734" y="9984"/>
                    <a:pt x="13715" y="10039"/>
                  </a:cubicBezTo>
                  <a:cubicBezTo>
                    <a:pt x="13715" y="10039"/>
                    <a:pt x="13697" y="10057"/>
                    <a:pt x="13697" y="10057"/>
                  </a:cubicBezTo>
                  <a:cubicBezTo>
                    <a:pt x="13733" y="9984"/>
                    <a:pt x="13770" y="9911"/>
                    <a:pt x="13806" y="9856"/>
                  </a:cubicBezTo>
                  <a:close/>
                  <a:moveTo>
                    <a:pt x="16326" y="8531"/>
                  </a:moveTo>
                  <a:cubicBezTo>
                    <a:pt x="16289" y="8586"/>
                    <a:pt x="16234" y="8641"/>
                    <a:pt x="16197" y="8715"/>
                  </a:cubicBezTo>
                  <a:cubicBezTo>
                    <a:pt x="16068" y="8917"/>
                    <a:pt x="15921" y="9138"/>
                    <a:pt x="15774" y="9340"/>
                  </a:cubicBezTo>
                  <a:cubicBezTo>
                    <a:pt x="15609" y="9597"/>
                    <a:pt x="15388" y="9818"/>
                    <a:pt x="15149" y="10039"/>
                  </a:cubicBezTo>
                  <a:cubicBezTo>
                    <a:pt x="15131" y="10039"/>
                    <a:pt x="15113" y="10075"/>
                    <a:pt x="15076" y="10094"/>
                  </a:cubicBezTo>
                  <a:cubicBezTo>
                    <a:pt x="15076" y="10112"/>
                    <a:pt x="15076" y="10112"/>
                    <a:pt x="15076" y="10112"/>
                  </a:cubicBezTo>
                  <a:lnTo>
                    <a:pt x="15057" y="10112"/>
                  </a:lnTo>
                  <a:cubicBezTo>
                    <a:pt x="15002" y="10131"/>
                    <a:pt x="14947" y="10131"/>
                    <a:pt x="14892" y="10149"/>
                  </a:cubicBezTo>
                  <a:cubicBezTo>
                    <a:pt x="15113" y="9892"/>
                    <a:pt x="15333" y="9634"/>
                    <a:pt x="15517" y="9377"/>
                  </a:cubicBezTo>
                  <a:cubicBezTo>
                    <a:pt x="15572" y="9285"/>
                    <a:pt x="15627" y="9211"/>
                    <a:pt x="15682" y="9119"/>
                  </a:cubicBezTo>
                  <a:cubicBezTo>
                    <a:pt x="15719" y="9083"/>
                    <a:pt x="15774" y="9064"/>
                    <a:pt x="15811" y="9027"/>
                  </a:cubicBezTo>
                  <a:cubicBezTo>
                    <a:pt x="15977" y="8862"/>
                    <a:pt x="16160" y="8697"/>
                    <a:pt x="16326" y="8531"/>
                  </a:cubicBezTo>
                  <a:close/>
                  <a:moveTo>
                    <a:pt x="15204" y="9156"/>
                  </a:moveTo>
                  <a:lnTo>
                    <a:pt x="15204" y="9156"/>
                  </a:lnTo>
                  <a:cubicBezTo>
                    <a:pt x="15113" y="9285"/>
                    <a:pt x="15021" y="9414"/>
                    <a:pt x="14947" y="9542"/>
                  </a:cubicBezTo>
                  <a:cubicBezTo>
                    <a:pt x="14892" y="9634"/>
                    <a:pt x="14818" y="9708"/>
                    <a:pt x="14763" y="9800"/>
                  </a:cubicBezTo>
                  <a:cubicBezTo>
                    <a:pt x="14598" y="9947"/>
                    <a:pt x="14432" y="10075"/>
                    <a:pt x="14267" y="10204"/>
                  </a:cubicBezTo>
                  <a:cubicBezTo>
                    <a:pt x="14451" y="9983"/>
                    <a:pt x="14616" y="9744"/>
                    <a:pt x="14763" y="9505"/>
                  </a:cubicBezTo>
                  <a:cubicBezTo>
                    <a:pt x="14800" y="9469"/>
                    <a:pt x="14837" y="9432"/>
                    <a:pt x="14874" y="9395"/>
                  </a:cubicBezTo>
                  <a:cubicBezTo>
                    <a:pt x="14892" y="9377"/>
                    <a:pt x="14929" y="9358"/>
                    <a:pt x="14947" y="9340"/>
                  </a:cubicBezTo>
                  <a:cubicBezTo>
                    <a:pt x="15039" y="9285"/>
                    <a:pt x="15131" y="9230"/>
                    <a:pt x="15204" y="9156"/>
                  </a:cubicBezTo>
                  <a:close/>
                  <a:moveTo>
                    <a:pt x="15333" y="9450"/>
                  </a:moveTo>
                  <a:cubicBezTo>
                    <a:pt x="15168" y="9671"/>
                    <a:pt x="14984" y="9892"/>
                    <a:pt x="14800" y="10094"/>
                  </a:cubicBezTo>
                  <a:lnTo>
                    <a:pt x="14708" y="10186"/>
                  </a:lnTo>
                  <a:cubicBezTo>
                    <a:pt x="14653" y="10204"/>
                    <a:pt x="14635" y="10204"/>
                    <a:pt x="14598" y="10222"/>
                  </a:cubicBezTo>
                  <a:cubicBezTo>
                    <a:pt x="14671" y="10112"/>
                    <a:pt x="14763" y="9983"/>
                    <a:pt x="14855" y="9873"/>
                  </a:cubicBezTo>
                  <a:cubicBezTo>
                    <a:pt x="15002" y="9744"/>
                    <a:pt x="15168" y="9597"/>
                    <a:pt x="15333" y="9450"/>
                  </a:cubicBezTo>
                  <a:close/>
                  <a:moveTo>
                    <a:pt x="14451" y="9708"/>
                  </a:moveTo>
                  <a:cubicBezTo>
                    <a:pt x="14285" y="9873"/>
                    <a:pt x="14120" y="10057"/>
                    <a:pt x="13973" y="10241"/>
                  </a:cubicBezTo>
                  <a:cubicBezTo>
                    <a:pt x="13954" y="10241"/>
                    <a:pt x="13918" y="10222"/>
                    <a:pt x="13899" y="10204"/>
                  </a:cubicBezTo>
                  <a:cubicBezTo>
                    <a:pt x="13918" y="10204"/>
                    <a:pt x="13954" y="10204"/>
                    <a:pt x="13954" y="10186"/>
                  </a:cubicBezTo>
                  <a:cubicBezTo>
                    <a:pt x="14009" y="10131"/>
                    <a:pt x="14046" y="10057"/>
                    <a:pt x="14083" y="10002"/>
                  </a:cubicBezTo>
                  <a:cubicBezTo>
                    <a:pt x="14212" y="9910"/>
                    <a:pt x="14322" y="9800"/>
                    <a:pt x="14451" y="9708"/>
                  </a:cubicBezTo>
                  <a:close/>
                  <a:moveTo>
                    <a:pt x="14506" y="10149"/>
                  </a:moveTo>
                  <a:lnTo>
                    <a:pt x="14506" y="10149"/>
                  </a:lnTo>
                  <a:cubicBezTo>
                    <a:pt x="14487" y="10186"/>
                    <a:pt x="14469" y="10204"/>
                    <a:pt x="14432" y="10241"/>
                  </a:cubicBezTo>
                  <a:lnTo>
                    <a:pt x="14396" y="10241"/>
                  </a:lnTo>
                  <a:cubicBezTo>
                    <a:pt x="14432" y="10204"/>
                    <a:pt x="14469" y="10186"/>
                    <a:pt x="14506" y="10149"/>
                  </a:cubicBezTo>
                  <a:close/>
                  <a:moveTo>
                    <a:pt x="24305" y="9855"/>
                  </a:moveTo>
                  <a:cubicBezTo>
                    <a:pt x="24360" y="9983"/>
                    <a:pt x="24397" y="10112"/>
                    <a:pt x="24452" y="10241"/>
                  </a:cubicBezTo>
                  <a:lnTo>
                    <a:pt x="24342" y="10149"/>
                  </a:lnTo>
                  <a:cubicBezTo>
                    <a:pt x="24323" y="10131"/>
                    <a:pt x="24305" y="10112"/>
                    <a:pt x="24286" y="10112"/>
                  </a:cubicBezTo>
                  <a:cubicBezTo>
                    <a:pt x="24286" y="10039"/>
                    <a:pt x="24286" y="9983"/>
                    <a:pt x="24268" y="9928"/>
                  </a:cubicBezTo>
                  <a:cubicBezTo>
                    <a:pt x="24268" y="9892"/>
                    <a:pt x="24250" y="9873"/>
                    <a:pt x="24231" y="9855"/>
                  </a:cubicBezTo>
                  <a:close/>
                  <a:moveTo>
                    <a:pt x="14892" y="10259"/>
                  </a:moveTo>
                  <a:cubicBezTo>
                    <a:pt x="14874" y="10278"/>
                    <a:pt x="14855" y="10278"/>
                    <a:pt x="14837" y="10296"/>
                  </a:cubicBezTo>
                  <a:lnTo>
                    <a:pt x="14763" y="10296"/>
                  </a:lnTo>
                  <a:lnTo>
                    <a:pt x="14782" y="10278"/>
                  </a:lnTo>
                  <a:cubicBezTo>
                    <a:pt x="14818" y="10278"/>
                    <a:pt x="14855" y="10259"/>
                    <a:pt x="14892" y="10259"/>
                  </a:cubicBezTo>
                  <a:close/>
                  <a:moveTo>
                    <a:pt x="15768" y="10057"/>
                  </a:moveTo>
                  <a:cubicBezTo>
                    <a:pt x="15703" y="10102"/>
                    <a:pt x="15637" y="10135"/>
                    <a:pt x="15572" y="10167"/>
                  </a:cubicBezTo>
                  <a:lnTo>
                    <a:pt x="15443" y="10241"/>
                  </a:lnTo>
                  <a:lnTo>
                    <a:pt x="15333" y="10278"/>
                  </a:lnTo>
                  <a:cubicBezTo>
                    <a:pt x="15315" y="10296"/>
                    <a:pt x="15296" y="10296"/>
                    <a:pt x="15278" y="10314"/>
                  </a:cubicBezTo>
                  <a:cubicBezTo>
                    <a:pt x="15223" y="10314"/>
                    <a:pt x="15168" y="10296"/>
                    <a:pt x="15113" y="10296"/>
                  </a:cubicBezTo>
                  <a:lnTo>
                    <a:pt x="15094" y="10296"/>
                  </a:lnTo>
                  <a:cubicBezTo>
                    <a:pt x="15131" y="10278"/>
                    <a:pt x="15168" y="10241"/>
                    <a:pt x="15186" y="10204"/>
                  </a:cubicBezTo>
                  <a:cubicBezTo>
                    <a:pt x="15204" y="10204"/>
                    <a:pt x="15223" y="10186"/>
                    <a:pt x="15241" y="10186"/>
                  </a:cubicBezTo>
                  <a:cubicBezTo>
                    <a:pt x="15315" y="10167"/>
                    <a:pt x="15407" y="10149"/>
                    <a:pt x="15480" y="10131"/>
                  </a:cubicBezTo>
                  <a:cubicBezTo>
                    <a:pt x="15572" y="10112"/>
                    <a:pt x="15664" y="10075"/>
                    <a:pt x="15756" y="10057"/>
                  </a:cubicBezTo>
                  <a:cubicBezTo>
                    <a:pt x="15761" y="10057"/>
                    <a:pt x="15765" y="10057"/>
                    <a:pt x="15768" y="10057"/>
                  </a:cubicBezTo>
                  <a:close/>
                  <a:moveTo>
                    <a:pt x="23882" y="9855"/>
                  </a:moveTo>
                  <a:cubicBezTo>
                    <a:pt x="23900" y="9873"/>
                    <a:pt x="23919" y="9892"/>
                    <a:pt x="23955" y="9892"/>
                  </a:cubicBezTo>
                  <a:cubicBezTo>
                    <a:pt x="23937" y="9928"/>
                    <a:pt x="23919" y="9983"/>
                    <a:pt x="23919" y="10039"/>
                  </a:cubicBezTo>
                  <a:cubicBezTo>
                    <a:pt x="23900" y="10131"/>
                    <a:pt x="23919" y="10222"/>
                    <a:pt x="23955" y="10314"/>
                  </a:cubicBezTo>
                  <a:cubicBezTo>
                    <a:pt x="23955" y="10314"/>
                    <a:pt x="23955" y="10314"/>
                    <a:pt x="23955" y="10333"/>
                  </a:cubicBezTo>
                  <a:cubicBezTo>
                    <a:pt x="23900" y="10278"/>
                    <a:pt x="23845" y="10204"/>
                    <a:pt x="23790" y="10149"/>
                  </a:cubicBezTo>
                  <a:cubicBezTo>
                    <a:pt x="23790" y="10131"/>
                    <a:pt x="23790" y="10131"/>
                    <a:pt x="23790" y="10112"/>
                  </a:cubicBezTo>
                  <a:cubicBezTo>
                    <a:pt x="23772" y="10057"/>
                    <a:pt x="23790" y="10002"/>
                    <a:pt x="23827" y="9947"/>
                  </a:cubicBezTo>
                  <a:cubicBezTo>
                    <a:pt x="23845" y="9910"/>
                    <a:pt x="23864" y="9892"/>
                    <a:pt x="23882" y="9855"/>
                  </a:cubicBezTo>
                  <a:close/>
                  <a:moveTo>
                    <a:pt x="24562" y="8770"/>
                  </a:moveTo>
                  <a:cubicBezTo>
                    <a:pt x="24562" y="8770"/>
                    <a:pt x="24562" y="8770"/>
                    <a:pt x="24562" y="8788"/>
                  </a:cubicBezTo>
                  <a:cubicBezTo>
                    <a:pt x="24617" y="8880"/>
                    <a:pt x="24728" y="8936"/>
                    <a:pt x="24838" y="8936"/>
                  </a:cubicBezTo>
                  <a:cubicBezTo>
                    <a:pt x="24893" y="8936"/>
                    <a:pt x="24967" y="8917"/>
                    <a:pt x="25040" y="8899"/>
                  </a:cubicBezTo>
                  <a:cubicBezTo>
                    <a:pt x="25077" y="8880"/>
                    <a:pt x="25132" y="8880"/>
                    <a:pt x="25169" y="8880"/>
                  </a:cubicBezTo>
                  <a:lnTo>
                    <a:pt x="25279" y="8880"/>
                  </a:lnTo>
                  <a:cubicBezTo>
                    <a:pt x="25298" y="8991"/>
                    <a:pt x="25334" y="9119"/>
                    <a:pt x="25371" y="9266"/>
                  </a:cubicBezTo>
                  <a:cubicBezTo>
                    <a:pt x="25353" y="9248"/>
                    <a:pt x="25316" y="9230"/>
                    <a:pt x="25298" y="9211"/>
                  </a:cubicBezTo>
                  <a:cubicBezTo>
                    <a:pt x="25261" y="9193"/>
                    <a:pt x="25224" y="9184"/>
                    <a:pt x="25183" y="9184"/>
                  </a:cubicBezTo>
                  <a:cubicBezTo>
                    <a:pt x="25141" y="9184"/>
                    <a:pt x="25095" y="9193"/>
                    <a:pt x="25040" y="9211"/>
                  </a:cubicBezTo>
                  <a:lnTo>
                    <a:pt x="25059" y="9211"/>
                  </a:lnTo>
                  <a:cubicBezTo>
                    <a:pt x="25022" y="9230"/>
                    <a:pt x="24985" y="9266"/>
                    <a:pt x="24967" y="9322"/>
                  </a:cubicBezTo>
                  <a:cubicBezTo>
                    <a:pt x="24948" y="9432"/>
                    <a:pt x="25040" y="9616"/>
                    <a:pt x="25132" y="9708"/>
                  </a:cubicBezTo>
                  <a:cubicBezTo>
                    <a:pt x="25187" y="9763"/>
                    <a:pt x="25279" y="9800"/>
                    <a:pt x="25353" y="9855"/>
                  </a:cubicBezTo>
                  <a:cubicBezTo>
                    <a:pt x="25408" y="9892"/>
                    <a:pt x="25445" y="9947"/>
                    <a:pt x="25481" y="10020"/>
                  </a:cubicBezTo>
                  <a:cubicBezTo>
                    <a:pt x="25481" y="10112"/>
                    <a:pt x="25500" y="10204"/>
                    <a:pt x="25500" y="10296"/>
                  </a:cubicBezTo>
                  <a:cubicBezTo>
                    <a:pt x="25481" y="10278"/>
                    <a:pt x="25463" y="10259"/>
                    <a:pt x="25463" y="10222"/>
                  </a:cubicBezTo>
                  <a:cubicBezTo>
                    <a:pt x="25445" y="10186"/>
                    <a:pt x="25426" y="10167"/>
                    <a:pt x="25389" y="10131"/>
                  </a:cubicBezTo>
                  <a:cubicBezTo>
                    <a:pt x="25371" y="10094"/>
                    <a:pt x="25334" y="10057"/>
                    <a:pt x="25316" y="10020"/>
                  </a:cubicBezTo>
                  <a:cubicBezTo>
                    <a:pt x="25261" y="9965"/>
                    <a:pt x="25206" y="9947"/>
                    <a:pt x="25169" y="9947"/>
                  </a:cubicBezTo>
                  <a:cubicBezTo>
                    <a:pt x="25187" y="9855"/>
                    <a:pt x="25150" y="9781"/>
                    <a:pt x="25150" y="9781"/>
                  </a:cubicBezTo>
                  <a:cubicBezTo>
                    <a:pt x="25132" y="9763"/>
                    <a:pt x="25132" y="9744"/>
                    <a:pt x="25114" y="9726"/>
                  </a:cubicBezTo>
                  <a:cubicBezTo>
                    <a:pt x="25095" y="9708"/>
                    <a:pt x="25077" y="9689"/>
                    <a:pt x="25040" y="9671"/>
                  </a:cubicBezTo>
                  <a:cubicBezTo>
                    <a:pt x="25025" y="9666"/>
                    <a:pt x="25012" y="9664"/>
                    <a:pt x="24999" y="9664"/>
                  </a:cubicBezTo>
                  <a:cubicBezTo>
                    <a:pt x="24964" y="9664"/>
                    <a:pt x="24933" y="9681"/>
                    <a:pt x="24893" y="9708"/>
                  </a:cubicBezTo>
                  <a:cubicBezTo>
                    <a:pt x="24764" y="9763"/>
                    <a:pt x="24691" y="9910"/>
                    <a:pt x="24636" y="10039"/>
                  </a:cubicBezTo>
                  <a:cubicBezTo>
                    <a:pt x="24617" y="10075"/>
                    <a:pt x="24617" y="10112"/>
                    <a:pt x="24617" y="10131"/>
                  </a:cubicBezTo>
                  <a:cubicBezTo>
                    <a:pt x="24599" y="10167"/>
                    <a:pt x="24617" y="10204"/>
                    <a:pt x="24617" y="10241"/>
                  </a:cubicBezTo>
                  <a:cubicBezTo>
                    <a:pt x="24617" y="10278"/>
                    <a:pt x="24617" y="10333"/>
                    <a:pt x="24617" y="10370"/>
                  </a:cubicBezTo>
                  <a:cubicBezTo>
                    <a:pt x="24617" y="10370"/>
                    <a:pt x="24617" y="10351"/>
                    <a:pt x="24599" y="10333"/>
                  </a:cubicBezTo>
                  <a:cubicBezTo>
                    <a:pt x="24581" y="10241"/>
                    <a:pt x="24544" y="10149"/>
                    <a:pt x="24507" y="10057"/>
                  </a:cubicBezTo>
                  <a:cubicBezTo>
                    <a:pt x="24525" y="10020"/>
                    <a:pt x="24581" y="9928"/>
                    <a:pt x="24617" y="9855"/>
                  </a:cubicBezTo>
                  <a:cubicBezTo>
                    <a:pt x="24617" y="9818"/>
                    <a:pt x="24636" y="9800"/>
                    <a:pt x="24654" y="9763"/>
                  </a:cubicBezTo>
                  <a:cubicBezTo>
                    <a:pt x="24654" y="9744"/>
                    <a:pt x="24672" y="9726"/>
                    <a:pt x="24691" y="9708"/>
                  </a:cubicBezTo>
                  <a:cubicBezTo>
                    <a:pt x="24728" y="9653"/>
                    <a:pt x="24764" y="9579"/>
                    <a:pt x="24838" y="9487"/>
                  </a:cubicBezTo>
                  <a:cubicBezTo>
                    <a:pt x="24967" y="9322"/>
                    <a:pt x="24856" y="9211"/>
                    <a:pt x="24856" y="9211"/>
                  </a:cubicBezTo>
                  <a:cubicBezTo>
                    <a:pt x="24820" y="9156"/>
                    <a:pt x="24764" y="9119"/>
                    <a:pt x="24709" y="9101"/>
                  </a:cubicBezTo>
                  <a:lnTo>
                    <a:pt x="24599" y="9101"/>
                  </a:lnTo>
                  <a:cubicBezTo>
                    <a:pt x="24544" y="9119"/>
                    <a:pt x="24507" y="9175"/>
                    <a:pt x="24470" y="9211"/>
                  </a:cubicBezTo>
                  <a:cubicBezTo>
                    <a:pt x="24397" y="9358"/>
                    <a:pt x="24397" y="9524"/>
                    <a:pt x="24415" y="9671"/>
                  </a:cubicBezTo>
                  <a:cubicBezTo>
                    <a:pt x="24415" y="9726"/>
                    <a:pt x="24415" y="9781"/>
                    <a:pt x="24415" y="9836"/>
                  </a:cubicBezTo>
                  <a:cubicBezTo>
                    <a:pt x="24360" y="9689"/>
                    <a:pt x="24286" y="9542"/>
                    <a:pt x="24231" y="9395"/>
                  </a:cubicBezTo>
                  <a:cubicBezTo>
                    <a:pt x="24268" y="9211"/>
                    <a:pt x="24378" y="8991"/>
                    <a:pt x="24489" y="8899"/>
                  </a:cubicBezTo>
                  <a:cubicBezTo>
                    <a:pt x="24525" y="8862"/>
                    <a:pt x="24544" y="8807"/>
                    <a:pt x="24562" y="8770"/>
                  </a:cubicBezTo>
                  <a:close/>
                  <a:moveTo>
                    <a:pt x="14304" y="10333"/>
                  </a:moveTo>
                  <a:cubicBezTo>
                    <a:pt x="14267" y="10351"/>
                    <a:pt x="14248" y="10370"/>
                    <a:pt x="14267" y="10406"/>
                  </a:cubicBezTo>
                  <a:cubicBezTo>
                    <a:pt x="14267" y="10406"/>
                    <a:pt x="14267" y="10406"/>
                    <a:pt x="14267" y="10425"/>
                  </a:cubicBezTo>
                  <a:cubicBezTo>
                    <a:pt x="14248" y="10406"/>
                    <a:pt x="14230" y="10388"/>
                    <a:pt x="14212" y="10388"/>
                  </a:cubicBezTo>
                  <a:cubicBezTo>
                    <a:pt x="14230" y="10370"/>
                    <a:pt x="14267" y="10351"/>
                    <a:pt x="14285" y="10333"/>
                  </a:cubicBezTo>
                  <a:close/>
                  <a:moveTo>
                    <a:pt x="15057" y="10406"/>
                  </a:moveTo>
                  <a:cubicBezTo>
                    <a:pt x="15021" y="10425"/>
                    <a:pt x="14984" y="10443"/>
                    <a:pt x="14965" y="10443"/>
                  </a:cubicBezTo>
                  <a:cubicBezTo>
                    <a:pt x="14965" y="10443"/>
                    <a:pt x="14984" y="10425"/>
                    <a:pt x="15002" y="10406"/>
                  </a:cubicBezTo>
                  <a:close/>
                  <a:moveTo>
                    <a:pt x="14561" y="10370"/>
                  </a:moveTo>
                  <a:cubicBezTo>
                    <a:pt x="14506" y="10425"/>
                    <a:pt x="14469" y="10461"/>
                    <a:pt x="14414" y="10517"/>
                  </a:cubicBezTo>
                  <a:cubicBezTo>
                    <a:pt x="14414" y="10498"/>
                    <a:pt x="14396" y="10498"/>
                    <a:pt x="14377" y="10480"/>
                  </a:cubicBezTo>
                  <a:cubicBezTo>
                    <a:pt x="14396" y="10461"/>
                    <a:pt x="14432" y="10443"/>
                    <a:pt x="14451" y="10406"/>
                  </a:cubicBezTo>
                  <a:cubicBezTo>
                    <a:pt x="14469" y="10388"/>
                    <a:pt x="14506" y="10388"/>
                    <a:pt x="14543" y="10370"/>
                  </a:cubicBezTo>
                  <a:close/>
                  <a:moveTo>
                    <a:pt x="14745" y="10498"/>
                  </a:moveTo>
                  <a:cubicBezTo>
                    <a:pt x="14726" y="10517"/>
                    <a:pt x="14708" y="10535"/>
                    <a:pt x="14690" y="10553"/>
                  </a:cubicBezTo>
                  <a:cubicBezTo>
                    <a:pt x="14653" y="10572"/>
                    <a:pt x="14616" y="10590"/>
                    <a:pt x="14561" y="10609"/>
                  </a:cubicBezTo>
                  <a:cubicBezTo>
                    <a:pt x="14561" y="10590"/>
                    <a:pt x="14543" y="10590"/>
                    <a:pt x="14543" y="10590"/>
                  </a:cubicBezTo>
                  <a:cubicBezTo>
                    <a:pt x="14598" y="10553"/>
                    <a:pt x="14635" y="10535"/>
                    <a:pt x="14690" y="10498"/>
                  </a:cubicBezTo>
                  <a:close/>
                  <a:moveTo>
                    <a:pt x="24194" y="10553"/>
                  </a:moveTo>
                  <a:cubicBezTo>
                    <a:pt x="24194" y="10590"/>
                    <a:pt x="24194" y="10627"/>
                    <a:pt x="24213" y="10682"/>
                  </a:cubicBezTo>
                  <a:cubicBezTo>
                    <a:pt x="24194" y="10645"/>
                    <a:pt x="24176" y="10609"/>
                    <a:pt x="24158" y="10590"/>
                  </a:cubicBezTo>
                  <a:cubicBezTo>
                    <a:pt x="24158" y="10572"/>
                    <a:pt x="24158" y="10572"/>
                    <a:pt x="24158" y="10553"/>
                  </a:cubicBezTo>
                  <a:close/>
                  <a:moveTo>
                    <a:pt x="23496" y="9983"/>
                  </a:moveTo>
                  <a:cubicBezTo>
                    <a:pt x="23551" y="10057"/>
                    <a:pt x="23606" y="10112"/>
                    <a:pt x="23625" y="10131"/>
                  </a:cubicBezTo>
                  <a:cubicBezTo>
                    <a:pt x="23637" y="10143"/>
                    <a:pt x="23649" y="10155"/>
                    <a:pt x="23661" y="10167"/>
                  </a:cubicBezTo>
                  <a:lnTo>
                    <a:pt x="23661" y="10167"/>
                  </a:lnTo>
                  <a:cubicBezTo>
                    <a:pt x="23625" y="10149"/>
                    <a:pt x="23588" y="10131"/>
                    <a:pt x="23551" y="10112"/>
                  </a:cubicBezTo>
                  <a:cubicBezTo>
                    <a:pt x="23516" y="10097"/>
                    <a:pt x="23479" y="10091"/>
                    <a:pt x="23442" y="10091"/>
                  </a:cubicBezTo>
                  <a:cubicBezTo>
                    <a:pt x="23339" y="10091"/>
                    <a:pt x="23232" y="10142"/>
                    <a:pt x="23165" y="10222"/>
                  </a:cubicBezTo>
                  <a:cubicBezTo>
                    <a:pt x="23147" y="10241"/>
                    <a:pt x="23110" y="10259"/>
                    <a:pt x="23110" y="10296"/>
                  </a:cubicBezTo>
                  <a:cubicBezTo>
                    <a:pt x="23091" y="10278"/>
                    <a:pt x="23073" y="10259"/>
                    <a:pt x="23073" y="10241"/>
                  </a:cubicBezTo>
                  <a:cubicBezTo>
                    <a:pt x="23036" y="10186"/>
                    <a:pt x="22999" y="10149"/>
                    <a:pt x="22963" y="10149"/>
                  </a:cubicBezTo>
                  <a:cubicBezTo>
                    <a:pt x="22953" y="10146"/>
                    <a:pt x="22943" y="10145"/>
                    <a:pt x="22934" y="10145"/>
                  </a:cubicBezTo>
                  <a:cubicBezTo>
                    <a:pt x="22874" y="10145"/>
                    <a:pt x="22826" y="10191"/>
                    <a:pt x="22779" y="10222"/>
                  </a:cubicBezTo>
                  <a:cubicBezTo>
                    <a:pt x="22760" y="10241"/>
                    <a:pt x="22724" y="10259"/>
                    <a:pt x="22705" y="10296"/>
                  </a:cubicBezTo>
                  <a:cubicBezTo>
                    <a:pt x="22705" y="10314"/>
                    <a:pt x="22687" y="10351"/>
                    <a:pt x="22687" y="10370"/>
                  </a:cubicBezTo>
                  <a:cubicBezTo>
                    <a:pt x="22669" y="10553"/>
                    <a:pt x="22687" y="10719"/>
                    <a:pt x="22742" y="10884"/>
                  </a:cubicBezTo>
                  <a:cubicBezTo>
                    <a:pt x="22669" y="10792"/>
                    <a:pt x="22595" y="10700"/>
                    <a:pt x="22540" y="10609"/>
                  </a:cubicBezTo>
                  <a:cubicBezTo>
                    <a:pt x="22540" y="10480"/>
                    <a:pt x="22540" y="10517"/>
                    <a:pt x="22669" y="10314"/>
                  </a:cubicBezTo>
                  <a:cubicBezTo>
                    <a:pt x="22742" y="10204"/>
                    <a:pt x="22760" y="10094"/>
                    <a:pt x="22760" y="10020"/>
                  </a:cubicBezTo>
                  <a:cubicBezTo>
                    <a:pt x="22779" y="10057"/>
                    <a:pt x="22797" y="10075"/>
                    <a:pt x="22816" y="10094"/>
                  </a:cubicBezTo>
                  <a:cubicBezTo>
                    <a:pt x="22852" y="10112"/>
                    <a:pt x="22871" y="10112"/>
                    <a:pt x="22908" y="10112"/>
                  </a:cubicBezTo>
                  <a:cubicBezTo>
                    <a:pt x="22934" y="10118"/>
                    <a:pt x="22960" y="10120"/>
                    <a:pt x="22984" y="10120"/>
                  </a:cubicBezTo>
                  <a:cubicBezTo>
                    <a:pt x="23043" y="10120"/>
                    <a:pt x="23095" y="10107"/>
                    <a:pt x="23147" y="10094"/>
                  </a:cubicBezTo>
                  <a:cubicBezTo>
                    <a:pt x="23202" y="10057"/>
                    <a:pt x="23238" y="10020"/>
                    <a:pt x="23294" y="10002"/>
                  </a:cubicBezTo>
                  <a:cubicBezTo>
                    <a:pt x="23367" y="9983"/>
                    <a:pt x="23422" y="9983"/>
                    <a:pt x="23496" y="9983"/>
                  </a:cubicBezTo>
                  <a:close/>
                  <a:moveTo>
                    <a:pt x="24985" y="10241"/>
                  </a:moveTo>
                  <a:cubicBezTo>
                    <a:pt x="25003" y="10296"/>
                    <a:pt x="25059" y="10333"/>
                    <a:pt x="25114" y="10370"/>
                  </a:cubicBezTo>
                  <a:cubicBezTo>
                    <a:pt x="25095" y="10388"/>
                    <a:pt x="25077" y="10388"/>
                    <a:pt x="25077" y="10406"/>
                  </a:cubicBezTo>
                  <a:cubicBezTo>
                    <a:pt x="24967" y="10480"/>
                    <a:pt x="24911" y="10609"/>
                    <a:pt x="24875" y="10719"/>
                  </a:cubicBezTo>
                  <a:cubicBezTo>
                    <a:pt x="24856" y="10774"/>
                    <a:pt x="24838" y="10829"/>
                    <a:pt x="24838" y="10903"/>
                  </a:cubicBezTo>
                  <a:cubicBezTo>
                    <a:pt x="24820" y="10903"/>
                    <a:pt x="24801" y="10921"/>
                    <a:pt x="24801" y="10921"/>
                  </a:cubicBezTo>
                  <a:cubicBezTo>
                    <a:pt x="24783" y="10848"/>
                    <a:pt x="24746" y="10756"/>
                    <a:pt x="24709" y="10645"/>
                  </a:cubicBezTo>
                  <a:cubicBezTo>
                    <a:pt x="24728" y="10627"/>
                    <a:pt x="24728" y="10609"/>
                    <a:pt x="24746" y="10590"/>
                  </a:cubicBezTo>
                  <a:cubicBezTo>
                    <a:pt x="24746" y="10590"/>
                    <a:pt x="24746" y="10572"/>
                    <a:pt x="24764" y="10553"/>
                  </a:cubicBezTo>
                  <a:cubicBezTo>
                    <a:pt x="24820" y="10461"/>
                    <a:pt x="24893" y="10351"/>
                    <a:pt x="24985" y="10241"/>
                  </a:cubicBezTo>
                  <a:close/>
                  <a:moveTo>
                    <a:pt x="24544" y="10517"/>
                  </a:moveTo>
                  <a:cubicBezTo>
                    <a:pt x="24599" y="10682"/>
                    <a:pt x="24636" y="10829"/>
                    <a:pt x="24691" y="10958"/>
                  </a:cubicBezTo>
                  <a:cubicBezTo>
                    <a:pt x="24636" y="10921"/>
                    <a:pt x="24599" y="10884"/>
                    <a:pt x="24562" y="10829"/>
                  </a:cubicBezTo>
                  <a:cubicBezTo>
                    <a:pt x="24544" y="10811"/>
                    <a:pt x="24525" y="10792"/>
                    <a:pt x="24489" y="10774"/>
                  </a:cubicBezTo>
                  <a:cubicBezTo>
                    <a:pt x="24489" y="10756"/>
                    <a:pt x="24470" y="10756"/>
                    <a:pt x="24470" y="10737"/>
                  </a:cubicBezTo>
                  <a:cubicBezTo>
                    <a:pt x="24470" y="10719"/>
                    <a:pt x="24489" y="10700"/>
                    <a:pt x="24489" y="10682"/>
                  </a:cubicBezTo>
                  <a:cubicBezTo>
                    <a:pt x="24507" y="10627"/>
                    <a:pt x="24544" y="10572"/>
                    <a:pt x="24544" y="10517"/>
                  </a:cubicBezTo>
                  <a:close/>
                  <a:moveTo>
                    <a:pt x="25316" y="10553"/>
                  </a:moveTo>
                  <a:cubicBezTo>
                    <a:pt x="25389" y="10627"/>
                    <a:pt x="25426" y="10700"/>
                    <a:pt x="25463" y="10792"/>
                  </a:cubicBezTo>
                  <a:cubicBezTo>
                    <a:pt x="25463" y="10866"/>
                    <a:pt x="25463" y="10958"/>
                    <a:pt x="25445" y="11031"/>
                  </a:cubicBezTo>
                  <a:cubicBezTo>
                    <a:pt x="25426" y="10903"/>
                    <a:pt x="25389" y="10756"/>
                    <a:pt x="25316" y="10664"/>
                  </a:cubicBezTo>
                  <a:cubicBezTo>
                    <a:pt x="25316" y="10627"/>
                    <a:pt x="25316" y="10590"/>
                    <a:pt x="25316" y="10553"/>
                  </a:cubicBezTo>
                  <a:close/>
                  <a:moveTo>
                    <a:pt x="24433" y="11142"/>
                  </a:moveTo>
                  <a:cubicBezTo>
                    <a:pt x="24489" y="11160"/>
                    <a:pt x="24562" y="11160"/>
                    <a:pt x="24617" y="11178"/>
                  </a:cubicBezTo>
                  <a:cubicBezTo>
                    <a:pt x="24581" y="11252"/>
                    <a:pt x="24544" y="11326"/>
                    <a:pt x="24544" y="11399"/>
                  </a:cubicBezTo>
                  <a:cubicBezTo>
                    <a:pt x="24525" y="11417"/>
                    <a:pt x="24525" y="11436"/>
                    <a:pt x="24525" y="11436"/>
                  </a:cubicBezTo>
                  <a:cubicBezTo>
                    <a:pt x="24507" y="11344"/>
                    <a:pt x="24489" y="11252"/>
                    <a:pt x="24452" y="11160"/>
                  </a:cubicBezTo>
                  <a:cubicBezTo>
                    <a:pt x="24433" y="11160"/>
                    <a:pt x="24433" y="11142"/>
                    <a:pt x="24433" y="11142"/>
                  </a:cubicBezTo>
                  <a:close/>
                  <a:moveTo>
                    <a:pt x="30721" y="10314"/>
                  </a:moveTo>
                  <a:cubicBezTo>
                    <a:pt x="30739" y="10498"/>
                    <a:pt x="30739" y="10682"/>
                    <a:pt x="30739" y="10866"/>
                  </a:cubicBezTo>
                  <a:cubicBezTo>
                    <a:pt x="30739" y="10921"/>
                    <a:pt x="30739" y="10995"/>
                    <a:pt x="30739" y="11050"/>
                  </a:cubicBezTo>
                  <a:cubicBezTo>
                    <a:pt x="30739" y="11215"/>
                    <a:pt x="30721" y="11399"/>
                    <a:pt x="30703" y="11565"/>
                  </a:cubicBezTo>
                  <a:cubicBezTo>
                    <a:pt x="30703" y="11399"/>
                    <a:pt x="30684" y="11234"/>
                    <a:pt x="30666" y="11050"/>
                  </a:cubicBezTo>
                  <a:cubicBezTo>
                    <a:pt x="30666" y="10995"/>
                    <a:pt x="30666" y="10939"/>
                    <a:pt x="30666" y="10866"/>
                  </a:cubicBezTo>
                  <a:cubicBezTo>
                    <a:pt x="30666" y="10811"/>
                    <a:pt x="30666" y="10756"/>
                    <a:pt x="30666" y="10682"/>
                  </a:cubicBezTo>
                  <a:cubicBezTo>
                    <a:pt x="30684" y="10572"/>
                    <a:pt x="30703" y="10461"/>
                    <a:pt x="30721" y="10351"/>
                  </a:cubicBezTo>
                  <a:cubicBezTo>
                    <a:pt x="30721" y="10333"/>
                    <a:pt x="30721" y="10314"/>
                    <a:pt x="30721" y="10314"/>
                  </a:cubicBezTo>
                  <a:close/>
                  <a:moveTo>
                    <a:pt x="24599" y="11693"/>
                  </a:moveTo>
                  <a:cubicBezTo>
                    <a:pt x="24617" y="11767"/>
                    <a:pt x="24636" y="11840"/>
                    <a:pt x="24672" y="11895"/>
                  </a:cubicBezTo>
                  <a:cubicBezTo>
                    <a:pt x="24654" y="11969"/>
                    <a:pt x="24617" y="12043"/>
                    <a:pt x="24599" y="12116"/>
                  </a:cubicBezTo>
                  <a:cubicBezTo>
                    <a:pt x="24599" y="11987"/>
                    <a:pt x="24599" y="11859"/>
                    <a:pt x="24581" y="11730"/>
                  </a:cubicBezTo>
                  <a:cubicBezTo>
                    <a:pt x="24581" y="11712"/>
                    <a:pt x="24581" y="11712"/>
                    <a:pt x="24599" y="11693"/>
                  </a:cubicBezTo>
                  <a:close/>
                  <a:moveTo>
                    <a:pt x="31870" y="12153"/>
                  </a:moveTo>
                  <a:lnTo>
                    <a:pt x="31870" y="12153"/>
                  </a:lnTo>
                  <a:cubicBezTo>
                    <a:pt x="31867" y="12159"/>
                    <a:pt x="31864" y="12165"/>
                    <a:pt x="31861" y="12171"/>
                  </a:cubicBezTo>
                  <a:lnTo>
                    <a:pt x="31861" y="12171"/>
                  </a:lnTo>
                  <a:cubicBezTo>
                    <a:pt x="31861" y="12162"/>
                    <a:pt x="31865" y="12157"/>
                    <a:pt x="31870" y="12153"/>
                  </a:cubicBezTo>
                  <a:close/>
                  <a:moveTo>
                    <a:pt x="25077" y="11160"/>
                  </a:moveTo>
                  <a:cubicBezTo>
                    <a:pt x="25169" y="11252"/>
                    <a:pt x="25279" y="11344"/>
                    <a:pt x="25353" y="11454"/>
                  </a:cubicBezTo>
                  <a:cubicBezTo>
                    <a:pt x="25298" y="11712"/>
                    <a:pt x="25206" y="11969"/>
                    <a:pt x="25077" y="12245"/>
                  </a:cubicBezTo>
                  <a:cubicBezTo>
                    <a:pt x="25077" y="12171"/>
                    <a:pt x="25077" y="12098"/>
                    <a:pt x="25095" y="12024"/>
                  </a:cubicBezTo>
                  <a:cubicBezTo>
                    <a:pt x="25095" y="11914"/>
                    <a:pt x="25095" y="11804"/>
                    <a:pt x="25077" y="11712"/>
                  </a:cubicBezTo>
                  <a:cubicBezTo>
                    <a:pt x="25040" y="11620"/>
                    <a:pt x="24967" y="11509"/>
                    <a:pt x="24893" y="11454"/>
                  </a:cubicBezTo>
                  <a:cubicBezTo>
                    <a:pt x="24911" y="11417"/>
                    <a:pt x="24948" y="11399"/>
                    <a:pt x="24985" y="11381"/>
                  </a:cubicBezTo>
                  <a:cubicBezTo>
                    <a:pt x="25022" y="11326"/>
                    <a:pt x="25059" y="11252"/>
                    <a:pt x="25077" y="11160"/>
                  </a:cubicBezTo>
                  <a:close/>
                  <a:moveTo>
                    <a:pt x="29967" y="11565"/>
                  </a:moveTo>
                  <a:cubicBezTo>
                    <a:pt x="29967" y="11620"/>
                    <a:pt x="29986" y="11675"/>
                    <a:pt x="30004" y="11730"/>
                  </a:cubicBezTo>
                  <a:cubicBezTo>
                    <a:pt x="30022" y="11767"/>
                    <a:pt x="30022" y="11822"/>
                    <a:pt x="30041" y="11859"/>
                  </a:cubicBezTo>
                  <a:cubicBezTo>
                    <a:pt x="30077" y="12024"/>
                    <a:pt x="30096" y="12190"/>
                    <a:pt x="30096" y="12373"/>
                  </a:cubicBezTo>
                  <a:lnTo>
                    <a:pt x="30059" y="12373"/>
                  </a:lnTo>
                  <a:cubicBezTo>
                    <a:pt x="30041" y="12318"/>
                    <a:pt x="30041" y="12263"/>
                    <a:pt x="30022" y="12208"/>
                  </a:cubicBezTo>
                  <a:cubicBezTo>
                    <a:pt x="30022" y="12024"/>
                    <a:pt x="30004" y="11859"/>
                    <a:pt x="29967" y="11693"/>
                  </a:cubicBezTo>
                  <a:cubicBezTo>
                    <a:pt x="29967" y="11638"/>
                    <a:pt x="29967" y="11601"/>
                    <a:pt x="29967" y="11565"/>
                  </a:cubicBezTo>
                  <a:close/>
                  <a:moveTo>
                    <a:pt x="30592" y="11565"/>
                  </a:moveTo>
                  <a:cubicBezTo>
                    <a:pt x="30592" y="11583"/>
                    <a:pt x="30611" y="11583"/>
                    <a:pt x="30611" y="11601"/>
                  </a:cubicBezTo>
                  <a:cubicBezTo>
                    <a:pt x="30611" y="11767"/>
                    <a:pt x="30629" y="11951"/>
                    <a:pt x="30629" y="12134"/>
                  </a:cubicBezTo>
                  <a:cubicBezTo>
                    <a:pt x="30592" y="12226"/>
                    <a:pt x="30555" y="12318"/>
                    <a:pt x="30537" y="12410"/>
                  </a:cubicBezTo>
                  <a:cubicBezTo>
                    <a:pt x="30500" y="12392"/>
                    <a:pt x="30464" y="12392"/>
                    <a:pt x="30427" y="12392"/>
                  </a:cubicBezTo>
                  <a:cubicBezTo>
                    <a:pt x="30427" y="12392"/>
                    <a:pt x="30427" y="12373"/>
                    <a:pt x="30427" y="12373"/>
                  </a:cubicBezTo>
                  <a:cubicBezTo>
                    <a:pt x="30427" y="12337"/>
                    <a:pt x="30445" y="12318"/>
                    <a:pt x="30464" y="12282"/>
                  </a:cubicBezTo>
                  <a:cubicBezTo>
                    <a:pt x="30482" y="12226"/>
                    <a:pt x="30519" y="12171"/>
                    <a:pt x="30537" y="12098"/>
                  </a:cubicBezTo>
                  <a:cubicBezTo>
                    <a:pt x="30555" y="12006"/>
                    <a:pt x="30555" y="11932"/>
                    <a:pt x="30555" y="11840"/>
                  </a:cubicBezTo>
                  <a:cubicBezTo>
                    <a:pt x="30574" y="11748"/>
                    <a:pt x="30574" y="11675"/>
                    <a:pt x="30592" y="11583"/>
                  </a:cubicBezTo>
                  <a:cubicBezTo>
                    <a:pt x="30592" y="11583"/>
                    <a:pt x="30592" y="11565"/>
                    <a:pt x="30592" y="11565"/>
                  </a:cubicBezTo>
                  <a:close/>
                  <a:moveTo>
                    <a:pt x="30905" y="11712"/>
                  </a:moveTo>
                  <a:cubicBezTo>
                    <a:pt x="30905" y="11877"/>
                    <a:pt x="30905" y="12024"/>
                    <a:pt x="30905" y="12190"/>
                  </a:cubicBezTo>
                  <a:cubicBezTo>
                    <a:pt x="30905" y="12263"/>
                    <a:pt x="30905" y="12355"/>
                    <a:pt x="30905" y="12429"/>
                  </a:cubicBezTo>
                  <a:lnTo>
                    <a:pt x="30721" y="12429"/>
                  </a:lnTo>
                  <a:cubicBezTo>
                    <a:pt x="30721" y="12373"/>
                    <a:pt x="30739" y="12318"/>
                    <a:pt x="30739" y="12263"/>
                  </a:cubicBezTo>
                  <a:cubicBezTo>
                    <a:pt x="30739" y="12208"/>
                    <a:pt x="30758" y="12153"/>
                    <a:pt x="30758" y="12098"/>
                  </a:cubicBezTo>
                  <a:cubicBezTo>
                    <a:pt x="30776" y="12079"/>
                    <a:pt x="30776" y="12043"/>
                    <a:pt x="30794" y="12006"/>
                  </a:cubicBezTo>
                  <a:cubicBezTo>
                    <a:pt x="30831" y="11914"/>
                    <a:pt x="30868" y="11822"/>
                    <a:pt x="30905" y="11712"/>
                  </a:cubicBezTo>
                  <a:close/>
                  <a:moveTo>
                    <a:pt x="31162" y="11895"/>
                  </a:moveTo>
                  <a:cubicBezTo>
                    <a:pt x="31162" y="12079"/>
                    <a:pt x="31144" y="12263"/>
                    <a:pt x="31125" y="12465"/>
                  </a:cubicBezTo>
                  <a:cubicBezTo>
                    <a:pt x="31089" y="12447"/>
                    <a:pt x="31052" y="12447"/>
                    <a:pt x="31015" y="12447"/>
                  </a:cubicBezTo>
                  <a:cubicBezTo>
                    <a:pt x="31070" y="12263"/>
                    <a:pt x="31125" y="12079"/>
                    <a:pt x="31162" y="11895"/>
                  </a:cubicBezTo>
                  <a:close/>
                  <a:moveTo>
                    <a:pt x="31493" y="10572"/>
                  </a:moveTo>
                  <a:cubicBezTo>
                    <a:pt x="31493" y="10645"/>
                    <a:pt x="31493" y="10719"/>
                    <a:pt x="31493" y="10792"/>
                  </a:cubicBezTo>
                  <a:cubicBezTo>
                    <a:pt x="31475" y="11050"/>
                    <a:pt x="31475" y="11307"/>
                    <a:pt x="31475" y="11546"/>
                  </a:cubicBezTo>
                  <a:cubicBezTo>
                    <a:pt x="31475" y="11859"/>
                    <a:pt x="31438" y="12171"/>
                    <a:pt x="31346" y="12465"/>
                  </a:cubicBezTo>
                  <a:cubicBezTo>
                    <a:pt x="31346" y="12484"/>
                    <a:pt x="31346" y="12484"/>
                    <a:pt x="31346" y="12484"/>
                  </a:cubicBezTo>
                  <a:cubicBezTo>
                    <a:pt x="31309" y="12484"/>
                    <a:pt x="31254" y="12465"/>
                    <a:pt x="31217" y="12465"/>
                  </a:cubicBezTo>
                  <a:cubicBezTo>
                    <a:pt x="31254" y="12226"/>
                    <a:pt x="31291" y="11969"/>
                    <a:pt x="31291" y="11730"/>
                  </a:cubicBezTo>
                  <a:cubicBezTo>
                    <a:pt x="31291" y="11620"/>
                    <a:pt x="31291" y="11528"/>
                    <a:pt x="31291" y="11417"/>
                  </a:cubicBezTo>
                  <a:cubicBezTo>
                    <a:pt x="31309" y="11381"/>
                    <a:pt x="31309" y="11326"/>
                    <a:pt x="31328" y="11270"/>
                  </a:cubicBezTo>
                  <a:cubicBezTo>
                    <a:pt x="31383" y="11050"/>
                    <a:pt x="31438" y="10811"/>
                    <a:pt x="31493" y="10572"/>
                  </a:cubicBezTo>
                  <a:close/>
                  <a:moveTo>
                    <a:pt x="31861" y="12171"/>
                  </a:moveTo>
                  <a:lnTo>
                    <a:pt x="31861" y="12171"/>
                  </a:lnTo>
                  <a:cubicBezTo>
                    <a:pt x="31830" y="12233"/>
                    <a:pt x="31799" y="12294"/>
                    <a:pt x="31769" y="12355"/>
                  </a:cubicBezTo>
                  <a:cubicBezTo>
                    <a:pt x="31750" y="12410"/>
                    <a:pt x="31714" y="12447"/>
                    <a:pt x="31695" y="12502"/>
                  </a:cubicBezTo>
                  <a:lnTo>
                    <a:pt x="31677" y="12521"/>
                  </a:lnTo>
                  <a:cubicBezTo>
                    <a:pt x="31622" y="12502"/>
                    <a:pt x="31585" y="12502"/>
                    <a:pt x="31548" y="12502"/>
                  </a:cubicBezTo>
                  <a:cubicBezTo>
                    <a:pt x="31585" y="12465"/>
                    <a:pt x="31622" y="12410"/>
                    <a:pt x="31677" y="12373"/>
                  </a:cubicBezTo>
                  <a:cubicBezTo>
                    <a:pt x="31732" y="12300"/>
                    <a:pt x="31806" y="12226"/>
                    <a:pt x="31861" y="12171"/>
                  </a:cubicBezTo>
                  <a:close/>
                  <a:moveTo>
                    <a:pt x="23882" y="10443"/>
                  </a:moveTo>
                  <a:cubicBezTo>
                    <a:pt x="23900" y="10443"/>
                    <a:pt x="23919" y="10480"/>
                    <a:pt x="23955" y="10480"/>
                  </a:cubicBezTo>
                  <a:cubicBezTo>
                    <a:pt x="23974" y="10498"/>
                    <a:pt x="23992" y="10517"/>
                    <a:pt x="24011" y="10535"/>
                  </a:cubicBezTo>
                  <a:cubicBezTo>
                    <a:pt x="24029" y="10572"/>
                    <a:pt x="24066" y="10609"/>
                    <a:pt x="24103" y="10664"/>
                  </a:cubicBezTo>
                  <a:cubicBezTo>
                    <a:pt x="24029" y="10627"/>
                    <a:pt x="23974" y="10590"/>
                    <a:pt x="23919" y="10572"/>
                  </a:cubicBezTo>
                  <a:cubicBezTo>
                    <a:pt x="23845" y="10572"/>
                    <a:pt x="23753" y="10572"/>
                    <a:pt x="23698" y="10590"/>
                  </a:cubicBezTo>
                  <a:cubicBezTo>
                    <a:pt x="23643" y="10627"/>
                    <a:pt x="23588" y="10682"/>
                    <a:pt x="23588" y="10737"/>
                  </a:cubicBezTo>
                  <a:cubicBezTo>
                    <a:pt x="23569" y="10811"/>
                    <a:pt x="23569" y="10866"/>
                    <a:pt x="23625" y="10921"/>
                  </a:cubicBezTo>
                  <a:cubicBezTo>
                    <a:pt x="23625" y="10939"/>
                    <a:pt x="23643" y="10958"/>
                    <a:pt x="23661" y="10958"/>
                  </a:cubicBezTo>
                  <a:cubicBezTo>
                    <a:pt x="23698" y="10976"/>
                    <a:pt x="23735" y="10976"/>
                    <a:pt x="23772" y="10976"/>
                  </a:cubicBezTo>
                  <a:cubicBezTo>
                    <a:pt x="23827" y="10958"/>
                    <a:pt x="23900" y="10939"/>
                    <a:pt x="23955" y="10921"/>
                  </a:cubicBezTo>
                  <a:cubicBezTo>
                    <a:pt x="24007" y="10908"/>
                    <a:pt x="24050" y="10895"/>
                    <a:pt x="24097" y="10895"/>
                  </a:cubicBezTo>
                  <a:cubicBezTo>
                    <a:pt x="24116" y="10895"/>
                    <a:pt x="24136" y="10897"/>
                    <a:pt x="24158" y="10903"/>
                  </a:cubicBezTo>
                  <a:cubicBezTo>
                    <a:pt x="24158" y="10958"/>
                    <a:pt x="24194" y="11031"/>
                    <a:pt x="24286" y="11087"/>
                  </a:cubicBezTo>
                  <a:cubicBezTo>
                    <a:pt x="24286" y="11105"/>
                    <a:pt x="24305" y="11123"/>
                    <a:pt x="24305" y="11142"/>
                  </a:cubicBezTo>
                  <a:lnTo>
                    <a:pt x="24305" y="11142"/>
                  </a:lnTo>
                  <a:cubicBezTo>
                    <a:pt x="24305" y="11123"/>
                    <a:pt x="24286" y="11123"/>
                    <a:pt x="24286" y="11105"/>
                  </a:cubicBezTo>
                  <a:cubicBezTo>
                    <a:pt x="24233" y="11073"/>
                    <a:pt x="24173" y="11053"/>
                    <a:pt x="24118" y="11053"/>
                  </a:cubicBezTo>
                  <a:cubicBezTo>
                    <a:pt x="24079" y="11053"/>
                    <a:pt x="24041" y="11063"/>
                    <a:pt x="24011" y="11087"/>
                  </a:cubicBezTo>
                  <a:cubicBezTo>
                    <a:pt x="23974" y="11087"/>
                    <a:pt x="23955" y="11123"/>
                    <a:pt x="23937" y="11142"/>
                  </a:cubicBezTo>
                  <a:cubicBezTo>
                    <a:pt x="23919" y="11215"/>
                    <a:pt x="23974" y="11270"/>
                    <a:pt x="24011" y="11326"/>
                  </a:cubicBezTo>
                  <a:cubicBezTo>
                    <a:pt x="24103" y="11417"/>
                    <a:pt x="24194" y="11509"/>
                    <a:pt x="24305" y="11546"/>
                  </a:cubicBezTo>
                  <a:cubicBezTo>
                    <a:pt x="24342" y="11546"/>
                    <a:pt x="24378" y="11565"/>
                    <a:pt x="24415" y="11565"/>
                  </a:cubicBezTo>
                  <a:cubicBezTo>
                    <a:pt x="24452" y="11583"/>
                    <a:pt x="24470" y="11583"/>
                    <a:pt x="24489" y="11601"/>
                  </a:cubicBezTo>
                  <a:cubicBezTo>
                    <a:pt x="24489" y="11620"/>
                    <a:pt x="24489" y="11638"/>
                    <a:pt x="24489" y="11656"/>
                  </a:cubicBezTo>
                  <a:cubicBezTo>
                    <a:pt x="24507" y="12024"/>
                    <a:pt x="24489" y="12392"/>
                    <a:pt x="24415" y="12741"/>
                  </a:cubicBezTo>
                  <a:lnTo>
                    <a:pt x="24029" y="12741"/>
                  </a:lnTo>
                  <a:cubicBezTo>
                    <a:pt x="24084" y="12649"/>
                    <a:pt x="24139" y="12521"/>
                    <a:pt x="24194" y="12373"/>
                  </a:cubicBezTo>
                  <a:cubicBezTo>
                    <a:pt x="24286" y="12079"/>
                    <a:pt x="24213" y="11969"/>
                    <a:pt x="24213" y="11969"/>
                  </a:cubicBezTo>
                  <a:cubicBezTo>
                    <a:pt x="24194" y="11914"/>
                    <a:pt x="24158" y="11877"/>
                    <a:pt x="24121" y="11877"/>
                  </a:cubicBezTo>
                  <a:cubicBezTo>
                    <a:pt x="24111" y="11874"/>
                    <a:pt x="24101" y="11872"/>
                    <a:pt x="24090" y="11872"/>
                  </a:cubicBezTo>
                  <a:cubicBezTo>
                    <a:pt x="24041" y="11872"/>
                    <a:pt x="23986" y="11905"/>
                    <a:pt x="23955" y="11951"/>
                  </a:cubicBezTo>
                  <a:cubicBezTo>
                    <a:pt x="23864" y="12043"/>
                    <a:pt x="23827" y="12171"/>
                    <a:pt x="23827" y="12300"/>
                  </a:cubicBezTo>
                  <a:cubicBezTo>
                    <a:pt x="23827" y="12410"/>
                    <a:pt x="23827" y="12539"/>
                    <a:pt x="23845" y="12668"/>
                  </a:cubicBezTo>
                  <a:cubicBezTo>
                    <a:pt x="23790" y="12539"/>
                    <a:pt x="23716" y="12410"/>
                    <a:pt x="23643" y="12282"/>
                  </a:cubicBezTo>
                  <a:cubicBezTo>
                    <a:pt x="23643" y="12263"/>
                    <a:pt x="23643" y="12263"/>
                    <a:pt x="23661" y="12245"/>
                  </a:cubicBezTo>
                  <a:cubicBezTo>
                    <a:pt x="23661" y="12245"/>
                    <a:pt x="23661" y="12226"/>
                    <a:pt x="23680" y="12208"/>
                  </a:cubicBezTo>
                  <a:lnTo>
                    <a:pt x="23680" y="12153"/>
                  </a:lnTo>
                  <a:cubicBezTo>
                    <a:pt x="23735" y="12024"/>
                    <a:pt x="23827" y="11804"/>
                    <a:pt x="23919" y="11675"/>
                  </a:cubicBezTo>
                  <a:cubicBezTo>
                    <a:pt x="24029" y="11473"/>
                    <a:pt x="23900" y="11326"/>
                    <a:pt x="23900" y="11326"/>
                  </a:cubicBezTo>
                  <a:cubicBezTo>
                    <a:pt x="23882" y="11307"/>
                    <a:pt x="23882" y="11289"/>
                    <a:pt x="23864" y="11270"/>
                  </a:cubicBezTo>
                  <a:cubicBezTo>
                    <a:pt x="23827" y="11252"/>
                    <a:pt x="23808" y="11234"/>
                    <a:pt x="23790" y="11234"/>
                  </a:cubicBezTo>
                  <a:cubicBezTo>
                    <a:pt x="23735" y="11234"/>
                    <a:pt x="23680" y="11270"/>
                    <a:pt x="23643" y="11289"/>
                  </a:cubicBezTo>
                  <a:cubicBezTo>
                    <a:pt x="23533" y="11399"/>
                    <a:pt x="23477" y="11528"/>
                    <a:pt x="23459" y="11675"/>
                  </a:cubicBezTo>
                  <a:cubicBezTo>
                    <a:pt x="23459" y="11712"/>
                    <a:pt x="23441" y="11748"/>
                    <a:pt x="23459" y="11785"/>
                  </a:cubicBezTo>
                  <a:cubicBezTo>
                    <a:pt x="23459" y="11804"/>
                    <a:pt x="23459" y="11840"/>
                    <a:pt x="23477" y="11877"/>
                  </a:cubicBezTo>
                  <a:cubicBezTo>
                    <a:pt x="23496" y="11914"/>
                    <a:pt x="23496" y="11969"/>
                    <a:pt x="23514" y="12006"/>
                  </a:cubicBezTo>
                  <a:cubicBezTo>
                    <a:pt x="23496" y="12006"/>
                    <a:pt x="23496" y="11987"/>
                    <a:pt x="23496" y="11987"/>
                  </a:cubicBezTo>
                  <a:cubicBezTo>
                    <a:pt x="23441" y="11895"/>
                    <a:pt x="23386" y="11804"/>
                    <a:pt x="23330" y="11712"/>
                  </a:cubicBezTo>
                  <a:cubicBezTo>
                    <a:pt x="23349" y="11675"/>
                    <a:pt x="23386" y="11583"/>
                    <a:pt x="23404" y="11491"/>
                  </a:cubicBezTo>
                  <a:cubicBezTo>
                    <a:pt x="23404" y="11473"/>
                    <a:pt x="23404" y="11436"/>
                    <a:pt x="23404" y="11417"/>
                  </a:cubicBezTo>
                  <a:cubicBezTo>
                    <a:pt x="23422" y="11381"/>
                    <a:pt x="23422" y="11362"/>
                    <a:pt x="23441" y="11344"/>
                  </a:cubicBezTo>
                  <a:cubicBezTo>
                    <a:pt x="23459" y="11270"/>
                    <a:pt x="23496" y="11197"/>
                    <a:pt x="23551" y="11105"/>
                  </a:cubicBezTo>
                  <a:cubicBezTo>
                    <a:pt x="23643" y="10903"/>
                    <a:pt x="23496" y="10829"/>
                    <a:pt x="23496" y="10829"/>
                  </a:cubicBezTo>
                  <a:cubicBezTo>
                    <a:pt x="23459" y="10774"/>
                    <a:pt x="23404" y="10756"/>
                    <a:pt x="23330" y="10756"/>
                  </a:cubicBezTo>
                  <a:cubicBezTo>
                    <a:pt x="23294" y="10756"/>
                    <a:pt x="23257" y="10756"/>
                    <a:pt x="23220" y="10774"/>
                  </a:cubicBezTo>
                  <a:cubicBezTo>
                    <a:pt x="23183" y="10811"/>
                    <a:pt x="23147" y="10848"/>
                    <a:pt x="23128" y="10903"/>
                  </a:cubicBezTo>
                  <a:cubicBezTo>
                    <a:pt x="23091" y="11068"/>
                    <a:pt x="23110" y="11234"/>
                    <a:pt x="23165" y="11381"/>
                  </a:cubicBezTo>
                  <a:cubicBezTo>
                    <a:pt x="23183" y="11399"/>
                    <a:pt x="23183" y="11454"/>
                    <a:pt x="23202" y="11509"/>
                  </a:cubicBezTo>
                  <a:cubicBezTo>
                    <a:pt x="23110" y="11381"/>
                    <a:pt x="23018" y="11252"/>
                    <a:pt x="22926" y="11123"/>
                  </a:cubicBezTo>
                  <a:cubicBezTo>
                    <a:pt x="22926" y="10939"/>
                    <a:pt x="22999" y="10700"/>
                    <a:pt x="23073" y="10590"/>
                  </a:cubicBezTo>
                  <a:cubicBezTo>
                    <a:pt x="23091" y="10553"/>
                    <a:pt x="23110" y="10535"/>
                    <a:pt x="23110" y="10498"/>
                  </a:cubicBezTo>
                  <a:cubicBezTo>
                    <a:pt x="23147" y="10517"/>
                    <a:pt x="23165" y="10553"/>
                    <a:pt x="23220" y="10553"/>
                  </a:cubicBezTo>
                  <a:cubicBezTo>
                    <a:pt x="23248" y="10563"/>
                    <a:pt x="23275" y="10567"/>
                    <a:pt x="23305" y="10567"/>
                  </a:cubicBezTo>
                  <a:cubicBezTo>
                    <a:pt x="23335" y="10567"/>
                    <a:pt x="23367" y="10563"/>
                    <a:pt x="23404" y="10553"/>
                  </a:cubicBezTo>
                  <a:cubicBezTo>
                    <a:pt x="23551" y="10535"/>
                    <a:pt x="23680" y="10461"/>
                    <a:pt x="23827" y="10443"/>
                  </a:cubicBezTo>
                  <a:close/>
                  <a:moveTo>
                    <a:pt x="24746" y="12006"/>
                  </a:moveTo>
                  <a:cubicBezTo>
                    <a:pt x="24764" y="12024"/>
                    <a:pt x="24764" y="12024"/>
                    <a:pt x="24783" y="12043"/>
                  </a:cubicBezTo>
                  <a:cubicBezTo>
                    <a:pt x="24801" y="12061"/>
                    <a:pt x="24820" y="12079"/>
                    <a:pt x="24838" y="12098"/>
                  </a:cubicBezTo>
                  <a:cubicBezTo>
                    <a:pt x="24856" y="12116"/>
                    <a:pt x="24875" y="12134"/>
                    <a:pt x="24893" y="12153"/>
                  </a:cubicBezTo>
                  <a:cubicBezTo>
                    <a:pt x="24911" y="12171"/>
                    <a:pt x="24948" y="12208"/>
                    <a:pt x="24967" y="12226"/>
                  </a:cubicBezTo>
                  <a:cubicBezTo>
                    <a:pt x="24985" y="12263"/>
                    <a:pt x="25003" y="12300"/>
                    <a:pt x="25022" y="12355"/>
                  </a:cubicBezTo>
                  <a:cubicBezTo>
                    <a:pt x="24967" y="12484"/>
                    <a:pt x="24893" y="12612"/>
                    <a:pt x="24801" y="12741"/>
                  </a:cubicBezTo>
                  <a:lnTo>
                    <a:pt x="24525" y="12741"/>
                  </a:lnTo>
                  <a:cubicBezTo>
                    <a:pt x="24525" y="12686"/>
                    <a:pt x="24544" y="12631"/>
                    <a:pt x="24562" y="12557"/>
                  </a:cubicBezTo>
                  <a:cubicBezTo>
                    <a:pt x="24617" y="12410"/>
                    <a:pt x="24691" y="12208"/>
                    <a:pt x="24746" y="12006"/>
                  </a:cubicBezTo>
                  <a:close/>
                  <a:moveTo>
                    <a:pt x="23183" y="12668"/>
                  </a:moveTo>
                  <a:lnTo>
                    <a:pt x="23183" y="12668"/>
                  </a:lnTo>
                  <a:cubicBezTo>
                    <a:pt x="23220" y="12704"/>
                    <a:pt x="23257" y="12741"/>
                    <a:pt x="23312" y="12760"/>
                  </a:cubicBezTo>
                  <a:lnTo>
                    <a:pt x="23202" y="12760"/>
                  </a:lnTo>
                  <a:cubicBezTo>
                    <a:pt x="23202" y="12741"/>
                    <a:pt x="23202" y="12704"/>
                    <a:pt x="23183" y="12668"/>
                  </a:cubicBezTo>
                  <a:close/>
                  <a:moveTo>
                    <a:pt x="22779" y="11105"/>
                  </a:moveTo>
                  <a:cubicBezTo>
                    <a:pt x="22834" y="11160"/>
                    <a:pt x="22871" y="11234"/>
                    <a:pt x="22908" y="11289"/>
                  </a:cubicBezTo>
                  <a:cubicBezTo>
                    <a:pt x="22871" y="11270"/>
                    <a:pt x="22834" y="11270"/>
                    <a:pt x="22816" y="11270"/>
                  </a:cubicBezTo>
                  <a:cubicBezTo>
                    <a:pt x="22797" y="11266"/>
                    <a:pt x="22778" y="11263"/>
                    <a:pt x="22758" y="11263"/>
                  </a:cubicBezTo>
                  <a:cubicBezTo>
                    <a:pt x="22698" y="11263"/>
                    <a:pt x="22636" y="11284"/>
                    <a:pt x="22595" y="11326"/>
                  </a:cubicBezTo>
                  <a:cubicBezTo>
                    <a:pt x="22577" y="11344"/>
                    <a:pt x="22558" y="11381"/>
                    <a:pt x="22558" y="11417"/>
                  </a:cubicBezTo>
                  <a:cubicBezTo>
                    <a:pt x="22558" y="11436"/>
                    <a:pt x="22558" y="11454"/>
                    <a:pt x="22558" y="11491"/>
                  </a:cubicBezTo>
                  <a:cubicBezTo>
                    <a:pt x="22558" y="11509"/>
                    <a:pt x="22577" y="11546"/>
                    <a:pt x="22595" y="11565"/>
                  </a:cubicBezTo>
                  <a:cubicBezTo>
                    <a:pt x="22637" y="11641"/>
                    <a:pt x="22695" y="11666"/>
                    <a:pt x="22756" y="11666"/>
                  </a:cubicBezTo>
                  <a:cubicBezTo>
                    <a:pt x="22828" y="11666"/>
                    <a:pt x="22903" y="11631"/>
                    <a:pt x="22963" y="11601"/>
                  </a:cubicBezTo>
                  <a:cubicBezTo>
                    <a:pt x="22981" y="11601"/>
                    <a:pt x="22999" y="11583"/>
                    <a:pt x="23018" y="11583"/>
                  </a:cubicBezTo>
                  <a:cubicBezTo>
                    <a:pt x="23018" y="11583"/>
                    <a:pt x="23036" y="11565"/>
                    <a:pt x="23055" y="11565"/>
                  </a:cubicBezTo>
                  <a:lnTo>
                    <a:pt x="23091" y="11565"/>
                  </a:lnTo>
                  <a:cubicBezTo>
                    <a:pt x="23147" y="11675"/>
                    <a:pt x="23220" y="11785"/>
                    <a:pt x="23294" y="11895"/>
                  </a:cubicBezTo>
                  <a:cubicBezTo>
                    <a:pt x="23257" y="11877"/>
                    <a:pt x="23220" y="11859"/>
                    <a:pt x="23183" y="11840"/>
                  </a:cubicBezTo>
                  <a:cubicBezTo>
                    <a:pt x="23165" y="11822"/>
                    <a:pt x="23147" y="11822"/>
                    <a:pt x="23128" y="11822"/>
                  </a:cubicBezTo>
                  <a:cubicBezTo>
                    <a:pt x="23122" y="11816"/>
                    <a:pt x="23114" y="11814"/>
                    <a:pt x="23105" y="11814"/>
                  </a:cubicBezTo>
                  <a:cubicBezTo>
                    <a:pt x="23087" y="11814"/>
                    <a:pt x="23067" y="11822"/>
                    <a:pt x="23055" y="11822"/>
                  </a:cubicBezTo>
                  <a:cubicBezTo>
                    <a:pt x="22999" y="11840"/>
                    <a:pt x="22944" y="11859"/>
                    <a:pt x="22908" y="11895"/>
                  </a:cubicBezTo>
                  <a:cubicBezTo>
                    <a:pt x="22889" y="11914"/>
                    <a:pt x="22871" y="11951"/>
                    <a:pt x="22871" y="11969"/>
                  </a:cubicBezTo>
                  <a:cubicBezTo>
                    <a:pt x="22852" y="12006"/>
                    <a:pt x="22852" y="12024"/>
                    <a:pt x="22834" y="12061"/>
                  </a:cubicBezTo>
                  <a:cubicBezTo>
                    <a:pt x="22834" y="12079"/>
                    <a:pt x="22834" y="12098"/>
                    <a:pt x="22852" y="12116"/>
                  </a:cubicBezTo>
                  <a:cubicBezTo>
                    <a:pt x="22852" y="12116"/>
                    <a:pt x="22852" y="12134"/>
                    <a:pt x="22871" y="12153"/>
                  </a:cubicBezTo>
                  <a:cubicBezTo>
                    <a:pt x="22917" y="12245"/>
                    <a:pt x="22990" y="12277"/>
                    <a:pt x="23064" y="12277"/>
                  </a:cubicBezTo>
                  <a:cubicBezTo>
                    <a:pt x="23137" y="12277"/>
                    <a:pt x="23211" y="12245"/>
                    <a:pt x="23257" y="12208"/>
                  </a:cubicBezTo>
                  <a:cubicBezTo>
                    <a:pt x="23275" y="12190"/>
                    <a:pt x="23312" y="12190"/>
                    <a:pt x="23330" y="12171"/>
                  </a:cubicBezTo>
                  <a:cubicBezTo>
                    <a:pt x="23367" y="12153"/>
                    <a:pt x="23422" y="12153"/>
                    <a:pt x="23441" y="12153"/>
                  </a:cubicBezTo>
                  <a:cubicBezTo>
                    <a:pt x="23533" y="12300"/>
                    <a:pt x="23606" y="12429"/>
                    <a:pt x="23680" y="12557"/>
                  </a:cubicBezTo>
                  <a:cubicBezTo>
                    <a:pt x="23643" y="12539"/>
                    <a:pt x="23588" y="12502"/>
                    <a:pt x="23551" y="12465"/>
                  </a:cubicBezTo>
                  <a:cubicBezTo>
                    <a:pt x="23533" y="12447"/>
                    <a:pt x="23496" y="12429"/>
                    <a:pt x="23477" y="12429"/>
                  </a:cubicBezTo>
                  <a:cubicBezTo>
                    <a:pt x="23422" y="12392"/>
                    <a:pt x="23367" y="12373"/>
                    <a:pt x="23312" y="12373"/>
                  </a:cubicBezTo>
                  <a:cubicBezTo>
                    <a:pt x="23302" y="12369"/>
                    <a:pt x="23290" y="12366"/>
                    <a:pt x="23276" y="12366"/>
                  </a:cubicBezTo>
                  <a:cubicBezTo>
                    <a:pt x="23238" y="12366"/>
                    <a:pt x="23192" y="12383"/>
                    <a:pt x="23165" y="12410"/>
                  </a:cubicBezTo>
                  <a:cubicBezTo>
                    <a:pt x="23128" y="12465"/>
                    <a:pt x="23128" y="12521"/>
                    <a:pt x="23147" y="12576"/>
                  </a:cubicBezTo>
                  <a:cubicBezTo>
                    <a:pt x="23147" y="12576"/>
                    <a:pt x="23147" y="12594"/>
                    <a:pt x="23147" y="12594"/>
                  </a:cubicBezTo>
                  <a:cubicBezTo>
                    <a:pt x="23116" y="12564"/>
                    <a:pt x="23074" y="12534"/>
                    <a:pt x="23030" y="12534"/>
                  </a:cubicBezTo>
                  <a:cubicBezTo>
                    <a:pt x="23020" y="12534"/>
                    <a:pt x="23010" y="12536"/>
                    <a:pt x="22999" y="12539"/>
                  </a:cubicBezTo>
                  <a:cubicBezTo>
                    <a:pt x="22999" y="12539"/>
                    <a:pt x="22995" y="12539"/>
                    <a:pt x="22988" y="12539"/>
                  </a:cubicBezTo>
                  <a:cubicBezTo>
                    <a:pt x="22946" y="12539"/>
                    <a:pt x="22800" y="12552"/>
                    <a:pt x="22816" y="12741"/>
                  </a:cubicBezTo>
                  <a:cubicBezTo>
                    <a:pt x="22816" y="12760"/>
                    <a:pt x="22834" y="12760"/>
                    <a:pt x="22834" y="12778"/>
                  </a:cubicBezTo>
                  <a:lnTo>
                    <a:pt x="22650" y="12778"/>
                  </a:lnTo>
                  <a:cubicBezTo>
                    <a:pt x="22650" y="12760"/>
                    <a:pt x="22650" y="12760"/>
                    <a:pt x="22632" y="12741"/>
                  </a:cubicBezTo>
                  <a:cubicBezTo>
                    <a:pt x="22613" y="12668"/>
                    <a:pt x="22613" y="12576"/>
                    <a:pt x="22632" y="12502"/>
                  </a:cubicBezTo>
                  <a:cubicBezTo>
                    <a:pt x="22650" y="12410"/>
                    <a:pt x="22705" y="12337"/>
                    <a:pt x="22705" y="12263"/>
                  </a:cubicBezTo>
                  <a:cubicBezTo>
                    <a:pt x="22724" y="12153"/>
                    <a:pt x="22687" y="11969"/>
                    <a:pt x="22595" y="11895"/>
                  </a:cubicBezTo>
                  <a:cubicBezTo>
                    <a:pt x="22558" y="11859"/>
                    <a:pt x="22521" y="11859"/>
                    <a:pt x="22485" y="11859"/>
                  </a:cubicBezTo>
                  <a:cubicBezTo>
                    <a:pt x="22393" y="11877"/>
                    <a:pt x="22338" y="11932"/>
                    <a:pt x="22301" y="11987"/>
                  </a:cubicBezTo>
                  <a:cubicBezTo>
                    <a:pt x="22282" y="12043"/>
                    <a:pt x="22264" y="12079"/>
                    <a:pt x="22264" y="12134"/>
                  </a:cubicBezTo>
                  <a:cubicBezTo>
                    <a:pt x="22264" y="12153"/>
                    <a:pt x="22264" y="12171"/>
                    <a:pt x="22264" y="12171"/>
                  </a:cubicBezTo>
                  <a:cubicBezTo>
                    <a:pt x="22227" y="12098"/>
                    <a:pt x="22191" y="12043"/>
                    <a:pt x="22154" y="11969"/>
                  </a:cubicBezTo>
                  <a:cubicBezTo>
                    <a:pt x="22154" y="11748"/>
                    <a:pt x="22319" y="11583"/>
                    <a:pt x="22393" y="11399"/>
                  </a:cubicBezTo>
                  <a:cubicBezTo>
                    <a:pt x="22411" y="11326"/>
                    <a:pt x="22430" y="11234"/>
                    <a:pt x="22411" y="11160"/>
                  </a:cubicBezTo>
                  <a:cubicBezTo>
                    <a:pt x="22485" y="11142"/>
                    <a:pt x="22540" y="11105"/>
                    <a:pt x="22577" y="11105"/>
                  </a:cubicBezTo>
                  <a:cubicBezTo>
                    <a:pt x="22601" y="11111"/>
                    <a:pt x="22630" y="11113"/>
                    <a:pt x="22658" y="11113"/>
                  </a:cubicBezTo>
                  <a:cubicBezTo>
                    <a:pt x="22713" y="11113"/>
                    <a:pt x="22767" y="11105"/>
                    <a:pt x="22779" y="11105"/>
                  </a:cubicBezTo>
                  <a:close/>
                  <a:moveTo>
                    <a:pt x="2997" y="1"/>
                  </a:moveTo>
                  <a:lnTo>
                    <a:pt x="2997" y="1"/>
                  </a:lnTo>
                  <a:cubicBezTo>
                    <a:pt x="2593" y="607"/>
                    <a:pt x="2409" y="1453"/>
                    <a:pt x="2482" y="2188"/>
                  </a:cubicBezTo>
                  <a:cubicBezTo>
                    <a:pt x="2519" y="2648"/>
                    <a:pt x="2648" y="3089"/>
                    <a:pt x="2629" y="3549"/>
                  </a:cubicBezTo>
                  <a:cubicBezTo>
                    <a:pt x="2593" y="4248"/>
                    <a:pt x="2225" y="4873"/>
                    <a:pt x="1949" y="5534"/>
                  </a:cubicBezTo>
                  <a:cubicBezTo>
                    <a:pt x="1784" y="5939"/>
                    <a:pt x="1655" y="6362"/>
                    <a:pt x="1563" y="6803"/>
                  </a:cubicBezTo>
                  <a:cubicBezTo>
                    <a:pt x="1434" y="6803"/>
                    <a:pt x="1306" y="6785"/>
                    <a:pt x="1195" y="6766"/>
                  </a:cubicBezTo>
                  <a:lnTo>
                    <a:pt x="0" y="18532"/>
                  </a:lnTo>
                  <a:lnTo>
                    <a:pt x="43645" y="22944"/>
                  </a:lnTo>
                  <a:lnTo>
                    <a:pt x="44601" y="13605"/>
                  </a:lnTo>
                  <a:cubicBezTo>
                    <a:pt x="42726" y="12907"/>
                    <a:pt x="40042" y="13164"/>
                    <a:pt x="38020" y="12962"/>
                  </a:cubicBezTo>
                  <a:cubicBezTo>
                    <a:pt x="35997" y="12760"/>
                    <a:pt x="34012" y="12741"/>
                    <a:pt x="31953" y="12539"/>
                  </a:cubicBezTo>
                  <a:cubicBezTo>
                    <a:pt x="32081" y="12465"/>
                    <a:pt x="32210" y="12373"/>
                    <a:pt x="32320" y="12282"/>
                  </a:cubicBezTo>
                  <a:cubicBezTo>
                    <a:pt x="32339" y="12245"/>
                    <a:pt x="32376" y="12226"/>
                    <a:pt x="32394" y="12190"/>
                  </a:cubicBezTo>
                  <a:cubicBezTo>
                    <a:pt x="32559" y="12043"/>
                    <a:pt x="32743" y="11859"/>
                    <a:pt x="32743" y="11638"/>
                  </a:cubicBezTo>
                  <a:cubicBezTo>
                    <a:pt x="32743" y="11620"/>
                    <a:pt x="32725" y="11583"/>
                    <a:pt x="32706" y="11583"/>
                  </a:cubicBezTo>
                  <a:lnTo>
                    <a:pt x="32688" y="11583"/>
                  </a:lnTo>
                  <a:cubicBezTo>
                    <a:pt x="32670" y="11583"/>
                    <a:pt x="32651" y="11620"/>
                    <a:pt x="32651" y="11638"/>
                  </a:cubicBezTo>
                  <a:cubicBezTo>
                    <a:pt x="32633" y="11822"/>
                    <a:pt x="32467" y="11987"/>
                    <a:pt x="32320" y="12116"/>
                  </a:cubicBezTo>
                  <a:cubicBezTo>
                    <a:pt x="32284" y="12153"/>
                    <a:pt x="32265" y="12171"/>
                    <a:pt x="32247" y="12190"/>
                  </a:cubicBezTo>
                  <a:cubicBezTo>
                    <a:pt x="32118" y="12318"/>
                    <a:pt x="31971" y="12410"/>
                    <a:pt x="31824" y="12502"/>
                  </a:cubicBezTo>
                  <a:cubicBezTo>
                    <a:pt x="31953" y="12282"/>
                    <a:pt x="32081" y="12043"/>
                    <a:pt x="32192" y="11804"/>
                  </a:cubicBezTo>
                  <a:lnTo>
                    <a:pt x="32210" y="11804"/>
                  </a:lnTo>
                  <a:cubicBezTo>
                    <a:pt x="32284" y="11730"/>
                    <a:pt x="32357" y="11656"/>
                    <a:pt x="32431" y="11565"/>
                  </a:cubicBezTo>
                  <a:cubicBezTo>
                    <a:pt x="32651" y="11234"/>
                    <a:pt x="32909" y="10811"/>
                    <a:pt x="32964" y="10370"/>
                  </a:cubicBezTo>
                  <a:cubicBezTo>
                    <a:pt x="33019" y="9983"/>
                    <a:pt x="32927" y="9616"/>
                    <a:pt x="32835" y="9266"/>
                  </a:cubicBezTo>
                  <a:cubicBezTo>
                    <a:pt x="32780" y="9009"/>
                    <a:pt x="32725" y="8752"/>
                    <a:pt x="32706" y="8476"/>
                  </a:cubicBezTo>
                  <a:cubicBezTo>
                    <a:pt x="32706" y="8458"/>
                    <a:pt x="32688" y="8421"/>
                    <a:pt x="32651" y="8421"/>
                  </a:cubicBezTo>
                  <a:cubicBezTo>
                    <a:pt x="32633" y="8421"/>
                    <a:pt x="32596" y="8458"/>
                    <a:pt x="32615" y="8476"/>
                  </a:cubicBezTo>
                  <a:cubicBezTo>
                    <a:pt x="32615" y="8752"/>
                    <a:pt x="32670" y="9027"/>
                    <a:pt x="32743" y="9285"/>
                  </a:cubicBezTo>
                  <a:cubicBezTo>
                    <a:pt x="32817" y="9653"/>
                    <a:pt x="32909" y="9983"/>
                    <a:pt x="32854" y="10351"/>
                  </a:cubicBezTo>
                  <a:cubicBezTo>
                    <a:pt x="32800" y="10763"/>
                    <a:pt x="32554" y="11176"/>
                    <a:pt x="32354" y="11469"/>
                  </a:cubicBezTo>
                  <a:lnTo>
                    <a:pt x="32354" y="11469"/>
                  </a:lnTo>
                  <a:cubicBezTo>
                    <a:pt x="32356" y="11464"/>
                    <a:pt x="32357" y="11459"/>
                    <a:pt x="32357" y="11454"/>
                  </a:cubicBezTo>
                  <a:lnTo>
                    <a:pt x="32394" y="11381"/>
                  </a:lnTo>
                  <a:cubicBezTo>
                    <a:pt x="32486" y="11160"/>
                    <a:pt x="32559" y="10939"/>
                    <a:pt x="32633" y="10700"/>
                  </a:cubicBezTo>
                  <a:cubicBezTo>
                    <a:pt x="32633" y="10664"/>
                    <a:pt x="32651" y="10627"/>
                    <a:pt x="32670" y="10590"/>
                  </a:cubicBezTo>
                  <a:cubicBezTo>
                    <a:pt x="32688" y="10498"/>
                    <a:pt x="32725" y="10388"/>
                    <a:pt x="32725" y="10296"/>
                  </a:cubicBezTo>
                  <a:cubicBezTo>
                    <a:pt x="32725" y="10259"/>
                    <a:pt x="32706" y="10241"/>
                    <a:pt x="32670" y="10241"/>
                  </a:cubicBezTo>
                  <a:cubicBezTo>
                    <a:pt x="32651" y="10241"/>
                    <a:pt x="32615" y="10259"/>
                    <a:pt x="32615" y="10296"/>
                  </a:cubicBezTo>
                  <a:cubicBezTo>
                    <a:pt x="32615" y="10370"/>
                    <a:pt x="32596" y="10461"/>
                    <a:pt x="32559" y="10553"/>
                  </a:cubicBezTo>
                  <a:cubicBezTo>
                    <a:pt x="32541" y="10590"/>
                    <a:pt x="32541" y="10627"/>
                    <a:pt x="32523" y="10664"/>
                  </a:cubicBezTo>
                  <a:cubicBezTo>
                    <a:pt x="32523" y="10682"/>
                    <a:pt x="32523" y="10682"/>
                    <a:pt x="32504" y="10700"/>
                  </a:cubicBezTo>
                  <a:cubicBezTo>
                    <a:pt x="32596" y="10259"/>
                    <a:pt x="32651" y="9800"/>
                    <a:pt x="32651" y="9322"/>
                  </a:cubicBezTo>
                  <a:cubicBezTo>
                    <a:pt x="32651" y="9285"/>
                    <a:pt x="32633" y="9266"/>
                    <a:pt x="32596" y="9266"/>
                  </a:cubicBezTo>
                  <a:cubicBezTo>
                    <a:pt x="32559" y="9266"/>
                    <a:pt x="32541" y="9285"/>
                    <a:pt x="32541" y="9322"/>
                  </a:cubicBezTo>
                  <a:cubicBezTo>
                    <a:pt x="32541" y="10167"/>
                    <a:pt x="32394" y="10995"/>
                    <a:pt x="32118" y="11620"/>
                  </a:cubicBezTo>
                  <a:cubicBezTo>
                    <a:pt x="32100" y="11675"/>
                    <a:pt x="32081" y="11748"/>
                    <a:pt x="32045" y="11804"/>
                  </a:cubicBezTo>
                  <a:cubicBezTo>
                    <a:pt x="32045" y="11804"/>
                    <a:pt x="32026" y="11804"/>
                    <a:pt x="32026" y="11822"/>
                  </a:cubicBezTo>
                  <a:cubicBezTo>
                    <a:pt x="31934" y="11895"/>
                    <a:pt x="31861" y="12006"/>
                    <a:pt x="31787" y="12098"/>
                  </a:cubicBezTo>
                  <a:cubicBezTo>
                    <a:pt x="31750" y="12116"/>
                    <a:pt x="31714" y="12153"/>
                    <a:pt x="31695" y="12190"/>
                  </a:cubicBezTo>
                  <a:lnTo>
                    <a:pt x="31732" y="12098"/>
                  </a:lnTo>
                  <a:cubicBezTo>
                    <a:pt x="31879" y="11785"/>
                    <a:pt x="32008" y="11509"/>
                    <a:pt x="32081" y="11178"/>
                  </a:cubicBezTo>
                  <a:cubicBezTo>
                    <a:pt x="32247" y="10498"/>
                    <a:pt x="32339" y="9763"/>
                    <a:pt x="32339" y="8844"/>
                  </a:cubicBezTo>
                  <a:cubicBezTo>
                    <a:pt x="32339" y="8825"/>
                    <a:pt x="32320" y="8807"/>
                    <a:pt x="32284" y="8807"/>
                  </a:cubicBezTo>
                  <a:cubicBezTo>
                    <a:pt x="32247" y="8807"/>
                    <a:pt x="32228" y="8825"/>
                    <a:pt x="32228" y="8844"/>
                  </a:cubicBezTo>
                  <a:cubicBezTo>
                    <a:pt x="32228" y="9744"/>
                    <a:pt x="32137" y="10480"/>
                    <a:pt x="31971" y="11160"/>
                  </a:cubicBezTo>
                  <a:cubicBezTo>
                    <a:pt x="31898" y="11473"/>
                    <a:pt x="31769" y="11748"/>
                    <a:pt x="31640" y="12043"/>
                  </a:cubicBezTo>
                  <a:lnTo>
                    <a:pt x="31585" y="12153"/>
                  </a:lnTo>
                  <a:cubicBezTo>
                    <a:pt x="31567" y="12190"/>
                    <a:pt x="31548" y="12226"/>
                    <a:pt x="31530" y="12263"/>
                  </a:cubicBezTo>
                  <a:cubicBezTo>
                    <a:pt x="31567" y="12116"/>
                    <a:pt x="31585" y="11969"/>
                    <a:pt x="31622" y="11822"/>
                  </a:cubicBezTo>
                  <a:cubicBezTo>
                    <a:pt x="31842" y="10995"/>
                    <a:pt x="31861" y="10167"/>
                    <a:pt x="31879" y="9395"/>
                  </a:cubicBezTo>
                  <a:cubicBezTo>
                    <a:pt x="31879" y="9358"/>
                    <a:pt x="31842" y="9340"/>
                    <a:pt x="31824" y="9340"/>
                  </a:cubicBezTo>
                  <a:cubicBezTo>
                    <a:pt x="31787" y="9340"/>
                    <a:pt x="31769" y="9358"/>
                    <a:pt x="31769" y="9395"/>
                  </a:cubicBezTo>
                  <a:cubicBezTo>
                    <a:pt x="31769" y="10075"/>
                    <a:pt x="31750" y="10811"/>
                    <a:pt x="31585" y="11528"/>
                  </a:cubicBezTo>
                  <a:cubicBezTo>
                    <a:pt x="31585" y="11289"/>
                    <a:pt x="31585" y="11031"/>
                    <a:pt x="31585" y="10792"/>
                  </a:cubicBezTo>
                  <a:cubicBezTo>
                    <a:pt x="31585" y="10682"/>
                    <a:pt x="31585" y="10553"/>
                    <a:pt x="31585" y="10443"/>
                  </a:cubicBezTo>
                  <a:cubicBezTo>
                    <a:pt x="31603" y="10278"/>
                    <a:pt x="31585" y="10131"/>
                    <a:pt x="31567" y="9983"/>
                  </a:cubicBezTo>
                  <a:cubicBezTo>
                    <a:pt x="31567" y="9965"/>
                    <a:pt x="31567" y="9947"/>
                    <a:pt x="31567" y="9910"/>
                  </a:cubicBezTo>
                  <a:cubicBezTo>
                    <a:pt x="31585" y="9855"/>
                    <a:pt x="31585" y="9781"/>
                    <a:pt x="31603" y="9726"/>
                  </a:cubicBezTo>
                  <a:cubicBezTo>
                    <a:pt x="31659" y="9524"/>
                    <a:pt x="31695" y="9303"/>
                    <a:pt x="31695" y="9083"/>
                  </a:cubicBezTo>
                  <a:cubicBezTo>
                    <a:pt x="31695" y="9064"/>
                    <a:pt x="31659" y="9046"/>
                    <a:pt x="31640" y="9046"/>
                  </a:cubicBezTo>
                  <a:cubicBezTo>
                    <a:pt x="31603" y="9046"/>
                    <a:pt x="31585" y="9064"/>
                    <a:pt x="31585" y="9101"/>
                  </a:cubicBezTo>
                  <a:cubicBezTo>
                    <a:pt x="31585" y="9248"/>
                    <a:pt x="31567" y="9395"/>
                    <a:pt x="31530" y="9542"/>
                  </a:cubicBezTo>
                  <a:cubicBezTo>
                    <a:pt x="31511" y="9432"/>
                    <a:pt x="31493" y="9340"/>
                    <a:pt x="31475" y="9230"/>
                  </a:cubicBezTo>
                  <a:cubicBezTo>
                    <a:pt x="31456" y="9175"/>
                    <a:pt x="31456" y="9119"/>
                    <a:pt x="31438" y="9046"/>
                  </a:cubicBezTo>
                  <a:cubicBezTo>
                    <a:pt x="31420" y="8991"/>
                    <a:pt x="31401" y="8917"/>
                    <a:pt x="31401" y="8862"/>
                  </a:cubicBezTo>
                  <a:cubicBezTo>
                    <a:pt x="31364" y="8752"/>
                    <a:pt x="31328" y="8660"/>
                    <a:pt x="31328" y="8568"/>
                  </a:cubicBezTo>
                  <a:cubicBezTo>
                    <a:pt x="31328" y="8531"/>
                    <a:pt x="31309" y="8513"/>
                    <a:pt x="31272" y="8513"/>
                  </a:cubicBezTo>
                  <a:cubicBezTo>
                    <a:pt x="31254" y="8513"/>
                    <a:pt x="31217" y="8531"/>
                    <a:pt x="31217" y="8549"/>
                  </a:cubicBezTo>
                  <a:cubicBezTo>
                    <a:pt x="31217" y="8660"/>
                    <a:pt x="31254" y="8788"/>
                    <a:pt x="31291" y="8899"/>
                  </a:cubicBezTo>
                  <a:cubicBezTo>
                    <a:pt x="31309" y="8954"/>
                    <a:pt x="31328" y="9009"/>
                    <a:pt x="31328" y="9064"/>
                  </a:cubicBezTo>
                  <a:cubicBezTo>
                    <a:pt x="31346" y="9138"/>
                    <a:pt x="31364" y="9193"/>
                    <a:pt x="31364" y="9266"/>
                  </a:cubicBezTo>
                  <a:cubicBezTo>
                    <a:pt x="31401" y="9414"/>
                    <a:pt x="31438" y="9579"/>
                    <a:pt x="31456" y="9726"/>
                  </a:cubicBezTo>
                  <a:cubicBezTo>
                    <a:pt x="31456" y="9800"/>
                    <a:pt x="31456" y="9855"/>
                    <a:pt x="31456" y="9910"/>
                  </a:cubicBezTo>
                  <a:cubicBezTo>
                    <a:pt x="31438" y="10002"/>
                    <a:pt x="31420" y="10094"/>
                    <a:pt x="31420" y="10204"/>
                  </a:cubicBezTo>
                  <a:cubicBezTo>
                    <a:pt x="31401" y="10443"/>
                    <a:pt x="31364" y="10664"/>
                    <a:pt x="31309" y="10903"/>
                  </a:cubicBezTo>
                  <a:cubicBezTo>
                    <a:pt x="31309" y="10884"/>
                    <a:pt x="31309" y="10848"/>
                    <a:pt x="31309" y="10829"/>
                  </a:cubicBezTo>
                  <a:cubicBezTo>
                    <a:pt x="31328" y="10553"/>
                    <a:pt x="31328" y="10278"/>
                    <a:pt x="31346" y="10002"/>
                  </a:cubicBezTo>
                  <a:cubicBezTo>
                    <a:pt x="31346" y="9965"/>
                    <a:pt x="31309" y="9947"/>
                    <a:pt x="31291" y="9947"/>
                  </a:cubicBezTo>
                  <a:cubicBezTo>
                    <a:pt x="31254" y="9947"/>
                    <a:pt x="31236" y="9965"/>
                    <a:pt x="31236" y="10002"/>
                  </a:cubicBezTo>
                  <a:cubicBezTo>
                    <a:pt x="31236" y="10278"/>
                    <a:pt x="31217" y="10553"/>
                    <a:pt x="31199" y="10829"/>
                  </a:cubicBezTo>
                  <a:cubicBezTo>
                    <a:pt x="31199" y="11013"/>
                    <a:pt x="31181" y="11215"/>
                    <a:pt x="31181" y="11417"/>
                  </a:cubicBezTo>
                  <a:cubicBezTo>
                    <a:pt x="31162" y="11454"/>
                    <a:pt x="31162" y="11509"/>
                    <a:pt x="31144" y="11565"/>
                  </a:cubicBezTo>
                  <a:cubicBezTo>
                    <a:pt x="31107" y="11748"/>
                    <a:pt x="31052" y="11914"/>
                    <a:pt x="31015" y="12079"/>
                  </a:cubicBezTo>
                  <a:cubicBezTo>
                    <a:pt x="31015" y="11804"/>
                    <a:pt x="31033" y="11528"/>
                    <a:pt x="31033" y="11252"/>
                  </a:cubicBezTo>
                  <a:cubicBezTo>
                    <a:pt x="31089" y="11013"/>
                    <a:pt x="31125" y="10756"/>
                    <a:pt x="31125" y="10480"/>
                  </a:cubicBezTo>
                  <a:cubicBezTo>
                    <a:pt x="31125" y="10370"/>
                    <a:pt x="31125" y="10278"/>
                    <a:pt x="31125" y="10167"/>
                  </a:cubicBezTo>
                  <a:cubicBezTo>
                    <a:pt x="31125" y="9965"/>
                    <a:pt x="31125" y="9763"/>
                    <a:pt x="31125" y="9579"/>
                  </a:cubicBezTo>
                  <a:cubicBezTo>
                    <a:pt x="31125" y="9524"/>
                    <a:pt x="31125" y="9469"/>
                    <a:pt x="31144" y="9414"/>
                  </a:cubicBezTo>
                  <a:cubicBezTo>
                    <a:pt x="31144" y="9340"/>
                    <a:pt x="31162" y="9248"/>
                    <a:pt x="31162" y="9175"/>
                  </a:cubicBezTo>
                  <a:cubicBezTo>
                    <a:pt x="31162" y="9138"/>
                    <a:pt x="31125" y="9119"/>
                    <a:pt x="31107" y="9119"/>
                  </a:cubicBezTo>
                  <a:cubicBezTo>
                    <a:pt x="31070" y="9119"/>
                    <a:pt x="31052" y="9156"/>
                    <a:pt x="31052" y="9175"/>
                  </a:cubicBezTo>
                  <a:cubicBezTo>
                    <a:pt x="31052" y="9248"/>
                    <a:pt x="31052" y="9322"/>
                    <a:pt x="31033" y="9395"/>
                  </a:cubicBezTo>
                  <a:cubicBezTo>
                    <a:pt x="31033" y="9450"/>
                    <a:pt x="31015" y="9505"/>
                    <a:pt x="31015" y="9561"/>
                  </a:cubicBezTo>
                  <a:cubicBezTo>
                    <a:pt x="31015" y="9634"/>
                    <a:pt x="31015" y="9689"/>
                    <a:pt x="31015" y="9744"/>
                  </a:cubicBezTo>
                  <a:cubicBezTo>
                    <a:pt x="31015" y="9763"/>
                    <a:pt x="30997" y="9763"/>
                    <a:pt x="30997" y="9781"/>
                  </a:cubicBezTo>
                  <a:cubicBezTo>
                    <a:pt x="30997" y="10167"/>
                    <a:pt x="30978" y="10572"/>
                    <a:pt x="30942" y="10958"/>
                  </a:cubicBezTo>
                  <a:cubicBezTo>
                    <a:pt x="30942" y="11050"/>
                    <a:pt x="30942" y="11142"/>
                    <a:pt x="30942" y="11234"/>
                  </a:cubicBezTo>
                  <a:cubicBezTo>
                    <a:pt x="30905" y="11399"/>
                    <a:pt x="30850" y="11546"/>
                    <a:pt x="30813" y="11693"/>
                  </a:cubicBezTo>
                  <a:cubicBezTo>
                    <a:pt x="30831" y="11473"/>
                    <a:pt x="30850" y="11270"/>
                    <a:pt x="30850" y="11050"/>
                  </a:cubicBezTo>
                  <a:cubicBezTo>
                    <a:pt x="30850" y="10995"/>
                    <a:pt x="30850" y="10939"/>
                    <a:pt x="30850" y="10866"/>
                  </a:cubicBezTo>
                  <a:cubicBezTo>
                    <a:pt x="30850" y="10572"/>
                    <a:pt x="30850" y="10241"/>
                    <a:pt x="30776" y="9947"/>
                  </a:cubicBezTo>
                  <a:cubicBezTo>
                    <a:pt x="30813" y="9671"/>
                    <a:pt x="30831" y="9358"/>
                    <a:pt x="30850" y="9009"/>
                  </a:cubicBezTo>
                  <a:cubicBezTo>
                    <a:pt x="30850" y="8972"/>
                    <a:pt x="30813" y="8954"/>
                    <a:pt x="30794" y="8954"/>
                  </a:cubicBezTo>
                  <a:cubicBezTo>
                    <a:pt x="30758" y="8954"/>
                    <a:pt x="30739" y="8972"/>
                    <a:pt x="30739" y="9009"/>
                  </a:cubicBezTo>
                  <a:cubicBezTo>
                    <a:pt x="30739" y="9230"/>
                    <a:pt x="30721" y="9450"/>
                    <a:pt x="30703" y="9653"/>
                  </a:cubicBezTo>
                  <a:cubicBezTo>
                    <a:pt x="30647" y="9432"/>
                    <a:pt x="30592" y="9193"/>
                    <a:pt x="30537" y="8972"/>
                  </a:cubicBezTo>
                  <a:cubicBezTo>
                    <a:pt x="30537" y="8899"/>
                    <a:pt x="30519" y="8825"/>
                    <a:pt x="30500" y="8752"/>
                  </a:cubicBezTo>
                  <a:cubicBezTo>
                    <a:pt x="30482" y="8678"/>
                    <a:pt x="30445" y="8586"/>
                    <a:pt x="30427" y="8513"/>
                  </a:cubicBezTo>
                  <a:cubicBezTo>
                    <a:pt x="30372" y="8366"/>
                    <a:pt x="30316" y="8237"/>
                    <a:pt x="30335" y="8090"/>
                  </a:cubicBezTo>
                  <a:cubicBezTo>
                    <a:pt x="30335" y="8072"/>
                    <a:pt x="30316" y="8035"/>
                    <a:pt x="30280" y="8035"/>
                  </a:cubicBezTo>
                  <a:cubicBezTo>
                    <a:pt x="30243" y="8035"/>
                    <a:pt x="30225" y="8053"/>
                    <a:pt x="30225" y="8090"/>
                  </a:cubicBezTo>
                  <a:cubicBezTo>
                    <a:pt x="30206" y="8255"/>
                    <a:pt x="30261" y="8402"/>
                    <a:pt x="30316" y="8549"/>
                  </a:cubicBezTo>
                  <a:cubicBezTo>
                    <a:pt x="30353" y="8623"/>
                    <a:pt x="30372" y="8697"/>
                    <a:pt x="30390" y="8788"/>
                  </a:cubicBezTo>
                  <a:cubicBezTo>
                    <a:pt x="30408" y="8844"/>
                    <a:pt x="30427" y="8917"/>
                    <a:pt x="30445" y="8991"/>
                  </a:cubicBezTo>
                  <a:cubicBezTo>
                    <a:pt x="30500" y="9285"/>
                    <a:pt x="30555" y="9579"/>
                    <a:pt x="30647" y="9855"/>
                  </a:cubicBezTo>
                  <a:cubicBezTo>
                    <a:pt x="30666" y="9892"/>
                    <a:pt x="30666" y="9928"/>
                    <a:pt x="30666" y="9947"/>
                  </a:cubicBezTo>
                  <a:cubicBezTo>
                    <a:pt x="30666" y="10002"/>
                    <a:pt x="30666" y="10039"/>
                    <a:pt x="30666" y="10075"/>
                  </a:cubicBezTo>
                  <a:cubicBezTo>
                    <a:pt x="30647" y="10149"/>
                    <a:pt x="30629" y="10241"/>
                    <a:pt x="30611" y="10314"/>
                  </a:cubicBezTo>
                  <a:cubicBezTo>
                    <a:pt x="30611" y="10388"/>
                    <a:pt x="30592" y="10443"/>
                    <a:pt x="30574" y="10498"/>
                  </a:cubicBezTo>
                  <a:cubicBezTo>
                    <a:pt x="30574" y="10480"/>
                    <a:pt x="30574" y="10443"/>
                    <a:pt x="30574" y="10425"/>
                  </a:cubicBezTo>
                  <a:cubicBezTo>
                    <a:pt x="30519" y="10167"/>
                    <a:pt x="30482" y="9947"/>
                    <a:pt x="30427" y="9744"/>
                  </a:cubicBezTo>
                  <a:cubicBezTo>
                    <a:pt x="30408" y="9708"/>
                    <a:pt x="30390" y="9671"/>
                    <a:pt x="30390" y="9634"/>
                  </a:cubicBezTo>
                  <a:cubicBezTo>
                    <a:pt x="30353" y="9542"/>
                    <a:pt x="30316" y="9450"/>
                    <a:pt x="30316" y="9340"/>
                  </a:cubicBezTo>
                  <a:cubicBezTo>
                    <a:pt x="30316" y="9322"/>
                    <a:pt x="30298" y="9285"/>
                    <a:pt x="30280" y="9285"/>
                  </a:cubicBezTo>
                  <a:cubicBezTo>
                    <a:pt x="30243" y="9285"/>
                    <a:pt x="30225" y="9303"/>
                    <a:pt x="30206" y="9340"/>
                  </a:cubicBezTo>
                  <a:cubicBezTo>
                    <a:pt x="30206" y="9469"/>
                    <a:pt x="30243" y="9561"/>
                    <a:pt x="30280" y="9671"/>
                  </a:cubicBezTo>
                  <a:cubicBezTo>
                    <a:pt x="30298" y="9708"/>
                    <a:pt x="30298" y="9744"/>
                    <a:pt x="30316" y="9781"/>
                  </a:cubicBezTo>
                  <a:cubicBezTo>
                    <a:pt x="30372" y="9965"/>
                    <a:pt x="30427" y="10186"/>
                    <a:pt x="30464" y="10443"/>
                  </a:cubicBezTo>
                  <a:cubicBezTo>
                    <a:pt x="30500" y="10664"/>
                    <a:pt x="30519" y="10866"/>
                    <a:pt x="30555" y="11068"/>
                  </a:cubicBezTo>
                  <a:cubicBezTo>
                    <a:pt x="30537" y="11234"/>
                    <a:pt x="30537" y="11399"/>
                    <a:pt x="30482" y="11565"/>
                  </a:cubicBezTo>
                  <a:cubicBezTo>
                    <a:pt x="30464" y="11656"/>
                    <a:pt x="30464" y="11748"/>
                    <a:pt x="30464" y="11840"/>
                  </a:cubicBezTo>
                  <a:cubicBezTo>
                    <a:pt x="30445" y="11914"/>
                    <a:pt x="30445" y="12006"/>
                    <a:pt x="30427" y="12079"/>
                  </a:cubicBezTo>
                  <a:cubicBezTo>
                    <a:pt x="30427" y="12098"/>
                    <a:pt x="30427" y="12116"/>
                    <a:pt x="30408" y="12134"/>
                  </a:cubicBezTo>
                  <a:cubicBezTo>
                    <a:pt x="30408" y="11859"/>
                    <a:pt x="30390" y="11583"/>
                    <a:pt x="30390" y="11307"/>
                  </a:cubicBezTo>
                  <a:cubicBezTo>
                    <a:pt x="30390" y="10958"/>
                    <a:pt x="30335" y="10590"/>
                    <a:pt x="30280" y="10241"/>
                  </a:cubicBezTo>
                  <a:cubicBezTo>
                    <a:pt x="30261" y="10131"/>
                    <a:pt x="30243" y="10002"/>
                    <a:pt x="30225" y="9892"/>
                  </a:cubicBezTo>
                  <a:cubicBezTo>
                    <a:pt x="30188" y="9744"/>
                    <a:pt x="30151" y="9597"/>
                    <a:pt x="30114" y="9450"/>
                  </a:cubicBezTo>
                  <a:cubicBezTo>
                    <a:pt x="30059" y="9266"/>
                    <a:pt x="30004" y="9064"/>
                    <a:pt x="29986" y="8880"/>
                  </a:cubicBezTo>
                  <a:cubicBezTo>
                    <a:pt x="29986" y="8844"/>
                    <a:pt x="29967" y="8825"/>
                    <a:pt x="29930" y="8825"/>
                  </a:cubicBezTo>
                  <a:cubicBezTo>
                    <a:pt x="29912" y="8825"/>
                    <a:pt x="29875" y="8862"/>
                    <a:pt x="29894" y="8880"/>
                  </a:cubicBezTo>
                  <a:cubicBezTo>
                    <a:pt x="29894" y="9083"/>
                    <a:pt x="29949" y="9285"/>
                    <a:pt x="30004" y="9469"/>
                  </a:cubicBezTo>
                  <a:cubicBezTo>
                    <a:pt x="30041" y="9616"/>
                    <a:pt x="30096" y="9763"/>
                    <a:pt x="30114" y="9910"/>
                  </a:cubicBezTo>
                  <a:cubicBezTo>
                    <a:pt x="30133" y="10020"/>
                    <a:pt x="30151" y="10149"/>
                    <a:pt x="30169" y="10259"/>
                  </a:cubicBezTo>
                  <a:cubicBezTo>
                    <a:pt x="30225" y="10609"/>
                    <a:pt x="30280" y="10958"/>
                    <a:pt x="30280" y="11307"/>
                  </a:cubicBezTo>
                  <a:cubicBezTo>
                    <a:pt x="30280" y="11638"/>
                    <a:pt x="30298" y="11969"/>
                    <a:pt x="30316" y="12282"/>
                  </a:cubicBezTo>
                  <a:cubicBezTo>
                    <a:pt x="30316" y="12300"/>
                    <a:pt x="30316" y="12337"/>
                    <a:pt x="30316" y="12355"/>
                  </a:cubicBezTo>
                  <a:cubicBezTo>
                    <a:pt x="30298" y="12355"/>
                    <a:pt x="30298" y="12373"/>
                    <a:pt x="30298" y="12392"/>
                  </a:cubicBezTo>
                  <a:cubicBezTo>
                    <a:pt x="30280" y="12392"/>
                    <a:pt x="30243" y="12373"/>
                    <a:pt x="30206" y="12373"/>
                  </a:cubicBezTo>
                  <a:cubicBezTo>
                    <a:pt x="30206" y="12355"/>
                    <a:pt x="30206" y="12318"/>
                    <a:pt x="30206" y="12300"/>
                  </a:cubicBezTo>
                  <a:cubicBezTo>
                    <a:pt x="30225" y="12190"/>
                    <a:pt x="30225" y="12098"/>
                    <a:pt x="30225" y="11987"/>
                  </a:cubicBezTo>
                  <a:cubicBezTo>
                    <a:pt x="30225" y="11583"/>
                    <a:pt x="30188" y="11178"/>
                    <a:pt x="30169" y="10792"/>
                  </a:cubicBezTo>
                  <a:cubicBezTo>
                    <a:pt x="30169" y="10719"/>
                    <a:pt x="30151" y="10664"/>
                    <a:pt x="30151" y="10590"/>
                  </a:cubicBezTo>
                  <a:cubicBezTo>
                    <a:pt x="30133" y="10278"/>
                    <a:pt x="30133" y="10002"/>
                    <a:pt x="30022" y="9671"/>
                  </a:cubicBezTo>
                  <a:cubicBezTo>
                    <a:pt x="29986" y="9579"/>
                    <a:pt x="29949" y="9487"/>
                    <a:pt x="29930" y="9395"/>
                  </a:cubicBezTo>
                  <a:cubicBezTo>
                    <a:pt x="29838" y="9101"/>
                    <a:pt x="29728" y="8788"/>
                    <a:pt x="29563" y="8513"/>
                  </a:cubicBezTo>
                  <a:cubicBezTo>
                    <a:pt x="29563" y="8500"/>
                    <a:pt x="29544" y="8487"/>
                    <a:pt x="29521" y="8487"/>
                  </a:cubicBezTo>
                  <a:cubicBezTo>
                    <a:pt x="29511" y="8487"/>
                    <a:pt x="29500" y="8489"/>
                    <a:pt x="29489" y="8494"/>
                  </a:cubicBezTo>
                  <a:cubicBezTo>
                    <a:pt x="29471" y="8513"/>
                    <a:pt x="29471" y="8549"/>
                    <a:pt x="29471" y="8568"/>
                  </a:cubicBezTo>
                  <a:cubicBezTo>
                    <a:pt x="29636" y="8825"/>
                    <a:pt x="29728" y="9138"/>
                    <a:pt x="29820" y="9432"/>
                  </a:cubicBezTo>
                  <a:cubicBezTo>
                    <a:pt x="29857" y="9524"/>
                    <a:pt x="29875" y="9616"/>
                    <a:pt x="29912" y="9708"/>
                  </a:cubicBezTo>
                  <a:cubicBezTo>
                    <a:pt x="30022" y="10020"/>
                    <a:pt x="30022" y="10278"/>
                    <a:pt x="30041" y="10590"/>
                  </a:cubicBezTo>
                  <a:cubicBezTo>
                    <a:pt x="30059" y="10664"/>
                    <a:pt x="30059" y="10737"/>
                    <a:pt x="30059" y="10811"/>
                  </a:cubicBezTo>
                  <a:cubicBezTo>
                    <a:pt x="30077" y="11087"/>
                    <a:pt x="30096" y="11381"/>
                    <a:pt x="30096" y="11693"/>
                  </a:cubicBezTo>
                  <a:cubicBezTo>
                    <a:pt x="30077" y="11601"/>
                    <a:pt x="30059" y="11509"/>
                    <a:pt x="30041" y="11417"/>
                  </a:cubicBezTo>
                  <a:cubicBezTo>
                    <a:pt x="30022" y="11252"/>
                    <a:pt x="30004" y="11068"/>
                    <a:pt x="29986" y="10903"/>
                  </a:cubicBezTo>
                  <a:cubicBezTo>
                    <a:pt x="29949" y="10572"/>
                    <a:pt x="29912" y="10204"/>
                    <a:pt x="29820" y="9855"/>
                  </a:cubicBezTo>
                  <a:cubicBezTo>
                    <a:pt x="29765" y="9561"/>
                    <a:pt x="29655" y="9285"/>
                    <a:pt x="29563" y="9101"/>
                  </a:cubicBezTo>
                  <a:cubicBezTo>
                    <a:pt x="29508" y="8991"/>
                    <a:pt x="29471" y="8880"/>
                    <a:pt x="29416" y="8770"/>
                  </a:cubicBezTo>
                  <a:cubicBezTo>
                    <a:pt x="29305" y="8476"/>
                    <a:pt x="29195" y="8200"/>
                    <a:pt x="28974" y="7961"/>
                  </a:cubicBezTo>
                  <a:cubicBezTo>
                    <a:pt x="28965" y="7952"/>
                    <a:pt x="28951" y="7947"/>
                    <a:pt x="28938" y="7947"/>
                  </a:cubicBezTo>
                  <a:cubicBezTo>
                    <a:pt x="28924" y="7947"/>
                    <a:pt x="28910" y="7952"/>
                    <a:pt x="28901" y="7961"/>
                  </a:cubicBezTo>
                  <a:cubicBezTo>
                    <a:pt x="28882" y="7980"/>
                    <a:pt x="28882" y="8016"/>
                    <a:pt x="28901" y="8035"/>
                  </a:cubicBezTo>
                  <a:cubicBezTo>
                    <a:pt x="29103" y="8255"/>
                    <a:pt x="29213" y="8513"/>
                    <a:pt x="29324" y="8807"/>
                  </a:cubicBezTo>
                  <a:cubicBezTo>
                    <a:pt x="29360" y="8917"/>
                    <a:pt x="29416" y="9046"/>
                    <a:pt x="29471" y="9156"/>
                  </a:cubicBezTo>
                  <a:cubicBezTo>
                    <a:pt x="29544" y="9340"/>
                    <a:pt x="29655" y="9597"/>
                    <a:pt x="29728" y="9873"/>
                  </a:cubicBezTo>
                  <a:cubicBezTo>
                    <a:pt x="29783" y="10149"/>
                    <a:pt x="29820" y="10425"/>
                    <a:pt x="29857" y="10700"/>
                  </a:cubicBezTo>
                  <a:cubicBezTo>
                    <a:pt x="29838" y="10645"/>
                    <a:pt x="29820" y="10609"/>
                    <a:pt x="29802" y="10553"/>
                  </a:cubicBezTo>
                  <a:cubicBezTo>
                    <a:pt x="29747" y="10425"/>
                    <a:pt x="29673" y="10278"/>
                    <a:pt x="29618" y="10149"/>
                  </a:cubicBezTo>
                  <a:cubicBezTo>
                    <a:pt x="29526" y="9965"/>
                    <a:pt x="29434" y="9781"/>
                    <a:pt x="29379" y="9597"/>
                  </a:cubicBezTo>
                  <a:cubicBezTo>
                    <a:pt x="29305" y="9358"/>
                    <a:pt x="29195" y="9156"/>
                    <a:pt x="29103" y="8954"/>
                  </a:cubicBezTo>
                  <a:cubicBezTo>
                    <a:pt x="29085" y="8899"/>
                    <a:pt x="29048" y="8844"/>
                    <a:pt x="29011" y="8770"/>
                  </a:cubicBezTo>
                  <a:cubicBezTo>
                    <a:pt x="28919" y="8605"/>
                    <a:pt x="28809" y="8402"/>
                    <a:pt x="28791" y="8219"/>
                  </a:cubicBezTo>
                  <a:cubicBezTo>
                    <a:pt x="28791" y="8200"/>
                    <a:pt x="28772" y="8163"/>
                    <a:pt x="28735" y="8163"/>
                  </a:cubicBezTo>
                  <a:cubicBezTo>
                    <a:pt x="28699" y="8163"/>
                    <a:pt x="28680" y="8200"/>
                    <a:pt x="28680" y="8237"/>
                  </a:cubicBezTo>
                  <a:cubicBezTo>
                    <a:pt x="28699" y="8421"/>
                    <a:pt x="28809" y="8641"/>
                    <a:pt x="28919" y="8825"/>
                  </a:cubicBezTo>
                  <a:cubicBezTo>
                    <a:pt x="28956" y="8880"/>
                    <a:pt x="28974" y="8954"/>
                    <a:pt x="29011" y="9009"/>
                  </a:cubicBezTo>
                  <a:cubicBezTo>
                    <a:pt x="29103" y="9211"/>
                    <a:pt x="29195" y="9414"/>
                    <a:pt x="29269" y="9616"/>
                  </a:cubicBezTo>
                  <a:cubicBezTo>
                    <a:pt x="29324" y="9818"/>
                    <a:pt x="29434" y="10020"/>
                    <a:pt x="29526" y="10204"/>
                  </a:cubicBezTo>
                  <a:cubicBezTo>
                    <a:pt x="29581" y="10333"/>
                    <a:pt x="29655" y="10461"/>
                    <a:pt x="29710" y="10590"/>
                  </a:cubicBezTo>
                  <a:cubicBezTo>
                    <a:pt x="29802" y="10829"/>
                    <a:pt x="29820" y="11105"/>
                    <a:pt x="29838" y="11344"/>
                  </a:cubicBezTo>
                  <a:cubicBezTo>
                    <a:pt x="29838" y="11362"/>
                    <a:pt x="29838" y="11381"/>
                    <a:pt x="29838" y="11399"/>
                  </a:cubicBezTo>
                  <a:cubicBezTo>
                    <a:pt x="29747" y="11013"/>
                    <a:pt x="29599" y="10664"/>
                    <a:pt x="29452" y="10296"/>
                  </a:cubicBezTo>
                  <a:lnTo>
                    <a:pt x="29397" y="10204"/>
                  </a:lnTo>
                  <a:cubicBezTo>
                    <a:pt x="29305" y="9965"/>
                    <a:pt x="29213" y="9744"/>
                    <a:pt x="29121" y="9524"/>
                  </a:cubicBezTo>
                  <a:cubicBezTo>
                    <a:pt x="29048" y="9395"/>
                    <a:pt x="28974" y="9230"/>
                    <a:pt x="28882" y="9064"/>
                  </a:cubicBezTo>
                  <a:lnTo>
                    <a:pt x="28864" y="9046"/>
                  </a:lnTo>
                  <a:cubicBezTo>
                    <a:pt x="28846" y="8972"/>
                    <a:pt x="28809" y="8936"/>
                    <a:pt x="28809" y="8862"/>
                  </a:cubicBezTo>
                  <a:cubicBezTo>
                    <a:pt x="28809" y="8825"/>
                    <a:pt x="28791" y="8807"/>
                    <a:pt x="28772" y="8807"/>
                  </a:cubicBezTo>
                  <a:cubicBezTo>
                    <a:pt x="28735" y="8807"/>
                    <a:pt x="28717" y="8825"/>
                    <a:pt x="28699" y="8862"/>
                  </a:cubicBezTo>
                  <a:cubicBezTo>
                    <a:pt x="28699" y="8954"/>
                    <a:pt x="28735" y="9027"/>
                    <a:pt x="28772" y="9101"/>
                  </a:cubicBezTo>
                  <a:lnTo>
                    <a:pt x="28791" y="9119"/>
                  </a:lnTo>
                  <a:cubicBezTo>
                    <a:pt x="28882" y="9285"/>
                    <a:pt x="28956" y="9450"/>
                    <a:pt x="29011" y="9579"/>
                  </a:cubicBezTo>
                  <a:cubicBezTo>
                    <a:pt x="29121" y="9800"/>
                    <a:pt x="29213" y="10020"/>
                    <a:pt x="29305" y="10241"/>
                  </a:cubicBezTo>
                  <a:lnTo>
                    <a:pt x="29342" y="10351"/>
                  </a:lnTo>
                  <a:cubicBezTo>
                    <a:pt x="29544" y="10829"/>
                    <a:pt x="29728" y="11289"/>
                    <a:pt x="29820" y="11822"/>
                  </a:cubicBezTo>
                  <a:cubicBezTo>
                    <a:pt x="29838" y="11987"/>
                    <a:pt x="29875" y="12171"/>
                    <a:pt x="29894" y="12355"/>
                  </a:cubicBezTo>
                  <a:lnTo>
                    <a:pt x="29838" y="12355"/>
                  </a:lnTo>
                  <a:cubicBezTo>
                    <a:pt x="29838" y="12337"/>
                    <a:pt x="29838" y="12337"/>
                    <a:pt x="29820" y="12318"/>
                  </a:cubicBezTo>
                  <a:cubicBezTo>
                    <a:pt x="29747" y="11951"/>
                    <a:pt x="29636" y="11620"/>
                    <a:pt x="29508" y="11270"/>
                  </a:cubicBezTo>
                  <a:cubicBezTo>
                    <a:pt x="29489" y="11178"/>
                    <a:pt x="29452" y="11068"/>
                    <a:pt x="29416" y="10958"/>
                  </a:cubicBezTo>
                  <a:cubicBezTo>
                    <a:pt x="29360" y="10811"/>
                    <a:pt x="29305" y="10645"/>
                    <a:pt x="29232" y="10480"/>
                  </a:cubicBezTo>
                  <a:cubicBezTo>
                    <a:pt x="29177" y="10333"/>
                    <a:pt x="29121" y="10167"/>
                    <a:pt x="29066" y="9983"/>
                  </a:cubicBezTo>
                  <a:cubicBezTo>
                    <a:pt x="29011" y="9818"/>
                    <a:pt x="28938" y="9653"/>
                    <a:pt x="28846" y="9487"/>
                  </a:cubicBezTo>
                  <a:cubicBezTo>
                    <a:pt x="28809" y="9395"/>
                    <a:pt x="28772" y="9303"/>
                    <a:pt x="28735" y="9211"/>
                  </a:cubicBezTo>
                  <a:cubicBezTo>
                    <a:pt x="28717" y="9175"/>
                    <a:pt x="28699" y="9138"/>
                    <a:pt x="28699" y="9119"/>
                  </a:cubicBezTo>
                  <a:cubicBezTo>
                    <a:pt x="28625" y="8936"/>
                    <a:pt x="28552" y="8752"/>
                    <a:pt x="28423" y="8605"/>
                  </a:cubicBezTo>
                  <a:cubicBezTo>
                    <a:pt x="28423" y="8595"/>
                    <a:pt x="28414" y="8591"/>
                    <a:pt x="28400" y="8591"/>
                  </a:cubicBezTo>
                  <a:cubicBezTo>
                    <a:pt x="28386" y="8591"/>
                    <a:pt x="28368" y="8595"/>
                    <a:pt x="28349" y="8605"/>
                  </a:cubicBezTo>
                  <a:cubicBezTo>
                    <a:pt x="28331" y="8623"/>
                    <a:pt x="28331" y="8641"/>
                    <a:pt x="28349" y="8678"/>
                  </a:cubicBezTo>
                  <a:cubicBezTo>
                    <a:pt x="28460" y="8807"/>
                    <a:pt x="28515" y="8972"/>
                    <a:pt x="28588" y="9156"/>
                  </a:cubicBezTo>
                  <a:cubicBezTo>
                    <a:pt x="28607" y="9193"/>
                    <a:pt x="28625" y="9211"/>
                    <a:pt x="28625" y="9248"/>
                  </a:cubicBezTo>
                  <a:cubicBezTo>
                    <a:pt x="28662" y="9340"/>
                    <a:pt x="28717" y="9432"/>
                    <a:pt x="28754" y="9524"/>
                  </a:cubicBezTo>
                  <a:cubicBezTo>
                    <a:pt x="28827" y="9689"/>
                    <a:pt x="28901" y="9855"/>
                    <a:pt x="28956" y="10020"/>
                  </a:cubicBezTo>
                  <a:cubicBezTo>
                    <a:pt x="29011" y="10186"/>
                    <a:pt x="29085" y="10370"/>
                    <a:pt x="29140" y="10517"/>
                  </a:cubicBezTo>
                  <a:cubicBezTo>
                    <a:pt x="29195" y="10682"/>
                    <a:pt x="29250" y="10829"/>
                    <a:pt x="29305" y="10995"/>
                  </a:cubicBezTo>
                  <a:cubicBezTo>
                    <a:pt x="29342" y="11105"/>
                    <a:pt x="29379" y="11215"/>
                    <a:pt x="29416" y="11307"/>
                  </a:cubicBezTo>
                  <a:cubicBezTo>
                    <a:pt x="29526" y="11656"/>
                    <a:pt x="29636" y="11987"/>
                    <a:pt x="29728" y="12337"/>
                  </a:cubicBezTo>
                  <a:cubicBezTo>
                    <a:pt x="29728" y="12337"/>
                    <a:pt x="29728" y="12355"/>
                    <a:pt x="29728" y="12355"/>
                  </a:cubicBezTo>
                  <a:lnTo>
                    <a:pt x="29563" y="12355"/>
                  </a:lnTo>
                  <a:cubicBezTo>
                    <a:pt x="29563" y="12337"/>
                    <a:pt x="29544" y="12337"/>
                    <a:pt x="29544" y="12337"/>
                  </a:cubicBezTo>
                  <a:cubicBezTo>
                    <a:pt x="29397" y="11914"/>
                    <a:pt x="29269" y="11436"/>
                    <a:pt x="29140" y="10884"/>
                  </a:cubicBezTo>
                  <a:cubicBezTo>
                    <a:pt x="29066" y="10590"/>
                    <a:pt x="28956" y="10333"/>
                    <a:pt x="28791" y="10057"/>
                  </a:cubicBezTo>
                  <a:cubicBezTo>
                    <a:pt x="28754" y="10002"/>
                    <a:pt x="28717" y="9947"/>
                    <a:pt x="28680" y="9892"/>
                  </a:cubicBezTo>
                  <a:cubicBezTo>
                    <a:pt x="28478" y="9561"/>
                    <a:pt x="28276" y="9230"/>
                    <a:pt x="28239" y="8844"/>
                  </a:cubicBezTo>
                  <a:cubicBezTo>
                    <a:pt x="28239" y="8829"/>
                    <a:pt x="28215" y="8802"/>
                    <a:pt x="28196" y="8802"/>
                  </a:cubicBezTo>
                  <a:cubicBezTo>
                    <a:pt x="28192" y="8802"/>
                    <a:pt x="28187" y="8803"/>
                    <a:pt x="28184" y="8807"/>
                  </a:cubicBezTo>
                  <a:cubicBezTo>
                    <a:pt x="28147" y="8807"/>
                    <a:pt x="28129" y="8825"/>
                    <a:pt x="28129" y="8862"/>
                  </a:cubicBezTo>
                  <a:cubicBezTo>
                    <a:pt x="28165" y="9266"/>
                    <a:pt x="28386" y="9616"/>
                    <a:pt x="28588" y="9947"/>
                  </a:cubicBezTo>
                  <a:cubicBezTo>
                    <a:pt x="28625" y="10002"/>
                    <a:pt x="28662" y="10057"/>
                    <a:pt x="28699" y="10112"/>
                  </a:cubicBezTo>
                  <a:cubicBezTo>
                    <a:pt x="28846" y="10370"/>
                    <a:pt x="28956" y="10627"/>
                    <a:pt x="29030" y="10921"/>
                  </a:cubicBezTo>
                  <a:cubicBezTo>
                    <a:pt x="29085" y="11160"/>
                    <a:pt x="29140" y="11399"/>
                    <a:pt x="29213" y="11620"/>
                  </a:cubicBezTo>
                  <a:cubicBezTo>
                    <a:pt x="29140" y="11473"/>
                    <a:pt x="29066" y="11344"/>
                    <a:pt x="28993" y="11197"/>
                  </a:cubicBezTo>
                  <a:lnTo>
                    <a:pt x="28956" y="11105"/>
                  </a:lnTo>
                  <a:cubicBezTo>
                    <a:pt x="28901" y="11013"/>
                    <a:pt x="28864" y="10921"/>
                    <a:pt x="28809" y="10829"/>
                  </a:cubicBezTo>
                  <a:cubicBezTo>
                    <a:pt x="28772" y="10737"/>
                    <a:pt x="28735" y="10645"/>
                    <a:pt x="28680" y="10553"/>
                  </a:cubicBezTo>
                  <a:cubicBezTo>
                    <a:pt x="28662" y="10517"/>
                    <a:pt x="28625" y="10443"/>
                    <a:pt x="28570" y="10370"/>
                  </a:cubicBezTo>
                  <a:cubicBezTo>
                    <a:pt x="28441" y="10167"/>
                    <a:pt x="28239" y="9855"/>
                    <a:pt x="28294" y="9726"/>
                  </a:cubicBezTo>
                  <a:cubicBezTo>
                    <a:pt x="28294" y="9689"/>
                    <a:pt x="28294" y="9671"/>
                    <a:pt x="28257" y="9653"/>
                  </a:cubicBezTo>
                  <a:cubicBezTo>
                    <a:pt x="28252" y="9648"/>
                    <a:pt x="28246" y="9645"/>
                    <a:pt x="28239" y="9645"/>
                  </a:cubicBezTo>
                  <a:cubicBezTo>
                    <a:pt x="28221" y="9645"/>
                    <a:pt x="28197" y="9662"/>
                    <a:pt x="28184" y="9689"/>
                  </a:cubicBezTo>
                  <a:cubicBezTo>
                    <a:pt x="28110" y="9855"/>
                    <a:pt x="28313" y="10167"/>
                    <a:pt x="28478" y="10425"/>
                  </a:cubicBezTo>
                  <a:cubicBezTo>
                    <a:pt x="28515" y="10498"/>
                    <a:pt x="28570" y="10572"/>
                    <a:pt x="28588" y="10609"/>
                  </a:cubicBezTo>
                  <a:cubicBezTo>
                    <a:pt x="28643" y="10700"/>
                    <a:pt x="28680" y="10792"/>
                    <a:pt x="28717" y="10866"/>
                  </a:cubicBezTo>
                  <a:cubicBezTo>
                    <a:pt x="28754" y="10976"/>
                    <a:pt x="28809" y="11068"/>
                    <a:pt x="28846" y="11160"/>
                  </a:cubicBezTo>
                  <a:lnTo>
                    <a:pt x="28901" y="11252"/>
                  </a:lnTo>
                  <a:cubicBezTo>
                    <a:pt x="28956" y="11362"/>
                    <a:pt x="29011" y="11473"/>
                    <a:pt x="29085" y="11601"/>
                  </a:cubicBezTo>
                  <a:cubicBezTo>
                    <a:pt x="29030" y="11509"/>
                    <a:pt x="28974" y="11436"/>
                    <a:pt x="28919" y="11362"/>
                  </a:cubicBezTo>
                  <a:cubicBezTo>
                    <a:pt x="28846" y="11270"/>
                    <a:pt x="28791" y="11178"/>
                    <a:pt x="28735" y="11105"/>
                  </a:cubicBezTo>
                  <a:cubicBezTo>
                    <a:pt x="28643" y="10958"/>
                    <a:pt x="28552" y="10811"/>
                    <a:pt x="28441" y="10664"/>
                  </a:cubicBezTo>
                  <a:cubicBezTo>
                    <a:pt x="28313" y="10517"/>
                    <a:pt x="28129" y="10296"/>
                    <a:pt x="27982" y="10039"/>
                  </a:cubicBezTo>
                  <a:cubicBezTo>
                    <a:pt x="27982" y="10039"/>
                    <a:pt x="27963" y="10020"/>
                    <a:pt x="27963" y="10002"/>
                  </a:cubicBezTo>
                  <a:cubicBezTo>
                    <a:pt x="27890" y="9892"/>
                    <a:pt x="27779" y="9726"/>
                    <a:pt x="27798" y="9616"/>
                  </a:cubicBezTo>
                  <a:cubicBezTo>
                    <a:pt x="27816" y="9579"/>
                    <a:pt x="27779" y="9542"/>
                    <a:pt x="27761" y="9542"/>
                  </a:cubicBezTo>
                  <a:cubicBezTo>
                    <a:pt x="27724" y="9542"/>
                    <a:pt x="27706" y="9561"/>
                    <a:pt x="27687" y="9597"/>
                  </a:cubicBezTo>
                  <a:cubicBezTo>
                    <a:pt x="27669" y="9744"/>
                    <a:pt x="27798" y="9928"/>
                    <a:pt x="27871" y="10057"/>
                  </a:cubicBezTo>
                  <a:cubicBezTo>
                    <a:pt x="27871" y="10075"/>
                    <a:pt x="27890" y="10094"/>
                    <a:pt x="27890" y="10094"/>
                  </a:cubicBezTo>
                  <a:cubicBezTo>
                    <a:pt x="28055" y="10351"/>
                    <a:pt x="28221" y="10590"/>
                    <a:pt x="28349" y="10737"/>
                  </a:cubicBezTo>
                  <a:cubicBezTo>
                    <a:pt x="28460" y="10866"/>
                    <a:pt x="28552" y="11013"/>
                    <a:pt x="28643" y="11160"/>
                  </a:cubicBezTo>
                  <a:cubicBezTo>
                    <a:pt x="28699" y="11234"/>
                    <a:pt x="28772" y="11326"/>
                    <a:pt x="28827" y="11417"/>
                  </a:cubicBezTo>
                  <a:cubicBezTo>
                    <a:pt x="29011" y="11693"/>
                    <a:pt x="29195" y="11951"/>
                    <a:pt x="29342" y="12208"/>
                  </a:cubicBezTo>
                  <a:cubicBezTo>
                    <a:pt x="29360" y="12245"/>
                    <a:pt x="29379" y="12300"/>
                    <a:pt x="29416" y="12355"/>
                  </a:cubicBezTo>
                  <a:cubicBezTo>
                    <a:pt x="29360" y="12355"/>
                    <a:pt x="29324" y="12337"/>
                    <a:pt x="29287" y="12337"/>
                  </a:cubicBezTo>
                  <a:cubicBezTo>
                    <a:pt x="29287" y="12337"/>
                    <a:pt x="29287" y="12337"/>
                    <a:pt x="29269" y="12318"/>
                  </a:cubicBezTo>
                  <a:cubicBezTo>
                    <a:pt x="29250" y="12245"/>
                    <a:pt x="29213" y="12153"/>
                    <a:pt x="29177" y="12079"/>
                  </a:cubicBezTo>
                  <a:cubicBezTo>
                    <a:pt x="29085" y="11951"/>
                    <a:pt x="28956" y="11822"/>
                    <a:pt x="28827" y="11730"/>
                  </a:cubicBezTo>
                  <a:cubicBezTo>
                    <a:pt x="28772" y="11656"/>
                    <a:pt x="28717" y="11583"/>
                    <a:pt x="28662" y="11509"/>
                  </a:cubicBezTo>
                  <a:cubicBezTo>
                    <a:pt x="28588" y="11399"/>
                    <a:pt x="28515" y="11289"/>
                    <a:pt x="28441" y="11160"/>
                  </a:cubicBezTo>
                  <a:cubicBezTo>
                    <a:pt x="28423" y="11160"/>
                    <a:pt x="28423" y="11142"/>
                    <a:pt x="28404" y="11123"/>
                  </a:cubicBezTo>
                  <a:cubicBezTo>
                    <a:pt x="28386" y="11087"/>
                    <a:pt x="28294" y="10958"/>
                    <a:pt x="28294" y="10921"/>
                  </a:cubicBezTo>
                  <a:cubicBezTo>
                    <a:pt x="28313" y="10884"/>
                    <a:pt x="28294" y="10866"/>
                    <a:pt x="28276" y="10848"/>
                  </a:cubicBezTo>
                  <a:cubicBezTo>
                    <a:pt x="28265" y="10842"/>
                    <a:pt x="28254" y="10840"/>
                    <a:pt x="28244" y="10840"/>
                  </a:cubicBezTo>
                  <a:cubicBezTo>
                    <a:pt x="28221" y="10840"/>
                    <a:pt x="28202" y="10853"/>
                    <a:pt x="28202" y="10866"/>
                  </a:cubicBezTo>
                  <a:cubicBezTo>
                    <a:pt x="28165" y="10939"/>
                    <a:pt x="28221" y="11050"/>
                    <a:pt x="28313" y="11178"/>
                  </a:cubicBezTo>
                  <a:cubicBezTo>
                    <a:pt x="28331" y="11197"/>
                    <a:pt x="28331" y="11215"/>
                    <a:pt x="28349" y="11215"/>
                  </a:cubicBezTo>
                  <a:cubicBezTo>
                    <a:pt x="28423" y="11326"/>
                    <a:pt x="28496" y="11436"/>
                    <a:pt x="28570" y="11546"/>
                  </a:cubicBezTo>
                  <a:cubicBezTo>
                    <a:pt x="28552" y="11528"/>
                    <a:pt x="28515" y="11528"/>
                    <a:pt x="28496" y="11509"/>
                  </a:cubicBezTo>
                  <a:cubicBezTo>
                    <a:pt x="28257" y="11362"/>
                    <a:pt x="27926" y="11160"/>
                    <a:pt x="27945" y="10921"/>
                  </a:cubicBezTo>
                  <a:cubicBezTo>
                    <a:pt x="27963" y="10884"/>
                    <a:pt x="27926" y="10866"/>
                    <a:pt x="27908" y="10848"/>
                  </a:cubicBezTo>
                  <a:cubicBezTo>
                    <a:pt x="27871" y="10848"/>
                    <a:pt x="27853" y="10866"/>
                    <a:pt x="27853" y="10903"/>
                  </a:cubicBezTo>
                  <a:cubicBezTo>
                    <a:pt x="27798" y="11215"/>
                    <a:pt x="28165" y="11436"/>
                    <a:pt x="28441" y="11601"/>
                  </a:cubicBezTo>
                  <a:cubicBezTo>
                    <a:pt x="28496" y="11638"/>
                    <a:pt x="28552" y="11675"/>
                    <a:pt x="28607" y="11693"/>
                  </a:cubicBezTo>
                  <a:lnTo>
                    <a:pt x="28643" y="11730"/>
                  </a:lnTo>
                  <a:cubicBezTo>
                    <a:pt x="28680" y="11767"/>
                    <a:pt x="28717" y="11785"/>
                    <a:pt x="28754" y="11804"/>
                  </a:cubicBezTo>
                  <a:cubicBezTo>
                    <a:pt x="28809" y="11895"/>
                    <a:pt x="28864" y="11987"/>
                    <a:pt x="28919" y="12098"/>
                  </a:cubicBezTo>
                  <a:cubicBezTo>
                    <a:pt x="28974" y="12190"/>
                    <a:pt x="29030" y="12263"/>
                    <a:pt x="29085" y="12355"/>
                  </a:cubicBezTo>
                  <a:lnTo>
                    <a:pt x="28993" y="12355"/>
                  </a:lnTo>
                  <a:cubicBezTo>
                    <a:pt x="28901" y="12282"/>
                    <a:pt x="28827" y="12226"/>
                    <a:pt x="28754" y="12153"/>
                  </a:cubicBezTo>
                  <a:cubicBezTo>
                    <a:pt x="28735" y="12134"/>
                    <a:pt x="28717" y="12098"/>
                    <a:pt x="28680" y="12079"/>
                  </a:cubicBezTo>
                  <a:cubicBezTo>
                    <a:pt x="28570" y="11987"/>
                    <a:pt x="28404" y="11822"/>
                    <a:pt x="28386" y="11712"/>
                  </a:cubicBezTo>
                  <a:cubicBezTo>
                    <a:pt x="28386" y="11675"/>
                    <a:pt x="28368" y="11656"/>
                    <a:pt x="28331" y="11656"/>
                  </a:cubicBezTo>
                  <a:cubicBezTo>
                    <a:pt x="28294" y="11675"/>
                    <a:pt x="28276" y="11693"/>
                    <a:pt x="28294" y="11730"/>
                  </a:cubicBezTo>
                  <a:cubicBezTo>
                    <a:pt x="28313" y="11877"/>
                    <a:pt x="28478" y="12043"/>
                    <a:pt x="28607" y="12171"/>
                  </a:cubicBezTo>
                  <a:cubicBezTo>
                    <a:pt x="28643" y="12190"/>
                    <a:pt x="28662" y="12208"/>
                    <a:pt x="28680" y="12226"/>
                  </a:cubicBezTo>
                  <a:cubicBezTo>
                    <a:pt x="28735" y="12263"/>
                    <a:pt x="28791" y="12318"/>
                    <a:pt x="28827" y="12355"/>
                  </a:cubicBezTo>
                  <a:cubicBezTo>
                    <a:pt x="28809" y="12355"/>
                    <a:pt x="28772" y="12355"/>
                    <a:pt x="28754" y="12373"/>
                  </a:cubicBezTo>
                  <a:cubicBezTo>
                    <a:pt x="28699" y="12337"/>
                    <a:pt x="28662" y="12300"/>
                    <a:pt x="28625" y="12282"/>
                  </a:cubicBezTo>
                  <a:cubicBezTo>
                    <a:pt x="28607" y="12263"/>
                    <a:pt x="28588" y="12263"/>
                    <a:pt x="28570" y="12245"/>
                  </a:cubicBezTo>
                  <a:cubicBezTo>
                    <a:pt x="28441" y="12134"/>
                    <a:pt x="28368" y="12061"/>
                    <a:pt x="28349" y="12024"/>
                  </a:cubicBezTo>
                  <a:cubicBezTo>
                    <a:pt x="28349" y="12006"/>
                    <a:pt x="28331" y="11969"/>
                    <a:pt x="28313" y="11969"/>
                  </a:cubicBezTo>
                  <a:cubicBezTo>
                    <a:pt x="28303" y="11964"/>
                    <a:pt x="28294" y="11962"/>
                    <a:pt x="28287" y="11962"/>
                  </a:cubicBezTo>
                  <a:cubicBezTo>
                    <a:pt x="28266" y="11962"/>
                    <a:pt x="28252" y="11979"/>
                    <a:pt x="28239" y="12006"/>
                  </a:cubicBezTo>
                  <a:cubicBezTo>
                    <a:pt x="28221" y="12079"/>
                    <a:pt x="28313" y="12171"/>
                    <a:pt x="28515" y="12318"/>
                  </a:cubicBezTo>
                  <a:cubicBezTo>
                    <a:pt x="28533" y="12337"/>
                    <a:pt x="28533" y="12355"/>
                    <a:pt x="28552" y="12355"/>
                  </a:cubicBezTo>
                  <a:cubicBezTo>
                    <a:pt x="28552" y="12373"/>
                    <a:pt x="28570" y="12373"/>
                    <a:pt x="28588" y="12373"/>
                  </a:cubicBezTo>
                  <a:cubicBezTo>
                    <a:pt x="28349" y="12392"/>
                    <a:pt x="28110" y="12429"/>
                    <a:pt x="27871" y="12465"/>
                  </a:cubicBezTo>
                  <a:cubicBezTo>
                    <a:pt x="26989" y="12631"/>
                    <a:pt x="26198" y="12723"/>
                    <a:pt x="25334" y="12723"/>
                  </a:cubicBezTo>
                  <a:lnTo>
                    <a:pt x="24985" y="12723"/>
                  </a:lnTo>
                  <a:cubicBezTo>
                    <a:pt x="25077" y="12557"/>
                    <a:pt x="25169" y="12373"/>
                    <a:pt x="25261" y="12171"/>
                  </a:cubicBezTo>
                  <a:cubicBezTo>
                    <a:pt x="25298" y="12171"/>
                    <a:pt x="25334" y="12153"/>
                    <a:pt x="25371" y="12153"/>
                  </a:cubicBezTo>
                  <a:cubicBezTo>
                    <a:pt x="25389" y="12134"/>
                    <a:pt x="25426" y="12134"/>
                    <a:pt x="25481" y="12134"/>
                  </a:cubicBezTo>
                  <a:lnTo>
                    <a:pt x="25628" y="12134"/>
                  </a:lnTo>
                  <a:cubicBezTo>
                    <a:pt x="25831" y="12116"/>
                    <a:pt x="26125" y="11969"/>
                    <a:pt x="26143" y="11785"/>
                  </a:cubicBezTo>
                  <a:cubicBezTo>
                    <a:pt x="26162" y="11730"/>
                    <a:pt x="26143" y="11675"/>
                    <a:pt x="26070" y="11638"/>
                  </a:cubicBezTo>
                  <a:cubicBezTo>
                    <a:pt x="26021" y="11620"/>
                    <a:pt x="25970" y="11612"/>
                    <a:pt x="25918" y="11612"/>
                  </a:cubicBezTo>
                  <a:cubicBezTo>
                    <a:pt x="25816" y="11612"/>
                    <a:pt x="25714" y="11644"/>
                    <a:pt x="25628" y="11693"/>
                  </a:cubicBezTo>
                  <a:cubicBezTo>
                    <a:pt x="25537" y="11748"/>
                    <a:pt x="25481" y="11822"/>
                    <a:pt x="25408" y="11914"/>
                  </a:cubicBezTo>
                  <a:cubicBezTo>
                    <a:pt x="25389" y="11932"/>
                    <a:pt x="25371" y="11969"/>
                    <a:pt x="25334" y="11987"/>
                  </a:cubicBezTo>
                  <a:cubicBezTo>
                    <a:pt x="25389" y="11859"/>
                    <a:pt x="25445" y="11712"/>
                    <a:pt x="25481" y="11565"/>
                  </a:cubicBezTo>
                  <a:cubicBezTo>
                    <a:pt x="25481" y="11565"/>
                    <a:pt x="25481" y="11565"/>
                    <a:pt x="25481" y="11546"/>
                  </a:cubicBezTo>
                  <a:lnTo>
                    <a:pt x="25518" y="11546"/>
                  </a:lnTo>
                  <a:cubicBezTo>
                    <a:pt x="25518" y="11528"/>
                    <a:pt x="25518" y="11528"/>
                    <a:pt x="25518" y="11528"/>
                  </a:cubicBezTo>
                  <a:cubicBezTo>
                    <a:pt x="25610" y="11491"/>
                    <a:pt x="25757" y="11473"/>
                    <a:pt x="25923" y="11417"/>
                  </a:cubicBezTo>
                  <a:cubicBezTo>
                    <a:pt x="26070" y="11362"/>
                    <a:pt x="26070" y="11197"/>
                    <a:pt x="26070" y="11123"/>
                  </a:cubicBezTo>
                  <a:cubicBezTo>
                    <a:pt x="26070" y="11050"/>
                    <a:pt x="26033" y="10976"/>
                    <a:pt x="25941" y="10939"/>
                  </a:cubicBezTo>
                  <a:cubicBezTo>
                    <a:pt x="25921" y="10933"/>
                    <a:pt x="25900" y="10930"/>
                    <a:pt x="25878" y="10930"/>
                  </a:cubicBezTo>
                  <a:cubicBezTo>
                    <a:pt x="25779" y="10930"/>
                    <a:pt x="25664" y="10993"/>
                    <a:pt x="25573" y="11068"/>
                  </a:cubicBezTo>
                  <a:cubicBezTo>
                    <a:pt x="25610" y="10884"/>
                    <a:pt x="25610" y="10700"/>
                    <a:pt x="25610" y="10498"/>
                  </a:cubicBezTo>
                  <a:lnTo>
                    <a:pt x="25628" y="10498"/>
                  </a:lnTo>
                  <a:cubicBezTo>
                    <a:pt x="25628" y="10498"/>
                    <a:pt x="25628" y="10517"/>
                    <a:pt x="25628" y="10517"/>
                  </a:cubicBezTo>
                  <a:cubicBezTo>
                    <a:pt x="25684" y="10351"/>
                    <a:pt x="25867" y="10314"/>
                    <a:pt x="26162" y="10278"/>
                  </a:cubicBezTo>
                  <a:cubicBezTo>
                    <a:pt x="26437" y="10222"/>
                    <a:pt x="26364" y="9965"/>
                    <a:pt x="26364" y="9965"/>
                  </a:cubicBezTo>
                  <a:cubicBezTo>
                    <a:pt x="26345" y="9928"/>
                    <a:pt x="26327" y="9873"/>
                    <a:pt x="26290" y="9836"/>
                  </a:cubicBezTo>
                  <a:cubicBezTo>
                    <a:pt x="26235" y="9775"/>
                    <a:pt x="26170" y="9751"/>
                    <a:pt x="26102" y="9751"/>
                  </a:cubicBezTo>
                  <a:cubicBezTo>
                    <a:pt x="25968" y="9751"/>
                    <a:pt x="25825" y="9849"/>
                    <a:pt x="25739" y="9947"/>
                  </a:cubicBezTo>
                  <a:cubicBezTo>
                    <a:pt x="25684" y="10002"/>
                    <a:pt x="25628" y="10075"/>
                    <a:pt x="25592" y="10149"/>
                  </a:cubicBezTo>
                  <a:cubicBezTo>
                    <a:pt x="25592" y="10112"/>
                    <a:pt x="25592" y="10075"/>
                    <a:pt x="25592" y="10039"/>
                  </a:cubicBezTo>
                  <a:cubicBezTo>
                    <a:pt x="25592" y="10039"/>
                    <a:pt x="25592" y="10020"/>
                    <a:pt x="25592" y="10020"/>
                  </a:cubicBezTo>
                  <a:cubicBezTo>
                    <a:pt x="25592" y="10020"/>
                    <a:pt x="25592" y="10002"/>
                    <a:pt x="25592" y="10002"/>
                  </a:cubicBezTo>
                  <a:cubicBezTo>
                    <a:pt x="25592" y="9983"/>
                    <a:pt x="25592" y="9983"/>
                    <a:pt x="25592" y="9965"/>
                  </a:cubicBezTo>
                  <a:cubicBezTo>
                    <a:pt x="25592" y="9928"/>
                    <a:pt x="25610" y="9873"/>
                    <a:pt x="25628" y="9836"/>
                  </a:cubicBezTo>
                  <a:cubicBezTo>
                    <a:pt x="25739" y="9634"/>
                    <a:pt x="25904" y="9597"/>
                    <a:pt x="26033" y="9432"/>
                  </a:cubicBezTo>
                  <a:cubicBezTo>
                    <a:pt x="26070" y="9395"/>
                    <a:pt x="26088" y="9358"/>
                    <a:pt x="26106" y="9303"/>
                  </a:cubicBezTo>
                  <a:cubicBezTo>
                    <a:pt x="26143" y="9193"/>
                    <a:pt x="26106" y="9119"/>
                    <a:pt x="26051" y="9064"/>
                  </a:cubicBezTo>
                  <a:cubicBezTo>
                    <a:pt x="26011" y="9010"/>
                    <a:pt x="25961" y="8976"/>
                    <a:pt x="25901" y="8976"/>
                  </a:cubicBezTo>
                  <a:cubicBezTo>
                    <a:pt x="25879" y="8976"/>
                    <a:pt x="25855" y="8981"/>
                    <a:pt x="25831" y="8991"/>
                  </a:cubicBezTo>
                  <a:cubicBezTo>
                    <a:pt x="25702" y="9009"/>
                    <a:pt x="25592" y="9138"/>
                    <a:pt x="25555" y="9266"/>
                  </a:cubicBezTo>
                  <a:cubicBezTo>
                    <a:pt x="25537" y="9358"/>
                    <a:pt x="25537" y="9432"/>
                    <a:pt x="25518" y="9524"/>
                  </a:cubicBezTo>
                  <a:cubicBezTo>
                    <a:pt x="25500" y="9377"/>
                    <a:pt x="25481" y="9230"/>
                    <a:pt x="25445" y="9101"/>
                  </a:cubicBezTo>
                  <a:cubicBezTo>
                    <a:pt x="25463" y="9101"/>
                    <a:pt x="25481" y="9101"/>
                    <a:pt x="25481" y="9083"/>
                  </a:cubicBezTo>
                  <a:cubicBezTo>
                    <a:pt x="25500" y="9046"/>
                    <a:pt x="25518" y="9027"/>
                    <a:pt x="25537" y="8991"/>
                  </a:cubicBezTo>
                  <a:cubicBezTo>
                    <a:pt x="25555" y="8954"/>
                    <a:pt x="25592" y="8917"/>
                    <a:pt x="25628" y="8880"/>
                  </a:cubicBezTo>
                  <a:cubicBezTo>
                    <a:pt x="25684" y="8844"/>
                    <a:pt x="25720" y="8788"/>
                    <a:pt x="25757" y="8733"/>
                  </a:cubicBezTo>
                  <a:cubicBezTo>
                    <a:pt x="25812" y="8641"/>
                    <a:pt x="25831" y="8513"/>
                    <a:pt x="25776" y="8421"/>
                  </a:cubicBezTo>
                  <a:cubicBezTo>
                    <a:pt x="25730" y="8344"/>
                    <a:pt x="25633" y="8306"/>
                    <a:pt x="25548" y="8306"/>
                  </a:cubicBezTo>
                  <a:cubicBezTo>
                    <a:pt x="25531" y="8306"/>
                    <a:pt x="25515" y="8307"/>
                    <a:pt x="25500" y="8310"/>
                  </a:cubicBezTo>
                  <a:cubicBezTo>
                    <a:pt x="25389" y="8329"/>
                    <a:pt x="25353" y="8402"/>
                    <a:pt x="25353" y="8494"/>
                  </a:cubicBezTo>
                  <a:cubicBezTo>
                    <a:pt x="25334" y="8549"/>
                    <a:pt x="25334" y="8605"/>
                    <a:pt x="25334" y="8678"/>
                  </a:cubicBezTo>
                  <a:cubicBezTo>
                    <a:pt x="25298" y="8568"/>
                    <a:pt x="25261" y="8458"/>
                    <a:pt x="25224" y="8384"/>
                  </a:cubicBezTo>
                  <a:cubicBezTo>
                    <a:pt x="25224" y="8366"/>
                    <a:pt x="25224" y="8366"/>
                    <a:pt x="25224" y="8366"/>
                  </a:cubicBezTo>
                  <a:cubicBezTo>
                    <a:pt x="25224" y="8366"/>
                    <a:pt x="25224" y="8347"/>
                    <a:pt x="25224" y="8347"/>
                  </a:cubicBezTo>
                  <a:cubicBezTo>
                    <a:pt x="25242" y="8329"/>
                    <a:pt x="25242" y="8329"/>
                    <a:pt x="25242" y="8329"/>
                  </a:cubicBezTo>
                  <a:cubicBezTo>
                    <a:pt x="25298" y="8237"/>
                    <a:pt x="25408" y="8163"/>
                    <a:pt x="25518" y="8035"/>
                  </a:cubicBezTo>
                  <a:cubicBezTo>
                    <a:pt x="25628" y="7906"/>
                    <a:pt x="25555" y="7759"/>
                    <a:pt x="25500" y="7704"/>
                  </a:cubicBezTo>
                  <a:cubicBezTo>
                    <a:pt x="25469" y="7643"/>
                    <a:pt x="25414" y="7607"/>
                    <a:pt x="25343" y="7607"/>
                  </a:cubicBezTo>
                  <a:cubicBezTo>
                    <a:pt x="25329" y="7607"/>
                    <a:pt x="25313" y="7609"/>
                    <a:pt x="25298" y="7612"/>
                  </a:cubicBezTo>
                  <a:cubicBezTo>
                    <a:pt x="25150" y="7630"/>
                    <a:pt x="25059" y="7851"/>
                    <a:pt x="25022" y="7998"/>
                  </a:cubicBezTo>
                  <a:cubicBezTo>
                    <a:pt x="25003" y="7961"/>
                    <a:pt x="24967" y="7906"/>
                    <a:pt x="24948" y="7869"/>
                  </a:cubicBezTo>
                  <a:cubicBezTo>
                    <a:pt x="24948" y="7814"/>
                    <a:pt x="24948" y="7759"/>
                    <a:pt x="24948" y="7704"/>
                  </a:cubicBezTo>
                  <a:cubicBezTo>
                    <a:pt x="24967" y="7667"/>
                    <a:pt x="24967" y="7630"/>
                    <a:pt x="24985" y="7594"/>
                  </a:cubicBezTo>
                  <a:cubicBezTo>
                    <a:pt x="24985" y="7575"/>
                    <a:pt x="25003" y="7557"/>
                    <a:pt x="25003" y="7538"/>
                  </a:cubicBezTo>
                  <a:cubicBezTo>
                    <a:pt x="25022" y="7502"/>
                    <a:pt x="25040" y="7483"/>
                    <a:pt x="25040" y="7446"/>
                  </a:cubicBezTo>
                  <a:cubicBezTo>
                    <a:pt x="25095" y="7263"/>
                    <a:pt x="25095" y="6932"/>
                    <a:pt x="24930" y="6840"/>
                  </a:cubicBezTo>
                  <a:cubicBezTo>
                    <a:pt x="24905" y="6823"/>
                    <a:pt x="24880" y="6814"/>
                    <a:pt x="24855" y="6814"/>
                  </a:cubicBezTo>
                  <a:cubicBezTo>
                    <a:pt x="24825" y="6814"/>
                    <a:pt x="24795" y="6828"/>
                    <a:pt x="24764" y="6858"/>
                  </a:cubicBezTo>
                  <a:cubicBezTo>
                    <a:pt x="24654" y="6968"/>
                    <a:pt x="24617" y="7134"/>
                    <a:pt x="24636" y="7281"/>
                  </a:cubicBezTo>
                  <a:cubicBezTo>
                    <a:pt x="24654" y="7391"/>
                    <a:pt x="24709" y="7483"/>
                    <a:pt x="24746" y="7575"/>
                  </a:cubicBezTo>
                  <a:cubicBezTo>
                    <a:pt x="24783" y="7630"/>
                    <a:pt x="24820" y="7685"/>
                    <a:pt x="24838" y="7741"/>
                  </a:cubicBezTo>
                  <a:cubicBezTo>
                    <a:pt x="24856" y="7796"/>
                    <a:pt x="24875" y="7851"/>
                    <a:pt x="24893" y="7906"/>
                  </a:cubicBezTo>
                  <a:cubicBezTo>
                    <a:pt x="24794" y="7792"/>
                    <a:pt x="24650" y="7668"/>
                    <a:pt x="24506" y="7668"/>
                  </a:cubicBezTo>
                  <a:cubicBezTo>
                    <a:pt x="24463" y="7668"/>
                    <a:pt x="24420" y="7679"/>
                    <a:pt x="24378" y="7704"/>
                  </a:cubicBezTo>
                  <a:cubicBezTo>
                    <a:pt x="24360" y="7722"/>
                    <a:pt x="24342" y="7722"/>
                    <a:pt x="24323" y="7741"/>
                  </a:cubicBezTo>
                  <a:cubicBezTo>
                    <a:pt x="24286" y="7777"/>
                    <a:pt x="24268" y="7814"/>
                    <a:pt x="24268" y="7869"/>
                  </a:cubicBezTo>
                  <a:cubicBezTo>
                    <a:pt x="24250" y="8035"/>
                    <a:pt x="24378" y="8145"/>
                    <a:pt x="24507" y="8200"/>
                  </a:cubicBezTo>
                  <a:cubicBezTo>
                    <a:pt x="24691" y="8274"/>
                    <a:pt x="24893" y="8255"/>
                    <a:pt x="25059" y="8347"/>
                  </a:cubicBezTo>
                  <a:cubicBezTo>
                    <a:pt x="25077" y="8384"/>
                    <a:pt x="25095" y="8402"/>
                    <a:pt x="25095" y="8439"/>
                  </a:cubicBezTo>
                  <a:cubicBezTo>
                    <a:pt x="25132" y="8494"/>
                    <a:pt x="25169" y="8568"/>
                    <a:pt x="25187" y="8660"/>
                  </a:cubicBezTo>
                  <a:cubicBezTo>
                    <a:pt x="25095" y="8568"/>
                    <a:pt x="24967" y="8513"/>
                    <a:pt x="24856" y="8458"/>
                  </a:cubicBezTo>
                  <a:cubicBezTo>
                    <a:pt x="24810" y="8439"/>
                    <a:pt x="24764" y="8425"/>
                    <a:pt x="24721" y="8425"/>
                  </a:cubicBezTo>
                  <a:cubicBezTo>
                    <a:pt x="24677" y="8425"/>
                    <a:pt x="24636" y="8439"/>
                    <a:pt x="24599" y="8476"/>
                  </a:cubicBezTo>
                  <a:cubicBezTo>
                    <a:pt x="24581" y="8513"/>
                    <a:pt x="24562" y="8531"/>
                    <a:pt x="24562" y="8568"/>
                  </a:cubicBezTo>
                  <a:cubicBezTo>
                    <a:pt x="24562" y="8549"/>
                    <a:pt x="24562" y="8549"/>
                    <a:pt x="24544" y="8549"/>
                  </a:cubicBezTo>
                  <a:cubicBezTo>
                    <a:pt x="24525" y="8494"/>
                    <a:pt x="24507" y="8458"/>
                    <a:pt x="24452" y="8439"/>
                  </a:cubicBezTo>
                  <a:cubicBezTo>
                    <a:pt x="24437" y="8434"/>
                    <a:pt x="24421" y="8432"/>
                    <a:pt x="24404" y="8432"/>
                  </a:cubicBezTo>
                  <a:cubicBezTo>
                    <a:pt x="24359" y="8432"/>
                    <a:pt x="24308" y="8449"/>
                    <a:pt x="24268" y="8476"/>
                  </a:cubicBezTo>
                  <a:cubicBezTo>
                    <a:pt x="24250" y="8494"/>
                    <a:pt x="24213" y="8494"/>
                    <a:pt x="24194" y="8531"/>
                  </a:cubicBezTo>
                  <a:cubicBezTo>
                    <a:pt x="24176" y="8549"/>
                    <a:pt x="24158" y="8568"/>
                    <a:pt x="24158" y="8605"/>
                  </a:cubicBezTo>
                  <a:cubicBezTo>
                    <a:pt x="24084" y="8770"/>
                    <a:pt x="24084" y="8936"/>
                    <a:pt x="24103" y="9119"/>
                  </a:cubicBezTo>
                  <a:cubicBezTo>
                    <a:pt x="24047" y="9009"/>
                    <a:pt x="23992" y="8899"/>
                    <a:pt x="23955" y="8807"/>
                  </a:cubicBezTo>
                  <a:cubicBezTo>
                    <a:pt x="23974" y="8678"/>
                    <a:pt x="23992" y="8715"/>
                    <a:pt x="24139" y="8549"/>
                  </a:cubicBezTo>
                  <a:cubicBezTo>
                    <a:pt x="24305" y="8384"/>
                    <a:pt x="24305" y="8200"/>
                    <a:pt x="24305" y="8200"/>
                  </a:cubicBezTo>
                  <a:cubicBezTo>
                    <a:pt x="24305" y="8185"/>
                    <a:pt x="24305" y="8174"/>
                    <a:pt x="24305" y="8163"/>
                  </a:cubicBezTo>
                  <a:cubicBezTo>
                    <a:pt x="24286" y="8090"/>
                    <a:pt x="24213" y="8035"/>
                    <a:pt x="24139" y="8035"/>
                  </a:cubicBezTo>
                  <a:cubicBezTo>
                    <a:pt x="24066" y="8035"/>
                    <a:pt x="24011" y="8072"/>
                    <a:pt x="23955" y="8127"/>
                  </a:cubicBezTo>
                  <a:cubicBezTo>
                    <a:pt x="23900" y="8182"/>
                    <a:pt x="23882" y="8255"/>
                    <a:pt x="23864" y="8329"/>
                  </a:cubicBezTo>
                  <a:cubicBezTo>
                    <a:pt x="23845" y="8384"/>
                    <a:pt x="23827" y="8458"/>
                    <a:pt x="23827" y="8531"/>
                  </a:cubicBezTo>
                  <a:lnTo>
                    <a:pt x="23808" y="8531"/>
                  </a:lnTo>
                  <a:cubicBezTo>
                    <a:pt x="23808" y="8494"/>
                    <a:pt x="23790" y="8439"/>
                    <a:pt x="23772" y="8366"/>
                  </a:cubicBezTo>
                  <a:cubicBezTo>
                    <a:pt x="23772" y="8237"/>
                    <a:pt x="23827" y="8182"/>
                    <a:pt x="24029" y="7924"/>
                  </a:cubicBezTo>
                  <a:cubicBezTo>
                    <a:pt x="24231" y="7667"/>
                    <a:pt x="24121" y="7520"/>
                    <a:pt x="24121" y="7520"/>
                  </a:cubicBezTo>
                  <a:lnTo>
                    <a:pt x="24121" y="7520"/>
                  </a:lnTo>
                  <a:cubicBezTo>
                    <a:pt x="24121" y="7520"/>
                    <a:pt x="24121" y="7520"/>
                    <a:pt x="24121" y="7538"/>
                  </a:cubicBezTo>
                  <a:cubicBezTo>
                    <a:pt x="24103" y="7520"/>
                    <a:pt x="24103" y="7502"/>
                    <a:pt x="24084" y="7483"/>
                  </a:cubicBezTo>
                  <a:cubicBezTo>
                    <a:pt x="24057" y="7465"/>
                    <a:pt x="24020" y="7456"/>
                    <a:pt x="23983" y="7456"/>
                  </a:cubicBezTo>
                  <a:cubicBezTo>
                    <a:pt x="23946" y="7456"/>
                    <a:pt x="23909" y="7465"/>
                    <a:pt x="23882" y="7483"/>
                  </a:cubicBezTo>
                  <a:cubicBezTo>
                    <a:pt x="23790" y="7538"/>
                    <a:pt x="23735" y="7630"/>
                    <a:pt x="23698" y="7741"/>
                  </a:cubicBezTo>
                  <a:cubicBezTo>
                    <a:pt x="23698" y="7704"/>
                    <a:pt x="23698" y="7649"/>
                    <a:pt x="23698" y="7612"/>
                  </a:cubicBezTo>
                  <a:cubicBezTo>
                    <a:pt x="23772" y="7575"/>
                    <a:pt x="24323" y="7171"/>
                    <a:pt x="24121" y="6932"/>
                  </a:cubicBezTo>
                  <a:cubicBezTo>
                    <a:pt x="24084" y="6913"/>
                    <a:pt x="24066" y="6877"/>
                    <a:pt x="24029" y="6877"/>
                  </a:cubicBezTo>
                  <a:cubicBezTo>
                    <a:pt x="23974" y="6877"/>
                    <a:pt x="23937" y="6895"/>
                    <a:pt x="23900" y="6913"/>
                  </a:cubicBezTo>
                  <a:cubicBezTo>
                    <a:pt x="23772" y="6968"/>
                    <a:pt x="23698" y="7097"/>
                    <a:pt x="23661" y="7226"/>
                  </a:cubicBezTo>
                  <a:cubicBezTo>
                    <a:pt x="23661" y="7171"/>
                    <a:pt x="23661" y="7134"/>
                    <a:pt x="23661" y="7116"/>
                  </a:cubicBezTo>
                  <a:lnTo>
                    <a:pt x="23661" y="7097"/>
                  </a:lnTo>
                  <a:cubicBezTo>
                    <a:pt x="23680" y="7005"/>
                    <a:pt x="23716" y="6913"/>
                    <a:pt x="23735" y="6803"/>
                  </a:cubicBezTo>
                  <a:cubicBezTo>
                    <a:pt x="23753" y="6711"/>
                    <a:pt x="23772" y="6601"/>
                    <a:pt x="23772" y="6509"/>
                  </a:cubicBezTo>
                  <a:cubicBezTo>
                    <a:pt x="23772" y="6435"/>
                    <a:pt x="23753" y="6343"/>
                    <a:pt x="23680" y="6307"/>
                  </a:cubicBezTo>
                  <a:cubicBezTo>
                    <a:pt x="23652" y="6288"/>
                    <a:pt x="23620" y="6279"/>
                    <a:pt x="23588" y="6279"/>
                  </a:cubicBezTo>
                  <a:cubicBezTo>
                    <a:pt x="23556" y="6279"/>
                    <a:pt x="23523" y="6288"/>
                    <a:pt x="23496" y="6307"/>
                  </a:cubicBezTo>
                  <a:cubicBezTo>
                    <a:pt x="23441" y="6343"/>
                    <a:pt x="23404" y="6417"/>
                    <a:pt x="23404" y="6490"/>
                  </a:cubicBezTo>
                  <a:cubicBezTo>
                    <a:pt x="23386" y="6546"/>
                    <a:pt x="23404" y="6619"/>
                    <a:pt x="23404" y="6674"/>
                  </a:cubicBezTo>
                  <a:cubicBezTo>
                    <a:pt x="23441" y="6803"/>
                    <a:pt x="23477" y="6913"/>
                    <a:pt x="23551" y="7024"/>
                  </a:cubicBezTo>
                  <a:cubicBezTo>
                    <a:pt x="23588" y="7042"/>
                    <a:pt x="23606" y="7079"/>
                    <a:pt x="23625" y="7116"/>
                  </a:cubicBezTo>
                  <a:lnTo>
                    <a:pt x="23606" y="7483"/>
                  </a:lnTo>
                  <a:cubicBezTo>
                    <a:pt x="23588" y="7446"/>
                    <a:pt x="23569" y="7410"/>
                    <a:pt x="23551" y="7373"/>
                  </a:cubicBezTo>
                  <a:cubicBezTo>
                    <a:pt x="23514" y="7318"/>
                    <a:pt x="23496" y="7263"/>
                    <a:pt x="23477" y="7226"/>
                  </a:cubicBezTo>
                  <a:cubicBezTo>
                    <a:pt x="23441" y="7152"/>
                    <a:pt x="23386" y="7060"/>
                    <a:pt x="23330" y="7024"/>
                  </a:cubicBezTo>
                  <a:cubicBezTo>
                    <a:pt x="23294" y="6987"/>
                    <a:pt x="23227" y="6951"/>
                    <a:pt x="23164" y="6951"/>
                  </a:cubicBezTo>
                  <a:cubicBezTo>
                    <a:pt x="23130" y="6951"/>
                    <a:pt x="23098" y="6961"/>
                    <a:pt x="23073" y="6987"/>
                  </a:cubicBezTo>
                  <a:cubicBezTo>
                    <a:pt x="23073" y="6987"/>
                    <a:pt x="23055" y="6987"/>
                    <a:pt x="23055" y="7005"/>
                  </a:cubicBezTo>
                  <a:cubicBezTo>
                    <a:pt x="23036" y="7024"/>
                    <a:pt x="23036" y="7042"/>
                    <a:pt x="23018" y="7060"/>
                  </a:cubicBezTo>
                  <a:cubicBezTo>
                    <a:pt x="22999" y="7134"/>
                    <a:pt x="22999" y="7226"/>
                    <a:pt x="23055" y="7299"/>
                  </a:cubicBezTo>
                  <a:cubicBezTo>
                    <a:pt x="23147" y="7410"/>
                    <a:pt x="23422" y="7520"/>
                    <a:pt x="23514" y="7575"/>
                  </a:cubicBezTo>
                  <a:cubicBezTo>
                    <a:pt x="23533" y="7594"/>
                    <a:pt x="23533" y="7594"/>
                    <a:pt x="23551" y="7612"/>
                  </a:cubicBezTo>
                  <a:cubicBezTo>
                    <a:pt x="23569" y="7612"/>
                    <a:pt x="23588" y="7630"/>
                    <a:pt x="23588" y="7649"/>
                  </a:cubicBezTo>
                  <a:cubicBezTo>
                    <a:pt x="23588" y="7722"/>
                    <a:pt x="23588" y="7796"/>
                    <a:pt x="23606" y="7906"/>
                  </a:cubicBezTo>
                  <a:cubicBezTo>
                    <a:pt x="23588" y="7869"/>
                    <a:pt x="23569" y="7851"/>
                    <a:pt x="23551" y="7833"/>
                  </a:cubicBezTo>
                  <a:cubicBezTo>
                    <a:pt x="23533" y="7796"/>
                    <a:pt x="23496" y="7777"/>
                    <a:pt x="23459" y="7741"/>
                  </a:cubicBezTo>
                  <a:cubicBezTo>
                    <a:pt x="23441" y="7722"/>
                    <a:pt x="23441" y="7704"/>
                    <a:pt x="23404" y="7685"/>
                  </a:cubicBezTo>
                  <a:cubicBezTo>
                    <a:pt x="23404" y="7667"/>
                    <a:pt x="23386" y="7667"/>
                    <a:pt x="23367" y="7649"/>
                  </a:cubicBezTo>
                  <a:cubicBezTo>
                    <a:pt x="23333" y="7642"/>
                    <a:pt x="23297" y="7638"/>
                    <a:pt x="23262" y="7638"/>
                  </a:cubicBezTo>
                  <a:cubicBezTo>
                    <a:pt x="23202" y="7638"/>
                    <a:pt x="23145" y="7650"/>
                    <a:pt x="23110" y="7685"/>
                  </a:cubicBezTo>
                  <a:cubicBezTo>
                    <a:pt x="23091" y="7722"/>
                    <a:pt x="23073" y="7759"/>
                    <a:pt x="23073" y="7796"/>
                  </a:cubicBezTo>
                  <a:cubicBezTo>
                    <a:pt x="23073" y="7796"/>
                    <a:pt x="23055" y="7943"/>
                    <a:pt x="23220" y="7998"/>
                  </a:cubicBezTo>
                  <a:cubicBezTo>
                    <a:pt x="23367" y="8035"/>
                    <a:pt x="23551" y="8127"/>
                    <a:pt x="23625" y="8200"/>
                  </a:cubicBezTo>
                  <a:cubicBezTo>
                    <a:pt x="23625" y="8200"/>
                    <a:pt x="23643" y="8200"/>
                    <a:pt x="23643" y="8219"/>
                  </a:cubicBezTo>
                  <a:cubicBezTo>
                    <a:pt x="23661" y="8310"/>
                    <a:pt x="23680" y="8421"/>
                    <a:pt x="23716" y="8531"/>
                  </a:cubicBezTo>
                  <a:cubicBezTo>
                    <a:pt x="23661" y="8476"/>
                    <a:pt x="23588" y="8421"/>
                    <a:pt x="23533" y="8366"/>
                  </a:cubicBezTo>
                  <a:cubicBezTo>
                    <a:pt x="23514" y="8329"/>
                    <a:pt x="23477" y="8310"/>
                    <a:pt x="23459" y="8292"/>
                  </a:cubicBezTo>
                  <a:cubicBezTo>
                    <a:pt x="23404" y="8255"/>
                    <a:pt x="23349" y="8255"/>
                    <a:pt x="23294" y="8255"/>
                  </a:cubicBezTo>
                  <a:cubicBezTo>
                    <a:pt x="23220" y="8255"/>
                    <a:pt x="23128" y="8292"/>
                    <a:pt x="23091" y="8347"/>
                  </a:cubicBezTo>
                  <a:cubicBezTo>
                    <a:pt x="23055" y="8384"/>
                    <a:pt x="23018" y="8439"/>
                    <a:pt x="23036" y="8494"/>
                  </a:cubicBezTo>
                  <a:cubicBezTo>
                    <a:pt x="23036" y="8494"/>
                    <a:pt x="23018" y="8697"/>
                    <a:pt x="23275" y="8697"/>
                  </a:cubicBezTo>
                  <a:cubicBezTo>
                    <a:pt x="23454" y="8697"/>
                    <a:pt x="23541" y="8666"/>
                    <a:pt x="23611" y="8666"/>
                  </a:cubicBezTo>
                  <a:cubicBezTo>
                    <a:pt x="23635" y="8666"/>
                    <a:pt x="23657" y="8669"/>
                    <a:pt x="23680" y="8678"/>
                  </a:cubicBezTo>
                  <a:cubicBezTo>
                    <a:pt x="23716" y="8697"/>
                    <a:pt x="23753" y="8715"/>
                    <a:pt x="23790" y="8715"/>
                  </a:cubicBezTo>
                  <a:cubicBezTo>
                    <a:pt x="23790" y="8733"/>
                    <a:pt x="23790" y="8733"/>
                    <a:pt x="23790" y="8733"/>
                  </a:cubicBezTo>
                  <a:lnTo>
                    <a:pt x="23827" y="8733"/>
                  </a:lnTo>
                  <a:lnTo>
                    <a:pt x="23827" y="8752"/>
                  </a:lnTo>
                  <a:cubicBezTo>
                    <a:pt x="23864" y="8825"/>
                    <a:pt x="23919" y="8936"/>
                    <a:pt x="23974" y="9064"/>
                  </a:cubicBezTo>
                  <a:cubicBezTo>
                    <a:pt x="23937" y="9027"/>
                    <a:pt x="23882" y="8991"/>
                    <a:pt x="23827" y="8954"/>
                  </a:cubicBezTo>
                  <a:cubicBezTo>
                    <a:pt x="23752" y="8924"/>
                    <a:pt x="23677" y="8894"/>
                    <a:pt x="23592" y="8894"/>
                  </a:cubicBezTo>
                  <a:cubicBezTo>
                    <a:pt x="23572" y="8894"/>
                    <a:pt x="23553" y="8895"/>
                    <a:pt x="23533" y="8899"/>
                  </a:cubicBezTo>
                  <a:cubicBezTo>
                    <a:pt x="23514" y="8917"/>
                    <a:pt x="23477" y="8936"/>
                    <a:pt x="23459" y="8954"/>
                  </a:cubicBezTo>
                  <a:cubicBezTo>
                    <a:pt x="23441" y="8936"/>
                    <a:pt x="23404" y="8917"/>
                    <a:pt x="23367" y="8899"/>
                  </a:cubicBezTo>
                  <a:cubicBezTo>
                    <a:pt x="23330" y="8899"/>
                    <a:pt x="23275" y="8899"/>
                    <a:pt x="23238" y="8917"/>
                  </a:cubicBezTo>
                  <a:cubicBezTo>
                    <a:pt x="23165" y="8936"/>
                    <a:pt x="23128" y="9009"/>
                    <a:pt x="23128" y="9083"/>
                  </a:cubicBezTo>
                  <a:cubicBezTo>
                    <a:pt x="23110" y="9138"/>
                    <a:pt x="23128" y="9211"/>
                    <a:pt x="23147" y="9285"/>
                  </a:cubicBezTo>
                  <a:cubicBezTo>
                    <a:pt x="23165" y="9395"/>
                    <a:pt x="23202" y="9505"/>
                    <a:pt x="23257" y="9616"/>
                  </a:cubicBezTo>
                  <a:cubicBezTo>
                    <a:pt x="23202" y="9579"/>
                    <a:pt x="23165" y="9561"/>
                    <a:pt x="23128" y="9524"/>
                  </a:cubicBezTo>
                  <a:lnTo>
                    <a:pt x="23110" y="9524"/>
                  </a:lnTo>
                  <a:cubicBezTo>
                    <a:pt x="23055" y="9395"/>
                    <a:pt x="23018" y="9248"/>
                    <a:pt x="23018" y="9101"/>
                  </a:cubicBezTo>
                  <a:cubicBezTo>
                    <a:pt x="23018" y="9027"/>
                    <a:pt x="23036" y="8954"/>
                    <a:pt x="23036" y="8880"/>
                  </a:cubicBezTo>
                  <a:cubicBezTo>
                    <a:pt x="23018" y="8807"/>
                    <a:pt x="22981" y="8733"/>
                    <a:pt x="22908" y="8697"/>
                  </a:cubicBezTo>
                  <a:cubicBezTo>
                    <a:pt x="22886" y="8683"/>
                    <a:pt x="22863" y="8677"/>
                    <a:pt x="22838" y="8677"/>
                  </a:cubicBezTo>
                  <a:cubicBezTo>
                    <a:pt x="22799" y="8677"/>
                    <a:pt x="22758" y="8692"/>
                    <a:pt x="22724" y="8715"/>
                  </a:cubicBezTo>
                  <a:cubicBezTo>
                    <a:pt x="22669" y="8752"/>
                    <a:pt x="22632" y="8807"/>
                    <a:pt x="22613" y="8880"/>
                  </a:cubicBezTo>
                  <a:cubicBezTo>
                    <a:pt x="22595" y="8954"/>
                    <a:pt x="22595" y="9046"/>
                    <a:pt x="22613" y="9138"/>
                  </a:cubicBezTo>
                  <a:cubicBezTo>
                    <a:pt x="22650" y="9248"/>
                    <a:pt x="22724" y="9340"/>
                    <a:pt x="22816" y="9414"/>
                  </a:cubicBezTo>
                  <a:cubicBezTo>
                    <a:pt x="22871" y="9469"/>
                    <a:pt x="22944" y="9505"/>
                    <a:pt x="22999" y="9542"/>
                  </a:cubicBezTo>
                  <a:cubicBezTo>
                    <a:pt x="23036" y="9561"/>
                    <a:pt x="23073" y="9579"/>
                    <a:pt x="23091" y="9579"/>
                  </a:cubicBezTo>
                  <a:cubicBezTo>
                    <a:pt x="23091" y="9579"/>
                    <a:pt x="23128" y="9597"/>
                    <a:pt x="23147" y="9597"/>
                  </a:cubicBezTo>
                  <a:cubicBezTo>
                    <a:pt x="23165" y="9616"/>
                    <a:pt x="23183" y="9653"/>
                    <a:pt x="23183" y="9653"/>
                  </a:cubicBezTo>
                  <a:cubicBezTo>
                    <a:pt x="23220" y="9689"/>
                    <a:pt x="23275" y="9744"/>
                    <a:pt x="23330" y="9800"/>
                  </a:cubicBezTo>
                  <a:cubicBezTo>
                    <a:pt x="23262" y="9751"/>
                    <a:pt x="23179" y="9728"/>
                    <a:pt x="23097" y="9728"/>
                  </a:cubicBezTo>
                  <a:cubicBezTo>
                    <a:pt x="23023" y="9728"/>
                    <a:pt x="22950" y="9747"/>
                    <a:pt x="22889" y="9781"/>
                  </a:cubicBezTo>
                  <a:cubicBezTo>
                    <a:pt x="22816" y="9818"/>
                    <a:pt x="22779" y="9855"/>
                    <a:pt x="22760" y="9910"/>
                  </a:cubicBezTo>
                  <a:lnTo>
                    <a:pt x="22742" y="9910"/>
                  </a:lnTo>
                  <a:cubicBezTo>
                    <a:pt x="22727" y="9849"/>
                    <a:pt x="22661" y="9813"/>
                    <a:pt x="22597" y="9813"/>
                  </a:cubicBezTo>
                  <a:cubicBezTo>
                    <a:pt x="22584" y="9813"/>
                    <a:pt x="22571" y="9815"/>
                    <a:pt x="22558" y="9818"/>
                  </a:cubicBezTo>
                  <a:cubicBezTo>
                    <a:pt x="22485" y="9818"/>
                    <a:pt x="22430" y="9873"/>
                    <a:pt x="22393" y="9947"/>
                  </a:cubicBezTo>
                  <a:cubicBezTo>
                    <a:pt x="22356" y="10002"/>
                    <a:pt x="22356" y="10075"/>
                    <a:pt x="22338" y="10149"/>
                  </a:cubicBezTo>
                  <a:cubicBezTo>
                    <a:pt x="22338" y="10222"/>
                    <a:pt x="22338" y="10296"/>
                    <a:pt x="22356" y="10370"/>
                  </a:cubicBezTo>
                  <a:lnTo>
                    <a:pt x="22338" y="10370"/>
                  </a:lnTo>
                  <a:cubicBezTo>
                    <a:pt x="22319" y="10333"/>
                    <a:pt x="22301" y="10278"/>
                    <a:pt x="22264" y="10222"/>
                  </a:cubicBezTo>
                  <a:cubicBezTo>
                    <a:pt x="22246" y="10094"/>
                    <a:pt x="22282" y="10039"/>
                    <a:pt x="22430" y="9744"/>
                  </a:cubicBezTo>
                  <a:cubicBezTo>
                    <a:pt x="22577" y="9450"/>
                    <a:pt x="22430" y="9322"/>
                    <a:pt x="22430" y="9322"/>
                  </a:cubicBezTo>
                  <a:cubicBezTo>
                    <a:pt x="22430" y="9322"/>
                    <a:pt x="22411" y="9303"/>
                    <a:pt x="22393" y="9285"/>
                  </a:cubicBezTo>
                  <a:cubicBezTo>
                    <a:pt x="22379" y="9280"/>
                    <a:pt x="22363" y="9278"/>
                    <a:pt x="22346" y="9278"/>
                  </a:cubicBezTo>
                  <a:cubicBezTo>
                    <a:pt x="22294" y="9278"/>
                    <a:pt x="22232" y="9299"/>
                    <a:pt x="22191" y="9340"/>
                  </a:cubicBezTo>
                  <a:cubicBezTo>
                    <a:pt x="22117" y="9395"/>
                    <a:pt x="22080" y="9505"/>
                    <a:pt x="22062" y="9616"/>
                  </a:cubicBezTo>
                  <a:cubicBezTo>
                    <a:pt x="22062" y="9579"/>
                    <a:pt x="22043" y="9542"/>
                    <a:pt x="22043" y="9505"/>
                  </a:cubicBezTo>
                  <a:cubicBezTo>
                    <a:pt x="22099" y="9432"/>
                    <a:pt x="22558" y="8936"/>
                    <a:pt x="22319" y="8752"/>
                  </a:cubicBezTo>
                  <a:lnTo>
                    <a:pt x="22301" y="8752"/>
                  </a:lnTo>
                  <a:cubicBezTo>
                    <a:pt x="22282" y="8715"/>
                    <a:pt x="22246" y="8715"/>
                    <a:pt x="22209" y="8715"/>
                  </a:cubicBezTo>
                  <a:cubicBezTo>
                    <a:pt x="22172" y="8715"/>
                    <a:pt x="22117" y="8733"/>
                    <a:pt x="22099" y="8770"/>
                  </a:cubicBezTo>
                  <a:cubicBezTo>
                    <a:pt x="21988" y="8862"/>
                    <a:pt x="21933" y="8991"/>
                    <a:pt x="21933" y="9119"/>
                  </a:cubicBezTo>
                  <a:cubicBezTo>
                    <a:pt x="21915" y="9064"/>
                    <a:pt x="21896" y="9027"/>
                    <a:pt x="21896" y="9009"/>
                  </a:cubicBezTo>
                  <a:cubicBezTo>
                    <a:pt x="21915" y="8899"/>
                    <a:pt x="21915" y="8807"/>
                    <a:pt x="21915" y="8697"/>
                  </a:cubicBezTo>
                  <a:cubicBezTo>
                    <a:pt x="21915" y="8605"/>
                    <a:pt x="21915" y="8494"/>
                    <a:pt x="21878" y="8402"/>
                  </a:cubicBezTo>
                  <a:cubicBezTo>
                    <a:pt x="21860" y="8329"/>
                    <a:pt x="21823" y="8255"/>
                    <a:pt x="21768" y="8219"/>
                  </a:cubicBezTo>
                  <a:cubicBezTo>
                    <a:pt x="21749" y="8214"/>
                    <a:pt x="21731" y="8212"/>
                    <a:pt x="21713" y="8212"/>
                  </a:cubicBezTo>
                  <a:cubicBezTo>
                    <a:pt x="21660" y="8212"/>
                    <a:pt x="21611" y="8232"/>
                    <a:pt x="21584" y="8274"/>
                  </a:cubicBezTo>
                  <a:cubicBezTo>
                    <a:pt x="21529" y="8310"/>
                    <a:pt x="21510" y="8384"/>
                    <a:pt x="21510" y="8458"/>
                  </a:cubicBezTo>
                  <a:cubicBezTo>
                    <a:pt x="21529" y="8513"/>
                    <a:pt x="21547" y="8586"/>
                    <a:pt x="21565" y="8641"/>
                  </a:cubicBezTo>
                  <a:cubicBezTo>
                    <a:pt x="21621" y="8752"/>
                    <a:pt x="21694" y="8862"/>
                    <a:pt x="21786" y="8936"/>
                  </a:cubicBezTo>
                  <a:cubicBezTo>
                    <a:pt x="21804" y="8972"/>
                    <a:pt x="21841" y="8991"/>
                    <a:pt x="21860" y="9027"/>
                  </a:cubicBezTo>
                  <a:lnTo>
                    <a:pt x="21915" y="9395"/>
                  </a:lnTo>
                  <a:cubicBezTo>
                    <a:pt x="21896" y="9358"/>
                    <a:pt x="21878" y="9322"/>
                    <a:pt x="21841" y="9285"/>
                  </a:cubicBezTo>
                  <a:lnTo>
                    <a:pt x="21731" y="9156"/>
                  </a:lnTo>
                  <a:cubicBezTo>
                    <a:pt x="21694" y="9101"/>
                    <a:pt x="21639" y="9027"/>
                    <a:pt x="21565" y="8991"/>
                  </a:cubicBezTo>
                  <a:cubicBezTo>
                    <a:pt x="21529" y="8972"/>
                    <a:pt x="21478" y="8959"/>
                    <a:pt x="21430" y="8959"/>
                  </a:cubicBezTo>
                  <a:cubicBezTo>
                    <a:pt x="21382" y="8959"/>
                    <a:pt x="21336" y="8972"/>
                    <a:pt x="21308" y="9009"/>
                  </a:cubicBezTo>
                  <a:cubicBezTo>
                    <a:pt x="21290" y="9009"/>
                    <a:pt x="21290" y="9027"/>
                    <a:pt x="21290" y="9027"/>
                  </a:cubicBezTo>
                  <a:cubicBezTo>
                    <a:pt x="21271" y="9046"/>
                    <a:pt x="21271" y="9083"/>
                    <a:pt x="21271" y="9101"/>
                  </a:cubicBezTo>
                  <a:cubicBezTo>
                    <a:pt x="21271" y="9156"/>
                    <a:pt x="21271" y="9248"/>
                    <a:pt x="21345" y="9322"/>
                  </a:cubicBezTo>
                  <a:cubicBezTo>
                    <a:pt x="21455" y="9414"/>
                    <a:pt x="21749" y="9469"/>
                    <a:pt x="21860" y="9505"/>
                  </a:cubicBezTo>
                  <a:cubicBezTo>
                    <a:pt x="21878" y="9505"/>
                    <a:pt x="21878" y="9505"/>
                    <a:pt x="21896" y="9524"/>
                  </a:cubicBezTo>
                  <a:cubicBezTo>
                    <a:pt x="21915" y="9524"/>
                    <a:pt x="21933" y="9542"/>
                    <a:pt x="21952" y="9561"/>
                  </a:cubicBezTo>
                  <a:cubicBezTo>
                    <a:pt x="21970" y="9616"/>
                    <a:pt x="21988" y="9708"/>
                    <a:pt x="22007" y="9800"/>
                  </a:cubicBezTo>
                  <a:cubicBezTo>
                    <a:pt x="21988" y="9781"/>
                    <a:pt x="21970" y="9763"/>
                    <a:pt x="21952" y="9744"/>
                  </a:cubicBezTo>
                  <a:cubicBezTo>
                    <a:pt x="21915" y="9726"/>
                    <a:pt x="21878" y="9708"/>
                    <a:pt x="21841" y="9671"/>
                  </a:cubicBezTo>
                  <a:cubicBezTo>
                    <a:pt x="21823" y="9653"/>
                    <a:pt x="21804" y="9634"/>
                    <a:pt x="21768" y="9616"/>
                  </a:cubicBezTo>
                  <a:lnTo>
                    <a:pt x="21713" y="9616"/>
                  </a:lnTo>
                  <a:cubicBezTo>
                    <a:pt x="21695" y="9611"/>
                    <a:pt x="21676" y="9609"/>
                    <a:pt x="21656" y="9609"/>
                  </a:cubicBezTo>
                  <a:cubicBezTo>
                    <a:pt x="21590" y="9609"/>
                    <a:pt x="21516" y="9633"/>
                    <a:pt x="21474" y="9689"/>
                  </a:cubicBezTo>
                  <a:cubicBezTo>
                    <a:pt x="21474" y="9726"/>
                    <a:pt x="21455" y="9763"/>
                    <a:pt x="21474" y="9800"/>
                  </a:cubicBezTo>
                  <a:cubicBezTo>
                    <a:pt x="21474" y="9800"/>
                    <a:pt x="21474" y="9965"/>
                    <a:pt x="21657" y="9965"/>
                  </a:cubicBezTo>
                  <a:cubicBezTo>
                    <a:pt x="21804" y="9983"/>
                    <a:pt x="21988" y="10020"/>
                    <a:pt x="22099" y="10075"/>
                  </a:cubicBezTo>
                  <a:cubicBezTo>
                    <a:pt x="22099" y="10094"/>
                    <a:pt x="22099" y="10094"/>
                    <a:pt x="22099" y="10094"/>
                  </a:cubicBezTo>
                  <a:cubicBezTo>
                    <a:pt x="22154" y="10186"/>
                    <a:pt x="22191" y="10296"/>
                    <a:pt x="22246" y="10388"/>
                  </a:cubicBezTo>
                  <a:cubicBezTo>
                    <a:pt x="22191" y="10333"/>
                    <a:pt x="22099" y="10296"/>
                    <a:pt x="22025" y="10259"/>
                  </a:cubicBezTo>
                  <a:cubicBezTo>
                    <a:pt x="22007" y="10241"/>
                    <a:pt x="21970" y="10222"/>
                    <a:pt x="21933" y="10204"/>
                  </a:cubicBezTo>
                  <a:cubicBezTo>
                    <a:pt x="21906" y="10195"/>
                    <a:pt x="21878" y="10190"/>
                    <a:pt x="21850" y="10190"/>
                  </a:cubicBezTo>
                  <a:cubicBezTo>
                    <a:pt x="21823" y="10190"/>
                    <a:pt x="21795" y="10195"/>
                    <a:pt x="21768" y="10204"/>
                  </a:cubicBezTo>
                  <a:cubicBezTo>
                    <a:pt x="21694" y="10222"/>
                    <a:pt x="21621" y="10278"/>
                    <a:pt x="21584" y="10333"/>
                  </a:cubicBezTo>
                  <a:cubicBezTo>
                    <a:pt x="21565" y="10388"/>
                    <a:pt x="21547" y="10443"/>
                    <a:pt x="21565" y="10498"/>
                  </a:cubicBezTo>
                  <a:cubicBezTo>
                    <a:pt x="21565" y="10498"/>
                    <a:pt x="21594" y="10655"/>
                    <a:pt x="21764" y="10655"/>
                  </a:cubicBezTo>
                  <a:cubicBezTo>
                    <a:pt x="21787" y="10655"/>
                    <a:pt x="21813" y="10652"/>
                    <a:pt x="21841" y="10645"/>
                  </a:cubicBezTo>
                  <a:cubicBezTo>
                    <a:pt x="22071" y="10596"/>
                    <a:pt x="22125" y="10532"/>
                    <a:pt x="22212" y="10532"/>
                  </a:cubicBezTo>
                  <a:cubicBezTo>
                    <a:pt x="22223" y="10532"/>
                    <a:pt x="22234" y="10533"/>
                    <a:pt x="22246" y="10535"/>
                  </a:cubicBezTo>
                  <a:cubicBezTo>
                    <a:pt x="22282" y="10553"/>
                    <a:pt x="22319" y="10553"/>
                    <a:pt x="22356" y="10572"/>
                  </a:cubicBezTo>
                  <a:lnTo>
                    <a:pt x="22393" y="10572"/>
                  </a:lnTo>
                  <a:cubicBezTo>
                    <a:pt x="22448" y="10645"/>
                    <a:pt x="22521" y="10737"/>
                    <a:pt x="22613" y="10848"/>
                  </a:cubicBezTo>
                  <a:cubicBezTo>
                    <a:pt x="22558" y="10829"/>
                    <a:pt x="22503" y="10792"/>
                    <a:pt x="22448" y="10792"/>
                  </a:cubicBezTo>
                  <a:cubicBezTo>
                    <a:pt x="22402" y="10774"/>
                    <a:pt x="22351" y="10765"/>
                    <a:pt x="22301" y="10765"/>
                  </a:cubicBezTo>
                  <a:cubicBezTo>
                    <a:pt x="22250" y="10765"/>
                    <a:pt x="22200" y="10774"/>
                    <a:pt x="22154" y="10792"/>
                  </a:cubicBezTo>
                  <a:cubicBezTo>
                    <a:pt x="22080" y="10829"/>
                    <a:pt x="22025" y="10939"/>
                    <a:pt x="22062" y="11013"/>
                  </a:cubicBezTo>
                  <a:lnTo>
                    <a:pt x="22043" y="11013"/>
                  </a:lnTo>
                  <a:cubicBezTo>
                    <a:pt x="22043" y="11013"/>
                    <a:pt x="22062" y="11013"/>
                    <a:pt x="22062" y="11031"/>
                  </a:cubicBezTo>
                  <a:cubicBezTo>
                    <a:pt x="21896" y="11142"/>
                    <a:pt x="21933" y="11381"/>
                    <a:pt x="21970" y="11546"/>
                  </a:cubicBezTo>
                  <a:cubicBezTo>
                    <a:pt x="21952" y="11509"/>
                    <a:pt x="21933" y="11491"/>
                    <a:pt x="21915" y="11454"/>
                  </a:cubicBezTo>
                  <a:cubicBezTo>
                    <a:pt x="21915" y="11381"/>
                    <a:pt x="21896" y="11307"/>
                    <a:pt x="21878" y="11252"/>
                  </a:cubicBezTo>
                  <a:cubicBezTo>
                    <a:pt x="21841" y="11142"/>
                    <a:pt x="21823" y="11050"/>
                    <a:pt x="21768" y="10976"/>
                  </a:cubicBezTo>
                  <a:cubicBezTo>
                    <a:pt x="21694" y="10866"/>
                    <a:pt x="21565" y="10756"/>
                    <a:pt x="21437" y="10756"/>
                  </a:cubicBezTo>
                  <a:cubicBezTo>
                    <a:pt x="21363" y="10756"/>
                    <a:pt x="21326" y="10792"/>
                    <a:pt x="21308" y="10829"/>
                  </a:cubicBezTo>
                  <a:cubicBezTo>
                    <a:pt x="21235" y="11013"/>
                    <a:pt x="21437" y="11252"/>
                    <a:pt x="21602" y="11344"/>
                  </a:cubicBezTo>
                  <a:cubicBezTo>
                    <a:pt x="21621" y="11344"/>
                    <a:pt x="21639" y="11362"/>
                    <a:pt x="21657" y="11381"/>
                  </a:cubicBezTo>
                  <a:cubicBezTo>
                    <a:pt x="21694" y="11381"/>
                    <a:pt x="21713" y="11399"/>
                    <a:pt x="21731" y="11399"/>
                  </a:cubicBezTo>
                  <a:cubicBezTo>
                    <a:pt x="21768" y="11436"/>
                    <a:pt x="21786" y="11454"/>
                    <a:pt x="21804" y="11473"/>
                  </a:cubicBezTo>
                  <a:cubicBezTo>
                    <a:pt x="21841" y="11491"/>
                    <a:pt x="21860" y="11509"/>
                    <a:pt x="21896" y="11546"/>
                  </a:cubicBezTo>
                  <a:cubicBezTo>
                    <a:pt x="21896" y="11565"/>
                    <a:pt x="21915" y="11601"/>
                    <a:pt x="21915" y="11620"/>
                  </a:cubicBezTo>
                  <a:cubicBezTo>
                    <a:pt x="21836" y="11586"/>
                    <a:pt x="21736" y="11552"/>
                    <a:pt x="21646" y="11552"/>
                  </a:cubicBezTo>
                  <a:cubicBezTo>
                    <a:pt x="21588" y="11552"/>
                    <a:pt x="21535" y="11566"/>
                    <a:pt x="21492" y="11601"/>
                  </a:cubicBezTo>
                  <a:cubicBezTo>
                    <a:pt x="21437" y="11656"/>
                    <a:pt x="21418" y="11730"/>
                    <a:pt x="21437" y="11785"/>
                  </a:cubicBezTo>
                  <a:cubicBezTo>
                    <a:pt x="21455" y="11877"/>
                    <a:pt x="21510" y="12006"/>
                    <a:pt x="21657" y="12006"/>
                  </a:cubicBezTo>
                  <a:cubicBezTo>
                    <a:pt x="21790" y="12006"/>
                    <a:pt x="21899" y="11982"/>
                    <a:pt x="21984" y="11982"/>
                  </a:cubicBezTo>
                  <a:cubicBezTo>
                    <a:pt x="22005" y="11982"/>
                    <a:pt x="22025" y="11984"/>
                    <a:pt x="22043" y="11987"/>
                  </a:cubicBezTo>
                  <a:lnTo>
                    <a:pt x="22080" y="11987"/>
                  </a:lnTo>
                  <a:cubicBezTo>
                    <a:pt x="22117" y="12079"/>
                    <a:pt x="22154" y="12153"/>
                    <a:pt x="22209" y="12245"/>
                  </a:cubicBezTo>
                  <a:cubicBezTo>
                    <a:pt x="22191" y="12226"/>
                    <a:pt x="22172" y="12208"/>
                    <a:pt x="22135" y="12190"/>
                  </a:cubicBezTo>
                  <a:cubicBezTo>
                    <a:pt x="22074" y="12141"/>
                    <a:pt x="21988" y="12108"/>
                    <a:pt x="21905" y="12108"/>
                  </a:cubicBezTo>
                  <a:cubicBezTo>
                    <a:pt x="21864" y="12108"/>
                    <a:pt x="21823" y="12116"/>
                    <a:pt x="21786" y="12134"/>
                  </a:cubicBezTo>
                  <a:cubicBezTo>
                    <a:pt x="21694" y="12171"/>
                    <a:pt x="21657" y="12245"/>
                    <a:pt x="21657" y="12318"/>
                  </a:cubicBezTo>
                  <a:cubicBezTo>
                    <a:pt x="21657" y="12373"/>
                    <a:pt x="21676" y="12465"/>
                    <a:pt x="21768" y="12539"/>
                  </a:cubicBezTo>
                  <a:cubicBezTo>
                    <a:pt x="21804" y="12557"/>
                    <a:pt x="21841" y="12576"/>
                    <a:pt x="21896" y="12576"/>
                  </a:cubicBezTo>
                  <a:cubicBezTo>
                    <a:pt x="21965" y="12596"/>
                    <a:pt x="22029" y="12599"/>
                    <a:pt x="22092" y="12599"/>
                  </a:cubicBezTo>
                  <a:cubicBezTo>
                    <a:pt x="22112" y="12599"/>
                    <a:pt x="22133" y="12599"/>
                    <a:pt x="22154" y="12599"/>
                  </a:cubicBezTo>
                  <a:cubicBezTo>
                    <a:pt x="22236" y="12599"/>
                    <a:pt x="22319" y="12603"/>
                    <a:pt x="22411" y="12649"/>
                  </a:cubicBezTo>
                  <a:lnTo>
                    <a:pt x="22448" y="12649"/>
                  </a:lnTo>
                  <a:cubicBezTo>
                    <a:pt x="22466" y="12686"/>
                    <a:pt x="22503" y="12741"/>
                    <a:pt x="22521" y="12778"/>
                  </a:cubicBezTo>
                  <a:cubicBezTo>
                    <a:pt x="21602" y="12778"/>
                    <a:pt x="20683" y="12741"/>
                    <a:pt x="19801" y="12612"/>
                  </a:cubicBezTo>
                  <a:cubicBezTo>
                    <a:pt x="19782" y="12557"/>
                    <a:pt x="19782" y="12502"/>
                    <a:pt x="19782" y="12465"/>
                  </a:cubicBezTo>
                  <a:cubicBezTo>
                    <a:pt x="19782" y="12392"/>
                    <a:pt x="19782" y="12318"/>
                    <a:pt x="19782" y="12226"/>
                  </a:cubicBezTo>
                  <a:cubicBezTo>
                    <a:pt x="19782" y="12171"/>
                    <a:pt x="19782" y="12116"/>
                    <a:pt x="19764" y="12061"/>
                  </a:cubicBezTo>
                  <a:cubicBezTo>
                    <a:pt x="19764" y="11914"/>
                    <a:pt x="19782" y="11748"/>
                    <a:pt x="19801" y="11601"/>
                  </a:cubicBezTo>
                  <a:lnTo>
                    <a:pt x="19819" y="11509"/>
                  </a:lnTo>
                  <a:cubicBezTo>
                    <a:pt x="19819" y="11436"/>
                    <a:pt x="19837" y="11362"/>
                    <a:pt x="19837" y="11289"/>
                  </a:cubicBezTo>
                  <a:cubicBezTo>
                    <a:pt x="19837" y="11215"/>
                    <a:pt x="19856" y="11123"/>
                    <a:pt x="19856" y="11031"/>
                  </a:cubicBezTo>
                  <a:cubicBezTo>
                    <a:pt x="19911" y="10756"/>
                    <a:pt x="20003" y="10498"/>
                    <a:pt x="20113" y="10222"/>
                  </a:cubicBezTo>
                  <a:cubicBezTo>
                    <a:pt x="20168" y="10075"/>
                    <a:pt x="20242" y="9928"/>
                    <a:pt x="20279" y="9763"/>
                  </a:cubicBezTo>
                  <a:cubicBezTo>
                    <a:pt x="20297" y="9708"/>
                    <a:pt x="20279" y="9634"/>
                    <a:pt x="20223" y="9616"/>
                  </a:cubicBezTo>
                  <a:cubicBezTo>
                    <a:pt x="20210" y="9613"/>
                    <a:pt x="20198" y="9611"/>
                    <a:pt x="20186" y="9611"/>
                  </a:cubicBezTo>
                  <a:cubicBezTo>
                    <a:pt x="20131" y="9611"/>
                    <a:pt x="20091" y="9644"/>
                    <a:pt x="20076" y="9689"/>
                  </a:cubicBezTo>
                  <a:cubicBezTo>
                    <a:pt x="20040" y="9855"/>
                    <a:pt x="19966" y="10002"/>
                    <a:pt x="19911" y="10149"/>
                  </a:cubicBezTo>
                  <a:cubicBezTo>
                    <a:pt x="19801" y="10406"/>
                    <a:pt x="19690" y="10700"/>
                    <a:pt x="19653" y="11013"/>
                  </a:cubicBezTo>
                  <a:cubicBezTo>
                    <a:pt x="19635" y="11087"/>
                    <a:pt x="19635" y="11178"/>
                    <a:pt x="19617" y="11270"/>
                  </a:cubicBezTo>
                  <a:cubicBezTo>
                    <a:pt x="19617" y="11344"/>
                    <a:pt x="19617" y="11417"/>
                    <a:pt x="19598" y="11491"/>
                  </a:cubicBezTo>
                  <a:lnTo>
                    <a:pt x="19598" y="11565"/>
                  </a:lnTo>
                  <a:cubicBezTo>
                    <a:pt x="19580" y="11693"/>
                    <a:pt x="19562" y="11822"/>
                    <a:pt x="19562" y="11951"/>
                  </a:cubicBezTo>
                  <a:cubicBezTo>
                    <a:pt x="19488" y="11822"/>
                    <a:pt x="19470" y="11712"/>
                    <a:pt x="19451" y="11565"/>
                  </a:cubicBezTo>
                  <a:cubicBezTo>
                    <a:pt x="19433" y="11528"/>
                    <a:pt x="19433" y="11491"/>
                    <a:pt x="19414" y="11436"/>
                  </a:cubicBezTo>
                  <a:cubicBezTo>
                    <a:pt x="19396" y="11381"/>
                    <a:pt x="19378" y="11326"/>
                    <a:pt x="19359" y="11289"/>
                  </a:cubicBezTo>
                  <a:cubicBezTo>
                    <a:pt x="19323" y="11197"/>
                    <a:pt x="19304" y="11105"/>
                    <a:pt x="19323" y="11050"/>
                  </a:cubicBezTo>
                  <a:cubicBezTo>
                    <a:pt x="19341" y="10995"/>
                    <a:pt x="19323" y="10939"/>
                    <a:pt x="19267" y="10903"/>
                  </a:cubicBezTo>
                  <a:cubicBezTo>
                    <a:pt x="19258" y="10899"/>
                    <a:pt x="19247" y="10898"/>
                    <a:pt x="19237" y="10898"/>
                  </a:cubicBezTo>
                  <a:cubicBezTo>
                    <a:pt x="19188" y="10898"/>
                    <a:pt x="19135" y="10931"/>
                    <a:pt x="19120" y="10976"/>
                  </a:cubicBezTo>
                  <a:cubicBezTo>
                    <a:pt x="19065" y="11105"/>
                    <a:pt x="19120" y="11234"/>
                    <a:pt x="19157" y="11362"/>
                  </a:cubicBezTo>
                  <a:cubicBezTo>
                    <a:pt x="19175" y="11399"/>
                    <a:pt x="19194" y="11454"/>
                    <a:pt x="19212" y="11491"/>
                  </a:cubicBezTo>
                  <a:cubicBezTo>
                    <a:pt x="19212" y="11528"/>
                    <a:pt x="19231" y="11565"/>
                    <a:pt x="19231" y="11601"/>
                  </a:cubicBezTo>
                  <a:cubicBezTo>
                    <a:pt x="19249" y="11767"/>
                    <a:pt x="19286" y="11895"/>
                    <a:pt x="19359" y="12043"/>
                  </a:cubicBezTo>
                  <a:cubicBezTo>
                    <a:pt x="19414" y="12134"/>
                    <a:pt x="19525" y="12373"/>
                    <a:pt x="19543" y="12521"/>
                  </a:cubicBezTo>
                  <a:cubicBezTo>
                    <a:pt x="19543" y="12539"/>
                    <a:pt x="19562" y="12557"/>
                    <a:pt x="19562" y="12576"/>
                  </a:cubicBezTo>
                  <a:cubicBezTo>
                    <a:pt x="19102" y="12484"/>
                    <a:pt x="18661" y="12373"/>
                    <a:pt x="18219" y="12226"/>
                  </a:cubicBezTo>
                  <a:cubicBezTo>
                    <a:pt x="18164" y="12190"/>
                    <a:pt x="18091" y="12171"/>
                    <a:pt x="18036" y="12134"/>
                  </a:cubicBezTo>
                  <a:cubicBezTo>
                    <a:pt x="18128" y="11932"/>
                    <a:pt x="18201" y="11712"/>
                    <a:pt x="18275" y="11509"/>
                  </a:cubicBezTo>
                  <a:cubicBezTo>
                    <a:pt x="18293" y="11454"/>
                    <a:pt x="18330" y="11381"/>
                    <a:pt x="18348" y="11326"/>
                  </a:cubicBezTo>
                  <a:cubicBezTo>
                    <a:pt x="18367" y="11252"/>
                    <a:pt x="18403" y="11160"/>
                    <a:pt x="18440" y="11087"/>
                  </a:cubicBezTo>
                  <a:cubicBezTo>
                    <a:pt x="18477" y="11013"/>
                    <a:pt x="18514" y="10939"/>
                    <a:pt x="18532" y="10866"/>
                  </a:cubicBezTo>
                  <a:cubicBezTo>
                    <a:pt x="18550" y="10829"/>
                    <a:pt x="18550" y="10792"/>
                    <a:pt x="18569" y="10756"/>
                  </a:cubicBezTo>
                  <a:cubicBezTo>
                    <a:pt x="18606" y="10645"/>
                    <a:pt x="18661" y="10498"/>
                    <a:pt x="18734" y="10443"/>
                  </a:cubicBezTo>
                  <a:cubicBezTo>
                    <a:pt x="18789" y="10406"/>
                    <a:pt x="18789" y="10333"/>
                    <a:pt x="18753" y="10296"/>
                  </a:cubicBezTo>
                  <a:cubicBezTo>
                    <a:pt x="18741" y="10260"/>
                    <a:pt x="18706" y="10240"/>
                    <a:pt x="18668" y="10240"/>
                  </a:cubicBezTo>
                  <a:cubicBezTo>
                    <a:pt x="18647" y="10240"/>
                    <a:pt x="18625" y="10246"/>
                    <a:pt x="18606" y="10259"/>
                  </a:cubicBezTo>
                  <a:cubicBezTo>
                    <a:pt x="18477" y="10351"/>
                    <a:pt x="18422" y="10535"/>
                    <a:pt x="18367" y="10682"/>
                  </a:cubicBezTo>
                  <a:cubicBezTo>
                    <a:pt x="18348" y="10719"/>
                    <a:pt x="18348" y="10756"/>
                    <a:pt x="18330" y="10792"/>
                  </a:cubicBezTo>
                  <a:cubicBezTo>
                    <a:pt x="18311" y="10866"/>
                    <a:pt x="18275" y="10939"/>
                    <a:pt x="18238" y="10995"/>
                  </a:cubicBezTo>
                  <a:cubicBezTo>
                    <a:pt x="18201" y="11087"/>
                    <a:pt x="18164" y="11160"/>
                    <a:pt x="18146" y="11252"/>
                  </a:cubicBezTo>
                  <a:cubicBezTo>
                    <a:pt x="18109" y="11307"/>
                    <a:pt x="18091" y="11381"/>
                    <a:pt x="18072" y="11436"/>
                  </a:cubicBezTo>
                  <a:cubicBezTo>
                    <a:pt x="18017" y="11583"/>
                    <a:pt x="17962" y="11730"/>
                    <a:pt x="17907" y="11877"/>
                  </a:cubicBezTo>
                  <a:cubicBezTo>
                    <a:pt x="17907" y="11730"/>
                    <a:pt x="17889" y="11565"/>
                    <a:pt x="17852" y="11417"/>
                  </a:cubicBezTo>
                  <a:cubicBezTo>
                    <a:pt x="17852" y="11362"/>
                    <a:pt x="17778" y="11326"/>
                    <a:pt x="17723" y="11326"/>
                  </a:cubicBezTo>
                  <a:cubicBezTo>
                    <a:pt x="17668" y="11344"/>
                    <a:pt x="17631" y="11399"/>
                    <a:pt x="17650" y="11454"/>
                  </a:cubicBezTo>
                  <a:cubicBezTo>
                    <a:pt x="17686" y="11620"/>
                    <a:pt x="17686" y="11804"/>
                    <a:pt x="17705" y="11969"/>
                  </a:cubicBezTo>
                  <a:cubicBezTo>
                    <a:pt x="17650" y="11951"/>
                    <a:pt x="17594" y="11914"/>
                    <a:pt x="17558" y="11895"/>
                  </a:cubicBezTo>
                  <a:cubicBezTo>
                    <a:pt x="17558" y="11895"/>
                    <a:pt x="17558" y="11895"/>
                    <a:pt x="17558" y="11877"/>
                  </a:cubicBezTo>
                  <a:cubicBezTo>
                    <a:pt x="17558" y="11840"/>
                    <a:pt x="17539" y="11804"/>
                    <a:pt x="17539" y="11748"/>
                  </a:cubicBezTo>
                  <a:cubicBezTo>
                    <a:pt x="17539" y="11656"/>
                    <a:pt x="17539" y="11565"/>
                    <a:pt x="17539" y="11473"/>
                  </a:cubicBezTo>
                  <a:cubicBezTo>
                    <a:pt x="17539" y="11326"/>
                    <a:pt x="17558" y="11178"/>
                    <a:pt x="17576" y="11031"/>
                  </a:cubicBezTo>
                  <a:cubicBezTo>
                    <a:pt x="17576" y="10903"/>
                    <a:pt x="17594" y="10774"/>
                    <a:pt x="17594" y="10627"/>
                  </a:cubicBezTo>
                  <a:cubicBezTo>
                    <a:pt x="17613" y="10572"/>
                    <a:pt x="17558" y="10517"/>
                    <a:pt x="17502" y="10517"/>
                  </a:cubicBezTo>
                  <a:cubicBezTo>
                    <a:pt x="17429" y="10517"/>
                    <a:pt x="17392" y="10572"/>
                    <a:pt x="17392" y="10627"/>
                  </a:cubicBezTo>
                  <a:cubicBezTo>
                    <a:pt x="17392" y="10756"/>
                    <a:pt x="17374" y="10866"/>
                    <a:pt x="17355" y="10995"/>
                  </a:cubicBezTo>
                  <a:cubicBezTo>
                    <a:pt x="17337" y="11160"/>
                    <a:pt x="17319" y="11307"/>
                    <a:pt x="17319" y="11473"/>
                  </a:cubicBezTo>
                  <a:cubicBezTo>
                    <a:pt x="17319" y="11565"/>
                    <a:pt x="17319" y="11656"/>
                    <a:pt x="17337" y="11767"/>
                  </a:cubicBezTo>
                  <a:cubicBezTo>
                    <a:pt x="17337" y="11767"/>
                    <a:pt x="17337" y="11785"/>
                    <a:pt x="17337" y="11785"/>
                  </a:cubicBezTo>
                  <a:cubicBezTo>
                    <a:pt x="17282" y="11767"/>
                    <a:pt x="17227" y="11748"/>
                    <a:pt x="17153" y="11730"/>
                  </a:cubicBezTo>
                  <a:cubicBezTo>
                    <a:pt x="17172" y="11473"/>
                    <a:pt x="17190" y="11215"/>
                    <a:pt x="17227" y="10976"/>
                  </a:cubicBezTo>
                  <a:lnTo>
                    <a:pt x="17245" y="10921"/>
                  </a:lnTo>
                  <a:cubicBezTo>
                    <a:pt x="17282" y="10756"/>
                    <a:pt x="17319" y="10609"/>
                    <a:pt x="17300" y="10425"/>
                  </a:cubicBezTo>
                  <a:cubicBezTo>
                    <a:pt x="17300" y="10388"/>
                    <a:pt x="17319" y="10351"/>
                    <a:pt x="17319" y="10314"/>
                  </a:cubicBezTo>
                  <a:cubicBezTo>
                    <a:pt x="17319" y="10204"/>
                    <a:pt x="17337" y="10094"/>
                    <a:pt x="17300" y="10002"/>
                  </a:cubicBezTo>
                  <a:cubicBezTo>
                    <a:pt x="17285" y="9956"/>
                    <a:pt x="17245" y="9924"/>
                    <a:pt x="17201" y="9924"/>
                  </a:cubicBezTo>
                  <a:cubicBezTo>
                    <a:pt x="17191" y="9924"/>
                    <a:pt x="17181" y="9925"/>
                    <a:pt x="17172" y="9928"/>
                  </a:cubicBezTo>
                  <a:cubicBezTo>
                    <a:pt x="17116" y="9947"/>
                    <a:pt x="17080" y="10002"/>
                    <a:pt x="17098" y="10057"/>
                  </a:cubicBezTo>
                  <a:cubicBezTo>
                    <a:pt x="17116" y="10112"/>
                    <a:pt x="17098" y="10222"/>
                    <a:pt x="17098" y="10296"/>
                  </a:cubicBezTo>
                  <a:cubicBezTo>
                    <a:pt x="17098" y="10333"/>
                    <a:pt x="17098" y="10388"/>
                    <a:pt x="17098" y="10425"/>
                  </a:cubicBezTo>
                  <a:cubicBezTo>
                    <a:pt x="17098" y="10590"/>
                    <a:pt x="17061" y="10719"/>
                    <a:pt x="17024" y="10866"/>
                  </a:cubicBezTo>
                  <a:lnTo>
                    <a:pt x="17024" y="10921"/>
                  </a:lnTo>
                  <a:cubicBezTo>
                    <a:pt x="16969" y="11178"/>
                    <a:pt x="16951" y="11417"/>
                    <a:pt x="16951" y="11656"/>
                  </a:cubicBezTo>
                  <a:cubicBezTo>
                    <a:pt x="16510" y="11528"/>
                    <a:pt x="16197" y="11509"/>
                    <a:pt x="15738" y="11289"/>
                  </a:cubicBezTo>
                  <a:cubicBezTo>
                    <a:pt x="15352" y="11105"/>
                    <a:pt x="15039" y="10903"/>
                    <a:pt x="14726" y="10700"/>
                  </a:cubicBezTo>
                  <a:cubicBezTo>
                    <a:pt x="14763" y="10682"/>
                    <a:pt x="14818" y="10664"/>
                    <a:pt x="14855" y="10627"/>
                  </a:cubicBezTo>
                  <a:cubicBezTo>
                    <a:pt x="14929" y="10609"/>
                    <a:pt x="15002" y="10572"/>
                    <a:pt x="15076" y="10535"/>
                  </a:cubicBezTo>
                  <a:cubicBezTo>
                    <a:pt x="15149" y="10498"/>
                    <a:pt x="15241" y="10461"/>
                    <a:pt x="15333" y="10425"/>
                  </a:cubicBezTo>
                  <a:lnTo>
                    <a:pt x="15480" y="10425"/>
                  </a:lnTo>
                  <a:cubicBezTo>
                    <a:pt x="15564" y="10432"/>
                    <a:pt x="15648" y="10437"/>
                    <a:pt x="15730" y="10437"/>
                  </a:cubicBezTo>
                  <a:cubicBezTo>
                    <a:pt x="15847" y="10437"/>
                    <a:pt x="15961" y="10428"/>
                    <a:pt x="16068" y="10406"/>
                  </a:cubicBezTo>
                  <a:cubicBezTo>
                    <a:pt x="16105" y="10388"/>
                    <a:pt x="16142" y="10388"/>
                    <a:pt x="16179" y="10388"/>
                  </a:cubicBezTo>
                  <a:cubicBezTo>
                    <a:pt x="16399" y="10351"/>
                    <a:pt x="16657" y="10296"/>
                    <a:pt x="16785" y="10112"/>
                  </a:cubicBezTo>
                  <a:cubicBezTo>
                    <a:pt x="16804" y="10094"/>
                    <a:pt x="16785" y="10057"/>
                    <a:pt x="16767" y="10039"/>
                  </a:cubicBezTo>
                  <a:cubicBezTo>
                    <a:pt x="16762" y="10033"/>
                    <a:pt x="16755" y="10031"/>
                    <a:pt x="16747" y="10031"/>
                  </a:cubicBezTo>
                  <a:cubicBezTo>
                    <a:pt x="16729" y="10031"/>
                    <a:pt x="16707" y="10044"/>
                    <a:pt x="16694" y="10057"/>
                  </a:cubicBezTo>
                  <a:cubicBezTo>
                    <a:pt x="16602" y="10204"/>
                    <a:pt x="16363" y="10241"/>
                    <a:pt x="16160" y="10278"/>
                  </a:cubicBezTo>
                  <a:cubicBezTo>
                    <a:pt x="16124" y="10278"/>
                    <a:pt x="16087" y="10296"/>
                    <a:pt x="16050" y="10296"/>
                  </a:cubicBezTo>
                  <a:cubicBezTo>
                    <a:pt x="15953" y="10318"/>
                    <a:pt x="15850" y="10326"/>
                    <a:pt x="15748" y="10326"/>
                  </a:cubicBezTo>
                  <a:cubicBezTo>
                    <a:pt x="15676" y="10326"/>
                    <a:pt x="15604" y="10322"/>
                    <a:pt x="15535" y="10314"/>
                  </a:cubicBezTo>
                  <a:cubicBezTo>
                    <a:pt x="15774" y="10204"/>
                    <a:pt x="15995" y="10075"/>
                    <a:pt x="16234" y="9947"/>
                  </a:cubicBezTo>
                  <a:lnTo>
                    <a:pt x="16252" y="9947"/>
                  </a:lnTo>
                  <a:cubicBezTo>
                    <a:pt x="16344" y="9928"/>
                    <a:pt x="16455" y="9910"/>
                    <a:pt x="16565" y="9873"/>
                  </a:cubicBezTo>
                  <a:cubicBezTo>
                    <a:pt x="16914" y="9726"/>
                    <a:pt x="17374" y="9505"/>
                    <a:pt x="17668" y="9175"/>
                  </a:cubicBezTo>
                  <a:cubicBezTo>
                    <a:pt x="17925" y="8880"/>
                    <a:pt x="18054" y="8531"/>
                    <a:pt x="18183" y="8200"/>
                  </a:cubicBezTo>
                  <a:cubicBezTo>
                    <a:pt x="18275" y="7943"/>
                    <a:pt x="18367" y="7685"/>
                    <a:pt x="18514" y="7465"/>
                  </a:cubicBezTo>
                  <a:cubicBezTo>
                    <a:pt x="18532" y="7446"/>
                    <a:pt x="18514" y="7410"/>
                    <a:pt x="18495" y="7391"/>
                  </a:cubicBezTo>
                  <a:cubicBezTo>
                    <a:pt x="18484" y="7386"/>
                    <a:pt x="18475" y="7384"/>
                    <a:pt x="18467" y="7384"/>
                  </a:cubicBezTo>
                  <a:cubicBezTo>
                    <a:pt x="18448" y="7384"/>
                    <a:pt x="18435" y="7397"/>
                    <a:pt x="18422" y="7410"/>
                  </a:cubicBezTo>
                  <a:cubicBezTo>
                    <a:pt x="18275" y="7649"/>
                    <a:pt x="18164" y="7906"/>
                    <a:pt x="18072" y="8145"/>
                  </a:cubicBezTo>
                  <a:cubicBezTo>
                    <a:pt x="17944" y="8494"/>
                    <a:pt x="17833" y="8825"/>
                    <a:pt x="17576" y="9101"/>
                  </a:cubicBezTo>
                  <a:cubicBezTo>
                    <a:pt x="17300" y="9432"/>
                    <a:pt x="16859" y="9634"/>
                    <a:pt x="16528" y="9763"/>
                  </a:cubicBezTo>
                  <a:lnTo>
                    <a:pt x="16510" y="9763"/>
                  </a:lnTo>
                  <a:cubicBezTo>
                    <a:pt x="16528" y="9763"/>
                    <a:pt x="16546" y="9744"/>
                    <a:pt x="16565" y="9744"/>
                  </a:cubicBezTo>
                  <a:lnTo>
                    <a:pt x="16638" y="9689"/>
                  </a:lnTo>
                  <a:cubicBezTo>
                    <a:pt x="16841" y="9579"/>
                    <a:pt x="17024" y="9432"/>
                    <a:pt x="17208" y="9266"/>
                  </a:cubicBezTo>
                  <a:cubicBezTo>
                    <a:pt x="17227" y="9230"/>
                    <a:pt x="17263" y="9211"/>
                    <a:pt x="17300" y="9193"/>
                  </a:cubicBezTo>
                  <a:cubicBezTo>
                    <a:pt x="17374" y="9138"/>
                    <a:pt x="17466" y="9064"/>
                    <a:pt x="17521" y="8991"/>
                  </a:cubicBezTo>
                  <a:cubicBezTo>
                    <a:pt x="17539" y="8954"/>
                    <a:pt x="17521" y="8917"/>
                    <a:pt x="17502" y="8917"/>
                  </a:cubicBezTo>
                  <a:cubicBezTo>
                    <a:pt x="17493" y="8908"/>
                    <a:pt x="17480" y="8903"/>
                    <a:pt x="17466" y="8903"/>
                  </a:cubicBezTo>
                  <a:cubicBezTo>
                    <a:pt x="17452" y="8903"/>
                    <a:pt x="17438" y="8908"/>
                    <a:pt x="17429" y="8917"/>
                  </a:cubicBezTo>
                  <a:cubicBezTo>
                    <a:pt x="17392" y="8991"/>
                    <a:pt x="17300" y="9046"/>
                    <a:pt x="17227" y="9101"/>
                  </a:cubicBezTo>
                  <a:cubicBezTo>
                    <a:pt x="17212" y="9116"/>
                    <a:pt x="17200" y="9128"/>
                    <a:pt x="17188" y="9138"/>
                  </a:cubicBezTo>
                  <a:lnTo>
                    <a:pt x="17188" y="9138"/>
                  </a:lnTo>
                  <a:cubicBezTo>
                    <a:pt x="17474" y="8842"/>
                    <a:pt x="17744" y="8500"/>
                    <a:pt x="17999" y="8127"/>
                  </a:cubicBezTo>
                  <a:cubicBezTo>
                    <a:pt x="18017" y="8108"/>
                    <a:pt x="17999" y="8072"/>
                    <a:pt x="17980" y="8053"/>
                  </a:cubicBezTo>
                  <a:cubicBezTo>
                    <a:pt x="17965" y="8046"/>
                    <a:pt x="17953" y="8041"/>
                    <a:pt x="17943" y="8041"/>
                  </a:cubicBezTo>
                  <a:cubicBezTo>
                    <a:pt x="17928" y="8041"/>
                    <a:pt x="17918" y="8050"/>
                    <a:pt x="17907" y="8072"/>
                  </a:cubicBezTo>
                  <a:cubicBezTo>
                    <a:pt x="17429" y="8770"/>
                    <a:pt x="16841" y="9377"/>
                    <a:pt x="16271" y="9763"/>
                  </a:cubicBezTo>
                  <a:cubicBezTo>
                    <a:pt x="16216" y="9781"/>
                    <a:pt x="16160" y="9818"/>
                    <a:pt x="16124" y="9855"/>
                  </a:cubicBezTo>
                  <a:lnTo>
                    <a:pt x="16087" y="9855"/>
                  </a:lnTo>
                  <a:cubicBezTo>
                    <a:pt x="15977" y="9892"/>
                    <a:pt x="15848" y="9928"/>
                    <a:pt x="15719" y="9947"/>
                  </a:cubicBezTo>
                  <a:cubicBezTo>
                    <a:pt x="15682" y="9965"/>
                    <a:pt x="15646" y="9965"/>
                    <a:pt x="15609" y="9983"/>
                  </a:cubicBezTo>
                  <a:lnTo>
                    <a:pt x="15701" y="9928"/>
                  </a:lnTo>
                  <a:cubicBezTo>
                    <a:pt x="15977" y="9763"/>
                    <a:pt x="16234" y="9597"/>
                    <a:pt x="16491" y="9358"/>
                  </a:cubicBezTo>
                  <a:cubicBezTo>
                    <a:pt x="17006" y="8880"/>
                    <a:pt x="17484" y="8310"/>
                    <a:pt x="17980" y="7575"/>
                  </a:cubicBezTo>
                  <a:cubicBezTo>
                    <a:pt x="17999" y="7538"/>
                    <a:pt x="17999" y="7502"/>
                    <a:pt x="17980" y="7483"/>
                  </a:cubicBezTo>
                  <a:cubicBezTo>
                    <a:pt x="17944" y="7483"/>
                    <a:pt x="17907" y="7483"/>
                    <a:pt x="17907" y="7502"/>
                  </a:cubicBezTo>
                  <a:cubicBezTo>
                    <a:pt x="17392" y="8255"/>
                    <a:pt x="16933" y="8807"/>
                    <a:pt x="16418" y="9285"/>
                  </a:cubicBezTo>
                  <a:cubicBezTo>
                    <a:pt x="16160" y="9505"/>
                    <a:pt x="15903" y="9671"/>
                    <a:pt x="15627" y="9836"/>
                  </a:cubicBezTo>
                  <a:lnTo>
                    <a:pt x="15535" y="9892"/>
                  </a:lnTo>
                  <a:cubicBezTo>
                    <a:pt x="15499" y="9910"/>
                    <a:pt x="15462" y="9947"/>
                    <a:pt x="15425" y="9965"/>
                  </a:cubicBezTo>
                  <a:cubicBezTo>
                    <a:pt x="15535" y="9855"/>
                    <a:pt x="15646" y="9744"/>
                    <a:pt x="15756" y="9653"/>
                  </a:cubicBezTo>
                  <a:cubicBezTo>
                    <a:pt x="16381" y="9083"/>
                    <a:pt x="16859" y="8402"/>
                    <a:pt x="17300" y="7759"/>
                  </a:cubicBezTo>
                  <a:cubicBezTo>
                    <a:pt x="17319" y="7741"/>
                    <a:pt x="17319" y="7704"/>
                    <a:pt x="17282" y="7685"/>
                  </a:cubicBezTo>
                  <a:cubicBezTo>
                    <a:pt x="17276" y="7680"/>
                    <a:pt x="17270" y="7678"/>
                    <a:pt x="17262" y="7678"/>
                  </a:cubicBezTo>
                  <a:cubicBezTo>
                    <a:pt x="17244" y="7678"/>
                    <a:pt x="17221" y="7691"/>
                    <a:pt x="17208" y="7704"/>
                  </a:cubicBezTo>
                  <a:cubicBezTo>
                    <a:pt x="16822" y="8274"/>
                    <a:pt x="16399" y="8862"/>
                    <a:pt x="15885" y="9377"/>
                  </a:cubicBezTo>
                  <a:cubicBezTo>
                    <a:pt x="16013" y="9175"/>
                    <a:pt x="16160" y="8972"/>
                    <a:pt x="16289" y="8770"/>
                  </a:cubicBezTo>
                  <a:cubicBezTo>
                    <a:pt x="16363" y="8678"/>
                    <a:pt x="16418" y="8568"/>
                    <a:pt x="16491" y="8476"/>
                  </a:cubicBezTo>
                  <a:cubicBezTo>
                    <a:pt x="16583" y="8347"/>
                    <a:pt x="16657" y="8219"/>
                    <a:pt x="16712" y="8090"/>
                  </a:cubicBezTo>
                  <a:cubicBezTo>
                    <a:pt x="16730" y="8072"/>
                    <a:pt x="16749" y="8035"/>
                    <a:pt x="16767" y="8016"/>
                  </a:cubicBezTo>
                  <a:cubicBezTo>
                    <a:pt x="16804" y="7980"/>
                    <a:pt x="16859" y="7924"/>
                    <a:pt x="16896" y="7888"/>
                  </a:cubicBezTo>
                  <a:cubicBezTo>
                    <a:pt x="17043" y="7741"/>
                    <a:pt x="17208" y="7594"/>
                    <a:pt x="17319" y="7410"/>
                  </a:cubicBezTo>
                  <a:cubicBezTo>
                    <a:pt x="17337" y="7373"/>
                    <a:pt x="17319" y="7355"/>
                    <a:pt x="17300" y="7336"/>
                  </a:cubicBezTo>
                  <a:cubicBezTo>
                    <a:pt x="17285" y="7329"/>
                    <a:pt x="17273" y="7324"/>
                    <a:pt x="17263" y="7324"/>
                  </a:cubicBezTo>
                  <a:cubicBezTo>
                    <a:pt x="17248" y="7324"/>
                    <a:pt x="17237" y="7333"/>
                    <a:pt x="17227" y="7355"/>
                  </a:cubicBezTo>
                  <a:cubicBezTo>
                    <a:pt x="17153" y="7483"/>
                    <a:pt x="17043" y="7575"/>
                    <a:pt x="16933" y="7685"/>
                  </a:cubicBezTo>
                  <a:cubicBezTo>
                    <a:pt x="16988" y="7594"/>
                    <a:pt x="17024" y="7502"/>
                    <a:pt x="17061" y="7410"/>
                  </a:cubicBezTo>
                  <a:cubicBezTo>
                    <a:pt x="17080" y="7355"/>
                    <a:pt x="17098" y="7299"/>
                    <a:pt x="17135" y="7226"/>
                  </a:cubicBezTo>
                  <a:cubicBezTo>
                    <a:pt x="17153" y="7171"/>
                    <a:pt x="17172" y="7116"/>
                    <a:pt x="17190" y="7060"/>
                  </a:cubicBezTo>
                  <a:cubicBezTo>
                    <a:pt x="17227" y="6950"/>
                    <a:pt x="17263" y="6840"/>
                    <a:pt x="17319" y="6766"/>
                  </a:cubicBezTo>
                  <a:cubicBezTo>
                    <a:pt x="17337" y="6748"/>
                    <a:pt x="17319" y="6711"/>
                    <a:pt x="17300" y="6693"/>
                  </a:cubicBezTo>
                  <a:cubicBezTo>
                    <a:pt x="17293" y="6685"/>
                    <a:pt x="17282" y="6681"/>
                    <a:pt x="17271" y="6681"/>
                  </a:cubicBezTo>
                  <a:cubicBezTo>
                    <a:pt x="17255" y="6681"/>
                    <a:pt x="17237" y="6690"/>
                    <a:pt x="17227" y="6711"/>
                  </a:cubicBezTo>
                  <a:cubicBezTo>
                    <a:pt x="17172" y="6785"/>
                    <a:pt x="17135" y="6913"/>
                    <a:pt x="17098" y="7024"/>
                  </a:cubicBezTo>
                  <a:cubicBezTo>
                    <a:pt x="17080" y="7079"/>
                    <a:pt x="17061" y="7134"/>
                    <a:pt x="17024" y="7189"/>
                  </a:cubicBezTo>
                  <a:cubicBezTo>
                    <a:pt x="17006" y="7244"/>
                    <a:pt x="16988" y="7318"/>
                    <a:pt x="16951" y="7373"/>
                  </a:cubicBezTo>
                  <a:cubicBezTo>
                    <a:pt x="16896" y="7520"/>
                    <a:pt x="16841" y="7667"/>
                    <a:pt x="16749" y="7814"/>
                  </a:cubicBezTo>
                  <a:cubicBezTo>
                    <a:pt x="16730" y="7851"/>
                    <a:pt x="16694" y="7906"/>
                    <a:pt x="16675" y="7961"/>
                  </a:cubicBezTo>
                  <a:cubicBezTo>
                    <a:pt x="16602" y="8035"/>
                    <a:pt x="16528" y="8108"/>
                    <a:pt x="16473" y="8182"/>
                  </a:cubicBezTo>
                  <a:cubicBezTo>
                    <a:pt x="16326" y="8366"/>
                    <a:pt x="16160" y="8531"/>
                    <a:pt x="15995" y="8697"/>
                  </a:cubicBezTo>
                  <a:cubicBezTo>
                    <a:pt x="16013" y="8678"/>
                    <a:pt x="16013" y="8660"/>
                    <a:pt x="16032" y="8641"/>
                  </a:cubicBezTo>
                  <a:cubicBezTo>
                    <a:pt x="16197" y="8421"/>
                    <a:pt x="16363" y="8200"/>
                    <a:pt x="16528" y="7961"/>
                  </a:cubicBezTo>
                  <a:cubicBezTo>
                    <a:pt x="16546" y="7943"/>
                    <a:pt x="16528" y="7906"/>
                    <a:pt x="16510" y="7888"/>
                  </a:cubicBezTo>
                  <a:cubicBezTo>
                    <a:pt x="16504" y="7882"/>
                    <a:pt x="16497" y="7880"/>
                    <a:pt x="16490" y="7880"/>
                  </a:cubicBezTo>
                  <a:cubicBezTo>
                    <a:pt x="16471" y="7880"/>
                    <a:pt x="16449" y="7893"/>
                    <a:pt x="16436" y="7906"/>
                  </a:cubicBezTo>
                  <a:cubicBezTo>
                    <a:pt x="16271" y="8127"/>
                    <a:pt x="16105" y="8366"/>
                    <a:pt x="15940" y="8586"/>
                  </a:cubicBezTo>
                  <a:cubicBezTo>
                    <a:pt x="15829" y="8733"/>
                    <a:pt x="15719" y="8899"/>
                    <a:pt x="15609" y="9046"/>
                  </a:cubicBezTo>
                  <a:cubicBezTo>
                    <a:pt x="15572" y="9083"/>
                    <a:pt x="15535" y="9119"/>
                    <a:pt x="15480" y="9156"/>
                  </a:cubicBezTo>
                  <a:cubicBezTo>
                    <a:pt x="15352" y="9285"/>
                    <a:pt x="15223" y="9414"/>
                    <a:pt x="15094" y="9524"/>
                  </a:cubicBezTo>
                  <a:cubicBezTo>
                    <a:pt x="15241" y="9285"/>
                    <a:pt x="15407" y="9064"/>
                    <a:pt x="15572" y="8844"/>
                  </a:cubicBezTo>
                  <a:cubicBezTo>
                    <a:pt x="15756" y="8678"/>
                    <a:pt x="15921" y="8476"/>
                    <a:pt x="16068" y="8237"/>
                  </a:cubicBezTo>
                  <a:cubicBezTo>
                    <a:pt x="16124" y="8163"/>
                    <a:pt x="16197" y="8072"/>
                    <a:pt x="16252" y="7980"/>
                  </a:cubicBezTo>
                  <a:cubicBezTo>
                    <a:pt x="16344" y="7814"/>
                    <a:pt x="16473" y="7649"/>
                    <a:pt x="16583" y="7483"/>
                  </a:cubicBezTo>
                  <a:cubicBezTo>
                    <a:pt x="16602" y="7446"/>
                    <a:pt x="16638" y="7410"/>
                    <a:pt x="16675" y="7373"/>
                  </a:cubicBezTo>
                  <a:cubicBezTo>
                    <a:pt x="16730" y="7299"/>
                    <a:pt x="16785" y="7244"/>
                    <a:pt x="16822" y="7171"/>
                  </a:cubicBezTo>
                  <a:cubicBezTo>
                    <a:pt x="16841" y="7152"/>
                    <a:pt x="16841" y="7116"/>
                    <a:pt x="16804" y="7097"/>
                  </a:cubicBezTo>
                  <a:cubicBezTo>
                    <a:pt x="16785" y="7097"/>
                    <a:pt x="16749" y="7097"/>
                    <a:pt x="16730" y="7116"/>
                  </a:cubicBezTo>
                  <a:cubicBezTo>
                    <a:pt x="16694" y="7189"/>
                    <a:pt x="16657" y="7244"/>
                    <a:pt x="16602" y="7299"/>
                  </a:cubicBezTo>
                  <a:cubicBezTo>
                    <a:pt x="16565" y="7336"/>
                    <a:pt x="16528" y="7391"/>
                    <a:pt x="16491" y="7428"/>
                  </a:cubicBezTo>
                  <a:cubicBezTo>
                    <a:pt x="16455" y="7483"/>
                    <a:pt x="16418" y="7520"/>
                    <a:pt x="16399" y="7575"/>
                  </a:cubicBezTo>
                  <a:cubicBezTo>
                    <a:pt x="16381" y="7575"/>
                    <a:pt x="16363" y="7594"/>
                    <a:pt x="16363" y="7594"/>
                  </a:cubicBezTo>
                  <a:cubicBezTo>
                    <a:pt x="16142" y="7924"/>
                    <a:pt x="15903" y="8255"/>
                    <a:pt x="15664" y="8549"/>
                  </a:cubicBezTo>
                  <a:cubicBezTo>
                    <a:pt x="15609" y="8623"/>
                    <a:pt x="15554" y="8697"/>
                    <a:pt x="15499" y="8770"/>
                  </a:cubicBezTo>
                  <a:cubicBezTo>
                    <a:pt x="15388" y="8880"/>
                    <a:pt x="15260" y="8991"/>
                    <a:pt x="15131" y="9083"/>
                  </a:cubicBezTo>
                  <a:cubicBezTo>
                    <a:pt x="15278" y="8917"/>
                    <a:pt x="15407" y="8752"/>
                    <a:pt x="15517" y="8568"/>
                  </a:cubicBezTo>
                  <a:cubicBezTo>
                    <a:pt x="15554" y="8513"/>
                    <a:pt x="15590" y="8476"/>
                    <a:pt x="15627" y="8421"/>
                  </a:cubicBezTo>
                  <a:cubicBezTo>
                    <a:pt x="15793" y="8163"/>
                    <a:pt x="15977" y="7906"/>
                    <a:pt x="16087" y="7612"/>
                  </a:cubicBezTo>
                  <a:cubicBezTo>
                    <a:pt x="16271" y="7391"/>
                    <a:pt x="16473" y="7152"/>
                    <a:pt x="16657" y="6858"/>
                  </a:cubicBezTo>
                  <a:cubicBezTo>
                    <a:pt x="16675" y="6840"/>
                    <a:pt x="16675" y="6803"/>
                    <a:pt x="16638" y="6785"/>
                  </a:cubicBezTo>
                  <a:cubicBezTo>
                    <a:pt x="16633" y="6779"/>
                    <a:pt x="16626" y="6777"/>
                    <a:pt x="16618" y="6777"/>
                  </a:cubicBezTo>
                  <a:cubicBezTo>
                    <a:pt x="16600" y="6777"/>
                    <a:pt x="16578" y="6790"/>
                    <a:pt x="16565" y="6803"/>
                  </a:cubicBezTo>
                  <a:cubicBezTo>
                    <a:pt x="16436" y="6987"/>
                    <a:pt x="16307" y="7171"/>
                    <a:pt x="16179" y="7336"/>
                  </a:cubicBezTo>
                  <a:cubicBezTo>
                    <a:pt x="16252" y="7116"/>
                    <a:pt x="16344" y="6877"/>
                    <a:pt x="16436" y="6674"/>
                  </a:cubicBezTo>
                  <a:cubicBezTo>
                    <a:pt x="16455" y="6601"/>
                    <a:pt x="16491" y="6527"/>
                    <a:pt x="16510" y="6472"/>
                  </a:cubicBezTo>
                  <a:cubicBezTo>
                    <a:pt x="16546" y="6380"/>
                    <a:pt x="16565" y="6307"/>
                    <a:pt x="16583" y="6215"/>
                  </a:cubicBezTo>
                  <a:cubicBezTo>
                    <a:pt x="16620" y="6068"/>
                    <a:pt x="16638" y="5939"/>
                    <a:pt x="16730" y="5829"/>
                  </a:cubicBezTo>
                  <a:cubicBezTo>
                    <a:pt x="16749" y="5792"/>
                    <a:pt x="16749" y="5773"/>
                    <a:pt x="16730" y="5755"/>
                  </a:cubicBezTo>
                  <a:cubicBezTo>
                    <a:pt x="16721" y="5746"/>
                    <a:pt x="16707" y="5741"/>
                    <a:pt x="16694" y="5741"/>
                  </a:cubicBezTo>
                  <a:cubicBezTo>
                    <a:pt x="16680" y="5741"/>
                    <a:pt x="16666" y="5746"/>
                    <a:pt x="16657" y="5755"/>
                  </a:cubicBezTo>
                  <a:cubicBezTo>
                    <a:pt x="16546" y="5884"/>
                    <a:pt x="16510" y="6049"/>
                    <a:pt x="16473" y="6196"/>
                  </a:cubicBezTo>
                  <a:cubicBezTo>
                    <a:pt x="16455" y="6270"/>
                    <a:pt x="16436" y="6362"/>
                    <a:pt x="16399" y="6435"/>
                  </a:cubicBezTo>
                  <a:cubicBezTo>
                    <a:pt x="16381" y="6490"/>
                    <a:pt x="16363" y="6564"/>
                    <a:pt x="16326" y="6638"/>
                  </a:cubicBezTo>
                  <a:cubicBezTo>
                    <a:pt x="16216" y="6895"/>
                    <a:pt x="16105" y="7189"/>
                    <a:pt x="16013" y="7465"/>
                  </a:cubicBezTo>
                  <a:cubicBezTo>
                    <a:pt x="16013" y="7502"/>
                    <a:pt x="15995" y="7538"/>
                    <a:pt x="15995" y="7557"/>
                  </a:cubicBezTo>
                  <a:cubicBezTo>
                    <a:pt x="15958" y="7594"/>
                    <a:pt x="15940" y="7630"/>
                    <a:pt x="15921" y="7649"/>
                  </a:cubicBezTo>
                  <a:cubicBezTo>
                    <a:pt x="15866" y="7722"/>
                    <a:pt x="15793" y="7777"/>
                    <a:pt x="15738" y="7833"/>
                  </a:cubicBezTo>
                  <a:cubicBezTo>
                    <a:pt x="15701" y="7888"/>
                    <a:pt x="15646" y="7924"/>
                    <a:pt x="15609" y="7961"/>
                  </a:cubicBezTo>
                  <a:cubicBezTo>
                    <a:pt x="15627" y="7943"/>
                    <a:pt x="15627" y="7924"/>
                    <a:pt x="15646" y="7888"/>
                  </a:cubicBezTo>
                  <a:cubicBezTo>
                    <a:pt x="15756" y="7649"/>
                    <a:pt x="15829" y="7446"/>
                    <a:pt x="15903" y="7244"/>
                  </a:cubicBezTo>
                  <a:cubicBezTo>
                    <a:pt x="15903" y="7207"/>
                    <a:pt x="15921" y="7171"/>
                    <a:pt x="15921" y="7134"/>
                  </a:cubicBezTo>
                  <a:cubicBezTo>
                    <a:pt x="15958" y="7024"/>
                    <a:pt x="15977" y="6932"/>
                    <a:pt x="16032" y="6858"/>
                  </a:cubicBezTo>
                  <a:cubicBezTo>
                    <a:pt x="16050" y="6840"/>
                    <a:pt x="16050" y="6803"/>
                    <a:pt x="16032" y="6785"/>
                  </a:cubicBezTo>
                  <a:cubicBezTo>
                    <a:pt x="16023" y="6775"/>
                    <a:pt x="16009" y="6771"/>
                    <a:pt x="15995" y="6771"/>
                  </a:cubicBezTo>
                  <a:cubicBezTo>
                    <a:pt x="15981" y="6771"/>
                    <a:pt x="15967" y="6775"/>
                    <a:pt x="15958" y="6785"/>
                  </a:cubicBezTo>
                  <a:cubicBezTo>
                    <a:pt x="15866" y="6895"/>
                    <a:pt x="15848" y="7005"/>
                    <a:pt x="15811" y="7116"/>
                  </a:cubicBezTo>
                  <a:cubicBezTo>
                    <a:pt x="15811" y="7152"/>
                    <a:pt x="15811" y="7189"/>
                    <a:pt x="15793" y="7226"/>
                  </a:cubicBezTo>
                  <a:cubicBezTo>
                    <a:pt x="15738" y="7410"/>
                    <a:pt x="15664" y="7612"/>
                    <a:pt x="15554" y="7851"/>
                  </a:cubicBezTo>
                  <a:cubicBezTo>
                    <a:pt x="15462" y="8053"/>
                    <a:pt x="15370" y="8237"/>
                    <a:pt x="15278" y="8421"/>
                  </a:cubicBezTo>
                  <a:cubicBezTo>
                    <a:pt x="15168" y="8549"/>
                    <a:pt x="15076" y="8678"/>
                    <a:pt x="14947" y="8807"/>
                  </a:cubicBezTo>
                  <a:cubicBezTo>
                    <a:pt x="14874" y="8862"/>
                    <a:pt x="14818" y="8936"/>
                    <a:pt x="14763" y="9009"/>
                  </a:cubicBezTo>
                  <a:cubicBezTo>
                    <a:pt x="14708" y="9064"/>
                    <a:pt x="14671" y="9138"/>
                    <a:pt x="14616" y="9193"/>
                  </a:cubicBezTo>
                  <a:cubicBezTo>
                    <a:pt x="14598" y="9211"/>
                    <a:pt x="14579" y="9211"/>
                    <a:pt x="14561" y="9230"/>
                  </a:cubicBezTo>
                  <a:cubicBezTo>
                    <a:pt x="14708" y="8991"/>
                    <a:pt x="14855" y="8752"/>
                    <a:pt x="15002" y="8531"/>
                  </a:cubicBezTo>
                  <a:cubicBezTo>
                    <a:pt x="15204" y="8237"/>
                    <a:pt x="15352" y="7906"/>
                    <a:pt x="15499" y="7575"/>
                  </a:cubicBezTo>
                  <a:cubicBezTo>
                    <a:pt x="15554" y="7483"/>
                    <a:pt x="15590" y="7355"/>
                    <a:pt x="15646" y="7263"/>
                  </a:cubicBezTo>
                  <a:cubicBezTo>
                    <a:pt x="15719" y="7116"/>
                    <a:pt x="15756" y="6968"/>
                    <a:pt x="15811" y="6821"/>
                  </a:cubicBezTo>
                  <a:cubicBezTo>
                    <a:pt x="15866" y="6638"/>
                    <a:pt x="15921" y="6454"/>
                    <a:pt x="16032" y="6288"/>
                  </a:cubicBezTo>
                  <a:cubicBezTo>
                    <a:pt x="16032" y="6270"/>
                    <a:pt x="16032" y="6233"/>
                    <a:pt x="16013" y="6215"/>
                  </a:cubicBezTo>
                  <a:cubicBezTo>
                    <a:pt x="16003" y="6209"/>
                    <a:pt x="15992" y="6207"/>
                    <a:pt x="15981" y="6207"/>
                  </a:cubicBezTo>
                  <a:cubicBezTo>
                    <a:pt x="15957" y="6207"/>
                    <a:pt x="15934" y="6220"/>
                    <a:pt x="15921" y="6233"/>
                  </a:cubicBezTo>
                  <a:cubicBezTo>
                    <a:pt x="15829" y="6399"/>
                    <a:pt x="15756" y="6601"/>
                    <a:pt x="15701" y="6785"/>
                  </a:cubicBezTo>
                  <a:cubicBezTo>
                    <a:pt x="15664" y="6932"/>
                    <a:pt x="15609" y="7079"/>
                    <a:pt x="15554" y="7207"/>
                  </a:cubicBezTo>
                  <a:cubicBezTo>
                    <a:pt x="15499" y="7318"/>
                    <a:pt x="15443" y="7428"/>
                    <a:pt x="15407" y="7538"/>
                  </a:cubicBezTo>
                  <a:cubicBezTo>
                    <a:pt x="15260" y="7851"/>
                    <a:pt x="15113" y="8182"/>
                    <a:pt x="14929" y="8476"/>
                  </a:cubicBezTo>
                  <a:cubicBezTo>
                    <a:pt x="14745" y="8752"/>
                    <a:pt x="14561" y="9027"/>
                    <a:pt x="14396" y="9303"/>
                  </a:cubicBezTo>
                  <a:cubicBezTo>
                    <a:pt x="14377" y="9322"/>
                    <a:pt x="14377" y="9340"/>
                    <a:pt x="14359" y="9358"/>
                  </a:cubicBezTo>
                  <a:cubicBezTo>
                    <a:pt x="14340" y="9358"/>
                    <a:pt x="14340" y="9377"/>
                    <a:pt x="14322" y="9377"/>
                  </a:cubicBezTo>
                  <a:cubicBezTo>
                    <a:pt x="14285" y="9414"/>
                    <a:pt x="14248" y="9469"/>
                    <a:pt x="14212" y="9524"/>
                  </a:cubicBezTo>
                  <a:cubicBezTo>
                    <a:pt x="14193" y="9542"/>
                    <a:pt x="14175" y="9579"/>
                    <a:pt x="14157" y="9597"/>
                  </a:cubicBezTo>
                  <a:cubicBezTo>
                    <a:pt x="14120" y="9653"/>
                    <a:pt x="14046" y="9726"/>
                    <a:pt x="13973" y="9800"/>
                  </a:cubicBezTo>
                  <a:cubicBezTo>
                    <a:pt x="14009" y="9726"/>
                    <a:pt x="14065" y="9653"/>
                    <a:pt x="14101" y="9561"/>
                  </a:cubicBezTo>
                  <a:cubicBezTo>
                    <a:pt x="14120" y="9542"/>
                    <a:pt x="14120" y="9524"/>
                    <a:pt x="14138" y="9505"/>
                  </a:cubicBezTo>
                  <a:cubicBezTo>
                    <a:pt x="14193" y="9432"/>
                    <a:pt x="14248" y="9340"/>
                    <a:pt x="14322" y="9248"/>
                  </a:cubicBezTo>
                  <a:cubicBezTo>
                    <a:pt x="14377" y="9175"/>
                    <a:pt x="14432" y="9083"/>
                    <a:pt x="14487" y="9009"/>
                  </a:cubicBezTo>
                  <a:cubicBezTo>
                    <a:pt x="14708" y="8660"/>
                    <a:pt x="14910" y="8310"/>
                    <a:pt x="15113" y="7980"/>
                  </a:cubicBezTo>
                  <a:cubicBezTo>
                    <a:pt x="15131" y="7924"/>
                    <a:pt x="15168" y="7869"/>
                    <a:pt x="15204" y="7814"/>
                  </a:cubicBezTo>
                  <a:cubicBezTo>
                    <a:pt x="15370" y="7538"/>
                    <a:pt x="15517" y="7281"/>
                    <a:pt x="15590" y="6968"/>
                  </a:cubicBezTo>
                  <a:cubicBezTo>
                    <a:pt x="15627" y="6877"/>
                    <a:pt x="15646" y="6785"/>
                    <a:pt x="15682" y="6674"/>
                  </a:cubicBezTo>
                  <a:cubicBezTo>
                    <a:pt x="15774" y="6380"/>
                    <a:pt x="15866" y="6068"/>
                    <a:pt x="15866" y="5755"/>
                  </a:cubicBezTo>
                  <a:cubicBezTo>
                    <a:pt x="15866" y="5718"/>
                    <a:pt x="15848" y="5700"/>
                    <a:pt x="15811" y="5700"/>
                  </a:cubicBezTo>
                  <a:cubicBezTo>
                    <a:pt x="15793" y="5700"/>
                    <a:pt x="15756" y="5718"/>
                    <a:pt x="15756" y="5755"/>
                  </a:cubicBezTo>
                  <a:cubicBezTo>
                    <a:pt x="15756" y="6049"/>
                    <a:pt x="15664" y="6362"/>
                    <a:pt x="15572" y="6656"/>
                  </a:cubicBezTo>
                  <a:cubicBezTo>
                    <a:pt x="15554" y="6748"/>
                    <a:pt x="15517" y="6840"/>
                    <a:pt x="15499" y="6932"/>
                  </a:cubicBezTo>
                  <a:cubicBezTo>
                    <a:pt x="15407" y="7244"/>
                    <a:pt x="15278" y="7483"/>
                    <a:pt x="15113" y="7759"/>
                  </a:cubicBezTo>
                  <a:cubicBezTo>
                    <a:pt x="15076" y="7814"/>
                    <a:pt x="15039" y="7869"/>
                    <a:pt x="15002" y="7924"/>
                  </a:cubicBezTo>
                  <a:cubicBezTo>
                    <a:pt x="14874" y="8182"/>
                    <a:pt x="14726" y="8439"/>
                    <a:pt x="14561" y="8697"/>
                  </a:cubicBezTo>
                  <a:cubicBezTo>
                    <a:pt x="14579" y="8605"/>
                    <a:pt x="14616" y="8513"/>
                    <a:pt x="14653" y="8439"/>
                  </a:cubicBezTo>
                  <a:cubicBezTo>
                    <a:pt x="14726" y="8274"/>
                    <a:pt x="14818" y="8127"/>
                    <a:pt x="14892" y="7980"/>
                  </a:cubicBezTo>
                  <a:cubicBezTo>
                    <a:pt x="15039" y="7667"/>
                    <a:pt x="15204" y="7355"/>
                    <a:pt x="15352" y="7005"/>
                  </a:cubicBezTo>
                  <a:cubicBezTo>
                    <a:pt x="15462" y="6729"/>
                    <a:pt x="15499" y="6435"/>
                    <a:pt x="15535" y="6251"/>
                  </a:cubicBezTo>
                  <a:cubicBezTo>
                    <a:pt x="15554" y="6123"/>
                    <a:pt x="15572" y="5994"/>
                    <a:pt x="15609" y="5865"/>
                  </a:cubicBezTo>
                  <a:cubicBezTo>
                    <a:pt x="15664" y="5590"/>
                    <a:pt x="15738" y="5277"/>
                    <a:pt x="15682" y="4965"/>
                  </a:cubicBezTo>
                  <a:cubicBezTo>
                    <a:pt x="15682" y="4928"/>
                    <a:pt x="15664" y="4909"/>
                    <a:pt x="15627" y="4909"/>
                  </a:cubicBezTo>
                  <a:cubicBezTo>
                    <a:pt x="15590" y="4928"/>
                    <a:pt x="15572" y="4946"/>
                    <a:pt x="15572" y="4983"/>
                  </a:cubicBezTo>
                  <a:cubicBezTo>
                    <a:pt x="15627" y="5277"/>
                    <a:pt x="15572" y="5553"/>
                    <a:pt x="15499" y="5847"/>
                  </a:cubicBezTo>
                  <a:cubicBezTo>
                    <a:pt x="15480" y="5976"/>
                    <a:pt x="15443" y="6104"/>
                    <a:pt x="15425" y="6233"/>
                  </a:cubicBezTo>
                  <a:cubicBezTo>
                    <a:pt x="15407" y="6417"/>
                    <a:pt x="15352" y="6711"/>
                    <a:pt x="15241" y="6968"/>
                  </a:cubicBezTo>
                  <a:cubicBezTo>
                    <a:pt x="15149" y="7226"/>
                    <a:pt x="15021" y="7465"/>
                    <a:pt x="14892" y="7722"/>
                  </a:cubicBezTo>
                  <a:cubicBezTo>
                    <a:pt x="14910" y="7667"/>
                    <a:pt x="14929" y="7630"/>
                    <a:pt x="14929" y="7575"/>
                  </a:cubicBezTo>
                  <a:cubicBezTo>
                    <a:pt x="14965" y="7428"/>
                    <a:pt x="14984" y="7281"/>
                    <a:pt x="15002" y="7152"/>
                  </a:cubicBezTo>
                  <a:cubicBezTo>
                    <a:pt x="15021" y="6932"/>
                    <a:pt x="15057" y="6729"/>
                    <a:pt x="15113" y="6527"/>
                  </a:cubicBezTo>
                  <a:cubicBezTo>
                    <a:pt x="15168" y="6307"/>
                    <a:pt x="15204" y="6086"/>
                    <a:pt x="15241" y="5865"/>
                  </a:cubicBezTo>
                  <a:cubicBezTo>
                    <a:pt x="15241" y="5792"/>
                    <a:pt x="15260" y="5737"/>
                    <a:pt x="15260" y="5663"/>
                  </a:cubicBezTo>
                  <a:cubicBezTo>
                    <a:pt x="15278" y="5461"/>
                    <a:pt x="15296" y="5222"/>
                    <a:pt x="15388" y="5075"/>
                  </a:cubicBezTo>
                  <a:cubicBezTo>
                    <a:pt x="15407" y="5056"/>
                    <a:pt x="15388" y="5020"/>
                    <a:pt x="15370" y="5001"/>
                  </a:cubicBezTo>
                  <a:cubicBezTo>
                    <a:pt x="15359" y="4996"/>
                    <a:pt x="15350" y="4994"/>
                    <a:pt x="15342" y="4994"/>
                  </a:cubicBezTo>
                  <a:cubicBezTo>
                    <a:pt x="15322" y="4994"/>
                    <a:pt x="15309" y="5007"/>
                    <a:pt x="15296" y="5020"/>
                  </a:cubicBezTo>
                  <a:cubicBezTo>
                    <a:pt x="15186" y="5185"/>
                    <a:pt x="15168" y="5443"/>
                    <a:pt x="15149" y="5645"/>
                  </a:cubicBezTo>
                  <a:cubicBezTo>
                    <a:pt x="15149" y="5718"/>
                    <a:pt x="15149" y="5792"/>
                    <a:pt x="15131" y="5847"/>
                  </a:cubicBezTo>
                  <a:cubicBezTo>
                    <a:pt x="15094" y="6068"/>
                    <a:pt x="15076" y="6288"/>
                    <a:pt x="15002" y="6509"/>
                  </a:cubicBezTo>
                  <a:cubicBezTo>
                    <a:pt x="14947" y="6711"/>
                    <a:pt x="14929" y="6913"/>
                    <a:pt x="14892" y="7134"/>
                  </a:cubicBezTo>
                  <a:cubicBezTo>
                    <a:pt x="14874" y="7263"/>
                    <a:pt x="14855" y="7410"/>
                    <a:pt x="14837" y="7557"/>
                  </a:cubicBezTo>
                  <a:cubicBezTo>
                    <a:pt x="14782" y="7814"/>
                    <a:pt x="14653" y="8035"/>
                    <a:pt x="14524" y="8255"/>
                  </a:cubicBezTo>
                  <a:cubicBezTo>
                    <a:pt x="14520" y="8260"/>
                    <a:pt x="14517" y="8264"/>
                    <a:pt x="14514" y="8268"/>
                  </a:cubicBezTo>
                  <a:lnTo>
                    <a:pt x="14514" y="8268"/>
                  </a:lnTo>
                  <a:cubicBezTo>
                    <a:pt x="14638" y="7908"/>
                    <a:pt x="14710" y="7548"/>
                    <a:pt x="14782" y="7171"/>
                  </a:cubicBezTo>
                  <a:lnTo>
                    <a:pt x="14800" y="7060"/>
                  </a:lnTo>
                  <a:cubicBezTo>
                    <a:pt x="14837" y="6821"/>
                    <a:pt x="14892" y="6582"/>
                    <a:pt x="14929" y="6343"/>
                  </a:cubicBezTo>
                  <a:cubicBezTo>
                    <a:pt x="14947" y="6196"/>
                    <a:pt x="14984" y="6012"/>
                    <a:pt x="15002" y="5829"/>
                  </a:cubicBezTo>
                  <a:lnTo>
                    <a:pt x="15002" y="5810"/>
                  </a:lnTo>
                  <a:cubicBezTo>
                    <a:pt x="15002" y="5737"/>
                    <a:pt x="15002" y="5682"/>
                    <a:pt x="15057" y="5626"/>
                  </a:cubicBezTo>
                  <a:cubicBezTo>
                    <a:pt x="15076" y="5590"/>
                    <a:pt x="15057" y="5571"/>
                    <a:pt x="15039" y="5553"/>
                  </a:cubicBezTo>
                  <a:cubicBezTo>
                    <a:pt x="15030" y="5544"/>
                    <a:pt x="15016" y="5539"/>
                    <a:pt x="15002" y="5539"/>
                  </a:cubicBezTo>
                  <a:cubicBezTo>
                    <a:pt x="14988" y="5539"/>
                    <a:pt x="14975" y="5544"/>
                    <a:pt x="14965" y="5553"/>
                  </a:cubicBezTo>
                  <a:cubicBezTo>
                    <a:pt x="14910" y="5626"/>
                    <a:pt x="14892" y="5718"/>
                    <a:pt x="14892" y="5792"/>
                  </a:cubicBezTo>
                  <a:lnTo>
                    <a:pt x="14892" y="5829"/>
                  </a:lnTo>
                  <a:cubicBezTo>
                    <a:pt x="14874" y="5994"/>
                    <a:pt x="14837" y="6178"/>
                    <a:pt x="14818" y="6325"/>
                  </a:cubicBezTo>
                  <a:cubicBezTo>
                    <a:pt x="14782" y="6564"/>
                    <a:pt x="14745" y="6803"/>
                    <a:pt x="14690" y="7042"/>
                  </a:cubicBezTo>
                  <a:lnTo>
                    <a:pt x="14671" y="7152"/>
                  </a:lnTo>
                  <a:cubicBezTo>
                    <a:pt x="14579" y="7667"/>
                    <a:pt x="14469" y="8145"/>
                    <a:pt x="14248" y="8641"/>
                  </a:cubicBezTo>
                  <a:cubicBezTo>
                    <a:pt x="14138" y="8880"/>
                    <a:pt x="14009" y="9119"/>
                    <a:pt x="13899" y="9340"/>
                  </a:cubicBezTo>
                  <a:cubicBezTo>
                    <a:pt x="13899" y="9328"/>
                    <a:pt x="13899" y="9316"/>
                    <a:pt x="13899" y="9303"/>
                  </a:cubicBezTo>
                  <a:lnTo>
                    <a:pt x="13918" y="9285"/>
                  </a:lnTo>
                  <a:cubicBezTo>
                    <a:pt x="13936" y="9211"/>
                    <a:pt x="13954" y="9138"/>
                    <a:pt x="13973" y="9064"/>
                  </a:cubicBezTo>
                  <a:cubicBezTo>
                    <a:pt x="14120" y="8715"/>
                    <a:pt x="14212" y="8366"/>
                    <a:pt x="14304" y="8016"/>
                  </a:cubicBezTo>
                  <a:cubicBezTo>
                    <a:pt x="14322" y="7906"/>
                    <a:pt x="14359" y="7814"/>
                    <a:pt x="14377" y="7704"/>
                  </a:cubicBezTo>
                  <a:cubicBezTo>
                    <a:pt x="14432" y="7538"/>
                    <a:pt x="14469" y="7373"/>
                    <a:pt x="14506" y="7207"/>
                  </a:cubicBezTo>
                  <a:cubicBezTo>
                    <a:pt x="14543" y="7042"/>
                    <a:pt x="14579" y="6877"/>
                    <a:pt x="14635" y="6693"/>
                  </a:cubicBezTo>
                  <a:cubicBezTo>
                    <a:pt x="14671" y="6527"/>
                    <a:pt x="14708" y="6343"/>
                    <a:pt x="14745" y="6160"/>
                  </a:cubicBezTo>
                  <a:cubicBezTo>
                    <a:pt x="14745" y="6068"/>
                    <a:pt x="14763" y="5957"/>
                    <a:pt x="14782" y="5865"/>
                  </a:cubicBezTo>
                  <a:lnTo>
                    <a:pt x="14800" y="5755"/>
                  </a:lnTo>
                  <a:cubicBezTo>
                    <a:pt x="14837" y="5571"/>
                    <a:pt x="14892" y="5387"/>
                    <a:pt x="14874" y="5204"/>
                  </a:cubicBezTo>
                  <a:cubicBezTo>
                    <a:pt x="14874" y="5167"/>
                    <a:pt x="14837" y="5148"/>
                    <a:pt x="14818" y="5148"/>
                  </a:cubicBezTo>
                  <a:cubicBezTo>
                    <a:pt x="14782" y="5148"/>
                    <a:pt x="14763" y="5167"/>
                    <a:pt x="14763" y="5204"/>
                  </a:cubicBezTo>
                  <a:cubicBezTo>
                    <a:pt x="14782" y="5387"/>
                    <a:pt x="14745" y="5553"/>
                    <a:pt x="14708" y="5737"/>
                  </a:cubicBezTo>
                  <a:cubicBezTo>
                    <a:pt x="14690" y="5773"/>
                    <a:pt x="14690" y="5810"/>
                    <a:pt x="14690" y="5847"/>
                  </a:cubicBezTo>
                  <a:cubicBezTo>
                    <a:pt x="14671" y="5939"/>
                    <a:pt x="14653" y="6049"/>
                    <a:pt x="14635" y="6141"/>
                  </a:cubicBezTo>
                  <a:cubicBezTo>
                    <a:pt x="14598" y="6325"/>
                    <a:pt x="14579" y="6509"/>
                    <a:pt x="14524" y="6674"/>
                  </a:cubicBezTo>
                  <a:cubicBezTo>
                    <a:pt x="14487" y="6840"/>
                    <a:pt x="14432" y="7024"/>
                    <a:pt x="14396" y="7189"/>
                  </a:cubicBezTo>
                  <a:cubicBezTo>
                    <a:pt x="14359" y="7336"/>
                    <a:pt x="14322" y="7502"/>
                    <a:pt x="14285" y="7667"/>
                  </a:cubicBezTo>
                  <a:cubicBezTo>
                    <a:pt x="14248" y="7777"/>
                    <a:pt x="14212" y="7888"/>
                    <a:pt x="14193" y="7998"/>
                  </a:cubicBezTo>
                  <a:cubicBezTo>
                    <a:pt x="14101" y="8347"/>
                    <a:pt x="14009" y="8678"/>
                    <a:pt x="13881" y="9027"/>
                  </a:cubicBezTo>
                  <a:cubicBezTo>
                    <a:pt x="13844" y="9101"/>
                    <a:pt x="13826" y="9175"/>
                    <a:pt x="13807" y="9248"/>
                  </a:cubicBezTo>
                  <a:lnTo>
                    <a:pt x="13807" y="9266"/>
                  </a:lnTo>
                  <a:cubicBezTo>
                    <a:pt x="13789" y="9358"/>
                    <a:pt x="13752" y="9432"/>
                    <a:pt x="13715" y="9505"/>
                  </a:cubicBezTo>
                  <a:cubicBezTo>
                    <a:pt x="13706" y="9515"/>
                    <a:pt x="13702" y="9524"/>
                    <a:pt x="13699" y="9533"/>
                  </a:cubicBezTo>
                  <a:lnTo>
                    <a:pt x="13699" y="9533"/>
                  </a:lnTo>
                  <a:cubicBezTo>
                    <a:pt x="13717" y="9323"/>
                    <a:pt x="13734" y="9129"/>
                    <a:pt x="13734" y="8917"/>
                  </a:cubicBezTo>
                  <a:cubicBezTo>
                    <a:pt x="13844" y="8476"/>
                    <a:pt x="13991" y="8016"/>
                    <a:pt x="14193" y="7483"/>
                  </a:cubicBezTo>
                  <a:cubicBezTo>
                    <a:pt x="14285" y="7207"/>
                    <a:pt x="14340" y="6913"/>
                    <a:pt x="14359" y="6601"/>
                  </a:cubicBezTo>
                  <a:cubicBezTo>
                    <a:pt x="14359" y="6527"/>
                    <a:pt x="14377" y="6472"/>
                    <a:pt x="14377" y="6399"/>
                  </a:cubicBezTo>
                  <a:cubicBezTo>
                    <a:pt x="14377" y="6031"/>
                    <a:pt x="14396" y="5626"/>
                    <a:pt x="14579" y="5295"/>
                  </a:cubicBezTo>
                  <a:cubicBezTo>
                    <a:pt x="14598" y="5259"/>
                    <a:pt x="14579" y="5240"/>
                    <a:pt x="14561" y="5222"/>
                  </a:cubicBezTo>
                  <a:cubicBezTo>
                    <a:pt x="14550" y="5217"/>
                    <a:pt x="14541" y="5214"/>
                    <a:pt x="14533" y="5214"/>
                  </a:cubicBezTo>
                  <a:cubicBezTo>
                    <a:pt x="14513" y="5214"/>
                    <a:pt x="14500" y="5227"/>
                    <a:pt x="14487" y="5240"/>
                  </a:cubicBezTo>
                  <a:cubicBezTo>
                    <a:pt x="14285" y="5590"/>
                    <a:pt x="14267" y="6012"/>
                    <a:pt x="14267" y="6399"/>
                  </a:cubicBezTo>
                  <a:cubicBezTo>
                    <a:pt x="14267" y="6472"/>
                    <a:pt x="14267" y="6527"/>
                    <a:pt x="14248" y="6601"/>
                  </a:cubicBezTo>
                  <a:cubicBezTo>
                    <a:pt x="14248" y="6895"/>
                    <a:pt x="14193" y="7171"/>
                    <a:pt x="14083" y="7446"/>
                  </a:cubicBezTo>
                  <a:cubicBezTo>
                    <a:pt x="14009" y="7685"/>
                    <a:pt x="13918" y="7906"/>
                    <a:pt x="13844" y="8127"/>
                  </a:cubicBezTo>
                  <a:cubicBezTo>
                    <a:pt x="13881" y="7980"/>
                    <a:pt x="13881" y="7814"/>
                    <a:pt x="13899" y="7667"/>
                  </a:cubicBezTo>
                  <a:lnTo>
                    <a:pt x="13918" y="7575"/>
                  </a:lnTo>
                  <a:cubicBezTo>
                    <a:pt x="13918" y="7465"/>
                    <a:pt x="13936" y="7355"/>
                    <a:pt x="13954" y="7263"/>
                  </a:cubicBezTo>
                  <a:cubicBezTo>
                    <a:pt x="13973" y="7171"/>
                    <a:pt x="13991" y="7060"/>
                    <a:pt x="14009" y="6968"/>
                  </a:cubicBezTo>
                  <a:cubicBezTo>
                    <a:pt x="14009" y="6913"/>
                    <a:pt x="14009" y="6821"/>
                    <a:pt x="14009" y="6729"/>
                  </a:cubicBezTo>
                  <a:cubicBezTo>
                    <a:pt x="14009" y="6509"/>
                    <a:pt x="14028" y="6123"/>
                    <a:pt x="14138" y="6049"/>
                  </a:cubicBezTo>
                  <a:cubicBezTo>
                    <a:pt x="14157" y="6031"/>
                    <a:pt x="14175" y="5994"/>
                    <a:pt x="14157" y="5976"/>
                  </a:cubicBezTo>
                  <a:cubicBezTo>
                    <a:pt x="14146" y="5954"/>
                    <a:pt x="14129" y="5945"/>
                    <a:pt x="14113" y="5945"/>
                  </a:cubicBezTo>
                  <a:cubicBezTo>
                    <a:pt x="14101" y="5945"/>
                    <a:pt x="14091" y="5950"/>
                    <a:pt x="14083" y="5957"/>
                  </a:cubicBezTo>
                  <a:cubicBezTo>
                    <a:pt x="13918" y="6068"/>
                    <a:pt x="13899" y="6435"/>
                    <a:pt x="13899" y="6729"/>
                  </a:cubicBezTo>
                  <a:cubicBezTo>
                    <a:pt x="13899" y="6821"/>
                    <a:pt x="13899" y="6895"/>
                    <a:pt x="13899" y="6950"/>
                  </a:cubicBezTo>
                  <a:cubicBezTo>
                    <a:pt x="13881" y="7042"/>
                    <a:pt x="13862" y="7152"/>
                    <a:pt x="13844" y="7244"/>
                  </a:cubicBezTo>
                  <a:cubicBezTo>
                    <a:pt x="13826" y="7336"/>
                    <a:pt x="13826" y="7446"/>
                    <a:pt x="13807" y="7557"/>
                  </a:cubicBezTo>
                  <a:lnTo>
                    <a:pt x="13789" y="7667"/>
                  </a:lnTo>
                  <a:cubicBezTo>
                    <a:pt x="13789" y="7777"/>
                    <a:pt x="13770" y="7906"/>
                    <a:pt x="13752" y="8035"/>
                  </a:cubicBezTo>
                  <a:cubicBezTo>
                    <a:pt x="13752" y="7943"/>
                    <a:pt x="13752" y="7851"/>
                    <a:pt x="13752" y="7759"/>
                  </a:cubicBezTo>
                  <a:cubicBezTo>
                    <a:pt x="13752" y="7649"/>
                    <a:pt x="13752" y="7538"/>
                    <a:pt x="13752" y="7446"/>
                  </a:cubicBezTo>
                  <a:cubicBezTo>
                    <a:pt x="13752" y="7263"/>
                    <a:pt x="13752" y="7097"/>
                    <a:pt x="13734" y="6913"/>
                  </a:cubicBezTo>
                  <a:cubicBezTo>
                    <a:pt x="13715" y="6729"/>
                    <a:pt x="13697" y="6435"/>
                    <a:pt x="13715" y="6141"/>
                  </a:cubicBezTo>
                  <a:cubicBezTo>
                    <a:pt x="13715" y="6141"/>
                    <a:pt x="13715" y="6123"/>
                    <a:pt x="13715" y="6104"/>
                  </a:cubicBezTo>
                  <a:cubicBezTo>
                    <a:pt x="13715" y="5976"/>
                    <a:pt x="13715" y="5755"/>
                    <a:pt x="13789" y="5682"/>
                  </a:cubicBezTo>
                  <a:cubicBezTo>
                    <a:pt x="13807" y="5663"/>
                    <a:pt x="13807" y="5626"/>
                    <a:pt x="13789" y="5608"/>
                  </a:cubicBezTo>
                  <a:cubicBezTo>
                    <a:pt x="13780" y="5599"/>
                    <a:pt x="13766" y="5594"/>
                    <a:pt x="13752" y="5594"/>
                  </a:cubicBezTo>
                  <a:cubicBezTo>
                    <a:pt x="13738" y="5594"/>
                    <a:pt x="13724" y="5599"/>
                    <a:pt x="13715" y="5608"/>
                  </a:cubicBezTo>
                  <a:cubicBezTo>
                    <a:pt x="13605" y="5718"/>
                    <a:pt x="13605" y="5939"/>
                    <a:pt x="13605" y="6104"/>
                  </a:cubicBezTo>
                  <a:cubicBezTo>
                    <a:pt x="13605" y="6123"/>
                    <a:pt x="13605" y="6123"/>
                    <a:pt x="13605" y="6141"/>
                  </a:cubicBezTo>
                  <a:cubicBezTo>
                    <a:pt x="13587" y="6435"/>
                    <a:pt x="13605" y="6729"/>
                    <a:pt x="13623" y="6932"/>
                  </a:cubicBezTo>
                  <a:cubicBezTo>
                    <a:pt x="13642" y="7097"/>
                    <a:pt x="13642" y="7263"/>
                    <a:pt x="13642" y="7446"/>
                  </a:cubicBezTo>
                  <a:cubicBezTo>
                    <a:pt x="13642" y="7538"/>
                    <a:pt x="13642" y="7649"/>
                    <a:pt x="13642" y="7759"/>
                  </a:cubicBezTo>
                  <a:cubicBezTo>
                    <a:pt x="13642" y="8090"/>
                    <a:pt x="13642" y="8402"/>
                    <a:pt x="13642" y="8697"/>
                  </a:cubicBezTo>
                  <a:cubicBezTo>
                    <a:pt x="13605" y="8899"/>
                    <a:pt x="13568" y="9101"/>
                    <a:pt x="13531" y="9303"/>
                  </a:cubicBezTo>
                  <a:cubicBezTo>
                    <a:pt x="13513" y="9266"/>
                    <a:pt x="13513" y="9230"/>
                    <a:pt x="13495" y="9193"/>
                  </a:cubicBezTo>
                  <a:cubicBezTo>
                    <a:pt x="13476" y="9175"/>
                    <a:pt x="13476" y="9175"/>
                    <a:pt x="13458" y="9156"/>
                  </a:cubicBezTo>
                  <a:cubicBezTo>
                    <a:pt x="13458" y="9119"/>
                    <a:pt x="13458" y="9101"/>
                    <a:pt x="13458" y="9064"/>
                  </a:cubicBezTo>
                  <a:cubicBezTo>
                    <a:pt x="13476" y="9027"/>
                    <a:pt x="13476" y="8991"/>
                    <a:pt x="13476" y="8954"/>
                  </a:cubicBezTo>
                  <a:lnTo>
                    <a:pt x="13476" y="8917"/>
                  </a:lnTo>
                  <a:cubicBezTo>
                    <a:pt x="13495" y="8862"/>
                    <a:pt x="13513" y="8807"/>
                    <a:pt x="13513" y="8752"/>
                  </a:cubicBezTo>
                  <a:cubicBezTo>
                    <a:pt x="13531" y="8678"/>
                    <a:pt x="13550" y="8586"/>
                    <a:pt x="13568" y="8513"/>
                  </a:cubicBezTo>
                  <a:cubicBezTo>
                    <a:pt x="13568" y="8329"/>
                    <a:pt x="13531" y="8163"/>
                    <a:pt x="13476" y="8016"/>
                  </a:cubicBezTo>
                  <a:cubicBezTo>
                    <a:pt x="13476" y="7924"/>
                    <a:pt x="13458" y="7833"/>
                    <a:pt x="13458" y="7741"/>
                  </a:cubicBezTo>
                  <a:cubicBezTo>
                    <a:pt x="13458" y="7612"/>
                    <a:pt x="13458" y="7465"/>
                    <a:pt x="13458" y="7318"/>
                  </a:cubicBezTo>
                  <a:cubicBezTo>
                    <a:pt x="13458" y="7318"/>
                    <a:pt x="13458" y="7299"/>
                    <a:pt x="13458" y="7281"/>
                  </a:cubicBezTo>
                  <a:cubicBezTo>
                    <a:pt x="13458" y="7226"/>
                    <a:pt x="13458" y="7079"/>
                    <a:pt x="13476" y="7042"/>
                  </a:cubicBezTo>
                  <a:cubicBezTo>
                    <a:pt x="13495" y="7024"/>
                    <a:pt x="13513" y="7005"/>
                    <a:pt x="13495" y="6968"/>
                  </a:cubicBezTo>
                  <a:cubicBezTo>
                    <a:pt x="13482" y="6955"/>
                    <a:pt x="13459" y="6942"/>
                    <a:pt x="13441" y="6942"/>
                  </a:cubicBezTo>
                  <a:cubicBezTo>
                    <a:pt x="13433" y="6942"/>
                    <a:pt x="13427" y="6945"/>
                    <a:pt x="13421" y="6950"/>
                  </a:cubicBezTo>
                  <a:cubicBezTo>
                    <a:pt x="13348" y="6987"/>
                    <a:pt x="13348" y="7116"/>
                    <a:pt x="13348" y="7281"/>
                  </a:cubicBezTo>
                  <a:cubicBezTo>
                    <a:pt x="13348" y="7299"/>
                    <a:pt x="13348" y="7318"/>
                    <a:pt x="13348" y="7318"/>
                  </a:cubicBezTo>
                  <a:cubicBezTo>
                    <a:pt x="13348" y="7465"/>
                    <a:pt x="13348" y="7594"/>
                    <a:pt x="13348" y="7722"/>
                  </a:cubicBezTo>
                  <a:cubicBezTo>
                    <a:pt x="13348" y="7704"/>
                    <a:pt x="13329" y="7667"/>
                    <a:pt x="13311" y="7630"/>
                  </a:cubicBezTo>
                  <a:cubicBezTo>
                    <a:pt x="13201" y="7391"/>
                    <a:pt x="13035" y="7042"/>
                    <a:pt x="13201" y="6858"/>
                  </a:cubicBezTo>
                  <a:cubicBezTo>
                    <a:pt x="13219" y="6821"/>
                    <a:pt x="13219" y="6803"/>
                    <a:pt x="13182" y="6785"/>
                  </a:cubicBezTo>
                  <a:cubicBezTo>
                    <a:pt x="13174" y="6769"/>
                    <a:pt x="13163" y="6763"/>
                    <a:pt x="13152" y="6763"/>
                  </a:cubicBezTo>
                  <a:cubicBezTo>
                    <a:pt x="13136" y="6763"/>
                    <a:pt x="13119" y="6774"/>
                    <a:pt x="13109" y="6785"/>
                  </a:cubicBezTo>
                  <a:cubicBezTo>
                    <a:pt x="12906" y="7024"/>
                    <a:pt x="13090" y="7410"/>
                    <a:pt x="13219" y="7685"/>
                  </a:cubicBezTo>
                  <a:cubicBezTo>
                    <a:pt x="13256" y="7759"/>
                    <a:pt x="13274" y="7814"/>
                    <a:pt x="13292" y="7869"/>
                  </a:cubicBezTo>
                  <a:lnTo>
                    <a:pt x="13311" y="7924"/>
                  </a:lnTo>
                  <a:cubicBezTo>
                    <a:pt x="13329" y="7961"/>
                    <a:pt x="13348" y="7998"/>
                    <a:pt x="13366" y="8035"/>
                  </a:cubicBezTo>
                  <a:cubicBezTo>
                    <a:pt x="13366" y="8145"/>
                    <a:pt x="13366" y="8255"/>
                    <a:pt x="13348" y="8366"/>
                  </a:cubicBezTo>
                  <a:cubicBezTo>
                    <a:pt x="13348" y="8549"/>
                    <a:pt x="13348" y="8715"/>
                    <a:pt x="13348" y="8880"/>
                  </a:cubicBezTo>
                  <a:cubicBezTo>
                    <a:pt x="13274" y="8697"/>
                    <a:pt x="13219" y="8513"/>
                    <a:pt x="13182" y="8310"/>
                  </a:cubicBezTo>
                  <a:cubicBezTo>
                    <a:pt x="13164" y="8292"/>
                    <a:pt x="13164" y="8255"/>
                    <a:pt x="13164" y="8237"/>
                  </a:cubicBezTo>
                  <a:cubicBezTo>
                    <a:pt x="13127" y="8090"/>
                    <a:pt x="13072" y="7869"/>
                    <a:pt x="13127" y="7759"/>
                  </a:cubicBezTo>
                  <a:cubicBezTo>
                    <a:pt x="13127" y="7722"/>
                    <a:pt x="13127" y="7704"/>
                    <a:pt x="13090" y="7685"/>
                  </a:cubicBezTo>
                  <a:cubicBezTo>
                    <a:pt x="13085" y="7680"/>
                    <a:pt x="13078" y="7678"/>
                    <a:pt x="13070" y="7678"/>
                  </a:cubicBezTo>
                  <a:cubicBezTo>
                    <a:pt x="13052" y="7678"/>
                    <a:pt x="13030" y="7691"/>
                    <a:pt x="13017" y="7704"/>
                  </a:cubicBezTo>
                  <a:cubicBezTo>
                    <a:pt x="12962" y="7851"/>
                    <a:pt x="13017" y="8090"/>
                    <a:pt x="13053" y="8255"/>
                  </a:cubicBezTo>
                  <a:cubicBezTo>
                    <a:pt x="13053" y="8292"/>
                    <a:pt x="13072" y="8310"/>
                    <a:pt x="13072" y="8347"/>
                  </a:cubicBezTo>
                  <a:cubicBezTo>
                    <a:pt x="13109" y="8494"/>
                    <a:pt x="13145" y="8641"/>
                    <a:pt x="13201" y="8788"/>
                  </a:cubicBezTo>
                  <a:cubicBezTo>
                    <a:pt x="13109" y="8641"/>
                    <a:pt x="13035" y="8513"/>
                    <a:pt x="12998" y="8347"/>
                  </a:cubicBezTo>
                  <a:cubicBezTo>
                    <a:pt x="12998" y="8347"/>
                    <a:pt x="12980" y="8329"/>
                    <a:pt x="12980" y="8310"/>
                  </a:cubicBezTo>
                  <a:cubicBezTo>
                    <a:pt x="12925" y="8127"/>
                    <a:pt x="12906" y="8035"/>
                    <a:pt x="12906" y="7998"/>
                  </a:cubicBezTo>
                  <a:cubicBezTo>
                    <a:pt x="12925" y="7980"/>
                    <a:pt x="12925" y="7943"/>
                    <a:pt x="12906" y="7924"/>
                  </a:cubicBezTo>
                  <a:cubicBezTo>
                    <a:pt x="12897" y="7915"/>
                    <a:pt x="12883" y="7911"/>
                    <a:pt x="12870" y="7911"/>
                  </a:cubicBezTo>
                  <a:cubicBezTo>
                    <a:pt x="12856" y="7911"/>
                    <a:pt x="12842" y="7915"/>
                    <a:pt x="12833" y="7924"/>
                  </a:cubicBezTo>
                  <a:cubicBezTo>
                    <a:pt x="12778" y="7961"/>
                    <a:pt x="12796" y="8090"/>
                    <a:pt x="12870" y="8329"/>
                  </a:cubicBezTo>
                  <a:cubicBezTo>
                    <a:pt x="12888" y="8366"/>
                    <a:pt x="12888" y="8366"/>
                    <a:pt x="12888" y="8384"/>
                  </a:cubicBezTo>
                  <a:cubicBezTo>
                    <a:pt x="12943" y="8549"/>
                    <a:pt x="13035" y="8715"/>
                    <a:pt x="13109" y="8862"/>
                  </a:cubicBezTo>
                  <a:cubicBezTo>
                    <a:pt x="13182" y="8972"/>
                    <a:pt x="13237" y="9083"/>
                    <a:pt x="13292" y="9193"/>
                  </a:cubicBezTo>
                  <a:cubicBezTo>
                    <a:pt x="13292" y="9211"/>
                    <a:pt x="13311" y="9230"/>
                    <a:pt x="13311" y="9266"/>
                  </a:cubicBezTo>
                  <a:cubicBezTo>
                    <a:pt x="13311" y="9285"/>
                    <a:pt x="13292" y="9303"/>
                    <a:pt x="13292" y="9322"/>
                  </a:cubicBezTo>
                  <a:cubicBezTo>
                    <a:pt x="13274" y="9358"/>
                    <a:pt x="13274" y="9377"/>
                    <a:pt x="13311" y="9395"/>
                  </a:cubicBezTo>
                  <a:cubicBezTo>
                    <a:pt x="13320" y="9404"/>
                    <a:pt x="13325" y="9409"/>
                    <a:pt x="13329" y="9409"/>
                  </a:cubicBezTo>
                  <a:cubicBezTo>
                    <a:pt x="13334" y="9409"/>
                    <a:pt x="13338" y="9404"/>
                    <a:pt x="13348" y="9395"/>
                  </a:cubicBezTo>
                  <a:cubicBezTo>
                    <a:pt x="13366" y="9432"/>
                    <a:pt x="13366" y="9469"/>
                    <a:pt x="13366" y="9505"/>
                  </a:cubicBezTo>
                  <a:cubicBezTo>
                    <a:pt x="13366" y="9597"/>
                    <a:pt x="13366" y="9689"/>
                    <a:pt x="13348" y="9781"/>
                  </a:cubicBezTo>
                  <a:cubicBezTo>
                    <a:pt x="13348" y="9800"/>
                    <a:pt x="13366" y="9818"/>
                    <a:pt x="13384" y="9818"/>
                  </a:cubicBezTo>
                  <a:cubicBezTo>
                    <a:pt x="13384" y="9836"/>
                    <a:pt x="13384" y="9836"/>
                    <a:pt x="13403" y="9836"/>
                  </a:cubicBezTo>
                  <a:cubicBezTo>
                    <a:pt x="13421" y="9836"/>
                    <a:pt x="13421" y="9836"/>
                    <a:pt x="13440" y="9818"/>
                  </a:cubicBezTo>
                  <a:lnTo>
                    <a:pt x="13440" y="9818"/>
                  </a:lnTo>
                  <a:cubicBezTo>
                    <a:pt x="13440" y="9836"/>
                    <a:pt x="13440" y="9855"/>
                    <a:pt x="13421" y="9873"/>
                  </a:cubicBezTo>
                  <a:cubicBezTo>
                    <a:pt x="13421" y="9892"/>
                    <a:pt x="13421" y="9910"/>
                    <a:pt x="13440" y="9928"/>
                  </a:cubicBezTo>
                  <a:cubicBezTo>
                    <a:pt x="13440" y="9928"/>
                    <a:pt x="13458" y="9947"/>
                    <a:pt x="13458" y="9947"/>
                  </a:cubicBezTo>
                  <a:cubicBezTo>
                    <a:pt x="13476" y="9965"/>
                    <a:pt x="13476" y="9965"/>
                    <a:pt x="13495" y="9965"/>
                  </a:cubicBezTo>
                  <a:cubicBezTo>
                    <a:pt x="13513" y="9965"/>
                    <a:pt x="13513" y="9965"/>
                    <a:pt x="13531" y="9947"/>
                  </a:cubicBezTo>
                  <a:cubicBezTo>
                    <a:pt x="13531" y="9947"/>
                    <a:pt x="13531" y="9965"/>
                    <a:pt x="13531" y="9965"/>
                  </a:cubicBezTo>
                  <a:cubicBezTo>
                    <a:pt x="13531" y="9983"/>
                    <a:pt x="13531" y="10002"/>
                    <a:pt x="13513" y="10020"/>
                  </a:cubicBezTo>
                  <a:cubicBezTo>
                    <a:pt x="13237" y="9910"/>
                    <a:pt x="12943" y="9800"/>
                    <a:pt x="12594" y="9744"/>
                  </a:cubicBezTo>
                  <a:cubicBezTo>
                    <a:pt x="11822" y="9597"/>
                    <a:pt x="11491" y="9561"/>
                    <a:pt x="10774" y="9193"/>
                  </a:cubicBezTo>
                  <a:cubicBezTo>
                    <a:pt x="10700" y="9156"/>
                    <a:pt x="10627" y="9119"/>
                    <a:pt x="10553" y="9064"/>
                  </a:cubicBezTo>
                  <a:cubicBezTo>
                    <a:pt x="10572" y="9046"/>
                    <a:pt x="10608" y="9009"/>
                    <a:pt x="10645" y="8991"/>
                  </a:cubicBezTo>
                  <a:lnTo>
                    <a:pt x="10645" y="8991"/>
                  </a:lnTo>
                  <a:cubicBezTo>
                    <a:pt x="10627" y="9009"/>
                    <a:pt x="10645" y="9009"/>
                    <a:pt x="10645" y="9027"/>
                  </a:cubicBezTo>
                  <a:cubicBezTo>
                    <a:pt x="10645" y="9027"/>
                    <a:pt x="10663" y="9027"/>
                    <a:pt x="10663" y="9046"/>
                  </a:cubicBezTo>
                  <a:cubicBezTo>
                    <a:pt x="10682" y="9046"/>
                    <a:pt x="10700" y="9046"/>
                    <a:pt x="10719" y="9027"/>
                  </a:cubicBezTo>
                  <a:cubicBezTo>
                    <a:pt x="10811" y="8972"/>
                    <a:pt x="10884" y="8899"/>
                    <a:pt x="10958" y="8825"/>
                  </a:cubicBezTo>
                  <a:cubicBezTo>
                    <a:pt x="11160" y="8641"/>
                    <a:pt x="11344" y="8458"/>
                    <a:pt x="11583" y="8310"/>
                  </a:cubicBezTo>
                  <a:lnTo>
                    <a:pt x="11656" y="8255"/>
                  </a:lnTo>
                  <a:cubicBezTo>
                    <a:pt x="11877" y="8108"/>
                    <a:pt x="12042" y="7998"/>
                    <a:pt x="12226" y="7759"/>
                  </a:cubicBezTo>
                  <a:cubicBezTo>
                    <a:pt x="12226" y="7722"/>
                    <a:pt x="12226" y="7685"/>
                    <a:pt x="12208" y="7685"/>
                  </a:cubicBezTo>
                  <a:lnTo>
                    <a:pt x="12208" y="7667"/>
                  </a:lnTo>
                  <a:cubicBezTo>
                    <a:pt x="12171" y="7667"/>
                    <a:pt x="12153" y="7667"/>
                    <a:pt x="12134" y="7685"/>
                  </a:cubicBezTo>
                  <a:cubicBezTo>
                    <a:pt x="11969" y="7924"/>
                    <a:pt x="11822" y="8016"/>
                    <a:pt x="11601" y="8163"/>
                  </a:cubicBezTo>
                  <a:lnTo>
                    <a:pt x="11528" y="8219"/>
                  </a:lnTo>
                  <a:cubicBezTo>
                    <a:pt x="11289" y="8366"/>
                    <a:pt x="11086" y="8568"/>
                    <a:pt x="10884" y="8752"/>
                  </a:cubicBezTo>
                  <a:cubicBezTo>
                    <a:pt x="10847" y="8770"/>
                    <a:pt x="10811" y="8807"/>
                    <a:pt x="10774" y="8844"/>
                  </a:cubicBezTo>
                  <a:cubicBezTo>
                    <a:pt x="10811" y="8807"/>
                    <a:pt x="10847" y="8770"/>
                    <a:pt x="10866" y="8733"/>
                  </a:cubicBezTo>
                  <a:cubicBezTo>
                    <a:pt x="10921" y="8697"/>
                    <a:pt x="10958" y="8660"/>
                    <a:pt x="10994" y="8623"/>
                  </a:cubicBezTo>
                  <a:cubicBezTo>
                    <a:pt x="11050" y="8549"/>
                    <a:pt x="11123" y="8476"/>
                    <a:pt x="11197" y="8402"/>
                  </a:cubicBezTo>
                  <a:cubicBezTo>
                    <a:pt x="11380" y="8200"/>
                    <a:pt x="11564" y="7998"/>
                    <a:pt x="11767" y="7814"/>
                  </a:cubicBezTo>
                  <a:cubicBezTo>
                    <a:pt x="11932" y="7667"/>
                    <a:pt x="12116" y="7575"/>
                    <a:pt x="12245" y="7483"/>
                  </a:cubicBezTo>
                  <a:cubicBezTo>
                    <a:pt x="12300" y="7465"/>
                    <a:pt x="12336" y="7428"/>
                    <a:pt x="12392" y="7391"/>
                  </a:cubicBezTo>
                  <a:cubicBezTo>
                    <a:pt x="12494" y="7306"/>
                    <a:pt x="12643" y="7205"/>
                    <a:pt x="12738" y="7205"/>
                  </a:cubicBezTo>
                  <a:cubicBezTo>
                    <a:pt x="12745" y="7205"/>
                    <a:pt x="12752" y="7206"/>
                    <a:pt x="12759" y="7207"/>
                  </a:cubicBezTo>
                  <a:cubicBezTo>
                    <a:pt x="12778" y="7207"/>
                    <a:pt x="12814" y="7189"/>
                    <a:pt x="12814" y="7171"/>
                  </a:cubicBezTo>
                  <a:cubicBezTo>
                    <a:pt x="12833" y="7134"/>
                    <a:pt x="12814" y="7097"/>
                    <a:pt x="12778" y="7097"/>
                  </a:cubicBezTo>
                  <a:cubicBezTo>
                    <a:pt x="12762" y="7093"/>
                    <a:pt x="12747" y="7091"/>
                    <a:pt x="12730" y="7091"/>
                  </a:cubicBezTo>
                  <a:cubicBezTo>
                    <a:pt x="12610" y="7091"/>
                    <a:pt x="12466" y="7202"/>
                    <a:pt x="12336" y="7299"/>
                  </a:cubicBezTo>
                  <a:cubicBezTo>
                    <a:pt x="12281" y="7336"/>
                    <a:pt x="12226" y="7373"/>
                    <a:pt x="12189" y="7391"/>
                  </a:cubicBezTo>
                  <a:cubicBezTo>
                    <a:pt x="12171" y="7410"/>
                    <a:pt x="12134" y="7428"/>
                    <a:pt x="12097" y="7446"/>
                  </a:cubicBezTo>
                  <a:cubicBezTo>
                    <a:pt x="12153" y="7391"/>
                    <a:pt x="12189" y="7336"/>
                    <a:pt x="12245" y="7263"/>
                  </a:cubicBezTo>
                  <a:cubicBezTo>
                    <a:pt x="12373" y="7116"/>
                    <a:pt x="12502" y="6950"/>
                    <a:pt x="12575" y="6840"/>
                  </a:cubicBezTo>
                  <a:cubicBezTo>
                    <a:pt x="12594" y="6803"/>
                    <a:pt x="12594" y="6766"/>
                    <a:pt x="12557" y="6766"/>
                  </a:cubicBezTo>
                  <a:cubicBezTo>
                    <a:pt x="12548" y="6757"/>
                    <a:pt x="12534" y="6752"/>
                    <a:pt x="12520" y="6752"/>
                  </a:cubicBezTo>
                  <a:cubicBezTo>
                    <a:pt x="12507" y="6752"/>
                    <a:pt x="12493" y="6757"/>
                    <a:pt x="12484" y="6766"/>
                  </a:cubicBezTo>
                  <a:cubicBezTo>
                    <a:pt x="12410" y="6877"/>
                    <a:pt x="12281" y="7042"/>
                    <a:pt x="12153" y="7207"/>
                  </a:cubicBezTo>
                  <a:cubicBezTo>
                    <a:pt x="12042" y="7355"/>
                    <a:pt x="11914" y="7520"/>
                    <a:pt x="11840" y="7630"/>
                  </a:cubicBezTo>
                  <a:cubicBezTo>
                    <a:pt x="11785" y="7667"/>
                    <a:pt x="11748" y="7704"/>
                    <a:pt x="11693" y="7741"/>
                  </a:cubicBezTo>
                  <a:cubicBezTo>
                    <a:pt x="11491" y="7924"/>
                    <a:pt x="11289" y="8127"/>
                    <a:pt x="11105" y="8329"/>
                  </a:cubicBezTo>
                  <a:cubicBezTo>
                    <a:pt x="11105" y="8347"/>
                    <a:pt x="11086" y="8347"/>
                    <a:pt x="11068" y="8366"/>
                  </a:cubicBezTo>
                  <a:cubicBezTo>
                    <a:pt x="11270" y="8072"/>
                    <a:pt x="11436" y="7851"/>
                    <a:pt x="11619" y="7649"/>
                  </a:cubicBezTo>
                  <a:cubicBezTo>
                    <a:pt x="11656" y="7612"/>
                    <a:pt x="11693" y="7575"/>
                    <a:pt x="11730" y="7538"/>
                  </a:cubicBezTo>
                  <a:cubicBezTo>
                    <a:pt x="11822" y="7446"/>
                    <a:pt x="11914" y="7355"/>
                    <a:pt x="11969" y="7263"/>
                  </a:cubicBezTo>
                  <a:cubicBezTo>
                    <a:pt x="11987" y="7244"/>
                    <a:pt x="11987" y="7207"/>
                    <a:pt x="11969" y="7189"/>
                  </a:cubicBezTo>
                  <a:cubicBezTo>
                    <a:pt x="11954" y="7181"/>
                    <a:pt x="11941" y="7177"/>
                    <a:pt x="11931" y="7177"/>
                  </a:cubicBezTo>
                  <a:cubicBezTo>
                    <a:pt x="11917" y="7177"/>
                    <a:pt x="11906" y="7186"/>
                    <a:pt x="11895" y="7207"/>
                  </a:cubicBezTo>
                  <a:cubicBezTo>
                    <a:pt x="11822" y="7281"/>
                    <a:pt x="11748" y="7373"/>
                    <a:pt x="11656" y="7465"/>
                  </a:cubicBezTo>
                  <a:cubicBezTo>
                    <a:pt x="11619" y="7502"/>
                    <a:pt x="11583" y="7538"/>
                    <a:pt x="11546" y="7575"/>
                  </a:cubicBezTo>
                  <a:cubicBezTo>
                    <a:pt x="11307" y="7851"/>
                    <a:pt x="11105" y="8127"/>
                    <a:pt x="10958" y="8347"/>
                  </a:cubicBezTo>
                  <a:cubicBezTo>
                    <a:pt x="10866" y="8476"/>
                    <a:pt x="10774" y="8586"/>
                    <a:pt x="10682" y="8715"/>
                  </a:cubicBezTo>
                  <a:cubicBezTo>
                    <a:pt x="10682" y="8733"/>
                    <a:pt x="10663" y="8733"/>
                    <a:pt x="10645" y="8752"/>
                  </a:cubicBezTo>
                  <a:cubicBezTo>
                    <a:pt x="10682" y="8678"/>
                    <a:pt x="10700" y="8586"/>
                    <a:pt x="10719" y="8513"/>
                  </a:cubicBezTo>
                  <a:cubicBezTo>
                    <a:pt x="10737" y="8439"/>
                    <a:pt x="10755" y="8366"/>
                    <a:pt x="10774" y="8292"/>
                  </a:cubicBezTo>
                  <a:cubicBezTo>
                    <a:pt x="11068" y="7833"/>
                    <a:pt x="11380" y="7373"/>
                    <a:pt x="11730" y="6987"/>
                  </a:cubicBezTo>
                  <a:cubicBezTo>
                    <a:pt x="11748" y="6950"/>
                    <a:pt x="11748" y="6932"/>
                    <a:pt x="11730" y="6913"/>
                  </a:cubicBezTo>
                  <a:cubicBezTo>
                    <a:pt x="11722" y="6898"/>
                    <a:pt x="11711" y="6892"/>
                    <a:pt x="11699" y="6892"/>
                  </a:cubicBezTo>
                  <a:cubicBezTo>
                    <a:pt x="11684" y="6892"/>
                    <a:pt x="11667" y="6903"/>
                    <a:pt x="11656" y="6913"/>
                  </a:cubicBezTo>
                  <a:cubicBezTo>
                    <a:pt x="11436" y="7134"/>
                    <a:pt x="11252" y="7391"/>
                    <a:pt x="11068" y="7667"/>
                  </a:cubicBezTo>
                  <a:cubicBezTo>
                    <a:pt x="11123" y="7538"/>
                    <a:pt x="11178" y="7428"/>
                    <a:pt x="11233" y="7318"/>
                  </a:cubicBezTo>
                  <a:cubicBezTo>
                    <a:pt x="11270" y="7207"/>
                    <a:pt x="11325" y="7116"/>
                    <a:pt x="11362" y="7005"/>
                  </a:cubicBezTo>
                  <a:cubicBezTo>
                    <a:pt x="11380" y="6987"/>
                    <a:pt x="11362" y="6950"/>
                    <a:pt x="11344" y="6932"/>
                  </a:cubicBezTo>
                  <a:cubicBezTo>
                    <a:pt x="11307" y="6932"/>
                    <a:pt x="11289" y="6932"/>
                    <a:pt x="11270" y="6968"/>
                  </a:cubicBezTo>
                  <a:cubicBezTo>
                    <a:pt x="11215" y="7060"/>
                    <a:pt x="11178" y="7171"/>
                    <a:pt x="11123" y="7263"/>
                  </a:cubicBezTo>
                  <a:cubicBezTo>
                    <a:pt x="11013" y="7520"/>
                    <a:pt x="10902" y="7759"/>
                    <a:pt x="10774" y="8016"/>
                  </a:cubicBezTo>
                  <a:cubicBezTo>
                    <a:pt x="10737" y="8090"/>
                    <a:pt x="10700" y="8163"/>
                    <a:pt x="10682" y="8237"/>
                  </a:cubicBezTo>
                  <a:cubicBezTo>
                    <a:pt x="10663" y="8255"/>
                    <a:pt x="10645" y="8292"/>
                    <a:pt x="10627" y="8310"/>
                  </a:cubicBezTo>
                  <a:cubicBezTo>
                    <a:pt x="10553" y="8439"/>
                    <a:pt x="10480" y="8568"/>
                    <a:pt x="10388" y="8678"/>
                  </a:cubicBezTo>
                  <a:cubicBezTo>
                    <a:pt x="10406" y="8641"/>
                    <a:pt x="10406" y="8605"/>
                    <a:pt x="10406" y="8586"/>
                  </a:cubicBezTo>
                  <a:cubicBezTo>
                    <a:pt x="10682" y="8145"/>
                    <a:pt x="10866" y="7667"/>
                    <a:pt x="11050" y="7189"/>
                  </a:cubicBezTo>
                  <a:cubicBezTo>
                    <a:pt x="11068" y="7116"/>
                    <a:pt x="11105" y="7042"/>
                    <a:pt x="11123" y="6950"/>
                  </a:cubicBezTo>
                  <a:lnTo>
                    <a:pt x="11160" y="6895"/>
                  </a:lnTo>
                  <a:cubicBezTo>
                    <a:pt x="11233" y="6693"/>
                    <a:pt x="11307" y="6509"/>
                    <a:pt x="11399" y="6325"/>
                  </a:cubicBezTo>
                  <a:cubicBezTo>
                    <a:pt x="11417" y="6288"/>
                    <a:pt x="11436" y="6270"/>
                    <a:pt x="11454" y="6233"/>
                  </a:cubicBezTo>
                  <a:cubicBezTo>
                    <a:pt x="11491" y="6178"/>
                    <a:pt x="11528" y="6123"/>
                    <a:pt x="11546" y="6049"/>
                  </a:cubicBezTo>
                  <a:cubicBezTo>
                    <a:pt x="11546" y="6031"/>
                    <a:pt x="11528" y="5994"/>
                    <a:pt x="11491" y="5994"/>
                  </a:cubicBezTo>
                  <a:cubicBezTo>
                    <a:pt x="11486" y="5989"/>
                    <a:pt x="11480" y="5987"/>
                    <a:pt x="11473" y="5987"/>
                  </a:cubicBezTo>
                  <a:cubicBezTo>
                    <a:pt x="11455" y="5987"/>
                    <a:pt x="11436" y="6004"/>
                    <a:pt x="11436" y="6031"/>
                  </a:cubicBezTo>
                  <a:cubicBezTo>
                    <a:pt x="11417" y="6068"/>
                    <a:pt x="11399" y="6123"/>
                    <a:pt x="11362" y="6178"/>
                  </a:cubicBezTo>
                  <a:cubicBezTo>
                    <a:pt x="11344" y="6196"/>
                    <a:pt x="11325" y="6233"/>
                    <a:pt x="11307" y="6270"/>
                  </a:cubicBezTo>
                  <a:cubicBezTo>
                    <a:pt x="11197" y="6454"/>
                    <a:pt x="11123" y="6656"/>
                    <a:pt x="11050" y="6858"/>
                  </a:cubicBezTo>
                  <a:lnTo>
                    <a:pt x="11031" y="6913"/>
                  </a:lnTo>
                  <a:cubicBezTo>
                    <a:pt x="11000" y="6976"/>
                    <a:pt x="10982" y="7052"/>
                    <a:pt x="10954" y="7119"/>
                  </a:cubicBezTo>
                  <a:lnTo>
                    <a:pt x="10954" y="7119"/>
                  </a:lnTo>
                  <a:cubicBezTo>
                    <a:pt x="11001" y="6952"/>
                    <a:pt x="11036" y="6786"/>
                    <a:pt x="11086" y="6619"/>
                  </a:cubicBezTo>
                  <a:cubicBezTo>
                    <a:pt x="11141" y="6417"/>
                    <a:pt x="11215" y="6196"/>
                    <a:pt x="11270" y="5976"/>
                  </a:cubicBezTo>
                  <a:cubicBezTo>
                    <a:pt x="11289" y="5957"/>
                    <a:pt x="11270" y="5921"/>
                    <a:pt x="11233" y="5921"/>
                  </a:cubicBezTo>
                  <a:cubicBezTo>
                    <a:pt x="11228" y="5916"/>
                    <a:pt x="11222" y="5913"/>
                    <a:pt x="11216" y="5913"/>
                  </a:cubicBezTo>
                  <a:cubicBezTo>
                    <a:pt x="11198" y="5913"/>
                    <a:pt x="11178" y="5930"/>
                    <a:pt x="11178" y="5957"/>
                  </a:cubicBezTo>
                  <a:cubicBezTo>
                    <a:pt x="11105" y="6160"/>
                    <a:pt x="11050" y="6380"/>
                    <a:pt x="10994" y="6582"/>
                  </a:cubicBezTo>
                  <a:cubicBezTo>
                    <a:pt x="10884" y="6932"/>
                    <a:pt x="10792" y="7299"/>
                    <a:pt x="10663" y="7630"/>
                  </a:cubicBezTo>
                  <a:cubicBezTo>
                    <a:pt x="10590" y="7796"/>
                    <a:pt x="10535" y="7961"/>
                    <a:pt x="10480" y="8108"/>
                  </a:cubicBezTo>
                  <a:cubicBezTo>
                    <a:pt x="10516" y="7777"/>
                    <a:pt x="10572" y="7446"/>
                    <a:pt x="10627" y="7152"/>
                  </a:cubicBezTo>
                  <a:lnTo>
                    <a:pt x="10645" y="7116"/>
                  </a:lnTo>
                  <a:cubicBezTo>
                    <a:pt x="10700" y="6803"/>
                    <a:pt x="10755" y="6417"/>
                    <a:pt x="10939" y="6160"/>
                  </a:cubicBezTo>
                  <a:cubicBezTo>
                    <a:pt x="10958" y="6123"/>
                    <a:pt x="10939" y="6104"/>
                    <a:pt x="10921" y="6086"/>
                  </a:cubicBezTo>
                  <a:cubicBezTo>
                    <a:pt x="10913" y="6078"/>
                    <a:pt x="10902" y="6074"/>
                    <a:pt x="10891" y="6074"/>
                  </a:cubicBezTo>
                  <a:cubicBezTo>
                    <a:pt x="10875" y="6074"/>
                    <a:pt x="10858" y="6083"/>
                    <a:pt x="10847" y="6104"/>
                  </a:cubicBezTo>
                  <a:cubicBezTo>
                    <a:pt x="10663" y="6362"/>
                    <a:pt x="10590" y="6766"/>
                    <a:pt x="10535" y="7097"/>
                  </a:cubicBezTo>
                  <a:lnTo>
                    <a:pt x="10516" y="7134"/>
                  </a:lnTo>
                  <a:cubicBezTo>
                    <a:pt x="10443" y="7557"/>
                    <a:pt x="10369" y="8035"/>
                    <a:pt x="10296" y="8531"/>
                  </a:cubicBezTo>
                  <a:cubicBezTo>
                    <a:pt x="10296" y="8531"/>
                    <a:pt x="10296" y="8549"/>
                    <a:pt x="10296" y="8549"/>
                  </a:cubicBezTo>
                  <a:cubicBezTo>
                    <a:pt x="10277" y="8568"/>
                    <a:pt x="10277" y="8586"/>
                    <a:pt x="10259" y="8605"/>
                  </a:cubicBezTo>
                  <a:cubicBezTo>
                    <a:pt x="10277" y="8513"/>
                    <a:pt x="10277" y="8439"/>
                    <a:pt x="10296" y="8347"/>
                  </a:cubicBezTo>
                  <a:cubicBezTo>
                    <a:pt x="10333" y="7943"/>
                    <a:pt x="10388" y="7557"/>
                    <a:pt x="10424" y="7171"/>
                  </a:cubicBezTo>
                  <a:cubicBezTo>
                    <a:pt x="10461" y="7005"/>
                    <a:pt x="10480" y="6840"/>
                    <a:pt x="10498" y="6674"/>
                  </a:cubicBezTo>
                  <a:cubicBezTo>
                    <a:pt x="10498" y="6638"/>
                    <a:pt x="10516" y="6564"/>
                    <a:pt x="10535" y="6509"/>
                  </a:cubicBezTo>
                  <a:cubicBezTo>
                    <a:pt x="10572" y="6288"/>
                    <a:pt x="10608" y="6068"/>
                    <a:pt x="10553" y="5921"/>
                  </a:cubicBezTo>
                  <a:cubicBezTo>
                    <a:pt x="10540" y="5894"/>
                    <a:pt x="10526" y="5877"/>
                    <a:pt x="10506" y="5877"/>
                  </a:cubicBezTo>
                  <a:cubicBezTo>
                    <a:pt x="10498" y="5877"/>
                    <a:pt x="10489" y="5879"/>
                    <a:pt x="10480" y="5884"/>
                  </a:cubicBezTo>
                  <a:cubicBezTo>
                    <a:pt x="10461" y="5902"/>
                    <a:pt x="10443" y="5921"/>
                    <a:pt x="10443" y="5957"/>
                  </a:cubicBezTo>
                  <a:cubicBezTo>
                    <a:pt x="10498" y="6068"/>
                    <a:pt x="10461" y="6307"/>
                    <a:pt x="10424" y="6472"/>
                  </a:cubicBezTo>
                  <a:cubicBezTo>
                    <a:pt x="10406" y="6546"/>
                    <a:pt x="10406" y="6619"/>
                    <a:pt x="10388" y="6656"/>
                  </a:cubicBezTo>
                  <a:cubicBezTo>
                    <a:pt x="10369" y="6766"/>
                    <a:pt x="10369" y="6877"/>
                    <a:pt x="10351" y="6987"/>
                  </a:cubicBezTo>
                  <a:cubicBezTo>
                    <a:pt x="10333" y="6840"/>
                    <a:pt x="10333" y="6693"/>
                    <a:pt x="10296" y="6582"/>
                  </a:cubicBezTo>
                  <a:cubicBezTo>
                    <a:pt x="10277" y="6490"/>
                    <a:pt x="10259" y="6399"/>
                    <a:pt x="10241" y="6325"/>
                  </a:cubicBezTo>
                  <a:cubicBezTo>
                    <a:pt x="10259" y="6307"/>
                    <a:pt x="10259" y="6288"/>
                    <a:pt x="10259" y="6270"/>
                  </a:cubicBezTo>
                  <a:cubicBezTo>
                    <a:pt x="10277" y="6251"/>
                    <a:pt x="10277" y="6215"/>
                    <a:pt x="10241" y="6196"/>
                  </a:cubicBezTo>
                  <a:lnTo>
                    <a:pt x="10222" y="6196"/>
                  </a:lnTo>
                  <a:cubicBezTo>
                    <a:pt x="10222" y="6123"/>
                    <a:pt x="10222" y="6049"/>
                    <a:pt x="10204" y="5976"/>
                  </a:cubicBezTo>
                  <a:lnTo>
                    <a:pt x="10204" y="5865"/>
                  </a:lnTo>
                  <a:cubicBezTo>
                    <a:pt x="10204" y="5829"/>
                    <a:pt x="10167" y="5810"/>
                    <a:pt x="10149" y="5810"/>
                  </a:cubicBezTo>
                  <a:cubicBezTo>
                    <a:pt x="10112" y="5810"/>
                    <a:pt x="10094" y="5847"/>
                    <a:pt x="10094" y="5865"/>
                  </a:cubicBezTo>
                  <a:lnTo>
                    <a:pt x="10094" y="5976"/>
                  </a:lnTo>
                  <a:cubicBezTo>
                    <a:pt x="10112" y="6086"/>
                    <a:pt x="10112" y="6196"/>
                    <a:pt x="10130" y="6307"/>
                  </a:cubicBezTo>
                  <a:cubicBezTo>
                    <a:pt x="10075" y="6435"/>
                    <a:pt x="10075" y="6619"/>
                    <a:pt x="10057" y="6748"/>
                  </a:cubicBezTo>
                  <a:lnTo>
                    <a:pt x="10057" y="6785"/>
                  </a:lnTo>
                  <a:cubicBezTo>
                    <a:pt x="10038" y="6968"/>
                    <a:pt x="10038" y="7171"/>
                    <a:pt x="10038" y="7373"/>
                  </a:cubicBezTo>
                  <a:cubicBezTo>
                    <a:pt x="10038" y="7538"/>
                    <a:pt x="10038" y="7722"/>
                    <a:pt x="10020" y="7906"/>
                  </a:cubicBezTo>
                  <a:cubicBezTo>
                    <a:pt x="9965" y="7722"/>
                    <a:pt x="9910" y="7575"/>
                    <a:pt x="9910" y="7502"/>
                  </a:cubicBezTo>
                  <a:lnTo>
                    <a:pt x="9891" y="7428"/>
                  </a:lnTo>
                  <a:cubicBezTo>
                    <a:pt x="9891" y="7391"/>
                    <a:pt x="9891" y="7336"/>
                    <a:pt x="9891" y="7299"/>
                  </a:cubicBezTo>
                  <a:cubicBezTo>
                    <a:pt x="9891" y="7226"/>
                    <a:pt x="9891" y="7152"/>
                    <a:pt x="9891" y="7079"/>
                  </a:cubicBezTo>
                  <a:cubicBezTo>
                    <a:pt x="9891" y="7005"/>
                    <a:pt x="9891" y="6950"/>
                    <a:pt x="9891" y="6877"/>
                  </a:cubicBezTo>
                  <a:cubicBezTo>
                    <a:pt x="9891" y="6821"/>
                    <a:pt x="9873" y="6748"/>
                    <a:pt x="9873" y="6674"/>
                  </a:cubicBezTo>
                  <a:cubicBezTo>
                    <a:pt x="9873" y="6619"/>
                    <a:pt x="9891" y="6546"/>
                    <a:pt x="9891" y="6490"/>
                  </a:cubicBezTo>
                  <a:cubicBezTo>
                    <a:pt x="9891" y="6417"/>
                    <a:pt x="9910" y="6325"/>
                    <a:pt x="9910" y="6251"/>
                  </a:cubicBezTo>
                  <a:cubicBezTo>
                    <a:pt x="9910" y="6215"/>
                    <a:pt x="9873" y="6196"/>
                    <a:pt x="9855" y="6196"/>
                  </a:cubicBezTo>
                  <a:cubicBezTo>
                    <a:pt x="9818" y="6196"/>
                    <a:pt x="9799" y="6233"/>
                    <a:pt x="9799" y="6251"/>
                  </a:cubicBezTo>
                  <a:cubicBezTo>
                    <a:pt x="9799" y="6325"/>
                    <a:pt x="9799" y="6399"/>
                    <a:pt x="9781" y="6472"/>
                  </a:cubicBezTo>
                  <a:cubicBezTo>
                    <a:pt x="9781" y="6546"/>
                    <a:pt x="9763" y="6601"/>
                    <a:pt x="9763" y="6674"/>
                  </a:cubicBezTo>
                  <a:cubicBezTo>
                    <a:pt x="9763" y="6693"/>
                    <a:pt x="9763" y="6711"/>
                    <a:pt x="9763" y="6729"/>
                  </a:cubicBezTo>
                  <a:cubicBezTo>
                    <a:pt x="9689" y="6435"/>
                    <a:pt x="9634" y="6123"/>
                    <a:pt x="9726" y="5847"/>
                  </a:cubicBezTo>
                  <a:cubicBezTo>
                    <a:pt x="9726" y="5810"/>
                    <a:pt x="9726" y="5773"/>
                    <a:pt x="9689" y="5773"/>
                  </a:cubicBezTo>
                  <a:cubicBezTo>
                    <a:pt x="9679" y="5769"/>
                    <a:pt x="9671" y="5766"/>
                    <a:pt x="9663" y="5766"/>
                  </a:cubicBezTo>
                  <a:cubicBezTo>
                    <a:pt x="9642" y="5766"/>
                    <a:pt x="9629" y="5783"/>
                    <a:pt x="9616" y="5810"/>
                  </a:cubicBezTo>
                  <a:cubicBezTo>
                    <a:pt x="9560" y="5994"/>
                    <a:pt x="9560" y="6178"/>
                    <a:pt x="9579" y="6343"/>
                  </a:cubicBezTo>
                  <a:cubicBezTo>
                    <a:pt x="9579" y="6362"/>
                    <a:pt x="9579" y="6362"/>
                    <a:pt x="9560" y="6380"/>
                  </a:cubicBezTo>
                  <a:cubicBezTo>
                    <a:pt x="9505" y="6509"/>
                    <a:pt x="9542" y="6693"/>
                    <a:pt x="9560" y="6840"/>
                  </a:cubicBezTo>
                  <a:cubicBezTo>
                    <a:pt x="9579" y="6895"/>
                    <a:pt x="9579" y="6932"/>
                    <a:pt x="9597" y="6987"/>
                  </a:cubicBezTo>
                  <a:cubicBezTo>
                    <a:pt x="9616" y="7189"/>
                    <a:pt x="9597" y="7410"/>
                    <a:pt x="9597" y="7612"/>
                  </a:cubicBezTo>
                  <a:cubicBezTo>
                    <a:pt x="9579" y="7630"/>
                    <a:pt x="9579" y="7667"/>
                    <a:pt x="9579" y="7685"/>
                  </a:cubicBezTo>
                  <a:cubicBezTo>
                    <a:pt x="9542" y="7630"/>
                    <a:pt x="9524" y="7575"/>
                    <a:pt x="9505" y="7520"/>
                  </a:cubicBezTo>
                  <a:cubicBezTo>
                    <a:pt x="9468" y="7428"/>
                    <a:pt x="9432" y="7318"/>
                    <a:pt x="9395" y="7207"/>
                  </a:cubicBezTo>
                  <a:cubicBezTo>
                    <a:pt x="9395" y="7171"/>
                    <a:pt x="9395" y="7152"/>
                    <a:pt x="9395" y="7116"/>
                  </a:cubicBezTo>
                  <a:cubicBezTo>
                    <a:pt x="9377" y="7060"/>
                    <a:pt x="9377" y="7024"/>
                    <a:pt x="9377" y="6968"/>
                  </a:cubicBezTo>
                  <a:cubicBezTo>
                    <a:pt x="9358" y="6821"/>
                    <a:pt x="9321" y="6674"/>
                    <a:pt x="9358" y="6546"/>
                  </a:cubicBezTo>
                  <a:cubicBezTo>
                    <a:pt x="9377" y="6527"/>
                    <a:pt x="9358" y="6490"/>
                    <a:pt x="9321" y="6490"/>
                  </a:cubicBezTo>
                  <a:cubicBezTo>
                    <a:pt x="9316" y="6486"/>
                    <a:pt x="9310" y="6483"/>
                    <a:pt x="9304" y="6483"/>
                  </a:cubicBezTo>
                  <a:cubicBezTo>
                    <a:pt x="9286" y="6483"/>
                    <a:pt x="9266" y="6500"/>
                    <a:pt x="9266" y="6527"/>
                  </a:cubicBezTo>
                  <a:cubicBezTo>
                    <a:pt x="9266" y="6527"/>
                    <a:pt x="9248" y="6546"/>
                    <a:pt x="9248" y="6546"/>
                  </a:cubicBezTo>
                  <a:cubicBezTo>
                    <a:pt x="9248" y="6509"/>
                    <a:pt x="9248" y="6454"/>
                    <a:pt x="9229" y="6417"/>
                  </a:cubicBezTo>
                  <a:lnTo>
                    <a:pt x="9229" y="6380"/>
                  </a:lnTo>
                  <a:cubicBezTo>
                    <a:pt x="9229" y="6362"/>
                    <a:pt x="9211" y="6325"/>
                    <a:pt x="9211" y="6288"/>
                  </a:cubicBezTo>
                  <a:cubicBezTo>
                    <a:pt x="9211" y="6141"/>
                    <a:pt x="9193" y="5957"/>
                    <a:pt x="9082" y="5884"/>
                  </a:cubicBezTo>
                  <a:cubicBezTo>
                    <a:pt x="9067" y="5876"/>
                    <a:pt x="9055" y="5872"/>
                    <a:pt x="9045" y="5872"/>
                  </a:cubicBezTo>
                  <a:cubicBezTo>
                    <a:pt x="9030" y="5872"/>
                    <a:pt x="9020" y="5881"/>
                    <a:pt x="9009" y="5902"/>
                  </a:cubicBezTo>
                  <a:cubicBezTo>
                    <a:pt x="8990" y="5921"/>
                    <a:pt x="8990" y="5957"/>
                    <a:pt x="9027" y="5976"/>
                  </a:cubicBezTo>
                  <a:cubicBezTo>
                    <a:pt x="9082" y="6012"/>
                    <a:pt x="9101" y="6178"/>
                    <a:pt x="9101" y="6288"/>
                  </a:cubicBezTo>
                  <a:cubicBezTo>
                    <a:pt x="9119" y="6325"/>
                    <a:pt x="9119" y="6380"/>
                    <a:pt x="9119" y="6399"/>
                  </a:cubicBezTo>
                  <a:lnTo>
                    <a:pt x="9119" y="6435"/>
                  </a:lnTo>
                  <a:cubicBezTo>
                    <a:pt x="9174" y="6693"/>
                    <a:pt x="9211" y="6968"/>
                    <a:pt x="9285" y="7226"/>
                  </a:cubicBezTo>
                  <a:cubicBezTo>
                    <a:pt x="9321" y="7465"/>
                    <a:pt x="9340" y="7704"/>
                    <a:pt x="9377" y="7924"/>
                  </a:cubicBezTo>
                  <a:cubicBezTo>
                    <a:pt x="9395" y="8053"/>
                    <a:pt x="9413" y="8182"/>
                    <a:pt x="9432" y="8310"/>
                  </a:cubicBezTo>
                  <a:lnTo>
                    <a:pt x="9450" y="8384"/>
                  </a:lnTo>
                  <a:cubicBezTo>
                    <a:pt x="9450" y="8421"/>
                    <a:pt x="9450" y="8458"/>
                    <a:pt x="9468" y="8494"/>
                  </a:cubicBezTo>
                  <a:cubicBezTo>
                    <a:pt x="9450" y="8494"/>
                    <a:pt x="9432" y="8476"/>
                    <a:pt x="9413" y="8476"/>
                  </a:cubicBezTo>
                  <a:cubicBezTo>
                    <a:pt x="9395" y="8476"/>
                    <a:pt x="9377" y="8458"/>
                    <a:pt x="9358" y="8458"/>
                  </a:cubicBezTo>
                  <a:cubicBezTo>
                    <a:pt x="9358" y="8402"/>
                    <a:pt x="9340" y="8329"/>
                    <a:pt x="9321" y="8255"/>
                  </a:cubicBezTo>
                  <a:cubicBezTo>
                    <a:pt x="9303" y="8145"/>
                    <a:pt x="9266" y="8016"/>
                    <a:pt x="9248" y="7906"/>
                  </a:cubicBezTo>
                  <a:cubicBezTo>
                    <a:pt x="9174" y="7649"/>
                    <a:pt x="9119" y="7373"/>
                    <a:pt x="9082" y="7079"/>
                  </a:cubicBezTo>
                  <a:cubicBezTo>
                    <a:pt x="9082" y="7079"/>
                    <a:pt x="9082" y="7060"/>
                    <a:pt x="9082" y="7024"/>
                  </a:cubicBezTo>
                  <a:cubicBezTo>
                    <a:pt x="9046" y="6785"/>
                    <a:pt x="9064" y="6711"/>
                    <a:pt x="9082" y="6693"/>
                  </a:cubicBezTo>
                  <a:cubicBezTo>
                    <a:pt x="9119" y="6693"/>
                    <a:pt x="9119" y="6656"/>
                    <a:pt x="9101" y="6619"/>
                  </a:cubicBezTo>
                  <a:cubicBezTo>
                    <a:pt x="9092" y="6610"/>
                    <a:pt x="9078" y="6605"/>
                    <a:pt x="9064" y="6605"/>
                  </a:cubicBezTo>
                  <a:cubicBezTo>
                    <a:pt x="9050" y="6605"/>
                    <a:pt x="9036" y="6610"/>
                    <a:pt x="9027" y="6619"/>
                  </a:cubicBezTo>
                  <a:cubicBezTo>
                    <a:pt x="8935" y="6674"/>
                    <a:pt x="8954" y="6858"/>
                    <a:pt x="8972" y="7042"/>
                  </a:cubicBezTo>
                  <a:cubicBezTo>
                    <a:pt x="8972" y="7060"/>
                    <a:pt x="8972" y="7079"/>
                    <a:pt x="8972" y="7097"/>
                  </a:cubicBezTo>
                  <a:cubicBezTo>
                    <a:pt x="9009" y="7391"/>
                    <a:pt x="9082" y="7667"/>
                    <a:pt x="9138" y="7943"/>
                  </a:cubicBezTo>
                  <a:cubicBezTo>
                    <a:pt x="9174" y="8053"/>
                    <a:pt x="9193" y="8163"/>
                    <a:pt x="9229" y="8274"/>
                  </a:cubicBezTo>
                  <a:cubicBezTo>
                    <a:pt x="9229" y="8329"/>
                    <a:pt x="9248" y="8384"/>
                    <a:pt x="9248" y="8439"/>
                  </a:cubicBezTo>
                  <a:cubicBezTo>
                    <a:pt x="8751" y="8347"/>
                    <a:pt x="8182" y="8458"/>
                    <a:pt x="7704" y="8310"/>
                  </a:cubicBezTo>
                  <a:cubicBezTo>
                    <a:pt x="7373" y="8200"/>
                    <a:pt x="7115" y="8072"/>
                    <a:pt x="6858" y="7924"/>
                  </a:cubicBezTo>
                  <a:cubicBezTo>
                    <a:pt x="6876" y="7833"/>
                    <a:pt x="6876" y="7759"/>
                    <a:pt x="6895" y="7685"/>
                  </a:cubicBezTo>
                  <a:cubicBezTo>
                    <a:pt x="6950" y="7373"/>
                    <a:pt x="7097" y="7097"/>
                    <a:pt x="7207" y="6803"/>
                  </a:cubicBezTo>
                  <a:cubicBezTo>
                    <a:pt x="7336" y="6435"/>
                    <a:pt x="7391" y="6068"/>
                    <a:pt x="7391" y="5682"/>
                  </a:cubicBezTo>
                  <a:cubicBezTo>
                    <a:pt x="7391" y="5314"/>
                    <a:pt x="7317" y="4928"/>
                    <a:pt x="7428" y="4560"/>
                  </a:cubicBezTo>
                  <a:cubicBezTo>
                    <a:pt x="7556" y="4137"/>
                    <a:pt x="7906" y="3825"/>
                    <a:pt x="8071" y="3420"/>
                  </a:cubicBezTo>
                  <a:cubicBezTo>
                    <a:pt x="8255" y="2942"/>
                    <a:pt x="8182" y="2354"/>
                    <a:pt x="7887" y="2005"/>
                  </a:cubicBezTo>
                  <a:lnTo>
                    <a:pt x="7887" y="2005"/>
                  </a:lnTo>
                  <a:cubicBezTo>
                    <a:pt x="8053" y="2354"/>
                    <a:pt x="8053" y="2832"/>
                    <a:pt x="7887" y="3218"/>
                  </a:cubicBezTo>
                  <a:cubicBezTo>
                    <a:pt x="7667" y="3696"/>
                    <a:pt x="7207" y="4009"/>
                    <a:pt x="7042" y="4523"/>
                  </a:cubicBezTo>
                  <a:cubicBezTo>
                    <a:pt x="6968" y="4744"/>
                    <a:pt x="6950" y="4983"/>
                    <a:pt x="6968" y="5204"/>
                  </a:cubicBezTo>
                  <a:cubicBezTo>
                    <a:pt x="6987" y="5553"/>
                    <a:pt x="7042" y="5884"/>
                    <a:pt x="6987" y="6233"/>
                  </a:cubicBezTo>
                  <a:cubicBezTo>
                    <a:pt x="6950" y="6509"/>
                    <a:pt x="6821" y="6766"/>
                    <a:pt x="6711" y="7042"/>
                  </a:cubicBezTo>
                  <a:cubicBezTo>
                    <a:pt x="6637" y="7263"/>
                    <a:pt x="6564" y="7483"/>
                    <a:pt x="6509" y="7704"/>
                  </a:cubicBezTo>
                  <a:cubicBezTo>
                    <a:pt x="6435" y="7667"/>
                    <a:pt x="6343" y="7612"/>
                    <a:pt x="6251" y="7557"/>
                  </a:cubicBezTo>
                  <a:cubicBezTo>
                    <a:pt x="6141" y="7520"/>
                    <a:pt x="6049" y="7465"/>
                    <a:pt x="5939" y="7410"/>
                  </a:cubicBezTo>
                  <a:cubicBezTo>
                    <a:pt x="5939" y="7318"/>
                    <a:pt x="5920" y="7207"/>
                    <a:pt x="5920" y="7097"/>
                  </a:cubicBezTo>
                  <a:cubicBezTo>
                    <a:pt x="5975" y="6858"/>
                    <a:pt x="6031" y="6619"/>
                    <a:pt x="6104" y="6380"/>
                  </a:cubicBezTo>
                  <a:cubicBezTo>
                    <a:pt x="6361" y="5534"/>
                    <a:pt x="6656" y="4670"/>
                    <a:pt x="6656" y="3788"/>
                  </a:cubicBezTo>
                  <a:cubicBezTo>
                    <a:pt x="6656" y="3475"/>
                    <a:pt x="6619" y="3144"/>
                    <a:pt x="6600" y="2832"/>
                  </a:cubicBezTo>
                  <a:cubicBezTo>
                    <a:pt x="6582" y="2336"/>
                    <a:pt x="6582" y="1839"/>
                    <a:pt x="6619" y="1343"/>
                  </a:cubicBezTo>
                  <a:lnTo>
                    <a:pt x="6619" y="1343"/>
                  </a:lnTo>
                  <a:cubicBezTo>
                    <a:pt x="6564" y="1637"/>
                    <a:pt x="6490" y="1931"/>
                    <a:pt x="6398" y="2207"/>
                  </a:cubicBezTo>
                  <a:cubicBezTo>
                    <a:pt x="6380" y="2060"/>
                    <a:pt x="6361" y="1894"/>
                    <a:pt x="6325" y="1747"/>
                  </a:cubicBezTo>
                  <a:lnTo>
                    <a:pt x="6325" y="1747"/>
                  </a:lnTo>
                  <a:cubicBezTo>
                    <a:pt x="6361" y="2041"/>
                    <a:pt x="6325" y="2354"/>
                    <a:pt x="6251" y="2648"/>
                  </a:cubicBezTo>
                  <a:cubicBezTo>
                    <a:pt x="6233" y="2703"/>
                    <a:pt x="6214" y="2758"/>
                    <a:pt x="6196" y="2832"/>
                  </a:cubicBezTo>
                  <a:cubicBezTo>
                    <a:pt x="6196" y="2832"/>
                    <a:pt x="6196" y="2850"/>
                    <a:pt x="6196" y="2850"/>
                  </a:cubicBezTo>
                  <a:cubicBezTo>
                    <a:pt x="6178" y="2905"/>
                    <a:pt x="6159" y="2961"/>
                    <a:pt x="6141" y="2997"/>
                  </a:cubicBezTo>
                  <a:cubicBezTo>
                    <a:pt x="5994" y="3402"/>
                    <a:pt x="5792" y="3770"/>
                    <a:pt x="5571" y="4137"/>
                  </a:cubicBezTo>
                  <a:cubicBezTo>
                    <a:pt x="5442" y="4358"/>
                    <a:pt x="5295" y="4597"/>
                    <a:pt x="5185" y="4854"/>
                  </a:cubicBezTo>
                  <a:cubicBezTo>
                    <a:pt x="5093" y="5112"/>
                    <a:pt x="5019" y="5387"/>
                    <a:pt x="5075" y="5645"/>
                  </a:cubicBezTo>
                  <a:cubicBezTo>
                    <a:pt x="5130" y="5902"/>
                    <a:pt x="5258" y="6104"/>
                    <a:pt x="5350" y="6325"/>
                  </a:cubicBezTo>
                  <a:cubicBezTo>
                    <a:pt x="5387" y="6435"/>
                    <a:pt x="5424" y="6527"/>
                    <a:pt x="5442" y="6638"/>
                  </a:cubicBezTo>
                  <a:cubicBezTo>
                    <a:pt x="5350" y="6821"/>
                    <a:pt x="5258" y="6987"/>
                    <a:pt x="5185" y="7171"/>
                  </a:cubicBezTo>
                  <a:cubicBezTo>
                    <a:pt x="5001" y="7134"/>
                    <a:pt x="4817" y="7097"/>
                    <a:pt x="4633" y="7060"/>
                  </a:cubicBezTo>
                  <a:cubicBezTo>
                    <a:pt x="4633" y="7005"/>
                    <a:pt x="4652" y="6932"/>
                    <a:pt x="4670" y="6877"/>
                  </a:cubicBezTo>
                  <a:cubicBezTo>
                    <a:pt x="4799" y="6270"/>
                    <a:pt x="4725" y="5626"/>
                    <a:pt x="4854" y="5038"/>
                  </a:cubicBezTo>
                  <a:cubicBezTo>
                    <a:pt x="4983" y="4854"/>
                    <a:pt x="5111" y="4689"/>
                    <a:pt x="5185" y="4487"/>
                  </a:cubicBezTo>
                  <a:cubicBezTo>
                    <a:pt x="5240" y="4358"/>
                    <a:pt x="5258" y="4211"/>
                    <a:pt x="5258" y="4064"/>
                  </a:cubicBezTo>
                  <a:cubicBezTo>
                    <a:pt x="5369" y="3861"/>
                    <a:pt x="5497" y="3641"/>
                    <a:pt x="5589" y="3402"/>
                  </a:cubicBezTo>
                  <a:cubicBezTo>
                    <a:pt x="5718" y="3126"/>
                    <a:pt x="5810" y="2814"/>
                    <a:pt x="5865" y="2501"/>
                  </a:cubicBezTo>
                  <a:cubicBezTo>
                    <a:pt x="5902" y="2262"/>
                    <a:pt x="5920" y="2005"/>
                    <a:pt x="5847" y="1802"/>
                  </a:cubicBezTo>
                  <a:cubicBezTo>
                    <a:pt x="5773" y="1619"/>
                    <a:pt x="5663" y="1472"/>
                    <a:pt x="5608" y="1269"/>
                  </a:cubicBezTo>
                  <a:cubicBezTo>
                    <a:pt x="5534" y="1361"/>
                    <a:pt x="5571" y="1563"/>
                    <a:pt x="5571" y="1692"/>
                  </a:cubicBezTo>
                  <a:cubicBezTo>
                    <a:pt x="5571" y="1876"/>
                    <a:pt x="5553" y="2078"/>
                    <a:pt x="5497" y="2262"/>
                  </a:cubicBezTo>
                  <a:cubicBezTo>
                    <a:pt x="5442" y="2501"/>
                    <a:pt x="5332" y="2703"/>
                    <a:pt x="5222" y="2905"/>
                  </a:cubicBezTo>
                  <a:cubicBezTo>
                    <a:pt x="5222" y="2887"/>
                    <a:pt x="5222" y="2869"/>
                    <a:pt x="5222" y="2850"/>
                  </a:cubicBezTo>
                  <a:cubicBezTo>
                    <a:pt x="5222" y="2611"/>
                    <a:pt x="5148" y="2372"/>
                    <a:pt x="5038" y="2152"/>
                  </a:cubicBezTo>
                  <a:cubicBezTo>
                    <a:pt x="5056" y="1876"/>
                    <a:pt x="5130" y="1582"/>
                    <a:pt x="5240" y="1306"/>
                  </a:cubicBezTo>
                  <a:lnTo>
                    <a:pt x="5240" y="1306"/>
                  </a:lnTo>
                  <a:cubicBezTo>
                    <a:pt x="4983" y="1527"/>
                    <a:pt x="4707" y="1784"/>
                    <a:pt x="4615" y="2133"/>
                  </a:cubicBezTo>
                  <a:cubicBezTo>
                    <a:pt x="4597" y="2207"/>
                    <a:pt x="4578" y="2280"/>
                    <a:pt x="4578" y="2372"/>
                  </a:cubicBezTo>
                  <a:cubicBezTo>
                    <a:pt x="4578" y="2593"/>
                    <a:pt x="4633" y="2814"/>
                    <a:pt x="4652" y="3016"/>
                  </a:cubicBezTo>
                  <a:cubicBezTo>
                    <a:pt x="4670" y="3163"/>
                    <a:pt x="4689" y="3310"/>
                    <a:pt x="4689" y="3457"/>
                  </a:cubicBezTo>
                  <a:cubicBezTo>
                    <a:pt x="4578" y="3586"/>
                    <a:pt x="4450" y="3714"/>
                    <a:pt x="4321" y="3843"/>
                  </a:cubicBezTo>
                  <a:cubicBezTo>
                    <a:pt x="4155" y="4009"/>
                    <a:pt x="3990" y="4229"/>
                    <a:pt x="3935" y="4487"/>
                  </a:cubicBezTo>
                  <a:cubicBezTo>
                    <a:pt x="3861" y="4799"/>
                    <a:pt x="3972" y="5112"/>
                    <a:pt x="4063" y="5406"/>
                  </a:cubicBezTo>
                  <a:cubicBezTo>
                    <a:pt x="3990" y="5498"/>
                    <a:pt x="3935" y="5608"/>
                    <a:pt x="3880" y="5718"/>
                  </a:cubicBezTo>
                  <a:cubicBezTo>
                    <a:pt x="3714" y="6104"/>
                    <a:pt x="3733" y="6527"/>
                    <a:pt x="3751" y="6950"/>
                  </a:cubicBezTo>
                  <a:cubicBezTo>
                    <a:pt x="3677" y="6950"/>
                    <a:pt x="3604" y="6932"/>
                    <a:pt x="3530" y="6932"/>
                  </a:cubicBezTo>
                  <a:cubicBezTo>
                    <a:pt x="3585" y="6233"/>
                    <a:pt x="3475" y="5516"/>
                    <a:pt x="3677" y="4836"/>
                  </a:cubicBezTo>
                  <a:cubicBezTo>
                    <a:pt x="3806" y="4413"/>
                    <a:pt x="4063" y="4064"/>
                    <a:pt x="4211" y="3641"/>
                  </a:cubicBezTo>
                  <a:cubicBezTo>
                    <a:pt x="4450" y="3053"/>
                    <a:pt x="4450" y="2391"/>
                    <a:pt x="4450" y="1747"/>
                  </a:cubicBezTo>
                  <a:lnTo>
                    <a:pt x="4450" y="1747"/>
                  </a:lnTo>
                  <a:cubicBezTo>
                    <a:pt x="4376" y="2078"/>
                    <a:pt x="4284" y="2409"/>
                    <a:pt x="4211" y="2740"/>
                  </a:cubicBezTo>
                  <a:cubicBezTo>
                    <a:pt x="4155" y="2961"/>
                    <a:pt x="4100" y="3200"/>
                    <a:pt x="4008" y="3402"/>
                  </a:cubicBezTo>
                  <a:cubicBezTo>
                    <a:pt x="3880" y="3659"/>
                    <a:pt x="3714" y="3898"/>
                    <a:pt x="3567" y="4119"/>
                  </a:cubicBezTo>
                  <a:cubicBezTo>
                    <a:pt x="3585" y="4027"/>
                    <a:pt x="3604" y="3935"/>
                    <a:pt x="3604" y="3843"/>
                  </a:cubicBezTo>
                  <a:cubicBezTo>
                    <a:pt x="3641" y="3678"/>
                    <a:pt x="3733" y="2850"/>
                    <a:pt x="3604" y="2832"/>
                  </a:cubicBezTo>
                  <a:cubicBezTo>
                    <a:pt x="3567" y="3034"/>
                    <a:pt x="3512" y="3218"/>
                    <a:pt x="3457" y="3402"/>
                  </a:cubicBezTo>
                  <a:cubicBezTo>
                    <a:pt x="3420" y="3200"/>
                    <a:pt x="3365" y="2979"/>
                    <a:pt x="3273" y="2814"/>
                  </a:cubicBezTo>
                  <a:lnTo>
                    <a:pt x="3273" y="2814"/>
                  </a:lnTo>
                  <a:cubicBezTo>
                    <a:pt x="3310" y="3163"/>
                    <a:pt x="3291" y="3512"/>
                    <a:pt x="3255" y="3861"/>
                  </a:cubicBezTo>
                  <a:cubicBezTo>
                    <a:pt x="3218" y="3935"/>
                    <a:pt x="3181" y="3990"/>
                    <a:pt x="3144" y="4064"/>
                  </a:cubicBezTo>
                  <a:cubicBezTo>
                    <a:pt x="3052" y="4192"/>
                    <a:pt x="2960" y="4321"/>
                    <a:pt x="2868" y="4431"/>
                  </a:cubicBezTo>
                  <a:cubicBezTo>
                    <a:pt x="2905" y="4376"/>
                    <a:pt x="2924" y="4321"/>
                    <a:pt x="2942" y="4266"/>
                  </a:cubicBezTo>
                  <a:cubicBezTo>
                    <a:pt x="3107" y="3733"/>
                    <a:pt x="3107" y="3144"/>
                    <a:pt x="2960" y="2611"/>
                  </a:cubicBezTo>
                  <a:cubicBezTo>
                    <a:pt x="2887" y="2391"/>
                    <a:pt x="2795" y="2170"/>
                    <a:pt x="2758" y="1949"/>
                  </a:cubicBezTo>
                  <a:cubicBezTo>
                    <a:pt x="2611" y="1306"/>
                    <a:pt x="2813" y="626"/>
                    <a:pt x="2997" y="1"/>
                  </a:cubicBezTo>
                  <a:close/>
                </a:path>
              </a:pathLst>
            </a:custGeom>
            <a:solidFill>
              <a:srgbClr val="0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6"/>
            <p:cNvSpPr/>
            <p:nvPr/>
          </p:nvSpPr>
          <p:spPr>
            <a:xfrm flipH="1" rot="-1889844">
              <a:off x="4947648" y="3377158"/>
              <a:ext cx="4579769" cy="3427324"/>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6"/>
            <p:cNvSpPr/>
            <p:nvPr/>
          </p:nvSpPr>
          <p:spPr>
            <a:xfrm>
              <a:off x="8111601" y="1236765"/>
              <a:ext cx="1792857" cy="2546715"/>
            </a:xfrm>
            <a:custGeom>
              <a:rect b="b" l="l" r="r" t="t"/>
              <a:pathLst>
                <a:path extrusionOk="0" h="24470" w="17227">
                  <a:moveTo>
                    <a:pt x="7336" y="3016"/>
                  </a:moveTo>
                  <a:lnTo>
                    <a:pt x="7318" y="3053"/>
                  </a:lnTo>
                  <a:cubicBezTo>
                    <a:pt x="7336" y="3034"/>
                    <a:pt x="7336" y="3034"/>
                    <a:pt x="7336" y="3016"/>
                  </a:cubicBezTo>
                  <a:close/>
                  <a:moveTo>
                    <a:pt x="9156" y="8476"/>
                  </a:moveTo>
                  <a:lnTo>
                    <a:pt x="9156" y="8476"/>
                  </a:lnTo>
                  <a:cubicBezTo>
                    <a:pt x="9193" y="8494"/>
                    <a:pt x="9230" y="8494"/>
                    <a:pt x="9248" y="8494"/>
                  </a:cubicBezTo>
                  <a:lnTo>
                    <a:pt x="9432" y="8494"/>
                  </a:lnTo>
                  <a:cubicBezTo>
                    <a:pt x="9708" y="8531"/>
                    <a:pt x="9891" y="8550"/>
                    <a:pt x="10002" y="8586"/>
                  </a:cubicBezTo>
                  <a:cubicBezTo>
                    <a:pt x="10002" y="8697"/>
                    <a:pt x="10002" y="8789"/>
                    <a:pt x="10020" y="8844"/>
                  </a:cubicBezTo>
                  <a:cubicBezTo>
                    <a:pt x="10038" y="8972"/>
                    <a:pt x="10038" y="9322"/>
                    <a:pt x="10296" y="9800"/>
                  </a:cubicBezTo>
                  <a:cubicBezTo>
                    <a:pt x="10204" y="9745"/>
                    <a:pt x="10112" y="9689"/>
                    <a:pt x="9965" y="9653"/>
                  </a:cubicBezTo>
                  <a:lnTo>
                    <a:pt x="9947" y="9653"/>
                  </a:lnTo>
                  <a:cubicBezTo>
                    <a:pt x="9799" y="9598"/>
                    <a:pt x="9616" y="9561"/>
                    <a:pt x="9432" y="9524"/>
                  </a:cubicBezTo>
                  <a:cubicBezTo>
                    <a:pt x="9432" y="9506"/>
                    <a:pt x="9413" y="9506"/>
                    <a:pt x="9395" y="9506"/>
                  </a:cubicBezTo>
                  <a:cubicBezTo>
                    <a:pt x="9377" y="9487"/>
                    <a:pt x="9285" y="9340"/>
                    <a:pt x="9193" y="9138"/>
                  </a:cubicBezTo>
                  <a:cubicBezTo>
                    <a:pt x="9174" y="9028"/>
                    <a:pt x="9156" y="8881"/>
                    <a:pt x="9156" y="8733"/>
                  </a:cubicBezTo>
                  <a:cubicBezTo>
                    <a:pt x="9174" y="8660"/>
                    <a:pt x="9174" y="8568"/>
                    <a:pt x="9156" y="8476"/>
                  </a:cubicBezTo>
                  <a:close/>
                  <a:moveTo>
                    <a:pt x="9836" y="10333"/>
                  </a:moveTo>
                  <a:cubicBezTo>
                    <a:pt x="9358" y="10480"/>
                    <a:pt x="8899" y="10756"/>
                    <a:pt x="8843" y="10793"/>
                  </a:cubicBezTo>
                  <a:cubicBezTo>
                    <a:pt x="8843" y="10793"/>
                    <a:pt x="8862" y="10793"/>
                    <a:pt x="8880" y="10774"/>
                  </a:cubicBezTo>
                  <a:lnTo>
                    <a:pt x="8880" y="10774"/>
                  </a:lnTo>
                  <a:cubicBezTo>
                    <a:pt x="8880" y="10793"/>
                    <a:pt x="8862" y="10793"/>
                    <a:pt x="8843" y="10811"/>
                  </a:cubicBezTo>
                  <a:cubicBezTo>
                    <a:pt x="8641" y="10921"/>
                    <a:pt x="8513" y="11013"/>
                    <a:pt x="8513" y="11013"/>
                  </a:cubicBezTo>
                  <a:cubicBezTo>
                    <a:pt x="8513" y="11013"/>
                    <a:pt x="8623" y="11068"/>
                    <a:pt x="8770" y="11160"/>
                  </a:cubicBezTo>
                  <a:cubicBezTo>
                    <a:pt x="8899" y="11270"/>
                    <a:pt x="9156" y="11399"/>
                    <a:pt x="9413" y="11509"/>
                  </a:cubicBezTo>
                  <a:cubicBezTo>
                    <a:pt x="9579" y="11840"/>
                    <a:pt x="9763" y="12300"/>
                    <a:pt x="9910" y="12796"/>
                  </a:cubicBezTo>
                  <a:cubicBezTo>
                    <a:pt x="9579" y="12539"/>
                    <a:pt x="9119" y="12318"/>
                    <a:pt x="8513" y="12171"/>
                  </a:cubicBezTo>
                  <a:cubicBezTo>
                    <a:pt x="8439" y="11491"/>
                    <a:pt x="8274" y="10921"/>
                    <a:pt x="8108" y="10443"/>
                  </a:cubicBezTo>
                  <a:lnTo>
                    <a:pt x="8108" y="10443"/>
                  </a:lnTo>
                  <a:cubicBezTo>
                    <a:pt x="8247" y="10491"/>
                    <a:pt x="8375" y="10510"/>
                    <a:pt x="8507" y="10510"/>
                  </a:cubicBezTo>
                  <a:cubicBezTo>
                    <a:pt x="8777" y="10510"/>
                    <a:pt x="9060" y="10431"/>
                    <a:pt x="9469" y="10370"/>
                  </a:cubicBezTo>
                  <a:cubicBezTo>
                    <a:pt x="9597" y="10351"/>
                    <a:pt x="9726" y="10333"/>
                    <a:pt x="9836" y="10333"/>
                  </a:cubicBezTo>
                  <a:close/>
                  <a:moveTo>
                    <a:pt x="10296" y="11804"/>
                  </a:moveTo>
                  <a:lnTo>
                    <a:pt x="10296" y="11804"/>
                  </a:lnTo>
                  <a:cubicBezTo>
                    <a:pt x="10392" y="11814"/>
                    <a:pt x="10510" y="11817"/>
                    <a:pt x="10638" y="11817"/>
                  </a:cubicBezTo>
                  <a:cubicBezTo>
                    <a:pt x="10846" y="11817"/>
                    <a:pt x="11081" y="11809"/>
                    <a:pt x="11299" y="11809"/>
                  </a:cubicBezTo>
                  <a:cubicBezTo>
                    <a:pt x="11434" y="11809"/>
                    <a:pt x="11563" y="11812"/>
                    <a:pt x="11675" y="11822"/>
                  </a:cubicBezTo>
                  <a:cubicBezTo>
                    <a:pt x="11877" y="11840"/>
                    <a:pt x="12061" y="11932"/>
                    <a:pt x="12189" y="12024"/>
                  </a:cubicBezTo>
                  <a:cubicBezTo>
                    <a:pt x="12520" y="12465"/>
                    <a:pt x="12631" y="12870"/>
                    <a:pt x="12649" y="13035"/>
                  </a:cubicBezTo>
                  <a:cubicBezTo>
                    <a:pt x="11947" y="12367"/>
                    <a:pt x="10972" y="12336"/>
                    <a:pt x="10800" y="12336"/>
                  </a:cubicBezTo>
                  <a:cubicBezTo>
                    <a:pt x="10783" y="12336"/>
                    <a:pt x="10774" y="12337"/>
                    <a:pt x="10774" y="12337"/>
                  </a:cubicBezTo>
                  <a:cubicBezTo>
                    <a:pt x="10774" y="12337"/>
                    <a:pt x="10774" y="12374"/>
                    <a:pt x="10811" y="12465"/>
                  </a:cubicBezTo>
                  <a:cubicBezTo>
                    <a:pt x="10664" y="12226"/>
                    <a:pt x="10480" y="12006"/>
                    <a:pt x="10296" y="11804"/>
                  </a:cubicBezTo>
                  <a:close/>
                  <a:moveTo>
                    <a:pt x="9542" y="14341"/>
                  </a:moveTo>
                  <a:lnTo>
                    <a:pt x="9542" y="14341"/>
                  </a:lnTo>
                  <a:cubicBezTo>
                    <a:pt x="9560" y="14341"/>
                    <a:pt x="9579" y="14359"/>
                    <a:pt x="9597" y="14359"/>
                  </a:cubicBezTo>
                  <a:lnTo>
                    <a:pt x="9560" y="14359"/>
                  </a:lnTo>
                  <a:cubicBezTo>
                    <a:pt x="9560" y="14359"/>
                    <a:pt x="9560" y="14341"/>
                    <a:pt x="9542" y="14341"/>
                  </a:cubicBezTo>
                  <a:close/>
                  <a:moveTo>
                    <a:pt x="13127" y="15113"/>
                  </a:moveTo>
                  <a:cubicBezTo>
                    <a:pt x="13127" y="15127"/>
                    <a:pt x="13127" y="15153"/>
                    <a:pt x="13136" y="15173"/>
                  </a:cubicBezTo>
                  <a:lnTo>
                    <a:pt x="13136" y="15173"/>
                  </a:lnTo>
                  <a:cubicBezTo>
                    <a:pt x="13133" y="15149"/>
                    <a:pt x="13130" y="15128"/>
                    <a:pt x="13127" y="15113"/>
                  </a:cubicBezTo>
                  <a:close/>
                  <a:moveTo>
                    <a:pt x="10939" y="12723"/>
                  </a:moveTo>
                  <a:lnTo>
                    <a:pt x="10939" y="12723"/>
                  </a:lnTo>
                  <a:cubicBezTo>
                    <a:pt x="10994" y="12815"/>
                    <a:pt x="11050" y="12925"/>
                    <a:pt x="11142" y="13035"/>
                  </a:cubicBezTo>
                  <a:cubicBezTo>
                    <a:pt x="11325" y="13293"/>
                    <a:pt x="11601" y="13477"/>
                    <a:pt x="11895" y="13642"/>
                  </a:cubicBezTo>
                  <a:cubicBezTo>
                    <a:pt x="11969" y="13918"/>
                    <a:pt x="12024" y="14230"/>
                    <a:pt x="12024" y="14506"/>
                  </a:cubicBezTo>
                  <a:cubicBezTo>
                    <a:pt x="12006" y="14727"/>
                    <a:pt x="12061" y="15003"/>
                    <a:pt x="12134" y="15278"/>
                  </a:cubicBezTo>
                  <a:cubicBezTo>
                    <a:pt x="12024" y="15242"/>
                    <a:pt x="11914" y="15205"/>
                    <a:pt x="11785" y="15168"/>
                  </a:cubicBezTo>
                  <a:cubicBezTo>
                    <a:pt x="11417" y="14616"/>
                    <a:pt x="11123" y="13899"/>
                    <a:pt x="11031" y="13109"/>
                  </a:cubicBezTo>
                  <a:cubicBezTo>
                    <a:pt x="11013" y="12980"/>
                    <a:pt x="10976" y="12852"/>
                    <a:pt x="10939" y="12723"/>
                  </a:cubicBezTo>
                  <a:close/>
                  <a:moveTo>
                    <a:pt x="11711" y="9542"/>
                  </a:moveTo>
                  <a:lnTo>
                    <a:pt x="11711" y="9542"/>
                  </a:lnTo>
                  <a:cubicBezTo>
                    <a:pt x="11914" y="9708"/>
                    <a:pt x="12061" y="9855"/>
                    <a:pt x="12134" y="9965"/>
                  </a:cubicBezTo>
                  <a:cubicBezTo>
                    <a:pt x="12410" y="10406"/>
                    <a:pt x="12539" y="10609"/>
                    <a:pt x="12612" y="10719"/>
                  </a:cubicBezTo>
                  <a:cubicBezTo>
                    <a:pt x="12686" y="10958"/>
                    <a:pt x="12833" y="11270"/>
                    <a:pt x="13109" y="11583"/>
                  </a:cubicBezTo>
                  <a:cubicBezTo>
                    <a:pt x="13495" y="12006"/>
                    <a:pt x="13807" y="12226"/>
                    <a:pt x="13954" y="12337"/>
                  </a:cubicBezTo>
                  <a:cubicBezTo>
                    <a:pt x="14138" y="12502"/>
                    <a:pt x="14304" y="12686"/>
                    <a:pt x="14451" y="12888"/>
                  </a:cubicBezTo>
                  <a:cubicBezTo>
                    <a:pt x="14487" y="12943"/>
                    <a:pt x="14524" y="12999"/>
                    <a:pt x="14561" y="13072"/>
                  </a:cubicBezTo>
                  <a:cubicBezTo>
                    <a:pt x="14671" y="13274"/>
                    <a:pt x="14965" y="13899"/>
                    <a:pt x="15149" y="14341"/>
                  </a:cubicBezTo>
                  <a:cubicBezTo>
                    <a:pt x="15131" y="14359"/>
                    <a:pt x="15131" y="14359"/>
                    <a:pt x="15131" y="14359"/>
                  </a:cubicBezTo>
                  <a:cubicBezTo>
                    <a:pt x="14800" y="14727"/>
                    <a:pt x="14267" y="15131"/>
                    <a:pt x="13899" y="15811"/>
                  </a:cubicBezTo>
                  <a:cubicBezTo>
                    <a:pt x="13899" y="15775"/>
                    <a:pt x="13899" y="15738"/>
                    <a:pt x="13899" y="15720"/>
                  </a:cubicBezTo>
                  <a:cubicBezTo>
                    <a:pt x="13899" y="15572"/>
                    <a:pt x="13918" y="15444"/>
                    <a:pt x="13918" y="15315"/>
                  </a:cubicBezTo>
                  <a:cubicBezTo>
                    <a:pt x="14009" y="14800"/>
                    <a:pt x="14304" y="14212"/>
                    <a:pt x="14248" y="13660"/>
                  </a:cubicBezTo>
                  <a:cubicBezTo>
                    <a:pt x="14193" y="13109"/>
                    <a:pt x="14046" y="12888"/>
                    <a:pt x="14046" y="12888"/>
                  </a:cubicBezTo>
                  <a:cubicBezTo>
                    <a:pt x="14046" y="12888"/>
                    <a:pt x="13568" y="13311"/>
                    <a:pt x="13292" y="13973"/>
                  </a:cubicBezTo>
                  <a:cubicBezTo>
                    <a:pt x="13177" y="13693"/>
                    <a:pt x="13033" y="13473"/>
                    <a:pt x="12964" y="13377"/>
                  </a:cubicBezTo>
                  <a:lnTo>
                    <a:pt x="12964" y="13377"/>
                  </a:lnTo>
                  <a:cubicBezTo>
                    <a:pt x="12973" y="13393"/>
                    <a:pt x="12980" y="13410"/>
                    <a:pt x="12980" y="13421"/>
                  </a:cubicBezTo>
                  <a:cubicBezTo>
                    <a:pt x="12955" y="13384"/>
                    <a:pt x="12930" y="13346"/>
                    <a:pt x="12905" y="13308"/>
                  </a:cubicBezTo>
                  <a:lnTo>
                    <a:pt x="12905" y="13308"/>
                  </a:lnTo>
                  <a:cubicBezTo>
                    <a:pt x="12911" y="13316"/>
                    <a:pt x="12918" y="13323"/>
                    <a:pt x="12925" y="13330"/>
                  </a:cubicBezTo>
                  <a:cubicBezTo>
                    <a:pt x="12931" y="13336"/>
                    <a:pt x="12937" y="13342"/>
                    <a:pt x="12943" y="13348"/>
                  </a:cubicBezTo>
                  <a:lnTo>
                    <a:pt x="12943" y="13348"/>
                  </a:lnTo>
                  <a:cubicBezTo>
                    <a:pt x="12949" y="13356"/>
                    <a:pt x="12956" y="13365"/>
                    <a:pt x="12964" y="13377"/>
                  </a:cubicBezTo>
                  <a:lnTo>
                    <a:pt x="12964" y="13377"/>
                  </a:lnTo>
                  <a:cubicBezTo>
                    <a:pt x="12958" y="13366"/>
                    <a:pt x="12951" y="13355"/>
                    <a:pt x="12943" y="13348"/>
                  </a:cubicBezTo>
                  <a:lnTo>
                    <a:pt x="12943" y="13348"/>
                  </a:lnTo>
                  <a:cubicBezTo>
                    <a:pt x="12988" y="13393"/>
                    <a:pt x="13017" y="13421"/>
                    <a:pt x="13017" y="13421"/>
                  </a:cubicBezTo>
                  <a:cubicBezTo>
                    <a:pt x="12888" y="12337"/>
                    <a:pt x="11601" y="10921"/>
                    <a:pt x="11601" y="10921"/>
                  </a:cubicBezTo>
                  <a:cubicBezTo>
                    <a:pt x="11620" y="10866"/>
                    <a:pt x="11638" y="10756"/>
                    <a:pt x="11656" y="10609"/>
                  </a:cubicBezTo>
                  <a:cubicBezTo>
                    <a:pt x="11711" y="10241"/>
                    <a:pt x="11730" y="9837"/>
                    <a:pt x="11711" y="9542"/>
                  </a:cubicBezTo>
                  <a:close/>
                  <a:moveTo>
                    <a:pt x="12428" y="13991"/>
                  </a:moveTo>
                  <a:lnTo>
                    <a:pt x="12428" y="13991"/>
                  </a:lnTo>
                  <a:cubicBezTo>
                    <a:pt x="12447" y="14010"/>
                    <a:pt x="12465" y="14028"/>
                    <a:pt x="12502" y="14047"/>
                  </a:cubicBezTo>
                  <a:cubicBezTo>
                    <a:pt x="12594" y="14138"/>
                    <a:pt x="12686" y="14230"/>
                    <a:pt x="12778" y="14322"/>
                  </a:cubicBezTo>
                  <a:cubicBezTo>
                    <a:pt x="12906" y="14451"/>
                    <a:pt x="13017" y="14598"/>
                    <a:pt x="13127" y="14727"/>
                  </a:cubicBezTo>
                  <a:cubicBezTo>
                    <a:pt x="13109" y="14819"/>
                    <a:pt x="13109" y="14911"/>
                    <a:pt x="13127" y="15003"/>
                  </a:cubicBezTo>
                  <a:cubicBezTo>
                    <a:pt x="13127" y="15058"/>
                    <a:pt x="13127" y="15131"/>
                    <a:pt x="13145" y="15186"/>
                  </a:cubicBezTo>
                  <a:cubicBezTo>
                    <a:pt x="13142" y="15183"/>
                    <a:pt x="13139" y="15178"/>
                    <a:pt x="13136" y="15173"/>
                  </a:cubicBezTo>
                  <a:lnTo>
                    <a:pt x="13136" y="15173"/>
                  </a:lnTo>
                  <a:cubicBezTo>
                    <a:pt x="13158" y="15322"/>
                    <a:pt x="13205" y="15627"/>
                    <a:pt x="13348" y="15959"/>
                  </a:cubicBezTo>
                  <a:cubicBezTo>
                    <a:pt x="13311" y="15940"/>
                    <a:pt x="13274" y="15903"/>
                    <a:pt x="13237" y="15885"/>
                  </a:cubicBezTo>
                  <a:cubicBezTo>
                    <a:pt x="12851" y="15333"/>
                    <a:pt x="12557" y="14892"/>
                    <a:pt x="12576" y="14561"/>
                  </a:cubicBezTo>
                  <a:cubicBezTo>
                    <a:pt x="12594" y="14396"/>
                    <a:pt x="12520" y="14194"/>
                    <a:pt x="12428" y="13991"/>
                  </a:cubicBezTo>
                  <a:close/>
                  <a:moveTo>
                    <a:pt x="11252" y="15811"/>
                  </a:moveTo>
                  <a:cubicBezTo>
                    <a:pt x="11252" y="15940"/>
                    <a:pt x="11252" y="16087"/>
                    <a:pt x="11252" y="16234"/>
                  </a:cubicBezTo>
                  <a:cubicBezTo>
                    <a:pt x="11142" y="16106"/>
                    <a:pt x="11031" y="15995"/>
                    <a:pt x="10921" y="15885"/>
                  </a:cubicBezTo>
                  <a:cubicBezTo>
                    <a:pt x="10939" y="15867"/>
                    <a:pt x="10976" y="15867"/>
                    <a:pt x="11013" y="15848"/>
                  </a:cubicBezTo>
                  <a:cubicBezTo>
                    <a:pt x="11068" y="15848"/>
                    <a:pt x="11105" y="15830"/>
                    <a:pt x="11160" y="15830"/>
                  </a:cubicBezTo>
                  <a:cubicBezTo>
                    <a:pt x="11197" y="15811"/>
                    <a:pt x="11233" y="15811"/>
                    <a:pt x="11252" y="15811"/>
                  </a:cubicBezTo>
                  <a:close/>
                  <a:moveTo>
                    <a:pt x="5295" y="15242"/>
                  </a:moveTo>
                  <a:lnTo>
                    <a:pt x="5295" y="15242"/>
                  </a:lnTo>
                  <a:cubicBezTo>
                    <a:pt x="5589" y="15278"/>
                    <a:pt x="5902" y="15333"/>
                    <a:pt x="6270" y="15444"/>
                  </a:cubicBezTo>
                  <a:cubicBezTo>
                    <a:pt x="6601" y="15903"/>
                    <a:pt x="6821" y="16308"/>
                    <a:pt x="7189" y="16584"/>
                  </a:cubicBezTo>
                  <a:cubicBezTo>
                    <a:pt x="7299" y="16657"/>
                    <a:pt x="7409" y="16731"/>
                    <a:pt x="7520" y="16804"/>
                  </a:cubicBezTo>
                  <a:cubicBezTo>
                    <a:pt x="7428" y="16804"/>
                    <a:pt x="7318" y="16804"/>
                    <a:pt x="7226" y="16823"/>
                  </a:cubicBezTo>
                  <a:cubicBezTo>
                    <a:pt x="6821" y="16584"/>
                    <a:pt x="6325" y="16437"/>
                    <a:pt x="5994" y="15922"/>
                  </a:cubicBezTo>
                  <a:cubicBezTo>
                    <a:pt x="5847" y="15701"/>
                    <a:pt x="5589" y="15462"/>
                    <a:pt x="5295" y="15242"/>
                  </a:cubicBezTo>
                  <a:close/>
                  <a:moveTo>
                    <a:pt x="7538" y="16823"/>
                  </a:moveTo>
                  <a:cubicBezTo>
                    <a:pt x="7557" y="16841"/>
                    <a:pt x="7557" y="16841"/>
                    <a:pt x="7575" y="16841"/>
                  </a:cubicBezTo>
                  <a:lnTo>
                    <a:pt x="7281" y="16841"/>
                  </a:lnTo>
                  <a:cubicBezTo>
                    <a:pt x="7373" y="16823"/>
                    <a:pt x="7465" y="16823"/>
                    <a:pt x="7538" y="16823"/>
                  </a:cubicBezTo>
                  <a:close/>
                  <a:moveTo>
                    <a:pt x="1600" y="18128"/>
                  </a:moveTo>
                  <a:cubicBezTo>
                    <a:pt x="1600" y="18128"/>
                    <a:pt x="1604" y="18132"/>
                    <a:pt x="1608" y="18138"/>
                  </a:cubicBezTo>
                  <a:lnTo>
                    <a:pt x="1608" y="18138"/>
                  </a:lnTo>
                  <a:cubicBezTo>
                    <a:pt x="1608" y="18138"/>
                    <a:pt x="1608" y="18138"/>
                    <a:pt x="1608" y="18137"/>
                  </a:cubicBezTo>
                  <a:lnTo>
                    <a:pt x="1608" y="18137"/>
                  </a:lnTo>
                  <a:cubicBezTo>
                    <a:pt x="1606" y="18134"/>
                    <a:pt x="1603" y="18131"/>
                    <a:pt x="1600" y="18128"/>
                  </a:cubicBezTo>
                  <a:close/>
                  <a:moveTo>
                    <a:pt x="8237" y="17319"/>
                  </a:moveTo>
                  <a:lnTo>
                    <a:pt x="8237" y="17319"/>
                  </a:lnTo>
                  <a:cubicBezTo>
                    <a:pt x="8660" y="17632"/>
                    <a:pt x="9064" y="17944"/>
                    <a:pt x="9248" y="18146"/>
                  </a:cubicBezTo>
                  <a:cubicBezTo>
                    <a:pt x="9579" y="18514"/>
                    <a:pt x="10351" y="19874"/>
                    <a:pt x="10737" y="20242"/>
                  </a:cubicBezTo>
                  <a:cubicBezTo>
                    <a:pt x="11013" y="20499"/>
                    <a:pt x="11252" y="20775"/>
                    <a:pt x="11436" y="21069"/>
                  </a:cubicBezTo>
                  <a:cubicBezTo>
                    <a:pt x="11105" y="20867"/>
                    <a:pt x="10719" y="20665"/>
                    <a:pt x="10296" y="20499"/>
                  </a:cubicBezTo>
                  <a:cubicBezTo>
                    <a:pt x="9818" y="19286"/>
                    <a:pt x="8770" y="18238"/>
                    <a:pt x="8310" y="17889"/>
                  </a:cubicBezTo>
                  <a:cubicBezTo>
                    <a:pt x="8310" y="17742"/>
                    <a:pt x="8292" y="17595"/>
                    <a:pt x="8274" y="17448"/>
                  </a:cubicBezTo>
                  <a:cubicBezTo>
                    <a:pt x="8255" y="17411"/>
                    <a:pt x="8255" y="17374"/>
                    <a:pt x="8237" y="17319"/>
                  </a:cubicBezTo>
                  <a:close/>
                  <a:moveTo>
                    <a:pt x="10608" y="21786"/>
                  </a:moveTo>
                  <a:lnTo>
                    <a:pt x="10608" y="21786"/>
                  </a:lnTo>
                  <a:cubicBezTo>
                    <a:pt x="11233" y="22136"/>
                    <a:pt x="11730" y="22614"/>
                    <a:pt x="11859" y="23110"/>
                  </a:cubicBezTo>
                  <a:cubicBezTo>
                    <a:pt x="11895" y="23202"/>
                    <a:pt x="11914" y="23276"/>
                    <a:pt x="11932" y="23349"/>
                  </a:cubicBezTo>
                  <a:cubicBezTo>
                    <a:pt x="11859" y="23294"/>
                    <a:pt x="11767" y="23257"/>
                    <a:pt x="11656" y="23239"/>
                  </a:cubicBezTo>
                  <a:cubicBezTo>
                    <a:pt x="11381" y="23055"/>
                    <a:pt x="10866" y="22632"/>
                    <a:pt x="10608" y="21786"/>
                  </a:cubicBezTo>
                  <a:close/>
                  <a:moveTo>
                    <a:pt x="8016" y="1"/>
                  </a:moveTo>
                  <a:cubicBezTo>
                    <a:pt x="7998" y="38"/>
                    <a:pt x="7979" y="74"/>
                    <a:pt x="7924" y="130"/>
                  </a:cubicBezTo>
                  <a:lnTo>
                    <a:pt x="7759" y="350"/>
                  </a:lnTo>
                  <a:cubicBezTo>
                    <a:pt x="7667" y="424"/>
                    <a:pt x="7575" y="534"/>
                    <a:pt x="7483" y="663"/>
                  </a:cubicBezTo>
                  <a:lnTo>
                    <a:pt x="7465" y="681"/>
                  </a:lnTo>
                  <a:cubicBezTo>
                    <a:pt x="7428" y="699"/>
                    <a:pt x="7281" y="847"/>
                    <a:pt x="7134" y="1067"/>
                  </a:cubicBezTo>
                  <a:cubicBezTo>
                    <a:pt x="7134" y="1104"/>
                    <a:pt x="7115" y="1122"/>
                    <a:pt x="7097" y="1159"/>
                  </a:cubicBezTo>
                  <a:cubicBezTo>
                    <a:pt x="6968" y="1361"/>
                    <a:pt x="6858" y="1655"/>
                    <a:pt x="6840" y="2005"/>
                  </a:cubicBezTo>
                  <a:cubicBezTo>
                    <a:pt x="6840" y="2023"/>
                    <a:pt x="6840" y="2060"/>
                    <a:pt x="6840" y="2097"/>
                  </a:cubicBezTo>
                  <a:cubicBezTo>
                    <a:pt x="6840" y="2133"/>
                    <a:pt x="6840" y="2152"/>
                    <a:pt x="6840" y="2189"/>
                  </a:cubicBezTo>
                  <a:cubicBezTo>
                    <a:pt x="6803" y="2042"/>
                    <a:pt x="6766" y="1913"/>
                    <a:pt x="6711" y="1821"/>
                  </a:cubicBezTo>
                  <a:cubicBezTo>
                    <a:pt x="6435" y="1196"/>
                    <a:pt x="5828" y="516"/>
                    <a:pt x="5828" y="516"/>
                  </a:cubicBezTo>
                  <a:cubicBezTo>
                    <a:pt x="5828" y="552"/>
                    <a:pt x="5828" y="608"/>
                    <a:pt x="5828" y="663"/>
                  </a:cubicBezTo>
                  <a:lnTo>
                    <a:pt x="5792" y="938"/>
                  </a:lnTo>
                  <a:cubicBezTo>
                    <a:pt x="5773" y="1049"/>
                    <a:pt x="5755" y="1196"/>
                    <a:pt x="5736" y="1343"/>
                  </a:cubicBezTo>
                  <a:cubicBezTo>
                    <a:pt x="5736" y="1361"/>
                    <a:pt x="5736" y="1380"/>
                    <a:pt x="5736" y="1380"/>
                  </a:cubicBezTo>
                  <a:cubicBezTo>
                    <a:pt x="5718" y="1416"/>
                    <a:pt x="5663" y="1619"/>
                    <a:pt x="5681" y="1876"/>
                  </a:cubicBezTo>
                  <a:cubicBezTo>
                    <a:pt x="5681" y="1913"/>
                    <a:pt x="5681" y="1950"/>
                    <a:pt x="5681" y="1968"/>
                  </a:cubicBezTo>
                  <a:cubicBezTo>
                    <a:pt x="5700" y="2225"/>
                    <a:pt x="5755" y="2520"/>
                    <a:pt x="5920" y="2814"/>
                  </a:cubicBezTo>
                  <a:cubicBezTo>
                    <a:pt x="5920" y="2814"/>
                    <a:pt x="5939" y="2832"/>
                    <a:pt x="5939" y="2832"/>
                  </a:cubicBezTo>
                  <a:cubicBezTo>
                    <a:pt x="5939" y="2850"/>
                    <a:pt x="5957" y="2869"/>
                    <a:pt x="5975" y="2906"/>
                  </a:cubicBezTo>
                  <a:cubicBezTo>
                    <a:pt x="6362" y="3567"/>
                    <a:pt x="6637" y="4009"/>
                    <a:pt x="6840" y="4395"/>
                  </a:cubicBezTo>
                  <a:cubicBezTo>
                    <a:pt x="6840" y="4395"/>
                    <a:pt x="6950" y="4799"/>
                    <a:pt x="7170" y="5296"/>
                  </a:cubicBezTo>
                  <a:lnTo>
                    <a:pt x="7005" y="5038"/>
                  </a:lnTo>
                  <a:cubicBezTo>
                    <a:pt x="7005" y="5038"/>
                    <a:pt x="6564" y="4431"/>
                    <a:pt x="6214" y="4229"/>
                  </a:cubicBezTo>
                  <a:cubicBezTo>
                    <a:pt x="5626" y="3880"/>
                    <a:pt x="4726" y="3659"/>
                    <a:pt x="4725" y="3659"/>
                  </a:cubicBezTo>
                  <a:lnTo>
                    <a:pt x="4725" y="3659"/>
                  </a:lnTo>
                  <a:cubicBezTo>
                    <a:pt x="4762" y="3696"/>
                    <a:pt x="4780" y="3733"/>
                    <a:pt x="4817" y="3788"/>
                  </a:cubicBezTo>
                  <a:lnTo>
                    <a:pt x="4946" y="4027"/>
                  </a:lnTo>
                  <a:cubicBezTo>
                    <a:pt x="5001" y="4137"/>
                    <a:pt x="5056" y="4266"/>
                    <a:pt x="5130" y="4395"/>
                  </a:cubicBezTo>
                  <a:cubicBezTo>
                    <a:pt x="5130" y="4413"/>
                    <a:pt x="5130" y="4413"/>
                    <a:pt x="5148" y="4431"/>
                  </a:cubicBezTo>
                  <a:cubicBezTo>
                    <a:pt x="5148" y="4468"/>
                    <a:pt x="5222" y="4652"/>
                    <a:pt x="5387" y="4873"/>
                  </a:cubicBezTo>
                  <a:cubicBezTo>
                    <a:pt x="5387" y="4891"/>
                    <a:pt x="5406" y="4928"/>
                    <a:pt x="5442" y="4946"/>
                  </a:cubicBezTo>
                  <a:cubicBezTo>
                    <a:pt x="5589" y="5148"/>
                    <a:pt x="5810" y="5351"/>
                    <a:pt x="6123" y="5498"/>
                  </a:cubicBezTo>
                  <a:cubicBezTo>
                    <a:pt x="6123" y="5498"/>
                    <a:pt x="6123" y="5498"/>
                    <a:pt x="6123" y="5516"/>
                  </a:cubicBezTo>
                  <a:cubicBezTo>
                    <a:pt x="6159" y="5516"/>
                    <a:pt x="6178" y="5535"/>
                    <a:pt x="6196" y="5535"/>
                  </a:cubicBezTo>
                  <a:cubicBezTo>
                    <a:pt x="6821" y="5847"/>
                    <a:pt x="7281" y="6031"/>
                    <a:pt x="7630" y="6215"/>
                  </a:cubicBezTo>
                  <a:cubicBezTo>
                    <a:pt x="7667" y="6252"/>
                    <a:pt x="7685" y="6288"/>
                    <a:pt x="7704" y="6325"/>
                  </a:cubicBezTo>
                  <a:cubicBezTo>
                    <a:pt x="7446" y="6288"/>
                    <a:pt x="7170" y="6252"/>
                    <a:pt x="6858" y="6233"/>
                  </a:cubicBezTo>
                  <a:lnTo>
                    <a:pt x="6858" y="6233"/>
                  </a:lnTo>
                  <a:cubicBezTo>
                    <a:pt x="6858" y="6233"/>
                    <a:pt x="6858" y="6325"/>
                    <a:pt x="6895" y="6472"/>
                  </a:cubicBezTo>
                  <a:cubicBezTo>
                    <a:pt x="6895" y="6509"/>
                    <a:pt x="6913" y="6546"/>
                    <a:pt x="6913" y="6582"/>
                  </a:cubicBezTo>
                  <a:cubicBezTo>
                    <a:pt x="7023" y="7152"/>
                    <a:pt x="7391" y="7777"/>
                    <a:pt x="7759" y="8035"/>
                  </a:cubicBezTo>
                  <a:cubicBezTo>
                    <a:pt x="7796" y="8053"/>
                    <a:pt x="7814" y="8072"/>
                    <a:pt x="7832" y="8090"/>
                  </a:cubicBezTo>
                  <a:cubicBezTo>
                    <a:pt x="7851" y="8274"/>
                    <a:pt x="7887" y="8458"/>
                    <a:pt x="7998" y="8642"/>
                  </a:cubicBezTo>
                  <a:cubicBezTo>
                    <a:pt x="8108" y="8881"/>
                    <a:pt x="8310" y="9064"/>
                    <a:pt x="8494" y="9175"/>
                  </a:cubicBezTo>
                  <a:cubicBezTo>
                    <a:pt x="8200" y="9046"/>
                    <a:pt x="7943" y="8881"/>
                    <a:pt x="7796" y="8715"/>
                  </a:cubicBezTo>
                  <a:cubicBezTo>
                    <a:pt x="7435" y="8229"/>
                    <a:pt x="6670" y="7390"/>
                    <a:pt x="6293" y="7390"/>
                  </a:cubicBezTo>
                  <a:cubicBezTo>
                    <a:pt x="6285" y="7390"/>
                    <a:pt x="6277" y="7391"/>
                    <a:pt x="6270" y="7391"/>
                  </a:cubicBezTo>
                  <a:lnTo>
                    <a:pt x="6251" y="7391"/>
                  </a:lnTo>
                  <a:cubicBezTo>
                    <a:pt x="6509" y="7612"/>
                    <a:pt x="6619" y="7961"/>
                    <a:pt x="6748" y="8366"/>
                  </a:cubicBezTo>
                  <a:cubicBezTo>
                    <a:pt x="6931" y="9193"/>
                    <a:pt x="7226" y="9781"/>
                    <a:pt x="7593" y="10112"/>
                  </a:cubicBezTo>
                  <a:cubicBezTo>
                    <a:pt x="7667" y="10406"/>
                    <a:pt x="7722" y="10719"/>
                    <a:pt x="7759" y="11050"/>
                  </a:cubicBezTo>
                  <a:cubicBezTo>
                    <a:pt x="7851" y="12171"/>
                    <a:pt x="8016" y="13256"/>
                    <a:pt x="8660" y="14451"/>
                  </a:cubicBezTo>
                  <a:cubicBezTo>
                    <a:pt x="8568" y="14451"/>
                    <a:pt x="8476" y="14488"/>
                    <a:pt x="8365" y="14506"/>
                  </a:cubicBezTo>
                  <a:cubicBezTo>
                    <a:pt x="8365" y="14506"/>
                    <a:pt x="8402" y="14580"/>
                    <a:pt x="8476" y="14690"/>
                  </a:cubicBezTo>
                  <a:cubicBezTo>
                    <a:pt x="8476" y="14727"/>
                    <a:pt x="8494" y="14764"/>
                    <a:pt x="8513" y="14800"/>
                  </a:cubicBezTo>
                  <a:cubicBezTo>
                    <a:pt x="8549" y="14855"/>
                    <a:pt x="8568" y="14911"/>
                    <a:pt x="8604" y="14966"/>
                  </a:cubicBezTo>
                  <a:cubicBezTo>
                    <a:pt x="8549" y="14929"/>
                    <a:pt x="8494" y="14892"/>
                    <a:pt x="8421" y="14855"/>
                  </a:cubicBezTo>
                  <a:cubicBezTo>
                    <a:pt x="8421" y="14855"/>
                    <a:pt x="7079" y="13513"/>
                    <a:pt x="6748" y="12355"/>
                  </a:cubicBezTo>
                  <a:cubicBezTo>
                    <a:pt x="6439" y="11212"/>
                    <a:pt x="6095" y="10535"/>
                    <a:pt x="4673" y="10535"/>
                  </a:cubicBezTo>
                  <a:cubicBezTo>
                    <a:pt x="4654" y="10535"/>
                    <a:pt x="4634" y="10535"/>
                    <a:pt x="4615" y="10535"/>
                  </a:cubicBezTo>
                  <a:cubicBezTo>
                    <a:pt x="3944" y="10544"/>
                    <a:pt x="3168" y="10580"/>
                    <a:pt x="2473" y="10580"/>
                  </a:cubicBezTo>
                  <a:cubicBezTo>
                    <a:pt x="1665" y="10580"/>
                    <a:pt x="968" y="10531"/>
                    <a:pt x="681" y="10333"/>
                  </a:cubicBezTo>
                  <a:lnTo>
                    <a:pt x="681" y="10333"/>
                  </a:lnTo>
                  <a:cubicBezTo>
                    <a:pt x="681" y="10333"/>
                    <a:pt x="1876" y="11493"/>
                    <a:pt x="3235" y="11493"/>
                  </a:cubicBezTo>
                  <a:cubicBezTo>
                    <a:pt x="3266" y="11493"/>
                    <a:pt x="3297" y="11492"/>
                    <a:pt x="3328" y="11491"/>
                  </a:cubicBezTo>
                  <a:cubicBezTo>
                    <a:pt x="3443" y="11487"/>
                    <a:pt x="3554" y="11484"/>
                    <a:pt x="3659" y="11484"/>
                  </a:cubicBezTo>
                  <a:cubicBezTo>
                    <a:pt x="4836" y="11484"/>
                    <a:pt x="5439" y="11784"/>
                    <a:pt x="5810" y="12796"/>
                  </a:cubicBezTo>
                  <a:cubicBezTo>
                    <a:pt x="5975" y="13219"/>
                    <a:pt x="6214" y="13660"/>
                    <a:pt x="6453" y="14065"/>
                  </a:cubicBezTo>
                  <a:cubicBezTo>
                    <a:pt x="5111" y="13017"/>
                    <a:pt x="3530" y="12484"/>
                    <a:pt x="2721" y="12300"/>
                  </a:cubicBezTo>
                  <a:cubicBezTo>
                    <a:pt x="1747" y="12079"/>
                    <a:pt x="1" y="11510"/>
                    <a:pt x="1" y="11509"/>
                  </a:cubicBezTo>
                  <a:lnTo>
                    <a:pt x="1" y="11509"/>
                  </a:lnTo>
                  <a:cubicBezTo>
                    <a:pt x="773" y="12668"/>
                    <a:pt x="3733" y="13550"/>
                    <a:pt x="5019" y="14304"/>
                  </a:cubicBezTo>
                  <a:cubicBezTo>
                    <a:pt x="4615" y="14359"/>
                    <a:pt x="4229" y="14414"/>
                    <a:pt x="3898" y="14451"/>
                  </a:cubicBezTo>
                  <a:cubicBezTo>
                    <a:pt x="3438" y="14230"/>
                    <a:pt x="3034" y="14102"/>
                    <a:pt x="2832" y="14083"/>
                  </a:cubicBezTo>
                  <a:cubicBezTo>
                    <a:pt x="2299" y="14010"/>
                    <a:pt x="1563" y="13128"/>
                    <a:pt x="1563" y="13127"/>
                  </a:cubicBezTo>
                  <a:lnTo>
                    <a:pt x="1563" y="13127"/>
                  </a:lnTo>
                  <a:cubicBezTo>
                    <a:pt x="1618" y="13660"/>
                    <a:pt x="1968" y="14120"/>
                    <a:pt x="2427" y="14488"/>
                  </a:cubicBezTo>
                  <a:cubicBezTo>
                    <a:pt x="1343" y="14561"/>
                    <a:pt x="221" y="14800"/>
                    <a:pt x="221" y="14800"/>
                  </a:cubicBezTo>
                  <a:cubicBezTo>
                    <a:pt x="221" y="14800"/>
                    <a:pt x="811" y="15061"/>
                    <a:pt x="1339" y="15061"/>
                  </a:cubicBezTo>
                  <a:cubicBezTo>
                    <a:pt x="1422" y="15061"/>
                    <a:pt x="1504" y="15054"/>
                    <a:pt x="1582" y="15039"/>
                  </a:cubicBezTo>
                  <a:cubicBezTo>
                    <a:pt x="1867" y="14984"/>
                    <a:pt x="2046" y="14943"/>
                    <a:pt x="2207" y="14943"/>
                  </a:cubicBezTo>
                  <a:cubicBezTo>
                    <a:pt x="2368" y="14943"/>
                    <a:pt x="2510" y="14984"/>
                    <a:pt x="2721" y="15094"/>
                  </a:cubicBezTo>
                  <a:cubicBezTo>
                    <a:pt x="2887" y="15186"/>
                    <a:pt x="3126" y="15205"/>
                    <a:pt x="3438" y="15205"/>
                  </a:cubicBezTo>
                  <a:cubicBezTo>
                    <a:pt x="3677" y="15370"/>
                    <a:pt x="3898" y="15499"/>
                    <a:pt x="4082" y="15646"/>
                  </a:cubicBezTo>
                  <a:cubicBezTo>
                    <a:pt x="4192" y="15701"/>
                    <a:pt x="4266" y="15793"/>
                    <a:pt x="4358" y="15867"/>
                  </a:cubicBezTo>
                  <a:cubicBezTo>
                    <a:pt x="4192" y="15977"/>
                    <a:pt x="4082" y="16069"/>
                    <a:pt x="4008" y="16179"/>
                  </a:cubicBezTo>
                  <a:cubicBezTo>
                    <a:pt x="3769" y="15977"/>
                    <a:pt x="3567" y="15775"/>
                    <a:pt x="3402" y="15517"/>
                  </a:cubicBezTo>
                  <a:cubicBezTo>
                    <a:pt x="3401" y="15516"/>
                    <a:pt x="3400" y="15516"/>
                    <a:pt x="3399" y="15516"/>
                  </a:cubicBezTo>
                  <a:lnTo>
                    <a:pt x="3399" y="15516"/>
                  </a:lnTo>
                  <a:cubicBezTo>
                    <a:pt x="3370" y="15516"/>
                    <a:pt x="3467" y="16178"/>
                    <a:pt x="3843" y="16823"/>
                  </a:cubicBezTo>
                  <a:cubicBezTo>
                    <a:pt x="3843" y="16896"/>
                    <a:pt x="3861" y="16970"/>
                    <a:pt x="3880" y="17043"/>
                  </a:cubicBezTo>
                  <a:cubicBezTo>
                    <a:pt x="3916" y="17301"/>
                    <a:pt x="4027" y="17540"/>
                    <a:pt x="4119" y="17779"/>
                  </a:cubicBezTo>
                  <a:cubicBezTo>
                    <a:pt x="4137" y="17797"/>
                    <a:pt x="4137" y="17815"/>
                    <a:pt x="4155" y="17834"/>
                  </a:cubicBezTo>
                  <a:cubicBezTo>
                    <a:pt x="4302" y="18165"/>
                    <a:pt x="4560" y="18918"/>
                    <a:pt x="4762" y="19562"/>
                  </a:cubicBezTo>
                  <a:cubicBezTo>
                    <a:pt x="4836" y="19801"/>
                    <a:pt x="4928" y="20132"/>
                    <a:pt x="5019" y="20444"/>
                  </a:cubicBezTo>
                  <a:cubicBezTo>
                    <a:pt x="4909" y="20242"/>
                    <a:pt x="4780" y="20058"/>
                    <a:pt x="4707" y="19930"/>
                  </a:cubicBezTo>
                  <a:cubicBezTo>
                    <a:pt x="4707" y="19911"/>
                    <a:pt x="4689" y="19893"/>
                    <a:pt x="4670" y="19874"/>
                  </a:cubicBezTo>
                  <a:cubicBezTo>
                    <a:pt x="4523" y="19580"/>
                    <a:pt x="4266" y="19047"/>
                    <a:pt x="4174" y="18863"/>
                  </a:cubicBezTo>
                  <a:cubicBezTo>
                    <a:pt x="4174" y="18863"/>
                    <a:pt x="4174" y="18863"/>
                    <a:pt x="4174" y="18882"/>
                  </a:cubicBezTo>
                  <a:cubicBezTo>
                    <a:pt x="4155" y="18845"/>
                    <a:pt x="4155" y="18808"/>
                    <a:pt x="4137" y="18771"/>
                  </a:cubicBezTo>
                  <a:cubicBezTo>
                    <a:pt x="4063" y="18606"/>
                    <a:pt x="3898" y="18330"/>
                    <a:pt x="3769" y="18128"/>
                  </a:cubicBezTo>
                  <a:cubicBezTo>
                    <a:pt x="3733" y="18036"/>
                    <a:pt x="3677" y="17944"/>
                    <a:pt x="3622" y="17870"/>
                  </a:cubicBezTo>
                  <a:cubicBezTo>
                    <a:pt x="3567" y="17797"/>
                    <a:pt x="3512" y="17723"/>
                    <a:pt x="3475" y="17650"/>
                  </a:cubicBezTo>
                  <a:cubicBezTo>
                    <a:pt x="3383" y="17521"/>
                    <a:pt x="3273" y="17429"/>
                    <a:pt x="3126" y="17411"/>
                  </a:cubicBezTo>
                  <a:lnTo>
                    <a:pt x="3107" y="17411"/>
                  </a:lnTo>
                  <a:cubicBezTo>
                    <a:pt x="3016" y="17393"/>
                    <a:pt x="2942" y="17393"/>
                    <a:pt x="2850" y="17393"/>
                  </a:cubicBezTo>
                  <a:cubicBezTo>
                    <a:pt x="2593" y="17393"/>
                    <a:pt x="2207" y="17448"/>
                    <a:pt x="1857" y="17668"/>
                  </a:cubicBezTo>
                  <a:cubicBezTo>
                    <a:pt x="1857" y="17668"/>
                    <a:pt x="1839" y="17687"/>
                    <a:pt x="1839" y="17687"/>
                  </a:cubicBezTo>
                  <a:cubicBezTo>
                    <a:pt x="1577" y="17861"/>
                    <a:pt x="1547" y="17970"/>
                    <a:pt x="1608" y="18137"/>
                  </a:cubicBezTo>
                  <a:lnTo>
                    <a:pt x="1608" y="18137"/>
                  </a:lnTo>
                  <a:cubicBezTo>
                    <a:pt x="1609" y="18139"/>
                    <a:pt x="1609" y="18140"/>
                    <a:pt x="1610" y="18141"/>
                  </a:cubicBezTo>
                  <a:lnTo>
                    <a:pt x="1610" y="18141"/>
                  </a:lnTo>
                  <a:cubicBezTo>
                    <a:pt x="1609" y="18140"/>
                    <a:pt x="1609" y="18139"/>
                    <a:pt x="1608" y="18138"/>
                  </a:cubicBezTo>
                  <a:lnTo>
                    <a:pt x="1608" y="18138"/>
                  </a:lnTo>
                  <a:cubicBezTo>
                    <a:pt x="1611" y="18146"/>
                    <a:pt x="1614" y="18154"/>
                    <a:pt x="1617" y="18162"/>
                  </a:cubicBezTo>
                  <a:lnTo>
                    <a:pt x="1617" y="18162"/>
                  </a:lnTo>
                  <a:cubicBezTo>
                    <a:pt x="1618" y="18169"/>
                    <a:pt x="1618" y="18176"/>
                    <a:pt x="1618" y="18183"/>
                  </a:cubicBezTo>
                  <a:cubicBezTo>
                    <a:pt x="1710" y="18404"/>
                    <a:pt x="1821" y="18624"/>
                    <a:pt x="1949" y="18826"/>
                  </a:cubicBezTo>
                  <a:cubicBezTo>
                    <a:pt x="1876" y="18826"/>
                    <a:pt x="1821" y="18845"/>
                    <a:pt x="1747" y="18900"/>
                  </a:cubicBezTo>
                  <a:cubicBezTo>
                    <a:pt x="1545" y="19029"/>
                    <a:pt x="1379" y="19176"/>
                    <a:pt x="1232" y="19360"/>
                  </a:cubicBezTo>
                  <a:cubicBezTo>
                    <a:pt x="1140" y="19470"/>
                    <a:pt x="1048" y="19599"/>
                    <a:pt x="1048" y="19746"/>
                  </a:cubicBezTo>
                  <a:cubicBezTo>
                    <a:pt x="1048" y="19838"/>
                    <a:pt x="1067" y="19911"/>
                    <a:pt x="1104" y="19966"/>
                  </a:cubicBezTo>
                  <a:cubicBezTo>
                    <a:pt x="1140" y="20021"/>
                    <a:pt x="1159" y="20058"/>
                    <a:pt x="1196" y="20095"/>
                  </a:cubicBezTo>
                  <a:cubicBezTo>
                    <a:pt x="1343" y="20297"/>
                    <a:pt x="1692" y="20738"/>
                    <a:pt x="1949" y="20757"/>
                  </a:cubicBezTo>
                  <a:cubicBezTo>
                    <a:pt x="1968" y="20775"/>
                    <a:pt x="1986" y="20775"/>
                    <a:pt x="2023" y="20794"/>
                  </a:cubicBezTo>
                  <a:cubicBezTo>
                    <a:pt x="2023" y="20867"/>
                    <a:pt x="2041" y="20941"/>
                    <a:pt x="2060" y="20996"/>
                  </a:cubicBezTo>
                  <a:lnTo>
                    <a:pt x="2041" y="20996"/>
                  </a:lnTo>
                  <a:cubicBezTo>
                    <a:pt x="1879" y="20871"/>
                    <a:pt x="1699" y="20797"/>
                    <a:pt x="1509" y="20797"/>
                  </a:cubicBezTo>
                  <a:cubicBezTo>
                    <a:pt x="1419" y="20797"/>
                    <a:pt x="1327" y="20813"/>
                    <a:pt x="1232" y="20849"/>
                  </a:cubicBezTo>
                  <a:cubicBezTo>
                    <a:pt x="1104" y="20867"/>
                    <a:pt x="993" y="20941"/>
                    <a:pt x="865" y="21033"/>
                  </a:cubicBezTo>
                  <a:cubicBezTo>
                    <a:pt x="681" y="21143"/>
                    <a:pt x="534" y="21308"/>
                    <a:pt x="460" y="21492"/>
                  </a:cubicBezTo>
                  <a:cubicBezTo>
                    <a:pt x="442" y="21566"/>
                    <a:pt x="423" y="21639"/>
                    <a:pt x="423" y="21713"/>
                  </a:cubicBezTo>
                  <a:cubicBezTo>
                    <a:pt x="423" y="21786"/>
                    <a:pt x="423" y="21842"/>
                    <a:pt x="442" y="21915"/>
                  </a:cubicBezTo>
                  <a:cubicBezTo>
                    <a:pt x="479" y="22099"/>
                    <a:pt x="570" y="22264"/>
                    <a:pt x="699" y="22411"/>
                  </a:cubicBezTo>
                  <a:cubicBezTo>
                    <a:pt x="699" y="22411"/>
                    <a:pt x="699" y="22430"/>
                    <a:pt x="718" y="22430"/>
                  </a:cubicBezTo>
                  <a:cubicBezTo>
                    <a:pt x="791" y="22503"/>
                    <a:pt x="865" y="22577"/>
                    <a:pt x="957" y="22632"/>
                  </a:cubicBezTo>
                  <a:cubicBezTo>
                    <a:pt x="1085" y="22724"/>
                    <a:pt x="1269" y="22816"/>
                    <a:pt x="1563" y="22853"/>
                  </a:cubicBezTo>
                  <a:cubicBezTo>
                    <a:pt x="1600" y="22871"/>
                    <a:pt x="1655" y="22871"/>
                    <a:pt x="1692" y="22889"/>
                  </a:cubicBezTo>
                  <a:cubicBezTo>
                    <a:pt x="1894" y="22926"/>
                    <a:pt x="2060" y="23018"/>
                    <a:pt x="2262" y="23110"/>
                  </a:cubicBezTo>
                  <a:cubicBezTo>
                    <a:pt x="2409" y="23165"/>
                    <a:pt x="2556" y="23220"/>
                    <a:pt x="2703" y="23276"/>
                  </a:cubicBezTo>
                  <a:cubicBezTo>
                    <a:pt x="2924" y="23367"/>
                    <a:pt x="3181" y="23478"/>
                    <a:pt x="3438" y="23551"/>
                  </a:cubicBezTo>
                  <a:cubicBezTo>
                    <a:pt x="3494" y="23570"/>
                    <a:pt x="3530" y="23588"/>
                    <a:pt x="3585" y="23606"/>
                  </a:cubicBezTo>
                  <a:cubicBezTo>
                    <a:pt x="3691" y="23652"/>
                    <a:pt x="3822" y="23685"/>
                    <a:pt x="3947" y="23685"/>
                  </a:cubicBezTo>
                  <a:cubicBezTo>
                    <a:pt x="3974" y="23685"/>
                    <a:pt x="4001" y="23683"/>
                    <a:pt x="4027" y="23680"/>
                  </a:cubicBezTo>
                  <a:cubicBezTo>
                    <a:pt x="4063" y="23680"/>
                    <a:pt x="4100" y="23662"/>
                    <a:pt x="4137" y="23643"/>
                  </a:cubicBezTo>
                  <a:cubicBezTo>
                    <a:pt x="4284" y="23606"/>
                    <a:pt x="4394" y="23515"/>
                    <a:pt x="4523" y="23331"/>
                  </a:cubicBezTo>
                  <a:cubicBezTo>
                    <a:pt x="4523" y="23312"/>
                    <a:pt x="4541" y="23294"/>
                    <a:pt x="4541" y="23276"/>
                  </a:cubicBezTo>
                  <a:cubicBezTo>
                    <a:pt x="4597" y="23202"/>
                    <a:pt x="4633" y="23128"/>
                    <a:pt x="4652" y="23055"/>
                  </a:cubicBezTo>
                  <a:cubicBezTo>
                    <a:pt x="4670" y="23000"/>
                    <a:pt x="4670" y="22945"/>
                    <a:pt x="4652" y="22889"/>
                  </a:cubicBezTo>
                  <a:lnTo>
                    <a:pt x="4652" y="22889"/>
                  </a:lnTo>
                  <a:cubicBezTo>
                    <a:pt x="4737" y="22900"/>
                    <a:pt x="4815" y="22911"/>
                    <a:pt x="4888" y="22911"/>
                  </a:cubicBezTo>
                  <a:cubicBezTo>
                    <a:pt x="4941" y="22911"/>
                    <a:pt x="4991" y="22905"/>
                    <a:pt x="5038" y="22889"/>
                  </a:cubicBezTo>
                  <a:cubicBezTo>
                    <a:pt x="5130" y="22871"/>
                    <a:pt x="5222" y="22834"/>
                    <a:pt x="5295" y="22798"/>
                  </a:cubicBezTo>
                  <a:cubicBezTo>
                    <a:pt x="5295" y="22798"/>
                    <a:pt x="5626" y="22706"/>
                    <a:pt x="5828" y="22338"/>
                  </a:cubicBezTo>
                  <a:cubicBezTo>
                    <a:pt x="5865" y="22264"/>
                    <a:pt x="5902" y="22172"/>
                    <a:pt x="5920" y="22099"/>
                  </a:cubicBezTo>
                  <a:cubicBezTo>
                    <a:pt x="5920" y="22081"/>
                    <a:pt x="5920" y="22062"/>
                    <a:pt x="5939" y="22044"/>
                  </a:cubicBezTo>
                  <a:lnTo>
                    <a:pt x="6031" y="22044"/>
                  </a:lnTo>
                  <a:cubicBezTo>
                    <a:pt x="5847" y="22908"/>
                    <a:pt x="6086" y="23680"/>
                    <a:pt x="6086" y="23772"/>
                  </a:cubicBezTo>
                  <a:cubicBezTo>
                    <a:pt x="6086" y="23772"/>
                    <a:pt x="6270" y="23239"/>
                    <a:pt x="6362" y="22669"/>
                  </a:cubicBezTo>
                  <a:cubicBezTo>
                    <a:pt x="6435" y="22172"/>
                    <a:pt x="6803" y="21842"/>
                    <a:pt x="7501" y="21382"/>
                  </a:cubicBezTo>
                  <a:cubicBezTo>
                    <a:pt x="7593" y="21566"/>
                    <a:pt x="7667" y="21750"/>
                    <a:pt x="7777" y="21897"/>
                  </a:cubicBezTo>
                  <a:cubicBezTo>
                    <a:pt x="7832" y="21970"/>
                    <a:pt x="7906" y="22062"/>
                    <a:pt x="7979" y="22136"/>
                  </a:cubicBezTo>
                  <a:cubicBezTo>
                    <a:pt x="8494" y="22926"/>
                    <a:pt x="9101" y="23643"/>
                    <a:pt x="9799" y="23974"/>
                  </a:cubicBezTo>
                  <a:cubicBezTo>
                    <a:pt x="10661" y="24376"/>
                    <a:pt x="11372" y="24470"/>
                    <a:pt x="11856" y="24470"/>
                  </a:cubicBezTo>
                  <a:cubicBezTo>
                    <a:pt x="12146" y="24470"/>
                    <a:pt x="12355" y="24436"/>
                    <a:pt x="12465" y="24415"/>
                  </a:cubicBezTo>
                  <a:lnTo>
                    <a:pt x="12465" y="24415"/>
                  </a:lnTo>
                  <a:cubicBezTo>
                    <a:pt x="12447" y="24434"/>
                    <a:pt x="12447" y="24452"/>
                    <a:pt x="12447" y="24452"/>
                  </a:cubicBezTo>
                  <a:cubicBezTo>
                    <a:pt x="12465" y="24434"/>
                    <a:pt x="12484" y="24415"/>
                    <a:pt x="12502" y="24397"/>
                  </a:cubicBezTo>
                  <a:cubicBezTo>
                    <a:pt x="12557" y="24415"/>
                    <a:pt x="12576" y="24434"/>
                    <a:pt x="12576" y="24434"/>
                  </a:cubicBezTo>
                  <a:cubicBezTo>
                    <a:pt x="12576" y="24434"/>
                    <a:pt x="12557" y="24415"/>
                    <a:pt x="12539" y="24397"/>
                  </a:cubicBezTo>
                  <a:cubicBezTo>
                    <a:pt x="12539" y="24397"/>
                    <a:pt x="12557" y="24379"/>
                    <a:pt x="12557" y="24379"/>
                  </a:cubicBezTo>
                  <a:lnTo>
                    <a:pt x="12576" y="24379"/>
                  </a:lnTo>
                  <a:cubicBezTo>
                    <a:pt x="12576" y="24379"/>
                    <a:pt x="12576" y="24360"/>
                    <a:pt x="12557" y="24342"/>
                  </a:cubicBezTo>
                  <a:cubicBezTo>
                    <a:pt x="12741" y="24176"/>
                    <a:pt x="12888" y="23993"/>
                    <a:pt x="13035" y="23790"/>
                  </a:cubicBezTo>
                  <a:cubicBezTo>
                    <a:pt x="13035" y="23790"/>
                    <a:pt x="14598" y="22706"/>
                    <a:pt x="14837" y="21382"/>
                  </a:cubicBezTo>
                  <a:cubicBezTo>
                    <a:pt x="15057" y="20077"/>
                    <a:pt x="15535" y="19635"/>
                    <a:pt x="16381" y="19562"/>
                  </a:cubicBezTo>
                  <a:cubicBezTo>
                    <a:pt x="16381" y="19562"/>
                    <a:pt x="16075" y="19327"/>
                    <a:pt x="15657" y="19327"/>
                  </a:cubicBezTo>
                  <a:cubicBezTo>
                    <a:pt x="15404" y="19327"/>
                    <a:pt x="15110" y="19413"/>
                    <a:pt x="14818" y="19691"/>
                  </a:cubicBezTo>
                  <a:cubicBezTo>
                    <a:pt x="14818" y="19617"/>
                    <a:pt x="14837" y="19562"/>
                    <a:pt x="14855" y="19488"/>
                  </a:cubicBezTo>
                  <a:cubicBezTo>
                    <a:pt x="14874" y="19470"/>
                    <a:pt x="14892" y="19452"/>
                    <a:pt x="14892" y="19452"/>
                  </a:cubicBezTo>
                  <a:cubicBezTo>
                    <a:pt x="14892" y="19452"/>
                    <a:pt x="14874" y="19433"/>
                    <a:pt x="14855" y="19415"/>
                  </a:cubicBezTo>
                  <a:cubicBezTo>
                    <a:pt x="14855" y="19378"/>
                    <a:pt x="14874" y="19341"/>
                    <a:pt x="14874" y="19323"/>
                  </a:cubicBezTo>
                  <a:cubicBezTo>
                    <a:pt x="14892" y="19341"/>
                    <a:pt x="14910" y="19360"/>
                    <a:pt x="14910" y="19360"/>
                  </a:cubicBezTo>
                  <a:cubicBezTo>
                    <a:pt x="14929" y="19341"/>
                    <a:pt x="15149" y="19084"/>
                    <a:pt x="15223" y="18992"/>
                  </a:cubicBezTo>
                  <a:cubicBezTo>
                    <a:pt x="15278" y="18900"/>
                    <a:pt x="15333" y="18808"/>
                    <a:pt x="15388" y="18735"/>
                  </a:cubicBezTo>
                  <a:cubicBezTo>
                    <a:pt x="15388" y="18753"/>
                    <a:pt x="15388" y="18753"/>
                    <a:pt x="15388" y="18753"/>
                  </a:cubicBezTo>
                  <a:lnTo>
                    <a:pt x="15462" y="18606"/>
                  </a:lnTo>
                  <a:cubicBezTo>
                    <a:pt x="15480" y="18551"/>
                    <a:pt x="15517" y="18514"/>
                    <a:pt x="15535" y="18477"/>
                  </a:cubicBezTo>
                  <a:cubicBezTo>
                    <a:pt x="15591" y="18367"/>
                    <a:pt x="15664" y="18257"/>
                    <a:pt x="15701" y="18146"/>
                  </a:cubicBezTo>
                  <a:cubicBezTo>
                    <a:pt x="15848" y="17907"/>
                    <a:pt x="16087" y="17448"/>
                    <a:pt x="16216" y="17006"/>
                  </a:cubicBezTo>
                  <a:cubicBezTo>
                    <a:pt x="16344" y="16602"/>
                    <a:pt x="16326" y="16216"/>
                    <a:pt x="16252" y="15830"/>
                  </a:cubicBezTo>
                  <a:cubicBezTo>
                    <a:pt x="16271" y="15811"/>
                    <a:pt x="16271" y="15811"/>
                    <a:pt x="16271" y="15811"/>
                  </a:cubicBezTo>
                  <a:cubicBezTo>
                    <a:pt x="16326" y="15756"/>
                    <a:pt x="16436" y="15646"/>
                    <a:pt x="16547" y="15481"/>
                  </a:cubicBezTo>
                  <a:cubicBezTo>
                    <a:pt x="16859" y="15003"/>
                    <a:pt x="17227" y="14120"/>
                    <a:pt x="16712" y="12907"/>
                  </a:cubicBezTo>
                  <a:cubicBezTo>
                    <a:pt x="16234" y="11620"/>
                    <a:pt x="15646" y="11307"/>
                    <a:pt x="15646" y="11307"/>
                  </a:cubicBezTo>
                  <a:lnTo>
                    <a:pt x="15646" y="11307"/>
                  </a:lnTo>
                  <a:cubicBezTo>
                    <a:pt x="15646" y="11307"/>
                    <a:pt x="15646" y="11436"/>
                    <a:pt x="15664" y="11601"/>
                  </a:cubicBezTo>
                  <a:cubicBezTo>
                    <a:pt x="15646" y="11822"/>
                    <a:pt x="15572" y="12153"/>
                    <a:pt x="15425" y="12741"/>
                  </a:cubicBezTo>
                  <a:cubicBezTo>
                    <a:pt x="15278" y="13256"/>
                    <a:pt x="15296" y="13679"/>
                    <a:pt x="15370" y="14010"/>
                  </a:cubicBezTo>
                  <a:cubicBezTo>
                    <a:pt x="15333" y="14083"/>
                    <a:pt x="15278" y="14175"/>
                    <a:pt x="15223" y="14249"/>
                  </a:cubicBezTo>
                  <a:cubicBezTo>
                    <a:pt x="15057" y="13844"/>
                    <a:pt x="14837" y="13238"/>
                    <a:pt x="14726" y="12760"/>
                  </a:cubicBezTo>
                  <a:cubicBezTo>
                    <a:pt x="14671" y="12226"/>
                    <a:pt x="14708" y="11675"/>
                    <a:pt x="14708" y="11528"/>
                  </a:cubicBezTo>
                  <a:lnTo>
                    <a:pt x="14708" y="11509"/>
                  </a:lnTo>
                  <a:cubicBezTo>
                    <a:pt x="14726" y="11252"/>
                    <a:pt x="14708" y="10976"/>
                    <a:pt x="14616" y="10701"/>
                  </a:cubicBezTo>
                  <a:cubicBezTo>
                    <a:pt x="14561" y="10443"/>
                    <a:pt x="14451" y="10186"/>
                    <a:pt x="14267" y="9984"/>
                  </a:cubicBezTo>
                  <a:cubicBezTo>
                    <a:pt x="14193" y="9873"/>
                    <a:pt x="14101" y="9781"/>
                    <a:pt x="14009" y="9671"/>
                  </a:cubicBezTo>
                  <a:cubicBezTo>
                    <a:pt x="13752" y="9414"/>
                    <a:pt x="13513" y="9211"/>
                    <a:pt x="13292" y="9083"/>
                  </a:cubicBezTo>
                  <a:cubicBezTo>
                    <a:pt x="12704" y="8697"/>
                    <a:pt x="12281" y="8660"/>
                    <a:pt x="12281" y="8660"/>
                  </a:cubicBezTo>
                  <a:lnTo>
                    <a:pt x="12281" y="8660"/>
                  </a:lnTo>
                  <a:cubicBezTo>
                    <a:pt x="12281" y="8660"/>
                    <a:pt x="12392" y="9414"/>
                    <a:pt x="12502" y="10094"/>
                  </a:cubicBezTo>
                  <a:cubicBezTo>
                    <a:pt x="12502" y="10149"/>
                    <a:pt x="12520" y="10204"/>
                    <a:pt x="12520" y="10204"/>
                  </a:cubicBezTo>
                  <a:cubicBezTo>
                    <a:pt x="12465" y="10076"/>
                    <a:pt x="12281" y="9689"/>
                    <a:pt x="11711" y="9377"/>
                  </a:cubicBezTo>
                  <a:cubicBezTo>
                    <a:pt x="11711" y="9340"/>
                    <a:pt x="11711" y="9285"/>
                    <a:pt x="11711" y="9248"/>
                  </a:cubicBezTo>
                  <a:cubicBezTo>
                    <a:pt x="11711" y="9248"/>
                    <a:pt x="11730" y="8678"/>
                    <a:pt x="11362" y="8164"/>
                  </a:cubicBezTo>
                  <a:cubicBezTo>
                    <a:pt x="11142" y="7833"/>
                    <a:pt x="10921" y="7630"/>
                    <a:pt x="10627" y="7483"/>
                  </a:cubicBezTo>
                  <a:cubicBezTo>
                    <a:pt x="10543" y="7197"/>
                    <a:pt x="10274" y="7019"/>
                    <a:pt x="9975" y="7019"/>
                  </a:cubicBezTo>
                  <a:cubicBezTo>
                    <a:pt x="9947" y="7019"/>
                    <a:pt x="9919" y="7021"/>
                    <a:pt x="9891" y="7024"/>
                  </a:cubicBezTo>
                  <a:cubicBezTo>
                    <a:pt x="9744" y="7042"/>
                    <a:pt x="9634" y="7134"/>
                    <a:pt x="9597" y="7281"/>
                  </a:cubicBezTo>
                  <a:cubicBezTo>
                    <a:pt x="9579" y="7281"/>
                    <a:pt x="9579" y="7299"/>
                    <a:pt x="9579" y="7299"/>
                  </a:cubicBezTo>
                  <a:cubicBezTo>
                    <a:pt x="9266" y="6950"/>
                    <a:pt x="8770" y="6601"/>
                    <a:pt x="8035" y="6399"/>
                  </a:cubicBezTo>
                  <a:cubicBezTo>
                    <a:pt x="8016" y="6380"/>
                    <a:pt x="7979" y="6343"/>
                    <a:pt x="7961" y="6325"/>
                  </a:cubicBezTo>
                  <a:cubicBezTo>
                    <a:pt x="8292" y="5994"/>
                    <a:pt x="9156" y="4854"/>
                    <a:pt x="8053" y="2924"/>
                  </a:cubicBezTo>
                  <a:lnTo>
                    <a:pt x="8053" y="2924"/>
                  </a:lnTo>
                  <a:cubicBezTo>
                    <a:pt x="8053" y="2924"/>
                    <a:pt x="7998" y="2979"/>
                    <a:pt x="7924" y="3071"/>
                  </a:cubicBezTo>
                  <a:cubicBezTo>
                    <a:pt x="7887" y="3089"/>
                    <a:pt x="7869" y="3126"/>
                    <a:pt x="7851" y="3145"/>
                  </a:cubicBezTo>
                  <a:cubicBezTo>
                    <a:pt x="7501" y="3494"/>
                    <a:pt x="7244" y="4064"/>
                    <a:pt x="7226" y="4450"/>
                  </a:cubicBezTo>
                  <a:cubicBezTo>
                    <a:pt x="7226" y="4450"/>
                    <a:pt x="7226" y="4468"/>
                    <a:pt x="7226" y="4468"/>
                  </a:cubicBezTo>
                  <a:cubicBezTo>
                    <a:pt x="7226" y="4505"/>
                    <a:pt x="7226" y="4542"/>
                    <a:pt x="7226" y="4579"/>
                  </a:cubicBezTo>
                  <a:cubicBezTo>
                    <a:pt x="7226" y="4909"/>
                    <a:pt x="7262" y="5148"/>
                    <a:pt x="7575" y="5700"/>
                  </a:cubicBezTo>
                  <a:cubicBezTo>
                    <a:pt x="7593" y="5755"/>
                    <a:pt x="7612" y="5792"/>
                    <a:pt x="7630" y="5829"/>
                  </a:cubicBezTo>
                  <a:cubicBezTo>
                    <a:pt x="7648" y="5865"/>
                    <a:pt x="7685" y="5921"/>
                    <a:pt x="7685" y="5957"/>
                  </a:cubicBezTo>
                  <a:cubicBezTo>
                    <a:pt x="7593" y="5792"/>
                    <a:pt x="7501" y="5626"/>
                    <a:pt x="7391" y="5443"/>
                  </a:cubicBezTo>
                  <a:cubicBezTo>
                    <a:pt x="7134" y="4891"/>
                    <a:pt x="6895" y="4064"/>
                    <a:pt x="6858" y="3917"/>
                  </a:cubicBezTo>
                  <a:lnTo>
                    <a:pt x="6876" y="3641"/>
                  </a:lnTo>
                  <a:lnTo>
                    <a:pt x="7336" y="3016"/>
                  </a:lnTo>
                  <a:lnTo>
                    <a:pt x="7612" y="2648"/>
                  </a:lnTo>
                  <a:cubicBezTo>
                    <a:pt x="7612" y="2648"/>
                    <a:pt x="8016" y="1986"/>
                    <a:pt x="8053" y="1582"/>
                  </a:cubicBezTo>
                  <a:cubicBezTo>
                    <a:pt x="8163" y="920"/>
                    <a:pt x="8016" y="1"/>
                    <a:pt x="80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16"/>
          <p:cNvGrpSpPr/>
          <p:nvPr/>
        </p:nvGrpSpPr>
        <p:grpSpPr>
          <a:xfrm>
            <a:off x="6023906" y="2293001"/>
            <a:ext cx="5346262" cy="3913729"/>
            <a:chOff x="6023906" y="2293001"/>
            <a:chExt cx="5346262" cy="3913729"/>
          </a:xfrm>
        </p:grpSpPr>
        <p:grpSp>
          <p:nvGrpSpPr>
            <p:cNvPr id="2918" name="Google Shape;2918;p16"/>
            <p:cNvGrpSpPr/>
            <p:nvPr/>
          </p:nvGrpSpPr>
          <p:grpSpPr>
            <a:xfrm rot="-231469">
              <a:off x="7683276" y="2388289"/>
              <a:ext cx="2914180" cy="2424111"/>
              <a:chOff x="-4079175" y="203483"/>
              <a:chExt cx="2441701" cy="2031087"/>
            </a:xfrm>
          </p:grpSpPr>
          <p:sp>
            <p:nvSpPr>
              <p:cNvPr id="2919" name="Google Shape;2919;p16"/>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6"/>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6"/>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6"/>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6"/>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6"/>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6"/>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6"/>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6"/>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6"/>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6"/>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6"/>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6"/>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6"/>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6"/>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6"/>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6"/>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6"/>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6"/>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6"/>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6"/>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6"/>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6"/>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6"/>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6"/>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6"/>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6"/>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6"/>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6"/>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6"/>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6"/>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6"/>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6"/>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6"/>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6"/>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6"/>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6"/>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6"/>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6"/>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6"/>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6"/>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6"/>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6"/>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6"/>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6"/>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6"/>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6"/>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6"/>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6"/>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6"/>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6"/>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6"/>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6"/>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6"/>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6"/>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6"/>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6"/>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6"/>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6"/>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6"/>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6"/>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6"/>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6"/>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6"/>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6"/>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6"/>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6"/>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6"/>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6"/>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6"/>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6"/>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6"/>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6"/>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6"/>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6"/>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6"/>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6"/>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6"/>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6"/>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6"/>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6"/>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6"/>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6"/>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6"/>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6"/>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6"/>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6"/>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6"/>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6"/>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6"/>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6"/>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6"/>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6"/>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6"/>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6"/>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6"/>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6"/>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6"/>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6"/>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6"/>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6"/>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6"/>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6"/>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6"/>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6"/>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6"/>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6"/>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6"/>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6"/>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6"/>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6"/>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6"/>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6"/>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6"/>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6"/>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6"/>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6"/>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6"/>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6"/>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6"/>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6"/>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6"/>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6"/>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6"/>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6"/>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6"/>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6"/>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6"/>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6"/>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6"/>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6"/>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6"/>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6"/>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6"/>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6"/>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6"/>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6"/>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6"/>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6"/>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6"/>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6"/>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6"/>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6"/>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6"/>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6"/>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6"/>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6"/>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6"/>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6"/>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6"/>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6"/>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6"/>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6"/>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6"/>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6"/>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6"/>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6"/>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6"/>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6"/>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6"/>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6"/>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6"/>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6"/>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6"/>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6"/>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6"/>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6"/>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6"/>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6"/>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6"/>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6"/>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6"/>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6"/>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6"/>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6"/>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6"/>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6"/>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6"/>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6"/>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6"/>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6"/>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6"/>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6"/>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6"/>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6"/>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6"/>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6"/>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6" name="Google Shape;3106;p16"/>
            <p:cNvGrpSpPr/>
            <p:nvPr/>
          </p:nvGrpSpPr>
          <p:grpSpPr>
            <a:xfrm flipH="1" rot="-125930">
              <a:off x="6210136" y="3492609"/>
              <a:ext cx="5113746" cy="2621360"/>
              <a:chOff x="-5437800" y="1555000"/>
              <a:chExt cx="4365552" cy="2237828"/>
            </a:xfrm>
          </p:grpSpPr>
          <p:sp>
            <p:nvSpPr>
              <p:cNvPr id="3107" name="Google Shape;3107;p16"/>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6"/>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6"/>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6"/>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6"/>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6"/>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6"/>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6"/>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6"/>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6"/>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6"/>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6"/>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6"/>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6"/>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6"/>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6"/>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6"/>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6"/>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6"/>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6"/>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6"/>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6"/>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6"/>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6"/>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6"/>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6"/>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6"/>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6"/>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6"/>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6"/>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6"/>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6"/>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6"/>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6"/>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6"/>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6"/>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6"/>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6"/>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6"/>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6"/>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6"/>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6"/>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6"/>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6"/>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6"/>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6"/>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6"/>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6"/>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6"/>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6"/>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6"/>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6"/>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6"/>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6"/>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1" name="Google Shape;3191;p16"/>
            <p:cNvGrpSpPr/>
            <p:nvPr/>
          </p:nvGrpSpPr>
          <p:grpSpPr>
            <a:xfrm flipH="1" rot="-739744">
              <a:off x="6089816" y="4147625"/>
              <a:ext cx="1661080" cy="796754"/>
              <a:chOff x="3129025" y="-1733128"/>
              <a:chExt cx="2885953" cy="1384277"/>
            </a:xfrm>
          </p:grpSpPr>
          <p:sp>
            <p:nvSpPr>
              <p:cNvPr id="3192" name="Google Shape;3192;p16"/>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6"/>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6"/>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6"/>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6"/>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6"/>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6"/>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6"/>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6"/>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6"/>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6"/>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6"/>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6"/>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6"/>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6"/>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6"/>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6"/>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6"/>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6"/>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6"/>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6"/>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6"/>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6"/>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6"/>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6"/>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6"/>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6"/>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6"/>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6"/>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6"/>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6"/>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6"/>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6"/>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6"/>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6"/>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6"/>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6"/>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6"/>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6"/>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6"/>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6"/>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6"/>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6"/>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6"/>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6"/>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6"/>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6"/>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6"/>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6"/>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6"/>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6"/>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6"/>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6"/>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6"/>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6"/>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6"/>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6"/>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6"/>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6"/>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6"/>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6"/>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6"/>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6"/>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6"/>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6"/>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6"/>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6"/>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6"/>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6"/>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6"/>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6"/>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6"/>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6"/>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6"/>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6"/>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6"/>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6"/>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6"/>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6"/>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6"/>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6"/>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6"/>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6"/>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6"/>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6"/>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6"/>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6"/>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6"/>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6"/>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6"/>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6"/>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6"/>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6"/>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6"/>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6"/>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6"/>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6"/>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6"/>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6"/>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6"/>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6"/>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6"/>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6"/>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6"/>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6"/>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6"/>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6"/>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6"/>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6"/>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6"/>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6"/>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6"/>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6"/>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6"/>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6"/>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6"/>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6"/>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6"/>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6"/>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6"/>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6"/>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6"/>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6"/>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6"/>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6"/>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6"/>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6"/>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6"/>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6"/>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6"/>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6"/>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6"/>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6"/>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6"/>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6"/>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6"/>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6"/>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6"/>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6"/>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6"/>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6"/>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6"/>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6"/>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6"/>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6"/>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6"/>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6"/>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6"/>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6"/>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6"/>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6"/>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6"/>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6"/>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6"/>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6"/>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6"/>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6"/>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6"/>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6"/>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6"/>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6"/>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6"/>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6"/>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6"/>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6"/>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6"/>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6"/>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6"/>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6"/>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6"/>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6"/>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6"/>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6"/>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6"/>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6"/>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6"/>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6"/>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9" name="Google Shape;3369;p16"/>
            <p:cNvGrpSpPr/>
            <p:nvPr/>
          </p:nvGrpSpPr>
          <p:grpSpPr>
            <a:xfrm flipH="1">
              <a:off x="7950142" y="3810041"/>
              <a:ext cx="3275795" cy="2298431"/>
              <a:chOff x="-5766425" y="1895825"/>
              <a:chExt cx="3859780" cy="2708179"/>
            </a:xfrm>
          </p:grpSpPr>
          <p:sp>
            <p:nvSpPr>
              <p:cNvPr id="3370" name="Google Shape;3370;p16"/>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6"/>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6"/>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6"/>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6"/>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6"/>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6"/>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6"/>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6"/>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6"/>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6"/>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6"/>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6"/>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6"/>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6"/>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6"/>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6"/>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6"/>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6"/>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6"/>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6"/>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6"/>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6"/>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6"/>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6"/>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6"/>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6"/>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6"/>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6"/>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99" name="Google Shape;3399;p16"/>
          <p:cNvSpPr txBox="1"/>
          <p:nvPr>
            <p:ph idx="1" type="subTitle"/>
          </p:nvPr>
        </p:nvSpPr>
        <p:spPr>
          <a:xfrm flipH="1">
            <a:off x="713325" y="2715350"/>
            <a:ext cx="2932200" cy="101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00" name="Google Shape;3400;p16"/>
          <p:cNvSpPr txBox="1"/>
          <p:nvPr>
            <p:ph type="ctrTitle"/>
          </p:nvPr>
        </p:nvSpPr>
        <p:spPr>
          <a:xfrm flipH="1">
            <a:off x="713325" y="1409675"/>
            <a:ext cx="2932200" cy="13353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3401" name="Shape 3401"/>
        <p:cNvGrpSpPr/>
        <p:nvPr/>
      </p:nvGrpSpPr>
      <p:grpSpPr>
        <a:xfrm>
          <a:off x="0" y="0"/>
          <a:ext cx="0" cy="0"/>
          <a:chOff x="0" y="0"/>
          <a:chExt cx="0" cy="0"/>
        </a:xfrm>
      </p:grpSpPr>
      <p:grpSp>
        <p:nvGrpSpPr>
          <p:cNvPr id="3402" name="Google Shape;3402;p17"/>
          <p:cNvGrpSpPr/>
          <p:nvPr/>
        </p:nvGrpSpPr>
        <p:grpSpPr>
          <a:xfrm flipH="1" rot="10800000">
            <a:off x="4871700" y="1233475"/>
            <a:ext cx="247225" cy="382700"/>
            <a:chOff x="1323975" y="2019300"/>
            <a:chExt cx="247225" cy="382700"/>
          </a:xfrm>
        </p:grpSpPr>
        <p:sp>
          <p:nvSpPr>
            <p:cNvPr id="3403" name="Google Shape;3403;p17"/>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7"/>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7"/>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17"/>
          <p:cNvGrpSpPr/>
          <p:nvPr/>
        </p:nvGrpSpPr>
        <p:grpSpPr>
          <a:xfrm>
            <a:off x="5118925" y="4221300"/>
            <a:ext cx="247225" cy="292200"/>
            <a:chOff x="1323975" y="2019300"/>
            <a:chExt cx="247225" cy="292200"/>
          </a:xfrm>
        </p:grpSpPr>
        <p:sp>
          <p:nvSpPr>
            <p:cNvPr id="3407" name="Google Shape;3407;p17"/>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7"/>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9" name="Google Shape;3409;p17"/>
          <p:cNvGrpSpPr/>
          <p:nvPr/>
        </p:nvGrpSpPr>
        <p:grpSpPr>
          <a:xfrm flipH="1">
            <a:off x="7672050" y="539500"/>
            <a:ext cx="499975" cy="407675"/>
            <a:chOff x="6519525" y="2633650"/>
            <a:chExt cx="499975" cy="407675"/>
          </a:xfrm>
        </p:grpSpPr>
        <p:grpSp>
          <p:nvGrpSpPr>
            <p:cNvPr id="3410" name="Google Shape;3410;p17"/>
            <p:cNvGrpSpPr/>
            <p:nvPr/>
          </p:nvGrpSpPr>
          <p:grpSpPr>
            <a:xfrm flipH="1">
              <a:off x="6772275" y="2633650"/>
              <a:ext cx="247225" cy="382700"/>
              <a:chOff x="1323975" y="2019300"/>
              <a:chExt cx="247225" cy="382700"/>
            </a:xfrm>
          </p:grpSpPr>
          <p:sp>
            <p:nvSpPr>
              <p:cNvPr id="3411" name="Google Shape;3411;p17"/>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7"/>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7"/>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4" name="Google Shape;3414;p17"/>
            <p:cNvSpPr/>
            <p:nvPr/>
          </p:nvSpPr>
          <p:spPr>
            <a:xfrm flipH="1">
              <a:off x="6519525" y="2977725"/>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5" name="Google Shape;3415;p17"/>
          <p:cNvSpPr/>
          <p:nvPr/>
        </p:nvSpPr>
        <p:spPr>
          <a:xfrm>
            <a:off x="-1015671" y="-863601"/>
            <a:ext cx="10595967" cy="5415358"/>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6" name="Google Shape;3416;p17"/>
          <p:cNvGrpSpPr/>
          <p:nvPr/>
        </p:nvGrpSpPr>
        <p:grpSpPr>
          <a:xfrm>
            <a:off x="-2803525" y="678525"/>
            <a:ext cx="9109504" cy="6222091"/>
            <a:chOff x="-2803525" y="678525"/>
            <a:chExt cx="9109504" cy="6222091"/>
          </a:xfrm>
        </p:grpSpPr>
        <p:sp>
          <p:nvSpPr>
            <p:cNvPr id="3417" name="Google Shape;3417;p17"/>
            <p:cNvSpPr/>
            <p:nvPr/>
          </p:nvSpPr>
          <p:spPr>
            <a:xfrm rot="874146">
              <a:off x="-2399831" y="1654049"/>
              <a:ext cx="8302117" cy="4271042"/>
            </a:xfrm>
            <a:custGeom>
              <a:rect b="b" l="l" r="r" t="t"/>
              <a:pathLst>
                <a:path extrusionOk="0" h="22945" w="44602">
                  <a:moveTo>
                    <a:pt x="4652" y="3953"/>
                  </a:moveTo>
                  <a:lnTo>
                    <a:pt x="4652" y="3953"/>
                  </a:lnTo>
                  <a:cubicBezTo>
                    <a:pt x="4541" y="4211"/>
                    <a:pt x="4450" y="4468"/>
                    <a:pt x="4413" y="4744"/>
                  </a:cubicBezTo>
                  <a:cubicBezTo>
                    <a:pt x="4413" y="4781"/>
                    <a:pt x="4413" y="4799"/>
                    <a:pt x="4413" y="4836"/>
                  </a:cubicBezTo>
                  <a:cubicBezTo>
                    <a:pt x="4394" y="4873"/>
                    <a:pt x="4376" y="4909"/>
                    <a:pt x="4358" y="4946"/>
                  </a:cubicBezTo>
                  <a:cubicBezTo>
                    <a:pt x="4302" y="4707"/>
                    <a:pt x="4302" y="4468"/>
                    <a:pt x="4413" y="4266"/>
                  </a:cubicBezTo>
                  <a:cubicBezTo>
                    <a:pt x="4468" y="4137"/>
                    <a:pt x="4560" y="4045"/>
                    <a:pt x="4652" y="3953"/>
                  </a:cubicBezTo>
                  <a:close/>
                  <a:moveTo>
                    <a:pt x="6104" y="3953"/>
                  </a:moveTo>
                  <a:cubicBezTo>
                    <a:pt x="6086" y="4211"/>
                    <a:pt x="6086" y="4468"/>
                    <a:pt x="6049" y="4726"/>
                  </a:cubicBezTo>
                  <a:cubicBezTo>
                    <a:pt x="6012" y="5112"/>
                    <a:pt x="5939" y="5498"/>
                    <a:pt x="5792" y="5865"/>
                  </a:cubicBezTo>
                  <a:cubicBezTo>
                    <a:pt x="5773" y="5921"/>
                    <a:pt x="5755" y="5957"/>
                    <a:pt x="5736" y="6012"/>
                  </a:cubicBezTo>
                  <a:cubicBezTo>
                    <a:pt x="5718" y="5865"/>
                    <a:pt x="5700" y="5737"/>
                    <a:pt x="5700" y="5590"/>
                  </a:cubicBezTo>
                  <a:cubicBezTo>
                    <a:pt x="5681" y="5148"/>
                    <a:pt x="5773" y="4707"/>
                    <a:pt x="5939" y="4321"/>
                  </a:cubicBezTo>
                  <a:cubicBezTo>
                    <a:pt x="5975" y="4192"/>
                    <a:pt x="6049" y="4082"/>
                    <a:pt x="6104" y="3953"/>
                  </a:cubicBezTo>
                  <a:close/>
                  <a:moveTo>
                    <a:pt x="9671" y="6821"/>
                  </a:moveTo>
                  <a:lnTo>
                    <a:pt x="9671" y="6821"/>
                  </a:lnTo>
                  <a:cubicBezTo>
                    <a:pt x="9689" y="6877"/>
                    <a:pt x="9707" y="6950"/>
                    <a:pt x="9726" y="7024"/>
                  </a:cubicBezTo>
                  <a:cubicBezTo>
                    <a:pt x="9744" y="7116"/>
                    <a:pt x="9763" y="7207"/>
                    <a:pt x="9781" y="7299"/>
                  </a:cubicBezTo>
                  <a:cubicBezTo>
                    <a:pt x="9781" y="7299"/>
                    <a:pt x="9763" y="7318"/>
                    <a:pt x="9763" y="7336"/>
                  </a:cubicBezTo>
                  <a:cubicBezTo>
                    <a:pt x="9763" y="7446"/>
                    <a:pt x="9744" y="7538"/>
                    <a:pt x="9744" y="7649"/>
                  </a:cubicBezTo>
                  <a:cubicBezTo>
                    <a:pt x="9763" y="7759"/>
                    <a:pt x="9763" y="7888"/>
                    <a:pt x="9744" y="7998"/>
                  </a:cubicBezTo>
                  <a:cubicBezTo>
                    <a:pt x="9726" y="7961"/>
                    <a:pt x="9707" y="7906"/>
                    <a:pt x="9689" y="7869"/>
                  </a:cubicBezTo>
                  <a:cubicBezTo>
                    <a:pt x="9689" y="7869"/>
                    <a:pt x="9689" y="7851"/>
                    <a:pt x="9689" y="7851"/>
                  </a:cubicBezTo>
                  <a:cubicBezTo>
                    <a:pt x="9689" y="7777"/>
                    <a:pt x="9689" y="7685"/>
                    <a:pt x="9689" y="7612"/>
                  </a:cubicBezTo>
                  <a:cubicBezTo>
                    <a:pt x="9707" y="7410"/>
                    <a:pt x="9726" y="7189"/>
                    <a:pt x="9707" y="6968"/>
                  </a:cubicBezTo>
                  <a:cubicBezTo>
                    <a:pt x="9689" y="6932"/>
                    <a:pt x="9689" y="6877"/>
                    <a:pt x="9671" y="6821"/>
                  </a:cubicBezTo>
                  <a:close/>
                  <a:moveTo>
                    <a:pt x="10185" y="6564"/>
                  </a:moveTo>
                  <a:cubicBezTo>
                    <a:pt x="10185" y="6582"/>
                    <a:pt x="10185" y="6601"/>
                    <a:pt x="10204" y="6619"/>
                  </a:cubicBezTo>
                  <a:cubicBezTo>
                    <a:pt x="10222" y="6711"/>
                    <a:pt x="10241" y="6877"/>
                    <a:pt x="10241" y="7024"/>
                  </a:cubicBezTo>
                  <a:cubicBezTo>
                    <a:pt x="10259" y="7171"/>
                    <a:pt x="10259" y="7336"/>
                    <a:pt x="10296" y="7446"/>
                  </a:cubicBezTo>
                  <a:cubicBezTo>
                    <a:pt x="10259" y="7741"/>
                    <a:pt x="10222" y="8035"/>
                    <a:pt x="10185" y="8329"/>
                  </a:cubicBezTo>
                  <a:cubicBezTo>
                    <a:pt x="10185" y="8329"/>
                    <a:pt x="10185" y="8329"/>
                    <a:pt x="10185" y="8347"/>
                  </a:cubicBezTo>
                  <a:cubicBezTo>
                    <a:pt x="10149" y="8274"/>
                    <a:pt x="10130" y="8200"/>
                    <a:pt x="10094" y="8127"/>
                  </a:cubicBezTo>
                  <a:cubicBezTo>
                    <a:pt x="10149" y="7888"/>
                    <a:pt x="10149" y="7630"/>
                    <a:pt x="10149" y="7373"/>
                  </a:cubicBezTo>
                  <a:cubicBezTo>
                    <a:pt x="10149" y="7171"/>
                    <a:pt x="10149" y="6987"/>
                    <a:pt x="10167" y="6785"/>
                  </a:cubicBezTo>
                  <a:lnTo>
                    <a:pt x="10167" y="6748"/>
                  </a:lnTo>
                  <a:cubicBezTo>
                    <a:pt x="10167" y="6693"/>
                    <a:pt x="10167" y="6638"/>
                    <a:pt x="10185" y="6564"/>
                  </a:cubicBezTo>
                  <a:close/>
                  <a:moveTo>
                    <a:pt x="9855" y="7759"/>
                  </a:moveTo>
                  <a:lnTo>
                    <a:pt x="9855" y="7759"/>
                  </a:lnTo>
                  <a:cubicBezTo>
                    <a:pt x="9891" y="7888"/>
                    <a:pt x="9946" y="8016"/>
                    <a:pt x="9983" y="8145"/>
                  </a:cubicBezTo>
                  <a:cubicBezTo>
                    <a:pt x="9983" y="8219"/>
                    <a:pt x="9965" y="8292"/>
                    <a:pt x="9965" y="8366"/>
                  </a:cubicBezTo>
                  <a:cubicBezTo>
                    <a:pt x="9928" y="8292"/>
                    <a:pt x="9891" y="8237"/>
                    <a:pt x="9855" y="8163"/>
                  </a:cubicBezTo>
                  <a:cubicBezTo>
                    <a:pt x="9855" y="8035"/>
                    <a:pt x="9873" y="7906"/>
                    <a:pt x="9855" y="7759"/>
                  </a:cubicBezTo>
                  <a:close/>
                  <a:moveTo>
                    <a:pt x="9450" y="7667"/>
                  </a:moveTo>
                  <a:lnTo>
                    <a:pt x="9450" y="7667"/>
                  </a:lnTo>
                  <a:cubicBezTo>
                    <a:pt x="9487" y="7741"/>
                    <a:pt x="9524" y="7814"/>
                    <a:pt x="9579" y="7906"/>
                  </a:cubicBezTo>
                  <a:cubicBezTo>
                    <a:pt x="9579" y="7961"/>
                    <a:pt x="9579" y="7998"/>
                    <a:pt x="9579" y="8053"/>
                  </a:cubicBezTo>
                  <a:cubicBezTo>
                    <a:pt x="9560" y="8163"/>
                    <a:pt x="9560" y="8292"/>
                    <a:pt x="9560" y="8402"/>
                  </a:cubicBezTo>
                  <a:cubicBezTo>
                    <a:pt x="9560" y="8384"/>
                    <a:pt x="9560" y="8384"/>
                    <a:pt x="9560" y="8366"/>
                  </a:cubicBezTo>
                  <a:lnTo>
                    <a:pt x="9542" y="8292"/>
                  </a:lnTo>
                  <a:cubicBezTo>
                    <a:pt x="9524" y="8163"/>
                    <a:pt x="9505" y="8035"/>
                    <a:pt x="9487" y="7906"/>
                  </a:cubicBezTo>
                  <a:cubicBezTo>
                    <a:pt x="9468" y="7833"/>
                    <a:pt x="9468" y="7759"/>
                    <a:pt x="9450" y="7667"/>
                  </a:cubicBezTo>
                  <a:close/>
                  <a:moveTo>
                    <a:pt x="9671" y="8090"/>
                  </a:moveTo>
                  <a:cubicBezTo>
                    <a:pt x="9707" y="8127"/>
                    <a:pt x="9726" y="8163"/>
                    <a:pt x="9744" y="8200"/>
                  </a:cubicBezTo>
                  <a:cubicBezTo>
                    <a:pt x="9744" y="8200"/>
                    <a:pt x="9744" y="8200"/>
                    <a:pt x="9744" y="8219"/>
                  </a:cubicBezTo>
                  <a:cubicBezTo>
                    <a:pt x="9726" y="8347"/>
                    <a:pt x="9726" y="8476"/>
                    <a:pt x="9726" y="8605"/>
                  </a:cubicBezTo>
                  <a:cubicBezTo>
                    <a:pt x="9707" y="8586"/>
                    <a:pt x="9671" y="8586"/>
                    <a:pt x="9652" y="8568"/>
                  </a:cubicBezTo>
                  <a:cubicBezTo>
                    <a:pt x="9671" y="8402"/>
                    <a:pt x="9671" y="8237"/>
                    <a:pt x="9671" y="8090"/>
                  </a:cubicBezTo>
                  <a:close/>
                  <a:moveTo>
                    <a:pt x="9836" y="8366"/>
                  </a:moveTo>
                  <a:cubicBezTo>
                    <a:pt x="9873" y="8421"/>
                    <a:pt x="9910" y="8476"/>
                    <a:pt x="9928" y="8513"/>
                  </a:cubicBezTo>
                  <a:lnTo>
                    <a:pt x="9946" y="8549"/>
                  </a:lnTo>
                  <a:cubicBezTo>
                    <a:pt x="9946" y="8586"/>
                    <a:pt x="9946" y="8623"/>
                    <a:pt x="9946" y="8660"/>
                  </a:cubicBezTo>
                  <a:cubicBezTo>
                    <a:pt x="9946" y="8678"/>
                    <a:pt x="9946" y="8697"/>
                    <a:pt x="9946" y="8715"/>
                  </a:cubicBezTo>
                  <a:cubicBezTo>
                    <a:pt x="9910" y="8678"/>
                    <a:pt x="9873" y="8660"/>
                    <a:pt x="9836" y="8641"/>
                  </a:cubicBezTo>
                  <a:cubicBezTo>
                    <a:pt x="9836" y="8549"/>
                    <a:pt x="9836" y="8458"/>
                    <a:pt x="9836" y="8366"/>
                  </a:cubicBezTo>
                  <a:close/>
                  <a:moveTo>
                    <a:pt x="10075" y="8347"/>
                  </a:moveTo>
                  <a:cubicBezTo>
                    <a:pt x="10094" y="8402"/>
                    <a:pt x="10112" y="8439"/>
                    <a:pt x="10130" y="8494"/>
                  </a:cubicBezTo>
                  <a:cubicBezTo>
                    <a:pt x="10130" y="8494"/>
                    <a:pt x="10130" y="8513"/>
                    <a:pt x="10149" y="8513"/>
                  </a:cubicBezTo>
                  <a:lnTo>
                    <a:pt x="10167" y="8513"/>
                  </a:lnTo>
                  <a:cubicBezTo>
                    <a:pt x="10149" y="8623"/>
                    <a:pt x="10149" y="8715"/>
                    <a:pt x="10130" y="8807"/>
                  </a:cubicBezTo>
                  <a:cubicBezTo>
                    <a:pt x="10094" y="8788"/>
                    <a:pt x="10075" y="8788"/>
                    <a:pt x="10038" y="8770"/>
                  </a:cubicBezTo>
                  <a:cubicBezTo>
                    <a:pt x="10038" y="8733"/>
                    <a:pt x="10057" y="8697"/>
                    <a:pt x="10057" y="8678"/>
                  </a:cubicBezTo>
                  <a:cubicBezTo>
                    <a:pt x="10057" y="8568"/>
                    <a:pt x="10057" y="8458"/>
                    <a:pt x="10075" y="8347"/>
                  </a:cubicBezTo>
                  <a:close/>
                  <a:moveTo>
                    <a:pt x="10277" y="8807"/>
                  </a:moveTo>
                  <a:cubicBezTo>
                    <a:pt x="10277" y="8844"/>
                    <a:pt x="10259" y="8862"/>
                    <a:pt x="10259" y="8880"/>
                  </a:cubicBezTo>
                  <a:cubicBezTo>
                    <a:pt x="10259" y="8880"/>
                    <a:pt x="10259" y="8899"/>
                    <a:pt x="10259" y="8899"/>
                  </a:cubicBezTo>
                  <a:lnTo>
                    <a:pt x="10222" y="8880"/>
                  </a:lnTo>
                  <a:cubicBezTo>
                    <a:pt x="10222" y="8862"/>
                    <a:pt x="10222" y="8844"/>
                    <a:pt x="10241" y="8844"/>
                  </a:cubicBezTo>
                  <a:cubicBezTo>
                    <a:pt x="10241" y="8825"/>
                    <a:pt x="10241" y="8825"/>
                    <a:pt x="10259" y="8807"/>
                  </a:cubicBezTo>
                  <a:close/>
                  <a:moveTo>
                    <a:pt x="15821" y="7906"/>
                  </a:moveTo>
                  <a:cubicBezTo>
                    <a:pt x="15748" y="8064"/>
                    <a:pt x="15642" y="8206"/>
                    <a:pt x="15535" y="8366"/>
                  </a:cubicBezTo>
                  <a:cubicBezTo>
                    <a:pt x="15499" y="8402"/>
                    <a:pt x="15462" y="8458"/>
                    <a:pt x="15443" y="8513"/>
                  </a:cubicBezTo>
                  <a:cubicBezTo>
                    <a:pt x="15333" y="8641"/>
                    <a:pt x="15241" y="8788"/>
                    <a:pt x="15131" y="8917"/>
                  </a:cubicBezTo>
                  <a:cubicBezTo>
                    <a:pt x="15204" y="8770"/>
                    <a:pt x="15296" y="8623"/>
                    <a:pt x="15370" y="8476"/>
                  </a:cubicBezTo>
                  <a:cubicBezTo>
                    <a:pt x="15407" y="8421"/>
                    <a:pt x="15443" y="8366"/>
                    <a:pt x="15480" y="8310"/>
                  </a:cubicBezTo>
                  <a:cubicBezTo>
                    <a:pt x="15517" y="8274"/>
                    <a:pt x="15554" y="8219"/>
                    <a:pt x="15590" y="8163"/>
                  </a:cubicBezTo>
                  <a:cubicBezTo>
                    <a:pt x="15646" y="8072"/>
                    <a:pt x="15738" y="7998"/>
                    <a:pt x="15811" y="7906"/>
                  </a:cubicBezTo>
                  <a:cubicBezTo>
                    <a:pt x="15815" y="7906"/>
                    <a:pt x="15819" y="7906"/>
                    <a:pt x="15821" y="7906"/>
                  </a:cubicBezTo>
                  <a:close/>
                  <a:moveTo>
                    <a:pt x="10590" y="8586"/>
                  </a:moveTo>
                  <a:lnTo>
                    <a:pt x="10590" y="8586"/>
                  </a:lnTo>
                  <a:cubicBezTo>
                    <a:pt x="10553" y="8733"/>
                    <a:pt x="10498" y="8880"/>
                    <a:pt x="10424" y="8991"/>
                  </a:cubicBezTo>
                  <a:cubicBezTo>
                    <a:pt x="10406" y="8991"/>
                    <a:pt x="10388" y="8972"/>
                    <a:pt x="10369" y="8954"/>
                  </a:cubicBezTo>
                  <a:cubicBezTo>
                    <a:pt x="10369" y="8954"/>
                    <a:pt x="10369" y="8936"/>
                    <a:pt x="10369" y="8917"/>
                  </a:cubicBezTo>
                  <a:cubicBezTo>
                    <a:pt x="10443" y="8807"/>
                    <a:pt x="10516" y="8697"/>
                    <a:pt x="10590" y="8586"/>
                  </a:cubicBezTo>
                  <a:close/>
                  <a:moveTo>
                    <a:pt x="23882" y="9303"/>
                  </a:moveTo>
                  <a:cubicBezTo>
                    <a:pt x="23955" y="9340"/>
                    <a:pt x="24084" y="9340"/>
                    <a:pt x="24103" y="9340"/>
                  </a:cubicBezTo>
                  <a:cubicBezTo>
                    <a:pt x="24139" y="9414"/>
                    <a:pt x="24158" y="9487"/>
                    <a:pt x="24194" y="9561"/>
                  </a:cubicBezTo>
                  <a:cubicBezTo>
                    <a:pt x="24158" y="9542"/>
                    <a:pt x="24121" y="9505"/>
                    <a:pt x="24084" y="9505"/>
                  </a:cubicBezTo>
                  <a:cubicBezTo>
                    <a:pt x="24058" y="9492"/>
                    <a:pt x="24023" y="9479"/>
                    <a:pt x="23985" y="9479"/>
                  </a:cubicBezTo>
                  <a:cubicBezTo>
                    <a:pt x="23969" y="9479"/>
                    <a:pt x="23953" y="9482"/>
                    <a:pt x="23937" y="9487"/>
                  </a:cubicBezTo>
                  <a:cubicBezTo>
                    <a:pt x="23937" y="9469"/>
                    <a:pt x="23937" y="9469"/>
                    <a:pt x="23937" y="9469"/>
                  </a:cubicBezTo>
                  <a:cubicBezTo>
                    <a:pt x="23919" y="9414"/>
                    <a:pt x="23919" y="9358"/>
                    <a:pt x="23882" y="9322"/>
                  </a:cubicBezTo>
                  <a:cubicBezTo>
                    <a:pt x="23864" y="9322"/>
                    <a:pt x="23845" y="9303"/>
                    <a:pt x="23845" y="9303"/>
                  </a:cubicBezTo>
                  <a:close/>
                  <a:moveTo>
                    <a:pt x="14506" y="8513"/>
                  </a:moveTo>
                  <a:cubicBezTo>
                    <a:pt x="14487" y="8568"/>
                    <a:pt x="14469" y="8623"/>
                    <a:pt x="14451" y="8678"/>
                  </a:cubicBezTo>
                  <a:cubicBezTo>
                    <a:pt x="14432" y="8715"/>
                    <a:pt x="14414" y="8752"/>
                    <a:pt x="14414" y="8788"/>
                  </a:cubicBezTo>
                  <a:cubicBezTo>
                    <a:pt x="14340" y="8972"/>
                    <a:pt x="14248" y="9138"/>
                    <a:pt x="14138" y="9322"/>
                  </a:cubicBezTo>
                  <a:cubicBezTo>
                    <a:pt x="14101" y="9358"/>
                    <a:pt x="14083" y="9414"/>
                    <a:pt x="14046" y="9450"/>
                  </a:cubicBezTo>
                  <a:cubicBezTo>
                    <a:pt x="13991" y="9524"/>
                    <a:pt x="13954" y="9616"/>
                    <a:pt x="13899" y="9689"/>
                  </a:cubicBezTo>
                  <a:cubicBezTo>
                    <a:pt x="13899" y="9671"/>
                    <a:pt x="13918" y="9671"/>
                    <a:pt x="13918" y="9653"/>
                  </a:cubicBezTo>
                  <a:cubicBezTo>
                    <a:pt x="14009" y="9469"/>
                    <a:pt x="14120" y="9266"/>
                    <a:pt x="14212" y="9083"/>
                  </a:cubicBezTo>
                  <a:cubicBezTo>
                    <a:pt x="14285" y="8917"/>
                    <a:pt x="14377" y="8770"/>
                    <a:pt x="14451" y="8623"/>
                  </a:cubicBezTo>
                  <a:cubicBezTo>
                    <a:pt x="14469" y="8586"/>
                    <a:pt x="14487" y="8549"/>
                    <a:pt x="14506" y="8513"/>
                  </a:cubicBezTo>
                  <a:close/>
                  <a:moveTo>
                    <a:pt x="15039" y="8862"/>
                  </a:moveTo>
                  <a:cubicBezTo>
                    <a:pt x="15039" y="8880"/>
                    <a:pt x="15021" y="8880"/>
                    <a:pt x="15021" y="8899"/>
                  </a:cubicBezTo>
                  <a:cubicBezTo>
                    <a:pt x="14929" y="9046"/>
                    <a:pt x="14837" y="9193"/>
                    <a:pt x="14745" y="9358"/>
                  </a:cubicBezTo>
                  <a:cubicBezTo>
                    <a:pt x="14579" y="9469"/>
                    <a:pt x="14432" y="9579"/>
                    <a:pt x="14267" y="9708"/>
                  </a:cubicBezTo>
                  <a:cubicBezTo>
                    <a:pt x="14322" y="9616"/>
                    <a:pt x="14377" y="9524"/>
                    <a:pt x="14451" y="9432"/>
                  </a:cubicBezTo>
                  <a:cubicBezTo>
                    <a:pt x="14469" y="9414"/>
                    <a:pt x="14487" y="9395"/>
                    <a:pt x="14524" y="9377"/>
                  </a:cubicBezTo>
                  <a:cubicBezTo>
                    <a:pt x="14579" y="9358"/>
                    <a:pt x="14635" y="9322"/>
                    <a:pt x="14690" y="9266"/>
                  </a:cubicBezTo>
                  <a:cubicBezTo>
                    <a:pt x="14745" y="9211"/>
                    <a:pt x="14800" y="9138"/>
                    <a:pt x="14855" y="9064"/>
                  </a:cubicBezTo>
                  <a:cubicBezTo>
                    <a:pt x="14910" y="9009"/>
                    <a:pt x="14965" y="8936"/>
                    <a:pt x="15021" y="8880"/>
                  </a:cubicBezTo>
                  <a:cubicBezTo>
                    <a:pt x="15021" y="8880"/>
                    <a:pt x="15039" y="8862"/>
                    <a:pt x="15039" y="8862"/>
                  </a:cubicBezTo>
                  <a:close/>
                  <a:moveTo>
                    <a:pt x="23533" y="9266"/>
                  </a:moveTo>
                  <a:cubicBezTo>
                    <a:pt x="23569" y="9303"/>
                    <a:pt x="23606" y="9303"/>
                    <a:pt x="23643" y="9322"/>
                  </a:cubicBezTo>
                  <a:cubicBezTo>
                    <a:pt x="23625" y="9322"/>
                    <a:pt x="23606" y="9340"/>
                    <a:pt x="23588" y="9358"/>
                  </a:cubicBezTo>
                  <a:cubicBezTo>
                    <a:pt x="23514" y="9432"/>
                    <a:pt x="23496" y="9542"/>
                    <a:pt x="23496" y="9653"/>
                  </a:cubicBezTo>
                  <a:cubicBezTo>
                    <a:pt x="23496" y="9689"/>
                    <a:pt x="23496" y="9744"/>
                    <a:pt x="23496" y="9781"/>
                  </a:cubicBezTo>
                  <a:cubicBezTo>
                    <a:pt x="23496" y="9792"/>
                    <a:pt x="23496" y="9803"/>
                    <a:pt x="23500" y="9810"/>
                  </a:cubicBezTo>
                  <a:lnTo>
                    <a:pt x="23500" y="9810"/>
                  </a:lnTo>
                  <a:cubicBezTo>
                    <a:pt x="23472" y="9794"/>
                    <a:pt x="23456" y="9779"/>
                    <a:pt x="23441" y="9763"/>
                  </a:cubicBezTo>
                  <a:cubicBezTo>
                    <a:pt x="23441" y="9689"/>
                    <a:pt x="23441" y="9616"/>
                    <a:pt x="23441" y="9542"/>
                  </a:cubicBezTo>
                  <a:cubicBezTo>
                    <a:pt x="23459" y="9450"/>
                    <a:pt x="23496" y="9377"/>
                    <a:pt x="23533" y="9285"/>
                  </a:cubicBezTo>
                  <a:cubicBezTo>
                    <a:pt x="23533" y="9285"/>
                    <a:pt x="23533" y="9285"/>
                    <a:pt x="23533" y="9266"/>
                  </a:cubicBezTo>
                  <a:close/>
                  <a:moveTo>
                    <a:pt x="13806" y="9856"/>
                  </a:moveTo>
                  <a:cubicBezTo>
                    <a:pt x="13770" y="9911"/>
                    <a:pt x="13734" y="9984"/>
                    <a:pt x="13715" y="10039"/>
                  </a:cubicBezTo>
                  <a:cubicBezTo>
                    <a:pt x="13715" y="10039"/>
                    <a:pt x="13697" y="10057"/>
                    <a:pt x="13697" y="10057"/>
                  </a:cubicBezTo>
                  <a:cubicBezTo>
                    <a:pt x="13733" y="9984"/>
                    <a:pt x="13770" y="9911"/>
                    <a:pt x="13806" y="9856"/>
                  </a:cubicBezTo>
                  <a:close/>
                  <a:moveTo>
                    <a:pt x="16326" y="8531"/>
                  </a:moveTo>
                  <a:cubicBezTo>
                    <a:pt x="16289" y="8586"/>
                    <a:pt x="16234" y="8641"/>
                    <a:pt x="16197" y="8715"/>
                  </a:cubicBezTo>
                  <a:cubicBezTo>
                    <a:pt x="16068" y="8917"/>
                    <a:pt x="15921" y="9138"/>
                    <a:pt x="15774" y="9340"/>
                  </a:cubicBezTo>
                  <a:cubicBezTo>
                    <a:pt x="15609" y="9597"/>
                    <a:pt x="15388" y="9818"/>
                    <a:pt x="15149" y="10039"/>
                  </a:cubicBezTo>
                  <a:cubicBezTo>
                    <a:pt x="15131" y="10039"/>
                    <a:pt x="15113" y="10075"/>
                    <a:pt x="15076" y="10094"/>
                  </a:cubicBezTo>
                  <a:cubicBezTo>
                    <a:pt x="15076" y="10112"/>
                    <a:pt x="15076" y="10112"/>
                    <a:pt x="15076" y="10112"/>
                  </a:cubicBezTo>
                  <a:lnTo>
                    <a:pt x="15057" y="10112"/>
                  </a:lnTo>
                  <a:cubicBezTo>
                    <a:pt x="15002" y="10131"/>
                    <a:pt x="14947" y="10131"/>
                    <a:pt x="14892" y="10149"/>
                  </a:cubicBezTo>
                  <a:cubicBezTo>
                    <a:pt x="15113" y="9892"/>
                    <a:pt x="15333" y="9634"/>
                    <a:pt x="15517" y="9377"/>
                  </a:cubicBezTo>
                  <a:cubicBezTo>
                    <a:pt x="15572" y="9285"/>
                    <a:pt x="15627" y="9211"/>
                    <a:pt x="15682" y="9119"/>
                  </a:cubicBezTo>
                  <a:cubicBezTo>
                    <a:pt x="15719" y="9083"/>
                    <a:pt x="15774" y="9064"/>
                    <a:pt x="15811" y="9027"/>
                  </a:cubicBezTo>
                  <a:cubicBezTo>
                    <a:pt x="15977" y="8862"/>
                    <a:pt x="16160" y="8697"/>
                    <a:pt x="16326" y="8531"/>
                  </a:cubicBezTo>
                  <a:close/>
                  <a:moveTo>
                    <a:pt x="15204" y="9156"/>
                  </a:moveTo>
                  <a:lnTo>
                    <a:pt x="15204" y="9156"/>
                  </a:lnTo>
                  <a:cubicBezTo>
                    <a:pt x="15113" y="9285"/>
                    <a:pt x="15021" y="9414"/>
                    <a:pt x="14947" y="9542"/>
                  </a:cubicBezTo>
                  <a:cubicBezTo>
                    <a:pt x="14892" y="9634"/>
                    <a:pt x="14818" y="9708"/>
                    <a:pt x="14763" y="9800"/>
                  </a:cubicBezTo>
                  <a:cubicBezTo>
                    <a:pt x="14598" y="9947"/>
                    <a:pt x="14432" y="10075"/>
                    <a:pt x="14267" y="10204"/>
                  </a:cubicBezTo>
                  <a:cubicBezTo>
                    <a:pt x="14451" y="9983"/>
                    <a:pt x="14616" y="9744"/>
                    <a:pt x="14763" y="9505"/>
                  </a:cubicBezTo>
                  <a:cubicBezTo>
                    <a:pt x="14800" y="9469"/>
                    <a:pt x="14837" y="9432"/>
                    <a:pt x="14874" y="9395"/>
                  </a:cubicBezTo>
                  <a:cubicBezTo>
                    <a:pt x="14892" y="9377"/>
                    <a:pt x="14929" y="9358"/>
                    <a:pt x="14947" y="9340"/>
                  </a:cubicBezTo>
                  <a:cubicBezTo>
                    <a:pt x="15039" y="9285"/>
                    <a:pt x="15131" y="9230"/>
                    <a:pt x="15204" y="9156"/>
                  </a:cubicBezTo>
                  <a:close/>
                  <a:moveTo>
                    <a:pt x="15333" y="9450"/>
                  </a:moveTo>
                  <a:cubicBezTo>
                    <a:pt x="15168" y="9671"/>
                    <a:pt x="14984" y="9892"/>
                    <a:pt x="14800" y="10094"/>
                  </a:cubicBezTo>
                  <a:lnTo>
                    <a:pt x="14708" y="10186"/>
                  </a:lnTo>
                  <a:cubicBezTo>
                    <a:pt x="14653" y="10204"/>
                    <a:pt x="14635" y="10204"/>
                    <a:pt x="14598" y="10222"/>
                  </a:cubicBezTo>
                  <a:cubicBezTo>
                    <a:pt x="14671" y="10112"/>
                    <a:pt x="14763" y="9983"/>
                    <a:pt x="14855" y="9873"/>
                  </a:cubicBezTo>
                  <a:cubicBezTo>
                    <a:pt x="15002" y="9744"/>
                    <a:pt x="15168" y="9597"/>
                    <a:pt x="15333" y="9450"/>
                  </a:cubicBezTo>
                  <a:close/>
                  <a:moveTo>
                    <a:pt x="14451" y="9708"/>
                  </a:moveTo>
                  <a:cubicBezTo>
                    <a:pt x="14285" y="9873"/>
                    <a:pt x="14120" y="10057"/>
                    <a:pt x="13973" y="10241"/>
                  </a:cubicBezTo>
                  <a:cubicBezTo>
                    <a:pt x="13954" y="10241"/>
                    <a:pt x="13918" y="10222"/>
                    <a:pt x="13899" y="10204"/>
                  </a:cubicBezTo>
                  <a:cubicBezTo>
                    <a:pt x="13918" y="10204"/>
                    <a:pt x="13954" y="10204"/>
                    <a:pt x="13954" y="10186"/>
                  </a:cubicBezTo>
                  <a:cubicBezTo>
                    <a:pt x="14009" y="10131"/>
                    <a:pt x="14046" y="10057"/>
                    <a:pt x="14083" y="10002"/>
                  </a:cubicBezTo>
                  <a:cubicBezTo>
                    <a:pt x="14212" y="9910"/>
                    <a:pt x="14322" y="9800"/>
                    <a:pt x="14451" y="9708"/>
                  </a:cubicBezTo>
                  <a:close/>
                  <a:moveTo>
                    <a:pt x="14506" y="10149"/>
                  </a:moveTo>
                  <a:lnTo>
                    <a:pt x="14506" y="10149"/>
                  </a:lnTo>
                  <a:cubicBezTo>
                    <a:pt x="14487" y="10186"/>
                    <a:pt x="14469" y="10204"/>
                    <a:pt x="14432" y="10241"/>
                  </a:cubicBezTo>
                  <a:lnTo>
                    <a:pt x="14396" y="10241"/>
                  </a:lnTo>
                  <a:cubicBezTo>
                    <a:pt x="14432" y="10204"/>
                    <a:pt x="14469" y="10186"/>
                    <a:pt x="14506" y="10149"/>
                  </a:cubicBezTo>
                  <a:close/>
                  <a:moveTo>
                    <a:pt x="24305" y="9855"/>
                  </a:moveTo>
                  <a:cubicBezTo>
                    <a:pt x="24360" y="9983"/>
                    <a:pt x="24397" y="10112"/>
                    <a:pt x="24452" y="10241"/>
                  </a:cubicBezTo>
                  <a:lnTo>
                    <a:pt x="24342" y="10149"/>
                  </a:lnTo>
                  <a:cubicBezTo>
                    <a:pt x="24323" y="10131"/>
                    <a:pt x="24305" y="10112"/>
                    <a:pt x="24286" y="10112"/>
                  </a:cubicBezTo>
                  <a:cubicBezTo>
                    <a:pt x="24286" y="10039"/>
                    <a:pt x="24286" y="9983"/>
                    <a:pt x="24268" y="9928"/>
                  </a:cubicBezTo>
                  <a:cubicBezTo>
                    <a:pt x="24268" y="9892"/>
                    <a:pt x="24250" y="9873"/>
                    <a:pt x="24231" y="9855"/>
                  </a:cubicBezTo>
                  <a:close/>
                  <a:moveTo>
                    <a:pt x="14892" y="10259"/>
                  </a:moveTo>
                  <a:cubicBezTo>
                    <a:pt x="14874" y="10278"/>
                    <a:pt x="14855" y="10278"/>
                    <a:pt x="14837" y="10296"/>
                  </a:cubicBezTo>
                  <a:lnTo>
                    <a:pt x="14763" y="10296"/>
                  </a:lnTo>
                  <a:lnTo>
                    <a:pt x="14782" y="10278"/>
                  </a:lnTo>
                  <a:cubicBezTo>
                    <a:pt x="14818" y="10278"/>
                    <a:pt x="14855" y="10259"/>
                    <a:pt x="14892" y="10259"/>
                  </a:cubicBezTo>
                  <a:close/>
                  <a:moveTo>
                    <a:pt x="15768" y="10057"/>
                  </a:moveTo>
                  <a:cubicBezTo>
                    <a:pt x="15703" y="10102"/>
                    <a:pt x="15637" y="10135"/>
                    <a:pt x="15572" y="10167"/>
                  </a:cubicBezTo>
                  <a:lnTo>
                    <a:pt x="15443" y="10241"/>
                  </a:lnTo>
                  <a:lnTo>
                    <a:pt x="15333" y="10278"/>
                  </a:lnTo>
                  <a:cubicBezTo>
                    <a:pt x="15315" y="10296"/>
                    <a:pt x="15296" y="10296"/>
                    <a:pt x="15278" y="10314"/>
                  </a:cubicBezTo>
                  <a:cubicBezTo>
                    <a:pt x="15223" y="10314"/>
                    <a:pt x="15168" y="10296"/>
                    <a:pt x="15113" y="10296"/>
                  </a:cubicBezTo>
                  <a:lnTo>
                    <a:pt x="15094" y="10296"/>
                  </a:lnTo>
                  <a:cubicBezTo>
                    <a:pt x="15131" y="10278"/>
                    <a:pt x="15168" y="10241"/>
                    <a:pt x="15186" y="10204"/>
                  </a:cubicBezTo>
                  <a:cubicBezTo>
                    <a:pt x="15204" y="10204"/>
                    <a:pt x="15223" y="10186"/>
                    <a:pt x="15241" y="10186"/>
                  </a:cubicBezTo>
                  <a:cubicBezTo>
                    <a:pt x="15315" y="10167"/>
                    <a:pt x="15407" y="10149"/>
                    <a:pt x="15480" y="10131"/>
                  </a:cubicBezTo>
                  <a:cubicBezTo>
                    <a:pt x="15572" y="10112"/>
                    <a:pt x="15664" y="10075"/>
                    <a:pt x="15756" y="10057"/>
                  </a:cubicBezTo>
                  <a:cubicBezTo>
                    <a:pt x="15761" y="10057"/>
                    <a:pt x="15765" y="10057"/>
                    <a:pt x="15768" y="10057"/>
                  </a:cubicBezTo>
                  <a:close/>
                  <a:moveTo>
                    <a:pt x="23882" y="9855"/>
                  </a:moveTo>
                  <a:cubicBezTo>
                    <a:pt x="23900" y="9873"/>
                    <a:pt x="23919" y="9892"/>
                    <a:pt x="23955" y="9892"/>
                  </a:cubicBezTo>
                  <a:cubicBezTo>
                    <a:pt x="23937" y="9928"/>
                    <a:pt x="23919" y="9983"/>
                    <a:pt x="23919" y="10039"/>
                  </a:cubicBezTo>
                  <a:cubicBezTo>
                    <a:pt x="23900" y="10131"/>
                    <a:pt x="23919" y="10222"/>
                    <a:pt x="23955" y="10314"/>
                  </a:cubicBezTo>
                  <a:cubicBezTo>
                    <a:pt x="23955" y="10314"/>
                    <a:pt x="23955" y="10314"/>
                    <a:pt x="23955" y="10333"/>
                  </a:cubicBezTo>
                  <a:cubicBezTo>
                    <a:pt x="23900" y="10278"/>
                    <a:pt x="23845" y="10204"/>
                    <a:pt x="23790" y="10149"/>
                  </a:cubicBezTo>
                  <a:cubicBezTo>
                    <a:pt x="23790" y="10131"/>
                    <a:pt x="23790" y="10131"/>
                    <a:pt x="23790" y="10112"/>
                  </a:cubicBezTo>
                  <a:cubicBezTo>
                    <a:pt x="23772" y="10057"/>
                    <a:pt x="23790" y="10002"/>
                    <a:pt x="23827" y="9947"/>
                  </a:cubicBezTo>
                  <a:cubicBezTo>
                    <a:pt x="23845" y="9910"/>
                    <a:pt x="23864" y="9892"/>
                    <a:pt x="23882" y="9855"/>
                  </a:cubicBezTo>
                  <a:close/>
                  <a:moveTo>
                    <a:pt x="24562" y="8770"/>
                  </a:moveTo>
                  <a:cubicBezTo>
                    <a:pt x="24562" y="8770"/>
                    <a:pt x="24562" y="8770"/>
                    <a:pt x="24562" y="8788"/>
                  </a:cubicBezTo>
                  <a:cubicBezTo>
                    <a:pt x="24617" y="8880"/>
                    <a:pt x="24728" y="8936"/>
                    <a:pt x="24838" y="8936"/>
                  </a:cubicBezTo>
                  <a:cubicBezTo>
                    <a:pt x="24893" y="8936"/>
                    <a:pt x="24967" y="8917"/>
                    <a:pt x="25040" y="8899"/>
                  </a:cubicBezTo>
                  <a:cubicBezTo>
                    <a:pt x="25077" y="8880"/>
                    <a:pt x="25132" y="8880"/>
                    <a:pt x="25169" y="8880"/>
                  </a:cubicBezTo>
                  <a:lnTo>
                    <a:pt x="25279" y="8880"/>
                  </a:lnTo>
                  <a:cubicBezTo>
                    <a:pt x="25298" y="8991"/>
                    <a:pt x="25334" y="9119"/>
                    <a:pt x="25371" y="9266"/>
                  </a:cubicBezTo>
                  <a:cubicBezTo>
                    <a:pt x="25353" y="9248"/>
                    <a:pt x="25316" y="9230"/>
                    <a:pt x="25298" y="9211"/>
                  </a:cubicBezTo>
                  <a:cubicBezTo>
                    <a:pt x="25261" y="9193"/>
                    <a:pt x="25224" y="9184"/>
                    <a:pt x="25183" y="9184"/>
                  </a:cubicBezTo>
                  <a:cubicBezTo>
                    <a:pt x="25141" y="9184"/>
                    <a:pt x="25095" y="9193"/>
                    <a:pt x="25040" y="9211"/>
                  </a:cubicBezTo>
                  <a:lnTo>
                    <a:pt x="25059" y="9211"/>
                  </a:lnTo>
                  <a:cubicBezTo>
                    <a:pt x="25022" y="9230"/>
                    <a:pt x="24985" y="9266"/>
                    <a:pt x="24967" y="9322"/>
                  </a:cubicBezTo>
                  <a:cubicBezTo>
                    <a:pt x="24948" y="9432"/>
                    <a:pt x="25040" y="9616"/>
                    <a:pt x="25132" y="9708"/>
                  </a:cubicBezTo>
                  <a:cubicBezTo>
                    <a:pt x="25187" y="9763"/>
                    <a:pt x="25279" y="9800"/>
                    <a:pt x="25353" y="9855"/>
                  </a:cubicBezTo>
                  <a:cubicBezTo>
                    <a:pt x="25408" y="9892"/>
                    <a:pt x="25445" y="9947"/>
                    <a:pt x="25481" y="10020"/>
                  </a:cubicBezTo>
                  <a:cubicBezTo>
                    <a:pt x="25481" y="10112"/>
                    <a:pt x="25500" y="10204"/>
                    <a:pt x="25500" y="10296"/>
                  </a:cubicBezTo>
                  <a:cubicBezTo>
                    <a:pt x="25481" y="10278"/>
                    <a:pt x="25463" y="10259"/>
                    <a:pt x="25463" y="10222"/>
                  </a:cubicBezTo>
                  <a:cubicBezTo>
                    <a:pt x="25445" y="10186"/>
                    <a:pt x="25426" y="10167"/>
                    <a:pt x="25389" y="10131"/>
                  </a:cubicBezTo>
                  <a:cubicBezTo>
                    <a:pt x="25371" y="10094"/>
                    <a:pt x="25334" y="10057"/>
                    <a:pt x="25316" y="10020"/>
                  </a:cubicBezTo>
                  <a:cubicBezTo>
                    <a:pt x="25261" y="9965"/>
                    <a:pt x="25206" y="9947"/>
                    <a:pt x="25169" y="9947"/>
                  </a:cubicBezTo>
                  <a:cubicBezTo>
                    <a:pt x="25187" y="9855"/>
                    <a:pt x="25150" y="9781"/>
                    <a:pt x="25150" y="9781"/>
                  </a:cubicBezTo>
                  <a:cubicBezTo>
                    <a:pt x="25132" y="9763"/>
                    <a:pt x="25132" y="9744"/>
                    <a:pt x="25114" y="9726"/>
                  </a:cubicBezTo>
                  <a:cubicBezTo>
                    <a:pt x="25095" y="9708"/>
                    <a:pt x="25077" y="9689"/>
                    <a:pt x="25040" y="9671"/>
                  </a:cubicBezTo>
                  <a:cubicBezTo>
                    <a:pt x="25025" y="9666"/>
                    <a:pt x="25012" y="9664"/>
                    <a:pt x="24999" y="9664"/>
                  </a:cubicBezTo>
                  <a:cubicBezTo>
                    <a:pt x="24964" y="9664"/>
                    <a:pt x="24933" y="9681"/>
                    <a:pt x="24893" y="9708"/>
                  </a:cubicBezTo>
                  <a:cubicBezTo>
                    <a:pt x="24764" y="9763"/>
                    <a:pt x="24691" y="9910"/>
                    <a:pt x="24636" y="10039"/>
                  </a:cubicBezTo>
                  <a:cubicBezTo>
                    <a:pt x="24617" y="10075"/>
                    <a:pt x="24617" y="10112"/>
                    <a:pt x="24617" y="10131"/>
                  </a:cubicBezTo>
                  <a:cubicBezTo>
                    <a:pt x="24599" y="10167"/>
                    <a:pt x="24617" y="10204"/>
                    <a:pt x="24617" y="10241"/>
                  </a:cubicBezTo>
                  <a:cubicBezTo>
                    <a:pt x="24617" y="10278"/>
                    <a:pt x="24617" y="10333"/>
                    <a:pt x="24617" y="10370"/>
                  </a:cubicBezTo>
                  <a:cubicBezTo>
                    <a:pt x="24617" y="10370"/>
                    <a:pt x="24617" y="10351"/>
                    <a:pt x="24599" y="10333"/>
                  </a:cubicBezTo>
                  <a:cubicBezTo>
                    <a:pt x="24581" y="10241"/>
                    <a:pt x="24544" y="10149"/>
                    <a:pt x="24507" y="10057"/>
                  </a:cubicBezTo>
                  <a:cubicBezTo>
                    <a:pt x="24525" y="10020"/>
                    <a:pt x="24581" y="9928"/>
                    <a:pt x="24617" y="9855"/>
                  </a:cubicBezTo>
                  <a:cubicBezTo>
                    <a:pt x="24617" y="9818"/>
                    <a:pt x="24636" y="9800"/>
                    <a:pt x="24654" y="9763"/>
                  </a:cubicBezTo>
                  <a:cubicBezTo>
                    <a:pt x="24654" y="9744"/>
                    <a:pt x="24672" y="9726"/>
                    <a:pt x="24691" y="9708"/>
                  </a:cubicBezTo>
                  <a:cubicBezTo>
                    <a:pt x="24728" y="9653"/>
                    <a:pt x="24764" y="9579"/>
                    <a:pt x="24838" y="9487"/>
                  </a:cubicBezTo>
                  <a:cubicBezTo>
                    <a:pt x="24967" y="9322"/>
                    <a:pt x="24856" y="9211"/>
                    <a:pt x="24856" y="9211"/>
                  </a:cubicBezTo>
                  <a:cubicBezTo>
                    <a:pt x="24820" y="9156"/>
                    <a:pt x="24764" y="9119"/>
                    <a:pt x="24709" y="9101"/>
                  </a:cubicBezTo>
                  <a:lnTo>
                    <a:pt x="24599" y="9101"/>
                  </a:lnTo>
                  <a:cubicBezTo>
                    <a:pt x="24544" y="9119"/>
                    <a:pt x="24507" y="9175"/>
                    <a:pt x="24470" y="9211"/>
                  </a:cubicBezTo>
                  <a:cubicBezTo>
                    <a:pt x="24397" y="9358"/>
                    <a:pt x="24397" y="9524"/>
                    <a:pt x="24415" y="9671"/>
                  </a:cubicBezTo>
                  <a:cubicBezTo>
                    <a:pt x="24415" y="9726"/>
                    <a:pt x="24415" y="9781"/>
                    <a:pt x="24415" y="9836"/>
                  </a:cubicBezTo>
                  <a:cubicBezTo>
                    <a:pt x="24360" y="9689"/>
                    <a:pt x="24286" y="9542"/>
                    <a:pt x="24231" y="9395"/>
                  </a:cubicBezTo>
                  <a:cubicBezTo>
                    <a:pt x="24268" y="9211"/>
                    <a:pt x="24378" y="8991"/>
                    <a:pt x="24489" y="8899"/>
                  </a:cubicBezTo>
                  <a:cubicBezTo>
                    <a:pt x="24525" y="8862"/>
                    <a:pt x="24544" y="8807"/>
                    <a:pt x="24562" y="8770"/>
                  </a:cubicBezTo>
                  <a:close/>
                  <a:moveTo>
                    <a:pt x="14304" y="10333"/>
                  </a:moveTo>
                  <a:cubicBezTo>
                    <a:pt x="14267" y="10351"/>
                    <a:pt x="14248" y="10370"/>
                    <a:pt x="14267" y="10406"/>
                  </a:cubicBezTo>
                  <a:cubicBezTo>
                    <a:pt x="14267" y="10406"/>
                    <a:pt x="14267" y="10406"/>
                    <a:pt x="14267" y="10425"/>
                  </a:cubicBezTo>
                  <a:cubicBezTo>
                    <a:pt x="14248" y="10406"/>
                    <a:pt x="14230" y="10388"/>
                    <a:pt x="14212" y="10388"/>
                  </a:cubicBezTo>
                  <a:cubicBezTo>
                    <a:pt x="14230" y="10370"/>
                    <a:pt x="14267" y="10351"/>
                    <a:pt x="14285" y="10333"/>
                  </a:cubicBezTo>
                  <a:close/>
                  <a:moveTo>
                    <a:pt x="15057" y="10406"/>
                  </a:moveTo>
                  <a:cubicBezTo>
                    <a:pt x="15021" y="10425"/>
                    <a:pt x="14984" y="10443"/>
                    <a:pt x="14965" y="10443"/>
                  </a:cubicBezTo>
                  <a:cubicBezTo>
                    <a:pt x="14965" y="10443"/>
                    <a:pt x="14984" y="10425"/>
                    <a:pt x="15002" y="10406"/>
                  </a:cubicBezTo>
                  <a:close/>
                  <a:moveTo>
                    <a:pt x="14561" y="10370"/>
                  </a:moveTo>
                  <a:cubicBezTo>
                    <a:pt x="14506" y="10425"/>
                    <a:pt x="14469" y="10461"/>
                    <a:pt x="14414" y="10517"/>
                  </a:cubicBezTo>
                  <a:cubicBezTo>
                    <a:pt x="14414" y="10498"/>
                    <a:pt x="14396" y="10498"/>
                    <a:pt x="14377" y="10480"/>
                  </a:cubicBezTo>
                  <a:cubicBezTo>
                    <a:pt x="14396" y="10461"/>
                    <a:pt x="14432" y="10443"/>
                    <a:pt x="14451" y="10406"/>
                  </a:cubicBezTo>
                  <a:cubicBezTo>
                    <a:pt x="14469" y="10388"/>
                    <a:pt x="14506" y="10388"/>
                    <a:pt x="14543" y="10370"/>
                  </a:cubicBezTo>
                  <a:close/>
                  <a:moveTo>
                    <a:pt x="14745" y="10498"/>
                  </a:moveTo>
                  <a:cubicBezTo>
                    <a:pt x="14726" y="10517"/>
                    <a:pt x="14708" y="10535"/>
                    <a:pt x="14690" y="10553"/>
                  </a:cubicBezTo>
                  <a:cubicBezTo>
                    <a:pt x="14653" y="10572"/>
                    <a:pt x="14616" y="10590"/>
                    <a:pt x="14561" y="10609"/>
                  </a:cubicBezTo>
                  <a:cubicBezTo>
                    <a:pt x="14561" y="10590"/>
                    <a:pt x="14543" y="10590"/>
                    <a:pt x="14543" y="10590"/>
                  </a:cubicBezTo>
                  <a:cubicBezTo>
                    <a:pt x="14598" y="10553"/>
                    <a:pt x="14635" y="10535"/>
                    <a:pt x="14690" y="10498"/>
                  </a:cubicBezTo>
                  <a:close/>
                  <a:moveTo>
                    <a:pt x="24194" y="10553"/>
                  </a:moveTo>
                  <a:cubicBezTo>
                    <a:pt x="24194" y="10590"/>
                    <a:pt x="24194" y="10627"/>
                    <a:pt x="24213" y="10682"/>
                  </a:cubicBezTo>
                  <a:cubicBezTo>
                    <a:pt x="24194" y="10645"/>
                    <a:pt x="24176" y="10609"/>
                    <a:pt x="24158" y="10590"/>
                  </a:cubicBezTo>
                  <a:cubicBezTo>
                    <a:pt x="24158" y="10572"/>
                    <a:pt x="24158" y="10572"/>
                    <a:pt x="24158" y="10553"/>
                  </a:cubicBezTo>
                  <a:close/>
                  <a:moveTo>
                    <a:pt x="23496" y="9983"/>
                  </a:moveTo>
                  <a:cubicBezTo>
                    <a:pt x="23551" y="10057"/>
                    <a:pt x="23606" y="10112"/>
                    <a:pt x="23625" y="10131"/>
                  </a:cubicBezTo>
                  <a:cubicBezTo>
                    <a:pt x="23637" y="10143"/>
                    <a:pt x="23649" y="10155"/>
                    <a:pt x="23661" y="10167"/>
                  </a:cubicBezTo>
                  <a:lnTo>
                    <a:pt x="23661" y="10167"/>
                  </a:lnTo>
                  <a:cubicBezTo>
                    <a:pt x="23625" y="10149"/>
                    <a:pt x="23588" y="10131"/>
                    <a:pt x="23551" y="10112"/>
                  </a:cubicBezTo>
                  <a:cubicBezTo>
                    <a:pt x="23516" y="10097"/>
                    <a:pt x="23479" y="10091"/>
                    <a:pt x="23442" y="10091"/>
                  </a:cubicBezTo>
                  <a:cubicBezTo>
                    <a:pt x="23339" y="10091"/>
                    <a:pt x="23232" y="10142"/>
                    <a:pt x="23165" y="10222"/>
                  </a:cubicBezTo>
                  <a:cubicBezTo>
                    <a:pt x="23147" y="10241"/>
                    <a:pt x="23110" y="10259"/>
                    <a:pt x="23110" y="10296"/>
                  </a:cubicBezTo>
                  <a:cubicBezTo>
                    <a:pt x="23091" y="10278"/>
                    <a:pt x="23073" y="10259"/>
                    <a:pt x="23073" y="10241"/>
                  </a:cubicBezTo>
                  <a:cubicBezTo>
                    <a:pt x="23036" y="10186"/>
                    <a:pt x="22999" y="10149"/>
                    <a:pt x="22963" y="10149"/>
                  </a:cubicBezTo>
                  <a:cubicBezTo>
                    <a:pt x="22953" y="10146"/>
                    <a:pt x="22943" y="10145"/>
                    <a:pt x="22934" y="10145"/>
                  </a:cubicBezTo>
                  <a:cubicBezTo>
                    <a:pt x="22874" y="10145"/>
                    <a:pt x="22826" y="10191"/>
                    <a:pt x="22779" y="10222"/>
                  </a:cubicBezTo>
                  <a:cubicBezTo>
                    <a:pt x="22760" y="10241"/>
                    <a:pt x="22724" y="10259"/>
                    <a:pt x="22705" y="10296"/>
                  </a:cubicBezTo>
                  <a:cubicBezTo>
                    <a:pt x="22705" y="10314"/>
                    <a:pt x="22687" y="10351"/>
                    <a:pt x="22687" y="10370"/>
                  </a:cubicBezTo>
                  <a:cubicBezTo>
                    <a:pt x="22669" y="10553"/>
                    <a:pt x="22687" y="10719"/>
                    <a:pt x="22742" y="10884"/>
                  </a:cubicBezTo>
                  <a:cubicBezTo>
                    <a:pt x="22669" y="10792"/>
                    <a:pt x="22595" y="10700"/>
                    <a:pt x="22540" y="10609"/>
                  </a:cubicBezTo>
                  <a:cubicBezTo>
                    <a:pt x="22540" y="10480"/>
                    <a:pt x="22540" y="10517"/>
                    <a:pt x="22669" y="10314"/>
                  </a:cubicBezTo>
                  <a:cubicBezTo>
                    <a:pt x="22742" y="10204"/>
                    <a:pt x="22760" y="10094"/>
                    <a:pt x="22760" y="10020"/>
                  </a:cubicBezTo>
                  <a:cubicBezTo>
                    <a:pt x="22779" y="10057"/>
                    <a:pt x="22797" y="10075"/>
                    <a:pt x="22816" y="10094"/>
                  </a:cubicBezTo>
                  <a:cubicBezTo>
                    <a:pt x="22852" y="10112"/>
                    <a:pt x="22871" y="10112"/>
                    <a:pt x="22908" y="10112"/>
                  </a:cubicBezTo>
                  <a:cubicBezTo>
                    <a:pt x="22934" y="10118"/>
                    <a:pt x="22960" y="10120"/>
                    <a:pt x="22984" y="10120"/>
                  </a:cubicBezTo>
                  <a:cubicBezTo>
                    <a:pt x="23043" y="10120"/>
                    <a:pt x="23095" y="10107"/>
                    <a:pt x="23147" y="10094"/>
                  </a:cubicBezTo>
                  <a:cubicBezTo>
                    <a:pt x="23202" y="10057"/>
                    <a:pt x="23238" y="10020"/>
                    <a:pt x="23294" y="10002"/>
                  </a:cubicBezTo>
                  <a:cubicBezTo>
                    <a:pt x="23367" y="9983"/>
                    <a:pt x="23422" y="9983"/>
                    <a:pt x="23496" y="9983"/>
                  </a:cubicBezTo>
                  <a:close/>
                  <a:moveTo>
                    <a:pt x="24985" y="10241"/>
                  </a:moveTo>
                  <a:cubicBezTo>
                    <a:pt x="25003" y="10296"/>
                    <a:pt x="25059" y="10333"/>
                    <a:pt x="25114" y="10370"/>
                  </a:cubicBezTo>
                  <a:cubicBezTo>
                    <a:pt x="25095" y="10388"/>
                    <a:pt x="25077" y="10388"/>
                    <a:pt x="25077" y="10406"/>
                  </a:cubicBezTo>
                  <a:cubicBezTo>
                    <a:pt x="24967" y="10480"/>
                    <a:pt x="24911" y="10609"/>
                    <a:pt x="24875" y="10719"/>
                  </a:cubicBezTo>
                  <a:cubicBezTo>
                    <a:pt x="24856" y="10774"/>
                    <a:pt x="24838" y="10829"/>
                    <a:pt x="24838" y="10903"/>
                  </a:cubicBezTo>
                  <a:cubicBezTo>
                    <a:pt x="24820" y="10903"/>
                    <a:pt x="24801" y="10921"/>
                    <a:pt x="24801" y="10921"/>
                  </a:cubicBezTo>
                  <a:cubicBezTo>
                    <a:pt x="24783" y="10848"/>
                    <a:pt x="24746" y="10756"/>
                    <a:pt x="24709" y="10645"/>
                  </a:cubicBezTo>
                  <a:cubicBezTo>
                    <a:pt x="24728" y="10627"/>
                    <a:pt x="24728" y="10609"/>
                    <a:pt x="24746" y="10590"/>
                  </a:cubicBezTo>
                  <a:cubicBezTo>
                    <a:pt x="24746" y="10590"/>
                    <a:pt x="24746" y="10572"/>
                    <a:pt x="24764" y="10553"/>
                  </a:cubicBezTo>
                  <a:cubicBezTo>
                    <a:pt x="24820" y="10461"/>
                    <a:pt x="24893" y="10351"/>
                    <a:pt x="24985" y="10241"/>
                  </a:cubicBezTo>
                  <a:close/>
                  <a:moveTo>
                    <a:pt x="24544" y="10517"/>
                  </a:moveTo>
                  <a:cubicBezTo>
                    <a:pt x="24599" y="10682"/>
                    <a:pt x="24636" y="10829"/>
                    <a:pt x="24691" y="10958"/>
                  </a:cubicBezTo>
                  <a:cubicBezTo>
                    <a:pt x="24636" y="10921"/>
                    <a:pt x="24599" y="10884"/>
                    <a:pt x="24562" y="10829"/>
                  </a:cubicBezTo>
                  <a:cubicBezTo>
                    <a:pt x="24544" y="10811"/>
                    <a:pt x="24525" y="10792"/>
                    <a:pt x="24489" y="10774"/>
                  </a:cubicBezTo>
                  <a:cubicBezTo>
                    <a:pt x="24489" y="10756"/>
                    <a:pt x="24470" y="10756"/>
                    <a:pt x="24470" y="10737"/>
                  </a:cubicBezTo>
                  <a:cubicBezTo>
                    <a:pt x="24470" y="10719"/>
                    <a:pt x="24489" y="10700"/>
                    <a:pt x="24489" y="10682"/>
                  </a:cubicBezTo>
                  <a:cubicBezTo>
                    <a:pt x="24507" y="10627"/>
                    <a:pt x="24544" y="10572"/>
                    <a:pt x="24544" y="10517"/>
                  </a:cubicBezTo>
                  <a:close/>
                  <a:moveTo>
                    <a:pt x="25316" y="10553"/>
                  </a:moveTo>
                  <a:cubicBezTo>
                    <a:pt x="25389" y="10627"/>
                    <a:pt x="25426" y="10700"/>
                    <a:pt x="25463" y="10792"/>
                  </a:cubicBezTo>
                  <a:cubicBezTo>
                    <a:pt x="25463" y="10866"/>
                    <a:pt x="25463" y="10958"/>
                    <a:pt x="25445" y="11031"/>
                  </a:cubicBezTo>
                  <a:cubicBezTo>
                    <a:pt x="25426" y="10903"/>
                    <a:pt x="25389" y="10756"/>
                    <a:pt x="25316" y="10664"/>
                  </a:cubicBezTo>
                  <a:cubicBezTo>
                    <a:pt x="25316" y="10627"/>
                    <a:pt x="25316" y="10590"/>
                    <a:pt x="25316" y="10553"/>
                  </a:cubicBezTo>
                  <a:close/>
                  <a:moveTo>
                    <a:pt x="24433" y="11142"/>
                  </a:moveTo>
                  <a:cubicBezTo>
                    <a:pt x="24489" y="11160"/>
                    <a:pt x="24562" y="11160"/>
                    <a:pt x="24617" y="11178"/>
                  </a:cubicBezTo>
                  <a:cubicBezTo>
                    <a:pt x="24581" y="11252"/>
                    <a:pt x="24544" y="11326"/>
                    <a:pt x="24544" y="11399"/>
                  </a:cubicBezTo>
                  <a:cubicBezTo>
                    <a:pt x="24525" y="11417"/>
                    <a:pt x="24525" y="11436"/>
                    <a:pt x="24525" y="11436"/>
                  </a:cubicBezTo>
                  <a:cubicBezTo>
                    <a:pt x="24507" y="11344"/>
                    <a:pt x="24489" y="11252"/>
                    <a:pt x="24452" y="11160"/>
                  </a:cubicBezTo>
                  <a:cubicBezTo>
                    <a:pt x="24433" y="11160"/>
                    <a:pt x="24433" y="11142"/>
                    <a:pt x="24433" y="11142"/>
                  </a:cubicBezTo>
                  <a:close/>
                  <a:moveTo>
                    <a:pt x="30721" y="10314"/>
                  </a:moveTo>
                  <a:cubicBezTo>
                    <a:pt x="30739" y="10498"/>
                    <a:pt x="30739" y="10682"/>
                    <a:pt x="30739" y="10866"/>
                  </a:cubicBezTo>
                  <a:cubicBezTo>
                    <a:pt x="30739" y="10921"/>
                    <a:pt x="30739" y="10995"/>
                    <a:pt x="30739" y="11050"/>
                  </a:cubicBezTo>
                  <a:cubicBezTo>
                    <a:pt x="30739" y="11215"/>
                    <a:pt x="30721" y="11399"/>
                    <a:pt x="30703" y="11565"/>
                  </a:cubicBezTo>
                  <a:cubicBezTo>
                    <a:pt x="30703" y="11399"/>
                    <a:pt x="30684" y="11234"/>
                    <a:pt x="30666" y="11050"/>
                  </a:cubicBezTo>
                  <a:cubicBezTo>
                    <a:pt x="30666" y="10995"/>
                    <a:pt x="30666" y="10939"/>
                    <a:pt x="30666" y="10866"/>
                  </a:cubicBezTo>
                  <a:cubicBezTo>
                    <a:pt x="30666" y="10811"/>
                    <a:pt x="30666" y="10756"/>
                    <a:pt x="30666" y="10682"/>
                  </a:cubicBezTo>
                  <a:cubicBezTo>
                    <a:pt x="30684" y="10572"/>
                    <a:pt x="30703" y="10461"/>
                    <a:pt x="30721" y="10351"/>
                  </a:cubicBezTo>
                  <a:cubicBezTo>
                    <a:pt x="30721" y="10333"/>
                    <a:pt x="30721" y="10314"/>
                    <a:pt x="30721" y="10314"/>
                  </a:cubicBezTo>
                  <a:close/>
                  <a:moveTo>
                    <a:pt x="24599" y="11693"/>
                  </a:moveTo>
                  <a:cubicBezTo>
                    <a:pt x="24617" y="11767"/>
                    <a:pt x="24636" y="11840"/>
                    <a:pt x="24672" y="11895"/>
                  </a:cubicBezTo>
                  <a:cubicBezTo>
                    <a:pt x="24654" y="11969"/>
                    <a:pt x="24617" y="12043"/>
                    <a:pt x="24599" y="12116"/>
                  </a:cubicBezTo>
                  <a:cubicBezTo>
                    <a:pt x="24599" y="11987"/>
                    <a:pt x="24599" y="11859"/>
                    <a:pt x="24581" y="11730"/>
                  </a:cubicBezTo>
                  <a:cubicBezTo>
                    <a:pt x="24581" y="11712"/>
                    <a:pt x="24581" y="11712"/>
                    <a:pt x="24599" y="11693"/>
                  </a:cubicBezTo>
                  <a:close/>
                  <a:moveTo>
                    <a:pt x="31870" y="12153"/>
                  </a:moveTo>
                  <a:lnTo>
                    <a:pt x="31870" y="12153"/>
                  </a:lnTo>
                  <a:cubicBezTo>
                    <a:pt x="31867" y="12159"/>
                    <a:pt x="31864" y="12165"/>
                    <a:pt x="31861" y="12171"/>
                  </a:cubicBezTo>
                  <a:lnTo>
                    <a:pt x="31861" y="12171"/>
                  </a:lnTo>
                  <a:cubicBezTo>
                    <a:pt x="31861" y="12162"/>
                    <a:pt x="31865" y="12157"/>
                    <a:pt x="31870" y="12153"/>
                  </a:cubicBezTo>
                  <a:close/>
                  <a:moveTo>
                    <a:pt x="25077" y="11160"/>
                  </a:moveTo>
                  <a:cubicBezTo>
                    <a:pt x="25169" y="11252"/>
                    <a:pt x="25279" y="11344"/>
                    <a:pt x="25353" y="11454"/>
                  </a:cubicBezTo>
                  <a:cubicBezTo>
                    <a:pt x="25298" y="11712"/>
                    <a:pt x="25206" y="11969"/>
                    <a:pt x="25077" y="12245"/>
                  </a:cubicBezTo>
                  <a:cubicBezTo>
                    <a:pt x="25077" y="12171"/>
                    <a:pt x="25077" y="12098"/>
                    <a:pt x="25095" y="12024"/>
                  </a:cubicBezTo>
                  <a:cubicBezTo>
                    <a:pt x="25095" y="11914"/>
                    <a:pt x="25095" y="11804"/>
                    <a:pt x="25077" y="11712"/>
                  </a:cubicBezTo>
                  <a:cubicBezTo>
                    <a:pt x="25040" y="11620"/>
                    <a:pt x="24967" y="11509"/>
                    <a:pt x="24893" y="11454"/>
                  </a:cubicBezTo>
                  <a:cubicBezTo>
                    <a:pt x="24911" y="11417"/>
                    <a:pt x="24948" y="11399"/>
                    <a:pt x="24985" y="11381"/>
                  </a:cubicBezTo>
                  <a:cubicBezTo>
                    <a:pt x="25022" y="11326"/>
                    <a:pt x="25059" y="11252"/>
                    <a:pt x="25077" y="11160"/>
                  </a:cubicBezTo>
                  <a:close/>
                  <a:moveTo>
                    <a:pt x="29967" y="11565"/>
                  </a:moveTo>
                  <a:cubicBezTo>
                    <a:pt x="29967" y="11620"/>
                    <a:pt x="29986" y="11675"/>
                    <a:pt x="30004" y="11730"/>
                  </a:cubicBezTo>
                  <a:cubicBezTo>
                    <a:pt x="30022" y="11767"/>
                    <a:pt x="30022" y="11822"/>
                    <a:pt x="30041" y="11859"/>
                  </a:cubicBezTo>
                  <a:cubicBezTo>
                    <a:pt x="30077" y="12024"/>
                    <a:pt x="30096" y="12190"/>
                    <a:pt x="30096" y="12373"/>
                  </a:cubicBezTo>
                  <a:lnTo>
                    <a:pt x="30059" y="12373"/>
                  </a:lnTo>
                  <a:cubicBezTo>
                    <a:pt x="30041" y="12318"/>
                    <a:pt x="30041" y="12263"/>
                    <a:pt x="30022" y="12208"/>
                  </a:cubicBezTo>
                  <a:cubicBezTo>
                    <a:pt x="30022" y="12024"/>
                    <a:pt x="30004" y="11859"/>
                    <a:pt x="29967" y="11693"/>
                  </a:cubicBezTo>
                  <a:cubicBezTo>
                    <a:pt x="29967" y="11638"/>
                    <a:pt x="29967" y="11601"/>
                    <a:pt x="29967" y="11565"/>
                  </a:cubicBezTo>
                  <a:close/>
                  <a:moveTo>
                    <a:pt x="30592" y="11565"/>
                  </a:moveTo>
                  <a:cubicBezTo>
                    <a:pt x="30592" y="11583"/>
                    <a:pt x="30611" y="11583"/>
                    <a:pt x="30611" y="11601"/>
                  </a:cubicBezTo>
                  <a:cubicBezTo>
                    <a:pt x="30611" y="11767"/>
                    <a:pt x="30629" y="11951"/>
                    <a:pt x="30629" y="12134"/>
                  </a:cubicBezTo>
                  <a:cubicBezTo>
                    <a:pt x="30592" y="12226"/>
                    <a:pt x="30555" y="12318"/>
                    <a:pt x="30537" y="12410"/>
                  </a:cubicBezTo>
                  <a:cubicBezTo>
                    <a:pt x="30500" y="12392"/>
                    <a:pt x="30464" y="12392"/>
                    <a:pt x="30427" y="12392"/>
                  </a:cubicBezTo>
                  <a:cubicBezTo>
                    <a:pt x="30427" y="12392"/>
                    <a:pt x="30427" y="12373"/>
                    <a:pt x="30427" y="12373"/>
                  </a:cubicBezTo>
                  <a:cubicBezTo>
                    <a:pt x="30427" y="12337"/>
                    <a:pt x="30445" y="12318"/>
                    <a:pt x="30464" y="12282"/>
                  </a:cubicBezTo>
                  <a:cubicBezTo>
                    <a:pt x="30482" y="12226"/>
                    <a:pt x="30519" y="12171"/>
                    <a:pt x="30537" y="12098"/>
                  </a:cubicBezTo>
                  <a:cubicBezTo>
                    <a:pt x="30555" y="12006"/>
                    <a:pt x="30555" y="11932"/>
                    <a:pt x="30555" y="11840"/>
                  </a:cubicBezTo>
                  <a:cubicBezTo>
                    <a:pt x="30574" y="11748"/>
                    <a:pt x="30574" y="11675"/>
                    <a:pt x="30592" y="11583"/>
                  </a:cubicBezTo>
                  <a:cubicBezTo>
                    <a:pt x="30592" y="11583"/>
                    <a:pt x="30592" y="11565"/>
                    <a:pt x="30592" y="11565"/>
                  </a:cubicBezTo>
                  <a:close/>
                  <a:moveTo>
                    <a:pt x="30905" y="11712"/>
                  </a:moveTo>
                  <a:cubicBezTo>
                    <a:pt x="30905" y="11877"/>
                    <a:pt x="30905" y="12024"/>
                    <a:pt x="30905" y="12190"/>
                  </a:cubicBezTo>
                  <a:cubicBezTo>
                    <a:pt x="30905" y="12263"/>
                    <a:pt x="30905" y="12355"/>
                    <a:pt x="30905" y="12429"/>
                  </a:cubicBezTo>
                  <a:lnTo>
                    <a:pt x="30721" y="12429"/>
                  </a:lnTo>
                  <a:cubicBezTo>
                    <a:pt x="30721" y="12373"/>
                    <a:pt x="30739" y="12318"/>
                    <a:pt x="30739" y="12263"/>
                  </a:cubicBezTo>
                  <a:cubicBezTo>
                    <a:pt x="30739" y="12208"/>
                    <a:pt x="30758" y="12153"/>
                    <a:pt x="30758" y="12098"/>
                  </a:cubicBezTo>
                  <a:cubicBezTo>
                    <a:pt x="30776" y="12079"/>
                    <a:pt x="30776" y="12043"/>
                    <a:pt x="30794" y="12006"/>
                  </a:cubicBezTo>
                  <a:cubicBezTo>
                    <a:pt x="30831" y="11914"/>
                    <a:pt x="30868" y="11822"/>
                    <a:pt x="30905" y="11712"/>
                  </a:cubicBezTo>
                  <a:close/>
                  <a:moveTo>
                    <a:pt x="31162" y="11895"/>
                  </a:moveTo>
                  <a:cubicBezTo>
                    <a:pt x="31162" y="12079"/>
                    <a:pt x="31144" y="12263"/>
                    <a:pt x="31125" y="12465"/>
                  </a:cubicBezTo>
                  <a:cubicBezTo>
                    <a:pt x="31089" y="12447"/>
                    <a:pt x="31052" y="12447"/>
                    <a:pt x="31015" y="12447"/>
                  </a:cubicBezTo>
                  <a:cubicBezTo>
                    <a:pt x="31070" y="12263"/>
                    <a:pt x="31125" y="12079"/>
                    <a:pt x="31162" y="11895"/>
                  </a:cubicBezTo>
                  <a:close/>
                  <a:moveTo>
                    <a:pt x="31493" y="10572"/>
                  </a:moveTo>
                  <a:cubicBezTo>
                    <a:pt x="31493" y="10645"/>
                    <a:pt x="31493" y="10719"/>
                    <a:pt x="31493" y="10792"/>
                  </a:cubicBezTo>
                  <a:cubicBezTo>
                    <a:pt x="31475" y="11050"/>
                    <a:pt x="31475" y="11307"/>
                    <a:pt x="31475" y="11546"/>
                  </a:cubicBezTo>
                  <a:cubicBezTo>
                    <a:pt x="31475" y="11859"/>
                    <a:pt x="31438" y="12171"/>
                    <a:pt x="31346" y="12465"/>
                  </a:cubicBezTo>
                  <a:cubicBezTo>
                    <a:pt x="31346" y="12484"/>
                    <a:pt x="31346" y="12484"/>
                    <a:pt x="31346" y="12484"/>
                  </a:cubicBezTo>
                  <a:cubicBezTo>
                    <a:pt x="31309" y="12484"/>
                    <a:pt x="31254" y="12465"/>
                    <a:pt x="31217" y="12465"/>
                  </a:cubicBezTo>
                  <a:cubicBezTo>
                    <a:pt x="31254" y="12226"/>
                    <a:pt x="31291" y="11969"/>
                    <a:pt x="31291" y="11730"/>
                  </a:cubicBezTo>
                  <a:cubicBezTo>
                    <a:pt x="31291" y="11620"/>
                    <a:pt x="31291" y="11528"/>
                    <a:pt x="31291" y="11417"/>
                  </a:cubicBezTo>
                  <a:cubicBezTo>
                    <a:pt x="31309" y="11381"/>
                    <a:pt x="31309" y="11326"/>
                    <a:pt x="31328" y="11270"/>
                  </a:cubicBezTo>
                  <a:cubicBezTo>
                    <a:pt x="31383" y="11050"/>
                    <a:pt x="31438" y="10811"/>
                    <a:pt x="31493" y="10572"/>
                  </a:cubicBezTo>
                  <a:close/>
                  <a:moveTo>
                    <a:pt x="31861" y="12171"/>
                  </a:moveTo>
                  <a:lnTo>
                    <a:pt x="31861" y="12171"/>
                  </a:lnTo>
                  <a:cubicBezTo>
                    <a:pt x="31830" y="12233"/>
                    <a:pt x="31799" y="12294"/>
                    <a:pt x="31769" y="12355"/>
                  </a:cubicBezTo>
                  <a:cubicBezTo>
                    <a:pt x="31750" y="12410"/>
                    <a:pt x="31714" y="12447"/>
                    <a:pt x="31695" y="12502"/>
                  </a:cubicBezTo>
                  <a:lnTo>
                    <a:pt x="31677" y="12521"/>
                  </a:lnTo>
                  <a:cubicBezTo>
                    <a:pt x="31622" y="12502"/>
                    <a:pt x="31585" y="12502"/>
                    <a:pt x="31548" y="12502"/>
                  </a:cubicBezTo>
                  <a:cubicBezTo>
                    <a:pt x="31585" y="12465"/>
                    <a:pt x="31622" y="12410"/>
                    <a:pt x="31677" y="12373"/>
                  </a:cubicBezTo>
                  <a:cubicBezTo>
                    <a:pt x="31732" y="12300"/>
                    <a:pt x="31806" y="12226"/>
                    <a:pt x="31861" y="12171"/>
                  </a:cubicBezTo>
                  <a:close/>
                  <a:moveTo>
                    <a:pt x="23882" y="10443"/>
                  </a:moveTo>
                  <a:cubicBezTo>
                    <a:pt x="23900" y="10443"/>
                    <a:pt x="23919" y="10480"/>
                    <a:pt x="23955" y="10480"/>
                  </a:cubicBezTo>
                  <a:cubicBezTo>
                    <a:pt x="23974" y="10498"/>
                    <a:pt x="23992" y="10517"/>
                    <a:pt x="24011" y="10535"/>
                  </a:cubicBezTo>
                  <a:cubicBezTo>
                    <a:pt x="24029" y="10572"/>
                    <a:pt x="24066" y="10609"/>
                    <a:pt x="24103" y="10664"/>
                  </a:cubicBezTo>
                  <a:cubicBezTo>
                    <a:pt x="24029" y="10627"/>
                    <a:pt x="23974" y="10590"/>
                    <a:pt x="23919" y="10572"/>
                  </a:cubicBezTo>
                  <a:cubicBezTo>
                    <a:pt x="23845" y="10572"/>
                    <a:pt x="23753" y="10572"/>
                    <a:pt x="23698" y="10590"/>
                  </a:cubicBezTo>
                  <a:cubicBezTo>
                    <a:pt x="23643" y="10627"/>
                    <a:pt x="23588" y="10682"/>
                    <a:pt x="23588" y="10737"/>
                  </a:cubicBezTo>
                  <a:cubicBezTo>
                    <a:pt x="23569" y="10811"/>
                    <a:pt x="23569" y="10866"/>
                    <a:pt x="23625" y="10921"/>
                  </a:cubicBezTo>
                  <a:cubicBezTo>
                    <a:pt x="23625" y="10939"/>
                    <a:pt x="23643" y="10958"/>
                    <a:pt x="23661" y="10958"/>
                  </a:cubicBezTo>
                  <a:cubicBezTo>
                    <a:pt x="23698" y="10976"/>
                    <a:pt x="23735" y="10976"/>
                    <a:pt x="23772" y="10976"/>
                  </a:cubicBezTo>
                  <a:cubicBezTo>
                    <a:pt x="23827" y="10958"/>
                    <a:pt x="23900" y="10939"/>
                    <a:pt x="23955" y="10921"/>
                  </a:cubicBezTo>
                  <a:cubicBezTo>
                    <a:pt x="24007" y="10908"/>
                    <a:pt x="24050" y="10895"/>
                    <a:pt x="24097" y="10895"/>
                  </a:cubicBezTo>
                  <a:cubicBezTo>
                    <a:pt x="24116" y="10895"/>
                    <a:pt x="24136" y="10897"/>
                    <a:pt x="24158" y="10903"/>
                  </a:cubicBezTo>
                  <a:cubicBezTo>
                    <a:pt x="24158" y="10958"/>
                    <a:pt x="24194" y="11031"/>
                    <a:pt x="24286" y="11087"/>
                  </a:cubicBezTo>
                  <a:cubicBezTo>
                    <a:pt x="24286" y="11105"/>
                    <a:pt x="24305" y="11123"/>
                    <a:pt x="24305" y="11142"/>
                  </a:cubicBezTo>
                  <a:lnTo>
                    <a:pt x="24305" y="11142"/>
                  </a:lnTo>
                  <a:cubicBezTo>
                    <a:pt x="24305" y="11123"/>
                    <a:pt x="24286" y="11123"/>
                    <a:pt x="24286" y="11105"/>
                  </a:cubicBezTo>
                  <a:cubicBezTo>
                    <a:pt x="24233" y="11073"/>
                    <a:pt x="24173" y="11053"/>
                    <a:pt x="24118" y="11053"/>
                  </a:cubicBezTo>
                  <a:cubicBezTo>
                    <a:pt x="24079" y="11053"/>
                    <a:pt x="24041" y="11063"/>
                    <a:pt x="24011" y="11087"/>
                  </a:cubicBezTo>
                  <a:cubicBezTo>
                    <a:pt x="23974" y="11087"/>
                    <a:pt x="23955" y="11123"/>
                    <a:pt x="23937" y="11142"/>
                  </a:cubicBezTo>
                  <a:cubicBezTo>
                    <a:pt x="23919" y="11215"/>
                    <a:pt x="23974" y="11270"/>
                    <a:pt x="24011" y="11326"/>
                  </a:cubicBezTo>
                  <a:cubicBezTo>
                    <a:pt x="24103" y="11417"/>
                    <a:pt x="24194" y="11509"/>
                    <a:pt x="24305" y="11546"/>
                  </a:cubicBezTo>
                  <a:cubicBezTo>
                    <a:pt x="24342" y="11546"/>
                    <a:pt x="24378" y="11565"/>
                    <a:pt x="24415" y="11565"/>
                  </a:cubicBezTo>
                  <a:cubicBezTo>
                    <a:pt x="24452" y="11583"/>
                    <a:pt x="24470" y="11583"/>
                    <a:pt x="24489" y="11601"/>
                  </a:cubicBezTo>
                  <a:cubicBezTo>
                    <a:pt x="24489" y="11620"/>
                    <a:pt x="24489" y="11638"/>
                    <a:pt x="24489" y="11656"/>
                  </a:cubicBezTo>
                  <a:cubicBezTo>
                    <a:pt x="24507" y="12024"/>
                    <a:pt x="24489" y="12392"/>
                    <a:pt x="24415" y="12741"/>
                  </a:cubicBezTo>
                  <a:lnTo>
                    <a:pt x="24029" y="12741"/>
                  </a:lnTo>
                  <a:cubicBezTo>
                    <a:pt x="24084" y="12649"/>
                    <a:pt x="24139" y="12521"/>
                    <a:pt x="24194" y="12373"/>
                  </a:cubicBezTo>
                  <a:cubicBezTo>
                    <a:pt x="24286" y="12079"/>
                    <a:pt x="24213" y="11969"/>
                    <a:pt x="24213" y="11969"/>
                  </a:cubicBezTo>
                  <a:cubicBezTo>
                    <a:pt x="24194" y="11914"/>
                    <a:pt x="24158" y="11877"/>
                    <a:pt x="24121" y="11877"/>
                  </a:cubicBezTo>
                  <a:cubicBezTo>
                    <a:pt x="24111" y="11874"/>
                    <a:pt x="24101" y="11872"/>
                    <a:pt x="24090" y="11872"/>
                  </a:cubicBezTo>
                  <a:cubicBezTo>
                    <a:pt x="24041" y="11872"/>
                    <a:pt x="23986" y="11905"/>
                    <a:pt x="23955" y="11951"/>
                  </a:cubicBezTo>
                  <a:cubicBezTo>
                    <a:pt x="23864" y="12043"/>
                    <a:pt x="23827" y="12171"/>
                    <a:pt x="23827" y="12300"/>
                  </a:cubicBezTo>
                  <a:cubicBezTo>
                    <a:pt x="23827" y="12410"/>
                    <a:pt x="23827" y="12539"/>
                    <a:pt x="23845" y="12668"/>
                  </a:cubicBezTo>
                  <a:cubicBezTo>
                    <a:pt x="23790" y="12539"/>
                    <a:pt x="23716" y="12410"/>
                    <a:pt x="23643" y="12282"/>
                  </a:cubicBezTo>
                  <a:cubicBezTo>
                    <a:pt x="23643" y="12263"/>
                    <a:pt x="23643" y="12263"/>
                    <a:pt x="23661" y="12245"/>
                  </a:cubicBezTo>
                  <a:cubicBezTo>
                    <a:pt x="23661" y="12245"/>
                    <a:pt x="23661" y="12226"/>
                    <a:pt x="23680" y="12208"/>
                  </a:cubicBezTo>
                  <a:lnTo>
                    <a:pt x="23680" y="12153"/>
                  </a:lnTo>
                  <a:cubicBezTo>
                    <a:pt x="23735" y="12024"/>
                    <a:pt x="23827" y="11804"/>
                    <a:pt x="23919" y="11675"/>
                  </a:cubicBezTo>
                  <a:cubicBezTo>
                    <a:pt x="24029" y="11473"/>
                    <a:pt x="23900" y="11326"/>
                    <a:pt x="23900" y="11326"/>
                  </a:cubicBezTo>
                  <a:cubicBezTo>
                    <a:pt x="23882" y="11307"/>
                    <a:pt x="23882" y="11289"/>
                    <a:pt x="23864" y="11270"/>
                  </a:cubicBezTo>
                  <a:cubicBezTo>
                    <a:pt x="23827" y="11252"/>
                    <a:pt x="23808" y="11234"/>
                    <a:pt x="23790" y="11234"/>
                  </a:cubicBezTo>
                  <a:cubicBezTo>
                    <a:pt x="23735" y="11234"/>
                    <a:pt x="23680" y="11270"/>
                    <a:pt x="23643" y="11289"/>
                  </a:cubicBezTo>
                  <a:cubicBezTo>
                    <a:pt x="23533" y="11399"/>
                    <a:pt x="23477" y="11528"/>
                    <a:pt x="23459" y="11675"/>
                  </a:cubicBezTo>
                  <a:cubicBezTo>
                    <a:pt x="23459" y="11712"/>
                    <a:pt x="23441" y="11748"/>
                    <a:pt x="23459" y="11785"/>
                  </a:cubicBezTo>
                  <a:cubicBezTo>
                    <a:pt x="23459" y="11804"/>
                    <a:pt x="23459" y="11840"/>
                    <a:pt x="23477" y="11877"/>
                  </a:cubicBezTo>
                  <a:cubicBezTo>
                    <a:pt x="23496" y="11914"/>
                    <a:pt x="23496" y="11969"/>
                    <a:pt x="23514" y="12006"/>
                  </a:cubicBezTo>
                  <a:cubicBezTo>
                    <a:pt x="23496" y="12006"/>
                    <a:pt x="23496" y="11987"/>
                    <a:pt x="23496" y="11987"/>
                  </a:cubicBezTo>
                  <a:cubicBezTo>
                    <a:pt x="23441" y="11895"/>
                    <a:pt x="23386" y="11804"/>
                    <a:pt x="23330" y="11712"/>
                  </a:cubicBezTo>
                  <a:cubicBezTo>
                    <a:pt x="23349" y="11675"/>
                    <a:pt x="23386" y="11583"/>
                    <a:pt x="23404" y="11491"/>
                  </a:cubicBezTo>
                  <a:cubicBezTo>
                    <a:pt x="23404" y="11473"/>
                    <a:pt x="23404" y="11436"/>
                    <a:pt x="23404" y="11417"/>
                  </a:cubicBezTo>
                  <a:cubicBezTo>
                    <a:pt x="23422" y="11381"/>
                    <a:pt x="23422" y="11362"/>
                    <a:pt x="23441" y="11344"/>
                  </a:cubicBezTo>
                  <a:cubicBezTo>
                    <a:pt x="23459" y="11270"/>
                    <a:pt x="23496" y="11197"/>
                    <a:pt x="23551" y="11105"/>
                  </a:cubicBezTo>
                  <a:cubicBezTo>
                    <a:pt x="23643" y="10903"/>
                    <a:pt x="23496" y="10829"/>
                    <a:pt x="23496" y="10829"/>
                  </a:cubicBezTo>
                  <a:cubicBezTo>
                    <a:pt x="23459" y="10774"/>
                    <a:pt x="23404" y="10756"/>
                    <a:pt x="23330" y="10756"/>
                  </a:cubicBezTo>
                  <a:cubicBezTo>
                    <a:pt x="23294" y="10756"/>
                    <a:pt x="23257" y="10756"/>
                    <a:pt x="23220" y="10774"/>
                  </a:cubicBezTo>
                  <a:cubicBezTo>
                    <a:pt x="23183" y="10811"/>
                    <a:pt x="23147" y="10848"/>
                    <a:pt x="23128" y="10903"/>
                  </a:cubicBezTo>
                  <a:cubicBezTo>
                    <a:pt x="23091" y="11068"/>
                    <a:pt x="23110" y="11234"/>
                    <a:pt x="23165" y="11381"/>
                  </a:cubicBezTo>
                  <a:cubicBezTo>
                    <a:pt x="23183" y="11399"/>
                    <a:pt x="23183" y="11454"/>
                    <a:pt x="23202" y="11509"/>
                  </a:cubicBezTo>
                  <a:cubicBezTo>
                    <a:pt x="23110" y="11381"/>
                    <a:pt x="23018" y="11252"/>
                    <a:pt x="22926" y="11123"/>
                  </a:cubicBezTo>
                  <a:cubicBezTo>
                    <a:pt x="22926" y="10939"/>
                    <a:pt x="22999" y="10700"/>
                    <a:pt x="23073" y="10590"/>
                  </a:cubicBezTo>
                  <a:cubicBezTo>
                    <a:pt x="23091" y="10553"/>
                    <a:pt x="23110" y="10535"/>
                    <a:pt x="23110" y="10498"/>
                  </a:cubicBezTo>
                  <a:cubicBezTo>
                    <a:pt x="23147" y="10517"/>
                    <a:pt x="23165" y="10553"/>
                    <a:pt x="23220" y="10553"/>
                  </a:cubicBezTo>
                  <a:cubicBezTo>
                    <a:pt x="23248" y="10563"/>
                    <a:pt x="23275" y="10567"/>
                    <a:pt x="23305" y="10567"/>
                  </a:cubicBezTo>
                  <a:cubicBezTo>
                    <a:pt x="23335" y="10567"/>
                    <a:pt x="23367" y="10563"/>
                    <a:pt x="23404" y="10553"/>
                  </a:cubicBezTo>
                  <a:cubicBezTo>
                    <a:pt x="23551" y="10535"/>
                    <a:pt x="23680" y="10461"/>
                    <a:pt x="23827" y="10443"/>
                  </a:cubicBezTo>
                  <a:close/>
                  <a:moveTo>
                    <a:pt x="24746" y="12006"/>
                  </a:moveTo>
                  <a:cubicBezTo>
                    <a:pt x="24764" y="12024"/>
                    <a:pt x="24764" y="12024"/>
                    <a:pt x="24783" y="12043"/>
                  </a:cubicBezTo>
                  <a:cubicBezTo>
                    <a:pt x="24801" y="12061"/>
                    <a:pt x="24820" y="12079"/>
                    <a:pt x="24838" y="12098"/>
                  </a:cubicBezTo>
                  <a:cubicBezTo>
                    <a:pt x="24856" y="12116"/>
                    <a:pt x="24875" y="12134"/>
                    <a:pt x="24893" y="12153"/>
                  </a:cubicBezTo>
                  <a:cubicBezTo>
                    <a:pt x="24911" y="12171"/>
                    <a:pt x="24948" y="12208"/>
                    <a:pt x="24967" y="12226"/>
                  </a:cubicBezTo>
                  <a:cubicBezTo>
                    <a:pt x="24985" y="12263"/>
                    <a:pt x="25003" y="12300"/>
                    <a:pt x="25022" y="12355"/>
                  </a:cubicBezTo>
                  <a:cubicBezTo>
                    <a:pt x="24967" y="12484"/>
                    <a:pt x="24893" y="12612"/>
                    <a:pt x="24801" y="12741"/>
                  </a:cubicBezTo>
                  <a:lnTo>
                    <a:pt x="24525" y="12741"/>
                  </a:lnTo>
                  <a:cubicBezTo>
                    <a:pt x="24525" y="12686"/>
                    <a:pt x="24544" y="12631"/>
                    <a:pt x="24562" y="12557"/>
                  </a:cubicBezTo>
                  <a:cubicBezTo>
                    <a:pt x="24617" y="12410"/>
                    <a:pt x="24691" y="12208"/>
                    <a:pt x="24746" y="12006"/>
                  </a:cubicBezTo>
                  <a:close/>
                  <a:moveTo>
                    <a:pt x="23183" y="12668"/>
                  </a:moveTo>
                  <a:lnTo>
                    <a:pt x="23183" y="12668"/>
                  </a:lnTo>
                  <a:cubicBezTo>
                    <a:pt x="23220" y="12704"/>
                    <a:pt x="23257" y="12741"/>
                    <a:pt x="23312" y="12760"/>
                  </a:cubicBezTo>
                  <a:lnTo>
                    <a:pt x="23202" y="12760"/>
                  </a:lnTo>
                  <a:cubicBezTo>
                    <a:pt x="23202" y="12741"/>
                    <a:pt x="23202" y="12704"/>
                    <a:pt x="23183" y="12668"/>
                  </a:cubicBezTo>
                  <a:close/>
                  <a:moveTo>
                    <a:pt x="22779" y="11105"/>
                  </a:moveTo>
                  <a:cubicBezTo>
                    <a:pt x="22834" y="11160"/>
                    <a:pt x="22871" y="11234"/>
                    <a:pt x="22908" y="11289"/>
                  </a:cubicBezTo>
                  <a:cubicBezTo>
                    <a:pt x="22871" y="11270"/>
                    <a:pt x="22834" y="11270"/>
                    <a:pt x="22816" y="11270"/>
                  </a:cubicBezTo>
                  <a:cubicBezTo>
                    <a:pt x="22797" y="11266"/>
                    <a:pt x="22778" y="11263"/>
                    <a:pt x="22758" y="11263"/>
                  </a:cubicBezTo>
                  <a:cubicBezTo>
                    <a:pt x="22698" y="11263"/>
                    <a:pt x="22636" y="11284"/>
                    <a:pt x="22595" y="11326"/>
                  </a:cubicBezTo>
                  <a:cubicBezTo>
                    <a:pt x="22577" y="11344"/>
                    <a:pt x="22558" y="11381"/>
                    <a:pt x="22558" y="11417"/>
                  </a:cubicBezTo>
                  <a:cubicBezTo>
                    <a:pt x="22558" y="11436"/>
                    <a:pt x="22558" y="11454"/>
                    <a:pt x="22558" y="11491"/>
                  </a:cubicBezTo>
                  <a:cubicBezTo>
                    <a:pt x="22558" y="11509"/>
                    <a:pt x="22577" y="11546"/>
                    <a:pt x="22595" y="11565"/>
                  </a:cubicBezTo>
                  <a:cubicBezTo>
                    <a:pt x="22637" y="11641"/>
                    <a:pt x="22695" y="11666"/>
                    <a:pt x="22756" y="11666"/>
                  </a:cubicBezTo>
                  <a:cubicBezTo>
                    <a:pt x="22828" y="11666"/>
                    <a:pt x="22903" y="11631"/>
                    <a:pt x="22963" y="11601"/>
                  </a:cubicBezTo>
                  <a:cubicBezTo>
                    <a:pt x="22981" y="11601"/>
                    <a:pt x="22999" y="11583"/>
                    <a:pt x="23018" y="11583"/>
                  </a:cubicBezTo>
                  <a:cubicBezTo>
                    <a:pt x="23018" y="11583"/>
                    <a:pt x="23036" y="11565"/>
                    <a:pt x="23055" y="11565"/>
                  </a:cubicBezTo>
                  <a:lnTo>
                    <a:pt x="23091" y="11565"/>
                  </a:lnTo>
                  <a:cubicBezTo>
                    <a:pt x="23147" y="11675"/>
                    <a:pt x="23220" y="11785"/>
                    <a:pt x="23294" y="11895"/>
                  </a:cubicBezTo>
                  <a:cubicBezTo>
                    <a:pt x="23257" y="11877"/>
                    <a:pt x="23220" y="11859"/>
                    <a:pt x="23183" y="11840"/>
                  </a:cubicBezTo>
                  <a:cubicBezTo>
                    <a:pt x="23165" y="11822"/>
                    <a:pt x="23147" y="11822"/>
                    <a:pt x="23128" y="11822"/>
                  </a:cubicBezTo>
                  <a:cubicBezTo>
                    <a:pt x="23122" y="11816"/>
                    <a:pt x="23114" y="11814"/>
                    <a:pt x="23105" y="11814"/>
                  </a:cubicBezTo>
                  <a:cubicBezTo>
                    <a:pt x="23087" y="11814"/>
                    <a:pt x="23067" y="11822"/>
                    <a:pt x="23055" y="11822"/>
                  </a:cubicBezTo>
                  <a:cubicBezTo>
                    <a:pt x="22999" y="11840"/>
                    <a:pt x="22944" y="11859"/>
                    <a:pt x="22908" y="11895"/>
                  </a:cubicBezTo>
                  <a:cubicBezTo>
                    <a:pt x="22889" y="11914"/>
                    <a:pt x="22871" y="11951"/>
                    <a:pt x="22871" y="11969"/>
                  </a:cubicBezTo>
                  <a:cubicBezTo>
                    <a:pt x="22852" y="12006"/>
                    <a:pt x="22852" y="12024"/>
                    <a:pt x="22834" y="12061"/>
                  </a:cubicBezTo>
                  <a:cubicBezTo>
                    <a:pt x="22834" y="12079"/>
                    <a:pt x="22834" y="12098"/>
                    <a:pt x="22852" y="12116"/>
                  </a:cubicBezTo>
                  <a:cubicBezTo>
                    <a:pt x="22852" y="12116"/>
                    <a:pt x="22852" y="12134"/>
                    <a:pt x="22871" y="12153"/>
                  </a:cubicBezTo>
                  <a:cubicBezTo>
                    <a:pt x="22917" y="12245"/>
                    <a:pt x="22990" y="12277"/>
                    <a:pt x="23064" y="12277"/>
                  </a:cubicBezTo>
                  <a:cubicBezTo>
                    <a:pt x="23137" y="12277"/>
                    <a:pt x="23211" y="12245"/>
                    <a:pt x="23257" y="12208"/>
                  </a:cubicBezTo>
                  <a:cubicBezTo>
                    <a:pt x="23275" y="12190"/>
                    <a:pt x="23312" y="12190"/>
                    <a:pt x="23330" y="12171"/>
                  </a:cubicBezTo>
                  <a:cubicBezTo>
                    <a:pt x="23367" y="12153"/>
                    <a:pt x="23422" y="12153"/>
                    <a:pt x="23441" y="12153"/>
                  </a:cubicBezTo>
                  <a:cubicBezTo>
                    <a:pt x="23533" y="12300"/>
                    <a:pt x="23606" y="12429"/>
                    <a:pt x="23680" y="12557"/>
                  </a:cubicBezTo>
                  <a:cubicBezTo>
                    <a:pt x="23643" y="12539"/>
                    <a:pt x="23588" y="12502"/>
                    <a:pt x="23551" y="12465"/>
                  </a:cubicBezTo>
                  <a:cubicBezTo>
                    <a:pt x="23533" y="12447"/>
                    <a:pt x="23496" y="12429"/>
                    <a:pt x="23477" y="12429"/>
                  </a:cubicBezTo>
                  <a:cubicBezTo>
                    <a:pt x="23422" y="12392"/>
                    <a:pt x="23367" y="12373"/>
                    <a:pt x="23312" y="12373"/>
                  </a:cubicBezTo>
                  <a:cubicBezTo>
                    <a:pt x="23302" y="12369"/>
                    <a:pt x="23290" y="12366"/>
                    <a:pt x="23276" y="12366"/>
                  </a:cubicBezTo>
                  <a:cubicBezTo>
                    <a:pt x="23238" y="12366"/>
                    <a:pt x="23192" y="12383"/>
                    <a:pt x="23165" y="12410"/>
                  </a:cubicBezTo>
                  <a:cubicBezTo>
                    <a:pt x="23128" y="12465"/>
                    <a:pt x="23128" y="12521"/>
                    <a:pt x="23147" y="12576"/>
                  </a:cubicBezTo>
                  <a:cubicBezTo>
                    <a:pt x="23147" y="12576"/>
                    <a:pt x="23147" y="12594"/>
                    <a:pt x="23147" y="12594"/>
                  </a:cubicBezTo>
                  <a:cubicBezTo>
                    <a:pt x="23116" y="12564"/>
                    <a:pt x="23074" y="12534"/>
                    <a:pt x="23030" y="12534"/>
                  </a:cubicBezTo>
                  <a:cubicBezTo>
                    <a:pt x="23020" y="12534"/>
                    <a:pt x="23010" y="12536"/>
                    <a:pt x="22999" y="12539"/>
                  </a:cubicBezTo>
                  <a:cubicBezTo>
                    <a:pt x="22999" y="12539"/>
                    <a:pt x="22995" y="12539"/>
                    <a:pt x="22988" y="12539"/>
                  </a:cubicBezTo>
                  <a:cubicBezTo>
                    <a:pt x="22946" y="12539"/>
                    <a:pt x="22800" y="12552"/>
                    <a:pt x="22816" y="12741"/>
                  </a:cubicBezTo>
                  <a:cubicBezTo>
                    <a:pt x="22816" y="12760"/>
                    <a:pt x="22834" y="12760"/>
                    <a:pt x="22834" y="12778"/>
                  </a:cubicBezTo>
                  <a:lnTo>
                    <a:pt x="22650" y="12778"/>
                  </a:lnTo>
                  <a:cubicBezTo>
                    <a:pt x="22650" y="12760"/>
                    <a:pt x="22650" y="12760"/>
                    <a:pt x="22632" y="12741"/>
                  </a:cubicBezTo>
                  <a:cubicBezTo>
                    <a:pt x="22613" y="12668"/>
                    <a:pt x="22613" y="12576"/>
                    <a:pt x="22632" y="12502"/>
                  </a:cubicBezTo>
                  <a:cubicBezTo>
                    <a:pt x="22650" y="12410"/>
                    <a:pt x="22705" y="12337"/>
                    <a:pt x="22705" y="12263"/>
                  </a:cubicBezTo>
                  <a:cubicBezTo>
                    <a:pt x="22724" y="12153"/>
                    <a:pt x="22687" y="11969"/>
                    <a:pt x="22595" y="11895"/>
                  </a:cubicBezTo>
                  <a:cubicBezTo>
                    <a:pt x="22558" y="11859"/>
                    <a:pt x="22521" y="11859"/>
                    <a:pt x="22485" y="11859"/>
                  </a:cubicBezTo>
                  <a:cubicBezTo>
                    <a:pt x="22393" y="11877"/>
                    <a:pt x="22338" y="11932"/>
                    <a:pt x="22301" y="11987"/>
                  </a:cubicBezTo>
                  <a:cubicBezTo>
                    <a:pt x="22282" y="12043"/>
                    <a:pt x="22264" y="12079"/>
                    <a:pt x="22264" y="12134"/>
                  </a:cubicBezTo>
                  <a:cubicBezTo>
                    <a:pt x="22264" y="12153"/>
                    <a:pt x="22264" y="12171"/>
                    <a:pt x="22264" y="12171"/>
                  </a:cubicBezTo>
                  <a:cubicBezTo>
                    <a:pt x="22227" y="12098"/>
                    <a:pt x="22191" y="12043"/>
                    <a:pt x="22154" y="11969"/>
                  </a:cubicBezTo>
                  <a:cubicBezTo>
                    <a:pt x="22154" y="11748"/>
                    <a:pt x="22319" y="11583"/>
                    <a:pt x="22393" y="11399"/>
                  </a:cubicBezTo>
                  <a:cubicBezTo>
                    <a:pt x="22411" y="11326"/>
                    <a:pt x="22430" y="11234"/>
                    <a:pt x="22411" y="11160"/>
                  </a:cubicBezTo>
                  <a:cubicBezTo>
                    <a:pt x="22485" y="11142"/>
                    <a:pt x="22540" y="11105"/>
                    <a:pt x="22577" y="11105"/>
                  </a:cubicBezTo>
                  <a:cubicBezTo>
                    <a:pt x="22601" y="11111"/>
                    <a:pt x="22630" y="11113"/>
                    <a:pt x="22658" y="11113"/>
                  </a:cubicBezTo>
                  <a:cubicBezTo>
                    <a:pt x="22713" y="11113"/>
                    <a:pt x="22767" y="11105"/>
                    <a:pt x="22779" y="11105"/>
                  </a:cubicBezTo>
                  <a:close/>
                  <a:moveTo>
                    <a:pt x="2997" y="1"/>
                  </a:moveTo>
                  <a:lnTo>
                    <a:pt x="2997" y="1"/>
                  </a:lnTo>
                  <a:cubicBezTo>
                    <a:pt x="2593" y="607"/>
                    <a:pt x="2409" y="1453"/>
                    <a:pt x="2482" y="2188"/>
                  </a:cubicBezTo>
                  <a:cubicBezTo>
                    <a:pt x="2519" y="2648"/>
                    <a:pt x="2648" y="3089"/>
                    <a:pt x="2629" y="3549"/>
                  </a:cubicBezTo>
                  <a:cubicBezTo>
                    <a:pt x="2593" y="4248"/>
                    <a:pt x="2225" y="4873"/>
                    <a:pt x="1949" y="5534"/>
                  </a:cubicBezTo>
                  <a:cubicBezTo>
                    <a:pt x="1784" y="5939"/>
                    <a:pt x="1655" y="6362"/>
                    <a:pt x="1563" y="6803"/>
                  </a:cubicBezTo>
                  <a:cubicBezTo>
                    <a:pt x="1434" y="6803"/>
                    <a:pt x="1306" y="6785"/>
                    <a:pt x="1195" y="6766"/>
                  </a:cubicBezTo>
                  <a:lnTo>
                    <a:pt x="0" y="18532"/>
                  </a:lnTo>
                  <a:lnTo>
                    <a:pt x="43645" y="22944"/>
                  </a:lnTo>
                  <a:lnTo>
                    <a:pt x="44601" y="13605"/>
                  </a:lnTo>
                  <a:cubicBezTo>
                    <a:pt x="42726" y="12907"/>
                    <a:pt x="40042" y="13164"/>
                    <a:pt x="38020" y="12962"/>
                  </a:cubicBezTo>
                  <a:cubicBezTo>
                    <a:pt x="35997" y="12760"/>
                    <a:pt x="34012" y="12741"/>
                    <a:pt x="31953" y="12539"/>
                  </a:cubicBezTo>
                  <a:cubicBezTo>
                    <a:pt x="32081" y="12465"/>
                    <a:pt x="32210" y="12373"/>
                    <a:pt x="32320" y="12282"/>
                  </a:cubicBezTo>
                  <a:cubicBezTo>
                    <a:pt x="32339" y="12245"/>
                    <a:pt x="32376" y="12226"/>
                    <a:pt x="32394" y="12190"/>
                  </a:cubicBezTo>
                  <a:cubicBezTo>
                    <a:pt x="32559" y="12043"/>
                    <a:pt x="32743" y="11859"/>
                    <a:pt x="32743" y="11638"/>
                  </a:cubicBezTo>
                  <a:cubicBezTo>
                    <a:pt x="32743" y="11620"/>
                    <a:pt x="32725" y="11583"/>
                    <a:pt x="32706" y="11583"/>
                  </a:cubicBezTo>
                  <a:lnTo>
                    <a:pt x="32688" y="11583"/>
                  </a:lnTo>
                  <a:cubicBezTo>
                    <a:pt x="32670" y="11583"/>
                    <a:pt x="32651" y="11620"/>
                    <a:pt x="32651" y="11638"/>
                  </a:cubicBezTo>
                  <a:cubicBezTo>
                    <a:pt x="32633" y="11822"/>
                    <a:pt x="32467" y="11987"/>
                    <a:pt x="32320" y="12116"/>
                  </a:cubicBezTo>
                  <a:cubicBezTo>
                    <a:pt x="32284" y="12153"/>
                    <a:pt x="32265" y="12171"/>
                    <a:pt x="32247" y="12190"/>
                  </a:cubicBezTo>
                  <a:cubicBezTo>
                    <a:pt x="32118" y="12318"/>
                    <a:pt x="31971" y="12410"/>
                    <a:pt x="31824" y="12502"/>
                  </a:cubicBezTo>
                  <a:cubicBezTo>
                    <a:pt x="31953" y="12282"/>
                    <a:pt x="32081" y="12043"/>
                    <a:pt x="32192" y="11804"/>
                  </a:cubicBezTo>
                  <a:lnTo>
                    <a:pt x="32210" y="11804"/>
                  </a:lnTo>
                  <a:cubicBezTo>
                    <a:pt x="32284" y="11730"/>
                    <a:pt x="32357" y="11656"/>
                    <a:pt x="32431" y="11565"/>
                  </a:cubicBezTo>
                  <a:cubicBezTo>
                    <a:pt x="32651" y="11234"/>
                    <a:pt x="32909" y="10811"/>
                    <a:pt x="32964" y="10370"/>
                  </a:cubicBezTo>
                  <a:cubicBezTo>
                    <a:pt x="33019" y="9983"/>
                    <a:pt x="32927" y="9616"/>
                    <a:pt x="32835" y="9266"/>
                  </a:cubicBezTo>
                  <a:cubicBezTo>
                    <a:pt x="32780" y="9009"/>
                    <a:pt x="32725" y="8752"/>
                    <a:pt x="32706" y="8476"/>
                  </a:cubicBezTo>
                  <a:cubicBezTo>
                    <a:pt x="32706" y="8458"/>
                    <a:pt x="32688" y="8421"/>
                    <a:pt x="32651" y="8421"/>
                  </a:cubicBezTo>
                  <a:cubicBezTo>
                    <a:pt x="32633" y="8421"/>
                    <a:pt x="32596" y="8458"/>
                    <a:pt x="32615" y="8476"/>
                  </a:cubicBezTo>
                  <a:cubicBezTo>
                    <a:pt x="32615" y="8752"/>
                    <a:pt x="32670" y="9027"/>
                    <a:pt x="32743" y="9285"/>
                  </a:cubicBezTo>
                  <a:cubicBezTo>
                    <a:pt x="32817" y="9653"/>
                    <a:pt x="32909" y="9983"/>
                    <a:pt x="32854" y="10351"/>
                  </a:cubicBezTo>
                  <a:cubicBezTo>
                    <a:pt x="32800" y="10763"/>
                    <a:pt x="32554" y="11176"/>
                    <a:pt x="32354" y="11469"/>
                  </a:cubicBezTo>
                  <a:lnTo>
                    <a:pt x="32354" y="11469"/>
                  </a:lnTo>
                  <a:cubicBezTo>
                    <a:pt x="32356" y="11464"/>
                    <a:pt x="32357" y="11459"/>
                    <a:pt x="32357" y="11454"/>
                  </a:cubicBezTo>
                  <a:lnTo>
                    <a:pt x="32394" y="11381"/>
                  </a:lnTo>
                  <a:cubicBezTo>
                    <a:pt x="32486" y="11160"/>
                    <a:pt x="32559" y="10939"/>
                    <a:pt x="32633" y="10700"/>
                  </a:cubicBezTo>
                  <a:cubicBezTo>
                    <a:pt x="32633" y="10664"/>
                    <a:pt x="32651" y="10627"/>
                    <a:pt x="32670" y="10590"/>
                  </a:cubicBezTo>
                  <a:cubicBezTo>
                    <a:pt x="32688" y="10498"/>
                    <a:pt x="32725" y="10388"/>
                    <a:pt x="32725" y="10296"/>
                  </a:cubicBezTo>
                  <a:cubicBezTo>
                    <a:pt x="32725" y="10259"/>
                    <a:pt x="32706" y="10241"/>
                    <a:pt x="32670" y="10241"/>
                  </a:cubicBezTo>
                  <a:cubicBezTo>
                    <a:pt x="32651" y="10241"/>
                    <a:pt x="32615" y="10259"/>
                    <a:pt x="32615" y="10296"/>
                  </a:cubicBezTo>
                  <a:cubicBezTo>
                    <a:pt x="32615" y="10370"/>
                    <a:pt x="32596" y="10461"/>
                    <a:pt x="32559" y="10553"/>
                  </a:cubicBezTo>
                  <a:cubicBezTo>
                    <a:pt x="32541" y="10590"/>
                    <a:pt x="32541" y="10627"/>
                    <a:pt x="32523" y="10664"/>
                  </a:cubicBezTo>
                  <a:cubicBezTo>
                    <a:pt x="32523" y="10682"/>
                    <a:pt x="32523" y="10682"/>
                    <a:pt x="32504" y="10700"/>
                  </a:cubicBezTo>
                  <a:cubicBezTo>
                    <a:pt x="32596" y="10259"/>
                    <a:pt x="32651" y="9800"/>
                    <a:pt x="32651" y="9322"/>
                  </a:cubicBezTo>
                  <a:cubicBezTo>
                    <a:pt x="32651" y="9285"/>
                    <a:pt x="32633" y="9266"/>
                    <a:pt x="32596" y="9266"/>
                  </a:cubicBezTo>
                  <a:cubicBezTo>
                    <a:pt x="32559" y="9266"/>
                    <a:pt x="32541" y="9285"/>
                    <a:pt x="32541" y="9322"/>
                  </a:cubicBezTo>
                  <a:cubicBezTo>
                    <a:pt x="32541" y="10167"/>
                    <a:pt x="32394" y="10995"/>
                    <a:pt x="32118" y="11620"/>
                  </a:cubicBezTo>
                  <a:cubicBezTo>
                    <a:pt x="32100" y="11675"/>
                    <a:pt x="32081" y="11748"/>
                    <a:pt x="32045" y="11804"/>
                  </a:cubicBezTo>
                  <a:cubicBezTo>
                    <a:pt x="32045" y="11804"/>
                    <a:pt x="32026" y="11804"/>
                    <a:pt x="32026" y="11822"/>
                  </a:cubicBezTo>
                  <a:cubicBezTo>
                    <a:pt x="31934" y="11895"/>
                    <a:pt x="31861" y="12006"/>
                    <a:pt x="31787" y="12098"/>
                  </a:cubicBezTo>
                  <a:cubicBezTo>
                    <a:pt x="31750" y="12116"/>
                    <a:pt x="31714" y="12153"/>
                    <a:pt x="31695" y="12190"/>
                  </a:cubicBezTo>
                  <a:lnTo>
                    <a:pt x="31732" y="12098"/>
                  </a:lnTo>
                  <a:cubicBezTo>
                    <a:pt x="31879" y="11785"/>
                    <a:pt x="32008" y="11509"/>
                    <a:pt x="32081" y="11178"/>
                  </a:cubicBezTo>
                  <a:cubicBezTo>
                    <a:pt x="32247" y="10498"/>
                    <a:pt x="32339" y="9763"/>
                    <a:pt x="32339" y="8844"/>
                  </a:cubicBezTo>
                  <a:cubicBezTo>
                    <a:pt x="32339" y="8825"/>
                    <a:pt x="32320" y="8807"/>
                    <a:pt x="32284" y="8807"/>
                  </a:cubicBezTo>
                  <a:cubicBezTo>
                    <a:pt x="32247" y="8807"/>
                    <a:pt x="32228" y="8825"/>
                    <a:pt x="32228" y="8844"/>
                  </a:cubicBezTo>
                  <a:cubicBezTo>
                    <a:pt x="32228" y="9744"/>
                    <a:pt x="32137" y="10480"/>
                    <a:pt x="31971" y="11160"/>
                  </a:cubicBezTo>
                  <a:cubicBezTo>
                    <a:pt x="31898" y="11473"/>
                    <a:pt x="31769" y="11748"/>
                    <a:pt x="31640" y="12043"/>
                  </a:cubicBezTo>
                  <a:lnTo>
                    <a:pt x="31585" y="12153"/>
                  </a:lnTo>
                  <a:cubicBezTo>
                    <a:pt x="31567" y="12190"/>
                    <a:pt x="31548" y="12226"/>
                    <a:pt x="31530" y="12263"/>
                  </a:cubicBezTo>
                  <a:cubicBezTo>
                    <a:pt x="31567" y="12116"/>
                    <a:pt x="31585" y="11969"/>
                    <a:pt x="31622" y="11822"/>
                  </a:cubicBezTo>
                  <a:cubicBezTo>
                    <a:pt x="31842" y="10995"/>
                    <a:pt x="31861" y="10167"/>
                    <a:pt x="31879" y="9395"/>
                  </a:cubicBezTo>
                  <a:cubicBezTo>
                    <a:pt x="31879" y="9358"/>
                    <a:pt x="31842" y="9340"/>
                    <a:pt x="31824" y="9340"/>
                  </a:cubicBezTo>
                  <a:cubicBezTo>
                    <a:pt x="31787" y="9340"/>
                    <a:pt x="31769" y="9358"/>
                    <a:pt x="31769" y="9395"/>
                  </a:cubicBezTo>
                  <a:cubicBezTo>
                    <a:pt x="31769" y="10075"/>
                    <a:pt x="31750" y="10811"/>
                    <a:pt x="31585" y="11528"/>
                  </a:cubicBezTo>
                  <a:cubicBezTo>
                    <a:pt x="31585" y="11289"/>
                    <a:pt x="31585" y="11031"/>
                    <a:pt x="31585" y="10792"/>
                  </a:cubicBezTo>
                  <a:cubicBezTo>
                    <a:pt x="31585" y="10682"/>
                    <a:pt x="31585" y="10553"/>
                    <a:pt x="31585" y="10443"/>
                  </a:cubicBezTo>
                  <a:cubicBezTo>
                    <a:pt x="31603" y="10278"/>
                    <a:pt x="31585" y="10131"/>
                    <a:pt x="31567" y="9983"/>
                  </a:cubicBezTo>
                  <a:cubicBezTo>
                    <a:pt x="31567" y="9965"/>
                    <a:pt x="31567" y="9947"/>
                    <a:pt x="31567" y="9910"/>
                  </a:cubicBezTo>
                  <a:cubicBezTo>
                    <a:pt x="31585" y="9855"/>
                    <a:pt x="31585" y="9781"/>
                    <a:pt x="31603" y="9726"/>
                  </a:cubicBezTo>
                  <a:cubicBezTo>
                    <a:pt x="31659" y="9524"/>
                    <a:pt x="31695" y="9303"/>
                    <a:pt x="31695" y="9083"/>
                  </a:cubicBezTo>
                  <a:cubicBezTo>
                    <a:pt x="31695" y="9064"/>
                    <a:pt x="31659" y="9046"/>
                    <a:pt x="31640" y="9046"/>
                  </a:cubicBezTo>
                  <a:cubicBezTo>
                    <a:pt x="31603" y="9046"/>
                    <a:pt x="31585" y="9064"/>
                    <a:pt x="31585" y="9101"/>
                  </a:cubicBezTo>
                  <a:cubicBezTo>
                    <a:pt x="31585" y="9248"/>
                    <a:pt x="31567" y="9395"/>
                    <a:pt x="31530" y="9542"/>
                  </a:cubicBezTo>
                  <a:cubicBezTo>
                    <a:pt x="31511" y="9432"/>
                    <a:pt x="31493" y="9340"/>
                    <a:pt x="31475" y="9230"/>
                  </a:cubicBezTo>
                  <a:cubicBezTo>
                    <a:pt x="31456" y="9175"/>
                    <a:pt x="31456" y="9119"/>
                    <a:pt x="31438" y="9046"/>
                  </a:cubicBezTo>
                  <a:cubicBezTo>
                    <a:pt x="31420" y="8991"/>
                    <a:pt x="31401" y="8917"/>
                    <a:pt x="31401" y="8862"/>
                  </a:cubicBezTo>
                  <a:cubicBezTo>
                    <a:pt x="31364" y="8752"/>
                    <a:pt x="31328" y="8660"/>
                    <a:pt x="31328" y="8568"/>
                  </a:cubicBezTo>
                  <a:cubicBezTo>
                    <a:pt x="31328" y="8531"/>
                    <a:pt x="31309" y="8513"/>
                    <a:pt x="31272" y="8513"/>
                  </a:cubicBezTo>
                  <a:cubicBezTo>
                    <a:pt x="31254" y="8513"/>
                    <a:pt x="31217" y="8531"/>
                    <a:pt x="31217" y="8549"/>
                  </a:cubicBezTo>
                  <a:cubicBezTo>
                    <a:pt x="31217" y="8660"/>
                    <a:pt x="31254" y="8788"/>
                    <a:pt x="31291" y="8899"/>
                  </a:cubicBezTo>
                  <a:cubicBezTo>
                    <a:pt x="31309" y="8954"/>
                    <a:pt x="31328" y="9009"/>
                    <a:pt x="31328" y="9064"/>
                  </a:cubicBezTo>
                  <a:cubicBezTo>
                    <a:pt x="31346" y="9138"/>
                    <a:pt x="31364" y="9193"/>
                    <a:pt x="31364" y="9266"/>
                  </a:cubicBezTo>
                  <a:cubicBezTo>
                    <a:pt x="31401" y="9414"/>
                    <a:pt x="31438" y="9579"/>
                    <a:pt x="31456" y="9726"/>
                  </a:cubicBezTo>
                  <a:cubicBezTo>
                    <a:pt x="31456" y="9800"/>
                    <a:pt x="31456" y="9855"/>
                    <a:pt x="31456" y="9910"/>
                  </a:cubicBezTo>
                  <a:cubicBezTo>
                    <a:pt x="31438" y="10002"/>
                    <a:pt x="31420" y="10094"/>
                    <a:pt x="31420" y="10204"/>
                  </a:cubicBezTo>
                  <a:cubicBezTo>
                    <a:pt x="31401" y="10443"/>
                    <a:pt x="31364" y="10664"/>
                    <a:pt x="31309" y="10903"/>
                  </a:cubicBezTo>
                  <a:cubicBezTo>
                    <a:pt x="31309" y="10884"/>
                    <a:pt x="31309" y="10848"/>
                    <a:pt x="31309" y="10829"/>
                  </a:cubicBezTo>
                  <a:cubicBezTo>
                    <a:pt x="31328" y="10553"/>
                    <a:pt x="31328" y="10278"/>
                    <a:pt x="31346" y="10002"/>
                  </a:cubicBezTo>
                  <a:cubicBezTo>
                    <a:pt x="31346" y="9965"/>
                    <a:pt x="31309" y="9947"/>
                    <a:pt x="31291" y="9947"/>
                  </a:cubicBezTo>
                  <a:cubicBezTo>
                    <a:pt x="31254" y="9947"/>
                    <a:pt x="31236" y="9965"/>
                    <a:pt x="31236" y="10002"/>
                  </a:cubicBezTo>
                  <a:cubicBezTo>
                    <a:pt x="31236" y="10278"/>
                    <a:pt x="31217" y="10553"/>
                    <a:pt x="31199" y="10829"/>
                  </a:cubicBezTo>
                  <a:cubicBezTo>
                    <a:pt x="31199" y="11013"/>
                    <a:pt x="31181" y="11215"/>
                    <a:pt x="31181" y="11417"/>
                  </a:cubicBezTo>
                  <a:cubicBezTo>
                    <a:pt x="31162" y="11454"/>
                    <a:pt x="31162" y="11509"/>
                    <a:pt x="31144" y="11565"/>
                  </a:cubicBezTo>
                  <a:cubicBezTo>
                    <a:pt x="31107" y="11748"/>
                    <a:pt x="31052" y="11914"/>
                    <a:pt x="31015" y="12079"/>
                  </a:cubicBezTo>
                  <a:cubicBezTo>
                    <a:pt x="31015" y="11804"/>
                    <a:pt x="31033" y="11528"/>
                    <a:pt x="31033" y="11252"/>
                  </a:cubicBezTo>
                  <a:cubicBezTo>
                    <a:pt x="31089" y="11013"/>
                    <a:pt x="31125" y="10756"/>
                    <a:pt x="31125" y="10480"/>
                  </a:cubicBezTo>
                  <a:cubicBezTo>
                    <a:pt x="31125" y="10370"/>
                    <a:pt x="31125" y="10278"/>
                    <a:pt x="31125" y="10167"/>
                  </a:cubicBezTo>
                  <a:cubicBezTo>
                    <a:pt x="31125" y="9965"/>
                    <a:pt x="31125" y="9763"/>
                    <a:pt x="31125" y="9579"/>
                  </a:cubicBezTo>
                  <a:cubicBezTo>
                    <a:pt x="31125" y="9524"/>
                    <a:pt x="31125" y="9469"/>
                    <a:pt x="31144" y="9414"/>
                  </a:cubicBezTo>
                  <a:cubicBezTo>
                    <a:pt x="31144" y="9340"/>
                    <a:pt x="31162" y="9248"/>
                    <a:pt x="31162" y="9175"/>
                  </a:cubicBezTo>
                  <a:cubicBezTo>
                    <a:pt x="31162" y="9138"/>
                    <a:pt x="31125" y="9119"/>
                    <a:pt x="31107" y="9119"/>
                  </a:cubicBezTo>
                  <a:cubicBezTo>
                    <a:pt x="31070" y="9119"/>
                    <a:pt x="31052" y="9156"/>
                    <a:pt x="31052" y="9175"/>
                  </a:cubicBezTo>
                  <a:cubicBezTo>
                    <a:pt x="31052" y="9248"/>
                    <a:pt x="31052" y="9322"/>
                    <a:pt x="31033" y="9395"/>
                  </a:cubicBezTo>
                  <a:cubicBezTo>
                    <a:pt x="31033" y="9450"/>
                    <a:pt x="31015" y="9505"/>
                    <a:pt x="31015" y="9561"/>
                  </a:cubicBezTo>
                  <a:cubicBezTo>
                    <a:pt x="31015" y="9634"/>
                    <a:pt x="31015" y="9689"/>
                    <a:pt x="31015" y="9744"/>
                  </a:cubicBezTo>
                  <a:cubicBezTo>
                    <a:pt x="31015" y="9763"/>
                    <a:pt x="30997" y="9763"/>
                    <a:pt x="30997" y="9781"/>
                  </a:cubicBezTo>
                  <a:cubicBezTo>
                    <a:pt x="30997" y="10167"/>
                    <a:pt x="30978" y="10572"/>
                    <a:pt x="30942" y="10958"/>
                  </a:cubicBezTo>
                  <a:cubicBezTo>
                    <a:pt x="30942" y="11050"/>
                    <a:pt x="30942" y="11142"/>
                    <a:pt x="30942" y="11234"/>
                  </a:cubicBezTo>
                  <a:cubicBezTo>
                    <a:pt x="30905" y="11399"/>
                    <a:pt x="30850" y="11546"/>
                    <a:pt x="30813" y="11693"/>
                  </a:cubicBezTo>
                  <a:cubicBezTo>
                    <a:pt x="30831" y="11473"/>
                    <a:pt x="30850" y="11270"/>
                    <a:pt x="30850" y="11050"/>
                  </a:cubicBezTo>
                  <a:cubicBezTo>
                    <a:pt x="30850" y="10995"/>
                    <a:pt x="30850" y="10939"/>
                    <a:pt x="30850" y="10866"/>
                  </a:cubicBezTo>
                  <a:cubicBezTo>
                    <a:pt x="30850" y="10572"/>
                    <a:pt x="30850" y="10241"/>
                    <a:pt x="30776" y="9947"/>
                  </a:cubicBezTo>
                  <a:cubicBezTo>
                    <a:pt x="30813" y="9671"/>
                    <a:pt x="30831" y="9358"/>
                    <a:pt x="30850" y="9009"/>
                  </a:cubicBezTo>
                  <a:cubicBezTo>
                    <a:pt x="30850" y="8972"/>
                    <a:pt x="30813" y="8954"/>
                    <a:pt x="30794" y="8954"/>
                  </a:cubicBezTo>
                  <a:cubicBezTo>
                    <a:pt x="30758" y="8954"/>
                    <a:pt x="30739" y="8972"/>
                    <a:pt x="30739" y="9009"/>
                  </a:cubicBezTo>
                  <a:cubicBezTo>
                    <a:pt x="30739" y="9230"/>
                    <a:pt x="30721" y="9450"/>
                    <a:pt x="30703" y="9653"/>
                  </a:cubicBezTo>
                  <a:cubicBezTo>
                    <a:pt x="30647" y="9432"/>
                    <a:pt x="30592" y="9193"/>
                    <a:pt x="30537" y="8972"/>
                  </a:cubicBezTo>
                  <a:cubicBezTo>
                    <a:pt x="30537" y="8899"/>
                    <a:pt x="30519" y="8825"/>
                    <a:pt x="30500" y="8752"/>
                  </a:cubicBezTo>
                  <a:cubicBezTo>
                    <a:pt x="30482" y="8678"/>
                    <a:pt x="30445" y="8586"/>
                    <a:pt x="30427" y="8513"/>
                  </a:cubicBezTo>
                  <a:cubicBezTo>
                    <a:pt x="30372" y="8366"/>
                    <a:pt x="30316" y="8237"/>
                    <a:pt x="30335" y="8090"/>
                  </a:cubicBezTo>
                  <a:cubicBezTo>
                    <a:pt x="30335" y="8072"/>
                    <a:pt x="30316" y="8035"/>
                    <a:pt x="30280" y="8035"/>
                  </a:cubicBezTo>
                  <a:cubicBezTo>
                    <a:pt x="30243" y="8035"/>
                    <a:pt x="30225" y="8053"/>
                    <a:pt x="30225" y="8090"/>
                  </a:cubicBezTo>
                  <a:cubicBezTo>
                    <a:pt x="30206" y="8255"/>
                    <a:pt x="30261" y="8402"/>
                    <a:pt x="30316" y="8549"/>
                  </a:cubicBezTo>
                  <a:cubicBezTo>
                    <a:pt x="30353" y="8623"/>
                    <a:pt x="30372" y="8697"/>
                    <a:pt x="30390" y="8788"/>
                  </a:cubicBezTo>
                  <a:cubicBezTo>
                    <a:pt x="30408" y="8844"/>
                    <a:pt x="30427" y="8917"/>
                    <a:pt x="30445" y="8991"/>
                  </a:cubicBezTo>
                  <a:cubicBezTo>
                    <a:pt x="30500" y="9285"/>
                    <a:pt x="30555" y="9579"/>
                    <a:pt x="30647" y="9855"/>
                  </a:cubicBezTo>
                  <a:cubicBezTo>
                    <a:pt x="30666" y="9892"/>
                    <a:pt x="30666" y="9928"/>
                    <a:pt x="30666" y="9947"/>
                  </a:cubicBezTo>
                  <a:cubicBezTo>
                    <a:pt x="30666" y="10002"/>
                    <a:pt x="30666" y="10039"/>
                    <a:pt x="30666" y="10075"/>
                  </a:cubicBezTo>
                  <a:cubicBezTo>
                    <a:pt x="30647" y="10149"/>
                    <a:pt x="30629" y="10241"/>
                    <a:pt x="30611" y="10314"/>
                  </a:cubicBezTo>
                  <a:cubicBezTo>
                    <a:pt x="30611" y="10388"/>
                    <a:pt x="30592" y="10443"/>
                    <a:pt x="30574" y="10498"/>
                  </a:cubicBezTo>
                  <a:cubicBezTo>
                    <a:pt x="30574" y="10480"/>
                    <a:pt x="30574" y="10443"/>
                    <a:pt x="30574" y="10425"/>
                  </a:cubicBezTo>
                  <a:cubicBezTo>
                    <a:pt x="30519" y="10167"/>
                    <a:pt x="30482" y="9947"/>
                    <a:pt x="30427" y="9744"/>
                  </a:cubicBezTo>
                  <a:cubicBezTo>
                    <a:pt x="30408" y="9708"/>
                    <a:pt x="30390" y="9671"/>
                    <a:pt x="30390" y="9634"/>
                  </a:cubicBezTo>
                  <a:cubicBezTo>
                    <a:pt x="30353" y="9542"/>
                    <a:pt x="30316" y="9450"/>
                    <a:pt x="30316" y="9340"/>
                  </a:cubicBezTo>
                  <a:cubicBezTo>
                    <a:pt x="30316" y="9322"/>
                    <a:pt x="30298" y="9285"/>
                    <a:pt x="30280" y="9285"/>
                  </a:cubicBezTo>
                  <a:cubicBezTo>
                    <a:pt x="30243" y="9285"/>
                    <a:pt x="30225" y="9303"/>
                    <a:pt x="30206" y="9340"/>
                  </a:cubicBezTo>
                  <a:cubicBezTo>
                    <a:pt x="30206" y="9469"/>
                    <a:pt x="30243" y="9561"/>
                    <a:pt x="30280" y="9671"/>
                  </a:cubicBezTo>
                  <a:cubicBezTo>
                    <a:pt x="30298" y="9708"/>
                    <a:pt x="30298" y="9744"/>
                    <a:pt x="30316" y="9781"/>
                  </a:cubicBezTo>
                  <a:cubicBezTo>
                    <a:pt x="30372" y="9965"/>
                    <a:pt x="30427" y="10186"/>
                    <a:pt x="30464" y="10443"/>
                  </a:cubicBezTo>
                  <a:cubicBezTo>
                    <a:pt x="30500" y="10664"/>
                    <a:pt x="30519" y="10866"/>
                    <a:pt x="30555" y="11068"/>
                  </a:cubicBezTo>
                  <a:cubicBezTo>
                    <a:pt x="30537" y="11234"/>
                    <a:pt x="30537" y="11399"/>
                    <a:pt x="30482" y="11565"/>
                  </a:cubicBezTo>
                  <a:cubicBezTo>
                    <a:pt x="30464" y="11656"/>
                    <a:pt x="30464" y="11748"/>
                    <a:pt x="30464" y="11840"/>
                  </a:cubicBezTo>
                  <a:cubicBezTo>
                    <a:pt x="30445" y="11914"/>
                    <a:pt x="30445" y="12006"/>
                    <a:pt x="30427" y="12079"/>
                  </a:cubicBezTo>
                  <a:cubicBezTo>
                    <a:pt x="30427" y="12098"/>
                    <a:pt x="30427" y="12116"/>
                    <a:pt x="30408" y="12134"/>
                  </a:cubicBezTo>
                  <a:cubicBezTo>
                    <a:pt x="30408" y="11859"/>
                    <a:pt x="30390" y="11583"/>
                    <a:pt x="30390" y="11307"/>
                  </a:cubicBezTo>
                  <a:cubicBezTo>
                    <a:pt x="30390" y="10958"/>
                    <a:pt x="30335" y="10590"/>
                    <a:pt x="30280" y="10241"/>
                  </a:cubicBezTo>
                  <a:cubicBezTo>
                    <a:pt x="30261" y="10131"/>
                    <a:pt x="30243" y="10002"/>
                    <a:pt x="30225" y="9892"/>
                  </a:cubicBezTo>
                  <a:cubicBezTo>
                    <a:pt x="30188" y="9744"/>
                    <a:pt x="30151" y="9597"/>
                    <a:pt x="30114" y="9450"/>
                  </a:cubicBezTo>
                  <a:cubicBezTo>
                    <a:pt x="30059" y="9266"/>
                    <a:pt x="30004" y="9064"/>
                    <a:pt x="29986" y="8880"/>
                  </a:cubicBezTo>
                  <a:cubicBezTo>
                    <a:pt x="29986" y="8844"/>
                    <a:pt x="29967" y="8825"/>
                    <a:pt x="29930" y="8825"/>
                  </a:cubicBezTo>
                  <a:cubicBezTo>
                    <a:pt x="29912" y="8825"/>
                    <a:pt x="29875" y="8862"/>
                    <a:pt x="29894" y="8880"/>
                  </a:cubicBezTo>
                  <a:cubicBezTo>
                    <a:pt x="29894" y="9083"/>
                    <a:pt x="29949" y="9285"/>
                    <a:pt x="30004" y="9469"/>
                  </a:cubicBezTo>
                  <a:cubicBezTo>
                    <a:pt x="30041" y="9616"/>
                    <a:pt x="30096" y="9763"/>
                    <a:pt x="30114" y="9910"/>
                  </a:cubicBezTo>
                  <a:cubicBezTo>
                    <a:pt x="30133" y="10020"/>
                    <a:pt x="30151" y="10149"/>
                    <a:pt x="30169" y="10259"/>
                  </a:cubicBezTo>
                  <a:cubicBezTo>
                    <a:pt x="30225" y="10609"/>
                    <a:pt x="30280" y="10958"/>
                    <a:pt x="30280" y="11307"/>
                  </a:cubicBezTo>
                  <a:cubicBezTo>
                    <a:pt x="30280" y="11638"/>
                    <a:pt x="30298" y="11969"/>
                    <a:pt x="30316" y="12282"/>
                  </a:cubicBezTo>
                  <a:cubicBezTo>
                    <a:pt x="30316" y="12300"/>
                    <a:pt x="30316" y="12337"/>
                    <a:pt x="30316" y="12355"/>
                  </a:cubicBezTo>
                  <a:cubicBezTo>
                    <a:pt x="30298" y="12355"/>
                    <a:pt x="30298" y="12373"/>
                    <a:pt x="30298" y="12392"/>
                  </a:cubicBezTo>
                  <a:cubicBezTo>
                    <a:pt x="30280" y="12392"/>
                    <a:pt x="30243" y="12373"/>
                    <a:pt x="30206" y="12373"/>
                  </a:cubicBezTo>
                  <a:cubicBezTo>
                    <a:pt x="30206" y="12355"/>
                    <a:pt x="30206" y="12318"/>
                    <a:pt x="30206" y="12300"/>
                  </a:cubicBezTo>
                  <a:cubicBezTo>
                    <a:pt x="30225" y="12190"/>
                    <a:pt x="30225" y="12098"/>
                    <a:pt x="30225" y="11987"/>
                  </a:cubicBezTo>
                  <a:cubicBezTo>
                    <a:pt x="30225" y="11583"/>
                    <a:pt x="30188" y="11178"/>
                    <a:pt x="30169" y="10792"/>
                  </a:cubicBezTo>
                  <a:cubicBezTo>
                    <a:pt x="30169" y="10719"/>
                    <a:pt x="30151" y="10664"/>
                    <a:pt x="30151" y="10590"/>
                  </a:cubicBezTo>
                  <a:cubicBezTo>
                    <a:pt x="30133" y="10278"/>
                    <a:pt x="30133" y="10002"/>
                    <a:pt x="30022" y="9671"/>
                  </a:cubicBezTo>
                  <a:cubicBezTo>
                    <a:pt x="29986" y="9579"/>
                    <a:pt x="29949" y="9487"/>
                    <a:pt x="29930" y="9395"/>
                  </a:cubicBezTo>
                  <a:cubicBezTo>
                    <a:pt x="29838" y="9101"/>
                    <a:pt x="29728" y="8788"/>
                    <a:pt x="29563" y="8513"/>
                  </a:cubicBezTo>
                  <a:cubicBezTo>
                    <a:pt x="29563" y="8500"/>
                    <a:pt x="29544" y="8487"/>
                    <a:pt x="29521" y="8487"/>
                  </a:cubicBezTo>
                  <a:cubicBezTo>
                    <a:pt x="29511" y="8487"/>
                    <a:pt x="29500" y="8489"/>
                    <a:pt x="29489" y="8494"/>
                  </a:cubicBezTo>
                  <a:cubicBezTo>
                    <a:pt x="29471" y="8513"/>
                    <a:pt x="29471" y="8549"/>
                    <a:pt x="29471" y="8568"/>
                  </a:cubicBezTo>
                  <a:cubicBezTo>
                    <a:pt x="29636" y="8825"/>
                    <a:pt x="29728" y="9138"/>
                    <a:pt x="29820" y="9432"/>
                  </a:cubicBezTo>
                  <a:cubicBezTo>
                    <a:pt x="29857" y="9524"/>
                    <a:pt x="29875" y="9616"/>
                    <a:pt x="29912" y="9708"/>
                  </a:cubicBezTo>
                  <a:cubicBezTo>
                    <a:pt x="30022" y="10020"/>
                    <a:pt x="30022" y="10278"/>
                    <a:pt x="30041" y="10590"/>
                  </a:cubicBezTo>
                  <a:cubicBezTo>
                    <a:pt x="30059" y="10664"/>
                    <a:pt x="30059" y="10737"/>
                    <a:pt x="30059" y="10811"/>
                  </a:cubicBezTo>
                  <a:cubicBezTo>
                    <a:pt x="30077" y="11087"/>
                    <a:pt x="30096" y="11381"/>
                    <a:pt x="30096" y="11693"/>
                  </a:cubicBezTo>
                  <a:cubicBezTo>
                    <a:pt x="30077" y="11601"/>
                    <a:pt x="30059" y="11509"/>
                    <a:pt x="30041" y="11417"/>
                  </a:cubicBezTo>
                  <a:cubicBezTo>
                    <a:pt x="30022" y="11252"/>
                    <a:pt x="30004" y="11068"/>
                    <a:pt x="29986" y="10903"/>
                  </a:cubicBezTo>
                  <a:cubicBezTo>
                    <a:pt x="29949" y="10572"/>
                    <a:pt x="29912" y="10204"/>
                    <a:pt x="29820" y="9855"/>
                  </a:cubicBezTo>
                  <a:cubicBezTo>
                    <a:pt x="29765" y="9561"/>
                    <a:pt x="29655" y="9285"/>
                    <a:pt x="29563" y="9101"/>
                  </a:cubicBezTo>
                  <a:cubicBezTo>
                    <a:pt x="29508" y="8991"/>
                    <a:pt x="29471" y="8880"/>
                    <a:pt x="29416" y="8770"/>
                  </a:cubicBezTo>
                  <a:cubicBezTo>
                    <a:pt x="29305" y="8476"/>
                    <a:pt x="29195" y="8200"/>
                    <a:pt x="28974" y="7961"/>
                  </a:cubicBezTo>
                  <a:cubicBezTo>
                    <a:pt x="28965" y="7952"/>
                    <a:pt x="28951" y="7947"/>
                    <a:pt x="28938" y="7947"/>
                  </a:cubicBezTo>
                  <a:cubicBezTo>
                    <a:pt x="28924" y="7947"/>
                    <a:pt x="28910" y="7952"/>
                    <a:pt x="28901" y="7961"/>
                  </a:cubicBezTo>
                  <a:cubicBezTo>
                    <a:pt x="28882" y="7980"/>
                    <a:pt x="28882" y="8016"/>
                    <a:pt x="28901" y="8035"/>
                  </a:cubicBezTo>
                  <a:cubicBezTo>
                    <a:pt x="29103" y="8255"/>
                    <a:pt x="29213" y="8513"/>
                    <a:pt x="29324" y="8807"/>
                  </a:cubicBezTo>
                  <a:cubicBezTo>
                    <a:pt x="29360" y="8917"/>
                    <a:pt x="29416" y="9046"/>
                    <a:pt x="29471" y="9156"/>
                  </a:cubicBezTo>
                  <a:cubicBezTo>
                    <a:pt x="29544" y="9340"/>
                    <a:pt x="29655" y="9597"/>
                    <a:pt x="29728" y="9873"/>
                  </a:cubicBezTo>
                  <a:cubicBezTo>
                    <a:pt x="29783" y="10149"/>
                    <a:pt x="29820" y="10425"/>
                    <a:pt x="29857" y="10700"/>
                  </a:cubicBezTo>
                  <a:cubicBezTo>
                    <a:pt x="29838" y="10645"/>
                    <a:pt x="29820" y="10609"/>
                    <a:pt x="29802" y="10553"/>
                  </a:cubicBezTo>
                  <a:cubicBezTo>
                    <a:pt x="29747" y="10425"/>
                    <a:pt x="29673" y="10278"/>
                    <a:pt x="29618" y="10149"/>
                  </a:cubicBezTo>
                  <a:cubicBezTo>
                    <a:pt x="29526" y="9965"/>
                    <a:pt x="29434" y="9781"/>
                    <a:pt x="29379" y="9597"/>
                  </a:cubicBezTo>
                  <a:cubicBezTo>
                    <a:pt x="29305" y="9358"/>
                    <a:pt x="29195" y="9156"/>
                    <a:pt x="29103" y="8954"/>
                  </a:cubicBezTo>
                  <a:cubicBezTo>
                    <a:pt x="29085" y="8899"/>
                    <a:pt x="29048" y="8844"/>
                    <a:pt x="29011" y="8770"/>
                  </a:cubicBezTo>
                  <a:cubicBezTo>
                    <a:pt x="28919" y="8605"/>
                    <a:pt x="28809" y="8402"/>
                    <a:pt x="28791" y="8219"/>
                  </a:cubicBezTo>
                  <a:cubicBezTo>
                    <a:pt x="28791" y="8200"/>
                    <a:pt x="28772" y="8163"/>
                    <a:pt x="28735" y="8163"/>
                  </a:cubicBezTo>
                  <a:cubicBezTo>
                    <a:pt x="28699" y="8163"/>
                    <a:pt x="28680" y="8200"/>
                    <a:pt x="28680" y="8237"/>
                  </a:cubicBezTo>
                  <a:cubicBezTo>
                    <a:pt x="28699" y="8421"/>
                    <a:pt x="28809" y="8641"/>
                    <a:pt x="28919" y="8825"/>
                  </a:cubicBezTo>
                  <a:cubicBezTo>
                    <a:pt x="28956" y="8880"/>
                    <a:pt x="28974" y="8954"/>
                    <a:pt x="29011" y="9009"/>
                  </a:cubicBezTo>
                  <a:cubicBezTo>
                    <a:pt x="29103" y="9211"/>
                    <a:pt x="29195" y="9414"/>
                    <a:pt x="29269" y="9616"/>
                  </a:cubicBezTo>
                  <a:cubicBezTo>
                    <a:pt x="29324" y="9818"/>
                    <a:pt x="29434" y="10020"/>
                    <a:pt x="29526" y="10204"/>
                  </a:cubicBezTo>
                  <a:cubicBezTo>
                    <a:pt x="29581" y="10333"/>
                    <a:pt x="29655" y="10461"/>
                    <a:pt x="29710" y="10590"/>
                  </a:cubicBezTo>
                  <a:cubicBezTo>
                    <a:pt x="29802" y="10829"/>
                    <a:pt x="29820" y="11105"/>
                    <a:pt x="29838" y="11344"/>
                  </a:cubicBezTo>
                  <a:cubicBezTo>
                    <a:pt x="29838" y="11362"/>
                    <a:pt x="29838" y="11381"/>
                    <a:pt x="29838" y="11399"/>
                  </a:cubicBezTo>
                  <a:cubicBezTo>
                    <a:pt x="29747" y="11013"/>
                    <a:pt x="29599" y="10664"/>
                    <a:pt x="29452" y="10296"/>
                  </a:cubicBezTo>
                  <a:lnTo>
                    <a:pt x="29397" y="10204"/>
                  </a:lnTo>
                  <a:cubicBezTo>
                    <a:pt x="29305" y="9965"/>
                    <a:pt x="29213" y="9744"/>
                    <a:pt x="29121" y="9524"/>
                  </a:cubicBezTo>
                  <a:cubicBezTo>
                    <a:pt x="29048" y="9395"/>
                    <a:pt x="28974" y="9230"/>
                    <a:pt x="28882" y="9064"/>
                  </a:cubicBezTo>
                  <a:lnTo>
                    <a:pt x="28864" y="9046"/>
                  </a:lnTo>
                  <a:cubicBezTo>
                    <a:pt x="28846" y="8972"/>
                    <a:pt x="28809" y="8936"/>
                    <a:pt x="28809" y="8862"/>
                  </a:cubicBezTo>
                  <a:cubicBezTo>
                    <a:pt x="28809" y="8825"/>
                    <a:pt x="28791" y="8807"/>
                    <a:pt x="28772" y="8807"/>
                  </a:cubicBezTo>
                  <a:cubicBezTo>
                    <a:pt x="28735" y="8807"/>
                    <a:pt x="28717" y="8825"/>
                    <a:pt x="28699" y="8862"/>
                  </a:cubicBezTo>
                  <a:cubicBezTo>
                    <a:pt x="28699" y="8954"/>
                    <a:pt x="28735" y="9027"/>
                    <a:pt x="28772" y="9101"/>
                  </a:cubicBezTo>
                  <a:lnTo>
                    <a:pt x="28791" y="9119"/>
                  </a:lnTo>
                  <a:cubicBezTo>
                    <a:pt x="28882" y="9285"/>
                    <a:pt x="28956" y="9450"/>
                    <a:pt x="29011" y="9579"/>
                  </a:cubicBezTo>
                  <a:cubicBezTo>
                    <a:pt x="29121" y="9800"/>
                    <a:pt x="29213" y="10020"/>
                    <a:pt x="29305" y="10241"/>
                  </a:cubicBezTo>
                  <a:lnTo>
                    <a:pt x="29342" y="10351"/>
                  </a:lnTo>
                  <a:cubicBezTo>
                    <a:pt x="29544" y="10829"/>
                    <a:pt x="29728" y="11289"/>
                    <a:pt x="29820" y="11822"/>
                  </a:cubicBezTo>
                  <a:cubicBezTo>
                    <a:pt x="29838" y="11987"/>
                    <a:pt x="29875" y="12171"/>
                    <a:pt x="29894" y="12355"/>
                  </a:cubicBezTo>
                  <a:lnTo>
                    <a:pt x="29838" y="12355"/>
                  </a:lnTo>
                  <a:cubicBezTo>
                    <a:pt x="29838" y="12337"/>
                    <a:pt x="29838" y="12337"/>
                    <a:pt x="29820" y="12318"/>
                  </a:cubicBezTo>
                  <a:cubicBezTo>
                    <a:pt x="29747" y="11951"/>
                    <a:pt x="29636" y="11620"/>
                    <a:pt x="29508" y="11270"/>
                  </a:cubicBezTo>
                  <a:cubicBezTo>
                    <a:pt x="29489" y="11178"/>
                    <a:pt x="29452" y="11068"/>
                    <a:pt x="29416" y="10958"/>
                  </a:cubicBezTo>
                  <a:cubicBezTo>
                    <a:pt x="29360" y="10811"/>
                    <a:pt x="29305" y="10645"/>
                    <a:pt x="29232" y="10480"/>
                  </a:cubicBezTo>
                  <a:cubicBezTo>
                    <a:pt x="29177" y="10333"/>
                    <a:pt x="29121" y="10167"/>
                    <a:pt x="29066" y="9983"/>
                  </a:cubicBezTo>
                  <a:cubicBezTo>
                    <a:pt x="29011" y="9818"/>
                    <a:pt x="28938" y="9653"/>
                    <a:pt x="28846" y="9487"/>
                  </a:cubicBezTo>
                  <a:cubicBezTo>
                    <a:pt x="28809" y="9395"/>
                    <a:pt x="28772" y="9303"/>
                    <a:pt x="28735" y="9211"/>
                  </a:cubicBezTo>
                  <a:cubicBezTo>
                    <a:pt x="28717" y="9175"/>
                    <a:pt x="28699" y="9138"/>
                    <a:pt x="28699" y="9119"/>
                  </a:cubicBezTo>
                  <a:cubicBezTo>
                    <a:pt x="28625" y="8936"/>
                    <a:pt x="28552" y="8752"/>
                    <a:pt x="28423" y="8605"/>
                  </a:cubicBezTo>
                  <a:cubicBezTo>
                    <a:pt x="28423" y="8595"/>
                    <a:pt x="28414" y="8591"/>
                    <a:pt x="28400" y="8591"/>
                  </a:cubicBezTo>
                  <a:cubicBezTo>
                    <a:pt x="28386" y="8591"/>
                    <a:pt x="28368" y="8595"/>
                    <a:pt x="28349" y="8605"/>
                  </a:cubicBezTo>
                  <a:cubicBezTo>
                    <a:pt x="28331" y="8623"/>
                    <a:pt x="28331" y="8641"/>
                    <a:pt x="28349" y="8678"/>
                  </a:cubicBezTo>
                  <a:cubicBezTo>
                    <a:pt x="28460" y="8807"/>
                    <a:pt x="28515" y="8972"/>
                    <a:pt x="28588" y="9156"/>
                  </a:cubicBezTo>
                  <a:cubicBezTo>
                    <a:pt x="28607" y="9193"/>
                    <a:pt x="28625" y="9211"/>
                    <a:pt x="28625" y="9248"/>
                  </a:cubicBezTo>
                  <a:cubicBezTo>
                    <a:pt x="28662" y="9340"/>
                    <a:pt x="28717" y="9432"/>
                    <a:pt x="28754" y="9524"/>
                  </a:cubicBezTo>
                  <a:cubicBezTo>
                    <a:pt x="28827" y="9689"/>
                    <a:pt x="28901" y="9855"/>
                    <a:pt x="28956" y="10020"/>
                  </a:cubicBezTo>
                  <a:cubicBezTo>
                    <a:pt x="29011" y="10186"/>
                    <a:pt x="29085" y="10370"/>
                    <a:pt x="29140" y="10517"/>
                  </a:cubicBezTo>
                  <a:cubicBezTo>
                    <a:pt x="29195" y="10682"/>
                    <a:pt x="29250" y="10829"/>
                    <a:pt x="29305" y="10995"/>
                  </a:cubicBezTo>
                  <a:cubicBezTo>
                    <a:pt x="29342" y="11105"/>
                    <a:pt x="29379" y="11215"/>
                    <a:pt x="29416" y="11307"/>
                  </a:cubicBezTo>
                  <a:cubicBezTo>
                    <a:pt x="29526" y="11656"/>
                    <a:pt x="29636" y="11987"/>
                    <a:pt x="29728" y="12337"/>
                  </a:cubicBezTo>
                  <a:cubicBezTo>
                    <a:pt x="29728" y="12337"/>
                    <a:pt x="29728" y="12355"/>
                    <a:pt x="29728" y="12355"/>
                  </a:cubicBezTo>
                  <a:lnTo>
                    <a:pt x="29563" y="12355"/>
                  </a:lnTo>
                  <a:cubicBezTo>
                    <a:pt x="29563" y="12337"/>
                    <a:pt x="29544" y="12337"/>
                    <a:pt x="29544" y="12337"/>
                  </a:cubicBezTo>
                  <a:cubicBezTo>
                    <a:pt x="29397" y="11914"/>
                    <a:pt x="29269" y="11436"/>
                    <a:pt x="29140" y="10884"/>
                  </a:cubicBezTo>
                  <a:cubicBezTo>
                    <a:pt x="29066" y="10590"/>
                    <a:pt x="28956" y="10333"/>
                    <a:pt x="28791" y="10057"/>
                  </a:cubicBezTo>
                  <a:cubicBezTo>
                    <a:pt x="28754" y="10002"/>
                    <a:pt x="28717" y="9947"/>
                    <a:pt x="28680" y="9892"/>
                  </a:cubicBezTo>
                  <a:cubicBezTo>
                    <a:pt x="28478" y="9561"/>
                    <a:pt x="28276" y="9230"/>
                    <a:pt x="28239" y="8844"/>
                  </a:cubicBezTo>
                  <a:cubicBezTo>
                    <a:pt x="28239" y="8829"/>
                    <a:pt x="28215" y="8802"/>
                    <a:pt x="28196" y="8802"/>
                  </a:cubicBezTo>
                  <a:cubicBezTo>
                    <a:pt x="28192" y="8802"/>
                    <a:pt x="28187" y="8803"/>
                    <a:pt x="28184" y="8807"/>
                  </a:cubicBezTo>
                  <a:cubicBezTo>
                    <a:pt x="28147" y="8807"/>
                    <a:pt x="28129" y="8825"/>
                    <a:pt x="28129" y="8862"/>
                  </a:cubicBezTo>
                  <a:cubicBezTo>
                    <a:pt x="28165" y="9266"/>
                    <a:pt x="28386" y="9616"/>
                    <a:pt x="28588" y="9947"/>
                  </a:cubicBezTo>
                  <a:cubicBezTo>
                    <a:pt x="28625" y="10002"/>
                    <a:pt x="28662" y="10057"/>
                    <a:pt x="28699" y="10112"/>
                  </a:cubicBezTo>
                  <a:cubicBezTo>
                    <a:pt x="28846" y="10370"/>
                    <a:pt x="28956" y="10627"/>
                    <a:pt x="29030" y="10921"/>
                  </a:cubicBezTo>
                  <a:cubicBezTo>
                    <a:pt x="29085" y="11160"/>
                    <a:pt x="29140" y="11399"/>
                    <a:pt x="29213" y="11620"/>
                  </a:cubicBezTo>
                  <a:cubicBezTo>
                    <a:pt x="29140" y="11473"/>
                    <a:pt x="29066" y="11344"/>
                    <a:pt x="28993" y="11197"/>
                  </a:cubicBezTo>
                  <a:lnTo>
                    <a:pt x="28956" y="11105"/>
                  </a:lnTo>
                  <a:cubicBezTo>
                    <a:pt x="28901" y="11013"/>
                    <a:pt x="28864" y="10921"/>
                    <a:pt x="28809" y="10829"/>
                  </a:cubicBezTo>
                  <a:cubicBezTo>
                    <a:pt x="28772" y="10737"/>
                    <a:pt x="28735" y="10645"/>
                    <a:pt x="28680" y="10553"/>
                  </a:cubicBezTo>
                  <a:cubicBezTo>
                    <a:pt x="28662" y="10517"/>
                    <a:pt x="28625" y="10443"/>
                    <a:pt x="28570" y="10370"/>
                  </a:cubicBezTo>
                  <a:cubicBezTo>
                    <a:pt x="28441" y="10167"/>
                    <a:pt x="28239" y="9855"/>
                    <a:pt x="28294" y="9726"/>
                  </a:cubicBezTo>
                  <a:cubicBezTo>
                    <a:pt x="28294" y="9689"/>
                    <a:pt x="28294" y="9671"/>
                    <a:pt x="28257" y="9653"/>
                  </a:cubicBezTo>
                  <a:cubicBezTo>
                    <a:pt x="28252" y="9648"/>
                    <a:pt x="28246" y="9645"/>
                    <a:pt x="28239" y="9645"/>
                  </a:cubicBezTo>
                  <a:cubicBezTo>
                    <a:pt x="28221" y="9645"/>
                    <a:pt x="28197" y="9662"/>
                    <a:pt x="28184" y="9689"/>
                  </a:cubicBezTo>
                  <a:cubicBezTo>
                    <a:pt x="28110" y="9855"/>
                    <a:pt x="28313" y="10167"/>
                    <a:pt x="28478" y="10425"/>
                  </a:cubicBezTo>
                  <a:cubicBezTo>
                    <a:pt x="28515" y="10498"/>
                    <a:pt x="28570" y="10572"/>
                    <a:pt x="28588" y="10609"/>
                  </a:cubicBezTo>
                  <a:cubicBezTo>
                    <a:pt x="28643" y="10700"/>
                    <a:pt x="28680" y="10792"/>
                    <a:pt x="28717" y="10866"/>
                  </a:cubicBezTo>
                  <a:cubicBezTo>
                    <a:pt x="28754" y="10976"/>
                    <a:pt x="28809" y="11068"/>
                    <a:pt x="28846" y="11160"/>
                  </a:cubicBezTo>
                  <a:lnTo>
                    <a:pt x="28901" y="11252"/>
                  </a:lnTo>
                  <a:cubicBezTo>
                    <a:pt x="28956" y="11362"/>
                    <a:pt x="29011" y="11473"/>
                    <a:pt x="29085" y="11601"/>
                  </a:cubicBezTo>
                  <a:cubicBezTo>
                    <a:pt x="29030" y="11509"/>
                    <a:pt x="28974" y="11436"/>
                    <a:pt x="28919" y="11362"/>
                  </a:cubicBezTo>
                  <a:cubicBezTo>
                    <a:pt x="28846" y="11270"/>
                    <a:pt x="28791" y="11178"/>
                    <a:pt x="28735" y="11105"/>
                  </a:cubicBezTo>
                  <a:cubicBezTo>
                    <a:pt x="28643" y="10958"/>
                    <a:pt x="28552" y="10811"/>
                    <a:pt x="28441" y="10664"/>
                  </a:cubicBezTo>
                  <a:cubicBezTo>
                    <a:pt x="28313" y="10517"/>
                    <a:pt x="28129" y="10296"/>
                    <a:pt x="27982" y="10039"/>
                  </a:cubicBezTo>
                  <a:cubicBezTo>
                    <a:pt x="27982" y="10039"/>
                    <a:pt x="27963" y="10020"/>
                    <a:pt x="27963" y="10002"/>
                  </a:cubicBezTo>
                  <a:cubicBezTo>
                    <a:pt x="27890" y="9892"/>
                    <a:pt x="27779" y="9726"/>
                    <a:pt x="27798" y="9616"/>
                  </a:cubicBezTo>
                  <a:cubicBezTo>
                    <a:pt x="27816" y="9579"/>
                    <a:pt x="27779" y="9542"/>
                    <a:pt x="27761" y="9542"/>
                  </a:cubicBezTo>
                  <a:cubicBezTo>
                    <a:pt x="27724" y="9542"/>
                    <a:pt x="27706" y="9561"/>
                    <a:pt x="27687" y="9597"/>
                  </a:cubicBezTo>
                  <a:cubicBezTo>
                    <a:pt x="27669" y="9744"/>
                    <a:pt x="27798" y="9928"/>
                    <a:pt x="27871" y="10057"/>
                  </a:cubicBezTo>
                  <a:cubicBezTo>
                    <a:pt x="27871" y="10075"/>
                    <a:pt x="27890" y="10094"/>
                    <a:pt x="27890" y="10094"/>
                  </a:cubicBezTo>
                  <a:cubicBezTo>
                    <a:pt x="28055" y="10351"/>
                    <a:pt x="28221" y="10590"/>
                    <a:pt x="28349" y="10737"/>
                  </a:cubicBezTo>
                  <a:cubicBezTo>
                    <a:pt x="28460" y="10866"/>
                    <a:pt x="28552" y="11013"/>
                    <a:pt x="28643" y="11160"/>
                  </a:cubicBezTo>
                  <a:cubicBezTo>
                    <a:pt x="28699" y="11234"/>
                    <a:pt x="28772" y="11326"/>
                    <a:pt x="28827" y="11417"/>
                  </a:cubicBezTo>
                  <a:cubicBezTo>
                    <a:pt x="29011" y="11693"/>
                    <a:pt x="29195" y="11951"/>
                    <a:pt x="29342" y="12208"/>
                  </a:cubicBezTo>
                  <a:cubicBezTo>
                    <a:pt x="29360" y="12245"/>
                    <a:pt x="29379" y="12300"/>
                    <a:pt x="29416" y="12355"/>
                  </a:cubicBezTo>
                  <a:cubicBezTo>
                    <a:pt x="29360" y="12355"/>
                    <a:pt x="29324" y="12337"/>
                    <a:pt x="29287" y="12337"/>
                  </a:cubicBezTo>
                  <a:cubicBezTo>
                    <a:pt x="29287" y="12337"/>
                    <a:pt x="29287" y="12337"/>
                    <a:pt x="29269" y="12318"/>
                  </a:cubicBezTo>
                  <a:cubicBezTo>
                    <a:pt x="29250" y="12245"/>
                    <a:pt x="29213" y="12153"/>
                    <a:pt x="29177" y="12079"/>
                  </a:cubicBezTo>
                  <a:cubicBezTo>
                    <a:pt x="29085" y="11951"/>
                    <a:pt x="28956" y="11822"/>
                    <a:pt x="28827" y="11730"/>
                  </a:cubicBezTo>
                  <a:cubicBezTo>
                    <a:pt x="28772" y="11656"/>
                    <a:pt x="28717" y="11583"/>
                    <a:pt x="28662" y="11509"/>
                  </a:cubicBezTo>
                  <a:cubicBezTo>
                    <a:pt x="28588" y="11399"/>
                    <a:pt x="28515" y="11289"/>
                    <a:pt x="28441" y="11160"/>
                  </a:cubicBezTo>
                  <a:cubicBezTo>
                    <a:pt x="28423" y="11160"/>
                    <a:pt x="28423" y="11142"/>
                    <a:pt x="28404" y="11123"/>
                  </a:cubicBezTo>
                  <a:cubicBezTo>
                    <a:pt x="28386" y="11087"/>
                    <a:pt x="28294" y="10958"/>
                    <a:pt x="28294" y="10921"/>
                  </a:cubicBezTo>
                  <a:cubicBezTo>
                    <a:pt x="28313" y="10884"/>
                    <a:pt x="28294" y="10866"/>
                    <a:pt x="28276" y="10848"/>
                  </a:cubicBezTo>
                  <a:cubicBezTo>
                    <a:pt x="28265" y="10842"/>
                    <a:pt x="28254" y="10840"/>
                    <a:pt x="28244" y="10840"/>
                  </a:cubicBezTo>
                  <a:cubicBezTo>
                    <a:pt x="28221" y="10840"/>
                    <a:pt x="28202" y="10853"/>
                    <a:pt x="28202" y="10866"/>
                  </a:cubicBezTo>
                  <a:cubicBezTo>
                    <a:pt x="28165" y="10939"/>
                    <a:pt x="28221" y="11050"/>
                    <a:pt x="28313" y="11178"/>
                  </a:cubicBezTo>
                  <a:cubicBezTo>
                    <a:pt x="28331" y="11197"/>
                    <a:pt x="28331" y="11215"/>
                    <a:pt x="28349" y="11215"/>
                  </a:cubicBezTo>
                  <a:cubicBezTo>
                    <a:pt x="28423" y="11326"/>
                    <a:pt x="28496" y="11436"/>
                    <a:pt x="28570" y="11546"/>
                  </a:cubicBezTo>
                  <a:cubicBezTo>
                    <a:pt x="28552" y="11528"/>
                    <a:pt x="28515" y="11528"/>
                    <a:pt x="28496" y="11509"/>
                  </a:cubicBezTo>
                  <a:cubicBezTo>
                    <a:pt x="28257" y="11362"/>
                    <a:pt x="27926" y="11160"/>
                    <a:pt x="27945" y="10921"/>
                  </a:cubicBezTo>
                  <a:cubicBezTo>
                    <a:pt x="27963" y="10884"/>
                    <a:pt x="27926" y="10866"/>
                    <a:pt x="27908" y="10848"/>
                  </a:cubicBezTo>
                  <a:cubicBezTo>
                    <a:pt x="27871" y="10848"/>
                    <a:pt x="27853" y="10866"/>
                    <a:pt x="27853" y="10903"/>
                  </a:cubicBezTo>
                  <a:cubicBezTo>
                    <a:pt x="27798" y="11215"/>
                    <a:pt x="28165" y="11436"/>
                    <a:pt x="28441" y="11601"/>
                  </a:cubicBezTo>
                  <a:cubicBezTo>
                    <a:pt x="28496" y="11638"/>
                    <a:pt x="28552" y="11675"/>
                    <a:pt x="28607" y="11693"/>
                  </a:cubicBezTo>
                  <a:lnTo>
                    <a:pt x="28643" y="11730"/>
                  </a:lnTo>
                  <a:cubicBezTo>
                    <a:pt x="28680" y="11767"/>
                    <a:pt x="28717" y="11785"/>
                    <a:pt x="28754" y="11804"/>
                  </a:cubicBezTo>
                  <a:cubicBezTo>
                    <a:pt x="28809" y="11895"/>
                    <a:pt x="28864" y="11987"/>
                    <a:pt x="28919" y="12098"/>
                  </a:cubicBezTo>
                  <a:cubicBezTo>
                    <a:pt x="28974" y="12190"/>
                    <a:pt x="29030" y="12263"/>
                    <a:pt x="29085" y="12355"/>
                  </a:cubicBezTo>
                  <a:lnTo>
                    <a:pt x="28993" y="12355"/>
                  </a:lnTo>
                  <a:cubicBezTo>
                    <a:pt x="28901" y="12282"/>
                    <a:pt x="28827" y="12226"/>
                    <a:pt x="28754" y="12153"/>
                  </a:cubicBezTo>
                  <a:cubicBezTo>
                    <a:pt x="28735" y="12134"/>
                    <a:pt x="28717" y="12098"/>
                    <a:pt x="28680" y="12079"/>
                  </a:cubicBezTo>
                  <a:cubicBezTo>
                    <a:pt x="28570" y="11987"/>
                    <a:pt x="28404" y="11822"/>
                    <a:pt x="28386" y="11712"/>
                  </a:cubicBezTo>
                  <a:cubicBezTo>
                    <a:pt x="28386" y="11675"/>
                    <a:pt x="28368" y="11656"/>
                    <a:pt x="28331" y="11656"/>
                  </a:cubicBezTo>
                  <a:cubicBezTo>
                    <a:pt x="28294" y="11675"/>
                    <a:pt x="28276" y="11693"/>
                    <a:pt x="28294" y="11730"/>
                  </a:cubicBezTo>
                  <a:cubicBezTo>
                    <a:pt x="28313" y="11877"/>
                    <a:pt x="28478" y="12043"/>
                    <a:pt x="28607" y="12171"/>
                  </a:cubicBezTo>
                  <a:cubicBezTo>
                    <a:pt x="28643" y="12190"/>
                    <a:pt x="28662" y="12208"/>
                    <a:pt x="28680" y="12226"/>
                  </a:cubicBezTo>
                  <a:cubicBezTo>
                    <a:pt x="28735" y="12263"/>
                    <a:pt x="28791" y="12318"/>
                    <a:pt x="28827" y="12355"/>
                  </a:cubicBezTo>
                  <a:cubicBezTo>
                    <a:pt x="28809" y="12355"/>
                    <a:pt x="28772" y="12355"/>
                    <a:pt x="28754" y="12373"/>
                  </a:cubicBezTo>
                  <a:cubicBezTo>
                    <a:pt x="28699" y="12337"/>
                    <a:pt x="28662" y="12300"/>
                    <a:pt x="28625" y="12282"/>
                  </a:cubicBezTo>
                  <a:cubicBezTo>
                    <a:pt x="28607" y="12263"/>
                    <a:pt x="28588" y="12263"/>
                    <a:pt x="28570" y="12245"/>
                  </a:cubicBezTo>
                  <a:cubicBezTo>
                    <a:pt x="28441" y="12134"/>
                    <a:pt x="28368" y="12061"/>
                    <a:pt x="28349" y="12024"/>
                  </a:cubicBezTo>
                  <a:cubicBezTo>
                    <a:pt x="28349" y="12006"/>
                    <a:pt x="28331" y="11969"/>
                    <a:pt x="28313" y="11969"/>
                  </a:cubicBezTo>
                  <a:cubicBezTo>
                    <a:pt x="28303" y="11964"/>
                    <a:pt x="28294" y="11962"/>
                    <a:pt x="28287" y="11962"/>
                  </a:cubicBezTo>
                  <a:cubicBezTo>
                    <a:pt x="28266" y="11962"/>
                    <a:pt x="28252" y="11979"/>
                    <a:pt x="28239" y="12006"/>
                  </a:cubicBezTo>
                  <a:cubicBezTo>
                    <a:pt x="28221" y="12079"/>
                    <a:pt x="28313" y="12171"/>
                    <a:pt x="28515" y="12318"/>
                  </a:cubicBezTo>
                  <a:cubicBezTo>
                    <a:pt x="28533" y="12337"/>
                    <a:pt x="28533" y="12355"/>
                    <a:pt x="28552" y="12355"/>
                  </a:cubicBezTo>
                  <a:cubicBezTo>
                    <a:pt x="28552" y="12373"/>
                    <a:pt x="28570" y="12373"/>
                    <a:pt x="28588" y="12373"/>
                  </a:cubicBezTo>
                  <a:cubicBezTo>
                    <a:pt x="28349" y="12392"/>
                    <a:pt x="28110" y="12429"/>
                    <a:pt x="27871" y="12465"/>
                  </a:cubicBezTo>
                  <a:cubicBezTo>
                    <a:pt x="26989" y="12631"/>
                    <a:pt x="26198" y="12723"/>
                    <a:pt x="25334" y="12723"/>
                  </a:cubicBezTo>
                  <a:lnTo>
                    <a:pt x="24985" y="12723"/>
                  </a:lnTo>
                  <a:cubicBezTo>
                    <a:pt x="25077" y="12557"/>
                    <a:pt x="25169" y="12373"/>
                    <a:pt x="25261" y="12171"/>
                  </a:cubicBezTo>
                  <a:cubicBezTo>
                    <a:pt x="25298" y="12171"/>
                    <a:pt x="25334" y="12153"/>
                    <a:pt x="25371" y="12153"/>
                  </a:cubicBezTo>
                  <a:cubicBezTo>
                    <a:pt x="25389" y="12134"/>
                    <a:pt x="25426" y="12134"/>
                    <a:pt x="25481" y="12134"/>
                  </a:cubicBezTo>
                  <a:lnTo>
                    <a:pt x="25628" y="12134"/>
                  </a:lnTo>
                  <a:cubicBezTo>
                    <a:pt x="25831" y="12116"/>
                    <a:pt x="26125" y="11969"/>
                    <a:pt x="26143" y="11785"/>
                  </a:cubicBezTo>
                  <a:cubicBezTo>
                    <a:pt x="26162" y="11730"/>
                    <a:pt x="26143" y="11675"/>
                    <a:pt x="26070" y="11638"/>
                  </a:cubicBezTo>
                  <a:cubicBezTo>
                    <a:pt x="26021" y="11620"/>
                    <a:pt x="25970" y="11612"/>
                    <a:pt x="25918" y="11612"/>
                  </a:cubicBezTo>
                  <a:cubicBezTo>
                    <a:pt x="25816" y="11612"/>
                    <a:pt x="25714" y="11644"/>
                    <a:pt x="25628" y="11693"/>
                  </a:cubicBezTo>
                  <a:cubicBezTo>
                    <a:pt x="25537" y="11748"/>
                    <a:pt x="25481" y="11822"/>
                    <a:pt x="25408" y="11914"/>
                  </a:cubicBezTo>
                  <a:cubicBezTo>
                    <a:pt x="25389" y="11932"/>
                    <a:pt x="25371" y="11969"/>
                    <a:pt x="25334" y="11987"/>
                  </a:cubicBezTo>
                  <a:cubicBezTo>
                    <a:pt x="25389" y="11859"/>
                    <a:pt x="25445" y="11712"/>
                    <a:pt x="25481" y="11565"/>
                  </a:cubicBezTo>
                  <a:cubicBezTo>
                    <a:pt x="25481" y="11565"/>
                    <a:pt x="25481" y="11565"/>
                    <a:pt x="25481" y="11546"/>
                  </a:cubicBezTo>
                  <a:lnTo>
                    <a:pt x="25518" y="11546"/>
                  </a:lnTo>
                  <a:cubicBezTo>
                    <a:pt x="25518" y="11528"/>
                    <a:pt x="25518" y="11528"/>
                    <a:pt x="25518" y="11528"/>
                  </a:cubicBezTo>
                  <a:cubicBezTo>
                    <a:pt x="25610" y="11491"/>
                    <a:pt x="25757" y="11473"/>
                    <a:pt x="25923" y="11417"/>
                  </a:cubicBezTo>
                  <a:cubicBezTo>
                    <a:pt x="26070" y="11362"/>
                    <a:pt x="26070" y="11197"/>
                    <a:pt x="26070" y="11123"/>
                  </a:cubicBezTo>
                  <a:cubicBezTo>
                    <a:pt x="26070" y="11050"/>
                    <a:pt x="26033" y="10976"/>
                    <a:pt x="25941" y="10939"/>
                  </a:cubicBezTo>
                  <a:cubicBezTo>
                    <a:pt x="25921" y="10933"/>
                    <a:pt x="25900" y="10930"/>
                    <a:pt x="25878" y="10930"/>
                  </a:cubicBezTo>
                  <a:cubicBezTo>
                    <a:pt x="25779" y="10930"/>
                    <a:pt x="25664" y="10993"/>
                    <a:pt x="25573" y="11068"/>
                  </a:cubicBezTo>
                  <a:cubicBezTo>
                    <a:pt x="25610" y="10884"/>
                    <a:pt x="25610" y="10700"/>
                    <a:pt x="25610" y="10498"/>
                  </a:cubicBezTo>
                  <a:lnTo>
                    <a:pt x="25628" y="10498"/>
                  </a:lnTo>
                  <a:cubicBezTo>
                    <a:pt x="25628" y="10498"/>
                    <a:pt x="25628" y="10517"/>
                    <a:pt x="25628" y="10517"/>
                  </a:cubicBezTo>
                  <a:cubicBezTo>
                    <a:pt x="25684" y="10351"/>
                    <a:pt x="25867" y="10314"/>
                    <a:pt x="26162" y="10278"/>
                  </a:cubicBezTo>
                  <a:cubicBezTo>
                    <a:pt x="26437" y="10222"/>
                    <a:pt x="26364" y="9965"/>
                    <a:pt x="26364" y="9965"/>
                  </a:cubicBezTo>
                  <a:cubicBezTo>
                    <a:pt x="26345" y="9928"/>
                    <a:pt x="26327" y="9873"/>
                    <a:pt x="26290" y="9836"/>
                  </a:cubicBezTo>
                  <a:cubicBezTo>
                    <a:pt x="26235" y="9775"/>
                    <a:pt x="26170" y="9751"/>
                    <a:pt x="26102" y="9751"/>
                  </a:cubicBezTo>
                  <a:cubicBezTo>
                    <a:pt x="25968" y="9751"/>
                    <a:pt x="25825" y="9849"/>
                    <a:pt x="25739" y="9947"/>
                  </a:cubicBezTo>
                  <a:cubicBezTo>
                    <a:pt x="25684" y="10002"/>
                    <a:pt x="25628" y="10075"/>
                    <a:pt x="25592" y="10149"/>
                  </a:cubicBezTo>
                  <a:cubicBezTo>
                    <a:pt x="25592" y="10112"/>
                    <a:pt x="25592" y="10075"/>
                    <a:pt x="25592" y="10039"/>
                  </a:cubicBezTo>
                  <a:cubicBezTo>
                    <a:pt x="25592" y="10039"/>
                    <a:pt x="25592" y="10020"/>
                    <a:pt x="25592" y="10020"/>
                  </a:cubicBezTo>
                  <a:cubicBezTo>
                    <a:pt x="25592" y="10020"/>
                    <a:pt x="25592" y="10002"/>
                    <a:pt x="25592" y="10002"/>
                  </a:cubicBezTo>
                  <a:cubicBezTo>
                    <a:pt x="25592" y="9983"/>
                    <a:pt x="25592" y="9983"/>
                    <a:pt x="25592" y="9965"/>
                  </a:cubicBezTo>
                  <a:cubicBezTo>
                    <a:pt x="25592" y="9928"/>
                    <a:pt x="25610" y="9873"/>
                    <a:pt x="25628" y="9836"/>
                  </a:cubicBezTo>
                  <a:cubicBezTo>
                    <a:pt x="25739" y="9634"/>
                    <a:pt x="25904" y="9597"/>
                    <a:pt x="26033" y="9432"/>
                  </a:cubicBezTo>
                  <a:cubicBezTo>
                    <a:pt x="26070" y="9395"/>
                    <a:pt x="26088" y="9358"/>
                    <a:pt x="26106" y="9303"/>
                  </a:cubicBezTo>
                  <a:cubicBezTo>
                    <a:pt x="26143" y="9193"/>
                    <a:pt x="26106" y="9119"/>
                    <a:pt x="26051" y="9064"/>
                  </a:cubicBezTo>
                  <a:cubicBezTo>
                    <a:pt x="26011" y="9010"/>
                    <a:pt x="25961" y="8976"/>
                    <a:pt x="25901" y="8976"/>
                  </a:cubicBezTo>
                  <a:cubicBezTo>
                    <a:pt x="25879" y="8976"/>
                    <a:pt x="25855" y="8981"/>
                    <a:pt x="25831" y="8991"/>
                  </a:cubicBezTo>
                  <a:cubicBezTo>
                    <a:pt x="25702" y="9009"/>
                    <a:pt x="25592" y="9138"/>
                    <a:pt x="25555" y="9266"/>
                  </a:cubicBezTo>
                  <a:cubicBezTo>
                    <a:pt x="25537" y="9358"/>
                    <a:pt x="25537" y="9432"/>
                    <a:pt x="25518" y="9524"/>
                  </a:cubicBezTo>
                  <a:cubicBezTo>
                    <a:pt x="25500" y="9377"/>
                    <a:pt x="25481" y="9230"/>
                    <a:pt x="25445" y="9101"/>
                  </a:cubicBezTo>
                  <a:cubicBezTo>
                    <a:pt x="25463" y="9101"/>
                    <a:pt x="25481" y="9101"/>
                    <a:pt x="25481" y="9083"/>
                  </a:cubicBezTo>
                  <a:cubicBezTo>
                    <a:pt x="25500" y="9046"/>
                    <a:pt x="25518" y="9027"/>
                    <a:pt x="25537" y="8991"/>
                  </a:cubicBezTo>
                  <a:cubicBezTo>
                    <a:pt x="25555" y="8954"/>
                    <a:pt x="25592" y="8917"/>
                    <a:pt x="25628" y="8880"/>
                  </a:cubicBezTo>
                  <a:cubicBezTo>
                    <a:pt x="25684" y="8844"/>
                    <a:pt x="25720" y="8788"/>
                    <a:pt x="25757" y="8733"/>
                  </a:cubicBezTo>
                  <a:cubicBezTo>
                    <a:pt x="25812" y="8641"/>
                    <a:pt x="25831" y="8513"/>
                    <a:pt x="25776" y="8421"/>
                  </a:cubicBezTo>
                  <a:cubicBezTo>
                    <a:pt x="25730" y="8344"/>
                    <a:pt x="25633" y="8306"/>
                    <a:pt x="25548" y="8306"/>
                  </a:cubicBezTo>
                  <a:cubicBezTo>
                    <a:pt x="25531" y="8306"/>
                    <a:pt x="25515" y="8307"/>
                    <a:pt x="25500" y="8310"/>
                  </a:cubicBezTo>
                  <a:cubicBezTo>
                    <a:pt x="25389" y="8329"/>
                    <a:pt x="25353" y="8402"/>
                    <a:pt x="25353" y="8494"/>
                  </a:cubicBezTo>
                  <a:cubicBezTo>
                    <a:pt x="25334" y="8549"/>
                    <a:pt x="25334" y="8605"/>
                    <a:pt x="25334" y="8678"/>
                  </a:cubicBezTo>
                  <a:cubicBezTo>
                    <a:pt x="25298" y="8568"/>
                    <a:pt x="25261" y="8458"/>
                    <a:pt x="25224" y="8384"/>
                  </a:cubicBezTo>
                  <a:cubicBezTo>
                    <a:pt x="25224" y="8366"/>
                    <a:pt x="25224" y="8366"/>
                    <a:pt x="25224" y="8366"/>
                  </a:cubicBezTo>
                  <a:cubicBezTo>
                    <a:pt x="25224" y="8366"/>
                    <a:pt x="25224" y="8347"/>
                    <a:pt x="25224" y="8347"/>
                  </a:cubicBezTo>
                  <a:cubicBezTo>
                    <a:pt x="25242" y="8329"/>
                    <a:pt x="25242" y="8329"/>
                    <a:pt x="25242" y="8329"/>
                  </a:cubicBezTo>
                  <a:cubicBezTo>
                    <a:pt x="25298" y="8237"/>
                    <a:pt x="25408" y="8163"/>
                    <a:pt x="25518" y="8035"/>
                  </a:cubicBezTo>
                  <a:cubicBezTo>
                    <a:pt x="25628" y="7906"/>
                    <a:pt x="25555" y="7759"/>
                    <a:pt x="25500" y="7704"/>
                  </a:cubicBezTo>
                  <a:cubicBezTo>
                    <a:pt x="25469" y="7643"/>
                    <a:pt x="25414" y="7607"/>
                    <a:pt x="25343" y="7607"/>
                  </a:cubicBezTo>
                  <a:cubicBezTo>
                    <a:pt x="25329" y="7607"/>
                    <a:pt x="25313" y="7609"/>
                    <a:pt x="25298" y="7612"/>
                  </a:cubicBezTo>
                  <a:cubicBezTo>
                    <a:pt x="25150" y="7630"/>
                    <a:pt x="25059" y="7851"/>
                    <a:pt x="25022" y="7998"/>
                  </a:cubicBezTo>
                  <a:cubicBezTo>
                    <a:pt x="25003" y="7961"/>
                    <a:pt x="24967" y="7906"/>
                    <a:pt x="24948" y="7869"/>
                  </a:cubicBezTo>
                  <a:cubicBezTo>
                    <a:pt x="24948" y="7814"/>
                    <a:pt x="24948" y="7759"/>
                    <a:pt x="24948" y="7704"/>
                  </a:cubicBezTo>
                  <a:cubicBezTo>
                    <a:pt x="24967" y="7667"/>
                    <a:pt x="24967" y="7630"/>
                    <a:pt x="24985" y="7594"/>
                  </a:cubicBezTo>
                  <a:cubicBezTo>
                    <a:pt x="24985" y="7575"/>
                    <a:pt x="25003" y="7557"/>
                    <a:pt x="25003" y="7538"/>
                  </a:cubicBezTo>
                  <a:cubicBezTo>
                    <a:pt x="25022" y="7502"/>
                    <a:pt x="25040" y="7483"/>
                    <a:pt x="25040" y="7446"/>
                  </a:cubicBezTo>
                  <a:cubicBezTo>
                    <a:pt x="25095" y="7263"/>
                    <a:pt x="25095" y="6932"/>
                    <a:pt x="24930" y="6840"/>
                  </a:cubicBezTo>
                  <a:cubicBezTo>
                    <a:pt x="24905" y="6823"/>
                    <a:pt x="24880" y="6814"/>
                    <a:pt x="24855" y="6814"/>
                  </a:cubicBezTo>
                  <a:cubicBezTo>
                    <a:pt x="24825" y="6814"/>
                    <a:pt x="24795" y="6828"/>
                    <a:pt x="24764" y="6858"/>
                  </a:cubicBezTo>
                  <a:cubicBezTo>
                    <a:pt x="24654" y="6968"/>
                    <a:pt x="24617" y="7134"/>
                    <a:pt x="24636" y="7281"/>
                  </a:cubicBezTo>
                  <a:cubicBezTo>
                    <a:pt x="24654" y="7391"/>
                    <a:pt x="24709" y="7483"/>
                    <a:pt x="24746" y="7575"/>
                  </a:cubicBezTo>
                  <a:cubicBezTo>
                    <a:pt x="24783" y="7630"/>
                    <a:pt x="24820" y="7685"/>
                    <a:pt x="24838" y="7741"/>
                  </a:cubicBezTo>
                  <a:cubicBezTo>
                    <a:pt x="24856" y="7796"/>
                    <a:pt x="24875" y="7851"/>
                    <a:pt x="24893" y="7906"/>
                  </a:cubicBezTo>
                  <a:cubicBezTo>
                    <a:pt x="24794" y="7792"/>
                    <a:pt x="24650" y="7668"/>
                    <a:pt x="24506" y="7668"/>
                  </a:cubicBezTo>
                  <a:cubicBezTo>
                    <a:pt x="24463" y="7668"/>
                    <a:pt x="24420" y="7679"/>
                    <a:pt x="24378" y="7704"/>
                  </a:cubicBezTo>
                  <a:cubicBezTo>
                    <a:pt x="24360" y="7722"/>
                    <a:pt x="24342" y="7722"/>
                    <a:pt x="24323" y="7741"/>
                  </a:cubicBezTo>
                  <a:cubicBezTo>
                    <a:pt x="24286" y="7777"/>
                    <a:pt x="24268" y="7814"/>
                    <a:pt x="24268" y="7869"/>
                  </a:cubicBezTo>
                  <a:cubicBezTo>
                    <a:pt x="24250" y="8035"/>
                    <a:pt x="24378" y="8145"/>
                    <a:pt x="24507" y="8200"/>
                  </a:cubicBezTo>
                  <a:cubicBezTo>
                    <a:pt x="24691" y="8274"/>
                    <a:pt x="24893" y="8255"/>
                    <a:pt x="25059" y="8347"/>
                  </a:cubicBezTo>
                  <a:cubicBezTo>
                    <a:pt x="25077" y="8384"/>
                    <a:pt x="25095" y="8402"/>
                    <a:pt x="25095" y="8439"/>
                  </a:cubicBezTo>
                  <a:cubicBezTo>
                    <a:pt x="25132" y="8494"/>
                    <a:pt x="25169" y="8568"/>
                    <a:pt x="25187" y="8660"/>
                  </a:cubicBezTo>
                  <a:cubicBezTo>
                    <a:pt x="25095" y="8568"/>
                    <a:pt x="24967" y="8513"/>
                    <a:pt x="24856" y="8458"/>
                  </a:cubicBezTo>
                  <a:cubicBezTo>
                    <a:pt x="24810" y="8439"/>
                    <a:pt x="24764" y="8425"/>
                    <a:pt x="24721" y="8425"/>
                  </a:cubicBezTo>
                  <a:cubicBezTo>
                    <a:pt x="24677" y="8425"/>
                    <a:pt x="24636" y="8439"/>
                    <a:pt x="24599" y="8476"/>
                  </a:cubicBezTo>
                  <a:cubicBezTo>
                    <a:pt x="24581" y="8513"/>
                    <a:pt x="24562" y="8531"/>
                    <a:pt x="24562" y="8568"/>
                  </a:cubicBezTo>
                  <a:cubicBezTo>
                    <a:pt x="24562" y="8549"/>
                    <a:pt x="24562" y="8549"/>
                    <a:pt x="24544" y="8549"/>
                  </a:cubicBezTo>
                  <a:cubicBezTo>
                    <a:pt x="24525" y="8494"/>
                    <a:pt x="24507" y="8458"/>
                    <a:pt x="24452" y="8439"/>
                  </a:cubicBezTo>
                  <a:cubicBezTo>
                    <a:pt x="24437" y="8434"/>
                    <a:pt x="24421" y="8432"/>
                    <a:pt x="24404" y="8432"/>
                  </a:cubicBezTo>
                  <a:cubicBezTo>
                    <a:pt x="24359" y="8432"/>
                    <a:pt x="24308" y="8449"/>
                    <a:pt x="24268" y="8476"/>
                  </a:cubicBezTo>
                  <a:cubicBezTo>
                    <a:pt x="24250" y="8494"/>
                    <a:pt x="24213" y="8494"/>
                    <a:pt x="24194" y="8531"/>
                  </a:cubicBezTo>
                  <a:cubicBezTo>
                    <a:pt x="24176" y="8549"/>
                    <a:pt x="24158" y="8568"/>
                    <a:pt x="24158" y="8605"/>
                  </a:cubicBezTo>
                  <a:cubicBezTo>
                    <a:pt x="24084" y="8770"/>
                    <a:pt x="24084" y="8936"/>
                    <a:pt x="24103" y="9119"/>
                  </a:cubicBezTo>
                  <a:cubicBezTo>
                    <a:pt x="24047" y="9009"/>
                    <a:pt x="23992" y="8899"/>
                    <a:pt x="23955" y="8807"/>
                  </a:cubicBezTo>
                  <a:cubicBezTo>
                    <a:pt x="23974" y="8678"/>
                    <a:pt x="23992" y="8715"/>
                    <a:pt x="24139" y="8549"/>
                  </a:cubicBezTo>
                  <a:cubicBezTo>
                    <a:pt x="24305" y="8384"/>
                    <a:pt x="24305" y="8200"/>
                    <a:pt x="24305" y="8200"/>
                  </a:cubicBezTo>
                  <a:cubicBezTo>
                    <a:pt x="24305" y="8185"/>
                    <a:pt x="24305" y="8174"/>
                    <a:pt x="24305" y="8163"/>
                  </a:cubicBezTo>
                  <a:cubicBezTo>
                    <a:pt x="24286" y="8090"/>
                    <a:pt x="24213" y="8035"/>
                    <a:pt x="24139" y="8035"/>
                  </a:cubicBezTo>
                  <a:cubicBezTo>
                    <a:pt x="24066" y="8035"/>
                    <a:pt x="24011" y="8072"/>
                    <a:pt x="23955" y="8127"/>
                  </a:cubicBezTo>
                  <a:cubicBezTo>
                    <a:pt x="23900" y="8182"/>
                    <a:pt x="23882" y="8255"/>
                    <a:pt x="23864" y="8329"/>
                  </a:cubicBezTo>
                  <a:cubicBezTo>
                    <a:pt x="23845" y="8384"/>
                    <a:pt x="23827" y="8458"/>
                    <a:pt x="23827" y="8531"/>
                  </a:cubicBezTo>
                  <a:lnTo>
                    <a:pt x="23808" y="8531"/>
                  </a:lnTo>
                  <a:cubicBezTo>
                    <a:pt x="23808" y="8494"/>
                    <a:pt x="23790" y="8439"/>
                    <a:pt x="23772" y="8366"/>
                  </a:cubicBezTo>
                  <a:cubicBezTo>
                    <a:pt x="23772" y="8237"/>
                    <a:pt x="23827" y="8182"/>
                    <a:pt x="24029" y="7924"/>
                  </a:cubicBezTo>
                  <a:cubicBezTo>
                    <a:pt x="24231" y="7667"/>
                    <a:pt x="24121" y="7520"/>
                    <a:pt x="24121" y="7520"/>
                  </a:cubicBezTo>
                  <a:lnTo>
                    <a:pt x="24121" y="7520"/>
                  </a:lnTo>
                  <a:cubicBezTo>
                    <a:pt x="24121" y="7520"/>
                    <a:pt x="24121" y="7520"/>
                    <a:pt x="24121" y="7538"/>
                  </a:cubicBezTo>
                  <a:cubicBezTo>
                    <a:pt x="24103" y="7520"/>
                    <a:pt x="24103" y="7502"/>
                    <a:pt x="24084" y="7483"/>
                  </a:cubicBezTo>
                  <a:cubicBezTo>
                    <a:pt x="24057" y="7465"/>
                    <a:pt x="24020" y="7456"/>
                    <a:pt x="23983" y="7456"/>
                  </a:cubicBezTo>
                  <a:cubicBezTo>
                    <a:pt x="23946" y="7456"/>
                    <a:pt x="23909" y="7465"/>
                    <a:pt x="23882" y="7483"/>
                  </a:cubicBezTo>
                  <a:cubicBezTo>
                    <a:pt x="23790" y="7538"/>
                    <a:pt x="23735" y="7630"/>
                    <a:pt x="23698" y="7741"/>
                  </a:cubicBezTo>
                  <a:cubicBezTo>
                    <a:pt x="23698" y="7704"/>
                    <a:pt x="23698" y="7649"/>
                    <a:pt x="23698" y="7612"/>
                  </a:cubicBezTo>
                  <a:cubicBezTo>
                    <a:pt x="23772" y="7575"/>
                    <a:pt x="24323" y="7171"/>
                    <a:pt x="24121" y="6932"/>
                  </a:cubicBezTo>
                  <a:cubicBezTo>
                    <a:pt x="24084" y="6913"/>
                    <a:pt x="24066" y="6877"/>
                    <a:pt x="24029" y="6877"/>
                  </a:cubicBezTo>
                  <a:cubicBezTo>
                    <a:pt x="23974" y="6877"/>
                    <a:pt x="23937" y="6895"/>
                    <a:pt x="23900" y="6913"/>
                  </a:cubicBezTo>
                  <a:cubicBezTo>
                    <a:pt x="23772" y="6968"/>
                    <a:pt x="23698" y="7097"/>
                    <a:pt x="23661" y="7226"/>
                  </a:cubicBezTo>
                  <a:cubicBezTo>
                    <a:pt x="23661" y="7171"/>
                    <a:pt x="23661" y="7134"/>
                    <a:pt x="23661" y="7116"/>
                  </a:cubicBezTo>
                  <a:lnTo>
                    <a:pt x="23661" y="7097"/>
                  </a:lnTo>
                  <a:cubicBezTo>
                    <a:pt x="23680" y="7005"/>
                    <a:pt x="23716" y="6913"/>
                    <a:pt x="23735" y="6803"/>
                  </a:cubicBezTo>
                  <a:cubicBezTo>
                    <a:pt x="23753" y="6711"/>
                    <a:pt x="23772" y="6601"/>
                    <a:pt x="23772" y="6509"/>
                  </a:cubicBezTo>
                  <a:cubicBezTo>
                    <a:pt x="23772" y="6435"/>
                    <a:pt x="23753" y="6343"/>
                    <a:pt x="23680" y="6307"/>
                  </a:cubicBezTo>
                  <a:cubicBezTo>
                    <a:pt x="23652" y="6288"/>
                    <a:pt x="23620" y="6279"/>
                    <a:pt x="23588" y="6279"/>
                  </a:cubicBezTo>
                  <a:cubicBezTo>
                    <a:pt x="23556" y="6279"/>
                    <a:pt x="23523" y="6288"/>
                    <a:pt x="23496" y="6307"/>
                  </a:cubicBezTo>
                  <a:cubicBezTo>
                    <a:pt x="23441" y="6343"/>
                    <a:pt x="23404" y="6417"/>
                    <a:pt x="23404" y="6490"/>
                  </a:cubicBezTo>
                  <a:cubicBezTo>
                    <a:pt x="23386" y="6546"/>
                    <a:pt x="23404" y="6619"/>
                    <a:pt x="23404" y="6674"/>
                  </a:cubicBezTo>
                  <a:cubicBezTo>
                    <a:pt x="23441" y="6803"/>
                    <a:pt x="23477" y="6913"/>
                    <a:pt x="23551" y="7024"/>
                  </a:cubicBezTo>
                  <a:cubicBezTo>
                    <a:pt x="23588" y="7042"/>
                    <a:pt x="23606" y="7079"/>
                    <a:pt x="23625" y="7116"/>
                  </a:cubicBezTo>
                  <a:lnTo>
                    <a:pt x="23606" y="7483"/>
                  </a:lnTo>
                  <a:cubicBezTo>
                    <a:pt x="23588" y="7446"/>
                    <a:pt x="23569" y="7410"/>
                    <a:pt x="23551" y="7373"/>
                  </a:cubicBezTo>
                  <a:cubicBezTo>
                    <a:pt x="23514" y="7318"/>
                    <a:pt x="23496" y="7263"/>
                    <a:pt x="23477" y="7226"/>
                  </a:cubicBezTo>
                  <a:cubicBezTo>
                    <a:pt x="23441" y="7152"/>
                    <a:pt x="23386" y="7060"/>
                    <a:pt x="23330" y="7024"/>
                  </a:cubicBezTo>
                  <a:cubicBezTo>
                    <a:pt x="23294" y="6987"/>
                    <a:pt x="23227" y="6951"/>
                    <a:pt x="23164" y="6951"/>
                  </a:cubicBezTo>
                  <a:cubicBezTo>
                    <a:pt x="23130" y="6951"/>
                    <a:pt x="23098" y="6961"/>
                    <a:pt x="23073" y="6987"/>
                  </a:cubicBezTo>
                  <a:cubicBezTo>
                    <a:pt x="23073" y="6987"/>
                    <a:pt x="23055" y="6987"/>
                    <a:pt x="23055" y="7005"/>
                  </a:cubicBezTo>
                  <a:cubicBezTo>
                    <a:pt x="23036" y="7024"/>
                    <a:pt x="23036" y="7042"/>
                    <a:pt x="23018" y="7060"/>
                  </a:cubicBezTo>
                  <a:cubicBezTo>
                    <a:pt x="22999" y="7134"/>
                    <a:pt x="22999" y="7226"/>
                    <a:pt x="23055" y="7299"/>
                  </a:cubicBezTo>
                  <a:cubicBezTo>
                    <a:pt x="23147" y="7410"/>
                    <a:pt x="23422" y="7520"/>
                    <a:pt x="23514" y="7575"/>
                  </a:cubicBezTo>
                  <a:cubicBezTo>
                    <a:pt x="23533" y="7594"/>
                    <a:pt x="23533" y="7594"/>
                    <a:pt x="23551" y="7612"/>
                  </a:cubicBezTo>
                  <a:cubicBezTo>
                    <a:pt x="23569" y="7612"/>
                    <a:pt x="23588" y="7630"/>
                    <a:pt x="23588" y="7649"/>
                  </a:cubicBezTo>
                  <a:cubicBezTo>
                    <a:pt x="23588" y="7722"/>
                    <a:pt x="23588" y="7796"/>
                    <a:pt x="23606" y="7906"/>
                  </a:cubicBezTo>
                  <a:cubicBezTo>
                    <a:pt x="23588" y="7869"/>
                    <a:pt x="23569" y="7851"/>
                    <a:pt x="23551" y="7833"/>
                  </a:cubicBezTo>
                  <a:cubicBezTo>
                    <a:pt x="23533" y="7796"/>
                    <a:pt x="23496" y="7777"/>
                    <a:pt x="23459" y="7741"/>
                  </a:cubicBezTo>
                  <a:cubicBezTo>
                    <a:pt x="23441" y="7722"/>
                    <a:pt x="23441" y="7704"/>
                    <a:pt x="23404" y="7685"/>
                  </a:cubicBezTo>
                  <a:cubicBezTo>
                    <a:pt x="23404" y="7667"/>
                    <a:pt x="23386" y="7667"/>
                    <a:pt x="23367" y="7649"/>
                  </a:cubicBezTo>
                  <a:cubicBezTo>
                    <a:pt x="23333" y="7642"/>
                    <a:pt x="23297" y="7638"/>
                    <a:pt x="23262" y="7638"/>
                  </a:cubicBezTo>
                  <a:cubicBezTo>
                    <a:pt x="23202" y="7638"/>
                    <a:pt x="23145" y="7650"/>
                    <a:pt x="23110" y="7685"/>
                  </a:cubicBezTo>
                  <a:cubicBezTo>
                    <a:pt x="23091" y="7722"/>
                    <a:pt x="23073" y="7759"/>
                    <a:pt x="23073" y="7796"/>
                  </a:cubicBezTo>
                  <a:cubicBezTo>
                    <a:pt x="23073" y="7796"/>
                    <a:pt x="23055" y="7943"/>
                    <a:pt x="23220" y="7998"/>
                  </a:cubicBezTo>
                  <a:cubicBezTo>
                    <a:pt x="23367" y="8035"/>
                    <a:pt x="23551" y="8127"/>
                    <a:pt x="23625" y="8200"/>
                  </a:cubicBezTo>
                  <a:cubicBezTo>
                    <a:pt x="23625" y="8200"/>
                    <a:pt x="23643" y="8200"/>
                    <a:pt x="23643" y="8219"/>
                  </a:cubicBezTo>
                  <a:cubicBezTo>
                    <a:pt x="23661" y="8310"/>
                    <a:pt x="23680" y="8421"/>
                    <a:pt x="23716" y="8531"/>
                  </a:cubicBezTo>
                  <a:cubicBezTo>
                    <a:pt x="23661" y="8476"/>
                    <a:pt x="23588" y="8421"/>
                    <a:pt x="23533" y="8366"/>
                  </a:cubicBezTo>
                  <a:cubicBezTo>
                    <a:pt x="23514" y="8329"/>
                    <a:pt x="23477" y="8310"/>
                    <a:pt x="23459" y="8292"/>
                  </a:cubicBezTo>
                  <a:cubicBezTo>
                    <a:pt x="23404" y="8255"/>
                    <a:pt x="23349" y="8255"/>
                    <a:pt x="23294" y="8255"/>
                  </a:cubicBezTo>
                  <a:cubicBezTo>
                    <a:pt x="23220" y="8255"/>
                    <a:pt x="23128" y="8292"/>
                    <a:pt x="23091" y="8347"/>
                  </a:cubicBezTo>
                  <a:cubicBezTo>
                    <a:pt x="23055" y="8384"/>
                    <a:pt x="23018" y="8439"/>
                    <a:pt x="23036" y="8494"/>
                  </a:cubicBezTo>
                  <a:cubicBezTo>
                    <a:pt x="23036" y="8494"/>
                    <a:pt x="23018" y="8697"/>
                    <a:pt x="23275" y="8697"/>
                  </a:cubicBezTo>
                  <a:cubicBezTo>
                    <a:pt x="23454" y="8697"/>
                    <a:pt x="23541" y="8666"/>
                    <a:pt x="23611" y="8666"/>
                  </a:cubicBezTo>
                  <a:cubicBezTo>
                    <a:pt x="23635" y="8666"/>
                    <a:pt x="23657" y="8669"/>
                    <a:pt x="23680" y="8678"/>
                  </a:cubicBezTo>
                  <a:cubicBezTo>
                    <a:pt x="23716" y="8697"/>
                    <a:pt x="23753" y="8715"/>
                    <a:pt x="23790" y="8715"/>
                  </a:cubicBezTo>
                  <a:cubicBezTo>
                    <a:pt x="23790" y="8733"/>
                    <a:pt x="23790" y="8733"/>
                    <a:pt x="23790" y="8733"/>
                  </a:cubicBezTo>
                  <a:lnTo>
                    <a:pt x="23827" y="8733"/>
                  </a:lnTo>
                  <a:lnTo>
                    <a:pt x="23827" y="8752"/>
                  </a:lnTo>
                  <a:cubicBezTo>
                    <a:pt x="23864" y="8825"/>
                    <a:pt x="23919" y="8936"/>
                    <a:pt x="23974" y="9064"/>
                  </a:cubicBezTo>
                  <a:cubicBezTo>
                    <a:pt x="23937" y="9027"/>
                    <a:pt x="23882" y="8991"/>
                    <a:pt x="23827" y="8954"/>
                  </a:cubicBezTo>
                  <a:cubicBezTo>
                    <a:pt x="23752" y="8924"/>
                    <a:pt x="23677" y="8894"/>
                    <a:pt x="23592" y="8894"/>
                  </a:cubicBezTo>
                  <a:cubicBezTo>
                    <a:pt x="23572" y="8894"/>
                    <a:pt x="23553" y="8895"/>
                    <a:pt x="23533" y="8899"/>
                  </a:cubicBezTo>
                  <a:cubicBezTo>
                    <a:pt x="23514" y="8917"/>
                    <a:pt x="23477" y="8936"/>
                    <a:pt x="23459" y="8954"/>
                  </a:cubicBezTo>
                  <a:cubicBezTo>
                    <a:pt x="23441" y="8936"/>
                    <a:pt x="23404" y="8917"/>
                    <a:pt x="23367" y="8899"/>
                  </a:cubicBezTo>
                  <a:cubicBezTo>
                    <a:pt x="23330" y="8899"/>
                    <a:pt x="23275" y="8899"/>
                    <a:pt x="23238" y="8917"/>
                  </a:cubicBezTo>
                  <a:cubicBezTo>
                    <a:pt x="23165" y="8936"/>
                    <a:pt x="23128" y="9009"/>
                    <a:pt x="23128" y="9083"/>
                  </a:cubicBezTo>
                  <a:cubicBezTo>
                    <a:pt x="23110" y="9138"/>
                    <a:pt x="23128" y="9211"/>
                    <a:pt x="23147" y="9285"/>
                  </a:cubicBezTo>
                  <a:cubicBezTo>
                    <a:pt x="23165" y="9395"/>
                    <a:pt x="23202" y="9505"/>
                    <a:pt x="23257" y="9616"/>
                  </a:cubicBezTo>
                  <a:cubicBezTo>
                    <a:pt x="23202" y="9579"/>
                    <a:pt x="23165" y="9561"/>
                    <a:pt x="23128" y="9524"/>
                  </a:cubicBezTo>
                  <a:lnTo>
                    <a:pt x="23110" y="9524"/>
                  </a:lnTo>
                  <a:cubicBezTo>
                    <a:pt x="23055" y="9395"/>
                    <a:pt x="23018" y="9248"/>
                    <a:pt x="23018" y="9101"/>
                  </a:cubicBezTo>
                  <a:cubicBezTo>
                    <a:pt x="23018" y="9027"/>
                    <a:pt x="23036" y="8954"/>
                    <a:pt x="23036" y="8880"/>
                  </a:cubicBezTo>
                  <a:cubicBezTo>
                    <a:pt x="23018" y="8807"/>
                    <a:pt x="22981" y="8733"/>
                    <a:pt x="22908" y="8697"/>
                  </a:cubicBezTo>
                  <a:cubicBezTo>
                    <a:pt x="22886" y="8683"/>
                    <a:pt x="22863" y="8677"/>
                    <a:pt x="22838" y="8677"/>
                  </a:cubicBezTo>
                  <a:cubicBezTo>
                    <a:pt x="22799" y="8677"/>
                    <a:pt x="22758" y="8692"/>
                    <a:pt x="22724" y="8715"/>
                  </a:cubicBezTo>
                  <a:cubicBezTo>
                    <a:pt x="22669" y="8752"/>
                    <a:pt x="22632" y="8807"/>
                    <a:pt x="22613" y="8880"/>
                  </a:cubicBezTo>
                  <a:cubicBezTo>
                    <a:pt x="22595" y="8954"/>
                    <a:pt x="22595" y="9046"/>
                    <a:pt x="22613" y="9138"/>
                  </a:cubicBezTo>
                  <a:cubicBezTo>
                    <a:pt x="22650" y="9248"/>
                    <a:pt x="22724" y="9340"/>
                    <a:pt x="22816" y="9414"/>
                  </a:cubicBezTo>
                  <a:cubicBezTo>
                    <a:pt x="22871" y="9469"/>
                    <a:pt x="22944" y="9505"/>
                    <a:pt x="22999" y="9542"/>
                  </a:cubicBezTo>
                  <a:cubicBezTo>
                    <a:pt x="23036" y="9561"/>
                    <a:pt x="23073" y="9579"/>
                    <a:pt x="23091" y="9579"/>
                  </a:cubicBezTo>
                  <a:cubicBezTo>
                    <a:pt x="23091" y="9579"/>
                    <a:pt x="23128" y="9597"/>
                    <a:pt x="23147" y="9597"/>
                  </a:cubicBezTo>
                  <a:cubicBezTo>
                    <a:pt x="23165" y="9616"/>
                    <a:pt x="23183" y="9653"/>
                    <a:pt x="23183" y="9653"/>
                  </a:cubicBezTo>
                  <a:cubicBezTo>
                    <a:pt x="23220" y="9689"/>
                    <a:pt x="23275" y="9744"/>
                    <a:pt x="23330" y="9800"/>
                  </a:cubicBezTo>
                  <a:cubicBezTo>
                    <a:pt x="23262" y="9751"/>
                    <a:pt x="23179" y="9728"/>
                    <a:pt x="23097" y="9728"/>
                  </a:cubicBezTo>
                  <a:cubicBezTo>
                    <a:pt x="23023" y="9728"/>
                    <a:pt x="22950" y="9747"/>
                    <a:pt x="22889" y="9781"/>
                  </a:cubicBezTo>
                  <a:cubicBezTo>
                    <a:pt x="22816" y="9818"/>
                    <a:pt x="22779" y="9855"/>
                    <a:pt x="22760" y="9910"/>
                  </a:cubicBezTo>
                  <a:lnTo>
                    <a:pt x="22742" y="9910"/>
                  </a:lnTo>
                  <a:cubicBezTo>
                    <a:pt x="22727" y="9849"/>
                    <a:pt x="22661" y="9813"/>
                    <a:pt x="22597" y="9813"/>
                  </a:cubicBezTo>
                  <a:cubicBezTo>
                    <a:pt x="22584" y="9813"/>
                    <a:pt x="22571" y="9815"/>
                    <a:pt x="22558" y="9818"/>
                  </a:cubicBezTo>
                  <a:cubicBezTo>
                    <a:pt x="22485" y="9818"/>
                    <a:pt x="22430" y="9873"/>
                    <a:pt x="22393" y="9947"/>
                  </a:cubicBezTo>
                  <a:cubicBezTo>
                    <a:pt x="22356" y="10002"/>
                    <a:pt x="22356" y="10075"/>
                    <a:pt x="22338" y="10149"/>
                  </a:cubicBezTo>
                  <a:cubicBezTo>
                    <a:pt x="22338" y="10222"/>
                    <a:pt x="22338" y="10296"/>
                    <a:pt x="22356" y="10370"/>
                  </a:cubicBezTo>
                  <a:lnTo>
                    <a:pt x="22338" y="10370"/>
                  </a:lnTo>
                  <a:cubicBezTo>
                    <a:pt x="22319" y="10333"/>
                    <a:pt x="22301" y="10278"/>
                    <a:pt x="22264" y="10222"/>
                  </a:cubicBezTo>
                  <a:cubicBezTo>
                    <a:pt x="22246" y="10094"/>
                    <a:pt x="22282" y="10039"/>
                    <a:pt x="22430" y="9744"/>
                  </a:cubicBezTo>
                  <a:cubicBezTo>
                    <a:pt x="22577" y="9450"/>
                    <a:pt x="22430" y="9322"/>
                    <a:pt x="22430" y="9322"/>
                  </a:cubicBezTo>
                  <a:cubicBezTo>
                    <a:pt x="22430" y="9322"/>
                    <a:pt x="22411" y="9303"/>
                    <a:pt x="22393" y="9285"/>
                  </a:cubicBezTo>
                  <a:cubicBezTo>
                    <a:pt x="22379" y="9280"/>
                    <a:pt x="22363" y="9278"/>
                    <a:pt x="22346" y="9278"/>
                  </a:cubicBezTo>
                  <a:cubicBezTo>
                    <a:pt x="22294" y="9278"/>
                    <a:pt x="22232" y="9299"/>
                    <a:pt x="22191" y="9340"/>
                  </a:cubicBezTo>
                  <a:cubicBezTo>
                    <a:pt x="22117" y="9395"/>
                    <a:pt x="22080" y="9505"/>
                    <a:pt x="22062" y="9616"/>
                  </a:cubicBezTo>
                  <a:cubicBezTo>
                    <a:pt x="22062" y="9579"/>
                    <a:pt x="22043" y="9542"/>
                    <a:pt x="22043" y="9505"/>
                  </a:cubicBezTo>
                  <a:cubicBezTo>
                    <a:pt x="22099" y="9432"/>
                    <a:pt x="22558" y="8936"/>
                    <a:pt x="22319" y="8752"/>
                  </a:cubicBezTo>
                  <a:lnTo>
                    <a:pt x="22301" y="8752"/>
                  </a:lnTo>
                  <a:cubicBezTo>
                    <a:pt x="22282" y="8715"/>
                    <a:pt x="22246" y="8715"/>
                    <a:pt x="22209" y="8715"/>
                  </a:cubicBezTo>
                  <a:cubicBezTo>
                    <a:pt x="22172" y="8715"/>
                    <a:pt x="22117" y="8733"/>
                    <a:pt x="22099" y="8770"/>
                  </a:cubicBezTo>
                  <a:cubicBezTo>
                    <a:pt x="21988" y="8862"/>
                    <a:pt x="21933" y="8991"/>
                    <a:pt x="21933" y="9119"/>
                  </a:cubicBezTo>
                  <a:cubicBezTo>
                    <a:pt x="21915" y="9064"/>
                    <a:pt x="21896" y="9027"/>
                    <a:pt x="21896" y="9009"/>
                  </a:cubicBezTo>
                  <a:cubicBezTo>
                    <a:pt x="21915" y="8899"/>
                    <a:pt x="21915" y="8807"/>
                    <a:pt x="21915" y="8697"/>
                  </a:cubicBezTo>
                  <a:cubicBezTo>
                    <a:pt x="21915" y="8605"/>
                    <a:pt x="21915" y="8494"/>
                    <a:pt x="21878" y="8402"/>
                  </a:cubicBezTo>
                  <a:cubicBezTo>
                    <a:pt x="21860" y="8329"/>
                    <a:pt x="21823" y="8255"/>
                    <a:pt x="21768" y="8219"/>
                  </a:cubicBezTo>
                  <a:cubicBezTo>
                    <a:pt x="21749" y="8214"/>
                    <a:pt x="21731" y="8212"/>
                    <a:pt x="21713" y="8212"/>
                  </a:cubicBezTo>
                  <a:cubicBezTo>
                    <a:pt x="21660" y="8212"/>
                    <a:pt x="21611" y="8232"/>
                    <a:pt x="21584" y="8274"/>
                  </a:cubicBezTo>
                  <a:cubicBezTo>
                    <a:pt x="21529" y="8310"/>
                    <a:pt x="21510" y="8384"/>
                    <a:pt x="21510" y="8458"/>
                  </a:cubicBezTo>
                  <a:cubicBezTo>
                    <a:pt x="21529" y="8513"/>
                    <a:pt x="21547" y="8586"/>
                    <a:pt x="21565" y="8641"/>
                  </a:cubicBezTo>
                  <a:cubicBezTo>
                    <a:pt x="21621" y="8752"/>
                    <a:pt x="21694" y="8862"/>
                    <a:pt x="21786" y="8936"/>
                  </a:cubicBezTo>
                  <a:cubicBezTo>
                    <a:pt x="21804" y="8972"/>
                    <a:pt x="21841" y="8991"/>
                    <a:pt x="21860" y="9027"/>
                  </a:cubicBezTo>
                  <a:lnTo>
                    <a:pt x="21915" y="9395"/>
                  </a:lnTo>
                  <a:cubicBezTo>
                    <a:pt x="21896" y="9358"/>
                    <a:pt x="21878" y="9322"/>
                    <a:pt x="21841" y="9285"/>
                  </a:cubicBezTo>
                  <a:lnTo>
                    <a:pt x="21731" y="9156"/>
                  </a:lnTo>
                  <a:cubicBezTo>
                    <a:pt x="21694" y="9101"/>
                    <a:pt x="21639" y="9027"/>
                    <a:pt x="21565" y="8991"/>
                  </a:cubicBezTo>
                  <a:cubicBezTo>
                    <a:pt x="21529" y="8972"/>
                    <a:pt x="21478" y="8959"/>
                    <a:pt x="21430" y="8959"/>
                  </a:cubicBezTo>
                  <a:cubicBezTo>
                    <a:pt x="21382" y="8959"/>
                    <a:pt x="21336" y="8972"/>
                    <a:pt x="21308" y="9009"/>
                  </a:cubicBezTo>
                  <a:cubicBezTo>
                    <a:pt x="21290" y="9009"/>
                    <a:pt x="21290" y="9027"/>
                    <a:pt x="21290" y="9027"/>
                  </a:cubicBezTo>
                  <a:cubicBezTo>
                    <a:pt x="21271" y="9046"/>
                    <a:pt x="21271" y="9083"/>
                    <a:pt x="21271" y="9101"/>
                  </a:cubicBezTo>
                  <a:cubicBezTo>
                    <a:pt x="21271" y="9156"/>
                    <a:pt x="21271" y="9248"/>
                    <a:pt x="21345" y="9322"/>
                  </a:cubicBezTo>
                  <a:cubicBezTo>
                    <a:pt x="21455" y="9414"/>
                    <a:pt x="21749" y="9469"/>
                    <a:pt x="21860" y="9505"/>
                  </a:cubicBezTo>
                  <a:cubicBezTo>
                    <a:pt x="21878" y="9505"/>
                    <a:pt x="21878" y="9505"/>
                    <a:pt x="21896" y="9524"/>
                  </a:cubicBezTo>
                  <a:cubicBezTo>
                    <a:pt x="21915" y="9524"/>
                    <a:pt x="21933" y="9542"/>
                    <a:pt x="21952" y="9561"/>
                  </a:cubicBezTo>
                  <a:cubicBezTo>
                    <a:pt x="21970" y="9616"/>
                    <a:pt x="21988" y="9708"/>
                    <a:pt x="22007" y="9800"/>
                  </a:cubicBezTo>
                  <a:cubicBezTo>
                    <a:pt x="21988" y="9781"/>
                    <a:pt x="21970" y="9763"/>
                    <a:pt x="21952" y="9744"/>
                  </a:cubicBezTo>
                  <a:cubicBezTo>
                    <a:pt x="21915" y="9726"/>
                    <a:pt x="21878" y="9708"/>
                    <a:pt x="21841" y="9671"/>
                  </a:cubicBezTo>
                  <a:cubicBezTo>
                    <a:pt x="21823" y="9653"/>
                    <a:pt x="21804" y="9634"/>
                    <a:pt x="21768" y="9616"/>
                  </a:cubicBezTo>
                  <a:lnTo>
                    <a:pt x="21713" y="9616"/>
                  </a:lnTo>
                  <a:cubicBezTo>
                    <a:pt x="21695" y="9611"/>
                    <a:pt x="21676" y="9609"/>
                    <a:pt x="21656" y="9609"/>
                  </a:cubicBezTo>
                  <a:cubicBezTo>
                    <a:pt x="21590" y="9609"/>
                    <a:pt x="21516" y="9633"/>
                    <a:pt x="21474" y="9689"/>
                  </a:cubicBezTo>
                  <a:cubicBezTo>
                    <a:pt x="21474" y="9726"/>
                    <a:pt x="21455" y="9763"/>
                    <a:pt x="21474" y="9800"/>
                  </a:cubicBezTo>
                  <a:cubicBezTo>
                    <a:pt x="21474" y="9800"/>
                    <a:pt x="21474" y="9965"/>
                    <a:pt x="21657" y="9965"/>
                  </a:cubicBezTo>
                  <a:cubicBezTo>
                    <a:pt x="21804" y="9983"/>
                    <a:pt x="21988" y="10020"/>
                    <a:pt x="22099" y="10075"/>
                  </a:cubicBezTo>
                  <a:cubicBezTo>
                    <a:pt x="22099" y="10094"/>
                    <a:pt x="22099" y="10094"/>
                    <a:pt x="22099" y="10094"/>
                  </a:cubicBezTo>
                  <a:cubicBezTo>
                    <a:pt x="22154" y="10186"/>
                    <a:pt x="22191" y="10296"/>
                    <a:pt x="22246" y="10388"/>
                  </a:cubicBezTo>
                  <a:cubicBezTo>
                    <a:pt x="22191" y="10333"/>
                    <a:pt x="22099" y="10296"/>
                    <a:pt x="22025" y="10259"/>
                  </a:cubicBezTo>
                  <a:cubicBezTo>
                    <a:pt x="22007" y="10241"/>
                    <a:pt x="21970" y="10222"/>
                    <a:pt x="21933" y="10204"/>
                  </a:cubicBezTo>
                  <a:cubicBezTo>
                    <a:pt x="21906" y="10195"/>
                    <a:pt x="21878" y="10190"/>
                    <a:pt x="21850" y="10190"/>
                  </a:cubicBezTo>
                  <a:cubicBezTo>
                    <a:pt x="21823" y="10190"/>
                    <a:pt x="21795" y="10195"/>
                    <a:pt x="21768" y="10204"/>
                  </a:cubicBezTo>
                  <a:cubicBezTo>
                    <a:pt x="21694" y="10222"/>
                    <a:pt x="21621" y="10278"/>
                    <a:pt x="21584" y="10333"/>
                  </a:cubicBezTo>
                  <a:cubicBezTo>
                    <a:pt x="21565" y="10388"/>
                    <a:pt x="21547" y="10443"/>
                    <a:pt x="21565" y="10498"/>
                  </a:cubicBezTo>
                  <a:cubicBezTo>
                    <a:pt x="21565" y="10498"/>
                    <a:pt x="21594" y="10655"/>
                    <a:pt x="21764" y="10655"/>
                  </a:cubicBezTo>
                  <a:cubicBezTo>
                    <a:pt x="21787" y="10655"/>
                    <a:pt x="21813" y="10652"/>
                    <a:pt x="21841" y="10645"/>
                  </a:cubicBezTo>
                  <a:cubicBezTo>
                    <a:pt x="22071" y="10596"/>
                    <a:pt x="22125" y="10532"/>
                    <a:pt x="22212" y="10532"/>
                  </a:cubicBezTo>
                  <a:cubicBezTo>
                    <a:pt x="22223" y="10532"/>
                    <a:pt x="22234" y="10533"/>
                    <a:pt x="22246" y="10535"/>
                  </a:cubicBezTo>
                  <a:cubicBezTo>
                    <a:pt x="22282" y="10553"/>
                    <a:pt x="22319" y="10553"/>
                    <a:pt x="22356" y="10572"/>
                  </a:cubicBezTo>
                  <a:lnTo>
                    <a:pt x="22393" y="10572"/>
                  </a:lnTo>
                  <a:cubicBezTo>
                    <a:pt x="22448" y="10645"/>
                    <a:pt x="22521" y="10737"/>
                    <a:pt x="22613" y="10848"/>
                  </a:cubicBezTo>
                  <a:cubicBezTo>
                    <a:pt x="22558" y="10829"/>
                    <a:pt x="22503" y="10792"/>
                    <a:pt x="22448" y="10792"/>
                  </a:cubicBezTo>
                  <a:cubicBezTo>
                    <a:pt x="22402" y="10774"/>
                    <a:pt x="22351" y="10765"/>
                    <a:pt x="22301" y="10765"/>
                  </a:cubicBezTo>
                  <a:cubicBezTo>
                    <a:pt x="22250" y="10765"/>
                    <a:pt x="22200" y="10774"/>
                    <a:pt x="22154" y="10792"/>
                  </a:cubicBezTo>
                  <a:cubicBezTo>
                    <a:pt x="22080" y="10829"/>
                    <a:pt x="22025" y="10939"/>
                    <a:pt x="22062" y="11013"/>
                  </a:cubicBezTo>
                  <a:lnTo>
                    <a:pt x="22043" y="11013"/>
                  </a:lnTo>
                  <a:cubicBezTo>
                    <a:pt x="22043" y="11013"/>
                    <a:pt x="22062" y="11013"/>
                    <a:pt x="22062" y="11031"/>
                  </a:cubicBezTo>
                  <a:cubicBezTo>
                    <a:pt x="21896" y="11142"/>
                    <a:pt x="21933" y="11381"/>
                    <a:pt x="21970" y="11546"/>
                  </a:cubicBezTo>
                  <a:cubicBezTo>
                    <a:pt x="21952" y="11509"/>
                    <a:pt x="21933" y="11491"/>
                    <a:pt x="21915" y="11454"/>
                  </a:cubicBezTo>
                  <a:cubicBezTo>
                    <a:pt x="21915" y="11381"/>
                    <a:pt x="21896" y="11307"/>
                    <a:pt x="21878" y="11252"/>
                  </a:cubicBezTo>
                  <a:cubicBezTo>
                    <a:pt x="21841" y="11142"/>
                    <a:pt x="21823" y="11050"/>
                    <a:pt x="21768" y="10976"/>
                  </a:cubicBezTo>
                  <a:cubicBezTo>
                    <a:pt x="21694" y="10866"/>
                    <a:pt x="21565" y="10756"/>
                    <a:pt x="21437" y="10756"/>
                  </a:cubicBezTo>
                  <a:cubicBezTo>
                    <a:pt x="21363" y="10756"/>
                    <a:pt x="21326" y="10792"/>
                    <a:pt x="21308" y="10829"/>
                  </a:cubicBezTo>
                  <a:cubicBezTo>
                    <a:pt x="21235" y="11013"/>
                    <a:pt x="21437" y="11252"/>
                    <a:pt x="21602" y="11344"/>
                  </a:cubicBezTo>
                  <a:cubicBezTo>
                    <a:pt x="21621" y="11344"/>
                    <a:pt x="21639" y="11362"/>
                    <a:pt x="21657" y="11381"/>
                  </a:cubicBezTo>
                  <a:cubicBezTo>
                    <a:pt x="21694" y="11381"/>
                    <a:pt x="21713" y="11399"/>
                    <a:pt x="21731" y="11399"/>
                  </a:cubicBezTo>
                  <a:cubicBezTo>
                    <a:pt x="21768" y="11436"/>
                    <a:pt x="21786" y="11454"/>
                    <a:pt x="21804" y="11473"/>
                  </a:cubicBezTo>
                  <a:cubicBezTo>
                    <a:pt x="21841" y="11491"/>
                    <a:pt x="21860" y="11509"/>
                    <a:pt x="21896" y="11546"/>
                  </a:cubicBezTo>
                  <a:cubicBezTo>
                    <a:pt x="21896" y="11565"/>
                    <a:pt x="21915" y="11601"/>
                    <a:pt x="21915" y="11620"/>
                  </a:cubicBezTo>
                  <a:cubicBezTo>
                    <a:pt x="21836" y="11586"/>
                    <a:pt x="21736" y="11552"/>
                    <a:pt x="21646" y="11552"/>
                  </a:cubicBezTo>
                  <a:cubicBezTo>
                    <a:pt x="21588" y="11552"/>
                    <a:pt x="21535" y="11566"/>
                    <a:pt x="21492" y="11601"/>
                  </a:cubicBezTo>
                  <a:cubicBezTo>
                    <a:pt x="21437" y="11656"/>
                    <a:pt x="21418" y="11730"/>
                    <a:pt x="21437" y="11785"/>
                  </a:cubicBezTo>
                  <a:cubicBezTo>
                    <a:pt x="21455" y="11877"/>
                    <a:pt x="21510" y="12006"/>
                    <a:pt x="21657" y="12006"/>
                  </a:cubicBezTo>
                  <a:cubicBezTo>
                    <a:pt x="21790" y="12006"/>
                    <a:pt x="21899" y="11982"/>
                    <a:pt x="21984" y="11982"/>
                  </a:cubicBezTo>
                  <a:cubicBezTo>
                    <a:pt x="22005" y="11982"/>
                    <a:pt x="22025" y="11984"/>
                    <a:pt x="22043" y="11987"/>
                  </a:cubicBezTo>
                  <a:lnTo>
                    <a:pt x="22080" y="11987"/>
                  </a:lnTo>
                  <a:cubicBezTo>
                    <a:pt x="22117" y="12079"/>
                    <a:pt x="22154" y="12153"/>
                    <a:pt x="22209" y="12245"/>
                  </a:cubicBezTo>
                  <a:cubicBezTo>
                    <a:pt x="22191" y="12226"/>
                    <a:pt x="22172" y="12208"/>
                    <a:pt x="22135" y="12190"/>
                  </a:cubicBezTo>
                  <a:cubicBezTo>
                    <a:pt x="22074" y="12141"/>
                    <a:pt x="21988" y="12108"/>
                    <a:pt x="21905" y="12108"/>
                  </a:cubicBezTo>
                  <a:cubicBezTo>
                    <a:pt x="21864" y="12108"/>
                    <a:pt x="21823" y="12116"/>
                    <a:pt x="21786" y="12134"/>
                  </a:cubicBezTo>
                  <a:cubicBezTo>
                    <a:pt x="21694" y="12171"/>
                    <a:pt x="21657" y="12245"/>
                    <a:pt x="21657" y="12318"/>
                  </a:cubicBezTo>
                  <a:cubicBezTo>
                    <a:pt x="21657" y="12373"/>
                    <a:pt x="21676" y="12465"/>
                    <a:pt x="21768" y="12539"/>
                  </a:cubicBezTo>
                  <a:cubicBezTo>
                    <a:pt x="21804" y="12557"/>
                    <a:pt x="21841" y="12576"/>
                    <a:pt x="21896" y="12576"/>
                  </a:cubicBezTo>
                  <a:cubicBezTo>
                    <a:pt x="21965" y="12596"/>
                    <a:pt x="22029" y="12599"/>
                    <a:pt x="22092" y="12599"/>
                  </a:cubicBezTo>
                  <a:cubicBezTo>
                    <a:pt x="22112" y="12599"/>
                    <a:pt x="22133" y="12599"/>
                    <a:pt x="22154" y="12599"/>
                  </a:cubicBezTo>
                  <a:cubicBezTo>
                    <a:pt x="22236" y="12599"/>
                    <a:pt x="22319" y="12603"/>
                    <a:pt x="22411" y="12649"/>
                  </a:cubicBezTo>
                  <a:lnTo>
                    <a:pt x="22448" y="12649"/>
                  </a:lnTo>
                  <a:cubicBezTo>
                    <a:pt x="22466" y="12686"/>
                    <a:pt x="22503" y="12741"/>
                    <a:pt x="22521" y="12778"/>
                  </a:cubicBezTo>
                  <a:cubicBezTo>
                    <a:pt x="21602" y="12778"/>
                    <a:pt x="20683" y="12741"/>
                    <a:pt x="19801" y="12612"/>
                  </a:cubicBezTo>
                  <a:cubicBezTo>
                    <a:pt x="19782" y="12557"/>
                    <a:pt x="19782" y="12502"/>
                    <a:pt x="19782" y="12465"/>
                  </a:cubicBezTo>
                  <a:cubicBezTo>
                    <a:pt x="19782" y="12392"/>
                    <a:pt x="19782" y="12318"/>
                    <a:pt x="19782" y="12226"/>
                  </a:cubicBezTo>
                  <a:cubicBezTo>
                    <a:pt x="19782" y="12171"/>
                    <a:pt x="19782" y="12116"/>
                    <a:pt x="19764" y="12061"/>
                  </a:cubicBezTo>
                  <a:cubicBezTo>
                    <a:pt x="19764" y="11914"/>
                    <a:pt x="19782" y="11748"/>
                    <a:pt x="19801" y="11601"/>
                  </a:cubicBezTo>
                  <a:lnTo>
                    <a:pt x="19819" y="11509"/>
                  </a:lnTo>
                  <a:cubicBezTo>
                    <a:pt x="19819" y="11436"/>
                    <a:pt x="19837" y="11362"/>
                    <a:pt x="19837" y="11289"/>
                  </a:cubicBezTo>
                  <a:cubicBezTo>
                    <a:pt x="19837" y="11215"/>
                    <a:pt x="19856" y="11123"/>
                    <a:pt x="19856" y="11031"/>
                  </a:cubicBezTo>
                  <a:cubicBezTo>
                    <a:pt x="19911" y="10756"/>
                    <a:pt x="20003" y="10498"/>
                    <a:pt x="20113" y="10222"/>
                  </a:cubicBezTo>
                  <a:cubicBezTo>
                    <a:pt x="20168" y="10075"/>
                    <a:pt x="20242" y="9928"/>
                    <a:pt x="20279" y="9763"/>
                  </a:cubicBezTo>
                  <a:cubicBezTo>
                    <a:pt x="20297" y="9708"/>
                    <a:pt x="20279" y="9634"/>
                    <a:pt x="20223" y="9616"/>
                  </a:cubicBezTo>
                  <a:cubicBezTo>
                    <a:pt x="20210" y="9613"/>
                    <a:pt x="20198" y="9611"/>
                    <a:pt x="20186" y="9611"/>
                  </a:cubicBezTo>
                  <a:cubicBezTo>
                    <a:pt x="20131" y="9611"/>
                    <a:pt x="20091" y="9644"/>
                    <a:pt x="20076" y="9689"/>
                  </a:cubicBezTo>
                  <a:cubicBezTo>
                    <a:pt x="20040" y="9855"/>
                    <a:pt x="19966" y="10002"/>
                    <a:pt x="19911" y="10149"/>
                  </a:cubicBezTo>
                  <a:cubicBezTo>
                    <a:pt x="19801" y="10406"/>
                    <a:pt x="19690" y="10700"/>
                    <a:pt x="19653" y="11013"/>
                  </a:cubicBezTo>
                  <a:cubicBezTo>
                    <a:pt x="19635" y="11087"/>
                    <a:pt x="19635" y="11178"/>
                    <a:pt x="19617" y="11270"/>
                  </a:cubicBezTo>
                  <a:cubicBezTo>
                    <a:pt x="19617" y="11344"/>
                    <a:pt x="19617" y="11417"/>
                    <a:pt x="19598" y="11491"/>
                  </a:cubicBezTo>
                  <a:lnTo>
                    <a:pt x="19598" y="11565"/>
                  </a:lnTo>
                  <a:cubicBezTo>
                    <a:pt x="19580" y="11693"/>
                    <a:pt x="19562" y="11822"/>
                    <a:pt x="19562" y="11951"/>
                  </a:cubicBezTo>
                  <a:cubicBezTo>
                    <a:pt x="19488" y="11822"/>
                    <a:pt x="19470" y="11712"/>
                    <a:pt x="19451" y="11565"/>
                  </a:cubicBezTo>
                  <a:cubicBezTo>
                    <a:pt x="19433" y="11528"/>
                    <a:pt x="19433" y="11491"/>
                    <a:pt x="19414" y="11436"/>
                  </a:cubicBezTo>
                  <a:cubicBezTo>
                    <a:pt x="19396" y="11381"/>
                    <a:pt x="19378" y="11326"/>
                    <a:pt x="19359" y="11289"/>
                  </a:cubicBezTo>
                  <a:cubicBezTo>
                    <a:pt x="19323" y="11197"/>
                    <a:pt x="19304" y="11105"/>
                    <a:pt x="19323" y="11050"/>
                  </a:cubicBezTo>
                  <a:cubicBezTo>
                    <a:pt x="19341" y="10995"/>
                    <a:pt x="19323" y="10939"/>
                    <a:pt x="19267" y="10903"/>
                  </a:cubicBezTo>
                  <a:cubicBezTo>
                    <a:pt x="19258" y="10899"/>
                    <a:pt x="19247" y="10898"/>
                    <a:pt x="19237" y="10898"/>
                  </a:cubicBezTo>
                  <a:cubicBezTo>
                    <a:pt x="19188" y="10898"/>
                    <a:pt x="19135" y="10931"/>
                    <a:pt x="19120" y="10976"/>
                  </a:cubicBezTo>
                  <a:cubicBezTo>
                    <a:pt x="19065" y="11105"/>
                    <a:pt x="19120" y="11234"/>
                    <a:pt x="19157" y="11362"/>
                  </a:cubicBezTo>
                  <a:cubicBezTo>
                    <a:pt x="19175" y="11399"/>
                    <a:pt x="19194" y="11454"/>
                    <a:pt x="19212" y="11491"/>
                  </a:cubicBezTo>
                  <a:cubicBezTo>
                    <a:pt x="19212" y="11528"/>
                    <a:pt x="19231" y="11565"/>
                    <a:pt x="19231" y="11601"/>
                  </a:cubicBezTo>
                  <a:cubicBezTo>
                    <a:pt x="19249" y="11767"/>
                    <a:pt x="19286" y="11895"/>
                    <a:pt x="19359" y="12043"/>
                  </a:cubicBezTo>
                  <a:cubicBezTo>
                    <a:pt x="19414" y="12134"/>
                    <a:pt x="19525" y="12373"/>
                    <a:pt x="19543" y="12521"/>
                  </a:cubicBezTo>
                  <a:cubicBezTo>
                    <a:pt x="19543" y="12539"/>
                    <a:pt x="19562" y="12557"/>
                    <a:pt x="19562" y="12576"/>
                  </a:cubicBezTo>
                  <a:cubicBezTo>
                    <a:pt x="19102" y="12484"/>
                    <a:pt x="18661" y="12373"/>
                    <a:pt x="18219" y="12226"/>
                  </a:cubicBezTo>
                  <a:cubicBezTo>
                    <a:pt x="18164" y="12190"/>
                    <a:pt x="18091" y="12171"/>
                    <a:pt x="18036" y="12134"/>
                  </a:cubicBezTo>
                  <a:cubicBezTo>
                    <a:pt x="18128" y="11932"/>
                    <a:pt x="18201" y="11712"/>
                    <a:pt x="18275" y="11509"/>
                  </a:cubicBezTo>
                  <a:cubicBezTo>
                    <a:pt x="18293" y="11454"/>
                    <a:pt x="18330" y="11381"/>
                    <a:pt x="18348" y="11326"/>
                  </a:cubicBezTo>
                  <a:cubicBezTo>
                    <a:pt x="18367" y="11252"/>
                    <a:pt x="18403" y="11160"/>
                    <a:pt x="18440" y="11087"/>
                  </a:cubicBezTo>
                  <a:cubicBezTo>
                    <a:pt x="18477" y="11013"/>
                    <a:pt x="18514" y="10939"/>
                    <a:pt x="18532" y="10866"/>
                  </a:cubicBezTo>
                  <a:cubicBezTo>
                    <a:pt x="18550" y="10829"/>
                    <a:pt x="18550" y="10792"/>
                    <a:pt x="18569" y="10756"/>
                  </a:cubicBezTo>
                  <a:cubicBezTo>
                    <a:pt x="18606" y="10645"/>
                    <a:pt x="18661" y="10498"/>
                    <a:pt x="18734" y="10443"/>
                  </a:cubicBezTo>
                  <a:cubicBezTo>
                    <a:pt x="18789" y="10406"/>
                    <a:pt x="18789" y="10333"/>
                    <a:pt x="18753" y="10296"/>
                  </a:cubicBezTo>
                  <a:cubicBezTo>
                    <a:pt x="18741" y="10260"/>
                    <a:pt x="18706" y="10240"/>
                    <a:pt x="18668" y="10240"/>
                  </a:cubicBezTo>
                  <a:cubicBezTo>
                    <a:pt x="18647" y="10240"/>
                    <a:pt x="18625" y="10246"/>
                    <a:pt x="18606" y="10259"/>
                  </a:cubicBezTo>
                  <a:cubicBezTo>
                    <a:pt x="18477" y="10351"/>
                    <a:pt x="18422" y="10535"/>
                    <a:pt x="18367" y="10682"/>
                  </a:cubicBezTo>
                  <a:cubicBezTo>
                    <a:pt x="18348" y="10719"/>
                    <a:pt x="18348" y="10756"/>
                    <a:pt x="18330" y="10792"/>
                  </a:cubicBezTo>
                  <a:cubicBezTo>
                    <a:pt x="18311" y="10866"/>
                    <a:pt x="18275" y="10939"/>
                    <a:pt x="18238" y="10995"/>
                  </a:cubicBezTo>
                  <a:cubicBezTo>
                    <a:pt x="18201" y="11087"/>
                    <a:pt x="18164" y="11160"/>
                    <a:pt x="18146" y="11252"/>
                  </a:cubicBezTo>
                  <a:cubicBezTo>
                    <a:pt x="18109" y="11307"/>
                    <a:pt x="18091" y="11381"/>
                    <a:pt x="18072" y="11436"/>
                  </a:cubicBezTo>
                  <a:cubicBezTo>
                    <a:pt x="18017" y="11583"/>
                    <a:pt x="17962" y="11730"/>
                    <a:pt x="17907" y="11877"/>
                  </a:cubicBezTo>
                  <a:cubicBezTo>
                    <a:pt x="17907" y="11730"/>
                    <a:pt x="17889" y="11565"/>
                    <a:pt x="17852" y="11417"/>
                  </a:cubicBezTo>
                  <a:cubicBezTo>
                    <a:pt x="17852" y="11362"/>
                    <a:pt x="17778" y="11326"/>
                    <a:pt x="17723" y="11326"/>
                  </a:cubicBezTo>
                  <a:cubicBezTo>
                    <a:pt x="17668" y="11344"/>
                    <a:pt x="17631" y="11399"/>
                    <a:pt x="17650" y="11454"/>
                  </a:cubicBezTo>
                  <a:cubicBezTo>
                    <a:pt x="17686" y="11620"/>
                    <a:pt x="17686" y="11804"/>
                    <a:pt x="17705" y="11969"/>
                  </a:cubicBezTo>
                  <a:cubicBezTo>
                    <a:pt x="17650" y="11951"/>
                    <a:pt x="17594" y="11914"/>
                    <a:pt x="17558" y="11895"/>
                  </a:cubicBezTo>
                  <a:cubicBezTo>
                    <a:pt x="17558" y="11895"/>
                    <a:pt x="17558" y="11895"/>
                    <a:pt x="17558" y="11877"/>
                  </a:cubicBezTo>
                  <a:cubicBezTo>
                    <a:pt x="17558" y="11840"/>
                    <a:pt x="17539" y="11804"/>
                    <a:pt x="17539" y="11748"/>
                  </a:cubicBezTo>
                  <a:cubicBezTo>
                    <a:pt x="17539" y="11656"/>
                    <a:pt x="17539" y="11565"/>
                    <a:pt x="17539" y="11473"/>
                  </a:cubicBezTo>
                  <a:cubicBezTo>
                    <a:pt x="17539" y="11326"/>
                    <a:pt x="17558" y="11178"/>
                    <a:pt x="17576" y="11031"/>
                  </a:cubicBezTo>
                  <a:cubicBezTo>
                    <a:pt x="17576" y="10903"/>
                    <a:pt x="17594" y="10774"/>
                    <a:pt x="17594" y="10627"/>
                  </a:cubicBezTo>
                  <a:cubicBezTo>
                    <a:pt x="17613" y="10572"/>
                    <a:pt x="17558" y="10517"/>
                    <a:pt x="17502" y="10517"/>
                  </a:cubicBezTo>
                  <a:cubicBezTo>
                    <a:pt x="17429" y="10517"/>
                    <a:pt x="17392" y="10572"/>
                    <a:pt x="17392" y="10627"/>
                  </a:cubicBezTo>
                  <a:cubicBezTo>
                    <a:pt x="17392" y="10756"/>
                    <a:pt x="17374" y="10866"/>
                    <a:pt x="17355" y="10995"/>
                  </a:cubicBezTo>
                  <a:cubicBezTo>
                    <a:pt x="17337" y="11160"/>
                    <a:pt x="17319" y="11307"/>
                    <a:pt x="17319" y="11473"/>
                  </a:cubicBezTo>
                  <a:cubicBezTo>
                    <a:pt x="17319" y="11565"/>
                    <a:pt x="17319" y="11656"/>
                    <a:pt x="17337" y="11767"/>
                  </a:cubicBezTo>
                  <a:cubicBezTo>
                    <a:pt x="17337" y="11767"/>
                    <a:pt x="17337" y="11785"/>
                    <a:pt x="17337" y="11785"/>
                  </a:cubicBezTo>
                  <a:cubicBezTo>
                    <a:pt x="17282" y="11767"/>
                    <a:pt x="17227" y="11748"/>
                    <a:pt x="17153" y="11730"/>
                  </a:cubicBezTo>
                  <a:cubicBezTo>
                    <a:pt x="17172" y="11473"/>
                    <a:pt x="17190" y="11215"/>
                    <a:pt x="17227" y="10976"/>
                  </a:cubicBezTo>
                  <a:lnTo>
                    <a:pt x="17245" y="10921"/>
                  </a:lnTo>
                  <a:cubicBezTo>
                    <a:pt x="17282" y="10756"/>
                    <a:pt x="17319" y="10609"/>
                    <a:pt x="17300" y="10425"/>
                  </a:cubicBezTo>
                  <a:cubicBezTo>
                    <a:pt x="17300" y="10388"/>
                    <a:pt x="17319" y="10351"/>
                    <a:pt x="17319" y="10314"/>
                  </a:cubicBezTo>
                  <a:cubicBezTo>
                    <a:pt x="17319" y="10204"/>
                    <a:pt x="17337" y="10094"/>
                    <a:pt x="17300" y="10002"/>
                  </a:cubicBezTo>
                  <a:cubicBezTo>
                    <a:pt x="17285" y="9956"/>
                    <a:pt x="17245" y="9924"/>
                    <a:pt x="17201" y="9924"/>
                  </a:cubicBezTo>
                  <a:cubicBezTo>
                    <a:pt x="17191" y="9924"/>
                    <a:pt x="17181" y="9925"/>
                    <a:pt x="17172" y="9928"/>
                  </a:cubicBezTo>
                  <a:cubicBezTo>
                    <a:pt x="17116" y="9947"/>
                    <a:pt x="17080" y="10002"/>
                    <a:pt x="17098" y="10057"/>
                  </a:cubicBezTo>
                  <a:cubicBezTo>
                    <a:pt x="17116" y="10112"/>
                    <a:pt x="17098" y="10222"/>
                    <a:pt x="17098" y="10296"/>
                  </a:cubicBezTo>
                  <a:cubicBezTo>
                    <a:pt x="17098" y="10333"/>
                    <a:pt x="17098" y="10388"/>
                    <a:pt x="17098" y="10425"/>
                  </a:cubicBezTo>
                  <a:cubicBezTo>
                    <a:pt x="17098" y="10590"/>
                    <a:pt x="17061" y="10719"/>
                    <a:pt x="17024" y="10866"/>
                  </a:cubicBezTo>
                  <a:lnTo>
                    <a:pt x="17024" y="10921"/>
                  </a:lnTo>
                  <a:cubicBezTo>
                    <a:pt x="16969" y="11178"/>
                    <a:pt x="16951" y="11417"/>
                    <a:pt x="16951" y="11656"/>
                  </a:cubicBezTo>
                  <a:cubicBezTo>
                    <a:pt x="16510" y="11528"/>
                    <a:pt x="16197" y="11509"/>
                    <a:pt x="15738" y="11289"/>
                  </a:cubicBezTo>
                  <a:cubicBezTo>
                    <a:pt x="15352" y="11105"/>
                    <a:pt x="15039" y="10903"/>
                    <a:pt x="14726" y="10700"/>
                  </a:cubicBezTo>
                  <a:cubicBezTo>
                    <a:pt x="14763" y="10682"/>
                    <a:pt x="14818" y="10664"/>
                    <a:pt x="14855" y="10627"/>
                  </a:cubicBezTo>
                  <a:cubicBezTo>
                    <a:pt x="14929" y="10609"/>
                    <a:pt x="15002" y="10572"/>
                    <a:pt x="15076" y="10535"/>
                  </a:cubicBezTo>
                  <a:cubicBezTo>
                    <a:pt x="15149" y="10498"/>
                    <a:pt x="15241" y="10461"/>
                    <a:pt x="15333" y="10425"/>
                  </a:cubicBezTo>
                  <a:lnTo>
                    <a:pt x="15480" y="10425"/>
                  </a:lnTo>
                  <a:cubicBezTo>
                    <a:pt x="15564" y="10432"/>
                    <a:pt x="15648" y="10437"/>
                    <a:pt x="15730" y="10437"/>
                  </a:cubicBezTo>
                  <a:cubicBezTo>
                    <a:pt x="15847" y="10437"/>
                    <a:pt x="15961" y="10428"/>
                    <a:pt x="16068" y="10406"/>
                  </a:cubicBezTo>
                  <a:cubicBezTo>
                    <a:pt x="16105" y="10388"/>
                    <a:pt x="16142" y="10388"/>
                    <a:pt x="16179" y="10388"/>
                  </a:cubicBezTo>
                  <a:cubicBezTo>
                    <a:pt x="16399" y="10351"/>
                    <a:pt x="16657" y="10296"/>
                    <a:pt x="16785" y="10112"/>
                  </a:cubicBezTo>
                  <a:cubicBezTo>
                    <a:pt x="16804" y="10094"/>
                    <a:pt x="16785" y="10057"/>
                    <a:pt x="16767" y="10039"/>
                  </a:cubicBezTo>
                  <a:cubicBezTo>
                    <a:pt x="16762" y="10033"/>
                    <a:pt x="16755" y="10031"/>
                    <a:pt x="16747" y="10031"/>
                  </a:cubicBezTo>
                  <a:cubicBezTo>
                    <a:pt x="16729" y="10031"/>
                    <a:pt x="16707" y="10044"/>
                    <a:pt x="16694" y="10057"/>
                  </a:cubicBezTo>
                  <a:cubicBezTo>
                    <a:pt x="16602" y="10204"/>
                    <a:pt x="16363" y="10241"/>
                    <a:pt x="16160" y="10278"/>
                  </a:cubicBezTo>
                  <a:cubicBezTo>
                    <a:pt x="16124" y="10278"/>
                    <a:pt x="16087" y="10296"/>
                    <a:pt x="16050" y="10296"/>
                  </a:cubicBezTo>
                  <a:cubicBezTo>
                    <a:pt x="15953" y="10318"/>
                    <a:pt x="15850" y="10326"/>
                    <a:pt x="15748" y="10326"/>
                  </a:cubicBezTo>
                  <a:cubicBezTo>
                    <a:pt x="15676" y="10326"/>
                    <a:pt x="15604" y="10322"/>
                    <a:pt x="15535" y="10314"/>
                  </a:cubicBezTo>
                  <a:cubicBezTo>
                    <a:pt x="15774" y="10204"/>
                    <a:pt x="15995" y="10075"/>
                    <a:pt x="16234" y="9947"/>
                  </a:cubicBezTo>
                  <a:lnTo>
                    <a:pt x="16252" y="9947"/>
                  </a:lnTo>
                  <a:cubicBezTo>
                    <a:pt x="16344" y="9928"/>
                    <a:pt x="16455" y="9910"/>
                    <a:pt x="16565" y="9873"/>
                  </a:cubicBezTo>
                  <a:cubicBezTo>
                    <a:pt x="16914" y="9726"/>
                    <a:pt x="17374" y="9505"/>
                    <a:pt x="17668" y="9175"/>
                  </a:cubicBezTo>
                  <a:cubicBezTo>
                    <a:pt x="17925" y="8880"/>
                    <a:pt x="18054" y="8531"/>
                    <a:pt x="18183" y="8200"/>
                  </a:cubicBezTo>
                  <a:cubicBezTo>
                    <a:pt x="18275" y="7943"/>
                    <a:pt x="18367" y="7685"/>
                    <a:pt x="18514" y="7465"/>
                  </a:cubicBezTo>
                  <a:cubicBezTo>
                    <a:pt x="18532" y="7446"/>
                    <a:pt x="18514" y="7410"/>
                    <a:pt x="18495" y="7391"/>
                  </a:cubicBezTo>
                  <a:cubicBezTo>
                    <a:pt x="18484" y="7386"/>
                    <a:pt x="18475" y="7384"/>
                    <a:pt x="18467" y="7384"/>
                  </a:cubicBezTo>
                  <a:cubicBezTo>
                    <a:pt x="18448" y="7384"/>
                    <a:pt x="18435" y="7397"/>
                    <a:pt x="18422" y="7410"/>
                  </a:cubicBezTo>
                  <a:cubicBezTo>
                    <a:pt x="18275" y="7649"/>
                    <a:pt x="18164" y="7906"/>
                    <a:pt x="18072" y="8145"/>
                  </a:cubicBezTo>
                  <a:cubicBezTo>
                    <a:pt x="17944" y="8494"/>
                    <a:pt x="17833" y="8825"/>
                    <a:pt x="17576" y="9101"/>
                  </a:cubicBezTo>
                  <a:cubicBezTo>
                    <a:pt x="17300" y="9432"/>
                    <a:pt x="16859" y="9634"/>
                    <a:pt x="16528" y="9763"/>
                  </a:cubicBezTo>
                  <a:lnTo>
                    <a:pt x="16510" y="9763"/>
                  </a:lnTo>
                  <a:cubicBezTo>
                    <a:pt x="16528" y="9763"/>
                    <a:pt x="16546" y="9744"/>
                    <a:pt x="16565" y="9744"/>
                  </a:cubicBezTo>
                  <a:lnTo>
                    <a:pt x="16638" y="9689"/>
                  </a:lnTo>
                  <a:cubicBezTo>
                    <a:pt x="16841" y="9579"/>
                    <a:pt x="17024" y="9432"/>
                    <a:pt x="17208" y="9266"/>
                  </a:cubicBezTo>
                  <a:cubicBezTo>
                    <a:pt x="17227" y="9230"/>
                    <a:pt x="17263" y="9211"/>
                    <a:pt x="17300" y="9193"/>
                  </a:cubicBezTo>
                  <a:cubicBezTo>
                    <a:pt x="17374" y="9138"/>
                    <a:pt x="17466" y="9064"/>
                    <a:pt x="17521" y="8991"/>
                  </a:cubicBezTo>
                  <a:cubicBezTo>
                    <a:pt x="17539" y="8954"/>
                    <a:pt x="17521" y="8917"/>
                    <a:pt x="17502" y="8917"/>
                  </a:cubicBezTo>
                  <a:cubicBezTo>
                    <a:pt x="17493" y="8908"/>
                    <a:pt x="17480" y="8903"/>
                    <a:pt x="17466" y="8903"/>
                  </a:cubicBezTo>
                  <a:cubicBezTo>
                    <a:pt x="17452" y="8903"/>
                    <a:pt x="17438" y="8908"/>
                    <a:pt x="17429" y="8917"/>
                  </a:cubicBezTo>
                  <a:cubicBezTo>
                    <a:pt x="17392" y="8991"/>
                    <a:pt x="17300" y="9046"/>
                    <a:pt x="17227" y="9101"/>
                  </a:cubicBezTo>
                  <a:cubicBezTo>
                    <a:pt x="17212" y="9116"/>
                    <a:pt x="17200" y="9128"/>
                    <a:pt x="17188" y="9138"/>
                  </a:cubicBezTo>
                  <a:lnTo>
                    <a:pt x="17188" y="9138"/>
                  </a:lnTo>
                  <a:cubicBezTo>
                    <a:pt x="17474" y="8842"/>
                    <a:pt x="17744" y="8500"/>
                    <a:pt x="17999" y="8127"/>
                  </a:cubicBezTo>
                  <a:cubicBezTo>
                    <a:pt x="18017" y="8108"/>
                    <a:pt x="17999" y="8072"/>
                    <a:pt x="17980" y="8053"/>
                  </a:cubicBezTo>
                  <a:cubicBezTo>
                    <a:pt x="17965" y="8046"/>
                    <a:pt x="17953" y="8041"/>
                    <a:pt x="17943" y="8041"/>
                  </a:cubicBezTo>
                  <a:cubicBezTo>
                    <a:pt x="17928" y="8041"/>
                    <a:pt x="17918" y="8050"/>
                    <a:pt x="17907" y="8072"/>
                  </a:cubicBezTo>
                  <a:cubicBezTo>
                    <a:pt x="17429" y="8770"/>
                    <a:pt x="16841" y="9377"/>
                    <a:pt x="16271" y="9763"/>
                  </a:cubicBezTo>
                  <a:cubicBezTo>
                    <a:pt x="16216" y="9781"/>
                    <a:pt x="16160" y="9818"/>
                    <a:pt x="16124" y="9855"/>
                  </a:cubicBezTo>
                  <a:lnTo>
                    <a:pt x="16087" y="9855"/>
                  </a:lnTo>
                  <a:cubicBezTo>
                    <a:pt x="15977" y="9892"/>
                    <a:pt x="15848" y="9928"/>
                    <a:pt x="15719" y="9947"/>
                  </a:cubicBezTo>
                  <a:cubicBezTo>
                    <a:pt x="15682" y="9965"/>
                    <a:pt x="15646" y="9965"/>
                    <a:pt x="15609" y="9983"/>
                  </a:cubicBezTo>
                  <a:lnTo>
                    <a:pt x="15701" y="9928"/>
                  </a:lnTo>
                  <a:cubicBezTo>
                    <a:pt x="15977" y="9763"/>
                    <a:pt x="16234" y="9597"/>
                    <a:pt x="16491" y="9358"/>
                  </a:cubicBezTo>
                  <a:cubicBezTo>
                    <a:pt x="17006" y="8880"/>
                    <a:pt x="17484" y="8310"/>
                    <a:pt x="17980" y="7575"/>
                  </a:cubicBezTo>
                  <a:cubicBezTo>
                    <a:pt x="17999" y="7538"/>
                    <a:pt x="17999" y="7502"/>
                    <a:pt x="17980" y="7483"/>
                  </a:cubicBezTo>
                  <a:cubicBezTo>
                    <a:pt x="17944" y="7483"/>
                    <a:pt x="17907" y="7483"/>
                    <a:pt x="17907" y="7502"/>
                  </a:cubicBezTo>
                  <a:cubicBezTo>
                    <a:pt x="17392" y="8255"/>
                    <a:pt x="16933" y="8807"/>
                    <a:pt x="16418" y="9285"/>
                  </a:cubicBezTo>
                  <a:cubicBezTo>
                    <a:pt x="16160" y="9505"/>
                    <a:pt x="15903" y="9671"/>
                    <a:pt x="15627" y="9836"/>
                  </a:cubicBezTo>
                  <a:lnTo>
                    <a:pt x="15535" y="9892"/>
                  </a:lnTo>
                  <a:cubicBezTo>
                    <a:pt x="15499" y="9910"/>
                    <a:pt x="15462" y="9947"/>
                    <a:pt x="15425" y="9965"/>
                  </a:cubicBezTo>
                  <a:cubicBezTo>
                    <a:pt x="15535" y="9855"/>
                    <a:pt x="15646" y="9744"/>
                    <a:pt x="15756" y="9653"/>
                  </a:cubicBezTo>
                  <a:cubicBezTo>
                    <a:pt x="16381" y="9083"/>
                    <a:pt x="16859" y="8402"/>
                    <a:pt x="17300" y="7759"/>
                  </a:cubicBezTo>
                  <a:cubicBezTo>
                    <a:pt x="17319" y="7741"/>
                    <a:pt x="17319" y="7704"/>
                    <a:pt x="17282" y="7685"/>
                  </a:cubicBezTo>
                  <a:cubicBezTo>
                    <a:pt x="17276" y="7680"/>
                    <a:pt x="17270" y="7678"/>
                    <a:pt x="17262" y="7678"/>
                  </a:cubicBezTo>
                  <a:cubicBezTo>
                    <a:pt x="17244" y="7678"/>
                    <a:pt x="17221" y="7691"/>
                    <a:pt x="17208" y="7704"/>
                  </a:cubicBezTo>
                  <a:cubicBezTo>
                    <a:pt x="16822" y="8274"/>
                    <a:pt x="16399" y="8862"/>
                    <a:pt x="15885" y="9377"/>
                  </a:cubicBezTo>
                  <a:cubicBezTo>
                    <a:pt x="16013" y="9175"/>
                    <a:pt x="16160" y="8972"/>
                    <a:pt x="16289" y="8770"/>
                  </a:cubicBezTo>
                  <a:cubicBezTo>
                    <a:pt x="16363" y="8678"/>
                    <a:pt x="16418" y="8568"/>
                    <a:pt x="16491" y="8476"/>
                  </a:cubicBezTo>
                  <a:cubicBezTo>
                    <a:pt x="16583" y="8347"/>
                    <a:pt x="16657" y="8219"/>
                    <a:pt x="16712" y="8090"/>
                  </a:cubicBezTo>
                  <a:cubicBezTo>
                    <a:pt x="16730" y="8072"/>
                    <a:pt x="16749" y="8035"/>
                    <a:pt x="16767" y="8016"/>
                  </a:cubicBezTo>
                  <a:cubicBezTo>
                    <a:pt x="16804" y="7980"/>
                    <a:pt x="16859" y="7924"/>
                    <a:pt x="16896" y="7888"/>
                  </a:cubicBezTo>
                  <a:cubicBezTo>
                    <a:pt x="17043" y="7741"/>
                    <a:pt x="17208" y="7594"/>
                    <a:pt x="17319" y="7410"/>
                  </a:cubicBezTo>
                  <a:cubicBezTo>
                    <a:pt x="17337" y="7373"/>
                    <a:pt x="17319" y="7355"/>
                    <a:pt x="17300" y="7336"/>
                  </a:cubicBezTo>
                  <a:cubicBezTo>
                    <a:pt x="17285" y="7329"/>
                    <a:pt x="17273" y="7324"/>
                    <a:pt x="17263" y="7324"/>
                  </a:cubicBezTo>
                  <a:cubicBezTo>
                    <a:pt x="17248" y="7324"/>
                    <a:pt x="17237" y="7333"/>
                    <a:pt x="17227" y="7355"/>
                  </a:cubicBezTo>
                  <a:cubicBezTo>
                    <a:pt x="17153" y="7483"/>
                    <a:pt x="17043" y="7575"/>
                    <a:pt x="16933" y="7685"/>
                  </a:cubicBezTo>
                  <a:cubicBezTo>
                    <a:pt x="16988" y="7594"/>
                    <a:pt x="17024" y="7502"/>
                    <a:pt x="17061" y="7410"/>
                  </a:cubicBezTo>
                  <a:cubicBezTo>
                    <a:pt x="17080" y="7355"/>
                    <a:pt x="17098" y="7299"/>
                    <a:pt x="17135" y="7226"/>
                  </a:cubicBezTo>
                  <a:cubicBezTo>
                    <a:pt x="17153" y="7171"/>
                    <a:pt x="17172" y="7116"/>
                    <a:pt x="17190" y="7060"/>
                  </a:cubicBezTo>
                  <a:cubicBezTo>
                    <a:pt x="17227" y="6950"/>
                    <a:pt x="17263" y="6840"/>
                    <a:pt x="17319" y="6766"/>
                  </a:cubicBezTo>
                  <a:cubicBezTo>
                    <a:pt x="17337" y="6748"/>
                    <a:pt x="17319" y="6711"/>
                    <a:pt x="17300" y="6693"/>
                  </a:cubicBezTo>
                  <a:cubicBezTo>
                    <a:pt x="17293" y="6685"/>
                    <a:pt x="17282" y="6681"/>
                    <a:pt x="17271" y="6681"/>
                  </a:cubicBezTo>
                  <a:cubicBezTo>
                    <a:pt x="17255" y="6681"/>
                    <a:pt x="17237" y="6690"/>
                    <a:pt x="17227" y="6711"/>
                  </a:cubicBezTo>
                  <a:cubicBezTo>
                    <a:pt x="17172" y="6785"/>
                    <a:pt x="17135" y="6913"/>
                    <a:pt x="17098" y="7024"/>
                  </a:cubicBezTo>
                  <a:cubicBezTo>
                    <a:pt x="17080" y="7079"/>
                    <a:pt x="17061" y="7134"/>
                    <a:pt x="17024" y="7189"/>
                  </a:cubicBezTo>
                  <a:cubicBezTo>
                    <a:pt x="17006" y="7244"/>
                    <a:pt x="16988" y="7318"/>
                    <a:pt x="16951" y="7373"/>
                  </a:cubicBezTo>
                  <a:cubicBezTo>
                    <a:pt x="16896" y="7520"/>
                    <a:pt x="16841" y="7667"/>
                    <a:pt x="16749" y="7814"/>
                  </a:cubicBezTo>
                  <a:cubicBezTo>
                    <a:pt x="16730" y="7851"/>
                    <a:pt x="16694" y="7906"/>
                    <a:pt x="16675" y="7961"/>
                  </a:cubicBezTo>
                  <a:cubicBezTo>
                    <a:pt x="16602" y="8035"/>
                    <a:pt x="16528" y="8108"/>
                    <a:pt x="16473" y="8182"/>
                  </a:cubicBezTo>
                  <a:cubicBezTo>
                    <a:pt x="16326" y="8366"/>
                    <a:pt x="16160" y="8531"/>
                    <a:pt x="15995" y="8697"/>
                  </a:cubicBezTo>
                  <a:cubicBezTo>
                    <a:pt x="16013" y="8678"/>
                    <a:pt x="16013" y="8660"/>
                    <a:pt x="16032" y="8641"/>
                  </a:cubicBezTo>
                  <a:cubicBezTo>
                    <a:pt x="16197" y="8421"/>
                    <a:pt x="16363" y="8200"/>
                    <a:pt x="16528" y="7961"/>
                  </a:cubicBezTo>
                  <a:cubicBezTo>
                    <a:pt x="16546" y="7943"/>
                    <a:pt x="16528" y="7906"/>
                    <a:pt x="16510" y="7888"/>
                  </a:cubicBezTo>
                  <a:cubicBezTo>
                    <a:pt x="16504" y="7882"/>
                    <a:pt x="16497" y="7880"/>
                    <a:pt x="16490" y="7880"/>
                  </a:cubicBezTo>
                  <a:cubicBezTo>
                    <a:pt x="16471" y="7880"/>
                    <a:pt x="16449" y="7893"/>
                    <a:pt x="16436" y="7906"/>
                  </a:cubicBezTo>
                  <a:cubicBezTo>
                    <a:pt x="16271" y="8127"/>
                    <a:pt x="16105" y="8366"/>
                    <a:pt x="15940" y="8586"/>
                  </a:cubicBezTo>
                  <a:cubicBezTo>
                    <a:pt x="15829" y="8733"/>
                    <a:pt x="15719" y="8899"/>
                    <a:pt x="15609" y="9046"/>
                  </a:cubicBezTo>
                  <a:cubicBezTo>
                    <a:pt x="15572" y="9083"/>
                    <a:pt x="15535" y="9119"/>
                    <a:pt x="15480" y="9156"/>
                  </a:cubicBezTo>
                  <a:cubicBezTo>
                    <a:pt x="15352" y="9285"/>
                    <a:pt x="15223" y="9414"/>
                    <a:pt x="15094" y="9524"/>
                  </a:cubicBezTo>
                  <a:cubicBezTo>
                    <a:pt x="15241" y="9285"/>
                    <a:pt x="15407" y="9064"/>
                    <a:pt x="15572" y="8844"/>
                  </a:cubicBezTo>
                  <a:cubicBezTo>
                    <a:pt x="15756" y="8678"/>
                    <a:pt x="15921" y="8476"/>
                    <a:pt x="16068" y="8237"/>
                  </a:cubicBezTo>
                  <a:cubicBezTo>
                    <a:pt x="16124" y="8163"/>
                    <a:pt x="16197" y="8072"/>
                    <a:pt x="16252" y="7980"/>
                  </a:cubicBezTo>
                  <a:cubicBezTo>
                    <a:pt x="16344" y="7814"/>
                    <a:pt x="16473" y="7649"/>
                    <a:pt x="16583" y="7483"/>
                  </a:cubicBezTo>
                  <a:cubicBezTo>
                    <a:pt x="16602" y="7446"/>
                    <a:pt x="16638" y="7410"/>
                    <a:pt x="16675" y="7373"/>
                  </a:cubicBezTo>
                  <a:cubicBezTo>
                    <a:pt x="16730" y="7299"/>
                    <a:pt x="16785" y="7244"/>
                    <a:pt x="16822" y="7171"/>
                  </a:cubicBezTo>
                  <a:cubicBezTo>
                    <a:pt x="16841" y="7152"/>
                    <a:pt x="16841" y="7116"/>
                    <a:pt x="16804" y="7097"/>
                  </a:cubicBezTo>
                  <a:cubicBezTo>
                    <a:pt x="16785" y="7097"/>
                    <a:pt x="16749" y="7097"/>
                    <a:pt x="16730" y="7116"/>
                  </a:cubicBezTo>
                  <a:cubicBezTo>
                    <a:pt x="16694" y="7189"/>
                    <a:pt x="16657" y="7244"/>
                    <a:pt x="16602" y="7299"/>
                  </a:cubicBezTo>
                  <a:cubicBezTo>
                    <a:pt x="16565" y="7336"/>
                    <a:pt x="16528" y="7391"/>
                    <a:pt x="16491" y="7428"/>
                  </a:cubicBezTo>
                  <a:cubicBezTo>
                    <a:pt x="16455" y="7483"/>
                    <a:pt x="16418" y="7520"/>
                    <a:pt x="16399" y="7575"/>
                  </a:cubicBezTo>
                  <a:cubicBezTo>
                    <a:pt x="16381" y="7575"/>
                    <a:pt x="16363" y="7594"/>
                    <a:pt x="16363" y="7594"/>
                  </a:cubicBezTo>
                  <a:cubicBezTo>
                    <a:pt x="16142" y="7924"/>
                    <a:pt x="15903" y="8255"/>
                    <a:pt x="15664" y="8549"/>
                  </a:cubicBezTo>
                  <a:cubicBezTo>
                    <a:pt x="15609" y="8623"/>
                    <a:pt x="15554" y="8697"/>
                    <a:pt x="15499" y="8770"/>
                  </a:cubicBezTo>
                  <a:cubicBezTo>
                    <a:pt x="15388" y="8880"/>
                    <a:pt x="15260" y="8991"/>
                    <a:pt x="15131" y="9083"/>
                  </a:cubicBezTo>
                  <a:cubicBezTo>
                    <a:pt x="15278" y="8917"/>
                    <a:pt x="15407" y="8752"/>
                    <a:pt x="15517" y="8568"/>
                  </a:cubicBezTo>
                  <a:cubicBezTo>
                    <a:pt x="15554" y="8513"/>
                    <a:pt x="15590" y="8476"/>
                    <a:pt x="15627" y="8421"/>
                  </a:cubicBezTo>
                  <a:cubicBezTo>
                    <a:pt x="15793" y="8163"/>
                    <a:pt x="15977" y="7906"/>
                    <a:pt x="16087" y="7612"/>
                  </a:cubicBezTo>
                  <a:cubicBezTo>
                    <a:pt x="16271" y="7391"/>
                    <a:pt x="16473" y="7152"/>
                    <a:pt x="16657" y="6858"/>
                  </a:cubicBezTo>
                  <a:cubicBezTo>
                    <a:pt x="16675" y="6840"/>
                    <a:pt x="16675" y="6803"/>
                    <a:pt x="16638" y="6785"/>
                  </a:cubicBezTo>
                  <a:cubicBezTo>
                    <a:pt x="16633" y="6779"/>
                    <a:pt x="16626" y="6777"/>
                    <a:pt x="16618" y="6777"/>
                  </a:cubicBezTo>
                  <a:cubicBezTo>
                    <a:pt x="16600" y="6777"/>
                    <a:pt x="16578" y="6790"/>
                    <a:pt x="16565" y="6803"/>
                  </a:cubicBezTo>
                  <a:cubicBezTo>
                    <a:pt x="16436" y="6987"/>
                    <a:pt x="16307" y="7171"/>
                    <a:pt x="16179" y="7336"/>
                  </a:cubicBezTo>
                  <a:cubicBezTo>
                    <a:pt x="16252" y="7116"/>
                    <a:pt x="16344" y="6877"/>
                    <a:pt x="16436" y="6674"/>
                  </a:cubicBezTo>
                  <a:cubicBezTo>
                    <a:pt x="16455" y="6601"/>
                    <a:pt x="16491" y="6527"/>
                    <a:pt x="16510" y="6472"/>
                  </a:cubicBezTo>
                  <a:cubicBezTo>
                    <a:pt x="16546" y="6380"/>
                    <a:pt x="16565" y="6307"/>
                    <a:pt x="16583" y="6215"/>
                  </a:cubicBezTo>
                  <a:cubicBezTo>
                    <a:pt x="16620" y="6068"/>
                    <a:pt x="16638" y="5939"/>
                    <a:pt x="16730" y="5829"/>
                  </a:cubicBezTo>
                  <a:cubicBezTo>
                    <a:pt x="16749" y="5792"/>
                    <a:pt x="16749" y="5773"/>
                    <a:pt x="16730" y="5755"/>
                  </a:cubicBezTo>
                  <a:cubicBezTo>
                    <a:pt x="16721" y="5746"/>
                    <a:pt x="16707" y="5741"/>
                    <a:pt x="16694" y="5741"/>
                  </a:cubicBezTo>
                  <a:cubicBezTo>
                    <a:pt x="16680" y="5741"/>
                    <a:pt x="16666" y="5746"/>
                    <a:pt x="16657" y="5755"/>
                  </a:cubicBezTo>
                  <a:cubicBezTo>
                    <a:pt x="16546" y="5884"/>
                    <a:pt x="16510" y="6049"/>
                    <a:pt x="16473" y="6196"/>
                  </a:cubicBezTo>
                  <a:cubicBezTo>
                    <a:pt x="16455" y="6270"/>
                    <a:pt x="16436" y="6362"/>
                    <a:pt x="16399" y="6435"/>
                  </a:cubicBezTo>
                  <a:cubicBezTo>
                    <a:pt x="16381" y="6490"/>
                    <a:pt x="16363" y="6564"/>
                    <a:pt x="16326" y="6638"/>
                  </a:cubicBezTo>
                  <a:cubicBezTo>
                    <a:pt x="16216" y="6895"/>
                    <a:pt x="16105" y="7189"/>
                    <a:pt x="16013" y="7465"/>
                  </a:cubicBezTo>
                  <a:cubicBezTo>
                    <a:pt x="16013" y="7502"/>
                    <a:pt x="15995" y="7538"/>
                    <a:pt x="15995" y="7557"/>
                  </a:cubicBezTo>
                  <a:cubicBezTo>
                    <a:pt x="15958" y="7594"/>
                    <a:pt x="15940" y="7630"/>
                    <a:pt x="15921" y="7649"/>
                  </a:cubicBezTo>
                  <a:cubicBezTo>
                    <a:pt x="15866" y="7722"/>
                    <a:pt x="15793" y="7777"/>
                    <a:pt x="15738" y="7833"/>
                  </a:cubicBezTo>
                  <a:cubicBezTo>
                    <a:pt x="15701" y="7888"/>
                    <a:pt x="15646" y="7924"/>
                    <a:pt x="15609" y="7961"/>
                  </a:cubicBezTo>
                  <a:cubicBezTo>
                    <a:pt x="15627" y="7943"/>
                    <a:pt x="15627" y="7924"/>
                    <a:pt x="15646" y="7888"/>
                  </a:cubicBezTo>
                  <a:cubicBezTo>
                    <a:pt x="15756" y="7649"/>
                    <a:pt x="15829" y="7446"/>
                    <a:pt x="15903" y="7244"/>
                  </a:cubicBezTo>
                  <a:cubicBezTo>
                    <a:pt x="15903" y="7207"/>
                    <a:pt x="15921" y="7171"/>
                    <a:pt x="15921" y="7134"/>
                  </a:cubicBezTo>
                  <a:cubicBezTo>
                    <a:pt x="15958" y="7024"/>
                    <a:pt x="15977" y="6932"/>
                    <a:pt x="16032" y="6858"/>
                  </a:cubicBezTo>
                  <a:cubicBezTo>
                    <a:pt x="16050" y="6840"/>
                    <a:pt x="16050" y="6803"/>
                    <a:pt x="16032" y="6785"/>
                  </a:cubicBezTo>
                  <a:cubicBezTo>
                    <a:pt x="16023" y="6775"/>
                    <a:pt x="16009" y="6771"/>
                    <a:pt x="15995" y="6771"/>
                  </a:cubicBezTo>
                  <a:cubicBezTo>
                    <a:pt x="15981" y="6771"/>
                    <a:pt x="15967" y="6775"/>
                    <a:pt x="15958" y="6785"/>
                  </a:cubicBezTo>
                  <a:cubicBezTo>
                    <a:pt x="15866" y="6895"/>
                    <a:pt x="15848" y="7005"/>
                    <a:pt x="15811" y="7116"/>
                  </a:cubicBezTo>
                  <a:cubicBezTo>
                    <a:pt x="15811" y="7152"/>
                    <a:pt x="15811" y="7189"/>
                    <a:pt x="15793" y="7226"/>
                  </a:cubicBezTo>
                  <a:cubicBezTo>
                    <a:pt x="15738" y="7410"/>
                    <a:pt x="15664" y="7612"/>
                    <a:pt x="15554" y="7851"/>
                  </a:cubicBezTo>
                  <a:cubicBezTo>
                    <a:pt x="15462" y="8053"/>
                    <a:pt x="15370" y="8237"/>
                    <a:pt x="15278" y="8421"/>
                  </a:cubicBezTo>
                  <a:cubicBezTo>
                    <a:pt x="15168" y="8549"/>
                    <a:pt x="15076" y="8678"/>
                    <a:pt x="14947" y="8807"/>
                  </a:cubicBezTo>
                  <a:cubicBezTo>
                    <a:pt x="14874" y="8862"/>
                    <a:pt x="14818" y="8936"/>
                    <a:pt x="14763" y="9009"/>
                  </a:cubicBezTo>
                  <a:cubicBezTo>
                    <a:pt x="14708" y="9064"/>
                    <a:pt x="14671" y="9138"/>
                    <a:pt x="14616" y="9193"/>
                  </a:cubicBezTo>
                  <a:cubicBezTo>
                    <a:pt x="14598" y="9211"/>
                    <a:pt x="14579" y="9211"/>
                    <a:pt x="14561" y="9230"/>
                  </a:cubicBezTo>
                  <a:cubicBezTo>
                    <a:pt x="14708" y="8991"/>
                    <a:pt x="14855" y="8752"/>
                    <a:pt x="15002" y="8531"/>
                  </a:cubicBezTo>
                  <a:cubicBezTo>
                    <a:pt x="15204" y="8237"/>
                    <a:pt x="15352" y="7906"/>
                    <a:pt x="15499" y="7575"/>
                  </a:cubicBezTo>
                  <a:cubicBezTo>
                    <a:pt x="15554" y="7483"/>
                    <a:pt x="15590" y="7355"/>
                    <a:pt x="15646" y="7263"/>
                  </a:cubicBezTo>
                  <a:cubicBezTo>
                    <a:pt x="15719" y="7116"/>
                    <a:pt x="15756" y="6968"/>
                    <a:pt x="15811" y="6821"/>
                  </a:cubicBezTo>
                  <a:cubicBezTo>
                    <a:pt x="15866" y="6638"/>
                    <a:pt x="15921" y="6454"/>
                    <a:pt x="16032" y="6288"/>
                  </a:cubicBezTo>
                  <a:cubicBezTo>
                    <a:pt x="16032" y="6270"/>
                    <a:pt x="16032" y="6233"/>
                    <a:pt x="16013" y="6215"/>
                  </a:cubicBezTo>
                  <a:cubicBezTo>
                    <a:pt x="16003" y="6209"/>
                    <a:pt x="15992" y="6207"/>
                    <a:pt x="15981" y="6207"/>
                  </a:cubicBezTo>
                  <a:cubicBezTo>
                    <a:pt x="15957" y="6207"/>
                    <a:pt x="15934" y="6220"/>
                    <a:pt x="15921" y="6233"/>
                  </a:cubicBezTo>
                  <a:cubicBezTo>
                    <a:pt x="15829" y="6399"/>
                    <a:pt x="15756" y="6601"/>
                    <a:pt x="15701" y="6785"/>
                  </a:cubicBezTo>
                  <a:cubicBezTo>
                    <a:pt x="15664" y="6932"/>
                    <a:pt x="15609" y="7079"/>
                    <a:pt x="15554" y="7207"/>
                  </a:cubicBezTo>
                  <a:cubicBezTo>
                    <a:pt x="15499" y="7318"/>
                    <a:pt x="15443" y="7428"/>
                    <a:pt x="15407" y="7538"/>
                  </a:cubicBezTo>
                  <a:cubicBezTo>
                    <a:pt x="15260" y="7851"/>
                    <a:pt x="15113" y="8182"/>
                    <a:pt x="14929" y="8476"/>
                  </a:cubicBezTo>
                  <a:cubicBezTo>
                    <a:pt x="14745" y="8752"/>
                    <a:pt x="14561" y="9027"/>
                    <a:pt x="14396" y="9303"/>
                  </a:cubicBezTo>
                  <a:cubicBezTo>
                    <a:pt x="14377" y="9322"/>
                    <a:pt x="14377" y="9340"/>
                    <a:pt x="14359" y="9358"/>
                  </a:cubicBezTo>
                  <a:cubicBezTo>
                    <a:pt x="14340" y="9358"/>
                    <a:pt x="14340" y="9377"/>
                    <a:pt x="14322" y="9377"/>
                  </a:cubicBezTo>
                  <a:cubicBezTo>
                    <a:pt x="14285" y="9414"/>
                    <a:pt x="14248" y="9469"/>
                    <a:pt x="14212" y="9524"/>
                  </a:cubicBezTo>
                  <a:cubicBezTo>
                    <a:pt x="14193" y="9542"/>
                    <a:pt x="14175" y="9579"/>
                    <a:pt x="14157" y="9597"/>
                  </a:cubicBezTo>
                  <a:cubicBezTo>
                    <a:pt x="14120" y="9653"/>
                    <a:pt x="14046" y="9726"/>
                    <a:pt x="13973" y="9800"/>
                  </a:cubicBezTo>
                  <a:cubicBezTo>
                    <a:pt x="14009" y="9726"/>
                    <a:pt x="14065" y="9653"/>
                    <a:pt x="14101" y="9561"/>
                  </a:cubicBezTo>
                  <a:cubicBezTo>
                    <a:pt x="14120" y="9542"/>
                    <a:pt x="14120" y="9524"/>
                    <a:pt x="14138" y="9505"/>
                  </a:cubicBezTo>
                  <a:cubicBezTo>
                    <a:pt x="14193" y="9432"/>
                    <a:pt x="14248" y="9340"/>
                    <a:pt x="14322" y="9248"/>
                  </a:cubicBezTo>
                  <a:cubicBezTo>
                    <a:pt x="14377" y="9175"/>
                    <a:pt x="14432" y="9083"/>
                    <a:pt x="14487" y="9009"/>
                  </a:cubicBezTo>
                  <a:cubicBezTo>
                    <a:pt x="14708" y="8660"/>
                    <a:pt x="14910" y="8310"/>
                    <a:pt x="15113" y="7980"/>
                  </a:cubicBezTo>
                  <a:cubicBezTo>
                    <a:pt x="15131" y="7924"/>
                    <a:pt x="15168" y="7869"/>
                    <a:pt x="15204" y="7814"/>
                  </a:cubicBezTo>
                  <a:cubicBezTo>
                    <a:pt x="15370" y="7538"/>
                    <a:pt x="15517" y="7281"/>
                    <a:pt x="15590" y="6968"/>
                  </a:cubicBezTo>
                  <a:cubicBezTo>
                    <a:pt x="15627" y="6877"/>
                    <a:pt x="15646" y="6785"/>
                    <a:pt x="15682" y="6674"/>
                  </a:cubicBezTo>
                  <a:cubicBezTo>
                    <a:pt x="15774" y="6380"/>
                    <a:pt x="15866" y="6068"/>
                    <a:pt x="15866" y="5755"/>
                  </a:cubicBezTo>
                  <a:cubicBezTo>
                    <a:pt x="15866" y="5718"/>
                    <a:pt x="15848" y="5700"/>
                    <a:pt x="15811" y="5700"/>
                  </a:cubicBezTo>
                  <a:cubicBezTo>
                    <a:pt x="15793" y="5700"/>
                    <a:pt x="15756" y="5718"/>
                    <a:pt x="15756" y="5755"/>
                  </a:cubicBezTo>
                  <a:cubicBezTo>
                    <a:pt x="15756" y="6049"/>
                    <a:pt x="15664" y="6362"/>
                    <a:pt x="15572" y="6656"/>
                  </a:cubicBezTo>
                  <a:cubicBezTo>
                    <a:pt x="15554" y="6748"/>
                    <a:pt x="15517" y="6840"/>
                    <a:pt x="15499" y="6932"/>
                  </a:cubicBezTo>
                  <a:cubicBezTo>
                    <a:pt x="15407" y="7244"/>
                    <a:pt x="15278" y="7483"/>
                    <a:pt x="15113" y="7759"/>
                  </a:cubicBezTo>
                  <a:cubicBezTo>
                    <a:pt x="15076" y="7814"/>
                    <a:pt x="15039" y="7869"/>
                    <a:pt x="15002" y="7924"/>
                  </a:cubicBezTo>
                  <a:cubicBezTo>
                    <a:pt x="14874" y="8182"/>
                    <a:pt x="14726" y="8439"/>
                    <a:pt x="14561" y="8697"/>
                  </a:cubicBezTo>
                  <a:cubicBezTo>
                    <a:pt x="14579" y="8605"/>
                    <a:pt x="14616" y="8513"/>
                    <a:pt x="14653" y="8439"/>
                  </a:cubicBezTo>
                  <a:cubicBezTo>
                    <a:pt x="14726" y="8274"/>
                    <a:pt x="14818" y="8127"/>
                    <a:pt x="14892" y="7980"/>
                  </a:cubicBezTo>
                  <a:cubicBezTo>
                    <a:pt x="15039" y="7667"/>
                    <a:pt x="15204" y="7355"/>
                    <a:pt x="15352" y="7005"/>
                  </a:cubicBezTo>
                  <a:cubicBezTo>
                    <a:pt x="15462" y="6729"/>
                    <a:pt x="15499" y="6435"/>
                    <a:pt x="15535" y="6251"/>
                  </a:cubicBezTo>
                  <a:cubicBezTo>
                    <a:pt x="15554" y="6123"/>
                    <a:pt x="15572" y="5994"/>
                    <a:pt x="15609" y="5865"/>
                  </a:cubicBezTo>
                  <a:cubicBezTo>
                    <a:pt x="15664" y="5590"/>
                    <a:pt x="15738" y="5277"/>
                    <a:pt x="15682" y="4965"/>
                  </a:cubicBezTo>
                  <a:cubicBezTo>
                    <a:pt x="15682" y="4928"/>
                    <a:pt x="15664" y="4909"/>
                    <a:pt x="15627" y="4909"/>
                  </a:cubicBezTo>
                  <a:cubicBezTo>
                    <a:pt x="15590" y="4928"/>
                    <a:pt x="15572" y="4946"/>
                    <a:pt x="15572" y="4983"/>
                  </a:cubicBezTo>
                  <a:cubicBezTo>
                    <a:pt x="15627" y="5277"/>
                    <a:pt x="15572" y="5553"/>
                    <a:pt x="15499" y="5847"/>
                  </a:cubicBezTo>
                  <a:cubicBezTo>
                    <a:pt x="15480" y="5976"/>
                    <a:pt x="15443" y="6104"/>
                    <a:pt x="15425" y="6233"/>
                  </a:cubicBezTo>
                  <a:cubicBezTo>
                    <a:pt x="15407" y="6417"/>
                    <a:pt x="15352" y="6711"/>
                    <a:pt x="15241" y="6968"/>
                  </a:cubicBezTo>
                  <a:cubicBezTo>
                    <a:pt x="15149" y="7226"/>
                    <a:pt x="15021" y="7465"/>
                    <a:pt x="14892" y="7722"/>
                  </a:cubicBezTo>
                  <a:cubicBezTo>
                    <a:pt x="14910" y="7667"/>
                    <a:pt x="14929" y="7630"/>
                    <a:pt x="14929" y="7575"/>
                  </a:cubicBezTo>
                  <a:cubicBezTo>
                    <a:pt x="14965" y="7428"/>
                    <a:pt x="14984" y="7281"/>
                    <a:pt x="15002" y="7152"/>
                  </a:cubicBezTo>
                  <a:cubicBezTo>
                    <a:pt x="15021" y="6932"/>
                    <a:pt x="15057" y="6729"/>
                    <a:pt x="15113" y="6527"/>
                  </a:cubicBezTo>
                  <a:cubicBezTo>
                    <a:pt x="15168" y="6307"/>
                    <a:pt x="15204" y="6086"/>
                    <a:pt x="15241" y="5865"/>
                  </a:cubicBezTo>
                  <a:cubicBezTo>
                    <a:pt x="15241" y="5792"/>
                    <a:pt x="15260" y="5737"/>
                    <a:pt x="15260" y="5663"/>
                  </a:cubicBezTo>
                  <a:cubicBezTo>
                    <a:pt x="15278" y="5461"/>
                    <a:pt x="15296" y="5222"/>
                    <a:pt x="15388" y="5075"/>
                  </a:cubicBezTo>
                  <a:cubicBezTo>
                    <a:pt x="15407" y="5056"/>
                    <a:pt x="15388" y="5020"/>
                    <a:pt x="15370" y="5001"/>
                  </a:cubicBezTo>
                  <a:cubicBezTo>
                    <a:pt x="15359" y="4996"/>
                    <a:pt x="15350" y="4994"/>
                    <a:pt x="15342" y="4994"/>
                  </a:cubicBezTo>
                  <a:cubicBezTo>
                    <a:pt x="15322" y="4994"/>
                    <a:pt x="15309" y="5007"/>
                    <a:pt x="15296" y="5020"/>
                  </a:cubicBezTo>
                  <a:cubicBezTo>
                    <a:pt x="15186" y="5185"/>
                    <a:pt x="15168" y="5443"/>
                    <a:pt x="15149" y="5645"/>
                  </a:cubicBezTo>
                  <a:cubicBezTo>
                    <a:pt x="15149" y="5718"/>
                    <a:pt x="15149" y="5792"/>
                    <a:pt x="15131" y="5847"/>
                  </a:cubicBezTo>
                  <a:cubicBezTo>
                    <a:pt x="15094" y="6068"/>
                    <a:pt x="15076" y="6288"/>
                    <a:pt x="15002" y="6509"/>
                  </a:cubicBezTo>
                  <a:cubicBezTo>
                    <a:pt x="14947" y="6711"/>
                    <a:pt x="14929" y="6913"/>
                    <a:pt x="14892" y="7134"/>
                  </a:cubicBezTo>
                  <a:cubicBezTo>
                    <a:pt x="14874" y="7263"/>
                    <a:pt x="14855" y="7410"/>
                    <a:pt x="14837" y="7557"/>
                  </a:cubicBezTo>
                  <a:cubicBezTo>
                    <a:pt x="14782" y="7814"/>
                    <a:pt x="14653" y="8035"/>
                    <a:pt x="14524" y="8255"/>
                  </a:cubicBezTo>
                  <a:cubicBezTo>
                    <a:pt x="14520" y="8260"/>
                    <a:pt x="14517" y="8264"/>
                    <a:pt x="14514" y="8268"/>
                  </a:cubicBezTo>
                  <a:lnTo>
                    <a:pt x="14514" y="8268"/>
                  </a:lnTo>
                  <a:cubicBezTo>
                    <a:pt x="14638" y="7908"/>
                    <a:pt x="14710" y="7548"/>
                    <a:pt x="14782" y="7171"/>
                  </a:cubicBezTo>
                  <a:lnTo>
                    <a:pt x="14800" y="7060"/>
                  </a:lnTo>
                  <a:cubicBezTo>
                    <a:pt x="14837" y="6821"/>
                    <a:pt x="14892" y="6582"/>
                    <a:pt x="14929" y="6343"/>
                  </a:cubicBezTo>
                  <a:cubicBezTo>
                    <a:pt x="14947" y="6196"/>
                    <a:pt x="14984" y="6012"/>
                    <a:pt x="15002" y="5829"/>
                  </a:cubicBezTo>
                  <a:lnTo>
                    <a:pt x="15002" y="5810"/>
                  </a:lnTo>
                  <a:cubicBezTo>
                    <a:pt x="15002" y="5737"/>
                    <a:pt x="15002" y="5682"/>
                    <a:pt x="15057" y="5626"/>
                  </a:cubicBezTo>
                  <a:cubicBezTo>
                    <a:pt x="15076" y="5590"/>
                    <a:pt x="15057" y="5571"/>
                    <a:pt x="15039" y="5553"/>
                  </a:cubicBezTo>
                  <a:cubicBezTo>
                    <a:pt x="15030" y="5544"/>
                    <a:pt x="15016" y="5539"/>
                    <a:pt x="15002" y="5539"/>
                  </a:cubicBezTo>
                  <a:cubicBezTo>
                    <a:pt x="14988" y="5539"/>
                    <a:pt x="14975" y="5544"/>
                    <a:pt x="14965" y="5553"/>
                  </a:cubicBezTo>
                  <a:cubicBezTo>
                    <a:pt x="14910" y="5626"/>
                    <a:pt x="14892" y="5718"/>
                    <a:pt x="14892" y="5792"/>
                  </a:cubicBezTo>
                  <a:lnTo>
                    <a:pt x="14892" y="5829"/>
                  </a:lnTo>
                  <a:cubicBezTo>
                    <a:pt x="14874" y="5994"/>
                    <a:pt x="14837" y="6178"/>
                    <a:pt x="14818" y="6325"/>
                  </a:cubicBezTo>
                  <a:cubicBezTo>
                    <a:pt x="14782" y="6564"/>
                    <a:pt x="14745" y="6803"/>
                    <a:pt x="14690" y="7042"/>
                  </a:cubicBezTo>
                  <a:lnTo>
                    <a:pt x="14671" y="7152"/>
                  </a:lnTo>
                  <a:cubicBezTo>
                    <a:pt x="14579" y="7667"/>
                    <a:pt x="14469" y="8145"/>
                    <a:pt x="14248" y="8641"/>
                  </a:cubicBezTo>
                  <a:cubicBezTo>
                    <a:pt x="14138" y="8880"/>
                    <a:pt x="14009" y="9119"/>
                    <a:pt x="13899" y="9340"/>
                  </a:cubicBezTo>
                  <a:cubicBezTo>
                    <a:pt x="13899" y="9328"/>
                    <a:pt x="13899" y="9316"/>
                    <a:pt x="13899" y="9303"/>
                  </a:cubicBezTo>
                  <a:lnTo>
                    <a:pt x="13918" y="9285"/>
                  </a:lnTo>
                  <a:cubicBezTo>
                    <a:pt x="13936" y="9211"/>
                    <a:pt x="13954" y="9138"/>
                    <a:pt x="13973" y="9064"/>
                  </a:cubicBezTo>
                  <a:cubicBezTo>
                    <a:pt x="14120" y="8715"/>
                    <a:pt x="14212" y="8366"/>
                    <a:pt x="14304" y="8016"/>
                  </a:cubicBezTo>
                  <a:cubicBezTo>
                    <a:pt x="14322" y="7906"/>
                    <a:pt x="14359" y="7814"/>
                    <a:pt x="14377" y="7704"/>
                  </a:cubicBezTo>
                  <a:cubicBezTo>
                    <a:pt x="14432" y="7538"/>
                    <a:pt x="14469" y="7373"/>
                    <a:pt x="14506" y="7207"/>
                  </a:cubicBezTo>
                  <a:cubicBezTo>
                    <a:pt x="14543" y="7042"/>
                    <a:pt x="14579" y="6877"/>
                    <a:pt x="14635" y="6693"/>
                  </a:cubicBezTo>
                  <a:cubicBezTo>
                    <a:pt x="14671" y="6527"/>
                    <a:pt x="14708" y="6343"/>
                    <a:pt x="14745" y="6160"/>
                  </a:cubicBezTo>
                  <a:cubicBezTo>
                    <a:pt x="14745" y="6068"/>
                    <a:pt x="14763" y="5957"/>
                    <a:pt x="14782" y="5865"/>
                  </a:cubicBezTo>
                  <a:lnTo>
                    <a:pt x="14800" y="5755"/>
                  </a:lnTo>
                  <a:cubicBezTo>
                    <a:pt x="14837" y="5571"/>
                    <a:pt x="14892" y="5387"/>
                    <a:pt x="14874" y="5204"/>
                  </a:cubicBezTo>
                  <a:cubicBezTo>
                    <a:pt x="14874" y="5167"/>
                    <a:pt x="14837" y="5148"/>
                    <a:pt x="14818" y="5148"/>
                  </a:cubicBezTo>
                  <a:cubicBezTo>
                    <a:pt x="14782" y="5148"/>
                    <a:pt x="14763" y="5167"/>
                    <a:pt x="14763" y="5204"/>
                  </a:cubicBezTo>
                  <a:cubicBezTo>
                    <a:pt x="14782" y="5387"/>
                    <a:pt x="14745" y="5553"/>
                    <a:pt x="14708" y="5737"/>
                  </a:cubicBezTo>
                  <a:cubicBezTo>
                    <a:pt x="14690" y="5773"/>
                    <a:pt x="14690" y="5810"/>
                    <a:pt x="14690" y="5847"/>
                  </a:cubicBezTo>
                  <a:cubicBezTo>
                    <a:pt x="14671" y="5939"/>
                    <a:pt x="14653" y="6049"/>
                    <a:pt x="14635" y="6141"/>
                  </a:cubicBezTo>
                  <a:cubicBezTo>
                    <a:pt x="14598" y="6325"/>
                    <a:pt x="14579" y="6509"/>
                    <a:pt x="14524" y="6674"/>
                  </a:cubicBezTo>
                  <a:cubicBezTo>
                    <a:pt x="14487" y="6840"/>
                    <a:pt x="14432" y="7024"/>
                    <a:pt x="14396" y="7189"/>
                  </a:cubicBezTo>
                  <a:cubicBezTo>
                    <a:pt x="14359" y="7336"/>
                    <a:pt x="14322" y="7502"/>
                    <a:pt x="14285" y="7667"/>
                  </a:cubicBezTo>
                  <a:cubicBezTo>
                    <a:pt x="14248" y="7777"/>
                    <a:pt x="14212" y="7888"/>
                    <a:pt x="14193" y="7998"/>
                  </a:cubicBezTo>
                  <a:cubicBezTo>
                    <a:pt x="14101" y="8347"/>
                    <a:pt x="14009" y="8678"/>
                    <a:pt x="13881" y="9027"/>
                  </a:cubicBezTo>
                  <a:cubicBezTo>
                    <a:pt x="13844" y="9101"/>
                    <a:pt x="13826" y="9175"/>
                    <a:pt x="13807" y="9248"/>
                  </a:cubicBezTo>
                  <a:lnTo>
                    <a:pt x="13807" y="9266"/>
                  </a:lnTo>
                  <a:cubicBezTo>
                    <a:pt x="13789" y="9358"/>
                    <a:pt x="13752" y="9432"/>
                    <a:pt x="13715" y="9505"/>
                  </a:cubicBezTo>
                  <a:cubicBezTo>
                    <a:pt x="13706" y="9515"/>
                    <a:pt x="13702" y="9524"/>
                    <a:pt x="13699" y="9533"/>
                  </a:cubicBezTo>
                  <a:lnTo>
                    <a:pt x="13699" y="9533"/>
                  </a:lnTo>
                  <a:cubicBezTo>
                    <a:pt x="13717" y="9323"/>
                    <a:pt x="13734" y="9129"/>
                    <a:pt x="13734" y="8917"/>
                  </a:cubicBezTo>
                  <a:cubicBezTo>
                    <a:pt x="13844" y="8476"/>
                    <a:pt x="13991" y="8016"/>
                    <a:pt x="14193" y="7483"/>
                  </a:cubicBezTo>
                  <a:cubicBezTo>
                    <a:pt x="14285" y="7207"/>
                    <a:pt x="14340" y="6913"/>
                    <a:pt x="14359" y="6601"/>
                  </a:cubicBezTo>
                  <a:cubicBezTo>
                    <a:pt x="14359" y="6527"/>
                    <a:pt x="14377" y="6472"/>
                    <a:pt x="14377" y="6399"/>
                  </a:cubicBezTo>
                  <a:cubicBezTo>
                    <a:pt x="14377" y="6031"/>
                    <a:pt x="14396" y="5626"/>
                    <a:pt x="14579" y="5295"/>
                  </a:cubicBezTo>
                  <a:cubicBezTo>
                    <a:pt x="14598" y="5259"/>
                    <a:pt x="14579" y="5240"/>
                    <a:pt x="14561" y="5222"/>
                  </a:cubicBezTo>
                  <a:cubicBezTo>
                    <a:pt x="14550" y="5217"/>
                    <a:pt x="14541" y="5214"/>
                    <a:pt x="14533" y="5214"/>
                  </a:cubicBezTo>
                  <a:cubicBezTo>
                    <a:pt x="14513" y="5214"/>
                    <a:pt x="14500" y="5227"/>
                    <a:pt x="14487" y="5240"/>
                  </a:cubicBezTo>
                  <a:cubicBezTo>
                    <a:pt x="14285" y="5590"/>
                    <a:pt x="14267" y="6012"/>
                    <a:pt x="14267" y="6399"/>
                  </a:cubicBezTo>
                  <a:cubicBezTo>
                    <a:pt x="14267" y="6472"/>
                    <a:pt x="14267" y="6527"/>
                    <a:pt x="14248" y="6601"/>
                  </a:cubicBezTo>
                  <a:cubicBezTo>
                    <a:pt x="14248" y="6895"/>
                    <a:pt x="14193" y="7171"/>
                    <a:pt x="14083" y="7446"/>
                  </a:cubicBezTo>
                  <a:cubicBezTo>
                    <a:pt x="14009" y="7685"/>
                    <a:pt x="13918" y="7906"/>
                    <a:pt x="13844" y="8127"/>
                  </a:cubicBezTo>
                  <a:cubicBezTo>
                    <a:pt x="13881" y="7980"/>
                    <a:pt x="13881" y="7814"/>
                    <a:pt x="13899" y="7667"/>
                  </a:cubicBezTo>
                  <a:lnTo>
                    <a:pt x="13918" y="7575"/>
                  </a:lnTo>
                  <a:cubicBezTo>
                    <a:pt x="13918" y="7465"/>
                    <a:pt x="13936" y="7355"/>
                    <a:pt x="13954" y="7263"/>
                  </a:cubicBezTo>
                  <a:cubicBezTo>
                    <a:pt x="13973" y="7171"/>
                    <a:pt x="13991" y="7060"/>
                    <a:pt x="14009" y="6968"/>
                  </a:cubicBezTo>
                  <a:cubicBezTo>
                    <a:pt x="14009" y="6913"/>
                    <a:pt x="14009" y="6821"/>
                    <a:pt x="14009" y="6729"/>
                  </a:cubicBezTo>
                  <a:cubicBezTo>
                    <a:pt x="14009" y="6509"/>
                    <a:pt x="14028" y="6123"/>
                    <a:pt x="14138" y="6049"/>
                  </a:cubicBezTo>
                  <a:cubicBezTo>
                    <a:pt x="14157" y="6031"/>
                    <a:pt x="14175" y="5994"/>
                    <a:pt x="14157" y="5976"/>
                  </a:cubicBezTo>
                  <a:cubicBezTo>
                    <a:pt x="14146" y="5954"/>
                    <a:pt x="14129" y="5945"/>
                    <a:pt x="14113" y="5945"/>
                  </a:cubicBezTo>
                  <a:cubicBezTo>
                    <a:pt x="14101" y="5945"/>
                    <a:pt x="14091" y="5950"/>
                    <a:pt x="14083" y="5957"/>
                  </a:cubicBezTo>
                  <a:cubicBezTo>
                    <a:pt x="13918" y="6068"/>
                    <a:pt x="13899" y="6435"/>
                    <a:pt x="13899" y="6729"/>
                  </a:cubicBezTo>
                  <a:cubicBezTo>
                    <a:pt x="13899" y="6821"/>
                    <a:pt x="13899" y="6895"/>
                    <a:pt x="13899" y="6950"/>
                  </a:cubicBezTo>
                  <a:cubicBezTo>
                    <a:pt x="13881" y="7042"/>
                    <a:pt x="13862" y="7152"/>
                    <a:pt x="13844" y="7244"/>
                  </a:cubicBezTo>
                  <a:cubicBezTo>
                    <a:pt x="13826" y="7336"/>
                    <a:pt x="13826" y="7446"/>
                    <a:pt x="13807" y="7557"/>
                  </a:cubicBezTo>
                  <a:lnTo>
                    <a:pt x="13789" y="7667"/>
                  </a:lnTo>
                  <a:cubicBezTo>
                    <a:pt x="13789" y="7777"/>
                    <a:pt x="13770" y="7906"/>
                    <a:pt x="13752" y="8035"/>
                  </a:cubicBezTo>
                  <a:cubicBezTo>
                    <a:pt x="13752" y="7943"/>
                    <a:pt x="13752" y="7851"/>
                    <a:pt x="13752" y="7759"/>
                  </a:cubicBezTo>
                  <a:cubicBezTo>
                    <a:pt x="13752" y="7649"/>
                    <a:pt x="13752" y="7538"/>
                    <a:pt x="13752" y="7446"/>
                  </a:cubicBezTo>
                  <a:cubicBezTo>
                    <a:pt x="13752" y="7263"/>
                    <a:pt x="13752" y="7097"/>
                    <a:pt x="13734" y="6913"/>
                  </a:cubicBezTo>
                  <a:cubicBezTo>
                    <a:pt x="13715" y="6729"/>
                    <a:pt x="13697" y="6435"/>
                    <a:pt x="13715" y="6141"/>
                  </a:cubicBezTo>
                  <a:cubicBezTo>
                    <a:pt x="13715" y="6141"/>
                    <a:pt x="13715" y="6123"/>
                    <a:pt x="13715" y="6104"/>
                  </a:cubicBezTo>
                  <a:cubicBezTo>
                    <a:pt x="13715" y="5976"/>
                    <a:pt x="13715" y="5755"/>
                    <a:pt x="13789" y="5682"/>
                  </a:cubicBezTo>
                  <a:cubicBezTo>
                    <a:pt x="13807" y="5663"/>
                    <a:pt x="13807" y="5626"/>
                    <a:pt x="13789" y="5608"/>
                  </a:cubicBezTo>
                  <a:cubicBezTo>
                    <a:pt x="13780" y="5599"/>
                    <a:pt x="13766" y="5594"/>
                    <a:pt x="13752" y="5594"/>
                  </a:cubicBezTo>
                  <a:cubicBezTo>
                    <a:pt x="13738" y="5594"/>
                    <a:pt x="13724" y="5599"/>
                    <a:pt x="13715" y="5608"/>
                  </a:cubicBezTo>
                  <a:cubicBezTo>
                    <a:pt x="13605" y="5718"/>
                    <a:pt x="13605" y="5939"/>
                    <a:pt x="13605" y="6104"/>
                  </a:cubicBezTo>
                  <a:cubicBezTo>
                    <a:pt x="13605" y="6123"/>
                    <a:pt x="13605" y="6123"/>
                    <a:pt x="13605" y="6141"/>
                  </a:cubicBezTo>
                  <a:cubicBezTo>
                    <a:pt x="13587" y="6435"/>
                    <a:pt x="13605" y="6729"/>
                    <a:pt x="13623" y="6932"/>
                  </a:cubicBezTo>
                  <a:cubicBezTo>
                    <a:pt x="13642" y="7097"/>
                    <a:pt x="13642" y="7263"/>
                    <a:pt x="13642" y="7446"/>
                  </a:cubicBezTo>
                  <a:cubicBezTo>
                    <a:pt x="13642" y="7538"/>
                    <a:pt x="13642" y="7649"/>
                    <a:pt x="13642" y="7759"/>
                  </a:cubicBezTo>
                  <a:cubicBezTo>
                    <a:pt x="13642" y="8090"/>
                    <a:pt x="13642" y="8402"/>
                    <a:pt x="13642" y="8697"/>
                  </a:cubicBezTo>
                  <a:cubicBezTo>
                    <a:pt x="13605" y="8899"/>
                    <a:pt x="13568" y="9101"/>
                    <a:pt x="13531" y="9303"/>
                  </a:cubicBezTo>
                  <a:cubicBezTo>
                    <a:pt x="13513" y="9266"/>
                    <a:pt x="13513" y="9230"/>
                    <a:pt x="13495" y="9193"/>
                  </a:cubicBezTo>
                  <a:cubicBezTo>
                    <a:pt x="13476" y="9175"/>
                    <a:pt x="13476" y="9175"/>
                    <a:pt x="13458" y="9156"/>
                  </a:cubicBezTo>
                  <a:cubicBezTo>
                    <a:pt x="13458" y="9119"/>
                    <a:pt x="13458" y="9101"/>
                    <a:pt x="13458" y="9064"/>
                  </a:cubicBezTo>
                  <a:cubicBezTo>
                    <a:pt x="13476" y="9027"/>
                    <a:pt x="13476" y="8991"/>
                    <a:pt x="13476" y="8954"/>
                  </a:cubicBezTo>
                  <a:lnTo>
                    <a:pt x="13476" y="8917"/>
                  </a:lnTo>
                  <a:cubicBezTo>
                    <a:pt x="13495" y="8862"/>
                    <a:pt x="13513" y="8807"/>
                    <a:pt x="13513" y="8752"/>
                  </a:cubicBezTo>
                  <a:cubicBezTo>
                    <a:pt x="13531" y="8678"/>
                    <a:pt x="13550" y="8586"/>
                    <a:pt x="13568" y="8513"/>
                  </a:cubicBezTo>
                  <a:cubicBezTo>
                    <a:pt x="13568" y="8329"/>
                    <a:pt x="13531" y="8163"/>
                    <a:pt x="13476" y="8016"/>
                  </a:cubicBezTo>
                  <a:cubicBezTo>
                    <a:pt x="13476" y="7924"/>
                    <a:pt x="13458" y="7833"/>
                    <a:pt x="13458" y="7741"/>
                  </a:cubicBezTo>
                  <a:cubicBezTo>
                    <a:pt x="13458" y="7612"/>
                    <a:pt x="13458" y="7465"/>
                    <a:pt x="13458" y="7318"/>
                  </a:cubicBezTo>
                  <a:cubicBezTo>
                    <a:pt x="13458" y="7318"/>
                    <a:pt x="13458" y="7299"/>
                    <a:pt x="13458" y="7281"/>
                  </a:cubicBezTo>
                  <a:cubicBezTo>
                    <a:pt x="13458" y="7226"/>
                    <a:pt x="13458" y="7079"/>
                    <a:pt x="13476" y="7042"/>
                  </a:cubicBezTo>
                  <a:cubicBezTo>
                    <a:pt x="13495" y="7024"/>
                    <a:pt x="13513" y="7005"/>
                    <a:pt x="13495" y="6968"/>
                  </a:cubicBezTo>
                  <a:cubicBezTo>
                    <a:pt x="13482" y="6955"/>
                    <a:pt x="13459" y="6942"/>
                    <a:pt x="13441" y="6942"/>
                  </a:cubicBezTo>
                  <a:cubicBezTo>
                    <a:pt x="13433" y="6942"/>
                    <a:pt x="13427" y="6945"/>
                    <a:pt x="13421" y="6950"/>
                  </a:cubicBezTo>
                  <a:cubicBezTo>
                    <a:pt x="13348" y="6987"/>
                    <a:pt x="13348" y="7116"/>
                    <a:pt x="13348" y="7281"/>
                  </a:cubicBezTo>
                  <a:cubicBezTo>
                    <a:pt x="13348" y="7299"/>
                    <a:pt x="13348" y="7318"/>
                    <a:pt x="13348" y="7318"/>
                  </a:cubicBezTo>
                  <a:cubicBezTo>
                    <a:pt x="13348" y="7465"/>
                    <a:pt x="13348" y="7594"/>
                    <a:pt x="13348" y="7722"/>
                  </a:cubicBezTo>
                  <a:cubicBezTo>
                    <a:pt x="13348" y="7704"/>
                    <a:pt x="13329" y="7667"/>
                    <a:pt x="13311" y="7630"/>
                  </a:cubicBezTo>
                  <a:cubicBezTo>
                    <a:pt x="13201" y="7391"/>
                    <a:pt x="13035" y="7042"/>
                    <a:pt x="13201" y="6858"/>
                  </a:cubicBezTo>
                  <a:cubicBezTo>
                    <a:pt x="13219" y="6821"/>
                    <a:pt x="13219" y="6803"/>
                    <a:pt x="13182" y="6785"/>
                  </a:cubicBezTo>
                  <a:cubicBezTo>
                    <a:pt x="13174" y="6769"/>
                    <a:pt x="13163" y="6763"/>
                    <a:pt x="13152" y="6763"/>
                  </a:cubicBezTo>
                  <a:cubicBezTo>
                    <a:pt x="13136" y="6763"/>
                    <a:pt x="13119" y="6774"/>
                    <a:pt x="13109" y="6785"/>
                  </a:cubicBezTo>
                  <a:cubicBezTo>
                    <a:pt x="12906" y="7024"/>
                    <a:pt x="13090" y="7410"/>
                    <a:pt x="13219" y="7685"/>
                  </a:cubicBezTo>
                  <a:cubicBezTo>
                    <a:pt x="13256" y="7759"/>
                    <a:pt x="13274" y="7814"/>
                    <a:pt x="13292" y="7869"/>
                  </a:cubicBezTo>
                  <a:lnTo>
                    <a:pt x="13311" y="7924"/>
                  </a:lnTo>
                  <a:cubicBezTo>
                    <a:pt x="13329" y="7961"/>
                    <a:pt x="13348" y="7998"/>
                    <a:pt x="13366" y="8035"/>
                  </a:cubicBezTo>
                  <a:cubicBezTo>
                    <a:pt x="13366" y="8145"/>
                    <a:pt x="13366" y="8255"/>
                    <a:pt x="13348" y="8366"/>
                  </a:cubicBezTo>
                  <a:cubicBezTo>
                    <a:pt x="13348" y="8549"/>
                    <a:pt x="13348" y="8715"/>
                    <a:pt x="13348" y="8880"/>
                  </a:cubicBezTo>
                  <a:cubicBezTo>
                    <a:pt x="13274" y="8697"/>
                    <a:pt x="13219" y="8513"/>
                    <a:pt x="13182" y="8310"/>
                  </a:cubicBezTo>
                  <a:cubicBezTo>
                    <a:pt x="13164" y="8292"/>
                    <a:pt x="13164" y="8255"/>
                    <a:pt x="13164" y="8237"/>
                  </a:cubicBezTo>
                  <a:cubicBezTo>
                    <a:pt x="13127" y="8090"/>
                    <a:pt x="13072" y="7869"/>
                    <a:pt x="13127" y="7759"/>
                  </a:cubicBezTo>
                  <a:cubicBezTo>
                    <a:pt x="13127" y="7722"/>
                    <a:pt x="13127" y="7704"/>
                    <a:pt x="13090" y="7685"/>
                  </a:cubicBezTo>
                  <a:cubicBezTo>
                    <a:pt x="13085" y="7680"/>
                    <a:pt x="13078" y="7678"/>
                    <a:pt x="13070" y="7678"/>
                  </a:cubicBezTo>
                  <a:cubicBezTo>
                    <a:pt x="13052" y="7678"/>
                    <a:pt x="13030" y="7691"/>
                    <a:pt x="13017" y="7704"/>
                  </a:cubicBezTo>
                  <a:cubicBezTo>
                    <a:pt x="12962" y="7851"/>
                    <a:pt x="13017" y="8090"/>
                    <a:pt x="13053" y="8255"/>
                  </a:cubicBezTo>
                  <a:cubicBezTo>
                    <a:pt x="13053" y="8292"/>
                    <a:pt x="13072" y="8310"/>
                    <a:pt x="13072" y="8347"/>
                  </a:cubicBezTo>
                  <a:cubicBezTo>
                    <a:pt x="13109" y="8494"/>
                    <a:pt x="13145" y="8641"/>
                    <a:pt x="13201" y="8788"/>
                  </a:cubicBezTo>
                  <a:cubicBezTo>
                    <a:pt x="13109" y="8641"/>
                    <a:pt x="13035" y="8513"/>
                    <a:pt x="12998" y="8347"/>
                  </a:cubicBezTo>
                  <a:cubicBezTo>
                    <a:pt x="12998" y="8347"/>
                    <a:pt x="12980" y="8329"/>
                    <a:pt x="12980" y="8310"/>
                  </a:cubicBezTo>
                  <a:cubicBezTo>
                    <a:pt x="12925" y="8127"/>
                    <a:pt x="12906" y="8035"/>
                    <a:pt x="12906" y="7998"/>
                  </a:cubicBezTo>
                  <a:cubicBezTo>
                    <a:pt x="12925" y="7980"/>
                    <a:pt x="12925" y="7943"/>
                    <a:pt x="12906" y="7924"/>
                  </a:cubicBezTo>
                  <a:cubicBezTo>
                    <a:pt x="12897" y="7915"/>
                    <a:pt x="12883" y="7911"/>
                    <a:pt x="12870" y="7911"/>
                  </a:cubicBezTo>
                  <a:cubicBezTo>
                    <a:pt x="12856" y="7911"/>
                    <a:pt x="12842" y="7915"/>
                    <a:pt x="12833" y="7924"/>
                  </a:cubicBezTo>
                  <a:cubicBezTo>
                    <a:pt x="12778" y="7961"/>
                    <a:pt x="12796" y="8090"/>
                    <a:pt x="12870" y="8329"/>
                  </a:cubicBezTo>
                  <a:cubicBezTo>
                    <a:pt x="12888" y="8366"/>
                    <a:pt x="12888" y="8366"/>
                    <a:pt x="12888" y="8384"/>
                  </a:cubicBezTo>
                  <a:cubicBezTo>
                    <a:pt x="12943" y="8549"/>
                    <a:pt x="13035" y="8715"/>
                    <a:pt x="13109" y="8862"/>
                  </a:cubicBezTo>
                  <a:cubicBezTo>
                    <a:pt x="13182" y="8972"/>
                    <a:pt x="13237" y="9083"/>
                    <a:pt x="13292" y="9193"/>
                  </a:cubicBezTo>
                  <a:cubicBezTo>
                    <a:pt x="13292" y="9211"/>
                    <a:pt x="13311" y="9230"/>
                    <a:pt x="13311" y="9266"/>
                  </a:cubicBezTo>
                  <a:cubicBezTo>
                    <a:pt x="13311" y="9285"/>
                    <a:pt x="13292" y="9303"/>
                    <a:pt x="13292" y="9322"/>
                  </a:cubicBezTo>
                  <a:cubicBezTo>
                    <a:pt x="13274" y="9358"/>
                    <a:pt x="13274" y="9377"/>
                    <a:pt x="13311" y="9395"/>
                  </a:cubicBezTo>
                  <a:cubicBezTo>
                    <a:pt x="13320" y="9404"/>
                    <a:pt x="13325" y="9409"/>
                    <a:pt x="13329" y="9409"/>
                  </a:cubicBezTo>
                  <a:cubicBezTo>
                    <a:pt x="13334" y="9409"/>
                    <a:pt x="13338" y="9404"/>
                    <a:pt x="13348" y="9395"/>
                  </a:cubicBezTo>
                  <a:cubicBezTo>
                    <a:pt x="13366" y="9432"/>
                    <a:pt x="13366" y="9469"/>
                    <a:pt x="13366" y="9505"/>
                  </a:cubicBezTo>
                  <a:cubicBezTo>
                    <a:pt x="13366" y="9597"/>
                    <a:pt x="13366" y="9689"/>
                    <a:pt x="13348" y="9781"/>
                  </a:cubicBezTo>
                  <a:cubicBezTo>
                    <a:pt x="13348" y="9800"/>
                    <a:pt x="13366" y="9818"/>
                    <a:pt x="13384" y="9818"/>
                  </a:cubicBezTo>
                  <a:cubicBezTo>
                    <a:pt x="13384" y="9836"/>
                    <a:pt x="13384" y="9836"/>
                    <a:pt x="13403" y="9836"/>
                  </a:cubicBezTo>
                  <a:cubicBezTo>
                    <a:pt x="13421" y="9836"/>
                    <a:pt x="13421" y="9836"/>
                    <a:pt x="13440" y="9818"/>
                  </a:cubicBezTo>
                  <a:lnTo>
                    <a:pt x="13440" y="9818"/>
                  </a:lnTo>
                  <a:cubicBezTo>
                    <a:pt x="13440" y="9836"/>
                    <a:pt x="13440" y="9855"/>
                    <a:pt x="13421" y="9873"/>
                  </a:cubicBezTo>
                  <a:cubicBezTo>
                    <a:pt x="13421" y="9892"/>
                    <a:pt x="13421" y="9910"/>
                    <a:pt x="13440" y="9928"/>
                  </a:cubicBezTo>
                  <a:cubicBezTo>
                    <a:pt x="13440" y="9928"/>
                    <a:pt x="13458" y="9947"/>
                    <a:pt x="13458" y="9947"/>
                  </a:cubicBezTo>
                  <a:cubicBezTo>
                    <a:pt x="13476" y="9965"/>
                    <a:pt x="13476" y="9965"/>
                    <a:pt x="13495" y="9965"/>
                  </a:cubicBezTo>
                  <a:cubicBezTo>
                    <a:pt x="13513" y="9965"/>
                    <a:pt x="13513" y="9965"/>
                    <a:pt x="13531" y="9947"/>
                  </a:cubicBezTo>
                  <a:cubicBezTo>
                    <a:pt x="13531" y="9947"/>
                    <a:pt x="13531" y="9965"/>
                    <a:pt x="13531" y="9965"/>
                  </a:cubicBezTo>
                  <a:cubicBezTo>
                    <a:pt x="13531" y="9983"/>
                    <a:pt x="13531" y="10002"/>
                    <a:pt x="13513" y="10020"/>
                  </a:cubicBezTo>
                  <a:cubicBezTo>
                    <a:pt x="13237" y="9910"/>
                    <a:pt x="12943" y="9800"/>
                    <a:pt x="12594" y="9744"/>
                  </a:cubicBezTo>
                  <a:cubicBezTo>
                    <a:pt x="11822" y="9597"/>
                    <a:pt x="11491" y="9561"/>
                    <a:pt x="10774" y="9193"/>
                  </a:cubicBezTo>
                  <a:cubicBezTo>
                    <a:pt x="10700" y="9156"/>
                    <a:pt x="10627" y="9119"/>
                    <a:pt x="10553" y="9064"/>
                  </a:cubicBezTo>
                  <a:cubicBezTo>
                    <a:pt x="10572" y="9046"/>
                    <a:pt x="10608" y="9009"/>
                    <a:pt x="10645" y="8991"/>
                  </a:cubicBezTo>
                  <a:lnTo>
                    <a:pt x="10645" y="8991"/>
                  </a:lnTo>
                  <a:cubicBezTo>
                    <a:pt x="10627" y="9009"/>
                    <a:pt x="10645" y="9009"/>
                    <a:pt x="10645" y="9027"/>
                  </a:cubicBezTo>
                  <a:cubicBezTo>
                    <a:pt x="10645" y="9027"/>
                    <a:pt x="10663" y="9027"/>
                    <a:pt x="10663" y="9046"/>
                  </a:cubicBezTo>
                  <a:cubicBezTo>
                    <a:pt x="10682" y="9046"/>
                    <a:pt x="10700" y="9046"/>
                    <a:pt x="10719" y="9027"/>
                  </a:cubicBezTo>
                  <a:cubicBezTo>
                    <a:pt x="10811" y="8972"/>
                    <a:pt x="10884" y="8899"/>
                    <a:pt x="10958" y="8825"/>
                  </a:cubicBezTo>
                  <a:cubicBezTo>
                    <a:pt x="11160" y="8641"/>
                    <a:pt x="11344" y="8458"/>
                    <a:pt x="11583" y="8310"/>
                  </a:cubicBezTo>
                  <a:lnTo>
                    <a:pt x="11656" y="8255"/>
                  </a:lnTo>
                  <a:cubicBezTo>
                    <a:pt x="11877" y="8108"/>
                    <a:pt x="12042" y="7998"/>
                    <a:pt x="12226" y="7759"/>
                  </a:cubicBezTo>
                  <a:cubicBezTo>
                    <a:pt x="12226" y="7722"/>
                    <a:pt x="12226" y="7685"/>
                    <a:pt x="12208" y="7685"/>
                  </a:cubicBezTo>
                  <a:lnTo>
                    <a:pt x="12208" y="7667"/>
                  </a:lnTo>
                  <a:cubicBezTo>
                    <a:pt x="12171" y="7667"/>
                    <a:pt x="12153" y="7667"/>
                    <a:pt x="12134" y="7685"/>
                  </a:cubicBezTo>
                  <a:cubicBezTo>
                    <a:pt x="11969" y="7924"/>
                    <a:pt x="11822" y="8016"/>
                    <a:pt x="11601" y="8163"/>
                  </a:cubicBezTo>
                  <a:lnTo>
                    <a:pt x="11528" y="8219"/>
                  </a:lnTo>
                  <a:cubicBezTo>
                    <a:pt x="11289" y="8366"/>
                    <a:pt x="11086" y="8568"/>
                    <a:pt x="10884" y="8752"/>
                  </a:cubicBezTo>
                  <a:cubicBezTo>
                    <a:pt x="10847" y="8770"/>
                    <a:pt x="10811" y="8807"/>
                    <a:pt x="10774" y="8844"/>
                  </a:cubicBezTo>
                  <a:cubicBezTo>
                    <a:pt x="10811" y="8807"/>
                    <a:pt x="10847" y="8770"/>
                    <a:pt x="10866" y="8733"/>
                  </a:cubicBezTo>
                  <a:cubicBezTo>
                    <a:pt x="10921" y="8697"/>
                    <a:pt x="10958" y="8660"/>
                    <a:pt x="10994" y="8623"/>
                  </a:cubicBezTo>
                  <a:cubicBezTo>
                    <a:pt x="11050" y="8549"/>
                    <a:pt x="11123" y="8476"/>
                    <a:pt x="11197" y="8402"/>
                  </a:cubicBezTo>
                  <a:cubicBezTo>
                    <a:pt x="11380" y="8200"/>
                    <a:pt x="11564" y="7998"/>
                    <a:pt x="11767" y="7814"/>
                  </a:cubicBezTo>
                  <a:cubicBezTo>
                    <a:pt x="11932" y="7667"/>
                    <a:pt x="12116" y="7575"/>
                    <a:pt x="12245" y="7483"/>
                  </a:cubicBezTo>
                  <a:cubicBezTo>
                    <a:pt x="12300" y="7465"/>
                    <a:pt x="12336" y="7428"/>
                    <a:pt x="12392" y="7391"/>
                  </a:cubicBezTo>
                  <a:cubicBezTo>
                    <a:pt x="12494" y="7306"/>
                    <a:pt x="12643" y="7205"/>
                    <a:pt x="12738" y="7205"/>
                  </a:cubicBezTo>
                  <a:cubicBezTo>
                    <a:pt x="12745" y="7205"/>
                    <a:pt x="12752" y="7206"/>
                    <a:pt x="12759" y="7207"/>
                  </a:cubicBezTo>
                  <a:cubicBezTo>
                    <a:pt x="12778" y="7207"/>
                    <a:pt x="12814" y="7189"/>
                    <a:pt x="12814" y="7171"/>
                  </a:cubicBezTo>
                  <a:cubicBezTo>
                    <a:pt x="12833" y="7134"/>
                    <a:pt x="12814" y="7097"/>
                    <a:pt x="12778" y="7097"/>
                  </a:cubicBezTo>
                  <a:cubicBezTo>
                    <a:pt x="12762" y="7093"/>
                    <a:pt x="12747" y="7091"/>
                    <a:pt x="12730" y="7091"/>
                  </a:cubicBezTo>
                  <a:cubicBezTo>
                    <a:pt x="12610" y="7091"/>
                    <a:pt x="12466" y="7202"/>
                    <a:pt x="12336" y="7299"/>
                  </a:cubicBezTo>
                  <a:cubicBezTo>
                    <a:pt x="12281" y="7336"/>
                    <a:pt x="12226" y="7373"/>
                    <a:pt x="12189" y="7391"/>
                  </a:cubicBezTo>
                  <a:cubicBezTo>
                    <a:pt x="12171" y="7410"/>
                    <a:pt x="12134" y="7428"/>
                    <a:pt x="12097" y="7446"/>
                  </a:cubicBezTo>
                  <a:cubicBezTo>
                    <a:pt x="12153" y="7391"/>
                    <a:pt x="12189" y="7336"/>
                    <a:pt x="12245" y="7263"/>
                  </a:cubicBezTo>
                  <a:cubicBezTo>
                    <a:pt x="12373" y="7116"/>
                    <a:pt x="12502" y="6950"/>
                    <a:pt x="12575" y="6840"/>
                  </a:cubicBezTo>
                  <a:cubicBezTo>
                    <a:pt x="12594" y="6803"/>
                    <a:pt x="12594" y="6766"/>
                    <a:pt x="12557" y="6766"/>
                  </a:cubicBezTo>
                  <a:cubicBezTo>
                    <a:pt x="12548" y="6757"/>
                    <a:pt x="12534" y="6752"/>
                    <a:pt x="12520" y="6752"/>
                  </a:cubicBezTo>
                  <a:cubicBezTo>
                    <a:pt x="12507" y="6752"/>
                    <a:pt x="12493" y="6757"/>
                    <a:pt x="12484" y="6766"/>
                  </a:cubicBezTo>
                  <a:cubicBezTo>
                    <a:pt x="12410" y="6877"/>
                    <a:pt x="12281" y="7042"/>
                    <a:pt x="12153" y="7207"/>
                  </a:cubicBezTo>
                  <a:cubicBezTo>
                    <a:pt x="12042" y="7355"/>
                    <a:pt x="11914" y="7520"/>
                    <a:pt x="11840" y="7630"/>
                  </a:cubicBezTo>
                  <a:cubicBezTo>
                    <a:pt x="11785" y="7667"/>
                    <a:pt x="11748" y="7704"/>
                    <a:pt x="11693" y="7741"/>
                  </a:cubicBezTo>
                  <a:cubicBezTo>
                    <a:pt x="11491" y="7924"/>
                    <a:pt x="11289" y="8127"/>
                    <a:pt x="11105" y="8329"/>
                  </a:cubicBezTo>
                  <a:cubicBezTo>
                    <a:pt x="11105" y="8347"/>
                    <a:pt x="11086" y="8347"/>
                    <a:pt x="11068" y="8366"/>
                  </a:cubicBezTo>
                  <a:cubicBezTo>
                    <a:pt x="11270" y="8072"/>
                    <a:pt x="11436" y="7851"/>
                    <a:pt x="11619" y="7649"/>
                  </a:cubicBezTo>
                  <a:cubicBezTo>
                    <a:pt x="11656" y="7612"/>
                    <a:pt x="11693" y="7575"/>
                    <a:pt x="11730" y="7538"/>
                  </a:cubicBezTo>
                  <a:cubicBezTo>
                    <a:pt x="11822" y="7446"/>
                    <a:pt x="11914" y="7355"/>
                    <a:pt x="11969" y="7263"/>
                  </a:cubicBezTo>
                  <a:cubicBezTo>
                    <a:pt x="11987" y="7244"/>
                    <a:pt x="11987" y="7207"/>
                    <a:pt x="11969" y="7189"/>
                  </a:cubicBezTo>
                  <a:cubicBezTo>
                    <a:pt x="11954" y="7181"/>
                    <a:pt x="11941" y="7177"/>
                    <a:pt x="11931" y="7177"/>
                  </a:cubicBezTo>
                  <a:cubicBezTo>
                    <a:pt x="11917" y="7177"/>
                    <a:pt x="11906" y="7186"/>
                    <a:pt x="11895" y="7207"/>
                  </a:cubicBezTo>
                  <a:cubicBezTo>
                    <a:pt x="11822" y="7281"/>
                    <a:pt x="11748" y="7373"/>
                    <a:pt x="11656" y="7465"/>
                  </a:cubicBezTo>
                  <a:cubicBezTo>
                    <a:pt x="11619" y="7502"/>
                    <a:pt x="11583" y="7538"/>
                    <a:pt x="11546" y="7575"/>
                  </a:cubicBezTo>
                  <a:cubicBezTo>
                    <a:pt x="11307" y="7851"/>
                    <a:pt x="11105" y="8127"/>
                    <a:pt x="10958" y="8347"/>
                  </a:cubicBezTo>
                  <a:cubicBezTo>
                    <a:pt x="10866" y="8476"/>
                    <a:pt x="10774" y="8586"/>
                    <a:pt x="10682" y="8715"/>
                  </a:cubicBezTo>
                  <a:cubicBezTo>
                    <a:pt x="10682" y="8733"/>
                    <a:pt x="10663" y="8733"/>
                    <a:pt x="10645" y="8752"/>
                  </a:cubicBezTo>
                  <a:cubicBezTo>
                    <a:pt x="10682" y="8678"/>
                    <a:pt x="10700" y="8586"/>
                    <a:pt x="10719" y="8513"/>
                  </a:cubicBezTo>
                  <a:cubicBezTo>
                    <a:pt x="10737" y="8439"/>
                    <a:pt x="10755" y="8366"/>
                    <a:pt x="10774" y="8292"/>
                  </a:cubicBezTo>
                  <a:cubicBezTo>
                    <a:pt x="11068" y="7833"/>
                    <a:pt x="11380" y="7373"/>
                    <a:pt x="11730" y="6987"/>
                  </a:cubicBezTo>
                  <a:cubicBezTo>
                    <a:pt x="11748" y="6950"/>
                    <a:pt x="11748" y="6932"/>
                    <a:pt x="11730" y="6913"/>
                  </a:cubicBezTo>
                  <a:cubicBezTo>
                    <a:pt x="11722" y="6898"/>
                    <a:pt x="11711" y="6892"/>
                    <a:pt x="11699" y="6892"/>
                  </a:cubicBezTo>
                  <a:cubicBezTo>
                    <a:pt x="11684" y="6892"/>
                    <a:pt x="11667" y="6903"/>
                    <a:pt x="11656" y="6913"/>
                  </a:cubicBezTo>
                  <a:cubicBezTo>
                    <a:pt x="11436" y="7134"/>
                    <a:pt x="11252" y="7391"/>
                    <a:pt x="11068" y="7667"/>
                  </a:cubicBezTo>
                  <a:cubicBezTo>
                    <a:pt x="11123" y="7538"/>
                    <a:pt x="11178" y="7428"/>
                    <a:pt x="11233" y="7318"/>
                  </a:cubicBezTo>
                  <a:cubicBezTo>
                    <a:pt x="11270" y="7207"/>
                    <a:pt x="11325" y="7116"/>
                    <a:pt x="11362" y="7005"/>
                  </a:cubicBezTo>
                  <a:cubicBezTo>
                    <a:pt x="11380" y="6987"/>
                    <a:pt x="11362" y="6950"/>
                    <a:pt x="11344" y="6932"/>
                  </a:cubicBezTo>
                  <a:cubicBezTo>
                    <a:pt x="11307" y="6932"/>
                    <a:pt x="11289" y="6932"/>
                    <a:pt x="11270" y="6968"/>
                  </a:cubicBezTo>
                  <a:cubicBezTo>
                    <a:pt x="11215" y="7060"/>
                    <a:pt x="11178" y="7171"/>
                    <a:pt x="11123" y="7263"/>
                  </a:cubicBezTo>
                  <a:cubicBezTo>
                    <a:pt x="11013" y="7520"/>
                    <a:pt x="10902" y="7759"/>
                    <a:pt x="10774" y="8016"/>
                  </a:cubicBezTo>
                  <a:cubicBezTo>
                    <a:pt x="10737" y="8090"/>
                    <a:pt x="10700" y="8163"/>
                    <a:pt x="10682" y="8237"/>
                  </a:cubicBezTo>
                  <a:cubicBezTo>
                    <a:pt x="10663" y="8255"/>
                    <a:pt x="10645" y="8292"/>
                    <a:pt x="10627" y="8310"/>
                  </a:cubicBezTo>
                  <a:cubicBezTo>
                    <a:pt x="10553" y="8439"/>
                    <a:pt x="10480" y="8568"/>
                    <a:pt x="10388" y="8678"/>
                  </a:cubicBezTo>
                  <a:cubicBezTo>
                    <a:pt x="10406" y="8641"/>
                    <a:pt x="10406" y="8605"/>
                    <a:pt x="10406" y="8586"/>
                  </a:cubicBezTo>
                  <a:cubicBezTo>
                    <a:pt x="10682" y="8145"/>
                    <a:pt x="10866" y="7667"/>
                    <a:pt x="11050" y="7189"/>
                  </a:cubicBezTo>
                  <a:cubicBezTo>
                    <a:pt x="11068" y="7116"/>
                    <a:pt x="11105" y="7042"/>
                    <a:pt x="11123" y="6950"/>
                  </a:cubicBezTo>
                  <a:lnTo>
                    <a:pt x="11160" y="6895"/>
                  </a:lnTo>
                  <a:cubicBezTo>
                    <a:pt x="11233" y="6693"/>
                    <a:pt x="11307" y="6509"/>
                    <a:pt x="11399" y="6325"/>
                  </a:cubicBezTo>
                  <a:cubicBezTo>
                    <a:pt x="11417" y="6288"/>
                    <a:pt x="11436" y="6270"/>
                    <a:pt x="11454" y="6233"/>
                  </a:cubicBezTo>
                  <a:cubicBezTo>
                    <a:pt x="11491" y="6178"/>
                    <a:pt x="11528" y="6123"/>
                    <a:pt x="11546" y="6049"/>
                  </a:cubicBezTo>
                  <a:cubicBezTo>
                    <a:pt x="11546" y="6031"/>
                    <a:pt x="11528" y="5994"/>
                    <a:pt x="11491" y="5994"/>
                  </a:cubicBezTo>
                  <a:cubicBezTo>
                    <a:pt x="11486" y="5989"/>
                    <a:pt x="11480" y="5987"/>
                    <a:pt x="11473" y="5987"/>
                  </a:cubicBezTo>
                  <a:cubicBezTo>
                    <a:pt x="11455" y="5987"/>
                    <a:pt x="11436" y="6004"/>
                    <a:pt x="11436" y="6031"/>
                  </a:cubicBezTo>
                  <a:cubicBezTo>
                    <a:pt x="11417" y="6068"/>
                    <a:pt x="11399" y="6123"/>
                    <a:pt x="11362" y="6178"/>
                  </a:cubicBezTo>
                  <a:cubicBezTo>
                    <a:pt x="11344" y="6196"/>
                    <a:pt x="11325" y="6233"/>
                    <a:pt x="11307" y="6270"/>
                  </a:cubicBezTo>
                  <a:cubicBezTo>
                    <a:pt x="11197" y="6454"/>
                    <a:pt x="11123" y="6656"/>
                    <a:pt x="11050" y="6858"/>
                  </a:cubicBezTo>
                  <a:lnTo>
                    <a:pt x="11031" y="6913"/>
                  </a:lnTo>
                  <a:cubicBezTo>
                    <a:pt x="11000" y="6976"/>
                    <a:pt x="10982" y="7052"/>
                    <a:pt x="10954" y="7119"/>
                  </a:cubicBezTo>
                  <a:lnTo>
                    <a:pt x="10954" y="7119"/>
                  </a:lnTo>
                  <a:cubicBezTo>
                    <a:pt x="11001" y="6952"/>
                    <a:pt x="11036" y="6786"/>
                    <a:pt x="11086" y="6619"/>
                  </a:cubicBezTo>
                  <a:cubicBezTo>
                    <a:pt x="11141" y="6417"/>
                    <a:pt x="11215" y="6196"/>
                    <a:pt x="11270" y="5976"/>
                  </a:cubicBezTo>
                  <a:cubicBezTo>
                    <a:pt x="11289" y="5957"/>
                    <a:pt x="11270" y="5921"/>
                    <a:pt x="11233" y="5921"/>
                  </a:cubicBezTo>
                  <a:cubicBezTo>
                    <a:pt x="11228" y="5916"/>
                    <a:pt x="11222" y="5913"/>
                    <a:pt x="11216" y="5913"/>
                  </a:cubicBezTo>
                  <a:cubicBezTo>
                    <a:pt x="11198" y="5913"/>
                    <a:pt x="11178" y="5930"/>
                    <a:pt x="11178" y="5957"/>
                  </a:cubicBezTo>
                  <a:cubicBezTo>
                    <a:pt x="11105" y="6160"/>
                    <a:pt x="11050" y="6380"/>
                    <a:pt x="10994" y="6582"/>
                  </a:cubicBezTo>
                  <a:cubicBezTo>
                    <a:pt x="10884" y="6932"/>
                    <a:pt x="10792" y="7299"/>
                    <a:pt x="10663" y="7630"/>
                  </a:cubicBezTo>
                  <a:cubicBezTo>
                    <a:pt x="10590" y="7796"/>
                    <a:pt x="10535" y="7961"/>
                    <a:pt x="10480" y="8108"/>
                  </a:cubicBezTo>
                  <a:cubicBezTo>
                    <a:pt x="10516" y="7777"/>
                    <a:pt x="10572" y="7446"/>
                    <a:pt x="10627" y="7152"/>
                  </a:cubicBezTo>
                  <a:lnTo>
                    <a:pt x="10645" y="7116"/>
                  </a:lnTo>
                  <a:cubicBezTo>
                    <a:pt x="10700" y="6803"/>
                    <a:pt x="10755" y="6417"/>
                    <a:pt x="10939" y="6160"/>
                  </a:cubicBezTo>
                  <a:cubicBezTo>
                    <a:pt x="10958" y="6123"/>
                    <a:pt x="10939" y="6104"/>
                    <a:pt x="10921" y="6086"/>
                  </a:cubicBezTo>
                  <a:cubicBezTo>
                    <a:pt x="10913" y="6078"/>
                    <a:pt x="10902" y="6074"/>
                    <a:pt x="10891" y="6074"/>
                  </a:cubicBezTo>
                  <a:cubicBezTo>
                    <a:pt x="10875" y="6074"/>
                    <a:pt x="10858" y="6083"/>
                    <a:pt x="10847" y="6104"/>
                  </a:cubicBezTo>
                  <a:cubicBezTo>
                    <a:pt x="10663" y="6362"/>
                    <a:pt x="10590" y="6766"/>
                    <a:pt x="10535" y="7097"/>
                  </a:cubicBezTo>
                  <a:lnTo>
                    <a:pt x="10516" y="7134"/>
                  </a:lnTo>
                  <a:cubicBezTo>
                    <a:pt x="10443" y="7557"/>
                    <a:pt x="10369" y="8035"/>
                    <a:pt x="10296" y="8531"/>
                  </a:cubicBezTo>
                  <a:cubicBezTo>
                    <a:pt x="10296" y="8531"/>
                    <a:pt x="10296" y="8549"/>
                    <a:pt x="10296" y="8549"/>
                  </a:cubicBezTo>
                  <a:cubicBezTo>
                    <a:pt x="10277" y="8568"/>
                    <a:pt x="10277" y="8586"/>
                    <a:pt x="10259" y="8605"/>
                  </a:cubicBezTo>
                  <a:cubicBezTo>
                    <a:pt x="10277" y="8513"/>
                    <a:pt x="10277" y="8439"/>
                    <a:pt x="10296" y="8347"/>
                  </a:cubicBezTo>
                  <a:cubicBezTo>
                    <a:pt x="10333" y="7943"/>
                    <a:pt x="10388" y="7557"/>
                    <a:pt x="10424" y="7171"/>
                  </a:cubicBezTo>
                  <a:cubicBezTo>
                    <a:pt x="10461" y="7005"/>
                    <a:pt x="10480" y="6840"/>
                    <a:pt x="10498" y="6674"/>
                  </a:cubicBezTo>
                  <a:cubicBezTo>
                    <a:pt x="10498" y="6638"/>
                    <a:pt x="10516" y="6564"/>
                    <a:pt x="10535" y="6509"/>
                  </a:cubicBezTo>
                  <a:cubicBezTo>
                    <a:pt x="10572" y="6288"/>
                    <a:pt x="10608" y="6068"/>
                    <a:pt x="10553" y="5921"/>
                  </a:cubicBezTo>
                  <a:cubicBezTo>
                    <a:pt x="10540" y="5894"/>
                    <a:pt x="10526" y="5877"/>
                    <a:pt x="10506" y="5877"/>
                  </a:cubicBezTo>
                  <a:cubicBezTo>
                    <a:pt x="10498" y="5877"/>
                    <a:pt x="10489" y="5879"/>
                    <a:pt x="10480" y="5884"/>
                  </a:cubicBezTo>
                  <a:cubicBezTo>
                    <a:pt x="10461" y="5902"/>
                    <a:pt x="10443" y="5921"/>
                    <a:pt x="10443" y="5957"/>
                  </a:cubicBezTo>
                  <a:cubicBezTo>
                    <a:pt x="10498" y="6068"/>
                    <a:pt x="10461" y="6307"/>
                    <a:pt x="10424" y="6472"/>
                  </a:cubicBezTo>
                  <a:cubicBezTo>
                    <a:pt x="10406" y="6546"/>
                    <a:pt x="10406" y="6619"/>
                    <a:pt x="10388" y="6656"/>
                  </a:cubicBezTo>
                  <a:cubicBezTo>
                    <a:pt x="10369" y="6766"/>
                    <a:pt x="10369" y="6877"/>
                    <a:pt x="10351" y="6987"/>
                  </a:cubicBezTo>
                  <a:cubicBezTo>
                    <a:pt x="10333" y="6840"/>
                    <a:pt x="10333" y="6693"/>
                    <a:pt x="10296" y="6582"/>
                  </a:cubicBezTo>
                  <a:cubicBezTo>
                    <a:pt x="10277" y="6490"/>
                    <a:pt x="10259" y="6399"/>
                    <a:pt x="10241" y="6325"/>
                  </a:cubicBezTo>
                  <a:cubicBezTo>
                    <a:pt x="10259" y="6307"/>
                    <a:pt x="10259" y="6288"/>
                    <a:pt x="10259" y="6270"/>
                  </a:cubicBezTo>
                  <a:cubicBezTo>
                    <a:pt x="10277" y="6251"/>
                    <a:pt x="10277" y="6215"/>
                    <a:pt x="10241" y="6196"/>
                  </a:cubicBezTo>
                  <a:lnTo>
                    <a:pt x="10222" y="6196"/>
                  </a:lnTo>
                  <a:cubicBezTo>
                    <a:pt x="10222" y="6123"/>
                    <a:pt x="10222" y="6049"/>
                    <a:pt x="10204" y="5976"/>
                  </a:cubicBezTo>
                  <a:lnTo>
                    <a:pt x="10204" y="5865"/>
                  </a:lnTo>
                  <a:cubicBezTo>
                    <a:pt x="10204" y="5829"/>
                    <a:pt x="10167" y="5810"/>
                    <a:pt x="10149" y="5810"/>
                  </a:cubicBezTo>
                  <a:cubicBezTo>
                    <a:pt x="10112" y="5810"/>
                    <a:pt x="10094" y="5847"/>
                    <a:pt x="10094" y="5865"/>
                  </a:cubicBezTo>
                  <a:lnTo>
                    <a:pt x="10094" y="5976"/>
                  </a:lnTo>
                  <a:cubicBezTo>
                    <a:pt x="10112" y="6086"/>
                    <a:pt x="10112" y="6196"/>
                    <a:pt x="10130" y="6307"/>
                  </a:cubicBezTo>
                  <a:cubicBezTo>
                    <a:pt x="10075" y="6435"/>
                    <a:pt x="10075" y="6619"/>
                    <a:pt x="10057" y="6748"/>
                  </a:cubicBezTo>
                  <a:lnTo>
                    <a:pt x="10057" y="6785"/>
                  </a:lnTo>
                  <a:cubicBezTo>
                    <a:pt x="10038" y="6968"/>
                    <a:pt x="10038" y="7171"/>
                    <a:pt x="10038" y="7373"/>
                  </a:cubicBezTo>
                  <a:cubicBezTo>
                    <a:pt x="10038" y="7538"/>
                    <a:pt x="10038" y="7722"/>
                    <a:pt x="10020" y="7906"/>
                  </a:cubicBezTo>
                  <a:cubicBezTo>
                    <a:pt x="9965" y="7722"/>
                    <a:pt x="9910" y="7575"/>
                    <a:pt x="9910" y="7502"/>
                  </a:cubicBezTo>
                  <a:lnTo>
                    <a:pt x="9891" y="7428"/>
                  </a:lnTo>
                  <a:cubicBezTo>
                    <a:pt x="9891" y="7391"/>
                    <a:pt x="9891" y="7336"/>
                    <a:pt x="9891" y="7299"/>
                  </a:cubicBezTo>
                  <a:cubicBezTo>
                    <a:pt x="9891" y="7226"/>
                    <a:pt x="9891" y="7152"/>
                    <a:pt x="9891" y="7079"/>
                  </a:cubicBezTo>
                  <a:cubicBezTo>
                    <a:pt x="9891" y="7005"/>
                    <a:pt x="9891" y="6950"/>
                    <a:pt x="9891" y="6877"/>
                  </a:cubicBezTo>
                  <a:cubicBezTo>
                    <a:pt x="9891" y="6821"/>
                    <a:pt x="9873" y="6748"/>
                    <a:pt x="9873" y="6674"/>
                  </a:cubicBezTo>
                  <a:cubicBezTo>
                    <a:pt x="9873" y="6619"/>
                    <a:pt x="9891" y="6546"/>
                    <a:pt x="9891" y="6490"/>
                  </a:cubicBezTo>
                  <a:cubicBezTo>
                    <a:pt x="9891" y="6417"/>
                    <a:pt x="9910" y="6325"/>
                    <a:pt x="9910" y="6251"/>
                  </a:cubicBezTo>
                  <a:cubicBezTo>
                    <a:pt x="9910" y="6215"/>
                    <a:pt x="9873" y="6196"/>
                    <a:pt x="9855" y="6196"/>
                  </a:cubicBezTo>
                  <a:cubicBezTo>
                    <a:pt x="9818" y="6196"/>
                    <a:pt x="9799" y="6233"/>
                    <a:pt x="9799" y="6251"/>
                  </a:cubicBezTo>
                  <a:cubicBezTo>
                    <a:pt x="9799" y="6325"/>
                    <a:pt x="9799" y="6399"/>
                    <a:pt x="9781" y="6472"/>
                  </a:cubicBezTo>
                  <a:cubicBezTo>
                    <a:pt x="9781" y="6546"/>
                    <a:pt x="9763" y="6601"/>
                    <a:pt x="9763" y="6674"/>
                  </a:cubicBezTo>
                  <a:cubicBezTo>
                    <a:pt x="9763" y="6693"/>
                    <a:pt x="9763" y="6711"/>
                    <a:pt x="9763" y="6729"/>
                  </a:cubicBezTo>
                  <a:cubicBezTo>
                    <a:pt x="9689" y="6435"/>
                    <a:pt x="9634" y="6123"/>
                    <a:pt x="9726" y="5847"/>
                  </a:cubicBezTo>
                  <a:cubicBezTo>
                    <a:pt x="9726" y="5810"/>
                    <a:pt x="9726" y="5773"/>
                    <a:pt x="9689" y="5773"/>
                  </a:cubicBezTo>
                  <a:cubicBezTo>
                    <a:pt x="9679" y="5769"/>
                    <a:pt x="9671" y="5766"/>
                    <a:pt x="9663" y="5766"/>
                  </a:cubicBezTo>
                  <a:cubicBezTo>
                    <a:pt x="9642" y="5766"/>
                    <a:pt x="9629" y="5783"/>
                    <a:pt x="9616" y="5810"/>
                  </a:cubicBezTo>
                  <a:cubicBezTo>
                    <a:pt x="9560" y="5994"/>
                    <a:pt x="9560" y="6178"/>
                    <a:pt x="9579" y="6343"/>
                  </a:cubicBezTo>
                  <a:cubicBezTo>
                    <a:pt x="9579" y="6362"/>
                    <a:pt x="9579" y="6362"/>
                    <a:pt x="9560" y="6380"/>
                  </a:cubicBezTo>
                  <a:cubicBezTo>
                    <a:pt x="9505" y="6509"/>
                    <a:pt x="9542" y="6693"/>
                    <a:pt x="9560" y="6840"/>
                  </a:cubicBezTo>
                  <a:cubicBezTo>
                    <a:pt x="9579" y="6895"/>
                    <a:pt x="9579" y="6932"/>
                    <a:pt x="9597" y="6987"/>
                  </a:cubicBezTo>
                  <a:cubicBezTo>
                    <a:pt x="9616" y="7189"/>
                    <a:pt x="9597" y="7410"/>
                    <a:pt x="9597" y="7612"/>
                  </a:cubicBezTo>
                  <a:cubicBezTo>
                    <a:pt x="9579" y="7630"/>
                    <a:pt x="9579" y="7667"/>
                    <a:pt x="9579" y="7685"/>
                  </a:cubicBezTo>
                  <a:cubicBezTo>
                    <a:pt x="9542" y="7630"/>
                    <a:pt x="9524" y="7575"/>
                    <a:pt x="9505" y="7520"/>
                  </a:cubicBezTo>
                  <a:cubicBezTo>
                    <a:pt x="9468" y="7428"/>
                    <a:pt x="9432" y="7318"/>
                    <a:pt x="9395" y="7207"/>
                  </a:cubicBezTo>
                  <a:cubicBezTo>
                    <a:pt x="9395" y="7171"/>
                    <a:pt x="9395" y="7152"/>
                    <a:pt x="9395" y="7116"/>
                  </a:cubicBezTo>
                  <a:cubicBezTo>
                    <a:pt x="9377" y="7060"/>
                    <a:pt x="9377" y="7024"/>
                    <a:pt x="9377" y="6968"/>
                  </a:cubicBezTo>
                  <a:cubicBezTo>
                    <a:pt x="9358" y="6821"/>
                    <a:pt x="9321" y="6674"/>
                    <a:pt x="9358" y="6546"/>
                  </a:cubicBezTo>
                  <a:cubicBezTo>
                    <a:pt x="9377" y="6527"/>
                    <a:pt x="9358" y="6490"/>
                    <a:pt x="9321" y="6490"/>
                  </a:cubicBezTo>
                  <a:cubicBezTo>
                    <a:pt x="9316" y="6486"/>
                    <a:pt x="9310" y="6483"/>
                    <a:pt x="9304" y="6483"/>
                  </a:cubicBezTo>
                  <a:cubicBezTo>
                    <a:pt x="9286" y="6483"/>
                    <a:pt x="9266" y="6500"/>
                    <a:pt x="9266" y="6527"/>
                  </a:cubicBezTo>
                  <a:cubicBezTo>
                    <a:pt x="9266" y="6527"/>
                    <a:pt x="9248" y="6546"/>
                    <a:pt x="9248" y="6546"/>
                  </a:cubicBezTo>
                  <a:cubicBezTo>
                    <a:pt x="9248" y="6509"/>
                    <a:pt x="9248" y="6454"/>
                    <a:pt x="9229" y="6417"/>
                  </a:cubicBezTo>
                  <a:lnTo>
                    <a:pt x="9229" y="6380"/>
                  </a:lnTo>
                  <a:cubicBezTo>
                    <a:pt x="9229" y="6362"/>
                    <a:pt x="9211" y="6325"/>
                    <a:pt x="9211" y="6288"/>
                  </a:cubicBezTo>
                  <a:cubicBezTo>
                    <a:pt x="9211" y="6141"/>
                    <a:pt x="9193" y="5957"/>
                    <a:pt x="9082" y="5884"/>
                  </a:cubicBezTo>
                  <a:cubicBezTo>
                    <a:pt x="9067" y="5876"/>
                    <a:pt x="9055" y="5872"/>
                    <a:pt x="9045" y="5872"/>
                  </a:cubicBezTo>
                  <a:cubicBezTo>
                    <a:pt x="9030" y="5872"/>
                    <a:pt x="9020" y="5881"/>
                    <a:pt x="9009" y="5902"/>
                  </a:cubicBezTo>
                  <a:cubicBezTo>
                    <a:pt x="8990" y="5921"/>
                    <a:pt x="8990" y="5957"/>
                    <a:pt x="9027" y="5976"/>
                  </a:cubicBezTo>
                  <a:cubicBezTo>
                    <a:pt x="9082" y="6012"/>
                    <a:pt x="9101" y="6178"/>
                    <a:pt x="9101" y="6288"/>
                  </a:cubicBezTo>
                  <a:cubicBezTo>
                    <a:pt x="9119" y="6325"/>
                    <a:pt x="9119" y="6380"/>
                    <a:pt x="9119" y="6399"/>
                  </a:cubicBezTo>
                  <a:lnTo>
                    <a:pt x="9119" y="6435"/>
                  </a:lnTo>
                  <a:cubicBezTo>
                    <a:pt x="9174" y="6693"/>
                    <a:pt x="9211" y="6968"/>
                    <a:pt x="9285" y="7226"/>
                  </a:cubicBezTo>
                  <a:cubicBezTo>
                    <a:pt x="9321" y="7465"/>
                    <a:pt x="9340" y="7704"/>
                    <a:pt x="9377" y="7924"/>
                  </a:cubicBezTo>
                  <a:cubicBezTo>
                    <a:pt x="9395" y="8053"/>
                    <a:pt x="9413" y="8182"/>
                    <a:pt x="9432" y="8310"/>
                  </a:cubicBezTo>
                  <a:lnTo>
                    <a:pt x="9450" y="8384"/>
                  </a:lnTo>
                  <a:cubicBezTo>
                    <a:pt x="9450" y="8421"/>
                    <a:pt x="9450" y="8458"/>
                    <a:pt x="9468" y="8494"/>
                  </a:cubicBezTo>
                  <a:cubicBezTo>
                    <a:pt x="9450" y="8494"/>
                    <a:pt x="9432" y="8476"/>
                    <a:pt x="9413" y="8476"/>
                  </a:cubicBezTo>
                  <a:cubicBezTo>
                    <a:pt x="9395" y="8476"/>
                    <a:pt x="9377" y="8458"/>
                    <a:pt x="9358" y="8458"/>
                  </a:cubicBezTo>
                  <a:cubicBezTo>
                    <a:pt x="9358" y="8402"/>
                    <a:pt x="9340" y="8329"/>
                    <a:pt x="9321" y="8255"/>
                  </a:cubicBezTo>
                  <a:cubicBezTo>
                    <a:pt x="9303" y="8145"/>
                    <a:pt x="9266" y="8016"/>
                    <a:pt x="9248" y="7906"/>
                  </a:cubicBezTo>
                  <a:cubicBezTo>
                    <a:pt x="9174" y="7649"/>
                    <a:pt x="9119" y="7373"/>
                    <a:pt x="9082" y="7079"/>
                  </a:cubicBezTo>
                  <a:cubicBezTo>
                    <a:pt x="9082" y="7079"/>
                    <a:pt x="9082" y="7060"/>
                    <a:pt x="9082" y="7024"/>
                  </a:cubicBezTo>
                  <a:cubicBezTo>
                    <a:pt x="9046" y="6785"/>
                    <a:pt x="9064" y="6711"/>
                    <a:pt x="9082" y="6693"/>
                  </a:cubicBezTo>
                  <a:cubicBezTo>
                    <a:pt x="9119" y="6693"/>
                    <a:pt x="9119" y="6656"/>
                    <a:pt x="9101" y="6619"/>
                  </a:cubicBezTo>
                  <a:cubicBezTo>
                    <a:pt x="9092" y="6610"/>
                    <a:pt x="9078" y="6605"/>
                    <a:pt x="9064" y="6605"/>
                  </a:cubicBezTo>
                  <a:cubicBezTo>
                    <a:pt x="9050" y="6605"/>
                    <a:pt x="9036" y="6610"/>
                    <a:pt x="9027" y="6619"/>
                  </a:cubicBezTo>
                  <a:cubicBezTo>
                    <a:pt x="8935" y="6674"/>
                    <a:pt x="8954" y="6858"/>
                    <a:pt x="8972" y="7042"/>
                  </a:cubicBezTo>
                  <a:cubicBezTo>
                    <a:pt x="8972" y="7060"/>
                    <a:pt x="8972" y="7079"/>
                    <a:pt x="8972" y="7097"/>
                  </a:cubicBezTo>
                  <a:cubicBezTo>
                    <a:pt x="9009" y="7391"/>
                    <a:pt x="9082" y="7667"/>
                    <a:pt x="9138" y="7943"/>
                  </a:cubicBezTo>
                  <a:cubicBezTo>
                    <a:pt x="9174" y="8053"/>
                    <a:pt x="9193" y="8163"/>
                    <a:pt x="9229" y="8274"/>
                  </a:cubicBezTo>
                  <a:cubicBezTo>
                    <a:pt x="9229" y="8329"/>
                    <a:pt x="9248" y="8384"/>
                    <a:pt x="9248" y="8439"/>
                  </a:cubicBezTo>
                  <a:cubicBezTo>
                    <a:pt x="8751" y="8347"/>
                    <a:pt x="8182" y="8458"/>
                    <a:pt x="7704" y="8310"/>
                  </a:cubicBezTo>
                  <a:cubicBezTo>
                    <a:pt x="7373" y="8200"/>
                    <a:pt x="7115" y="8072"/>
                    <a:pt x="6858" y="7924"/>
                  </a:cubicBezTo>
                  <a:cubicBezTo>
                    <a:pt x="6876" y="7833"/>
                    <a:pt x="6876" y="7759"/>
                    <a:pt x="6895" y="7685"/>
                  </a:cubicBezTo>
                  <a:cubicBezTo>
                    <a:pt x="6950" y="7373"/>
                    <a:pt x="7097" y="7097"/>
                    <a:pt x="7207" y="6803"/>
                  </a:cubicBezTo>
                  <a:cubicBezTo>
                    <a:pt x="7336" y="6435"/>
                    <a:pt x="7391" y="6068"/>
                    <a:pt x="7391" y="5682"/>
                  </a:cubicBezTo>
                  <a:cubicBezTo>
                    <a:pt x="7391" y="5314"/>
                    <a:pt x="7317" y="4928"/>
                    <a:pt x="7428" y="4560"/>
                  </a:cubicBezTo>
                  <a:cubicBezTo>
                    <a:pt x="7556" y="4137"/>
                    <a:pt x="7906" y="3825"/>
                    <a:pt x="8071" y="3420"/>
                  </a:cubicBezTo>
                  <a:cubicBezTo>
                    <a:pt x="8255" y="2942"/>
                    <a:pt x="8182" y="2354"/>
                    <a:pt x="7887" y="2005"/>
                  </a:cubicBezTo>
                  <a:lnTo>
                    <a:pt x="7887" y="2005"/>
                  </a:lnTo>
                  <a:cubicBezTo>
                    <a:pt x="8053" y="2354"/>
                    <a:pt x="8053" y="2832"/>
                    <a:pt x="7887" y="3218"/>
                  </a:cubicBezTo>
                  <a:cubicBezTo>
                    <a:pt x="7667" y="3696"/>
                    <a:pt x="7207" y="4009"/>
                    <a:pt x="7042" y="4523"/>
                  </a:cubicBezTo>
                  <a:cubicBezTo>
                    <a:pt x="6968" y="4744"/>
                    <a:pt x="6950" y="4983"/>
                    <a:pt x="6968" y="5204"/>
                  </a:cubicBezTo>
                  <a:cubicBezTo>
                    <a:pt x="6987" y="5553"/>
                    <a:pt x="7042" y="5884"/>
                    <a:pt x="6987" y="6233"/>
                  </a:cubicBezTo>
                  <a:cubicBezTo>
                    <a:pt x="6950" y="6509"/>
                    <a:pt x="6821" y="6766"/>
                    <a:pt x="6711" y="7042"/>
                  </a:cubicBezTo>
                  <a:cubicBezTo>
                    <a:pt x="6637" y="7263"/>
                    <a:pt x="6564" y="7483"/>
                    <a:pt x="6509" y="7704"/>
                  </a:cubicBezTo>
                  <a:cubicBezTo>
                    <a:pt x="6435" y="7667"/>
                    <a:pt x="6343" y="7612"/>
                    <a:pt x="6251" y="7557"/>
                  </a:cubicBezTo>
                  <a:cubicBezTo>
                    <a:pt x="6141" y="7520"/>
                    <a:pt x="6049" y="7465"/>
                    <a:pt x="5939" y="7410"/>
                  </a:cubicBezTo>
                  <a:cubicBezTo>
                    <a:pt x="5939" y="7318"/>
                    <a:pt x="5920" y="7207"/>
                    <a:pt x="5920" y="7097"/>
                  </a:cubicBezTo>
                  <a:cubicBezTo>
                    <a:pt x="5975" y="6858"/>
                    <a:pt x="6031" y="6619"/>
                    <a:pt x="6104" y="6380"/>
                  </a:cubicBezTo>
                  <a:cubicBezTo>
                    <a:pt x="6361" y="5534"/>
                    <a:pt x="6656" y="4670"/>
                    <a:pt x="6656" y="3788"/>
                  </a:cubicBezTo>
                  <a:cubicBezTo>
                    <a:pt x="6656" y="3475"/>
                    <a:pt x="6619" y="3144"/>
                    <a:pt x="6600" y="2832"/>
                  </a:cubicBezTo>
                  <a:cubicBezTo>
                    <a:pt x="6582" y="2336"/>
                    <a:pt x="6582" y="1839"/>
                    <a:pt x="6619" y="1343"/>
                  </a:cubicBezTo>
                  <a:lnTo>
                    <a:pt x="6619" y="1343"/>
                  </a:lnTo>
                  <a:cubicBezTo>
                    <a:pt x="6564" y="1637"/>
                    <a:pt x="6490" y="1931"/>
                    <a:pt x="6398" y="2207"/>
                  </a:cubicBezTo>
                  <a:cubicBezTo>
                    <a:pt x="6380" y="2060"/>
                    <a:pt x="6361" y="1894"/>
                    <a:pt x="6325" y="1747"/>
                  </a:cubicBezTo>
                  <a:lnTo>
                    <a:pt x="6325" y="1747"/>
                  </a:lnTo>
                  <a:cubicBezTo>
                    <a:pt x="6361" y="2041"/>
                    <a:pt x="6325" y="2354"/>
                    <a:pt x="6251" y="2648"/>
                  </a:cubicBezTo>
                  <a:cubicBezTo>
                    <a:pt x="6233" y="2703"/>
                    <a:pt x="6214" y="2758"/>
                    <a:pt x="6196" y="2832"/>
                  </a:cubicBezTo>
                  <a:cubicBezTo>
                    <a:pt x="6196" y="2832"/>
                    <a:pt x="6196" y="2850"/>
                    <a:pt x="6196" y="2850"/>
                  </a:cubicBezTo>
                  <a:cubicBezTo>
                    <a:pt x="6178" y="2905"/>
                    <a:pt x="6159" y="2961"/>
                    <a:pt x="6141" y="2997"/>
                  </a:cubicBezTo>
                  <a:cubicBezTo>
                    <a:pt x="5994" y="3402"/>
                    <a:pt x="5792" y="3770"/>
                    <a:pt x="5571" y="4137"/>
                  </a:cubicBezTo>
                  <a:cubicBezTo>
                    <a:pt x="5442" y="4358"/>
                    <a:pt x="5295" y="4597"/>
                    <a:pt x="5185" y="4854"/>
                  </a:cubicBezTo>
                  <a:cubicBezTo>
                    <a:pt x="5093" y="5112"/>
                    <a:pt x="5019" y="5387"/>
                    <a:pt x="5075" y="5645"/>
                  </a:cubicBezTo>
                  <a:cubicBezTo>
                    <a:pt x="5130" y="5902"/>
                    <a:pt x="5258" y="6104"/>
                    <a:pt x="5350" y="6325"/>
                  </a:cubicBezTo>
                  <a:cubicBezTo>
                    <a:pt x="5387" y="6435"/>
                    <a:pt x="5424" y="6527"/>
                    <a:pt x="5442" y="6638"/>
                  </a:cubicBezTo>
                  <a:cubicBezTo>
                    <a:pt x="5350" y="6821"/>
                    <a:pt x="5258" y="6987"/>
                    <a:pt x="5185" y="7171"/>
                  </a:cubicBezTo>
                  <a:cubicBezTo>
                    <a:pt x="5001" y="7134"/>
                    <a:pt x="4817" y="7097"/>
                    <a:pt x="4633" y="7060"/>
                  </a:cubicBezTo>
                  <a:cubicBezTo>
                    <a:pt x="4633" y="7005"/>
                    <a:pt x="4652" y="6932"/>
                    <a:pt x="4670" y="6877"/>
                  </a:cubicBezTo>
                  <a:cubicBezTo>
                    <a:pt x="4799" y="6270"/>
                    <a:pt x="4725" y="5626"/>
                    <a:pt x="4854" y="5038"/>
                  </a:cubicBezTo>
                  <a:cubicBezTo>
                    <a:pt x="4983" y="4854"/>
                    <a:pt x="5111" y="4689"/>
                    <a:pt x="5185" y="4487"/>
                  </a:cubicBezTo>
                  <a:cubicBezTo>
                    <a:pt x="5240" y="4358"/>
                    <a:pt x="5258" y="4211"/>
                    <a:pt x="5258" y="4064"/>
                  </a:cubicBezTo>
                  <a:cubicBezTo>
                    <a:pt x="5369" y="3861"/>
                    <a:pt x="5497" y="3641"/>
                    <a:pt x="5589" y="3402"/>
                  </a:cubicBezTo>
                  <a:cubicBezTo>
                    <a:pt x="5718" y="3126"/>
                    <a:pt x="5810" y="2814"/>
                    <a:pt x="5865" y="2501"/>
                  </a:cubicBezTo>
                  <a:cubicBezTo>
                    <a:pt x="5902" y="2262"/>
                    <a:pt x="5920" y="2005"/>
                    <a:pt x="5847" y="1802"/>
                  </a:cubicBezTo>
                  <a:cubicBezTo>
                    <a:pt x="5773" y="1619"/>
                    <a:pt x="5663" y="1472"/>
                    <a:pt x="5608" y="1269"/>
                  </a:cubicBezTo>
                  <a:cubicBezTo>
                    <a:pt x="5534" y="1361"/>
                    <a:pt x="5571" y="1563"/>
                    <a:pt x="5571" y="1692"/>
                  </a:cubicBezTo>
                  <a:cubicBezTo>
                    <a:pt x="5571" y="1876"/>
                    <a:pt x="5553" y="2078"/>
                    <a:pt x="5497" y="2262"/>
                  </a:cubicBezTo>
                  <a:cubicBezTo>
                    <a:pt x="5442" y="2501"/>
                    <a:pt x="5332" y="2703"/>
                    <a:pt x="5222" y="2905"/>
                  </a:cubicBezTo>
                  <a:cubicBezTo>
                    <a:pt x="5222" y="2887"/>
                    <a:pt x="5222" y="2869"/>
                    <a:pt x="5222" y="2850"/>
                  </a:cubicBezTo>
                  <a:cubicBezTo>
                    <a:pt x="5222" y="2611"/>
                    <a:pt x="5148" y="2372"/>
                    <a:pt x="5038" y="2152"/>
                  </a:cubicBezTo>
                  <a:cubicBezTo>
                    <a:pt x="5056" y="1876"/>
                    <a:pt x="5130" y="1582"/>
                    <a:pt x="5240" y="1306"/>
                  </a:cubicBezTo>
                  <a:lnTo>
                    <a:pt x="5240" y="1306"/>
                  </a:lnTo>
                  <a:cubicBezTo>
                    <a:pt x="4983" y="1527"/>
                    <a:pt x="4707" y="1784"/>
                    <a:pt x="4615" y="2133"/>
                  </a:cubicBezTo>
                  <a:cubicBezTo>
                    <a:pt x="4597" y="2207"/>
                    <a:pt x="4578" y="2280"/>
                    <a:pt x="4578" y="2372"/>
                  </a:cubicBezTo>
                  <a:cubicBezTo>
                    <a:pt x="4578" y="2593"/>
                    <a:pt x="4633" y="2814"/>
                    <a:pt x="4652" y="3016"/>
                  </a:cubicBezTo>
                  <a:cubicBezTo>
                    <a:pt x="4670" y="3163"/>
                    <a:pt x="4689" y="3310"/>
                    <a:pt x="4689" y="3457"/>
                  </a:cubicBezTo>
                  <a:cubicBezTo>
                    <a:pt x="4578" y="3586"/>
                    <a:pt x="4450" y="3714"/>
                    <a:pt x="4321" y="3843"/>
                  </a:cubicBezTo>
                  <a:cubicBezTo>
                    <a:pt x="4155" y="4009"/>
                    <a:pt x="3990" y="4229"/>
                    <a:pt x="3935" y="4487"/>
                  </a:cubicBezTo>
                  <a:cubicBezTo>
                    <a:pt x="3861" y="4799"/>
                    <a:pt x="3972" y="5112"/>
                    <a:pt x="4063" y="5406"/>
                  </a:cubicBezTo>
                  <a:cubicBezTo>
                    <a:pt x="3990" y="5498"/>
                    <a:pt x="3935" y="5608"/>
                    <a:pt x="3880" y="5718"/>
                  </a:cubicBezTo>
                  <a:cubicBezTo>
                    <a:pt x="3714" y="6104"/>
                    <a:pt x="3733" y="6527"/>
                    <a:pt x="3751" y="6950"/>
                  </a:cubicBezTo>
                  <a:cubicBezTo>
                    <a:pt x="3677" y="6950"/>
                    <a:pt x="3604" y="6932"/>
                    <a:pt x="3530" y="6932"/>
                  </a:cubicBezTo>
                  <a:cubicBezTo>
                    <a:pt x="3585" y="6233"/>
                    <a:pt x="3475" y="5516"/>
                    <a:pt x="3677" y="4836"/>
                  </a:cubicBezTo>
                  <a:cubicBezTo>
                    <a:pt x="3806" y="4413"/>
                    <a:pt x="4063" y="4064"/>
                    <a:pt x="4211" y="3641"/>
                  </a:cubicBezTo>
                  <a:cubicBezTo>
                    <a:pt x="4450" y="3053"/>
                    <a:pt x="4450" y="2391"/>
                    <a:pt x="4450" y="1747"/>
                  </a:cubicBezTo>
                  <a:lnTo>
                    <a:pt x="4450" y="1747"/>
                  </a:lnTo>
                  <a:cubicBezTo>
                    <a:pt x="4376" y="2078"/>
                    <a:pt x="4284" y="2409"/>
                    <a:pt x="4211" y="2740"/>
                  </a:cubicBezTo>
                  <a:cubicBezTo>
                    <a:pt x="4155" y="2961"/>
                    <a:pt x="4100" y="3200"/>
                    <a:pt x="4008" y="3402"/>
                  </a:cubicBezTo>
                  <a:cubicBezTo>
                    <a:pt x="3880" y="3659"/>
                    <a:pt x="3714" y="3898"/>
                    <a:pt x="3567" y="4119"/>
                  </a:cubicBezTo>
                  <a:cubicBezTo>
                    <a:pt x="3585" y="4027"/>
                    <a:pt x="3604" y="3935"/>
                    <a:pt x="3604" y="3843"/>
                  </a:cubicBezTo>
                  <a:cubicBezTo>
                    <a:pt x="3641" y="3678"/>
                    <a:pt x="3733" y="2850"/>
                    <a:pt x="3604" y="2832"/>
                  </a:cubicBezTo>
                  <a:cubicBezTo>
                    <a:pt x="3567" y="3034"/>
                    <a:pt x="3512" y="3218"/>
                    <a:pt x="3457" y="3402"/>
                  </a:cubicBezTo>
                  <a:cubicBezTo>
                    <a:pt x="3420" y="3200"/>
                    <a:pt x="3365" y="2979"/>
                    <a:pt x="3273" y="2814"/>
                  </a:cubicBezTo>
                  <a:lnTo>
                    <a:pt x="3273" y="2814"/>
                  </a:lnTo>
                  <a:cubicBezTo>
                    <a:pt x="3310" y="3163"/>
                    <a:pt x="3291" y="3512"/>
                    <a:pt x="3255" y="3861"/>
                  </a:cubicBezTo>
                  <a:cubicBezTo>
                    <a:pt x="3218" y="3935"/>
                    <a:pt x="3181" y="3990"/>
                    <a:pt x="3144" y="4064"/>
                  </a:cubicBezTo>
                  <a:cubicBezTo>
                    <a:pt x="3052" y="4192"/>
                    <a:pt x="2960" y="4321"/>
                    <a:pt x="2868" y="4431"/>
                  </a:cubicBezTo>
                  <a:cubicBezTo>
                    <a:pt x="2905" y="4376"/>
                    <a:pt x="2924" y="4321"/>
                    <a:pt x="2942" y="4266"/>
                  </a:cubicBezTo>
                  <a:cubicBezTo>
                    <a:pt x="3107" y="3733"/>
                    <a:pt x="3107" y="3144"/>
                    <a:pt x="2960" y="2611"/>
                  </a:cubicBezTo>
                  <a:cubicBezTo>
                    <a:pt x="2887" y="2391"/>
                    <a:pt x="2795" y="2170"/>
                    <a:pt x="2758" y="1949"/>
                  </a:cubicBezTo>
                  <a:cubicBezTo>
                    <a:pt x="2611" y="1306"/>
                    <a:pt x="2813" y="626"/>
                    <a:pt x="2997" y="1"/>
                  </a:cubicBezTo>
                  <a:close/>
                </a:path>
              </a:pathLst>
            </a:custGeom>
            <a:solidFill>
              <a:srgbClr val="0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7"/>
            <p:cNvSpPr/>
            <p:nvPr/>
          </p:nvSpPr>
          <p:spPr>
            <a:xfrm>
              <a:off x="-904760" y="2627701"/>
              <a:ext cx="2767307" cy="2566764"/>
            </a:xfrm>
            <a:custGeom>
              <a:rect b="b" l="l" r="r" t="t"/>
              <a:pathLst>
                <a:path extrusionOk="0" h="44899" w="48407">
                  <a:moveTo>
                    <a:pt x="14837" y="9987"/>
                  </a:moveTo>
                  <a:cubicBezTo>
                    <a:pt x="14598" y="10575"/>
                    <a:pt x="14285" y="11145"/>
                    <a:pt x="13991" y="11696"/>
                  </a:cubicBezTo>
                  <a:cubicBezTo>
                    <a:pt x="13899" y="11862"/>
                    <a:pt x="13807" y="12046"/>
                    <a:pt x="13715" y="12230"/>
                  </a:cubicBezTo>
                  <a:cubicBezTo>
                    <a:pt x="13439" y="12744"/>
                    <a:pt x="13145" y="13241"/>
                    <a:pt x="12833" y="13737"/>
                  </a:cubicBezTo>
                  <a:cubicBezTo>
                    <a:pt x="13053" y="13222"/>
                    <a:pt x="13256" y="12689"/>
                    <a:pt x="13476" y="12138"/>
                  </a:cubicBezTo>
                  <a:cubicBezTo>
                    <a:pt x="13568" y="11954"/>
                    <a:pt x="13678" y="11770"/>
                    <a:pt x="13789" y="11568"/>
                  </a:cubicBezTo>
                  <a:cubicBezTo>
                    <a:pt x="13881" y="11402"/>
                    <a:pt x="13972" y="11218"/>
                    <a:pt x="14083" y="11035"/>
                  </a:cubicBezTo>
                  <a:cubicBezTo>
                    <a:pt x="14285" y="10704"/>
                    <a:pt x="14524" y="10391"/>
                    <a:pt x="14781" y="10079"/>
                  </a:cubicBezTo>
                  <a:cubicBezTo>
                    <a:pt x="14800" y="10042"/>
                    <a:pt x="14818" y="10023"/>
                    <a:pt x="14837" y="9987"/>
                  </a:cubicBezTo>
                  <a:close/>
                  <a:moveTo>
                    <a:pt x="10571" y="12579"/>
                  </a:moveTo>
                  <a:lnTo>
                    <a:pt x="10571" y="12579"/>
                  </a:lnTo>
                  <a:cubicBezTo>
                    <a:pt x="10516" y="12781"/>
                    <a:pt x="10461" y="12983"/>
                    <a:pt x="10424" y="13167"/>
                  </a:cubicBezTo>
                  <a:cubicBezTo>
                    <a:pt x="10406" y="13314"/>
                    <a:pt x="10369" y="13443"/>
                    <a:pt x="10351" y="13572"/>
                  </a:cubicBezTo>
                  <a:cubicBezTo>
                    <a:pt x="10185" y="14252"/>
                    <a:pt x="9910" y="14840"/>
                    <a:pt x="9597" y="15465"/>
                  </a:cubicBezTo>
                  <a:cubicBezTo>
                    <a:pt x="9523" y="15631"/>
                    <a:pt x="9450" y="15796"/>
                    <a:pt x="9358" y="15980"/>
                  </a:cubicBezTo>
                  <a:cubicBezTo>
                    <a:pt x="9250" y="16212"/>
                    <a:pt x="9128" y="16445"/>
                    <a:pt x="9015" y="16677"/>
                  </a:cubicBezTo>
                  <a:lnTo>
                    <a:pt x="9015" y="16677"/>
                  </a:lnTo>
                  <a:cubicBezTo>
                    <a:pt x="9253" y="15985"/>
                    <a:pt x="9526" y="15293"/>
                    <a:pt x="9781" y="14620"/>
                  </a:cubicBezTo>
                  <a:cubicBezTo>
                    <a:pt x="10001" y="14068"/>
                    <a:pt x="10222" y="13516"/>
                    <a:pt x="10406" y="12965"/>
                  </a:cubicBezTo>
                  <a:cubicBezTo>
                    <a:pt x="10461" y="12836"/>
                    <a:pt x="10516" y="12708"/>
                    <a:pt x="10571" y="12579"/>
                  </a:cubicBezTo>
                  <a:close/>
                  <a:moveTo>
                    <a:pt x="12502" y="13590"/>
                  </a:moveTo>
                  <a:lnTo>
                    <a:pt x="12502" y="13590"/>
                  </a:lnTo>
                  <a:cubicBezTo>
                    <a:pt x="12483" y="13627"/>
                    <a:pt x="12465" y="13664"/>
                    <a:pt x="12447" y="13682"/>
                  </a:cubicBezTo>
                  <a:cubicBezTo>
                    <a:pt x="12226" y="14233"/>
                    <a:pt x="11969" y="14785"/>
                    <a:pt x="11693" y="15355"/>
                  </a:cubicBezTo>
                  <a:cubicBezTo>
                    <a:pt x="11178" y="15796"/>
                    <a:pt x="10700" y="16256"/>
                    <a:pt x="10222" y="16734"/>
                  </a:cubicBezTo>
                  <a:cubicBezTo>
                    <a:pt x="10388" y="16403"/>
                    <a:pt x="10535" y="16072"/>
                    <a:pt x="10700" y="15741"/>
                  </a:cubicBezTo>
                  <a:cubicBezTo>
                    <a:pt x="10774" y="15667"/>
                    <a:pt x="10866" y="15612"/>
                    <a:pt x="10939" y="15557"/>
                  </a:cubicBezTo>
                  <a:cubicBezTo>
                    <a:pt x="11123" y="15428"/>
                    <a:pt x="11307" y="15281"/>
                    <a:pt x="11472" y="15098"/>
                  </a:cubicBezTo>
                  <a:cubicBezTo>
                    <a:pt x="11656" y="14859"/>
                    <a:pt x="11803" y="14620"/>
                    <a:pt x="11950" y="14362"/>
                  </a:cubicBezTo>
                  <a:cubicBezTo>
                    <a:pt x="12116" y="14105"/>
                    <a:pt x="12263" y="13866"/>
                    <a:pt x="12447" y="13645"/>
                  </a:cubicBezTo>
                  <a:cubicBezTo>
                    <a:pt x="12465" y="13627"/>
                    <a:pt x="12483" y="13608"/>
                    <a:pt x="12502" y="13590"/>
                  </a:cubicBezTo>
                  <a:close/>
                  <a:moveTo>
                    <a:pt x="8696" y="17396"/>
                  </a:moveTo>
                  <a:cubicBezTo>
                    <a:pt x="8678" y="17451"/>
                    <a:pt x="8659" y="17506"/>
                    <a:pt x="8641" y="17543"/>
                  </a:cubicBezTo>
                  <a:cubicBezTo>
                    <a:pt x="8659" y="17488"/>
                    <a:pt x="8678" y="17451"/>
                    <a:pt x="8696" y="17396"/>
                  </a:cubicBezTo>
                  <a:close/>
                  <a:moveTo>
                    <a:pt x="16730" y="11954"/>
                  </a:moveTo>
                  <a:lnTo>
                    <a:pt x="16730" y="11954"/>
                  </a:lnTo>
                  <a:cubicBezTo>
                    <a:pt x="16620" y="12174"/>
                    <a:pt x="16491" y="12413"/>
                    <a:pt x="16362" y="12634"/>
                  </a:cubicBezTo>
                  <a:cubicBezTo>
                    <a:pt x="15976" y="13388"/>
                    <a:pt x="15590" y="14160"/>
                    <a:pt x="15186" y="14914"/>
                  </a:cubicBezTo>
                  <a:cubicBezTo>
                    <a:pt x="14671" y="15833"/>
                    <a:pt x="14083" y="16697"/>
                    <a:pt x="13329" y="17506"/>
                  </a:cubicBezTo>
                  <a:cubicBezTo>
                    <a:pt x="13292" y="17543"/>
                    <a:pt x="13219" y="17635"/>
                    <a:pt x="13127" y="17763"/>
                  </a:cubicBezTo>
                  <a:cubicBezTo>
                    <a:pt x="13127" y="17763"/>
                    <a:pt x="13108" y="17782"/>
                    <a:pt x="13108" y="17782"/>
                  </a:cubicBezTo>
                  <a:cubicBezTo>
                    <a:pt x="13090" y="17782"/>
                    <a:pt x="13053" y="17800"/>
                    <a:pt x="13035" y="17800"/>
                  </a:cubicBezTo>
                  <a:cubicBezTo>
                    <a:pt x="12851" y="17855"/>
                    <a:pt x="12686" y="17929"/>
                    <a:pt x="12502" y="17984"/>
                  </a:cubicBezTo>
                  <a:cubicBezTo>
                    <a:pt x="13145" y="17065"/>
                    <a:pt x="13807" y="16109"/>
                    <a:pt x="14322" y="15134"/>
                  </a:cubicBezTo>
                  <a:cubicBezTo>
                    <a:pt x="14469" y="14822"/>
                    <a:pt x="14634" y="14528"/>
                    <a:pt x="14800" y="14233"/>
                  </a:cubicBezTo>
                  <a:cubicBezTo>
                    <a:pt x="14910" y="14086"/>
                    <a:pt x="15039" y="13958"/>
                    <a:pt x="15149" y="13829"/>
                  </a:cubicBezTo>
                  <a:cubicBezTo>
                    <a:pt x="15682" y="13222"/>
                    <a:pt x="16234" y="12616"/>
                    <a:pt x="16730" y="11954"/>
                  </a:cubicBezTo>
                  <a:close/>
                  <a:moveTo>
                    <a:pt x="10810" y="16660"/>
                  </a:moveTo>
                  <a:lnTo>
                    <a:pt x="10810" y="16660"/>
                  </a:lnTo>
                  <a:cubicBezTo>
                    <a:pt x="10424" y="17212"/>
                    <a:pt x="10020" y="17763"/>
                    <a:pt x="9634" y="18333"/>
                  </a:cubicBezTo>
                  <a:cubicBezTo>
                    <a:pt x="9597" y="18296"/>
                    <a:pt x="9542" y="18260"/>
                    <a:pt x="9487" y="18223"/>
                  </a:cubicBezTo>
                  <a:cubicBezTo>
                    <a:pt x="9560" y="18076"/>
                    <a:pt x="9634" y="17929"/>
                    <a:pt x="9707" y="17782"/>
                  </a:cubicBezTo>
                  <a:cubicBezTo>
                    <a:pt x="10075" y="17414"/>
                    <a:pt x="10443" y="17028"/>
                    <a:pt x="10810" y="16660"/>
                  </a:cubicBezTo>
                  <a:close/>
                  <a:moveTo>
                    <a:pt x="13715" y="15465"/>
                  </a:moveTo>
                  <a:cubicBezTo>
                    <a:pt x="13237" y="16274"/>
                    <a:pt x="12686" y="17065"/>
                    <a:pt x="12152" y="17837"/>
                  </a:cubicBezTo>
                  <a:lnTo>
                    <a:pt x="11913" y="18186"/>
                  </a:lnTo>
                  <a:cubicBezTo>
                    <a:pt x="11895" y="18204"/>
                    <a:pt x="11877" y="18204"/>
                    <a:pt x="11858" y="18204"/>
                  </a:cubicBezTo>
                  <a:cubicBezTo>
                    <a:pt x="11730" y="18260"/>
                    <a:pt x="11619" y="18315"/>
                    <a:pt x="11491" y="18370"/>
                  </a:cubicBezTo>
                  <a:cubicBezTo>
                    <a:pt x="11748" y="17947"/>
                    <a:pt x="12005" y="17506"/>
                    <a:pt x="12244" y="17083"/>
                  </a:cubicBezTo>
                  <a:cubicBezTo>
                    <a:pt x="12722" y="16568"/>
                    <a:pt x="13219" y="16035"/>
                    <a:pt x="13715" y="15465"/>
                  </a:cubicBezTo>
                  <a:close/>
                  <a:moveTo>
                    <a:pt x="13200" y="14528"/>
                  </a:moveTo>
                  <a:lnTo>
                    <a:pt x="13200" y="14528"/>
                  </a:lnTo>
                  <a:cubicBezTo>
                    <a:pt x="12925" y="15006"/>
                    <a:pt x="12667" y="15465"/>
                    <a:pt x="12428" y="15943"/>
                  </a:cubicBezTo>
                  <a:cubicBezTo>
                    <a:pt x="12281" y="16237"/>
                    <a:pt x="12116" y="16550"/>
                    <a:pt x="11932" y="16862"/>
                  </a:cubicBezTo>
                  <a:cubicBezTo>
                    <a:pt x="11417" y="17396"/>
                    <a:pt x="10921" y="17910"/>
                    <a:pt x="10406" y="18425"/>
                  </a:cubicBezTo>
                  <a:cubicBezTo>
                    <a:pt x="10902" y="17598"/>
                    <a:pt x="11399" y="16752"/>
                    <a:pt x="11822" y="15888"/>
                  </a:cubicBezTo>
                  <a:cubicBezTo>
                    <a:pt x="11932" y="15741"/>
                    <a:pt x="12024" y="15594"/>
                    <a:pt x="12134" y="15447"/>
                  </a:cubicBezTo>
                  <a:cubicBezTo>
                    <a:pt x="12226" y="15373"/>
                    <a:pt x="12300" y="15300"/>
                    <a:pt x="12391" y="15226"/>
                  </a:cubicBezTo>
                  <a:cubicBezTo>
                    <a:pt x="12686" y="15006"/>
                    <a:pt x="12943" y="14767"/>
                    <a:pt x="13200" y="14528"/>
                  </a:cubicBezTo>
                  <a:close/>
                  <a:moveTo>
                    <a:pt x="15498" y="17304"/>
                  </a:moveTo>
                  <a:lnTo>
                    <a:pt x="15498" y="17304"/>
                  </a:lnTo>
                  <a:cubicBezTo>
                    <a:pt x="15259" y="17488"/>
                    <a:pt x="15020" y="17653"/>
                    <a:pt x="14781" y="17818"/>
                  </a:cubicBezTo>
                  <a:cubicBezTo>
                    <a:pt x="14653" y="17910"/>
                    <a:pt x="14506" y="18002"/>
                    <a:pt x="14359" y="18113"/>
                  </a:cubicBezTo>
                  <a:lnTo>
                    <a:pt x="14064" y="18278"/>
                  </a:lnTo>
                  <a:cubicBezTo>
                    <a:pt x="14009" y="18315"/>
                    <a:pt x="13954" y="18352"/>
                    <a:pt x="13881" y="18388"/>
                  </a:cubicBezTo>
                  <a:cubicBezTo>
                    <a:pt x="13697" y="18407"/>
                    <a:pt x="13494" y="18407"/>
                    <a:pt x="13292" y="18425"/>
                  </a:cubicBezTo>
                  <a:cubicBezTo>
                    <a:pt x="13274" y="18443"/>
                    <a:pt x="13274" y="18443"/>
                    <a:pt x="13256" y="18443"/>
                  </a:cubicBezTo>
                  <a:cubicBezTo>
                    <a:pt x="13347" y="18315"/>
                    <a:pt x="13439" y="18204"/>
                    <a:pt x="13513" y="18076"/>
                  </a:cubicBezTo>
                  <a:cubicBezTo>
                    <a:pt x="13568" y="18039"/>
                    <a:pt x="13623" y="18002"/>
                    <a:pt x="13678" y="17965"/>
                  </a:cubicBezTo>
                  <a:cubicBezTo>
                    <a:pt x="13954" y="17874"/>
                    <a:pt x="14211" y="17782"/>
                    <a:pt x="14487" y="17690"/>
                  </a:cubicBezTo>
                  <a:cubicBezTo>
                    <a:pt x="14781" y="17579"/>
                    <a:pt x="15094" y="17469"/>
                    <a:pt x="15370" y="17359"/>
                  </a:cubicBezTo>
                  <a:cubicBezTo>
                    <a:pt x="15406" y="17340"/>
                    <a:pt x="15462" y="17322"/>
                    <a:pt x="15498" y="17304"/>
                  </a:cubicBezTo>
                  <a:close/>
                  <a:moveTo>
                    <a:pt x="11196" y="18149"/>
                  </a:moveTo>
                  <a:lnTo>
                    <a:pt x="11196" y="18149"/>
                  </a:lnTo>
                  <a:cubicBezTo>
                    <a:pt x="11141" y="18260"/>
                    <a:pt x="11068" y="18370"/>
                    <a:pt x="10994" y="18480"/>
                  </a:cubicBezTo>
                  <a:lnTo>
                    <a:pt x="10866" y="18480"/>
                  </a:lnTo>
                  <a:cubicBezTo>
                    <a:pt x="10976" y="18370"/>
                    <a:pt x="11086" y="18260"/>
                    <a:pt x="11196" y="18149"/>
                  </a:cubicBezTo>
                  <a:close/>
                  <a:moveTo>
                    <a:pt x="12520" y="18370"/>
                  </a:moveTo>
                  <a:lnTo>
                    <a:pt x="12520" y="18370"/>
                  </a:lnTo>
                  <a:cubicBezTo>
                    <a:pt x="12465" y="18407"/>
                    <a:pt x="12410" y="18462"/>
                    <a:pt x="12336" y="18517"/>
                  </a:cubicBezTo>
                  <a:lnTo>
                    <a:pt x="12134" y="18517"/>
                  </a:lnTo>
                  <a:cubicBezTo>
                    <a:pt x="12134" y="18517"/>
                    <a:pt x="12134" y="18499"/>
                    <a:pt x="12134" y="18499"/>
                  </a:cubicBezTo>
                  <a:cubicBezTo>
                    <a:pt x="12263" y="18462"/>
                    <a:pt x="12391" y="18407"/>
                    <a:pt x="12520" y="18370"/>
                  </a:cubicBezTo>
                  <a:close/>
                  <a:moveTo>
                    <a:pt x="13127" y="18811"/>
                  </a:moveTo>
                  <a:lnTo>
                    <a:pt x="13127" y="18811"/>
                  </a:lnTo>
                  <a:cubicBezTo>
                    <a:pt x="13017" y="18866"/>
                    <a:pt x="12925" y="18921"/>
                    <a:pt x="12833" y="18977"/>
                  </a:cubicBezTo>
                  <a:cubicBezTo>
                    <a:pt x="12869" y="18940"/>
                    <a:pt x="12906" y="18885"/>
                    <a:pt x="12943" y="18830"/>
                  </a:cubicBezTo>
                  <a:cubicBezTo>
                    <a:pt x="12998" y="18830"/>
                    <a:pt x="13072" y="18830"/>
                    <a:pt x="13127" y="18811"/>
                  </a:cubicBezTo>
                  <a:close/>
                  <a:moveTo>
                    <a:pt x="10627" y="18848"/>
                  </a:moveTo>
                  <a:cubicBezTo>
                    <a:pt x="10608" y="18848"/>
                    <a:pt x="10590" y="18866"/>
                    <a:pt x="10571" y="18866"/>
                  </a:cubicBezTo>
                  <a:cubicBezTo>
                    <a:pt x="10498" y="18885"/>
                    <a:pt x="10443" y="18958"/>
                    <a:pt x="10443" y="19032"/>
                  </a:cubicBezTo>
                  <a:cubicBezTo>
                    <a:pt x="10424" y="19013"/>
                    <a:pt x="10388" y="18995"/>
                    <a:pt x="10369" y="18977"/>
                  </a:cubicBezTo>
                  <a:cubicBezTo>
                    <a:pt x="10406" y="18921"/>
                    <a:pt x="10461" y="18885"/>
                    <a:pt x="10498" y="18848"/>
                  </a:cubicBezTo>
                  <a:close/>
                  <a:moveTo>
                    <a:pt x="11417" y="18866"/>
                  </a:moveTo>
                  <a:cubicBezTo>
                    <a:pt x="11270" y="19105"/>
                    <a:pt x="11086" y="19344"/>
                    <a:pt x="10921" y="19565"/>
                  </a:cubicBezTo>
                  <a:cubicBezTo>
                    <a:pt x="10884" y="19528"/>
                    <a:pt x="10847" y="19491"/>
                    <a:pt x="10810" y="19455"/>
                  </a:cubicBezTo>
                  <a:cubicBezTo>
                    <a:pt x="10902" y="19308"/>
                    <a:pt x="10994" y="19179"/>
                    <a:pt x="11086" y="19032"/>
                  </a:cubicBezTo>
                  <a:cubicBezTo>
                    <a:pt x="11178" y="18977"/>
                    <a:pt x="11270" y="18921"/>
                    <a:pt x="11362" y="18866"/>
                  </a:cubicBezTo>
                  <a:close/>
                  <a:moveTo>
                    <a:pt x="12152" y="19234"/>
                  </a:moveTo>
                  <a:lnTo>
                    <a:pt x="12152" y="19234"/>
                  </a:lnTo>
                  <a:cubicBezTo>
                    <a:pt x="12097" y="19308"/>
                    <a:pt x="12042" y="19381"/>
                    <a:pt x="11969" y="19436"/>
                  </a:cubicBezTo>
                  <a:cubicBezTo>
                    <a:pt x="11969" y="19436"/>
                    <a:pt x="11969" y="19455"/>
                    <a:pt x="11969" y="19455"/>
                  </a:cubicBezTo>
                  <a:cubicBezTo>
                    <a:pt x="11711" y="19583"/>
                    <a:pt x="11454" y="19712"/>
                    <a:pt x="11178" y="19841"/>
                  </a:cubicBezTo>
                  <a:cubicBezTo>
                    <a:pt x="11417" y="19638"/>
                    <a:pt x="11674" y="19436"/>
                    <a:pt x="11932" y="19252"/>
                  </a:cubicBezTo>
                  <a:cubicBezTo>
                    <a:pt x="11962" y="19260"/>
                    <a:pt x="11990" y="19264"/>
                    <a:pt x="12018" y="19264"/>
                  </a:cubicBezTo>
                  <a:cubicBezTo>
                    <a:pt x="12057" y="19264"/>
                    <a:pt x="12099" y="19256"/>
                    <a:pt x="12152" y="19234"/>
                  </a:cubicBezTo>
                  <a:close/>
                  <a:moveTo>
                    <a:pt x="33534" y="29456"/>
                  </a:moveTo>
                  <a:lnTo>
                    <a:pt x="33736" y="29584"/>
                  </a:lnTo>
                  <a:cubicBezTo>
                    <a:pt x="33736" y="29584"/>
                    <a:pt x="33828" y="29787"/>
                    <a:pt x="33773" y="29842"/>
                  </a:cubicBezTo>
                  <a:cubicBezTo>
                    <a:pt x="33717" y="29860"/>
                    <a:pt x="33681" y="30081"/>
                    <a:pt x="33662" y="30210"/>
                  </a:cubicBezTo>
                  <a:lnTo>
                    <a:pt x="33000" y="29695"/>
                  </a:lnTo>
                  <a:cubicBezTo>
                    <a:pt x="33037" y="29676"/>
                    <a:pt x="33074" y="29621"/>
                    <a:pt x="33129" y="29584"/>
                  </a:cubicBezTo>
                  <a:cubicBezTo>
                    <a:pt x="33184" y="29529"/>
                    <a:pt x="33221" y="29493"/>
                    <a:pt x="33239" y="29474"/>
                  </a:cubicBezTo>
                  <a:lnTo>
                    <a:pt x="33534" y="29456"/>
                  </a:lnTo>
                  <a:close/>
                  <a:moveTo>
                    <a:pt x="13034" y="0"/>
                  </a:moveTo>
                  <a:cubicBezTo>
                    <a:pt x="13022" y="0"/>
                    <a:pt x="13010" y="2"/>
                    <a:pt x="12998" y="4"/>
                  </a:cubicBezTo>
                  <a:cubicBezTo>
                    <a:pt x="12888" y="22"/>
                    <a:pt x="12833" y="133"/>
                    <a:pt x="12869" y="225"/>
                  </a:cubicBezTo>
                  <a:cubicBezTo>
                    <a:pt x="13127" y="1217"/>
                    <a:pt x="13035" y="2192"/>
                    <a:pt x="12925" y="3203"/>
                  </a:cubicBezTo>
                  <a:cubicBezTo>
                    <a:pt x="12888" y="3626"/>
                    <a:pt x="12833" y="4067"/>
                    <a:pt x="12814" y="4508"/>
                  </a:cubicBezTo>
                  <a:cubicBezTo>
                    <a:pt x="12796" y="5170"/>
                    <a:pt x="12741" y="6163"/>
                    <a:pt x="12483" y="7100"/>
                  </a:cubicBezTo>
                  <a:cubicBezTo>
                    <a:pt x="12226" y="8020"/>
                    <a:pt x="11913" y="8884"/>
                    <a:pt x="11583" y="9766"/>
                  </a:cubicBezTo>
                  <a:cubicBezTo>
                    <a:pt x="11619" y="9601"/>
                    <a:pt x="11656" y="9435"/>
                    <a:pt x="11656" y="9288"/>
                  </a:cubicBezTo>
                  <a:cubicBezTo>
                    <a:pt x="11711" y="8792"/>
                    <a:pt x="11711" y="8277"/>
                    <a:pt x="11730" y="7781"/>
                  </a:cubicBezTo>
                  <a:cubicBezTo>
                    <a:pt x="11730" y="7082"/>
                    <a:pt x="11748" y="6365"/>
                    <a:pt x="11858" y="5685"/>
                  </a:cubicBezTo>
                  <a:cubicBezTo>
                    <a:pt x="12005" y="4894"/>
                    <a:pt x="12024" y="4085"/>
                    <a:pt x="12042" y="3332"/>
                  </a:cubicBezTo>
                  <a:cubicBezTo>
                    <a:pt x="12042" y="3129"/>
                    <a:pt x="12042" y="2890"/>
                    <a:pt x="12042" y="2651"/>
                  </a:cubicBezTo>
                  <a:cubicBezTo>
                    <a:pt x="12024" y="1953"/>
                    <a:pt x="12005" y="1181"/>
                    <a:pt x="12244" y="629"/>
                  </a:cubicBezTo>
                  <a:cubicBezTo>
                    <a:pt x="12281" y="537"/>
                    <a:pt x="12244" y="427"/>
                    <a:pt x="12152" y="390"/>
                  </a:cubicBezTo>
                  <a:cubicBezTo>
                    <a:pt x="12129" y="381"/>
                    <a:pt x="12104" y="376"/>
                    <a:pt x="12079" y="376"/>
                  </a:cubicBezTo>
                  <a:cubicBezTo>
                    <a:pt x="12007" y="376"/>
                    <a:pt x="11936" y="414"/>
                    <a:pt x="11895" y="482"/>
                  </a:cubicBezTo>
                  <a:cubicBezTo>
                    <a:pt x="11638" y="1107"/>
                    <a:pt x="11656" y="1934"/>
                    <a:pt x="11674" y="2651"/>
                  </a:cubicBezTo>
                  <a:cubicBezTo>
                    <a:pt x="11674" y="2890"/>
                    <a:pt x="11674" y="3129"/>
                    <a:pt x="11674" y="3332"/>
                  </a:cubicBezTo>
                  <a:cubicBezTo>
                    <a:pt x="11656" y="4104"/>
                    <a:pt x="11638" y="4857"/>
                    <a:pt x="11509" y="5611"/>
                  </a:cubicBezTo>
                  <a:cubicBezTo>
                    <a:pt x="11380" y="6328"/>
                    <a:pt x="11362" y="7064"/>
                    <a:pt x="11362" y="7781"/>
                  </a:cubicBezTo>
                  <a:cubicBezTo>
                    <a:pt x="11344" y="8259"/>
                    <a:pt x="11344" y="8755"/>
                    <a:pt x="11288" y="9251"/>
                  </a:cubicBezTo>
                  <a:cubicBezTo>
                    <a:pt x="11215" y="10115"/>
                    <a:pt x="10866" y="10943"/>
                    <a:pt x="10516" y="11733"/>
                  </a:cubicBezTo>
                  <a:cubicBezTo>
                    <a:pt x="10498" y="11788"/>
                    <a:pt x="10479" y="11825"/>
                    <a:pt x="10461" y="11862"/>
                  </a:cubicBezTo>
                  <a:cubicBezTo>
                    <a:pt x="10755" y="10575"/>
                    <a:pt x="10866" y="9325"/>
                    <a:pt x="10976" y="7946"/>
                  </a:cubicBezTo>
                  <a:lnTo>
                    <a:pt x="11013" y="7578"/>
                  </a:lnTo>
                  <a:cubicBezTo>
                    <a:pt x="11068" y="6733"/>
                    <a:pt x="11141" y="5924"/>
                    <a:pt x="11178" y="5096"/>
                  </a:cubicBezTo>
                  <a:cubicBezTo>
                    <a:pt x="11196" y="4600"/>
                    <a:pt x="11233" y="3975"/>
                    <a:pt x="11215" y="3350"/>
                  </a:cubicBezTo>
                  <a:lnTo>
                    <a:pt x="11215" y="3240"/>
                  </a:lnTo>
                  <a:cubicBezTo>
                    <a:pt x="11196" y="3001"/>
                    <a:pt x="11196" y="2798"/>
                    <a:pt x="11307" y="2615"/>
                  </a:cubicBezTo>
                  <a:cubicBezTo>
                    <a:pt x="11362" y="2523"/>
                    <a:pt x="11344" y="2412"/>
                    <a:pt x="11252" y="2357"/>
                  </a:cubicBezTo>
                  <a:cubicBezTo>
                    <a:pt x="11217" y="2336"/>
                    <a:pt x="11180" y="2326"/>
                    <a:pt x="11144" y="2326"/>
                  </a:cubicBezTo>
                  <a:cubicBezTo>
                    <a:pt x="11085" y="2326"/>
                    <a:pt x="11029" y="2355"/>
                    <a:pt x="10994" y="2412"/>
                  </a:cubicBezTo>
                  <a:cubicBezTo>
                    <a:pt x="10829" y="2706"/>
                    <a:pt x="10829" y="2982"/>
                    <a:pt x="10847" y="3240"/>
                  </a:cubicBezTo>
                  <a:lnTo>
                    <a:pt x="10847" y="3368"/>
                  </a:lnTo>
                  <a:cubicBezTo>
                    <a:pt x="10866" y="3957"/>
                    <a:pt x="10829" y="4600"/>
                    <a:pt x="10810" y="5078"/>
                  </a:cubicBezTo>
                  <a:cubicBezTo>
                    <a:pt x="10774" y="5905"/>
                    <a:pt x="10700" y="6714"/>
                    <a:pt x="10645" y="7560"/>
                  </a:cubicBezTo>
                  <a:lnTo>
                    <a:pt x="10608" y="7928"/>
                  </a:lnTo>
                  <a:cubicBezTo>
                    <a:pt x="10461" y="9748"/>
                    <a:pt x="10296" y="11384"/>
                    <a:pt x="9744" y="13112"/>
                  </a:cubicBezTo>
                  <a:cubicBezTo>
                    <a:pt x="9468" y="13958"/>
                    <a:pt x="9137" y="14822"/>
                    <a:pt x="8825" y="15631"/>
                  </a:cubicBezTo>
                  <a:cubicBezTo>
                    <a:pt x="8819" y="15637"/>
                    <a:pt x="8815" y="15643"/>
                    <a:pt x="8812" y="15648"/>
                  </a:cubicBezTo>
                  <a:lnTo>
                    <a:pt x="8812" y="15648"/>
                  </a:lnTo>
                  <a:cubicBezTo>
                    <a:pt x="8825" y="15596"/>
                    <a:pt x="8827" y="15533"/>
                    <a:pt x="8843" y="15484"/>
                  </a:cubicBezTo>
                  <a:lnTo>
                    <a:pt x="8843" y="15428"/>
                  </a:lnTo>
                  <a:cubicBezTo>
                    <a:pt x="8880" y="15153"/>
                    <a:pt x="8917" y="14914"/>
                    <a:pt x="8990" y="14656"/>
                  </a:cubicBezTo>
                  <a:cubicBezTo>
                    <a:pt x="9303" y="13443"/>
                    <a:pt x="9487" y="12211"/>
                    <a:pt x="9671" y="11016"/>
                  </a:cubicBezTo>
                  <a:cubicBezTo>
                    <a:pt x="9726" y="10649"/>
                    <a:pt x="9781" y="10262"/>
                    <a:pt x="9836" y="9895"/>
                  </a:cubicBezTo>
                  <a:cubicBezTo>
                    <a:pt x="9928" y="9325"/>
                    <a:pt x="10001" y="8755"/>
                    <a:pt x="10057" y="8185"/>
                  </a:cubicBezTo>
                  <a:cubicBezTo>
                    <a:pt x="10130" y="7615"/>
                    <a:pt x="10204" y="7008"/>
                    <a:pt x="10296" y="6420"/>
                  </a:cubicBezTo>
                  <a:cubicBezTo>
                    <a:pt x="10406" y="5813"/>
                    <a:pt x="10424" y="5170"/>
                    <a:pt x="10461" y="4545"/>
                  </a:cubicBezTo>
                  <a:cubicBezTo>
                    <a:pt x="10479" y="4214"/>
                    <a:pt x="10498" y="3865"/>
                    <a:pt x="10516" y="3515"/>
                  </a:cubicBezTo>
                  <a:cubicBezTo>
                    <a:pt x="10535" y="3405"/>
                    <a:pt x="10535" y="3276"/>
                    <a:pt x="10553" y="3166"/>
                  </a:cubicBezTo>
                  <a:cubicBezTo>
                    <a:pt x="10608" y="2541"/>
                    <a:pt x="10663" y="1879"/>
                    <a:pt x="10553" y="1236"/>
                  </a:cubicBezTo>
                  <a:cubicBezTo>
                    <a:pt x="10537" y="1153"/>
                    <a:pt x="10461" y="1086"/>
                    <a:pt x="10366" y="1086"/>
                  </a:cubicBezTo>
                  <a:cubicBezTo>
                    <a:pt x="10355" y="1086"/>
                    <a:pt x="10344" y="1087"/>
                    <a:pt x="10332" y="1089"/>
                  </a:cubicBezTo>
                  <a:cubicBezTo>
                    <a:pt x="10240" y="1107"/>
                    <a:pt x="10167" y="1199"/>
                    <a:pt x="10185" y="1309"/>
                  </a:cubicBezTo>
                  <a:cubicBezTo>
                    <a:pt x="10296" y="1898"/>
                    <a:pt x="10240" y="2504"/>
                    <a:pt x="10185" y="3129"/>
                  </a:cubicBezTo>
                  <a:cubicBezTo>
                    <a:pt x="10167" y="3258"/>
                    <a:pt x="10167" y="3368"/>
                    <a:pt x="10149" y="3497"/>
                  </a:cubicBezTo>
                  <a:cubicBezTo>
                    <a:pt x="10130" y="3828"/>
                    <a:pt x="10112" y="4196"/>
                    <a:pt x="10093" y="4527"/>
                  </a:cubicBezTo>
                  <a:cubicBezTo>
                    <a:pt x="10057" y="5133"/>
                    <a:pt x="10038" y="5777"/>
                    <a:pt x="9946" y="6365"/>
                  </a:cubicBezTo>
                  <a:cubicBezTo>
                    <a:pt x="9836" y="6953"/>
                    <a:pt x="9762" y="7560"/>
                    <a:pt x="9689" y="8148"/>
                  </a:cubicBezTo>
                  <a:cubicBezTo>
                    <a:pt x="9634" y="8700"/>
                    <a:pt x="9560" y="9270"/>
                    <a:pt x="9468" y="9840"/>
                  </a:cubicBezTo>
                  <a:cubicBezTo>
                    <a:pt x="9413" y="10207"/>
                    <a:pt x="9358" y="10593"/>
                    <a:pt x="9303" y="10961"/>
                  </a:cubicBezTo>
                  <a:cubicBezTo>
                    <a:pt x="9119" y="12193"/>
                    <a:pt x="8935" y="13369"/>
                    <a:pt x="8623" y="14564"/>
                  </a:cubicBezTo>
                  <a:cubicBezTo>
                    <a:pt x="8549" y="14840"/>
                    <a:pt x="8512" y="15098"/>
                    <a:pt x="8476" y="15373"/>
                  </a:cubicBezTo>
                  <a:lnTo>
                    <a:pt x="8476" y="15428"/>
                  </a:lnTo>
                  <a:cubicBezTo>
                    <a:pt x="8439" y="15741"/>
                    <a:pt x="8347" y="15998"/>
                    <a:pt x="8255" y="16274"/>
                  </a:cubicBezTo>
                  <a:cubicBezTo>
                    <a:pt x="8237" y="16329"/>
                    <a:pt x="8218" y="16384"/>
                    <a:pt x="8200" y="16440"/>
                  </a:cubicBezTo>
                  <a:cubicBezTo>
                    <a:pt x="8200" y="15723"/>
                    <a:pt x="8163" y="14987"/>
                    <a:pt x="8126" y="14252"/>
                  </a:cubicBezTo>
                  <a:cubicBezTo>
                    <a:pt x="8328" y="12763"/>
                    <a:pt x="8641" y="11127"/>
                    <a:pt x="9101" y="9233"/>
                  </a:cubicBezTo>
                  <a:cubicBezTo>
                    <a:pt x="9358" y="8240"/>
                    <a:pt x="9432" y="7266"/>
                    <a:pt x="9358" y="6181"/>
                  </a:cubicBezTo>
                  <a:cubicBezTo>
                    <a:pt x="9340" y="5960"/>
                    <a:pt x="9321" y="5740"/>
                    <a:pt x="9303" y="5519"/>
                  </a:cubicBezTo>
                  <a:cubicBezTo>
                    <a:pt x="9211" y="4214"/>
                    <a:pt x="9101" y="2872"/>
                    <a:pt x="9597" y="1677"/>
                  </a:cubicBezTo>
                  <a:cubicBezTo>
                    <a:pt x="9634" y="1585"/>
                    <a:pt x="9579" y="1475"/>
                    <a:pt x="9487" y="1438"/>
                  </a:cubicBezTo>
                  <a:cubicBezTo>
                    <a:pt x="9463" y="1428"/>
                    <a:pt x="9438" y="1424"/>
                    <a:pt x="9413" y="1424"/>
                  </a:cubicBezTo>
                  <a:cubicBezTo>
                    <a:pt x="9343" y="1424"/>
                    <a:pt x="9275" y="1462"/>
                    <a:pt x="9248" y="1530"/>
                  </a:cubicBezTo>
                  <a:cubicBezTo>
                    <a:pt x="8733" y="2817"/>
                    <a:pt x="8843" y="4196"/>
                    <a:pt x="8935" y="5538"/>
                  </a:cubicBezTo>
                  <a:cubicBezTo>
                    <a:pt x="8954" y="5758"/>
                    <a:pt x="8972" y="5979"/>
                    <a:pt x="8990" y="6199"/>
                  </a:cubicBezTo>
                  <a:cubicBezTo>
                    <a:pt x="9064" y="7247"/>
                    <a:pt x="8990" y="8185"/>
                    <a:pt x="8751" y="9159"/>
                  </a:cubicBezTo>
                  <a:cubicBezTo>
                    <a:pt x="8549" y="10005"/>
                    <a:pt x="8365" y="10796"/>
                    <a:pt x="8200" y="11549"/>
                  </a:cubicBezTo>
                  <a:cubicBezTo>
                    <a:pt x="8218" y="11035"/>
                    <a:pt x="8218" y="10501"/>
                    <a:pt x="8200" y="9987"/>
                  </a:cubicBezTo>
                  <a:lnTo>
                    <a:pt x="8200" y="9619"/>
                  </a:lnTo>
                  <a:cubicBezTo>
                    <a:pt x="8200" y="9270"/>
                    <a:pt x="8218" y="8902"/>
                    <a:pt x="8237" y="8571"/>
                  </a:cubicBezTo>
                  <a:cubicBezTo>
                    <a:pt x="8255" y="8240"/>
                    <a:pt x="8273" y="7891"/>
                    <a:pt x="8273" y="7542"/>
                  </a:cubicBezTo>
                  <a:cubicBezTo>
                    <a:pt x="8273" y="7358"/>
                    <a:pt x="8255" y="7082"/>
                    <a:pt x="8218" y="6769"/>
                  </a:cubicBezTo>
                  <a:cubicBezTo>
                    <a:pt x="8145" y="5997"/>
                    <a:pt x="8016" y="4692"/>
                    <a:pt x="8365" y="4398"/>
                  </a:cubicBezTo>
                  <a:cubicBezTo>
                    <a:pt x="8457" y="4324"/>
                    <a:pt x="8457" y="4214"/>
                    <a:pt x="8402" y="4140"/>
                  </a:cubicBezTo>
                  <a:cubicBezTo>
                    <a:pt x="8361" y="4089"/>
                    <a:pt x="8307" y="4066"/>
                    <a:pt x="8256" y="4066"/>
                  </a:cubicBezTo>
                  <a:cubicBezTo>
                    <a:pt x="8216" y="4066"/>
                    <a:pt x="8177" y="4080"/>
                    <a:pt x="8145" y="4104"/>
                  </a:cubicBezTo>
                  <a:cubicBezTo>
                    <a:pt x="7630" y="4527"/>
                    <a:pt x="7740" y="5795"/>
                    <a:pt x="7850" y="6806"/>
                  </a:cubicBezTo>
                  <a:cubicBezTo>
                    <a:pt x="7887" y="7100"/>
                    <a:pt x="7906" y="7376"/>
                    <a:pt x="7906" y="7542"/>
                  </a:cubicBezTo>
                  <a:cubicBezTo>
                    <a:pt x="7906" y="7891"/>
                    <a:pt x="7887" y="8222"/>
                    <a:pt x="7869" y="8553"/>
                  </a:cubicBezTo>
                  <a:cubicBezTo>
                    <a:pt x="7850" y="8902"/>
                    <a:pt x="7832" y="9251"/>
                    <a:pt x="7832" y="9619"/>
                  </a:cubicBezTo>
                  <a:lnTo>
                    <a:pt x="7832" y="9987"/>
                  </a:lnTo>
                  <a:cubicBezTo>
                    <a:pt x="7850" y="10410"/>
                    <a:pt x="7850" y="10851"/>
                    <a:pt x="7850" y="11292"/>
                  </a:cubicBezTo>
                  <a:cubicBezTo>
                    <a:pt x="7814" y="10961"/>
                    <a:pt x="7759" y="10649"/>
                    <a:pt x="7722" y="10318"/>
                  </a:cubicBezTo>
                  <a:cubicBezTo>
                    <a:pt x="7667" y="9968"/>
                    <a:pt x="7630" y="9601"/>
                    <a:pt x="7593" y="9251"/>
                  </a:cubicBezTo>
                  <a:cubicBezTo>
                    <a:pt x="7538" y="8681"/>
                    <a:pt x="7483" y="8093"/>
                    <a:pt x="7354" y="7486"/>
                  </a:cubicBezTo>
                  <a:cubicBezTo>
                    <a:pt x="7225" y="6843"/>
                    <a:pt x="7023" y="5869"/>
                    <a:pt x="6968" y="4913"/>
                  </a:cubicBezTo>
                  <a:cubicBezTo>
                    <a:pt x="6968" y="4857"/>
                    <a:pt x="6950" y="4802"/>
                    <a:pt x="6950" y="4729"/>
                  </a:cubicBezTo>
                  <a:cubicBezTo>
                    <a:pt x="6913" y="4306"/>
                    <a:pt x="6858" y="3589"/>
                    <a:pt x="7078" y="3276"/>
                  </a:cubicBezTo>
                  <a:cubicBezTo>
                    <a:pt x="7152" y="3203"/>
                    <a:pt x="7133" y="3093"/>
                    <a:pt x="7042" y="3019"/>
                  </a:cubicBezTo>
                  <a:cubicBezTo>
                    <a:pt x="7014" y="2998"/>
                    <a:pt x="6981" y="2988"/>
                    <a:pt x="6947" y="2988"/>
                  </a:cubicBezTo>
                  <a:cubicBezTo>
                    <a:pt x="6890" y="2988"/>
                    <a:pt x="6830" y="3017"/>
                    <a:pt x="6784" y="3074"/>
                  </a:cubicBezTo>
                  <a:cubicBezTo>
                    <a:pt x="6472" y="3479"/>
                    <a:pt x="6545" y="4251"/>
                    <a:pt x="6582" y="4765"/>
                  </a:cubicBezTo>
                  <a:cubicBezTo>
                    <a:pt x="6582" y="4821"/>
                    <a:pt x="6600" y="4876"/>
                    <a:pt x="6600" y="4931"/>
                  </a:cubicBezTo>
                  <a:cubicBezTo>
                    <a:pt x="6655" y="5905"/>
                    <a:pt x="6858" y="6898"/>
                    <a:pt x="6986" y="7560"/>
                  </a:cubicBezTo>
                  <a:cubicBezTo>
                    <a:pt x="7115" y="8148"/>
                    <a:pt x="7170" y="8700"/>
                    <a:pt x="7225" y="9288"/>
                  </a:cubicBezTo>
                  <a:cubicBezTo>
                    <a:pt x="7262" y="9637"/>
                    <a:pt x="7299" y="10005"/>
                    <a:pt x="7354" y="10373"/>
                  </a:cubicBezTo>
                  <a:cubicBezTo>
                    <a:pt x="7501" y="11476"/>
                    <a:pt x="7630" y="12524"/>
                    <a:pt x="7703" y="13553"/>
                  </a:cubicBezTo>
                  <a:cubicBezTo>
                    <a:pt x="7648" y="14252"/>
                    <a:pt x="7593" y="14932"/>
                    <a:pt x="7556" y="15612"/>
                  </a:cubicBezTo>
                  <a:cubicBezTo>
                    <a:pt x="7501" y="15520"/>
                    <a:pt x="7446" y="15410"/>
                    <a:pt x="7372" y="15300"/>
                  </a:cubicBezTo>
                  <a:cubicBezTo>
                    <a:pt x="7354" y="15263"/>
                    <a:pt x="7317" y="15208"/>
                    <a:pt x="7281" y="15171"/>
                  </a:cubicBezTo>
                  <a:cubicBezTo>
                    <a:pt x="7281" y="15079"/>
                    <a:pt x="7262" y="14987"/>
                    <a:pt x="7244" y="14895"/>
                  </a:cubicBezTo>
                  <a:cubicBezTo>
                    <a:pt x="7244" y="14767"/>
                    <a:pt x="7262" y="14638"/>
                    <a:pt x="7262" y="14509"/>
                  </a:cubicBezTo>
                  <a:lnTo>
                    <a:pt x="7262" y="14362"/>
                  </a:lnTo>
                  <a:cubicBezTo>
                    <a:pt x="7262" y="14178"/>
                    <a:pt x="7281" y="13994"/>
                    <a:pt x="7317" y="13792"/>
                  </a:cubicBezTo>
                  <a:cubicBezTo>
                    <a:pt x="7336" y="13516"/>
                    <a:pt x="7372" y="13222"/>
                    <a:pt x="7354" y="12928"/>
                  </a:cubicBezTo>
                  <a:cubicBezTo>
                    <a:pt x="7336" y="12358"/>
                    <a:pt x="7115" y="11825"/>
                    <a:pt x="6858" y="11310"/>
                  </a:cubicBezTo>
                  <a:cubicBezTo>
                    <a:pt x="6821" y="10998"/>
                    <a:pt x="6784" y="10704"/>
                    <a:pt x="6747" y="10391"/>
                  </a:cubicBezTo>
                  <a:cubicBezTo>
                    <a:pt x="6674" y="9932"/>
                    <a:pt x="6619" y="9454"/>
                    <a:pt x="6564" y="8976"/>
                  </a:cubicBezTo>
                  <a:cubicBezTo>
                    <a:pt x="6564" y="8939"/>
                    <a:pt x="6564" y="8884"/>
                    <a:pt x="6545" y="8810"/>
                  </a:cubicBezTo>
                  <a:cubicBezTo>
                    <a:pt x="6527" y="8645"/>
                    <a:pt x="6453" y="8130"/>
                    <a:pt x="6527" y="8020"/>
                  </a:cubicBezTo>
                  <a:cubicBezTo>
                    <a:pt x="6600" y="7964"/>
                    <a:pt x="6619" y="7854"/>
                    <a:pt x="6564" y="7762"/>
                  </a:cubicBezTo>
                  <a:cubicBezTo>
                    <a:pt x="6530" y="7718"/>
                    <a:pt x="6470" y="7693"/>
                    <a:pt x="6411" y="7693"/>
                  </a:cubicBezTo>
                  <a:cubicBezTo>
                    <a:pt x="6373" y="7693"/>
                    <a:pt x="6335" y="7704"/>
                    <a:pt x="6306" y="7725"/>
                  </a:cubicBezTo>
                  <a:cubicBezTo>
                    <a:pt x="6067" y="7891"/>
                    <a:pt x="6104" y="8332"/>
                    <a:pt x="6177" y="8865"/>
                  </a:cubicBezTo>
                  <a:cubicBezTo>
                    <a:pt x="6196" y="8920"/>
                    <a:pt x="6196" y="8976"/>
                    <a:pt x="6196" y="9012"/>
                  </a:cubicBezTo>
                  <a:cubicBezTo>
                    <a:pt x="6251" y="9472"/>
                    <a:pt x="6306" y="9913"/>
                    <a:pt x="6361" y="10354"/>
                  </a:cubicBezTo>
                  <a:cubicBezTo>
                    <a:pt x="6325" y="10281"/>
                    <a:pt x="6269" y="10189"/>
                    <a:pt x="6196" y="10097"/>
                  </a:cubicBezTo>
                  <a:cubicBezTo>
                    <a:pt x="5699" y="9288"/>
                    <a:pt x="5019" y="8167"/>
                    <a:pt x="5497" y="7468"/>
                  </a:cubicBezTo>
                  <a:cubicBezTo>
                    <a:pt x="5552" y="7394"/>
                    <a:pt x="5534" y="7284"/>
                    <a:pt x="5442" y="7229"/>
                  </a:cubicBezTo>
                  <a:cubicBezTo>
                    <a:pt x="5414" y="7201"/>
                    <a:pt x="5381" y="7189"/>
                    <a:pt x="5346" y="7189"/>
                  </a:cubicBezTo>
                  <a:cubicBezTo>
                    <a:pt x="5290" y="7189"/>
                    <a:pt x="5230" y="7220"/>
                    <a:pt x="5185" y="7266"/>
                  </a:cubicBezTo>
                  <a:cubicBezTo>
                    <a:pt x="4596" y="8167"/>
                    <a:pt x="5332" y="9380"/>
                    <a:pt x="5883" y="10281"/>
                  </a:cubicBezTo>
                  <a:cubicBezTo>
                    <a:pt x="6012" y="10501"/>
                    <a:pt x="6141" y="10704"/>
                    <a:pt x="6233" y="10869"/>
                  </a:cubicBezTo>
                  <a:lnTo>
                    <a:pt x="6325" y="11053"/>
                  </a:lnTo>
                  <a:cubicBezTo>
                    <a:pt x="6380" y="11182"/>
                    <a:pt x="6453" y="11292"/>
                    <a:pt x="6508" y="11421"/>
                  </a:cubicBezTo>
                  <a:cubicBezTo>
                    <a:pt x="6545" y="11807"/>
                    <a:pt x="6582" y="12174"/>
                    <a:pt x="6619" y="12560"/>
                  </a:cubicBezTo>
                  <a:cubicBezTo>
                    <a:pt x="6637" y="13167"/>
                    <a:pt x="6692" y="13719"/>
                    <a:pt x="6784" y="14289"/>
                  </a:cubicBezTo>
                  <a:cubicBezTo>
                    <a:pt x="6472" y="13719"/>
                    <a:pt x="6214" y="13094"/>
                    <a:pt x="5994" y="12450"/>
                  </a:cubicBezTo>
                  <a:cubicBezTo>
                    <a:pt x="5975" y="12358"/>
                    <a:pt x="5938" y="12266"/>
                    <a:pt x="5902" y="12156"/>
                  </a:cubicBezTo>
                  <a:cubicBezTo>
                    <a:pt x="5718" y="11678"/>
                    <a:pt x="5460" y="10961"/>
                    <a:pt x="5589" y="10575"/>
                  </a:cubicBezTo>
                  <a:cubicBezTo>
                    <a:pt x="5626" y="10483"/>
                    <a:pt x="5571" y="10373"/>
                    <a:pt x="5479" y="10336"/>
                  </a:cubicBezTo>
                  <a:cubicBezTo>
                    <a:pt x="5459" y="10328"/>
                    <a:pt x="5439" y="10324"/>
                    <a:pt x="5418" y="10324"/>
                  </a:cubicBezTo>
                  <a:cubicBezTo>
                    <a:pt x="5343" y="10324"/>
                    <a:pt x="5269" y="10374"/>
                    <a:pt x="5240" y="10446"/>
                  </a:cubicBezTo>
                  <a:cubicBezTo>
                    <a:pt x="5056" y="10961"/>
                    <a:pt x="5350" y="11733"/>
                    <a:pt x="5552" y="12285"/>
                  </a:cubicBezTo>
                  <a:cubicBezTo>
                    <a:pt x="5589" y="12395"/>
                    <a:pt x="5626" y="12487"/>
                    <a:pt x="5644" y="12560"/>
                  </a:cubicBezTo>
                  <a:cubicBezTo>
                    <a:pt x="5810" y="13075"/>
                    <a:pt x="6012" y="13553"/>
                    <a:pt x="6233" y="14013"/>
                  </a:cubicBezTo>
                  <a:cubicBezTo>
                    <a:pt x="5902" y="13572"/>
                    <a:pt x="5608" y="13130"/>
                    <a:pt x="5387" y="12634"/>
                  </a:cubicBezTo>
                  <a:cubicBezTo>
                    <a:pt x="5369" y="12597"/>
                    <a:pt x="5350" y="12542"/>
                    <a:pt x="5313" y="12469"/>
                  </a:cubicBezTo>
                  <a:cubicBezTo>
                    <a:pt x="5074" y="11917"/>
                    <a:pt x="4946" y="11568"/>
                    <a:pt x="4964" y="11457"/>
                  </a:cubicBezTo>
                  <a:cubicBezTo>
                    <a:pt x="5019" y="11384"/>
                    <a:pt x="5001" y="11292"/>
                    <a:pt x="4946" y="11218"/>
                  </a:cubicBezTo>
                  <a:cubicBezTo>
                    <a:pt x="4909" y="11182"/>
                    <a:pt x="4863" y="11163"/>
                    <a:pt x="4817" y="11163"/>
                  </a:cubicBezTo>
                  <a:cubicBezTo>
                    <a:pt x="4771" y="11163"/>
                    <a:pt x="4725" y="11182"/>
                    <a:pt x="4688" y="11218"/>
                  </a:cubicBezTo>
                  <a:cubicBezTo>
                    <a:pt x="4486" y="11402"/>
                    <a:pt x="4615" y="11825"/>
                    <a:pt x="4982" y="12616"/>
                  </a:cubicBezTo>
                  <a:cubicBezTo>
                    <a:pt x="5019" y="12689"/>
                    <a:pt x="5038" y="12744"/>
                    <a:pt x="5056" y="12781"/>
                  </a:cubicBezTo>
                  <a:cubicBezTo>
                    <a:pt x="5295" y="13351"/>
                    <a:pt x="5644" y="13829"/>
                    <a:pt x="5994" y="14307"/>
                  </a:cubicBezTo>
                  <a:cubicBezTo>
                    <a:pt x="6251" y="14656"/>
                    <a:pt x="6508" y="15006"/>
                    <a:pt x="6711" y="15392"/>
                  </a:cubicBezTo>
                  <a:cubicBezTo>
                    <a:pt x="6747" y="15447"/>
                    <a:pt x="6766" y="15520"/>
                    <a:pt x="6803" y="15576"/>
                  </a:cubicBezTo>
                  <a:cubicBezTo>
                    <a:pt x="6784" y="15667"/>
                    <a:pt x="6766" y="15741"/>
                    <a:pt x="6729" y="15833"/>
                  </a:cubicBezTo>
                  <a:cubicBezTo>
                    <a:pt x="6711" y="15906"/>
                    <a:pt x="6747" y="15998"/>
                    <a:pt x="6821" y="16054"/>
                  </a:cubicBezTo>
                  <a:lnTo>
                    <a:pt x="6858" y="16054"/>
                  </a:lnTo>
                  <a:cubicBezTo>
                    <a:pt x="6876" y="16063"/>
                    <a:pt x="6899" y="16067"/>
                    <a:pt x="6922" y="16067"/>
                  </a:cubicBezTo>
                  <a:cubicBezTo>
                    <a:pt x="6945" y="16067"/>
                    <a:pt x="6968" y="16063"/>
                    <a:pt x="6986" y="16054"/>
                  </a:cubicBezTo>
                  <a:cubicBezTo>
                    <a:pt x="7023" y="16145"/>
                    <a:pt x="7060" y="16256"/>
                    <a:pt x="7078" y="16348"/>
                  </a:cubicBezTo>
                  <a:lnTo>
                    <a:pt x="6637" y="15998"/>
                  </a:lnTo>
                  <a:lnTo>
                    <a:pt x="5828" y="14509"/>
                  </a:lnTo>
                  <a:lnTo>
                    <a:pt x="4872" y="14509"/>
                  </a:lnTo>
                  <a:lnTo>
                    <a:pt x="3273" y="11623"/>
                  </a:lnTo>
                  <a:lnTo>
                    <a:pt x="0" y="10483"/>
                  </a:lnTo>
                  <a:lnTo>
                    <a:pt x="0" y="44899"/>
                  </a:lnTo>
                  <a:lnTo>
                    <a:pt x="47248" y="44899"/>
                  </a:lnTo>
                  <a:lnTo>
                    <a:pt x="47598" y="43207"/>
                  </a:lnTo>
                  <a:lnTo>
                    <a:pt x="48407" y="41093"/>
                  </a:lnTo>
                  <a:lnTo>
                    <a:pt x="46954" y="38593"/>
                  </a:lnTo>
                  <a:lnTo>
                    <a:pt x="45520" y="37288"/>
                  </a:lnTo>
                  <a:lnTo>
                    <a:pt x="44086" y="36001"/>
                  </a:lnTo>
                  <a:lnTo>
                    <a:pt x="43112" y="33978"/>
                  </a:lnTo>
                  <a:lnTo>
                    <a:pt x="41512" y="33133"/>
                  </a:lnTo>
                  <a:lnTo>
                    <a:pt x="38792" y="32452"/>
                  </a:lnTo>
                  <a:lnTo>
                    <a:pt x="34949" y="31938"/>
                  </a:lnTo>
                  <a:lnTo>
                    <a:pt x="34122" y="30743"/>
                  </a:lnTo>
                  <a:lnTo>
                    <a:pt x="34361" y="30835"/>
                  </a:lnTo>
                  <a:cubicBezTo>
                    <a:pt x="34361" y="30835"/>
                    <a:pt x="34471" y="30816"/>
                    <a:pt x="34508" y="30393"/>
                  </a:cubicBezTo>
                  <a:cubicBezTo>
                    <a:pt x="34525" y="30195"/>
                    <a:pt x="34534" y="30142"/>
                    <a:pt x="34539" y="30142"/>
                  </a:cubicBezTo>
                  <a:cubicBezTo>
                    <a:pt x="34545" y="30142"/>
                    <a:pt x="34545" y="30210"/>
                    <a:pt x="34545" y="30210"/>
                  </a:cubicBezTo>
                  <a:lnTo>
                    <a:pt x="34618" y="29860"/>
                  </a:lnTo>
                  <a:lnTo>
                    <a:pt x="34820" y="29511"/>
                  </a:lnTo>
                  <a:lnTo>
                    <a:pt x="34968" y="29419"/>
                  </a:lnTo>
                  <a:lnTo>
                    <a:pt x="35317" y="29327"/>
                  </a:lnTo>
                  <a:cubicBezTo>
                    <a:pt x="35317" y="29327"/>
                    <a:pt x="35648" y="29382"/>
                    <a:pt x="35721" y="29401"/>
                  </a:cubicBezTo>
                  <a:cubicBezTo>
                    <a:pt x="35740" y="29404"/>
                    <a:pt x="35762" y="29406"/>
                    <a:pt x="35786" y="29406"/>
                  </a:cubicBezTo>
                  <a:cubicBezTo>
                    <a:pt x="35881" y="29406"/>
                    <a:pt x="36004" y="29382"/>
                    <a:pt x="36034" y="29382"/>
                  </a:cubicBezTo>
                  <a:cubicBezTo>
                    <a:pt x="36041" y="29386"/>
                    <a:pt x="36060" y="29387"/>
                    <a:pt x="36086" y="29387"/>
                  </a:cubicBezTo>
                  <a:cubicBezTo>
                    <a:pt x="36190" y="29387"/>
                    <a:pt x="36402" y="29364"/>
                    <a:pt x="36402" y="29364"/>
                  </a:cubicBezTo>
                  <a:lnTo>
                    <a:pt x="36659" y="29198"/>
                  </a:lnTo>
                  <a:lnTo>
                    <a:pt x="36732" y="29015"/>
                  </a:lnTo>
                  <a:lnTo>
                    <a:pt x="36677" y="28831"/>
                  </a:lnTo>
                  <a:lnTo>
                    <a:pt x="36457" y="28794"/>
                  </a:lnTo>
                  <a:lnTo>
                    <a:pt x="36034" y="28684"/>
                  </a:lnTo>
                  <a:lnTo>
                    <a:pt x="35960" y="28481"/>
                  </a:lnTo>
                  <a:lnTo>
                    <a:pt x="36107" y="28224"/>
                  </a:lnTo>
                  <a:lnTo>
                    <a:pt x="36273" y="28040"/>
                  </a:lnTo>
                  <a:lnTo>
                    <a:pt x="36383" y="27893"/>
                  </a:lnTo>
                  <a:cubicBezTo>
                    <a:pt x="36383" y="27893"/>
                    <a:pt x="36420" y="27636"/>
                    <a:pt x="36438" y="27544"/>
                  </a:cubicBezTo>
                  <a:cubicBezTo>
                    <a:pt x="36457" y="27433"/>
                    <a:pt x="36383" y="27305"/>
                    <a:pt x="36346" y="27250"/>
                  </a:cubicBezTo>
                  <a:cubicBezTo>
                    <a:pt x="36310" y="27176"/>
                    <a:pt x="36034" y="27029"/>
                    <a:pt x="36034" y="27029"/>
                  </a:cubicBezTo>
                  <a:lnTo>
                    <a:pt x="35685" y="27323"/>
                  </a:lnTo>
                  <a:lnTo>
                    <a:pt x="35280" y="27654"/>
                  </a:lnTo>
                  <a:cubicBezTo>
                    <a:pt x="35280" y="27654"/>
                    <a:pt x="34802" y="27967"/>
                    <a:pt x="34692" y="27967"/>
                  </a:cubicBezTo>
                  <a:cubicBezTo>
                    <a:pt x="34600" y="27985"/>
                    <a:pt x="34067" y="28353"/>
                    <a:pt x="34067" y="28353"/>
                  </a:cubicBezTo>
                  <a:lnTo>
                    <a:pt x="33791" y="28316"/>
                  </a:lnTo>
                  <a:lnTo>
                    <a:pt x="33662" y="28150"/>
                  </a:lnTo>
                  <a:lnTo>
                    <a:pt x="33626" y="28022"/>
                  </a:lnTo>
                  <a:cubicBezTo>
                    <a:pt x="33626" y="28022"/>
                    <a:pt x="33552" y="28003"/>
                    <a:pt x="33423" y="27985"/>
                  </a:cubicBezTo>
                  <a:cubicBezTo>
                    <a:pt x="33402" y="27979"/>
                    <a:pt x="33381" y="27976"/>
                    <a:pt x="33362" y="27976"/>
                  </a:cubicBezTo>
                  <a:cubicBezTo>
                    <a:pt x="33266" y="27976"/>
                    <a:pt x="33203" y="28040"/>
                    <a:pt x="33203" y="28040"/>
                  </a:cubicBezTo>
                  <a:lnTo>
                    <a:pt x="32853" y="28206"/>
                  </a:lnTo>
                  <a:lnTo>
                    <a:pt x="32688" y="28500"/>
                  </a:lnTo>
                  <a:lnTo>
                    <a:pt x="32559" y="28426"/>
                  </a:lnTo>
                  <a:cubicBezTo>
                    <a:pt x="32559" y="28426"/>
                    <a:pt x="32614" y="28224"/>
                    <a:pt x="32614" y="28187"/>
                  </a:cubicBezTo>
                  <a:cubicBezTo>
                    <a:pt x="32633" y="28150"/>
                    <a:pt x="32872" y="27948"/>
                    <a:pt x="32872" y="27948"/>
                  </a:cubicBezTo>
                  <a:lnTo>
                    <a:pt x="32945" y="27599"/>
                  </a:lnTo>
                  <a:cubicBezTo>
                    <a:pt x="32945" y="27599"/>
                    <a:pt x="32614" y="27525"/>
                    <a:pt x="32559" y="27507"/>
                  </a:cubicBezTo>
                  <a:cubicBezTo>
                    <a:pt x="32515" y="27507"/>
                    <a:pt x="32259" y="27483"/>
                    <a:pt x="32140" y="27483"/>
                  </a:cubicBezTo>
                  <a:cubicBezTo>
                    <a:pt x="32110" y="27483"/>
                    <a:pt x="32089" y="27485"/>
                    <a:pt x="32081" y="27489"/>
                  </a:cubicBezTo>
                  <a:cubicBezTo>
                    <a:pt x="32026" y="27507"/>
                    <a:pt x="31824" y="27838"/>
                    <a:pt x="31824" y="27838"/>
                  </a:cubicBezTo>
                  <a:lnTo>
                    <a:pt x="31695" y="28114"/>
                  </a:lnTo>
                  <a:lnTo>
                    <a:pt x="31401" y="27930"/>
                  </a:lnTo>
                  <a:lnTo>
                    <a:pt x="31548" y="26919"/>
                  </a:lnTo>
                  <a:lnTo>
                    <a:pt x="32026" y="26147"/>
                  </a:lnTo>
                  <a:lnTo>
                    <a:pt x="32614" y="25908"/>
                  </a:lnTo>
                  <a:cubicBezTo>
                    <a:pt x="32614" y="25908"/>
                    <a:pt x="33515" y="26165"/>
                    <a:pt x="33570" y="26183"/>
                  </a:cubicBezTo>
                  <a:cubicBezTo>
                    <a:pt x="33626" y="26183"/>
                    <a:pt x="34159" y="26128"/>
                    <a:pt x="34159" y="26128"/>
                  </a:cubicBezTo>
                  <a:lnTo>
                    <a:pt x="34416" y="26018"/>
                  </a:lnTo>
                  <a:lnTo>
                    <a:pt x="34765" y="25999"/>
                  </a:lnTo>
                  <a:cubicBezTo>
                    <a:pt x="34765" y="25999"/>
                    <a:pt x="35133" y="26220"/>
                    <a:pt x="35243" y="26238"/>
                  </a:cubicBezTo>
                  <a:cubicBezTo>
                    <a:pt x="35252" y="26242"/>
                    <a:pt x="35261" y="26243"/>
                    <a:pt x="35272" y="26243"/>
                  </a:cubicBezTo>
                  <a:cubicBezTo>
                    <a:pt x="35377" y="26243"/>
                    <a:pt x="35574" y="26091"/>
                    <a:pt x="35574" y="26091"/>
                  </a:cubicBezTo>
                  <a:lnTo>
                    <a:pt x="36034" y="25724"/>
                  </a:lnTo>
                  <a:lnTo>
                    <a:pt x="36622" y="25650"/>
                  </a:lnTo>
                  <a:lnTo>
                    <a:pt x="36769" y="25393"/>
                  </a:lnTo>
                  <a:lnTo>
                    <a:pt x="36806" y="25062"/>
                  </a:lnTo>
                  <a:lnTo>
                    <a:pt x="36677" y="24952"/>
                  </a:lnTo>
                  <a:lnTo>
                    <a:pt x="36328" y="24933"/>
                  </a:lnTo>
                  <a:lnTo>
                    <a:pt x="36144" y="24878"/>
                  </a:lnTo>
                  <a:lnTo>
                    <a:pt x="36089" y="24768"/>
                  </a:lnTo>
                  <a:lnTo>
                    <a:pt x="36144" y="24584"/>
                  </a:lnTo>
                  <a:lnTo>
                    <a:pt x="36420" y="24418"/>
                  </a:lnTo>
                  <a:lnTo>
                    <a:pt x="36751" y="24143"/>
                  </a:lnTo>
                  <a:lnTo>
                    <a:pt x="37192" y="23867"/>
                  </a:lnTo>
                  <a:lnTo>
                    <a:pt x="37431" y="23499"/>
                  </a:lnTo>
                  <a:cubicBezTo>
                    <a:pt x="37431" y="23499"/>
                    <a:pt x="37486" y="23242"/>
                    <a:pt x="37505" y="23150"/>
                  </a:cubicBezTo>
                  <a:cubicBezTo>
                    <a:pt x="37541" y="23040"/>
                    <a:pt x="37394" y="22745"/>
                    <a:pt x="37394" y="22690"/>
                  </a:cubicBezTo>
                  <a:cubicBezTo>
                    <a:pt x="37376" y="22635"/>
                    <a:pt x="37137" y="22598"/>
                    <a:pt x="37137" y="22598"/>
                  </a:cubicBezTo>
                  <a:lnTo>
                    <a:pt x="36861" y="22580"/>
                  </a:lnTo>
                  <a:lnTo>
                    <a:pt x="36438" y="22984"/>
                  </a:lnTo>
                  <a:lnTo>
                    <a:pt x="36181" y="23187"/>
                  </a:lnTo>
                  <a:lnTo>
                    <a:pt x="36254" y="22837"/>
                  </a:lnTo>
                  <a:lnTo>
                    <a:pt x="36346" y="22286"/>
                  </a:lnTo>
                  <a:lnTo>
                    <a:pt x="36199" y="22120"/>
                  </a:lnTo>
                  <a:lnTo>
                    <a:pt x="35924" y="21992"/>
                  </a:lnTo>
                  <a:lnTo>
                    <a:pt x="35703" y="22084"/>
                  </a:lnTo>
                  <a:lnTo>
                    <a:pt x="35519" y="22525"/>
                  </a:lnTo>
                  <a:cubicBezTo>
                    <a:pt x="35519" y="22525"/>
                    <a:pt x="35482" y="23058"/>
                    <a:pt x="35464" y="23095"/>
                  </a:cubicBezTo>
                  <a:cubicBezTo>
                    <a:pt x="35464" y="23132"/>
                    <a:pt x="35243" y="23260"/>
                    <a:pt x="35243" y="23260"/>
                  </a:cubicBezTo>
                  <a:lnTo>
                    <a:pt x="35096" y="23150"/>
                  </a:lnTo>
                  <a:lnTo>
                    <a:pt x="35059" y="22874"/>
                  </a:lnTo>
                  <a:lnTo>
                    <a:pt x="35041" y="22506"/>
                  </a:lnTo>
                  <a:lnTo>
                    <a:pt x="34912" y="22396"/>
                  </a:lnTo>
                  <a:lnTo>
                    <a:pt x="34765" y="22378"/>
                  </a:lnTo>
                  <a:lnTo>
                    <a:pt x="34545" y="22470"/>
                  </a:lnTo>
                  <a:lnTo>
                    <a:pt x="34379" y="23132"/>
                  </a:lnTo>
                  <a:lnTo>
                    <a:pt x="34232" y="23646"/>
                  </a:lnTo>
                  <a:lnTo>
                    <a:pt x="34361" y="23885"/>
                  </a:lnTo>
                  <a:lnTo>
                    <a:pt x="34324" y="24179"/>
                  </a:lnTo>
                  <a:lnTo>
                    <a:pt x="34140" y="24382"/>
                  </a:lnTo>
                  <a:cubicBezTo>
                    <a:pt x="34140" y="24382"/>
                    <a:pt x="33717" y="24455"/>
                    <a:pt x="33662" y="24474"/>
                  </a:cubicBezTo>
                  <a:cubicBezTo>
                    <a:pt x="33607" y="24474"/>
                    <a:pt x="33405" y="24529"/>
                    <a:pt x="33405" y="24529"/>
                  </a:cubicBezTo>
                  <a:lnTo>
                    <a:pt x="33313" y="24786"/>
                  </a:lnTo>
                  <a:lnTo>
                    <a:pt x="32890" y="24952"/>
                  </a:lnTo>
                  <a:lnTo>
                    <a:pt x="32339" y="24841"/>
                  </a:lnTo>
                  <a:lnTo>
                    <a:pt x="32412" y="24492"/>
                  </a:lnTo>
                  <a:lnTo>
                    <a:pt x="32596" y="23977"/>
                  </a:lnTo>
                  <a:lnTo>
                    <a:pt x="32872" y="23738"/>
                  </a:lnTo>
                  <a:lnTo>
                    <a:pt x="33203" y="23518"/>
                  </a:lnTo>
                  <a:lnTo>
                    <a:pt x="33570" y="23389"/>
                  </a:lnTo>
                  <a:lnTo>
                    <a:pt x="33717" y="23205"/>
                  </a:lnTo>
                  <a:lnTo>
                    <a:pt x="33975" y="22984"/>
                  </a:lnTo>
                  <a:lnTo>
                    <a:pt x="34012" y="22580"/>
                  </a:lnTo>
                  <a:lnTo>
                    <a:pt x="34104" y="22304"/>
                  </a:lnTo>
                  <a:lnTo>
                    <a:pt x="35446" y="21367"/>
                  </a:lnTo>
                  <a:lnTo>
                    <a:pt x="35611" y="21311"/>
                  </a:lnTo>
                  <a:lnTo>
                    <a:pt x="36218" y="21698"/>
                  </a:lnTo>
                  <a:lnTo>
                    <a:pt x="36493" y="21992"/>
                  </a:lnTo>
                  <a:lnTo>
                    <a:pt x="36861" y="21973"/>
                  </a:lnTo>
                  <a:lnTo>
                    <a:pt x="37486" y="21881"/>
                  </a:lnTo>
                  <a:lnTo>
                    <a:pt x="37633" y="21642"/>
                  </a:lnTo>
                  <a:lnTo>
                    <a:pt x="37541" y="21440"/>
                  </a:lnTo>
                  <a:lnTo>
                    <a:pt x="37358" y="21385"/>
                  </a:lnTo>
                  <a:lnTo>
                    <a:pt x="37174" y="21385"/>
                  </a:lnTo>
                  <a:lnTo>
                    <a:pt x="36861" y="21440"/>
                  </a:lnTo>
                  <a:lnTo>
                    <a:pt x="36622" y="21201"/>
                  </a:lnTo>
                  <a:lnTo>
                    <a:pt x="36880" y="21128"/>
                  </a:lnTo>
                  <a:lnTo>
                    <a:pt x="37541" y="20944"/>
                  </a:lnTo>
                  <a:lnTo>
                    <a:pt x="38497" y="20815"/>
                  </a:lnTo>
                  <a:cubicBezTo>
                    <a:pt x="38497" y="20815"/>
                    <a:pt x="39122" y="20576"/>
                    <a:pt x="39233" y="20503"/>
                  </a:cubicBezTo>
                  <a:cubicBezTo>
                    <a:pt x="39325" y="20447"/>
                    <a:pt x="39398" y="20264"/>
                    <a:pt x="39435" y="20135"/>
                  </a:cubicBezTo>
                  <a:cubicBezTo>
                    <a:pt x="39472" y="20006"/>
                    <a:pt x="39380" y="19877"/>
                    <a:pt x="39325" y="19786"/>
                  </a:cubicBezTo>
                  <a:cubicBezTo>
                    <a:pt x="39270" y="19712"/>
                    <a:pt x="39049" y="19638"/>
                    <a:pt x="39049" y="19638"/>
                  </a:cubicBezTo>
                  <a:lnTo>
                    <a:pt x="38608" y="19657"/>
                  </a:lnTo>
                  <a:lnTo>
                    <a:pt x="38130" y="19822"/>
                  </a:lnTo>
                  <a:lnTo>
                    <a:pt x="37927" y="19896"/>
                  </a:lnTo>
                  <a:lnTo>
                    <a:pt x="37927" y="19547"/>
                  </a:lnTo>
                  <a:lnTo>
                    <a:pt x="37780" y="19473"/>
                  </a:lnTo>
                  <a:lnTo>
                    <a:pt x="37431" y="19491"/>
                  </a:lnTo>
                  <a:lnTo>
                    <a:pt x="37027" y="19841"/>
                  </a:lnTo>
                  <a:lnTo>
                    <a:pt x="36990" y="19620"/>
                  </a:lnTo>
                  <a:lnTo>
                    <a:pt x="37045" y="19363"/>
                  </a:lnTo>
                  <a:lnTo>
                    <a:pt x="37192" y="19216"/>
                  </a:lnTo>
                  <a:lnTo>
                    <a:pt x="37688" y="18995"/>
                  </a:lnTo>
                  <a:lnTo>
                    <a:pt x="37670" y="18793"/>
                  </a:lnTo>
                  <a:lnTo>
                    <a:pt x="37376" y="18756"/>
                  </a:lnTo>
                  <a:lnTo>
                    <a:pt x="37082" y="18848"/>
                  </a:lnTo>
                  <a:lnTo>
                    <a:pt x="37137" y="18609"/>
                  </a:lnTo>
                  <a:cubicBezTo>
                    <a:pt x="37137" y="18609"/>
                    <a:pt x="37192" y="18315"/>
                    <a:pt x="37210" y="18278"/>
                  </a:cubicBezTo>
                  <a:cubicBezTo>
                    <a:pt x="37210" y="18223"/>
                    <a:pt x="37302" y="17837"/>
                    <a:pt x="37321" y="17782"/>
                  </a:cubicBezTo>
                  <a:cubicBezTo>
                    <a:pt x="37339" y="17708"/>
                    <a:pt x="37321" y="17469"/>
                    <a:pt x="37321" y="17469"/>
                  </a:cubicBezTo>
                  <a:lnTo>
                    <a:pt x="37027" y="17212"/>
                  </a:lnTo>
                  <a:lnTo>
                    <a:pt x="36788" y="17120"/>
                  </a:lnTo>
                  <a:lnTo>
                    <a:pt x="36641" y="17727"/>
                  </a:lnTo>
                  <a:cubicBezTo>
                    <a:pt x="36641" y="17727"/>
                    <a:pt x="36365" y="17965"/>
                    <a:pt x="36328" y="18002"/>
                  </a:cubicBezTo>
                  <a:cubicBezTo>
                    <a:pt x="36291" y="18057"/>
                    <a:pt x="36218" y="18462"/>
                    <a:pt x="36218" y="18462"/>
                  </a:cubicBezTo>
                  <a:lnTo>
                    <a:pt x="36052" y="19216"/>
                  </a:lnTo>
                  <a:lnTo>
                    <a:pt x="35942" y="19363"/>
                  </a:lnTo>
                  <a:lnTo>
                    <a:pt x="35740" y="19436"/>
                  </a:lnTo>
                  <a:lnTo>
                    <a:pt x="35666" y="19344"/>
                  </a:lnTo>
                  <a:lnTo>
                    <a:pt x="35666" y="19050"/>
                  </a:lnTo>
                  <a:lnTo>
                    <a:pt x="35758" y="18701"/>
                  </a:lnTo>
                  <a:lnTo>
                    <a:pt x="35703" y="18407"/>
                  </a:lnTo>
                  <a:lnTo>
                    <a:pt x="35501" y="18315"/>
                  </a:lnTo>
                  <a:lnTo>
                    <a:pt x="35133" y="18352"/>
                  </a:lnTo>
                  <a:lnTo>
                    <a:pt x="34931" y="18554"/>
                  </a:lnTo>
                  <a:lnTo>
                    <a:pt x="34729" y="19032"/>
                  </a:lnTo>
                  <a:lnTo>
                    <a:pt x="34876" y="19565"/>
                  </a:lnTo>
                  <a:lnTo>
                    <a:pt x="34949" y="20208"/>
                  </a:lnTo>
                  <a:lnTo>
                    <a:pt x="34802" y="20558"/>
                  </a:lnTo>
                  <a:lnTo>
                    <a:pt x="33754" y="21422"/>
                  </a:lnTo>
                  <a:lnTo>
                    <a:pt x="33478" y="21348"/>
                  </a:lnTo>
                  <a:lnTo>
                    <a:pt x="33221" y="21348"/>
                  </a:lnTo>
                  <a:lnTo>
                    <a:pt x="32670" y="21992"/>
                  </a:lnTo>
                  <a:cubicBezTo>
                    <a:pt x="32670" y="21992"/>
                    <a:pt x="32541" y="22598"/>
                    <a:pt x="32486" y="22690"/>
                  </a:cubicBezTo>
                  <a:cubicBezTo>
                    <a:pt x="32412" y="22782"/>
                    <a:pt x="32228" y="23021"/>
                    <a:pt x="32228" y="23021"/>
                  </a:cubicBezTo>
                  <a:lnTo>
                    <a:pt x="31916" y="23076"/>
                  </a:lnTo>
                  <a:lnTo>
                    <a:pt x="32008" y="22893"/>
                  </a:lnTo>
                  <a:lnTo>
                    <a:pt x="32118" y="22690"/>
                  </a:lnTo>
                  <a:lnTo>
                    <a:pt x="32283" y="22396"/>
                  </a:lnTo>
                  <a:cubicBezTo>
                    <a:pt x="32283" y="22396"/>
                    <a:pt x="32339" y="22084"/>
                    <a:pt x="32302" y="22010"/>
                  </a:cubicBezTo>
                  <a:cubicBezTo>
                    <a:pt x="32283" y="21955"/>
                    <a:pt x="32210" y="21679"/>
                    <a:pt x="32210" y="21679"/>
                  </a:cubicBezTo>
                  <a:lnTo>
                    <a:pt x="32302" y="21275"/>
                  </a:lnTo>
                  <a:lnTo>
                    <a:pt x="32394" y="20852"/>
                  </a:lnTo>
                  <a:lnTo>
                    <a:pt x="32504" y="20392"/>
                  </a:lnTo>
                  <a:lnTo>
                    <a:pt x="32651" y="20245"/>
                  </a:lnTo>
                  <a:cubicBezTo>
                    <a:pt x="32651" y="20245"/>
                    <a:pt x="33148" y="19877"/>
                    <a:pt x="33313" y="19767"/>
                  </a:cubicBezTo>
                  <a:cubicBezTo>
                    <a:pt x="33478" y="19657"/>
                    <a:pt x="33460" y="19436"/>
                    <a:pt x="33460" y="19436"/>
                  </a:cubicBezTo>
                  <a:lnTo>
                    <a:pt x="33552" y="18811"/>
                  </a:lnTo>
                  <a:lnTo>
                    <a:pt x="33993" y="18535"/>
                  </a:lnTo>
                  <a:cubicBezTo>
                    <a:pt x="33993" y="18535"/>
                    <a:pt x="34563" y="18315"/>
                    <a:pt x="34655" y="18278"/>
                  </a:cubicBezTo>
                  <a:cubicBezTo>
                    <a:pt x="34729" y="18223"/>
                    <a:pt x="34912" y="17874"/>
                    <a:pt x="34912" y="17874"/>
                  </a:cubicBezTo>
                  <a:cubicBezTo>
                    <a:pt x="34912" y="17874"/>
                    <a:pt x="34986" y="17598"/>
                    <a:pt x="34986" y="17524"/>
                  </a:cubicBezTo>
                  <a:cubicBezTo>
                    <a:pt x="34986" y="17469"/>
                    <a:pt x="34784" y="17212"/>
                    <a:pt x="34710" y="17193"/>
                  </a:cubicBezTo>
                  <a:cubicBezTo>
                    <a:pt x="34708" y="17193"/>
                    <a:pt x="34705" y="17192"/>
                    <a:pt x="34702" y="17192"/>
                  </a:cubicBezTo>
                  <a:cubicBezTo>
                    <a:pt x="34641" y="17192"/>
                    <a:pt x="34490" y="17377"/>
                    <a:pt x="34490" y="17377"/>
                  </a:cubicBezTo>
                  <a:lnTo>
                    <a:pt x="34122" y="17524"/>
                  </a:lnTo>
                  <a:lnTo>
                    <a:pt x="33993" y="17322"/>
                  </a:lnTo>
                  <a:cubicBezTo>
                    <a:pt x="33993" y="17322"/>
                    <a:pt x="34122" y="17120"/>
                    <a:pt x="34251" y="17028"/>
                  </a:cubicBezTo>
                  <a:cubicBezTo>
                    <a:pt x="34398" y="16936"/>
                    <a:pt x="34747" y="16587"/>
                    <a:pt x="34857" y="16440"/>
                  </a:cubicBezTo>
                  <a:cubicBezTo>
                    <a:pt x="34949" y="16274"/>
                    <a:pt x="35188" y="15686"/>
                    <a:pt x="35207" y="15631"/>
                  </a:cubicBezTo>
                  <a:cubicBezTo>
                    <a:pt x="35225" y="15557"/>
                    <a:pt x="35354" y="15079"/>
                    <a:pt x="35354" y="14987"/>
                  </a:cubicBezTo>
                  <a:cubicBezTo>
                    <a:pt x="35354" y="14895"/>
                    <a:pt x="34949" y="14620"/>
                    <a:pt x="34912" y="14583"/>
                  </a:cubicBezTo>
                  <a:cubicBezTo>
                    <a:pt x="34894" y="14564"/>
                    <a:pt x="34775" y="14560"/>
                    <a:pt x="34660" y="14560"/>
                  </a:cubicBezTo>
                  <a:cubicBezTo>
                    <a:pt x="34545" y="14560"/>
                    <a:pt x="34434" y="14564"/>
                    <a:pt x="34434" y="14564"/>
                  </a:cubicBezTo>
                  <a:lnTo>
                    <a:pt x="34287" y="15171"/>
                  </a:lnTo>
                  <a:lnTo>
                    <a:pt x="33809" y="15778"/>
                  </a:lnTo>
                  <a:lnTo>
                    <a:pt x="33276" y="16127"/>
                  </a:lnTo>
                  <a:lnTo>
                    <a:pt x="33276" y="16127"/>
                  </a:lnTo>
                  <a:lnTo>
                    <a:pt x="33331" y="15833"/>
                  </a:lnTo>
                  <a:cubicBezTo>
                    <a:pt x="33331" y="15833"/>
                    <a:pt x="33387" y="15612"/>
                    <a:pt x="33423" y="15484"/>
                  </a:cubicBezTo>
                  <a:cubicBezTo>
                    <a:pt x="33460" y="15355"/>
                    <a:pt x="33295" y="15153"/>
                    <a:pt x="33258" y="15079"/>
                  </a:cubicBezTo>
                  <a:cubicBezTo>
                    <a:pt x="33239" y="15024"/>
                    <a:pt x="33092" y="14803"/>
                    <a:pt x="33092" y="14803"/>
                  </a:cubicBezTo>
                  <a:lnTo>
                    <a:pt x="32596" y="15116"/>
                  </a:lnTo>
                  <a:cubicBezTo>
                    <a:pt x="32596" y="15116"/>
                    <a:pt x="32357" y="15815"/>
                    <a:pt x="32247" y="15962"/>
                  </a:cubicBezTo>
                  <a:cubicBezTo>
                    <a:pt x="32136" y="16090"/>
                    <a:pt x="31971" y="16771"/>
                    <a:pt x="31953" y="16844"/>
                  </a:cubicBezTo>
                  <a:cubicBezTo>
                    <a:pt x="31934" y="16918"/>
                    <a:pt x="31934" y="17782"/>
                    <a:pt x="31934" y="17782"/>
                  </a:cubicBezTo>
                  <a:lnTo>
                    <a:pt x="32044" y="18407"/>
                  </a:lnTo>
                  <a:lnTo>
                    <a:pt x="31732" y="18388"/>
                  </a:lnTo>
                  <a:cubicBezTo>
                    <a:pt x="31732" y="18388"/>
                    <a:pt x="31603" y="18407"/>
                    <a:pt x="31548" y="18425"/>
                  </a:cubicBezTo>
                  <a:cubicBezTo>
                    <a:pt x="31511" y="18425"/>
                    <a:pt x="31291" y="18866"/>
                    <a:pt x="31291" y="18866"/>
                  </a:cubicBezTo>
                  <a:lnTo>
                    <a:pt x="31162" y="19418"/>
                  </a:lnTo>
                  <a:lnTo>
                    <a:pt x="31107" y="19620"/>
                  </a:lnTo>
                  <a:lnTo>
                    <a:pt x="30739" y="19822"/>
                  </a:lnTo>
                  <a:cubicBezTo>
                    <a:pt x="30739" y="19822"/>
                    <a:pt x="30463" y="19786"/>
                    <a:pt x="30482" y="19473"/>
                  </a:cubicBezTo>
                  <a:cubicBezTo>
                    <a:pt x="30500" y="19160"/>
                    <a:pt x="30408" y="19179"/>
                    <a:pt x="30371" y="19087"/>
                  </a:cubicBezTo>
                  <a:cubicBezTo>
                    <a:pt x="30335" y="18995"/>
                    <a:pt x="30408" y="18517"/>
                    <a:pt x="30408" y="18517"/>
                  </a:cubicBezTo>
                  <a:lnTo>
                    <a:pt x="30408" y="18002"/>
                  </a:lnTo>
                  <a:lnTo>
                    <a:pt x="30610" y="17506"/>
                  </a:lnTo>
                  <a:lnTo>
                    <a:pt x="30794" y="17304"/>
                  </a:lnTo>
                  <a:lnTo>
                    <a:pt x="30997" y="17046"/>
                  </a:lnTo>
                  <a:cubicBezTo>
                    <a:pt x="30997" y="17046"/>
                    <a:pt x="31199" y="16660"/>
                    <a:pt x="31254" y="16532"/>
                  </a:cubicBezTo>
                  <a:cubicBezTo>
                    <a:pt x="31327" y="16403"/>
                    <a:pt x="31327" y="16329"/>
                    <a:pt x="31327" y="16237"/>
                  </a:cubicBezTo>
                  <a:cubicBezTo>
                    <a:pt x="31346" y="16145"/>
                    <a:pt x="31272" y="15925"/>
                    <a:pt x="31272" y="15925"/>
                  </a:cubicBezTo>
                  <a:lnTo>
                    <a:pt x="30997" y="15870"/>
                  </a:lnTo>
                  <a:lnTo>
                    <a:pt x="30905" y="16256"/>
                  </a:lnTo>
                  <a:lnTo>
                    <a:pt x="30555" y="16329"/>
                  </a:lnTo>
                  <a:lnTo>
                    <a:pt x="30206" y="16274"/>
                  </a:lnTo>
                  <a:lnTo>
                    <a:pt x="29857" y="16587"/>
                  </a:lnTo>
                  <a:lnTo>
                    <a:pt x="29673" y="16918"/>
                  </a:lnTo>
                  <a:lnTo>
                    <a:pt x="29563" y="16642"/>
                  </a:lnTo>
                  <a:lnTo>
                    <a:pt x="29636" y="16476"/>
                  </a:lnTo>
                  <a:lnTo>
                    <a:pt x="29728" y="15998"/>
                  </a:lnTo>
                  <a:lnTo>
                    <a:pt x="29599" y="15594"/>
                  </a:lnTo>
                  <a:lnTo>
                    <a:pt x="29563" y="15300"/>
                  </a:lnTo>
                  <a:lnTo>
                    <a:pt x="29728" y="15042"/>
                  </a:lnTo>
                  <a:lnTo>
                    <a:pt x="29838" y="14748"/>
                  </a:lnTo>
                  <a:lnTo>
                    <a:pt x="29783" y="14289"/>
                  </a:lnTo>
                  <a:lnTo>
                    <a:pt x="29618" y="14160"/>
                  </a:lnTo>
                  <a:lnTo>
                    <a:pt x="29287" y="14178"/>
                  </a:lnTo>
                  <a:lnTo>
                    <a:pt x="28901" y="14730"/>
                  </a:lnTo>
                  <a:lnTo>
                    <a:pt x="28698" y="15281"/>
                  </a:lnTo>
                  <a:lnTo>
                    <a:pt x="28809" y="15796"/>
                  </a:lnTo>
                  <a:lnTo>
                    <a:pt x="28846" y="16109"/>
                  </a:lnTo>
                  <a:lnTo>
                    <a:pt x="28772" y="16844"/>
                  </a:lnTo>
                  <a:lnTo>
                    <a:pt x="28588" y="17488"/>
                  </a:lnTo>
                  <a:lnTo>
                    <a:pt x="28368" y="17690"/>
                  </a:lnTo>
                  <a:lnTo>
                    <a:pt x="28147" y="18076"/>
                  </a:lnTo>
                  <a:lnTo>
                    <a:pt x="28110" y="18554"/>
                  </a:lnTo>
                  <a:lnTo>
                    <a:pt x="28423" y="18977"/>
                  </a:lnTo>
                  <a:lnTo>
                    <a:pt x="28993" y="19289"/>
                  </a:lnTo>
                  <a:lnTo>
                    <a:pt x="29140" y="19638"/>
                  </a:lnTo>
                  <a:lnTo>
                    <a:pt x="29250" y="20392"/>
                  </a:lnTo>
                  <a:lnTo>
                    <a:pt x="29140" y="21091"/>
                  </a:lnTo>
                  <a:lnTo>
                    <a:pt x="28993" y="21348"/>
                  </a:lnTo>
                  <a:lnTo>
                    <a:pt x="28625" y="21293"/>
                  </a:lnTo>
                  <a:cubicBezTo>
                    <a:pt x="28625" y="21293"/>
                    <a:pt x="28496" y="21036"/>
                    <a:pt x="28459" y="20962"/>
                  </a:cubicBezTo>
                  <a:cubicBezTo>
                    <a:pt x="28441" y="20889"/>
                    <a:pt x="28423" y="20668"/>
                    <a:pt x="28423" y="20668"/>
                  </a:cubicBezTo>
                  <a:lnTo>
                    <a:pt x="28404" y="20153"/>
                  </a:lnTo>
                  <a:lnTo>
                    <a:pt x="28441" y="19786"/>
                  </a:lnTo>
                  <a:lnTo>
                    <a:pt x="28129" y="19455"/>
                  </a:lnTo>
                  <a:lnTo>
                    <a:pt x="27834" y="19455"/>
                  </a:lnTo>
                  <a:lnTo>
                    <a:pt x="27706" y="19804"/>
                  </a:lnTo>
                  <a:lnTo>
                    <a:pt x="27761" y="20392"/>
                  </a:lnTo>
                  <a:lnTo>
                    <a:pt x="27614" y="20484"/>
                  </a:lnTo>
                  <a:lnTo>
                    <a:pt x="27375" y="20135"/>
                  </a:lnTo>
                  <a:cubicBezTo>
                    <a:pt x="27375" y="20135"/>
                    <a:pt x="27393" y="19657"/>
                    <a:pt x="27393" y="19491"/>
                  </a:cubicBezTo>
                  <a:cubicBezTo>
                    <a:pt x="27393" y="19326"/>
                    <a:pt x="27448" y="19069"/>
                    <a:pt x="27448" y="19069"/>
                  </a:cubicBezTo>
                  <a:lnTo>
                    <a:pt x="27191" y="18738"/>
                  </a:lnTo>
                  <a:lnTo>
                    <a:pt x="26823" y="18830"/>
                  </a:lnTo>
                  <a:lnTo>
                    <a:pt x="26584" y="19308"/>
                  </a:lnTo>
                  <a:cubicBezTo>
                    <a:pt x="26584" y="19308"/>
                    <a:pt x="26566" y="19142"/>
                    <a:pt x="26566" y="19069"/>
                  </a:cubicBezTo>
                  <a:cubicBezTo>
                    <a:pt x="26566" y="18977"/>
                    <a:pt x="26437" y="18774"/>
                    <a:pt x="26437" y="18774"/>
                  </a:cubicBezTo>
                  <a:lnTo>
                    <a:pt x="26327" y="18682"/>
                  </a:lnTo>
                  <a:lnTo>
                    <a:pt x="26125" y="18682"/>
                  </a:lnTo>
                  <a:lnTo>
                    <a:pt x="26088" y="18977"/>
                  </a:lnTo>
                  <a:lnTo>
                    <a:pt x="25775" y="18609"/>
                  </a:lnTo>
                  <a:lnTo>
                    <a:pt x="25242" y="18168"/>
                  </a:lnTo>
                  <a:lnTo>
                    <a:pt x="24911" y="18094"/>
                  </a:lnTo>
                  <a:lnTo>
                    <a:pt x="24727" y="18443"/>
                  </a:lnTo>
                  <a:lnTo>
                    <a:pt x="24819" y="18830"/>
                  </a:lnTo>
                  <a:lnTo>
                    <a:pt x="25187" y="19473"/>
                  </a:lnTo>
                  <a:lnTo>
                    <a:pt x="25683" y="19933"/>
                  </a:lnTo>
                  <a:lnTo>
                    <a:pt x="25922" y="20521"/>
                  </a:lnTo>
                  <a:lnTo>
                    <a:pt x="25591" y="20429"/>
                  </a:lnTo>
                  <a:lnTo>
                    <a:pt x="25352" y="20153"/>
                  </a:lnTo>
                  <a:lnTo>
                    <a:pt x="25261" y="19988"/>
                  </a:lnTo>
                  <a:lnTo>
                    <a:pt x="24893" y="19896"/>
                  </a:lnTo>
                  <a:lnTo>
                    <a:pt x="24672" y="20116"/>
                  </a:lnTo>
                  <a:lnTo>
                    <a:pt x="24544" y="20650"/>
                  </a:lnTo>
                  <a:lnTo>
                    <a:pt x="24930" y="21091"/>
                  </a:lnTo>
                  <a:lnTo>
                    <a:pt x="25647" y="21440"/>
                  </a:lnTo>
                  <a:lnTo>
                    <a:pt x="26198" y="21569"/>
                  </a:lnTo>
                  <a:lnTo>
                    <a:pt x="26125" y="21826"/>
                  </a:lnTo>
                  <a:lnTo>
                    <a:pt x="25849" y="21771"/>
                  </a:lnTo>
                  <a:lnTo>
                    <a:pt x="25591" y="21808"/>
                  </a:lnTo>
                  <a:lnTo>
                    <a:pt x="25481" y="22010"/>
                  </a:lnTo>
                  <a:cubicBezTo>
                    <a:pt x="25481" y="22010"/>
                    <a:pt x="25518" y="22323"/>
                    <a:pt x="25536" y="22359"/>
                  </a:cubicBezTo>
                  <a:cubicBezTo>
                    <a:pt x="25555" y="22415"/>
                    <a:pt x="25849" y="22598"/>
                    <a:pt x="25849" y="22598"/>
                  </a:cubicBezTo>
                  <a:lnTo>
                    <a:pt x="26327" y="22764"/>
                  </a:lnTo>
                  <a:lnTo>
                    <a:pt x="27025" y="22543"/>
                  </a:lnTo>
                  <a:lnTo>
                    <a:pt x="27375" y="22635"/>
                  </a:lnTo>
                  <a:lnTo>
                    <a:pt x="28018" y="23187"/>
                  </a:lnTo>
                  <a:lnTo>
                    <a:pt x="28404" y="23830"/>
                  </a:lnTo>
                  <a:lnTo>
                    <a:pt x="28220" y="24014"/>
                  </a:lnTo>
                  <a:cubicBezTo>
                    <a:pt x="28220" y="24014"/>
                    <a:pt x="27798" y="23940"/>
                    <a:pt x="27687" y="23922"/>
                  </a:cubicBezTo>
                  <a:cubicBezTo>
                    <a:pt x="27595" y="23904"/>
                    <a:pt x="27301" y="23867"/>
                    <a:pt x="27301" y="23867"/>
                  </a:cubicBezTo>
                  <a:lnTo>
                    <a:pt x="27301" y="23867"/>
                  </a:lnTo>
                  <a:lnTo>
                    <a:pt x="27338" y="24198"/>
                  </a:lnTo>
                  <a:lnTo>
                    <a:pt x="27669" y="24290"/>
                  </a:lnTo>
                  <a:lnTo>
                    <a:pt x="27834" y="24602"/>
                  </a:lnTo>
                  <a:lnTo>
                    <a:pt x="28625" y="24768"/>
                  </a:lnTo>
                  <a:lnTo>
                    <a:pt x="29029" y="24823"/>
                  </a:lnTo>
                  <a:lnTo>
                    <a:pt x="29232" y="25172"/>
                  </a:lnTo>
                  <a:lnTo>
                    <a:pt x="29085" y="25503"/>
                  </a:lnTo>
                  <a:lnTo>
                    <a:pt x="29048" y="25338"/>
                  </a:lnTo>
                  <a:cubicBezTo>
                    <a:pt x="29048" y="25338"/>
                    <a:pt x="28827" y="25117"/>
                    <a:pt x="28790" y="25099"/>
                  </a:cubicBezTo>
                  <a:cubicBezTo>
                    <a:pt x="28786" y="25097"/>
                    <a:pt x="28781" y="25097"/>
                    <a:pt x="28774" y="25097"/>
                  </a:cubicBezTo>
                  <a:cubicBezTo>
                    <a:pt x="28697" y="25097"/>
                    <a:pt x="28478" y="25191"/>
                    <a:pt x="28478" y="25191"/>
                  </a:cubicBezTo>
                  <a:lnTo>
                    <a:pt x="28459" y="25521"/>
                  </a:lnTo>
                  <a:lnTo>
                    <a:pt x="28404" y="25981"/>
                  </a:lnTo>
                  <a:cubicBezTo>
                    <a:pt x="28404" y="25981"/>
                    <a:pt x="28276" y="25908"/>
                    <a:pt x="28239" y="25871"/>
                  </a:cubicBezTo>
                  <a:cubicBezTo>
                    <a:pt x="28184" y="25834"/>
                    <a:pt x="27669" y="25613"/>
                    <a:pt x="27669" y="25613"/>
                  </a:cubicBezTo>
                  <a:cubicBezTo>
                    <a:pt x="27669" y="25613"/>
                    <a:pt x="27546" y="25622"/>
                    <a:pt x="27443" y="25622"/>
                  </a:cubicBezTo>
                  <a:cubicBezTo>
                    <a:pt x="27391" y="25622"/>
                    <a:pt x="27344" y="25620"/>
                    <a:pt x="27320" y="25613"/>
                  </a:cubicBezTo>
                  <a:cubicBezTo>
                    <a:pt x="27316" y="25613"/>
                    <a:pt x="27313" y="25612"/>
                    <a:pt x="27310" y="25612"/>
                  </a:cubicBezTo>
                  <a:cubicBezTo>
                    <a:pt x="27238" y="25612"/>
                    <a:pt x="27154" y="25797"/>
                    <a:pt x="27154" y="25797"/>
                  </a:cubicBezTo>
                  <a:lnTo>
                    <a:pt x="27228" y="26110"/>
                  </a:lnTo>
                  <a:lnTo>
                    <a:pt x="27687" y="26349"/>
                  </a:lnTo>
                  <a:lnTo>
                    <a:pt x="27706" y="26386"/>
                  </a:lnTo>
                  <a:lnTo>
                    <a:pt x="27025" y="26864"/>
                  </a:lnTo>
                  <a:lnTo>
                    <a:pt x="27025" y="26864"/>
                  </a:lnTo>
                  <a:lnTo>
                    <a:pt x="27081" y="26496"/>
                  </a:lnTo>
                  <a:lnTo>
                    <a:pt x="27007" y="26183"/>
                  </a:lnTo>
                  <a:lnTo>
                    <a:pt x="26842" y="26073"/>
                  </a:lnTo>
                  <a:lnTo>
                    <a:pt x="26676" y="26238"/>
                  </a:lnTo>
                  <a:lnTo>
                    <a:pt x="26492" y="26147"/>
                  </a:lnTo>
                  <a:cubicBezTo>
                    <a:pt x="26492" y="26147"/>
                    <a:pt x="26603" y="25632"/>
                    <a:pt x="26621" y="25540"/>
                  </a:cubicBezTo>
                  <a:cubicBezTo>
                    <a:pt x="26639" y="25448"/>
                    <a:pt x="26639" y="24676"/>
                    <a:pt x="26658" y="24621"/>
                  </a:cubicBezTo>
                  <a:cubicBezTo>
                    <a:pt x="26658" y="24566"/>
                    <a:pt x="26713" y="24143"/>
                    <a:pt x="26713" y="24143"/>
                  </a:cubicBezTo>
                  <a:cubicBezTo>
                    <a:pt x="26713" y="24143"/>
                    <a:pt x="26345" y="23757"/>
                    <a:pt x="26290" y="23683"/>
                  </a:cubicBezTo>
                  <a:cubicBezTo>
                    <a:pt x="26235" y="23628"/>
                    <a:pt x="26033" y="23554"/>
                    <a:pt x="26033" y="23554"/>
                  </a:cubicBezTo>
                  <a:lnTo>
                    <a:pt x="25683" y="23701"/>
                  </a:lnTo>
                  <a:lnTo>
                    <a:pt x="25720" y="24198"/>
                  </a:lnTo>
                  <a:lnTo>
                    <a:pt x="25720" y="24492"/>
                  </a:lnTo>
                  <a:lnTo>
                    <a:pt x="25500" y="24621"/>
                  </a:lnTo>
                  <a:lnTo>
                    <a:pt x="25242" y="24492"/>
                  </a:lnTo>
                  <a:cubicBezTo>
                    <a:pt x="25242" y="24492"/>
                    <a:pt x="25187" y="24124"/>
                    <a:pt x="25205" y="24069"/>
                  </a:cubicBezTo>
                  <a:cubicBezTo>
                    <a:pt x="25224" y="24032"/>
                    <a:pt x="25058" y="23610"/>
                    <a:pt x="25058" y="23573"/>
                  </a:cubicBezTo>
                  <a:cubicBezTo>
                    <a:pt x="25040" y="23536"/>
                    <a:pt x="24948" y="23260"/>
                    <a:pt x="24930" y="23187"/>
                  </a:cubicBezTo>
                  <a:cubicBezTo>
                    <a:pt x="24893" y="23132"/>
                    <a:pt x="24801" y="22635"/>
                    <a:pt x="24801" y="22635"/>
                  </a:cubicBezTo>
                  <a:lnTo>
                    <a:pt x="24635" y="22396"/>
                  </a:lnTo>
                  <a:lnTo>
                    <a:pt x="24286" y="22378"/>
                  </a:lnTo>
                  <a:lnTo>
                    <a:pt x="23900" y="22819"/>
                  </a:lnTo>
                  <a:lnTo>
                    <a:pt x="24084" y="23279"/>
                  </a:lnTo>
                  <a:lnTo>
                    <a:pt x="24213" y="23904"/>
                  </a:lnTo>
                  <a:lnTo>
                    <a:pt x="23937" y="23849"/>
                  </a:lnTo>
                  <a:lnTo>
                    <a:pt x="23624" y="23775"/>
                  </a:lnTo>
                  <a:lnTo>
                    <a:pt x="23588" y="23959"/>
                  </a:lnTo>
                  <a:lnTo>
                    <a:pt x="23937" y="24363"/>
                  </a:lnTo>
                  <a:lnTo>
                    <a:pt x="24176" y="24731"/>
                  </a:lnTo>
                  <a:lnTo>
                    <a:pt x="24213" y="24933"/>
                  </a:lnTo>
                  <a:lnTo>
                    <a:pt x="24213" y="24933"/>
                  </a:lnTo>
                  <a:lnTo>
                    <a:pt x="23845" y="24915"/>
                  </a:lnTo>
                  <a:lnTo>
                    <a:pt x="23422" y="24602"/>
                  </a:lnTo>
                  <a:lnTo>
                    <a:pt x="23238" y="24786"/>
                  </a:lnTo>
                  <a:lnTo>
                    <a:pt x="23238" y="25209"/>
                  </a:lnTo>
                  <a:lnTo>
                    <a:pt x="23569" y="25632"/>
                  </a:lnTo>
                  <a:lnTo>
                    <a:pt x="24635" y="25889"/>
                  </a:lnTo>
                  <a:lnTo>
                    <a:pt x="25077" y="26165"/>
                  </a:lnTo>
                  <a:lnTo>
                    <a:pt x="25739" y="27672"/>
                  </a:lnTo>
                  <a:lnTo>
                    <a:pt x="24911" y="27672"/>
                  </a:lnTo>
                  <a:lnTo>
                    <a:pt x="24893" y="27636"/>
                  </a:lnTo>
                  <a:lnTo>
                    <a:pt x="24672" y="27599"/>
                  </a:lnTo>
                  <a:lnTo>
                    <a:pt x="24654" y="27672"/>
                  </a:lnTo>
                  <a:lnTo>
                    <a:pt x="23110" y="27672"/>
                  </a:lnTo>
                  <a:lnTo>
                    <a:pt x="23110" y="26036"/>
                  </a:lnTo>
                  <a:cubicBezTo>
                    <a:pt x="23110" y="26036"/>
                    <a:pt x="23110" y="25191"/>
                    <a:pt x="21933" y="23922"/>
                  </a:cubicBezTo>
                  <a:cubicBezTo>
                    <a:pt x="21007" y="22939"/>
                    <a:pt x="20113" y="22828"/>
                    <a:pt x="19759" y="22828"/>
                  </a:cubicBezTo>
                  <a:cubicBezTo>
                    <a:pt x="19656" y="22828"/>
                    <a:pt x="19598" y="22837"/>
                    <a:pt x="19598" y="22837"/>
                  </a:cubicBezTo>
                  <a:lnTo>
                    <a:pt x="17190" y="22837"/>
                  </a:lnTo>
                  <a:lnTo>
                    <a:pt x="13347" y="21937"/>
                  </a:lnTo>
                  <a:cubicBezTo>
                    <a:pt x="13347" y="21937"/>
                    <a:pt x="12465" y="21109"/>
                    <a:pt x="11711" y="20374"/>
                  </a:cubicBezTo>
                  <a:cubicBezTo>
                    <a:pt x="11766" y="20282"/>
                    <a:pt x="11822" y="20208"/>
                    <a:pt x="11895" y="20135"/>
                  </a:cubicBezTo>
                  <a:cubicBezTo>
                    <a:pt x="11895" y="20135"/>
                    <a:pt x="11895" y="20116"/>
                    <a:pt x="11895" y="20116"/>
                  </a:cubicBezTo>
                  <a:cubicBezTo>
                    <a:pt x="12116" y="19951"/>
                    <a:pt x="12336" y="19786"/>
                    <a:pt x="12575" y="19657"/>
                  </a:cubicBezTo>
                  <a:cubicBezTo>
                    <a:pt x="12778" y="19510"/>
                    <a:pt x="13017" y="19381"/>
                    <a:pt x="13237" y="19252"/>
                  </a:cubicBezTo>
                  <a:cubicBezTo>
                    <a:pt x="13531" y="19087"/>
                    <a:pt x="13807" y="18921"/>
                    <a:pt x="14101" y="18738"/>
                  </a:cubicBezTo>
                  <a:cubicBezTo>
                    <a:pt x="14156" y="18738"/>
                    <a:pt x="14193" y="18719"/>
                    <a:pt x="14248" y="18719"/>
                  </a:cubicBezTo>
                  <a:cubicBezTo>
                    <a:pt x="14359" y="18719"/>
                    <a:pt x="14487" y="18701"/>
                    <a:pt x="14616" y="18701"/>
                  </a:cubicBezTo>
                  <a:cubicBezTo>
                    <a:pt x="15278" y="18664"/>
                    <a:pt x="15940" y="18627"/>
                    <a:pt x="16601" y="18407"/>
                  </a:cubicBezTo>
                  <a:cubicBezTo>
                    <a:pt x="16712" y="18370"/>
                    <a:pt x="16822" y="18333"/>
                    <a:pt x="16951" y="18296"/>
                  </a:cubicBezTo>
                  <a:cubicBezTo>
                    <a:pt x="17649" y="18094"/>
                    <a:pt x="18532" y="17818"/>
                    <a:pt x="18881" y="17193"/>
                  </a:cubicBezTo>
                  <a:cubicBezTo>
                    <a:pt x="18936" y="17101"/>
                    <a:pt x="18900" y="16991"/>
                    <a:pt x="18808" y="16936"/>
                  </a:cubicBezTo>
                  <a:cubicBezTo>
                    <a:pt x="18778" y="16918"/>
                    <a:pt x="18747" y="16910"/>
                    <a:pt x="18717" y="16910"/>
                  </a:cubicBezTo>
                  <a:cubicBezTo>
                    <a:pt x="18653" y="16910"/>
                    <a:pt x="18594" y="16947"/>
                    <a:pt x="18569" y="17010"/>
                  </a:cubicBezTo>
                  <a:cubicBezTo>
                    <a:pt x="18274" y="17506"/>
                    <a:pt x="17484" y="17763"/>
                    <a:pt x="16840" y="17947"/>
                  </a:cubicBezTo>
                  <a:cubicBezTo>
                    <a:pt x="16712" y="17984"/>
                    <a:pt x="16601" y="18021"/>
                    <a:pt x="16491" y="18057"/>
                  </a:cubicBezTo>
                  <a:cubicBezTo>
                    <a:pt x="15921" y="18241"/>
                    <a:pt x="15315" y="18296"/>
                    <a:pt x="14726" y="18333"/>
                  </a:cubicBezTo>
                  <a:cubicBezTo>
                    <a:pt x="15498" y="17874"/>
                    <a:pt x="16234" y="17340"/>
                    <a:pt x="16932" y="16807"/>
                  </a:cubicBezTo>
                  <a:cubicBezTo>
                    <a:pt x="16969" y="16807"/>
                    <a:pt x="16988" y="16789"/>
                    <a:pt x="17006" y="16789"/>
                  </a:cubicBezTo>
                  <a:cubicBezTo>
                    <a:pt x="17355" y="16697"/>
                    <a:pt x="17705" y="16605"/>
                    <a:pt x="18035" y="16421"/>
                  </a:cubicBezTo>
                  <a:cubicBezTo>
                    <a:pt x="19194" y="15778"/>
                    <a:pt x="20646" y="14895"/>
                    <a:pt x="21510" y="13664"/>
                  </a:cubicBezTo>
                  <a:cubicBezTo>
                    <a:pt x="22264" y="12560"/>
                    <a:pt x="22576" y="11329"/>
                    <a:pt x="22871" y="10115"/>
                  </a:cubicBezTo>
                  <a:cubicBezTo>
                    <a:pt x="23091" y="9251"/>
                    <a:pt x="23330" y="8350"/>
                    <a:pt x="23716" y="7542"/>
                  </a:cubicBezTo>
                  <a:cubicBezTo>
                    <a:pt x="23753" y="7450"/>
                    <a:pt x="23716" y="7339"/>
                    <a:pt x="23624" y="7303"/>
                  </a:cubicBezTo>
                  <a:cubicBezTo>
                    <a:pt x="23595" y="7285"/>
                    <a:pt x="23564" y="7277"/>
                    <a:pt x="23533" y="7277"/>
                  </a:cubicBezTo>
                  <a:cubicBezTo>
                    <a:pt x="23469" y="7277"/>
                    <a:pt x="23410" y="7314"/>
                    <a:pt x="23385" y="7376"/>
                  </a:cubicBezTo>
                  <a:cubicBezTo>
                    <a:pt x="22981" y="8240"/>
                    <a:pt x="22742" y="9141"/>
                    <a:pt x="22521" y="10023"/>
                  </a:cubicBezTo>
                  <a:cubicBezTo>
                    <a:pt x="22209" y="11255"/>
                    <a:pt x="21915" y="12413"/>
                    <a:pt x="21198" y="13443"/>
                  </a:cubicBezTo>
                  <a:cubicBezTo>
                    <a:pt x="20389" y="14620"/>
                    <a:pt x="18991" y="15484"/>
                    <a:pt x="17852" y="16090"/>
                  </a:cubicBezTo>
                  <a:cubicBezTo>
                    <a:pt x="17907" y="16054"/>
                    <a:pt x="17962" y="16017"/>
                    <a:pt x="18017" y="15980"/>
                  </a:cubicBezTo>
                  <a:lnTo>
                    <a:pt x="18238" y="15796"/>
                  </a:lnTo>
                  <a:cubicBezTo>
                    <a:pt x="18881" y="15300"/>
                    <a:pt x="19414" y="14730"/>
                    <a:pt x="20003" y="14105"/>
                  </a:cubicBezTo>
                  <a:cubicBezTo>
                    <a:pt x="20076" y="14031"/>
                    <a:pt x="20168" y="13939"/>
                    <a:pt x="20260" y="13847"/>
                  </a:cubicBezTo>
                  <a:cubicBezTo>
                    <a:pt x="20517" y="13608"/>
                    <a:pt x="20793" y="13333"/>
                    <a:pt x="20940" y="13057"/>
                  </a:cubicBezTo>
                  <a:cubicBezTo>
                    <a:pt x="20977" y="12965"/>
                    <a:pt x="20940" y="12855"/>
                    <a:pt x="20848" y="12799"/>
                  </a:cubicBezTo>
                  <a:cubicBezTo>
                    <a:pt x="20825" y="12790"/>
                    <a:pt x="20800" y="12785"/>
                    <a:pt x="20775" y="12785"/>
                  </a:cubicBezTo>
                  <a:cubicBezTo>
                    <a:pt x="20704" y="12785"/>
                    <a:pt x="20637" y="12823"/>
                    <a:pt x="20609" y="12891"/>
                  </a:cubicBezTo>
                  <a:cubicBezTo>
                    <a:pt x="20499" y="13112"/>
                    <a:pt x="20242" y="13351"/>
                    <a:pt x="20003" y="13572"/>
                  </a:cubicBezTo>
                  <a:cubicBezTo>
                    <a:pt x="19911" y="13682"/>
                    <a:pt x="19800" y="13774"/>
                    <a:pt x="19727" y="13866"/>
                  </a:cubicBezTo>
                  <a:cubicBezTo>
                    <a:pt x="19690" y="13884"/>
                    <a:pt x="19672" y="13921"/>
                    <a:pt x="19635" y="13958"/>
                  </a:cubicBezTo>
                  <a:cubicBezTo>
                    <a:pt x="20573" y="12781"/>
                    <a:pt x="21455" y="11421"/>
                    <a:pt x="22227" y="9968"/>
                  </a:cubicBezTo>
                  <a:cubicBezTo>
                    <a:pt x="22264" y="9876"/>
                    <a:pt x="22227" y="9766"/>
                    <a:pt x="22135" y="9729"/>
                  </a:cubicBezTo>
                  <a:cubicBezTo>
                    <a:pt x="22112" y="9712"/>
                    <a:pt x="22084" y="9703"/>
                    <a:pt x="22056" y="9703"/>
                  </a:cubicBezTo>
                  <a:cubicBezTo>
                    <a:pt x="21997" y="9703"/>
                    <a:pt x="21934" y="9740"/>
                    <a:pt x="21896" y="9803"/>
                  </a:cubicBezTo>
                  <a:cubicBezTo>
                    <a:pt x="20536" y="12377"/>
                    <a:pt x="18808" y="14638"/>
                    <a:pt x="17024" y="16145"/>
                  </a:cubicBezTo>
                  <a:cubicBezTo>
                    <a:pt x="16859" y="16274"/>
                    <a:pt x="16693" y="16421"/>
                    <a:pt x="16528" y="16550"/>
                  </a:cubicBezTo>
                  <a:cubicBezTo>
                    <a:pt x="16491" y="16550"/>
                    <a:pt x="16454" y="16568"/>
                    <a:pt x="16418" y="16568"/>
                  </a:cubicBezTo>
                  <a:cubicBezTo>
                    <a:pt x="16032" y="16697"/>
                    <a:pt x="15627" y="16862"/>
                    <a:pt x="15241" y="17010"/>
                  </a:cubicBezTo>
                  <a:cubicBezTo>
                    <a:pt x="15112" y="17065"/>
                    <a:pt x="14965" y="17120"/>
                    <a:pt x="14837" y="17175"/>
                  </a:cubicBezTo>
                  <a:lnTo>
                    <a:pt x="15112" y="16954"/>
                  </a:lnTo>
                  <a:cubicBezTo>
                    <a:pt x="15995" y="16256"/>
                    <a:pt x="16822" y="15612"/>
                    <a:pt x="17594" y="14730"/>
                  </a:cubicBezTo>
                  <a:cubicBezTo>
                    <a:pt x="19157" y="12928"/>
                    <a:pt x="20573" y="10814"/>
                    <a:pt x="21988" y="8075"/>
                  </a:cubicBezTo>
                  <a:cubicBezTo>
                    <a:pt x="22043" y="8001"/>
                    <a:pt x="22007" y="7872"/>
                    <a:pt x="21915" y="7836"/>
                  </a:cubicBezTo>
                  <a:cubicBezTo>
                    <a:pt x="21885" y="7818"/>
                    <a:pt x="21854" y="7810"/>
                    <a:pt x="21824" y="7810"/>
                  </a:cubicBezTo>
                  <a:cubicBezTo>
                    <a:pt x="21760" y="7810"/>
                    <a:pt x="21701" y="7847"/>
                    <a:pt x="21676" y="7909"/>
                  </a:cubicBezTo>
                  <a:cubicBezTo>
                    <a:pt x="20260" y="10612"/>
                    <a:pt x="18863" y="12708"/>
                    <a:pt x="17318" y="14491"/>
                  </a:cubicBezTo>
                  <a:cubicBezTo>
                    <a:pt x="16565" y="15355"/>
                    <a:pt x="15756" y="15980"/>
                    <a:pt x="14892" y="16660"/>
                  </a:cubicBezTo>
                  <a:lnTo>
                    <a:pt x="14598" y="16881"/>
                  </a:lnTo>
                  <a:cubicBezTo>
                    <a:pt x="14469" y="16973"/>
                    <a:pt x="14359" y="17065"/>
                    <a:pt x="14230" y="17157"/>
                  </a:cubicBezTo>
                  <a:cubicBezTo>
                    <a:pt x="14542" y="16752"/>
                    <a:pt x="14873" y="16348"/>
                    <a:pt x="15204" y="15962"/>
                  </a:cubicBezTo>
                  <a:cubicBezTo>
                    <a:pt x="17153" y="13811"/>
                    <a:pt x="18513" y="11347"/>
                    <a:pt x="19745" y="8994"/>
                  </a:cubicBezTo>
                  <a:cubicBezTo>
                    <a:pt x="19782" y="8920"/>
                    <a:pt x="19764" y="8810"/>
                    <a:pt x="19672" y="8755"/>
                  </a:cubicBezTo>
                  <a:cubicBezTo>
                    <a:pt x="19642" y="8737"/>
                    <a:pt x="19611" y="8729"/>
                    <a:pt x="19580" y="8729"/>
                  </a:cubicBezTo>
                  <a:cubicBezTo>
                    <a:pt x="19515" y="8729"/>
                    <a:pt x="19452" y="8766"/>
                    <a:pt x="19414" y="8828"/>
                  </a:cubicBezTo>
                  <a:cubicBezTo>
                    <a:pt x="18330" y="10906"/>
                    <a:pt x="17135" y="13075"/>
                    <a:pt x="15535" y="15024"/>
                  </a:cubicBezTo>
                  <a:cubicBezTo>
                    <a:pt x="15921" y="14289"/>
                    <a:pt x="16326" y="13535"/>
                    <a:pt x="16693" y="12818"/>
                  </a:cubicBezTo>
                  <a:cubicBezTo>
                    <a:pt x="16896" y="12450"/>
                    <a:pt x="17079" y="12082"/>
                    <a:pt x="17263" y="11715"/>
                  </a:cubicBezTo>
                  <a:cubicBezTo>
                    <a:pt x="17521" y="11255"/>
                    <a:pt x="17705" y="10777"/>
                    <a:pt x="17907" y="10336"/>
                  </a:cubicBezTo>
                  <a:cubicBezTo>
                    <a:pt x="17944" y="10244"/>
                    <a:pt x="17980" y="10171"/>
                    <a:pt x="17999" y="10079"/>
                  </a:cubicBezTo>
                  <a:cubicBezTo>
                    <a:pt x="18146" y="9913"/>
                    <a:pt x="18293" y="9748"/>
                    <a:pt x="18422" y="9564"/>
                  </a:cubicBezTo>
                  <a:cubicBezTo>
                    <a:pt x="18881" y="9012"/>
                    <a:pt x="19341" y="8442"/>
                    <a:pt x="19653" y="7781"/>
                  </a:cubicBezTo>
                  <a:cubicBezTo>
                    <a:pt x="19708" y="7689"/>
                    <a:pt x="19672" y="7597"/>
                    <a:pt x="19580" y="7542"/>
                  </a:cubicBezTo>
                  <a:cubicBezTo>
                    <a:pt x="19556" y="7532"/>
                    <a:pt x="19531" y="7527"/>
                    <a:pt x="19506" y="7527"/>
                  </a:cubicBezTo>
                  <a:cubicBezTo>
                    <a:pt x="19435" y="7527"/>
                    <a:pt x="19363" y="7565"/>
                    <a:pt x="19322" y="7633"/>
                  </a:cubicBezTo>
                  <a:cubicBezTo>
                    <a:pt x="19120" y="8093"/>
                    <a:pt x="18826" y="8498"/>
                    <a:pt x="18495" y="8902"/>
                  </a:cubicBezTo>
                  <a:cubicBezTo>
                    <a:pt x="18605" y="8571"/>
                    <a:pt x="18697" y="8240"/>
                    <a:pt x="18789" y="7909"/>
                  </a:cubicBezTo>
                  <a:cubicBezTo>
                    <a:pt x="18844" y="7689"/>
                    <a:pt x="18900" y="7486"/>
                    <a:pt x="18973" y="7266"/>
                  </a:cubicBezTo>
                  <a:cubicBezTo>
                    <a:pt x="19028" y="7064"/>
                    <a:pt x="19083" y="6843"/>
                    <a:pt x="19120" y="6641"/>
                  </a:cubicBezTo>
                  <a:cubicBezTo>
                    <a:pt x="19194" y="6273"/>
                    <a:pt x="19267" y="5905"/>
                    <a:pt x="19414" y="5630"/>
                  </a:cubicBezTo>
                  <a:cubicBezTo>
                    <a:pt x="19469" y="5538"/>
                    <a:pt x="19433" y="5427"/>
                    <a:pt x="19341" y="5372"/>
                  </a:cubicBezTo>
                  <a:cubicBezTo>
                    <a:pt x="19312" y="5361"/>
                    <a:pt x="19281" y="5354"/>
                    <a:pt x="19250" y="5354"/>
                  </a:cubicBezTo>
                  <a:cubicBezTo>
                    <a:pt x="19185" y="5354"/>
                    <a:pt x="19121" y="5383"/>
                    <a:pt x="19083" y="5446"/>
                  </a:cubicBezTo>
                  <a:cubicBezTo>
                    <a:pt x="18918" y="5777"/>
                    <a:pt x="18826" y="6181"/>
                    <a:pt x="18752" y="6567"/>
                  </a:cubicBezTo>
                  <a:cubicBezTo>
                    <a:pt x="18716" y="6788"/>
                    <a:pt x="18679" y="6990"/>
                    <a:pt x="18624" y="7155"/>
                  </a:cubicBezTo>
                  <a:cubicBezTo>
                    <a:pt x="18550" y="7376"/>
                    <a:pt x="18495" y="7597"/>
                    <a:pt x="18440" y="7817"/>
                  </a:cubicBezTo>
                  <a:cubicBezTo>
                    <a:pt x="18293" y="8350"/>
                    <a:pt x="18146" y="8847"/>
                    <a:pt x="17925" y="9362"/>
                  </a:cubicBezTo>
                  <a:cubicBezTo>
                    <a:pt x="17833" y="9545"/>
                    <a:pt x="17760" y="9711"/>
                    <a:pt x="17686" y="9895"/>
                  </a:cubicBezTo>
                  <a:cubicBezTo>
                    <a:pt x="17484" y="10171"/>
                    <a:pt x="17282" y="10428"/>
                    <a:pt x="17098" y="10722"/>
                  </a:cubicBezTo>
                  <a:cubicBezTo>
                    <a:pt x="16693" y="11439"/>
                    <a:pt x="16197" y="12064"/>
                    <a:pt x="15682" y="12671"/>
                  </a:cubicBezTo>
                  <a:cubicBezTo>
                    <a:pt x="15719" y="12616"/>
                    <a:pt x="15756" y="12542"/>
                    <a:pt x="15793" y="12469"/>
                  </a:cubicBezTo>
                  <a:cubicBezTo>
                    <a:pt x="16252" y="11660"/>
                    <a:pt x="16749" y="10832"/>
                    <a:pt x="17190" y="9987"/>
                  </a:cubicBezTo>
                  <a:cubicBezTo>
                    <a:pt x="17227" y="9895"/>
                    <a:pt x="17190" y="9784"/>
                    <a:pt x="17098" y="9729"/>
                  </a:cubicBezTo>
                  <a:cubicBezTo>
                    <a:pt x="17074" y="9720"/>
                    <a:pt x="17049" y="9715"/>
                    <a:pt x="17025" y="9715"/>
                  </a:cubicBezTo>
                  <a:cubicBezTo>
                    <a:pt x="16954" y="9715"/>
                    <a:pt x="16886" y="9753"/>
                    <a:pt x="16859" y="9821"/>
                  </a:cubicBezTo>
                  <a:cubicBezTo>
                    <a:pt x="16418" y="10649"/>
                    <a:pt x="15940" y="11476"/>
                    <a:pt x="15480" y="12285"/>
                  </a:cubicBezTo>
                  <a:cubicBezTo>
                    <a:pt x="15149" y="12855"/>
                    <a:pt x="14818" y="13425"/>
                    <a:pt x="14506" y="14013"/>
                  </a:cubicBezTo>
                  <a:cubicBezTo>
                    <a:pt x="14377" y="14160"/>
                    <a:pt x="14248" y="14289"/>
                    <a:pt x="14138" y="14417"/>
                  </a:cubicBezTo>
                  <a:cubicBezTo>
                    <a:pt x="13733" y="14895"/>
                    <a:pt x="13329" y="15355"/>
                    <a:pt x="12925" y="15796"/>
                  </a:cubicBezTo>
                  <a:cubicBezTo>
                    <a:pt x="13366" y="14969"/>
                    <a:pt x="13844" y="14142"/>
                    <a:pt x="14322" y="13333"/>
                  </a:cubicBezTo>
                  <a:cubicBezTo>
                    <a:pt x="14855" y="12652"/>
                    <a:pt x="15333" y="11917"/>
                    <a:pt x="15774" y="11090"/>
                  </a:cubicBezTo>
                  <a:cubicBezTo>
                    <a:pt x="15940" y="10777"/>
                    <a:pt x="16087" y="10465"/>
                    <a:pt x="16252" y="10152"/>
                  </a:cubicBezTo>
                  <a:cubicBezTo>
                    <a:pt x="16565" y="9564"/>
                    <a:pt x="16877" y="8957"/>
                    <a:pt x="17208" y="8369"/>
                  </a:cubicBezTo>
                  <a:cubicBezTo>
                    <a:pt x="17282" y="8203"/>
                    <a:pt x="17392" y="8056"/>
                    <a:pt x="17502" y="7891"/>
                  </a:cubicBezTo>
                  <a:cubicBezTo>
                    <a:pt x="17649" y="7689"/>
                    <a:pt x="17815" y="7450"/>
                    <a:pt x="17925" y="7211"/>
                  </a:cubicBezTo>
                  <a:cubicBezTo>
                    <a:pt x="17962" y="7119"/>
                    <a:pt x="17925" y="7008"/>
                    <a:pt x="17833" y="6953"/>
                  </a:cubicBezTo>
                  <a:cubicBezTo>
                    <a:pt x="17809" y="6944"/>
                    <a:pt x="17785" y="6939"/>
                    <a:pt x="17760" y="6939"/>
                  </a:cubicBezTo>
                  <a:cubicBezTo>
                    <a:pt x="17688" y="6939"/>
                    <a:pt x="17617" y="6977"/>
                    <a:pt x="17576" y="7045"/>
                  </a:cubicBezTo>
                  <a:cubicBezTo>
                    <a:pt x="17484" y="7266"/>
                    <a:pt x="17337" y="7468"/>
                    <a:pt x="17190" y="7689"/>
                  </a:cubicBezTo>
                  <a:cubicBezTo>
                    <a:pt x="17079" y="7854"/>
                    <a:pt x="16969" y="8020"/>
                    <a:pt x="16877" y="8185"/>
                  </a:cubicBezTo>
                  <a:cubicBezTo>
                    <a:pt x="16785" y="8350"/>
                    <a:pt x="16693" y="8534"/>
                    <a:pt x="16583" y="8718"/>
                  </a:cubicBezTo>
                  <a:cubicBezTo>
                    <a:pt x="16546" y="8737"/>
                    <a:pt x="16528" y="8755"/>
                    <a:pt x="16510" y="8792"/>
                  </a:cubicBezTo>
                  <a:cubicBezTo>
                    <a:pt x="15884" y="9987"/>
                    <a:pt x="15167" y="11182"/>
                    <a:pt x="14487" y="12321"/>
                  </a:cubicBezTo>
                  <a:cubicBezTo>
                    <a:pt x="14340" y="12579"/>
                    <a:pt x="14175" y="12855"/>
                    <a:pt x="14009" y="13112"/>
                  </a:cubicBezTo>
                  <a:cubicBezTo>
                    <a:pt x="13678" y="13535"/>
                    <a:pt x="13311" y="13921"/>
                    <a:pt x="12906" y="14289"/>
                  </a:cubicBezTo>
                  <a:cubicBezTo>
                    <a:pt x="13311" y="13682"/>
                    <a:pt x="13697" y="13038"/>
                    <a:pt x="14028" y="12395"/>
                  </a:cubicBezTo>
                  <a:cubicBezTo>
                    <a:pt x="14138" y="12211"/>
                    <a:pt x="14230" y="12046"/>
                    <a:pt x="14322" y="11862"/>
                  </a:cubicBezTo>
                  <a:cubicBezTo>
                    <a:pt x="14818" y="10943"/>
                    <a:pt x="15333" y="9987"/>
                    <a:pt x="15572" y="8957"/>
                  </a:cubicBezTo>
                  <a:cubicBezTo>
                    <a:pt x="16105" y="8167"/>
                    <a:pt x="16675" y="7247"/>
                    <a:pt x="17227" y="6199"/>
                  </a:cubicBezTo>
                  <a:cubicBezTo>
                    <a:pt x="17282" y="6108"/>
                    <a:pt x="17245" y="5997"/>
                    <a:pt x="17153" y="5942"/>
                  </a:cubicBezTo>
                  <a:cubicBezTo>
                    <a:pt x="17128" y="5932"/>
                    <a:pt x="17102" y="5928"/>
                    <a:pt x="17077" y="5928"/>
                  </a:cubicBezTo>
                  <a:cubicBezTo>
                    <a:pt x="17007" y="5928"/>
                    <a:pt x="16941" y="5962"/>
                    <a:pt x="16914" y="6016"/>
                  </a:cubicBezTo>
                  <a:cubicBezTo>
                    <a:pt x="16528" y="6733"/>
                    <a:pt x="16160" y="7376"/>
                    <a:pt x="15774" y="7964"/>
                  </a:cubicBezTo>
                  <a:cubicBezTo>
                    <a:pt x="15940" y="7174"/>
                    <a:pt x="16160" y="6402"/>
                    <a:pt x="16381" y="5630"/>
                  </a:cubicBezTo>
                  <a:cubicBezTo>
                    <a:pt x="16436" y="5391"/>
                    <a:pt x="16510" y="5170"/>
                    <a:pt x="16565" y="4931"/>
                  </a:cubicBezTo>
                  <a:cubicBezTo>
                    <a:pt x="16657" y="4637"/>
                    <a:pt x="16693" y="4324"/>
                    <a:pt x="16730" y="4030"/>
                  </a:cubicBezTo>
                  <a:cubicBezTo>
                    <a:pt x="16785" y="3534"/>
                    <a:pt x="16840" y="3074"/>
                    <a:pt x="17098" y="2651"/>
                  </a:cubicBezTo>
                  <a:cubicBezTo>
                    <a:pt x="17153" y="2578"/>
                    <a:pt x="17135" y="2449"/>
                    <a:pt x="17043" y="2394"/>
                  </a:cubicBezTo>
                  <a:cubicBezTo>
                    <a:pt x="17012" y="2376"/>
                    <a:pt x="16979" y="2367"/>
                    <a:pt x="16947" y="2367"/>
                  </a:cubicBezTo>
                  <a:cubicBezTo>
                    <a:pt x="16883" y="2367"/>
                    <a:pt x="16822" y="2400"/>
                    <a:pt x="16785" y="2449"/>
                  </a:cubicBezTo>
                  <a:cubicBezTo>
                    <a:pt x="16473" y="2945"/>
                    <a:pt x="16418" y="3479"/>
                    <a:pt x="16362" y="3993"/>
                  </a:cubicBezTo>
                  <a:cubicBezTo>
                    <a:pt x="16326" y="4288"/>
                    <a:pt x="16289" y="4563"/>
                    <a:pt x="16215" y="4839"/>
                  </a:cubicBezTo>
                  <a:cubicBezTo>
                    <a:pt x="16160" y="5060"/>
                    <a:pt x="16087" y="5299"/>
                    <a:pt x="16013" y="5538"/>
                  </a:cubicBezTo>
                  <a:cubicBezTo>
                    <a:pt x="15756" y="6494"/>
                    <a:pt x="15480" y="7505"/>
                    <a:pt x="15296" y="8498"/>
                  </a:cubicBezTo>
                  <a:cubicBezTo>
                    <a:pt x="15278" y="8608"/>
                    <a:pt x="15259" y="8718"/>
                    <a:pt x="15241" y="8810"/>
                  </a:cubicBezTo>
                  <a:cubicBezTo>
                    <a:pt x="15149" y="8939"/>
                    <a:pt x="15076" y="9049"/>
                    <a:pt x="15002" y="9159"/>
                  </a:cubicBezTo>
                  <a:cubicBezTo>
                    <a:pt x="14855" y="9398"/>
                    <a:pt x="14671" y="9619"/>
                    <a:pt x="14487" y="9840"/>
                  </a:cubicBezTo>
                  <a:cubicBezTo>
                    <a:pt x="14359" y="10005"/>
                    <a:pt x="14230" y="10171"/>
                    <a:pt x="14101" y="10336"/>
                  </a:cubicBezTo>
                  <a:cubicBezTo>
                    <a:pt x="14138" y="10262"/>
                    <a:pt x="14156" y="10171"/>
                    <a:pt x="14193" y="10079"/>
                  </a:cubicBezTo>
                  <a:cubicBezTo>
                    <a:pt x="14469" y="9215"/>
                    <a:pt x="14671" y="8498"/>
                    <a:pt x="14781" y="7817"/>
                  </a:cubicBezTo>
                  <a:cubicBezTo>
                    <a:pt x="14818" y="7670"/>
                    <a:pt x="14837" y="7523"/>
                    <a:pt x="14855" y="7394"/>
                  </a:cubicBezTo>
                  <a:cubicBezTo>
                    <a:pt x="14892" y="7045"/>
                    <a:pt x="14928" y="6714"/>
                    <a:pt x="15112" y="6438"/>
                  </a:cubicBezTo>
                  <a:cubicBezTo>
                    <a:pt x="15167" y="6347"/>
                    <a:pt x="15149" y="6236"/>
                    <a:pt x="15057" y="6181"/>
                  </a:cubicBezTo>
                  <a:cubicBezTo>
                    <a:pt x="15030" y="6160"/>
                    <a:pt x="14997" y="6150"/>
                    <a:pt x="14963" y="6150"/>
                  </a:cubicBezTo>
                  <a:cubicBezTo>
                    <a:pt x="14906" y="6150"/>
                    <a:pt x="14846" y="6179"/>
                    <a:pt x="14800" y="6236"/>
                  </a:cubicBezTo>
                  <a:cubicBezTo>
                    <a:pt x="14579" y="6586"/>
                    <a:pt x="14524" y="6972"/>
                    <a:pt x="14487" y="7358"/>
                  </a:cubicBezTo>
                  <a:cubicBezTo>
                    <a:pt x="14469" y="7486"/>
                    <a:pt x="14450" y="7615"/>
                    <a:pt x="14432" y="7744"/>
                  </a:cubicBezTo>
                  <a:cubicBezTo>
                    <a:pt x="14303" y="8406"/>
                    <a:pt x="14120" y="9123"/>
                    <a:pt x="13844" y="9968"/>
                  </a:cubicBezTo>
                  <a:cubicBezTo>
                    <a:pt x="13605" y="10685"/>
                    <a:pt x="13366" y="11347"/>
                    <a:pt x="13127" y="11972"/>
                  </a:cubicBezTo>
                  <a:cubicBezTo>
                    <a:pt x="12851" y="12469"/>
                    <a:pt x="12557" y="12947"/>
                    <a:pt x="12171" y="13406"/>
                  </a:cubicBezTo>
                  <a:cubicBezTo>
                    <a:pt x="11969" y="13645"/>
                    <a:pt x="11803" y="13921"/>
                    <a:pt x="11638" y="14178"/>
                  </a:cubicBezTo>
                  <a:cubicBezTo>
                    <a:pt x="11491" y="14417"/>
                    <a:pt x="11344" y="14656"/>
                    <a:pt x="11178" y="14859"/>
                  </a:cubicBezTo>
                  <a:cubicBezTo>
                    <a:pt x="11141" y="14914"/>
                    <a:pt x="11086" y="14969"/>
                    <a:pt x="11049" y="15006"/>
                  </a:cubicBezTo>
                  <a:cubicBezTo>
                    <a:pt x="11435" y="14160"/>
                    <a:pt x="11840" y="13314"/>
                    <a:pt x="12281" y="12487"/>
                  </a:cubicBezTo>
                  <a:cubicBezTo>
                    <a:pt x="12833" y="11421"/>
                    <a:pt x="13219" y="10226"/>
                    <a:pt x="13568" y="9067"/>
                  </a:cubicBezTo>
                  <a:cubicBezTo>
                    <a:pt x="13697" y="8700"/>
                    <a:pt x="13825" y="8295"/>
                    <a:pt x="13954" y="7909"/>
                  </a:cubicBezTo>
                  <a:cubicBezTo>
                    <a:pt x="14120" y="7431"/>
                    <a:pt x="14230" y="6898"/>
                    <a:pt x="14322" y="6402"/>
                  </a:cubicBezTo>
                  <a:cubicBezTo>
                    <a:pt x="14469" y="5758"/>
                    <a:pt x="14598" y="5078"/>
                    <a:pt x="14855" y="4490"/>
                  </a:cubicBezTo>
                  <a:cubicBezTo>
                    <a:pt x="14910" y="4398"/>
                    <a:pt x="14873" y="4288"/>
                    <a:pt x="14763" y="4251"/>
                  </a:cubicBezTo>
                  <a:cubicBezTo>
                    <a:pt x="14739" y="4241"/>
                    <a:pt x="14714" y="4237"/>
                    <a:pt x="14690" y="4237"/>
                  </a:cubicBezTo>
                  <a:cubicBezTo>
                    <a:pt x="14619" y="4237"/>
                    <a:pt x="14551" y="4274"/>
                    <a:pt x="14524" y="4343"/>
                  </a:cubicBezTo>
                  <a:cubicBezTo>
                    <a:pt x="14248" y="4968"/>
                    <a:pt x="14101" y="5666"/>
                    <a:pt x="13972" y="6328"/>
                  </a:cubicBezTo>
                  <a:cubicBezTo>
                    <a:pt x="13862" y="6825"/>
                    <a:pt x="13770" y="7321"/>
                    <a:pt x="13605" y="7799"/>
                  </a:cubicBezTo>
                  <a:cubicBezTo>
                    <a:pt x="13476" y="8185"/>
                    <a:pt x="13347" y="8571"/>
                    <a:pt x="13219" y="8957"/>
                  </a:cubicBezTo>
                  <a:cubicBezTo>
                    <a:pt x="12869" y="10097"/>
                    <a:pt x="12502" y="11274"/>
                    <a:pt x="11950" y="12303"/>
                  </a:cubicBezTo>
                  <a:cubicBezTo>
                    <a:pt x="11435" y="13296"/>
                    <a:pt x="10957" y="14307"/>
                    <a:pt x="10498" y="15300"/>
                  </a:cubicBezTo>
                  <a:cubicBezTo>
                    <a:pt x="10461" y="15373"/>
                    <a:pt x="10424" y="15447"/>
                    <a:pt x="10388" y="15502"/>
                  </a:cubicBezTo>
                  <a:cubicBezTo>
                    <a:pt x="10351" y="15539"/>
                    <a:pt x="10314" y="15576"/>
                    <a:pt x="10277" y="15631"/>
                  </a:cubicBezTo>
                  <a:cubicBezTo>
                    <a:pt x="10149" y="15759"/>
                    <a:pt x="10057" y="15943"/>
                    <a:pt x="9983" y="16109"/>
                  </a:cubicBezTo>
                  <a:cubicBezTo>
                    <a:pt x="9928" y="16219"/>
                    <a:pt x="9873" y="16311"/>
                    <a:pt x="9818" y="16403"/>
                  </a:cubicBezTo>
                  <a:cubicBezTo>
                    <a:pt x="9671" y="16605"/>
                    <a:pt x="9487" y="16881"/>
                    <a:pt x="9248" y="17175"/>
                  </a:cubicBezTo>
                  <a:cubicBezTo>
                    <a:pt x="9376" y="16881"/>
                    <a:pt x="9487" y="16605"/>
                    <a:pt x="9615" y="16311"/>
                  </a:cubicBezTo>
                  <a:cubicBezTo>
                    <a:pt x="9634" y="16256"/>
                    <a:pt x="9671" y="16201"/>
                    <a:pt x="9689" y="16127"/>
                  </a:cubicBezTo>
                  <a:cubicBezTo>
                    <a:pt x="9854" y="15815"/>
                    <a:pt x="10020" y="15502"/>
                    <a:pt x="10204" y="15189"/>
                  </a:cubicBezTo>
                  <a:cubicBezTo>
                    <a:pt x="10351" y="14877"/>
                    <a:pt x="10516" y="14583"/>
                    <a:pt x="10663" y="14289"/>
                  </a:cubicBezTo>
                  <a:cubicBezTo>
                    <a:pt x="11307" y="13038"/>
                    <a:pt x="11877" y="11770"/>
                    <a:pt x="12391" y="10575"/>
                  </a:cubicBezTo>
                  <a:cubicBezTo>
                    <a:pt x="12483" y="10354"/>
                    <a:pt x="12575" y="10152"/>
                    <a:pt x="12667" y="9950"/>
                  </a:cubicBezTo>
                  <a:cubicBezTo>
                    <a:pt x="13127" y="8939"/>
                    <a:pt x="13513" y="8075"/>
                    <a:pt x="13678" y="6935"/>
                  </a:cubicBezTo>
                  <a:cubicBezTo>
                    <a:pt x="13733" y="6622"/>
                    <a:pt x="13789" y="6291"/>
                    <a:pt x="13844" y="5960"/>
                  </a:cubicBezTo>
                  <a:cubicBezTo>
                    <a:pt x="14028" y="4894"/>
                    <a:pt x="14211" y="3791"/>
                    <a:pt x="14138" y="2743"/>
                  </a:cubicBezTo>
                  <a:cubicBezTo>
                    <a:pt x="14138" y="2651"/>
                    <a:pt x="14046" y="2578"/>
                    <a:pt x="13936" y="2578"/>
                  </a:cubicBezTo>
                  <a:cubicBezTo>
                    <a:pt x="13844" y="2578"/>
                    <a:pt x="13770" y="2670"/>
                    <a:pt x="13770" y="2780"/>
                  </a:cubicBezTo>
                  <a:cubicBezTo>
                    <a:pt x="13844" y="3773"/>
                    <a:pt x="13660" y="4857"/>
                    <a:pt x="13476" y="5905"/>
                  </a:cubicBezTo>
                  <a:cubicBezTo>
                    <a:pt x="13421" y="6236"/>
                    <a:pt x="13366" y="6567"/>
                    <a:pt x="13311" y="6880"/>
                  </a:cubicBezTo>
                  <a:cubicBezTo>
                    <a:pt x="13145" y="7983"/>
                    <a:pt x="12778" y="8810"/>
                    <a:pt x="12336" y="9803"/>
                  </a:cubicBezTo>
                  <a:cubicBezTo>
                    <a:pt x="12244" y="10005"/>
                    <a:pt x="12152" y="10207"/>
                    <a:pt x="12042" y="10428"/>
                  </a:cubicBezTo>
                  <a:cubicBezTo>
                    <a:pt x="11674" y="11310"/>
                    <a:pt x="11252" y="12248"/>
                    <a:pt x="10810" y="13186"/>
                  </a:cubicBezTo>
                  <a:cubicBezTo>
                    <a:pt x="10866" y="12873"/>
                    <a:pt x="10939" y="12579"/>
                    <a:pt x="11031" y="12285"/>
                  </a:cubicBezTo>
                  <a:cubicBezTo>
                    <a:pt x="11233" y="11715"/>
                    <a:pt x="11454" y="11163"/>
                    <a:pt x="11656" y="10630"/>
                  </a:cubicBezTo>
                  <a:cubicBezTo>
                    <a:pt x="12079" y="9527"/>
                    <a:pt x="12520" y="8387"/>
                    <a:pt x="12833" y="7192"/>
                  </a:cubicBezTo>
                  <a:cubicBezTo>
                    <a:pt x="13090" y="6218"/>
                    <a:pt x="13164" y="5207"/>
                    <a:pt x="13182" y="4527"/>
                  </a:cubicBezTo>
                  <a:cubicBezTo>
                    <a:pt x="13200" y="4104"/>
                    <a:pt x="13256" y="3662"/>
                    <a:pt x="13292" y="3240"/>
                  </a:cubicBezTo>
                  <a:cubicBezTo>
                    <a:pt x="13403" y="2228"/>
                    <a:pt x="13513" y="1181"/>
                    <a:pt x="13219" y="133"/>
                  </a:cubicBezTo>
                  <a:cubicBezTo>
                    <a:pt x="13203" y="53"/>
                    <a:pt x="13117" y="0"/>
                    <a:pt x="13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9" name="Google Shape;3419;p17"/>
          <p:cNvGrpSpPr/>
          <p:nvPr/>
        </p:nvGrpSpPr>
        <p:grpSpPr>
          <a:xfrm>
            <a:off x="-1296935" y="2311788"/>
            <a:ext cx="6058454" cy="4048500"/>
            <a:chOff x="-1296935" y="2311788"/>
            <a:chExt cx="6058454" cy="4048500"/>
          </a:xfrm>
        </p:grpSpPr>
        <p:grpSp>
          <p:nvGrpSpPr>
            <p:cNvPr id="3420" name="Google Shape;3420;p17"/>
            <p:cNvGrpSpPr/>
            <p:nvPr/>
          </p:nvGrpSpPr>
          <p:grpSpPr>
            <a:xfrm rot="-885864">
              <a:off x="916835" y="4045064"/>
              <a:ext cx="3665868" cy="1879105"/>
              <a:chOff x="-5437800" y="1555000"/>
              <a:chExt cx="4365552" cy="2237828"/>
            </a:xfrm>
          </p:grpSpPr>
          <p:sp>
            <p:nvSpPr>
              <p:cNvPr id="3421" name="Google Shape;3421;p17"/>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7"/>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7"/>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7"/>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7"/>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7"/>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7"/>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7"/>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7"/>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7"/>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7"/>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7"/>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7"/>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7"/>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7"/>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7"/>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7"/>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7"/>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7"/>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7"/>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7"/>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7"/>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7"/>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7"/>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7"/>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7"/>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7"/>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7"/>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7"/>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7"/>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7"/>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7"/>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7"/>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7"/>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7"/>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7"/>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7"/>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7"/>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7"/>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7"/>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7"/>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7"/>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7"/>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7"/>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7"/>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7"/>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7"/>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7"/>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7"/>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7"/>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7"/>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7"/>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7"/>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7"/>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5" name="Google Shape;3505;p17"/>
            <p:cNvGrpSpPr/>
            <p:nvPr/>
          </p:nvGrpSpPr>
          <p:grpSpPr>
            <a:xfrm rot="640383">
              <a:off x="-102823" y="3052848"/>
              <a:ext cx="2092735" cy="1003802"/>
              <a:chOff x="3129025" y="-1733128"/>
              <a:chExt cx="2885953" cy="1384277"/>
            </a:xfrm>
          </p:grpSpPr>
          <p:sp>
            <p:nvSpPr>
              <p:cNvPr id="3506" name="Google Shape;3506;p17"/>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7"/>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7"/>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7"/>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7"/>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7"/>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7"/>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7"/>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7"/>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7"/>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7"/>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7"/>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7"/>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7"/>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7"/>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7"/>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7"/>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7"/>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7"/>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7"/>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7"/>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7"/>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7"/>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7"/>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7"/>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7"/>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7"/>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7"/>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7"/>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7"/>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7"/>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7"/>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7"/>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7"/>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7"/>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7"/>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7"/>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7"/>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7"/>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7"/>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7"/>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7"/>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7"/>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7"/>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7"/>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7"/>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7"/>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7"/>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7"/>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7"/>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7"/>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7"/>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7"/>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7"/>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7"/>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7"/>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7"/>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7"/>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7"/>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7"/>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7"/>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7"/>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7"/>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7"/>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7"/>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7"/>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7"/>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7"/>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7"/>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7"/>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7"/>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7"/>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7"/>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7"/>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7"/>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7"/>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7"/>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7"/>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7"/>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7"/>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7"/>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7"/>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7"/>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7"/>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7"/>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7"/>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7"/>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7"/>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7"/>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7"/>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7"/>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7"/>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7"/>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7"/>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7"/>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7"/>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7"/>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7"/>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7"/>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7"/>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7"/>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7"/>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7"/>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7"/>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7"/>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7"/>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7"/>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7"/>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7"/>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7"/>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7"/>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7"/>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7"/>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7"/>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7"/>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7"/>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7"/>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7"/>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7"/>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7"/>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7"/>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7"/>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7"/>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7"/>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7"/>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7"/>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7"/>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7"/>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7"/>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7"/>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7"/>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7"/>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7"/>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7"/>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7"/>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7"/>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7"/>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7"/>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7"/>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7"/>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7"/>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7"/>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7"/>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7"/>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7"/>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7"/>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7"/>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7"/>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7"/>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7"/>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7"/>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7"/>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7"/>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7"/>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7"/>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7"/>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7"/>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7"/>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7"/>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7"/>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7"/>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7"/>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7"/>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7"/>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7"/>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7"/>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7"/>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7"/>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7"/>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7"/>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7"/>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7"/>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7"/>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7"/>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7"/>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7"/>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7"/>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3" name="Google Shape;3683;p17"/>
            <p:cNvGrpSpPr/>
            <p:nvPr/>
          </p:nvGrpSpPr>
          <p:grpSpPr>
            <a:xfrm>
              <a:off x="-538427" y="3453356"/>
              <a:ext cx="3148423" cy="2209061"/>
              <a:chOff x="-5766425" y="1895825"/>
              <a:chExt cx="3859780" cy="2708179"/>
            </a:xfrm>
          </p:grpSpPr>
          <p:sp>
            <p:nvSpPr>
              <p:cNvPr id="3684" name="Google Shape;3684;p17"/>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7"/>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7"/>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7"/>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7"/>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7"/>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7"/>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7"/>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7"/>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7"/>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7"/>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7"/>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7"/>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7"/>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7"/>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7"/>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7"/>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7"/>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7"/>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7"/>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7"/>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7"/>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7"/>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7"/>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7"/>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7"/>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7"/>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7"/>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7"/>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17"/>
            <p:cNvGrpSpPr/>
            <p:nvPr/>
          </p:nvGrpSpPr>
          <p:grpSpPr>
            <a:xfrm rot="-572744">
              <a:off x="-1057538" y="2476429"/>
              <a:ext cx="2242296" cy="3074395"/>
              <a:chOff x="-3885250" y="619129"/>
              <a:chExt cx="2451223" cy="3360853"/>
            </a:xfrm>
          </p:grpSpPr>
          <p:sp>
            <p:nvSpPr>
              <p:cNvPr id="3714" name="Google Shape;3714;p17"/>
              <p:cNvSpPr/>
              <p:nvPr/>
            </p:nvSpPr>
            <p:spPr>
              <a:xfrm>
                <a:off x="-3885250" y="674709"/>
                <a:ext cx="1275804" cy="3273789"/>
              </a:xfrm>
              <a:custGeom>
                <a:rect b="b" l="l" r="r" t="t"/>
                <a:pathLst>
                  <a:path extrusionOk="0" h="27036" w="10536">
                    <a:moveTo>
                      <a:pt x="7196" y="0"/>
                    </a:moveTo>
                    <a:cubicBezTo>
                      <a:pt x="6575" y="0"/>
                      <a:pt x="5898" y="274"/>
                      <a:pt x="5627" y="831"/>
                    </a:cubicBezTo>
                    <a:cubicBezTo>
                      <a:pt x="5695" y="888"/>
                      <a:pt x="5769" y="906"/>
                      <a:pt x="5847" y="906"/>
                    </a:cubicBezTo>
                    <a:cubicBezTo>
                      <a:pt x="5982" y="906"/>
                      <a:pt x="6129" y="852"/>
                      <a:pt x="6284" y="852"/>
                    </a:cubicBezTo>
                    <a:cubicBezTo>
                      <a:pt x="6328" y="852"/>
                      <a:pt x="6372" y="857"/>
                      <a:pt x="6417" y="868"/>
                    </a:cubicBezTo>
                    <a:cubicBezTo>
                      <a:pt x="6675" y="941"/>
                      <a:pt x="6895" y="1291"/>
                      <a:pt x="6711" y="1511"/>
                    </a:cubicBezTo>
                    <a:cubicBezTo>
                      <a:pt x="6638" y="1603"/>
                      <a:pt x="6527" y="1658"/>
                      <a:pt x="6472" y="1769"/>
                    </a:cubicBezTo>
                    <a:cubicBezTo>
                      <a:pt x="6362" y="2099"/>
                      <a:pt x="7042" y="2394"/>
                      <a:pt x="6822" y="2669"/>
                    </a:cubicBezTo>
                    <a:cubicBezTo>
                      <a:pt x="6767" y="2645"/>
                      <a:pt x="6712" y="2634"/>
                      <a:pt x="6658" y="2634"/>
                    </a:cubicBezTo>
                    <a:cubicBezTo>
                      <a:pt x="6347" y="2634"/>
                      <a:pt x="6060" y="3005"/>
                      <a:pt x="6013" y="3350"/>
                    </a:cubicBezTo>
                    <a:cubicBezTo>
                      <a:pt x="5939" y="3754"/>
                      <a:pt x="6031" y="4195"/>
                      <a:pt x="5866" y="4563"/>
                    </a:cubicBezTo>
                    <a:cubicBezTo>
                      <a:pt x="5663" y="4986"/>
                      <a:pt x="5185" y="5206"/>
                      <a:pt x="4744" y="5298"/>
                    </a:cubicBezTo>
                    <a:cubicBezTo>
                      <a:pt x="4285" y="5409"/>
                      <a:pt x="3807" y="5427"/>
                      <a:pt x="3384" y="5629"/>
                    </a:cubicBezTo>
                    <a:cubicBezTo>
                      <a:pt x="2961" y="5813"/>
                      <a:pt x="2593" y="6254"/>
                      <a:pt x="2703" y="6714"/>
                    </a:cubicBezTo>
                    <a:cubicBezTo>
                      <a:pt x="2740" y="6898"/>
                      <a:pt x="2869" y="7100"/>
                      <a:pt x="2814" y="7284"/>
                    </a:cubicBezTo>
                    <a:cubicBezTo>
                      <a:pt x="2740" y="7523"/>
                      <a:pt x="2428" y="7596"/>
                      <a:pt x="2244" y="7762"/>
                    </a:cubicBezTo>
                    <a:cubicBezTo>
                      <a:pt x="1931" y="8019"/>
                      <a:pt x="1950" y="8497"/>
                      <a:pt x="2060" y="8883"/>
                    </a:cubicBezTo>
                    <a:cubicBezTo>
                      <a:pt x="2170" y="9288"/>
                      <a:pt x="2354" y="9674"/>
                      <a:pt x="2281" y="10078"/>
                    </a:cubicBezTo>
                    <a:cubicBezTo>
                      <a:pt x="2134" y="10979"/>
                      <a:pt x="902" y="11200"/>
                      <a:pt x="350" y="11954"/>
                    </a:cubicBezTo>
                    <a:cubicBezTo>
                      <a:pt x="56" y="12340"/>
                      <a:pt x="1" y="12891"/>
                      <a:pt x="185" y="13351"/>
                    </a:cubicBezTo>
                    <a:cubicBezTo>
                      <a:pt x="295" y="13608"/>
                      <a:pt x="479" y="13847"/>
                      <a:pt x="589" y="14105"/>
                    </a:cubicBezTo>
                    <a:cubicBezTo>
                      <a:pt x="1049" y="15079"/>
                      <a:pt x="461" y="16200"/>
                      <a:pt x="479" y="17285"/>
                    </a:cubicBezTo>
                    <a:cubicBezTo>
                      <a:pt x="497" y="18443"/>
                      <a:pt x="1325" y="19528"/>
                      <a:pt x="2409" y="19896"/>
                    </a:cubicBezTo>
                    <a:cubicBezTo>
                      <a:pt x="2759" y="20006"/>
                      <a:pt x="3126" y="20061"/>
                      <a:pt x="3457" y="20208"/>
                    </a:cubicBezTo>
                    <a:cubicBezTo>
                      <a:pt x="3788" y="20374"/>
                      <a:pt x="4082" y="20668"/>
                      <a:pt x="4082" y="21035"/>
                    </a:cubicBezTo>
                    <a:cubicBezTo>
                      <a:pt x="4082" y="21274"/>
                      <a:pt x="3954" y="21532"/>
                      <a:pt x="3990" y="21771"/>
                    </a:cubicBezTo>
                    <a:cubicBezTo>
                      <a:pt x="4046" y="22102"/>
                      <a:pt x="4395" y="22304"/>
                      <a:pt x="4707" y="22414"/>
                    </a:cubicBezTo>
                    <a:cubicBezTo>
                      <a:pt x="5700" y="22764"/>
                      <a:pt x="6822" y="22782"/>
                      <a:pt x="7667" y="23389"/>
                    </a:cubicBezTo>
                    <a:cubicBezTo>
                      <a:pt x="8550" y="24014"/>
                      <a:pt x="8954" y="25080"/>
                      <a:pt x="9212" y="26110"/>
                    </a:cubicBezTo>
                    <a:cubicBezTo>
                      <a:pt x="9332" y="26524"/>
                      <a:pt x="9567" y="27035"/>
                      <a:pt x="9960" y="27035"/>
                    </a:cubicBezTo>
                    <a:cubicBezTo>
                      <a:pt x="9986" y="27035"/>
                      <a:pt x="10012" y="27033"/>
                      <a:pt x="10039" y="27029"/>
                    </a:cubicBezTo>
                    <a:cubicBezTo>
                      <a:pt x="10388" y="26955"/>
                      <a:pt x="10517" y="26532"/>
                      <a:pt x="10535" y="26165"/>
                    </a:cubicBezTo>
                    <a:cubicBezTo>
                      <a:pt x="10535" y="25319"/>
                      <a:pt x="10223" y="24455"/>
                      <a:pt x="9653" y="23811"/>
                    </a:cubicBezTo>
                    <a:cubicBezTo>
                      <a:pt x="9304" y="23407"/>
                      <a:pt x="8862" y="23113"/>
                      <a:pt x="8513" y="22708"/>
                    </a:cubicBezTo>
                    <a:cubicBezTo>
                      <a:pt x="8164" y="22322"/>
                      <a:pt x="7888" y="21808"/>
                      <a:pt x="7961" y="21293"/>
                    </a:cubicBezTo>
                    <a:cubicBezTo>
                      <a:pt x="8017" y="20852"/>
                      <a:pt x="8311" y="20484"/>
                      <a:pt x="8550" y="20098"/>
                    </a:cubicBezTo>
                    <a:cubicBezTo>
                      <a:pt x="8789" y="19730"/>
                      <a:pt x="8991" y="19252"/>
                      <a:pt x="8826" y="18848"/>
                    </a:cubicBezTo>
                    <a:cubicBezTo>
                      <a:pt x="8697" y="18535"/>
                      <a:pt x="8403" y="18333"/>
                      <a:pt x="8274" y="18020"/>
                    </a:cubicBezTo>
                    <a:cubicBezTo>
                      <a:pt x="7980" y="17230"/>
                      <a:pt x="9009" y="16476"/>
                      <a:pt x="8936" y="15630"/>
                    </a:cubicBezTo>
                    <a:cubicBezTo>
                      <a:pt x="8862" y="14803"/>
                      <a:pt x="7778" y="14399"/>
                      <a:pt x="7520" y="13608"/>
                    </a:cubicBezTo>
                    <a:cubicBezTo>
                      <a:pt x="7373" y="13167"/>
                      <a:pt x="7502" y="12615"/>
                      <a:pt x="7226" y="12248"/>
                    </a:cubicBezTo>
                    <a:cubicBezTo>
                      <a:pt x="7116" y="12119"/>
                      <a:pt x="6987" y="12027"/>
                      <a:pt x="6914" y="11898"/>
                    </a:cubicBezTo>
                    <a:cubicBezTo>
                      <a:pt x="6711" y="11531"/>
                      <a:pt x="7024" y="11089"/>
                      <a:pt x="7336" y="10795"/>
                    </a:cubicBezTo>
                    <a:cubicBezTo>
                      <a:pt x="7649" y="10501"/>
                      <a:pt x="7998" y="10152"/>
                      <a:pt x="7906" y="9729"/>
                    </a:cubicBezTo>
                    <a:cubicBezTo>
                      <a:pt x="7888" y="9619"/>
                      <a:pt x="7833" y="9527"/>
                      <a:pt x="7851" y="9398"/>
                    </a:cubicBezTo>
                    <a:cubicBezTo>
                      <a:pt x="7888" y="9122"/>
                      <a:pt x="8274" y="9104"/>
                      <a:pt x="8568" y="9049"/>
                    </a:cubicBezTo>
                    <a:cubicBezTo>
                      <a:pt x="9156" y="8957"/>
                      <a:pt x="9561" y="8277"/>
                      <a:pt x="9395" y="7707"/>
                    </a:cubicBezTo>
                    <a:cubicBezTo>
                      <a:pt x="9285" y="7394"/>
                      <a:pt x="9046" y="7008"/>
                      <a:pt x="9267" y="6751"/>
                    </a:cubicBezTo>
                    <a:cubicBezTo>
                      <a:pt x="9395" y="6585"/>
                      <a:pt x="9653" y="6585"/>
                      <a:pt x="9855" y="6493"/>
                    </a:cubicBezTo>
                    <a:cubicBezTo>
                      <a:pt x="10351" y="6310"/>
                      <a:pt x="10517" y="5574"/>
                      <a:pt x="10131" y="5206"/>
                    </a:cubicBezTo>
                    <a:cubicBezTo>
                      <a:pt x="9855" y="4912"/>
                      <a:pt x="9359" y="4857"/>
                      <a:pt x="9175" y="4489"/>
                    </a:cubicBezTo>
                    <a:cubicBezTo>
                      <a:pt x="8881" y="3920"/>
                      <a:pt x="9634" y="3386"/>
                      <a:pt x="9800" y="2761"/>
                    </a:cubicBezTo>
                    <a:cubicBezTo>
                      <a:pt x="9910" y="2338"/>
                      <a:pt x="9745" y="1897"/>
                      <a:pt x="9506" y="1530"/>
                    </a:cubicBezTo>
                    <a:cubicBezTo>
                      <a:pt x="9083" y="813"/>
                      <a:pt x="8403" y="206"/>
                      <a:pt x="7594" y="40"/>
                    </a:cubicBezTo>
                    <a:cubicBezTo>
                      <a:pt x="7467" y="14"/>
                      <a:pt x="7333" y="0"/>
                      <a:pt x="71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7"/>
              <p:cNvSpPr/>
              <p:nvPr/>
            </p:nvSpPr>
            <p:spPr>
              <a:xfrm>
                <a:off x="-3121658" y="704739"/>
                <a:ext cx="407589" cy="2780347"/>
              </a:xfrm>
              <a:custGeom>
                <a:rect b="b" l="l" r="r" t="t"/>
                <a:pathLst>
                  <a:path extrusionOk="0" h="22961" w="3366">
                    <a:moveTo>
                      <a:pt x="807" y="0"/>
                    </a:moveTo>
                    <a:cubicBezTo>
                      <a:pt x="667" y="0"/>
                      <a:pt x="540" y="70"/>
                      <a:pt x="460" y="215"/>
                    </a:cubicBezTo>
                    <a:cubicBezTo>
                      <a:pt x="460" y="234"/>
                      <a:pt x="460" y="252"/>
                      <a:pt x="479" y="252"/>
                    </a:cubicBezTo>
                    <a:cubicBezTo>
                      <a:pt x="1030" y="785"/>
                      <a:pt x="1913" y="657"/>
                      <a:pt x="2483" y="1153"/>
                    </a:cubicBezTo>
                    <a:cubicBezTo>
                      <a:pt x="3365" y="1943"/>
                      <a:pt x="2244" y="3212"/>
                      <a:pt x="2207" y="4131"/>
                    </a:cubicBezTo>
                    <a:cubicBezTo>
                      <a:pt x="2170" y="4480"/>
                      <a:pt x="2281" y="4811"/>
                      <a:pt x="2556" y="5050"/>
                    </a:cubicBezTo>
                    <a:cubicBezTo>
                      <a:pt x="2740" y="5197"/>
                      <a:pt x="3126" y="5400"/>
                      <a:pt x="2998" y="5694"/>
                    </a:cubicBezTo>
                    <a:cubicBezTo>
                      <a:pt x="2906" y="5878"/>
                      <a:pt x="2630" y="5933"/>
                      <a:pt x="2483" y="6080"/>
                    </a:cubicBezTo>
                    <a:cubicBezTo>
                      <a:pt x="2244" y="6319"/>
                      <a:pt x="2189" y="6668"/>
                      <a:pt x="2317" y="6981"/>
                    </a:cubicBezTo>
                    <a:cubicBezTo>
                      <a:pt x="2446" y="7312"/>
                      <a:pt x="2446" y="7551"/>
                      <a:pt x="2170" y="7808"/>
                    </a:cubicBezTo>
                    <a:cubicBezTo>
                      <a:pt x="1986" y="8010"/>
                      <a:pt x="1747" y="8121"/>
                      <a:pt x="1545" y="8268"/>
                    </a:cubicBezTo>
                    <a:cubicBezTo>
                      <a:pt x="1251" y="8470"/>
                      <a:pt x="1086" y="8727"/>
                      <a:pt x="1104" y="9095"/>
                    </a:cubicBezTo>
                    <a:cubicBezTo>
                      <a:pt x="1104" y="9242"/>
                      <a:pt x="1122" y="9389"/>
                      <a:pt x="1104" y="9536"/>
                    </a:cubicBezTo>
                    <a:cubicBezTo>
                      <a:pt x="1067" y="9720"/>
                      <a:pt x="938" y="9849"/>
                      <a:pt x="791" y="9977"/>
                    </a:cubicBezTo>
                    <a:cubicBezTo>
                      <a:pt x="626" y="10106"/>
                      <a:pt x="442" y="10235"/>
                      <a:pt x="313" y="10419"/>
                    </a:cubicBezTo>
                    <a:cubicBezTo>
                      <a:pt x="111" y="10713"/>
                      <a:pt x="1" y="11062"/>
                      <a:pt x="19" y="11411"/>
                    </a:cubicBezTo>
                    <a:cubicBezTo>
                      <a:pt x="38" y="11834"/>
                      <a:pt x="221" y="12147"/>
                      <a:pt x="460" y="12496"/>
                    </a:cubicBezTo>
                    <a:cubicBezTo>
                      <a:pt x="626" y="12717"/>
                      <a:pt x="736" y="12956"/>
                      <a:pt x="736" y="13250"/>
                    </a:cubicBezTo>
                    <a:cubicBezTo>
                      <a:pt x="736" y="13489"/>
                      <a:pt x="681" y="13709"/>
                      <a:pt x="663" y="13948"/>
                    </a:cubicBezTo>
                    <a:cubicBezTo>
                      <a:pt x="644" y="14353"/>
                      <a:pt x="810" y="14610"/>
                      <a:pt x="1122" y="14849"/>
                    </a:cubicBezTo>
                    <a:cubicBezTo>
                      <a:pt x="1343" y="14996"/>
                      <a:pt x="1564" y="15143"/>
                      <a:pt x="1637" y="15401"/>
                    </a:cubicBezTo>
                    <a:cubicBezTo>
                      <a:pt x="1747" y="15695"/>
                      <a:pt x="1692" y="16007"/>
                      <a:pt x="1619" y="16302"/>
                    </a:cubicBezTo>
                    <a:cubicBezTo>
                      <a:pt x="1508" y="16761"/>
                      <a:pt x="1269" y="17184"/>
                      <a:pt x="1269" y="17680"/>
                    </a:cubicBezTo>
                    <a:cubicBezTo>
                      <a:pt x="1269" y="17919"/>
                      <a:pt x="1343" y="18122"/>
                      <a:pt x="1472" y="18324"/>
                    </a:cubicBezTo>
                    <a:cubicBezTo>
                      <a:pt x="1692" y="18618"/>
                      <a:pt x="1876" y="18820"/>
                      <a:pt x="1803" y="19225"/>
                    </a:cubicBezTo>
                    <a:cubicBezTo>
                      <a:pt x="1692" y="19740"/>
                      <a:pt x="1306" y="20144"/>
                      <a:pt x="1233" y="20677"/>
                    </a:cubicBezTo>
                    <a:cubicBezTo>
                      <a:pt x="1104" y="21541"/>
                      <a:pt x="1453" y="22442"/>
                      <a:pt x="2170" y="22957"/>
                    </a:cubicBezTo>
                    <a:cubicBezTo>
                      <a:pt x="2175" y="22959"/>
                      <a:pt x="2180" y="22960"/>
                      <a:pt x="2185" y="22960"/>
                    </a:cubicBezTo>
                    <a:cubicBezTo>
                      <a:pt x="2216" y="22960"/>
                      <a:pt x="2239" y="22917"/>
                      <a:pt x="2207" y="22902"/>
                    </a:cubicBezTo>
                    <a:cubicBezTo>
                      <a:pt x="1435" y="22332"/>
                      <a:pt x="1086" y="21302"/>
                      <a:pt x="1361" y="20401"/>
                    </a:cubicBezTo>
                    <a:cubicBezTo>
                      <a:pt x="1508" y="19942"/>
                      <a:pt x="1858" y="19556"/>
                      <a:pt x="1894" y="19078"/>
                    </a:cubicBezTo>
                    <a:cubicBezTo>
                      <a:pt x="1913" y="18600"/>
                      <a:pt x="1472" y="18361"/>
                      <a:pt x="1380" y="17938"/>
                    </a:cubicBezTo>
                    <a:cubicBezTo>
                      <a:pt x="1141" y="17037"/>
                      <a:pt x="2207" y="16007"/>
                      <a:pt x="1600" y="15143"/>
                    </a:cubicBezTo>
                    <a:cubicBezTo>
                      <a:pt x="1306" y="14757"/>
                      <a:pt x="773" y="14684"/>
                      <a:pt x="736" y="14096"/>
                    </a:cubicBezTo>
                    <a:cubicBezTo>
                      <a:pt x="718" y="13673"/>
                      <a:pt x="902" y="13250"/>
                      <a:pt x="755" y="12827"/>
                    </a:cubicBezTo>
                    <a:cubicBezTo>
                      <a:pt x="681" y="12643"/>
                      <a:pt x="534" y="12478"/>
                      <a:pt x="424" y="12312"/>
                    </a:cubicBezTo>
                    <a:cubicBezTo>
                      <a:pt x="258" y="12073"/>
                      <a:pt x="130" y="11816"/>
                      <a:pt x="93" y="11522"/>
                    </a:cubicBezTo>
                    <a:cubicBezTo>
                      <a:pt x="38" y="11007"/>
                      <a:pt x="258" y="10492"/>
                      <a:pt x="663" y="10161"/>
                    </a:cubicBezTo>
                    <a:cubicBezTo>
                      <a:pt x="975" y="9904"/>
                      <a:pt x="1196" y="9702"/>
                      <a:pt x="1177" y="9260"/>
                    </a:cubicBezTo>
                    <a:cubicBezTo>
                      <a:pt x="1159" y="8948"/>
                      <a:pt x="1177" y="8690"/>
                      <a:pt x="1416" y="8470"/>
                    </a:cubicBezTo>
                    <a:cubicBezTo>
                      <a:pt x="1582" y="8286"/>
                      <a:pt x="1821" y="8194"/>
                      <a:pt x="2005" y="8047"/>
                    </a:cubicBezTo>
                    <a:cubicBezTo>
                      <a:pt x="2262" y="7863"/>
                      <a:pt x="2538" y="7587"/>
                      <a:pt x="2483" y="7238"/>
                    </a:cubicBezTo>
                    <a:cubicBezTo>
                      <a:pt x="2446" y="6981"/>
                      <a:pt x="2262" y="6797"/>
                      <a:pt x="2317" y="6521"/>
                    </a:cubicBezTo>
                    <a:cubicBezTo>
                      <a:pt x="2391" y="6209"/>
                      <a:pt x="2611" y="6080"/>
                      <a:pt x="2850" y="5914"/>
                    </a:cubicBezTo>
                    <a:cubicBezTo>
                      <a:pt x="3071" y="5767"/>
                      <a:pt x="3163" y="5547"/>
                      <a:pt x="2998" y="5326"/>
                    </a:cubicBezTo>
                    <a:cubicBezTo>
                      <a:pt x="2887" y="5179"/>
                      <a:pt x="2722" y="5087"/>
                      <a:pt x="2575" y="4977"/>
                    </a:cubicBezTo>
                    <a:cubicBezTo>
                      <a:pt x="2354" y="4775"/>
                      <a:pt x="2262" y="4499"/>
                      <a:pt x="2262" y="4205"/>
                    </a:cubicBezTo>
                    <a:cubicBezTo>
                      <a:pt x="2262" y="3267"/>
                      <a:pt x="3347" y="2146"/>
                      <a:pt x="2667" y="1245"/>
                    </a:cubicBezTo>
                    <a:cubicBezTo>
                      <a:pt x="2446" y="951"/>
                      <a:pt x="2078" y="822"/>
                      <a:pt x="1747" y="730"/>
                    </a:cubicBezTo>
                    <a:cubicBezTo>
                      <a:pt x="1527" y="657"/>
                      <a:pt x="1306" y="620"/>
                      <a:pt x="1086" y="528"/>
                    </a:cubicBezTo>
                    <a:cubicBezTo>
                      <a:pt x="975" y="491"/>
                      <a:pt x="883" y="454"/>
                      <a:pt x="773" y="399"/>
                    </a:cubicBezTo>
                    <a:cubicBezTo>
                      <a:pt x="736" y="362"/>
                      <a:pt x="644" y="326"/>
                      <a:pt x="626" y="289"/>
                    </a:cubicBezTo>
                    <a:cubicBezTo>
                      <a:pt x="492" y="140"/>
                      <a:pt x="706" y="76"/>
                      <a:pt x="861" y="76"/>
                    </a:cubicBezTo>
                    <a:cubicBezTo>
                      <a:pt x="898" y="76"/>
                      <a:pt x="932" y="80"/>
                      <a:pt x="957" y="87"/>
                    </a:cubicBezTo>
                    <a:cubicBezTo>
                      <a:pt x="961" y="89"/>
                      <a:pt x="965" y="90"/>
                      <a:pt x="969" y="90"/>
                    </a:cubicBezTo>
                    <a:cubicBezTo>
                      <a:pt x="1001" y="90"/>
                      <a:pt x="1024" y="31"/>
                      <a:pt x="975" y="31"/>
                    </a:cubicBezTo>
                    <a:cubicBezTo>
                      <a:pt x="919" y="11"/>
                      <a:pt x="862" y="0"/>
                      <a:pt x="8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7"/>
              <p:cNvSpPr/>
              <p:nvPr/>
            </p:nvSpPr>
            <p:spPr>
              <a:xfrm>
                <a:off x="-3813928" y="779572"/>
                <a:ext cx="981798" cy="2752012"/>
              </a:xfrm>
              <a:custGeom>
                <a:rect b="b" l="l" r="r" t="t"/>
                <a:pathLst>
                  <a:path extrusionOk="0" h="22727" w="8108">
                    <a:moveTo>
                      <a:pt x="6392" y="0"/>
                    </a:moveTo>
                    <a:cubicBezTo>
                      <a:pt x="6371" y="0"/>
                      <a:pt x="6343" y="16"/>
                      <a:pt x="6343" y="39"/>
                    </a:cubicBezTo>
                    <a:cubicBezTo>
                      <a:pt x="6416" y="369"/>
                      <a:pt x="6490" y="682"/>
                      <a:pt x="6564" y="994"/>
                    </a:cubicBezTo>
                    <a:cubicBezTo>
                      <a:pt x="6619" y="1289"/>
                      <a:pt x="6692" y="1601"/>
                      <a:pt x="6637" y="1914"/>
                    </a:cubicBezTo>
                    <a:cubicBezTo>
                      <a:pt x="6564" y="2245"/>
                      <a:pt x="6361" y="2373"/>
                      <a:pt x="6067" y="2520"/>
                    </a:cubicBezTo>
                    <a:cubicBezTo>
                      <a:pt x="5902" y="2594"/>
                      <a:pt x="5773" y="2704"/>
                      <a:pt x="5681" y="2851"/>
                    </a:cubicBezTo>
                    <a:cubicBezTo>
                      <a:pt x="5460" y="3274"/>
                      <a:pt x="5534" y="3771"/>
                      <a:pt x="5295" y="4193"/>
                    </a:cubicBezTo>
                    <a:cubicBezTo>
                      <a:pt x="5019" y="4690"/>
                      <a:pt x="4560" y="5057"/>
                      <a:pt x="4026" y="5205"/>
                    </a:cubicBezTo>
                    <a:cubicBezTo>
                      <a:pt x="3677" y="5278"/>
                      <a:pt x="3199" y="5241"/>
                      <a:pt x="2942" y="5554"/>
                    </a:cubicBezTo>
                    <a:cubicBezTo>
                      <a:pt x="2648" y="5958"/>
                      <a:pt x="3199" y="6491"/>
                      <a:pt x="2868" y="6859"/>
                    </a:cubicBezTo>
                    <a:cubicBezTo>
                      <a:pt x="2740" y="7025"/>
                      <a:pt x="2501" y="7061"/>
                      <a:pt x="2353" y="7208"/>
                    </a:cubicBezTo>
                    <a:cubicBezTo>
                      <a:pt x="2243" y="7355"/>
                      <a:pt x="2170" y="7521"/>
                      <a:pt x="2133" y="7705"/>
                    </a:cubicBezTo>
                    <a:cubicBezTo>
                      <a:pt x="2041" y="8183"/>
                      <a:pt x="2151" y="8661"/>
                      <a:pt x="2041" y="9157"/>
                    </a:cubicBezTo>
                    <a:cubicBezTo>
                      <a:pt x="1912" y="9745"/>
                      <a:pt x="1563" y="10242"/>
                      <a:pt x="1085" y="10628"/>
                    </a:cubicBezTo>
                    <a:cubicBezTo>
                      <a:pt x="772" y="10885"/>
                      <a:pt x="386" y="11124"/>
                      <a:pt x="203" y="11492"/>
                    </a:cubicBezTo>
                    <a:cubicBezTo>
                      <a:pt x="0" y="11896"/>
                      <a:pt x="129" y="12319"/>
                      <a:pt x="313" y="12687"/>
                    </a:cubicBezTo>
                    <a:cubicBezTo>
                      <a:pt x="589" y="13257"/>
                      <a:pt x="883" y="13716"/>
                      <a:pt x="791" y="14360"/>
                    </a:cubicBezTo>
                    <a:cubicBezTo>
                      <a:pt x="717" y="14930"/>
                      <a:pt x="515" y="15463"/>
                      <a:pt x="570" y="16051"/>
                    </a:cubicBezTo>
                    <a:cubicBezTo>
                      <a:pt x="625" y="16493"/>
                      <a:pt x="791" y="16915"/>
                      <a:pt x="1030" y="17301"/>
                    </a:cubicBezTo>
                    <a:cubicBezTo>
                      <a:pt x="1287" y="17706"/>
                      <a:pt x="1636" y="18055"/>
                      <a:pt x="2023" y="18313"/>
                    </a:cubicBezTo>
                    <a:cubicBezTo>
                      <a:pt x="2427" y="18588"/>
                      <a:pt x="2887" y="18735"/>
                      <a:pt x="3309" y="18993"/>
                    </a:cubicBezTo>
                    <a:cubicBezTo>
                      <a:pt x="3567" y="19158"/>
                      <a:pt x="3824" y="19379"/>
                      <a:pt x="3916" y="19673"/>
                    </a:cubicBezTo>
                    <a:cubicBezTo>
                      <a:pt x="4008" y="19986"/>
                      <a:pt x="3935" y="20298"/>
                      <a:pt x="4008" y="20611"/>
                    </a:cubicBezTo>
                    <a:cubicBezTo>
                      <a:pt x="4100" y="21089"/>
                      <a:pt x="4523" y="21254"/>
                      <a:pt x="4964" y="21309"/>
                    </a:cubicBezTo>
                    <a:cubicBezTo>
                      <a:pt x="6030" y="21456"/>
                      <a:pt x="7372" y="21603"/>
                      <a:pt x="7869" y="22706"/>
                    </a:cubicBezTo>
                    <a:cubicBezTo>
                      <a:pt x="7876" y="22721"/>
                      <a:pt x="7891" y="22727"/>
                      <a:pt x="7906" y="22727"/>
                    </a:cubicBezTo>
                    <a:cubicBezTo>
                      <a:pt x="7930" y="22727"/>
                      <a:pt x="7954" y="22711"/>
                      <a:pt x="7942" y="22688"/>
                    </a:cubicBezTo>
                    <a:cubicBezTo>
                      <a:pt x="7703" y="22155"/>
                      <a:pt x="7244" y="21824"/>
                      <a:pt x="6711" y="21603"/>
                    </a:cubicBezTo>
                    <a:cubicBezTo>
                      <a:pt x="6711" y="21548"/>
                      <a:pt x="6711" y="21493"/>
                      <a:pt x="6711" y="21456"/>
                    </a:cubicBezTo>
                    <a:cubicBezTo>
                      <a:pt x="6711" y="21438"/>
                      <a:pt x="6692" y="21420"/>
                      <a:pt x="6692" y="21420"/>
                    </a:cubicBezTo>
                    <a:cubicBezTo>
                      <a:pt x="6619" y="21052"/>
                      <a:pt x="6527" y="20703"/>
                      <a:pt x="6527" y="20335"/>
                    </a:cubicBezTo>
                    <a:cubicBezTo>
                      <a:pt x="6545" y="19820"/>
                      <a:pt x="6784" y="19416"/>
                      <a:pt x="7005" y="18974"/>
                    </a:cubicBezTo>
                    <a:cubicBezTo>
                      <a:pt x="7170" y="18644"/>
                      <a:pt x="7244" y="18294"/>
                      <a:pt x="7133" y="17927"/>
                    </a:cubicBezTo>
                    <a:cubicBezTo>
                      <a:pt x="7042" y="17577"/>
                      <a:pt x="6729" y="17393"/>
                      <a:pt x="6527" y="17099"/>
                    </a:cubicBezTo>
                    <a:cubicBezTo>
                      <a:pt x="6086" y="16437"/>
                      <a:pt x="6839" y="15886"/>
                      <a:pt x="6950" y="15242"/>
                    </a:cubicBezTo>
                    <a:cubicBezTo>
                      <a:pt x="6986" y="14967"/>
                      <a:pt x="6894" y="14691"/>
                      <a:pt x="6711" y="14470"/>
                    </a:cubicBezTo>
                    <a:cubicBezTo>
                      <a:pt x="6435" y="14158"/>
                      <a:pt x="5975" y="14047"/>
                      <a:pt x="5828" y="13606"/>
                    </a:cubicBezTo>
                    <a:cubicBezTo>
                      <a:pt x="5663" y="13183"/>
                      <a:pt x="5957" y="12779"/>
                      <a:pt x="5883" y="12338"/>
                    </a:cubicBezTo>
                    <a:cubicBezTo>
                      <a:pt x="5847" y="12191"/>
                      <a:pt x="5773" y="12062"/>
                      <a:pt x="5681" y="11933"/>
                    </a:cubicBezTo>
                    <a:cubicBezTo>
                      <a:pt x="5516" y="11694"/>
                      <a:pt x="5387" y="11437"/>
                      <a:pt x="5369" y="11124"/>
                    </a:cubicBezTo>
                    <a:cubicBezTo>
                      <a:pt x="5332" y="10554"/>
                      <a:pt x="5552" y="10040"/>
                      <a:pt x="5865" y="9562"/>
                    </a:cubicBezTo>
                    <a:cubicBezTo>
                      <a:pt x="6049" y="9267"/>
                      <a:pt x="6214" y="9047"/>
                      <a:pt x="6251" y="8698"/>
                    </a:cubicBezTo>
                    <a:cubicBezTo>
                      <a:pt x="6269" y="8477"/>
                      <a:pt x="6269" y="8238"/>
                      <a:pt x="6361" y="8036"/>
                    </a:cubicBezTo>
                    <a:cubicBezTo>
                      <a:pt x="6472" y="7815"/>
                      <a:pt x="6637" y="7668"/>
                      <a:pt x="6821" y="7521"/>
                    </a:cubicBezTo>
                    <a:cubicBezTo>
                      <a:pt x="7042" y="7337"/>
                      <a:pt x="7464" y="7190"/>
                      <a:pt x="7556" y="6878"/>
                    </a:cubicBezTo>
                    <a:cubicBezTo>
                      <a:pt x="7593" y="6675"/>
                      <a:pt x="7483" y="6510"/>
                      <a:pt x="7520" y="6308"/>
                    </a:cubicBezTo>
                    <a:cubicBezTo>
                      <a:pt x="7575" y="6069"/>
                      <a:pt x="7740" y="5903"/>
                      <a:pt x="7869" y="5683"/>
                    </a:cubicBezTo>
                    <a:cubicBezTo>
                      <a:pt x="8016" y="5425"/>
                      <a:pt x="8108" y="5131"/>
                      <a:pt x="7906" y="4874"/>
                    </a:cubicBezTo>
                    <a:cubicBezTo>
                      <a:pt x="7795" y="4708"/>
                      <a:pt x="7648" y="4579"/>
                      <a:pt x="7538" y="4414"/>
                    </a:cubicBezTo>
                    <a:cubicBezTo>
                      <a:pt x="7428" y="4193"/>
                      <a:pt x="7372" y="3973"/>
                      <a:pt x="7354" y="3734"/>
                    </a:cubicBezTo>
                    <a:cubicBezTo>
                      <a:pt x="7354" y="3329"/>
                      <a:pt x="7483" y="2943"/>
                      <a:pt x="7611" y="2576"/>
                    </a:cubicBezTo>
                    <a:cubicBezTo>
                      <a:pt x="7869" y="1840"/>
                      <a:pt x="8016" y="1142"/>
                      <a:pt x="7446" y="498"/>
                    </a:cubicBezTo>
                    <a:cubicBezTo>
                      <a:pt x="7441" y="487"/>
                      <a:pt x="7432" y="483"/>
                      <a:pt x="7423" y="483"/>
                    </a:cubicBezTo>
                    <a:cubicBezTo>
                      <a:pt x="7402" y="483"/>
                      <a:pt x="7378" y="509"/>
                      <a:pt x="7391" y="535"/>
                    </a:cubicBezTo>
                    <a:cubicBezTo>
                      <a:pt x="7961" y="1178"/>
                      <a:pt x="7777" y="1877"/>
                      <a:pt x="7538" y="2612"/>
                    </a:cubicBezTo>
                    <a:cubicBezTo>
                      <a:pt x="7317" y="3219"/>
                      <a:pt x="7152" y="3862"/>
                      <a:pt x="7483" y="4451"/>
                    </a:cubicBezTo>
                    <a:cubicBezTo>
                      <a:pt x="7575" y="4616"/>
                      <a:pt x="7703" y="4727"/>
                      <a:pt x="7814" y="4855"/>
                    </a:cubicBezTo>
                    <a:cubicBezTo>
                      <a:pt x="7998" y="5076"/>
                      <a:pt x="7979" y="5315"/>
                      <a:pt x="7869" y="5554"/>
                    </a:cubicBezTo>
                    <a:cubicBezTo>
                      <a:pt x="7703" y="5885"/>
                      <a:pt x="7391" y="6161"/>
                      <a:pt x="7446" y="6547"/>
                    </a:cubicBezTo>
                    <a:cubicBezTo>
                      <a:pt x="7464" y="6712"/>
                      <a:pt x="7501" y="6841"/>
                      <a:pt x="7409" y="7006"/>
                    </a:cubicBezTo>
                    <a:cubicBezTo>
                      <a:pt x="7354" y="7098"/>
                      <a:pt x="7225" y="7153"/>
                      <a:pt x="7133" y="7208"/>
                    </a:cubicBezTo>
                    <a:cubicBezTo>
                      <a:pt x="6968" y="7319"/>
                      <a:pt x="6803" y="7429"/>
                      <a:pt x="6655" y="7558"/>
                    </a:cubicBezTo>
                    <a:cubicBezTo>
                      <a:pt x="6380" y="7815"/>
                      <a:pt x="6251" y="8072"/>
                      <a:pt x="6196" y="8440"/>
                    </a:cubicBezTo>
                    <a:cubicBezTo>
                      <a:pt x="6196" y="8587"/>
                      <a:pt x="6196" y="8734"/>
                      <a:pt x="6159" y="8881"/>
                    </a:cubicBezTo>
                    <a:cubicBezTo>
                      <a:pt x="6104" y="9120"/>
                      <a:pt x="5957" y="9304"/>
                      <a:pt x="5828" y="9488"/>
                    </a:cubicBezTo>
                    <a:cubicBezTo>
                      <a:pt x="5589" y="9837"/>
                      <a:pt x="5387" y="10223"/>
                      <a:pt x="5332" y="10646"/>
                    </a:cubicBezTo>
                    <a:cubicBezTo>
                      <a:pt x="5258" y="11069"/>
                      <a:pt x="5295" y="11455"/>
                      <a:pt x="5534" y="11841"/>
                    </a:cubicBezTo>
                    <a:cubicBezTo>
                      <a:pt x="5626" y="11988"/>
                      <a:pt x="5755" y="12117"/>
                      <a:pt x="5791" y="12301"/>
                    </a:cubicBezTo>
                    <a:cubicBezTo>
                      <a:pt x="5865" y="12577"/>
                      <a:pt x="5773" y="12852"/>
                      <a:pt x="5718" y="13128"/>
                    </a:cubicBezTo>
                    <a:cubicBezTo>
                      <a:pt x="5663" y="13441"/>
                      <a:pt x="5755" y="13772"/>
                      <a:pt x="5994" y="13992"/>
                    </a:cubicBezTo>
                    <a:cubicBezTo>
                      <a:pt x="6288" y="14286"/>
                      <a:pt x="6711" y="14415"/>
                      <a:pt x="6839" y="14838"/>
                    </a:cubicBezTo>
                    <a:cubicBezTo>
                      <a:pt x="7060" y="15518"/>
                      <a:pt x="6361" y="15978"/>
                      <a:pt x="6306" y="16603"/>
                    </a:cubicBezTo>
                    <a:cubicBezTo>
                      <a:pt x="6288" y="16952"/>
                      <a:pt x="6508" y="17191"/>
                      <a:pt x="6729" y="17430"/>
                    </a:cubicBezTo>
                    <a:cubicBezTo>
                      <a:pt x="7133" y="17871"/>
                      <a:pt x="7207" y="18405"/>
                      <a:pt x="6950" y="18956"/>
                    </a:cubicBezTo>
                    <a:cubicBezTo>
                      <a:pt x="6729" y="19361"/>
                      <a:pt x="6508" y="19747"/>
                      <a:pt x="6472" y="20225"/>
                    </a:cubicBezTo>
                    <a:cubicBezTo>
                      <a:pt x="6435" y="20684"/>
                      <a:pt x="6564" y="21125"/>
                      <a:pt x="6637" y="21585"/>
                    </a:cubicBezTo>
                    <a:cubicBezTo>
                      <a:pt x="6416" y="21493"/>
                      <a:pt x="6196" y="21438"/>
                      <a:pt x="5975" y="21383"/>
                    </a:cubicBezTo>
                    <a:cubicBezTo>
                      <a:pt x="5497" y="21291"/>
                      <a:pt x="4946" y="21309"/>
                      <a:pt x="4504" y="21125"/>
                    </a:cubicBezTo>
                    <a:cubicBezTo>
                      <a:pt x="3843" y="20831"/>
                      <a:pt x="4155" y="20114"/>
                      <a:pt x="3953" y="19581"/>
                    </a:cubicBezTo>
                    <a:cubicBezTo>
                      <a:pt x="3806" y="19213"/>
                      <a:pt x="3475" y="18993"/>
                      <a:pt x="3126" y="18827"/>
                    </a:cubicBezTo>
                    <a:cubicBezTo>
                      <a:pt x="2648" y="18570"/>
                      <a:pt x="2151" y="18368"/>
                      <a:pt x="1728" y="18000"/>
                    </a:cubicBezTo>
                    <a:cubicBezTo>
                      <a:pt x="1324" y="17651"/>
                      <a:pt x="975" y="17191"/>
                      <a:pt x="791" y="16676"/>
                    </a:cubicBezTo>
                    <a:cubicBezTo>
                      <a:pt x="570" y="16088"/>
                      <a:pt x="625" y="15518"/>
                      <a:pt x="772" y="14911"/>
                    </a:cubicBezTo>
                    <a:cubicBezTo>
                      <a:pt x="883" y="14378"/>
                      <a:pt x="956" y="13864"/>
                      <a:pt x="736" y="13367"/>
                    </a:cubicBezTo>
                    <a:cubicBezTo>
                      <a:pt x="533" y="12871"/>
                      <a:pt x="74" y="12374"/>
                      <a:pt x="166" y="11805"/>
                    </a:cubicBezTo>
                    <a:cubicBezTo>
                      <a:pt x="258" y="11253"/>
                      <a:pt x="809" y="10959"/>
                      <a:pt x="1195" y="10628"/>
                    </a:cubicBezTo>
                    <a:cubicBezTo>
                      <a:pt x="1545" y="10334"/>
                      <a:pt x="1820" y="9966"/>
                      <a:pt x="1986" y="9543"/>
                    </a:cubicBezTo>
                    <a:cubicBezTo>
                      <a:pt x="2170" y="9084"/>
                      <a:pt x="2151" y="8642"/>
                      <a:pt x="2170" y="8146"/>
                    </a:cubicBezTo>
                    <a:cubicBezTo>
                      <a:pt x="2170" y="7907"/>
                      <a:pt x="2170" y="7650"/>
                      <a:pt x="2298" y="7429"/>
                    </a:cubicBezTo>
                    <a:cubicBezTo>
                      <a:pt x="2445" y="7172"/>
                      <a:pt x="2666" y="7135"/>
                      <a:pt x="2868" y="6951"/>
                    </a:cubicBezTo>
                    <a:cubicBezTo>
                      <a:pt x="3236" y="6639"/>
                      <a:pt x="2887" y="6216"/>
                      <a:pt x="2923" y="5848"/>
                    </a:cubicBezTo>
                    <a:cubicBezTo>
                      <a:pt x="2979" y="5260"/>
                      <a:pt x="3861" y="5352"/>
                      <a:pt x="4265" y="5186"/>
                    </a:cubicBezTo>
                    <a:cubicBezTo>
                      <a:pt x="4707" y="5021"/>
                      <a:pt x="5074" y="4690"/>
                      <a:pt x="5313" y="4304"/>
                    </a:cubicBezTo>
                    <a:cubicBezTo>
                      <a:pt x="5442" y="4083"/>
                      <a:pt x="5534" y="3844"/>
                      <a:pt x="5571" y="3605"/>
                    </a:cubicBezTo>
                    <a:cubicBezTo>
                      <a:pt x="5626" y="3329"/>
                      <a:pt x="5644" y="2998"/>
                      <a:pt x="5828" y="2778"/>
                    </a:cubicBezTo>
                    <a:cubicBezTo>
                      <a:pt x="5994" y="2557"/>
                      <a:pt x="6306" y="2539"/>
                      <a:pt x="6508" y="2337"/>
                    </a:cubicBezTo>
                    <a:cubicBezTo>
                      <a:pt x="6655" y="2189"/>
                      <a:pt x="6711" y="1987"/>
                      <a:pt x="6729" y="1785"/>
                    </a:cubicBezTo>
                    <a:cubicBezTo>
                      <a:pt x="6766" y="1197"/>
                      <a:pt x="6545" y="590"/>
                      <a:pt x="6416" y="20"/>
                    </a:cubicBezTo>
                    <a:cubicBezTo>
                      <a:pt x="6416" y="6"/>
                      <a:pt x="6406" y="0"/>
                      <a:pt x="6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7"/>
              <p:cNvSpPr/>
              <p:nvPr/>
            </p:nvSpPr>
            <p:spPr>
              <a:xfrm>
                <a:off x="-3744907" y="866878"/>
                <a:ext cx="874996" cy="2455705"/>
              </a:xfrm>
              <a:custGeom>
                <a:rect b="b" l="l" r="r" t="t"/>
                <a:pathLst>
                  <a:path extrusionOk="0" h="20280" w="7226">
                    <a:moveTo>
                      <a:pt x="6642" y="1"/>
                    </a:moveTo>
                    <a:cubicBezTo>
                      <a:pt x="6619" y="1"/>
                      <a:pt x="6600" y="27"/>
                      <a:pt x="6600" y="53"/>
                    </a:cubicBezTo>
                    <a:cubicBezTo>
                      <a:pt x="6931" y="1156"/>
                      <a:pt x="5828" y="1983"/>
                      <a:pt x="5387" y="2884"/>
                    </a:cubicBezTo>
                    <a:cubicBezTo>
                      <a:pt x="5166" y="3344"/>
                      <a:pt x="5019" y="3840"/>
                      <a:pt x="4707" y="4263"/>
                    </a:cubicBezTo>
                    <a:cubicBezTo>
                      <a:pt x="4578" y="4447"/>
                      <a:pt x="4394" y="4631"/>
                      <a:pt x="4192" y="4741"/>
                    </a:cubicBezTo>
                    <a:cubicBezTo>
                      <a:pt x="3934" y="4888"/>
                      <a:pt x="3677" y="4888"/>
                      <a:pt x="3401" y="4925"/>
                    </a:cubicBezTo>
                    <a:cubicBezTo>
                      <a:pt x="3107" y="4980"/>
                      <a:pt x="2831" y="5090"/>
                      <a:pt x="2739" y="5421"/>
                    </a:cubicBezTo>
                    <a:cubicBezTo>
                      <a:pt x="2611" y="5826"/>
                      <a:pt x="2776" y="6285"/>
                      <a:pt x="2482" y="6653"/>
                    </a:cubicBezTo>
                    <a:cubicBezTo>
                      <a:pt x="2243" y="6965"/>
                      <a:pt x="1912" y="7149"/>
                      <a:pt x="1783" y="7535"/>
                    </a:cubicBezTo>
                    <a:cubicBezTo>
                      <a:pt x="1655" y="7866"/>
                      <a:pt x="1673" y="8216"/>
                      <a:pt x="1692" y="8565"/>
                    </a:cubicBezTo>
                    <a:cubicBezTo>
                      <a:pt x="1728" y="8988"/>
                      <a:pt x="1783" y="9466"/>
                      <a:pt x="1581" y="9870"/>
                    </a:cubicBezTo>
                    <a:cubicBezTo>
                      <a:pt x="1397" y="10256"/>
                      <a:pt x="1011" y="10440"/>
                      <a:pt x="699" y="10734"/>
                    </a:cubicBezTo>
                    <a:cubicBezTo>
                      <a:pt x="0" y="11359"/>
                      <a:pt x="441" y="12168"/>
                      <a:pt x="680" y="12904"/>
                    </a:cubicBezTo>
                    <a:cubicBezTo>
                      <a:pt x="864" y="13473"/>
                      <a:pt x="827" y="14043"/>
                      <a:pt x="772" y="14650"/>
                    </a:cubicBezTo>
                    <a:cubicBezTo>
                      <a:pt x="736" y="15091"/>
                      <a:pt x="699" y="15569"/>
                      <a:pt x="846" y="16011"/>
                    </a:cubicBezTo>
                    <a:cubicBezTo>
                      <a:pt x="1085" y="16636"/>
                      <a:pt x="1692" y="17003"/>
                      <a:pt x="2243" y="17334"/>
                    </a:cubicBezTo>
                    <a:cubicBezTo>
                      <a:pt x="2611" y="17536"/>
                      <a:pt x="2997" y="17757"/>
                      <a:pt x="3309" y="18051"/>
                    </a:cubicBezTo>
                    <a:cubicBezTo>
                      <a:pt x="3714" y="18419"/>
                      <a:pt x="3843" y="18915"/>
                      <a:pt x="4045" y="19412"/>
                    </a:cubicBezTo>
                    <a:cubicBezTo>
                      <a:pt x="4210" y="19761"/>
                      <a:pt x="4412" y="20073"/>
                      <a:pt x="4780" y="20221"/>
                    </a:cubicBezTo>
                    <a:cubicBezTo>
                      <a:pt x="4882" y="20259"/>
                      <a:pt x="4988" y="20279"/>
                      <a:pt x="5091" y="20279"/>
                    </a:cubicBezTo>
                    <a:cubicBezTo>
                      <a:pt x="5287" y="20279"/>
                      <a:pt x="5475" y="20205"/>
                      <a:pt x="5607" y="20037"/>
                    </a:cubicBezTo>
                    <a:cubicBezTo>
                      <a:pt x="5635" y="20023"/>
                      <a:pt x="5610" y="19988"/>
                      <a:pt x="5580" y="19988"/>
                    </a:cubicBezTo>
                    <a:cubicBezTo>
                      <a:pt x="5571" y="19988"/>
                      <a:pt x="5561" y="19991"/>
                      <a:pt x="5552" y="20000"/>
                    </a:cubicBezTo>
                    <a:cubicBezTo>
                      <a:pt x="5436" y="20149"/>
                      <a:pt x="5281" y="20209"/>
                      <a:pt x="5117" y="20209"/>
                    </a:cubicBezTo>
                    <a:cubicBezTo>
                      <a:pt x="4816" y="20209"/>
                      <a:pt x="4487" y="20006"/>
                      <a:pt x="4321" y="19779"/>
                    </a:cubicBezTo>
                    <a:cubicBezTo>
                      <a:pt x="4063" y="19412"/>
                      <a:pt x="3990" y="18952"/>
                      <a:pt x="3787" y="18548"/>
                    </a:cubicBezTo>
                    <a:cubicBezTo>
                      <a:pt x="3475" y="17959"/>
                      <a:pt x="2905" y="17628"/>
                      <a:pt x="2335" y="17297"/>
                    </a:cubicBezTo>
                    <a:cubicBezTo>
                      <a:pt x="1618" y="16893"/>
                      <a:pt x="919" y="16452"/>
                      <a:pt x="827" y="15551"/>
                    </a:cubicBezTo>
                    <a:cubicBezTo>
                      <a:pt x="772" y="15055"/>
                      <a:pt x="864" y="14577"/>
                      <a:pt x="883" y="14080"/>
                    </a:cubicBezTo>
                    <a:cubicBezTo>
                      <a:pt x="919" y="13602"/>
                      <a:pt x="846" y="13161"/>
                      <a:pt x="680" y="12701"/>
                    </a:cubicBezTo>
                    <a:cubicBezTo>
                      <a:pt x="533" y="12279"/>
                      <a:pt x="276" y="11782"/>
                      <a:pt x="405" y="11304"/>
                    </a:cubicBezTo>
                    <a:cubicBezTo>
                      <a:pt x="515" y="10845"/>
                      <a:pt x="956" y="10642"/>
                      <a:pt x="1287" y="10348"/>
                    </a:cubicBezTo>
                    <a:cubicBezTo>
                      <a:pt x="1857" y="9870"/>
                      <a:pt x="1802" y="9190"/>
                      <a:pt x="1765" y="8528"/>
                    </a:cubicBezTo>
                    <a:cubicBezTo>
                      <a:pt x="1747" y="8087"/>
                      <a:pt x="1728" y="7609"/>
                      <a:pt x="2004" y="7241"/>
                    </a:cubicBezTo>
                    <a:cubicBezTo>
                      <a:pt x="2225" y="6965"/>
                      <a:pt x="2574" y="6782"/>
                      <a:pt x="2684" y="6414"/>
                    </a:cubicBezTo>
                    <a:cubicBezTo>
                      <a:pt x="2813" y="6065"/>
                      <a:pt x="2666" y="5642"/>
                      <a:pt x="2850" y="5311"/>
                    </a:cubicBezTo>
                    <a:cubicBezTo>
                      <a:pt x="3089" y="4888"/>
                      <a:pt x="3714" y="5035"/>
                      <a:pt x="4100" y="4851"/>
                    </a:cubicBezTo>
                    <a:cubicBezTo>
                      <a:pt x="5001" y="4465"/>
                      <a:pt x="5166" y="3380"/>
                      <a:pt x="5607" y="2627"/>
                    </a:cubicBezTo>
                    <a:cubicBezTo>
                      <a:pt x="6049" y="1873"/>
                      <a:pt x="6858" y="1156"/>
                      <a:pt x="6711" y="218"/>
                    </a:cubicBezTo>
                    <a:lnTo>
                      <a:pt x="6711" y="218"/>
                    </a:lnTo>
                    <a:cubicBezTo>
                      <a:pt x="7133" y="954"/>
                      <a:pt x="6508" y="1818"/>
                      <a:pt x="6361" y="2553"/>
                    </a:cubicBezTo>
                    <a:cubicBezTo>
                      <a:pt x="6269" y="2939"/>
                      <a:pt x="6324" y="3270"/>
                      <a:pt x="6472" y="3638"/>
                    </a:cubicBezTo>
                    <a:cubicBezTo>
                      <a:pt x="6674" y="4134"/>
                      <a:pt x="6674" y="4575"/>
                      <a:pt x="6582" y="5090"/>
                    </a:cubicBezTo>
                    <a:cubicBezTo>
                      <a:pt x="6545" y="5311"/>
                      <a:pt x="6508" y="5568"/>
                      <a:pt x="6343" y="5734"/>
                    </a:cubicBezTo>
                    <a:cubicBezTo>
                      <a:pt x="6214" y="5899"/>
                      <a:pt x="6012" y="5991"/>
                      <a:pt x="5865" y="6120"/>
                    </a:cubicBezTo>
                    <a:cubicBezTo>
                      <a:pt x="5644" y="6285"/>
                      <a:pt x="5516" y="6543"/>
                      <a:pt x="5442" y="6800"/>
                    </a:cubicBezTo>
                    <a:cubicBezTo>
                      <a:pt x="5221" y="7480"/>
                      <a:pt x="5240" y="8179"/>
                      <a:pt x="4762" y="8767"/>
                    </a:cubicBezTo>
                    <a:cubicBezTo>
                      <a:pt x="4431" y="9172"/>
                      <a:pt x="3879" y="9613"/>
                      <a:pt x="3990" y="10183"/>
                    </a:cubicBezTo>
                    <a:cubicBezTo>
                      <a:pt x="4045" y="10495"/>
                      <a:pt x="4284" y="10716"/>
                      <a:pt x="4468" y="10955"/>
                    </a:cubicBezTo>
                    <a:cubicBezTo>
                      <a:pt x="4799" y="11378"/>
                      <a:pt x="4688" y="11801"/>
                      <a:pt x="4596" y="12279"/>
                    </a:cubicBezTo>
                    <a:cubicBezTo>
                      <a:pt x="4449" y="12940"/>
                      <a:pt x="4596" y="13602"/>
                      <a:pt x="5185" y="14007"/>
                    </a:cubicBezTo>
                    <a:cubicBezTo>
                      <a:pt x="5313" y="14099"/>
                      <a:pt x="5442" y="14154"/>
                      <a:pt x="5571" y="14227"/>
                    </a:cubicBezTo>
                    <a:cubicBezTo>
                      <a:pt x="5920" y="14448"/>
                      <a:pt x="5883" y="14760"/>
                      <a:pt x="5699" y="15073"/>
                    </a:cubicBezTo>
                    <a:cubicBezTo>
                      <a:pt x="5516" y="15385"/>
                      <a:pt x="5313" y="15680"/>
                      <a:pt x="5240" y="16047"/>
                    </a:cubicBezTo>
                    <a:cubicBezTo>
                      <a:pt x="5166" y="16397"/>
                      <a:pt x="5221" y="16728"/>
                      <a:pt x="5460" y="17003"/>
                    </a:cubicBezTo>
                    <a:cubicBezTo>
                      <a:pt x="5755" y="17353"/>
                      <a:pt x="6122" y="17592"/>
                      <a:pt x="5994" y="18106"/>
                    </a:cubicBezTo>
                    <a:cubicBezTo>
                      <a:pt x="5865" y="18621"/>
                      <a:pt x="5295" y="19209"/>
                      <a:pt x="5663" y="19743"/>
                    </a:cubicBezTo>
                    <a:cubicBezTo>
                      <a:pt x="5668" y="19753"/>
                      <a:pt x="5677" y="19758"/>
                      <a:pt x="5685" y="19758"/>
                    </a:cubicBezTo>
                    <a:cubicBezTo>
                      <a:pt x="5707" y="19758"/>
                      <a:pt x="5731" y="19732"/>
                      <a:pt x="5718" y="19706"/>
                    </a:cubicBezTo>
                    <a:cubicBezTo>
                      <a:pt x="5350" y="19173"/>
                      <a:pt x="6030" y="18511"/>
                      <a:pt x="6085" y="17959"/>
                    </a:cubicBezTo>
                    <a:cubicBezTo>
                      <a:pt x="6122" y="17702"/>
                      <a:pt x="6030" y="17500"/>
                      <a:pt x="5846" y="17316"/>
                    </a:cubicBezTo>
                    <a:cubicBezTo>
                      <a:pt x="5516" y="16948"/>
                      <a:pt x="5221" y="16672"/>
                      <a:pt x="5295" y="16139"/>
                    </a:cubicBezTo>
                    <a:cubicBezTo>
                      <a:pt x="5350" y="15680"/>
                      <a:pt x="5626" y="15367"/>
                      <a:pt x="5828" y="14981"/>
                    </a:cubicBezTo>
                    <a:cubicBezTo>
                      <a:pt x="5957" y="14760"/>
                      <a:pt x="5975" y="14503"/>
                      <a:pt x="5791" y="14301"/>
                    </a:cubicBezTo>
                    <a:cubicBezTo>
                      <a:pt x="5534" y="14043"/>
                      <a:pt x="5166" y="13970"/>
                      <a:pt x="4927" y="13676"/>
                    </a:cubicBezTo>
                    <a:cubicBezTo>
                      <a:pt x="4615" y="13308"/>
                      <a:pt x="4541" y="12848"/>
                      <a:pt x="4633" y="12370"/>
                    </a:cubicBezTo>
                    <a:cubicBezTo>
                      <a:pt x="4707" y="12040"/>
                      <a:pt x="4835" y="11690"/>
                      <a:pt x="4743" y="11341"/>
                    </a:cubicBezTo>
                    <a:cubicBezTo>
                      <a:pt x="4670" y="11010"/>
                      <a:pt x="4394" y="10789"/>
                      <a:pt x="4210" y="10532"/>
                    </a:cubicBezTo>
                    <a:cubicBezTo>
                      <a:pt x="3695" y="9778"/>
                      <a:pt x="4560" y="9190"/>
                      <a:pt x="4946" y="8638"/>
                    </a:cubicBezTo>
                    <a:cubicBezTo>
                      <a:pt x="5313" y="8105"/>
                      <a:pt x="5313" y="7443"/>
                      <a:pt x="5497" y="6837"/>
                    </a:cubicBezTo>
                    <a:cubicBezTo>
                      <a:pt x="5552" y="6653"/>
                      <a:pt x="5626" y="6469"/>
                      <a:pt x="5755" y="6322"/>
                    </a:cubicBezTo>
                    <a:cubicBezTo>
                      <a:pt x="5883" y="6157"/>
                      <a:pt x="6067" y="6065"/>
                      <a:pt x="6233" y="5936"/>
                    </a:cubicBezTo>
                    <a:cubicBezTo>
                      <a:pt x="6490" y="5752"/>
                      <a:pt x="6563" y="5495"/>
                      <a:pt x="6637" y="5201"/>
                    </a:cubicBezTo>
                    <a:cubicBezTo>
                      <a:pt x="6711" y="4759"/>
                      <a:pt x="6784" y="4300"/>
                      <a:pt x="6637" y="3858"/>
                    </a:cubicBezTo>
                    <a:cubicBezTo>
                      <a:pt x="6563" y="3619"/>
                      <a:pt x="6416" y="3399"/>
                      <a:pt x="6398" y="3123"/>
                    </a:cubicBezTo>
                    <a:cubicBezTo>
                      <a:pt x="6361" y="2866"/>
                      <a:pt x="6398" y="2590"/>
                      <a:pt x="6490" y="2333"/>
                    </a:cubicBezTo>
                    <a:cubicBezTo>
                      <a:pt x="6711" y="1597"/>
                      <a:pt x="7225" y="715"/>
                      <a:pt x="6674" y="16"/>
                    </a:cubicBezTo>
                    <a:cubicBezTo>
                      <a:pt x="6663" y="5"/>
                      <a:pt x="6652" y="1"/>
                      <a:pt x="66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7"/>
              <p:cNvSpPr/>
              <p:nvPr/>
            </p:nvSpPr>
            <p:spPr>
              <a:xfrm>
                <a:off x="-3631446" y="1141993"/>
                <a:ext cx="640445" cy="2108661"/>
              </a:xfrm>
              <a:custGeom>
                <a:rect b="b" l="l" r="r" t="t"/>
                <a:pathLst>
                  <a:path extrusionOk="0" h="17414" w="5289">
                    <a:moveTo>
                      <a:pt x="5225" y="1"/>
                    </a:moveTo>
                    <a:cubicBezTo>
                      <a:pt x="5218" y="1"/>
                      <a:pt x="5210" y="2"/>
                      <a:pt x="5204" y="5"/>
                    </a:cubicBezTo>
                    <a:cubicBezTo>
                      <a:pt x="4799" y="502"/>
                      <a:pt x="4597" y="1108"/>
                      <a:pt x="4358" y="1678"/>
                    </a:cubicBezTo>
                    <a:cubicBezTo>
                      <a:pt x="4229" y="1973"/>
                      <a:pt x="4082" y="2267"/>
                      <a:pt x="3880" y="2506"/>
                    </a:cubicBezTo>
                    <a:cubicBezTo>
                      <a:pt x="3641" y="2818"/>
                      <a:pt x="3347" y="2947"/>
                      <a:pt x="2997" y="3112"/>
                    </a:cubicBezTo>
                    <a:cubicBezTo>
                      <a:pt x="2722" y="3223"/>
                      <a:pt x="2556" y="3388"/>
                      <a:pt x="2483" y="3682"/>
                    </a:cubicBezTo>
                    <a:cubicBezTo>
                      <a:pt x="2428" y="3866"/>
                      <a:pt x="2428" y="4087"/>
                      <a:pt x="2336" y="4271"/>
                    </a:cubicBezTo>
                    <a:cubicBezTo>
                      <a:pt x="2244" y="4473"/>
                      <a:pt x="2078" y="4620"/>
                      <a:pt x="1931" y="4767"/>
                    </a:cubicBezTo>
                    <a:cubicBezTo>
                      <a:pt x="1435" y="5282"/>
                      <a:pt x="1380" y="5852"/>
                      <a:pt x="1343" y="6532"/>
                    </a:cubicBezTo>
                    <a:cubicBezTo>
                      <a:pt x="1343" y="6936"/>
                      <a:pt x="1306" y="7359"/>
                      <a:pt x="1122" y="7727"/>
                    </a:cubicBezTo>
                    <a:cubicBezTo>
                      <a:pt x="957" y="8076"/>
                      <a:pt x="663" y="8334"/>
                      <a:pt x="442" y="8628"/>
                    </a:cubicBezTo>
                    <a:cubicBezTo>
                      <a:pt x="19" y="9179"/>
                      <a:pt x="1" y="9731"/>
                      <a:pt x="221" y="10374"/>
                    </a:cubicBezTo>
                    <a:cubicBezTo>
                      <a:pt x="350" y="10705"/>
                      <a:pt x="497" y="11036"/>
                      <a:pt x="589" y="11404"/>
                    </a:cubicBezTo>
                    <a:cubicBezTo>
                      <a:pt x="699" y="11863"/>
                      <a:pt x="607" y="12213"/>
                      <a:pt x="460" y="12654"/>
                    </a:cubicBezTo>
                    <a:cubicBezTo>
                      <a:pt x="240" y="13316"/>
                      <a:pt x="534" y="13775"/>
                      <a:pt x="1067" y="14143"/>
                    </a:cubicBezTo>
                    <a:cubicBezTo>
                      <a:pt x="1398" y="14382"/>
                      <a:pt x="1766" y="14547"/>
                      <a:pt x="2097" y="14786"/>
                    </a:cubicBezTo>
                    <a:cubicBezTo>
                      <a:pt x="2464" y="15062"/>
                      <a:pt x="2777" y="15412"/>
                      <a:pt x="3034" y="15816"/>
                    </a:cubicBezTo>
                    <a:cubicBezTo>
                      <a:pt x="3273" y="16184"/>
                      <a:pt x="3347" y="16625"/>
                      <a:pt x="3567" y="17011"/>
                    </a:cubicBezTo>
                    <a:cubicBezTo>
                      <a:pt x="3692" y="17245"/>
                      <a:pt x="3910" y="17413"/>
                      <a:pt x="4165" y="17413"/>
                    </a:cubicBezTo>
                    <a:cubicBezTo>
                      <a:pt x="4210" y="17413"/>
                      <a:pt x="4256" y="17408"/>
                      <a:pt x="4303" y="17397"/>
                    </a:cubicBezTo>
                    <a:cubicBezTo>
                      <a:pt x="4340" y="17397"/>
                      <a:pt x="4321" y="17324"/>
                      <a:pt x="4284" y="17324"/>
                    </a:cubicBezTo>
                    <a:cubicBezTo>
                      <a:pt x="4236" y="17334"/>
                      <a:pt x="4190" y="17339"/>
                      <a:pt x="4148" y="17339"/>
                    </a:cubicBezTo>
                    <a:cubicBezTo>
                      <a:pt x="3672" y="17339"/>
                      <a:pt x="3535" y="16722"/>
                      <a:pt x="3384" y="16368"/>
                    </a:cubicBezTo>
                    <a:cubicBezTo>
                      <a:pt x="3255" y="16037"/>
                      <a:pt x="3071" y="15724"/>
                      <a:pt x="2869" y="15448"/>
                    </a:cubicBezTo>
                    <a:cubicBezTo>
                      <a:pt x="2446" y="14915"/>
                      <a:pt x="1913" y="14584"/>
                      <a:pt x="1343" y="14235"/>
                    </a:cubicBezTo>
                    <a:cubicBezTo>
                      <a:pt x="1067" y="14069"/>
                      <a:pt x="755" y="13867"/>
                      <a:pt x="571" y="13573"/>
                    </a:cubicBezTo>
                    <a:cubicBezTo>
                      <a:pt x="332" y="13169"/>
                      <a:pt x="497" y="12783"/>
                      <a:pt x="626" y="12378"/>
                    </a:cubicBezTo>
                    <a:cubicBezTo>
                      <a:pt x="846" y="11698"/>
                      <a:pt x="589" y="11128"/>
                      <a:pt x="350" y="10503"/>
                    </a:cubicBezTo>
                    <a:cubicBezTo>
                      <a:pt x="221" y="10172"/>
                      <a:pt x="93" y="9804"/>
                      <a:pt x="148" y="9418"/>
                    </a:cubicBezTo>
                    <a:cubicBezTo>
                      <a:pt x="185" y="9032"/>
                      <a:pt x="442" y="8720"/>
                      <a:pt x="699" y="8444"/>
                    </a:cubicBezTo>
                    <a:cubicBezTo>
                      <a:pt x="865" y="8242"/>
                      <a:pt x="1049" y="8039"/>
                      <a:pt x="1177" y="7800"/>
                    </a:cubicBezTo>
                    <a:cubicBezTo>
                      <a:pt x="1324" y="7506"/>
                      <a:pt x="1380" y="7194"/>
                      <a:pt x="1398" y="6863"/>
                    </a:cubicBezTo>
                    <a:cubicBezTo>
                      <a:pt x="1453" y="6127"/>
                      <a:pt x="1398" y="5429"/>
                      <a:pt x="1950" y="4840"/>
                    </a:cubicBezTo>
                    <a:cubicBezTo>
                      <a:pt x="2152" y="4638"/>
                      <a:pt x="2354" y="4454"/>
                      <a:pt x="2446" y="4179"/>
                    </a:cubicBezTo>
                    <a:cubicBezTo>
                      <a:pt x="2501" y="4013"/>
                      <a:pt x="2501" y="3848"/>
                      <a:pt x="2538" y="3682"/>
                    </a:cubicBezTo>
                    <a:cubicBezTo>
                      <a:pt x="2630" y="3370"/>
                      <a:pt x="2850" y="3241"/>
                      <a:pt x="3126" y="3131"/>
                    </a:cubicBezTo>
                    <a:cubicBezTo>
                      <a:pt x="3714" y="2892"/>
                      <a:pt x="4064" y="2469"/>
                      <a:pt x="4321" y="1899"/>
                    </a:cubicBezTo>
                    <a:cubicBezTo>
                      <a:pt x="4615" y="1274"/>
                      <a:pt x="4799" y="594"/>
                      <a:pt x="5259" y="61"/>
                    </a:cubicBezTo>
                    <a:cubicBezTo>
                      <a:pt x="5289" y="31"/>
                      <a:pt x="5258" y="1"/>
                      <a:pt x="52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7"/>
              <p:cNvSpPr/>
              <p:nvPr/>
            </p:nvSpPr>
            <p:spPr>
              <a:xfrm>
                <a:off x="-3357541" y="1268290"/>
                <a:ext cx="380707" cy="1849529"/>
              </a:xfrm>
              <a:custGeom>
                <a:rect b="b" l="l" r="r" t="t"/>
                <a:pathLst>
                  <a:path extrusionOk="0" h="15274" w="3144">
                    <a:moveTo>
                      <a:pt x="2819" y="1"/>
                    </a:moveTo>
                    <a:cubicBezTo>
                      <a:pt x="2798" y="1"/>
                      <a:pt x="2776" y="24"/>
                      <a:pt x="2776" y="47"/>
                    </a:cubicBezTo>
                    <a:cubicBezTo>
                      <a:pt x="2942" y="635"/>
                      <a:pt x="3107" y="1389"/>
                      <a:pt x="2776" y="1959"/>
                    </a:cubicBezTo>
                    <a:cubicBezTo>
                      <a:pt x="2500" y="2455"/>
                      <a:pt x="1783" y="2529"/>
                      <a:pt x="1581" y="3080"/>
                    </a:cubicBezTo>
                    <a:cubicBezTo>
                      <a:pt x="1489" y="3356"/>
                      <a:pt x="1544" y="3632"/>
                      <a:pt x="1563" y="3908"/>
                    </a:cubicBezTo>
                    <a:cubicBezTo>
                      <a:pt x="1581" y="4349"/>
                      <a:pt x="1434" y="4680"/>
                      <a:pt x="1177" y="5029"/>
                    </a:cubicBezTo>
                    <a:cubicBezTo>
                      <a:pt x="827" y="5507"/>
                      <a:pt x="368" y="5875"/>
                      <a:pt x="166" y="6445"/>
                    </a:cubicBezTo>
                    <a:cubicBezTo>
                      <a:pt x="0" y="6941"/>
                      <a:pt x="92" y="7346"/>
                      <a:pt x="478" y="7695"/>
                    </a:cubicBezTo>
                    <a:cubicBezTo>
                      <a:pt x="607" y="7787"/>
                      <a:pt x="717" y="7879"/>
                      <a:pt x="809" y="8008"/>
                    </a:cubicBezTo>
                    <a:cubicBezTo>
                      <a:pt x="938" y="8210"/>
                      <a:pt x="901" y="8430"/>
                      <a:pt x="809" y="8633"/>
                    </a:cubicBezTo>
                    <a:cubicBezTo>
                      <a:pt x="699" y="8927"/>
                      <a:pt x="515" y="9166"/>
                      <a:pt x="478" y="9478"/>
                    </a:cubicBezTo>
                    <a:cubicBezTo>
                      <a:pt x="405" y="9938"/>
                      <a:pt x="570" y="10434"/>
                      <a:pt x="919" y="10747"/>
                    </a:cubicBezTo>
                    <a:cubicBezTo>
                      <a:pt x="1103" y="10912"/>
                      <a:pt x="1342" y="11023"/>
                      <a:pt x="1563" y="11151"/>
                    </a:cubicBezTo>
                    <a:cubicBezTo>
                      <a:pt x="1728" y="11280"/>
                      <a:pt x="1912" y="11427"/>
                      <a:pt x="1857" y="11666"/>
                    </a:cubicBezTo>
                    <a:cubicBezTo>
                      <a:pt x="1839" y="11850"/>
                      <a:pt x="1673" y="11979"/>
                      <a:pt x="1563" y="12089"/>
                    </a:cubicBezTo>
                    <a:cubicBezTo>
                      <a:pt x="1397" y="12218"/>
                      <a:pt x="1232" y="12365"/>
                      <a:pt x="1158" y="12567"/>
                    </a:cubicBezTo>
                    <a:cubicBezTo>
                      <a:pt x="1066" y="12861"/>
                      <a:pt x="1195" y="13155"/>
                      <a:pt x="1361" y="13376"/>
                    </a:cubicBezTo>
                    <a:cubicBezTo>
                      <a:pt x="1563" y="13633"/>
                      <a:pt x="1820" y="13817"/>
                      <a:pt x="2041" y="14038"/>
                    </a:cubicBezTo>
                    <a:cubicBezTo>
                      <a:pt x="2317" y="14350"/>
                      <a:pt x="2556" y="14938"/>
                      <a:pt x="2078" y="15196"/>
                    </a:cubicBezTo>
                    <a:cubicBezTo>
                      <a:pt x="2046" y="15228"/>
                      <a:pt x="2069" y="15273"/>
                      <a:pt x="2099" y="15273"/>
                    </a:cubicBezTo>
                    <a:cubicBezTo>
                      <a:pt x="2104" y="15273"/>
                      <a:pt x="2109" y="15272"/>
                      <a:pt x="2114" y="15269"/>
                    </a:cubicBezTo>
                    <a:cubicBezTo>
                      <a:pt x="2537" y="15030"/>
                      <a:pt x="2464" y="14479"/>
                      <a:pt x="2225" y="14148"/>
                    </a:cubicBezTo>
                    <a:cubicBezTo>
                      <a:pt x="1857" y="13652"/>
                      <a:pt x="754" y="13063"/>
                      <a:pt x="1379" y="12346"/>
                    </a:cubicBezTo>
                    <a:cubicBezTo>
                      <a:pt x="1618" y="12070"/>
                      <a:pt x="2151" y="11795"/>
                      <a:pt x="1857" y="11335"/>
                    </a:cubicBezTo>
                    <a:cubicBezTo>
                      <a:pt x="1747" y="11151"/>
                      <a:pt x="1526" y="11041"/>
                      <a:pt x="1324" y="10949"/>
                    </a:cubicBezTo>
                    <a:cubicBezTo>
                      <a:pt x="993" y="10747"/>
                      <a:pt x="735" y="10508"/>
                      <a:pt x="607" y="10140"/>
                    </a:cubicBezTo>
                    <a:cubicBezTo>
                      <a:pt x="496" y="9809"/>
                      <a:pt x="515" y="9460"/>
                      <a:pt x="644" y="9129"/>
                    </a:cubicBezTo>
                    <a:cubicBezTo>
                      <a:pt x="754" y="8872"/>
                      <a:pt x="938" y="8633"/>
                      <a:pt x="956" y="8357"/>
                    </a:cubicBezTo>
                    <a:cubicBezTo>
                      <a:pt x="974" y="8118"/>
                      <a:pt x="864" y="7934"/>
                      <a:pt x="717" y="7787"/>
                    </a:cubicBezTo>
                    <a:cubicBezTo>
                      <a:pt x="405" y="7493"/>
                      <a:pt x="110" y="7272"/>
                      <a:pt x="147" y="6794"/>
                    </a:cubicBezTo>
                    <a:cubicBezTo>
                      <a:pt x="221" y="6077"/>
                      <a:pt x="827" y="5618"/>
                      <a:pt x="1232" y="5066"/>
                    </a:cubicBezTo>
                    <a:cubicBezTo>
                      <a:pt x="1379" y="4882"/>
                      <a:pt x="1508" y="4662"/>
                      <a:pt x="1581" y="4423"/>
                    </a:cubicBezTo>
                    <a:cubicBezTo>
                      <a:pt x="1673" y="4092"/>
                      <a:pt x="1600" y="3779"/>
                      <a:pt x="1600" y="3448"/>
                    </a:cubicBezTo>
                    <a:cubicBezTo>
                      <a:pt x="1618" y="2603"/>
                      <a:pt x="2647" y="2547"/>
                      <a:pt x="2923" y="1830"/>
                    </a:cubicBezTo>
                    <a:cubicBezTo>
                      <a:pt x="3144" y="1260"/>
                      <a:pt x="2997" y="599"/>
                      <a:pt x="2850" y="29"/>
                    </a:cubicBezTo>
                    <a:cubicBezTo>
                      <a:pt x="2843" y="8"/>
                      <a:pt x="2831" y="1"/>
                      <a:pt x="28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7"/>
              <p:cNvSpPr/>
              <p:nvPr/>
            </p:nvSpPr>
            <p:spPr>
              <a:xfrm>
                <a:off x="-3431042" y="1374486"/>
                <a:ext cx="400808" cy="1779539"/>
              </a:xfrm>
              <a:custGeom>
                <a:rect b="b" l="l" r="r" t="t"/>
                <a:pathLst>
                  <a:path extrusionOk="0" h="14696" w="3310">
                    <a:moveTo>
                      <a:pt x="2937" y="1"/>
                    </a:moveTo>
                    <a:cubicBezTo>
                      <a:pt x="2916" y="1"/>
                      <a:pt x="2892" y="27"/>
                      <a:pt x="2905" y="53"/>
                    </a:cubicBezTo>
                    <a:cubicBezTo>
                      <a:pt x="3310" y="770"/>
                      <a:pt x="2243" y="1211"/>
                      <a:pt x="1802" y="1523"/>
                    </a:cubicBezTo>
                    <a:cubicBezTo>
                      <a:pt x="1434" y="1762"/>
                      <a:pt x="1195" y="2093"/>
                      <a:pt x="1287" y="2534"/>
                    </a:cubicBezTo>
                    <a:cubicBezTo>
                      <a:pt x="1342" y="2847"/>
                      <a:pt x="1508" y="3141"/>
                      <a:pt x="1471" y="3472"/>
                    </a:cubicBezTo>
                    <a:cubicBezTo>
                      <a:pt x="1434" y="3840"/>
                      <a:pt x="1214" y="4152"/>
                      <a:pt x="975" y="4428"/>
                    </a:cubicBezTo>
                    <a:cubicBezTo>
                      <a:pt x="625" y="4851"/>
                      <a:pt x="184" y="5274"/>
                      <a:pt x="92" y="5844"/>
                    </a:cubicBezTo>
                    <a:cubicBezTo>
                      <a:pt x="0" y="6414"/>
                      <a:pt x="405" y="6671"/>
                      <a:pt x="717" y="7075"/>
                    </a:cubicBezTo>
                    <a:cubicBezTo>
                      <a:pt x="1195" y="7664"/>
                      <a:pt x="589" y="8215"/>
                      <a:pt x="552" y="8822"/>
                    </a:cubicBezTo>
                    <a:cubicBezTo>
                      <a:pt x="534" y="9392"/>
                      <a:pt x="883" y="9888"/>
                      <a:pt x="1251" y="10293"/>
                    </a:cubicBezTo>
                    <a:cubicBezTo>
                      <a:pt x="1379" y="10421"/>
                      <a:pt x="1545" y="10550"/>
                      <a:pt x="1600" y="10734"/>
                    </a:cubicBezTo>
                    <a:cubicBezTo>
                      <a:pt x="1673" y="10936"/>
                      <a:pt x="1545" y="11120"/>
                      <a:pt x="1416" y="11285"/>
                    </a:cubicBezTo>
                    <a:cubicBezTo>
                      <a:pt x="1269" y="11451"/>
                      <a:pt x="1140" y="11598"/>
                      <a:pt x="1085" y="11819"/>
                    </a:cubicBezTo>
                    <a:cubicBezTo>
                      <a:pt x="938" y="12260"/>
                      <a:pt x="1103" y="12793"/>
                      <a:pt x="1471" y="13069"/>
                    </a:cubicBezTo>
                    <a:cubicBezTo>
                      <a:pt x="1563" y="13142"/>
                      <a:pt x="1692" y="13197"/>
                      <a:pt x="1784" y="13271"/>
                    </a:cubicBezTo>
                    <a:cubicBezTo>
                      <a:pt x="2023" y="13418"/>
                      <a:pt x="2115" y="13602"/>
                      <a:pt x="2133" y="13878"/>
                    </a:cubicBezTo>
                    <a:cubicBezTo>
                      <a:pt x="2151" y="14153"/>
                      <a:pt x="2096" y="14429"/>
                      <a:pt x="2243" y="14668"/>
                    </a:cubicBezTo>
                    <a:cubicBezTo>
                      <a:pt x="2250" y="14687"/>
                      <a:pt x="2261" y="14695"/>
                      <a:pt x="2271" y="14695"/>
                    </a:cubicBezTo>
                    <a:cubicBezTo>
                      <a:pt x="2291" y="14695"/>
                      <a:pt x="2310" y="14667"/>
                      <a:pt x="2298" y="14631"/>
                    </a:cubicBezTo>
                    <a:cubicBezTo>
                      <a:pt x="2059" y="14172"/>
                      <a:pt x="2390" y="13602"/>
                      <a:pt x="1894" y="13253"/>
                    </a:cubicBezTo>
                    <a:cubicBezTo>
                      <a:pt x="1618" y="13050"/>
                      <a:pt x="1342" y="12940"/>
                      <a:pt x="1195" y="12609"/>
                    </a:cubicBezTo>
                    <a:cubicBezTo>
                      <a:pt x="1085" y="12352"/>
                      <a:pt x="1067" y="12021"/>
                      <a:pt x="1177" y="11745"/>
                    </a:cubicBezTo>
                    <a:cubicBezTo>
                      <a:pt x="1324" y="11377"/>
                      <a:pt x="1857" y="11065"/>
                      <a:pt x="1637" y="10624"/>
                    </a:cubicBezTo>
                    <a:cubicBezTo>
                      <a:pt x="1490" y="10366"/>
                      <a:pt x="1232" y="10164"/>
                      <a:pt x="1048" y="9943"/>
                    </a:cubicBezTo>
                    <a:cubicBezTo>
                      <a:pt x="828" y="9649"/>
                      <a:pt x="625" y="9300"/>
                      <a:pt x="625" y="8914"/>
                    </a:cubicBezTo>
                    <a:cubicBezTo>
                      <a:pt x="607" y="8362"/>
                      <a:pt x="1140" y="7848"/>
                      <a:pt x="938" y="7296"/>
                    </a:cubicBezTo>
                    <a:cubicBezTo>
                      <a:pt x="864" y="7094"/>
                      <a:pt x="699" y="6947"/>
                      <a:pt x="552" y="6800"/>
                    </a:cubicBezTo>
                    <a:cubicBezTo>
                      <a:pt x="276" y="6505"/>
                      <a:pt x="74" y="6211"/>
                      <a:pt x="184" y="5770"/>
                    </a:cubicBezTo>
                    <a:cubicBezTo>
                      <a:pt x="331" y="5127"/>
                      <a:pt x="901" y="4722"/>
                      <a:pt x="1251" y="4189"/>
                    </a:cubicBezTo>
                    <a:cubicBezTo>
                      <a:pt x="1398" y="3968"/>
                      <a:pt x="1508" y="3748"/>
                      <a:pt x="1545" y="3490"/>
                    </a:cubicBezTo>
                    <a:cubicBezTo>
                      <a:pt x="1581" y="3215"/>
                      <a:pt x="1490" y="2994"/>
                      <a:pt x="1416" y="2737"/>
                    </a:cubicBezTo>
                    <a:cubicBezTo>
                      <a:pt x="1122" y="1873"/>
                      <a:pt x="1857" y="1615"/>
                      <a:pt x="2464" y="1211"/>
                    </a:cubicBezTo>
                    <a:cubicBezTo>
                      <a:pt x="2832" y="953"/>
                      <a:pt x="3236" y="475"/>
                      <a:pt x="2960" y="16"/>
                    </a:cubicBezTo>
                    <a:cubicBezTo>
                      <a:pt x="2955" y="5"/>
                      <a:pt x="2946" y="1"/>
                      <a:pt x="29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7"/>
              <p:cNvSpPr/>
              <p:nvPr/>
            </p:nvSpPr>
            <p:spPr>
              <a:xfrm>
                <a:off x="-3468943" y="1700822"/>
                <a:ext cx="171585" cy="1084119"/>
              </a:xfrm>
              <a:custGeom>
                <a:rect b="b" l="l" r="r" t="t"/>
                <a:pathLst>
                  <a:path extrusionOk="0" h="8953" w="1417">
                    <a:moveTo>
                      <a:pt x="1067" y="0"/>
                    </a:moveTo>
                    <a:cubicBezTo>
                      <a:pt x="1049" y="0"/>
                      <a:pt x="1030" y="14"/>
                      <a:pt x="1030" y="42"/>
                    </a:cubicBezTo>
                    <a:cubicBezTo>
                      <a:pt x="1214" y="998"/>
                      <a:pt x="608" y="1788"/>
                      <a:pt x="258" y="2634"/>
                    </a:cubicBezTo>
                    <a:cubicBezTo>
                      <a:pt x="130" y="2965"/>
                      <a:pt x="19" y="3332"/>
                      <a:pt x="38" y="3719"/>
                    </a:cubicBezTo>
                    <a:cubicBezTo>
                      <a:pt x="38" y="4141"/>
                      <a:pt x="258" y="4436"/>
                      <a:pt x="424" y="4803"/>
                    </a:cubicBezTo>
                    <a:cubicBezTo>
                      <a:pt x="755" y="5502"/>
                      <a:pt x="1" y="6200"/>
                      <a:pt x="460" y="6862"/>
                    </a:cubicBezTo>
                    <a:cubicBezTo>
                      <a:pt x="663" y="7156"/>
                      <a:pt x="975" y="7377"/>
                      <a:pt x="1122" y="7690"/>
                    </a:cubicBezTo>
                    <a:cubicBezTo>
                      <a:pt x="1306" y="8112"/>
                      <a:pt x="1196" y="8590"/>
                      <a:pt x="883" y="8903"/>
                    </a:cubicBezTo>
                    <a:cubicBezTo>
                      <a:pt x="855" y="8917"/>
                      <a:pt x="881" y="8952"/>
                      <a:pt x="902" y="8952"/>
                    </a:cubicBezTo>
                    <a:cubicBezTo>
                      <a:pt x="909" y="8952"/>
                      <a:pt x="916" y="8949"/>
                      <a:pt x="920" y="8940"/>
                    </a:cubicBezTo>
                    <a:cubicBezTo>
                      <a:pt x="1416" y="8462"/>
                      <a:pt x="1343" y="7781"/>
                      <a:pt x="920" y="7285"/>
                    </a:cubicBezTo>
                    <a:cubicBezTo>
                      <a:pt x="626" y="6954"/>
                      <a:pt x="295" y="6678"/>
                      <a:pt x="369" y="6200"/>
                    </a:cubicBezTo>
                    <a:cubicBezTo>
                      <a:pt x="424" y="5833"/>
                      <a:pt x="644" y="5502"/>
                      <a:pt x="608" y="5134"/>
                    </a:cubicBezTo>
                    <a:cubicBezTo>
                      <a:pt x="552" y="4730"/>
                      <a:pt x="240" y="4417"/>
                      <a:pt x="148" y="4013"/>
                    </a:cubicBezTo>
                    <a:cubicBezTo>
                      <a:pt x="19" y="3498"/>
                      <a:pt x="185" y="2946"/>
                      <a:pt x="405" y="2487"/>
                    </a:cubicBezTo>
                    <a:cubicBezTo>
                      <a:pt x="755" y="1696"/>
                      <a:pt x="1269" y="924"/>
                      <a:pt x="1104" y="42"/>
                    </a:cubicBezTo>
                    <a:cubicBezTo>
                      <a:pt x="1104" y="14"/>
                      <a:pt x="1086" y="0"/>
                      <a:pt x="1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7"/>
              <p:cNvSpPr/>
              <p:nvPr/>
            </p:nvSpPr>
            <p:spPr>
              <a:xfrm>
                <a:off x="-3564604" y="2225503"/>
                <a:ext cx="187084" cy="595763"/>
              </a:xfrm>
              <a:custGeom>
                <a:rect b="b" l="l" r="r" t="t"/>
                <a:pathLst>
                  <a:path extrusionOk="0" h="4920" w="1545">
                    <a:moveTo>
                      <a:pt x="434" y="1"/>
                    </a:moveTo>
                    <a:cubicBezTo>
                      <a:pt x="423" y="1"/>
                      <a:pt x="412" y="9"/>
                      <a:pt x="405" y="29"/>
                    </a:cubicBezTo>
                    <a:cubicBezTo>
                      <a:pt x="166" y="525"/>
                      <a:pt x="0" y="1095"/>
                      <a:pt x="147" y="1647"/>
                    </a:cubicBezTo>
                    <a:cubicBezTo>
                      <a:pt x="294" y="2272"/>
                      <a:pt x="993" y="2695"/>
                      <a:pt x="791" y="3375"/>
                    </a:cubicBezTo>
                    <a:cubicBezTo>
                      <a:pt x="681" y="3779"/>
                      <a:pt x="368" y="4239"/>
                      <a:pt x="717" y="4607"/>
                    </a:cubicBezTo>
                    <a:cubicBezTo>
                      <a:pt x="786" y="4702"/>
                      <a:pt x="1178" y="4920"/>
                      <a:pt x="1399" y="4920"/>
                    </a:cubicBezTo>
                    <a:cubicBezTo>
                      <a:pt x="1475" y="4920"/>
                      <a:pt x="1530" y="4894"/>
                      <a:pt x="1545" y="4827"/>
                    </a:cubicBezTo>
                    <a:cubicBezTo>
                      <a:pt x="1545" y="4800"/>
                      <a:pt x="1525" y="4783"/>
                      <a:pt x="1507" y="4783"/>
                    </a:cubicBezTo>
                    <a:cubicBezTo>
                      <a:pt x="1501" y="4783"/>
                      <a:pt x="1494" y="4786"/>
                      <a:pt x="1489" y="4791"/>
                    </a:cubicBezTo>
                    <a:lnTo>
                      <a:pt x="1471" y="4791"/>
                    </a:lnTo>
                    <a:cubicBezTo>
                      <a:pt x="1471" y="4791"/>
                      <a:pt x="1471" y="4809"/>
                      <a:pt x="1471" y="4809"/>
                    </a:cubicBezTo>
                    <a:cubicBezTo>
                      <a:pt x="1460" y="4816"/>
                      <a:pt x="1441" y="4819"/>
                      <a:pt x="1417" y="4819"/>
                    </a:cubicBezTo>
                    <a:cubicBezTo>
                      <a:pt x="1322" y="4819"/>
                      <a:pt x="1151" y="4772"/>
                      <a:pt x="1122" y="4772"/>
                    </a:cubicBezTo>
                    <a:cubicBezTo>
                      <a:pt x="956" y="4717"/>
                      <a:pt x="809" y="4643"/>
                      <a:pt x="717" y="4515"/>
                    </a:cubicBezTo>
                    <a:cubicBezTo>
                      <a:pt x="552" y="4294"/>
                      <a:pt x="644" y="4018"/>
                      <a:pt x="717" y="3779"/>
                    </a:cubicBezTo>
                    <a:cubicBezTo>
                      <a:pt x="846" y="3448"/>
                      <a:pt x="993" y="3136"/>
                      <a:pt x="846" y="2787"/>
                    </a:cubicBezTo>
                    <a:cubicBezTo>
                      <a:pt x="699" y="2382"/>
                      <a:pt x="331" y="2088"/>
                      <a:pt x="221" y="1665"/>
                    </a:cubicBezTo>
                    <a:cubicBezTo>
                      <a:pt x="74" y="1114"/>
                      <a:pt x="221" y="544"/>
                      <a:pt x="460" y="47"/>
                    </a:cubicBezTo>
                    <a:cubicBezTo>
                      <a:pt x="472" y="24"/>
                      <a:pt x="454" y="1"/>
                      <a:pt x="4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7"/>
              <p:cNvSpPr/>
              <p:nvPr/>
            </p:nvSpPr>
            <p:spPr>
              <a:xfrm>
                <a:off x="-3542324" y="727504"/>
                <a:ext cx="979618" cy="3252477"/>
              </a:xfrm>
              <a:custGeom>
                <a:rect b="b" l="l" r="r" t="t"/>
                <a:pathLst>
                  <a:path extrusionOk="0" h="26860" w="8090">
                    <a:moveTo>
                      <a:pt x="4260" y="1"/>
                    </a:moveTo>
                    <a:cubicBezTo>
                      <a:pt x="3513" y="1"/>
                      <a:pt x="2795" y="395"/>
                      <a:pt x="2795" y="395"/>
                    </a:cubicBezTo>
                    <a:cubicBezTo>
                      <a:pt x="2795" y="395"/>
                      <a:pt x="3251" y="310"/>
                      <a:pt x="3747" y="310"/>
                    </a:cubicBezTo>
                    <a:cubicBezTo>
                      <a:pt x="4256" y="310"/>
                      <a:pt x="4806" y="400"/>
                      <a:pt x="4946" y="763"/>
                    </a:cubicBezTo>
                    <a:cubicBezTo>
                      <a:pt x="5221" y="1461"/>
                      <a:pt x="4817" y="3484"/>
                      <a:pt x="3622" y="5101"/>
                    </a:cubicBezTo>
                    <a:cubicBezTo>
                      <a:pt x="2409" y="6719"/>
                      <a:pt x="239" y="8558"/>
                      <a:pt x="110" y="11554"/>
                    </a:cubicBezTo>
                    <a:cubicBezTo>
                      <a:pt x="0" y="14569"/>
                      <a:pt x="607" y="17658"/>
                      <a:pt x="2648" y="19791"/>
                    </a:cubicBezTo>
                    <a:cubicBezTo>
                      <a:pt x="4688" y="21905"/>
                      <a:pt x="5718" y="23927"/>
                      <a:pt x="5718" y="23927"/>
                    </a:cubicBezTo>
                    <a:cubicBezTo>
                      <a:pt x="5957" y="25012"/>
                      <a:pt x="6288" y="26133"/>
                      <a:pt x="6619" y="26630"/>
                    </a:cubicBezTo>
                    <a:cubicBezTo>
                      <a:pt x="6721" y="26783"/>
                      <a:pt x="6876" y="26859"/>
                      <a:pt x="7045" y="26859"/>
                    </a:cubicBezTo>
                    <a:cubicBezTo>
                      <a:pt x="7423" y="26859"/>
                      <a:pt x="7872" y="26478"/>
                      <a:pt x="7961" y="25729"/>
                    </a:cubicBezTo>
                    <a:cubicBezTo>
                      <a:pt x="8089" y="24662"/>
                      <a:pt x="6876" y="23118"/>
                      <a:pt x="6637" y="22897"/>
                    </a:cubicBezTo>
                    <a:cubicBezTo>
                      <a:pt x="6398" y="22677"/>
                      <a:pt x="1526" y="19018"/>
                      <a:pt x="975" y="14238"/>
                    </a:cubicBezTo>
                    <a:cubicBezTo>
                      <a:pt x="423" y="9458"/>
                      <a:pt x="2372" y="7896"/>
                      <a:pt x="3456" y="6738"/>
                    </a:cubicBezTo>
                    <a:cubicBezTo>
                      <a:pt x="4541" y="5579"/>
                      <a:pt x="6361" y="1921"/>
                      <a:pt x="5516" y="634"/>
                    </a:cubicBezTo>
                    <a:cubicBezTo>
                      <a:pt x="5193" y="150"/>
                      <a:pt x="4721" y="1"/>
                      <a:pt x="42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7"/>
              <p:cNvSpPr/>
              <p:nvPr/>
            </p:nvSpPr>
            <p:spPr>
              <a:xfrm>
                <a:off x="-2647470" y="1834868"/>
                <a:ext cx="1213443" cy="2042062"/>
              </a:xfrm>
              <a:custGeom>
                <a:rect b="b" l="l" r="r" t="t"/>
                <a:pathLst>
                  <a:path extrusionOk="0" h="16864" w="10021">
                    <a:moveTo>
                      <a:pt x="2152" y="1"/>
                    </a:moveTo>
                    <a:lnTo>
                      <a:pt x="2152" y="1"/>
                    </a:lnTo>
                    <a:cubicBezTo>
                      <a:pt x="2023" y="332"/>
                      <a:pt x="2097" y="718"/>
                      <a:pt x="2262" y="1030"/>
                    </a:cubicBezTo>
                    <a:cubicBezTo>
                      <a:pt x="2428" y="1343"/>
                      <a:pt x="2685" y="1619"/>
                      <a:pt x="2924" y="1876"/>
                    </a:cubicBezTo>
                    <a:cubicBezTo>
                      <a:pt x="3218" y="2207"/>
                      <a:pt x="3512" y="2630"/>
                      <a:pt x="3347" y="3034"/>
                    </a:cubicBezTo>
                    <a:cubicBezTo>
                      <a:pt x="3292" y="3145"/>
                      <a:pt x="3218" y="3237"/>
                      <a:pt x="3163" y="3347"/>
                    </a:cubicBezTo>
                    <a:cubicBezTo>
                      <a:pt x="3034" y="3641"/>
                      <a:pt x="3108" y="3990"/>
                      <a:pt x="3292" y="4266"/>
                    </a:cubicBezTo>
                    <a:cubicBezTo>
                      <a:pt x="3475" y="4542"/>
                      <a:pt x="3733" y="4744"/>
                      <a:pt x="3990" y="4946"/>
                    </a:cubicBezTo>
                    <a:cubicBezTo>
                      <a:pt x="4248" y="5185"/>
                      <a:pt x="4505" y="5424"/>
                      <a:pt x="4689" y="5737"/>
                    </a:cubicBezTo>
                    <a:cubicBezTo>
                      <a:pt x="4854" y="6049"/>
                      <a:pt x="4928" y="6417"/>
                      <a:pt x="4799" y="6748"/>
                    </a:cubicBezTo>
                    <a:cubicBezTo>
                      <a:pt x="4726" y="6950"/>
                      <a:pt x="4597" y="7116"/>
                      <a:pt x="4542" y="7318"/>
                    </a:cubicBezTo>
                    <a:cubicBezTo>
                      <a:pt x="4413" y="7759"/>
                      <a:pt x="4707" y="8182"/>
                      <a:pt x="4909" y="8605"/>
                    </a:cubicBezTo>
                    <a:cubicBezTo>
                      <a:pt x="5112" y="9009"/>
                      <a:pt x="5185" y="9598"/>
                      <a:pt x="4781" y="9837"/>
                    </a:cubicBezTo>
                    <a:cubicBezTo>
                      <a:pt x="4413" y="10039"/>
                      <a:pt x="3825" y="9837"/>
                      <a:pt x="3641" y="10204"/>
                    </a:cubicBezTo>
                    <a:cubicBezTo>
                      <a:pt x="3531" y="10388"/>
                      <a:pt x="3622" y="10627"/>
                      <a:pt x="3641" y="10848"/>
                    </a:cubicBezTo>
                    <a:cubicBezTo>
                      <a:pt x="3641" y="11215"/>
                      <a:pt x="3383" y="11528"/>
                      <a:pt x="3071" y="11749"/>
                    </a:cubicBezTo>
                    <a:cubicBezTo>
                      <a:pt x="2777" y="11951"/>
                      <a:pt x="2409" y="12061"/>
                      <a:pt x="2097" y="12227"/>
                    </a:cubicBezTo>
                    <a:cubicBezTo>
                      <a:pt x="1049" y="12796"/>
                      <a:pt x="497" y="13918"/>
                      <a:pt x="148" y="15003"/>
                    </a:cubicBezTo>
                    <a:cubicBezTo>
                      <a:pt x="1" y="15462"/>
                      <a:pt x="1" y="15995"/>
                      <a:pt x="111" y="16473"/>
                    </a:cubicBezTo>
                    <a:cubicBezTo>
                      <a:pt x="177" y="16756"/>
                      <a:pt x="263" y="16864"/>
                      <a:pt x="351" y="16864"/>
                    </a:cubicBezTo>
                    <a:cubicBezTo>
                      <a:pt x="531" y="16864"/>
                      <a:pt x="717" y="16409"/>
                      <a:pt x="755" y="16087"/>
                    </a:cubicBezTo>
                    <a:cubicBezTo>
                      <a:pt x="902" y="14745"/>
                      <a:pt x="2097" y="13569"/>
                      <a:pt x="3457" y="13458"/>
                    </a:cubicBezTo>
                    <a:cubicBezTo>
                      <a:pt x="3568" y="13447"/>
                      <a:pt x="3680" y="13443"/>
                      <a:pt x="3793" y="13443"/>
                    </a:cubicBezTo>
                    <a:cubicBezTo>
                      <a:pt x="4208" y="13443"/>
                      <a:pt x="4628" y="13503"/>
                      <a:pt x="5045" y="13503"/>
                    </a:cubicBezTo>
                    <a:cubicBezTo>
                      <a:pt x="5258" y="13503"/>
                      <a:pt x="5471" y="13487"/>
                      <a:pt x="5682" y="13440"/>
                    </a:cubicBezTo>
                    <a:cubicBezTo>
                      <a:pt x="6160" y="13330"/>
                      <a:pt x="6582" y="13054"/>
                      <a:pt x="6987" y="12778"/>
                    </a:cubicBezTo>
                    <a:cubicBezTo>
                      <a:pt x="7189" y="12631"/>
                      <a:pt x="7391" y="12484"/>
                      <a:pt x="7483" y="12263"/>
                    </a:cubicBezTo>
                    <a:cubicBezTo>
                      <a:pt x="7594" y="11951"/>
                      <a:pt x="7483" y="11583"/>
                      <a:pt x="7612" y="11289"/>
                    </a:cubicBezTo>
                    <a:cubicBezTo>
                      <a:pt x="7833" y="10793"/>
                      <a:pt x="8531" y="10811"/>
                      <a:pt x="9028" y="10590"/>
                    </a:cubicBezTo>
                    <a:cubicBezTo>
                      <a:pt x="9671" y="10296"/>
                      <a:pt x="10020" y="9469"/>
                      <a:pt x="9763" y="8807"/>
                    </a:cubicBezTo>
                    <a:cubicBezTo>
                      <a:pt x="9579" y="8329"/>
                      <a:pt x="9138" y="7961"/>
                      <a:pt x="9101" y="7465"/>
                    </a:cubicBezTo>
                    <a:cubicBezTo>
                      <a:pt x="9046" y="6895"/>
                      <a:pt x="9542" y="6380"/>
                      <a:pt x="9487" y="5810"/>
                    </a:cubicBezTo>
                    <a:cubicBezTo>
                      <a:pt x="9414" y="5332"/>
                      <a:pt x="8972" y="5001"/>
                      <a:pt x="8550" y="4763"/>
                    </a:cubicBezTo>
                    <a:cubicBezTo>
                      <a:pt x="8127" y="4505"/>
                      <a:pt x="7649" y="4266"/>
                      <a:pt x="7465" y="3807"/>
                    </a:cubicBezTo>
                    <a:cubicBezTo>
                      <a:pt x="7391" y="3623"/>
                      <a:pt x="7373" y="3402"/>
                      <a:pt x="7318" y="3200"/>
                    </a:cubicBezTo>
                    <a:cubicBezTo>
                      <a:pt x="7116" y="2593"/>
                      <a:pt x="6509" y="2207"/>
                      <a:pt x="5921" y="1968"/>
                    </a:cubicBezTo>
                    <a:cubicBezTo>
                      <a:pt x="5259" y="1692"/>
                      <a:pt x="4560" y="1508"/>
                      <a:pt x="3880" y="1233"/>
                    </a:cubicBezTo>
                    <a:cubicBezTo>
                      <a:pt x="3218" y="957"/>
                      <a:pt x="2575" y="571"/>
                      <a:pt x="2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7"/>
              <p:cNvSpPr/>
              <p:nvPr/>
            </p:nvSpPr>
            <p:spPr>
              <a:xfrm>
                <a:off x="-2510881" y="1938279"/>
                <a:ext cx="978892" cy="1632172"/>
              </a:xfrm>
              <a:custGeom>
                <a:rect b="b" l="l" r="r" t="t"/>
                <a:pathLst>
                  <a:path extrusionOk="0" h="13479" w="8084">
                    <a:moveTo>
                      <a:pt x="1649" y="232"/>
                    </a:moveTo>
                    <a:cubicBezTo>
                      <a:pt x="2255" y="599"/>
                      <a:pt x="2917" y="949"/>
                      <a:pt x="3579" y="1224"/>
                    </a:cubicBezTo>
                    <a:cubicBezTo>
                      <a:pt x="3892" y="1335"/>
                      <a:pt x="4204" y="1463"/>
                      <a:pt x="4517" y="1555"/>
                    </a:cubicBezTo>
                    <a:cubicBezTo>
                      <a:pt x="4719" y="1629"/>
                      <a:pt x="4958" y="1666"/>
                      <a:pt x="5142" y="1758"/>
                    </a:cubicBezTo>
                    <a:cubicBezTo>
                      <a:pt x="5473" y="1905"/>
                      <a:pt x="5491" y="2162"/>
                      <a:pt x="5546" y="2475"/>
                    </a:cubicBezTo>
                    <a:cubicBezTo>
                      <a:pt x="5675" y="3100"/>
                      <a:pt x="6061" y="3486"/>
                      <a:pt x="6613" y="3798"/>
                    </a:cubicBezTo>
                    <a:cubicBezTo>
                      <a:pt x="6962" y="4000"/>
                      <a:pt x="7385" y="4221"/>
                      <a:pt x="7513" y="4644"/>
                    </a:cubicBezTo>
                    <a:cubicBezTo>
                      <a:pt x="7624" y="5048"/>
                      <a:pt x="7293" y="5398"/>
                      <a:pt x="7201" y="5765"/>
                    </a:cubicBezTo>
                    <a:cubicBezTo>
                      <a:pt x="7035" y="6335"/>
                      <a:pt x="7348" y="6850"/>
                      <a:pt x="7605" y="7328"/>
                    </a:cubicBezTo>
                    <a:cubicBezTo>
                      <a:pt x="7771" y="7641"/>
                      <a:pt x="7936" y="7971"/>
                      <a:pt x="7918" y="8339"/>
                    </a:cubicBezTo>
                    <a:cubicBezTo>
                      <a:pt x="7918" y="8817"/>
                      <a:pt x="7624" y="9185"/>
                      <a:pt x="7201" y="9369"/>
                    </a:cubicBezTo>
                    <a:cubicBezTo>
                      <a:pt x="6944" y="9479"/>
                      <a:pt x="6649" y="9553"/>
                      <a:pt x="6410" y="9718"/>
                    </a:cubicBezTo>
                    <a:cubicBezTo>
                      <a:pt x="6208" y="9902"/>
                      <a:pt x="6116" y="10159"/>
                      <a:pt x="6061" y="10417"/>
                    </a:cubicBezTo>
                    <a:cubicBezTo>
                      <a:pt x="5969" y="10803"/>
                      <a:pt x="5859" y="11078"/>
                      <a:pt x="5528" y="11336"/>
                    </a:cubicBezTo>
                    <a:cubicBezTo>
                      <a:pt x="5179" y="11612"/>
                      <a:pt x="4774" y="11832"/>
                      <a:pt x="4351" y="11979"/>
                    </a:cubicBezTo>
                    <a:cubicBezTo>
                      <a:pt x="3414" y="12310"/>
                      <a:pt x="2458" y="12163"/>
                      <a:pt x="1520" y="12347"/>
                    </a:cubicBezTo>
                    <a:cubicBezTo>
                      <a:pt x="969" y="12439"/>
                      <a:pt x="435" y="12715"/>
                      <a:pt x="141" y="13174"/>
                    </a:cubicBezTo>
                    <a:cubicBezTo>
                      <a:pt x="307" y="12623"/>
                      <a:pt x="674" y="12163"/>
                      <a:pt x="1171" y="11869"/>
                    </a:cubicBezTo>
                    <a:cubicBezTo>
                      <a:pt x="1612" y="11630"/>
                      <a:pt x="2274" y="11648"/>
                      <a:pt x="2623" y="11262"/>
                    </a:cubicBezTo>
                    <a:cubicBezTo>
                      <a:pt x="3009" y="10839"/>
                      <a:pt x="2642" y="10104"/>
                      <a:pt x="3101" y="9755"/>
                    </a:cubicBezTo>
                    <a:cubicBezTo>
                      <a:pt x="3340" y="9571"/>
                      <a:pt x="3689" y="9626"/>
                      <a:pt x="3965" y="9553"/>
                    </a:cubicBezTo>
                    <a:cubicBezTo>
                      <a:pt x="4186" y="9497"/>
                      <a:pt x="4370" y="9387"/>
                      <a:pt x="4498" y="9203"/>
                    </a:cubicBezTo>
                    <a:cubicBezTo>
                      <a:pt x="4811" y="8762"/>
                      <a:pt x="4645" y="8321"/>
                      <a:pt x="4370" y="7916"/>
                    </a:cubicBezTo>
                    <a:cubicBezTo>
                      <a:pt x="4149" y="7604"/>
                      <a:pt x="3984" y="7310"/>
                      <a:pt x="4076" y="6905"/>
                    </a:cubicBezTo>
                    <a:cubicBezTo>
                      <a:pt x="4149" y="6537"/>
                      <a:pt x="4351" y="6225"/>
                      <a:pt x="4388" y="5857"/>
                    </a:cubicBezTo>
                    <a:cubicBezTo>
                      <a:pt x="4406" y="5655"/>
                      <a:pt x="4406" y="5453"/>
                      <a:pt x="4296" y="5287"/>
                    </a:cubicBezTo>
                    <a:cubicBezTo>
                      <a:pt x="4241" y="5177"/>
                      <a:pt x="4149" y="5103"/>
                      <a:pt x="4039" y="5030"/>
                    </a:cubicBezTo>
                    <a:cubicBezTo>
                      <a:pt x="3800" y="4864"/>
                      <a:pt x="3745" y="4699"/>
                      <a:pt x="3689" y="4405"/>
                    </a:cubicBezTo>
                    <a:cubicBezTo>
                      <a:pt x="3653" y="4166"/>
                      <a:pt x="3579" y="3964"/>
                      <a:pt x="3450" y="3761"/>
                    </a:cubicBezTo>
                    <a:cubicBezTo>
                      <a:pt x="3377" y="3670"/>
                      <a:pt x="3303" y="3578"/>
                      <a:pt x="3211" y="3522"/>
                    </a:cubicBezTo>
                    <a:cubicBezTo>
                      <a:pt x="3046" y="3394"/>
                      <a:pt x="2844" y="3339"/>
                      <a:pt x="2715" y="3155"/>
                    </a:cubicBezTo>
                    <a:cubicBezTo>
                      <a:pt x="2494" y="2842"/>
                      <a:pt x="2825" y="2438"/>
                      <a:pt x="2789" y="2070"/>
                    </a:cubicBezTo>
                    <a:cubicBezTo>
                      <a:pt x="2770" y="1868"/>
                      <a:pt x="2660" y="1684"/>
                      <a:pt x="2531" y="1519"/>
                    </a:cubicBezTo>
                    <a:cubicBezTo>
                      <a:pt x="2237" y="1096"/>
                      <a:pt x="1741" y="746"/>
                      <a:pt x="1649" y="232"/>
                    </a:cubicBezTo>
                    <a:close/>
                    <a:moveTo>
                      <a:pt x="1407" y="1"/>
                    </a:moveTo>
                    <a:cubicBezTo>
                      <a:pt x="1380" y="1"/>
                      <a:pt x="1362" y="51"/>
                      <a:pt x="1391" y="66"/>
                    </a:cubicBezTo>
                    <a:cubicBezTo>
                      <a:pt x="1447" y="103"/>
                      <a:pt x="1502" y="140"/>
                      <a:pt x="1557" y="176"/>
                    </a:cubicBezTo>
                    <a:cubicBezTo>
                      <a:pt x="1612" y="563"/>
                      <a:pt x="1888" y="875"/>
                      <a:pt x="2145" y="1151"/>
                    </a:cubicBezTo>
                    <a:cubicBezTo>
                      <a:pt x="2311" y="1353"/>
                      <a:pt x="2494" y="1537"/>
                      <a:pt x="2605" y="1758"/>
                    </a:cubicBezTo>
                    <a:cubicBezTo>
                      <a:pt x="2770" y="2088"/>
                      <a:pt x="2697" y="2346"/>
                      <a:pt x="2605" y="2677"/>
                    </a:cubicBezTo>
                    <a:cubicBezTo>
                      <a:pt x="2550" y="2879"/>
                      <a:pt x="2531" y="3081"/>
                      <a:pt x="2678" y="3247"/>
                    </a:cubicBezTo>
                    <a:cubicBezTo>
                      <a:pt x="2733" y="3302"/>
                      <a:pt x="2807" y="3357"/>
                      <a:pt x="2881" y="3394"/>
                    </a:cubicBezTo>
                    <a:cubicBezTo>
                      <a:pt x="3101" y="3522"/>
                      <a:pt x="3267" y="3633"/>
                      <a:pt x="3414" y="3835"/>
                    </a:cubicBezTo>
                    <a:cubicBezTo>
                      <a:pt x="3524" y="4019"/>
                      <a:pt x="3579" y="4203"/>
                      <a:pt x="3616" y="4423"/>
                    </a:cubicBezTo>
                    <a:cubicBezTo>
                      <a:pt x="3634" y="4534"/>
                      <a:pt x="3634" y="4662"/>
                      <a:pt x="3689" y="4773"/>
                    </a:cubicBezTo>
                    <a:cubicBezTo>
                      <a:pt x="3818" y="5048"/>
                      <a:pt x="4149" y="5103"/>
                      <a:pt x="4259" y="5379"/>
                    </a:cubicBezTo>
                    <a:cubicBezTo>
                      <a:pt x="4554" y="6041"/>
                      <a:pt x="3837" y="6685"/>
                      <a:pt x="3984" y="7365"/>
                    </a:cubicBezTo>
                    <a:cubicBezTo>
                      <a:pt x="4131" y="7971"/>
                      <a:pt x="4848" y="8321"/>
                      <a:pt x="4535" y="9019"/>
                    </a:cubicBezTo>
                    <a:cubicBezTo>
                      <a:pt x="4351" y="9369"/>
                      <a:pt x="4039" y="9479"/>
                      <a:pt x="3671" y="9534"/>
                    </a:cubicBezTo>
                    <a:cubicBezTo>
                      <a:pt x="3432" y="9553"/>
                      <a:pt x="3175" y="9571"/>
                      <a:pt x="3009" y="9736"/>
                    </a:cubicBezTo>
                    <a:cubicBezTo>
                      <a:pt x="2623" y="10104"/>
                      <a:pt x="2899" y="10692"/>
                      <a:pt x="2660" y="11097"/>
                    </a:cubicBezTo>
                    <a:cubicBezTo>
                      <a:pt x="2458" y="11428"/>
                      <a:pt x="2053" y="11501"/>
                      <a:pt x="1722" y="11593"/>
                    </a:cubicBezTo>
                    <a:cubicBezTo>
                      <a:pt x="1447" y="11667"/>
                      <a:pt x="1171" y="11777"/>
                      <a:pt x="932" y="11942"/>
                    </a:cubicBezTo>
                    <a:cubicBezTo>
                      <a:pt x="435" y="12292"/>
                      <a:pt x="105" y="12843"/>
                      <a:pt x="13" y="13432"/>
                    </a:cubicBezTo>
                    <a:cubicBezTo>
                      <a:pt x="1" y="13455"/>
                      <a:pt x="26" y="13478"/>
                      <a:pt x="46" y="13478"/>
                    </a:cubicBezTo>
                    <a:cubicBezTo>
                      <a:pt x="58" y="13478"/>
                      <a:pt x="68" y="13470"/>
                      <a:pt x="68" y="13450"/>
                    </a:cubicBezTo>
                    <a:cubicBezTo>
                      <a:pt x="380" y="12641"/>
                      <a:pt x="1300" y="12402"/>
                      <a:pt x="2090" y="12347"/>
                    </a:cubicBezTo>
                    <a:cubicBezTo>
                      <a:pt x="2936" y="12292"/>
                      <a:pt x="3763" y="12310"/>
                      <a:pt x="4554" y="11979"/>
                    </a:cubicBezTo>
                    <a:cubicBezTo>
                      <a:pt x="5123" y="11740"/>
                      <a:pt x="5840" y="11391"/>
                      <a:pt x="6043" y="10766"/>
                    </a:cubicBezTo>
                    <a:cubicBezTo>
                      <a:pt x="6171" y="10380"/>
                      <a:pt x="6171" y="9957"/>
                      <a:pt x="6557" y="9718"/>
                    </a:cubicBezTo>
                    <a:cubicBezTo>
                      <a:pt x="6815" y="9534"/>
                      <a:pt x="7164" y="9497"/>
                      <a:pt x="7440" y="9332"/>
                    </a:cubicBezTo>
                    <a:cubicBezTo>
                      <a:pt x="7955" y="9019"/>
                      <a:pt x="8083" y="8376"/>
                      <a:pt x="7900" y="7824"/>
                    </a:cubicBezTo>
                    <a:cubicBezTo>
                      <a:pt x="7697" y="7181"/>
                      <a:pt x="7091" y="6593"/>
                      <a:pt x="7238" y="5857"/>
                    </a:cubicBezTo>
                    <a:cubicBezTo>
                      <a:pt x="7311" y="5526"/>
                      <a:pt x="7569" y="5232"/>
                      <a:pt x="7605" y="4864"/>
                    </a:cubicBezTo>
                    <a:cubicBezTo>
                      <a:pt x="7624" y="4607"/>
                      <a:pt x="7495" y="4368"/>
                      <a:pt x="7311" y="4184"/>
                    </a:cubicBezTo>
                    <a:cubicBezTo>
                      <a:pt x="7072" y="3927"/>
                      <a:pt x="6741" y="3798"/>
                      <a:pt x="6447" y="3633"/>
                    </a:cubicBezTo>
                    <a:cubicBezTo>
                      <a:pt x="6043" y="3375"/>
                      <a:pt x="5749" y="3008"/>
                      <a:pt x="5638" y="2530"/>
                    </a:cubicBezTo>
                    <a:cubicBezTo>
                      <a:pt x="5565" y="2254"/>
                      <a:pt x="5565" y="1923"/>
                      <a:pt x="5289" y="1758"/>
                    </a:cubicBezTo>
                    <a:cubicBezTo>
                      <a:pt x="5123" y="1647"/>
                      <a:pt x="4921" y="1610"/>
                      <a:pt x="4719" y="1555"/>
                    </a:cubicBezTo>
                    <a:cubicBezTo>
                      <a:pt x="4480" y="1463"/>
                      <a:pt x="4223" y="1390"/>
                      <a:pt x="3984" y="1298"/>
                    </a:cubicBezTo>
                    <a:cubicBezTo>
                      <a:pt x="3156" y="985"/>
                      <a:pt x="2366" y="599"/>
                      <a:pt x="1630" y="140"/>
                    </a:cubicBezTo>
                    <a:cubicBezTo>
                      <a:pt x="1630" y="121"/>
                      <a:pt x="1630" y="103"/>
                      <a:pt x="1630" y="85"/>
                    </a:cubicBezTo>
                    <a:cubicBezTo>
                      <a:pt x="1630" y="66"/>
                      <a:pt x="1612" y="57"/>
                      <a:pt x="1594" y="57"/>
                    </a:cubicBezTo>
                    <a:cubicBezTo>
                      <a:pt x="1575" y="57"/>
                      <a:pt x="1557" y="66"/>
                      <a:pt x="1557" y="85"/>
                    </a:cubicBezTo>
                    <a:cubicBezTo>
                      <a:pt x="1520" y="66"/>
                      <a:pt x="1465" y="29"/>
                      <a:pt x="1428" y="11"/>
                    </a:cubicBezTo>
                    <a:cubicBezTo>
                      <a:pt x="1421" y="4"/>
                      <a:pt x="1414" y="1"/>
                      <a:pt x="14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7"/>
              <p:cNvSpPr/>
              <p:nvPr/>
            </p:nvSpPr>
            <p:spPr>
              <a:xfrm>
                <a:off x="-2279599" y="2064575"/>
                <a:ext cx="712009" cy="1328842"/>
              </a:xfrm>
              <a:custGeom>
                <a:rect b="b" l="l" r="r" t="t"/>
                <a:pathLst>
                  <a:path extrusionOk="0" h="10974" w="5880">
                    <a:moveTo>
                      <a:pt x="954" y="1"/>
                    </a:moveTo>
                    <a:cubicBezTo>
                      <a:pt x="926" y="1"/>
                      <a:pt x="902" y="27"/>
                      <a:pt x="915" y="53"/>
                    </a:cubicBezTo>
                    <a:cubicBezTo>
                      <a:pt x="1154" y="402"/>
                      <a:pt x="1522" y="604"/>
                      <a:pt x="1890" y="788"/>
                    </a:cubicBezTo>
                    <a:cubicBezTo>
                      <a:pt x="2368" y="1045"/>
                      <a:pt x="2809" y="1266"/>
                      <a:pt x="3085" y="1781"/>
                    </a:cubicBezTo>
                    <a:cubicBezTo>
                      <a:pt x="3305" y="2204"/>
                      <a:pt x="3416" y="2718"/>
                      <a:pt x="3820" y="3049"/>
                    </a:cubicBezTo>
                    <a:cubicBezTo>
                      <a:pt x="3967" y="3178"/>
                      <a:pt x="4151" y="3233"/>
                      <a:pt x="4353" y="3270"/>
                    </a:cubicBezTo>
                    <a:cubicBezTo>
                      <a:pt x="4574" y="3307"/>
                      <a:pt x="4776" y="3343"/>
                      <a:pt x="4868" y="3582"/>
                    </a:cubicBezTo>
                    <a:cubicBezTo>
                      <a:pt x="4942" y="3748"/>
                      <a:pt x="4923" y="3932"/>
                      <a:pt x="4905" y="4097"/>
                    </a:cubicBezTo>
                    <a:cubicBezTo>
                      <a:pt x="4795" y="4594"/>
                      <a:pt x="4500" y="4998"/>
                      <a:pt x="4721" y="5531"/>
                    </a:cubicBezTo>
                    <a:cubicBezTo>
                      <a:pt x="4886" y="5936"/>
                      <a:pt x="5236" y="6267"/>
                      <a:pt x="5401" y="6689"/>
                    </a:cubicBezTo>
                    <a:cubicBezTo>
                      <a:pt x="5879" y="7958"/>
                      <a:pt x="3986" y="8234"/>
                      <a:pt x="3434" y="9006"/>
                    </a:cubicBezTo>
                    <a:cubicBezTo>
                      <a:pt x="3250" y="9263"/>
                      <a:pt x="3213" y="9576"/>
                      <a:pt x="3011" y="9815"/>
                    </a:cubicBezTo>
                    <a:cubicBezTo>
                      <a:pt x="2809" y="10072"/>
                      <a:pt x="2478" y="10201"/>
                      <a:pt x="2166" y="10293"/>
                    </a:cubicBezTo>
                    <a:cubicBezTo>
                      <a:pt x="1706" y="10440"/>
                      <a:pt x="1210" y="10569"/>
                      <a:pt x="732" y="10697"/>
                    </a:cubicBezTo>
                    <a:cubicBezTo>
                      <a:pt x="1026" y="10477"/>
                      <a:pt x="1228" y="10182"/>
                      <a:pt x="1393" y="9815"/>
                    </a:cubicBezTo>
                    <a:cubicBezTo>
                      <a:pt x="1504" y="9576"/>
                      <a:pt x="1614" y="9374"/>
                      <a:pt x="1853" y="9245"/>
                    </a:cubicBezTo>
                    <a:cubicBezTo>
                      <a:pt x="2018" y="9171"/>
                      <a:pt x="2202" y="9116"/>
                      <a:pt x="2386" y="9061"/>
                    </a:cubicBezTo>
                    <a:cubicBezTo>
                      <a:pt x="2699" y="8969"/>
                      <a:pt x="2938" y="8840"/>
                      <a:pt x="3140" y="8583"/>
                    </a:cubicBezTo>
                    <a:cubicBezTo>
                      <a:pt x="3342" y="8307"/>
                      <a:pt x="3471" y="7995"/>
                      <a:pt x="3581" y="7682"/>
                    </a:cubicBezTo>
                    <a:cubicBezTo>
                      <a:pt x="3673" y="7406"/>
                      <a:pt x="3802" y="7039"/>
                      <a:pt x="3636" y="6763"/>
                    </a:cubicBezTo>
                    <a:cubicBezTo>
                      <a:pt x="3544" y="6616"/>
                      <a:pt x="3416" y="6542"/>
                      <a:pt x="3305" y="6450"/>
                    </a:cubicBezTo>
                    <a:cubicBezTo>
                      <a:pt x="3122" y="6267"/>
                      <a:pt x="3011" y="6046"/>
                      <a:pt x="2993" y="5807"/>
                    </a:cubicBezTo>
                    <a:cubicBezTo>
                      <a:pt x="2956" y="5347"/>
                      <a:pt x="3177" y="4925"/>
                      <a:pt x="3379" y="4538"/>
                    </a:cubicBezTo>
                    <a:cubicBezTo>
                      <a:pt x="3379" y="4520"/>
                      <a:pt x="3379" y="4502"/>
                      <a:pt x="3361" y="4502"/>
                    </a:cubicBezTo>
                    <a:cubicBezTo>
                      <a:pt x="2754" y="4428"/>
                      <a:pt x="2644" y="3785"/>
                      <a:pt x="2460" y="3325"/>
                    </a:cubicBezTo>
                    <a:cubicBezTo>
                      <a:pt x="2386" y="3178"/>
                      <a:pt x="2313" y="3013"/>
                      <a:pt x="2184" y="2884"/>
                    </a:cubicBezTo>
                    <a:cubicBezTo>
                      <a:pt x="2055" y="2737"/>
                      <a:pt x="1853" y="2663"/>
                      <a:pt x="1724" y="2498"/>
                    </a:cubicBezTo>
                    <a:cubicBezTo>
                      <a:pt x="1504" y="2277"/>
                      <a:pt x="1577" y="1983"/>
                      <a:pt x="1577" y="1707"/>
                    </a:cubicBezTo>
                    <a:cubicBezTo>
                      <a:pt x="1577" y="1505"/>
                      <a:pt x="1559" y="1303"/>
                      <a:pt x="1504" y="1119"/>
                    </a:cubicBezTo>
                    <a:cubicBezTo>
                      <a:pt x="1393" y="733"/>
                      <a:pt x="1154" y="384"/>
                      <a:pt x="823" y="145"/>
                    </a:cubicBezTo>
                    <a:cubicBezTo>
                      <a:pt x="815" y="136"/>
                      <a:pt x="806" y="132"/>
                      <a:pt x="799" y="132"/>
                    </a:cubicBezTo>
                    <a:cubicBezTo>
                      <a:pt x="774" y="132"/>
                      <a:pt x="758" y="172"/>
                      <a:pt x="787" y="200"/>
                    </a:cubicBezTo>
                    <a:cubicBezTo>
                      <a:pt x="1191" y="512"/>
                      <a:pt x="1467" y="972"/>
                      <a:pt x="1504" y="1505"/>
                    </a:cubicBezTo>
                    <a:cubicBezTo>
                      <a:pt x="1540" y="1854"/>
                      <a:pt x="1393" y="2259"/>
                      <a:pt x="1669" y="2553"/>
                    </a:cubicBezTo>
                    <a:cubicBezTo>
                      <a:pt x="1816" y="2700"/>
                      <a:pt x="2000" y="2792"/>
                      <a:pt x="2147" y="2939"/>
                    </a:cubicBezTo>
                    <a:cubicBezTo>
                      <a:pt x="2313" y="3141"/>
                      <a:pt x="2405" y="3399"/>
                      <a:pt x="2496" y="3638"/>
                    </a:cubicBezTo>
                    <a:cubicBezTo>
                      <a:pt x="2607" y="3950"/>
                      <a:pt x="2735" y="4299"/>
                      <a:pt x="3048" y="4465"/>
                    </a:cubicBezTo>
                    <a:cubicBezTo>
                      <a:pt x="3066" y="4483"/>
                      <a:pt x="3250" y="4538"/>
                      <a:pt x="3269" y="4557"/>
                    </a:cubicBezTo>
                    <a:cubicBezTo>
                      <a:pt x="3287" y="4612"/>
                      <a:pt x="3195" y="4741"/>
                      <a:pt x="3177" y="4796"/>
                    </a:cubicBezTo>
                    <a:cubicBezTo>
                      <a:pt x="3066" y="4998"/>
                      <a:pt x="2993" y="5200"/>
                      <a:pt x="2956" y="5421"/>
                    </a:cubicBezTo>
                    <a:cubicBezTo>
                      <a:pt x="2883" y="5752"/>
                      <a:pt x="2919" y="6101"/>
                      <a:pt x="3140" y="6377"/>
                    </a:cubicBezTo>
                    <a:cubicBezTo>
                      <a:pt x="3342" y="6634"/>
                      <a:pt x="3636" y="6708"/>
                      <a:pt x="3636" y="7094"/>
                    </a:cubicBezTo>
                    <a:cubicBezTo>
                      <a:pt x="3618" y="7388"/>
                      <a:pt x="3508" y="7701"/>
                      <a:pt x="3397" y="7976"/>
                    </a:cubicBezTo>
                    <a:cubicBezTo>
                      <a:pt x="3287" y="8215"/>
                      <a:pt x="3177" y="8454"/>
                      <a:pt x="2993" y="8638"/>
                    </a:cubicBezTo>
                    <a:cubicBezTo>
                      <a:pt x="2809" y="8859"/>
                      <a:pt x="2552" y="8951"/>
                      <a:pt x="2294" y="9024"/>
                    </a:cubicBezTo>
                    <a:cubicBezTo>
                      <a:pt x="1871" y="9153"/>
                      <a:pt x="1559" y="9282"/>
                      <a:pt x="1375" y="9705"/>
                    </a:cubicBezTo>
                    <a:cubicBezTo>
                      <a:pt x="1246" y="9962"/>
                      <a:pt x="1154" y="10219"/>
                      <a:pt x="952" y="10440"/>
                    </a:cubicBezTo>
                    <a:cubicBezTo>
                      <a:pt x="823" y="10569"/>
                      <a:pt x="676" y="10679"/>
                      <a:pt x="529" y="10752"/>
                    </a:cubicBezTo>
                    <a:cubicBezTo>
                      <a:pt x="364" y="10789"/>
                      <a:pt x="198" y="10826"/>
                      <a:pt x="33" y="10881"/>
                    </a:cubicBezTo>
                    <a:cubicBezTo>
                      <a:pt x="0" y="10881"/>
                      <a:pt x="11" y="10939"/>
                      <a:pt x="53" y="10939"/>
                    </a:cubicBezTo>
                    <a:cubicBezTo>
                      <a:pt x="58" y="10939"/>
                      <a:pt x="64" y="10938"/>
                      <a:pt x="70" y="10936"/>
                    </a:cubicBezTo>
                    <a:cubicBezTo>
                      <a:pt x="70" y="10955"/>
                      <a:pt x="70" y="10973"/>
                      <a:pt x="88" y="10973"/>
                    </a:cubicBezTo>
                    <a:cubicBezTo>
                      <a:pt x="254" y="10936"/>
                      <a:pt x="401" y="10881"/>
                      <a:pt x="548" y="10808"/>
                    </a:cubicBezTo>
                    <a:cubicBezTo>
                      <a:pt x="1044" y="10679"/>
                      <a:pt x="1559" y="10550"/>
                      <a:pt x="2074" y="10403"/>
                    </a:cubicBezTo>
                    <a:cubicBezTo>
                      <a:pt x="2533" y="10256"/>
                      <a:pt x="2993" y="10072"/>
                      <a:pt x="3213" y="9631"/>
                    </a:cubicBezTo>
                    <a:cubicBezTo>
                      <a:pt x="3379" y="9318"/>
                      <a:pt x="3452" y="9024"/>
                      <a:pt x="3747" y="8767"/>
                    </a:cubicBezTo>
                    <a:cubicBezTo>
                      <a:pt x="3967" y="8583"/>
                      <a:pt x="4225" y="8454"/>
                      <a:pt x="4482" y="8326"/>
                    </a:cubicBezTo>
                    <a:cubicBezTo>
                      <a:pt x="4886" y="8087"/>
                      <a:pt x="5346" y="7811"/>
                      <a:pt x="5493" y="7333"/>
                    </a:cubicBezTo>
                    <a:cubicBezTo>
                      <a:pt x="5622" y="6910"/>
                      <a:pt x="5420" y="6524"/>
                      <a:pt x="5181" y="6175"/>
                    </a:cubicBezTo>
                    <a:cubicBezTo>
                      <a:pt x="5052" y="5954"/>
                      <a:pt x="4886" y="5752"/>
                      <a:pt x="4776" y="5494"/>
                    </a:cubicBezTo>
                    <a:cubicBezTo>
                      <a:pt x="4629" y="5127"/>
                      <a:pt x="4739" y="4777"/>
                      <a:pt x="4868" y="4410"/>
                    </a:cubicBezTo>
                    <a:cubicBezTo>
                      <a:pt x="4997" y="4079"/>
                      <a:pt x="5107" y="3582"/>
                      <a:pt x="4758" y="3325"/>
                    </a:cubicBezTo>
                    <a:cubicBezTo>
                      <a:pt x="4556" y="3160"/>
                      <a:pt x="4280" y="3215"/>
                      <a:pt x="4059" y="3104"/>
                    </a:cubicBezTo>
                    <a:cubicBezTo>
                      <a:pt x="3710" y="2957"/>
                      <a:pt x="3508" y="2571"/>
                      <a:pt x="3361" y="2240"/>
                    </a:cubicBezTo>
                    <a:cubicBezTo>
                      <a:pt x="3140" y="1726"/>
                      <a:pt x="2919" y="1303"/>
                      <a:pt x="2441" y="1009"/>
                    </a:cubicBezTo>
                    <a:cubicBezTo>
                      <a:pt x="1927" y="696"/>
                      <a:pt x="1320" y="531"/>
                      <a:pt x="989" y="16"/>
                    </a:cubicBezTo>
                    <a:cubicBezTo>
                      <a:pt x="978" y="5"/>
                      <a:pt x="966" y="1"/>
                      <a:pt x="9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7"/>
              <p:cNvSpPr/>
              <p:nvPr/>
            </p:nvSpPr>
            <p:spPr>
              <a:xfrm>
                <a:off x="-2114554" y="2143162"/>
                <a:ext cx="484602" cy="1148175"/>
              </a:xfrm>
              <a:custGeom>
                <a:rect b="b" l="l" r="r" t="t"/>
                <a:pathLst>
                  <a:path extrusionOk="0" h="9482" w="4002">
                    <a:moveTo>
                      <a:pt x="416" y="507"/>
                    </a:moveTo>
                    <a:cubicBezTo>
                      <a:pt x="729" y="691"/>
                      <a:pt x="803" y="1132"/>
                      <a:pt x="913" y="1444"/>
                    </a:cubicBezTo>
                    <a:cubicBezTo>
                      <a:pt x="1023" y="1757"/>
                      <a:pt x="1207" y="1941"/>
                      <a:pt x="1428" y="2161"/>
                    </a:cubicBezTo>
                    <a:cubicBezTo>
                      <a:pt x="1575" y="2290"/>
                      <a:pt x="1722" y="2437"/>
                      <a:pt x="1777" y="2621"/>
                    </a:cubicBezTo>
                    <a:cubicBezTo>
                      <a:pt x="1832" y="2768"/>
                      <a:pt x="1814" y="2933"/>
                      <a:pt x="1887" y="3081"/>
                    </a:cubicBezTo>
                    <a:cubicBezTo>
                      <a:pt x="1998" y="3393"/>
                      <a:pt x="2402" y="3338"/>
                      <a:pt x="2549" y="3650"/>
                    </a:cubicBezTo>
                    <a:cubicBezTo>
                      <a:pt x="2715" y="4018"/>
                      <a:pt x="2531" y="4441"/>
                      <a:pt x="2512" y="4827"/>
                    </a:cubicBezTo>
                    <a:cubicBezTo>
                      <a:pt x="2512" y="5140"/>
                      <a:pt x="2641" y="5397"/>
                      <a:pt x="2788" y="5673"/>
                    </a:cubicBezTo>
                    <a:cubicBezTo>
                      <a:pt x="3027" y="6077"/>
                      <a:pt x="3174" y="6482"/>
                      <a:pt x="2954" y="6941"/>
                    </a:cubicBezTo>
                    <a:cubicBezTo>
                      <a:pt x="2792" y="7283"/>
                      <a:pt x="2507" y="7537"/>
                      <a:pt x="2202" y="7754"/>
                    </a:cubicBezTo>
                    <a:lnTo>
                      <a:pt x="2202" y="7754"/>
                    </a:lnTo>
                    <a:cubicBezTo>
                      <a:pt x="2206" y="7748"/>
                      <a:pt x="2210" y="7740"/>
                      <a:pt x="2218" y="7732"/>
                    </a:cubicBezTo>
                    <a:cubicBezTo>
                      <a:pt x="2328" y="7530"/>
                      <a:pt x="2476" y="7346"/>
                      <a:pt x="2604" y="7162"/>
                    </a:cubicBezTo>
                    <a:cubicBezTo>
                      <a:pt x="2788" y="6886"/>
                      <a:pt x="2880" y="6574"/>
                      <a:pt x="2806" y="6243"/>
                    </a:cubicBezTo>
                    <a:cubicBezTo>
                      <a:pt x="2715" y="5838"/>
                      <a:pt x="2310" y="5618"/>
                      <a:pt x="2218" y="5232"/>
                    </a:cubicBezTo>
                    <a:cubicBezTo>
                      <a:pt x="2108" y="4790"/>
                      <a:pt x="2476" y="4404"/>
                      <a:pt x="2439" y="3963"/>
                    </a:cubicBezTo>
                    <a:cubicBezTo>
                      <a:pt x="2420" y="3632"/>
                      <a:pt x="2200" y="3522"/>
                      <a:pt x="1942" y="3375"/>
                    </a:cubicBezTo>
                    <a:cubicBezTo>
                      <a:pt x="1575" y="3154"/>
                      <a:pt x="1722" y="2676"/>
                      <a:pt x="1464" y="2364"/>
                    </a:cubicBezTo>
                    <a:cubicBezTo>
                      <a:pt x="1170" y="2014"/>
                      <a:pt x="747" y="1867"/>
                      <a:pt x="637" y="1389"/>
                    </a:cubicBezTo>
                    <a:cubicBezTo>
                      <a:pt x="564" y="1095"/>
                      <a:pt x="582" y="764"/>
                      <a:pt x="416" y="507"/>
                    </a:cubicBezTo>
                    <a:close/>
                    <a:moveTo>
                      <a:pt x="46" y="0"/>
                    </a:moveTo>
                    <a:cubicBezTo>
                      <a:pt x="19" y="0"/>
                      <a:pt x="1" y="51"/>
                      <a:pt x="30" y="66"/>
                    </a:cubicBezTo>
                    <a:cubicBezTo>
                      <a:pt x="766" y="525"/>
                      <a:pt x="1317" y="1187"/>
                      <a:pt x="1667" y="1978"/>
                    </a:cubicBezTo>
                    <a:cubicBezTo>
                      <a:pt x="1777" y="2253"/>
                      <a:pt x="1887" y="2547"/>
                      <a:pt x="2089" y="2768"/>
                    </a:cubicBezTo>
                    <a:cubicBezTo>
                      <a:pt x="2292" y="3007"/>
                      <a:pt x="2549" y="3044"/>
                      <a:pt x="2825" y="3191"/>
                    </a:cubicBezTo>
                    <a:cubicBezTo>
                      <a:pt x="3156" y="3356"/>
                      <a:pt x="3064" y="3650"/>
                      <a:pt x="2954" y="3945"/>
                    </a:cubicBezTo>
                    <a:cubicBezTo>
                      <a:pt x="2898" y="4110"/>
                      <a:pt x="2862" y="4276"/>
                      <a:pt x="2843" y="4459"/>
                    </a:cubicBezTo>
                    <a:cubicBezTo>
                      <a:pt x="2825" y="4772"/>
                      <a:pt x="2898" y="5103"/>
                      <a:pt x="3027" y="5415"/>
                    </a:cubicBezTo>
                    <a:cubicBezTo>
                      <a:pt x="3193" y="5765"/>
                      <a:pt x="3634" y="6059"/>
                      <a:pt x="3597" y="6482"/>
                    </a:cubicBezTo>
                    <a:cubicBezTo>
                      <a:pt x="3542" y="6960"/>
                      <a:pt x="3101" y="7217"/>
                      <a:pt x="2715" y="7401"/>
                    </a:cubicBezTo>
                    <a:cubicBezTo>
                      <a:pt x="3009" y="7070"/>
                      <a:pt x="3229" y="6666"/>
                      <a:pt x="3101" y="6169"/>
                    </a:cubicBezTo>
                    <a:cubicBezTo>
                      <a:pt x="2990" y="5728"/>
                      <a:pt x="2604" y="5397"/>
                      <a:pt x="2586" y="4919"/>
                    </a:cubicBezTo>
                    <a:cubicBezTo>
                      <a:pt x="2567" y="4515"/>
                      <a:pt x="2770" y="4128"/>
                      <a:pt x="2641" y="3724"/>
                    </a:cubicBezTo>
                    <a:cubicBezTo>
                      <a:pt x="2604" y="3595"/>
                      <a:pt x="2531" y="3467"/>
                      <a:pt x="2420" y="3375"/>
                    </a:cubicBezTo>
                    <a:cubicBezTo>
                      <a:pt x="2237" y="3246"/>
                      <a:pt x="2016" y="3264"/>
                      <a:pt x="1924" y="2970"/>
                    </a:cubicBezTo>
                    <a:cubicBezTo>
                      <a:pt x="1869" y="2823"/>
                      <a:pt x="1887" y="2658"/>
                      <a:pt x="1814" y="2511"/>
                    </a:cubicBezTo>
                    <a:cubicBezTo>
                      <a:pt x="1740" y="2364"/>
                      <a:pt x="1630" y="2235"/>
                      <a:pt x="1501" y="2125"/>
                    </a:cubicBezTo>
                    <a:cubicBezTo>
                      <a:pt x="1317" y="1959"/>
                      <a:pt x="1133" y="1794"/>
                      <a:pt x="1042" y="1555"/>
                    </a:cubicBezTo>
                    <a:cubicBezTo>
                      <a:pt x="950" y="1352"/>
                      <a:pt x="913" y="1132"/>
                      <a:pt x="821" y="930"/>
                    </a:cubicBezTo>
                    <a:cubicBezTo>
                      <a:pt x="729" y="691"/>
                      <a:pt x="564" y="470"/>
                      <a:pt x="325" y="396"/>
                    </a:cubicBezTo>
                    <a:cubicBezTo>
                      <a:pt x="325" y="396"/>
                      <a:pt x="325" y="378"/>
                      <a:pt x="306" y="378"/>
                    </a:cubicBezTo>
                    <a:cubicBezTo>
                      <a:pt x="297" y="369"/>
                      <a:pt x="288" y="364"/>
                      <a:pt x="281" y="364"/>
                    </a:cubicBezTo>
                    <a:cubicBezTo>
                      <a:pt x="274" y="364"/>
                      <a:pt x="269" y="369"/>
                      <a:pt x="269" y="378"/>
                    </a:cubicBezTo>
                    <a:cubicBezTo>
                      <a:pt x="233" y="378"/>
                      <a:pt x="214" y="360"/>
                      <a:pt x="196" y="360"/>
                    </a:cubicBezTo>
                    <a:cubicBezTo>
                      <a:pt x="141" y="360"/>
                      <a:pt x="122" y="433"/>
                      <a:pt x="177" y="433"/>
                    </a:cubicBezTo>
                    <a:cubicBezTo>
                      <a:pt x="214" y="433"/>
                      <a:pt x="251" y="452"/>
                      <a:pt x="288" y="452"/>
                    </a:cubicBezTo>
                    <a:cubicBezTo>
                      <a:pt x="527" y="727"/>
                      <a:pt x="490" y="1113"/>
                      <a:pt x="582" y="1444"/>
                    </a:cubicBezTo>
                    <a:cubicBezTo>
                      <a:pt x="637" y="1720"/>
                      <a:pt x="821" y="1904"/>
                      <a:pt x="1023" y="2088"/>
                    </a:cubicBezTo>
                    <a:cubicBezTo>
                      <a:pt x="1152" y="2180"/>
                      <a:pt x="1262" y="2253"/>
                      <a:pt x="1372" y="2364"/>
                    </a:cubicBezTo>
                    <a:cubicBezTo>
                      <a:pt x="1538" y="2566"/>
                      <a:pt x="1556" y="2786"/>
                      <a:pt x="1593" y="3025"/>
                    </a:cubicBezTo>
                    <a:cubicBezTo>
                      <a:pt x="1648" y="3283"/>
                      <a:pt x="1814" y="3375"/>
                      <a:pt x="2034" y="3503"/>
                    </a:cubicBezTo>
                    <a:cubicBezTo>
                      <a:pt x="2549" y="3798"/>
                      <a:pt x="2347" y="4257"/>
                      <a:pt x="2200" y="4717"/>
                    </a:cubicBezTo>
                    <a:cubicBezTo>
                      <a:pt x="2108" y="5029"/>
                      <a:pt x="2089" y="5323"/>
                      <a:pt x="2328" y="5599"/>
                    </a:cubicBezTo>
                    <a:cubicBezTo>
                      <a:pt x="2604" y="5949"/>
                      <a:pt x="2862" y="6261"/>
                      <a:pt x="2733" y="6739"/>
                    </a:cubicBezTo>
                    <a:cubicBezTo>
                      <a:pt x="2641" y="7125"/>
                      <a:pt x="2310" y="7401"/>
                      <a:pt x="2126" y="7750"/>
                    </a:cubicBezTo>
                    <a:cubicBezTo>
                      <a:pt x="2108" y="7787"/>
                      <a:pt x="2071" y="7824"/>
                      <a:pt x="2053" y="7879"/>
                    </a:cubicBezTo>
                    <a:cubicBezTo>
                      <a:pt x="2034" y="7897"/>
                      <a:pt x="2016" y="7916"/>
                      <a:pt x="1979" y="7916"/>
                    </a:cubicBezTo>
                    <a:cubicBezTo>
                      <a:pt x="1961" y="7934"/>
                      <a:pt x="1961" y="7971"/>
                      <a:pt x="1998" y="7989"/>
                    </a:cubicBezTo>
                    <a:cubicBezTo>
                      <a:pt x="1814" y="8302"/>
                      <a:pt x="1611" y="8596"/>
                      <a:pt x="1281" y="8835"/>
                    </a:cubicBezTo>
                    <a:cubicBezTo>
                      <a:pt x="931" y="9074"/>
                      <a:pt x="527" y="9239"/>
                      <a:pt x="122" y="9405"/>
                    </a:cubicBezTo>
                    <a:cubicBezTo>
                      <a:pt x="73" y="9421"/>
                      <a:pt x="97" y="9481"/>
                      <a:pt x="129" y="9481"/>
                    </a:cubicBezTo>
                    <a:cubicBezTo>
                      <a:pt x="133" y="9481"/>
                      <a:pt x="137" y="9480"/>
                      <a:pt x="141" y="9478"/>
                    </a:cubicBezTo>
                    <a:cubicBezTo>
                      <a:pt x="784" y="9221"/>
                      <a:pt x="1483" y="8927"/>
                      <a:pt x="1887" y="8320"/>
                    </a:cubicBezTo>
                    <a:cubicBezTo>
                      <a:pt x="1979" y="8191"/>
                      <a:pt x="2034" y="8044"/>
                      <a:pt x="2108" y="7916"/>
                    </a:cubicBezTo>
                    <a:cubicBezTo>
                      <a:pt x="2273" y="7787"/>
                      <a:pt x="2457" y="7658"/>
                      <a:pt x="2604" y="7493"/>
                    </a:cubicBezTo>
                    <a:cubicBezTo>
                      <a:pt x="2623" y="7511"/>
                      <a:pt x="2623" y="7511"/>
                      <a:pt x="2641" y="7511"/>
                    </a:cubicBezTo>
                    <a:cubicBezTo>
                      <a:pt x="3193" y="7254"/>
                      <a:pt x="4001" y="6702"/>
                      <a:pt x="3542" y="6022"/>
                    </a:cubicBezTo>
                    <a:cubicBezTo>
                      <a:pt x="3395" y="5801"/>
                      <a:pt x="3211" y="5636"/>
                      <a:pt x="3101" y="5379"/>
                    </a:cubicBezTo>
                    <a:cubicBezTo>
                      <a:pt x="2990" y="5176"/>
                      <a:pt x="2935" y="4956"/>
                      <a:pt x="2917" y="4717"/>
                    </a:cubicBezTo>
                    <a:cubicBezTo>
                      <a:pt x="2898" y="4423"/>
                      <a:pt x="2954" y="4147"/>
                      <a:pt x="3064" y="3871"/>
                    </a:cubicBezTo>
                    <a:cubicBezTo>
                      <a:pt x="3101" y="3724"/>
                      <a:pt x="3174" y="3577"/>
                      <a:pt x="3137" y="3430"/>
                    </a:cubicBezTo>
                    <a:cubicBezTo>
                      <a:pt x="3045" y="3117"/>
                      <a:pt x="2696" y="3081"/>
                      <a:pt x="2457" y="2970"/>
                    </a:cubicBezTo>
                    <a:cubicBezTo>
                      <a:pt x="2016" y="2750"/>
                      <a:pt x="1869" y="2272"/>
                      <a:pt x="1685" y="1849"/>
                    </a:cubicBezTo>
                    <a:cubicBezTo>
                      <a:pt x="1336" y="1077"/>
                      <a:pt x="766" y="452"/>
                      <a:pt x="67" y="10"/>
                    </a:cubicBezTo>
                    <a:cubicBezTo>
                      <a:pt x="60" y="3"/>
                      <a:pt x="53" y="0"/>
                      <a:pt x="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7"/>
              <p:cNvSpPr/>
              <p:nvPr/>
            </p:nvSpPr>
            <p:spPr>
              <a:xfrm>
                <a:off x="-2665270" y="1834868"/>
                <a:ext cx="968478" cy="2042062"/>
              </a:xfrm>
              <a:custGeom>
                <a:rect b="b" l="l" r="r" t="t"/>
                <a:pathLst>
                  <a:path extrusionOk="0" h="16864" w="7998">
                    <a:moveTo>
                      <a:pt x="2299" y="1"/>
                    </a:moveTo>
                    <a:lnTo>
                      <a:pt x="2299" y="1"/>
                    </a:lnTo>
                    <a:cubicBezTo>
                      <a:pt x="2556" y="1784"/>
                      <a:pt x="3586" y="1527"/>
                      <a:pt x="4008" y="2042"/>
                    </a:cubicBezTo>
                    <a:cubicBezTo>
                      <a:pt x="4450" y="2538"/>
                      <a:pt x="6104" y="5185"/>
                      <a:pt x="6141" y="5571"/>
                    </a:cubicBezTo>
                    <a:cubicBezTo>
                      <a:pt x="6178" y="5957"/>
                      <a:pt x="6895" y="6215"/>
                      <a:pt x="6803" y="7079"/>
                    </a:cubicBezTo>
                    <a:cubicBezTo>
                      <a:pt x="6729" y="7961"/>
                      <a:pt x="6932" y="7888"/>
                      <a:pt x="7263" y="8458"/>
                    </a:cubicBezTo>
                    <a:cubicBezTo>
                      <a:pt x="7612" y="9028"/>
                      <a:pt x="7060" y="10498"/>
                      <a:pt x="6141" y="11105"/>
                    </a:cubicBezTo>
                    <a:cubicBezTo>
                      <a:pt x="5222" y="11693"/>
                      <a:pt x="3714" y="12649"/>
                      <a:pt x="2538" y="12907"/>
                    </a:cubicBezTo>
                    <a:cubicBezTo>
                      <a:pt x="1361" y="13183"/>
                      <a:pt x="479" y="14469"/>
                      <a:pt x="479" y="14469"/>
                    </a:cubicBezTo>
                    <a:cubicBezTo>
                      <a:pt x="1" y="15462"/>
                      <a:pt x="19" y="16786"/>
                      <a:pt x="644" y="16859"/>
                    </a:cubicBezTo>
                    <a:cubicBezTo>
                      <a:pt x="672" y="16862"/>
                      <a:pt x="697" y="16863"/>
                      <a:pt x="721" y="16863"/>
                    </a:cubicBezTo>
                    <a:cubicBezTo>
                      <a:pt x="1233" y="16863"/>
                      <a:pt x="861" y="16292"/>
                      <a:pt x="1177" y="15150"/>
                    </a:cubicBezTo>
                    <a:cubicBezTo>
                      <a:pt x="1508" y="13973"/>
                      <a:pt x="3420" y="12741"/>
                      <a:pt x="4358" y="12484"/>
                    </a:cubicBezTo>
                    <a:cubicBezTo>
                      <a:pt x="5295" y="12208"/>
                      <a:pt x="6398" y="11528"/>
                      <a:pt x="7189" y="10057"/>
                    </a:cubicBezTo>
                    <a:cubicBezTo>
                      <a:pt x="7998" y="8568"/>
                      <a:pt x="7557" y="8219"/>
                      <a:pt x="7226" y="7833"/>
                    </a:cubicBezTo>
                    <a:cubicBezTo>
                      <a:pt x="6895" y="7447"/>
                      <a:pt x="7593" y="6435"/>
                      <a:pt x="6968" y="5921"/>
                    </a:cubicBezTo>
                    <a:cubicBezTo>
                      <a:pt x="6343" y="5424"/>
                      <a:pt x="5902" y="4248"/>
                      <a:pt x="5369" y="3476"/>
                    </a:cubicBezTo>
                    <a:cubicBezTo>
                      <a:pt x="4836" y="2685"/>
                      <a:pt x="3861" y="1453"/>
                      <a:pt x="3181" y="1159"/>
                    </a:cubicBezTo>
                    <a:cubicBezTo>
                      <a:pt x="2501" y="865"/>
                      <a:pt x="2299" y="1"/>
                      <a:pt x="22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7"/>
              <p:cNvSpPr/>
              <p:nvPr/>
            </p:nvSpPr>
            <p:spPr>
              <a:xfrm>
                <a:off x="-3045977" y="619129"/>
                <a:ext cx="1576350" cy="3304062"/>
              </a:xfrm>
              <a:custGeom>
                <a:rect b="b" l="l" r="r" t="t"/>
                <a:pathLst>
                  <a:path extrusionOk="0" h="27286" w="13018">
                    <a:moveTo>
                      <a:pt x="11783" y="1"/>
                    </a:moveTo>
                    <a:cubicBezTo>
                      <a:pt x="11573" y="1"/>
                      <a:pt x="11366" y="60"/>
                      <a:pt x="11197" y="187"/>
                    </a:cubicBezTo>
                    <a:cubicBezTo>
                      <a:pt x="10995" y="352"/>
                      <a:pt x="10866" y="573"/>
                      <a:pt x="10646" y="720"/>
                    </a:cubicBezTo>
                    <a:cubicBezTo>
                      <a:pt x="10241" y="977"/>
                      <a:pt x="9634" y="775"/>
                      <a:pt x="9230" y="1033"/>
                    </a:cubicBezTo>
                    <a:cubicBezTo>
                      <a:pt x="8605" y="1437"/>
                      <a:pt x="8917" y="2485"/>
                      <a:pt x="8458" y="3073"/>
                    </a:cubicBezTo>
                    <a:cubicBezTo>
                      <a:pt x="8237" y="3367"/>
                      <a:pt x="7869" y="3496"/>
                      <a:pt x="7575" y="3717"/>
                    </a:cubicBezTo>
                    <a:cubicBezTo>
                      <a:pt x="6730" y="4434"/>
                      <a:pt x="6895" y="5904"/>
                      <a:pt x="6049" y="6640"/>
                    </a:cubicBezTo>
                    <a:cubicBezTo>
                      <a:pt x="5682" y="6952"/>
                      <a:pt x="5185" y="7081"/>
                      <a:pt x="4873" y="7430"/>
                    </a:cubicBezTo>
                    <a:cubicBezTo>
                      <a:pt x="4634" y="7688"/>
                      <a:pt x="4524" y="8074"/>
                      <a:pt x="4266" y="8313"/>
                    </a:cubicBezTo>
                    <a:cubicBezTo>
                      <a:pt x="3972" y="8607"/>
                      <a:pt x="3512" y="8717"/>
                      <a:pt x="3273" y="9048"/>
                    </a:cubicBezTo>
                    <a:cubicBezTo>
                      <a:pt x="2942" y="9471"/>
                      <a:pt x="3126" y="10114"/>
                      <a:pt x="2906" y="10611"/>
                    </a:cubicBezTo>
                    <a:cubicBezTo>
                      <a:pt x="2703" y="11107"/>
                      <a:pt x="2170" y="11383"/>
                      <a:pt x="1931" y="11843"/>
                    </a:cubicBezTo>
                    <a:cubicBezTo>
                      <a:pt x="1600" y="12486"/>
                      <a:pt x="1858" y="13313"/>
                      <a:pt x="1435" y="13883"/>
                    </a:cubicBezTo>
                    <a:cubicBezTo>
                      <a:pt x="1196" y="14196"/>
                      <a:pt x="810" y="14361"/>
                      <a:pt x="552" y="14655"/>
                    </a:cubicBezTo>
                    <a:cubicBezTo>
                      <a:pt x="1" y="15244"/>
                      <a:pt x="185" y="16200"/>
                      <a:pt x="589" y="16898"/>
                    </a:cubicBezTo>
                    <a:cubicBezTo>
                      <a:pt x="847" y="17358"/>
                      <a:pt x="1196" y="17818"/>
                      <a:pt x="1159" y="18332"/>
                    </a:cubicBezTo>
                    <a:cubicBezTo>
                      <a:pt x="1104" y="18847"/>
                      <a:pt x="663" y="19307"/>
                      <a:pt x="681" y="19821"/>
                    </a:cubicBezTo>
                    <a:cubicBezTo>
                      <a:pt x="718" y="20391"/>
                      <a:pt x="1251" y="20777"/>
                      <a:pt x="1600" y="21237"/>
                    </a:cubicBezTo>
                    <a:cubicBezTo>
                      <a:pt x="1931" y="21678"/>
                      <a:pt x="2078" y="22211"/>
                      <a:pt x="2189" y="22745"/>
                    </a:cubicBezTo>
                    <a:cubicBezTo>
                      <a:pt x="2373" y="23682"/>
                      <a:pt x="2428" y="24638"/>
                      <a:pt x="2336" y="25576"/>
                    </a:cubicBezTo>
                    <a:cubicBezTo>
                      <a:pt x="2317" y="25925"/>
                      <a:pt x="2262" y="26293"/>
                      <a:pt x="2373" y="26642"/>
                    </a:cubicBezTo>
                    <a:cubicBezTo>
                      <a:pt x="2446" y="26881"/>
                      <a:pt x="2685" y="27286"/>
                      <a:pt x="2998" y="27286"/>
                    </a:cubicBezTo>
                    <a:cubicBezTo>
                      <a:pt x="3384" y="27286"/>
                      <a:pt x="3255" y="26844"/>
                      <a:pt x="3163" y="26569"/>
                    </a:cubicBezTo>
                    <a:cubicBezTo>
                      <a:pt x="2501" y="24344"/>
                      <a:pt x="3365" y="21770"/>
                      <a:pt x="5222" y="20391"/>
                    </a:cubicBezTo>
                    <a:cubicBezTo>
                      <a:pt x="5737" y="20024"/>
                      <a:pt x="6344" y="19674"/>
                      <a:pt x="6454" y="19049"/>
                    </a:cubicBezTo>
                    <a:cubicBezTo>
                      <a:pt x="6527" y="18626"/>
                      <a:pt x="6344" y="18112"/>
                      <a:pt x="6638" y="17799"/>
                    </a:cubicBezTo>
                    <a:cubicBezTo>
                      <a:pt x="6913" y="17505"/>
                      <a:pt x="7391" y="17597"/>
                      <a:pt x="7778" y="17450"/>
                    </a:cubicBezTo>
                    <a:cubicBezTo>
                      <a:pt x="8495" y="17192"/>
                      <a:pt x="8605" y="16108"/>
                      <a:pt x="8090" y="15519"/>
                    </a:cubicBezTo>
                    <a:cubicBezTo>
                      <a:pt x="7851" y="15244"/>
                      <a:pt x="7483" y="15023"/>
                      <a:pt x="7447" y="14655"/>
                    </a:cubicBezTo>
                    <a:cubicBezTo>
                      <a:pt x="7373" y="13920"/>
                      <a:pt x="8586" y="13571"/>
                      <a:pt x="8531" y="12854"/>
                    </a:cubicBezTo>
                    <a:cubicBezTo>
                      <a:pt x="8513" y="12541"/>
                      <a:pt x="8274" y="12321"/>
                      <a:pt x="8164" y="12045"/>
                    </a:cubicBezTo>
                    <a:cubicBezTo>
                      <a:pt x="7888" y="11420"/>
                      <a:pt x="8403" y="10611"/>
                      <a:pt x="9083" y="10592"/>
                    </a:cubicBezTo>
                    <a:cubicBezTo>
                      <a:pt x="9120" y="10335"/>
                      <a:pt x="8789" y="10206"/>
                      <a:pt x="8531" y="10114"/>
                    </a:cubicBezTo>
                    <a:cubicBezTo>
                      <a:pt x="8274" y="10023"/>
                      <a:pt x="8035" y="9655"/>
                      <a:pt x="8274" y="9545"/>
                    </a:cubicBezTo>
                    <a:lnTo>
                      <a:pt x="8274" y="9545"/>
                    </a:lnTo>
                    <a:cubicBezTo>
                      <a:pt x="8562" y="9610"/>
                      <a:pt x="8876" y="9669"/>
                      <a:pt x="9174" y="9669"/>
                    </a:cubicBezTo>
                    <a:cubicBezTo>
                      <a:pt x="9542" y="9669"/>
                      <a:pt x="9887" y="9580"/>
                      <a:pt x="10131" y="9306"/>
                    </a:cubicBezTo>
                    <a:cubicBezTo>
                      <a:pt x="10443" y="8956"/>
                      <a:pt x="10443" y="8386"/>
                      <a:pt x="10793" y="8055"/>
                    </a:cubicBezTo>
                    <a:cubicBezTo>
                      <a:pt x="11160" y="7725"/>
                      <a:pt x="11822" y="7669"/>
                      <a:pt x="11932" y="7191"/>
                    </a:cubicBezTo>
                    <a:cubicBezTo>
                      <a:pt x="11988" y="6897"/>
                      <a:pt x="11804" y="6640"/>
                      <a:pt x="11675" y="6364"/>
                    </a:cubicBezTo>
                    <a:cubicBezTo>
                      <a:pt x="11491" y="5904"/>
                      <a:pt x="11528" y="5353"/>
                      <a:pt x="11804" y="4930"/>
                    </a:cubicBezTo>
                    <a:cubicBezTo>
                      <a:pt x="11969" y="4709"/>
                      <a:pt x="12190" y="4489"/>
                      <a:pt x="12245" y="4213"/>
                    </a:cubicBezTo>
                    <a:cubicBezTo>
                      <a:pt x="12337" y="3753"/>
                      <a:pt x="11877" y="3367"/>
                      <a:pt x="11657" y="2926"/>
                    </a:cubicBezTo>
                    <a:cubicBezTo>
                      <a:pt x="11363" y="2375"/>
                      <a:pt x="11491" y="1639"/>
                      <a:pt x="11932" y="1198"/>
                    </a:cubicBezTo>
                    <a:cubicBezTo>
                      <a:pt x="12024" y="1125"/>
                      <a:pt x="12116" y="1051"/>
                      <a:pt x="12227" y="1033"/>
                    </a:cubicBezTo>
                    <a:cubicBezTo>
                      <a:pt x="12246" y="1029"/>
                      <a:pt x="12265" y="1027"/>
                      <a:pt x="12284" y="1027"/>
                    </a:cubicBezTo>
                    <a:cubicBezTo>
                      <a:pt x="12466" y="1027"/>
                      <a:pt x="12638" y="1179"/>
                      <a:pt x="12705" y="1345"/>
                    </a:cubicBezTo>
                    <a:cubicBezTo>
                      <a:pt x="12797" y="1547"/>
                      <a:pt x="12778" y="1768"/>
                      <a:pt x="12760" y="1970"/>
                    </a:cubicBezTo>
                    <a:cubicBezTo>
                      <a:pt x="13017" y="1474"/>
                      <a:pt x="13017" y="849"/>
                      <a:pt x="12668" y="426"/>
                    </a:cubicBezTo>
                    <a:cubicBezTo>
                      <a:pt x="12464" y="154"/>
                      <a:pt x="12120" y="1"/>
                      <a:pt x="117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7"/>
              <p:cNvSpPr/>
              <p:nvPr/>
            </p:nvSpPr>
            <p:spPr>
              <a:xfrm>
                <a:off x="-2970295" y="739249"/>
                <a:ext cx="1380426" cy="2800812"/>
              </a:xfrm>
              <a:custGeom>
                <a:rect b="b" l="l" r="r" t="t"/>
                <a:pathLst>
                  <a:path extrusionOk="0" h="23130" w="11400">
                    <a:moveTo>
                      <a:pt x="10762" y="0"/>
                    </a:moveTo>
                    <a:cubicBezTo>
                      <a:pt x="9872" y="0"/>
                      <a:pt x="8814" y="110"/>
                      <a:pt x="8403" y="1015"/>
                    </a:cubicBezTo>
                    <a:cubicBezTo>
                      <a:pt x="8219" y="1419"/>
                      <a:pt x="8274" y="1897"/>
                      <a:pt x="8072" y="2302"/>
                    </a:cubicBezTo>
                    <a:cubicBezTo>
                      <a:pt x="7833" y="2780"/>
                      <a:pt x="7281" y="2817"/>
                      <a:pt x="6932" y="3166"/>
                    </a:cubicBezTo>
                    <a:cubicBezTo>
                      <a:pt x="6380" y="3699"/>
                      <a:pt x="6362" y="4563"/>
                      <a:pt x="6105" y="5243"/>
                    </a:cubicBezTo>
                    <a:cubicBezTo>
                      <a:pt x="5921" y="5721"/>
                      <a:pt x="5627" y="6034"/>
                      <a:pt x="5167" y="6236"/>
                    </a:cubicBezTo>
                    <a:cubicBezTo>
                      <a:pt x="4781" y="6402"/>
                      <a:pt x="4377" y="6530"/>
                      <a:pt x="4156" y="6898"/>
                    </a:cubicBezTo>
                    <a:cubicBezTo>
                      <a:pt x="4009" y="7119"/>
                      <a:pt x="3935" y="7394"/>
                      <a:pt x="3751" y="7615"/>
                    </a:cubicBezTo>
                    <a:cubicBezTo>
                      <a:pt x="3586" y="7817"/>
                      <a:pt x="3347" y="7946"/>
                      <a:pt x="3126" y="8111"/>
                    </a:cubicBezTo>
                    <a:cubicBezTo>
                      <a:pt x="2795" y="8332"/>
                      <a:pt x="2612" y="8626"/>
                      <a:pt x="2575" y="9031"/>
                    </a:cubicBezTo>
                    <a:cubicBezTo>
                      <a:pt x="2520" y="9509"/>
                      <a:pt x="2648" y="10060"/>
                      <a:pt x="2299" y="10446"/>
                    </a:cubicBezTo>
                    <a:cubicBezTo>
                      <a:pt x="2005" y="10740"/>
                      <a:pt x="1582" y="10851"/>
                      <a:pt x="1490" y="11310"/>
                    </a:cubicBezTo>
                    <a:cubicBezTo>
                      <a:pt x="1417" y="11715"/>
                      <a:pt x="1637" y="12138"/>
                      <a:pt x="1711" y="12542"/>
                    </a:cubicBezTo>
                    <a:cubicBezTo>
                      <a:pt x="1784" y="13075"/>
                      <a:pt x="1527" y="13388"/>
                      <a:pt x="1086" y="13645"/>
                    </a:cubicBezTo>
                    <a:cubicBezTo>
                      <a:pt x="792" y="13829"/>
                      <a:pt x="442" y="13958"/>
                      <a:pt x="240" y="14233"/>
                    </a:cubicBezTo>
                    <a:cubicBezTo>
                      <a:pt x="1" y="14564"/>
                      <a:pt x="56" y="14950"/>
                      <a:pt x="222" y="15300"/>
                    </a:cubicBezTo>
                    <a:cubicBezTo>
                      <a:pt x="534" y="15906"/>
                      <a:pt x="1159" y="16329"/>
                      <a:pt x="1012" y="17101"/>
                    </a:cubicBezTo>
                    <a:cubicBezTo>
                      <a:pt x="920" y="17634"/>
                      <a:pt x="589" y="18094"/>
                      <a:pt x="571" y="18646"/>
                    </a:cubicBezTo>
                    <a:cubicBezTo>
                      <a:pt x="534" y="19933"/>
                      <a:pt x="2281" y="20797"/>
                      <a:pt x="1803" y="22139"/>
                    </a:cubicBezTo>
                    <a:cubicBezTo>
                      <a:pt x="1790" y="22165"/>
                      <a:pt x="1823" y="22191"/>
                      <a:pt x="1843" y="22191"/>
                    </a:cubicBezTo>
                    <a:cubicBezTo>
                      <a:pt x="1852" y="22191"/>
                      <a:pt x="1858" y="22186"/>
                      <a:pt x="1858" y="22175"/>
                    </a:cubicBezTo>
                    <a:cubicBezTo>
                      <a:pt x="2226" y="21164"/>
                      <a:pt x="1343" y="20374"/>
                      <a:pt x="902" y="19565"/>
                    </a:cubicBezTo>
                    <a:cubicBezTo>
                      <a:pt x="571" y="18977"/>
                      <a:pt x="608" y="18462"/>
                      <a:pt x="847" y="17837"/>
                    </a:cubicBezTo>
                    <a:cubicBezTo>
                      <a:pt x="994" y="17451"/>
                      <a:pt x="1159" y="17046"/>
                      <a:pt x="1086" y="16605"/>
                    </a:cubicBezTo>
                    <a:cubicBezTo>
                      <a:pt x="994" y="16109"/>
                      <a:pt x="571" y="15759"/>
                      <a:pt x="314" y="15336"/>
                    </a:cubicBezTo>
                    <a:cubicBezTo>
                      <a:pt x="166" y="15042"/>
                      <a:pt x="56" y="14693"/>
                      <a:pt x="222" y="14380"/>
                    </a:cubicBezTo>
                    <a:cubicBezTo>
                      <a:pt x="332" y="14178"/>
                      <a:pt x="516" y="14049"/>
                      <a:pt x="700" y="13939"/>
                    </a:cubicBezTo>
                    <a:cubicBezTo>
                      <a:pt x="994" y="13755"/>
                      <a:pt x="1343" y="13627"/>
                      <a:pt x="1582" y="13351"/>
                    </a:cubicBezTo>
                    <a:cubicBezTo>
                      <a:pt x="1803" y="13094"/>
                      <a:pt x="1821" y="12781"/>
                      <a:pt x="1766" y="12450"/>
                    </a:cubicBezTo>
                    <a:cubicBezTo>
                      <a:pt x="1674" y="12009"/>
                      <a:pt x="1380" y="11439"/>
                      <a:pt x="1692" y="11016"/>
                    </a:cubicBezTo>
                    <a:cubicBezTo>
                      <a:pt x="1950" y="10685"/>
                      <a:pt x="2391" y="10593"/>
                      <a:pt x="2538" y="10152"/>
                    </a:cubicBezTo>
                    <a:cubicBezTo>
                      <a:pt x="2685" y="9729"/>
                      <a:pt x="2575" y="9288"/>
                      <a:pt x="2667" y="8865"/>
                    </a:cubicBezTo>
                    <a:cubicBezTo>
                      <a:pt x="2777" y="8295"/>
                      <a:pt x="3292" y="8148"/>
                      <a:pt x="3678" y="7799"/>
                    </a:cubicBezTo>
                    <a:cubicBezTo>
                      <a:pt x="4064" y="7449"/>
                      <a:pt x="4101" y="6880"/>
                      <a:pt x="4560" y="6585"/>
                    </a:cubicBezTo>
                    <a:cubicBezTo>
                      <a:pt x="4910" y="6346"/>
                      <a:pt x="5369" y="6291"/>
                      <a:pt x="5700" y="5997"/>
                    </a:cubicBezTo>
                    <a:cubicBezTo>
                      <a:pt x="6252" y="5501"/>
                      <a:pt x="6307" y="4673"/>
                      <a:pt x="6527" y="4012"/>
                    </a:cubicBezTo>
                    <a:cubicBezTo>
                      <a:pt x="6711" y="3478"/>
                      <a:pt x="6969" y="3129"/>
                      <a:pt x="7483" y="2890"/>
                    </a:cubicBezTo>
                    <a:cubicBezTo>
                      <a:pt x="7906" y="2688"/>
                      <a:pt x="8145" y="2449"/>
                      <a:pt x="8256" y="1971"/>
                    </a:cubicBezTo>
                    <a:cubicBezTo>
                      <a:pt x="8384" y="1364"/>
                      <a:pt x="8439" y="831"/>
                      <a:pt x="8991" y="445"/>
                    </a:cubicBezTo>
                    <a:cubicBezTo>
                      <a:pt x="9456" y="141"/>
                      <a:pt x="10004" y="74"/>
                      <a:pt x="10552" y="74"/>
                    </a:cubicBezTo>
                    <a:cubicBezTo>
                      <a:pt x="10632" y="74"/>
                      <a:pt x="10713" y="75"/>
                      <a:pt x="10793" y="77"/>
                    </a:cubicBezTo>
                    <a:cubicBezTo>
                      <a:pt x="10572" y="169"/>
                      <a:pt x="10425" y="372"/>
                      <a:pt x="10351" y="610"/>
                    </a:cubicBezTo>
                    <a:cubicBezTo>
                      <a:pt x="10204" y="1070"/>
                      <a:pt x="10407" y="1511"/>
                      <a:pt x="10627" y="1897"/>
                    </a:cubicBezTo>
                    <a:cubicBezTo>
                      <a:pt x="10921" y="2412"/>
                      <a:pt x="11399" y="3037"/>
                      <a:pt x="11142" y="3644"/>
                    </a:cubicBezTo>
                    <a:cubicBezTo>
                      <a:pt x="11032" y="3901"/>
                      <a:pt x="10774" y="4012"/>
                      <a:pt x="10646" y="4232"/>
                    </a:cubicBezTo>
                    <a:cubicBezTo>
                      <a:pt x="10535" y="4398"/>
                      <a:pt x="10517" y="4582"/>
                      <a:pt x="10554" y="4765"/>
                    </a:cubicBezTo>
                    <a:cubicBezTo>
                      <a:pt x="10609" y="5262"/>
                      <a:pt x="11050" y="5813"/>
                      <a:pt x="10793" y="6310"/>
                    </a:cubicBezTo>
                    <a:cubicBezTo>
                      <a:pt x="10572" y="6751"/>
                      <a:pt x="9892" y="6530"/>
                      <a:pt x="9671" y="6990"/>
                    </a:cubicBezTo>
                    <a:cubicBezTo>
                      <a:pt x="9561" y="7229"/>
                      <a:pt x="9579" y="7505"/>
                      <a:pt x="9395" y="7707"/>
                    </a:cubicBezTo>
                    <a:cubicBezTo>
                      <a:pt x="9156" y="7964"/>
                      <a:pt x="8770" y="8001"/>
                      <a:pt x="8458" y="8019"/>
                    </a:cubicBezTo>
                    <a:cubicBezTo>
                      <a:pt x="8017" y="8038"/>
                      <a:pt x="7520" y="8056"/>
                      <a:pt x="7281" y="8479"/>
                    </a:cubicBezTo>
                    <a:cubicBezTo>
                      <a:pt x="7079" y="8828"/>
                      <a:pt x="7281" y="9049"/>
                      <a:pt x="7539" y="9288"/>
                    </a:cubicBezTo>
                    <a:cubicBezTo>
                      <a:pt x="7594" y="9343"/>
                      <a:pt x="7667" y="9380"/>
                      <a:pt x="7686" y="9435"/>
                    </a:cubicBezTo>
                    <a:cubicBezTo>
                      <a:pt x="7722" y="9527"/>
                      <a:pt x="7667" y="9729"/>
                      <a:pt x="7612" y="9803"/>
                    </a:cubicBezTo>
                    <a:cubicBezTo>
                      <a:pt x="7557" y="9895"/>
                      <a:pt x="7465" y="9950"/>
                      <a:pt x="7392" y="10042"/>
                    </a:cubicBezTo>
                    <a:cubicBezTo>
                      <a:pt x="7263" y="10226"/>
                      <a:pt x="7189" y="10446"/>
                      <a:pt x="7171" y="10667"/>
                    </a:cubicBezTo>
                    <a:cubicBezTo>
                      <a:pt x="7116" y="11200"/>
                      <a:pt x="7539" y="11641"/>
                      <a:pt x="7318" y="12156"/>
                    </a:cubicBezTo>
                    <a:cubicBezTo>
                      <a:pt x="7153" y="12524"/>
                      <a:pt x="6840" y="12818"/>
                      <a:pt x="6619" y="13167"/>
                    </a:cubicBezTo>
                    <a:cubicBezTo>
                      <a:pt x="6436" y="13480"/>
                      <a:pt x="6325" y="13829"/>
                      <a:pt x="6491" y="14160"/>
                    </a:cubicBezTo>
                    <a:cubicBezTo>
                      <a:pt x="6730" y="14675"/>
                      <a:pt x="7428" y="14987"/>
                      <a:pt x="7410" y="15612"/>
                    </a:cubicBezTo>
                    <a:cubicBezTo>
                      <a:pt x="7373" y="16550"/>
                      <a:pt x="5792" y="16017"/>
                      <a:pt x="5571" y="16917"/>
                    </a:cubicBezTo>
                    <a:cubicBezTo>
                      <a:pt x="5498" y="17212"/>
                      <a:pt x="5590" y="17524"/>
                      <a:pt x="5553" y="17818"/>
                    </a:cubicBezTo>
                    <a:cubicBezTo>
                      <a:pt x="5516" y="18149"/>
                      <a:pt x="5351" y="18443"/>
                      <a:pt x="5130" y="18682"/>
                    </a:cubicBezTo>
                    <a:cubicBezTo>
                      <a:pt x="4671" y="19179"/>
                      <a:pt x="4009" y="19436"/>
                      <a:pt x="3531" y="19896"/>
                    </a:cubicBezTo>
                    <a:cubicBezTo>
                      <a:pt x="2667" y="20741"/>
                      <a:pt x="2373" y="21955"/>
                      <a:pt x="2097" y="23095"/>
                    </a:cubicBezTo>
                    <a:cubicBezTo>
                      <a:pt x="2097" y="23115"/>
                      <a:pt x="2113" y="23129"/>
                      <a:pt x="2131" y="23129"/>
                    </a:cubicBezTo>
                    <a:cubicBezTo>
                      <a:pt x="2146" y="23129"/>
                      <a:pt x="2162" y="23120"/>
                      <a:pt x="2170" y="23095"/>
                    </a:cubicBezTo>
                    <a:cubicBezTo>
                      <a:pt x="2428" y="22028"/>
                      <a:pt x="2704" y="20907"/>
                      <a:pt x="3476" y="20080"/>
                    </a:cubicBezTo>
                    <a:cubicBezTo>
                      <a:pt x="4138" y="19344"/>
                      <a:pt x="5461" y="18977"/>
                      <a:pt x="5608" y="17873"/>
                    </a:cubicBezTo>
                    <a:cubicBezTo>
                      <a:pt x="5682" y="17340"/>
                      <a:pt x="5443" y="16715"/>
                      <a:pt x="6086" y="16458"/>
                    </a:cubicBezTo>
                    <a:cubicBezTo>
                      <a:pt x="6417" y="16329"/>
                      <a:pt x="6803" y="16329"/>
                      <a:pt x="7134" y="16164"/>
                    </a:cubicBezTo>
                    <a:cubicBezTo>
                      <a:pt x="7447" y="15998"/>
                      <a:pt x="7557" y="15649"/>
                      <a:pt x="7428" y="15318"/>
                    </a:cubicBezTo>
                    <a:cubicBezTo>
                      <a:pt x="7244" y="14803"/>
                      <a:pt x="6638" y="14527"/>
                      <a:pt x="6509" y="13994"/>
                    </a:cubicBezTo>
                    <a:cubicBezTo>
                      <a:pt x="6288" y="13149"/>
                      <a:pt x="7392" y="12652"/>
                      <a:pt x="7465" y="11862"/>
                    </a:cubicBezTo>
                    <a:cubicBezTo>
                      <a:pt x="7465" y="11678"/>
                      <a:pt x="7428" y="11512"/>
                      <a:pt x="7355" y="11347"/>
                    </a:cubicBezTo>
                    <a:cubicBezTo>
                      <a:pt x="7226" y="10979"/>
                      <a:pt x="7171" y="10648"/>
                      <a:pt x="7336" y="10299"/>
                    </a:cubicBezTo>
                    <a:cubicBezTo>
                      <a:pt x="7447" y="10023"/>
                      <a:pt x="7943" y="9729"/>
                      <a:pt x="7741" y="9398"/>
                    </a:cubicBezTo>
                    <a:cubicBezTo>
                      <a:pt x="7649" y="9233"/>
                      <a:pt x="7447" y="9159"/>
                      <a:pt x="7336" y="8994"/>
                    </a:cubicBezTo>
                    <a:cubicBezTo>
                      <a:pt x="7079" y="8589"/>
                      <a:pt x="7557" y="8222"/>
                      <a:pt x="7906" y="8148"/>
                    </a:cubicBezTo>
                    <a:cubicBezTo>
                      <a:pt x="8384" y="8038"/>
                      <a:pt x="8917" y="8148"/>
                      <a:pt x="9322" y="7854"/>
                    </a:cubicBezTo>
                    <a:cubicBezTo>
                      <a:pt x="9469" y="7762"/>
                      <a:pt x="9543" y="7633"/>
                      <a:pt x="9598" y="7468"/>
                    </a:cubicBezTo>
                    <a:cubicBezTo>
                      <a:pt x="9708" y="7137"/>
                      <a:pt x="9726" y="6861"/>
                      <a:pt x="10094" y="6733"/>
                    </a:cubicBezTo>
                    <a:cubicBezTo>
                      <a:pt x="10443" y="6622"/>
                      <a:pt x="10829" y="6604"/>
                      <a:pt x="10921" y="6163"/>
                    </a:cubicBezTo>
                    <a:cubicBezTo>
                      <a:pt x="11032" y="5629"/>
                      <a:pt x="10609" y="5170"/>
                      <a:pt x="10609" y="4637"/>
                    </a:cubicBezTo>
                    <a:cubicBezTo>
                      <a:pt x="10590" y="4232"/>
                      <a:pt x="10921" y="4122"/>
                      <a:pt x="11124" y="3809"/>
                    </a:cubicBezTo>
                    <a:cubicBezTo>
                      <a:pt x="11234" y="3644"/>
                      <a:pt x="11271" y="3442"/>
                      <a:pt x="11271" y="3239"/>
                    </a:cubicBezTo>
                    <a:cubicBezTo>
                      <a:pt x="11252" y="2688"/>
                      <a:pt x="10903" y="2247"/>
                      <a:pt x="10646" y="1787"/>
                    </a:cubicBezTo>
                    <a:cubicBezTo>
                      <a:pt x="10462" y="1475"/>
                      <a:pt x="10315" y="1125"/>
                      <a:pt x="10388" y="758"/>
                    </a:cubicBezTo>
                    <a:cubicBezTo>
                      <a:pt x="10443" y="408"/>
                      <a:pt x="10682" y="77"/>
                      <a:pt x="11087" y="77"/>
                    </a:cubicBezTo>
                    <a:cubicBezTo>
                      <a:pt x="11124" y="77"/>
                      <a:pt x="11124" y="4"/>
                      <a:pt x="11068" y="4"/>
                    </a:cubicBezTo>
                    <a:cubicBezTo>
                      <a:pt x="10970" y="2"/>
                      <a:pt x="10867" y="0"/>
                      <a:pt x="10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7"/>
              <p:cNvSpPr/>
              <p:nvPr/>
            </p:nvSpPr>
            <p:spPr>
              <a:xfrm>
                <a:off x="-2925734" y="800642"/>
                <a:ext cx="1251223" cy="2600287"/>
              </a:xfrm>
              <a:custGeom>
                <a:rect b="b" l="l" r="r" t="t"/>
                <a:pathLst>
                  <a:path extrusionOk="0" h="21474" w="10333">
                    <a:moveTo>
                      <a:pt x="8200" y="2199"/>
                    </a:moveTo>
                    <a:lnTo>
                      <a:pt x="8200" y="2199"/>
                    </a:lnTo>
                    <a:cubicBezTo>
                      <a:pt x="8163" y="2254"/>
                      <a:pt x="8127" y="2328"/>
                      <a:pt x="8090" y="2402"/>
                    </a:cubicBezTo>
                    <a:cubicBezTo>
                      <a:pt x="8053" y="2457"/>
                      <a:pt x="8016" y="2493"/>
                      <a:pt x="7980" y="2549"/>
                    </a:cubicBezTo>
                    <a:cubicBezTo>
                      <a:pt x="7998" y="2512"/>
                      <a:pt x="8016" y="2493"/>
                      <a:pt x="8035" y="2457"/>
                    </a:cubicBezTo>
                    <a:cubicBezTo>
                      <a:pt x="8090" y="2365"/>
                      <a:pt x="8145" y="2273"/>
                      <a:pt x="8200" y="2199"/>
                    </a:cubicBezTo>
                    <a:close/>
                    <a:moveTo>
                      <a:pt x="9586" y="85"/>
                    </a:moveTo>
                    <a:cubicBezTo>
                      <a:pt x="9643" y="85"/>
                      <a:pt x="9702" y="91"/>
                      <a:pt x="9763" y="103"/>
                    </a:cubicBezTo>
                    <a:cubicBezTo>
                      <a:pt x="9524" y="232"/>
                      <a:pt x="9414" y="471"/>
                      <a:pt x="9414" y="729"/>
                    </a:cubicBezTo>
                    <a:cubicBezTo>
                      <a:pt x="9414" y="1207"/>
                      <a:pt x="9781" y="1556"/>
                      <a:pt x="9983" y="1942"/>
                    </a:cubicBezTo>
                    <a:cubicBezTo>
                      <a:pt x="10149" y="2236"/>
                      <a:pt x="10241" y="2585"/>
                      <a:pt x="10057" y="2898"/>
                    </a:cubicBezTo>
                    <a:cubicBezTo>
                      <a:pt x="9928" y="3119"/>
                      <a:pt x="9763" y="3266"/>
                      <a:pt x="9671" y="3505"/>
                    </a:cubicBezTo>
                    <a:cubicBezTo>
                      <a:pt x="9542" y="3927"/>
                      <a:pt x="9634" y="4314"/>
                      <a:pt x="9836" y="4700"/>
                    </a:cubicBezTo>
                    <a:cubicBezTo>
                      <a:pt x="9983" y="5031"/>
                      <a:pt x="10075" y="5380"/>
                      <a:pt x="9726" y="5619"/>
                    </a:cubicBezTo>
                    <a:cubicBezTo>
                      <a:pt x="9542" y="5766"/>
                      <a:pt x="9303" y="5821"/>
                      <a:pt x="9083" y="5895"/>
                    </a:cubicBezTo>
                    <a:cubicBezTo>
                      <a:pt x="8807" y="6005"/>
                      <a:pt x="8476" y="6152"/>
                      <a:pt x="8384" y="6446"/>
                    </a:cubicBezTo>
                    <a:cubicBezTo>
                      <a:pt x="8347" y="6556"/>
                      <a:pt x="8366" y="6630"/>
                      <a:pt x="8384" y="6722"/>
                    </a:cubicBezTo>
                    <a:cubicBezTo>
                      <a:pt x="8384" y="6961"/>
                      <a:pt x="8310" y="7126"/>
                      <a:pt x="8090" y="7200"/>
                    </a:cubicBezTo>
                    <a:cubicBezTo>
                      <a:pt x="7869" y="7292"/>
                      <a:pt x="7612" y="7310"/>
                      <a:pt x="7391" y="7365"/>
                    </a:cubicBezTo>
                    <a:cubicBezTo>
                      <a:pt x="7005" y="7439"/>
                      <a:pt x="6619" y="7568"/>
                      <a:pt x="6435" y="7935"/>
                    </a:cubicBezTo>
                    <a:cubicBezTo>
                      <a:pt x="6307" y="8174"/>
                      <a:pt x="6251" y="8505"/>
                      <a:pt x="6454" y="8726"/>
                    </a:cubicBezTo>
                    <a:cubicBezTo>
                      <a:pt x="6564" y="8836"/>
                      <a:pt x="6546" y="8781"/>
                      <a:pt x="6637" y="8965"/>
                    </a:cubicBezTo>
                    <a:cubicBezTo>
                      <a:pt x="6711" y="9149"/>
                      <a:pt x="6729" y="9167"/>
                      <a:pt x="6582" y="9296"/>
                    </a:cubicBezTo>
                    <a:cubicBezTo>
                      <a:pt x="6509" y="9351"/>
                      <a:pt x="6454" y="9388"/>
                      <a:pt x="6380" y="9424"/>
                    </a:cubicBezTo>
                    <a:cubicBezTo>
                      <a:pt x="6233" y="9498"/>
                      <a:pt x="6068" y="9553"/>
                      <a:pt x="5976" y="9700"/>
                    </a:cubicBezTo>
                    <a:cubicBezTo>
                      <a:pt x="5829" y="9939"/>
                      <a:pt x="5994" y="10160"/>
                      <a:pt x="6178" y="10325"/>
                    </a:cubicBezTo>
                    <a:cubicBezTo>
                      <a:pt x="6380" y="10491"/>
                      <a:pt x="6619" y="10675"/>
                      <a:pt x="6564" y="10969"/>
                    </a:cubicBezTo>
                    <a:cubicBezTo>
                      <a:pt x="6490" y="11336"/>
                      <a:pt x="6178" y="11539"/>
                      <a:pt x="5920" y="11722"/>
                    </a:cubicBezTo>
                    <a:cubicBezTo>
                      <a:pt x="5590" y="11961"/>
                      <a:pt x="5332" y="12256"/>
                      <a:pt x="5295" y="12660"/>
                    </a:cubicBezTo>
                    <a:cubicBezTo>
                      <a:pt x="5259" y="13156"/>
                      <a:pt x="5553" y="13506"/>
                      <a:pt x="5810" y="13892"/>
                    </a:cubicBezTo>
                    <a:cubicBezTo>
                      <a:pt x="5957" y="14112"/>
                      <a:pt x="6086" y="14370"/>
                      <a:pt x="6049" y="14646"/>
                    </a:cubicBezTo>
                    <a:cubicBezTo>
                      <a:pt x="5976" y="15032"/>
                      <a:pt x="5608" y="15050"/>
                      <a:pt x="5295" y="15160"/>
                    </a:cubicBezTo>
                    <a:cubicBezTo>
                      <a:pt x="4965" y="15271"/>
                      <a:pt x="4781" y="15546"/>
                      <a:pt x="4707" y="15896"/>
                    </a:cubicBezTo>
                    <a:cubicBezTo>
                      <a:pt x="4578" y="16466"/>
                      <a:pt x="4836" y="17072"/>
                      <a:pt x="4542" y="17624"/>
                    </a:cubicBezTo>
                    <a:cubicBezTo>
                      <a:pt x="4303" y="18065"/>
                      <a:pt x="3825" y="18304"/>
                      <a:pt x="3420" y="18543"/>
                    </a:cubicBezTo>
                    <a:cubicBezTo>
                      <a:pt x="2997" y="18782"/>
                      <a:pt x="2593" y="19039"/>
                      <a:pt x="2280" y="19426"/>
                    </a:cubicBezTo>
                    <a:cubicBezTo>
                      <a:pt x="2097" y="19665"/>
                      <a:pt x="1968" y="19940"/>
                      <a:pt x="1858" y="20216"/>
                    </a:cubicBezTo>
                    <a:cubicBezTo>
                      <a:pt x="1766" y="19775"/>
                      <a:pt x="1508" y="19407"/>
                      <a:pt x="1306" y="19003"/>
                    </a:cubicBezTo>
                    <a:cubicBezTo>
                      <a:pt x="1012" y="18488"/>
                      <a:pt x="975" y="17992"/>
                      <a:pt x="1067" y="17403"/>
                    </a:cubicBezTo>
                    <a:cubicBezTo>
                      <a:pt x="1122" y="16962"/>
                      <a:pt x="1214" y="16521"/>
                      <a:pt x="1122" y="16080"/>
                    </a:cubicBezTo>
                    <a:cubicBezTo>
                      <a:pt x="993" y="15344"/>
                      <a:pt x="1" y="14076"/>
                      <a:pt x="1049" y="13579"/>
                    </a:cubicBezTo>
                    <a:cubicBezTo>
                      <a:pt x="1380" y="13414"/>
                      <a:pt x="1655" y="13304"/>
                      <a:pt x="1839" y="12973"/>
                    </a:cubicBezTo>
                    <a:cubicBezTo>
                      <a:pt x="2023" y="12623"/>
                      <a:pt x="2023" y="12237"/>
                      <a:pt x="1931" y="11851"/>
                    </a:cubicBezTo>
                    <a:cubicBezTo>
                      <a:pt x="1894" y="11649"/>
                      <a:pt x="1784" y="11447"/>
                      <a:pt x="1729" y="11226"/>
                    </a:cubicBezTo>
                    <a:cubicBezTo>
                      <a:pt x="1619" y="10803"/>
                      <a:pt x="1949" y="10656"/>
                      <a:pt x="2225" y="10454"/>
                    </a:cubicBezTo>
                    <a:cubicBezTo>
                      <a:pt x="2501" y="10270"/>
                      <a:pt x="2777" y="10068"/>
                      <a:pt x="2924" y="9774"/>
                    </a:cubicBezTo>
                    <a:cubicBezTo>
                      <a:pt x="3089" y="9424"/>
                      <a:pt x="2942" y="9093"/>
                      <a:pt x="2905" y="8726"/>
                    </a:cubicBezTo>
                    <a:cubicBezTo>
                      <a:pt x="2850" y="8101"/>
                      <a:pt x="3383" y="8119"/>
                      <a:pt x="3770" y="7825"/>
                    </a:cubicBezTo>
                    <a:cubicBezTo>
                      <a:pt x="4009" y="7641"/>
                      <a:pt x="4027" y="7347"/>
                      <a:pt x="4100" y="7071"/>
                    </a:cubicBezTo>
                    <a:cubicBezTo>
                      <a:pt x="4174" y="6777"/>
                      <a:pt x="4321" y="6630"/>
                      <a:pt x="4615" y="6556"/>
                    </a:cubicBezTo>
                    <a:cubicBezTo>
                      <a:pt x="4817" y="6520"/>
                      <a:pt x="5001" y="6465"/>
                      <a:pt x="5167" y="6373"/>
                    </a:cubicBezTo>
                    <a:cubicBezTo>
                      <a:pt x="5829" y="6023"/>
                      <a:pt x="6159" y="5306"/>
                      <a:pt x="6325" y="4608"/>
                    </a:cubicBezTo>
                    <a:cubicBezTo>
                      <a:pt x="6417" y="4130"/>
                      <a:pt x="6490" y="3578"/>
                      <a:pt x="6895" y="3247"/>
                    </a:cubicBezTo>
                    <a:cubicBezTo>
                      <a:pt x="7097" y="3063"/>
                      <a:pt x="7373" y="2990"/>
                      <a:pt x="7593" y="2843"/>
                    </a:cubicBezTo>
                    <a:cubicBezTo>
                      <a:pt x="7722" y="2769"/>
                      <a:pt x="7832" y="2659"/>
                      <a:pt x="7924" y="2530"/>
                    </a:cubicBezTo>
                    <a:lnTo>
                      <a:pt x="7924" y="2530"/>
                    </a:lnTo>
                    <a:cubicBezTo>
                      <a:pt x="7869" y="2622"/>
                      <a:pt x="7814" y="2732"/>
                      <a:pt x="7759" y="2843"/>
                    </a:cubicBezTo>
                    <a:cubicBezTo>
                      <a:pt x="7630" y="3008"/>
                      <a:pt x="7483" y="3174"/>
                      <a:pt x="7318" y="3321"/>
                    </a:cubicBezTo>
                    <a:cubicBezTo>
                      <a:pt x="7060" y="3560"/>
                      <a:pt x="6840" y="3744"/>
                      <a:pt x="6821" y="4111"/>
                    </a:cubicBezTo>
                    <a:cubicBezTo>
                      <a:pt x="6748" y="4847"/>
                      <a:pt x="6674" y="5674"/>
                      <a:pt x="5994" y="6134"/>
                    </a:cubicBezTo>
                    <a:cubicBezTo>
                      <a:pt x="5534" y="6465"/>
                      <a:pt x="4799" y="6501"/>
                      <a:pt x="4560" y="7108"/>
                    </a:cubicBezTo>
                    <a:cubicBezTo>
                      <a:pt x="4505" y="7237"/>
                      <a:pt x="4487" y="7365"/>
                      <a:pt x="4450" y="7494"/>
                    </a:cubicBezTo>
                    <a:cubicBezTo>
                      <a:pt x="4376" y="7770"/>
                      <a:pt x="4211" y="7917"/>
                      <a:pt x="3990" y="8064"/>
                    </a:cubicBezTo>
                    <a:cubicBezTo>
                      <a:pt x="3751" y="8211"/>
                      <a:pt x="3549" y="8340"/>
                      <a:pt x="3439" y="8597"/>
                    </a:cubicBezTo>
                    <a:cubicBezTo>
                      <a:pt x="3181" y="9167"/>
                      <a:pt x="3457" y="9958"/>
                      <a:pt x="2905" y="10380"/>
                    </a:cubicBezTo>
                    <a:cubicBezTo>
                      <a:pt x="2666" y="10564"/>
                      <a:pt x="2372" y="10656"/>
                      <a:pt x="2244" y="10950"/>
                    </a:cubicBezTo>
                    <a:cubicBezTo>
                      <a:pt x="2152" y="11208"/>
                      <a:pt x="2244" y="11483"/>
                      <a:pt x="2299" y="11741"/>
                    </a:cubicBezTo>
                    <a:cubicBezTo>
                      <a:pt x="2427" y="12256"/>
                      <a:pt x="2336" y="12697"/>
                      <a:pt x="2115" y="13175"/>
                    </a:cubicBezTo>
                    <a:cubicBezTo>
                      <a:pt x="2060" y="13322"/>
                      <a:pt x="1968" y="13542"/>
                      <a:pt x="1839" y="13653"/>
                    </a:cubicBezTo>
                    <a:cubicBezTo>
                      <a:pt x="1674" y="13818"/>
                      <a:pt x="1435" y="13818"/>
                      <a:pt x="1251" y="13965"/>
                    </a:cubicBezTo>
                    <a:cubicBezTo>
                      <a:pt x="681" y="14443"/>
                      <a:pt x="1196" y="15252"/>
                      <a:pt x="1380" y="15767"/>
                    </a:cubicBezTo>
                    <a:cubicBezTo>
                      <a:pt x="1545" y="16282"/>
                      <a:pt x="1398" y="16797"/>
                      <a:pt x="1416" y="17311"/>
                    </a:cubicBezTo>
                    <a:cubicBezTo>
                      <a:pt x="1416" y="17826"/>
                      <a:pt x="1545" y="18322"/>
                      <a:pt x="1674" y="18819"/>
                    </a:cubicBezTo>
                    <a:cubicBezTo>
                      <a:pt x="1680" y="18839"/>
                      <a:pt x="1692" y="18847"/>
                      <a:pt x="1704" y="18847"/>
                    </a:cubicBezTo>
                    <a:cubicBezTo>
                      <a:pt x="1725" y="18847"/>
                      <a:pt x="1747" y="18824"/>
                      <a:pt x="1747" y="18800"/>
                    </a:cubicBezTo>
                    <a:cubicBezTo>
                      <a:pt x="1619" y="18322"/>
                      <a:pt x="1490" y="17826"/>
                      <a:pt x="1471" y="17311"/>
                    </a:cubicBezTo>
                    <a:cubicBezTo>
                      <a:pt x="1471" y="16870"/>
                      <a:pt x="1582" y="16429"/>
                      <a:pt x="1508" y="15988"/>
                    </a:cubicBezTo>
                    <a:cubicBezTo>
                      <a:pt x="1435" y="15583"/>
                      <a:pt x="1177" y="15234"/>
                      <a:pt x="1104" y="14848"/>
                    </a:cubicBezTo>
                    <a:cubicBezTo>
                      <a:pt x="1049" y="14646"/>
                      <a:pt x="1049" y="14407"/>
                      <a:pt x="1141" y="14223"/>
                    </a:cubicBezTo>
                    <a:cubicBezTo>
                      <a:pt x="1269" y="13947"/>
                      <a:pt x="1527" y="13947"/>
                      <a:pt x="1766" y="13818"/>
                    </a:cubicBezTo>
                    <a:cubicBezTo>
                      <a:pt x="2005" y="13671"/>
                      <a:pt x="2115" y="13359"/>
                      <a:pt x="2225" y="13101"/>
                    </a:cubicBezTo>
                    <a:cubicBezTo>
                      <a:pt x="2372" y="12770"/>
                      <a:pt x="2483" y="12403"/>
                      <a:pt x="2427" y="12017"/>
                    </a:cubicBezTo>
                    <a:cubicBezTo>
                      <a:pt x="2372" y="11612"/>
                      <a:pt x="2097" y="11116"/>
                      <a:pt x="2464" y="10766"/>
                    </a:cubicBezTo>
                    <a:cubicBezTo>
                      <a:pt x="2685" y="10546"/>
                      <a:pt x="2997" y="10472"/>
                      <a:pt x="3163" y="10197"/>
                    </a:cubicBezTo>
                    <a:cubicBezTo>
                      <a:pt x="3494" y="9663"/>
                      <a:pt x="3218" y="8928"/>
                      <a:pt x="3604" y="8432"/>
                    </a:cubicBezTo>
                    <a:cubicBezTo>
                      <a:pt x="3825" y="8174"/>
                      <a:pt x="4192" y="8101"/>
                      <a:pt x="4376" y="7825"/>
                    </a:cubicBezTo>
                    <a:cubicBezTo>
                      <a:pt x="4578" y="7531"/>
                      <a:pt x="4542" y="7145"/>
                      <a:pt x="4781" y="6869"/>
                    </a:cubicBezTo>
                    <a:cubicBezTo>
                      <a:pt x="5038" y="6593"/>
                      <a:pt x="5442" y="6501"/>
                      <a:pt x="5773" y="6336"/>
                    </a:cubicBezTo>
                    <a:cubicBezTo>
                      <a:pt x="6031" y="6207"/>
                      <a:pt x="6270" y="6042"/>
                      <a:pt x="6435" y="5803"/>
                    </a:cubicBezTo>
                    <a:cubicBezTo>
                      <a:pt x="6619" y="5545"/>
                      <a:pt x="6729" y="5251"/>
                      <a:pt x="6785" y="4957"/>
                    </a:cubicBezTo>
                    <a:cubicBezTo>
                      <a:pt x="6876" y="4589"/>
                      <a:pt x="6785" y="4075"/>
                      <a:pt x="6987" y="3744"/>
                    </a:cubicBezTo>
                    <a:cubicBezTo>
                      <a:pt x="7097" y="3578"/>
                      <a:pt x="7263" y="3468"/>
                      <a:pt x="7410" y="3339"/>
                    </a:cubicBezTo>
                    <a:cubicBezTo>
                      <a:pt x="7502" y="3247"/>
                      <a:pt x="7593" y="3155"/>
                      <a:pt x="7685" y="3045"/>
                    </a:cubicBezTo>
                    <a:lnTo>
                      <a:pt x="7685" y="3045"/>
                    </a:lnTo>
                    <a:cubicBezTo>
                      <a:pt x="7538" y="3468"/>
                      <a:pt x="7428" y="3927"/>
                      <a:pt x="7299" y="4350"/>
                    </a:cubicBezTo>
                    <a:cubicBezTo>
                      <a:pt x="7134" y="4902"/>
                      <a:pt x="6913" y="5417"/>
                      <a:pt x="6509" y="5821"/>
                    </a:cubicBezTo>
                    <a:cubicBezTo>
                      <a:pt x="6068" y="6262"/>
                      <a:pt x="5516" y="6538"/>
                      <a:pt x="5112" y="6979"/>
                    </a:cubicBezTo>
                    <a:cubicBezTo>
                      <a:pt x="4909" y="7181"/>
                      <a:pt x="4762" y="7420"/>
                      <a:pt x="4634" y="7659"/>
                    </a:cubicBezTo>
                    <a:cubicBezTo>
                      <a:pt x="4468" y="7990"/>
                      <a:pt x="4266" y="8266"/>
                      <a:pt x="4027" y="8542"/>
                    </a:cubicBezTo>
                    <a:cubicBezTo>
                      <a:pt x="3880" y="8707"/>
                      <a:pt x="3843" y="8891"/>
                      <a:pt x="3825" y="9112"/>
                    </a:cubicBezTo>
                    <a:cubicBezTo>
                      <a:pt x="3806" y="9516"/>
                      <a:pt x="3696" y="9774"/>
                      <a:pt x="3420" y="10086"/>
                    </a:cubicBezTo>
                    <a:cubicBezTo>
                      <a:pt x="3034" y="10527"/>
                      <a:pt x="2722" y="10932"/>
                      <a:pt x="2685" y="11520"/>
                    </a:cubicBezTo>
                    <a:cubicBezTo>
                      <a:pt x="2666" y="11888"/>
                      <a:pt x="2795" y="12219"/>
                      <a:pt x="2795" y="12587"/>
                    </a:cubicBezTo>
                    <a:cubicBezTo>
                      <a:pt x="2777" y="12991"/>
                      <a:pt x="2556" y="13340"/>
                      <a:pt x="2262" y="13616"/>
                    </a:cubicBezTo>
                    <a:cubicBezTo>
                      <a:pt x="2060" y="13818"/>
                      <a:pt x="1729" y="13965"/>
                      <a:pt x="1619" y="14241"/>
                    </a:cubicBezTo>
                    <a:cubicBezTo>
                      <a:pt x="1508" y="14535"/>
                      <a:pt x="1637" y="14903"/>
                      <a:pt x="1692" y="15179"/>
                    </a:cubicBezTo>
                    <a:cubicBezTo>
                      <a:pt x="1802" y="16043"/>
                      <a:pt x="1858" y="16907"/>
                      <a:pt x="1821" y="17753"/>
                    </a:cubicBezTo>
                    <a:cubicBezTo>
                      <a:pt x="1821" y="17780"/>
                      <a:pt x="1839" y="17794"/>
                      <a:pt x="1858" y="17794"/>
                    </a:cubicBezTo>
                    <a:cubicBezTo>
                      <a:pt x="1876" y="17794"/>
                      <a:pt x="1894" y="17780"/>
                      <a:pt x="1894" y="17753"/>
                    </a:cubicBezTo>
                    <a:cubicBezTo>
                      <a:pt x="1931" y="16925"/>
                      <a:pt x="1876" y="16098"/>
                      <a:pt x="1766" y="15289"/>
                    </a:cubicBezTo>
                    <a:cubicBezTo>
                      <a:pt x="1729" y="14940"/>
                      <a:pt x="1545" y="14462"/>
                      <a:pt x="1747" y="14149"/>
                    </a:cubicBezTo>
                    <a:cubicBezTo>
                      <a:pt x="1931" y="13892"/>
                      <a:pt x="2280" y="13726"/>
                      <a:pt x="2501" y="13469"/>
                    </a:cubicBezTo>
                    <a:cubicBezTo>
                      <a:pt x="2666" y="13267"/>
                      <a:pt x="2795" y="13028"/>
                      <a:pt x="2832" y="12770"/>
                    </a:cubicBezTo>
                    <a:cubicBezTo>
                      <a:pt x="2905" y="12421"/>
                      <a:pt x="2777" y="12090"/>
                      <a:pt x="2758" y="11741"/>
                    </a:cubicBezTo>
                    <a:cubicBezTo>
                      <a:pt x="2740" y="11318"/>
                      <a:pt x="2850" y="10914"/>
                      <a:pt x="3108" y="10564"/>
                    </a:cubicBezTo>
                    <a:cubicBezTo>
                      <a:pt x="3273" y="10325"/>
                      <a:pt x="3512" y="10123"/>
                      <a:pt x="3678" y="9884"/>
                    </a:cubicBezTo>
                    <a:cubicBezTo>
                      <a:pt x="3806" y="9700"/>
                      <a:pt x="3880" y="9498"/>
                      <a:pt x="3898" y="9277"/>
                    </a:cubicBezTo>
                    <a:cubicBezTo>
                      <a:pt x="3917" y="9038"/>
                      <a:pt x="3898" y="8854"/>
                      <a:pt x="4027" y="8652"/>
                    </a:cubicBezTo>
                    <a:cubicBezTo>
                      <a:pt x="4137" y="8505"/>
                      <a:pt x="4284" y="8395"/>
                      <a:pt x="4395" y="8248"/>
                    </a:cubicBezTo>
                    <a:cubicBezTo>
                      <a:pt x="4560" y="7990"/>
                      <a:pt x="4670" y="7715"/>
                      <a:pt x="4836" y="7457"/>
                    </a:cubicBezTo>
                    <a:cubicBezTo>
                      <a:pt x="5038" y="7126"/>
                      <a:pt x="5314" y="6851"/>
                      <a:pt x="5626" y="6612"/>
                    </a:cubicBezTo>
                    <a:cubicBezTo>
                      <a:pt x="6068" y="6281"/>
                      <a:pt x="6546" y="5968"/>
                      <a:pt x="6858" y="5509"/>
                    </a:cubicBezTo>
                    <a:cubicBezTo>
                      <a:pt x="7171" y="5067"/>
                      <a:pt x="7318" y="4534"/>
                      <a:pt x="7465" y="4019"/>
                    </a:cubicBezTo>
                    <a:cubicBezTo>
                      <a:pt x="7575" y="3633"/>
                      <a:pt x="7667" y="3247"/>
                      <a:pt x="7814" y="2898"/>
                    </a:cubicBezTo>
                    <a:cubicBezTo>
                      <a:pt x="7832" y="2880"/>
                      <a:pt x="7832" y="2880"/>
                      <a:pt x="7832" y="2880"/>
                    </a:cubicBezTo>
                    <a:cubicBezTo>
                      <a:pt x="7888" y="2806"/>
                      <a:pt x="7961" y="2732"/>
                      <a:pt x="7998" y="2641"/>
                    </a:cubicBezTo>
                    <a:lnTo>
                      <a:pt x="7998" y="2641"/>
                    </a:lnTo>
                    <a:cubicBezTo>
                      <a:pt x="8329" y="2880"/>
                      <a:pt x="8127" y="3358"/>
                      <a:pt x="7961" y="3633"/>
                    </a:cubicBezTo>
                    <a:cubicBezTo>
                      <a:pt x="7814" y="3872"/>
                      <a:pt x="7685" y="4111"/>
                      <a:pt x="7704" y="4405"/>
                    </a:cubicBezTo>
                    <a:cubicBezTo>
                      <a:pt x="7722" y="4571"/>
                      <a:pt x="7759" y="4718"/>
                      <a:pt x="7759" y="4865"/>
                    </a:cubicBezTo>
                    <a:cubicBezTo>
                      <a:pt x="7759" y="5141"/>
                      <a:pt x="7575" y="5214"/>
                      <a:pt x="7336" y="5288"/>
                    </a:cubicBezTo>
                    <a:cubicBezTo>
                      <a:pt x="7097" y="5361"/>
                      <a:pt x="6987" y="5509"/>
                      <a:pt x="6895" y="5729"/>
                    </a:cubicBezTo>
                    <a:cubicBezTo>
                      <a:pt x="6785" y="6023"/>
                      <a:pt x="6693" y="6262"/>
                      <a:pt x="6417" y="6465"/>
                    </a:cubicBezTo>
                    <a:cubicBezTo>
                      <a:pt x="6196" y="6630"/>
                      <a:pt x="5920" y="6759"/>
                      <a:pt x="5663" y="6887"/>
                    </a:cubicBezTo>
                    <a:cubicBezTo>
                      <a:pt x="5203" y="7126"/>
                      <a:pt x="4799" y="7457"/>
                      <a:pt x="4726" y="8009"/>
                    </a:cubicBezTo>
                    <a:cubicBezTo>
                      <a:pt x="4689" y="8285"/>
                      <a:pt x="4762" y="8505"/>
                      <a:pt x="4836" y="8744"/>
                    </a:cubicBezTo>
                    <a:cubicBezTo>
                      <a:pt x="4909" y="8928"/>
                      <a:pt x="4965" y="9075"/>
                      <a:pt x="4781" y="9259"/>
                    </a:cubicBezTo>
                    <a:cubicBezTo>
                      <a:pt x="4726" y="9314"/>
                      <a:pt x="4652" y="9332"/>
                      <a:pt x="4597" y="9388"/>
                    </a:cubicBezTo>
                    <a:cubicBezTo>
                      <a:pt x="4487" y="9461"/>
                      <a:pt x="4395" y="9553"/>
                      <a:pt x="4321" y="9663"/>
                    </a:cubicBezTo>
                    <a:cubicBezTo>
                      <a:pt x="4045" y="10105"/>
                      <a:pt x="4082" y="10601"/>
                      <a:pt x="4339" y="11042"/>
                    </a:cubicBezTo>
                    <a:cubicBezTo>
                      <a:pt x="4450" y="11244"/>
                      <a:pt x="4615" y="11483"/>
                      <a:pt x="4578" y="11741"/>
                    </a:cubicBezTo>
                    <a:cubicBezTo>
                      <a:pt x="4560" y="11888"/>
                      <a:pt x="4468" y="12017"/>
                      <a:pt x="4358" y="12127"/>
                    </a:cubicBezTo>
                    <a:cubicBezTo>
                      <a:pt x="4211" y="12311"/>
                      <a:pt x="4009" y="12476"/>
                      <a:pt x="3935" y="12697"/>
                    </a:cubicBezTo>
                    <a:cubicBezTo>
                      <a:pt x="3733" y="13267"/>
                      <a:pt x="4487" y="13781"/>
                      <a:pt x="4229" y="14315"/>
                    </a:cubicBezTo>
                    <a:cubicBezTo>
                      <a:pt x="4082" y="14646"/>
                      <a:pt x="3641" y="14701"/>
                      <a:pt x="3365" y="14903"/>
                    </a:cubicBezTo>
                    <a:cubicBezTo>
                      <a:pt x="3144" y="15087"/>
                      <a:pt x="3034" y="15363"/>
                      <a:pt x="2979" y="15638"/>
                    </a:cubicBezTo>
                    <a:cubicBezTo>
                      <a:pt x="2832" y="16300"/>
                      <a:pt x="3126" y="17753"/>
                      <a:pt x="2041" y="17771"/>
                    </a:cubicBezTo>
                    <a:cubicBezTo>
                      <a:pt x="2005" y="17771"/>
                      <a:pt x="2005" y="17844"/>
                      <a:pt x="2060" y="17844"/>
                    </a:cubicBezTo>
                    <a:cubicBezTo>
                      <a:pt x="2685" y="17826"/>
                      <a:pt x="2942" y="17183"/>
                      <a:pt x="2979" y="16649"/>
                    </a:cubicBezTo>
                    <a:cubicBezTo>
                      <a:pt x="2997" y="16282"/>
                      <a:pt x="2961" y="15914"/>
                      <a:pt x="3053" y="15565"/>
                    </a:cubicBezTo>
                    <a:cubicBezTo>
                      <a:pt x="3181" y="15105"/>
                      <a:pt x="3457" y="14921"/>
                      <a:pt x="3861" y="14719"/>
                    </a:cubicBezTo>
                    <a:cubicBezTo>
                      <a:pt x="4064" y="14627"/>
                      <a:pt x="4248" y="14498"/>
                      <a:pt x="4321" y="14278"/>
                    </a:cubicBezTo>
                    <a:cubicBezTo>
                      <a:pt x="4395" y="14020"/>
                      <a:pt x="4266" y="13763"/>
                      <a:pt x="4156" y="13524"/>
                    </a:cubicBezTo>
                    <a:cubicBezTo>
                      <a:pt x="4009" y="13175"/>
                      <a:pt x="3861" y="12844"/>
                      <a:pt x="4137" y="12495"/>
                    </a:cubicBezTo>
                    <a:cubicBezTo>
                      <a:pt x="4303" y="12274"/>
                      <a:pt x="4542" y="12109"/>
                      <a:pt x="4634" y="11833"/>
                    </a:cubicBezTo>
                    <a:cubicBezTo>
                      <a:pt x="4707" y="11594"/>
                      <a:pt x="4597" y="11373"/>
                      <a:pt x="4487" y="11153"/>
                    </a:cubicBezTo>
                    <a:cubicBezTo>
                      <a:pt x="4248" y="10748"/>
                      <a:pt x="4082" y="10380"/>
                      <a:pt x="4284" y="9902"/>
                    </a:cubicBezTo>
                    <a:cubicBezTo>
                      <a:pt x="4358" y="9719"/>
                      <a:pt x="4468" y="9553"/>
                      <a:pt x="4634" y="9443"/>
                    </a:cubicBezTo>
                    <a:cubicBezTo>
                      <a:pt x="4726" y="9369"/>
                      <a:pt x="4854" y="9314"/>
                      <a:pt x="4928" y="9204"/>
                    </a:cubicBezTo>
                    <a:cubicBezTo>
                      <a:pt x="5075" y="8983"/>
                      <a:pt x="4891" y="8707"/>
                      <a:pt x="4817" y="8487"/>
                    </a:cubicBezTo>
                    <a:cubicBezTo>
                      <a:pt x="4707" y="8082"/>
                      <a:pt x="4836" y="7641"/>
                      <a:pt x="5112" y="7347"/>
                    </a:cubicBezTo>
                    <a:cubicBezTo>
                      <a:pt x="5351" y="7108"/>
                      <a:pt x="5681" y="6961"/>
                      <a:pt x="5976" y="6814"/>
                    </a:cubicBezTo>
                    <a:cubicBezTo>
                      <a:pt x="6196" y="6685"/>
                      <a:pt x="6435" y="6575"/>
                      <a:pt x="6619" y="6373"/>
                    </a:cubicBezTo>
                    <a:cubicBezTo>
                      <a:pt x="6840" y="6170"/>
                      <a:pt x="6876" y="5895"/>
                      <a:pt x="7024" y="5637"/>
                    </a:cubicBezTo>
                    <a:cubicBezTo>
                      <a:pt x="7152" y="5361"/>
                      <a:pt x="7373" y="5398"/>
                      <a:pt x="7593" y="5288"/>
                    </a:cubicBezTo>
                    <a:cubicBezTo>
                      <a:pt x="7685" y="5233"/>
                      <a:pt x="7759" y="5178"/>
                      <a:pt x="7796" y="5067"/>
                    </a:cubicBezTo>
                    <a:cubicBezTo>
                      <a:pt x="7924" y="4773"/>
                      <a:pt x="7722" y="4424"/>
                      <a:pt x="7796" y="4111"/>
                    </a:cubicBezTo>
                    <a:cubicBezTo>
                      <a:pt x="7906" y="3688"/>
                      <a:pt x="8586" y="2971"/>
                      <a:pt x="8053" y="2585"/>
                    </a:cubicBezTo>
                    <a:cubicBezTo>
                      <a:pt x="8182" y="2402"/>
                      <a:pt x="8310" y="2181"/>
                      <a:pt x="8402" y="1979"/>
                    </a:cubicBezTo>
                    <a:lnTo>
                      <a:pt x="8402" y="1960"/>
                    </a:lnTo>
                    <a:cubicBezTo>
                      <a:pt x="8473" y="1899"/>
                      <a:pt x="8497" y="1875"/>
                      <a:pt x="8511" y="1875"/>
                    </a:cubicBezTo>
                    <a:cubicBezTo>
                      <a:pt x="8526" y="1875"/>
                      <a:pt x="8529" y="1904"/>
                      <a:pt x="8568" y="1942"/>
                    </a:cubicBezTo>
                    <a:cubicBezTo>
                      <a:pt x="8660" y="2089"/>
                      <a:pt x="8660" y="2383"/>
                      <a:pt x="8678" y="2549"/>
                    </a:cubicBezTo>
                    <a:cubicBezTo>
                      <a:pt x="8678" y="2769"/>
                      <a:pt x="8660" y="3008"/>
                      <a:pt x="8623" y="3210"/>
                    </a:cubicBezTo>
                    <a:cubicBezTo>
                      <a:pt x="8549" y="3541"/>
                      <a:pt x="8347" y="3836"/>
                      <a:pt x="8329" y="4166"/>
                    </a:cubicBezTo>
                    <a:cubicBezTo>
                      <a:pt x="8292" y="4516"/>
                      <a:pt x="8641" y="4975"/>
                      <a:pt x="8182" y="5178"/>
                    </a:cubicBezTo>
                    <a:cubicBezTo>
                      <a:pt x="7961" y="5270"/>
                      <a:pt x="7796" y="5306"/>
                      <a:pt x="7649" y="5509"/>
                    </a:cubicBezTo>
                    <a:cubicBezTo>
                      <a:pt x="7483" y="5711"/>
                      <a:pt x="7410" y="5968"/>
                      <a:pt x="7299" y="6207"/>
                    </a:cubicBezTo>
                    <a:cubicBezTo>
                      <a:pt x="6968" y="6869"/>
                      <a:pt x="6307" y="6759"/>
                      <a:pt x="5755" y="7108"/>
                    </a:cubicBezTo>
                    <a:cubicBezTo>
                      <a:pt x="5351" y="7347"/>
                      <a:pt x="5093" y="7807"/>
                      <a:pt x="5056" y="8266"/>
                    </a:cubicBezTo>
                    <a:cubicBezTo>
                      <a:pt x="5056" y="8505"/>
                      <a:pt x="5093" y="8707"/>
                      <a:pt x="5167" y="8928"/>
                    </a:cubicBezTo>
                    <a:cubicBezTo>
                      <a:pt x="5259" y="9112"/>
                      <a:pt x="5259" y="9277"/>
                      <a:pt x="5112" y="9443"/>
                    </a:cubicBezTo>
                    <a:cubicBezTo>
                      <a:pt x="5001" y="9553"/>
                      <a:pt x="4873" y="9645"/>
                      <a:pt x="4781" y="9755"/>
                    </a:cubicBezTo>
                    <a:cubicBezTo>
                      <a:pt x="4450" y="10178"/>
                      <a:pt x="4615" y="10711"/>
                      <a:pt x="4817" y="11134"/>
                    </a:cubicBezTo>
                    <a:cubicBezTo>
                      <a:pt x="4965" y="11428"/>
                      <a:pt x="5001" y="11667"/>
                      <a:pt x="4854" y="11980"/>
                    </a:cubicBezTo>
                    <a:cubicBezTo>
                      <a:pt x="4762" y="12145"/>
                      <a:pt x="4652" y="12292"/>
                      <a:pt x="4578" y="12458"/>
                    </a:cubicBezTo>
                    <a:cubicBezTo>
                      <a:pt x="4413" y="12734"/>
                      <a:pt x="4284" y="13083"/>
                      <a:pt x="4358" y="13414"/>
                    </a:cubicBezTo>
                    <a:cubicBezTo>
                      <a:pt x="4450" y="13800"/>
                      <a:pt x="4909" y="14057"/>
                      <a:pt x="4707" y="14480"/>
                    </a:cubicBezTo>
                    <a:cubicBezTo>
                      <a:pt x="4542" y="14848"/>
                      <a:pt x="4100" y="14976"/>
                      <a:pt x="3861" y="15289"/>
                    </a:cubicBezTo>
                    <a:cubicBezTo>
                      <a:pt x="3457" y="15785"/>
                      <a:pt x="3678" y="16484"/>
                      <a:pt x="3567" y="17072"/>
                    </a:cubicBezTo>
                    <a:cubicBezTo>
                      <a:pt x="3439" y="17881"/>
                      <a:pt x="2630" y="18194"/>
                      <a:pt x="1931" y="18433"/>
                    </a:cubicBezTo>
                    <a:cubicBezTo>
                      <a:pt x="1894" y="18451"/>
                      <a:pt x="1913" y="18506"/>
                      <a:pt x="1968" y="18506"/>
                    </a:cubicBezTo>
                    <a:cubicBezTo>
                      <a:pt x="2501" y="18322"/>
                      <a:pt x="3126" y="18102"/>
                      <a:pt x="3439" y="17605"/>
                    </a:cubicBezTo>
                    <a:cubicBezTo>
                      <a:pt x="3825" y="17017"/>
                      <a:pt x="3567" y="16319"/>
                      <a:pt x="3733" y="15693"/>
                    </a:cubicBezTo>
                    <a:cubicBezTo>
                      <a:pt x="3861" y="15234"/>
                      <a:pt x="4248" y="15087"/>
                      <a:pt x="4560" y="14793"/>
                    </a:cubicBezTo>
                    <a:cubicBezTo>
                      <a:pt x="4726" y="14627"/>
                      <a:pt x="4873" y="14407"/>
                      <a:pt x="4836" y="14168"/>
                    </a:cubicBezTo>
                    <a:cubicBezTo>
                      <a:pt x="4799" y="14020"/>
                      <a:pt x="4707" y="13910"/>
                      <a:pt x="4634" y="13781"/>
                    </a:cubicBezTo>
                    <a:cubicBezTo>
                      <a:pt x="4468" y="13542"/>
                      <a:pt x="4376" y="13322"/>
                      <a:pt x="4431" y="13028"/>
                    </a:cubicBezTo>
                    <a:cubicBezTo>
                      <a:pt x="4487" y="12623"/>
                      <a:pt x="4781" y="12292"/>
                      <a:pt x="4946" y="11925"/>
                    </a:cubicBezTo>
                    <a:cubicBezTo>
                      <a:pt x="5075" y="11631"/>
                      <a:pt x="5038" y="11410"/>
                      <a:pt x="4909" y="11134"/>
                    </a:cubicBezTo>
                    <a:cubicBezTo>
                      <a:pt x="4707" y="10766"/>
                      <a:pt x="4542" y="10307"/>
                      <a:pt x="4762" y="9902"/>
                    </a:cubicBezTo>
                    <a:cubicBezTo>
                      <a:pt x="4891" y="9645"/>
                      <a:pt x="5240" y="9535"/>
                      <a:pt x="5314" y="9259"/>
                    </a:cubicBezTo>
                    <a:cubicBezTo>
                      <a:pt x="5332" y="9149"/>
                      <a:pt x="5314" y="9057"/>
                      <a:pt x="5277" y="8965"/>
                    </a:cubicBezTo>
                    <a:cubicBezTo>
                      <a:pt x="5203" y="8799"/>
                      <a:pt x="5148" y="8634"/>
                      <a:pt x="5130" y="8450"/>
                    </a:cubicBezTo>
                    <a:cubicBezTo>
                      <a:pt x="5112" y="8082"/>
                      <a:pt x="5240" y="7715"/>
                      <a:pt x="5479" y="7439"/>
                    </a:cubicBezTo>
                    <a:cubicBezTo>
                      <a:pt x="5718" y="7145"/>
                      <a:pt x="6068" y="7034"/>
                      <a:pt x="6417" y="6924"/>
                    </a:cubicBezTo>
                    <a:cubicBezTo>
                      <a:pt x="6711" y="6851"/>
                      <a:pt x="6987" y="6759"/>
                      <a:pt x="7189" y="6520"/>
                    </a:cubicBezTo>
                    <a:cubicBezTo>
                      <a:pt x="7373" y="6299"/>
                      <a:pt x="7446" y="6023"/>
                      <a:pt x="7557" y="5784"/>
                    </a:cubicBezTo>
                    <a:cubicBezTo>
                      <a:pt x="7667" y="5582"/>
                      <a:pt x="7777" y="5398"/>
                      <a:pt x="7998" y="5306"/>
                    </a:cubicBezTo>
                    <a:cubicBezTo>
                      <a:pt x="8127" y="5251"/>
                      <a:pt x="8274" y="5233"/>
                      <a:pt x="8384" y="5122"/>
                    </a:cubicBezTo>
                    <a:cubicBezTo>
                      <a:pt x="8605" y="4920"/>
                      <a:pt x="8476" y="4644"/>
                      <a:pt x="8421" y="4405"/>
                    </a:cubicBezTo>
                    <a:cubicBezTo>
                      <a:pt x="8310" y="3946"/>
                      <a:pt x="8660" y="3449"/>
                      <a:pt x="8715" y="2990"/>
                    </a:cubicBezTo>
                    <a:cubicBezTo>
                      <a:pt x="8770" y="2585"/>
                      <a:pt x="8715" y="2181"/>
                      <a:pt x="8586" y="1795"/>
                    </a:cubicBezTo>
                    <a:cubicBezTo>
                      <a:pt x="8573" y="1782"/>
                      <a:pt x="8560" y="1769"/>
                      <a:pt x="8547" y="1769"/>
                    </a:cubicBezTo>
                    <a:cubicBezTo>
                      <a:pt x="8542" y="1769"/>
                      <a:pt x="8536" y="1771"/>
                      <a:pt x="8531" y="1776"/>
                    </a:cubicBezTo>
                    <a:cubicBezTo>
                      <a:pt x="8513" y="1795"/>
                      <a:pt x="8494" y="1795"/>
                      <a:pt x="8476" y="1813"/>
                    </a:cubicBezTo>
                    <a:cubicBezTo>
                      <a:pt x="8605" y="1519"/>
                      <a:pt x="8733" y="1225"/>
                      <a:pt x="8954" y="1004"/>
                    </a:cubicBezTo>
                    <a:cubicBezTo>
                      <a:pt x="9003" y="942"/>
                      <a:pt x="9053" y="872"/>
                      <a:pt x="9102" y="872"/>
                    </a:cubicBezTo>
                    <a:cubicBezTo>
                      <a:pt x="9126" y="872"/>
                      <a:pt x="9151" y="889"/>
                      <a:pt x="9175" y="931"/>
                    </a:cubicBezTo>
                    <a:cubicBezTo>
                      <a:pt x="9230" y="1004"/>
                      <a:pt x="9230" y="1170"/>
                      <a:pt x="9230" y="1262"/>
                    </a:cubicBezTo>
                    <a:cubicBezTo>
                      <a:pt x="9230" y="1501"/>
                      <a:pt x="9193" y="1740"/>
                      <a:pt x="9175" y="1979"/>
                    </a:cubicBezTo>
                    <a:cubicBezTo>
                      <a:pt x="9138" y="2328"/>
                      <a:pt x="9156" y="2659"/>
                      <a:pt x="9248" y="2990"/>
                    </a:cubicBezTo>
                    <a:cubicBezTo>
                      <a:pt x="9322" y="3284"/>
                      <a:pt x="9303" y="3505"/>
                      <a:pt x="9175" y="3762"/>
                    </a:cubicBezTo>
                    <a:cubicBezTo>
                      <a:pt x="9101" y="3909"/>
                      <a:pt x="9027" y="4056"/>
                      <a:pt x="9009" y="4203"/>
                    </a:cubicBezTo>
                    <a:cubicBezTo>
                      <a:pt x="8936" y="4589"/>
                      <a:pt x="9377" y="5086"/>
                      <a:pt x="8972" y="5380"/>
                    </a:cubicBezTo>
                    <a:cubicBezTo>
                      <a:pt x="8733" y="5564"/>
                      <a:pt x="8384" y="5527"/>
                      <a:pt x="8127" y="5674"/>
                    </a:cubicBezTo>
                    <a:cubicBezTo>
                      <a:pt x="7612" y="6005"/>
                      <a:pt x="7906" y="6906"/>
                      <a:pt x="7336" y="7126"/>
                    </a:cubicBezTo>
                    <a:cubicBezTo>
                      <a:pt x="7005" y="7255"/>
                      <a:pt x="6674" y="7145"/>
                      <a:pt x="6343" y="7310"/>
                    </a:cubicBezTo>
                    <a:cubicBezTo>
                      <a:pt x="6086" y="7439"/>
                      <a:pt x="5902" y="7678"/>
                      <a:pt x="5792" y="7935"/>
                    </a:cubicBezTo>
                    <a:cubicBezTo>
                      <a:pt x="5681" y="8248"/>
                      <a:pt x="5737" y="8505"/>
                      <a:pt x="5810" y="8799"/>
                    </a:cubicBezTo>
                    <a:cubicBezTo>
                      <a:pt x="5847" y="8928"/>
                      <a:pt x="5884" y="9038"/>
                      <a:pt x="5865" y="9149"/>
                    </a:cubicBezTo>
                    <a:cubicBezTo>
                      <a:pt x="5847" y="9369"/>
                      <a:pt x="5718" y="9443"/>
                      <a:pt x="5534" y="9535"/>
                    </a:cubicBezTo>
                    <a:cubicBezTo>
                      <a:pt x="5442" y="9590"/>
                      <a:pt x="5387" y="9608"/>
                      <a:pt x="5332" y="9700"/>
                    </a:cubicBezTo>
                    <a:cubicBezTo>
                      <a:pt x="5203" y="9921"/>
                      <a:pt x="5295" y="10178"/>
                      <a:pt x="5406" y="10380"/>
                    </a:cubicBezTo>
                    <a:cubicBezTo>
                      <a:pt x="5626" y="10748"/>
                      <a:pt x="5847" y="11061"/>
                      <a:pt x="5608" y="11502"/>
                    </a:cubicBezTo>
                    <a:cubicBezTo>
                      <a:pt x="5295" y="12072"/>
                      <a:pt x="4707" y="12458"/>
                      <a:pt x="4799" y="13175"/>
                    </a:cubicBezTo>
                    <a:cubicBezTo>
                      <a:pt x="4854" y="13506"/>
                      <a:pt x="5020" y="13708"/>
                      <a:pt x="5222" y="13947"/>
                    </a:cubicBezTo>
                    <a:cubicBezTo>
                      <a:pt x="5590" y="14407"/>
                      <a:pt x="5093" y="14774"/>
                      <a:pt x="4781" y="15068"/>
                    </a:cubicBezTo>
                    <a:cubicBezTo>
                      <a:pt x="4248" y="15583"/>
                      <a:pt x="4027" y="16263"/>
                      <a:pt x="4045" y="16999"/>
                    </a:cubicBezTo>
                    <a:cubicBezTo>
                      <a:pt x="4045" y="17514"/>
                      <a:pt x="3917" y="17900"/>
                      <a:pt x="3475" y="18212"/>
                    </a:cubicBezTo>
                    <a:cubicBezTo>
                      <a:pt x="3163" y="18451"/>
                      <a:pt x="2777" y="18598"/>
                      <a:pt x="2409" y="18782"/>
                    </a:cubicBezTo>
                    <a:cubicBezTo>
                      <a:pt x="2115" y="18911"/>
                      <a:pt x="1858" y="19076"/>
                      <a:pt x="1637" y="19334"/>
                    </a:cubicBezTo>
                    <a:cubicBezTo>
                      <a:pt x="1609" y="19348"/>
                      <a:pt x="1634" y="19383"/>
                      <a:pt x="1664" y="19383"/>
                    </a:cubicBezTo>
                    <a:cubicBezTo>
                      <a:pt x="1673" y="19383"/>
                      <a:pt x="1683" y="19379"/>
                      <a:pt x="1692" y="19370"/>
                    </a:cubicBezTo>
                    <a:cubicBezTo>
                      <a:pt x="2244" y="18745"/>
                      <a:pt x="3163" y="18672"/>
                      <a:pt x="3751" y="18083"/>
                    </a:cubicBezTo>
                    <a:cubicBezTo>
                      <a:pt x="3990" y="17826"/>
                      <a:pt x="4100" y="17532"/>
                      <a:pt x="4100" y="17183"/>
                    </a:cubicBezTo>
                    <a:cubicBezTo>
                      <a:pt x="4119" y="16668"/>
                      <a:pt x="4119" y="16208"/>
                      <a:pt x="4358" y="15749"/>
                    </a:cubicBezTo>
                    <a:cubicBezTo>
                      <a:pt x="4578" y="15344"/>
                      <a:pt x="4909" y="15087"/>
                      <a:pt x="5203" y="14756"/>
                    </a:cubicBezTo>
                    <a:cubicBezTo>
                      <a:pt x="5387" y="14554"/>
                      <a:pt x="5516" y="14296"/>
                      <a:pt x="5369" y="14039"/>
                    </a:cubicBezTo>
                    <a:cubicBezTo>
                      <a:pt x="5295" y="13892"/>
                      <a:pt x="5167" y="13800"/>
                      <a:pt x="5075" y="13671"/>
                    </a:cubicBezTo>
                    <a:cubicBezTo>
                      <a:pt x="4909" y="13432"/>
                      <a:pt x="4836" y="13156"/>
                      <a:pt x="4873" y="12881"/>
                    </a:cubicBezTo>
                    <a:cubicBezTo>
                      <a:pt x="4909" y="12439"/>
                      <a:pt x="5240" y="12127"/>
                      <a:pt x="5498" y="11778"/>
                    </a:cubicBezTo>
                    <a:cubicBezTo>
                      <a:pt x="5663" y="11557"/>
                      <a:pt x="5810" y="11318"/>
                      <a:pt x="5792" y="11042"/>
                    </a:cubicBezTo>
                    <a:cubicBezTo>
                      <a:pt x="5773" y="10638"/>
                      <a:pt x="5369" y="10399"/>
                      <a:pt x="5351" y="10013"/>
                    </a:cubicBezTo>
                    <a:cubicBezTo>
                      <a:pt x="5332" y="9810"/>
                      <a:pt x="5406" y="9682"/>
                      <a:pt x="5608" y="9590"/>
                    </a:cubicBezTo>
                    <a:cubicBezTo>
                      <a:pt x="5663" y="9553"/>
                      <a:pt x="5737" y="9535"/>
                      <a:pt x="5792" y="9498"/>
                    </a:cubicBezTo>
                    <a:cubicBezTo>
                      <a:pt x="5865" y="9424"/>
                      <a:pt x="5920" y="9314"/>
                      <a:pt x="5920" y="9204"/>
                    </a:cubicBezTo>
                    <a:cubicBezTo>
                      <a:pt x="5994" y="8799"/>
                      <a:pt x="5718" y="8450"/>
                      <a:pt x="5829" y="8046"/>
                    </a:cubicBezTo>
                    <a:cubicBezTo>
                      <a:pt x="5976" y="7549"/>
                      <a:pt x="6417" y="7273"/>
                      <a:pt x="6913" y="7255"/>
                    </a:cubicBezTo>
                    <a:cubicBezTo>
                      <a:pt x="7207" y="7237"/>
                      <a:pt x="7483" y="7218"/>
                      <a:pt x="7649" y="6942"/>
                    </a:cubicBezTo>
                    <a:cubicBezTo>
                      <a:pt x="7796" y="6685"/>
                      <a:pt x="7796" y="6391"/>
                      <a:pt x="7869" y="6134"/>
                    </a:cubicBezTo>
                    <a:cubicBezTo>
                      <a:pt x="8016" y="5674"/>
                      <a:pt x="8402" y="5674"/>
                      <a:pt x="8807" y="5527"/>
                    </a:cubicBezTo>
                    <a:cubicBezTo>
                      <a:pt x="9101" y="5435"/>
                      <a:pt x="9266" y="5214"/>
                      <a:pt x="9193" y="4883"/>
                    </a:cubicBezTo>
                    <a:cubicBezTo>
                      <a:pt x="9156" y="4644"/>
                      <a:pt x="9027" y="4424"/>
                      <a:pt x="9083" y="4148"/>
                    </a:cubicBezTo>
                    <a:cubicBezTo>
                      <a:pt x="9138" y="3946"/>
                      <a:pt x="9285" y="3762"/>
                      <a:pt x="9340" y="3560"/>
                    </a:cubicBezTo>
                    <a:cubicBezTo>
                      <a:pt x="9395" y="3376"/>
                      <a:pt x="9358" y="3210"/>
                      <a:pt x="9322" y="3027"/>
                    </a:cubicBezTo>
                    <a:cubicBezTo>
                      <a:pt x="9230" y="2696"/>
                      <a:pt x="9211" y="2420"/>
                      <a:pt x="9230" y="2089"/>
                    </a:cubicBezTo>
                    <a:cubicBezTo>
                      <a:pt x="9285" y="1648"/>
                      <a:pt x="9358" y="1207"/>
                      <a:pt x="9193" y="765"/>
                    </a:cubicBezTo>
                    <a:cubicBezTo>
                      <a:pt x="9193" y="747"/>
                      <a:pt x="9156" y="747"/>
                      <a:pt x="9138" y="747"/>
                    </a:cubicBezTo>
                    <a:cubicBezTo>
                      <a:pt x="8715" y="1023"/>
                      <a:pt x="8531" y="1519"/>
                      <a:pt x="8310" y="1960"/>
                    </a:cubicBezTo>
                    <a:cubicBezTo>
                      <a:pt x="8237" y="2052"/>
                      <a:pt x="8163" y="2144"/>
                      <a:pt x="8090" y="2254"/>
                    </a:cubicBezTo>
                    <a:cubicBezTo>
                      <a:pt x="8274" y="1868"/>
                      <a:pt x="8347" y="1446"/>
                      <a:pt x="8513" y="1041"/>
                    </a:cubicBezTo>
                    <a:cubicBezTo>
                      <a:pt x="8695" y="578"/>
                      <a:pt x="9070" y="85"/>
                      <a:pt x="9586" y="85"/>
                    </a:cubicBezTo>
                    <a:close/>
                    <a:moveTo>
                      <a:pt x="9576" y="1"/>
                    </a:moveTo>
                    <a:cubicBezTo>
                      <a:pt x="8925" y="1"/>
                      <a:pt x="8524" y="718"/>
                      <a:pt x="8347" y="1280"/>
                    </a:cubicBezTo>
                    <a:cubicBezTo>
                      <a:pt x="8200" y="1776"/>
                      <a:pt x="8090" y="2328"/>
                      <a:pt x="7685" y="2677"/>
                    </a:cubicBezTo>
                    <a:cubicBezTo>
                      <a:pt x="7354" y="2971"/>
                      <a:pt x="6895" y="3027"/>
                      <a:pt x="6637" y="3413"/>
                    </a:cubicBezTo>
                    <a:cubicBezTo>
                      <a:pt x="6435" y="3725"/>
                      <a:pt x="6362" y="4093"/>
                      <a:pt x="6288" y="4442"/>
                    </a:cubicBezTo>
                    <a:cubicBezTo>
                      <a:pt x="6178" y="4902"/>
                      <a:pt x="6049" y="5343"/>
                      <a:pt x="5773" y="5729"/>
                    </a:cubicBezTo>
                    <a:cubicBezTo>
                      <a:pt x="5479" y="6134"/>
                      <a:pt x="5112" y="6373"/>
                      <a:pt x="4634" y="6483"/>
                    </a:cubicBezTo>
                    <a:cubicBezTo>
                      <a:pt x="4303" y="6556"/>
                      <a:pt x="4119" y="6704"/>
                      <a:pt x="4045" y="7053"/>
                    </a:cubicBezTo>
                    <a:cubicBezTo>
                      <a:pt x="3990" y="7237"/>
                      <a:pt x="3972" y="7457"/>
                      <a:pt x="3861" y="7623"/>
                    </a:cubicBezTo>
                    <a:cubicBezTo>
                      <a:pt x="3714" y="7843"/>
                      <a:pt x="3475" y="7898"/>
                      <a:pt x="3255" y="8009"/>
                    </a:cubicBezTo>
                    <a:cubicBezTo>
                      <a:pt x="2979" y="8137"/>
                      <a:pt x="2814" y="8340"/>
                      <a:pt x="2832" y="8652"/>
                    </a:cubicBezTo>
                    <a:cubicBezTo>
                      <a:pt x="2832" y="8873"/>
                      <a:pt x="2905" y="9075"/>
                      <a:pt x="2924" y="9277"/>
                    </a:cubicBezTo>
                    <a:cubicBezTo>
                      <a:pt x="2961" y="9571"/>
                      <a:pt x="2869" y="9810"/>
                      <a:pt x="2666" y="10013"/>
                    </a:cubicBezTo>
                    <a:cubicBezTo>
                      <a:pt x="2391" y="10307"/>
                      <a:pt x="1968" y="10454"/>
                      <a:pt x="1729" y="10748"/>
                    </a:cubicBezTo>
                    <a:cubicBezTo>
                      <a:pt x="1471" y="11079"/>
                      <a:pt x="1802" y="11539"/>
                      <a:pt x="1876" y="11870"/>
                    </a:cubicBezTo>
                    <a:cubicBezTo>
                      <a:pt x="1986" y="12403"/>
                      <a:pt x="1894" y="13046"/>
                      <a:pt x="1380" y="13340"/>
                    </a:cubicBezTo>
                    <a:cubicBezTo>
                      <a:pt x="1049" y="13542"/>
                      <a:pt x="718" y="13579"/>
                      <a:pt x="571" y="13984"/>
                    </a:cubicBezTo>
                    <a:cubicBezTo>
                      <a:pt x="460" y="14278"/>
                      <a:pt x="515" y="14627"/>
                      <a:pt x="607" y="14940"/>
                    </a:cubicBezTo>
                    <a:cubicBezTo>
                      <a:pt x="810" y="15510"/>
                      <a:pt x="1122" y="15988"/>
                      <a:pt x="1085" y="16631"/>
                    </a:cubicBezTo>
                    <a:cubicBezTo>
                      <a:pt x="1049" y="17164"/>
                      <a:pt x="883" y="17697"/>
                      <a:pt x="957" y="18249"/>
                    </a:cubicBezTo>
                    <a:cubicBezTo>
                      <a:pt x="1012" y="18727"/>
                      <a:pt x="1288" y="19131"/>
                      <a:pt x="1527" y="19536"/>
                    </a:cubicBezTo>
                    <a:cubicBezTo>
                      <a:pt x="1674" y="19812"/>
                      <a:pt x="1766" y="20106"/>
                      <a:pt x="1821" y="20381"/>
                    </a:cubicBezTo>
                    <a:cubicBezTo>
                      <a:pt x="1784" y="20529"/>
                      <a:pt x="1747" y="20676"/>
                      <a:pt x="1729" y="20823"/>
                    </a:cubicBezTo>
                    <a:cubicBezTo>
                      <a:pt x="1729" y="20853"/>
                      <a:pt x="1751" y="20867"/>
                      <a:pt x="1771" y="20867"/>
                    </a:cubicBezTo>
                    <a:cubicBezTo>
                      <a:pt x="1788" y="20867"/>
                      <a:pt x="1802" y="20858"/>
                      <a:pt x="1802" y="20841"/>
                    </a:cubicBezTo>
                    <a:cubicBezTo>
                      <a:pt x="1821" y="20749"/>
                      <a:pt x="1821" y="20676"/>
                      <a:pt x="1839" y="20584"/>
                    </a:cubicBezTo>
                    <a:lnTo>
                      <a:pt x="1839" y="20584"/>
                    </a:lnTo>
                    <a:cubicBezTo>
                      <a:pt x="1858" y="20859"/>
                      <a:pt x="1839" y="21154"/>
                      <a:pt x="1766" y="21429"/>
                    </a:cubicBezTo>
                    <a:cubicBezTo>
                      <a:pt x="1755" y="21460"/>
                      <a:pt x="1773" y="21473"/>
                      <a:pt x="1794" y="21473"/>
                    </a:cubicBezTo>
                    <a:cubicBezTo>
                      <a:pt x="1811" y="21473"/>
                      <a:pt x="1831" y="21464"/>
                      <a:pt x="1839" y="21448"/>
                    </a:cubicBezTo>
                    <a:cubicBezTo>
                      <a:pt x="1931" y="21098"/>
                      <a:pt x="1949" y="20731"/>
                      <a:pt x="1894" y="20363"/>
                    </a:cubicBezTo>
                    <a:cubicBezTo>
                      <a:pt x="1986" y="19995"/>
                      <a:pt x="2170" y="19665"/>
                      <a:pt x="2427" y="19370"/>
                    </a:cubicBezTo>
                    <a:cubicBezTo>
                      <a:pt x="2722" y="19039"/>
                      <a:pt x="3108" y="18800"/>
                      <a:pt x="3494" y="18580"/>
                    </a:cubicBezTo>
                    <a:cubicBezTo>
                      <a:pt x="3825" y="18396"/>
                      <a:pt x="4192" y="18194"/>
                      <a:pt x="4431" y="17881"/>
                    </a:cubicBezTo>
                    <a:cubicBezTo>
                      <a:pt x="4689" y="17587"/>
                      <a:pt x="4762" y="17238"/>
                      <a:pt x="4762" y="16852"/>
                    </a:cubicBezTo>
                    <a:cubicBezTo>
                      <a:pt x="4762" y="16355"/>
                      <a:pt x="4634" y="15657"/>
                      <a:pt x="5112" y="15326"/>
                    </a:cubicBezTo>
                    <a:cubicBezTo>
                      <a:pt x="5424" y="15105"/>
                      <a:pt x="5884" y="15197"/>
                      <a:pt x="6068" y="14811"/>
                    </a:cubicBezTo>
                    <a:cubicBezTo>
                      <a:pt x="6215" y="14480"/>
                      <a:pt x="6049" y="14112"/>
                      <a:pt x="5865" y="13837"/>
                    </a:cubicBezTo>
                    <a:cubicBezTo>
                      <a:pt x="5534" y="13359"/>
                      <a:pt x="5167" y="12881"/>
                      <a:pt x="5479" y="12274"/>
                    </a:cubicBezTo>
                    <a:cubicBezTo>
                      <a:pt x="5718" y="11814"/>
                      <a:pt x="6288" y="11686"/>
                      <a:pt x="6527" y="11226"/>
                    </a:cubicBezTo>
                    <a:cubicBezTo>
                      <a:pt x="6693" y="10932"/>
                      <a:pt x="6637" y="10656"/>
                      <a:pt x="6398" y="10417"/>
                    </a:cubicBezTo>
                    <a:cubicBezTo>
                      <a:pt x="6270" y="10307"/>
                      <a:pt x="6068" y="10178"/>
                      <a:pt x="6012" y="9994"/>
                    </a:cubicBezTo>
                    <a:cubicBezTo>
                      <a:pt x="5884" y="9645"/>
                      <a:pt x="6343" y="9553"/>
                      <a:pt x="6564" y="9406"/>
                    </a:cubicBezTo>
                    <a:cubicBezTo>
                      <a:pt x="6766" y="9259"/>
                      <a:pt x="6913" y="9002"/>
                      <a:pt x="6693" y="8799"/>
                    </a:cubicBezTo>
                    <a:cubicBezTo>
                      <a:pt x="6601" y="8726"/>
                      <a:pt x="6509" y="8707"/>
                      <a:pt x="6454" y="8579"/>
                    </a:cubicBezTo>
                    <a:cubicBezTo>
                      <a:pt x="6380" y="8468"/>
                      <a:pt x="6380" y="8340"/>
                      <a:pt x="6398" y="8211"/>
                    </a:cubicBezTo>
                    <a:cubicBezTo>
                      <a:pt x="6454" y="7898"/>
                      <a:pt x="6674" y="7696"/>
                      <a:pt x="6932" y="7568"/>
                    </a:cubicBezTo>
                    <a:cubicBezTo>
                      <a:pt x="7336" y="7384"/>
                      <a:pt x="7832" y="7439"/>
                      <a:pt x="8219" y="7218"/>
                    </a:cubicBezTo>
                    <a:cubicBezTo>
                      <a:pt x="8329" y="7163"/>
                      <a:pt x="8421" y="7090"/>
                      <a:pt x="8458" y="6961"/>
                    </a:cubicBezTo>
                    <a:cubicBezTo>
                      <a:pt x="8476" y="6869"/>
                      <a:pt x="8458" y="6777"/>
                      <a:pt x="8439" y="6667"/>
                    </a:cubicBezTo>
                    <a:cubicBezTo>
                      <a:pt x="8421" y="6483"/>
                      <a:pt x="8494" y="6317"/>
                      <a:pt x="8660" y="6207"/>
                    </a:cubicBezTo>
                    <a:cubicBezTo>
                      <a:pt x="8972" y="5931"/>
                      <a:pt x="9414" y="5931"/>
                      <a:pt x="9744" y="5692"/>
                    </a:cubicBezTo>
                    <a:cubicBezTo>
                      <a:pt x="10094" y="5453"/>
                      <a:pt x="10094" y="5122"/>
                      <a:pt x="9928" y="4755"/>
                    </a:cubicBezTo>
                    <a:cubicBezTo>
                      <a:pt x="9800" y="4479"/>
                      <a:pt x="9671" y="4240"/>
                      <a:pt x="9671" y="3927"/>
                    </a:cubicBezTo>
                    <a:cubicBezTo>
                      <a:pt x="9689" y="3560"/>
                      <a:pt x="9855" y="3302"/>
                      <a:pt x="10075" y="3008"/>
                    </a:cubicBezTo>
                    <a:cubicBezTo>
                      <a:pt x="10333" y="2622"/>
                      <a:pt x="10222" y="2199"/>
                      <a:pt x="10002" y="1832"/>
                    </a:cubicBezTo>
                    <a:cubicBezTo>
                      <a:pt x="9855" y="1556"/>
                      <a:pt x="9634" y="1317"/>
                      <a:pt x="9542" y="1023"/>
                    </a:cubicBezTo>
                    <a:cubicBezTo>
                      <a:pt x="9432" y="692"/>
                      <a:pt x="9505" y="251"/>
                      <a:pt x="9873" y="122"/>
                    </a:cubicBezTo>
                    <a:cubicBezTo>
                      <a:pt x="9910" y="103"/>
                      <a:pt x="9892" y="67"/>
                      <a:pt x="9873" y="48"/>
                    </a:cubicBezTo>
                    <a:cubicBezTo>
                      <a:pt x="9769" y="16"/>
                      <a:pt x="9670" y="1"/>
                      <a:pt x="95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7"/>
              <p:cNvSpPr/>
              <p:nvPr/>
            </p:nvSpPr>
            <p:spPr>
              <a:xfrm>
                <a:off x="-2705351" y="2080801"/>
                <a:ext cx="219657" cy="672534"/>
              </a:xfrm>
              <a:custGeom>
                <a:rect b="b" l="l" r="r" t="t"/>
                <a:pathLst>
                  <a:path extrusionOk="0" h="5554" w="1814">
                    <a:moveTo>
                      <a:pt x="1768" y="0"/>
                    </a:moveTo>
                    <a:cubicBezTo>
                      <a:pt x="1762" y="0"/>
                      <a:pt x="1754" y="3"/>
                      <a:pt x="1747" y="11"/>
                    </a:cubicBezTo>
                    <a:cubicBezTo>
                      <a:pt x="1398" y="213"/>
                      <a:pt x="1177" y="562"/>
                      <a:pt x="1159" y="967"/>
                    </a:cubicBezTo>
                    <a:cubicBezTo>
                      <a:pt x="1159" y="1261"/>
                      <a:pt x="1251" y="1555"/>
                      <a:pt x="1269" y="1849"/>
                    </a:cubicBezTo>
                    <a:cubicBezTo>
                      <a:pt x="1288" y="2162"/>
                      <a:pt x="1233" y="2456"/>
                      <a:pt x="1122" y="2750"/>
                    </a:cubicBezTo>
                    <a:cubicBezTo>
                      <a:pt x="1030" y="3026"/>
                      <a:pt x="865" y="3283"/>
                      <a:pt x="681" y="3504"/>
                    </a:cubicBezTo>
                    <a:cubicBezTo>
                      <a:pt x="516" y="3669"/>
                      <a:pt x="295" y="3798"/>
                      <a:pt x="148" y="4000"/>
                    </a:cubicBezTo>
                    <a:cubicBezTo>
                      <a:pt x="19" y="4147"/>
                      <a:pt x="1" y="4313"/>
                      <a:pt x="19" y="4496"/>
                    </a:cubicBezTo>
                    <a:cubicBezTo>
                      <a:pt x="38" y="4846"/>
                      <a:pt x="74" y="5177"/>
                      <a:pt x="93" y="5526"/>
                    </a:cubicBezTo>
                    <a:cubicBezTo>
                      <a:pt x="93" y="5544"/>
                      <a:pt x="111" y="5554"/>
                      <a:pt x="129" y="5554"/>
                    </a:cubicBezTo>
                    <a:cubicBezTo>
                      <a:pt x="148" y="5554"/>
                      <a:pt x="166" y="5544"/>
                      <a:pt x="166" y="5526"/>
                    </a:cubicBezTo>
                    <a:cubicBezTo>
                      <a:pt x="148" y="5232"/>
                      <a:pt x="129" y="4938"/>
                      <a:pt x="93" y="4643"/>
                    </a:cubicBezTo>
                    <a:cubicBezTo>
                      <a:pt x="93" y="4478"/>
                      <a:pt x="56" y="4294"/>
                      <a:pt x="129" y="4129"/>
                    </a:cubicBezTo>
                    <a:cubicBezTo>
                      <a:pt x="203" y="4000"/>
                      <a:pt x="332" y="3908"/>
                      <a:pt x="442" y="3798"/>
                    </a:cubicBezTo>
                    <a:cubicBezTo>
                      <a:pt x="773" y="3540"/>
                      <a:pt x="1012" y="3209"/>
                      <a:pt x="1177" y="2823"/>
                    </a:cubicBezTo>
                    <a:cubicBezTo>
                      <a:pt x="1324" y="2419"/>
                      <a:pt x="1361" y="2015"/>
                      <a:pt x="1306" y="1610"/>
                    </a:cubicBezTo>
                    <a:cubicBezTo>
                      <a:pt x="1269" y="1334"/>
                      <a:pt x="1196" y="1022"/>
                      <a:pt x="1269" y="746"/>
                    </a:cubicBezTo>
                    <a:cubicBezTo>
                      <a:pt x="1343" y="452"/>
                      <a:pt x="1527" y="213"/>
                      <a:pt x="1784" y="66"/>
                    </a:cubicBezTo>
                    <a:cubicBezTo>
                      <a:pt x="1814" y="51"/>
                      <a:pt x="1796" y="0"/>
                      <a:pt x="1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7"/>
              <p:cNvSpPr/>
              <p:nvPr/>
            </p:nvSpPr>
            <p:spPr>
              <a:xfrm>
                <a:off x="-2637904" y="2411255"/>
                <a:ext cx="166499" cy="454935"/>
              </a:xfrm>
              <a:custGeom>
                <a:rect b="b" l="l" r="r" t="t"/>
                <a:pathLst>
                  <a:path extrusionOk="0" h="3757" w="1375">
                    <a:moveTo>
                      <a:pt x="1118" y="1"/>
                    </a:moveTo>
                    <a:cubicBezTo>
                      <a:pt x="1095" y="1"/>
                      <a:pt x="1076" y="17"/>
                      <a:pt x="1098" y="39"/>
                    </a:cubicBezTo>
                    <a:cubicBezTo>
                      <a:pt x="1190" y="223"/>
                      <a:pt x="1264" y="444"/>
                      <a:pt x="1227" y="646"/>
                    </a:cubicBezTo>
                    <a:cubicBezTo>
                      <a:pt x="1172" y="830"/>
                      <a:pt x="1006" y="958"/>
                      <a:pt x="878" y="1106"/>
                    </a:cubicBezTo>
                    <a:cubicBezTo>
                      <a:pt x="694" y="1326"/>
                      <a:pt x="547" y="1584"/>
                      <a:pt x="455" y="1859"/>
                    </a:cubicBezTo>
                    <a:cubicBezTo>
                      <a:pt x="363" y="2135"/>
                      <a:pt x="308" y="2429"/>
                      <a:pt x="326" y="2723"/>
                    </a:cubicBezTo>
                    <a:cubicBezTo>
                      <a:pt x="326" y="2834"/>
                      <a:pt x="345" y="2962"/>
                      <a:pt x="363" y="3073"/>
                    </a:cubicBezTo>
                    <a:cubicBezTo>
                      <a:pt x="381" y="3238"/>
                      <a:pt x="455" y="3385"/>
                      <a:pt x="289" y="3551"/>
                    </a:cubicBezTo>
                    <a:cubicBezTo>
                      <a:pt x="234" y="3624"/>
                      <a:pt x="124" y="3661"/>
                      <a:pt x="32" y="3698"/>
                    </a:cubicBezTo>
                    <a:cubicBezTo>
                      <a:pt x="0" y="3714"/>
                      <a:pt x="23" y="3757"/>
                      <a:pt x="54" y="3757"/>
                    </a:cubicBezTo>
                    <a:cubicBezTo>
                      <a:pt x="59" y="3757"/>
                      <a:pt x="64" y="3755"/>
                      <a:pt x="69" y="3753"/>
                    </a:cubicBezTo>
                    <a:cubicBezTo>
                      <a:pt x="326" y="3661"/>
                      <a:pt x="492" y="3532"/>
                      <a:pt x="455" y="3238"/>
                    </a:cubicBezTo>
                    <a:cubicBezTo>
                      <a:pt x="400" y="2760"/>
                      <a:pt x="363" y="2356"/>
                      <a:pt x="528" y="1896"/>
                    </a:cubicBezTo>
                    <a:cubicBezTo>
                      <a:pt x="602" y="1675"/>
                      <a:pt x="694" y="1473"/>
                      <a:pt x="823" y="1289"/>
                    </a:cubicBezTo>
                    <a:cubicBezTo>
                      <a:pt x="951" y="1124"/>
                      <a:pt x="1117" y="995"/>
                      <a:pt x="1227" y="811"/>
                    </a:cubicBezTo>
                    <a:cubicBezTo>
                      <a:pt x="1374" y="572"/>
                      <a:pt x="1282" y="260"/>
                      <a:pt x="1154" y="21"/>
                    </a:cubicBezTo>
                    <a:cubicBezTo>
                      <a:pt x="1146" y="7"/>
                      <a:pt x="1131"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7"/>
              <p:cNvSpPr/>
              <p:nvPr/>
            </p:nvSpPr>
            <p:spPr>
              <a:xfrm>
                <a:off x="-2794352" y="739613"/>
                <a:ext cx="1162222" cy="3185394"/>
              </a:xfrm>
              <a:custGeom>
                <a:rect b="b" l="l" r="r" t="t"/>
                <a:pathLst>
                  <a:path extrusionOk="0" h="26306" w="9598">
                    <a:moveTo>
                      <a:pt x="9597" y="1"/>
                    </a:moveTo>
                    <a:lnTo>
                      <a:pt x="9597" y="1"/>
                    </a:lnTo>
                    <a:cubicBezTo>
                      <a:pt x="7354" y="773"/>
                      <a:pt x="7207" y="1968"/>
                      <a:pt x="6986" y="2758"/>
                    </a:cubicBezTo>
                    <a:cubicBezTo>
                      <a:pt x="6747" y="3531"/>
                      <a:pt x="5332" y="6307"/>
                      <a:pt x="4449" y="6877"/>
                    </a:cubicBezTo>
                    <a:cubicBezTo>
                      <a:pt x="3549" y="7428"/>
                      <a:pt x="2482" y="9873"/>
                      <a:pt x="2317" y="10590"/>
                    </a:cubicBezTo>
                    <a:cubicBezTo>
                      <a:pt x="2151" y="11326"/>
                      <a:pt x="2519" y="13293"/>
                      <a:pt x="1287" y="14947"/>
                    </a:cubicBezTo>
                    <a:cubicBezTo>
                      <a:pt x="56" y="16602"/>
                      <a:pt x="221" y="22669"/>
                      <a:pt x="221" y="22669"/>
                    </a:cubicBezTo>
                    <a:cubicBezTo>
                      <a:pt x="221" y="22669"/>
                      <a:pt x="111" y="23717"/>
                      <a:pt x="56" y="24654"/>
                    </a:cubicBezTo>
                    <a:cubicBezTo>
                      <a:pt x="0" y="25592"/>
                      <a:pt x="313" y="26180"/>
                      <a:pt x="901" y="26291"/>
                    </a:cubicBezTo>
                    <a:cubicBezTo>
                      <a:pt x="956" y="26301"/>
                      <a:pt x="1004" y="26306"/>
                      <a:pt x="1043" y="26306"/>
                    </a:cubicBezTo>
                    <a:cubicBezTo>
                      <a:pt x="1429" y="26306"/>
                      <a:pt x="1141" y="25839"/>
                      <a:pt x="975" y="25206"/>
                    </a:cubicBezTo>
                    <a:cubicBezTo>
                      <a:pt x="791" y="24507"/>
                      <a:pt x="883" y="23496"/>
                      <a:pt x="883" y="23496"/>
                    </a:cubicBezTo>
                    <a:cubicBezTo>
                      <a:pt x="883" y="23496"/>
                      <a:pt x="938" y="17503"/>
                      <a:pt x="1802" y="15683"/>
                    </a:cubicBezTo>
                    <a:cubicBezTo>
                      <a:pt x="2666" y="13863"/>
                      <a:pt x="2537" y="13440"/>
                      <a:pt x="2537" y="11712"/>
                    </a:cubicBezTo>
                    <a:cubicBezTo>
                      <a:pt x="2556" y="9984"/>
                      <a:pt x="3181" y="8917"/>
                      <a:pt x="4707" y="7263"/>
                    </a:cubicBezTo>
                    <a:cubicBezTo>
                      <a:pt x="6251" y="5590"/>
                      <a:pt x="6950" y="4413"/>
                      <a:pt x="7391" y="2740"/>
                    </a:cubicBezTo>
                    <a:cubicBezTo>
                      <a:pt x="7851" y="1086"/>
                      <a:pt x="9597" y="1"/>
                      <a:pt x="95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735" name="Google Shape;3735;p17"/>
          <p:cNvSpPr txBox="1"/>
          <p:nvPr>
            <p:ph idx="1" type="subTitle"/>
          </p:nvPr>
        </p:nvSpPr>
        <p:spPr>
          <a:xfrm flipH="1">
            <a:off x="5072875" y="2715350"/>
            <a:ext cx="2932200" cy="101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36" name="Google Shape;3736;p17"/>
          <p:cNvSpPr txBox="1"/>
          <p:nvPr>
            <p:ph type="ctrTitle"/>
          </p:nvPr>
        </p:nvSpPr>
        <p:spPr>
          <a:xfrm flipH="1">
            <a:off x="5072875" y="1409675"/>
            <a:ext cx="2932200" cy="13353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737" name="Shape 3737"/>
        <p:cNvGrpSpPr/>
        <p:nvPr/>
      </p:nvGrpSpPr>
      <p:grpSpPr>
        <a:xfrm>
          <a:off x="0" y="0"/>
          <a:ext cx="0" cy="0"/>
          <a:chOff x="0" y="0"/>
          <a:chExt cx="0" cy="0"/>
        </a:xfrm>
      </p:grpSpPr>
      <p:sp>
        <p:nvSpPr>
          <p:cNvPr id="3738" name="Google Shape;3738;p18"/>
          <p:cNvSpPr/>
          <p:nvPr/>
        </p:nvSpPr>
        <p:spPr>
          <a:xfrm flipH="1" rot="1160007">
            <a:off x="227900" y="-2167309"/>
            <a:ext cx="9981457" cy="510129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8"/>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3740" name="Google Shape;3740;p18"/>
          <p:cNvSpPr txBox="1"/>
          <p:nvPr>
            <p:ph idx="1" type="subTitle"/>
          </p:nvPr>
        </p:nvSpPr>
        <p:spPr>
          <a:xfrm>
            <a:off x="1592025" y="3136984"/>
            <a:ext cx="2733900" cy="99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41" name="Google Shape;3741;p18"/>
          <p:cNvSpPr txBox="1"/>
          <p:nvPr>
            <p:ph idx="2" type="subTitle"/>
          </p:nvPr>
        </p:nvSpPr>
        <p:spPr>
          <a:xfrm>
            <a:off x="1592025" y="2804575"/>
            <a:ext cx="27339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42" name="Google Shape;3742;p18"/>
          <p:cNvSpPr txBox="1"/>
          <p:nvPr>
            <p:ph idx="3" type="subTitle"/>
          </p:nvPr>
        </p:nvSpPr>
        <p:spPr>
          <a:xfrm>
            <a:off x="4818079" y="3136984"/>
            <a:ext cx="2733900" cy="99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43" name="Google Shape;3743;p18"/>
          <p:cNvSpPr txBox="1"/>
          <p:nvPr>
            <p:ph idx="4" type="subTitle"/>
          </p:nvPr>
        </p:nvSpPr>
        <p:spPr>
          <a:xfrm>
            <a:off x="4818081" y="2804575"/>
            <a:ext cx="27339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3744" name="Google Shape;3744;p18"/>
          <p:cNvGrpSpPr/>
          <p:nvPr/>
        </p:nvGrpSpPr>
        <p:grpSpPr>
          <a:xfrm>
            <a:off x="-1791528" y="3395825"/>
            <a:ext cx="3656120" cy="3278312"/>
            <a:chOff x="-1791528" y="3395825"/>
            <a:chExt cx="3656120" cy="3278312"/>
          </a:xfrm>
        </p:grpSpPr>
        <p:sp>
          <p:nvSpPr>
            <p:cNvPr id="3745" name="Google Shape;3745;p18"/>
            <p:cNvSpPr/>
            <p:nvPr/>
          </p:nvSpPr>
          <p:spPr>
            <a:xfrm rot="2516713">
              <a:off x="-1138063"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6" name="Google Shape;3746;p18"/>
            <p:cNvGrpSpPr/>
            <p:nvPr/>
          </p:nvGrpSpPr>
          <p:grpSpPr>
            <a:xfrm flipH="1">
              <a:off x="-1258492" y="3905533"/>
              <a:ext cx="2249295" cy="1871037"/>
              <a:chOff x="-4079175" y="203483"/>
              <a:chExt cx="2441701" cy="2031087"/>
            </a:xfrm>
          </p:grpSpPr>
          <p:sp>
            <p:nvSpPr>
              <p:cNvPr id="3747" name="Google Shape;3747;p18"/>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8"/>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8"/>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8"/>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8"/>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8"/>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8"/>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8"/>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8"/>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8"/>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8"/>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8"/>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8"/>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8"/>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8"/>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8"/>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8"/>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8"/>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8"/>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8"/>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8"/>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8"/>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8"/>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8"/>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8"/>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8"/>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8"/>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8"/>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8"/>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8"/>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8"/>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8"/>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8"/>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8"/>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8"/>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8"/>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8"/>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8"/>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8"/>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8"/>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8"/>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8"/>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8"/>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8"/>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8"/>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8"/>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8"/>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8"/>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8"/>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8"/>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8"/>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8"/>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8"/>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8"/>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8"/>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8"/>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8"/>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8"/>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8"/>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8"/>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8"/>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8"/>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8"/>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8"/>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8"/>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8"/>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8"/>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8"/>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8"/>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8"/>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8"/>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8"/>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8"/>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8"/>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8"/>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8"/>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8"/>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8"/>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8"/>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8"/>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8"/>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8"/>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8"/>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8"/>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8"/>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8"/>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8"/>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8"/>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8"/>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8"/>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8"/>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8"/>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8"/>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8"/>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8"/>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8"/>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8"/>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8"/>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8"/>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8"/>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8"/>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8"/>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8"/>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8"/>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8"/>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8"/>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8"/>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8"/>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8"/>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8"/>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8"/>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8"/>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8"/>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8"/>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8"/>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8"/>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8"/>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8"/>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8"/>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8"/>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8"/>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8"/>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8"/>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8"/>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8"/>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8"/>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8"/>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8"/>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8"/>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8"/>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8"/>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8"/>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8"/>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8"/>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8"/>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8"/>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8"/>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8"/>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8"/>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8"/>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8"/>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8"/>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8"/>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8"/>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8"/>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8"/>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8"/>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8"/>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8"/>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8"/>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8"/>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8"/>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8"/>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8"/>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8"/>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8"/>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8"/>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8"/>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8"/>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8"/>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8"/>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8"/>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8"/>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8"/>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8"/>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8"/>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8"/>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8"/>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8"/>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8"/>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8"/>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8"/>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8"/>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8"/>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8"/>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8"/>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8"/>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8"/>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8"/>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8"/>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8"/>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8"/>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8"/>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8"/>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8"/>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8"/>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8"/>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4" name="Google Shape;3934;p18"/>
            <p:cNvGrpSpPr/>
            <p:nvPr/>
          </p:nvGrpSpPr>
          <p:grpSpPr>
            <a:xfrm rot="-137075">
              <a:off x="-1762170" y="4506990"/>
              <a:ext cx="2989724" cy="1532564"/>
              <a:chOff x="-5437800" y="1555000"/>
              <a:chExt cx="4365552" cy="2237828"/>
            </a:xfrm>
          </p:grpSpPr>
          <p:sp>
            <p:nvSpPr>
              <p:cNvPr id="3935" name="Google Shape;3935;p18"/>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8"/>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8"/>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8"/>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8"/>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8"/>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8"/>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8"/>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8"/>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8"/>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8"/>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8"/>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8"/>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8"/>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8"/>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8"/>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8"/>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8"/>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8"/>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8"/>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8"/>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8"/>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8"/>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8"/>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8"/>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8"/>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8"/>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8"/>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8"/>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8"/>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8"/>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8"/>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8"/>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8"/>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8"/>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8"/>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8"/>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8"/>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8"/>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8"/>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8"/>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8"/>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8"/>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8"/>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8"/>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8"/>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8"/>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8"/>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8"/>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8"/>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8"/>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8"/>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8"/>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8"/>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8"/>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8"/>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8"/>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8"/>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8"/>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8"/>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8"/>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8"/>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8"/>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8"/>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8"/>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8"/>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8"/>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8"/>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8"/>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8"/>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8"/>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8"/>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8"/>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8"/>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8"/>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8"/>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8"/>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8"/>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8"/>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8"/>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8"/>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8"/>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8"/>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8"/>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9" name="Google Shape;4019;p18"/>
          <p:cNvGrpSpPr/>
          <p:nvPr/>
        </p:nvGrpSpPr>
        <p:grpSpPr>
          <a:xfrm>
            <a:off x="7464365" y="-890681"/>
            <a:ext cx="3580437" cy="2567111"/>
            <a:chOff x="7464365" y="-890681"/>
            <a:chExt cx="3580437" cy="2567111"/>
          </a:xfrm>
        </p:grpSpPr>
        <p:grpSp>
          <p:nvGrpSpPr>
            <p:cNvPr id="4020" name="Google Shape;4020;p18"/>
            <p:cNvGrpSpPr/>
            <p:nvPr/>
          </p:nvGrpSpPr>
          <p:grpSpPr>
            <a:xfrm flipH="1" rot="-10318208">
              <a:off x="7567539" y="-663421"/>
              <a:ext cx="3374089" cy="1714014"/>
              <a:chOff x="-6252975" y="-3562350"/>
              <a:chExt cx="3937546" cy="2000246"/>
            </a:xfrm>
          </p:grpSpPr>
          <p:sp>
            <p:nvSpPr>
              <p:cNvPr id="4021" name="Google Shape;4021;p18"/>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8"/>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8"/>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8"/>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8"/>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8"/>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8"/>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8"/>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8"/>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8"/>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8"/>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8"/>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8"/>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8"/>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8"/>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8"/>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8"/>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8"/>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8"/>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8"/>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8"/>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8"/>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8"/>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8"/>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8"/>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8"/>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8"/>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8"/>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8"/>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8"/>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8"/>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8"/>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8"/>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8"/>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8"/>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8"/>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8"/>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8"/>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8"/>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8"/>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8"/>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8"/>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8"/>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8"/>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8"/>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8"/>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8"/>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8"/>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8"/>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8"/>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8"/>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8"/>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8"/>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8"/>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8"/>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8"/>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8"/>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8"/>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8"/>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8"/>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8"/>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8"/>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8"/>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8"/>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8"/>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8"/>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8"/>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8"/>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8"/>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8"/>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8"/>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8"/>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8"/>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8"/>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8"/>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8"/>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8"/>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8"/>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8"/>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8"/>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8"/>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8"/>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8"/>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8"/>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8"/>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8"/>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8"/>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8"/>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8"/>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8"/>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8"/>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8"/>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8"/>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8"/>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8"/>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8"/>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8"/>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8"/>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8"/>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8"/>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8"/>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8"/>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8"/>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8"/>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8"/>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8"/>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8"/>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8"/>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8"/>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8"/>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8"/>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8"/>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8"/>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8"/>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8"/>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8"/>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8"/>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8"/>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9" name="Google Shape;4139;p18"/>
            <p:cNvGrpSpPr/>
            <p:nvPr/>
          </p:nvGrpSpPr>
          <p:grpSpPr>
            <a:xfrm flipH="1" rot="10800000">
              <a:off x="8669312" y="735244"/>
              <a:ext cx="1068363" cy="941186"/>
              <a:chOff x="-1080450" y="-1803125"/>
              <a:chExt cx="824100" cy="726000"/>
            </a:xfrm>
          </p:grpSpPr>
          <p:sp>
            <p:nvSpPr>
              <p:cNvPr id="4140" name="Google Shape;4140;p18"/>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8"/>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8"/>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8"/>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8"/>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8"/>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8"/>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8"/>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8"/>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8"/>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8"/>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4151" name="Shape 4151"/>
        <p:cNvGrpSpPr/>
        <p:nvPr/>
      </p:nvGrpSpPr>
      <p:grpSpPr>
        <a:xfrm>
          <a:off x="0" y="0"/>
          <a:ext cx="0" cy="0"/>
          <a:chOff x="0" y="0"/>
          <a:chExt cx="0" cy="0"/>
        </a:xfrm>
      </p:grpSpPr>
      <p:sp>
        <p:nvSpPr>
          <p:cNvPr id="4152" name="Google Shape;4152;p19"/>
          <p:cNvSpPr/>
          <p:nvPr/>
        </p:nvSpPr>
        <p:spPr>
          <a:xfrm flipH="1" rot="1160007">
            <a:off x="227900" y="-2167309"/>
            <a:ext cx="9981457" cy="510129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9"/>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4154" name="Google Shape;4154;p19"/>
          <p:cNvSpPr txBox="1"/>
          <p:nvPr>
            <p:ph idx="1" type="subTitle"/>
          </p:nvPr>
        </p:nvSpPr>
        <p:spPr>
          <a:xfrm>
            <a:off x="4624350" y="1600950"/>
            <a:ext cx="3405300" cy="252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55" name="Google Shape;4155;p19"/>
          <p:cNvSpPr txBox="1"/>
          <p:nvPr>
            <p:ph idx="2" type="subTitle"/>
          </p:nvPr>
        </p:nvSpPr>
        <p:spPr>
          <a:xfrm>
            <a:off x="1114375" y="1600950"/>
            <a:ext cx="3405300" cy="2523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156" name="Google Shape;4156;p19"/>
          <p:cNvGrpSpPr/>
          <p:nvPr/>
        </p:nvGrpSpPr>
        <p:grpSpPr>
          <a:xfrm>
            <a:off x="-1791528" y="3395825"/>
            <a:ext cx="3656120" cy="3278312"/>
            <a:chOff x="-1791528" y="3395825"/>
            <a:chExt cx="3656120" cy="3278312"/>
          </a:xfrm>
        </p:grpSpPr>
        <p:sp>
          <p:nvSpPr>
            <p:cNvPr id="4157" name="Google Shape;4157;p19"/>
            <p:cNvSpPr/>
            <p:nvPr/>
          </p:nvSpPr>
          <p:spPr>
            <a:xfrm rot="2516713">
              <a:off x="-1138063"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8" name="Google Shape;4158;p19"/>
            <p:cNvGrpSpPr/>
            <p:nvPr/>
          </p:nvGrpSpPr>
          <p:grpSpPr>
            <a:xfrm flipH="1">
              <a:off x="-1258492" y="3905533"/>
              <a:ext cx="2249295" cy="1871037"/>
              <a:chOff x="-4079175" y="203483"/>
              <a:chExt cx="2441701" cy="2031087"/>
            </a:xfrm>
          </p:grpSpPr>
          <p:sp>
            <p:nvSpPr>
              <p:cNvPr id="4159" name="Google Shape;4159;p19"/>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9"/>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9"/>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9"/>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9"/>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9"/>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9"/>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9"/>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9"/>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9"/>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9"/>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9"/>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9"/>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9"/>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9"/>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9"/>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9"/>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9"/>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9"/>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9"/>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9"/>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9"/>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9"/>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9"/>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9"/>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9"/>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9"/>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9"/>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9"/>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9"/>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9"/>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9"/>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9"/>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9"/>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9"/>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9"/>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9"/>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9"/>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9"/>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9"/>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9"/>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9"/>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9"/>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9"/>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9"/>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9"/>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9"/>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9"/>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9"/>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9"/>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9"/>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9"/>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9"/>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9"/>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9"/>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9"/>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9"/>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9"/>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9"/>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9"/>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9"/>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9"/>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9"/>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9"/>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9"/>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9"/>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9"/>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9"/>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9"/>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9"/>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9"/>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9"/>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9"/>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9"/>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9"/>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9"/>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9"/>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9"/>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9"/>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9"/>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9"/>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9"/>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9"/>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9"/>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9"/>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9"/>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9"/>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9"/>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9"/>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9"/>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9"/>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9"/>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9"/>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9"/>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9"/>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9"/>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9"/>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9"/>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9"/>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9"/>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9"/>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9"/>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9"/>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9"/>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9"/>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9"/>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9"/>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9"/>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9"/>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9"/>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9"/>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9"/>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9"/>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9"/>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9"/>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9"/>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9"/>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9"/>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9"/>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9"/>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9"/>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9"/>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9"/>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9"/>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9"/>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9"/>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9"/>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9"/>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9"/>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9"/>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9"/>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9"/>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9"/>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9"/>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9"/>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9"/>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9"/>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9"/>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9"/>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9"/>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9"/>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9"/>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9"/>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9"/>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9"/>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9"/>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9"/>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9"/>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9"/>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9"/>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9"/>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9"/>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9"/>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9"/>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9"/>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9"/>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9"/>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9"/>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9"/>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9"/>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9"/>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9"/>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9"/>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9"/>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9"/>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9"/>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9"/>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9"/>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9"/>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9"/>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9"/>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9"/>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9"/>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9"/>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9"/>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9"/>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9"/>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9"/>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9"/>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9"/>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9"/>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9"/>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9"/>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9"/>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9"/>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9"/>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9"/>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19"/>
            <p:cNvGrpSpPr/>
            <p:nvPr/>
          </p:nvGrpSpPr>
          <p:grpSpPr>
            <a:xfrm rot="-137075">
              <a:off x="-1762170" y="4506990"/>
              <a:ext cx="2989724" cy="1532564"/>
              <a:chOff x="-5437800" y="1555000"/>
              <a:chExt cx="4365552" cy="2237828"/>
            </a:xfrm>
          </p:grpSpPr>
          <p:sp>
            <p:nvSpPr>
              <p:cNvPr id="4347" name="Google Shape;4347;p19"/>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9"/>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9"/>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9"/>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9"/>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9"/>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9"/>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9"/>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9"/>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9"/>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9"/>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9"/>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9"/>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9"/>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9"/>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9"/>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9"/>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9"/>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9"/>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9"/>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9"/>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9"/>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9"/>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9"/>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9"/>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9"/>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9"/>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9"/>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9"/>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9"/>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9"/>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9"/>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9"/>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9"/>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9"/>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9"/>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9"/>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9"/>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9"/>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9"/>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9"/>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9"/>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9"/>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9"/>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9"/>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9"/>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9"/>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9"/>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9"/>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9"/>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9"/>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9"/>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9"/>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9"/>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1" name="Google Shape;4431;p19"/>
          <p:cNvGrpSpPr/>
          <p:nvPr/>
        </p:nvGrpSpPr>
        <p:grpSpPr>
          <a:xfrm>
            <a:off x="7464365" y="-890681"/>
            <a:ext cx="3580437" cy="2567111"/>
            <a:chOff x="7464365" y="-890681"/>
            <a:chExt cx="3580437" cy="2567111"/>
          </a:xfrm>
        </p:grpSpPr>
        <p:grpSp>
          <p:nvGrpSpPr>
            <p:cNvPr id="4432" name="Google Shape;4432;p19"/>
            <p:cNvGrpSpPr/>
            <p:nvPr/>
          </p:nvGrpSpPr>
          <p:grpSpPr>
            <a:xfrm flipH="1" rot="-10318208">
              <a:off x="7567539" y="-663421"/>
              <a:ext cx="3374089" cy="1714014"/>
              <a:chOff x="-6252975" y="-3562350"/>
              <a:chExt cx="3937546" cy="2000246"/>
            </a:xfrm>
          </p:grpSpPr>
          <p:sp>
            <p:nvSpPr>
              <p:cNvPr id="4433" name="Google Shape;4433;p19"/>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9"/>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9"/>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9"/>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9"/>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9"/>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9"/>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9"/>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9"/>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9"/>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9"/>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9"/>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9"/>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9"/>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9"/>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9"/>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9"/>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9"/>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9"/>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9"/>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9"/>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9"/>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9"/>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9"/>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9"/>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9"/>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9"/>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9"/>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9"/>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9"/>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9"/>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9"/>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9"/>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9"/>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9"/>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9"/>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9"/>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9"/>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9"/>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9"/>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9"/>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9"/>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9"/>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9"/>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9"/>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9"/>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9"/>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9"/>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9"/>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9"/>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9"/>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9"/>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9"/>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9"/>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9"/>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9"/>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9"/>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9"/>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9"/>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9"/>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9"/>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9"/>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9"/>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9"/>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9"/>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9"/>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9"/>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9"/>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9"/>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9"/>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9"/>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9"/>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9"/>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9"/>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9"/>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9"/>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9"/>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9"/>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9"/>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9"/>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9"/>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9"/>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9"/>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9"/>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9"/>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9"/>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9"/>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9"/>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9"/>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9"/>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9"/>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9"/>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9"/>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9"/>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9"/>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9"/>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9"/>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9"/>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9"/>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9"/>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9"/>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9"/>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9"/>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9"/>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9"/>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9"/>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9"/>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9"/>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9"/>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9"/>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9"/>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9"/>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9"/>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9"/>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9"/>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9"/>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9"/>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9"/>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1" name="Google Shape;4551;p19"/>
            <p:cNvGrpSpPr/>
            <p:nvPr/>
          </p:nvGrpSpPr>
          <p:grpSpPr>
            <a:xfrm flipH="1" rot="10800000">
              <a:off x="8669312" y="735244"/>
              <a:ext cx="1068363" cy="941186"/>
              <a:chOff x="-1080450" y="-1803125"/>
              <a:chExt cx="824100" cy="726000"/>
            </a:xfrm>
          </p:grpSpPr>
          <p:sp>
            <p:nvSpPr>
              <p:cNvPr id="4552" name="Google Shape;4552;p19"/>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9"/>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9"/>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9"/>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9"/>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9"/>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9"/>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9"/>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9"/>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9"/>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9"/>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4563" name="Shape 4563"/>
        <p:cNvGrpSpPr/>
        <p:nvPr/>
      </p:nvGrpSpPr>
      <p:grpSpPr>
        <a:xfrm>
          <a:off x="0" y="0"/>
          <a:ext cx="0" cy="0"/>
          <a:chOff x="0" y="0"/>
          <a:chExt cx="0" cy="0"/>
        </a:xfrm>
      </p:grpSpPr>
      <p:sp>
        <p:nvSpPr>
          <p:cNvPr id="4564" name="Google Shape;4564;p20"/>
          <p:cNvSpPr/>
          <p:nvPr/>
        </p:nvSpPr>
        <p:spPr>
          <a:xfrm rot="-934799">
            <a:off x="-1130205" y="-2319693"/>
            <a:ext cx="9981438" cy="510128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5" name="Google Shape;4565;p20"/>
          <p:cNvGrpSpPr/>
          <p:nvPr/>
        </p:nvGrpSpPr>
        <p:grpSpPr>
          <a:xfrm>
            <a:off x="7361224" y="3497427"/>
            <a:ext cx="3580437" cy="2567111"/>
            <a:chOff x="7361224" y="3497427"/>
            <a:chExt cx="3580437" cy="2567111"/>
          </a:xfrm>
        </p:grpSpPr>
        <p:grpSp>
          <p:nvGrpSpPr>
            <p:cNvPr id="4566" name="Google Shape;4566;p20"/>
            <p:cNvGrpSpPr/>
            <p:nvPr/>
          </p:nvGrpSpPr>
          <p:grpSpPr>
            <a:xfrm rot="-481792">
              <a:off x="7464398" y="4123264"/>
              <a:ext cx="3374089" cy="1714014"/>
              <a:chOff x="-6252975" y="-3562350"/>
              <a:chExt cx="3937546" cy="2000246"/>
            </a:xfrm>
          </p:grpSpPr>
          <p:sp>
            <p:nvSpPr>
              <p:cNvPr id="4567" name="Google Shape;4567;p20"/>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20"/>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20"/>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20"/>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20"/>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20"/>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20"/>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20"/>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20"/>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20"/>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20"/>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20"/>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20"/>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20"/>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20"/>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20"/>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20"/>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20"/>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20"/>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20"/>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20"/>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20"/>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20"/>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20"/>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20"/>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20"/>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20"/>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20"/>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20"/>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20"/>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20"/>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20"/>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20"/>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20"/>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20"/>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20"/>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20"/>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20"/>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20"/>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20"/>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20"/>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20"/>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20"/>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20"/>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20"/>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20"/>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20"/>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20"/>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20"/>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20"/>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20"/>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20"/>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20"/>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20"/>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20"/>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20"/>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20"/>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20"/>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20"/>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20"/>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20"/>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20"/>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20"/>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20"/>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20"/>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20"/>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20"/>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20"/>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20"/>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20"/>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20"/>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20"/>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20"/>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20"/>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20"/>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20"/>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20"/>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20"/>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20"/>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20"/>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20"/>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20"/>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20"/>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20"/>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20"/>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20"/>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20"/>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20"/>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20"/>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20"/>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20"/>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20"/>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20"/>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20"/>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20"/>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20"/>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20"/>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20"/>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20"/>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20"/>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20"/>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20"/>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20"/>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20"/>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20"/>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20"/>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20"/>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20"/>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20"/>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20"/>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20"/>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20"/>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20"/>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20"/>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20"/>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20"/>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20"/>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20"/>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5" name="Google Shape;4685;p20"/>
            <p:cNvGrpSpPr/>
            <p:nvPr/>
          </p:nvGrpSpPr>
          <p:grpSpPr>
            <a:xfrm>
              <a:off x="8566171" y="3497427"/>
              <a:ext cx="1068363" cy="941186"/>
              <a:chOff x="-1080450" y="-1803125"/>
              <a:chExt cx="824100" cy="726000"/>
            </a:xfrm>
          </p:grpSpPr>
          <p:sp>
            <p:nvSpPr>
              <p:cNvPr id="4686" name="Google Shape;4686;p20"/>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20"/>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20"/>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20"/>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20"/>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20"/>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20"/>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20"/>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20"/>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20"/>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20"/>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97" name="Google Shape;4697;p20"/>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grpSp>
        <p:nvGrpSpPr>
          <p:cNvPr id="4698" name="Google Shape;4698;p20"/>
          <p:cNvGrpSpPr/>
          <p:nvPr/>
        </p:nvGrpSpPr>
        <p:grpSpPr>
          <a:xfrm>
            <a:off x="-1803460" y="-1500281"/>
            <a:ext cx="3765198" cy="3278312"/>
            <a:chOff x="-1803460" y="-1500281"/>
            <a:chExt cx="3765198" cy="3278312"/>
          </a:xfrm>
        </p:grpSpPr>
        <p:sp>
          <p:nvSpPr>
            <p:cNvPr id="4699" name="Google Shape;4699;p20"/>
            <p:cNvSpPr/>
            <p:nvPr/>
          </p:nvSpPr>
          <p:spPr>
            <a:xfrm flipH="1" rot="8283287">
              <a:off x="-1040917" y="-86248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0" name="Google Shape;4700;p20"/>
            <p:cNvGrpSpPr/>
            <p:nvPr/>
          </p:nvGrpSpPr>
          <p:grpSpPr>
            <a:xfrm flipH="1" rot="10800000">
              <a:off x="-933599" y="-403191"/>
              <a:ext cx="1904802" cy="1336486"/>
              <a:chOff x="-5766425" y="1895825"/>
              <a:chExt cx="3859780" cy="2708179"/>
            </a:xfrm>
          </p:grpSpPr>
          <p:sp>
            <p:nvSpPr>
              <p:cNvPr id="4701" name="Google Shape;4701;p20"/>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20"/>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20"/>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20"/>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20"/>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20"/>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20"/>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20"/>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20"/>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20"/>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20"/>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20"/>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20"/>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20"/>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20"/>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20"/>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20"/>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20"/>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20"/>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20"/>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20"/>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20"/>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20"/>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20"/>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20"/>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20"/>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20"/>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20"/>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20"/>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20"/>
            <p:cNvGrpSpPr/>
            <p:nvPr/>
          </p:nvGrpSpPr>
          <p:grpSpPr>
            <a:xfrm flipH="1" rot="10673979">
              <a:off x="-1776380" y="-815511"/>
              <a:ext cx="2989792" cy="1532599"/>
              <a:chOff x="-5437800" y="1555000"/>
              <a:chExt cx="4365552" cy="2237828"/>
            </a:xfrm>
          </p:grpSpPr>
          <p:sp>
            <p:nvSpPr>
              <p:cNvPr id="4731" name="Google Shape;4731;p20"/>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20"/>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20"/>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20"/>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20"/>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20"/>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20"/>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20"/>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20"/>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20"/>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20"/>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20"/>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20"/>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20"/>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20"/>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20"/>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20"/>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20"/>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20"/>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20"/>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20"/>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20"/>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20"/>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20"/>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20"/>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20"/>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20"/>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20"/>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20"/>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20"/>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20"/>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20"/>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20"/>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20"/>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20"/>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20"/>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20"/>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20"/>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20"/>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20"/>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20"/>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20"/>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20"/>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20"/>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20"/>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20"/>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20"/>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20"/>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20"/>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20"/>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20"/>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20"/>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20"/>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20"/>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20"/>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20"/>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20"/>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20"/>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20"/>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20"/>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20"/>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20"/>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20"/>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20"/>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20"/>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20"/>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20"/>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20"/>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20"/>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20"/>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20"/>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20"/>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20"/>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20"/>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20"/>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20"/>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20"/>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20"/>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20"/>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20"/>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20"/>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20"/>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20"/>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20"/>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15" name="Google Shape;4815;p20"/>
          <p:cNvSpPr txBox="1"/>
          <p:nvPr>
            <p:ph idx="1" type="subTitle"/>
          </p:nvPr>
        </p:nvSpPr>
        <p:spPr>
          <a:xfrm>
            <a:off x="1047136" y="3136978"/>
            <a:ext cx="1892700" cy="99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816" name="Google Shape;4816;p20"/>
          <p:cNvSpPr txBox="1"/>
          <p:nvPr>
            <p:ph idx="2" type="subTitle"/>
          </p:nvPr>
        </p:nvSpPr>
        <p:spPr>
          <a:xfrm>
            <a:off x="1047136" y="2804575"/>
            <a:ext cx="1892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817" name="Google Shape;4817;p20"/>
          <p:cNvSpPr txBox="1"/>
          <p:nvPr>
            <p:ph idx="3" type="subTitle"/>
          </p:nvPr>
        </p:nvSpPr>
        <p:spPr>
          <a:xfrm>
            <a:off x="3625650" y="3136978"/>
            <a:ext cx="1892700" cy="99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818" name="Google Shape;4818;p20"/>
          <p:cNvSpPr txBox="1"/>
          <p:nvPr>
            <p:ph idx="4" type="subTitle"/>
          </p:nvPr>
        </p:nvSpPr>
        <p:spPr>
          <a:xfrm>
            <a:off x="3625650" y="2804575"/>
            <a:ext cx="1892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819" name="Google Shape;4819;p20"/>
          <p:cNvSpPr txBox="1"/>
          <p:nvPr>
            <p:ph idx="5" type="subTitle"/>
          </p:nvPr>
        </p:nvSpPr>
        <p:spPr>
          <a:xfrm>
            <a:off x="6204164" y="3136978"/>
            <a:ext cx="1892700" cy="99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820" name="Google Shape;4820;p20"/>
          <p:cNvSpPr txBox="1"/>
          <p:nvPr>
            <p:ph idx="6" type="subTitle"/>
          </p:nvPr>
        </p:nvSpPr>
        <p:spPr>
          <a:xfrm>
            <a:off x="6204164" y="2804575"/>
            <a:ext cx="1892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4821" name="Shape 4821"/>
        <p:cNvGrpSpPr/>
        <p:nvPr/>
      </p:nvGrpSpPr>
      <p:grpSpPr>
        <a:xfrm>
          <a:off x="0" y="0"/>
          <a:ext cx="0" cy="0"/>
          <a:chOff x="0" y="0"/>
          <a:chExt cx="0" cy="0"/>
        </a:xfrm>
      </p:grpSpPr>
      <p:sp>
        <p:nvSpPr>
          <p:cNvPr id="4822" name="Google Shape;4822;p21"/>
          <p:cNvSpPr/>
          <p:nvPr/>
        </p:nvSpPr>
        <p:spPr>
          <a:xfrm flipH="1" rot="1160007">
            <a:off x="227900" y="-2167309"/>
            <a:ext cx="9981457" cy="510129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3" name="Google Shape;4823;p21"/>
          <p:cNvGrpSpPr/>
          <p:nvPr/>
        </p:nvGrpSpPr>
        <p:grpSpPr>
          <a:xfrm>
            <a:off x="7464365" y="-890681"/>
            <a:ext cx="3580437" cy="2567111"/>
            <a:chOff x="7464365" y="-890681"/>
            <a:chExt cx="3580437" cy="2567111"/>
          </a:xfrm>
        </p:grpSpPr>
        <p:grpSp>
          <p:nvGrpSpPr>
            <p:cNvPr id="4824" name="Google Shape;4824;p21"/>
            <p:cNvGrpSpPr/>
            <p:nvPr/>
          </p:nvGrpSpPr>
          <p:grpSpPr>
            <a:xfrm flipH="1" rot="-10318208">
              <a:off x="7567539" y="-663421"/>
              <a:ext cx="3374089" cy="1714014"/>
              <a:chOff x="-6252975" y="-3562350"/>
              <a:chExt cx="3937546" cy="2000246"/>
            </a:xfrm>
          </p:grpSpPr>
          <p:sp>
            <p:nvSpPr>
              <p:cNvPr id="4825" name="Google Shape;4825;p21"/>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21"/>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21"/>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21"/>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21"/>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21"/>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21"/>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21"/>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21"/>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21"/>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21"/>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21"/>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21"/>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21"/>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21"/>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21"/>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21"/>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21"/>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21"/>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21"/>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21"/>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21"/>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21"/>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21"/>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21"/>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21"/>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21"/>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21"/>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21"/>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21"/>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21"/>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21"/>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21"/>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21"/>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21"/>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21"/>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21"/>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21"/>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21"/>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21"/>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21"/>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21"/>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21"/>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21"/>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21"/>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21"/>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21"/>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21"/>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21"/>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21"/>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21"/>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21"/>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21"/>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21"/>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21"/>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21"/>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21"/>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21"/>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21"/>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21"/>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21"/>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21"/>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21"/>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21"/>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21"/>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21"/>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21"/>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21"/>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21"/>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21"/>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21"/>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21"/>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21"/>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21"/>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21"/>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21"/>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21"/>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21"/>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21"/>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21"/>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21"/>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21"/>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21"/>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21"/>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21"/>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21"/>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21"/>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21"/>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21"/>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21"/>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21"/>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21"/>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21"/>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21"/>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21"/>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21"/>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21"/>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21"/>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21"/>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21"/>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21"/>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21"/>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21"/>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21"/>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21"/>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21"/>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21"/>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21"/>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21"/>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21"/>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21"/>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21"/>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21"/>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21"/>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21"/>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21"/>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21"/>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21"/>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21"/>
            <p:cNvGrpSpPr/>
            <p:nvPr/>
          </p:nvGrpSpPr>
          <p:grpSpPr>
            <a:xfrm flipH="1" rot="10800000">
              <a:off x="8669312" y="735244"/>
              <a:ext cx="1068363" cy="941186"/>
              <a:chOff x="-1080450" y="-1803125"/>
              <a:chExt cx="824100" cy="726000"/>
            </a:xfrm>
          </p:grpSpPr>
          <p:sp>
            <p:nvSpPr>
              <p:cNvPr id="4944" name="Google Shape;4944;p21"/>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21"/>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21"/>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21"/>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21"/>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21"/>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21"/>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21"/>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21"/>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21"/>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21"/>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955" name="Google Shape;4955;p21"/>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4956" name="Google Shape;4956;p21"/>
          <p:cNvSpPr txBox="1"/>
          <p:nvPr>
            <p:ph idx="1" type="subTitle"/>
          </p:nvPr>
        </p:nvSpPr>
        <p:spPr>
          <a:xfrm flipH="1">
            <a:off x="2300456" y="2148900"/>
            <a:ext cx="20985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4957" name="Google Shape;4957;p21"/>
          <p:cNvSpPr txBox="1"/>
          <p:nvPr>
            <p:ph idx="2" type="subTitle"/>
          </p:nvPr>
        </p:nvSpPr>
        <p:spPr>
          <a:xfrm flipH="1">
            <a:off x="2300456" y="1816500"/>
            <a:ext cx="20985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958" name="Google Shape;4958;p21"/>
          <p:cNvSpPr txBox="1"/>
          <p:nvPr>
            <p:ph idx="3" type="subTitle"/>
          </p:nvPr>
        </p:nvSpPr>
        <p:spPr>
          <a:xfrm flipH="1">
            <a:off x="2300456" y="3520500"/>
            <a:ext cx="20985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4959" name="Google Shape;4959;p21"/>
          <p:cNvSpPr txBox="1"/>
          <p:nvPr>
            <p:ph idx="4" type="subTitle"/>
          </p:nvPr>
        </p:nvSpPr>
        <p:spPr>
          <a:xfrm flipH="1">
            <a:off x="2300456" y="3188100"/>
            <a:ext cx="20985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960" name="Google Shape;4960;p21"/>
          <p:cNvSpPr txBox="1"/>
          <p:nvPr>
            <p:ph idx="5" type="subTitle"/>
          </p:nvPr>
        </p:nvSpPr>
        <p:spPr>
          <a:xfrm flipH="1">
            <a:off x="5721525" y="2148900"/>
            <a:ext cx="20985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4961" name="Google Shape;4961;p21"/>
          <p:cNvSpPr txBox="1"/>
          <p:nvPr>
            <p:ph idx="6" type="subTitle"/>
          </p:nvPr>
        </p:nvSpPr>
        <p:spPr>
          <a:xfrm flipH="1">
            <a:off x="5721525" y="1816500"/>
            <a:ext cx="20985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962" name="Google Shape;4962;p21"/>
          <p:cNvSpPr txBox="1"/>
          <p:nvPr>
            <p:ph idx="7" type="subTitle"/>
          </p:nvPr>
        </p:nvSpPr>
        <p:spPr>
          <a:xfrm flipH="1">
            <a:off x="5721525" y="3520500"/>
            <a:ext cx="20985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4963" name="Google Shape;4963;p21"/>
          <p:cNvSpPr txBox="1"/>
          <p:nvPr>
            <p:ph idx="8" type="subTitle"/>
          </p:nvPr>
        </p:nvSpPr>
        <p:spPr>
          <a:xfrm flipH="1">
            <a:off x="5721525" y="3188100"/>
            <a:ext cx="20985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4964" name="Google Shape;4964;p21"/>
          <p:cNvGrpSpPr/>
          <p:nvPr/>
        </p:nvGrpSpPr>
        <p:grpSpPr>
          <a:xfrm>
            <a:off x="-1791528" y="3395825"/>
            <a:ext cx="3656120" cy="3278312"/>
            <a:chOff x="-1791528" y="3395825"/>
            <a:chExt cx="3656120" cy="3278312"/>
          </a:xfrm>
        </p:grpSpPr>
        <p:sp>
          <p:nvSpPr>
            <p:cNvPr id="4965" name="Google Shape;4965;p21"/>
            <p:cNvSpPr/>
            <p:nvPr/>
          </p:nvSpPr>
          <p:spPr>
            <a:xfrm rot="2516713">
              <a:off x="-1138063"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6" name="Google Shape;4966;p21"/>
            <p:cNvGrpSpPr/>
            <p:nvPr/>
          </p:nvGrpSpPr>
          <p:grpSpPr>
            <a:xfrm flipH="1">
              <a:off x="-1258492" y="3905533"/>
              <a:ext cx="2249295" cy="1871037"/>
              <a:chOff x="-4079175" y="203483"/>
              <a:chExt cx="2441701" cy="2031087"/>
            </a:xfrm>
          </p:grpSpPr>
          <p:sp>
            <p:nvSpPr>
              <p:cNvPr id="4967" name="Google Shape;4967;p21"/>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21"/>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21"/>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21"/>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21"/>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21"/>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21"/>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21"/>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21"/>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21"/>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21"/>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21"/>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21"/>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21"/>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21"/>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21"/>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21"/>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21"/>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21"/>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21"/>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21"/>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21"/>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21"/>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21"/>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21"/>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21"/>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21"/>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21"/>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21"/>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21"/>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21"/>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21"/>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21"/>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21"/>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21"/>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21"/>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21"/>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21"/>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21"/>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21"/>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21"/>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21"/>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21"/>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21"/>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21"/>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21"/>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21"/>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21"/>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21"/>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21"/>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21"/>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21"/>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21"/>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21"/>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21"/>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21"/>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21"/>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21"/>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21"/>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21"/>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21"/>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21"/>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21"/>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21"/>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21"/>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21"/>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21"/>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21"/>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21"/>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21"/>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21"/>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21"/>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21"/>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21"/>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21"/>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21"/>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21"/>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21"/>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21"/>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21"/>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21"/>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21"/>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21"/>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21"/>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21"/>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21"/>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21"/>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21"/>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21"/>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21"/>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21"/>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21"/>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21"/>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21"/>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21"/>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21"/>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21"/>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21"/>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21"/>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21"/>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21"/>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21"/>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21"/>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21"/>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21"/>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21"/>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21"/>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21"/>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21"/>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21"/>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21"/>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21"/>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21"/>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21"/>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21"/>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21"/>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21"/>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21"/>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21"/>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21"/>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21"/>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21"/>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21"/>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21"/>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21"/>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21"/>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21"/>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21"/>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21"/>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21"/>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21"/>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21"/>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21"/>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21"/>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21"/>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21"/>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21"/>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21"/>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21"/>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21"/>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21"/>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21"/>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21"/>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21"/>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21"/>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21"/>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21"/>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21"/>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21"/>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21"/>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21"/>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21"/>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21"/>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21"/>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21"/>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21"/>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21"/>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21"/>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21"/>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21"/>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21"/>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21"/>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21"/>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21"/>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21"/>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21"/>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21"/>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21"/>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21"/>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21"/>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21"/>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21"/>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21"/>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21"/>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21"/>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21"/>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21"/>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21"/>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21"/>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21"/>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1"/>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1"/>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1"/>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21"/>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21"/>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1"/>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1"/>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21"/>
            <p:cNvGrpSpPr/>
            <p:nvPr/>
          </p:nvGrpSpPr>
          <p:grpSpPr>
            <a:xfrm rot="-137075">
              <a:off x="-1762170" y="4506990"/>
              <a:ext cx="2989724" cy="1532564"/>
              <a:chOff x="-5437800" y="1555000"/>
              <a:chExt cx="4365552" cy="2237828"/>
            </a:xfrm>
          </p:grpSpPr>
          <p:sp>
            <p:nvSpPr>
              <p:cNvPr id="5155" name="Google Shape;5155;p21"/>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1"/>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1"/>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1"/>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1"/>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21"/>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21"/>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1"/>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1"/>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1"/>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1"/>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1"/>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1"/>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1"/>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1"/>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21"/>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21"/>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1"/>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1"/>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1"/>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1"/>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1"/>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1"/>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1"/>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1"/>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1"/>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21"/>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21"/>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21"/>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21"/>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1"/>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1"/>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1"/>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1"/>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1"/>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1"/>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1"/>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1"/>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1"/>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21"/>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21"/>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1"/>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1"/>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1"/>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1"/>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1"/>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1"/>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1"/>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1"/>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1"/>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21"/>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21"/>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1"/>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1"/>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1"/>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1"/>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1"/>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1"/>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1"/>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1"/>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1"/>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21"/>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21"/>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1"/>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1"/>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1"/>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1"/>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1"/>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1"/>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1"/>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1"/>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1"/>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21"/>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21"/>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1"/>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1"/>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1"/>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1"/>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1"/>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1"/>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1"/>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1"/>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1"/>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21"/>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1">
    <p:spTree>
      <p:nvGrpSpPr>
        <p:cNvPr id="5239" name="Shape 5239"/>
        <p:cNvGrpSpPr/>
        <p:nvPr/>
      </p:nvGrpSpPr>
      <p:grpSpPr>
        <a:xfrm>
          <a:off x="0" y="0"/>
          <a:ext cx="0" cy="0"/>
          <a:chOff x="0" y="0"/>
          <a:chExt cx="0" cy="0"/>
        </a:xfrm>
      </p:grpSpPr>
      <p:sp>
        <p:nvSpPr>
          <p:cNvPr id="5240" name="Google Shape;5240;p22"/>
          <p:cNvSpPr/>
          <p:nvPr/>
        </p:nvSpPr>
        <p:spPr>
          <a:xfrm rot="-934799">
            <a:off x="-1130205" y="-2624493"/>
            <a:ext cx="9981438" cy="510128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1" name="Google Shape;5241;p22"/>
          <p:cNvGrpSpPr/>
          <p:nvPr/>
        </p:nvGrpSpPr>
        <p:grpSpPr>
          <a:xfrm>
            <a:off x="-1803460" y="-966881"/>
            <a:ext cx="3580437" cy="2567111"/>
            <a:chOff x="-1803460" y="-966881"/>
            <a:chExt cx="3580437" cy="2567111"/>
          </a:xfrm>
        </p:grpSpPr>
        <p:grpSp>
          <p:nvGrpSpPr>
            <p:cNvPr id="5242" name="Google Shape;5242;p22"/>
            <p:cNvGrpSpPr/>
            <p:nvPr/>
          </p:nvGrpSpPr>
          <p:grpSpPr>
            <a:xfrm rot="10318208">
              <a:off x="-1700286" y="-739621"/>
              <a:ext cx="3374089" cy="1714014"/>
              <a:chOff x="-6252975" y="-3562350"/>
              <a:chExt cx="3937546" cy="2000246"/>
            </a:xfrm>
          </p:grpSpPr>
          <p:sp>
            <p:nvSpPr>
              <p:cNvPr id="5243" name="Google Shape;5243;p22"/>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2"/>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2"/>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2"/>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2"/>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2"/>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2"/>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2"/>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2"/>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22"/>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22"/>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2"/>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2"/>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2"/>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2"/>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2"/>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2"/>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2"/>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22"/>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22"/>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22"/>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2"/>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2"/>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2"/>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2"/>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2"/>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2"/>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2"/>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2"/>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2"/>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2"/>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2"/>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22"/>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22"/>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2"/>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2"/>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2"/>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2"/>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2"/>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2"/>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2"/>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22"/>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22"/>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22"/>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2"/>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2"/>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2"/>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2"/>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2"/>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2"/>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2"/>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2"/>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2"/>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2"/>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2"/>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22"/>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22"/>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2"/>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2"/>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2"/>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2"/>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2"/>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2"/>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2"/>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22"/>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22"/>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22"/>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2"/>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2"/>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2"/>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2"/>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2"/>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2"/>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2"/>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2"/>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2"/>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2"/>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2"/>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22"/>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22"/>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2"/>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2"/>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2"/>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2"/>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2"/>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2"/>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2"/>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22"/>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22"/>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22"/>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2"/>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2"/>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2"/>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2"/>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2"/>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2"/>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2"/>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2"/>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2"/>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2"/>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2"/>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2"/>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2"/>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2"/>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2"/>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22"/>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2"/>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2"/>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22"/>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22"/>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2"/>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2"/>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2"/>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2"/>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2"/>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2"/>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2"/>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2"/>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22"/>
            <p:cNvGrpSpPr/>
            <p:nvPr/>
          </p:nvGrpSpPr>
          <p:grpSpPr>
            <a:xfrm rot="10800000">
              <a:off x="-496333" y="659044"/>
              <a:ext cx="1068363" cy="941186"/>
              <a:chOff x="-1080450" y="-1803125"/>
              <a:chExt cx="824100" cy="726000"/>
            </a:xfrm>
          </p:grpSpPr>
          <p:sp>
            <p:nvSpPr>
              <p:cNvPr id="5362" name="Google Shape;5362;p22"/>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2"/>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2"/>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2"/>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2"/>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2"/>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2"/>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2"/>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2"/>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2"/>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2"/>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373" name="Google Shape;5373;p22"/>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5374" name="Google Shape;5374;p22"/>
          <p:cNvSpPr txBox="1"/>
          <p:nvPr>
            <p:ph idx="1" type="subTitle"/>
          </p:nvPr>
        </p:nvSpPr>
        <p:spPr>
          <a:xfrm flipH="1">
            <a:off x="1176500" y="22251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375" name="Google Shape;5375;p22"/>
          <p:cNvSpPr txBox="1"/>
          <p:nvPr>
            <p:ph idx="2" type="subTitle"/>
          </p:nvPr>
        </p:nvSpPr>
        <p:spPr>
          <a:xfrm flipH="1">
            <a:off x="1176500" y="18927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76" name="Google Shape;5376;p22"/>
          <p:cNvSpPr txBox="1"/>
          <p:nvPr>
            <p:ph idx="3" type="subTitle"/>
          </p:nvPr>
        </p:nvSpPr>
        <p:spPr>
          <a:xfrm flipH="1">
            <a:off x="2349625" y="35967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377" name="Google Shape;5377;p22"/>
          <p:cNvSpPr txBox="1"/>
          <p:nvPr>
            <p:ph idx="4" type="subTitle"/>
          </p:nvPr>
        </p:nvSpPr>
        <p:spPr>
          <a:xfrm flipH="1">
            <a:off x="2349625" y="32643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78" name="Google Shape;5378;p22"/>
          <p:cNvSpPr txBox="1"/>
          <p:nvPr>
            <p:ph idx="5" type="subTitle"/>
          </p:nvPr>
        </p:nvSpPr>
        <p:spPr>
          <a:xfrm flipH="1">
            <a:off x="3522750" y="22251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379" name="Google Shape;5379;p22"/>
          <p:cNvSpPr txBox="1"/>
          <p:nvPr>
            <p:ph idx="6" type="subTitle"/>
          </p:nvPr>
        </p:nvSpPr>
        <p:spPr>
          <a:xfrm flipH="1">
            <a:off x="3522750" y="18927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80" name="Google Shape;5380;p22"/>
          <p:cNvSpPr txBox="1"/>
          <p:nvPr>
            <p:ph idx="7" type="subTitle"/>
          </p:nvPr>
        </p:nvSpPr>
        <p:spPr>
          <a:xfrm flipH="1">
            <a:off x="4695875" y="35967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381" name="Google Shape;5381;p22"/>
          <p:cNvSpPr txBox="1"/>
          <p:nvPr>
            <p:ph idx="8" type="subTitle"/>
          </p:nvPr>
        </p:nvSpPr>
        <p:spPr>
          <a:xfrm flipH="1">
            <a:off x="4695875" y="32643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82" name="Google Shape;5382;p22"/>
          <p:cNvSpPr txBox="1"/>
          <p:nvPr>
            <p:ph idx="9" type="subTitle"/>
          </p:nvPr>
        </p:nvSpPr>
        <p:spPr>
          <a:xfrm flipH="1">
            <a:off x="5869000" y="22251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383" name="Google Shape;5383;p22"/>
          <p:cNvSpPr txBox="1"/>
          <p:nvPr>
            <p:ph idx="13" type="subTitle"/>
          </p:nvPr>
        </p:nvSpPr>
        <p:spPr>
          <a:xfrm flipH="1">
            <a:off x="5869000" y="18927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5384" name="Google Shape;5384;p22"/>
          <p:cNvGrpSpPr/>
          <p:nvPr/>
        </p:nvGrpSpPr>
        <p:grpSpPr>
          <a:xfrm>
            <a:off x="7214563" y="3472025"/>
            <a:ext cx="3765198" cy="3278312"/>
            <a:chOff x="7138363" y="3395825"/>
            <a:chExt cx="3765198" cy="3278312"/>
          </a:xfrm>
        </p:grpSpPr>
        <p:sp>
          <p:nvSpPr>
            <p:cNvPr id="5385" name="Google Shape;5385;p22"/>
            <p:cNvSpPr/>
            <p:nvPr/>
          </p:nvSpPr>
          <p:spPr>
            <a:xfrm flipH="1" rot="-2516713">
              <a:off x="7464895"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6" name="Google Shape;5386;p22"/>
            <p:cNvGrpSpPr/>
            <p:nvPr/>
          </p:nvGrpSpPr>
          <p:grpSpPr>
            <a:xfrm flipH="1">
              <a:off x="8128898" y="4088162"/>
              <a:ext cx="1904802" cy="1336486"/>
              <a:chOff x="-5766425" y="1895825"/>
              <a:chExt cx="3859780" cy="2708179"/>
            </a:xfrm>
          </p:grpSpPr>
          <p:sp>
            <p:nvSpPr>
              <p:cNvPr id="5387" name="Google Shape;5387;p22"/>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22"/>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22"/>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22"/>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2"/>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2"/>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2"/>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2"/>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2"/>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2"/>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2"/>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2"/>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2"/>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22"/>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22"/>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2"/>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2"/>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2"/>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2"/>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2"/>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2"/>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2"/>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2"/>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2"/>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22"/>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22"/>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2"/>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2"/>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2"/>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22"/>
            <p:cNvGrpSpPr/>
            <p:nvPr/>
          </p:nvGrpSpPr>
          <p:grpSpPr>
            <a:xfrm flipH="1" rot="-126021">
              <a:off x="7886688" y="4304369"/>
              <a:ext cx="2989792" cy="1532599"/>
              <a:chOff x="-5437800" y="1555000"/>
              <a:chExt cx="4365552" cy="2237828"/>
            </a:xfrm>
          </p:grpSpPr>
          <p:sp>
            <p:nvSpPr>
              <p:cNvPr id="5417" name="Google Shape;5417;p22"/>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2"/>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2"/>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2"/>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2"/>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22"/>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22"/>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2"/>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2"/>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2"/>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2"/>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2"/>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2"/>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2"/>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2"/>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2"/>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22"/>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22"/>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2"/>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2"/>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2"/>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2"/>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2"/>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2"/>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2"/>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2"/>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2"/>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22"/>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22"/>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22"/>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2"/>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2"/>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2"/>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2"/>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2"/>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2"/>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2"/>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2"/>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2"/>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2"/>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2"/>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2"/>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2"/>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2"/>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2"/>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22"/>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2"/>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2"/>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22"/>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22"/>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2"/>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2"/>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2"/>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2"/>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2"/>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2"/>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2"/>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2"/>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2"/>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2"/>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2"/>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2"/>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2"/>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2"/>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2"/>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2"/>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2"/>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2"/>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2"/>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2"/>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2"/>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2"/>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2"/>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2"/>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2"/>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2"/>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2"/>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2"/>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22"/>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2"/>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2"/>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2"/>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2"/>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2"/>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501" name="Shape 5501"/>
        <p:cNvGrpSpPr/>
        <p:nvPr/>
      </p:nvGrpSpPr>
      <p:grpSpPr>
        <a:xfrm>
          <a:off x="0" y="0"/>
          <a:ext cx="0" cy="0"/>
          <a:chOff x="0" y="0"/>
          <a:chExt cx="0" cy="0"/>
        </a:xfrm>
      </p:grpSpPr>
      <p:sp>
        <p:nvSpPr>
          <p:cNvPr id="5502" name="Google Shape;5502;p23"/>
          <p:cNvSpPr/>
          <p:nvPr/>
        </p:nvSpPr>
        <p:spPr>
          <a:xfrm rot="-934799">
            <a:off x="-1130205" y="-2319693"/>
            <a:ext cx="9981438" cy="510128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3" name="Google Shape;5503;p23"/>
          <p:cNvGrpSpPr/>
          <p:nvPr/>
        </p:nvGrpSpPr>
        <p:grpSpPr>
          <a:xfrm>
            <a:off x="7214563" y="3472025"/>
            <a:ext cx="3765198" cy="3278312"/>
            <a:chOff x="7138363" y="3395825"/>
            <a:chExt cx="3765198" cy="3278312"/>
          </a:xfrm>
        </p:grpSpPr>
        <p:sp>
          <p:nvSpPr>
            <p:cNvPr id="5504" name="Google Shape;5504;p23"/>
            <p:cNvSpPr/>
            <p:nvPr/>
          </p:nvSpPr>
          <p:spPr>
            <a:xfrm flipH="1" rot="-2516713">
              <a:off x="7464895"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5" name="Google Shape;5505;p23"/>
            <p:cNvGrpSpPr/>
            <p:nvPr/>
          </p:nvGrpSpPr>
          <p:grpSpPr>
            <a:xfrm flipH="1">
              <a:off x="8128898" y="4088162"/>
              <a:ext cx="1904802" cy="1336486"/>
              <a:chOff x="-5766425" y="1895825"/>
              <a:chExt cx="3859780" cy="2708179"/>
            </a:xfrm>
          </p:grpSpPr>
          <p:sp>
            <p:nvSpPr>
              <p:cNvPr id="5506" name="Google Shape;5506;p23"/>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3"/>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3"/>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3"/>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3"/>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3"/>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3"/>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3"/>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3"/>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3"/>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3"/>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3"/>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3"/>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3"/>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23"/>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3"/>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3"/>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23"/>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23"/>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3"/>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3"/>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3"/>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3"/>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3"/>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3"/>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3"/>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3"/>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3"/>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3"/>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23"/>
            <p:cNvGrpSpPr/>
            <p:nvPr/>
          </p:nvGrpSpPr>
          <p:grpSpPr>
            <a:xfrm flipH="1" rot="-126021">
              <a:off x="7886688" y="4304369"/>
              <a:ext cx="2989792" cy="1532599"/>
              <a:chOff x="-5437800" y="1555000"/>
              <a:chExt cx="4365552" cy="2237828"/>
            </a:xfrm>
          </p:grpSpPr>
          <p:sp>
            <p:nvSpPr>
              <p:cNvPr id="5536" name="Google Shape;5536;p23"/>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3"/>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3"/>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3"/>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3"/>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3"/>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3"/>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3"/>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3"/>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3"/>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3"/>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3"/>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3"/>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3"/>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3"/>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3"/>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3"/>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23"/>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23"/>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3"/>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3"/>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3"/>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3"/>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3"/>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23"/>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23"/>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3"/>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3"/>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3"/>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3"/>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3"/>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3"/>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3"/>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3"/>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3"/>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23"/>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23"/>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3"/>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3"/>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3"/>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3"/>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3"/>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3"/>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23"/>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23"/>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23"/>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23"/>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23"/>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3"/>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3"/>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3"/>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23"/>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23"/>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3"/>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3"/>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3"/>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3"/>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3"/>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3"/>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3"/>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3"/>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23"/>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23"/>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3"/>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3"/>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3"/>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3"/>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3"/>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3"/>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3"/>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3"/>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23"/>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23"/>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3"/>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3"/>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3"/>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3"/>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3"/>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3"/>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3"/>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3"/>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3"/>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23"/>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23"/>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0" name="Google Shape;5620;p23"/>
          <p:cNvGrpSpPr/>
          <p:nvPr/>
        </p:nvGrpSpPr>
        <p:grpSpPr>
          <a:xfrm>
            <a:off x="-1803460" y="-1119281"/>
            <a:ext cx="3580437" cy="2567111"/>
            <a:chOff x="-1803460" y="-1119281"/>
            <a:chExt cx="3580437" cy="2567111"/>
          </a:xfrm>
        </p:grpSpPr>
        <p:grpSp>
          <p:nvGrpSpPr>
            <p:cNvPr id="5621" name="Google Shape;5621;p23"/>
            <p:cNvGrpSpPr/>
            <p:nvPr/>
          </p:nvGrpSpPr>
          <p:grpSpPr>
            <a:xfrm rot="10318208">
              <a:off x="-1700286" y="-892021"/>
              <a:ext cx="3374089" cy="1714014"/>
              <a:chOff x="-6252975" y="-3562350"/>
              <a:chExt cx="3937546" cy="2000246"/>
            </a:xfrm>
          </p:grpSpPr>
          <p:sp>
            <p:nvSpPr>
              <p:cNvPr id="5622" name="Google Shape;5622;p23"/>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3"/>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3"/>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3"/>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3"/>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3"/>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3"/>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3"/>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3"/>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23"/>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23"/>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3"/>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3"/>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3"/>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3"/>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3"/>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3"/>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3"/>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3"/>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3"/>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23"/>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23"/>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3"/>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3"/>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3"/>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3"/>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3"/>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3"/>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3"/>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3"/>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3"/>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23"/>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23"/>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3"/>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3"/>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3"/>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3"/>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3"/>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3"/>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3"/>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3"/>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3"/>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23"/>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23"/>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3"/>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3"/>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3"/>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3"/>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3"/>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3"/>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3"/>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3"/>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3"/>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23"/>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23"/>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23"/>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3"/>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3"/>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3"/>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3"/>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3"/>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3"/>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3"/>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3"/>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3"/>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3"/>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3"/>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23"/>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23"/>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3"/>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3"/>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3"/>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3"/>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3"/>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3"/>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3"/>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23"/>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23"/>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23"/>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3"/>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3"/>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3"/>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3"/>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3"/>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3"/>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3"/>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3"/>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3"/>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3"/>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3"/>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23"/>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23"/>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3"/>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3"/>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3"/>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3"/>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3"/>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3"/>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3"/>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23"/>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23"/>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23"/>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3"/>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3"/>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3"/>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3"/>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3"/>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3"/>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3"/>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3"/>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3"/>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3"/>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3"/>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23"/>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23"/>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3"/>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3"/>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3"/>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23"/>
            <p:cNvGrpSpPr/>
            <p:nvPr/>
          </p:nvGrpSpPr>
          <p:grpSpPr>
            <a:xfrm rot="10800000">
              <a:off x="-496333" y="506644"/>
              <a:ext cx="1068363" cy="941186"/>
              <a:chOff x="-1080450" y="-1803125"/>
              <a:chExt cx="824100" cy="726000"/>
            </a:xfrm>
          </p:grpSpPr>
          <p:sp>
            <p:nvSpPr>
              <p:cNvPr id="5741" name="Google Shape;5741;p23"/>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3"/>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3"/>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23"/>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23"/>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23"/>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3"/>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3"/>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3"/>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3"/>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3"/>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752" name="Google Shape;5752;p23"/>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5753" name="Google Shape;5753;p23"/>
          <p:cNvSpPr txBox="1"/>
          <p:nvPr>
            <p:ph idx="1" type="subTitle"/>
          </p:nvPr>
        </p:nvSpPr>
        <p:spPr>
          <a:xfrm flipH="1">
            <a:off x="1176506" y="21489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754" name="Google Shape;5754;p23"/>
          <p:cNvSpPr txBox="1"/>
          <p:nvPr>
            <p:ph idx="2" type="subTitle"/>
          </p:nvPr>
        </p:nvSpPr>
        <p:spPr>
          <a:xfrm flipH="1">
            <a:off x="1176506" y="18165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755" name="Google Shape;5755;p23"/>
          <p:cNvSpPr txBox="1"/>
          <p:nvPr>
            <p:ph idx="3" type="subTitle"/>
          </p:nvPr>
        </p:nvSpPr>
        <p:spPr>
          <a:xfrm flipH="1">
            <a:off x="1176506" y="35205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756" name="Google Shape;5756;p23"/>
          <p:cNvSpPr txBox="1"/>
          <p:nvPr>
            <p:ph idx="4" type="subTitle"/>
          </p:nvPr>
        </p:nvSpPr>
        <p:spPr>
          <a:xfrm flipH="1">
            <a:off x="1176506" y="31881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757" name="Google Shape;5757;p23"/>
          <p:cNvSpPr txBox="1"/>
          <p:nvPr>
            <p:ph idx="5" type="subTitle"/>
          </p:nvPr>
        </p:nvSpPr>
        <p:spPr>
          <a:xfrm flipH="1">
            <a:off x="3522756" y="21489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758" name="Google Shape;5758;p23"/>
          <p:cNvSpPr txBox="1"/>
          <p:nvPr>
            <p:ph idx="6" type="subTitle"/>
          </p:nvPr>
        </p:nvSpPr>
        <p:spPr>
          <a:xfrm flipH="1">
            <a:off x="3522756" y="18165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759" name="Google Shape;5759;p23"/>
          <p:cNvSpPr txBox="1"/>
          <p:nvPr>
            <p:ph idx="7" type="subTitle"/>
          </p:nvPr>
        </p:nvSpPr>
        <p:spPr>
          <a:xfrm flipH="1">
            <a:off x="3522756" y="35205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760" name="Google Shape;5760;p23"/>
          <p:cNvSpPr txBox="1"/>
          <p:nvPr>
            <p:ph idx="8" type="subTitle"/>
          </p:nvPr>
        </p:nvSpPr>
        <p:spPr>
          <a:xfrm flipH="1">
            <a:off x="3522756" y="31881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761" name="Google Shape;5761;p23"/>
          <p:cNvSpPr txBox="1"/>
          <p:nvPr>
            <p:ph idx="9" type="subTitle"/>
          </p:nvPr>
        </p:nvSpPr>
        <p:spPr>
          <a:xfrm flipH="1">
            <a:off x="5869006" y="21489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762" name="Google Shape;5762;p23"/>
          <p:cNvSpPr txBox="1"/>
          <p:nvPr>
            <p:ph idx="13" type="subTitle"/>
          </p:nvPr>
        </p:nvSpPr>
        <p:spPr>
          <a:xfrm flipH="1">
            <a:off x="5869006" y="18165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763" name="Google Shape;5763;p23"/>
          <p:cNvSpPr txBox="1"/>
          <p:nvPr>
            <p:ph idx="14" type="subTitle"/>
          </p:nvPr>
        </p:nvSpPr>
        <p:spPr>
          <a:xfrm flipH="1">
            <a:off x="5869006" y="3520500"/>
            <a:ext cx="20985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764" name="Google Shape;5764;p23"/>
          <p:cNvSpPr txBox="1"/>
          <p:nvPr>
            <p:ph idx="15" type="subTitle"/>
          </p:nvPr>
        </p:nvSpPr>
        <p:spPr>
          <a:xfrm flipH="1">
            <a:off x="5869006" y="3188100"/>
            <a:ext cx="20985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5765" name="Shape 5765"/>
        <p:cNvGrpSpPr/>
        <p:nvPr/>
      </p:nvGrpSpPr>
      <p:grpSpPr>
        <a:xfrm>
          <a:off x="0" y="0"/>
          <a:ext cx="0" cy="0"/>
          <a:chOff x="0" y="0"/>
          <a:chExt cx="0" cy="0"/>
        </a:xfrm>
      </p:grpSpPr>
      <p:sp>
        <p:nvSpPr>
          <p:cNvPr id="5766" name="Google Shape;5766;p24"/>
          <p:cNvSpPr/>
          <p:nvPr/>
        </p:nvSpPr>
        <p:spPr>
          <a:xfrm rot="-1451456">
            <a:off x="-1044106" y="-331329"/>
            <a:ext cx="9981492" cy="5101313"/>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7" name="Google Shape;5767;p24"/>
          <p:cNvGrpSpPr/>
          <p:nvPr/>
        </p:nvGrpSpPr>
        <p:grpSpPr>
          <a:xfrm>
            <a:off x="7361224" y="3497427"/>
            <a:ext cx="3580437" cy="2567111"/>
            <a:chOff x="7361224" y="3497427"/>
            <a:chExt cx="3580437" cy="2567111"/>
          </a:xfrm>
        </p:grpSpPr>
        <p:grpSp>
          <p:nvGrpSpPr>
            <p:cNvPr id="5768" name="Google Shape;5768;p24"/>
            <p:cNvGrpSpPr/>
            <p:nvPr/>
          </p:nvGrpSpPr>
          <p:grpSpPr>
            <a:xfrm rot="-481792">
              <a:off x="7464398" y="4123264"/>
              <a:ext cx="3374089" cy="1714014"/>
              <a:chOff x="-6252975" y="-3562350"/>
              <a:chExt cx="3937546" cy="2000246"/>
            </a:xfrm>
          </p:grpSpPr>
          <p:sp>
            <p:nvSpPr>
              <p:cNvPr id="5769" name="Google Shape;5769;p24"/>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4"/>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4"/>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4"/>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4"/>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4"/>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4"/>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4"/>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4"/>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4"/>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4"/>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4"/>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4"/>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4"/>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4"/>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4"/>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24"/>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4"/>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4"/>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24"/>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24"/>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4"/>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4"/>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4"/>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4"/>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4"/>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4"/>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4"/>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4"/>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4"/>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4"/>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4"/>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4"/>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4"/>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4"/>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4"/>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4"/>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4"/>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4"/>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4"/>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4"/>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4"/>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4"/>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4"/>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4"/>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4"/>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4"/>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4"/>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4"/>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24"/>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4"/>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4"/>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4"/>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4"/>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4"/>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4"/>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24"/>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24"/>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24"/>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4"/>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4"/>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4"/>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4"/>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4"/>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4"/>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4"/>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4"/>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4"/>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24"/>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24"/>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4"/>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4"/>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4"/>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4"/>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4"/>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4"/>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4"/>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4"/>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4"/>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24"/>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24"/>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4"/>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4"/>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4"/>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4"/>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4"/>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4"/>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4"/>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4"/>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4"/>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24"/>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24"/>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4"/>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4"/>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4"/>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4"/>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4"/>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4"/>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4"/>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4"/>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4"/>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24"/>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24"/>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4"/>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4"/>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4"/>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4"/>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4"/>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4"/>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4"/>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4"/>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4"/>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24"/>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24"/>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24"/>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4"/>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4"/>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4"/>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24"/>
            <p:cNvGrpSpPr/>
            <p:nvPr/>
          </p:nvGrpSpPr>
          <p:grpSpPr>
            <a:xfrm>
              <a:off x="8566171" y="3497427"/>
              <a:ext cx="1068363" cy="941186"/>
              <a:chOff x="-1080450" y="-1803125"/>
              <a:chExt cx="824100" cy="726000"/>
            </a:xfrm>
          </p:grpSpPr>
          <p:sp>
            <p:nvSpPr>
              <p:cNvPr id="5888" name="Google Shape;5888;p24"/>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4"/>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4"/>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4"/>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4"/>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4"/>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4"/>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4"/>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4"/>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4"/>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4"/>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99" name="Google Shape;5899;p24"/>
          <p:cNvGrpSpPr/>
          <p:nvPr/>
        </p:nvGrpSpPr>
        <p:grpSpPr>
          <a:xfrm>
            <a:off x="-1803460" y="-1500281"/>
            <a:ext cx="3765198" cy="3278312"/>
            <a:chOff x="-1803460" y="-1500281"/>
            <a:chExt cx="3765198" cy="3278312"/>
          </a:xfrm>
        </p:grpSpPr>
        <p:sp>
          <p:nvSpPr>
            <p:cNvPr id="5900" name="Google Shape;5900;p24"/>
            <p:cNvSpPr/>
            <p:nvPr/>
          </p:nvSpPr>
          <p:spPr>
            <a:xfrm flipH="1" rot="8283287">
              <a:off x="-1040917" y="-86248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1" name="Google Shape;5901;p24"/>
            <p:cNvGrpSpPr/>
            <p:nvPr/>
          </p:nvGrpSpPr>
          <p:grpSpPr>
            <a:xfrm flipH="1" rot="10800000">
              <a:off x="-933599" y="-403191"/>
              <a:ext cx="1904802" cy="1336486"/>
              <a:chOff x="-5766425" y="1895825"/>
              <a:chExt cx="3859780" cy="2708179"/>
            </a:xfrm>
          </p:grpSpPr>
          <p:sp>
            <p:nvSpPr>
              <p:cNvPr id="5902" name="Google Shape;5902;p24"/>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24"/>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4"/>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4"/>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4"/>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4"/>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4"/>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4"/>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4"/>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4"/>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4"/>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4"/>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4"/>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4"/>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4"/>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4"/>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4"/>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4"/>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4"/>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4"/>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4"/>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4"/>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4"/>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4"/>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4"/>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4"/>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4"/>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4"/>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4"/>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24"/>
            <p:cNvGrpSpPr/>
            <p:nvPr/>
          </p:nvGrpSpPr>
          <p:grpSpPr>
            <a:xfrm flipH="1" rot="10673979">
              <a:off x="-1776380" y="-815511"/>
              <a:ext cx="2989792" cy="1532599"/>
              <a:chOff x="-5437800" y="1555000"/>
              <a:chExt cx="4365552" cy="2237828"/>
            </a:xfrm>
          </p:grpSpPr>
          <p:sp>
            <p:nvSpPr>
              <p:cNvPr id="5932" name="Google Shape;5932;p24"/>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4"/>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4"/>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4"/>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4"/>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4"/>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4"/>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24"/>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24"/>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24"/>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4"/>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4"/>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4"/>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4"/>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4"/>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4"/>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4"/>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4"/>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4"/>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4"/>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4"/>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4"/>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4"/>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4"/>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4"/>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24"/>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4"/>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4"/>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24"/>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24"/>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4"/>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4"/>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4"/>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4"/>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4"/>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4"/>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4"/>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4"/>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4"/>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4"/>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4"/>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4"/>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4"/>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4"/>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4"/>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4"/>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4"/>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4"/>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4"/>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4"/>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4"/>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4"/>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4"/>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4"/>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4"/>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4"/>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4"/>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4"/>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24"/>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4"/>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4"/>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4"/>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4"/>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4"/>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4"/>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24"/>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24"/>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24"/>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4"/>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4"/>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4"/>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4"/>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4"/>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4"/>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4"/>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4"/>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24"/>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24"/>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4"/>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4"/>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4"/>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4"/>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4"/>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4"/>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016" name="Google Shape;6016;p24"/>
          <p:cNvSpPr txBox="1"/>
          <p:nvPr>
            <p:ph hasCustomPrompt="1" type="title"/>
          </p:nvPr>
        </p:nvSpPr>
        <p:spPr>
          <a:xfrm>
            <a:off x="2600250" y="691900"/>
            <a:ext cx="3943500" cy="751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4500"/>
              <a:buNone/>
              <a:defRPr sz="4500"/>
            </a:lvl1pPr>
            <a:lvl2pPr lvl="1" rtl="0" algn="ctr">
              <a:spcBef>
                <a:spcPts val="0"/>
              </a:spcBef>
              <a:spcAft>
                <a:spcPts val="0"/>
              </a:spcAft>
              <a:buSzPts val="4500"/>
              <a:buNone/>
              <a:defRPr sz="4500"/>
            </a:lvl2pPr>
            <a:lvl3pPr lvl="2" rtl="0" algn="ctr">
              <a:spcBef>
                <a:spcPts val="0"/>
              </a:spcBef>
              <a:spcAft>
                <a:spcPts val="0"/>
              </a:spcAft>
              <a:buSzPts val="4500"/>
              <a:buNone/>
              <a:defRPr sz="4500"/>
            </a:lvl3pPr>
            <a:lvl4pPr lvl="3" rtl="0" algn="ctr">
              <a:spcBef>
                <a:spcPts val="0"/>
              </a:spcBef>
              <a:spcAft>
                <a:spcPts val="0"/>
              </a:spcAft>
              <a:buSzPts val="4500"/>
              <a:buNone/>
              <a:defRPr sz="4500"/>
            </a:lvl4pPr>
            <a:lvl5pPr lvl="4" rtl="0" algn="ctr">
              <a:spcBef>
                <a:spcPts val="0"/>
              </a:spcBef>
              <a:spcAft>
                <a:spcPts val="0"/>
              </a:spcAft>
              <a:buSzPts val="4500"/>
              <a:buNone/>
              <a:defRPr sz="4500"/>
            </a:lvl5pPr>
            <a:lvl6pPr lvl="5" rtl="0" algn="ctr">
              <a:spcBef>
                <a:spcPts val="0"/>
              </a:spcBef>
              <a:spcAft>
                <a:spcPts val="0"/>
              </a:spcAft>
              <a:buSzPts val="4500"/>
              <a:buNone/>
              <a:defRPr sz="4500"/>
            </a:lvl6pPr>
            <a:lvl7pPr lvl="6" rtl="0" algn="ctr">
              <a:spcBef>
                <a:spcPts val="0"/>
              </a:spcBef>
              <a:spcAft>
                <a:spcPts val="0"/>
              </a:spcAft>
              <a:buSzPts val="4500"/>
              <a:buNone/>
              <a:defRPr sz="4500"/>
            </a:lvl7pPr>
            <a:lvl8pPr lvl="7" rtl="0" algn="ctr">
              <a:spcBef>
                <a:spcPts val="0"/>
              </a:spcBef>
              <a:spcAft>
                <a:spcPts val="0"/>
              </a:spcAft>
              <a:buSzPts val="4500"/>
              <a:buNone/>
              <a:defRPr sz="4500"/>
            </a:lvl8pPr>
            <a:lvl9pPr lvl="8" rtl="0" algn="ctr">
              <a:spcBef>
                <a:spcPts val="0"/>
              </a:spcBef>
              <a:spcAft>
                <a:spcPts val="0"/>
              </a:spcAft>
              <a:buSzPts val="4500"/>
              <a:buNone/>
              <a:defRPr sz="4500"/>
            </a:lvl9pPr>
          </a:lstStyle>
          <a:p>
            <a:r>
              <a:t>xx%</a:t>
            </a:r>
          </a:p>
        </p:txBody>
      </p:sp>
      <p:sp>
        <p:nvSpPr>
          <p:cNvPr id="6017" name="Google Shape;6017;p24"/>
          <p:cNvSpPr txBox="1"/>
          <p:nvPr>
            <p:ph idx="1" type="subTitle"/>
          </p:nvPr>
        </p:nvSpPr>
        <p:spPr>
          <a:xfrm>
            <a:off x="2600250" y="1372013"/>
            <a:ext cx="3943500" cy="40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18" name="Google Shape;6018;p24"/>
          <p:cNvSpPr txBox="1"/>
          <p:nvPr>
            <p:ph hasCustomPrompt="1" idx="2" type="title"/>
          </p:nvPr>
        </p:nvSpPr>
        <p:spPr>
          <a:xfrm>
            <a:off x="2600250" y="2031138"/>
            <a:ext cx="3943500" cy="751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4500"/>
              <a:buNone/>
              <a:defRPr sz="4500"/>
            </a:lvl1pPr>
            <a:lvl2pPr lvl="1" rtl="0" algn="ctr">
              <a:spcBef>
                <a:spcPts val="0"/>
              </a:spcBef>
              <a:spcAft>
                <a:spcPts val="0"/>
              </a:spcAft>
              <a:buSzPts val="4500"/>
              <a:buNone/>
              <a:defRPr sz="4500"/>
            </a:lvl2pPr>
            <a:lvl3pPr lvl="2" rtl="0" algn="ctr">
              <a:spcBef>
                <a:spcPts val="0"/>
              </a:spcBef>
              <a:spcAft>
                <a:spcPts val="0"/>
              </a:spcAft>
              <a:buSzPts val="4500"/>
              <a:buNone/>
              <a:defRPr sz="4500"/>
            </a:lvl3pPr>
            <a:lvl4pPr lvl="3" rtl="0" algn="ctr">
              <a:spcBef>
                <a:spcPts val="0"/>
              </a:spcBef>
              <a:spcAft>
                <a:spcPts val="0"/>
              </a:spcAft>
              <a:buSzPts val="4500"/>
              <a:buNone/>
              <a:defRPr sz="4500"/>
            </a:lvl4pPr>
            <a:lvl5pPr lvl="4" rtl="0" algn="ctr">
              <a:spcBef>
                <a:spcPts val="0"/>
              </a:spcBef>
              <a:spcAft>
                <a:spcPts val="0"/>
              </a:spcAft>
              <a:buSzPts val="4500"/>
              <a:buNone/>
              <a:defRPr sz="4500"/>
            </a:lvl5pPr>
            <a:lvl6pPr lvl="5" rtl="0" algn="ctr">
              <a:spcBef>
                <a:spcPts val="0"/>
              </a:spcBef>
              <a:spcAft>
                <a:spcPts val="0"/>
              </a:spcAft>
              <a:buSzPts val="4500"/>
              <a:buNone/>
              <a:defRPr sz="4500"/>
            </a:lvl6pPr>
            <a:lvl7pPr lvl="6" rtl="0" algn="ctr">
              <a:spcBef>
                <a:spcPts val="0"/>
              </a:spcBef>
              <a:spcAft>
                <a:spcPts val="0"/>
              </a:spcAft>
              <a:buSzPts val="4500"/>
              <a:buNone/>
              <a:defRPr sz="4500"/>
            </a:lvl7pPr>
            <a:lvl8pPr lvl="7" rtl="0" algn="ctr">
              <a:spcBef>
                <a:spcPts val="0"/>
              </a:spcBef>
              <a:spcAft>
                <a:spcPts val="0"/>
              </a:spcAft>
              <a:buSzPts val="4500"/>
              <a:buNone/>
              <a:defRPr sz="4500"/>
            </a:lvl8pPr>
            <a:lvl9pPr lvl="8" rtl="0" algn="ctr">
              <a:spcBef>
                <a:spcPts val="0"/>
              </a:spcBef>
              <a:spcAft>
                <a:spcPts val="0"/>
              </a:spcAft>
              <a:buSzPts val="4500"/>
              <a:buNone/>
              <a:defRPr sz="4500"/>
            </a:lvl9pPr>
          </a:lstStyle>
          <a:p>
            <a:r>
              <a:t>xx%</a:t>
            </a:r>
          </a:p>
        </p:txBody>
      </p:sp>
      <p:sp>
        <p:nvSpPr>
          <p:cNvPr id="6019" name="Google Shape;6019;p24"/>
          <p:cNvSpPr txBox="1"/>
          <p:nvPr>
            <p:ph idx="3" type="subTitle"/>
          </p:nvPr>
        </p:nvSpPr>
        <p:spPr>
          <a:xfrm>
            <a:off x="2600250" y="2711250"/>
            <a:ext cx="3943500" cy="40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20" name="Google Shape;6020;p24"/>
          <p:cNvSpPr txBox="1"/>
          <p:nvPr>
            <p:ph hasCustomPrompt="1" idx="4" type="title"/>
          </p:nvPr>
        </p:nvSpPr>
        <p:spPr>
          <a:xfrm>
            <a:off x="2600250" y="3370375"/>
            <a:ext cx="3943500" cy="751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4500"/>
              <a:buNone/>
              <a:defRPr sz="4500"/>
            </a:lvl1pPr>
            <a:lvl2pPr lvl="1" rtl="0" algn="ctr">
              <a:spcBef>
                <a:spcPts val="0"/>
              </a:spcBef>
              <a:spcAft>
                <a:spcPts val="0"/>
              </a:spcAft>
              <a:buSzPts val="4500"/>
              <a:buNone/>
              <a:defRPr sz="4500"/>
            </a:lvl2pPr>
            <a:lvl3pPr lvl="2" rtl="0" algn="ctr">
              <a:spcBef>
                <a:spcPts val="0"/>
              </a:spcBef>
              <a:spcAft>
                <a:spcPts val="0"/>
              </a:spcAft>
              <a:buSzPts val="4500"/>
              <a:buNone/>
              <a:defRPr sz="4500"/>
            </a:lvl3pPr>
            <a:lvl4pPr lvl="3" rtl="0" algn="ctr">
              <a:spcBef>
                <a:spcPts val="0"/>
              </a:spcBef>
              <a:spcAft>
                <a:spcPts val="0"/>
              </a:spcAft>
              <a:buSzPts val="4500"/>
              <a:buNone/>
              <a:defRPr sz="4500"/>
            </a:lvl4pPr>
            <a:lvl5pPr lvl="4" rtl="0" algn="ctr">
              <a:spcBef>
                <a:spcPts val="0"/>
              </a:spcBef>
              <a:spcAft>
                <a:spcPts val="0"/>
              </a:spcAft>
              <a:buSzPts val="4500"/>
              <a:buNone/>
              <a:defRPr sz="4500"/>
            </a:lvl5pPr>
            <a:lvl6pPr lvl="5" rtl="0" algn="ctr">
              <a:spcBef>
                <a:spcPts val="0"/>
              </a:spcBef>
              <a:spcAft>
                <a:spcPts val="0"/>
              </a:spcAft>
              <a:buSzPts val="4500"/>
              <a:buNone/>
              <a:defRPr sz="4500"/>
            </a:lvl6pPr>
            <a:lvl7pPr lvl="6" rtl="0" algn="ctr">
              <a:spcBef>
                <a:spcPts val="0"/>
              </a:spcBef>
              <a:spcAft>
                <a:spcPts val="0"/>
              </a:spcAft>
              <a:buSzPts val="4500"/>
              <a:buNone/>
              <a:defRPr sz="4500"/>
            </a:lvl7pPr>
            <a:lvl8pPr lvl="7" rtl="0" algn="ctr">
              <a:spcBef>
                <a:spcPts val="0"/>
              </a:spcBef>
              <a:spcAft>
                <a:spcPts val="0"/>
              </a:spcAft>
              <a:buSzPts val="4500"/>
              <a:buNone/>
              <a:defRPr sz="4500"/>
            </a:lvl8pPr>
            <a:lvl9pPr lvl="8" rtl="0" algn="ctr">
              <a:spcBef>
                <a:spcPts val="0"/>
              </a:spcBef>
              <a:spcAft>
                <a:spcPts val="0"/>
              </a:spcAft>
              <a:buSzPts val="4500"/>
              <a:buNone/>
              <a:defRPr sz="4500"/>
            </a:lvl9pPr>
          </a:lstStyle>
          <a:p>
            <a:r>
              <a:t>xx%</a:t>
            </a:r>
          </a:p>
        </p:txBody>
      </p:sp>
      <p:sp>
        <p:nvSpPr>
          <p:cNvPr id="6021" name="Google Shape;6021;p24"/>
          <p:cNvSpPr txBox="1"/>
          <p:nvPr>
            <p:ph idx="5" type="subTitle"/>
          </p:nvPr>
        </p:nvSpPr>
        <p:spPr>
          <a:xfrm>
            <a:off x="2600250" y="4050488"/>
            <a:ext cx="3943500" cy="40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6022" name="Shape 6022"/>
        <p:cNvGrpSpPr/>
        <p:nvPr/>
      </p:nvGrpSpPr>
      <p:grpSpPr>
        <a:xfrm>
          <a:off x="0" y="0"/>
          <a:ext cx="0" cy="0"/>
          <a:chOff x="0" y="0"/>
          <a:chExt cx="0" cy="0"/>
        </a:xfrm>
      </p:grpSpPr>
      <p:sp>
        <p:nvSpPr>
          <p:cNvPr id="6023" name="Google Shape;6023;p25"/>
          <p:cNvSpPr/>
          <p:nvPr/>
        </p:nvSpPr>
        <p:spPr>
          <a:xfrm flipH="1" rot="1160007">
            <a:off x="227900" y="-2167309"/>
            <a:ext cx="9981457" cy="510129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25"/>
          <p:cNvGrpSpPr/>
          <p:nvPr/>
        </p:nvGrpSpPr>
        <p:grpSpPr>
          <a:xfrm>
            <a:off x="7464365" y="-890681"/>
            <a:ext cx="3580437" cy="2567111"/>
            <a:chOff x="7464365" y="-890681"/>
            <a:chExt cx="3580437" cy="2567111"/>
          </a:xfrm>
        </p:grpSpPr>
        <p:grpSp>
          <p:nvGrpSpPr>
            <p:cNvPr id="6025" name="Google Shape;6025;p25"/>
            <p:cNvGrpSpPr/>
            <p:nvPr/>
          </p:nvGrpSpPr>
          <p:grpSpPr>
            <a:xfrm flipH="1" rot="-10318208">
              <a:off x="7567539" y="-663421"/>
              <a:ext cx="3374089" cy="1714014"/>
              <a:chOff x="-6252975" y="-3562350"/>
              <a:chExt cx="3937546" cy="2000246"/>
            </a:xfrm>
          </p:grpSpPr>
          <p:sp>
            <p:nvSpPr>
              <p:cNvPr id="6026" name="Google Shape;6026;p25"/>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5"/>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5"/>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5"/>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5"/>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5"/>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5"/>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5"/>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25"/>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25"/>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5"/>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5"/>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5"/>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5"/>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5"/>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5"/>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5"/>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5"/>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25"/>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25"/>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5"/>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5"/>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5"/>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5"/>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5"/>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5"/>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5"/>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5"/>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5"/>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25"/>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25"/>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25"/>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25"/>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5"/>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5"/>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5"/>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5"/>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5"/>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5"/>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5"/>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5"/>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5"/>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25"/>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25"/>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5"/>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5"/>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5"/>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5"/>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5"/>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5"/>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5"/>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5"/>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5"/>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25"/>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25"/>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5"/>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5"/>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5"/>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5"/>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5"/>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5"/>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5"/>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5"/>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5"/>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25"/>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25"/>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5"/>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5"/>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5"/>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5"/>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5"/>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5"/>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5"/>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5"/>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5"/>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25"/>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25"/>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5"/>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5"/>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5"/>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5"/>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5"/>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5"/>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5"/>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5"/>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5"/>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25"/>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25"/>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25"/>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5"/>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5"/>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5"/>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5"/>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5"/>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5"/>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5"/>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5"/>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5"/>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5"/>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5"/>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25"/>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25"/>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5"/>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5"/>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5"/>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5"/>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5"/>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5"/>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5"/>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25"/>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25"/>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25"/>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5"/>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5"/>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5"/>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5"/>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5"/>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5"/>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25"/>
            <p:cNvGrpSpPr/>
            <p:nvPr/>
          </p:nvGrpSpPr>
          <p:grpSpPr>
            <a:xfrm flipH="1" rot="10800000">
              <a:off x="8669312" y="735244"/>
              <a:ext cx="1068363" cy="941186"/>
              <a:chOff x="-1080450" y="-1803125"/>
              <a:chExt cx="824100" cy="726000"/>
            </a:xfrm>
          </p:grpSpPr>
          <p:sp>
            <p:nvSpPr>
              <p:cNvPr id="6145" name="Google Shape;6145;p25"/>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5"/>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5"/>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5"/>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25"/>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25"/>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5"/>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5"/>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5"/>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5"/>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5"/>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6" name="Google Shape;6156;p25"/>
          <p:cNvGrpSpPr/>
          <p:nvPr/>
        </p:nvGrpSpPr>
        <p:grpSpPr>
          <a:xfrm>
            <a:off x="-1791528" y="3395825"/>
            <a:ext cx="3656120" cy="3278312"/>
            <a:chOff x="-1791528" y="3395825"/>
            <a:chExt cx="3656120" cy="3278312"/>
          </a:xfrm>
        </p:grpSpPr>
        <p:sp>
          <p:nvSpPr>
            <p:cNvPr id="6157" name="Google Shape;6157;p25"/>
            <p:cNvSpPr/>
            <p:nvPr/>
          </p:nvSpPr>
          <p:spPr>
            <a:xfrm rot="2516713">
              <a:off x="-1138063"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8" name="Google Shape;6158;p25"/>
            <p:cNvGrpSpPr/>
            <p:nvPr/>
          </p:nvGrpSpPr>
          <p:grpSpPr>
            <a:xfrm flipH="1">
              <a:off x="-1258492" y="3905533"/>
              <a:ext cx="2249295" cy="1871037"/>
              <a:chOff x="-4079175" y="203483"/>
              <a:chExt cx="2441701" cy="2031087"/>
            </a:xfrm>
          </p:grpSpPr>
          <p:sp>
            <p:nvSpPr>
              <p:cNvPr id="6159" name="Google Shape;6159;p25"/>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25"/>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5"/>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5"/>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5"/>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5"/>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5"/>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5"/>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5"/>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5"/>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5"/>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5"/>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5"/>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25"/>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25"/>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5"/>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5"/>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5"/>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5"/>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5"/>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5"/>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5"/>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25"/>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25"/>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25"/>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5"/>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5"/>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5"/>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5"/>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5"/>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5"/>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5"/>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5"/>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5"/>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5"/>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5"/>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25"/>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25"/>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5"/>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5"/>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5"/>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5"/>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5"/>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5"/>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5"/>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25"/>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25"/>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25"/>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5"/>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5"/>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5"/>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5"/>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5"/>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5"/>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5"/>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5"/>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5"/>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5"/>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5"/>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5"/>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5"/>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5"/>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5"/>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25"/>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5"/>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5"/>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25"/>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25"/>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5"/>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5"/>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5"/>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5"/>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5"/>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5"/>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5"/>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5"/>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5"/>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5"/>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5"/>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5"/>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5"/>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5"/>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5"/>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5"/>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5"/>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5"/>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5"/>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5"/>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5"/>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5"/>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5"/>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5"/>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5"/>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5"/>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5"/>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5"/>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25"/>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5"/>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5"/>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5"/>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5"/>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5"/>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5"/>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25"/>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25"/>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25"/>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5"/>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5"/>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5"/>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5"/>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5"/>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5"/>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5"/>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5"/>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5"/>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25"/>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25"/>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5"/>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5"/>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5"/>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5"/>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5"/>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5"/>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5"/>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5"/>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5"/>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25"/>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25"/>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5"/>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5"/>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5"/>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5"/>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5"/>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5"/>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5"/>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5"/>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5"/>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25"/>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25"/>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5"/>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5"/>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5"/>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5"/>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5"/>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5"/>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5"/>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5"/>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5"/>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25"/>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25"/>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5"/>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5"/>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5"/>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5"/>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5"/>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5"/>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5"/>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5"/>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5"/>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25"/>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25"/>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25"/>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5"/>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5"/>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5"/>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5"/>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5"/>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5"/>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5"/>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5"/>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5"/>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5"/>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5"/>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5"/>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5"/>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5"/>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5"/>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25"/>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5"/>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5"/>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25"/>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25"/>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5"/>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5"/>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5"/>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5"/>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5"/>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25"/>
            <p:cNvGrpSpPr/>
            <p:nvPr/>
          </p:nvGrpSpPr>
          <p:grpSpPr>
            <a:xfrm rot="-137075">
              <a:off x="-1762170" y="4506990"/>
              <a:ext cx="2989724" cy="1532564"/>
              <a:chOff x="-5437800" y="1555000"/>
              <a:chExt cx="4365552" cy="2237828"/>
            </a:xfrm>
          </p:grpSpPr>
          <p:sp>
            <p:nvSpPr>
              <p:cNvPr id="6347" name="Google Shape;6347;p25"/>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5"/>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5"/>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5"/>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5"/>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5"/>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5"/>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5"/>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5"/>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5"/>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5"/>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5"/>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5"/>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5"/>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5"/>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5"/>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5"/>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5"/>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5"/>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5"/>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5"/>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5"/>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25"/>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5"/>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5"/>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5"/>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5"/>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5"/>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5"/>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25"/>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25"/>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25"/>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5"/>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5"/>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5"/>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5"/>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5"/>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5"/>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5"/>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5"/>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5"/>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5"/>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5"/>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5"/>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5"/>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5"/>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5"/>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25"/>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5"/>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5"/>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25"/>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25"/>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5"/>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5"/>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5"/>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5"/>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5"/>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5"/>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5"/>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5"/>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5"/>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5"/>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5"/>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5"/>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5"/>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5"/>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5"/>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5"/>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5"/>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5"/>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5"/>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5"/>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5"/>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5"/>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5"/>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5"/>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5"/>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5"/>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5"/>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5"/>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25"/>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5"/>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5"/>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5"/>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31" name="Google Shape;6431;p25"/>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6432" name="Google Shape;6432;p25"/>
          <p:cNvSpPr txBox="1"/>
          <p:nvPr>
            <p:ph hasCustomPrompt="1" idx="2" type="title"/>
          </p:nvPr>
        </p:nvSpPr>
        <p:spPr>
          <a:xfrm>
            <a:off x="1737334" y="2030093"/>
            <a:ext cx="825000" cy="501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24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6433" name="Google Shape;6433;p25"/>
          <p:cNvSpPr txBox="1"/>
          <p:nvPr>
            <p:ph idx="1" type="subTitle"/>
          </p:nvPr>
        </p:nvSpPr>
        <p:spPr>
          <a:xfrm>
            <a:off x="1028734" y="3356050"/>
            <a:ext cx="2242200" cy="78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434" name="Google Shape;6434;p25"/>
          <p:cNvSpPr txBox="1"/>
          <p:nvPr>
            <p:ph idx="3" type="subTitle"/>
          </p:nvPr>
        </p:nvSpPr>
        <p:spPr>
          <a:xfrm>
            <a:off x="1028734" y="3023650"/>
            <a:ext cx="22422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435" name="Google Shape;6435;p25"/>
          <p:cNvSpPr txBox="1"/>
          <p:nvPr>
            <p:ph idx="4" type="subTitle"/>
          </p:nvPr>
        </p:nvSpPr>
        <p:spPr>
          <a:xfrm>
            <a:off x="3450900" y="3356050"/>
            <a:ext cx="2242200" cy="78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436" name="Google Shape;6436;p25"/>
          <p:cNvSpPr txBox="1"/>
          <p:nvPr>
            <p:ph idx="5" type="subTitle"/>
          </p:nvPr>
        </p:nvSpPr>
        <p:spPr>
          <a:xfrm>
            <a:off x="3450900" y="3023650"/>
            <a:ext cx="22422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437" name="Google Shape;6437;p25"/>
          <p:cNvSpPr txBox="1"/>
          <p:nvPr>
            <p:ph idx="6" type="subTitle"/>
          </p:nvPr>
        </p:nvSpPr>
        <p:spPr>
          <a:xfrm>
            <a:off x="5873066" y="3356050"/>
            <a:ext cx="2242200" cy="78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438" name="Google Shape;6438;p25"/>
          <p:cNvSpPr txBox="1"/>
          <p:nvPr>
            <p:ph idx="7" type="subTitle"/>
          </p:nvPr>
        </p:nvSpPr>
        <p:spPr>
          <a:xfrm>
            <a:off x="5873066" y="3023650"/>
            <a:ext cx="22422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Bayon"/>
                <a:ea typeface="Bayon"/>
                <a:cs typeface="Bayon"/>
                <a:sym typeface="Bayon"/>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439" name="Google Shape;6439;p25"/>
          <p:cNvSpPr txBox="1"/>
          <p:nvPr>
            <p:ph hasCustomPrompt="1" idx="8" type="title"/>
          </p:nvPr>
        </p:nvSpPr>
        <p:spPr>
          <a:xfrm>
            <a:off x="4159500" y="2030093"/>
            <a:ext cx="825000" cy="501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24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6440" name="Google Shape;6440;p25"/>
          <p:cNvSpPr txBox="1"/>
          <p:nvPr>
            <p:ph hasCustomPrompt="1" idx="9" type="title"/>
          </p:nvPr>
        </p:nvSpPr>
        <p:spPr>
          <a:xfrm>
            <a:off x="6581666" y="2030093"/>
            <a:ext cx="825000" cy="501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24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6441" name="Shape 6441"/>
        <p:cNvGrpSpPr/>
        <p:nvPr/>
      </p:nvGrpSpPr>
      <p:grpSpPr>
        <a:xfrm>
          <a:off x="0" y="0"/>
          <a:ext cx="0" cy="0"/>
          <a:chOff x="0" y="0"/>
          <a:chExt cx="0" cy="0"/>
        </a:xfrm>
      </p:grpSpPr>
      <p:sp>
        <p:nvSpPr>
          <p:cNvPr id="6442" name="Google Shape;6442;p26"/>
          <p:cNvSpPr/>
          <p:nvPr/>
        </p:nvSpPr>
        <p:spPr>
          <a:xfrm rot="-934799">
            <a:off x="-1130205" y="-2624493"/>
            <a:ext cx="9981438" cy="510128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3" name="Google Shape;6443;p26"/>
          <p:cNvGrpSpPr/>
          <p:nvPr/>
        </p:nvGrpSpPr>
        <p:grpSpPr>
          <a:xfrm>
            <a:off x="-1803460" y="-966881"/>
            <a:ext cx="3580437" cy="2567111"/>
            <a:chOff x="-1803460" y="-966881"/>
            <a:chExt cx="3580437" cy="2567111"/>
          </a:xfrm>
        </p:grpSpPr>
        <p:grpSp>
          <p:nvGrpSpPr>
            <p:cNvPr id="6444" name="Google Shape;6444;p26"/>
            <p:cNvGrpSpPr/>
            <p:nvPr/>
          </p:nvGrpSpPr>
          <p:grpSpPr>
            <a:xfrm rot="10318208">
              <a:off x="-1700286" y="-739621"/>
              <a:ext cx="3374089" cy="1714014"/>
              <a:chOff x="-6252975" y="-3562350"/>
              <a:chExt cx="3937546" cy="2000246"/>
            </a:xfrm>
          </p:grpSpPr>
          <p:sp>
            <p:nvSpPr>
              <p:cNvPr id="6445" name="Google Shape;6445;p26"/>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26"/>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6"/>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6"/>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6"/>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6"/>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6"/>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6"/>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6"/>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6"/>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6"/>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26"/>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26"/>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6"/>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6"/>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6"/>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26"/>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26"/>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6"/>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6"/>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6"/>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6"/>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6"/>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6"/>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6"/>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6"/>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26"/>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26"/>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6"/>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6"/>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6"/>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6"/>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6"/>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6"/>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6"/>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6"/>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26"/>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26"/>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6"/>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6"/>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6"/>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6"/>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6"/>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6"/>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6"/>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6"/>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6"/>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26"/>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26"/>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26"/>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26"/>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6"/>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6"/>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6"/>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6"/>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6"/>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6"/>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6"/>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6"/>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6"/>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26"/>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26"/>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6"/>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6"/>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6"/>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6"/>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6"/>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6"/>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6"/>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6"/>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6"/>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26"/>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26"/>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6"/>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6"/>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6"/>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6"/>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6"/>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6"/>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6"/>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6"/>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6"/>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26"/>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26"/>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6"/>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6"/>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6"/>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6"/>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6"/>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6"/>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6"/>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6"/>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6"/>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26"/>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26"/>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6"/>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6"/>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6"/>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6"/>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6"/>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6"/>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6"/>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6"/>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6"/>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26"/>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26"/>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26"/>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6"/>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6"/>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6"/>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6"/>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6"/>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6"/>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6"/>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6"/>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6"/>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6"/>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6"/>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26"/>
            <p:cNvGrpSpPr/>
            <p:nvPr/>
          </p:nvGrpSpPr>
          <p:grpSpPr>
            <a:xfrm rot="10800000">
              <a:off x="-496333" y="659044"/>
              <a:ext cx="1068363" cy="941186"/>
              <a:chOff x="-1080450" y="-1803125"/>
              <a:chExt cx="824100" cy="726000"/>
            </a:xfrm>
          </p:grpSpPr>
          <p:sp>
            <p:nvSpPr>
              <p:cNvPr id="6564" name="Google Shape;6564;p26"/>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6"/>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6"/>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6"/>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6"/>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6"/>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6"/>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6"/>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26"/>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26"/>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26"/>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75" name="Google Shape;6575;p26"/>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191919"/>
              </a:buClr>
              <a:buSzPts val="5200"/>
              <a:buNone/>
              <a:defRPr sz="4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grpSp>
        <p:nvGrpSpPr>
          <p:cNvPr id="6576" name="Google Shape;6576;p26"/>
          <p:cNvGrpSpPr/>
          <p:nvPr/>
        </p:nvGrpSpPr>
        <p:grpSpPr>
          <a:xfrm>
            <a:off x="7214563" y="3472025"/>
            <a:ext cx="3765198" cy="3278312"/>
            <a:chOff x="7138363" y="3395825"/>
            <a:chExt cx="3765198" cy="3278312"/>
          </a:xfrm>
        </p:grpSpPr>
        <p:sp>
          <p:nvSpPr>
            <p:cNvPr id="6577" name="Google Shape;6577;p26"/>
            <p:cNvSpPr/>
            <p:nvPr/>
          </p:nvSpPr>
          <p:spPr>
            <a:xfrm flipH="1" rot="-2516713">
              <a:off x="7464895"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8" name="Google Shape;6578;p26"/>
            <p:cNvGrpSpPr/>
            <p:nvPr/>
          </p:nvGrpSpPr>
          <p:grpSpPr>
            <a:xfrm flipH="1">
              <a:off x="8128898" y="4088162"/>
              <a:ext cx="1904802" cy="1336486"/>
              <a:chOff x="-5766425" y="1895825"/>
              <a:chExt cx="3859780" cy="2708179"/>
            </a:xfrm>
          </p:grpSpPr>
          <p:sp>
            <p:nvSpPr>
              <p:cNvPr id="6579" name="Google Shape;6579;p26"/>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6"/>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6"/>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6"/>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6"/>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6"/>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6"/>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26"/>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26"/>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6"/>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6"/>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6"/>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6"/>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6"/>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6"/>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6"/>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26"/>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26"/>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26"/>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6"/>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6"/>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6"/>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6"/>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6"/>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6"/>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6"/>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6"/>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6"/>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6"/>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26"/>
            <p:cNvGrpSpPr/>
            <p:nvPr/>
          </p:nvGrpSpPr>
          <p:grpSpPr>
            <a:xfrm flipH="1" rot="-126021">
              <a:off x="7886688" y="4304369"/>
              <a:ext cx="2989792" cy="1532599"/>
              <a:chOff x="-5437800" y="1555000"/>
              <a:chExt cx="4365552" cy="2237828"/>
            </a:xfrm>
          </p:grpSpPr>
          <p:sp>
            <p:nvSpPr>
              <p:cNvPr id="6609" name="Google Shape;6609;p26"/>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26"/>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6"/>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6"/>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6"/>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6"/>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6"/>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6"/>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6"/>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26"/>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26"/>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26"/>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6"/>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6"/>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6"/>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6"/>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6"/>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6"/>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6"/>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6"/>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2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2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2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2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2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6"/>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6"/>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6"/>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6"/>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6"/>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6"/>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6"/>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6"/>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6"/>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6"/>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6"/>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6"/>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6"/>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6"/>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26"/>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6"/>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6"/>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26"/>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26"/>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6"/>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6"/>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6"/>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6"/>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6"/>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6"/>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6"/>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6"/>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6"/>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6"/>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6"/>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6"/>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6"/>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6"/>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6"/>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2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6693" name="Shape 6693"/>
        <p:cNvGrpSpPr/>
        <p:nvPr/>
      </p:nvGrpSpPr>
      <p:grpSpPr>
        <a:xfrm>
          <a:off x="0" y="0"/>
          <a:ext cx="0" cy="0"/>
          <a:chOff x="0" y="0"/>
          <a:chExt cx="0" cy="0"/>
        </a:xfrm>
      </p:grpSpPr>
      <p:grpSp>
        <p:nvGrpSpPr>
          <p:cNvPr id="6694" name="Google Shape;6694;p27"/>
          <p:cNvGrpSpPr/>
          <p:nvPr/>
        </p:nvGrpSpPr>
        <p:grpSpPr>
          <a:xfrm>
            <a:off x="7044900" y="2519600"/>
            <a:ext cx="247225" cy="382700"/>
            <a:chOff x="1323975" y="2019300"/>
            <a:chExt cx="247225" cy="382700"/>
          </a:xfrm>
        </p:grpSpPr>
        <p:sp>
          <p:nvSpPr>
            <p:cNvPr id="6695" name="Google Shape;6695;p27"/>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7"/>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7"/>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27"/>
          <p:cNvGrpSpPr/>
          <p:nvPr/>
        </p:nvGrpSpPr>
        <p:grpSpPr>
          <a:xfrm>
            <a:off x="2215175" y="2925575"/>
            <a:ext cx="168025" cy="154100"/>
            <a:chOff x="1403175" y="2247900"/>
            <a:chExt cx="168025" cy="154100"/>
          </a:xfrm>
        </p:grpSpPr>
        <p:sp>
          <p:nvSpPr>
            <p:cNvPr id="6699" name="Google Shape;6699;p27"/>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27"/>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1" name="Google Shape;6701;p27"/>
          <p:cNvSpPr/>
          <p:nvPr/>
        </p:nvSpPr>
        <p:spPr>
          <a:xfrm flipH="1">
            <a:off x="-397399" y="-1377939"/>
            <a:ext cx="10595967" cy="5415358"/>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2" name="Google Shape;6702;p27"/>
          <p:cNvGrpSpPr/>
          <p:nvPr/>
        </p:nvGrpSpPr>
        <p:grpSpPr>
          <a:xfrm>
            <a:off x="-3450362" y="2154237"/>
            <a:ext cx="6854166" cy="5717018"/>
            <a:chOff x="-3450362" y="2154237"/>
            <a:chExt cx="6854166" cy="5717018"/>
          </a:xfrm>
        </p:grpSpPr>
        <p:sp>
          <p:nvSpPr>
            <p:cNvPr id="6703" name="Google Shape;6703;p27"/>
            <p:cNvSpPr/>
            <p:nvPr/>
          </p:nvSpPr>
          <p:spPr>
            <a:xfrm rot="3078021">
              <a:off x="-1655264" y="3299073"/>
              <a:ext cx="4579782" cy="3427345"/>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4" name="Google Shape;6704;p27"/>
            <p:cNvGrpSpPr/>
            <p:nvPr/>
          </p:nvGrpSpPr>
          <p:grpSpPr>
            <a:xfrm rot="125930">
              <a:off x="-3404076" y="3264009"/>
              <a:ext cx="5113746" cy="2621360"/>
              <a:chOff x="-5437800" y="1555000"/>
              <a:chExt cx="4365552" cy="2237828"/>
            </a:xfrm>
          </p:grpSpPr>
          <p:sp>
            <p:nvSpPr>
              <p:cNvPr id="6705" name="Google Shape;6705;p27"/>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7"/>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7"/>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7"/>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7"/>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7"/>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27"/>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27"/>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7"/>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7"/>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7"/>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7"/>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7"/>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7"/>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7"/>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7"/>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7"/>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27"/>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27"/>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7"/>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2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2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7"/>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7"/>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7"/>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27"/>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27"/>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27"/>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7"/>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7"/>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7"/>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7"/>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7"/>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7"/>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7"/>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7"/>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27"/>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27"/>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27"/>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7"/>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7"/>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7"/>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7"/>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7"/>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7"/>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7"/>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7"/>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7"/>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7"/>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7"/>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7"/>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7"/>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27"/>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2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2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7"/>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7"/>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7"/>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27"/>
            <p:cNvGrpSpPr/>
            <p:nvPr/>
          </p:nvGrpSpPr>
          <p:grpSpPr>
            <a:xfrm rot="739893">
              <a:off x="-125248" y="3775531"/>
              <a:ext cx="1809392" cy="867894"/>
              <a:chOff x="3129025" y="-1733128"/>
              <a:chExt cx="2885953" cy="1384277"/>
            </a:xfrm>
          </p:grpSpPr>
          <p:sp>
            <p:nvSpPr>
              <p:cNvPr id="6790" name="Google Shape;6790;p27"/>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7"/>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7"/>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7"/>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7"/>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7"/>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7"/>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7"/>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7"/>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7"/>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7"/>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7"/>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7"/>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7"/>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7"/>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7"/>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27"/>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27"/>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7"/>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7"/>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7"/>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7"/>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7"/>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27"/>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27"/>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27"/>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7"/>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7"/>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7"/>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7"/>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7"/>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7"/>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7"/>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7"/>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7"/>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7"/>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7"/>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7"/>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7"/>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7"/>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7"/>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27"/>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7"/>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7"/>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27"/>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27"/>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27"/>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27"/>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7"/>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7"/>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7"/>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7"/>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7"/>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7"/>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7"/>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7"/>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7"/>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7"/>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7"/>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7"/>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7"/>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7"/>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7"/>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7"/>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7"/>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7"/>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7"/>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7"/>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7"/>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7"/>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7"/>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7"/>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7"/>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7"/>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27"/>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7"/>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7"/>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7"/>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7"/>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7"/>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7"/>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27"/>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27"/>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7"/>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7"/>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7"/>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7"/>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7"/>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7"/>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7"/>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7"/>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7"/>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27"/>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27"/>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7"/>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7"/>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7"/>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7"/>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7"/>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7"/>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7"/>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7"/>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7"/>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27"/>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27"/>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27"/>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27"/>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7"/>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7"/>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27"/>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27"/>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7"/>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7"/>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27"/>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27"/>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27"/>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27"/>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7"/>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7"/>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7"/>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7"/>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7"/>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7"/>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7"/>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7"/>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7"/>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27"/>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27"/>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7"/>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7"/>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7"/>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7"/>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7"/>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7"/>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7"/>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7"/>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7"/>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27"/>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27"/>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7"/>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7"/>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7"/>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7"/>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7"/>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7"/>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7"/>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7"/>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7"/>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27"/>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27"/>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7"/>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7"/>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7"/>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7"/>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7"/>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7"/>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7"/>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7"/>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7"/>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27"/>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27"/>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7"/>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7"/>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7"/>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7"/>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7"/>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7"/>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7"/>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7"/>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7"/>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27"/>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27"/>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27"/>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7"/>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7"/>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7"/>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7"/>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7" name="Google Shape;6967;p27"/>
          <p:cNvGrpSpPr/>
          <p:nvPr/>
        </p:nvGrpSpPr>
        <p:grpSpPr>
          <a:xfrm rot="10800000">
            <a:off x="2390418" y="585775"/>
            <a:ext cx="247225" cy="382700"/>
            <a:chOff x="1323975" y="2019300"/>
            <a:chExt cx="247225" cy="382700"/>
          </a:xfrm>
        </p:grpSpPr>
        <p:sp>
          <p:nvSpPr>
            <p:cNvPr id="6968" name="Google Shape;6968;p27"/>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7"/>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7"/>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27"/>
          <p:cNvGrpSpPr/>
          <p:nvPr/>
        </p:nvGrpSpPr>
        <p:grpSpPr>
          <a:xfrm>
            <a:off x="-1931560" y="-1438851"/>
            <a:ext cx="4686297" cy="3702882"/>
            <a:chOff x="-1931560" y="-1438851"/>
            <a:chExt cx="4686297" cy="3702882"/>
          </a:xfrm>
        </p:grpSpPr>
        <p:sp>
          <p:nvSpPr>
            <p:cNvPr id="6972" name="Google Shape;6972;p27"/>
            <p:cNvSpPr/>
            <p:nvPr/>
          </p:nvSpPr>
          <p:spPr>
            <a:xfrm flipH="1" rot="8283300">
              <a:off x="-636779" y="-718458"/>
              <a:ext cx="3022700" cy="2262095"/>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3" name="Google Shape;6973;p27"/>
            <p:cNvGrpSpPr/>
            <p:nvPr/>
          </p:nvGrpSpPr>
          <p:grpSpPr>
            <a:xfrm rot="10800000">
              <a:off x="-447180" y="-228137"/>
              <a:ext cx="2073004" cy="1724393"/>
              <a:chOff x="-4079175" y="203483"/>
              <a:chExt cx="2441701" cy="2031087"/>
            </a:xfrm>
          </p:grpSpPr>
          <p:sp>
            <p:nvSpPr>
              <p:cNvPr id="6974" name="Google Shape;6974;p27"/>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27"/>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7"/>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7"/>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7"/>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7"/>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7"/>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7"/>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7"/>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27"/>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27"/>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27"/>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7"/>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7"/>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7"/>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7"/>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7"/>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7"/>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7"/>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7"/>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7"/>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27"/>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27"/>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27"/>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27"/>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7"/>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7"/>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7"/>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7"/>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7"/>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27"/>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27"/>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27"/>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27"/>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27"/>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7"/>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7"/>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7"/>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7"/>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7"/>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7"/>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7"/>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7"/>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7"/>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7"/>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7"/>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27"/>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27"/>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7"/>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7"/>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7"/>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7"/>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7"/>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7"/>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7"/>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27"/>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27"/>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27"/>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7"/>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7"/>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7"/>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7"/>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7"/>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7"/>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7"/>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7"/>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7"/>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7"/>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7"/>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27"/>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27"/>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7"/>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7"/>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7"/>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7"/>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7"/>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7"/>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7"/>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27"/>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27"/>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27"/>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7"/>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7"/>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7"/>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7"/>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7"/>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7"/>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7"/>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7"/>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7"/>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7"/>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7"/>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7"/>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7"/>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7"/>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7"/>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27"/>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7"/>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7"/>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27"/>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27"/>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7"/>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7"/>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7"/>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7"/>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7"/>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7"/>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7"/>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7"/>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7"/>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7"/>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7"/>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7"/>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27"/>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7"/>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7"/>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7"/>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7"/>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7"/>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7"/>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7"/>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7"/>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7"/>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7"/>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7"/>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7"/>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7"/>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7"/>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7"/>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27"/>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7"/>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7"/>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7"/>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7"/>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7"/>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7"/>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27"/>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27"/>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27"/>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7"/>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7"/>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7"/>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7"/>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7"/>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7"/>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7"/>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7"/>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7"/>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27"/>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27"/>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7"/>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7"/>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7"/>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7"/>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7"/>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7"/>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7"/>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7"/>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7"/>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27"/>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27"/>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7"/>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7"/>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7"/>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7"/>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7"/>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7"/>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7"/>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7"/>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7"/>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27"/>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27"/>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7"/>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7"/>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7"/>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7"/>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7"/>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7"/>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7"/>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7"/>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7"/>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27"/>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27"/>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7"/>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7"/>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7"/>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7"/>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27"/>
            <p:cNvGrpSpPr/>
            <p:nvPr/>
          </p:nvGrpSpPr>
          <p:grpSpPr>
            <a:xfrm flipH="1" rot="10657506">
              <a:off x="-1896021" y="-574455"/>
              <a:ext cx="3487142" cy="1787546"/>
              <a:chOff x="-5437800" y="1555000"/>
              <a:chExt cx="4365552" cy="2237828"/>
            </a:xfrm>
          </p:grpSpPr>
          <p:sp>
            <p:nvSpPr>
              <p:cNvPr id="7162" name="Google Shape;7162;p27"/>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7"/>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7"/>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7"/>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27"/>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27"/>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27"/>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7"/>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7"/>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7"/>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7"/>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7"/>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7"/>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7"/>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7"/>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7"/>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7"/>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7"/>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7"/>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7"/>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2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2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2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7"/>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7"/>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7"/>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7"/>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7"/>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7"/>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7"/>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7"/>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7"/>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7"/>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7"/>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7"/>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7"/>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7"/>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7"/>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7"/>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7"/>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7"/>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7"/>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27"/>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7"/>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7"/>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27"/>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7"/>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7"/>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2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27"/>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27"/>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7"/>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7"/>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7"/>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7"/>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7"/>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7"/>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7"/>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2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2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6" name="Google Shape;7246;p27"/>
          <p:cNvGrpSpPr/>
          <p:nvPr/>
        </p:nvGrpSpPr>
        <p:grpSpPr>
          <a:xfrm>
            <a:off x="6547732" y="-1039306"/>
            <a:ext cx="4121896" cy="2639536"/>
            <a:chOff x="6547732" y="-1039306"/>
            <a:chExt cx="4121896" cy="2639536"/>
          </a:xfrm>
        </p:grpSpPr>
        <p:grpSp>
          <p:nvGrpSpPr>
            <p:cNvPr id="7247" name="Google Shape;7247;p27"/>
            <p:cNvGrpSpPr/>
            <p:nvPr/>
          </p:nvGrpSpPr>
          <p:grpSpPr>
            <a:xfrm flipH="1" rot="-10447377">
              <a:off x="6639796" y="-842960"/>
              <a:ext cx="3937768" cy="2000359"/>
              <a:chOff x="-6252975" y="-3562350"/>
              <a:chExt cx="3937546" cy="2000246"/>
            </a:xfrm>
          </p:grpSpPr>
          <p:sp>
            <p:nvSpPr>
              <p:cNvPr id="7248" name="Google Shape;7248;p27"/>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27"/>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7"/>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7"/>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7"/>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7"/>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7"/>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7"/>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7"/>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7"/>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7"/>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7"/>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7"/>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7"/>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7"/>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7"/>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7"/>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7"/>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7"/>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7"/>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7"/>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7"/>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7"/>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7"/>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7"/>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7"/>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7"/>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27"/>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27"/>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27"/>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7"/>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7"/>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7"/>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7"/>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27"/>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27"/>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7"/>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7"/>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7"/>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7"/>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7"/>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7"/>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7"/>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7"/>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7"/>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27"/>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27"/>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7"/>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7"/>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7"/>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7"/>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7"/>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7"/>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7"/>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27"/>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27"/>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27"/>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27"/>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7"/>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7"/>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7"/>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7"/>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7"/>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7"/>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7"/>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7"/>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27"/>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7"/>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7"/>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7"/>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7"/>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7"/>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7"/>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7"/>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27"/>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27"/>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7"/>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7"/>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7"/>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7"/>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7"/>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7"/>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7"/>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7"/>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27"/>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27"/>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7"/>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27"/>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27"/>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7"/>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27"/>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27"/>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7"/>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7"/>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27"/>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27"/>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7"/>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7"/>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7"/>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7"/>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27"/>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7"/>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7"/>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27"/>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27"/>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27"/>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7"/>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7"/>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7"/>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7"/>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7"/>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7"/>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7"/>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7"/>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7"/>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27"/>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27"/>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27"/>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27"/>
            <p:cNvGrpSpPr/>
            <p:nvPr/>
          </p:nvGrpSpPr>
          <p:grpSpPr>
            <a:xfrm flipH="1" rot="10800000">
              <a:off x="8218878" y="659044"/>
              <a:ext cx="1068363" cy="941186"/>
              <a:chOff x="-1080450" y="-1803125"/>
              <a:chExt cx="824100" cy="726000"/>
            </a:xfrm>
          </p:grpSpPr>
          <p:sp>
            <p:nvSpPr>
              <p:cNvPr id="7367" name="Google Shape;7367;p27"/>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7"/>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7"/>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7"/>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7"/>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7"/>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7"/>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7"/>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7"/>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27"/>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27"/>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78" name="Google Shape;7378;p27"/>
          <p:cNvSpPr txBox="1"/>
          <p:nvPr>
            <p:ph type="ctrTitle"/>
          </p:nvPr>
        </p:nvSpPr>
        <p:spPr>
          <a:xfrm>
            <a:off x="2867100" y="658550"/>
            <a:ext cx="3409800" cy="9492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Clr>
                <a:srgbClr val="191919"/>
              </a:buClr>
              <a:buSzPts val="5200"/>
              <a:buNone/>
              <a:defRPr sz="60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7379" name="Google Shape;7379;p27"/>
          <p:cNvSpPr txBox="1"/>
          <p:nvPr>
            <p:ph idx="1" type="subTitle"/>
          </p:nvPr>
        </p:nvSpPr>
        <p:spPr>
          <a:xfrm>
            <a:off x="2867175" y="1531775"/>
            <a:ext cx="3409800" cy="116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7380" name="Google Shape;7380;p27"/>
          <p:cNvSpPr txBox="1"/>
          <p:nvPr/>
        </p:nvSpPr>
        <p:spPr>
          <a:xfrm>
            <a:off x="2099100" y="3625438"/>
            <a:ext cx="4945800" cy="556200"/>
          </a:xfrm>
          <a:prstGeom prst="rect">
            <a:avLst/>
          </a:prstGeom>
          <a:noFill/>
          <a:ln>
            <a:noFill/>
          </a:ln>
        </p:spPr>
        <p:txBody>
          <a:bodyPr anchorCtr="0" anchor="b"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DM Sans"/>
                <a:ea typeface="DM Sans"/>
                <a:cs typeface="DM Sans"/>
                <a:sym typeface="DM Sans"/>
              </a:rPr>
              <a:t>CREDITS: This presentation template was created by </a:t>
            </a:r>
            <a:r>
              <a:rPr b="1" lang="en" sz="1200" u="sng">
                <a:solidFill>
                  <a:schemeClr val="dk1"/>
                </a:solidFill>
                <a:latin typeface="DM Sans"/>
                <a:ea typeface="DM Sans"/>
                <a:cs typeface="DM Sans"/>
                <a:sym typeface="DM Sans"/>
                <a:hlinkClick r:id="rId2">
                  <a:extLst>
                    <a:ext uri="{A12FA001-AC4F-418D-AE19-62706E023703}">
                      <ahyp:hlinkClr val="tx"/>
                    </a:ext>
                  </a:extLst>
                </a:hlinkClick>
              </a:rPr>
              <a:t>Slidesgo</a:t>
            </a:r>
            <a:r>
              <a:rPr lang="en" sz="1200">
                <a:solidFill>
                  <a:schemeClr val="dk1"/>
                </a:solidFill>
                <a:latin typeface="DM Sans"/>
                <a:ea typeface="DM Sans"/>
                <a:cs typeface="DM Sans"/>
                <a:sym typeface="DM Sans"/>
              </a:rPr>
              <a:t>, and includes icons by </a:t>
            </a:r>
            <a:r>
              <a:rPr b="1" lang="en" sz="1200" u="sng">
                <a:solidFill>
                  <a:schemeClr val="dk1"/>
                </a:solidFill>
                <a:latin typeface="DM Sans"/>
                <a:ea typeface="DM Sans"/>
                <a:cs typeface="DM Sans"/>
                <a:sym typeface="DM Sans"/>
                <a:hlinkClick r:id="rId3">
                  <a:extLst>
                    <a:ext uri="{A12FA001-AC4F-418D-AE19-62706E023703}">
                      <ahyp:hlinkClr val="tx"/>
                    </a:ext>
                  </a:extLst>
                </a:hlinkClick>
              </a:rPr>
              <a:t>Flaticon</a:t>
            </a:r>
            <a:r>
              <a:rPr lang="en" sz="1200">
                <a:solidFill>
                  <a:schemeClr val="dk1"/>
                </a:solidFill>
                <a:latin typeface="DM Sans"/>
                <a:ea typeface="DM Sans"/>
                <a:cs typeface="DM Sans"/>
                <a:sym typeface="DM Sans"/>
              </a:rPr>
              <a:t>, and infographics &amp; images by </a:t>
            </a:r>
            <a:r>
              <a:rPr b="1" lang="en" sz="1200" u="sng">
                <a:solidFill>
                  <a:schemeClr val="dk1"/>
                </a:solidFill>
                <a:latin typeface="DM Sans"/>
                <a:ea typeface="DM Sans"/>
                <a:cs typeface="DM Sans"/>
                <a:sym typeface="DM Sans"/>
                <a:hlinkClick r:id="rId4">
                  <a:extLst>
                    <a:ext uri="{A12FA001-AC4F-418D-AE19-62706E023703}">
                      <ahyp:hlinkClr val="tx"/>
                    </a:ext>
                  </a:extLst>
                </a:hlinkClick>
              </a:rPr>
              <a:t>Freepik</a:t>
            </a:r>
            <a:r>
              <a:rPr lang="en" sz="1200" u="sng">
                <a:solidFill>
                  <a:schemeClr val="dk1"/>
                </a:solidFill>
                <a:latin typeface="DM Sans"/>
                <a:ea typeface="DM Sans"/>
                <a:cs typeface="DM Sans"/>
                <a:sym typeface="DM Sans"/>
              </a:rPr>
              <a:t> </a:t>
            </a:r>
            <a:endParaRPr sz="1200" u="sng">
              <a:solidFill>
                <a:schemeClr val="dk1"/>
              </a:solidFill>
              <a:latin typeface="DM Sans"/>
              <a:ea typeface="DM Sans"/>
              <a:cs typeface="DM Sans"/>
              <a:sym typeface="DM Sans"/>
            </a:endParaRPr>
          </a:p>
        </p:txBody>
      </p:sp>
      <p:grpSp>
        <p:nvGrpSpPr>
          <p:cNvPr id="7381" name="Google Shape;7381;p27"/>
          <p:cNvGrpSpPr/>
          <p:nvPr/>
        </p:nvGrpSpPr>
        <p:grpSpPr>
          <a:xfrm>
            <a:off x="6709022" y="3052925"/>
            <a:ext cx="3732320" cy="3278312"/>
            <a:chOff x="6709022" y="3052925"/>
            <a:chExt cx="3732320" cy="3278312"/>
          </a:xfrm>
        </p:grpSpPr>
        <p:sp>
          <p:nvSpPr>
            <p:cNvPr id="7382" name="Google Shape;7382;p27"/>
            <p:cNvSpPr/>
            <p:nvPr/>
          </p:nvSpPr>
          <p:spPr>
            <a:xfrm flipH="1" rot="-2516713">
              <a:off x="7035554" y="36907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3" name="Google Shape;7383;p27"/>
            <p:cNvGrpSpPr/>
            <p:nvPr/>
          </p:nvGrpSpPr>
          <p:grpSpPr>
            <a:xfrm flipH="1">
              <a:off x="7593126" y="3778690"/>
              <a:ext cx="2352536" cy="1650635"/>
              <a:chOff x="-5766425" y="1895825"/>
              <a:chExt cx="3859780" cy="2708179"/>
            </a:xfrm>
          </p:grpSpPr>
          <p:sp>
            <p:nvSpPr>
              <p:cNvPr id="7384" name="Google Shape;7384;p27"/>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7"/>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7"/>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27"/>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27"/>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7"/>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7"/>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7"/>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7"/>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27"/>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27"/>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27"/>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27"/>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7"/>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27"/>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27"/>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7"/>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7"/>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7"/>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7"/>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7"/>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7"/>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27"/>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27"/>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7"/>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27"/>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27"/>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7"/>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7"/>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27"/>
            <p:cNvGrpSpPr/>
            <p:nvPr/>
          </p:nvGrpSpPr>
          <p:grpSpPr>
            <a:xfrm flipH="1" rot="137075">
              <a:off x="7422260" y="4240290"/>
              <a:ext cx="2989724" cy="1532564"/>
              <a:chOff x="-5437800" y="1555000"/>
              <a:chExt cx="4365552" cy="2237828"/>
            </a:xfrm>
          </p:grpSpPr>
          <p:sp>
            <p:nvSpPr>
              <p:cNvPr id="7414" name="Google Shape;7414;p27"/>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7"/>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7"/>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7"/>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7"/>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7"/>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27"/>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27"/>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27"/>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7"/>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7"/>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7"/>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7"/>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7"/>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7"/>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7"/>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7"/>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7"/>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7"/>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7"/>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2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2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2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2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2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7"/>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7"/>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7"/>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7"/>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7"/>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7"/>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7"/>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27"/>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27"/>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7"/>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7"/>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7"/>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7"/>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7"/>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7"/>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7"/>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27"/>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27"/>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27"/>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7"/>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7"/>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7"/>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7"/>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7"/>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7"/>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7"/>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7"/>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7"/>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27"/>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27"/>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7"/>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7"/>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7"/>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27"/>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2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2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7498" name="Shape 7498"/>
        <p:cNvGrpSpPr/>
        <p:nvPr/>
      </p:nvGrpSpPr>
      <p:grpSpPr>
        <a:xfrm>
          <a:off x="0" y="0"/>
          <a:ext cx="0" cy="0"/>
          <a:chOff x="0" y="0"/>
          <a:chExt cx="0" cy="0"/>
        </a:xfrm>
      </p:grpSpPr>
      <p:sp>
        <p:nvSpPr>
          <p:cNvPr id="7499" name="Google Shape;7499;p28"/>
          <p:cNvSpPr/>
          <p:nvPr/>
        </p:nvSpPr>
        <p:spPr>
          <a:xfrm flipH="1" rot="1160007">
            <a:off x="227900" y="-2167309"/>
            <a:ext cx="9981457" cy="510129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0" name="Google Shape;7500;p28"/>
          <p:cNvGrpSpPr/>
          <p:nvPr/>
        </p:nvGrpSpPr>
        <p:grpSpPr>
          <a:xfrm>
            <a:off x="7235765" y="-966881"/>
            <a:ext cx="3580437" cy="2567111"/>
            <a:chOff x="7235765" y="-966881"/>
            <a:chExt cx="3580437" cy="2567111"/>
          </a:xfrm>
        </p:grpSpPr>
        <p:grpSp>
          <p:nvGrpSpPr>
            <p:cNvPr id="7501" name="Google Shape;7501;p28"/>
            <p:cNvGrpSpPr/>
            <p:nvPr/>
          </p:nvGrpSpPr>
          <p:grpSpPr>
            <a:xfrm flipH="1" rot="-10318208">
              <a:off x="7338939" y="-739621"/>
              <a:ext cx="3374089" cy="1714014"/>
              <a:chOff x="-6252975" y="-3562350"/>
              <a:chExt cx="3937546" cy="2000246"/>
            </a:xfrm>
          </p:grpSpPr>
          <p:sp>
            <p:nvSpPr>
              <p:cNvPr id="7502" name="Google Shape;7502;p28"/>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28"/>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28"/>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8"/>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8"/>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8"/>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8"/>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8"/>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8"/>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8"/>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28"/>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28"/>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28"/>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8"/>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8"/>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8"/>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8"/>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8"/>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8"/>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8"/>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8"/>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8"/>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8"/>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8"/>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8"/>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8"/>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8"/>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8"/>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28"/>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8"/>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8"/>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28"/>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28"/>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8"/>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8"/>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8"/>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8"/>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8"/>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8"/>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8"/>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8"/>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8"/>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8"/>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8"/>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8"/>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8"/>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8"/>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8"/>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8"/>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8"/>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8"/>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8"/>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8"/>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8"/>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8"/>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8"/>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8"/>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8"/>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8"/>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8"/>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8"/>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28"/>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8"/>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8"/>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8"/>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8"/>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8"/>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8"/>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28"/>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28"/>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28"/>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8"/>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8"/>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8"/>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8"/>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8"/>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8"/>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8"/>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8"/>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8"/>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28"/>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28"/>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8"/>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8"/>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8"/>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8"/>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8"/>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8"/>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8"/>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8"/>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8"/>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28"/>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28"/>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8"/>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8"/>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8"/>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8"/>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8"/>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8"/>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8"/>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8"/>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8"/>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28"/>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28"/>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8"/>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8"/>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8"/>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8"/>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8"/>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8"/>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8"/>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8"/>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8"/>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28"/>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28"/>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8"/>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8"/>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8"/>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28"/>
            <p:cNvGrpSpPr/>
            <p:nvPr/>
          </p:nvGrpSpPr>
          <p:grpSpPr>
            <a:xfrm flipH="1" rot="10800000">
              <a:off x="8440712" y="659044"/>
              <a:ext cx="1068363" cy="941186"/>
              <a:chOff x="-1080450" y="-1803125"/>
              <a:chExt cx="824100" cy="726000"/>
            </a:xfrm>
          </p:grpSpPr>
          <p:sp>
            <p:nvSpPr>
              <p:cNvPr id="7621" name="Google Shape;7621;p28"/>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8"/>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8"/>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8"/>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8"/>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28"/>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28"/>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28"/>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8"/>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8"/>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8"/>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2" name="Google Shape;7632;p28"/>
          <p:cNvGrpSpPr/>
          <p:nvPr/>
        </p:nvGrpSpPr>
        <p:grpSpPr>
          <a:xfrm>
            <a:off x="-1791528" y="3395825"/>
            <a:ext cx="3656120" cy="3278312"/>
            <a:chOff x="-1791528" y="3395825"/>
            <a:chExt cx="3656120" cy="3278312"/>
          </a:xfrm>
        </p:grpSpPr>
        <p:sp>
          <p:nvSpPr>
            <p:cNvPr id="7633" name="Google Shape;7633;p28"/>
            <p:cNvSpPr/>
            <p:nvPr/>
          </p:nvSpPr>
          <p:spPr>
            <a:xfrm rot="2516713">
              <a:off x="-1138063" y="403361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4" name="Google Shape;7634;p28"/>
            <p:cNvGrpSpPr/>
            <p:nvPr/>
          </p:nvGrpSpPr>
          <p:grpSpPr>
            <a:xfrm flipH="1">
              <a:off x="-1258492" y="3905533"/>
              <a:ext cx="2249295" cy="1871037"/>
              <a:chOff x="-4079175" y="203483"/>
              <a:chExt cx="2441701" cy="2031087"/>
            </a:xfrm>
          </p:grpSpPr>
          <p:sp>
            <p:nvSpPr>
              <p:cNvPr id="7635" name="Google Shape;7635;p28"/>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8"/>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8"/>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8"/>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8"/>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8"/>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8"/>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8"/>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8"/>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28"/>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8"/>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8"/>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28"/>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28"/>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8"/>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8"/>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8"/>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8"/>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8"/>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8"/>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8"/>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8"/>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8"/>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8"/>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8"/>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8"/>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8"/>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8"/>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8"/>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8"/>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8"/>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8"/>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8"/>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8"/>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8"/>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8"/>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8"/>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8"/>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8"/>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8"/>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8"/>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8"/>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28"/>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8"/>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8"/>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8"/>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8"/>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8"/>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8"/>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28"/>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28"/>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28"/>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8"/>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8"/>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8"/>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8"/>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8"/>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8"/>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8"/>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8"/>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8"/>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8"/>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8"/>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8"/>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8"/>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8"/>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8"/>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28"/>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8"/>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8"/>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28"/>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28"/>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8"/>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8"/>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8"/>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8"/>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8"/>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8"/>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8"/>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8"/>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8"/>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8"/>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8"/>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8"/>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8"/>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8"/>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8"/>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8"/>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8"/>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8"/>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8"/>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8"/>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8"/>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8"/>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8"/>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8"/>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8"/>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8"/>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8"/>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8"/>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28"/>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8"/>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8"/>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8"/>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8"/>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8"/>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8"/>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28"/>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28"/>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8"/>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8"/>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8"/>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8"/>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8"/>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8"/>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8"/>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8"/>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8"/>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28"/>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28"/>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8"/>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8"/>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8"/>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8"/>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8"/>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8"/>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8"/>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8"/>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8"/>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28"/>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8"/>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8"/>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8"/>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8"/>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8"/>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8"/>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8"/>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8"/>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8"/>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8"/>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8"/>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8"/>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8"/>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8"/>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8"/>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8"/>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8"/>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8"/>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8"/>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8"/>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8"/>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8"/>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8"/>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8"/>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8"/>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8"/>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28"/>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28"/>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28"/>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28"/>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28"/>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8"/>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8"/>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8"/>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8"/>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8"/>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8"/>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8"/>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8"/>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8"/>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28"/>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28"/>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8"/>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8"/>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8"/>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8"/>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8"/>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8"/>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8"/>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8"/>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8"/>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28"/>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28"/>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8"/>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8"/>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8"/>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8"/>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28"/>
            <p:cNvGrpSpPr/>
            <p:nvPr/>
          </p:nvGrpSpPr>
          <p:grpSpPr>
            <a:xfrm rot="-137075">
              <a:off x="-1762170" y="4506990"/>
              <a:ext cx="2989724" cy="1532564"/>
              <a:chOff x="-5437800" y="1555000"/>
              <a:chExt cx="4365552" cy="2237828"/>
            </a:xfrm>
          </p:grpSpPr>
          <p:sp>
            <p:nvSpPr>
              <p:cNvPr id="7823" name="Google Shape;7823;p28"/>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8"/>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8"/>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8"/>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28"/>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28"/>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8"/>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8"/>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8"/>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8"/>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8"/>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8"/>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8"/>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8"/>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8"/>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28"/>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28"/>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8"/>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8"/>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8"/>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8"/>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8"/>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8"/>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8"/>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8"/>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8"/>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28"/>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28"/>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28"/>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8"/>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8"/>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8"/>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8"/>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8"/>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8"/>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8"/>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8"/>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8"/>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8"/>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8"/>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28"/>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28"/>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8"/>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8"/>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8"/>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8"/>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8"/>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8"/>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8"/>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28"/>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28"/>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28"/>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8"/>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8"/>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8"/>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8"/>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8"/>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8"/>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8"/>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8"/>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8"/>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8"/>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8"/>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28"/>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28"/>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8"/>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8"/>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8"/>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8"/>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8"/>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8"/>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8"/>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28"/>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28"/>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28"/>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8"/>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8"/>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8"/>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8"/>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8"/>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8"/>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8"/>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8"/>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8"/>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7907" name="Shape 7907"/>
        <p:cNvGrpSpPr/>
        <p:nvPr/>
      </p:nvGrpSpPr>
      <p:grpSpPr>
        <a:xfrm>
          <a:off x="0" y="0"/>
          <a:ext cx="0" cy="0"/>
          <a:chOff x="0" y="0"/>
          <a:chExt cx="0" cy="0"/>
        </a:xfrm>
      </p:grpSpPr>
      <p:sp>
        <p:nvSpPr>
          <p:cNvPr id="7908" name="Google Shape;7908;p29"/>
          <p:cNvSpPr/>
          <p:nvPr/>
        </p:nvSpPr>
        <p:spPr>
          <a:xfrm flipH="1" rot="-186093">
            <a:off x="-403254" y="-1065181"/>
            <a:ext cx="10595972" cy="5415360"/>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9" name="Google Shape;7909;p29"/>
          <p:cNvGrpSpPr/>
          <p:nvPr/>
        </p:nvGrpSpPr>
        <p:grpSpPr>
          <a:xfrm>
            <a:off x="-1736785" y="-1347881"/>
            <a:ext cx="3765198" cy="3278312"/>
            <a:chOff x="-1736785" y="-1347881"/>
            <a:chExt cx="3765198" cy="3278312"/>
          </a:xfrm>
        </p:grpSpPr>
        <p:sp>
          <p:nvSpPr>
            <p:cNvPr id="7910" name="Google Shape;7910;p29"/>
            <p:cNvSpPr/>
            <p:nvPr/>
          </p:nvSpPr>
          <p:spPr>
            <a:xfrm flipH="1" rot="8283287">
              <a:off x="-974242" y="-710088"/>
              <a:ext cx="2676123" cy="2002727"/>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1" name="Google Shape;7911;p29"/>
            <p:cNvGrpSpPr/>
            <p:nvPr/>
          </p:nvGrpSpPr>
          <p:grpSpPr>
            <a:xfrm flipH="1" rot="10800000">
              <a:off x="-866924" y="-250791"/>
              <a:ext cx="1904802" cy="1336486"/>
              <a:chOff x="-5766425" y="1895825"/>
              <a:chExt cx="3859780" cy="2708179"/>
            </a:xfrm>
          </p:grpSpPr>
          <p:sp>
            <p:nvSpPr>
              <p:cNvPr id="7912" name="Google Shape;7912;p29"/>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29"/>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29"/>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9"/>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9"/>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9"/>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29"/>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29"/>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29"/>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9"/>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9"/>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9"/>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9"/>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9"/>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9"/>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9"/>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9"/>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9"/>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9"/>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9"/>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29"/>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29"/>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9"/>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9"/>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9"/>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9"/>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9"/>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9"/>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9"/>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29"/>
            <p:cNvGrpSpPr/>
            <p:nvPr/>
          </p:nvGrpSpPr>
          <p:grpSpPr>
            <a:xfrm flipH="1" rot="10673979">
              <a:off x="-1709705" y="-663111"/>
              <a:ext cx="2989792" cy="1532599"/>
              <a:chOff x="-5437800" y="1555000"/>
              <a:chExt cx="4365552" cy="2237828"/>
            </a:xfrm>
          </p:grpSpPr>
          <p:sp>
            <p:nvSpPr>
              <p:cNvPr id="7942" name="Google Shape;7942;p29"/>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29"/>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9"/>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9"/>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9"/>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29"/>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29"/>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9"/>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9"/>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9"/>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9"/>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9"/>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9"/>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9"/>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9"/>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29"/>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29"/>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29"/>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29"/>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9"/>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2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2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2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2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2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2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2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2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2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2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29"/>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29"/>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29"/>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29"/>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29"/>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29"/>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29"/>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29"/>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29"/>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9"/>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9"/>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9"/>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9"/>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9"/>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29"/>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9"/>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29"/>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29"/>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29"/>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9"/>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29"/>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29"/>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29"/>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29"/>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9"/>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9"/>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9"/>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9"/>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9"/>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9"/>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9"/>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2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2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9"/>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9"/>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9"/>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2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2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6" name="Google Shape;8026;p29"/>
          <p:cNvGrpSpPr/>
          <p:nvPr/>
        </p:nvGrpSpPr>
        <p:grpSpPr>
          <a:xfrm>
            <a:off x="2397054" y="798800"/>
            <a:ext cx="9109504" cy="6873325"/>
            <a:chOff x="2397054" y="798800"/>
            <a:chExt cx="9109504" cy="6873325"/>
          </a:xfrm>
        </p:grpSpPr>
        <p:sp>
          <p:nvSpPr>
            <p:cNvPr id="8027" name="Google Shape;8027;p29"/>
            <p:cNvSpPr/>
            <p:nvPr/>
          </p:nvSpPr>
          <p:spPr>
            <a:xfrm flipH="1" rot="-874146">
              <a:off x="2800748" y="1774324"/>
              <a:ext cx="8302117" cy="4271042"/>
            </a:xfrm>
            <a:custGeom>
              <a:rect b="b" l="l" r="r" t="t"/>
              <a:pathLst>
                <a:path extrusionOk="0" h="22945" w="44602">
                  <a:moveTo>
                    <a:pt x="4652" y="3953"/>
                  </a:moveTo>
                  <a:lnTo>
                    <a:pt x="4652" y="3953"/>
                  </a:lnTo>
                  <a:cubicBezTo>
                    <a:pt x="4541" y="4211"/>
                    <a:pt x="4450" y="4468"/>
                    <a:pt x="4413" y="4744"/>
                  </a:cubicBezTo>
                  <a:cubicBezTo>
                    <a:pt x="4413" y="4781"/>
                    <a:pt x="4413" y="4799"/>
                    <a:pt x="4413" y="4836"/>
                  </a:cubicBezTo>
                  <a:cubicBezTo>
                    <a:pt x="4394" y="4873"/>
                    <a:pt x="4376" y="4909"/>
                    <a:pt x="4358" y="4946"/>
                  </a:cubicBezTo>
                  <a:cubicBezTo>
                    <a:pt x="4302" y="4707"/>
                    <a:pt x="4302" y="4468"/>
                    <a:pt x="4413" y="4266"/>
                  </a:cubicBezTo>
                  <a:cubicBezTo>
                    <a:pt x="4468" y="4137"/>
                    <a:pt x="4560" y="4045"/>
                    <a:pt x="4652" y="3953"/>
                  </a:cubicBezTo>
                  <a:close/>
                  <a:moveTo>
                    <a:pt x="6104" y="3953"/>
                  </a:moveTo>
                  <a:cubicBezTo>
                    <a:pt x="6086" y="4211"/>
                    <a:pt x="6086" y="4468"/>
                    <a:pt x="6049" y="4726"/>
                  </a:cubicBezTo>
                  <a:cubicBezTo>
                    <a:pt x="6012" y="5112"/>
                    <a:pt x="5939" y="5498"/>
                    <a:pt x="5792" y="5865"/>
                  </a:cubicBezTo>
                  <a:cubicBezTo>
                    <a:pt x="5773" y="5921"/>
                    <a:pt x="5755" y="5957"/>
                    <a:pt x="5736" y="6012"/>
                  </a:cubicBezTo>
                  <a:cubicBezTo>
                    <a:pt x="5718" y="5865"/>
                    <a:pt x="5700" y="5737"/>
                    <a:pt x="5700" y="5590"/>
                  </a:cubicBezTo>
                  <a:cubicBezTo>
                    <a:pt x="5681" y="5148"/>
                    <a:pt x="5773" y="4707"/>
                    <a:pt x="5939" y="4321"/>
                  </a:cubicBezTo>
                  <a:cubicBezTo>
                    <a:pt x="5975" y="4192"/>
                    <a:pt x="6049" y="4082"/>
                    <a:pt x="6104" y="3953"/>
                  </a:cubicBezTo>
                  <a:close/>
                  <a:moveTo>
                    <a:pt x="9671" y="6821"/>
                  </a:moveTo>
                  <a:lnTo>
                    <a:pt x="9671" y="6821"/>
                  </a:lnTo>
                  <a:cubicBezTo>
                    <a:pt x="9689" y="6877"/>
                    <a:pt x="9707" y="6950"/>
                    <a:pt x="9726" y="7024"/>
                  </a:cubicBezTo>
                  <a:cubicBezTo>
                    <a:pt x="9744" y="7116"/>
                    <a:pt x="9763" y="7207"/>
                    <a:pt x="9781" y="7299"/>
                  </a:cubicBezTo>
                  <a:cubicBezTo>
                    <a:pt x="9781" y="7299"/>
                    <a:pt x="9763" y="7318"/>
                    <a:pt x="9763" y="7336"/>
                  </a:cubicBezTo>
                  <a:cubicBezTo>
                    <a:pt x="9763" y="7446"/>
                    <a:pt x="9744" y="7538"/>
                    <a:pt x="9744" y="7649"/>
                  </a:cubicBezTo>
                  <a:cubicBezTo>
                    <a:pt x="9763" y="7759"/>
                    <a:pt x="9763" y="7888"/>
                    <a:pt x="9744" y="7998"/>
                  </a:cubicBezTo>
                  <a:cubicBezTo>
                    <a:pt x="9726" y="7961"/>
                    <a:pt x="9707" y="7906"/>
                    <a:pt x="9689" y="7869"/>
                  </a:cubicBezTo>
                  <a:cubicBezTo>
                    <a:pt x="9689" y="7869"/>
                    <a:pt x="9689" y="7851"/>
                    <a:pt x="9689" y="7851"/>
                  </a:cubicBezTo>
                  <a:cubicBezTo>
                    <a:pt x="9689" y="7777"/>
                    <a:pt x="9689" y="7685"/>
                    <a:pt x="9689" y="7612"/>
                  </a:cubicBezTo>
                  <a:cubicBezTo>
                    <a:pt x="9707" y="7410"/>
                    <a:pt x="9726" y="7189"/>
                    <a:pt x="9707" y="6968"/>
                  </a:cubicBezTo>
                  <a:cubicBezTo>
                    <a:pt x="9689" y="6932"/>
                    <a:pt x="9689" y="6877"/>
                    <a:pt x="9671" y="6821"/>
                  </a:cubicBezTo>
                  <a:close/>
                  <a:moveTo>
                    <a:pt x="10185" y="6564"/>
                  </a:moveTo>
                  <a:cubicBezTo>
                    <a:pt x="10185" y="6582"/>
                    <a:pt x="10185" y="6601"/>
                    <a:pt x="10204" y="6619"/>
                  </a:cubicBezTo>
                  <a:cubicBezTo>
                    <a:pt x="10222" y="6711"/>
                    <a:pt x="10241" y="6877"/>
                    <a:pt x="10241" y="7024"/>
                  </a:cubicBezTo>
                  <a:cubicBezTo>
                    <a:pt x="10259" y="7171"/>
                    <a:pt x="10259" y="7336"/>
                    <a:pt x="10296" y="7446"/>
                  </a:cubicBezTo>
                  <a:cubicBezTo>
                    <a:pt x="10259" y="7741"/>
                    <a:pt x="10222" y="8035"/>
                    <a:pt x="10185" y="8329"/>
                  </a:cubicBezTo>
                  <a:cubicBezTo>
                    <a:pt x="10185" y="8329"/>
                    <a:pt x="10185" y="8329"/>
                    <a:pt x="10185" y="8347"/>
                  </a:cubicBezTo>
                  <a:cubicBezTo>
                    <a:pt x="10149" y="8274"/>
                    <a:pt x="10130" y="8200"/>
                    <a:pt x="10094" y="8127"/>
                  </a:cubicBezTo>
                  <a:cubicBezTo>
                    <a:pt x="10149" y="7888"/>
                    <a:pt x="10149" y="7630"/>
                    <a:pt x="10149" y="7373"/>
                  </a:cubicBezTo>
                  <a:cubicBezTo>
                    <a:pt x="10149" y="7171"/>
                    <a:pt x="10149" y="6987"/>
                    <a:pt x="10167" y="6785"/>
                  </a:cubicBezTo>
                  <a:lnTo>
                    <a:pt x="10167" y="6748"/>
                  </a:lnTo>
                  <a:cubicBezTo>
                    <a:pt x="10167" y="6693"/>
                    <a:pt x="10167" y="6638"/>
                    <a:pt x="10185" y="6564"/>
                  </a:cubicBezTo>
                  <a:close/>
                  <a:moveTo>
                    <a:pt x="9855" y="7759"/>
                  </a:moveTo>
                  <a:lnTo>
                    <a:pt x="9855" y="7759"/>
                  </a:lnTo>
                  <a:cubicBezTo>
                    <a:pt x="9891" y="7888"/>
                    <a:pt x="9946" y="8016"/>
                    <a:pt x="9983" y="8145"/>
                  </a:cubicBezTo>
                  <a:cubicBezTo>
                    <a:pt x="9983" y="8219"/>
                    <a:pt x="9965" y="8292"/>
                    <a:pt x="9965" y="8366"/>
                  </a:cubicBezTo>
                  <a:cubicBezTo>
                    <a:pt x="9928" y="8292"/>
                    <a:pt x="9891" y="8237"/>
                    <a:pt x="9855" y="8163"/>
                  </a:cubicBezTo>
                  <a:cubicBezTo>
                    <a:pt x="9855" y="8035"/>
                    <a:pt x="9873" y="7906"/>
                    <a:pt x="9855" y="7759"/>
                  </a:cubicBezTo>
                  <a:close/>
                  <a:moveTo>
                    <a:pt x="9450" y="7667"/>
                  </a:moveTo>
                  <a:lnTo>
                    <a:pt x="9450" y="7667"/>
                  </a:lnTo>
                  <a:cubicBezTo>
                    <a:pt x="9487" y="7741"/>
                    <a:pt x="9524" y="7814"/>
                    <a:pt x="9579" y="7906"/>
                  </a:cubicBezTo>
                  <a:cubicBezTo>
                    <a:pt x="9579" y="7961"/>
                    <a:pt x="9579" y="7998"/>
                    <a:pt x="9579" y="8053"/>
                  </a:cubicBezTo>
                  <a:cubicBezTo>
                    <a:pt x="9560" y="8163"/>
                    <a:pt x="9560" y="8292"/>
                    <a:pt x="9560" y="8402"/>
                  </a:cubicBezTo>
                  <a:cubicBezTo>
                    <a:pt x="9560" y="8384"/>
                    <a:pt x="9560" y="8384"/>
                    <a:pt x="9560" y="8366"/>
                  </a:cubicBezTo>
                  <a:lnTo>
                    <a:pt x="9542" y="8292"/>
                  </a:lnTo>
                  <a:cubicBezTo>
                    <a:pt x="9524" y="8163"/>
                    <a:pt x="9505" y="8035"/>
                    <a:pt x="9487" y="7906"/>
                  </a:cubicBezTo>
                  <a:cubicBezTo>
                    <a:pt x="9468" y="7833"/>
                    <a:pt x="9468" y="7759"/>
                    <a:pt x="9450" y="7667"/>
                  </a:cubicBezTo>
                  <a:close/>
                  <a:moveTo>
                    <a:pt x="9671" y="8090"/>
                  </a:moveTo>
                  <a:cubicBezTo>
                    <a:pt x="9707" y="8127"/>
                    <a:pt x="9726" y="8163"/>
                    <a:pt x="9744" y="8200"/>
                  </a:cubicBezTo>
                  <a:cubicBezTo>
                    <a:pt x="9744" y="8200"/>
                    <a:pt x="9744" y="8200"/>
                    <a:pt x="9744" y="8219"/>
                  </a:cubicBezTo>
                  <a:cubicBezTo>
                    <a:pt x="9726" y="8347"/>
                    <a:pt x="9726" y="8476"/>
                    <a:pt x="9726" y="8605"/>
                  </a:cubicBezTo>
                  <a:cubicBezTo>
                    <a:pt x="9707" y="8586"/>
                    <a:pt x="9671" y="8586"/>
                    <a:pt x="9652" y="8568"/>
                  </a:cubicBezTo>
                  <a:cubicBezTo>
                    <a:pt x="9671" y="8402"/>
                    <a:pt x="9671" y="8237"/>
                    <a:pt x="9671" y="8090"/>
                  </a:cubicBezTo>
                  <a:close/>
                  <a:moveTo>
                    <a:pt x="9836" y="8366"/>
                  </a:moveTo>
                  <a:cubicBezTo>
                    <a:pt x="9873" y="8421"/>
                    <a:pt x="9910" y="8476"/>
                    <a:pt x="9928" y="8513"/>
                  </a:cubicBezTo>
                  <a:lnTo>
                    <a:pt x="9946" y="8549"/>
                  </a:lnTo>
                  <a:cubicBezTo>
                    <a:pt x="9946" y="8586"/>
                    <a:pt x="9946" y="8623"/>
                    <a:pt x="9946" y="8660"/>
                  </a:cubicBezTo>
                  <a:cubicBezTo>
                    <a:pt x="9946" y="8678"/>
                    <a:pt x="9946" y="8697"/>
                    <a:pt x="9946" y="8715"/>
                  </a:cubicBezTo>
                  <a:cubicBezTo>
                    <a:pt x="9910" y="8678"/>
                    <a:pt x="9873" y="8660"/>
                    <a:pt x="9836" y="8641"/>
                  </a:cubicBezTo>
                  <a:cubicBezTo>
                    <a:pt x="9836" y="8549"/>
                    <a:pt x="9836" y="8458"/>
                    <a:pt x="9836" y="8366"/>
                  </a:cubicBezTo>
                  <a:close/>
                  <a:moveTo>
                    <a:pt x="10075" y="8347"/>
                  </a:moveTo>
                  <a:cubicBezTo>
                    <a:pt x="10094" y="8402"/>
                    <a:pt x="10112" y="8439"/>
                    <a:pt x="10130" y="8494"/>
                  </a:cubicBezTo>
                  <a:cubicBezTo>
                    <a:pt x="10130" y="8494"/>
                    <a:pt x="10130" y="8513"/>
                    <a:pt x="10149" y="8513"/>
                  </a:cubicBezTo>
                  <a:lnTo>
                    <a:pt x="10167" y="8513"/>
                  </a:lnTo>
                  <a:cubicBezTo>
                    <a:pt x="10149" y="8623"/>
                    <a:pt x="10149" y="8715"/>
                    <a:pt x="10130" y="8807"/>
                  </a:cubicBezTo>
                  <a:cubicBezTo>
                    <a:pt x="10094" y="8788"/>
                    <a:pt x="10075" y="8788"/>
                    <a:pt x="10038" y="8770"/>
                  </a:cubicBezTo>
                  <a:cubicBezTo>
                    <a:pt x="10038" y="8733"/>
                    <a:pt x="10057" y="8697"/>
                    <a:pt x="10057" y="8678"/>
                  </a:cubicBezTo>
                  <a:cubicBezTo>
                    <a:pt x="10057" y="8568"/>
                    <a:pt x="10057" y="8458"/>
                    <a:pt x="10075" y="8347"/>
                  </a:cubicBezTo>
                  <a:close/>
                  <a:moveTo>
                    <a:pt x="10277" y="8807"/>
                  </a:moveTo>
                  <a:cubicBezTo>
                    <a:pt x="10277" y="8844"/>
                    <a:pt x="10259" y="8862"/>
                    <a:pt x="10259" y="8880"/>
                  </a:cubicBezTo>
                  <a:cubicBezTo>
                    <a:pt x="10259" y="8880"/>
                    <a:pt x="10259" y="8899"/>
                    <a:pt x="10259" y="8899"/>
                  </a:cubicBezTo>
                  <a:lnTo>
                    <a:pt x="10222" y="8880"/>
                  </a:lnTo>
                  <a:cubicBezTo>
                    <a:pt x="10222" y="8862"/>
                    <a:pt x="10222" y="8844"/>
                    <a:pt x="10241" y="8844"/>
                  </a:cubicBezTo>
                  <a:cubicBezTo>
                    <a:pt x="10241" y="8825"/>
                    <a:pt x="10241" y="8825"/>
                    <a:pt x="10259" y="8807"/>
                  </a:cubicBezTo>
                  <a:close/>
                  <a:moveTo>
                    <a:pt x="15821" y="7906"/>
                  </a:moveTo>
                  <a:cubicBezTo>
                    <a:pt x="15748" y="8064"/>
                    <a:pt x="15642" y="8206"/>
                    <a:pt x="15535" y="8366"/>
                  </a:cubicBezTo>
                  <a:cubicBezTo>
                    <a:pt x="15499" y="8402"/>
                    <a:pt x="15462" y="8458"/>
                    <a:pt x="15443" y="8513"/>
                  </a:cubicBezTo>
                  <a:cubicBezTo>
                    <a:pt x="15333" y="8641"/>
                    <a:pt x="15241" y="8788"/>
                    <a:pt x="15131" y="8917"/>
                  </a:cubicBezTo>
                  <a:cubicBezTo>
                    <a:pt x="15204" y="8770"/>
                    <a:pt x="15296" y="8623"/>
                    <a:pt x="15370" y="8476"/>
                  </a:cubicBezTo>
                  <a:cubicBezTo>
                    <a:pt x="15407" y="8421"/>
                    <a:pt x="15443" y="8366"/>
                    <a:pt x="15480" y="8310"/>
                  </a:cubicBezTo>
                  <a:cubicBezTo>
                    <a:pt x="15517" y="8274"/>
                    <a:pt x="15554" y="8219"/>
                    <a:pt x="15590" y="8163"/>
                  </a:cubicBezTo>
                  <a:cubicBezTo>
                    <a:pt x="15646" y="8072"/>
                    <a:pt x="15738" y="7998"/>
                    <a:pt x="15811" y="7906"/>
                  </a:cubicBezTo>
                  <a:cubicBezTo>
                    <a:pt x="15815" y="7906"/>
                    <a:pt x="15819" y="7906"/>
                    <a:pt x="15821" y="7906"/>
                  </a:cubicBezTo>
                  <a:close/>
                  <a:moveTo>
                    <a:pt x="10590" y="8586"/>
                  </a:moveTo>
                  <a:lnTo>
                    <a:pt x="10590" y="8586"/>
                  </a:lnTo>
                  <a:cubicBezTo>
                    <a:pt x="10553" y="8733"/>
                    <a:pt x="10498" y="8880"/>
                    <a:pt x="10424" y="8991"/>
                  </a:cubicBezTo>
                  <a:cubicBezTo>
                    <a:pt x="10406" y="8991"/>
                    <a:pt x="10388" y="8972"/>
                    <a:pt x="10369" y="8954"/>
                  </a:cubicBezTo>
                  <a:cubicBezTo>
                    <a:pt x="10369" y="8954"/>
                    <a:pt x="10369" y="8936"/>
                    <a:pt x="10369" y="8917"/>
                  </a:cubicBezTo>
                  <a:cubicBezTo>
                    <a:pt x="10443" y="8807"/>
                    <a:pt x="10516" y="8697"/>
                    <a:pt x="10590" y="8586"/>
                  </a:cubicBezTo>
                  <a:close/>
                  <a:moveTo>
                    <a:pt x="23882" y="9303"/>
                  </a:moveTo>
                  <a:cubicBezTo>
                    <a:pt x="23955" y="9340"/>
                    <a:pt x="24084" y="9340"/>
                    <a:pt x="24103" y="9340"/>
                  </a:cubicBezTo>
                  <a:cubicBezTo>
                    <a:pt x="24139" y="9414"/>
                    <a:pt x="24158" y="9487"/>
                    <a:pt x="24194" y="9561"/>
                  </a:cubicBezTo>
                  <a:cubicBezTo>
                    <a:pt x="24158" y="9542"/>
                    <a:pt x="24121" y="9505"/>
                    <a:pt x="24084" y="9505"/>
                  </a:cubicBezTo>
                  <a:cubicBezTo>
                    <a:pt x="24058" y="9492"/>
                    <a:pt x="24023" y="9479"/>
                    <a:pt x="23985" y="9479"/>
                  </a:cubicBezTo>
                  <a:cubicBezTo>
                    <a:pt x="23969" y="9479"/>
                    <a:pt x="23953" y="9482"/>
                    <a:pt x="23937" y="9487"/>
                  </a:cubicBezTo>
                  <a:cubicBezTo>
                    <a:pt x="23937" y="9469"/>
                    <a:pt x="23937" y="9469"/>
                    <a:pt x="23937" y="9469"/>
                  </a:cubicBezTo>
                  <a:cubicBezTo>
                    <a:pt x="23919" y="9414"/>
                    <a:pt x="23919" y="9358"/>
                    <a:pt x="23882" y="9322"/>
                  </a:cubicBezTo>
                  <a:cubicBezTo>
                    <a:pt x="23864" y="9322"/>
                    <a:pt x="23845" y="9303"/>
                    <a:pt x="23845" y="9303"/>
                  </a:cubicBezTo>
                  <a:close/>
                  <a:moveTo>
                    <a:pt x="14506" y="8513"/>
                  </a:moveTo>
                  <a:cubicBezTo>
                    <a:pt x="14487" y="8568"/>
                    <a:pt x="14469" y="8623"/>
                    <a:pt x="14451" y="8678"/>
                  </a:cubicBezTo>
                  <a:cubicBezTo>
                    <a:pt x="14432" y="8715"/>
                    <a:pt x="14414" y="8752"/>
                    <a:pt x="14414" y="8788"/>
                  </a:cubicBezTo>
                  <a:cubicBezTo>
                    <a:pt x="14340" y="8972"/>
                    <a:pt x="14248" y="9138"/>
                    <a:pt x="14138" y="9322"/>
                  </a:cubicBezTo>
                  <a:cubicBezTo>
                    <a:pt x="14101" y="9358"/>
                    <a:pt x="14083" y="9414"/>
                    <a:pt x="14046" y="9450"/>
                  </a:cubicBezTo>
                  <a:cubicBezTo>
                    <a:pt x="13991" y="9524"/>
                    <a:pt x="13954" y="9616"/>
                    <a:pt x="13899" y="9689"/>
                  </a:cubicBezTo>
                  <a:cubicBezTo>
                    <a:pt x="13899" y="9671"/>
                    <a:pt x="13918" y="9671"/>
                    <a:pt x="13918" y="9653"/>
                  </a:cubicBezTo>
                  <a:cubicBezTo>
                    <a:pt x="14009" y="9469"/>
                    <a:pt x="14120" y="9266"/>
                    <a:pt x="14212" y="9083"/>
                  </a:cubicBezTo>
                  <a:cubicBezTo>
                    <a:pt x="14285" y="8917"/>
                    <a:pt x="14377" y="8770"/>
                    <a:pt x="14451" y="8623"/>
                  </a:cubicBezTo>
                  <a:cubicBezTo>
                    <a:pt x="14469" y="8586"/>
                    <a:pt x="14487" y="8549"/>
                    <a:pt x="14506" y="8513"/>
                  </a:cubicBezTo>
                  <a:close/>
                  <a:moveTo>
                    <a:pt x="15039" y="8862"/>
                  </a:moveTo>
                  <a:cubicBezTo>
                    <a:pt x="15039" y="8880"/>
                    <a:pt x="15021" y="8880"/>
                    <a:pt x="15021" y="8899"/>
                  </a:cubicBezTo>
                  <a:cubicBezTo>
                    <a:pt x="14929" y="9046"/>
                    <a:pt x="14837" y="9193"/>
                    <a:pt x="14745" y="9358"/>
                  </a:cubicBezTo>
                  <a:cubicBezTo>
                    <a:pt x="14579" y="9469"/>
                    <a:pt x="14432" y="9579"/>
                    <a:pt x="14267" y="9708"/>
                  </a:cubicBezTo>
                  <a:cubicBezTo>
                    <a:pt x="14322" y="9616"/>
                    <a:pt x="14377" y="9524"/>
                    <a:pt x="14451" y="9432"/>
                  </a:cubicBezTo>
                  <a:cubicBezTo>
                    <a:pt x="14469" y="9414"/>
                    <a:pt x="14487" y="9395"/>
                    <a:pt x="14524" y="9377"/>
                  </a:cubicBezTo>
                  <a:cubicBezTo>
                    <a:pt x="14579" y="9358"/>
                    <a:pt x="14635" y="9322"/>
                    <a:pt x="14690" y="9266"/>
                  </a:cubicBezTo>
                  <a:cubicBezTo>
                    <a:pt x="14745" y="9211"/>
                    <a:pt x="14800" y="9138"/>
                    <a:pt x="14855" y="9064"/>
                  </a:cubicBezTo>
                  <a:cubicBezTo>
                    <a:pt x="14910" y="9009"/>
                    <a:pt x="14965" y="8936"/>
                    <a:pt x="15021" y="8880"/>
                  </a:cubicBezTo>
                  <a:cubicBezTo>
                    <a:pt x="15021" y="8880"/>
                    <a:pt x="15039" y="8862"/>
                    <a:pt x="15039" y="8862"/>
                  </a:cubicBezTo>
                  <a:close/>
                  <a:moveTo>
                    <a:pt x="23533" y="9266"/>
                  </a:moveTo>
                  <a:cubicBezTo>
                    <a:pt x="23569" y="9303"/>
                    <a:pt x="23606" y="9303"/>
                    <a:pt x="23643" y="9322"/>
                  </a:cubicBezTo>
                  <a:cubicBezTo>
                    <a:pt x="23625" y="9322"/>
                    <a:pt x="23606" y="9340"/>
                    <a:pt x="23588" y="9358"/>
                  </a:cubicBezTo>
                  <a:cubicBezTo>
                    <a:pt x="23514" y="9432"/>
                    <a:pt x="23496" y="9542"/>
                    <a:pt x="23496" y="9653"/>
                  </a:cubicBezTo>
                  <a:cubicBezTo>
                    <a:pt x="23496" y="9689"/>
                    <a:pt x="23496" y="9744"/>
                    <a:pt x="23496" y="9781"/>
                  </a:cubicBezTo>
                  <a:cubicBezTo>
                    <a:pt x="23496" y="9792"/>
                    <a:pt x="23496" y="9803"/>
                    <a:pt x="23500" y="9810"/>
                  </a:cubicBezTo>
                  <a:lnTo>
                    <a:pt x="23500" y="9810"/>
                  </a:lnTo>
                  <a:cubicBezTo>
                    <a:pt x="23472" y="9794"/>
                    <a:pt x="23456" y="9779"/>
                    <a:pt x="23441" y="9763"/>
                  </a:cubicBezTo>
                  <a:cubicBezTo>
                    <a:pt x="23441" y="9689"/>
                    <a:pt x="23441" y="9616"/>
                    <a:pt x="23441" y="9542"/>
                  </a:cubicBezTo>
                  <a:cubicBezTo>
                    <a:pt x="23459" y="9450"/>
                    <a:pt x="23496" y="9377"/>
                    <a:pt x="23533" y="9285"/>
                  </a:cubicBezTo>
                  <a:cubicBezTo>
                    <a:pt x="23533" y="9285"/>
                    <a:pt x="23533" y="9285"/>
                    <a:pt x="23533" y="9266"/>
                  </a:cubicBezTo>
                  <a:close/>
                  <a:moveTo>
                    <a:pt x="13806" y="9856"/>
                  </a:moveTo>
                  <a:cubicBezTo>
                    <a:pt x="13770" y="9911"/>
                    <a:pt x="13734" y="9984"/>
                    <a:pt x="13715" y="10039"/>
                  </a:cubicBezTo>
                  <a:cubicBezTo>
                    <a:pt x="13715" y="10039"/>
                    <a:pt x="13697" y="10057"/>
                    <a:pt x="13697" y="10057"/>
                  </a:cubicBezTo>
                  <a:cubicBezTo>
                    <a:pt x="13733" y="9984"/>
                    <a:pt x="13770" y="9911"/>
                    <a:pt x="13806" y="9856"/>
                  </a:cubicBezTo>
                  <a:close/>
                  <a:moveTo>
                    <a:pt x="16326" y="8531"/>
                  </a:moveTo>
                  <a:cubicBezTo>
                    <a:pt x="16289" y="8586"/>
                    <a:pt x="16234" y="8641"/>
                    <a:pt x="16197" y="8715"/>
                  </a:cubicBezTo>
                  <a:cubicBezTo>
                    <a:pt x="16068" y="8917"/>
                    <a:pt x="15921" y="9138"/>
                    <a:pt x="15774" y="9340"/>
                  </a:cubicBezTo>
                  <a:cubicBezTo>
                    <a:pt x="15609" y="9597"/>
                    <a:pt x="15388" y="9818"/>
                    <a:pt x="15149" y="10039"/>
                  </a:cubicBezTo>
                  <a:cubicBezTo>
                    <a:pt x="15131" y="10039"/>
                    <a:pt x="15113" y="10075"/>
                    <a:pt x="15076" y="10094"/>
                  </a:cubicBezTo>
                  <a:cubicBezTo>
                    <a:pt x="15076" y="10112"/>
                    <a:pt x="15076" y="10112"/>
                    <a:pt x="15076" y="10112"/>
                  </a:cubicBezTo>
                  <a:lnTo>
                    <a:pt x="15057" y="10112"/>
                  </a:lnTo>
                  <a:cubicBezTo>
                    <a:pt x="15002" y="10131"/>
                    <a:pt x="14947" y="10131"/>
                    <a:pt x="14892" y="10149"/>
                  </a:cubicBezTo>
                  <a:cubicBezTo>
                    <a:pt x="15113" y="9892"/>
                    <a:pt x="15333" y="9634"/>
                    <a:pt x="15517" y="9377"/>
                  </a:cubicBezTo>
                  <a:cubicBezTo>
                    <a:pt x="15572" y="9285"/>
                    <a:pt x="15627" y="9211"/>
                    <a:pt x="15682" y="9119"/>
                  </a:cubicBezTo>
                  <a:cubicBezTo>
                    <a:pt x="15719" y="9083"/>
                    <a:pt x="15774" y="9064"/>
                    <a:pt x="15811" y="9027"/>
                  </a:cubicBezTo>
                  <a:cubicBezTo>
                    <a:pt x="15977" y="8862"/>
                    <a:pt x="16160" y="8697"/>
                    <a:pt x="16326" y="8531"/>
                  </a:cubicBezTo>
                  <a:close/>
                  <a:moveTo>
                    <a:pt x="15204" y="9156"/>
                  </a:moveTo>
                  <a:lnTo>
                    <a:pt x="15204" y="9156"/>
                  </a:lnTo>
                  <a:cubicBezTo>
                    <a:pt x="15113" y="9285"/>
                    <a:pt x="15021" y="9414"/>
                    <a:pt x="14947" y="9542"/>
                  </a:cubicBezTo>
                  <a:cubicBezTo>
                    <a:pt x="14892" y="9634"/>
                    <a:pt x="14818" y="9708"/>
                    <a:pt x="14763" y="9800"/>
                  </a:cubicBezTo>
                  <a:cubicBezTo>
                    <a:pt x="14598" y="9947"/>
                    <a:pt x="14432" y="10075"/>
                    <a:pt x="14267" y="10204"/>
                  </a:cubicBezTo>
                  <a:cubicBezTo>
                    <a:pt x="14451" y="9983"/>
                    <a:pt x="14616" y="9744"/>
                    <a:pt x="14763" y="9505"/>
                  </a:cubicBezTo>
                  <a:cubicBezTo>
                    <a:pt x="14800" y="9469"/>
                    <a:pt x="14837" y="9432"/>
                    <a:pt x="14874" y="9395"/>
                  </a:cubicBezTo>
                  <a:cubicBezTo>
                    <a:pt x="14892" y="9377"/>
                    <a:pt x="14929" y="9358"/>
                    <a:pt x="14947" y="9340"/>
                  </a:cubicBezTo>
                  <a:cubicBezTo>
                    <a:pt x="15039" y="9285"/>
                    <a:pt x="15131" y="9230"/>
                    <a:pt x="15204" y="9156"/>
                  </a:cubicBezTo>
                  <a:close/>
                  <a:moveTo>
                    <a:pt x="15333" y="9450"/>
                  </a:moveTo>
                  <a:cubicBezTo>
                    <a:pt x="15168" y="9671"/>
                    <a:pt x="14984" y="9892"/>
                    <a:pt x="14800" y="10094"/>
                  </a:cubicBezTo>
                  <a:lnTo>
                    <a:pt x="14708" y="10186"/>
                  </a:lnTo>
                  <a:cubicBezTo>
                    <a:pt x="14653" y="10204"/>
                    <a:pt x="14635" y="10204"/>
                    <a:pt x="14598" y="10222"/>
                  </a:cubicBezTo>
                  <a:cubicBezTo>
                    <a:pt x="14671" y="10112"/>
                    <a:pt x="14763" y="9983"/>
                    <a:pt x="14855" y="9873"/>
                  </a:cubicBezTo>
                  <a:cubicBezTo>
                    <a:pt x="15002" y="9744"/>
                    <a:pt x="15168" y="9597"/>
                    <a:pt x="15333" y="9450"/>
                  </a:cubicBezTo>
                  <a:close/>
                  <a:moveTo>
                    <a:pt x="14451" y="9708"/>
                  </a:moveTo>
                  <a:cubicBezTo>
                    <a:pt x="14285" y="9873"/>
                    <a:pt x="14120" y="10057"/>
                    <a:pt x="13973" y="10241"/>
                  </a:cubicBezTo>
                  <a:cubicBezTo>
                    <a:pt x="13954" y="10241"/>
                    <a:pt x="13918" y="10222"/>
                    <a:pt x="13899" y="10204"/>
                  </a:cubicBezTo>
                  <a:cubicBezTo>
                    <a:pt x="13918" y="10204"/>
                    <a:pt x="13954" y="10204"/>
                    <a:pt x="13954" y="10186"/>
                  </a:cubicBezTo>
                  <a:cubicBezTo>
                    <a:pt x="14009" y="10131"/>
                    <a:pt x="14046" y="10057"/>
                    <a:pt x="14083" y="10002"/>
                  </a:cubicBezTo>
                  <a:cubicBezTo>
                    <a:pt x="14212" y="9910"/>
                    <a:pt x="14322" y="9800"/>
                    <a:pt x="14451" y="9708"/>
                  </a:cubicBezTo>
                  <a:close/>
                  <a:moveTo>
                    <a:pt x="14506" y="10149"/>
                  </a:moveTo>
                  <a:lnTo>
                    <a:pt x="14506" y="10149"/>
                  </a:lnTo>
                  <a:cubicBezTo>
                    <a:pt x="14487" y="10186"/>
                    <a:pt x="14469" y="10204"/>
                    <a:pt x="14432" y="10241"/>
                  </a:cubicBezTo>
                  <a:lnTo>
                    <a:pt x="14396" y="10241"/>
                  </a:lnTo>
                  <a:cubicBezTo>
                    <a:pt x="14432" y="10204"/>
                    <a:pt x="14469" y="10186"/>
                    <a:pt x="14506" y="10149"/>
                  </a:cubicBezTo>
                  <a:close/>
                  <a:moveTo>
                    <a:pt x="24305" y="9855"/>
                  </a:moveTo>
                  <a:cubicBezTo>
                    <a:pt x="24360" y="9983"/>
                    <a:pt x="24397" y="10112"/>
                    <a:pt x="24452" y="10241"/>
                  </a:cubicBezTo>
                  <a:lnTo>
                    <a:pt x="24342" y="10149"/>
                  </a:lnTo>
                  <a:cubicBezTo>
                    <a:pt x="24323" y="10131"/>
                    <a:pt x="24305" y="10112"/>
                    <a:pt x="24286" y="10112"/>
                  </a:cubicBezTo>
                  <a:cubicBezTo>
                    <a:pt x="24286" y="10039"/>
                    <a:pt x="24286" y="9983"/>
                    <a:pt x="24268" y="9928"/>
                  </a:cubicBezTo>
                  <a:cubicBezTo>
                    <a:pt x="24268" y="9892"/>
                    <a:pt x="24250" y="9873"/>
                    <a:pt x="24231" y="9855"/>
                  </a:cubicBezTo>
                  <a:close/>
                  <a:moveTo>
                    <a:pt x="14892" y="10259"/>
                  </a:moveTo>
                  <a:cubicBezTo>
                    <a:pt x="14874" y="10278"/>
                    <a:pt x="14855" y="10278"/>
                    <a:pt x="14837" y="10296"/>
                  </a:cubicBezTo>
                  <a:lnTo>
                    <a:pt x="14763" y="10296"/>
                  </a:lnTo>
                  <a:lnTo>
                    <a:pt x="14782" y="10278"/>
                  </a:lnTo>
                  <a:cubicBezTo>
                    <a:pt x="14818" y="10278"/>
                    <a:pt x="14855" y="10259"/>
                    <a:pt x="14892" y="10259"/>
                  </a:cubicBezTo>
                  <a:close/>
                  <a:moveTo>
                    <a:pt x="15768" y="10057"/>
                  </a:moveTo>
                  <a:cubicBezTo>
                    <a:pt x="15703" y="10102"/>
                    <a:pt x="15637" y="10135"/>
                    <a:pt x="15572" y="10167"/>
                  </a:cubicBezTo>
                  <a:lnTo>
                    <a:pt x="15443" y="10241"/>
                  </a:lnTo>
                  <a:lnTo>
                    <a:pt x="15333" y="10278"/>
                  </a:lnTo>
                  <a:cubicBezTo>
                    <a:pt x="15315" y="10296"/>
                    <a:pt x="15296" y="10296"/>
                    <a:pt x="15278" y="10314"/>
                  </a:cubicBezTo>
                  <a:cubicBezTo>
                    <a:pt x="15223" y="10314"/>
                    <a:pt x="15168" y="10296"/>
                    <a:pt x="15113" y="10296"/>
                  </a:cubicBezTo>
                  <a:lnTo>
                    <a:pt x="15094" y="10296"/>
                  </a:lnTo>
                  <a:cubicBezTo>
                    <a:pt x="15131" y="10278"/>
                    <a:pt x="15168" y="10241"/>
                    <a:pt x="15186" y="10204"/>
                  </a:cubicBezTo>
                  <a:cubicBezTo>
                    <a:pt x="15204" y="10204"/>
                    <a:pt x="15223" y="10186"/>
                    <a:pt x="15241" y="10186"/>
                  </a:cubicBezTo>
                  <a:cubicBezTo>
                    <a:pt x="15315" y="10167"/>
                    <a:pt x="15407" y="10149"/>
                    <a:pt x="15480" y="10131"/>
                  </a:cubicBezTo>
                  <a:cubicBezTo>
                    <a:pt x="15572" y="10112"/>
                    <a:pt x="15664" y="10075"/>
                    <a:pt x="15756" y="10057"/>
                  </a:cubicBezTo>
                  <a:cubicBezTo>
                    <a:pt x="15761" y="10057"/>
                    <a:pt x="15765" y="10057"/>
                    <a:pt x="15768" y="10057"/>
                  </a:cubicBezTo>
                  <a:close/>
                  <a:moveTo>
                    <a:pt x="23882" y="9855"/>
                  </a:moveTo>
                  <a:cubicBezTo>
                    <a:pt x="23900" y="9873"/>
                    <a:pt x="23919" y="9892"/>
                    <a:pt x="23955" y="9892"/>
                  </a:cubicBezTo>
                  <a:cubicBezTo>
                    <a:pt x="23937" y="9928"/>
                    <a:pt x="23919" y="9983"/>
                    <a:pt x="23919" y="10039"/>
                  </a:cubicBezTo>
                  <a:cubicBezTo>
                    <a:pt x="23900" y="10131"/>
                    <a:pt x="23919" y="10222"/>
                    <a:pt x="23955" y="10314"/>
                  </a:cubicBezTo>
                  <a:cubicBezTo>
                    <a:pt x="23955" y="10314"/>
                    <a:pt x="23955" y="10314"/>
                    <a:pt x="23955" y="10333"/>
                  </a:cubicBezTo>
                  <a:cubicBezTo>
                    <a:pt x="23900" y="10278"/>
                    <a:pt x="23845" y="10204"/>
                    <a:pt x="23790" y="10149"/>
                  </a:cubicBezTo>
                  <a:cubicBezTo>
                    <a:pt x="23790" y="10131"/>
                    <a:pt x="23790" y="10131"/>
                    <a:pt x="23790" y="10112"/>
                  </a:cubicBezTo>
                  <a:cubicBezTo>
                    <a:pt x="23772" y="10057"/>
                    <a:pt x="23790" y="10002"/>
                    <a:pt x="23827" y="9947"/>
                  </a:cubicBezTo>
                  <a:cubicBezTo>
                    <a:pt x="23845" y="9910"/>
                    <a:pt x="23864" y="9892"/>
                    <a:pt x="23882" y="9855"/>
                  </a:cubicBezTo>
                  <a:close/>
                  <a:moveTo>
                    <a:pt x="24562" y="8770"/>
                  </a:moveTo>
                  <a:cubicBezTo>
                    <a:pt x="24562" y="8770"/>
                    <a:pt x="24562" y="8770"/>
                    <a:pt x="24562" y="8788"/>
                  </a:cubicBezTo>
                  <a:cubicBezTo>
                    <a:pt x="24617" y="8880"/>
                    <a:pt x="24728" y="8936"/>
                    <a:pt x="24838" y="8936"/>
                  </a:cubicBezTo>
                  <a:cubicBezTo>
                    <a:pt x="24893" y="8936"/>
                    <a:pt x="24967" y="8917"/>
                    <a:pt x="25040" y="8899"/>
                  </a:cubicBezTo>
                  <a:cubicBezTo>
                    <a:pt x="25077" y="8880"/>
                    <a:pt x="25132" y="8880"/>
                    <a:pt x="25169" y="8880"/>
                  </a:cubicBezTo>
                  <a:lnTo>
                    <a:pt x="25279" y="8880"/>
                  </a:lnTo>
                  <a:cubicBezTo>
                    <a:pt x="25298" y="8991"/>
                    <a:pt x="25334" y="9119"/>
                    <a:pt x="25371" y="9266"/>
                  </a:cubicBezTo>
                  <a:cubicBezTo>
                    <a:pt x="25353" y="9248"/>
                    <a:pt x="25316" y="9230"/>
                    <a:pt x="25298" y="9211"/>
                  </a:cubicBezTo>
                  <a:cubicBezTo>
                    <a:pt x="25261" y="9193"/>
                    <a:pt x="25224" y="9184"/>
                    <a:pt x="25183" y="9184"/>
                  </a:cubicBezTo>
                  <a:cubicBezTo>
                    <a:pt x="25141" y="9184"/>
                    <a:pt x="25095" y="9193"/>
                    <a:pt x="25040" y="9211"/>
                  </a:cubicBezTo>
                  <a:lnTo>
                    <a:pt x="25059" y="9211"/>
                  </a:lnTo>
                  <a:cubicBezTo>
                    <a:pt x="25022" y="9230"/>
                    <a:pt x="24985" y="9266"/>
                    <a:pt x="24967" y="9322"/>
                  </a:cubicBezTo>
                  <a:cubicBezTo>
                    <a:pt x="24948" y="9432"/>
                    <a:pt x="25040" y="9616"/>
                    <a:pt x="25132" y="9708"/>
                  </a:cubicBezTo>
                  <a:cubicBezTo>
                    <a:pt x="25187" y="9763"/>
                    <a:pt x="25279" y="9800"/>
                    <a:pt x="25353" y="9855"/>
                  </a:cubicBezTo>
                  <a:cubicBezTo>
                    <a:pt x="25408" y="9892"/>
                    <a:pt x="25445" y="9947"/>
                    <a:pt x="25481" y="10020"/>
                  </a:cubicBezTo>
                  <a:cubicBezTo>
                    <a:pt x="25481" y="10112"/>
                    <a:pt x="25500" y="10204"/>
                    <a:pt x="25500" y="10296"/>
                  </a:cubicBezTo>
                  <a:cubicBezTo>
                    <a:pt x="25481" y="10278"/>
                    <a:pt x="25463" y="10259"/>
                    <a:pt x="25463" y="10222"/>
                  </a:cubicBezTo>
                  <a:cubicBezTo>
                    <a:pt x="25445" y="10186"/>
                    <a:pt x="25426" y="10167"/>
                    <a:pt x="25389" y="10131"/>
                  </a:cubicBezTo>
                  <a:cubicBezTo>
                    <a:pt x="25371" y="10094"/>
                    <a:pt x="25334" y="10057"/>
                    <a:pt x="25316" y="10020"/>
                  </a:cubicBezTo>
                  <a:cubicBezTo>
                    <a:pt x="25261" y="9965"/>
                    <a:pt x="25206" y="9947"/>
                    <a:pt x="25169" y="9947"/>
                  </a:cubicBezTo>
                  <a:cubicBezTo>
                    <a:pt x="25187" y="9855"/>
                    <a:pt x="25150" y="9781"/>
                    <a:pt x="25150" y="9781"/>
                  </a:cubicBezTo>
                  <a:cubicBezTo>
                    <a:pt x="25132" y="9763"/>
                    <a:pt x="25132" y="9744"/>
                    <a:pt x="25114" y="9726"/>
                  </a:cubicBezTo>
                  <a:cubicBezTo>
                    <a:pt x="25095" y="9708"/>
                    <a:pt x="25077" y="9689"/>
                    <a:pt x="25040" y="9671"/>
                  </a:cubicBezTo>
                  <a:cubicBezTo>
                    <a:pt x="25025" y="9666"/>
                    <a:pt x="25012" y="9664"/>
                    <a:pt x="24999" y="9664"/>
                  </a:cubicBezTo>
                  <a:cubicBezTo>
                    <a:pt x="24964" y="9664"/>
                    <a:pt x="24933" y="9681"/>
                    <a:pt x="24893" y="9708"/>
                  </a:cubicBezTo>
                  <a:cubicBezTo>
                    <a:pt x="24764" y="9763"/>
                    <a:pt x="24691" y="9910"/>
                    <a:pt x="24636" y="10039"/>
                  </a:cubicBezTo>
                  <a:cubicBezTo>
                    <a:pt x="24617" y="10075"/>
                    <a:pt x="24617" y="10112"/>
                    <a:pt x="24617" y="10131"/>
                  </a:cubicBezTo>
                  <a:cubicBezTo>
                    <a:pt x="24599" y="10167"/>
                    <a:pt x="24617" y="10204"/>
                    <a:pt x="24617" y="10241"/>
                  </a:cubicBezTo>
                  <a:cubicBezTo>
                    <a:pt x="24617" y="10278"/>
                    <a:pt x="24617" y="10333"/>
                    <a:pt x="24617" y="10370"/>
                  </a:cubicBezTo>
                  <a:cubicBezTo>
                    <a:pt x="24617" y="10370"/>
                    <a:pt x="24617" y="10351"/>
                    <a:pt x="24599" y="10333"/>
                  </a:cubicBezTo>
                  <a:cubicBezTo>
                    <a:pt x="24581" y="10241"/>
                    <a:pt x="24544" y="10149"/>
                    <a:pt x="24507" y="10057"/>
                  </a:cubicBezTo>
                  <a:cubicBezTo>
                    <a:pt x="24525" y="10020"/>
                    <a:pt x="24581" y="9928"/>
                    <a:pt x="24617" y="9855"/>
                  </a:cubicBezTo>
                  <a:cubicBezTo>
                    <a:pt x="24617" y="9818"/>
                    <a:pt x="24636" y="9800"/>
                    <a:pt x="24654" y="9763"/>
                  </a:cubicBezTo>
                  <a:cubicBezTo>
                    <a:pt x="24654" y="9744"/>
                    <a:pt x="24672" y="9726"/>
                    <a:pt x="24691" y="9708"/>
                  </a:cubicBezTo>
                  <a:cubicBezTo>
                    <a:pt x="24728" y="9653"/>
                    <a:pt x="24764" y="9579"/>
                    <a:pt x="24838" y="9487"/>
                  </a:cubicBezTo>
                  <a:cubicBezTo>
                    <a:pt x="24967" y="9322"/>
                    <a:pt x="24856" y="9211"/>
                    <a:pt x="24856" y="9211"/>
                  </a:cubicBezTo>
                  <a:cubicBezTo>
                    <a:pt x="24820" y="9156"/>
                    <a:pt x="24764" y="9119"/>
                    <a:pt x="24709" y="9101"/>
                  </a:cubicBezTo>
                  <a:lnTo>
                    <a:pt x="24599" y="9101"/>
                  </a:lnTo>
                  <a:cubicBezTo>
                    <a:pt x="24544" y="9119"/>
                    <a:pt x="24507" y="9175"/>
                    <a:pt x="24470" y="9211"/>
                  </a:cubicBezTo>
                  <a:cubicBezTo>
                    <a:pt x="24397" y="9358"/>
                    <a:pt x="24397" y="9524"/>
                    <a:pt x="24415" y="9671"/>
                  </a:cubicBezTo>
                  <a:cubicBezTo>
                    <a:pt x="24415" y="9726"/>
                    <a:pt x="24415" y="9781"/>
                    <a:pt x="24415" y="9836"/>
                  </a:cubicBezTo>
                  <a:cubicBezTo>
                    <a:pt x="24360" y="9689"/>
                    <a:pt x="24286" y="9542"/>
                    <a:pt x="24231" y="9395"/>
                  </a:cubicBezTo>
                  <a:cubicBezTo>
                    <a:pt x="24268" y="9211"/>
                    <a:pt x="24378" y="8991"/>
                    <a:pt x="24489" y="8899"/>
                  </a:cubicBezTo>
                  <a:cubicBezTo>
                    <a:pt x="24525" y="8862"/>
                    <a:pt x="24544" y="8807"/>
                    <a:pt x="24562" y="8770"/>
                  </a:cubicBezTo>
                  <a:close/>
                  <a:moveTo>
                    <a:pt x="14304" y="10333"/>
                  </a:moveTo>
                  <a:cubicBezTo>
                    <a:pt x="14267" y="10351"/>
                    <a:pt x="14248" y="10370"/>
                    <a:pt x="14267" y="10406"/>
                  </a:cubicBezTo>
                  <a:cubicBezTo>
                    <a:pt x="14267" y="10406"/>
                    <a:pt x="14267" y="10406"/>
                    <a:pt x="14267" y="10425"/>
                  </a:cubicBezTo>
                  <a:cubicBezTo>
                    <a:pt x="14248" y="10406"/>
                    <a:pt x="14230" y="10388"/>
                    <a:pt x="14212" y="10388"/>
                  </a:cubicBezTo>
                  <a:cubicBezTo>
                    <a:pt x="14230" y="10370"/>
                    <a:pt x="14267" y="10351"/>
                    <a:pt x="14285" y="10333"/>
                  </a:cubicBezTo>
                  <a:close/>
                  <a:moveTo>
                    <a:pt x="15057" y="10406"/>
                  </a:moveTo>
                  <a:cubicBezTo>
                    <a:pt x="15021" y="10425"/>
                    <a:pt x="14984" y="10443"/>
                    <a:pt x="14965" y="10443"/>
                  </a:cubicBezTo>
                  <a:cubicBezTo>
                    <a:pt x="14965" y="10443"/>
                    <a:pt x="14984" y="10425"/>
                    <a:pt x="15002" y="10406"/>
                  </a:cubicBezTo>
                  <a:close/>
                  <a:moveTo>
                    <a:pt x="14561" y="10370"/>
                  </a:moveTo>
                  <a:cubicBezTo>
                    <a:pt x="14506" y="10425"/>
                    <a:pt x="14469" y="10461"/>
                    <a:pt x="14414" y="10517"/>
                  </a:cubicBezTo>
                  <a:cubicBezTo>
                    <a:pt x="14414" y="10498"/>
                    <a:pt x="14396" y="10498"/>
                    <a:pt x="14377" y="10480"/>
                  </a:cubicBezTo>
                  <a:cubicBezTo>
                    <a:pt x="14396" y="10461"/>
                    <a:pt x="14432" y="10443"/>
                    <a:pt x="14451" y="10406"/>
                  </a:cubicBezTo>
                  <a:cubicBezTo>
                    <a:pt x="14469" y="10388"/>
                    <a:pt x="14506" y="10388"/>
                    <a:pt x="14543" y="10370"/>
                  </a:cubicBezTo>
                  <a:close/>
                  <a:moveTo>
                    <a:pt x="14745" y="10498"/>
                  </a:moveTo>
                  <a:cubicBezTo>
                    <a:pt x="14726" y="10517"/>
                    <a:pt x="14708" y="10535"/>
                    <a:pt x="14690" y="10553"/>
                  </a:cubicBezTo>
                  <a:cubicBezTo>
                    <a:pt x="14653" y="10572"/>
                    <a:pt x="14616" y="10590"/>
                    <a:pt x="14561" y="10609"/>
                  </a:cubicBezTo>
                  <a:cubicBezTo>
                    <a:pt x="14561" y="10590"/>
                    <a:pt x="14543" y="10590"/>
                    <a:pt x="14543" y="10590"/>
                  </a:cubicBezTo>
                  <a:cubicBezTo>
                    <a:pt x="14598" y="10553"/>
                    <a:pt x="14635" y="10535"/>
                    <a:pt x="14690" y="10498"/>
                  </a:cubicBezTo>
                  <a:close/>
                  <a:moveTo>
                    <a:pt x="24194" y="10553"/>
                  </a:moveTo>
                  <a:cubicBezTo>
                    <a:pt x="24194" y="10590"/>
                    <a:pt x="24194" y="10627"/>
                    <a:pt x="24213" y="10682"/>
                  </a:cubicBezTo>
                  <a:cubicBezTo>
                    <a:pt x="24194" y="10645"/>
                    <a:pt x="24176" y="10609"/>
                    <a:pt x="24158" y="10590"/>
                  </a:cubicBezTo>
                  <a:cubicBezTo>
                    <a:pt x="24158" y="10572"/>
                    <a:pt x="24158" y="10572"/>
                    <a:pt x="24158" y="10553"/>
                  </a:cubicBezTo>
                  <a:close/>
                  <a:moveTo>
                    <a:pt x="23496" y="9983"/>
                  </a:moveTo>
                  <a:cubicBezTo>
                    <a:pt x="23551" y="10057"/>
                    <a:pt x="23606" y="10112"/>
                    <a:pt x="23625" y="10131"/>
                  </a:cubicBezTo>
                  <a:cubicBezTo>
                    <a:pt x="23637" y="10143"/>
                    <a:pt x="23649" y="10155"/>
                    <a:pt x="23661" y="10167"/>
                  </a:cubicBezTo>
                  <a:lnTo>
                    <a:pt x="23661" y="10167"/>
                  </a:lnTo>
                  <a:cubicBezTo>
                    <a:pt x="23625" y="10149"/>
                    <a:pt x="23588" y="10131"/>
                    <a:pt x="23551" y="10112"/>
                  </a:cubicBezTo>
                  <a:cubicBezTo>
                    <a:pt x="23516" y="10097"/>
                    <a:pt x="23479" y="10091"/>
                    <a:pt x="23442" y="10091"/>
                  </a:cubicBezTo>
                  <a:cubicBezTo>
                    <a:pt x="23339" y="10091"/>
                    <a:pt x="23232" y="10142"/>
                    <a:pt x="23165" y="10222"/>
                  </a:cubicBezTo>
                  <a:cubicBezTo>
                    <a:pt x="23147" y="10241"/>
                    <a:pt x="23110" y="10259"/>
                    <a:pt x="23110" y="10296"/>
                  </a:cubicBezTo>
                  <a:cubicBezTo>
                    <a:pt x="23091" y="10278"/>
                    <a:pt x="23073" y="10259"/>
                    <a:pt x="23073" y="10241"/>
                  </a:cubicBezTo>
                  <a:cubicBezTo>
                    <a:pt x="23036" y="10186"/>
                    <a:pt x="22999" y="10149"/>
                    <a:pt x="22963" y="10149"/>
                  </a:cubicBezTo>
                  <a:cubicBezTo>
                    <a:pt x="22953" y="10146"/>
                    <a:pt x="22943" y="10145"/>
                    <a:pt x="22934" y="10145"/>
                  </a:cubicBezTo>
                  <a:cubicBezTo>
                    <a:pt x="22874" y="10145"/>
                    <a:pt x="22826" y="10191"/>
                    <a:pt x="22779" y="10222"/>
                  </a:cubicBezTo>
                  <a:cubicBezTo>
                    <a:pt x="22760" y="10241"/>
                    <a:pt x="22724" y="10259"/>
                    <a:pt x="22705" y="10296"/>
                  </a:cubicBezTo>
                  <a:cubicBezTo>
                    <a:pt x="22705" y="10314"/>
                    <a:pt x="22687" y="10351"/>
                    <a:pt x="22687" y="10370"/>
                  </a:cubicBezTo>
                  <a:cubicBezTo>
                    <a:pt x="22669" y="10553"/>
                    <a:pt x="22687" y="10719"/>
                    <a:pt x="22742" y="10884"/>
                  </a:cubicBezTo>
                  <a:cubicBezTo>
                    <a:pt x="22669" y="10792"/>
                    <a:pt x="22595" y="10700"/>
                    <a:pt x="22540" y="10609"/>
                  </a:cubicBezTo>
                  <a:cubicBezTo>
                    <a:pt x="22540" y="10480"/>
                    <a:pt x="22540" y="10517"/>
                    <a:pt x="22669" y="10314"/>
                  </a:cubicBezTo>
                  <a:cubicBezTo>
                    <a:pt x="22742" y="10204"/>
                    <a:pt x="22760" y="10094"/>
                    <a:pt x="22760" y="10020"/>
                  </a:cubicBezTo>
                  <a:cubicBezTo>
                    <a:pt x="22779" y="10057"/>
                    <a:pt x="22797" y="10075"/>
                    <a:pt x="22816" y="10094"/>
                  </a:cubicBezTo>
                  <a:cubicBezTo>
                    <a:pt x="22852" y="10112"/>
                    <a:pt x="22871" y="10112"/>
                    <a:pt x="22908" y="10112"/>
                  </a:cubicBezTo>
                  <a:cubicBezTo>
                    <a:pt x="22934" y="10118"/>
                    <a:pt x="22960" y="10120"/>
                    <a:pt x="22984" y="10120"/>
                  </a:cubicBezTo>
                  <a:cubicBezTo>
                    <a:pt x="23043" y="10120"/>
                    <a:pt x="23095" y="10107"/>
                    <a:pt x="23147" y="10094"/>
                  </a:cubicBezTo>
                  <a:cubicBezTo>
                    <a:pt x="23202" y="10057"/>
                    <a:pt x="23238" y="10020"/>
                    <a:pt x="23294" y="10002"/>
                  </a:cubicBezTo>
                  <a:cubicBezTo>
                    <a:pt x="23367" y="9983"/>
                    <a:pt x="23422" y="9983"/>
                    <a:pt x="23496" y="9983"/>
                  </a:cubicBezTo>
                  <a:close/>
                  <a:moveTo>
                    <a:pt x="24985" y="10241"/>
                  </a:moveTo>
                  <a:cubicBezTo>
                    <a:pt x="25003" y="10296"/>
                    <a:pt x="25059" y="10333"/>
                    <a:pt x="25114" y="10370"/>
                  </a:cubicBezTo>
                  <a:cubicBezTo>
                    <a:pt x="25095" y="10388"/>
                    <a:pt x="25077" y="10388"/>
                    <a:pt x="25077" y="10406"/>
                  </a:cubicBezTo>
                  <a:cubicBezTo>
                    <a:pt x="24967" y="10480"/>
                    <a:pt x="24911" y="10609"/>
                    <a:pt x="24875" y="10719"/>
                  </a:cubicBezTo>
                  <a:cubicBezTo>
                    <a:pt x="24856" y="10774"/>
                    <a:pt x="24838" y="10829"/>
                    <a:pt x="24838" y="10903"/>
                  </a:cubicBezTo>
                  <a:cubicBezTo>
                    <a:pt x="24820" y="10903"/>
                    <a:pt x="24801" y="10921"/>
                    <a:pt x="24801" y="10921"/>
                  </a:cubicBezTo>
                  <a:cubicBezTo>
                    <a:pt x="24783" y="10848"/>
                    <a:pt x="24746" y="10756"/>
                    <a:pt x="24709" y="10645"/>
                  </a:cubicBezTo>
                  <a:cubicBezTo>
                    <a:pt x="24728" y="10627"/>
                    <a:pt x="24728" y="10609"/>
                    <a:pt x="24746" y="10590"/>
                  </a:cubicBezTo>
                  <a:cubicBezTo>
                    <a:pt x="24746" y="10590"/>
                    <a:pt x="24746" y="10572"/>
                    <a:pt x="24764" y="10553"/>
                  </a:cubicBezTo>
                  <a:cubicBezTo>
                    <a:pt x="24820" y="10461"/>
                    <a:pt x="24893" y="10351"/>
                    <a:pt x="24985" y="10241"/>
                  </a:cubicBezTo>
                  <a:close/>
                  <a:moveTo>
                    <a:pt x="24544" y="10517"/>
                  </a:moveTo>
                  <a:cubicBezTo>
                    <a:pt x="24599" y="10682"/>
                    <a:pt x="24636" y="10829"/>
                    <a:pt x="24691" y="10958"/>
                  </a:cubicBezTo>
                  <a:cubicBezTo>
                    <a:pt x="24636" y="10921"/>
                    <a:pt x="24599" y="10884"/>
                    <a:pt x="24562" y="10829"/>
                  </a:cubicBezTo>
                  <a:cubicBezTo>
                    <a:pt x="24544" y="10811"/>
                    <a:pt x="24525" y="10792"/>
                    <a:pt x="24489" y="10774"/>
                  </a:cubicBezTo>
                  <a:cubicBezTo>
                    <a:pt x="24489" y="10756"/>
                    <a:pt x="24470" y="10756"/>
                    <a:pt x="24470" y="10737"/>
                  </a:cubicBezTo>
                  <a:cubicBezTo>
                    <a:pt x="24470" y="10719"/>
                    <a:pt x="24489" y="10700"/>
                    <a:pt x="24489" y="10682"/>
                  </a:cubicBezTo>
                  <a:cubicBezTo>
                    <a:pt x="24507" y="10627"/>
                    <a:pt x="24544" y="10572"/>
                    <a:pt x="24544" y="10517"/>
                  </a:cubicBezTo>
                  <a:close/>
                  <a:moveTo>
                    <a:pt x="25316" y="10553"/>
                  </a:moveTo>
                  <a:cubicBezTo>
                    <a:pt x="25389" y="10627"/>
                    <a:pt x="25426" y="10700"/>
                    <a:pt x="25463" y="10792"/>
                  </a:cubicBezTo>
                  <a:cubicBezTo>
                    <a:pt x="25463" y="10866"/>
                    <a:pt x="25463" y="10958"/>
                    <a:pt x="25445" y="11031"/>
                  </a:cubicBezTo>
                  <a:cubicBezTo>
                    <a:pt x="25426" y="10903"/>
                    <a:pt x="25389" y="10756"/>
                    <a:pt x="25316" y="10664"/>
                  </a:cubicBezTo>
                  <a:cubicBezTo>
                    <a:pt x="25316" y="10627"/>
                    <a:pt x="25316" y="10590"/>
                    <a:pt x="25316" y="10553"/>
                  </a:cubicBezTo>
                  <a:close/>
                  <a:moveTo>
                    <a:pt x="24433" y="11142"/>
                  </a:moveTo>
                  <a:cubicBezTo>
                    <a:pt x="24489" y="11160"/>
                    <a:pt x="24562" y="11160"/>
                    <a:pt x="24617" y="11178"/>
                  </a:cubicBezTo>
                  <a:cubicBezTo>
                    <a:pt x="24581" y="11252"/>
                    <a:pt x="24544" y="11326"/>
                    <a:pt x="24544" y="11399"/>
                  </a:cubicBezTo>
                  <a:cubicBezTo>
                    <a:pt x="24525" y="11417"/>
                    <a:pt x="24525" y="11436"/>
                    <a:pt x="24525" y="11436"/>
                  </a:cubicBezTo>
                  <a:cubicBezTo>
                    <a:pt x="24507" y="11344"/>
                    <a:pt x="24489" y="11252"/>
                    <a:pt x="24452" y="11160"/>
                  </a:cubicBezTo>
                  <a:cubicBezTo>
                    <a:pt x="24433" y="11160"/>
                    <a:pt x="24433" y="11142"/>
                    <a:pt x="24433" y="11142"/>
                  </a:cubicBezTo>
                  <a:close/>
                  <a:moveTo>
                    <a:pt x="30721" y="10314"/>
                  </a:moveTo>
                  <a:cubicBezTo>
                    <a:pt x="30739" y="10498"/>
                    <a:pt x="30739" y="10682"/>
                    <a:pt x="30739" y="10866"/>
                  </a:cubicBezTo>
                  <a:cubicBezTo>
                    <a:pt x="30739" y="10921"/>
                    <a:pt x="30739" y="10995"/>
                    <a:pt x="30739" y="11050"/>
                  </a:cubicBezTo>
                  <a:cubicBezTo>
                    <a:pt x="30739" y="11215"/>
                    <a:pt x="30721" y="11399"/>
                    <a:pt x="30703" y="11565"/>
                  </a:cubicBezTo>
                  <a:cubicBezTo>
                    <a:pt x="30703" y="11399"/>
                    <a:pt x="30684" y="11234"/>
                    <a:pt x="30666" y="11050"/>
                  </a:cubicBezTo>
                  <a:cubicBezTo>
                    <a:pt x="30666" y="10995"/>
                    <a:pt x="30666" y="10939"/>
                    <a:pt x="30666" y="10866"/>
                  </a:cubicBezTo>
                  <a:cubicBezTo>
                    <a:pt x="30666" y="10811"/>
                    <a:pt x="30666" y="10756"/>
                    <a:pt x="30666" y="10682"/>
                  </a:cubicBezTo>
                  <a:cubicBezTo>
                    <a:pt x="30684" y="10572"/>
                    <a:pt x="30703" y="10461"/>
                    <a:pt x="30721" y="10351"/>
                  </a:cubicBezTo>
                  <a:cubicBezTo>
                    <a:pt x="30721" y="10333"/>
                    <a:pt x="30721" y="10314"/>
                    <a:pt x="30721" y="10314"/>
                  </a:cubicBezTo>
                  <a:close/>
                  <a:moveTo>
                    <a:pt x="24599" y="11693"/>
                  </a:moveTo>
                  <a:cubicBezTo>
                    <a:pt x="24617" y="11767"/>
                    <a:pt x="24636" y="11840"/>
                    <a:pt x="24672" y="11895"/>
                  </a:cubicBezTo>
                  <a:cubicBezTo>
                    <a:pt x="24654" y="11969"/>
                    <a:pt x="24617" y="12043"/>
                    <a:pt x="24599" y="12116"/>
                  </a:cubicBezTo>
                  <a:cubicBezTo>
                    <a:pt x="24599" y="11987"/>
                    <a:pt x="24599" y="11859"/>
                    <a:pt x="24581" y="11730"/>
                  </a:cubicBezTo>
                  <a:cubicBezTo>
                    <a:pt x="24581" y="11712"/>
                    <a:pt x="24581" y="11712"/>
                    <a:pt x="24599" y="11693"/>
                  </a:cubicBezTo>
                  <a:close/>
                  <a:moveTo>
                    <a:pt x="31870" y="12153"/>
                  </a:moveTo>
                  <a:lnTo>
                    <a:pt x="31870" y="12153"/>
                  </a:lnTo>
                  <a:cubicBezTo>
                    <a:pt x="31867" y="12159"/>
                    <a:pt x="31864" y="12165"/>
                    <a:pt x="31861" y="12171"/>
                  </a:cubicBezTo>
                  <a:lnTo>
                    <a:pt x="31861" y="12171"/>
                  </a:lnTo>
                  <a:cubicBezTo>
                    <a:pt x="31861" y="12162"/>
                    <a:pt x="31865" y="12157"/>
                    <a:pt x="31870" y="12153"/>
                  </a:cubicBezTo>
                  <a:close/>
                  <a:moveTo>
                    <a:pt x="25077" y="11160"/>
                  </a:moveTo>
                  <a:cubicBezTo>
                    <a:pt x="25169" y="11252"/>
                    <a:pt x="25279" y="11344"/>
                    <a:pt x="25353" y="11454"/>
                  </a:cubicBezTo>
                  <a:cubicBezTo>
                    <a:pt x="25298" y="11712"/>
                    <a:pt x="25206" y="11969"/>
                    <a:pt x="25077" y="12245"/>
                  </a:cubicBezTo>
                  <a:cubicBezTo>
                    <a:pt x="25077" y="12171"/>
                    <a:pt x="25077" y="12098"/>
                    <a:pt x="25095" y="12024"/>
                  </a:cubicBezTo>
                  <a:cubicBezTo>
                    <a:pt x="25095" y="11914"/>
                    <a:pt x="25095" y="11804"/>
                    <a:pt x="25077" y="11712"/>
                  </a:cubicBezTo>
                  <a:cubicBezTo>
                    <a:pt x="25040" y="11620"/>
                    <a:pt x="24967" y="11509"/>
                    <a:pt x="24893" y="11454"/>
                  </a:cubicBezTo>
                  <a:cubicBezTo>
                    <a:pt x="24911" y="11417"/>
                    <a:pt x="24948" y="11399"/>
                    <a:pt x="24985" y="11381"/>
                  </a:cubicBezTo>
                  <a:cubicBezTo>
                    <a:pt x="25022" y="11326"/>
                    <a:pt x="25059" y="11252"/>
                    <a:pt x="25077" y="11160"/>
                  </a:cubicBezTo>
                  <a:close/>
                  <a:moveTo>
                    <a:pt x="29967" y="11565"/>
                  </a:moveTo>
                  <a:cubicBezTo>
                    <a:pt x="29967" y="11620"/>
                    <a:pt x="29986" y="11675"/>
                    <a:pt x="30004" y="11730"/>
                  </a:cubicBezTo>
                  <a:cubicBezTo>
                    <a:pt x="30022" y="11767"/>
                    <a:pt x="30022" y="11822"/>
                    <a:pt x="30041" y="11859"/>
                  </a:cubicBezTo>
                  <a:cubicBezTo>
                    <a:pt x="30077" y="12024"/>
                    <a:pt x="30096" y="12190"/>
                    <a:pt x="30096" y="12373"/>
                  </a:cubicBezTo>
                  <a:lnTo>
                    <a:pt x="30059" y="12373"/>
                  </a:lnTo>
                  <a:cubicBezTo>
                    <a:pt x="30041" y="12318"/>
                    <a:pt x="30041" y="12263"/>
                    <a:pt x="30022" y="12208"/>
                  </a:cubicBezTo>
                  <a:cubicBezTo>
                    <a:pt x="30022" y="12024"/>
                    <a:pt x="30004" y="11859"/>
                    <a:pt x="29967" y="11693"/>
                  </a:cubicBezTo>
                  <a:cubicBezTo>
                    <a:pt x="29967" y="11638"/>
                    <a:pt x="29967" y="11601"/>
                    <a:pt x="29967" y="11565"/>
                  </a:cubicBezTo>
                  <a:close/>
                  <a:moveTo>
                    <a:pt x="30592" y="11565"/>
                  </a:moveTo>
                  <a:cubicBezTo>
                    <a:pt x="30592" y="11583"/>
                    <a:pt x="30611" y="11583"/>
                    <a:pt x="30611" y="11601"/>
                  </a:cubicBezTo>
                  <a:cubicBezTo>
                    <a:pt x="30611" y="11767"/>
                    <a:pt x="30629" y="11951"/>
                    <a:pt x="30629" y="12134"/>
                  </a:cubicBezTo>
                  <a:cubicBezTo>
                    <a:pt x="30592" y="12226"/>
                    <a:pt x="30555" y="12318"/>
                    <a:pt x="30537" y="12410"/>
                  </a:cubicBezTo>
                  <a:cubicBezTo>
                    <a:pt x="30500" y="12392"/>
                    <a:pt x="30464" y="12392"/>
                    <a:pt x="30427" y="12392"/>
                  </a:cubicBezTo>
                  <a:cubicBezTo>
                    <a:pt x="30427" y="12392"/>
                    <a:pt x="30427" y="12373"/>
                    <a:pt x="30427" y="12373"/>
                  </a:cubicBezTo>
                  <a:cubicBezTo>
                    <a:pt x="30427" y="12337"/>
                    <a:pt x="30445" y="12318"/>
                    <a:pt x="30464" y="12282"/>
                  </a:cubicBezTo>
                  <a:cubicBezTo>
                    <a:pt x="30482" y="12226"/>
                    <a:pt x="30519" y="12171"/>
                    <a:pt x="30537" y="12098"/>
                  </a:cubicBezTo>
                  <a:cubicBezTo>
                    <a:pt x="30555" y="12006"/>
                    <a:pt x="30555" y="11932"/>
                    <a:pt x="30555" y="11840"/>
                  </a:cubicBezTo>
                  <a:cubicBezTo>
                    <a:pt x="30574" y="11748"/>
                    <a:pt x="30574" y="11675"/>
                    <a:pt x="30592" y="11583"/>
                  </a:cubicBezTo>
                  <a:cubicBezTo>
                    <a:pt x="30592" y="11583"/>
                    <a:pt x="30592" y="11565"/>
                    <a:pt x="30592" y="11565"/>
                  </a:cubicBezTo>
                  <a:close/>
                  <a:moveTo>
                    <a:pt x="30905" y="11712"/>
                  </a:moveTo>
                  <a:cubicBezTo>
                    <a:pt x="30905" y="11877"/>
                    <a:pt x="30905" y="12024"/>
                    <a:pt x="30905" y="12190"/>
                  </a:cubicBezTo>
                  <a:cubicBezTo>
                    <a:pt x="30905" y="12263"/>
                    <a:pt x="30905" y="12355"/>
                    <a:pt x="30905" y="12429"/>
                  </a:cubicBezTo>
                  <a:lnTo>
                    <a:pt x="30721" y="12429"/>
                  </a:lnTo>
                  <a:cubicBezTo>
                    <a:pt x="30721" y="12373"/>
                    <a:pt x="30739" y="12318"/>
                    <a:pt x="30739" y="12263"/>
                  </a:cubicBezTo>
                  <a:cubicBezTo>
                    <a:pt x="30739" y="12208"/>
                    <a:pt x="30758" y="12153"/>
                    <a:pt x="30758" y="12098"/>
                  </a:cubicBezTo>
                  <a:cubicBezTo>
                    <a:pt x="30776" y="12079"/>
                    <a:pt x="30776" y="12043"/>
                    <a:pt x="30794" y="12006"/>
                  </a:cubicBezTo>
                  <a:cubicBezTo>
                    <a:pt x="30831" y="11914"/>
                    <a:pt x="30868" y="11822"/>
                    <a:pt x="30905" y="11712"/>
                  </a:cubicBezTo>
                  <a:close/>
                  <a:moveTo>
                    <a:pt x="31162" y="11895"/>
                  </a:moveTo>
                  <a:cubicBezTo>
                    <a:pt x="31162" y="12079"/>
                    <a:pt x="31144" y="12263"/>
                    <a:pt x="31125" y="12465"/>
                  </a:cubicBezTo>
                  <a:cubicBezTo>
                    <a:pt x="31089" y="12447"/>
                    <a:pt x="31052" y="12447"/>
                    <a:pt x="31015" y="12447"/>
                  </a:cubicBezTo>
                  <a:cubicBezTo>
                    <a:pt x="31070" y="12263"/>
                    <a:pt x="31125" y="12079"/>
                    <a:pt x="31162" y="11895"/>
                  </a:cubicBezTo>
                  <a:close/>
                  <a:moveTo>
                    <a:pt x="31493" y="10572"/>
                  </a:moveTo>
                  <a:cubicBezTo>
                    <a:pt x="31493" y="10645"/>
                    <a:pt x="31493" y="10719"/>
                    <a:pt x="31493" y="10792"/>
                  </a:cubicBezTo>
                  <a:cubicBezTo>
                    <a:pt x="31475" y="11050"/>
                    <a:pt x="31475" y="11307"/>
                    <a:pt x="31475" y="11546"/>
                  </a:cubicBezTo>
                  <a:cubicBezTo>
                    <a:pt x="31475" y="11859"/>
                    <a:pt x="31438" y="12171"/>
                    <a:pt x="31346" y="12465"/>
                  </a:cubicBezTo>
                  <a:cubicBezTo>
                    <a:pt x="31346" y="12484"/>
                    <a:pt x="31346" y="12484"/>
                    <a:pt x="31346" y="12484"/>
                  </a:cubicBezTo>
                  <a:cubicBezTo>
                    <a:pt x="31309" y="12484"/>
                    <a:pt x="31254" y="12465"/>
                    <a:pt x="31217" y="12465"/>
                  </a:cubicBezTo>
                  <a:cubicBezTo>
                    <a:pt x="31254" y="12226"/>
                    <a:pt x="31291" y="11969"/>
                    <a:pt x="31291" y="11730"/>
                  </a:cubicBezTo>
                  <a:cubicBezTo>
                    <a:pt x="31291" y="11620"/>
                    <a:pt x="31291" y="11528"/>
                    <a:pt x="31291" y="11417"/>
                  </a:cubicBezTo>
                  <a:cubicBezTo>
                    <a:pt x="31309" y="11381"/>
                    <a:pt x="31309" y="11326"/>
                    <a:pt x="31328" y="11270"/>
                  </a:cubicBezTo>
                  <a:cubicBezTo>
                    <a:pt x="31383" y="11050"/>
                    <a:pt x="31438" y="10811"/>
                    <a:pt x="31493" y="10572"/>
                  </a:cubicBezTo>
                  <a:close/>
                  <a:moveTo>
                    <a:pt x="31861" y="12171"/>
                  </a:moveTo>
                  <a:lnTo>
                    <a:pt x="31861" y="12171"/>
                  </a:lnTo>
                  <a:cubicBezTo>
                    <a:pt x="31830" y="12233"/>
                    <a:pt x="31799" y="12294"/>
                    <a:pt x="31769" y="12355"/>
                  </a:cubicBezTo>
                  <a:cubicBezTo>
                    <a:pt x="31750" y="12410"/>
                    <a:pt x="31714" y="12447"/>
                    <a:pt x="31695" y="12502"/>
                  </a:cubicBezTo>
                  <a:lnTo>
                    <a:pt x="31677" y="12521"/>
                  </a:lnTo>
                  <a:cubicBezTo>
                    <a:pt x="31622" y="12502"/>
                    <a:pt x="31585" y="12502"/>
                    <a:pt x="31548" y="12502"/>
                  </a:cubicBezTo>
                  <a:cubicBezTo>
                    <a:pt x="31585" y="12465"/>
                    <a:pt x="31622" y="12410"/>
                    <a:pt x="31677" y="12373"/>
                  </a:cubicBezTo>
                  <a:cubicBezTo>
                    <a:pt x="31732" y="12300"/>
                    <a:pt x="31806" y="12226"/>
                    <a:pt x="31861" y="12171"/>
                  </a:cubicBezTo>
                  <a:close/>
                  <a:moveTo>
                    <a:pt x="23882" y="10443"/>
                  </a:moveTo>
                  <a:cubicBezTo>
                    <a:pt x="23900" y="10443"/>
                    <a:pt x="23919" y="10480"/>
                    <a:pt x="23955" y="10480"/>
                  </a:cubicBezTo>
                  <a:cubicBezTo>
                    <a:pt x="23974" y="10498"/>
                    <a:pt x="23992" y="10517"/>
                    <a:pt x="24011" y="10535"/>
                  </a:cubicBezTo>
                  <a:cubicBezTo>
                    <a:pt x="24029" y="10572"/>
                    <a:pt x="24066" y="10609"/>
                    <a:pt x="24103" y="10664"/>
                  </a:cubicBezTo>
                  <a:cubicBezTo>
                    <a:pt x="24029" y="10627"/>
                    <a:pt x="23974" y="10590"/>
                    <a:pt x="23919" y="10572"/>
                  </a:cubicBezTo>
                  <a:cubicBezTo>
                    <a:pt x="23845" y="10572"/>
                    <a:pt x="23753" y="10572"/>
                    <a:pt x="23698" y="10590"/>
                  </a:cubicBezTo>
                  <a:cubicBezTo>
                    <a:pt x="23643" y="10627"/>
                    <a:pt x="23588" y="10682"/>
                    <a:pt x="23588" y="10737"/>
                  </a:cubicBezTo>
                  <a:cubicBezTo>
                    <a:pt x="23569" y="10811"/>
                    <a:pt x="23569" y="10866"/>
                    <a:pt x="23625" y="10921"/>
                  </a:cubicBezTo>
                  <a:cubicBezTo>
                    <a:pt x="23625" y="10939"/>
                    <a:pt x="23643" y="10958"/>
                    <a:pt x="23661" y="10958"/>
                  </a:cubicBezTo>
                  <a:cubicBezTo>
                    <a:pt x="23698" y="10976"/>
                    <a:pt x="23735" y="10976"/>
                    <a:pt x="23772" y="10976"/>
                  </a:cubicBezTo>
                  <a:cubicBezTo>
                    <a:pt x="23827" y="10958"/>
                    <a:pt x="23900" y="10939"/>
                    <a:pt x="23955" y="10921"/>
                  </a:cubicBezTo>
                  <a:cubicBezTo>
                    <a:pt x="24007" y="10908"/>
                    <a:pt x="24050" y="10895"/>
                    <a:pt x="24097" y="10895"/>
                  </a:cubicBezTo>
                  <a:cubicBezTo>
                    <a:pt x="24116" y="10895"/>
                    <a:pt x="24136" y="10897"/>
                    <a:pt x="24158" y="10903"/>
                  </a:cubicBezTo>
                  <a:cubicBezTo>
                    <a:pt x="24158" y="10958"/>
                    <a:pt x="24194" y="11031"/>
                    <a:pt x="24286" y="11087"/>
                  </a:cubicBezTo>
                  <a:cubicBezTo>
                    <a:pt x="24286" y="11105"/>
                    <a:pt x="24305" y="11123"/>
                    <a:pt x="24305" y="11142"/>
                  </a:cubicBezTo>
                  <a:lnTo>
                    <a:pt x="24305" y="11142"/>
                  </a:lnTo>
                  <a:cubicBezTo>
                    <a:pt x="24305" y="11123"/>
                    <a:pt x="24286" y="11123"/>
                    <a:pt x="24286" y="11105"/>
                  </a:cubicBezTo>
                  <a:cubicBezTo>
                    <a:pt x="24233" y="11073"/>
                    <a:pt x="24173" y="11053"/>
                    <a:pt x="24118" y="11053"/>
                  </a:cubicBezTo>
                  <a:cubicBezTo>
                    <a:pt x="24079" y="11053"/>
                    <a:pt x="24041" y="11063"/>
                    <a:pt x="24011" y="11087"/>
                  </a:cubicBezTo>
                  <a:cubicBezTo>
                    <a:pt x="23974" y="11087"/>
                    <a:pt x="23955" y="11123"/>
                    <a:pt x="23937" y="11142"/>
                  </a:cubicBezTo>
                  <a:cubicBezTo>
                    <a:pt x="23919" y="11215"/>
                    <a:pt x="23974" y="11270"/>
                    <a:pt x="24011" y="11326"/>
                  </a:cubicBezTo>
                  <a:cubicBezTo>
                    <a:pt x="24103" y="11417"/>
                    <a:pt x="24194" y="11509"/>
                    <a:pt x="24305" y="11546"/>
                  </a:cubicBezTo>
                  <a:cubicBezTo>
                    <a:pt x="24342" y="11546"/>
                    <a:pt x="24378" y="11565"/>
                    <a:pt x="24415" y="11565"/>
                  </a:cubicBezTo>
                  <a:cubicBezTo>
                    <a:pt x="24452" y="11583"/>
                    <a:pt x="24470" y="11583"/>
                    <a:pt x="24489" y="11601"/>
                  </a:cubicBezTo>
                  <a:cubicBezTo>
                    <a:pt x="24489" y="11620"/>
                    <a:pt x="24489" y="11638"/>
                    <a:pt x="24489" y="11656"/>
                  </a:cubicBezTo>
                  <a:cubicBezTo>
                    <a:pt x="24507" y="12024"/>
                    <a:pt x="24489" y="12392"/>
                    <a:pt x="24415" y="12741"/>
                  </a:cubicBezTo>
                  <a:lnTo>
                    <a:pt x="24029" y="12741"/>
                  </a:lnTo>
                  <a:cubicBezTo>
                    <a:pt x="24084" y="12649"/>
                    <a:pt x="24139" y="12521"/>
                    <a:pt x="24194" y="12373"/>
                  </a:cubicBezTo>
                  <a:cubicBezTo>
                    <a:pt x="24286" y="12079"/>
                    <a:pt x="24213" y="11969"/>
                    <a:pt x="24213" y="11969"/>
                  </a:cubicBezTo>
                  <a:cubicBezTo>
                    <a:pt x="24194" y="11914"/>
                    <a:pt x="24158" y="11877"/>
                    <a:pt x="24121" y="11877"/>
                  </a:cubicBezTo>
                  <a:cubicBezTo>
                    <a:pt x="24111" y="11874"/>
                    <a:pt x="24101" y="11872"/>
                    <a:pt x="24090" y="11872"/>
                  </a:cubicBezTo>
                  <a:cubicBezTo>
                    <a:pt x="24041" y="11872"/>
                    <a:pt x="23986" y="11905"/>
                    <a:pt x="23955" y="11951"/>
                  </a:cubicBezTo>
                  <a:cubicBezTo>
                    <a:pt x="23864" y="12043"/>
                    <a:pt x="23827" y="12171"/>
                    <a:pt x="23827" y="12300"/>
                  </a:cubicBezTo>
                  <a:cubicBezTo>
                    <a:pt x="23827" y="12410"/>
                    <a:pt x="23827" y="12539"/>
                    <a:pt x="23845" y="12668"/>
                  </a:cubicBezTo>
                  <a:cubicBezTo>
                    <a:pt x="23790" y="12539"/>
                    <a:pt x="23716" y="12410"/>
                    <a:pt x="23643" y="12282"/>
                  </a:cubicBezTo>
                  <a:cubicBezTo>
                    <a:pt x="23643" y="12263"/>
                    <a:pt x="23643" y="12263"/>
                    <a:pt x="23661" y="12245"/>
                  </a:cubicBezTo>
                  <a:cubicBezTo>
                    <a:pt x="23661" y="12245"/>
                    <a:pt x="23661" y="12226"/>
                    <a:pt x="23680" y="12208"/>
                  </a:cubicBezTo>
                  <a:lnTo>
                    <a:pt x="23680" y="12153"/>
                  </a:lnTo>
                  <a:cubicBezTo>
                    <a:pt x="23735" y="12024"/>
                    <a:pt x="23827" y="11804"/>
                    <a:pt x="23919" y="11675"/>
                  </a:cubicBezTo>
                  <a:cubicBezTo>
                    <a:pt x="24029" y="11473"/>
                    <a:pt x="23900" y="11326"/>
                    <a:pt x="23900" y="11326"/>
                  </a:cubicBezTo>
                  <a:cubicBezTo>
                    <a:pt x="23882" y="11307"/>
                    <a:pt x="23882" y="11289"/>
                    <a:pt x="23864" y="11270"/>
                  </a:cubicBezTo>
                  <a:cubicBezTo>
                    <a:pt x="23827" y="11252"/>
                    <a:pt x="23808" y="11234"/>
                    <a:pt x="23790" y="11234"/>
                  </a:cubicBezTo>
                  <a:cubicBezTo>
                    <a:pt x="23735" y="11234"/>
                    <a:pt x="23680" y="11270"/>
                    <a:pt x="23643" y="11289"/>
                  </a:cubicBezTo>
                  <a:cubicBezTo>
                    <a:pt x="23533" y="11399"/>
                    <a:pt x="23477" y="11528"/>
                    <a:pt x="23459" y="11675"/>
                  </a:cubicBezTo>
                  <a:cubicBezTo>
                    <a:pt x="23459" y="11712"/>
                    <a:pt x="23441" y="11748"/>
                    <a:pt x="23459" y="11785"/>
                  </a:cubicBezTo>
                  <a:cubicBezTo>
                    <a:pt x="23459" y="11804"/>
                    <a:pt x="23459" y="11840"/>
                    <a:pt x="23477" y="11877"/>
                  </a:cubicBezTo>
                  <a:cubicBezTo>
                    <a:pt x="23496" y="11914"/>
                    <a:pt x="23496" y="11969"/>
                    <a:pt x="23514" y="12006"/>
                  </a:cubicBezTo>
                  <a:cubicBezTo>
                    <a:pt x="23496" y="12006"/>
                    <a:pt x="23496" y="11987"/>
                    <a:pt x="23496" y="11987"/>
                  </a:cubicBezTo>
                  <a:cubicBezTo>
                    <a:pt x="23441" y="11895"/>
                    <a:pt x="23386" y="11804"/>
                    <a:pt x="23330" y="11712"/>
                  </a:cubicBezTo>
                  <a:cubicBezTo>
                    <a:pt x="23349" y="11675"/>
                    <a:pt x="23386" y="11583"/>
                    <a:pt x="23404" y="11491"/>
                  </a:cubicBezTo>
                  <a:cubicBezTo>
                    <a:pt x="23404" y="11473"/>
                    <a:pt x="23404" y="11436"/>
                    <a:pt x="23404" y="11417"/>
                  </a:cubicBezTo>
                  <a:cubicBezTo>
                    <a:pt x="23422" y="11381"/>
                    <a:pt x="23422" y="11362"/>
                    <a:pt x="23441" y="11344"/>
                  </a:cubicBezTo>
                  <a:cubicBezTo>
                    <a:pt x="23459" y="11270"/>
                    <a:pt x="23496" y="11197"/>
                    <a:pt x="23551" y="11105"/>
                  </a:cubicBezTo>
                  <a:cubicBezTo>
                    <a:pt x="23643" y="10903"/>
                    <a:pt x="23496" y="10829"/>
                    <a:pt x="23496" y="10829"/>
                  </a:cubicBezTo>
                  <a:cubicBezTo>
                    <a:pt x="23459" y="10774"/>
                    <a:pt x="23404" y="10756"/>
                    <a:pt x="23330" y="10756"/>
                  </a:cubicBezTo>
                  <a:cubicBezTo>
                    <a:pt x="23294" y="10756"/>
                    <a:pt x="23257" y="10756"/>
                    <a:pt x="23220" y="10774"/>
                  </a:cubicBezTo>
                  <a:cubicBezTo>
                    <a:pt x="23183" y="10811"/>
                    <a:pt x="23147" y="10848"/>
                    <a:pt x="23128" y="10903"/>
                  </a:cubicBezTo>
                  <a:cubicBezTo>
                    <a:pt x="23091" y="11068"/>
                    <a:pt x="23110" y="11234"/>
                    <a:pt x="23165" y="11381"/>
                  </a:cubicBezTo>
                  <a:cubicBezTo>
                    <a:pt x="23183" y="11399"/>
                    <a:pt x="23183" y="11454"/>
                    <a:pt x="23202" y="11509"/>
                  </a:cubicBezTo>
                  <a:cubicBezTo>
                    <a:pt x="23110" y="11381"/>
                    <a:pt x="23018" y="11252"/>
                    <a:pt x="22926" y="11123"/>
                  </a:cubicBezTo>
                  <a:cubicBezTo>
                    <a:pt x="22926" y="10939"/>
                    <a:pt x="22999" y="10700"/>
                    <a:pt x="23073" y="10590"/>
                  </a:cubicBezTo>
                  <a:cubicBezTo>
                    <a:pt x="23091" y="10553"/>
                    <a:pt x="23110" y="10535"/>
                    <a:pt x="23110" y="10498"/>
                  </a:cubicBezTo>
                  <a:cubicBezTo>
                    <a:pt x="23147" y="10517"/>
                    <a:pt x="23165" y="10553"/>
                    <a:pt x="23220" y="10553"/>
                  </a:cubicBezTo>
                  <a:cubicBezTo>
                    <a:pt x="23248" y="10563"/>
                    <a:pt x="23275" y="10567"/>
                    <a:pt x="23305" y="10567"/>
                  </a:cubicBezTo>
                  <a:cubicBezTo>
                    <a:pt x="23335" y="10567"/>
                    <a:pt x="23367" y="10563"/>
                    <a:pt x="23404" y="10553"/>
                  </a:cubicBezTo>
                  <a:cubicBezTo>
                    <a:pt x="23551" y="10535"/>
                    <a:pt x="23680" y="10461"/>
                    <a:pt x="23827" y="10443"/>
                  </a:cubicBezTo>
                  <a:close/>
                  <a:moveTo>
                    <a:pt x="24746" y="12006"/>
                  </a:moveTo>
                  <a:cubicBezTo>
                    <a:pt x="24764" y="12024"/>
                    <a:pt x="24764" y="12024"/>
                    <a:pt x="24783" y="12043"/>
                  </a:cubicBezTo>
                  <a:cubicBezTo>
                    <a:pt x="24801" y="12061"/>
                    <a:pt x="24820" y="12079"/>
                    <a:pt x="24838" y="12098"/>
                  </a:cubicBezTo>
                  <a:cubicBezTo>
                    <a:pt x="24856" y="12116"/>
                    <a:pt x="24875" y="12134"/>
                    <a:pt x="24893" y="12153"/>
                  </a:cubicBezTo>
                  <a:cubicBezTo>
                    <a:pt x="24911" y="12171"/>
                    <a:pt x="24948" y="12208"/>
                    <a:pt x="24967" y="12226"/>
                  </a:cubicBezTo>
                  <a:cubicBezTo>
                    <a:pt x="24985" y="12263"/>
                    <a:pt x="25003" y="12300"/>
                    <a:pt x="25022" y="12355"/>
                  </a:cubicBezTo>
                  <a:cubicBezTo>
                    <a:pt x="24967" y="12484"/>
                    <a:pt x="24893" y="12612"/>
                    <a:pt x="24801" y="12741"/>
                  </a:cubicBezTo>
                  <a:lnTo>
                    <a:pt x="24525" y="12741"/>
                  </a:lnTo>
                  <a:cubicBezTo>
                    <a:pt x="24525" y="12686"/>
                    <a:pt x="24544" y="12631"/>
                    <a:pt x="24562" y="12557"/>
                  </a:cubicBezTo>
                  <a:cubicBezTo>
                    <a:pt x="24617" y="12410"/>
                    <a:pt x="24691" y="12208"/>
                    <a:pt x="24746" y="12006"/>
                  </a:cubicBezTo>
                  <a:close/>
                  <a:moveTo>
                    <a:pt x="23183" y="12668"/>
                  </a:moveTo>
                  <a:lnTo>
                    <a:pt x="23183" y="12668"/>
                  </a:lnTo>
                  <a:cubicBezTo>
                    <a:pt x="23220" y="12704"/>
                    <a:pt x="23257" y="12741"/>
                    <a:pt x="23312" y="12760"/>
                  </a:cubicBezTo>
                  <a:lnTo>
                    <a:pt x="23202" y="12760"/>
                  </a:lnTo>
                  <a:cubicBezTo>
                    <a:pt x="23202" y="12741"/>
                    <a:pt x="23202" y="12704"/>
                    <a:pt x="23183" y="12668"/>
                  </a:cubicBezTo>
                  <a:close/>
                  <a:moveTo>
                    <a:pt x="22779" y="11105"/>
                  </a:moveTo>
                  <a:cubicBezTo>
                    <a:pt x="22834" y="11160"/>
                    <a:pt x="22871" y="11234"/>
                    <a:pt x="22908" y="11289"/>
                  </a:cubicBezTo>
                  <a:cubicBezTo>
                    <a:pt x="22871" y="11270"/>
                    <a:pt x="22834" y="11270"/>
                    <a:pt x="22816" y="11270"/>
                  </a:cubicBezTo>
                  <a:cubicBezTo>
                    <a:pt x="22797" y="11266"/>
                    <a:pt x="22778" y="11263"/>
                    <a:pt x="22758" y="11263"/>
                  </a:cubicBezTo>
                  <a:cubicBezTo>
                    <a:pt x="22698" y="11263"/>
                    <a:pt x="22636" y="11284"/>
                    <a:pt x="22595" y="11326"/>
                  </a:cubicBezTo>
                  <a:cubicBezTo>
                    <a:pt x="22577" y="11344"/>
                    <a:pt x="22558" y="11381"/>
                    <a:pt x="22558" y="11417"/>
                  </a:cubicBezTo>
                  <a:cubicBezTo>
                    <a:pt x="22558" y="11436"/>
                    <a:pt x="22558" y="11454"/>
                    <a:pt x="22558" y="11491"/>
                  </a:cubicBezTo>
                  <a:cubicBezTo>
                    <a:pt x="22558" y="11509"/>
                    <a:pt x="22577" y="11546"/>
                    <a:pt x="22595" y="11565"/>
                  </a:cubicBezTo>
                  <a:cubicBezTo>
                    <a:pt x="22637" y="11641"/>
                    <a:pt x="22695" y="11666"/>
                    <a:pt x="22756" y="11666"/>
                  </a:cubicBezTo>
                  <a:cubicBezTo>
                    <a:pt x="22828" y="11666"/>
                    <a:pt x="22903" y="11631"/>
                    <a:pt x="22963" y="11601"/>
                  </a:cubicBezTo>
                  <a:cubicBezTo>
                    <a:pt x="22981" y="11601"/>
                    <a:pt x="22999" y="11583"/>
                    <a:pt x="23018" y="11583"/>
                  </a:cubicBezTo>
                  <a:cubicBezTo>
                    <a:pt x="23018" y="11583"/>
                    <a:pt x="23036" y="11565"/>
                    <a:pt x="23055" y="11565"/>
                  </a:cubicBezTo>
                  <a:lnTo>
                    <a:pt x="23091" y="11565"/>
                  </a:lnTo>
                  <a:cubicBezTo>
                    <a:pt x="23147" y="11675"/>
                    <a:pt x="23220" y="11785"/>
                    <a:pt x="23294" y="11895"/>
                  </a:cubicBezTo>
                  <a:cubicBezTo>
                    <a:pt x="23257" y="11877"/>
                    <a:pt x="23220" y="11859"/>
                    <a:pt x="23183" y="11840"/>
                  </a:cubicBezTo>
                  <a:cubicBezTo>
                    <a:pt x="23165" y="11822"/>
                    <a:pt x="23147" y="11822"/>
                    <a:pt x="23128" y="11822"/>
                  </a:cubicBezTo>
                  <a:cubicBezTo>
                    <a:pt x="23122" y="11816"/>
                    <a:pt x="23114" y="11814"/>
                    <a:pt x="23105" y="11814"/>
                  </a:cubicBezTo>
                  <a:cubicBezTo>
                    <a:pt x="23087" y="11814"/>
                    <a:pt x="23067" y="11822"/>
                    <a:pt x="23055" y="11822"/>
                  </a:cubicBezTo>
                  <a:cubicBezTo>
                    <a:pt x="22999" y="11840"/>
                    <a:pt x="22944" y="11859"/>
                    <a:pt x="22908" y="11895"/>
                  </a:cubicBezTo>
                  <a:cubicBezTo>
                    <a:pt x="22889" y="11914"/>
                    <a:pt x="22871" y="11951"/>
                    <a:pt x="22871" y="11969"/>
                  </a:cubicBezTo>
                  <a:cubicBezTo>
                    <a:pt x="22852" y="12006"/>
                    <a:pt x="22852" y="12024"/>
                    <a:pt x="22834" y="12061"/>
                  </a:cubicBezTo>
                  <a:cubicBezTo>
                    <a:pt x="22834" y="12079"/>
                    <a:pt x="22834" y="12098"/>
                    <a:pt x="22852" y="12116"/>
                  </a:cubicBezTo>
                  <a:cubicBezTo>
                    <a:pt x="22852" y="12116"/>
                    <a:pt x="22852" y="12134"/>
                    <a:pt x="22871" y="12153"/>
                  </a:cubicBezTo>
                  <a:cubicBezTo>
                    <a:pt x="22917" y="12245"/>
                    <a:pt x="22990" y="12277"/>
                    <a:pt x="23064" y="12277"/>
                  </a:cubicBezTo>
                  <a:cubicBezTo>
                    <a:pt x="23137" y="12277"/>
                    <a:pt x="23211" y="12245"/>
                    <a:pt x="23257" y="12208"/>
                  </a:cubicBezTo>
                  <a:cubicBezTo>
                    <a:pt x="23275" y="12190"/>
                    <a:pt x="23312" y="12190"/>
                    <a:pt x="23330" y="12171"/>
                  </a:cubicBezTo>
                  <a:cubicBezTo>
                    <a:pt x="23367" y="12153"/>
                    <a:pt x="23422" y="12153"/>
                    <a:pt x="23441" y="12153"/>
                  </a:cubicBezTo>
                  <a:cubicBezTo>
                    <a:pt x="23533" y="12300"/>
                    <a:pt x="23606" y="12429"/>
                    <a:pt x="23680" y="12557"/>
                  </a:cubicBezTo>
                  <a:cubicBezTo>
                    <a:pt x="23643" y="12539"/>
                    <a:pt x="23588" y="12502"/>
                    <a:pt x="23551" y="12465"/>
                  </a:cubicBezTo>
                  <a:cubicBezTo>
                    <a:pt x="23533" y="12447"/>
                    <a:pt x="23496" y="12429"/>
                    <a:pt x="23477" y="12429"/>
                  </a:cubicBezTo>
                  <a:cubicBezTo>
                    <a:pt x="23422" y="12392"/>
                    <a:pt x="23367" y="12373"/>
                    <a:pt x="23312" y="12373"/>
                  </a:cubicBezTo>
                  <a:cubicBezTo>
                    <a:pt x="23302" y="12369"/>
                    <a:pt x="23290" y="12366"/>
                    <a:pt x="23276" y="12366"/>
                  </a:cubicBezTo>
                  <a:cubicBezTo>
                    <a:pt x="23238" y="12366"/>
                    <a:pt x="23192" y="12383"/>
                    <a:pt x="23165" y="12410"/>
                  </a:cubicBezTo>
                  <a:cubicBezTo>
                    <a:pt x="23128" y="12465"/>
                    <a:pt x="23128" y="12521"/>
                    <a:pt x="23147" y="12576"/>
                  </a:cubicBezTo>
                  <a:cubicBezTo>
                    <a:pt x="23147" y="12576"/>
                    <a:pt x="23147" y="12594"/>
                    <a:pt x="23147" y="12594"/>
                  </a:cubicBezTo>
                  <a:cubicBezTo>
                    <a:pt x="23116" y="12564"/>
                    <a:pt x="23074" y="12534"/>
                    <a:pt x="23030" y="12534"/>
                  </a:cubicBezTo>
                  <a:cubicBezTo>
                    <a:pt x="23020" y="12534"/>
                    <a:pt x="23010" y="12536"/>
                    <a:pt x="22999" y="12539"/>
                  </a:cubicBezTo>
                  <a:cubicBezTo>
                    <a:pt x="22999" y="12539"/>
                    <a:pt x="22995" y="12539"/>
                    <a:pt x="22988" y="12539"/>
                  </a:cubicBezTo>
                  <a:cubicBezTo>
                    <a:pt x="22946" y="12539"/>
                    <a:pt x="22800" y="12552"/>
                    <a:pt x="22816" y="12741"/>
                  </a:cubicBezTo>
                  <a:cubicBezTo>
                    <a:pt x="22816" y="12760"/>
                    <a:pt x="22834" y="12760"/>
                    <a:pt x="22834" y="12778"/>
                  </a:cubicBezTo>
                  <a:lnTo>
                    <a:pt x="22650" y="12778"/>
                  </a:lnTo>
                  <a:cubicBezTo>
                    <a:pt x="22650" y="12760"/>
                    <a:pt x="22650" y="12760"/>
                    <a:pt x="22632" y="12741"/>
                  </a:cubicBezTo>
                  <a:cubicBezTo>
                    <a:pt x="22613" y="12668"/>
                    <a:pt x="22613" y="12576"/>
                    <a:pt x="22632" y="12502"/>
                  </a:cubicBezTo>
                  <a:cubicBezTo>
                    <a:pt x="22650" y="12410"/>
                    <a:pt x="22705" y="12337"/>
                    <a:pt x="22705" y="12263"/>
                  </a:cubicBezTo>
                  <a:cubicBezTo>
                    <a:pt x="22724" y="12153"/>
                    <a:pt x="22687" y="11969"/>
                    <a:pt x="22595" y="11895"/>
                  </a:cubicBezTo>
                  <a:cubicBezTo>
                    <a:pt x="22558" y="11859"/>
                    <a:pt x="22521" y="11859"/>
                    <a:pt x="22485" y="11859"/>
                  </a:cubicBezTo>
                  <a:cubicBezTo>
                    <a:pt x="22393" y="11877"/>
                    <a:pt x="22338" y="11932"/>
                    <a:pt x="22301" y="11987"/>
                  </a:cubicBezTo>
                  <a:cubicBezTo>
                    <a:pt x="22282" y="12043"/>
                    <a:pt x="22264" y="12079"/>
                    <a:pt x="22264" y="12134"/>
                  </a:cubicBezTo>
                  <a:cubicBezTo>
                    <a:pt x="22264" y="12153"/>
                    <a:pt x="22264" y="12171"/>
                    <a:pt x="22264" y="12171"/>
                  </a:cubicBezTo>
                  <a:cubicBezTo>
                    <a:pt x="22227" y="12098"/>
                    <a:pt x="22191" y="12043"/>
                    <a:pt x="22154" y="11969"/>
                  </a:cubicBezTo>
                  <a:cubicBezTo>
                    <a:pt x="22154" y="11748"/>
                    <a:pt x="22319" y="11583"/>
                    <a:pt x="22393" y="11399"/>
                  </a:cubicBezTo>
                  <a:cubicBezTo>
                    <a:pt x="22411" y="11326"/>
                    <a:pt x="22430" y="11234"/>
                    <a:pt x="22411" y="11160"/>
                  </a:cubicBezTo>
                  <a:cubicBezTo>
                    <a:pt x="22485" y="11142"/>
                    <a:pt x="22540" y="11105"/>
                    <a:pt x="22577" y="11105"/>
                  </a:cubicBezTo>
                  <a:cubicBezTo>
                    <a:pt x="22601" y="11111"/>
                    <a:pt x="22630" y="11113"/>
                    <a:pt x="22658" y="11113"/>
                  </a:cubicBezTo>
                  <a:cubicBezTo>
                    <a:pt x="22713" y="11113"/>
                    <a:pt x="22767" y="11105"/>
                    <a:pt x="22779" y="11105"/>
                  </a:cubicBezTo>
                  <a:close/>
                  <a:moveTo>
                    <a:pt x="2997" y="1"/>
                  </a:moveTo>
                  <a:lnTo>
                    <a:pt x="2997" y="1"/>
                  </a:lnTo>
                  <a:cubicBezTo>
                    <a:pt x="2593" y="607"/>
                    <a:pt x="2409" y="1453"/>
                    <a:pt x="2482" y="2188"/>
                  </a:cubicBezTo>
                  <a:cubicBezTo>
                    <a:pt x="2519" y="2648"/>
                    <a:pt x="2648" y="3089"/>
                    <a:pt x="2629" y="3549"/>
                  </a:cubicBezTo>
                  <a:cubicBezTo>
                    <a:pt x="2593" y="4248"/>
                    <a:pt x="2225" y="4873"/>
                    <a:pt x="1949" y="5534"/>
                  </a:cubicBezTo>
                  <a:cubicBezTo>
                    <a:pt x="1784" y="5939"/>
                    <a:pt x="1655" y="6362"/>
                    <a:pt x="1563" y="6803"/>
                  </a:cubicBezTo>
                  <a:cubicBezTo>
                    <a:pt x="1434" y="6803"/>
                    <a:pt x="1306" y="6785"/>
                    <a:pt x="1195" y="6766"/>
                  </a:cubicBezTo>
                  <a:lnTo>
                    <a:pt x="0" y="18532"/>
                  </a:lnTo>
                  <a:lnTo>
                    <a:pt x="43645" y="22944"/>
                  </a:lnTo>
                  <a:lnTo>
                    <a:pt x="44601" y="13605"/>
                  </a:lnTo>
                  <a:cubicBezTo>
                    <a:pt x="42726" y="12907"/>
                    <a:pt x="40042" y="13164"/>
                    <a:pt x="38020" y="12962"/>
                  </a:cubicBezTo>
                  <a:cubicBezTo>
                    <a:pt x="35997" y="12760"/>
                    <a:pt x="34012" y="12741"/>
                    <a:pt x="31953" y="12539"/>
                  </a:cubicBezTo>
                  <a:cubicBezTo>
                    <a:pt x="32081" y="12465"/>
                    <a:pt x="32210" y="12373"/>
                    <a:pt x="32320" y="12282"/>
                  </a:cubicBezTo>
                  <a:cubicBezTo>
                    <a:pt x="32339" y="12245"/>
                    <a:pt x="32376" y="12226"/>
                    <a:pt x="32394" y="12190"/>
                  </a:cubicBezTo>
                  <a:cubicBezTo>
                    <a:pt x="32559" y="12043"/>
                    <a:pt x="32743" y="11859"/>
                    <a:pt x="32743" y="11638"/>
                  </a:cubicBezTo>
                  <a:cubicBezTo>
                    <a:pt x="32743" y="11620"/>
                    <a:pt x="32725" y="11583"/>
                    <a:pt x="32706" y="11583"/>
                  </a:cubicBezTo>
                  <a:lnTo>
                    <a:pt x="32688" y="11583"/>
                  </a:lnTo>
                  <a:cubicBezTo>
                    <a:pt x="32670" y="11583"/>
                    <a:pt x="32651" y="11620"/>
                    <a:pt x="32651" y="11638"/>
                  </a:cubicBezTo>
                  <a:cubicBezTo>
                    <a:pt x="32633" y="11822"/>
                    <a:pt x="32467" y="11987"/>
                    <a:pt x="32320" y="12116"/>
                  </a:cubicBezTo>
                  <a:cubicBezTo>
                    <a:pt x="32284" y="12153"/>
                    <a:pt x="32265" y="12171"/>
                    <a:pt x="32247" y="12190"/>
                  </a:cubicBezTo>
                  <a:cubicBezTo>
                    <a:pt x="32118" y="12318"/>
                    <a:pt x="31971" y="12410"/>
                    <a:pt x="31824" y="12502"/>
                  </a:cubicBezTo>
                  <a:cubicBezTo>
                    <a:pt x="31953" y="12282"/>
                    <a:pt x="32081" y="12043"/>
                    <a:pt x="32192" y="11804"/>
                  </a:cubicBezTo>
                  <a:lnTo>
                    <a:pt x="32210" y="11804"/>
                  </a:lnTo>
                  <a:cubicBezTo>
                    <a:pt x="32284" y="11730"/>
                    <a:pt x="32357" y="11656"/>
                    <a:pt x="32431" y="11565"/>
                  </a:cubicBezTo>
                  <a:cubicBezTo>
                    <a:pt x="32651" y="11234"/>
                    <a:pt x="32909" y="10811"/>
                    <a:pt x="32964" y="10370"/>
                  </a:cubicBezTo>
                  <a:cubicBezTo>
                    <a:pt x="33019" y="9983"/>
                    <a:pt x="32927" y="9616"/>
                    <a:pt x="32835" y="9266"/>
                  </a:cubicBezTo>
                  <a:cubicBezTo>
                    <a:pt x="32780" y="9009"/>
                    <a:pt x="32725" y="8752"/>
                    <a:pt x="32706" y="8476"/>
                  </a:cubicBezTo>
                  <a:cubicBezTo>
                    <a:pt x="32706" y="8458"/>
                    <a:pt x="32688" y="8421"/>
                    <a:pt x="32651" y="8421"/>
                  </a:cubicBezTo>
                  <a:cubicBezTo>
                    <a:pt x="32633" y="8421"/>
                    <a:pt x="32596" y="8458"/>
                    <a:pt x="32615" y="8476"/>
                  </a:cubicBezTo>
                  <a:cubicBezTo>
                    <a:pt x="32615" y="8752"/>
                    <a:pt x="32670" y="9027"/>
                    <a:pt x="32743" y="9285"/>
                  </a:cubicBezTo>
                  <a:cubicBezTo>
                    <a:pt x="32817" y="9653"/>
                    <a:pt x="32909" y="9983"/>
                    <a:pt x="32854" y="10351"/>
                  </a:cubicBezTo>
                  <a:cubicBezTo>
                    <a:pt x="32800" y="10763"/>
                    <a:pt x="32554" y="11176"/>
                    <a:pt x="32354" y="11469"/>
                  </a:cubicBezTo>
                  <a:lnTo>
                    <a:pt x="32354" y="11469"/>
                  </a:lnTo>
                  <a:cubicBezTo>
                    <a:pt x="32356" y="11464"/>
                    <a:pt x="32357" y="11459"/>
                    <a:pt x="32357" y="11454"/>
                  </a:cubicBezTo>
                  <a:lnTo>
                    <a:pt x="32394" y="11381"/>
                  </a:lnTo>
                  <a:cubicBezTo>
                    <a:pt x="32486" y="11160"/>
                    <a:pt x="32559" y="10939"/>
                    <a:pt x="32633" y="10700"/>
                  </a:cubicBezTo>
                  <a:cubicBezTo>
                    <a:pt x="32633" y="10664"/>
                    <a:pt x="32651" y="10627"/>
                    <a:pt x="32670" y="10590"/>
                  </a:cubicBezTo>
                  <a:cubicBezTo>
                    <a:pt x="32688" y="10498"/>
                    <a:pt x="32725" y="10388"/>
                    <a:pt x="32725" y="10296"/>
                  </a:cubicBezTo>
                  <a:cubicBezTo>
                    <a:pt x="32725" y="10259"/>
                    <a:pt x="32706" y="10241"/>
                    <a:pt x="32670" y="10241"/>
                  </a:cubicBezTo>
                  <a:cubicBezTo>
                    <a:pt x="32651" y="10241"/>
                    <a:pt x="32615" y="10259"/>
                    <a:pt x="32615" y="10296"/>
                  </a:cubicBezTo>
                  <a:cubicBezTo>
                    <a:pt x="32615" y="10370"/>
                    <a:pt x="32596" y="10461"/>
                    <a:pt x="32559" y="10553"/>
                  </a:cubicBezTo>
                  <a:cubicBezTo>
                    <a:pt x="32541" y="10590"/>
                    <a:pt x="32541" y="10627"/>
                    <a:pt x="32523" y="10664"/>
                  </a:cubicBezTo>
                  <a:cubicBezTo>
                    <a:pt x="32523" y="10682"/>
                    <a:pt x="32523" y="10682"/>
                    <a:pt x="32504" y="10700"/>
                  </a:cubicBezTo>
                  <a:cubicBezTo>
                    <a:pt x="32596" y="10259"/>
                    <a:pt x="32651" y="9800"/>
                    <a:pt x="32651" y="9322"/>
                  </a:cubicBezTo>
                  <a:cubicBezTo>
                    <a:pt x="32651" y="9285"/>
                    <a:pt x="32633" y="9266"/>
                    <a:pt x="32596" y="9266"/>
                  </a:cubicBezTo>
                  <a:cubicBezTo>
                    <a:pt x="32559" y="9266"/>
                    <a:pt x="32541" y="9285"/>
                    <a:pt x="32541" y="9322"/>
                  </a:cubicBezTo>
                  <a:cubicBezTo>
                    <a:pt x="32541" y="10167"/>
                    <a:pt x="32394" y="10995"/>
                    <a:pt x="32118" y="11620"/>
                  </a:cubicBezTo>
                  <a:cubicBezTo>
                    <a:pt x="32100" y="11675"/>
                    <a:pt x="32081" y="11748"/>
                    <a:pt x="32045" y="11804"/>
                  </a:cubicBezTo>
                  <a:cubicBezTo>
                    <a:pt x="32045" y="11804"/>
                    <a:pt x="32026" y="11804"/>
                    <a:pt x="32026" y="11822"/>
                  </a:cubicBezTo>
                  <a:cubicBezTo>
                    <a:pt x="31934" y="11895"/>
                    <a:pt x="31861" y="12006"/>
                    <a:pt x="31787" y="12098"/>
                  </a:cubicBezTo>
                  <a:cubicBezTo>
                    <a:pt x="31750" y="12116"/>
                    <a:pt x="31714" y="12153"/>
                    <a:pt x="31695" y="12190"/>
                  </a:cubicBezTo>
                  <a:lnTo>
                    <a:pt x="31732" y="12098"/>
                  </a:lnTo>
                  <a:cubicBezTo>
                    <a:pt x="31879" y="11785"/>
                    <a:pt x="32008" y="11509"/>
                    <a:pt x="32081" y="11178"/>
                  </a:cubicBezTo>
                  <a:cubicBezTo>
                    <a:pt x="32247" y="10498"/>
                    <a:pt x="32339" y="9763"/>
                    <a:pt x="32339" y="8844"/>
                  </a:cubicBezTo>
                  <a:cubicBezTo>
                    <a:pt x="32339" y="8825"/>
                    <a:pt x="32320" y="8807"/>
                    <a:pt x="32284" y="8807"/>
                  </a:cubicBezTo>
                  <a:cubicBezTo>
                    <a:pt x="32247" y="8807"/>
                    <a:pt x="32228" y="8825"/>
                    <a:pt x="32228" y="8844"/>
                  </a:cubicBezTo>
                  <a:cubicBezTo>
                    <a:pt x="32228" y="9744"/>
                    <a:pt x="32137" y="10480"/>
                    <a:pt x="31971" y="11160"/>
                  </a:cubicBezTo>
                  <a:cubicBezTo>
                    <a:pt x="31898" y="11473"/>
                    <a:pt x="31769" y="11748"/>
                    <a:pt x="31640" y="12043"/>
                  </a:cubicBezTo>
                  <a:lnTo>
                    <a:pt x="31585" y="12153"/>
                  </a:lnTo>
                  <a:cubicBezTo>
                    <a:pt x="31567" y="12190"/>
                    <a:pt x="31548" y="12226"/>
                    <a:pt x="31530" y="12263"/>
                  </a:cubicBezTo>
                  <a:cubicBezTo>
                    <a:pt x="31567" y="12116"/>
                    <a:pt x="31585" y="11969"/>
                    <a:pt x="31622" y="11822"/>
                  </a:cubicBezTo>
                  <a:cubicBezTo>
                    <a:pt x="31842" y="10995"/>
                    <a:pt x="31861" y="10167"/>
                    <a:pt x="31879" y="9395"/>
                  </a:cubicBezTo>
                  <a:cubicBezTo>
                    <a:pt x="31879" y="9358"/>
                    <a:pt x="31842" y="9340"/>
                    <a:pt x="31824" y="9340"/>
                  </a:cubicBezTo>
                  <a:cubicBezTo>
                    <a:pt x="31787" y="9340"/>
                    <a:pt x="31769" y="9358"/>
                    <a:pt x="31769" y="9395"/>
                  </a:cubicBezTo>
                  <a:cubicBezTo>
                    <a:pt x="31769" y="10075"/>
                    <a:pt x="31750" y="10811"/>
                    <a:pt x="31585" y="11528"/>
                  </a:cubicBezTo>
                  <a:cubicBezTo>
                    <a:pt x="31585" y="11289"/>
                    <a:pt x="31585" y="11031"/>
                    <a:pt x="31585" y="10792"/>
                  </a:cubicBezTo>
                  <a:cubicBezTo>
                    <a:pt x="31585" y="10682"/>
                    <a:pt x="31585" y="10553"/>
                    <a:pt x="31585" y="10443"/>
                  </a:cubicBezTo>
                  <a:cubicBezTo>
                    <a:pt x="31603" y="10278"/>
                    <a:pt x="31585" y="10131"/>
                    <a:pt x="31567" y="9983"/>
                  </a:cubicBezTo>
                  <a:cubicBezTo>
                    <a:pt x="31567" y="9965"/>
                    <a:pt x="31567" y="9947"/>
                    <a:pt x="31567" y="9910"/>
                  </a:cubicBezTo>
                  <a:cubicBezTo>
                    <a:pt x="31585" y="9855"/>
                    <a:pt x="31585" y="9781"/>
                    <a:pt x="31603" y="9726"/>
                  </a:cubicBezTo>
                  <a:cubicBezTo>
                    <a:pt x="31659" y="9524"/>
                    <a:pt x="31695" y="9303"/>
                    <a:pt x="31695" y="9083"/>
                  </a:cubicBezTo>
                  <a:cubicBezTo>
                    <a:pt x="31695" y="9064"/>
                    <a:pt x="31659" y="9046"/>
                    <a:pt x="31640" y="9046"/>
                  </a:cubicBezTo>
                  <a:cubicBezTo>
                    <a:pt x="31603" y="9046"/>
                    <a:pt x="31585" y="9064"/>
                    <a:pt x="31585" y="9101"/>
                  </a:cubicBezTo>
                  <a:cubicBezTo>
                    <a:pt x="31585" y="9248"/>
                    <a:pt x="31567" y="9395"/>
                    <a:pt x="31530" y="9542"/>
                  </a:cubicBezTo>
                  <a:cubicBezTo>
                    <a:pt x="31511" y="9432"/>
                    <a:pt x="31493" y="9340"/>
                    <a:pt x="31475" y="9230"/>
                  </a:cubicBezTo>
                  <a:cubicBezTo>
                    <a:pt x="31456" y="9175"/>
                    <a:pt x="31456" y="9119"/>
                    <a:pt x="31438" y="9046"/>
                  </a:cubicBezTo>
                  <a:cubicBezTo>
                    <a:pt x="31420" y="8991"/>
                    <a:pt x="31401" y="8917"/>
                    <a:pt x="31401" y="8862"/>
                  </a:cubicBezTo>
                  <a:cubicBezTo>
                    <a:pt x="31364" y="8752"/>
                    <a:pt x="31328" y="8660"/>
                    <a:pt x="31328" y="8568"/>
                  </a:cubicBezTo>
                  <a:cubicBezTo>
                    <a:pt x="31328" y="8531"/>
                    <a:pt x="31309" y="8513"/>
                    <a:pt x="31272" y="8513"/>
                  </a:cubicBezTo>
                  <a:cubicBezTo>
                    <a:pt x="31254" y="8513"/>
                    <a:pt x="31217" y="8531"/>
                    <a:pt x="31217" y="8549"/>
                  </a:cubicBezTo>
                  <a:cubicBezTo>
                    <a:pt x="31217" y="8660"/>
                    <a:pt x="31254" y="8788"/>
                    <a:pt x="31291" y="8899"/>
                  </a:cubicBezTo>
                  <a:cubicBezTo>
                    <a:pt x="31309" y="8954"/>
                    <a:pt x="31328" y="9009"/>
                    <a:pt x="31328" y="9064"/>
                  </a:cubicBezTo>
                  <a:cubicBezTo>
                    <a:pt x="31346" y="9138"/>
                    <a:pt x="31364" y="9193"/>
                    <a:pt x="31364" y="9266"/>
                  </a:cubicBezTo>
                  <a:cubicBezTo>
                    <a:pt x="31401" y="9414"/>
                    <a:pt x="31438" y="9579"/>
                    <a:pt x="31456" y="9726"/>
                  </a:cubicBezTo>
                  <a:cubicBezTo>
                    <a:pt x="31456" y="9800"/>
                    <a:pt x="31456" y="9855"/>
                    <a:pt x="31456" y="9910"/>
                  </a:cubicBezTo>
                  <a:cubicBezTo>
                    <a:pt x="31438" y="10002"/>
                    <a:pt x="31420" y="10094"/>
                    <a:pt x="31420" y="10204"/>
                  </a:cubicBezTo>
                  <a:cubicBezTo>
                    <a:pt x="31401" y="10443"/>
                    <a:pt x="31364" y="10664"/>
                    <a:pt x="31309" y="10903"/>
                  </a:cubicBezTo>
                  <a:cubicBezTo>
                    <a:pt x="31309" y="10884"/>
                    <a:pt x="31309" y="10848"/>
                    <a:pt x="31309" y="10829"/>
                  </a:cubicBezTo>
                  <a:cubicBezTo>
                    <a:pt x="31328" y="10553"/>
                    <a:pt x="31328" y="10278"/>
                    <a:pt x="31346" y="10002"/>
                  </a:cubicBezTo>
                  <a:cubicBezTo>
                    <a:pt x="31346" y="9965"/>
                    <a:pt x="31309" y="9947"/>
                    <a:pt x="31291" y="9947"/>
                  </a:cubicBezTo>
                  <a:cubicBezTo>
                    <a:pt x="31254" y="9947"/>
                    <a:pt x="31236" y="9965"/>
                    <a:pt x="31236" y="10002"/>
                  </a:cubicBezTo>
                  <a:cubicBezTo>
                    <a:pt x="31236" y="10278"/>
                    <a:pt x="31217" y="10553"/>
                    <a:pt x="31199" y="10829"/>
                  </a:cubicBezTo>
                  <a:cubicBezTo>
                    <a:pt x="31199" y="11013"/>
                    <a:pt x="31181" y="11215"/>
                    <a:pt x="31181" y="11417"/>
                  </a:cubicBezTo>
                  <a:cubicBezTo>
                    <a:pt x="31162" y="11454"/>
                    <a:pt x="31162" y="11509"/>
                    <a:pt x="31144" y="11565"/>
                  </a:cubicBezTo>
                  <a:cubicBezTo>
                    <a:pt x="31107" y="11748"/>
                    <a:pt x="31052" y="11914"/>
                    <a:pt x="31015" y="12079"/>
                  </a:cubicBezTo>
                  <a:cubicBezTo>
                    <a:pt x="31015" y="11804"/>
                    <a:pt x="31033" y="11528"/>
                    <a:pt x="31033" y="11252"/>
                  </a:cubicBezTo>
                  <a:cubicBezTo>
                    <a:pt x="31089" y="11013"/>
                    <a:pt x="31125" y="10756"/>
                    <a:pt x="31125" y="10480"/>
                  </a:cubicBezTo>
                  <a:cubicBezTo>
                    <a:pt x="31125" y="10370"/>
                    <a:pt x="31125" y="10278"/>
                    <a:pt x="31125" y="10167"/>
                  </a:cubicBezTo>
                  <a:cubicBezTo>
                    <a:pt x="31125" y="9965"/>
                    <a:pt x="31125" y="9763"/>
                    <a:pt x="31125" y="9579"/>
                  </a:cubicBezTo>
                  <a:cubicBezTo>
                    <a:pt x="31125" y="9524"/>
                    <a:pt x="31125" y="9469"/>
                    <a:pt x="31144" y="9414"/>
                  </a:cubicBezTo>
                  <a:cubicBezTo>
                    <a:pt x="31144" y="9340"/>
                    <a:pt x="31162" y="9248"/>
                    <a:pt x="31162" y="9175"/>
                  </a:cubicBezTo>
                  <a:cubicBezTo>
                    <a:pt x="31162" y="9138"/>
                    <a:pt x="31125" y="9119"/>
                    <a:pt x="31107" y="9119"/>
                  </a:cubicBezTo>
                  <a:cubicBezTo>
                    <a:pt x="31070" y="9119"/>
                    <a:pt x="31052" y="9156"/>
                    <a:pt x="31052" y="9175"/>
                  </a:cubicBezTo>
                  <a:cubicBezTo>
                    <a:pt x="31052" y="9248"/>
                    <a:pt x="31052" y="9322"/>
                    <a:pt x="31033" y="9395"/>
                  </a:cubicBezTo>
                  <a:cubicBezTo>
                    <a:pt x="31033" y="9450"/>
                    <a:pt x="31015" y="9505"/>
                    <a:pt x="31015" y="9561"/>
                  </a:cubicBezTo>
                  <a:cubicBezTo>
                    <a:pt x="31015" y="9634"/>
                    <a:pt x="31015" y="9689"/>
                    <a:pt x="31015" y="9744"/>
                  </a:cubicBezTo>
                  <a:cubicBezTo>
                    <a:pt x="31015" y="9763"/>
                    <a:pt x="30997" y="9763"/>
                    <a:pt x="30997" y="9781"/>
                  </a:cubicBezTo>
                  <a:cubicBezTo>
                    <a:pt x="30997" y="10167"/>
                    <a:pt x="30978" y="10572"/>
                    <a:pt x="30942" y="10958"/>
                  </a:cubicBezTo>
                  <a:cubicBezTo>
                    <a:pt x="30942" y="11050"/>
                    <a:pt x="30942" y="11142"/>
                    <a:pt x="30942" y="11234"/>
                  </a:cubicBezTo>
                  <a:cubicBezTo>
                    <a:pt x="30905" y="11399"/>
                    <a:pt x="30850" y="11546"/>
                    <a:pt x="30813" y="11693"/>
                  </a:cubicBezTo>
                  <a:cubicBezTo>
                    <a:pt x="30831" y="11473"/>
                    <a:pt x="30850" y="11270"/>
                    <a:pt x="30850" y="11050"/>
                  </a:cubicBezTo>
                  <a:cubicBezTo>
                    <a:pt x="30850" y="10995"/>
                    <a:pt x="30850" y="10939"/>
                    <a:pt x="30850" y="10866"/>
                  </a:cubicBezTo>
                  <a:cubicBezTo>
                    <a:pt x="30850" y="10572"/>
                    <a:pt x="30850" y="10241"/>
                    <a:pt x="30776" y="9947"/>
                  </a:cubicBezTo>
                  <a:cubicBezTo>
                    <a:pt x="30813" y="9671"/>
                    <a:pt x="30831" y="9358"/>
                    <a:pt x="30850" y="9009"/>
                  </a:cubicBezTo>
                  <a:cubicBezTo>
                    <a:pt x="30850" y="8972"/>
                    <a:pt x="30813" y="8954"/>
                    <a:pt x="30794" y="8954"/>
                  </a:cubicBezTo>
                  <a:cubicBezTo>
                    <a:pt x="30758" y="8954"/>
                    <a:pt x="30739" y="8972"/>
                    <a:pt x="30739" y="9009"/>
                  </a:cubicBezTo>
                  <a:cubicBezTo>
                    <a:pt x="30739" y="9230"/>
                    <a:pt x="30721" y="9450"/>
                    <a:pt x="30703" y="9653"/>
                  </a:cubicBezTo>
                  <a:cubicBezTo>
                    <a:pt x="30647" y="9432"/>
                    <a:pt x="30592" y="9193"/>
                    <a:pt x="30537" y="8972"/>
                  </a:cubicBezTo>
                  <a:cubicBezTo>
                    <a:pt x="30537" y="8899"/>
                    <a:pt x="30519" y="8825"/>
                    <a:pt x="30500" y="8752"/>
                  </a:cubicBezTo>
                  <a:cubicBezTo>
                    <a:pt x="30482" y="8678"/>
                    <a:pt x="30445" y="8586"/>
                    <a:pt x="30427" y="8513"/>
                  </a:cubicBezTo>
                  <a:cubicBezTo>
                    <a:pt x="30372" y="8366"/>
                    <a:pt x="30316" y="8237"/>
                    <a:pt x="30335" y="8090"/>
                  </a:cubicBezTo>
                  <a:cubicBezTo>
                    <a:pt x="30335" y="8072"/>
                    <a:pt x="30316" y="8035"/>
                    <a:pt x="30280" y="8035"/>
                  </a:cubicBezTo>
                  <a:cubicBezTo>
                    <a:pt x="30243" y="8035"/>
                    <a:pt x="30225" y="8053"/>
                    <a:pt x="30225" y="8090"/>
                  </a:cubicBezTo>
                  <a:cubicBezTo>
                    <a:pt x="30206" y="8255"/>
                    <a:pt x="30261" y="8402"/>
                    <a:pt x="30316" y="8549"/>
                  </a:cubicBezTo>
                  <a:cubicBezTo>
                    <a:pt x="30353" y="8623"/>
                    <a:pt x="30372" y="8697"/>
                    <a:pt x="30390" y="8788"/>
                  </a:cubicBezTo>
                  <a:cubicBezTo>
                    <a:pt x="30408" y="8844"/>
                    <a:pt x="30427" y="8917"/>
                    <a:pt x="30445" y="8991"/>
                  </a:cubicBezTo>
                  <a:cubicBezTo>
                    <a:pt x="30500" y="9285"/>
                    <a:pt x="30555" y="9579"/>
                    <a:pt x="30647" y="9855"/>
                  </a:cubicBezTo>
                  <a:cubicBezTo>
                    <a:pt x="30666" y="9892"/>
                    <a:pt x="30666" y="9928"/>
                    <a:pt x="30666" y="9947"/>
                  </a:cubicBezTo>
                  <a:cubicBezTo>
                    <a:pt x="30666" y="10002"/>
                    <a:pt x="30666" y="10039"/>
                    <a:pt x="30666" y="10075"/>
                  </a:cubicBezTo>
                  <a:cubicBezTo>
                    <a:pt x="30647" y="10149"/>
                    <a:pt x="30629" y="10241"/>
                    <a:pt x="30611" y="10314"/>
                  </a:cubicBezTo>
                  <a:cubicBezTo>
                    <a:pt x="30611" y="10388"/>
                    <a:pt x="30592" y="10443"/>
                    <a:pt x="30574" y="10498"/>
                  </a:cubicBezTo>
                  <a:cubicBezTo>
                    <a:pt x="30574" y="10480"/>
                    <a:pt x="30574" y="10443"/>
                    <a:pt x="30574" y="10425"/>
                  </a:cubicBezTo>
                  <a:cubicBezTo>
                    <a:pt x="30519" y="10167"/>
                    <a:pt x="30482" y="9947"/>
                    <a:pt x="30427" y="9744"/>
                  </a:cubicBezTo>
                  <a:cubicBezTo>
                    <a:pt x="30408" y="9708"/>
                    <a:pt x="30390" y="9671"/>
                    <a:pt x="30390" y="9634"/>
                  </a:cubicBezTo>
                  <a:cubicBezTo>
                    <a:pt x="30353" y="9542"/>
                    <a:pt x="30316" y="9450"/>
                    <a:pt x="30316" y="9340"/>
                  </a:cubicBezTo>
                  <a:cubicBezTo>
                    <a:pt x="30316" y="9322"/>
                    <a:pt x="30298" y="9285"/>
                    <a:pt x="30280" y="9285"/>
                  </a:cubicBezTo>
                  <a:cubicBezTo>
                    <a:pt x="30243" y="9285"/>
                    <a:pt x="30225" y="9303"/>
                    <a:pt x="30206" y="9340"/>
                  </a:cubicBezTo>
                  <a:cubicBezTo>
                    <a:pt x="30206" y="9469"/>
                    <a:pt x="30243" y="9561"/>
                    <a:pt x="30280" y="9671"/>
                  </a:cubicBezTo>
                  <a:cubicBezTo>
                    <a:pt x="30298" y="9708"/>
                    <a:pt x="30298" y="9744"/>
                    <a:pt x="30316" y="9781"/>
                  </a:cubicBezTo>
                  <a:cubicBezTo>
                    <a:pt x="30372" y="9965"/>
                    <a:pt x="30427" y="10186"/>
                    <a:pt x="30464" y="10443"/>
                  </a:cubicBezTo>
                  <a:cubicBezTo>
                    <a:pt x="30500" y="10664"/>
                    <a:pt x="30519" y="10866"/>
                    <a:pt x="30555" y="11068"/>
                  </a:cubicBezTo>
                  <a:cubicBezTo>
                    <a:pt x="30537" y="11234"/>
                    <a:pt x="30537" y="11399"/>
                    <a:pt x="30482" y="11565"/>
                  </a:cubicBezTo>
                  <a:cubicBezTo>
                    <a:pt x="30464" y="11656"/>
                    <a:pt x="30464" y="11748"/>
                    <a:pt x="30464" y="11840"/>
                  </a:cubicBezTo>
                  <a:cubicBezTo>
                    <a:pt x="30445" y="11914"/>
                    <a:pt x="30445" y="12006"/>
                    <a:pt x="30427" y="12079"/>
                  </a:cubicBezTo>
                  <a:cubicBezTo>
                    <a:pt x="30427" y="12098"/>
                    <a:pt x="30427" y="12116"/>
                    <a:pt x="30408" y="12134"/>
                  </a:cubicBezTo>
                  <a:cubicBezTo>
                    <a:pt x="30408" y="11859"/>
                    <a:pt x="30390" y="11583"/>
                    <a:pt x="30390" y="11307"/>
                  </a:cubicBezTo>
                  <a:cubicBezTo>
                    <a:pt x="30390" y="10958"/>
                    <a:pt x="30335" y="10590"/>
                    <a:pt x="30280" y="10241"/>
                  </a:cubicBezTo>
                  <a:cubicBezTo>
                    <a:pt x="30261" y="10131"/>
                    <a:pt x="30243" y="10002"/>
                    <a:pt x="30225" y="9892"/>
                  </a:cubicBezTo>
                  <a:cubicBezTo>
                    <a:pt x="30188" y="9744"/>
                    <a:pt x="30151" y="9597"/>
                    <a:pt x="30114" y="9450"/>
                  </a:cubicBezTo>
                  <a:cubicBezTo>
                    <a:pt x="30059" y="9266"/>
                    <a:pt x="30004" y="9064"/>
                    <a:pt x="29986" y="8880"/>
                  </a:cubicBezTo>
                  <a:cubicBezTo>
                    <a:pt x="29986" y="8844"/>
                    <a:pt x="29967" y="8825"/>
                    <a:pt x="29930" y="8825"/>
                  </a:cubicBezTo>
                  <a:cubicBezTo>
                    <a:pt x="29912" y="8825"/>
                    <a:pt x="29875" y="8862"/>
                    <a:pt x="29894" y="8880"/>
                  </a:cubicBezTo>
                  <a:cubicBezTo>
                    <a:pt x="29894" y="9083"/>
                    <a:pt x="29949" y="9285"/>
                    <a:pt x="30004" y="9469"/>
                  </a:cubicBezTo>
                  <a:cubicBezTo>
                    <a:pt x="30041" y="9616"/>
                    <a:pt x="30096" y="9763"/>
                    <a:pt x="30114" y="9910"/>
                  </a:cubicBezTo>
                  <a:cubicBezTo>
                    <a:pt x="30133" y="10020"/>
                    <a:pt x="30151" y="10149"/>
                    <a:pt x="30169" y="10259"/>
                  </a:cubicBezTo>
                  <a:cubicBezTo>
                    <a:pt x="30225" y="10609"/>
                    <a:pt x="30280" y="10958"/>
                    <a:pt x="30280" y="11307"/>
                  </a:cubicBezTo>
                  <a:cubicBezTo>
                    <a:pt x="30280" y="11638"/>
                    <a:pt x="30298" y="11969"/>
                    <a:pt x="30316" y="12282"/>
                  </a:cubicBezTo>
                  <a:cubicBezTo>
                    <a:pt x="30316" y="12300"/>
                    <a:pt x="30316" y="12337"/>
                    <a:pt x="30316" y="12355"/>
                  </a:cubicBezTo>
                  <a:cubicBezTo>
                    <a:pt x="30298" y="12355"/>
                    <a:pt x="30298" y="12373"/>
                    <a:pt x="30298" y="12392"/>
                  </a:cubicBezTo>
                  <a:cubicBezTo>
                    <a:pt x="30280" y="12392"/>
                    <a:pt x="30243" y="12373"/>
                    <a:pt x="30206" y="12373"/>
                  </a:cubicBezTo>
                  <a:cubicBezTo>
                    <a:pt x="30206" y="12355"/>
                    <a:pt x="30206" y="12318"/>
                    <a:pt x="30206" y="12300"/>
                  </a:cubicBezTo>
                  <a:cubicBezTo>
                    <a:pt x="30225" y="12190"/>
                    <a:pt x="30225" y="12098"/>
                    <a:pt x="30225" y="11987"/>
                  </a:cubicBezTo>
                  <a:cubicBezTo>
                    <a:pt x="30225" y="11583"/>
                    <a:pt x="30188" y="11178"/>
                    <a:pt x="30169" y="10792"/>
                  </a:cubicBezTo>
                  <a:cubicBezTo>
                    <a:pt x="30169" y="10719"/>
                    <a:pt x="30151" y="10664"/>
                    <a:pt x="30151" y="10590"/>
                  </a:cubicBezTo>
                  <a:cubicBezTo>
                    <a:pt x="30133" y="10278"/>
                    <a:pt x="30133" y="10002"/>
                    <a:pt x="30022" y="9671"/>
                  </a:cubicBezTo>
                  <a:cubicBezTo>
                    <a:pt x="29986" y="9579"/>
                    <a:pt x="29949" y="9487"/>
                    <a:pt x="29930" y="9395"/>
                  </a:cubicBezTo>
                  <a:cubicBezTo>
                    <a:pt x="29838" y="9101"/>
                    <a:pt x="29728" y="8788"/>
                    <a:pt x="29563" y="8513"/>
                  </a:cubicBezTo>
                  <a:cubicBezTo>
                    <a:pt x="29563" y="8500"/>
                    <a:pt x="29544" y="8487"/>
                    <a:pt x="29521" y="8487"/>
                  </a:cubicBezTo>
                  <a:cubicBezTo>
                    <a:pt x="29511" y="8487"/>
                    <a:pt x="29500" y="8489"/>
                    <a:pt x="29489" y="8494"/>
                  </a:cubicBezTo>
                  <a:cubicBezTo>
                    <a:pt x="29471" y="8513"/>
                    <a:pt x="29471" y="8549"/>
                    <a:pt x="29471" y="8568"/>
                  </a:cubicBezTo>
                  <a:cubicBezTo>
                    <a:pt x="29636" y="8825"/>
                    <a:pt x="29728" y="9138"/>
                    <a:pt x="29820" y="9432"/>
                  </a:cubicBezTo>
                  <a:cubicBezTo>
                    <a:pt x="29857" y="9524"/>
                    <a:pt x="29875" y="9616"/>
                    <a:pt x="29912" y="9708"/>
                  </a:cubicBezTo>
                  <a:cubicBezTo>
                    <a:pt x="30022" y="10020"/>
                    <a:pt x="30022" y="10278"/>
                    <a:pt x="30041" y="10590"/>
                  </a:cubicBezTo>
                  <a:cubicBezTo>
                    <a:pt x="30059" y="10664"/>
                    <a:pt x="30059" y="10737"/>
                    <a:pt x="30059" y="10811"/>
                  </a:cubicBezTo>
                  <a:cubicBezTo>
                    <a:pt x="30077" y="11087"/>
                    <a:pt x="30096" y="11381"/>
                    <a:pt x="30096" y="11693"/>
                  </a:cubicBezTo>
                  <a:cubicBezTo>
                    <a:pt x="30077" y="11601"/>
                    <a:pt x="30059" y="11509"/>
                    <a:pt x="30041" y="11417"/>
                  </a:cubicBezTo>
                  <a:cubicBezTo>
                    <a:pt x="30022" y="11252"/>
                    <a:pt x="30004" y="11068"/>
                    <a:pt x="29986" y="10903"/>
                  </a:cubicBezTo>
                  <a:cubicBezTo>
                    <a:pt x="29949" y="10572"/>
                    <a:pt x="29912" y="10204"/>
                    <a:pt x="29820" y="9855"/>
                  </a:cubicBezTo>
                  <a:cubicBezTo>
                    <a:pt x="29765" y="9561"/>
                    <a:pt x="29655" y="9285"/>
                    <a:pt x="29563" y="9101"/>
                  </a:cubicBezTo>
                  <a:cubicBezTo>
                    <a:pt x="29508" y="8991"/>
                    <a:pt x="29471" y="8880"/>
                    <a:pt x="29416" y="8770"/>
                  </a:cubicBezTo>
                  <a:cubicBezTo>
                    <a:pt x="29305" y="8476"/>
                    <a:pt x="29195" y="8200"/>
                    <a:pt x="28974" y="7961"/>
                  </a:cubicBezTo>
                  <a:cubicBezTo>
                    <a:pt x="28965" y="7952"/>
                    <a:pt x="28951" y="7947"/>
                    <a:pt x="28938" y="7947"/>
                  </a:cubicBezTo>
                  <a:cubicBezTo>
                    <a:pt x="28924" y="7947"/>
                    <a:pt x="28910" y="7952"/>
                    <a:pt x="28901" y="7961"/>
                  </a:cubicBezTo>
                  <a:cubicBezTo>
                    <a:pt x="28882" y="7980"/>
                    <a:pt x="28882" y="8016"/>
                    <a:pt x="28901" y="8035"/>
                  </a:cubicBezTo>
                  <a:cubicBezTo>
                    <a:pt x="29103" y="8255"/>
                    <a:pt x="29213" y="8513"/>
                    <a:pt x="29324" y="8807"/>
                  </a:cubicBezTo>
                  <a:cubicBezTo>
                    <a:pt x="29360" y="8917"/>
                    <a:pt x="29416" y="9046"/>
                    <a:pt x="29471" y="9156"/>
                  </a:cubicBezTo>
                  <a:cubicBezTo>
                    <a:pt x="29544" y="9340"/>
                    <a:pt x="29655" y="9597"/>
                    <a:pt x="29728" y="9873"/>
                  </a:cubicBezTo>
                  <a:cubicBezTo>
                    <a:pt x="29783" y="10149"/>
                    <a:pt x="29820" y="10425"/>
                    <a:pt x="29857" y="10700"/>
                  </a:cubicBezTo>
                  <a:cubicBezTo>
                    <a:pt x="29838" y="10645"/>
                    <a:pt x="29820" y="10609"/>
                    <a:pt x="29802" y="10553"/>
                  </a:cubicBezTo>
                  <a:cubicBezTo>
                    <a:pt x="29747" y="10425"/>
                    <a:pt x="29673" y="10278"/>
                    <a:pt x="29618" y="10149"/>
                  </a:cubicBezTo>
                  <a:cubicBezTo>
                    <a:pt x="29526" y="9965"/>
                    <a:pt x="29434" y="9781"/>
                    <a:pt x="29379" y="9597"/>
                  </a:cubicBezTo>
                  <a:cubicBezTo>
                    <a:pt x="29305" y="9358"/>
                    <a:pt x="29195" y="9156"/>
                    <a:pt x="29103" y="8954"/>
                  </a:cubicBezTo>
                  <a:cubicBezTo>
                    <a:pt x="29085" y="8899"/>
                    <a:pt x="29048" y="8844"/>
                    <a:pt x="29011" y="8770"/>
                  </a:cubicBezTo>
                  <a:cubicBezTo>
                    <a:pt x="28919" y="8605"/>
                    <a:pt x="28809" y="8402"/>
                    <a:pt x="28791" y="8219"/>
                  </a:cubicBezTo>
                  <a:cubicBezTo>
                    <a:pt x="28791" y="8200"/>
                    <a:pt x="28772" y="8163"/>
                    <a:pt x="28735" y="8163"/>
                  </a:cubicBezTo>
                  <a:cubicBezTo>
                    <a:pt x="28699" y="8163"/>
                    <a:pt x="28680" y="8200"/>
                    <a:pt x="28680" y="8237"/>
                  </a:cubicBezTo>
                  <a:cubicBezTo>
                    <a:pt x="28699" y="8421"/>
                    <a:pt x="28809" y="8641"/>
                    <a:pt x="28919" y="8825"/>
                  </a:cubicBezTo>
                  <a:cubicBezTo>
                    <a:pt x="28956" y="8880"/>
                    <a:pt x="28974" y="8954"/>
                    <a:pt x="29011" y="9009"/>
                  </a:cubicBezTo>
                  <a:cubicBezTo>
                    <a:pt x="29103" y="9211"/>
                    <a:pt x="29195" y="9414"/>
                    <a:pt x="29269" y="9616"/>
                  </a:cubicBezTo>
                  <a:cubicBezTo>
                    <a:pt x="29324" y="9818"/>
                    <a:pt x="29434" y="10020"/>
                    <a:pt x="29526" y="10204"/>
                  </a:cubicBezTo>
                  <a:cubicBezTo>
                    <a:pt x="29581" y="10333"/>
                    <a:pt x="29655" y="10461"/>
                    <a:pt x="29710" y="10590"/>
                  </a:cubicBezTo>
                  <a:cubicBezTo>
                    <a:pt x="29802" y="10829"/>
                    <a:pt x="29820" y="11105"/>
                    <a:pt x="29838" y="11344"/>
                  </a:cubicBezTo>
                  <a:cubicBezTo>
                    <a:pt x="29838" y="11362"/>
                    <a:pt x="29838" y="11381"/>
                    <a:pt x="29838" y="11399"/>
                  </a:cubicBezTo>
                  <a:cubicBezTo>
                    <a:pt x="29747" y="11013"/>
                    <a:pt x="29599" y="10664"/>
                    <a:pt x="29452" y="10296"/>
                  </a:cubicBezTo>
                  <a:lnTo>
                    <a:pt x="29397" y="10204"/>
                  </a:lnTo>
                  <a:cubicBezTo>
                    <a:pt x="29305" y="9965"/>
                    <a:pt x="29213" y="9744"/>
                    <a:pt x="29121" y="9524"/>
                  </a:cubicBezTo>
                  <a:cubicBezTo>
                    <a:pt x="29048" y="9395"/>
                    <a:pt x="28974" y="9230"/>
                    <a:pt x="28882" y="9064"/>
                  </a:cubicBezTo>
                  <a:lnTo>
                    <a:pt x="28864" y="9046"/>
                  </a:lnTo>
                  <a:cubicBezTo>
                    <a:pt x="28846" y="8972"/>
                    <a:pt x="28809" y="8936"/>
                    <a:pt x="28809" y="8862"/>
                  </a:cubicBezTo>
                  <a:cubicBezTo>
                    <a:pt x="28809" y="8825"/>
                    <a:pt x="28791" y="8807"/>
                    <a:pt x="28772" y="8807"/>
                  </a:cubicBezTo>
                  <a:cubicBezTo>
                    <a:pt x="28735" y="8807"/>
                    <a:pt x="28717" y="8825"/>
                    <a:pt x="28699" y="8862"/>
                  </a:cubicBezTo>
                  <a:cubicBezTo>
                    <a:pt x="28699" y="8954"/>
                    <a:pt x="28735" y="9027"/>
                    <a:pt x="28772" y="9101"/>
                  </a:cubicBezTo>
                  <a:lnTo>
                    <a:pt x="28791" y="9119"/>
                  </a:lnTo>
                  <a:cubicBezTo>
                    <a:pt x="28882" y="9285"/>
                    <a:pt x="28956" y="9450"/>
                    <a:pt x="29011" y="9579"/>
                  </a:cubicBezTo>
                  <a:cubicBezTo>
                    <a:pt x="29121" y="9800"/>
                    <a:pt x="29213" y="10020"/>
                    <a:pt x="29305" y="10241"/>
                  </a:cubicBezTo>
                  <a:lnTo>
                    <a:pt x="29342" y="10351"/>
                  </a:lnTo>
                  <a:cubicBezTo>
                    <a:pt x="29544" y="10829"/>
                    <a:pt x="29728" y="11289"/>
                    <a:pt x="29820" y="11822"/>
                  </a:cubicBezTo>
                  <a:cubicBezTo>
                    <a:pt x="29838" y="11987"/>
                    <a:pt x="29875" y="12171"/>
                    <a:pt x="29894" y="12355"/>
                  </a:cubicBezTo>
                  <a:lnTo>
                    <a:pt x="29838" y="12355"/>
                  </a:lnTo>
                  <a:cubicBezTo>
                    <a:pt x="29838" y="12337"/>
                    <a:pt x="29838" y="12337"/>
                    <a:pt x="29820" y="12318"/>
                  </a:cubicBezTo>
                  <a:cubicBezTo>
                    <a:pt x="29747" y="11951"/>
                    <a:pt x="29636" y="11620"/>
                    <a:pt x="29508" y="11270"/>
                  </a:cubicBezTo>
                  <a:cubicBezTo>
                    <a:pt x="29489" y="11178"/>
                    <a:pt x="29452" y="11068"/>
                    <a:pt x="29416" y="10958"/>
                  </a:cubicBezTo>
                  <a:cubicBezTo>
                    <a:pt x="29360" y="10811"/>
                    <a:pt x="29305" y="10645"/>
                    <a:pt x="29232" y="10480"/>
                  </a:cubicBezTo>
                  <a:cubicBezTo>
                    <a:pt x="29177" y="10333"/>
                    <a:pt x="29121" y="10167"/>
                    <a:pt x="29066" y="9983"/>
                  </a:cubicBezTo>
                  <a:cubicBezTo>
                    <a:pt x="29011" y="9818"/>
                    <a:pt x="28938" y="9653"/>
                    <a:pt x="28846" y="9487"/>
                  </a:cubicBezTo>
                  <a:cubicBezTo>
                    <a:pt x="28809" y="9395"/>
                    <a:pt x="28772" y="9303"/>
                    <a:pt x="28735" y="9211"/>
                  </a:cubicBezTo>
                  <a:cubicBezTo>
                    <a:pt x="28717" y="9175"/>
                    <a:pt x="28699" y="9138"/>
                    <a:pt x="28699" y="9119"/>
                  </a:cubicBezTo>
                  <a:cubicBezTo>
                    <a:pt x="28625" y="8936"/>
                    <a:pt x="28552" y="8752"/>
                    <a:pt x="28423" y="8605"/>
                  </a:cubicBezTo>
                  <a:cubicBezTo>
                    <a:pt x="28423" y="8595"/>
                    <a:pt x="28414" y="8591"/>
                    <a:pt x="28400" y="8591"/>
                  </a:cubicBezTo>
                  <a:cubicBezTo>
                    <a:pt x="28386" y="8591"/>
                    <a:pt x="28368" y="8595"/>
                    <a:pt x="28349" y="8605"/>
                  </a:cubicBezTo>
                  <a:cubicBezTo>
                    <a:pt x="28331" y="8623"/>
                    <a:pt x="28331" y="8641"/>
                    <a:pt x="28349" y="8678"/>
                  </a:cubicBezTo>
                  <a:cubicBezTo>
                    <a:pt x="28460" y="8807"/>
                    <a:pt x="28515" y="8972"/>
                    <a:pt x="28588" y="9156"/>
                  </a:cubicBezTo>
                  <a:cubicBezTo>
                    <a:pt x="28607" y="9193"/>
                    <a:pt x="28625" y="9211"/>
                    <a:pt x="28625" y="9248"/>
                  </a:cubicBezTo>
                  <a:cubicBezTo>
                    <a:pt x="28662" y="9340"/>
                    <a:pt x="28717" y="9432"/>
                    <a:pt x="28754" y="9524"/>
                  </a:cubicBezTo>
                  <a:cubicBezTo>
                    <a:pt x="28827" y="9689"/>
                    <a:pt x="28901" y="9855"/>
                    <a:pt x="28956" y="10020"/>
                  </a:cubicBezTo>
                  <a:cubicBezTo>
                    <a:pt x="29011" y="10186"/>
                    <a:pt x="29085" y="10370"/>
                    <a:pt x="29140" y="10517"/>
                  </a:cubicBezTo>
                  <a:cubicBezTo>
                    <a:pt x="29195" y="10682"/>
                    <a:pt x="29250" y="10829"/>
                    <a:pt x="29305" y="10995"/>
                  </a:cubicBezTo>
                  <a:cubicBezTo>
                    <a:pt x="29342" y="11105"/>
                    <a:pt x="29379" y="11215"/>
                    <a:pt x="29416" y="11307"/>
                  </a:cubicBezTo>
                  <a:cubicBezTo>
                    <a:pt x="29526" y="11656"/>
                    <a:pt x="29636" y="11987"/>
                    <a:pt x="29728" y="12337"/>
                  </a:cubicBezTo>
                  <a:cubicBezTo>
                    <a:pt x="29728" y="12337"/>
                    <a:pt x="29728" y="12355"/>
                    <a:pt x="29728" y="12355"/>
                  </a:cubicBezTo>
                  <a:lnTo>
                    <a:pt x="29563" y="12355"/>
                  </a:lnTo>
                  <a:cubicBezTo>
                    <a:pt x="29563" y="12337"/>
                    <a:pt x="29544" y="12337"/>
                    <a:pt x="29544" y="12337"/>
                  </a:cubicBezTo>
                  <a:cubicBezTo>
                    <a:pt x="29397" y="11914"/>
                    <a:pt x="29269" y="11436"/>
                    <a:pt x="29140" y="10884"/>
                  </a:cubicBezTo>
                  <a:cubicBezTo>
                    <a:pt x="29066" y="10590"/>
                    <a:pt x="28956" y="10333"/>
                    <a:pt x="28791" y="10057"/>
                  </a:cubicBezTo>
                  <a:cubicBezTo>
                    <a:pt x="28754" y="10002"/>
                    <a:pt x="28717" y="9947"/>
                    <a:pt x="28680" y="9892"/>
                  </a:cubicBezTo>
                  <a:cubicBezTo>
                    <a:pt x="28478" y="9561"/>
                    <a:pt x="28276" y="9230"/>
                    <a:pt x="28239" y="8844"/>
                  </a:cubicBezTo>
                  <a:cubicBezTo>
                    <a:pt x="28239" y="8829"/>
                    <a:pt x="28215" y="8802"/>
                    <a:pt x="28196" y="8802"/>
                  </a:cubicBezTo>
                  <a:cubicBezTo>
                    <a:pt x="28192" y="8802"/>
                    <a:pt x="28187" y="8803"/>
                    <a:pt x="28184" y="8807"/>
                  </a:cubicBezTo>
                  <a:cubicBezTo>
                    <a:pt x="28147" y="8807"/>
                    <a:pt x="28129" y="8825"/>
                    <a:pt x="28129" y="8862"/>
                  </a:cubicBezTo>
                  <a:cubicBezTo>
                    <a:pt x="28165" y="9266"/>
                    <a:pt x="28386" y="9616"/>
                    <a:pt x="28588" y="9947"/>
                  </a:cubicBezTo>
                  <a:cubicBezTo>
                    <a:pt x="28625" y="10002"/>
                    <a:pt x="28662" y="10057"/>
                    <a:pt x="28699" y="10112"/>
                  </a:cubicBezTo>
                  <a:cubicBezTo>
                    <a:pt x="28846" y="10370"/>
                    <a:pt x="28956" y="10627"/>
                    <a:pt x="29030" y="10921"/>
                  </a:cubicBezTo>
                  <a:cubicBezTo>
                    <a:pt x="29085" y="11160"/>
                    <a:pt x="29140" y="11399"/>
                    <a:pt x="29213" y="11620"/>
                  </a:cubicBezTo>
                  <a:cubicBezTo>
                    <a:pt x="29140" y="11473"/>
                    <a:pt x="29066" y="11344"/>
                    <a:pt x="28993" y="11197"/>
                  </a:cubicBezTo>
                  <a:lnTo>
                    <a:pt x="28956" y="11105"/>
                  </a:lnTo>
                  <a:cubicBezTo>
                    <a:pt x="28901" y="11013"/>
                    <a:pt x="28864" y="10921"/>
                    <a:pt x="28809" y="10829"/>
                  </a:cubicBezTo>
                  <a:cubicBezTo>
                    <a:pt x="28772" y="10737"/>
                    <a:pt x="28735" y="10645"/>
                    <a:pt x="28680" y="10553"/>
                  </a:cubicBezTo>
                  <a:cubicBezTo>
                    <a:pt x="28662" y="10517"/>
                    <a:pt x="28625" y="10443"/>
                    <a:pt x="28570" y="10370"/>
                  </a:cubicBezTo>
                  <a:cubicBezTo>
                    <a:pt x="28441" y="10167"/>
                    <a:pt x="28239" y="9855"/>
                    <a:pt x="28294" y="9726"/>
                  </a:cubicBezTo>
                  <a:cubicBezTo>
                    <a:pt x="28294" y="9689"/>
                    <a:pt x="28294" y="9671"/>
                    <a:pt x="28257" y="9653"/>
                  </a:cubicBezTo>
                  <a:cubicBezTo>
                    <a:pt x="28252" y="9648"/>
                    <a:pt x="28246" y="9645"/>
                    <a:pt x="28239" y="9645"/>
                  </a:cubicBezTo>
                  <a:cubicBezTo>
                    <a:pt x="28221" y="9645"/>
                    <a:pt x="28197" y="9662"/>
                    <a:pt x="28184" y="9689"/>
                  </a:cubicBezTo>
                  <a:cubicBezTo>
                    <a:pt x="28110" y="9855"/>
                    <a:pt x="28313" y="10167"/>
                    <a:pt x="28478" y="10425"/>
                  </a:cubicBezTo>
                  <a:cubicBezTo>
                    <a:pt x="28515" y="10498"/>
                    <a:pt x="28570" y="10572"/>
                    <a:pt x="28588" y="10609"/>
                  </a:cubicBezTo>
                  <a:cubicBezTo>
                    <a:pt x="28643" y="10700"/>
                    <a:pt x="28680" y="10792"/>
                    <a:pt x="28717" y="10866"/>
                  </a:cubicBezTo>
                  <a:cubicBezTo>
                    <a:pt x="28754" y="10976"/>
                    <a:pt x="28809" y="11068"/>
                    <a:pt x="28846" y="11160"/>
                  </a:cubicBezTo>
                  <a:lnTo>
                    <a:pt x="28901" y="11252"/>
                  </a:lnTo>
                  <a:cubicBezTo>
                    <a:pt x="28956" y="11362"/>
                    <a:pt x="29011" y="11473"/>
                    <a:pt x="29085" y="11601"/>
                  </a:cubicBezTo>
                  <a:cubicBezTo>
                    <a:pt x="29030" y="11509"/>
                    <a:pt x="28974" y="11436"/>
                    <a:pt x="28919" y="11362"/>
                  </a:cubicBezTo>
                  <a:cubicBezTo>
                    <a:pt x="28846" y="11270"/>
                    <a:pt x="28791" y="11178"/>
                    <a:pt x="28735" y="11105"/>
                  </a:cubicBezTo>
                  <a:cubicBezTo>
                    <a:pt x="28643" y="10958"/>
                    <a:pt x="28552" y="10811"/>
                    <a:pt x="28441" y="10664"/>
                  </a:cubicBezTo>
                  <a:cubicBezTo>
                    <a:pt x="28313" y="10517"/>
                    <a:pt x="28129" y="10296"/>
                    <a:pt x="27982" y="10039"/>
                  </a:cubicBezTo>
                  <a:cubicBezTo>
                    <a:pt x="27982" y="10039"/>
                    <a:pt x="27963" y="10020"/>
                    <a:pt x="27963" y="10002"/>
                  </a:cubicBezTo>
                  <a:cubicBezTo>
                    <a:pt x="27890" y="9892"/>
                    <a:pt x="27779" y="9726"/>
                    <a:pt x="27798" y="9616"/>
                  </a:cubicBezTo>
                  <a:cubicBezTo>
                    <a:pt x="27816" y="9579"/>
                    <a:pt x="27779" y="9542"/>
                    <a:pt x="27761" y="9542"/>
                  </a:cubicBezTo>
                  <a:cubicBezTo>
                    <a:pt x="27724" y="9542"/>
                    <a:pt x="27706" y="9561"/>
                    <a:pt x="27687" y="9597"/>
                  </a:cubicBezTo>
                  <a:cubicBezTo>
                    <a:pt x="27669" y="9744"/>
                    <a:pt x="27798" y="9928"/>
                    <a:pt x="27871" y="10057"/>
                  </a:cubicBezTo>
                  <a:cubicBezTo>
                    <a:pt x="27871" y="10075"/>
                    <a:pt x="27890" y="10094"/>
                    <a:pt x="27890" y="10094"/>
                  </a:cubicBezTo>
                  <a:cubicBezTo>
                    <a:pt x="28055" y="10351"/>
                    <a:pt x="28221" y="10590"/>
                    <a:pt x="28349" y="10737"/>
                  </a:cubicBezTo>
                  <a:cubicBezTo>
                    <a:pt x="28460" y="10866"/>
                    <a:pt x="28552" y="11013"/>
                    <a:pt x="28643" y="11160"/>
                  </a:cubicBezTo>
                  <a:cubicBezTo>
                    <a:pt x="28699" y="11234"/>
                    <a:pt x="28772" y="11326"/>
                    <a:pt x="28827" y="11417"/>
                  </a:cubicBezTo>
                  <a:cubicBezTo>
                    <a:pt x="29011" y="11693"/>
                    <a:pt x="29195" y="11951"/>
                    <a:pt x="29342" y="12208"/>
                  </a:cubicBezTo>
                  <a:cubicBezTo>
                    <a:pt x="29360" y="12245"/>
                    <a:pt x="29379" y="12300"/>
                    <a:pt x="29416" y="12355"/>
                  </a:cubicBezTo>
                  <a:cubicBezTo>
                    <a:pt x="29360" y="12355"/>
                    <a:pt x="29324" y="12337"/>
                    <a:pt x="29287" y="12337"/>
                  </a:cubicBezTo>
                  <a:cubicBezTo>
                    <a:pt x="29287" y="12337"/>
                    <a:pt x="29287" y="12337"/>
                    <a:pt x="29269" y="12318"/>
                  </a:cubicBezTo>
                  <a:cubicBezTo>
                    <a:pt x="29250" y="12245"/>
                    <a:pt x="29213" y="12153"/>
                    <a:pt x="29177" y="12079"/>
                  </a:cubicBezTo>
                  <a:cubicBezTo>
                    <a:pt x="29085" y="11951"/>
                    <a:pt x="28956" y="11822"/>
                    <a:pt x="28827" y="11730"/>
                  </a:cubicBezTo>
                  <a:cubicBezTo>
                    <a:pt x="28772" y="11656"/>
                    <a:pt x="28717" y="11583"/>
                    <a:pt x="28662" y="11509"/>
                  </a:cubicBezTo>
                  <a:cubicBezTo>
                    <a:pt x="28588" y="11399"/>
                    <a:pt x="28515" y="11289"/>
                    <a:pt x="28441" y="11160"/>
                  </a:cubicBezTo>
                  <a:cubicBezTo>
                    <a:pt x="28423" y="11160"/>
                    <a:pt x="28423" y="11142"/>
                    <a:pt x="28404" y="11123"/>
                  </a:cubicBezTo>
                  <a:cubicBezTo>
                    <a:pt x="28386" y="11087"/>
                    <a:pt x="28294" y="10958"/>
                    <a:pt x="28294" y="10921"/>
                  </a:cubicBezTo>
                  <a:cubicBezTo>
                    <a:pt x="28313" y="10884"/>
                    <a:pt x="28294" y="10866"/>
                    <a:pt x="28276" y="10848"/>
                  </a:cubicBezTo>
                  <a:cubicBezTo>
                    <a:pt x="28265" y="10842"/>
                    <a:pt x="28254" y="10840"/>
                    <a:pt x="28244" y="10840"/>
                  </a:cubicBezTo>
                  <a:cubicBezTo>
                    <a:pt x="28221" y="10840"/>
                    <a:pt x="28202" y="10853"/>
                    <a:pt x="28202" y="10866"/>
                  </a:cubicBezTo>
                  <a:cubicBezTo>
                    <a:pt x="28165" y="10939"/>
                    <a:pt x="28221" y="11050"/>
                    <a:pt x="28313" y="11178"/>
                  </a:cubicBezTo>
                  <a:cubicBezTo>
                    <a:pt x="28331" y="11197"/>
                    <a:pt x="28331" y="11215"/>
                    <a:pt x="28349" y="11215"/>
                  </a:cubicBezTo>
                  <a:cubicBezTo>
                    <a:pt x="28423" y="11326"/>
                    <a:pt x="28496" y="11436"/>
                    <a:pt x="28570" y="11546"/>
                  </a:cubicBezTo>
                  <a:cubicBezTo>
                    <a:pt x="28552" y="11528"/>
                    <a:pt x="28515" y="11528"/>
                    <a:pt x="28496" y="11509"/>
                  </a:cubicBezTo>
                  <a:cubicBezTo>
                    <a:pt x="28257" y="11362"/>
                    <a:pt x="27926" y="11160"/>
                    <a:pt x="27945" y="10921"/>
                  </a:cubicBezTo>
                  <a:cubicBezTo>
                    <a:pt x="27963" y="10884"/>
                    <a:pt x="27926" y="10866"/>
                    <a:pt x="27908" y="10848"/>
                  </a:cubicBezTo>
                  <a:cubicBezTo>
                    <a:pt x="27871" y="10848"/>
                    <a:pt x="27853" y="10866"/>
                    <a:pt x="27853" y="10903"/>
                  </a:cubicBezTo>
                  <a:cubicBezTo>
                    <a:pt x="27798" y="11215"/>
                    <a:pt x="28165" y="11436"/>
                    <a:pt x="28441" y="11601"/>
                  </a:cubicBezTo>
                  <a:cubicBezTo>
                    <a:pt x="28496" y="11638"/>
                    <a:pt x="28552" y="11675"/>
                    <a:pt x="28607" y="11693"/>
                  </a:cubicBezTo>
                  <a:lnTo>
                    <a:pt x="28643" y="11730"/>
                  </a:lnTo>
                  <a:cubicBezTo>
                    <a:pt x="28680" y="11767"/>
                    <a:pt x="28717" y="11785"/>
                    <a:pt x="28754" y="11804"/>
                  </a:cubicBezTo>
                  <a:cubicBezTo>
                    <a:pt x="28809" y="11895"/>
                    <a:pt x="28864" y="11987"/>
                    <a:pt x="28919" y="12098"/>
                  </a:cubicBezTo>
                  <a:cubicBezTo>
                    <a:pt x="28974" y="12190"/>
                    <a:pt x="29030" y="12263"/>
                    <a:pt x="29085" y="12355"/>
                  </a:cubicBezTo>
                  <a:lnTo>
                    <a:pt x="28993" y="12355"/>
                  </a:lnTo>
                  <a:cubicBezTo>
                    <a:pt x="28901" y="12282"/>
                    <a:pt x="28827" y="12226"/>
                    <a:pt x="28754" y="12153"/>
                  </a:cubicBezTo>
                  <a:cubicBezTo>
                    <a:pt x="28735" y="12134"/>
                    <a:pt x="28717" y="12098"/>
                    <a:pt x="28680" y="12079"/>
                  </a:cubicBezTo>
                  <a:cubicBezTo>
                    <a:pt x="28570" y="11987"/>
                    <a:pt x="28404" y="11822"/>
                    <a:pt x="28386" y="11712"/>
                  </a:cubicBezTo>
                  <a:cubicBezTo>
                    <a:pt x="28386" y="11675"/>
                    <a:pt x="28368" y="11656"/>
                    <a:pt x="28331" y="11656"/>
                  </a:cubicBezTo>
                  <a:cubicBezTo>
                    <a:pt x="28294" y="11675"/>
                    <a:pt x="28276" y="11693"/>
                    <a:pt x="28294" y="11730"/>
                  </a:cubicBezTo>
                  <a:cubicBezTo>
                    <a:pt x="28313" y="11877"/>
                    <a:pt x="28478" y="12043"/>
                    <a:pt x="28607" y="12171"/>
                  </a:cubicBezTo>
                  <a:cubicBezTo>
                    <a:pt x="28643" y="12190"/>
                    <a:pt x="28662" y="12208"/>
                    <a:pt x="28680" y="12226"/>
                  </a:cubicBezTo>
                  <a:cubicBezTo>
                    <a:pt x="28735" y="12263"/>
                    <a:pt x="28791" y="12318"/>
                    <a:pt x="28827" y="12355"/>
                  </a:cubicBezTo>
                  <a:cubicBezTo>
                    <a:pt x="28809" y="12355"/>
                    <a:pt x="28772" y="12355"/>
                    <a:pt x="28754" y="12373"/>
                  </a:cubicBezTo>
                  <a:cubicBezTo>
                    <a:pt x="28699" y="12337"/>
                    <a:pt x="28662" y="12300"/>
                    <a:pt x="28625" y="12282"/>
                  </a:cubicBezTo>
                  <a:cubicBezTo>
                    <a:pt x="28607" y="12263"/>
                    <a:pt x="28588" y="12263"/>
                    <a:pt x="28570" y="12245"/>
                  </a:cubicBezTo>
                  <a:cubicBezTo>
                    <a:pt x="28441" y="12134"/>
                    <a:pt x="28368" y="12061"/>
                    <a:pt x="28349" y="12024"/>
                  </a:cubicBezTo>
                  <a:cubicBezTo>
                    <a:pt x="28349" y="12006"/>
                    <a:pt x="28331" y="11969"/>
                    <a:pt x="28313" y="11969"/>
                  </a:cubicBezTo>
                  <a:cubicBezTo>
                    <a:pt x="28303" y="11964"/>
                    <a:pt x="28294" y="11962"/>
                    <a:pt x="28287" y="11962"/>
                  </a:cubicBezTo>
                  <a:cubicBezTo>
                    <a:pt x="28266" y="11962"/>
                    <a:pt x="28252" y="11979"/>
                    <a:pt x="28239" y="12006"/>
                  </a:cubicBezTo>
                  <a:cubicBezTo>
                    <a:pt x="28221" y="12079"/>
                    <a:pt x="28313" y="12171"/>
                    <a:pt x="28515" y="12318"/>
                  </a:cubicBezTo>
                  <a:cubicBezTo>
                    <a:pt x="28533" y="12337"/>
                    <a:pt x="28533" y="12355"/>
                    <a:pt x="28552" y="12355"/>
                  </a:cubicBezTo>
                  <a:cubicBezTo>
                    <a:pt x="28552" y="12373"/>
                    <a:pt x="28570" y="12373"/>
                    <a:pt x="28588" y="12373"/>
                  </a:cubicBezTo>
                  <a:cubicBezTo>
                    <a:pt x="28349" y="12392"/>
                    <a:pt x="28110" y="12429"/>
                    <a:pt x="27871" y="12465"/>
                  </a:cubicBezTo>
                  <a:cubicBezTo>
                    <a:pt x="26989" y="12631"/>
                    <a:pt x="26198" y="12723"/>
                    <a:pt x="25334" y="12723"/>
                  </a:cubicBezTo>
                  <a:lnTo>
                    <a:pt x="24985" y="12723"/>
                  </a:lnTo>
                  <a:cubicBezTo>
                    <a:pt x="25077" y="12557"/>
                    <a:pt x="25169" y="12373"/>
                    <a:pt x="25261" y="12171"/>
                  </a:cubicBezTo>
                  <a:cubicBezTo>
                    <a:pt x="25298" y="12171"/>
                    <a:pt x="25334" y="12153"/>
                    <a:pt x="25371" y="12153"/>
                  </a:cubicBezTo>
                  <a:cubicBezTo>
                    <a:pt x="25389" y="12134"/>
                    <a:pt x="25426" y="12134"/>
                    <a:pt x="25481" y="12134"/>
                  </a:cubicBezTo>
                  <a:lnTo>
                    <a:pt x="25628" y="12134"/>
                  </a:lnTo>
                  <a:cubicBezTo>
                    <a:pt x="25831" y="12116"/>
                    <a:pt x="26125" y="11969"/>
                    <a:pt x="26143" y="11785"/>
                  </a:cubicBezTo>
                  <a:cubicBezTo>
                    <a:pt x="26162" y="11730"/>
                    <a:pt x="26143" y="11675"/>
                    <a:pt x="26070" y="11638"/>
                  </a:cubicBezTo>
                  <a:cubicBezTo>
                    <a:pt x="26021" y="11620"/>
                    <a:pt x="25970" y="11612"/>
                    <a:pt x="25918" y="11612"/>
                  </a:cubicBezTo>
                  <a:cubicBezTo>
                    <a:pt x="25816" y="11612"/>
                    <a:pt x="25714" y="11644"/>
                    <a:pt x="25628" y="11693"/>
                  </a:cubicBezTo>
                  <a:cubicBezTo>
                    <a:pt x="25537" y="11748"/>
                    <a:pt x="25481" y="11822"/>
                    <a:pt x="25408" y="11914"/>
                  </a:cubicBezTo>
                  <a:cubicBezTo>
                    <a:pt x="25389" y="11932"/>
                    <a:pt x="25371" y="11969"/>
                    <a:pt x="25334" y="11987"/>
                  </a:cubicBezTo>
                  <a:cubicBezTo>
                    <a:pt x="25389" y="11859"/>
                    <a:pt x="25445" y="11712"/>
                    <a:pt x="25481" y="11565"/>
                  </a:cubicBezTo>
                  <a:cubicBezTo>
                    <a:pt x="25481" y="11565"/>
                    <a:pt x="25481" y="11565"/>
                    <a:pt x="25481" y="11546"/>
                  </a:cubicBezTo>
                  <a:lnTo>
                    <a:pt x="25518" y="11546"/>
                  </a:lnTo>
                  <a:cubicBezTo>
                    <a:pt x="25518" y="11528"/>
                    <a:pt x="25518" y="11528"/>
                    <a:pt x="25518" y="11528"/>
                  </a:cubicBezTo>
                  <a:cubicBezTo>
                    <a:pt x="25610" y="11491"/>
                    <a:pt x="25757" y="11473"/>
                    <a:pt x="25923" y="11417"/>
                  </a:cubicBezTo>
                  <a:cubicBezTo>
                    <a:pt x="26070" y="11362"/>
                    <a:pt x="26070" y="11197"/>
                    <a:pt x="26070" y="11123"/>
                  </a:cubicBezTo>
                  <a:cubicBezTo>
                    <a:pt x="26070" y="11050"/>
                    <a:pt x="26033" y="10976"/>
                    <a:pt x="25941" y="10939"/>
                  </a:cubicBezTo>
                  <a:cubicBezTo>
                    <a:pt x="25921" y="10933"/>
                    <a:pt x="25900" y="10930"/>
                    <a:pt x="25878" y="10930"/>
                  </a:cubicBezTo>
                  <a:cubicBezTo>
                    <a:pt x="25779" y="10930"/>
                    <a:pt x="25664" y="10993"/>
                    <a:pt x="25573" y="11068"/>
                  </a:cubicBezTo>
                  <a:cubicBezTo>
                    <a:pt x="25610" y="10884"/>
                    <a:pt x="25610" y="10700"/>
                    <a:pt x="25610" y="10498"/>
                  </a:cubicBezTo>
                  <a:lnTo>
                    <a:pt x="25628" y="10498"/>
                  </a:lnTo>
                  <a:cubicBezTo>
                    <a:pt x="25628" y="10498"/>
                    <a:pt x="25628" y="10517"/>
                    <a:pt x="25628" y="10517"/>
                  </a:cubicBezTo>
                  <a:cubicBezTo>
                    <a:pt x="25684" y="10351"/>
                    <a:pt x="25867" y="10314"/>
                    <a:pt x="26162" y="10278"/>
                  </a:cubicBezTo>
                  <a:cubicBezTo>
                    <a:pt x="26437" y="10222"/>
                    <a:pt x="26364" y="9965"/>
                    <a:pt x="26364" y="9965"/>
                  </a:cubicBezTo>
                  <a:cubicBezTo>
                    <a:pt x="26345" y="9928"/>
                    <a:pt x="26327" y="9873"/>
                    <a:pt x="26290" y="9836"/>
                  </a:cubicBezTo>
                  <a:cubicBezTo>
                    <a:pt x="26235" y="9775"/>
                    <a:pt x="26170" y="9751"/>
                    <a:pt x="26102" y="9751"/>
                  </a:cubicBezTo>
                  <a:cubicBezTo>
                    <a:pt x="25968" y="9751"/>
                    <a:pt x="25825" y="9849"/>
                    <a:pt x="25739" y="9947"/>
                  </a:cubicBezTo>
                  <a:cubicBezTo>
                    <a:pt x="25684" y="10002"/>
                    <a:pt x="25628" y="10075"/>
                    <a:pt x="25592" y="10149"/>
                  </a:cubicBezTo>
                  <a:cubicBezTo>
                    <a:pt x="25592" y="10112"/>
                    <a:pt x="25592" y="10075"/>
                    <a:pt x="25592" y="10039"/>
                  </a:cubicBezTo>
                  <a:cubicBezTo>
                    <a:pt x="25592" y="10039"/>
                    <a:pt x="25592" y="10020"/>
                    <a:pt x="25592" y="10020"/>
                  </a:cubicBezTo>
                  <a:cubicBezTo>
                    <a:pt x="25592" y="10020"/>
                    <a:pt x="25592" y="10002"/>
                    <a:pt x="25592" y="10002"/>
                  </a:cubicBezTo>
                  <a:cubicBezTo>
                    <a:pt x="25592" y="9983"/>
                    <a:pt x="25592" y="9983"/>
                    <a:pt x="25592" y="9965"/>
                  </a:cubicBezTo>
                  <a:cubicBezTo>
                    <a:pt x="25592" y="9928"/>
                    <a:pt x="25610" y="9873"/>
                    <a:pt x="25628" y="9836"/>
                  </a:cubicBezTo>
                  <a:cubicBezTo>
                    <a:pt x="25739" y="9634"/>
                    <a:pt x="25904" y="9597"/>
                    <a:pt x="26033" y="9432"/>
                  </a:cubicBezTo>
                  <a:cubicBezTo>
                    <a:pt x="26070" y="9395"/>
                    <a:pt x="26088" y="9358"/>
                    <a:pt x="26106" y="9303"/>
                  </a:cubicBezTo>
                  <a:cubicBezTo>
                    <a:pt x="26143" y="9193"/>
                    <a:pt x="26106" y="9119"/>
                    <a:pt x="26051" y="9064"/>
                  </a:cubicBezTo>
                  <a:cubicBezTo>
                    <a:pt x="26011" y="9010"/>
                    <a:pt x="25961" y="8976"/>
                    <a:pt x="25901" y="8976"/>
                  </a:cubicBezTo>
                  <a:cubicBezTo>
                    <a:pt x="25879" y="8976"/>
                    <a:pt x="25855" y="8981"/>
                    <a:pt x="25831" y="8991"/>
                  </a:cubicBezTo>
                  <a:cubicBezTo>
                    <a:pt x="25702" y="9009"/>
                    <a:pt x="25592" y="9138"/>
                    <a:pt x="25555" y="9266"/>
                  </a:cubicBezTo>
                  <a:cubicBezTo>
                    <a:pt x="25537" y="9358"/>
                    <a:pt x="25537" y="9432"/>
                    <a:pt x="25518" y="9524"/>
                  </a:cubicBezTo>
                  <a:cubicBezTo>
                    <a:pt x="25500" y="9377"/>
                    <a:pt x="25481" y="9230"/>
                    <a:pt x="25445" y="9101"/>
                  </a:cubicBezTo>
                  <a:cubicBezTo>
                    <a:pt x="25463" y="9101"/>
                    <a:pt x="25481" y="9101"/>
                    <a:pt x="25481" y="9083"/>
                  </a:cubicBezTo>
                  <a:cubicBezTo>
                    <a:pt x="25500" y="9046"/>
                    <a:pt x="25518" y="9027"/>
                    <a:pt x="25537" y="8991"/>
                  </a:cubicBezTo>
                  <a:cubicBezTo>
                    <a:pt x="25555" y="8954"/>
                    <a:pt x="25592" y="8917"/>
                    <a:pt x="25628" y="8880"/>
                  </a:cubicBezTo>
                  <a:cubicBezTo>
                    <a:pt x="25684" y="8844"/>
                    <a:pt x="25720" y="8788"/>
                    <a:pt x="25757" y="8733"/>
                  </a:cubicBezTo>
                  <a:cubicBezTo>
                    <a:pt x="25812" y="8641"/>
                    <a:pt x="25831" y="8513"/>
                    <a:pt x="25776" y="8421"/>
                  </a:cubicBezTo>
                  <a:cubicBezTo>
                    <a:pt x="25730" y="8344"/>
                    <a:pt x="25633" y="8306"/>
                    <a:pt x="25548" y="8306"/>
                  </a:cubicBezTo>
                  <a:cubicBezTo>
                    <a:pt x="25531" y="8306"/>
                    <a:pt x="25515" y="8307"/>
                    <a:pt x="25500" y="8310"/>
                  </a:cubicBezTo>
                  <a:cubicBezTo>
                    <a:pt x="25389" y="8329"/>
                    <a:pt x="25353" y="8402"/>
                    <a:pt x="25353" y="8494"/>
                  </a:cubicBezTo>
                  <a:cubicBezTo>
                    <a:pt x="25334" y="8549"/>
                    <a:pt x="25334" y="8605"/>
                    <a:pt x="25334" y="8678"/>
                  </a:cubicBezTo>
                  <a:cubicBezTo>
                    <a:pt x="25298" y="8568"/>
                    <a:pt x="25261" y="8458"/>
                    <a:pt x="25224" y="8384"/>
                  </a:cubicBezTo>
                  <a:cubicBezTo>
                    <a:pt x="25224" y="8366"/>
                    <a:pt x="25224" y="8366"/>
                    <a:pt x="25224" y="8366"/>
                  </a:cubicBezTo>
                  <a:cubicBezTo>
                    <a:pt x="25224" y="8366"/>
                    <a:pt x="25224" y="8347"/>
                    <a:pt x="25224" y="8347"/>
                  </a:cubicBezTo>
                  <a:cubicBezTo>
                    <a:pt x="25242" y="8329"/>
                    <a:pt x="25242" y="8329"/>
                    <a:pt x="25242" y="8329"/>
                  </a:cubicBezTo>
                  <a:cubicBezTo>
                    <a:pt x="25298" y="8237"/>
                    <a:pt x="25408" y="8163"/>
                    <a:pt x="25518" y="8035"/>
                  </a:cubicBezTo>
                  <a:cubicBezTo>
                    <a:pt x="25628" y="7906"/>
                    <a:pt x="25555" y="7759"/>
                    <a:pt x="25500" y="7704"/>
                  </a:cubicBezTo>
                  <a:cubicBezTo>
                    <a:pt x="25469" y="7643"/>
                    <a:pt x="25414" y="7607"/>
                    <a:pt x="25343" y="7607"/>
                  </a:cubicBezTo>
                  <a:cubicBezTo>
                    <a:pt x="25329" y="7607"/>
                    <a:pt x="25313" y="7609"/>
                    <a:pt x="25298" y="7612"/>
                  </a:cubicBezTo>
                  <a:cubicBezTo>
                    <a:pt x="25150" y="7630"/>
                    <a:pt x="25059" y="7851"/>
                    <a:pt x="25022" y="7998"/>
                  </a:cubicBezTo>
                  <a:cubicBezTo>
                    <a:pt x="25003" y="7961"/>
                    <a:pt x="24967" y="7906"/>
                    <a:pt x="24948" y="7869"/>
                  </a:cubicBezTo>
                  <a:cubicBezTo>
                    <a:pt x="24948" y="7814"/>
                    <a:pt x="24948" y="7759"/>
                    <a:pt x="24948" y="7704"/>
                  </a:cubicBezTo>
                  <a:cubicBezTo>
                    <a:pt x="24967" y="7667"/>
                    <a:pt x="24967" y="7630"/>
                    <a:pt x="24985" y="7594"/>
                  </a:cubicBezTo>
                  <a:cubicBezTo>
                    <a:pt x="24985" y="7575"/>
                    <a:pt x="25003" y="7557"/>
                    <a:pt x="25003" y="7538"/>
                  </a:cubicBezTo>
                  <a:cubicBezTo>
                    <a:pt x="25022" y="7502"/>
                    <a:pt x="25040" y="7483"/>
                    <a:pt x="25040" y="7446"/>
                  </a:cubicBezTo>
                  <a:cubicBezTo>
                    <a:pt x="25095" y="7263"/>
                    <a:pt x="25095" y="6932"/>
                    <a:pt x="24930" y="6840"/>
                  </a:cubicBezTo>
                  <a:cubicBezTo>
                    <a:pt x="24905" y="6823"/>
                    <a:pt x="24880" y="6814"/>
                    <a:pt x="24855" y="6814"/>
                  </a:cubicBezTo>
                  <a:cubicBezTo>
                    <a:pt x="24825" y="6814"/>
                    <a:pt x="24795" y="6828"/>
                    <a:pt x="24764" y="6858"/>
                  </a:cubicBezTo>
                  <a:cubicBezTo>
                    <a:pt x="24654" y="6968"/>
                    <a:pt x="24617" y="7134"/>
                    <a:pt x="24636" y="7281"/>
                  </a:cubicBezTo>
                  <a:cubicBezTo>
                    <a:pt x="24654" y="7391"/>
                    <a:pt x="24709" y="7483"/>
                    <a:pt x="24746" y="7575"/>
                  </a:cubicBezTo>
                  <a:cubicBezTo>
                    <a:pt x="24783" y="7630"/>
                    <a:pt x="24820" y="7685"/>
                    <a:pt x="24838" y="7741"/>
                  </a:cubicBezTo>
                  <a:cubicBezTo>
                    <a:pt x="24856" y="7796"/>
                    <a:pt x="24875" y="7851"/>
                    <a:pt x="24893" y="7906"/>
                  </a:cubicBezTo>
                  <a:cubicBezTo>
                    <a:pt x="24794" y="7792"/>
                    <a:pt x="24650" y="7668"/>
                    <a:pt x="24506" y="7668"/>
                  </a:cubicBezTo>
                  <a:cubicBezTo>
                    <a:pt x="24463" y="7668"/>
                    <a:pt x="24420" y="7679"/>
                    <a:pt x="24378" y="7704"/>
                  </a:cubicBezTo>
                  <a:cubicBezTo>
                    <a:pt x="24360" y="7722"/>
                    <a:pt x="24342" y="7722"/>
                    <a:pt x="24323" y="7741"/>
                  </a:cubicBezTo>
                  <a:cubicBezTo>
                    <a:pt x="24286" y="7777"/>
                    <a:pt x="24268" y="7814"/>
                    <a:pt x="24268" y="7869"/>
                  </a:cubicBezTo>
                  <a:cubicBezTo>
                    <a:pt x="24250" y="8035"/>
                    <a:pt x="24378" y="8145"/>
                    <a:pt x="24507" y="8200"/>
                  </a:cubicBezTo>
                  <a:cubicBezTo>
                    <a:pt x="24691" y="8274"/>
                    <a:pt x="24893" y="8255"/>
                    <a:pt x="25059" y="8347"/>
                  </a:cubicBezTo>
                  <a:cubicBezTo>
                    <a:pt x="25077" y="8384"/>
                    <a:pt x="25095" y="8402"/>
                    <a:pt x="25095" y="8439"/>
                  </a:cubicBezTo>
                  <a:cubicBezTo>
                    <a:pt x="25132" y="8494"/>
                    <a:pt x="25169" y="8568"/>
                    <a:pt x="25187" y="8660"/>
                  </a:cubicBezTo>
                  <a:cubicBezTo>
                    <a:pt x="25095" y="8568"/>
                    <a:pt x="24967" y="8513"/>
                    <a:pt x="24856" y="8458"/>
                  </a:cubicBezTo>
                  <a:cubicBezTo>
                    <a:pt x="24810" y="8439"/>
                    <a:pt x="24764" y="8425"/>
                    <a:pt x="24721" y="8425"/>
                  </a:cubicBezTo>
                  <a:cubicBezTo>
                    <a:pt x="24677" y="8425"/>
                    <a:pt x="24636" y="8439"/>
                    <a:pt x="24599" y="8476"/>
                  </a:cubicBezTo>
                  <a:cubicBezTo>
                    <a:pt x="24581" y="8513"/>
                    <a:pt x="24562" y="8531"/>
                    <a:pt x="24562" y="8568"/>
                  </a:cubicBezTo>
                  <a:cubicBezTo>
                    <a:pt x="24562" y="8549"/>
                    <a:pt x="24562" y="8549"/>
                    <a:pt x="24544" y="8549"/>
                  </a:cubicBezTo>
                  <a:cubicBezTo>
                    <a:pt x="24525" y="8494"/>
                    <a:pt x="24507" y="8458"/>
                    <a:pt x="24452" y="8439"/>
                  </a:cubicBezTo>
                  <a:cubicBezTo>
                    <a:pt x="24437" y="8434"/>
                    <a:pt x="24421" y="8432"/>
                    <a:pt x="24404" y="8432"/>
                  </a:cubicBezTo>
                  <a:cubicBezTo>
                    <a:pt x="24359" y="8432"/>
                    <a:pt x="24308" y="8449"/>
                    <a:pt x="24268" y="8476"/>
                  </a:cubicBezTo>
                  <a:cubicBezTo>
                    <a:pt x="24250" y="8494"/>
                    <a:pt x="24213" y="8494"/>
                    <a:pt x="24194" y="8531"/>
                  </a:cubicBezTo>
                  <a:cubicBezTo>
                    <a:pt x="24176" y="8549"/>
                    <a:pt x="24158" y="8568"/>
                    <a:pt x="24158" y="8605"/>
                  </a:cubicBezTo>
                  <a:cubicBezTo>
                    <a:pt x="24084" y="8770"/>
                    <a:pt x="24084" y="8936"/>
                    <a:pt x="24103" y="9119"/>
                  </a:cubicBezTo>
                  <a:cubicBezTo>
                    <a:pt x="24047" y="9009"/>
                    <a:pt x="23992" y="8899"/>
                    <a:pt x="23955" y="8807"/>
                  </a:cubicBezTo>
                  <a:cubicBezTo>
                    <a:pt x="23974" y="8678"/>
                    <a:pt x="23992" y="8715"/>
                    <a:pt x="24139" y="8549"/>
                  </a:cubicBezTo>
                  <a:cubicBezTo>
                    <a:pt x="24305" y="8384"/>
                    <a:pt x="24305" y="8200"/>
                    <a:pt x="24305" y="8200"/>
                  </a:cubicBezTo>
                  <a:cubicBezTo>
                    <a:pt x="24305" y="8185"/>
                    <a:pt x="24305" y="8174"/>
                    <a:pt x="24305" y="8163"/>
                  </a:cubicBezTo>
                  <a:cubicBezTo>
                    <a:pt x="24286" y="8090"/>
                    <a:pt x="24213" y="8035"/>
                    <a:pt x="24139" y="8035"/>
                  </a:cubicBezTo>
                  <a:cubicBezTo>
                    <a:pt x="24066" y="8035"/>
                    <a:pt x="24011" y="8072"/>
                    <a:pt x="23955" y="8127"/>
                  </a:cubicBezTo>
                  <a:cubicBezTo>
                    <a:pt x="23900" y="8182"/>
                    <a:pt x="23882" y="8255"/>
                    <a:pt x="23864" y="8329"/>
                  </a:cubicBezTo>
                  <a:cubicBezTo>
                    <a:pt x="23845" y="8384"/>
                    <a:pt x="23827" y="8458"/>
                    <a:pt x="23827" y="8531"/>
                  </a:cubicBezTo>
                  <a:lnTo>
                    <a:pt x="23808" y="8531"/>
                  </a:lnTo>
                  <a:cubicBezTo>
                    <a:pt x="23808" y="8494"/>
                    <a:pt x="23790" y="8439"/>
                    <a:pt x="23772" y="8366"/>
                  </a:cubicBezTo>
                  <a:cubicBezTo>
                    <a:pt x="23772" y="8237"/>
                    <a:pt x="23827" y="8182"/>
                    <a:pt x="24029" y="7924"/>
                  </a:cubicBezTo>
                  <a:cubicBezTo>
                    <a:pt x="24231" y="7667"/>
                    <a:pt x="24121" y="7520"/>
                    <a:pt x="24121" y="7520"/>
                  </a:cubicBezTo>
                  <a:lnTo>
                    <a:pt x="24121" y="7520"/>
                  </a:lnTo>
                  <a:cubicBezTo>
                    <a:pt x="24121" y="7520"/>
                    <a:pt x="24121" y="7520"/>
                    <a:pt x="24121" y="7538"/>
                  </a:cubicBezTo>
                  <a:cubicBezTo>
                    <a:pt x="24103" y="7520"/>
                    <a:pt x="24103" y="7502"/>
                    <a:pt x="24084" y="7483"/>
                  </a:cubicBezTo>
                  <a:cubicBezTo>
                    <a:pt x="24057" y="7465"/>
                    <a:pt x="24020" y="7456"/>
                    <a:pt x="23983" y="7456"/>
                  </a:cubicBezTo>
                  <a:cubicBezTo>
                    <a:pt x="23946" y="7456"/>
                    <a:pt x="23909" y="7465"/>
                    <a:pt x="23882" y="7483"/>
                  </a:cubicBezTo>
                  <a:cubicBezTo>
                    <a:pt x="23790" y="7538"/>
                    <a:pt x="23735" y="7630"/>
                    <a:pt x="23698" y="7741"/>
                  </a:cubicBezTo>
                  <a:cubicBezTo>
                    <a:pt x="23698" y="7704"/>
                    <a:pt x="23698" y="7649"/>
                    <a:pt x="23698" y="7612"/>
                  </a:cubicBezTo>
                  <a:cubicBezTo>
                    <a:pt x="23772" y="7575"/>
                    <a:pt x="24323" y="7171"/>
                    <a:pt x="24121" y="6932"/>
                  </a:cubicBezTo>
                  <a:cubicBezTo>
                    <a:pt x="24084" y="6913"/>
                    <a:pt x="24066" y="6877"/>
                    <a:pt x="24029" y="6877"/>
                  </a:cubicBezTo>
                  <a:cubicBezTo>
                    <a:pt x="23974" y="6877"/>
                    <a:pt x="23937" y="6895"/>
                    <a:pt x="23900" y="6913"/>
                  </a:cubicBezTo>
                  <a:cubicBezTo>
                    <a:pt x="23772" y="6968"/>
                    <a:pt x="23698" y="7097"/>
                    <a:pt x="23661" y="7226"/>
                  </a:cubicBezTo>
                  <a:cubicBezTo>
                    <a:pt x="23661" y="7171"/>
                    <a:pt x="23661" y="7134"/>
                    <a:pt x="23661" y="7116"/>
                  </a:cubicBezTo>
                  <a:lnTo>
                    <a:pt x="23661" y="7097"/>
                  </a:lnTo>
                  <a:cubicBezTo>
                    <a:pt x="23680" y="7005"/>
                    <a:pt x="23716" y="6913"/>
                    <a:pt x="23735" y="6803"/>
                  </a:cubicBezTo>
                  <a:cubicBezTo>
                    <a:pt x="23753" y="6711"/>
                    <a:pt x="23772" y="6601"/>
                    <a:pt x="23772" y="6509"/>
                  </a:cubicBezTo>
                  <a:cubicBezTo>
                    <a:pt x="23772" y="6435"/>
                    <a:pt x="23753" y="6343"/>
                    <a:pt x="23680" y="6307"/>
                  </a:cubicBezTo>
                  <a:cubicBezTo>
                    <a:pt x="23652" y="6288"/>
                    <a:pt x="23620" y="6279"/>
                    <a:pt x="23588" y="6279"/>
                  </a:cubicBezTo>
                  <a:cubicBezTo>
                    <a:pt x="23556" y="6279"/>
                    <a:pt x="23523" y="6288"/>
                    <a:pt x="23496" y="6307"/>
                  </a:cubicBezTo>
                  <a:cubicBezTo>
                    <a:pt x="23441" y="6343"/>
                    <a:pt x="23404" y="6417"/>
                    <a:pt x="23404" y="6490"/>
                  </a:cubicBezTo>
                  <a:cubicBezTo>
                    <a:pt x="23386" y="6546"/>
                    <a:pt x="23404" y="6619"/>
                    <a:pt x="23404" y="6674"/>
                  </a:cubicBezTo>
                  <a:cubicBezTo>
                    <a:pt x="23441" y="6803"/>
                    <a:pt x="23477" y="6913"/>
                    <a:pt x="23551" y="7024"/>
                  </a:cubicBezTo>
                  <a:cubicBezTo>
                    <a:pt x="23588" y="7042"/>
                    <a:pt x="23606" y="7079"/>
                    <a:pt x="23625" y="7116"/>
                  </a:cubicBezTo>
                  <a:lnTo>
                    <a:pt x="23606" y="7483"/>
                  </a:lnTo>
                  <a:cubicBezTo>
                    <a:pt x="23588" y="7446"/>
                    <a:pt x="23569" y="7410"/>
                    <a:pt x="23551" y="7373"/>
                  </a:cubicBezTo>
                  <a:cubicBezTo>
                    <a:pt x="23514" y="7318"/>
                    <a:pt x="23496" y="7263"/>
                    <a:pt x="23477" y="7226"/>
                  </a:cubicBezTo>
                  <a:cubicBezTo>
                    <a:pt x="23441" y="7152"/>
                    <a:pt x="23386" y="7060"/>
                    <a:pt x="23330" y="7024"/>
                  </a:cubicBezTo>
                  <a:cubicBezTo>
                    <a:pt x="23294" y="6987"/>
                    <a:pt x="23227" y="6951"/>
                    <a:pt x="23164" y="6951"/>
                  </a:cubicBezTo>
                  <a:cubicBezTo>
                    <a:pt x="23130" y="6951"/>
                    <a:pt x="23098" y="6961"/>
                    <a:pt x="23073" y="6987"/>
                  </a:cubicBezTo>
                  <a:cubicBezTo>
                    <a:pt x="23073" y="6987"/>
                    <a:pt x="23055" y="6987"/>
                    <a:pt x="23055" y="7005"/>
                  </a:cubicBezTo>
                  <a:cubicBezTo>
                    <a:pt x="23036" y="7024"/>
                    <a:pt x="23036" y="7042"/>
                    <a:pt x="23018" y="7060"/>
                  </a:cubicBezTo>
                  <a:cubicBezTo>
                    <a:pt x="22999" y="7134"/>
                    <a:pt x="22999" y="7226"/>
                    <a:pt x="23055" y="7299"/>
                  </a:cubicBezTo>
                  <a:cubicBezTo>
                    <a:pt x="23147" y="7410"/>
                    <a:pt x="23422" y="7520"/>
                    <a:pt x="23514" y="7575"/>
                  </a:cubicBezTo>
                  <a:cubicBezTo>
                    <a:pt x="23533" y="7594"/>
                    <a:pt x="23533" y="7594"/>
                    <a:pt x="23551" y="7612"/>
                  </a:cubicBezTo>
                  <a:cubicBezTo>
                    <a:pt x="23569" y="7612"/>
                    <a:pt x="23588" y="7630"/>
                    <a:pt x="23588" y="7649"/>
                  </a:cubicBezTo>
                  <a:cubicBezTo>
                    <a:pt x="23588" y="7722"/>
                    <a:pt x="23588" y="7796"/>
                    <a:pt x="23606" y="7906"/>
                  </a:cubicBezTo>
                  <a:cubicBezTo>
                    <a:pt x="23588" y="7869"/>
                    <a:pt x="23569" y="7851"/>
                    <a:pt x="23551" y="7833"/>
                  </a:cubicBezTo>
                  <a:cubicBezTo>
                    <a:pt x="23533" y="7796"/>
                    <a:pt x="23496" y="7777"/>
                    <a:pt x="23459" y="7741"/>
                  </a:cubicBezTo>
                  <a:cubicBezTo>
                    <a:pt x="23441" y="7722"/>
                    <a:pt x="23441" y="7704"/>
                    <a:pt x="23404" y="7685"/>
                  </a:cubicBezTo>
                  <a:cubicBezTo>
                    <a:pt x="23404" y="7667"/>
                    <a:pt x="23386" y="7667"/>
                    <a:pt x="23367" y="7649"/>
                  </a:cubicBezTo>
                  <a:cubicBezTo>
                    <a:pt x="23333" y="7642"/>
                    <a:pt x="23297" y="7638"/>
                    <a:pt x="23262" y="7638"/>
                  </a:cubicBezTo>
                  <a:cubicBezTo>
                    <a:pt x="23202" y="7638"/>
                    <a:pt x="23145" y="7650"/>
                    <a:pt x="23110" y="7685"/>
                  </a:cubicBezTo>
                  <a:cubicBezTo>
                    <a:pt x="23091" y="7722"/>
                    <a:pt x="23073" y="7759"/>
                    <a:pt x="23073" y="7796"/>
                  </a:cubicBezTo>
                  <a:cubicBezTo>
                    <a:pt x="23073" y="7796"/>
                    <a:pt x="23055" y="7943"/>
                    <a:pt x="23220" y="7998"/>
                  </a:cubicBezTo>
                  <a:cubicBezTo>
                    <a:pt x="23367" y="8035"/>
                    <a:pt x="23551" y="8127"/>
                    <a:pt x="23625" y="8200"/>
                  </a:cubicBezTo>
                  <a:cubicBezTo>
                    <a:pt x="23625" y="8200"/>
                    <a:pt x="23643" y="8200"/>
                    <a:pt x="23643" y="8219"/>
                  </a:cubicBezTo>
                  <a:cubicBezTo>
                    <a:pt x="23661" y="8310"/>
                    <a:pt x="23680" y="8421"/>
                    <a:pt x="23716" y="8531"/>
                  </a:cubicBezTo>
                  <a:cubicBezTo>
                    <a:pt x="23661" y="8476"/>
                    <a:pt x="23588" y="8421"/>
                    <a:pt x="23533" y="8366"/>
                  </a:cubicBezTo>
                  <a:cubicBezTo>
                    <a:pt x="23514" y="8329"/>
                    <a:pt x="23477" y="8310"/>
                    <a:pt x="23459" y="8292"/>
                  </a:cubicBezTo>
                  <a:cubicBezTo>
                    <a:pt x="23404" y="8255"/>
                    <a:pt x="23349" y="8255"/>
                    <a:pt x="23294" y="8255"/>
                  </a:cubicBezTo>
                  <a:cubicBezTo>
                    <a:pt x="23220" y="8255"/>
                    <a:pt x="23128" y="8292"/>
                    <a:pt x="23091" y="8347"/>
                  </a:cubicBezTo>
                  <a:cubicBezTo>
                    <a:pt x="23055" y="8384"/>
                    <a:pt x="23018" y="8439"/>
                    <a:pt x="23036" y="8494"/>
                  </a:cubicBezTo>
                  <a:cubicBezTo>
                    <a:pt x="23036" y="8494"/>
                    <a:pt x="23018" y="8697"/>
                    <a:pt x="23275" y="8697"/>
                  </a:cubicBezTo>
                  <a:cubicBezTo>
                    <a:pt x="23454" y="8697"/>
                    <a:pt x="23541" y="8666"/>
                    <a:pt x="23611" y="8666"/>
                  </a:cubicBezTo>
                  <a:cubicBezTo>
                    <a:pt x="23635" y="8666"/>
                    <a:pt x="23657" y="8669"/>
                    <a:pt x="23680" y="8678"/>
                  </a:cubicBezTo>
                  <a:cubicBezTo>
                    <a:pt x="23716" y="8697"/>
                    <a:pt x="23753" y="8715"/>
                    <a:pt x="23790" y="8715"/>
                  </a:cubicBezTo>
                  <a:cubicBezTo>
                    <a:pt x="23790" y="8733"/>
                    <a:pt x="23790" y="8733"/>
                    <a:pt x="23790" y="8733"/>
                  </a:cubicBezTo>
                  <a:lnTo>
                    <a:pt x="23827" y="8733"/>
                  </a:lnTo>
                  <a:lnTo>
                    <a:pt x="23827" y="8752"/>
                  </a:lnTo>
                  <a:cubicBezTo>
                    <a:pt x="23864" y="8825"/>
                    <a:pt x="23919" y="8936"/>
                    <a:pt x="23974" y="9064"/>
                  </a:cubicBezTo>
                  <a:cubicBezTo>
                    <a:pt x="23937" y="9027"/>
                    <a:pt x="23882" y="8991"/>
                    <a:pt x="23827" y="8954"/>
                  </a:cubicBezTo>
                  <a:cubicBezTo>
                    <a:pt x="23752" y="8924"/>
                    <a:pt x="23677" y="8894"/>
                    <a:pt x="23592" y="8894"/>
                  </a:cubicBezTo>
                  <a:cubicBezTo>
                    <a:pt x="23572" y="8894"/>
                    <a:pt x="23553" y="8895"/>
                    <a:pt x="23533" y="8899"/>
                  </a:cubicBezTo>
                  <a:cubicBezTo>
                    <a:pt x="23514" y="8917"/>
                    <a:pt x="23477" y="8936"/>
                    <a:pt x="23459" y="8954"/>
                  </a:cubicBezTo>
                  <a:cubicBezTo>
                    <a:pt x="23441" y="8936"/>
                    <a:pt x="23404" y="8917"/>
                    <a:pt x="23367" y="8899"/>
                  </a:cubicBezTo>
                  <a:cubicBezTo>
                    <a:pt x="23330" y="8899"/>
                    <a:pt x="23275" y="8899"/>
                    <a:pt x="23238" y="8917"/>
                  </a:cubicBezTo>
                  <a:cubicBezTo>
                    <a:pt x="23165" y="8936"/>
                    <a:pt x="23128" y="9009"/>
                    <a:pt x="23128" y="9083"/>
                  </a:cubicBezTo>
                  <a:cubicBezTo>
                    <a:pt x="23110" y="9138"/>
                    <a:pt x="23128" y="9211"/>
                    <a:pt x="23147" y="9285"/>
                  </a:cubicBezTo>
                  <a:cubicBezTo>
                    <a:pt x="23165" y="9395"/>
                    <a:pt x="23202" y="9505"/>
                    <a:pt x="23257" y="9616"/>
                  </a:cubicBezTo>
                  <a:cubicBezTo>
                    <a:pt x="23202" y="9579"/>
                    <a:pt x="23165" y="9561"/>
                    <a:pt x="23128" y="9524"/>
                  </a:cubicBezTo>
                  <a:lnTo>
                    <a:pt x="23110" y="9524"/>
                  </a:lnTo>
                  <a:cubicBezTo>
                    <a:pt x="23055" y="9395"/>
                    <a:pt x="23018" y="9248"/>
                    <a:pt x="23018" y="9101"/>
                  </a:cubicBezTo>
                  <a:cubicBezTo>
                    <a:pt x="23018" y="9027"/>
                    <a:pt x="23036" y="8954"/>
                    <a:pt x="23036" y="8880"/>
                  </a:cubicBezTo>
                  <a:cubicBezTo>
                    <a:pt x="23018" y="8807"/>
                    <a:pt x="22981" y="8733"/>
                    <a:pt x="22908" y="8697"/>
                  </a:cubicBezTo>
                  <a:cubicBezTo>
                    <a:pt x="22886" y="8683"/>
                    <a:pt x="22863" y="8677"/>
                    <a:pt x="22838" y="8677"/>
                  </a:cubicBezTo>
                  <a:cubicBezTo>
                    <a:pt x="22799" y="8677"/>
                    <a:pt x="22758" y="8692"/>
                    <a:pt x="22724" y="8715"/>
                  </a:cubicBezTo>
                  <a:cubicBezTo>
                    <a:pt x="22669" y="8752"/>
                    <a:pt x="22632" y="8807"/>
                    <a:pt x="22613" y="8880"/>
                  </a:cubicBezTo>
                  <a:cubicBezTo>
                    <a:pt x="22595" y="8954"/>
                    <a:pt x="22595" y="9046"/>
                    <a:pt x="22613" y="9138"/>
                  </a:cubicBezTo>
                  <a:cubicBezTo>
                    <a:pt x="22650" y="9248"/>
                    <a:pt x="22724" y="9340"/>
                    <a:pt x="22816" y="9414"/>
                  </a:cubicBezTo>
                  <a:cubicBezTo>
                    <a:pt x="22871" y="9469"/>
                    <a:pt x="22944" y="9505"/>
                    <a:pt x="22999" y="9542"/>
                  </a:cubicBezTo>
                  <a:cubicBezTo>
                    <a:pt x="23036" y="9561"/>
                    <a:pt x="23073" y="9579"/>
                    <a:pt x="23091" y="9579"/>
                  </a:cubicBezTo>
                  <a:cubicBezTo>
                    <a:pt x="23091" y="9579"/>
                    <a:pt x="23128" y="9597"/>
                    <a:pt x="23147" y="9597"/>
                  </a:cubicBezTo>
                  <a:cubicBezTo>
                    <a:pt x="23165" y="9616"/>
                    <a:pt x="23183" y="9653"/>
                    <a:pt x="23183" y="9653"/>
                  </a:cubicBezTo>
                  <a:cubicBezTo>
                    <a:pt x="23220" y="9689"/>
                    <a:pt x="23275" y="9744"/>
                    <a:pt x="23330" y="9800"/>
                  </a:cubicBezTo>
                  <a:cubicBezTo>
                    <a:pt x="23262" y="9751"/>
                    <a:pt x="23179" y="9728"/>
                    <a:pt x="23097" y="9728"/>
                  </a:cubicBezTo>
                  <a:cubicBezTo>
                    <a:pt x="23023" y="9728"/>
                    <a:pt x="22950" y="9747"/>
                    <a:pt x="22889" y="9781"/>
                  </a:cubicBezTo>
                  <a:cubicBezTo>
                    <a:pt x="22816" y="9818"/>
                    <a:pt x="22779" y="9855"/>
                    <a:pt x="22760" y="9910"/>
                  </a:cubicBezTo>
                  <a:lnTo>
                    <a:pt x="22742" y="9910"/>
                  </a:lnTo>
                  <a:cubicBezTo>
                    <a:pt x="22727" y="9849"/>
                    <a:pt x="22661" y="9813"/>
                    <a:pt x="22597" y="9813"/>
                  </a:cubicBezTo>
                  <a:cubicBezTo>
                    <a:pt x="22584" y="9813"/>
                    <a:pt x="22571" y="9815"/>
                    <a:pt x="22558" y="9818"/>
                  </a:cubicBezTo>
                  <a:cubicBezTo>
                    <a:pt x="22485" y="9818"/>
                    <a:pt x="22430" y="9873"/>
                    <a:pt x="22393" y="9947"/>
                  </a:cubicBezTo>
                  <a:cubicBezTo>
                    <a:pt x="22356" y="10002"/>
                    <a:pt x="22356" y="10075"/>
                    <a:pt x="22338" y="10149"/>
                  </a:cubicBezTo>
                  <a:cubicBezTo>
                    <a:pt x="22338" y="10222"/>
                    <a:pt x="22338" y="10296"/>
                    <a:pt x="22356" y="10370"/>
                  </a:cubicBezTo>
                  <a:lnTo>
                    <a:pt x="22338" y="10370"/>
                  </a:lnTo>
                  <a:cubicBezTo>
                    <a:pt x="22319" y="10333"/>
                    <a:pt x="22301" y="10278"/>
                    <a:pt x="22264" y="10222"/>
                  </a:cubicBezTo>
                  <a:cubicBezTo>
                    <a:pt x="22246" y="10094"/>
                    <a:pt x="22282" y="10039"/>
                    <a:pt x="22430" y="9744"/>
                  </a:cubicBezTo>
                  <a:cubicBezTo>
                    <a:pt x="22577" y="9450"/>
                    <a:pt x="22430" y="9322"/>
                    <a:pt x="22430" y="9322"/>
                  </a:cubicBezTo>
                  <a:cubicBezTo>
                    <a:pt x="22430" y="9322"/>
                    <a:pt x="22411" y="9303"/>
                    <a:pt x="22393" y="9285"/>
                  </a:cubicBezTo>
                  <a:cubicBezTo>
                    <a:pt x="22379" y="9280"/>
                    <a:pt x="22363" y="9278"/>
                    <a:pt x="22346" y="9278"/>
                  </a:cubicBezTo>
                  <a:cubicBezTo>
                    <a:pt x="22294" y="9278"/>
                    <a:pt x="22232" y="9299"/>
                    <a:pt x="22191" y="9340"/>
                  </a:cubicBezTo>
                  <a:cubicBezTo>
                    <a:pt x="22117" y="9395"/>
                    <a:pt x="22080" y="9505"/>
                    <a:pt x="22062" y="9616"/>
                  </a:cubicBezTo>
                  <a:cubicBezTo>
                    <a:pt x="22062" y="9579"/>
                    <a:pt x="22043" y="9542"/>
                    <a:pt x="22043" y="9505"/>
                  </a:cubicBezTo>
                  <a:cubicBezTo>
                    <a:pt x="22099" y="9432"/>
                    <a:pt x="22558" y="8936"/>
                    <a:pt x="22319" y="8752"/>
                  </a:cubicBezTo>
                  <a:lnTo>
                    <a:pt x="22301" y="8752"/>
                  </a:lnTo>
                  <a:cubicBezTo>
                    <a:pt x="22282" y="8715"/>
                    <a:pt x="22246" y="8715"/>
                    <a:pt x="22209" y="8715"/>
                  </a:cubicBezTo>
                  <a:cubicBezTo>
                    <a:pt x="22172" y="8715"/>
                    <a:pt x="22117" y="8733"/>
                    <a:pt x="22099" y="8770"/>
                  </a:cubicBezTo>
                  <a:cubicBezTo>
                    <a:pt x="21988" y="8862"/>
                    <a:pt x="21933" y="8991"/>
                    <a:pt x="21933" y="9119"/>
                  </a:cubicBezTo>
                  <a:cubicBezTo>
                    <a:pt x="21915" y="9064"/>
                    <a:pt x="21896" y="9027"/>
                    <a:pt x="21896" y="9009"/>
                  </a:cubicBezTo>
                  <a:cubicBezTo>
                    <a:pt x="21915" y="8899"/>
                    <a:pt x="21915" y="8807"/>
                    <a:pt x="21915" y="8697"/>
                  </a:cubicBezTo>
                  <a:cubicBezTo>
                    <a:pt x="21915" y="8605"/>
                    <a:pt x="21915" y="8494"/>
                    <a:pt x="21878" y="8402"/>
                  </a:cubicBezTo>
                  <a:cubicBezTo>
                    <a:pt x="21860" y="8329"/>
                    <a:pt x="21823" y="8255"/>
                    <a:pt x="21768" y="8219"/>
                  </a:cubicBezTo>
                  <a:cubicBezTo>
                    <a:pt x="21749" y="8214"/>
                    <a:pt x="21731" y="8212"/>
                    <a:pt x="21713" y="8212"/>
                  </a:cubicBezTo>
                  <a:cubicBezTo>
                    <a:pt x="21660" y="8212"/>
                    <a:pt x="21611" y="8232"/>
                    <a:pt x="21584" y="8274"/>
                  </a:cubicBezTo>
                  <a:cubicBezTo>
                    <a:pt x="21529" y="8310"/>
                    <a:pt x="21510" y="8384"/>
                    <a:pt x="21510" y="8458"/>
                  </a:cubicBezTo>
                  <a:cubicBezTo>
                    <a:pt x="21529" y="8513"/>
                    <a:pt x="21547" y="8586"/>
                    <a:pt x="21565" y="8641"/>
                  </a:cubicBezTo>
                  <a:cubicBezTo>
                    <a:pt x="21621" y="8752"/>
                    <a:pt x="21694" y="8862"/>
                    <a:pt x="21786" y="8936"/>
                  </a:cubicBezTo>
                  <a:cubicBezTo>
                    <a:pt x="21804" y="8972"/>
                    <a:pt x="21841" y="8991"/>
                    <a:pt x="21860" y="9027"/>
                  </a:cubicBezTo>
                  <a:lnTo>
                    <a:pt x="21915" y="9395"/>
                  </a:lnTo>
                  <a:cubicBezTo>
                    <a:pt x="21896" y="9358"/>
                    <a:pt x="21878" y="9322"/>
                    <a:pt x="21841" y="9285"/>
                  </a:cubicBezTo>
                  <a:lnTo>
                    <a:pt x="21731" y="9156"/>
                  </a:lnTo>
                  <a:cubicBezTo>
                    <a:pt x="21694" y="9101"/>
                    <a:pt x="21639" y="9027"/>
                    <a:pt x="21565" y="8991"/>
                  </a:cubicBezTo>
                  <a:cubicBezTo>
                    <a:pt x="21529" y="8972"/>
                    <a:pt x="21478" y="8959"/>
                    <a:pt x="21430" y="8959"/>
                  </a:cubicBezTo>
                  <a:cubicBezTo>
                    <a:pt x="21382" y="8959"/>
                    <a:pt x="21336" y="8972"/>
                    <a:pt x="21308" y="9009"/>
                  </a:cubicBezTo>
                  <a:cubicBezTo>
                    <a:pt x="21290" y="9009"/>
                    <a:pt x="21290" y="9027"/>
                    <a:pt x="21290" y="9027"/>
                  </a:cubicBezTo>
                  <a:cubicBezTo>
                    <a:pt x="21271" y="9046"/>
                    <a:pt x="21271" y="9083"/>
                    <a:pt x="21271" y="9101"/>
                  </a:cubicBezTo>
                  <a:cubicBezTo>
                    <a:pt x="21271" y="9156"/>
                    <a:pt x="21271" y="9248"/>
                    <a:pt x="21345" y="9322"/>
                  </a:cubicBezTo>
                  <a:cubicBezTo>
                    <a:pt x="21455" y="9414"/>
                    <a:pt x="21749" y="9469"/>
                    <a:pt x="21860" y="9505"/>
                  </a:cubicBezTo>
                  <a:cubicBezTo>
                    <a:pt x="21878" y="9505"/>
                    <a:pt x="21878" y="9505"/>
                    <a:pt x="21896" y="9524"/>
                  </a:cubicBezTo>
                  <a:cubicBezTo>
                    <a:pt x="21915" y="9524"/>
                    <a:pt x="21933" y="9542"/>
                    <a:pt x="21952" y="9561"/>
                  </a:cubicBezTo>
                  <a:cubicBezTo>
                    <a:pt x="21970" y="9616"/>
                    <a:pt x="21988" y="9708"/>
                    <a:pt x="22007" y="9800"/>
                  </a:cubicBezTo>
                  <a:cubicBezTo>
                    <a:pt x="21988" y="9781"/>
                    <a:pt x="21970" y="9763"/>
                    <a:pt x="21952" y="9744"/>
                  </a:cubicBezTo>
                  <a:cubicBezTo>
                    <a:pt x="21915" y="9726"/>
                    <a:pt x="21878" y="9708"/>
                    <a:pt x="21841" y="9671"/>
                  </a:cubicBezTo>
                  <a:cubicBezTo>
                    <a:pt x="21823" y="9653"/>
                    <a:pt x="21804" y="9634"/>
                    <a:pt x="21768" y="9616"/>
                  </a:cubicBezTo>
                  <a:lnTo>
                    <a:pt x="21713" y="9616"/>
                  </a:lnTo>
                  <a:cubicBezTo>
                    <a:pt x="21695" y="9611"/>
                    <a:pt x="21676" y="9609"/>
                    <a:pt x="21656" y="9609"/>
                  </a:cubicBezTo>
                  <a:cubicBezTo>
                    <a:pt x="21590" y="9609"/>
                    <a:pt x="21516" y="9633"/>
                    <a:pt x="21474" y="9689"/>
                  </a:cubicBezTo>
                  <a:cubicBezTo>
                    <a:pt x="21474" y="9726"/>
                    <a:pt x="21455" y="9763"/>
                    <a:pt x="21474" y="9800"/>
                  </a:cubicBezTo>
                  <a:cubicBezTo>
                    <a:pt x="21474" y="9800"/>
                    <a:pt x="21474" y="9965"/>
                    <a:pt x="21657" y="9965"/>
                  </a:cubicBezTo>
                  <a:cubicBezTo>
                    <a:pt x="21804" y="9983"/>
                    <a:pt x="21988" y="10020"/>
                    <a:pt x="22099" y="10075"/>
                  </a:cubicBezTo>
                  <a:cubicBezTo>
                    <a:pt x="22099" y="10094"/>
                    <a:pt x="22099" y="10094"/>
                    <a:pt x="22099" y="10094"/>
                  </a:cubicBezTo>
                  <a:cubicBezTo>
                    <a:pt x="22154" y="10186"/>
                    <a:pt x="22191" y="10296"/>
                    <a:pt x="22246" y="10388"/>
                  </a:cubicBezTo>
                  <a:cubicBezTo>
                    <a:pt x="22191" y="10333"/>
                    <a:pt x="22099" y="10296"/>
                    <a:pt x="22025" y="10259"/>
                  </a:cubicBezTo>
                  <a:cubicBezTo>
                    <a:pt x="22007" y="10241"/>
                    <a:pt x="21970" y="10222"/>
                    <a:pt x="21933" y="10204"/>
                  </a:cubicBezTo>
                  <a:cubicBezTo>
                    <a:pt x="21906" y="10195"/>
                    <a:pt x="21878" y="10190"/>
                    <a:pt x="21850" y="10190"/>
                  </a:cubicBezTo>
                  <a:cubicBezTo>
                    <a:pt x="21823" y="10190"/>
                    <a:pt x="21795" y="10195"/>
                    <a:pt x="21768" y="10204"/>
                  </a:cubicBezTo>
                  <a:cubicBezTo>
                    <a:pt x="21694" y="10222"/>
                    <a:pt x="21621" y="10278"/>
                    <a:pt x="21584" y="10333"/>
                  </a:cubicBezTo>
                  <a:cubicBezTo>
                    <a:pt x="21565" y="10388"/>
                    <a:pt x="21547" y="10443"/>
                    <a:pt x="21565" y="10498"/>
                  </a:cubicBezTo>
                  <a:cubicBezTo>
                    <a:pt x="21565" y="10498"/>
                    <a:pt x="21594" y="10655"/>
                    <a:pt x="21764" y="10655"/>
                  </a:cubicBezTo>
                  <a:cubicBezTo>
                    <a:pt x="21787" y="10655"/>
                    <a:pt x="21813" y="10652"/>
                    <a:pt x="21841" y="10645"/>
                  </a:cubicBezTo>
                  <a:cubicBezTo>
                    <a:pt x="22071" y="10596"/>
                    <a:pt x="22125" y="10532"/>
                    <a:pt x="22212" y="10532"/>
                  </a:cubicBezTo>
                  <a:cubicBezTo>
                    <a:pt x="22223" y="10532"/>
                    <a:pt x="22234" y="10533"/>
                    <a:pt x="22246" y="10535"/>
                  </a:cubicBezTo>
                  <a:cubicBezTo>
                    <a:pt x="22282" y="10553"/>
                    <a:pt x="22319" y="10553"/>
                    <a:pt x="22356" y="10572"/>
                  </a:cubicBezTo>
                  <a:lnTo>
                    <a:pt x="22393" y="10572"/>
                  </a:lnTo>
                  <a:cubicBezTo>
                    <a:pt x="22448" y="10645"/>
                    <a:pt x="22521" y="10737"/>
                    <a:pt x="22613" y="10848"/>
                  </a:cubicBezTo>
                  <a:cubicBezTo>
                    <a:pt x="22558" y="10829"/>
                    <a:pt x="22503" y="10792"/>
                    <a:pt x="22448" y="10792"/>
                  </a:cubicBezTo>
                  <a:cubicBezTo>
                    <a:pt x="22402" y="10774"/>
                    <a:pt x="22351" y="10765"/>
                    <a:pt x="22301" y="10765"/>
                  </a:cubicBezTo>
                  <a:cubicBezTo>
                    <a:pt x="22250" y="10765"/>
                    <a:pt x="22200" y="10774"/>
                    <a:pt x="22154" y="10792"/>
                  </a:cubicBezTo>
                  <a:cubicBezTo>
                    <a:pt x="22080" y="10829"/>
                    <a:pt x="22025" y="10939"/>
                    <a:pt x="22062" y="11013"/>
                  </a:cubicBezTo>
                  <a:lnTo>
                    <a:pt x="22043" y="11013"/>
                  </a:lnTo>
                  <a:cubicBezTo>
                    <a:pt x="22043" y="11013"/>
                    <a:pt x="22062" y="11013"/>
                    <a:pt x="22062" y="11031"/>
                  </a:cubicBezTo>
                  <a:cubicBezTo>
                    <a:pt x="21896" y="11142"/>
                    <a:pt x="21933" y="11381"/>
                    <a:pt x="21970" y="11546"/>
                  </a:cubicBezTo>
                  <a:cubicBezTo>
                    <a:pt x="21952" y="11509"/>
                    <a:pt x="21933" y="11491"/>
                    <a:pt x="21915" y="11454"/>
                  </a:cubicBezTo>
                  <a:cubicBezTo>
                    <a:pt x="21915" y="11381"/>
                    <a:pt x="21896" y="11307"/>
                    <a:pt x="21878" y="11252"/>
                  </a:cubicBezTo>
                  <a:cubicBezTo>
                    <a:pt x="21841" y="11142"/>
                    <a:pt x="21823" y="11050"/>
                    <a:pt x="21768" y="10976"/>
                  </a:cubicBezTo>
                  <a:cubicBezTo>
                    <a:pt x="21694" y="10866"/>
                    <a:pt x="21565" y="10756"/>
                    <a:pt x="21437" y="10756"/>
                  </a:cubicBezTo>
                  <a:cubicBezTo>
                    <a:pt x="21363" y="10756"/>
                    <a:pt x="21326" y="10792"/>
                    <a:pt x="21308" y="10829"/>
                  </a:cubicBezTo>
                  <a:cubicBezTo>
                    <a:pt x="21235" y="11013"/>
                    <a:pt x="21437" y="11252"/>
                    <a:pt x="21602" y="11344"/>
                  </a:cubicBezTo>
                  <a:cubicBezTo>
                    <a:pt x="21621" y="11344"/>
                    <a:pt x="21639" y="11362"/>
                    <a:pt x="21657" y="11381"/>
                  </a:cubicBezTo>
                  <a:cubicBezTo>
                    <a:pt x="21694" y="11381"/>
                    <a:pt x="21713" y="11399"/>
                    <a:pt x="21731" y="11399"/>
                  </a:cubicBezTo>
                  <a:cubicBezTo>
                    <a:pt x="21768" y="11436"/>
                    <a:pt x="21786" y="11454"/>
                    <a:pt x="21804" y="11473"/>
                  </a:cubicBezTo>
                  <a:cubicBezTo>
                    <a:pt x="21841" y="11491"/>
                    <a:pt x="21860" y="11509"/>
                    <a:pt x="21896" y="11546"/>
                  </a:cubicBezTo>
                  <a:cubicBezTo>
                    <a:pt x="21896" y="11565"/>
                    <a:pt x="21915" y="11601"/>
                    <a:pt x="21915" y="11620"/>
                  </a:cubicBezTo>
                  <a:cubicBezTo>
                    <a:pt x="21836" y="11586"/>
                    <a:pt x="21736" y="11552"/>
                    <a:pt x="21646" y="11552"/>
                  </a:cubicBezTo>
                  <a:cubicBezTo>
                    <a:pt x="21588" y="11552"/>
                    <a:pt x="21535" y="11566"/>
                    <a:pt x="21492" y="11601"/>
                  </a:cubicBezTo>
                  <a:cubicBezTo>
                    <a:pt x="21437" y="11656"/>
                    <a:pt x="21418" y="11730"/>
                    <a:pt x="21437" y="11785"/>
                  </a:cubicBezTo>
                  <a:cubicBezTo>
                    <a:pt x="21455" y="11877"/>
                    <a:pt x="21510" y="12006"/>
                    <a:pt x="21657" y="12006"/>
                  </a:cubicBezTo>
                  <a:cubicBezTo>
                    <a:pt x="21790" y="12006"/>
                    <a:pt x="21899" y="11982"/>
                    <a:pt x="21984" y="11982"/>
                  </a:cubicBezTo>
                  <a:cubicBezTo>
                    <a:pt x="22005" y="11982"/>
                    <a:pt x="22025" y="11984"/>
                    <a:pt x="22043" y="11987"/>
                  </a:cubicBezTo>
                  <a:lnTo>
                    <a:pt x="22080" y="11987"/>
                  </a:lnTo>
                  <a:cubicBezTo>
                    <a:pt x="22117" y="12079"/>
                    <a:pt x="22154" y="12153"/>
                    <a:pt x="22209" y="12245"/>
                  </a:cubicBezTo>
                  <a:cubicBezTo>
                    <a:pt x="22191" y="12226"/>
                    <a:pt x="22172" y="12208"/>
                    <a:pt x="22135" y="12190"/>
                  </a:cubicBezTo>
                  <a:cubicBezTo>
                    <a:pt x="22074" y="12141"/>
                    <a:pt x="21988" y="12108"/>
                    <a:pt x="21905" y="12108"/>
                  </a:cubicBezTo>
                  <a:cubicBezTo>
                    <a:pt x="21864" y="12108"/>
                    <a:pt x="21823" y="12116"/>
                    <a:pt x="21786" y="12134"/>
                  </a:cubicBezTo>
                  <a:cubicBezTo>
                    <a:pt x="21694" y="12171"/>
                    <a:pt x="21657" y="12245"/>
                    <a:pt x="21657" y="12318"/>
                  </a:cubicBezTo>
                  <a:cubicBezTo>
                    <a:pt x="21657" y="12373"/>
                    <a:pt x="21676" y="12465"/>
                    <a:pt x="21768" y="12539"/>
                  </a:cubicBezTo>
                  <a:cubicBezTo>
                    <a:pt x="21804" y="12557"/>
                    <a:pt x="21841" y="12576"/>
                    <a:pt x="21896" y="12576"/>
                  </a:cubicBezTo>
                  <a:cubicBezTo>
                    <a:pt x="21965" y="12596"/>
                    <a:pt x="22029" y="12599"/>
                    <a:pt x="22092" y="12599"/>
                  </a:cubicBezTo>
                  <a:cubicBezTo>
                    <a:pt x="22112" y="12599"/>
                    <a:pt x="22133" y="12599"/>
                    <a:pt x="22154" y="12599"/>
                  </a:cubicBezTo>
                  <a:cubicBezTo>
                    <a:pt x="22236" y="12599"/>
                    <a:pt x="22319" y="12603"/>
                    <a:pt x="22411" y="12649"/>
                  </a:cubicBezTo>
                  <a:lnTo>
                    <a:pt x="22448" y="12649"/>
                  </a:lnTo>
                  <a:cubicBezTo>
                    <a:pt x="22466" y="12686"/>
                    <a:pt x="22503" y="12741"/>
                    <a:pt x="22521" y="12778"/>
                  </a:cubicBezTo>
                  <a:cubicBezTo>
                    <a:pt x="21602" y="12778"/>
                    <a:pt x="20683" y="12741"/>
                    <a:pt x="19801" y="12612"/>
                  </a:cubicBezTo>
                  <a:cubicBezTo>
                    <a:pt x="19782" y="12557"/>
                    <a:pt x="19782" y="12502"/>
                    <a:pt x="19782" y="12465"/>
                  </a:cubicBezTo>
                  <a:cubicBezTo>
                    <a:pt x="19782" y="12392"/>
                    <a:pt x="19782" y="12318"/>
                    <a:pt x="19782" y="12226"/>
                  </a:cubicBezTo>
                  <a:cubicBezTo>
                    <a:pt x="19782" y="12171"/>
                    <a:pt x="19782" y="12116"/>
                    <a:pt x="19764" y="12061"/>
                  </a:cubicBezTo>
                  <a:cubicBezTo>
                    <a:pt x="19764" y="11914"/>
                    <a:pt x="19782" y="11748"/>
                    <a:pt x="19801" y="11601"/>
                  </a:cubicBezTo>
                  <a:lnTo>
                    <a:pt x="19819" y="11509"/>
                  </a:lnTo>
                  <a:cubicBezTo>
                    <a:pt x="19819" y="11436"/>
                    <a:pt x="19837" y="11362"/>
                    <a:pt x="19837" y="11289"/>
                  </a:cubicBezTo>
                  <a:cubicBezTo>
                    <a:pt x="19837" y="11215"/>
                    <a:pt x="19856" y="11123"/>
                    <a:pt x="19856" y="11031"/>
                  </a:cubicBezTo>
                  <a:cubicBezTo>
                    <a:pt x="19911" y="10756"/>
                    <a:pt x="20003" y="10498"/>
                    <a:pt x="20113" y="10222"/>
                  </a:cubicBezTo>
                  <a:cubicBezTo>
                    <a:pt x="20168" y="10075"/>
                    <a:pt x="20242" y="9928"/>
                    <a:pt x="20279" y="9763"/>
                  </a:cubicBezTo>
                  <a:cubicBezTo>
                    <a:pt x="20297" y="9708"/>
                    <a:pt x="20279" y="9634"/>
                    <a:pt x="20223" y="9616"/>
                  </a:cubicBezTo>
                  <a:cubicBezTo>
                    <a:pt x="20210" y="9613"/>
                    <a:pt x="20198" y="9611"/>
                    <a:pt x="20186" y="9611"/>
                  </a:cubicBezTo>
                  <a:cubicBezTo>
                    <a:pt x="20131" y="9611"/>
                    <a:pt x="20091" y="9644"/>
                    <a:pt x="20076" y="9689"/>
                  </a:cubicBezTo>
                  <a:cubicBezTo>
                    <a:pt x="20040" y="9855"/>
                    <a:pt x="19966" y="10002"/>
                    <a:pt x="19911" y="10149"/>
                  </a:cubicBezTo>
                  <a:cubicBezTo>
                    <a:pt x="19801" y="10406"/>
                    <a:pt x="19690" y="10700"/>
                    <a:pt x="19653" y="11013"/>
                  </a:cubicBezTo>
                  <a:cubicBezTo>
                    <a:pt x="19635" y="11087"/>
                    <a:pt x="19635" y="11178"/>
                    <a:pt x="19617" y="11270"/>
                  </a:cubicBezTo>
                  <a:cubicBezTo>
                    <a:pt x="19617" y="11344"/>
                    <a:pt x="19617" y="11417"/>
                    <a:pt x="19598" y="11491"/>
                  </a:cubicBezTo>
                  <a:lnTo>
                    <a:pt x="19598" y="11565"/>
                  </a:lnTo>
                  <a:cubicBezTo>
                    <a:pt x="19580" y="11693"/>
                    <a:pt x="19562" y="11822"/>
                    <a:pt x="19562" y="11951"/>
                  </a:cubicBezTo>
                  <a:cubicBezTo>
                    <a:pt x="19488" y="11822"/>
                    <a:pt x="19470" y="11712"/>
                    <a:pt x="19451" y="11565"/>
                  </a:cubicBezTo>
                  <a:cubicBezTo>
                    <a:pt x="19433" y="11528"/>
                    <a:pt x="19433" y="11491"/>
                    <a:pt x="19414" y="11436"/>
                  </a:cubicBezTo>
                  <a:cubicBezTo>
                    <a:pt x="19396" y="11381"/>
                    <a:pt x="19378" y="11326"/>
                    <a:pt x="19359" y="11289"/>
                  </a:cubicBezTo>
                  <a:cubicBezTo>
                    <a:pt x="19323" y="11197"/>
                    <a:pt x="19304" y="11105"/>
                    <a:pt x="19323" y="11050"/>
                  </a:cubicBezTo>
                  <a:cubicBezTo>
                    <a:pt x="19341" y="10995"/>
                    <a:pt x="19323" y="10939"/>
                    <a:pt x="19267" y="10903"/>
                  </a:cubicBezTo>
                  <a:cubicBezTo>
                    <a:pt x="19258" y="10899"/>
                    <a:pt x="19247" y="10898"/>
                    <a:pt x="19237" y="10898"/>
                  </a:cubicBezTo>
                  <a:cubicBezTo>
                    <a:pt x="19188" y="10898"/>
                    <a:pt x="19135" y="10931"/>
                    <a:pt x="19120" y="10976"/>
                  </a:cubicBezTo>
                  <a:cubicBezTo>
                    <a:pt x="19065" y="11105"/>
                    <a:pt x="19120" y="11234"/>
                    <a:pt x="19157" y="11362"/>
                  </a:cubicBezTo>
                  <a:cubicBezTo>
                    <a:pt x="19175" y="11399"/>
                    <a:pt x="19194" y="11454"/>
                    <a:pt x="19212" y="11491"/>
                  </a:cubicBezTo>
                  <a:cubicBezTo>
                    <a:pt x="19212" y="11528"/>
                    <a:pt x="19231" y="11565"/>
                    <a:pt x="19231" y="11601"/>
                  </a:cubicBezTo>
                  <a:cubicBezTo>
                    <a:pt x="19249" y="11767"/>
                    <a:pt x="19286" y="11895"/>
                    <a:pt x="19359" y="12043"/>
                  </a:cubicBezTo>
                  <a:cubicBezTo>
                    <a:pt x="19414" y="12134"/>
                    <a:pt x="19525" y="12373"/>
                    <a:pt x="19543" y="12521"/>
                  </a:cubicBezTo>
                  <a:cubicBezTo>
                    <a:pt x="19543" y="12539"/>
                    <a:pt x="19562" y="12557"/>
                    <a:pt x="19562" y="12576"/>
                  </a:cubicBezTo>
                  <a:cubicBezTo>
                    <a:pt x="19102" y="12484"/>
                    <a:pt x="18661" y="12373"/>
                    <a:pt x="18219" y="12226"/>
                  </a:cubicBezTo>
                  <a:cubicBezTo>
                    <a:pt x="18164" y="12190"/>
                    <a:pt x="18091" y="12171"/>
                    <a:pt x="18036" y="12134"/>
                  </a:cubicBezTo>
                  <a:cubicBezTo>
                    <a:pt x="18128" y="11932"/>
                    <a:pt x="18201" y="11712"/>
                    <a:pt x="18275" y="11509"/>
                  </a:cubicBezTo>
                  <a:cubicBezTo>
                    <a:pt x="18293" y="11454"/>
                    <a:pt x="18330" y="11381"/>
                    <a:pt x="18348" y="11326"/>
                  </a:cubicBezTo>
                  <a:cubicBezTo>
                    <a:pt x="18367" y="11252"/>
                    <a:pt x="18403" y="11160"/>
                    <a:pt x="18440" y="11087"/>
                  </a:cubicBezTo>
                  <a:cubicBezTo>
                    <a:pt x="18477" y="11013"/>
                    <a:pt x="18514" y="10939"/>
                    <a:pt x="18532" y="10866"/>
                  </a:cubicBezTo>
                  <a:cubicBezTo>
                    <a:pt x="18550" y="10829"/>
                    <a:pt x="18550" y="10792"/>
                    <a:pt x="18569" y="10756"/>
                  </a:cubicBezTo>
                  <a:cubicBezTo>
                    <a:pt x="18606" y="10645"/>
                    <a:pt x="18661" y="10498"/>
                    <a:pt x="18734" y="10443"/>
                  </a:cubicBezTo>
                  <a:cubicBezTo>
                    <a:pt x="18789" y="10406"/>
                    <a:pt x="18789" y="10333"/>
                    <a:pt x="18753" y="10296"/>
                  </a:cubicBezTo>
                  <a:cubicBezTo>
                    <a:pt x="18741" y="10260"/>
                    <a:pt x="18706" y="10240"/>
                    <a:pt x="18668" y="10240"/>
                  </a:cubicBezTo>
                  <a:cubicBezTo>
                    <a:pt x="18647" y="10240"/>
                    <a:pt x="18625" y="10246"/>
                    <a:pt x="18606" y="10259"/>
                  </a:cubicBezTo>
                  <a:cubicBezTo>
                    <a:pt x="18477" y="10351"/>
                    <a:pt x="18422" y="10535"/>
                    <a:pt x="18367" y="10682"/>
                  </a:cubicBezTo>
                  <a:cubicBezTo>
                    <a:pt x="18348" y="10719"/>
                    <a:pt x="18348" y="10756"/>
                    <a:pt x="18330" y="10792"/>
                  </a:cubicBezTo>
                  <a:cubicBezTo>
                    <a:pt x="18311" y="10866"/>
                    <a:pt x="18275" y="10939"/>
                    <a:pt x="18238" y="10995"/>
                  </a:cubicBezTo>
                  <a:cubicBezTo>
                    <a:pt x="18201" y="11087"/>
                    <a:pt x="18164" y="11160"/>
                    <a:pt x="18146" y="11252"/>
                  </a:cubicBezTo>
                  <a:cubicBezTo>
                    <a:pt x="18109" y="11307"/>
                    <a:pt x="18091" y="11381"/>
                    <a:pt x="18072" y="11436"/>
                  </a:cubicBezTo>
                  <a:cubicBezTo>
                    <a:pt x="18017" y="11583"/>
                    <a:pt x="17962" y="11730"/>
                    <a:pt x="17907" y="11877"/>
                  </a:cubicBezTo>
                  <a:cubicBezTo>
                    <a:pt x="17907" y="11730"/>
                    <a:pt x="17889" y="11565"/>
                    <a:pt x="17852" y="11417"/>
                  </a:cubicBezTo>
                  <a:cubicBezTo>
                    <a:pt x="17852" y="11362"/>
                    <a:pt x="17778" y="11326"/>
                    <a:pt x="17723" y="11326"/>
                  </a:cubicBezTo>
                  <a:cubicBezTo>
                    <a:pt x="17668" y="11344"/>
                    <a:pt x="17631" y="11399"/>
                    <a:pt x="17650" y="11454"/>
                  </a:cubicBezTo>
                  <a:cubicBezTo>
                    <a:pt x="17686" y="11620"/>
                    <a:pt x="17686" y="11804"/>
                    <a:pt x="17705" y="11969"/>
                  </a:cubicBezTo>
                  <a:cubicBezTo>
                    <a:pt x="17650" y="11951"/>
                    <a:pt x="17594" y="11914"/>
                    <a:pt x="17558" y="11895"/>
                  </a:cubicBezTo>
                  <a:cubicBezTo>
                    <a:pt x="17558" y="11895"/>
                    <a:pt x="17558" y="11895"/>
                    <a:pt x="17558" y="11877"/>
                  </a:cubicBezTo>
                  <a:cubicBezTo>
                    <a:pt x="17558" y="11840"/>
                    <a:pt x="17539" y="11804"/>
                    <a:pt x="17539" y="11748"/>
                  </a:cubicBezTo>
                  <a:cubicBezTo>
                    <a:pt x="17539" y="11656"/>
                    <a:pt x="17539" y="11565"/>
                    <a:pt x="17539" y="11473"/>
                  </a:cubicBezTo>
                  <a:cubicBezTo>
                    <a:pt x="17539" y="11326"/>
                    <a:pt x="17558" y="11178"/>
                    <a:pt x="17576" y="11031"/>
                  </a:cubicBezTo>
                  <a:cubicBezTo>
                    <a:pt x="17576" y="10903"/>
                    <a:pt x="17594" y="10774"/>
                    <a:pt x="17594" y="10627"/>
                  </a:cubicBezTo>
                  <a:cubicBezTo>
                    <a:pt x="17613" y="10572"/>
                    <a:pt x="17558" y="10517"/>
                    <a:pt x="17502" y="10517"/>
                  </a:cubicBezTo>
                  <a:cubicBezTo>
                    <a:pt x="17429" y="10517"/>
                    <a:pt x="17392" y="10572"/>
                    <a:pt x="17392" y="10627"/>
                  </a:cubicBezTo>
                  <a:cubicBezTo>
                    <a:pt x="17392" y="10756"/>
                    <a:pt x="17374" y="10866"/>
                    <a:pt x="17355" y="10995"/>
                  </a:cubicBezTo>
                  <a:cubicBezTo>
                    <a:pt x="17337" y="11160"/>
                    <a:pt x="17319" y="11307"/>
                    <a:pt x="17319" y="11473"/>
                  </a:cubicBezTo>
                  <a:cubicBezTo>
                    <a:pt x="17319" y="11565"/>
                    <a:pt x="17319" y="11656"/>
                    <a:pt x="17337" y="11767"/>
                  </a:cubicBezTo>
                  <a:cubicBezTo>
                    <a:pt x="17337" y="11767"/>
                    <a:pt x="17337" y="11785"/>
                    <a:pt x="17337" y="11785"/>
                  </a:cubicBezTo>
                  <a:cubicBezTo>
                    <a:pt x="17282" y="11767"/>
                    <a:pt x="17227" y="11748"/>
                    <a:pt x="17153" y="11730"/>
                  </a:cubicBezTo>
                  <a:cubicBezTo>
                    <a:pt x="17172" y="11473"/>
                    <a:pt x="17190" y="11215"/>
                    <a:pt x="17227" y="10976"/>
                  </a:cubicBezTo>
                  <a:lnTo>
                    <a:pt x="17245" y="10921"/>
                  </a:lnTo>
                  <a:cubicBezTo>
                    <a:pt x="17282" y="10756"/>
                    <a:pt x="17319" y="10609"/>
                    <a:pt x="17300" y="10425"/>
                  </a:cubicBezTo>
                  <a:cubicBezTo>
                    <a:pt x="17300" y="10388"/>
                    <a:pt x="17319" y="10351"/>
                    <a:pt x="17319" y="10314"/>
                  </a:cubicBezTo>
                  <a:cubicBezTo>
                    <a:pt x="17319" y="10204"/>
                    <a:pt x="17337" y="10094"/>
                    <a:pt x="17300" y="10002"/>
                  </a:cubicBezTo>
                  <a:cubicBezTo>
                    <a:pt x="17285" y="9956"/>
                    <a:pt x="17245" y="9924"/>
                    <a:pt x="17201" y="9924"/>
                  </a:cubicBezTo>
                  <a:cubicBezTo>
                    <a:pt x="17191" y="9924"/>
                    <a:pt x="17181" y="9925"/>
                    <a:pt x="17172" y="9928"/>
                  </a:cubicBezTo>
                  <a:cubicBezTo>
                    <a:pt x="17116" y="9947"/>
                    <a:pt x="17080" y="10002"/>
                    <a:pt x="17098" y="10057"/>
                  </a:cubicBezTo>
                  <a:cubicBezTo>
                    <a:pt x="17116" y="10112"/>
                    <a:pt x="17098" y="10222"/>
                    <a:pt x="17098" y="10296"/>
                  </a:cubicBezTo>
                  <a:cubicBezTo>
                    <a:pt x="17098" y="10333"/>
                    <a:pt x="17098" y="10388"/>
                    <a:pt x="17098" y="10425"/>
                  </a:cubicBezTo>
                  <a:cubicBezTo>
                    <a:pt x="17098" y="10590"/>
                    <a:pt x="17061" y="10719"/>
                    <a:pt x="17024" y="10866"/>
                  </a:cubicBezTo>
                  <a:lnTo>
                    <a:pt x="17024" y="10921"/>
                  </a:lnTo>
                  <a:cubicBezTo>
                    <a:pt x="16969" y="11178"/>
                    <a:pt x="16951" y="11417"/>
                    <a:pt x="16951" y="11656"/>
                  </a:cubicBezTo>
                  <a:cubicBezTo>
                    <a:pt x="16510" y="11528"/>
                    <a:pt x="16197" y="11509"/>
                    <a:pt x="15738" y="11289"/>
                  </a:cubicBezTo>
                  <a:cubicBezTo>
                    <a:pt x="15352" y="11105"/>
                    <a:pt x="15039" y="10903"/>
                    <a:pt x="14726" y="10700"/>
                  </a:cubicBezTo>
                  <a:cubicBezTo>
                    <a:pt x="14763" y="10682"/>
                    <a:pt x="14818" y="10664"/>
                    <a:pt x="14855" y="10627"/>
                  </a:cubicBezTo>
                  <a:cubicBezTo>
                    <a:pt x="14929" y="10609"/>
                    <a:pt x="15002" y="10572"/>
                    <a:pt x="15076" y="10535"/>
                  </a:cubicBezTo>
                  <a:cubicBezTo>
                    <a:pt x="15149" y="10498"/>
                    <a:pt x="15241" y="10461"/>
                    <a:pt x="15333" y="10425"/>
                  </a:cubicBezTo>
                  <a:lnTo>
                    <a:pt x="15480" y="10425"/>
                  </a:lnTo>
                  <a:cubicBezTo>
                    <a:pt x="15564" y="10432"/>
                    <a:pt x="15648" y="10437"/>
                    <a:pt x="15730" y="10437"/>
                  </a:cubicBezTo>
                  <a:cubicBezTo>
                    <a:pt x="15847" y="10437"/>
                    <a:pt x="15961" y="10428"/>
                    <a:pt x="16068" y="10406"/>
                  </a:cubicBezTo>
                  <a:cubicBezTo>
                    <a:pt x="16105" y="10388"/>
                    <a:pt x="16142" y="10388"/>
                    <a:pt x="16179" y="10388"/>
                  </a:cubicBezTo>
                  <a:cubicBezTo>
                    <a:pt x="16399" y="10351"/>
                    <a:pt x="16657" y="10296"/>
                    <a:pt x="16785" y="10112"/>
                  </a:cubicBezTo>
                  <a:cubicBezTo>
                    <a:pt x="16804" y="10094"/>
                    <a:pt x="16785" y="10057"/>
                    <a:pt x="16767" y="10039"/>
                  </a:cubicBezTo>
                  <a:cubicBezTo>
                    <a:pt x="16762" y="10033"/>
                    <a:pt x="16755" y="10031"/>
                    <a:pt x="16747" y="10031"/>
                  </a:cubicBezTo>
                  <a:cubicBezTo>
                    <a:pt x="16729" y="10031"/>
                    <a:pt x="16707" y="10044"/>
                    <a:pt x="16694" y="10057"/>
                  </a:cubicBezTo>
                  <a:cubicBezTo>
                    <a:pt x="16602" y="10204"/>
                    <a:pt x="16363" y="10241"/>
                    <a:pt x="16160" y="10278"/>
                  </a:cubicBezTo>
                  <a:cubicBezTo>
                    <a:pt x="16124" y="10278"/>
                    <a:pt x="16087" y="10296"/>
                    <a:pt x="16050" y="10296"/>
                  </a:cubicBezTo>
                  <a:cubicBezTo>
                    <a:pt x="15953" y="10318"/>
                    <a:pt x="15850" y="10326"/>
                    <a:pt x="15748" y="10326"/>
                  </a:cubicBezTo>
                  <a:cubicBezTo>
                    <a:pt x="15676" y="10326"/>
                    <a:pt x="15604" y="10322"/>
                    <a:pt x="15535" y="10314"/>
                  </a:cubicBezTo>
                  <a:cubicBezTo>
                    <a:pt x="15774" y="10204"/>
                    <a:pt x="15995" y="10075"/>
                    <a:pt x="16234" y="9947"/>
                  </a:cubicBezTo>
                  <a:lnTo>
                    <a:pt x="16252" y="9947"/>
                  </a:lnTo>
                  <a:cubicBezTo>
                    <a:pt x="16344" y="9928"/>
                    <a:pt x="16455" y="9910"/>
                    <a:pt x="16565" y="9873"/>
                  </a:cubicBezTo>
                  <a:cubicBezTo>
                    <a:pt x="16914" y="9726"/>
                    <a:pt x="17374" y="9505"/>
                    <a:pt x="17668" y="9175"/>
                  </a:cubicBezTo>
                  <a:cubicBezTo>
                    <a:pt x="17925" y="8880"/>
                    <a:pt x="18054" y="8531"/>
                    <a:pt x="18183" y="8200"/>
                  </a:cubicBezTo>
                  <a:cubicBezTo>
                    <a:pt x="18275" y="7943"/>
                    <a:pt x="18367" y="7685"/>
                    <a:pt x="18514" y="7465"/>
                  </a:cubicBezTo>
                  <a:cubicBezTo>
                    <a:pt x="18532" y="7446"/>
                    <a:pt x="18514" y="7410"/>
                    <a:pt x="18495" y="7391"/>
                  </a:cubicBezTo>
                  <a:cubicBezTo>
                    <a:pt x="18484" y="7386"/>
                    <a:pt x="18475" y="7384"/>
                    <a:pt x="18467" y="7384"/>
                  </a:cubicBezTo>
                  <a:cubicBezTo>
                    <a:pt x="18448" y="7384"/>
                    <a:pt x="18435" y="7397"/>
                    <a:pt x="18422" y="7410"/>
                  </a:cubicBezTo>
                  <a:cubicBezTo>
                    <a:pt x="18275" y="7649"/>
                    <a:pt x="18164" y="7906"/>
                    <a:pt x="18072" y="8145"/>
                  </a:cubicBezTo>
                  <a:cubicBezTo>
                    <a:pt x="17944" y="8494"/>
                    <a:pt x="17833" y="8825"/>
                    <a:pt x="17576" y="9101"/>
                  </a:cubicBezTo>
                  <a:cubicBezTo>
                    <a:pt x="17300" y="9432"/>
                    <a:pt x="16859" y="9634"/>
                    <a:pt x="16528" y="9763"/>
                  </a:cubicBezTo>
                  <a:lnTo>
                    <a:pt x="16510" y="9763"/>
                  </a:lnTo>
                  <a:cubicBezTo>
                    <a:pt x="16528" y="9763"/>
                    <a:pt x="16546" y="9744"/>
                    <a:pt x="16565" y="9744"/>
                  </a:cubicBezTo>
                  <a:lnTo>
                    <a:pt x="16638" y="9689"/>
                  </a:lnTo>
                  <a:cubicBezTo>
                    <a:pt x="16841" y="9579"/>
                    <a:pt x="17024" y="9432"/>
                    <a:pt x="17208" y="9266"/>
                  </a:cubicBezTo>
                  <a:cubicBezTo>
                    <a:pt x="17227" y="9230"/>
                    <a:pt x="17263" y="9211"/>
                    <a:pt x="17300" y="9193"/>
                  </a:cubicBezTo>
                  <a:cubicBezTo>
                    <a:pt x="17374" y="9138"/>
                    <a:pt x="17466" y="9064"/>
                    <a:pt x="17521" y="8991"/>
                  </a:cubicBezTo>
                  <a:cubicBezTo>
                    <a:pt x="17539" y="8954"/>
                    <a:pt x="17521" y="8917"/>
                    <a:pt x="17502" y="8917"/>
                  </a:cubicBezTo>
                  <a:cubicBezTo>
                    <a:pt x="17493" y="8908"/>
                    <a:pt x="17480" y="8903"/>
                    <a:pt x="17466" y="8903"/>
                  </a:cubicBezTo>
                  <a:cubicBezTo>
                    <a:pt x="17452" y="8903"/>
                    <a:pt x="17438" y="8908"/>
                    <a:pt x="17429" y="8917"/>
                  </a:cubicBezTo>
                  <a:cubicBezTo>
                    <a:pt x="17392" y="8991"/>
                    <a:pt x="17300" y="9046"/>
                    <a:pt x="17227" y="9101"/>
                  </a:cubicBezTo>
                  <a:cubicBezTo>
                    <a:pt x="17212" y="9116"/>
                    <a:pt x="17200" y="9128"/>
                    <a:pt x="17188" y="9138"/>
                  </a:cubicBezTo>
                  <a:lnTo>
                    <a:pt x="17188" y="9138"/>
                  </a:lnTo>
                  <a:cubicBezTo>
                    <a:pt x="17474" y="8842"/>
                    <a:pt x="17744" y="8500"/>
                    <a:pt x="17999" y="8127"/>
                  </a:cubicBezTo>
                  <a:cubicBezTo>
                    <a:pt x="18017" y="8108"/>
                    <a:pt x="17999" y="8072"/>
                    <a:pt x="17980" y="8053"/>
                  </a:cubicBezTo>
                  <a:cubicBezTo>
                    <a:pt x="17965" y="8046"/>
                    <a:pt x="17953" y="8041"/>
                    <a:pt x="17943" y="8041"/>
                  </a:cubicBezTo>
                  <a:cubicBezTo>
                    <a:pt x="17928" y="8041"/>
                    <a:pt x="17918" y="8050"/>
                    <a:pt x="17907" y="8072"/>
                  </a:cubicBezTo>
                  <a:cubicBezTo>
                    <a:pt x="17429" y="8770"/>
                    <a:pt x="16841" y="9377"/>
                    <a:pt x="16271" y="9763"/>
                  </a:cubicBezTo>
                  <a:cubicBezTo>
                    <a:pt x="16216" y="9781"/>
                    <a:pt x="16160" y="9818"/>
                    <a:pt x="16124" y="9855"/>
                  </a:cubicBezTo>
                  <a:lnTo>
                    <a:pt x="16087" y="9855"/>
                  </a:lnTo>
                  <a:cubicBezTo>
                    <a:pt x="15977" y="9892"/>
                    <a:pt x="15848" y="9928"/>
                    <a:pt x="15719" y="9947"/>
                  </a:cubicBezTo>
                  <a:cubicBezTo>
                    <a:pt x="15682" y="9965"/>
                    <a:pt x="15646" y="9965"/>
                    <a:pt x="15609" y="9983"/>
                  </a:cubicBezTo>
                  <a:lnTo>
                    <a:pt x="15701" y="9928"/>
                  </a:lnTo>
                  <a:cubicBezTo>
                    <a:pt x="15977" y="9763"/>
                    <a:pt x="16234" y="9597"/>
                    <a:pt x="16491" y="9358"/>
                  </a:cubicBezTo>
                  <a:cubicBezTo>
                    <a:pt x="17006" y="8880"/>
                    <a:pt x="17484" y="8310"/>
                    <a:pt x="17980" y="7575"/>
                  </a:cubicBezTo>
                  <a:cubicBezTo>
                    <a:pt x="17999" y="7538"/>
                    <a:pt x="17999" y="7502"/>
                    <a:pt x="17980" y="7483"/>
                  </a:cubicBezTo>
                  <a:cubicBezTo>
                    <a:pt x="17944" y="7483"/>
                    <a:pt x="17907" y="7483"/>
                    <a:pt x="17907" y="7502"/>
                  </a:cubicBezTo>
                  <a:cubicBezTo>
                    <a:pt x="17392" y="8255"/>
                    <a:pt x="16933" y="8807"/>
                    <a:pt x="16418" y="9285"/>
                  </a:cubicBezTo>
                  <a:cubicBezTo>
                    <a:pt x="16160" y="9505"/>
                    <a:pt x="15903" y="9671"/>
                    <a:pt x="15627" y="9836"/>
                  </a:cubicBezTo>
                  <a:lnTo>
                    <a:pt x="15535" y="9892"/>
                  </a:lnTo>
                  <a:cubicBezTo>
                    <a:pt x="15499" y="9910"/>
                    <a:pt x="15462" y="9947"/>
                    <a:pt x="15425" y="9965"/>
                  </a:cubicBezTo>
                  <a:cubicBezTo>
                    <a:pt x="15535" y="9855"/>
                    <a:pt x="15646" y="9744"/>
                    <a:pt x="15756" y="9653"/>
                  </a:cubicBezTo>
                  <a:cubicBezTo>
                    <a:pt x="16381" y="9083"/>
                    <a:pt x="16859" y="8402"/>
                    <a:pt x="17300" y="7759"/>
                  </a:cubicBezTo>
                  <a:cubicBezTo>
                    <a:pt x="17319" y="7741"/>
                    <a:pt x="17319" y="7704"/>
                    <a:pt x="17282" y="7685"/>
                  </a:cubicBezTo>
                  <a:cubicBezTo>
                    <a:pt x="17276" y="7680"/>
                    <a:pt x="17270" y="7678"/>
                    <a:pt x="17262" y="7678"/>
                  </a:cubicBezTo>
                  <a:cubicBezTo>
                    <a:pt x="17244" y="7678"/>
                    <a:pt x="17221" y="7691"/>
                    <a:pt x="17208" y="7704"/>
                  </a:cubicBezTo>
                  <a:cubicBezTo>
                    <a:pt x="16822" y="8274"/>
                    <a:pt x="16399" y="8862"/>
                    <a:pt x="15885" y="9377"/>
                  </a:cubicBezTo>
                  <a:cubicBezTo>
                    <a:pt x="16013" y="9175"/>
                    <a:pt x="16160" y="8972"/>
                    <a:pt x="16289" y="8770"/>
                  </a:cubicBezTo>
                  <a:cubicBezTo>
                    <a:pt x="16363" y="8678"/>
                    <a:pt x="16418" y="8568"/>
                    <a:pt x="16491" y="8476"/>
                  </a:cubicBezTo>
                  <a:cubicBezTo>
                    <a:pt x="16583" y="8347"/>
                    <a:pt x="16657" y="8219"/>
                    <a:pt x="16712" y="8090"/>
                  </a:cubicBezTo>
                  <a:cubicBezTo>
                    <a:pt x="16730" y="8072"/>
                    <a:pt x="16749" y="8035"/>
                    <a:pt x="16767" y="8016"/>
                  </a:cubicBezTo>
                  <a:cubicBezTo>
                    <a:pt x="16804" y="7980"/>
                    <a:pt x="16859" y="7924"/>
                    <a:pt x="16896" y="7888"/>
                  </a:cubicBezTo>
                  <a:cubicBezTo>
                    <a:pt x="17043" y="7741"/>
                    <a:pt x="17208" y="7594"/>
                    <a:pt x="17319" y="7410"/>
                  </a:cubicBezTo>
                  <a:cubicBezTo>
                    <a:pt x="17337" y="7373"/>
                    <a:pt x="17319" y="7355"/>
                    <a:pt x="17300" y="7336"/>
                  </a:cubicBezTo>
                  <a:cubicBezTo>
                    <a:pt x="17285" y="7329"/>
                    <a:pt x="17273" y="7324"/>
                    <a:pt x="17263" y="7324"/>
                  </a:cubicBezTo>
                  <a:cubicBezTo>
                    <a:pt x="17248" y="7324"/>
                    <a:pt x="17237" y="7333"/>
                    <a:pt x="17227" y="7355"/>
                  </a:cubicBezTo>
                  <a:cubicBezTo>
                    <a:pt x="17153" y="7483"/>
                    <a:pt x="17043" y="7575"/>
                    <a:pt x="16933" y="7685"/>
                  </a:cubicBezTo>
                  <a:cubicBezTo>
                    <a:pt x="16988" y="7594"/>
                    <a:pt x="17024" y="7502"/>
                    <a:pt x="17061" y="7410"/>
                  </a:cubicBezTo>
                  <a:cubicBezTo>
                    <a:pt x="17080" y="7355"/>
                    <a:pt x="17098" y="7299"/>
                    <a:pt x="17135" y="7226"/>
                  </a:cubicBezTo>
                  <a:cubicBezTo>
                    <a:pt x="17153" y="7171"/>
                    <a:pt x="17172" y="7116"/>
                    <a:pt x="17190" y="7060"/>
                  </a:cubicBezTo>
                  <a:cubicBezTo>
                    <a:pt x="17227" y="6950"/>
                    <a:pt x="17263" y="6840"/>
                    <a:pt x="17319" y="6766"/>
                  </a:cubicBezTo>
                  <a:cubicBezTo>
                    <a:pt x="17337" y="6748"/>
                    <a:pt x="17319" y="6711"/>
                    <a:pt x="17300" y="6693"/>
                  </a:cubicBezTo>
                  <a:cubicBezTo>
                    <a:pt x="17293" y="6685"/>
                    <a:pt x="17282" y="6681"/>
                    <a:pt x="17271" y="6681"/>
                  </a:cubicBezTo>
                  <a:cubicBezTo>
                    <a:pt x="17255" y="6681"/>
                    <a:pt x="17237" y="6690"/>
                    <a:pt x="17227" y="6711"/>
                  </a:cubicBezTo>
                  <a:cubicBezTo>
                    <a:pt x="17172" y="6785"/>
                    <a:pt x="17135" y="6913"/>
                    <a:pt x="17098" y="7024"/>
                  </a:cubicBezTo>
                  <a:cubicBezTo>
                    <a:pt x="17080" y="7079"/>
                    <a:pt x="17061" y="7134"/>
                    <a:pt x="17024" y="7189"/>
                  </a:cubicBezTo>
                  <a:cubicBezTo>
                    <a:pt x="17006" y="7244"/>
                    <a:pt x="16988" y="7318"/>
                    <a:pt x="16951" y="7373"/>
                  </a:cubicBezTo>
                  <a:cubicBezTo>
                    <a:pt x="16896" y="7520"/>
                    <a:pt x="16841" y="7667"/>
                    <a:pt x="16749" y="7814"/>
                  </a:cubicBezTo>
                  <a:cubicBezTo>
                    <a:pt x="16730" y="7851"/>
                    <a:pt x="16694" y="7906"/>
                    <a:pt x="16675" y="7961"/>
                  </a:cubicBezTo>
                  <a:cubicBezTo>
                    <a:pt x="16602" y="8035"/>
                    <a:pt x="16528" y="8108"/>
                    <a:pt x="16473" y="8182"/>
                  </a:cubicBezTo>
                  <a:cubicBezTo>
                    <a:pt x="16326" y="8366"/>
                    <a:pt x="16160" y="8531"/>
                    <a:pt x="15995" y="8697"/>
                  </a:cubicBezTo>
                  <a:cubicBezTo>
                    <a:pt x="16013" y="8678"/>
                    <a:pt x="16013" y="8660"/>
                    <a:pt x="16032" y="8641"/>
                  </a:cubicBezTo>
                  <a:cubicBezTo>
                    <a:pt x="16197" y="8421"/>
                    <a:pt x="16363" y="8200"/>
                    <a:pt x="16528" y="7961"/>
                  </a:cubicBezTo>
                  <a:cubicBezTo>
                    <a:pt x="16546" y="7943"/>
                    <a:pt x="16528" y="7906"/>
                    <a:pt x="16510" y="7888"/>
                  </a:cubicBezTo>
                  <a:cubicBezTo>
                    <a:pt x="16504" y="7882"/>
                    <a:pt x="16497" y="7880"/>
                    <a:pt x="16490" y="7880"/>
                  </a:cubicBezTo>
                  <a:cubicBezTo>
                    <a:pt x="16471" y="7880"/>
                    <a:pt x="16449" y="7893"/>
                    <a:pt x="16436" y="7906"/>
                  </a:cubicBezTo>
                  <a:cubicBezTo>
                    <a:pt x="16271" y="8127"/>
                    <a:pt x="16105" y="8366"/>
                    <a:pt x="15940" y="8586"/>
                  </a:cubicBezTo>
                  <a:cubicBezTo>
                    <a:pt x="15829" y="8733"/>
                    <a:pt x="15719" y="8899"/>
                    <a:pt x="15609" y="9046"/>
                  </a:cubicBezTo>
                  <a:cubicBezTo>
                    <a:pt x="15572" y="9083"/>
                    <a:pt x="15535" y="9119"/>
                    <a:pt x="15480" y="9156"/>
                  </a:cubicBezTo>
                  <a:cubicBezTo>
                    <a:pt x="15352" y="9285"/>
                    <a:pt x="15223" y="9414"/>
                    <a:pt x="15094" y="9524"/>
                  </a:cubicBezTo>
                  <a:cubicBezTo>
                    <a:pt x="15241" y="9285"/>
                    <a:pt x="15407" y="9064"/>
                    <a:pt x="15572" y="8844"/>
                  </a:cubicBezTo>
                  <a:cubicBezTo>
                    <a:pt x="15756" y="8678"/>
                    <a:pt x="15921" y="8476"/>
                    <a:pt x="16068" y="8237"/>
                  </a:cubicBezTo>
                  <a:cubicBezTo>
                    <a:pt x="16124" y="8163"/>
                    <a:pt x="16197" y="8072"/>
                    <a:pt x="16252" y="7980"/>
                  </a:cubicBezTo>
                  <a:cubicBezTo>
                    <a:pt x="16344" y="7814"/>
                    <a:pt x="16473" y="7649"/>
                    <a:pt x="16583" y="7483"/>
                  </a:cubicBezTo>
                  <a:cubicBezTo>
                    <a:pt x="16602" y="7446"/>
                    <a:pt x="16638" y="7410"/>
                    <a:pt x="16675" y="7373"/>
                  </a:cubicBezTo>
                  <a:cubicBezTo>
                    <a:pt x="16730" y="7299"/>
                    <a:pt x="16785" y="7244"/>
                    <a:pt x="16822" y="7171"/>
                  </a:cubicBezTo>
                  <a:cubicBezTo>
                    <a:pt x="16841" y="7152"/>
                    <a:pt x="16841" y="7116"/>
                    <a:pt x="16804" y="7097"/>
                  </a:cubicBezTo>
                  <a:cubicBezTo>
                    <a:pt x="16785" y="7097"/>
                    <a:pt x="16749" y="7097"/>
                    <a:pt x="16730" y="7116"/>
                  </a:cubicBezTo>
                  <a:cubicBezTo>
                    <a:pt x="16694" y="7189"/>
                    <a:pt x="16657" y="7244"/>
                    <a:pt x="16602" y="7299"/>
                  </a:cubicBezTo>
                  <a:cubicBezTo>
                    <a:pt x="16565" y="7336"/>
                    <a:pt x="16528" y="7391"/>
                    <a:pt x="16491" y="7428"/>
                  </a:cubicBezTo>
                  <a:cubicBezTo>
                    <a:pt x="16455" y="7483"/>
                    <a:pt x="16418" y="7520"/>
                    <a:pt x="16399" y="7575"/>
                  </a:cubicBezTo>
                  <a:cubicBezTo>
                    <a:pt x="16381" y="7575"/>
                    <a:pt x="16363" y="7594"/>
                    <a:pt x="16363" y="7594"/>
                  </a:cubicBezTo>
                  <a:cubicBezTo>
                    <a:pt x="16142" y="7924"/>
                    <a:pt x="15903" y="8255"/>
                    <a:pt x="15664" y="8549"/>
                  </a:cubicBezTo>
                  <a:cubicBezTo>
                    <a:pt x="15609" y="8623"/>
                    <a:pt x="15554" y="8697"/>
                    <a:pt x="15499" y="8770"/>
                  </a:cubicBezTo>
                  <a:cubicBezTo>
                    <a:pt x="15388" y="8880"/>
                    <a:pt x="15260" y="8991"/>
                    <a:pt x="15131" y="9083"/>
                  </a:cubicBezTo>
                  <a:cubicBezTo>
                    <a:pt x="15278" y="8917"/>
                    <a:pt x="15407" y="8752"/>
                    <a:pt x="15517" y="8568"/>
                  </a:cubicBezTo>
                  <a:cubicBezTo>
                    <a:pt x="15554" y="8513"/>
                    <a:pt x="15590" y="8476"/>
                    <a:pt x="15627" y="8421"/>
                  </a:cubicBezTo>
                  <a:cubicBezTo>
                    <a:pt x="15793" y="8163"/>
                    <a:pt x="15977" y="7906"/>
                    <a:pt x="16087" y="7612"/>
                  </a:cubicBezTo>
                  <a:cubicBezTo>
                    <a:pt x="16271" y="7391"/>
                    <a:pt x="16473" y="7152"/>
                    <a:pt x="16657" y="6858"/>
                  </a:cubicBezTo>
                  <a:cubicBezTo>
                    <a:pt x="16675" y="6840"/>
                    <a:pt x="16675" y="6803"/>
                    <a:pt x="16638" y="6785"/>
                  </a:cubicBezTo>
                  <a:cubicBezTo>
                    <a:pt x="16633" y="6779"/>
                    <a:pt x="16626" y="6777"/>
                    <a:pt x="16618" y="6777"/>
                  </a:cubicBezTo>
                  <a:cubicBezTo>
                    <a:pt x="16600" y="6777"/>
                    <a:pt x="16578" y="6790"/>
                    <a:pt x="16565" y="6803"/>
                  </a:cubicBezTo>
                  <a:cubicBezTo>
                    <a:pt x="16436" y="6987"/>
                    <a:pt x="16307" y="7171"/>
                    <a:pt x="16179" y="7336"/>
                  </a:cubicBezTo>
                  <a:cubicBezTo>
                    <a:pt x="16252" y="7116"/>
                    <a:pt x="16344" y="6877"/>
                    <a:pt x="16436" y="6674"/>
                  </a:cubicBezTo>
                  <a:cubicBezTo>
                    <a:pt x="16455" y="6601"/>
                    <a:pt x="16491" y="6527"/>
                    <a:pt x="16510" y="6472"/>
                  </a:cubicBezTo>
                  <a:cubicBezTo>
                    <a:pt x="16546" y="6380"/>
                    <a:pt x="16565" y="6307"/>
                    <a:pt x="16583" y="6215"/>
                  </a:cubicBezTo>
                  <a:cubicBezTo>
                    <a:pt x="16620" y="6068"/>
                    <a:pt x="16638" y="5939"/>
                    <a:pt x="16730" y="5829"/>
                  </a:cubicBezTo>
                  <a:cubicBezTo>
                    <a:pt x="16749" y="5792"/>
                    <a:pt x="16749" y="5773"/>
                    <a:pt x="16730" y="5755"/>
                  </a:cubicBezTo>
                  <a:cubicBezTo>
                    <a:pt x="16721" y="5746"/>
                    <a:pt x="16707" y="5741"/>
                    <a:pt x="16694" y="5741"/>
                  </a:cubicBezTo>
                  <a:cubicBezTo>
                    <a:pt x="16680" y="5741"/>
                    <a:pt x="16666" y="5746"/>
                    <a:pt x="16657" y="5755"/>
                  </a:cubicBezTo>
                  <a:cubicBezTo>
                    <a:pt x="16546" y="5884"/>
                    <a:pt x="16510" y="6049"/>
                    <a:pt x="16473" y="6196"/>
                  </a:cubicBezTo>
                  <a:cubicBezTo>
                    <a:pt x="16455" y="6270"/>
                    <a:pt x="16436" y="6362"/>
                    <a:pt x="16399" y="6435"/>
                  </a:cubicBezTo>
                  <a:cubicBezTo>
                    <a:pt x="16381" y="6490"/>
                    <a:pt x="16363" y="6564"/>
                    <a:pt x="16326" y="6638"/>
                  </a:cubicBezTo>
                  <a:cubicBezTo>
                    <a:pt x="16216" y="6895"/>
                    <a:pt x="16105" y="7189"/>
                    <a:pt x="16013" y="7465"/>
                  </a:cubicBezTo>
                  <a:cubicBezTo>
                    <a:pt x="16013" y="7502"/>
                    <a:pt x="15995" y="7538"/>
                    <a:pt x="15995" y="7557"/>
                  </a:cubicBezTo>
                  <a:cubicBezTo>
                    <a:pt x="15958" y="7594"/>
                    <a:pt x="15940" y="7630"/>
                    <a:pt x="15921" y="7649"/>
                  </a:cubicBezTo>
                  <a:cubicBezTo>
                    <a:pt x="15866" y="7722"/>
                    <a:pt x="15793" y="7777"/>
                    <a:pt x="15738" y="7833"/>
                  </a:cubicBezTo>
                  <a:cubicBezTo>
                    <a:pt x="15701" y="7888"/>
                    <a:pt x="15646" y="7924"/>
                    <a:pt x="15609" y="7961"/>
                  </a:cubicBezTo>
                  <a:cubicBezTo>
                    <a:pt x="15627" y="7943"/>
                    <a:pt x="15627" y="7924"/>
                    <a:pt x="15646" y="7888"/>
                  </a:cubicBezTo>
                  <a:cubicBezTo>
                    <a:pt x="15756" y="7649"/>
                    <a:pt x="15829" y="7446"/>
                    <a:pt x="15903" y="7244"/>
                  </a:cubicBezTo>
                  <a:cubicBezTo>
                    <a:pt x="15903" y="7207"/>
                    <a:pt x="15921" y="7171"/>
                    <a:pt x="15921" y="7134"/>
                  </a:cubicBezTo>
                  <a:cubicBezTo>
                    <a:pt x="15958" y="7024"/>
                    <a:pt x="15977" y="6932"/>
                    <a:pt x="16032" y="6858"/>
                  </a:cubicBezTo>
                  <a:cubicBezTo>
                    <a:pt x="16050" y="6840"/>
                    <a:pt x="16050" y="6803"/>
                    <a:pt x="16032" y="6785"/>
                  </a:cubicBezTo>
                  <a:cubicBezTo>
                    <a:pt x="16023" y="6775"/>
                    <a:pt x="16009" y="6771"/>
                    <a:pt x="15995" y="6771"/>
                  </a:cubicBezTo>
                  <a:cubicBezTo>
                    <a:pt x="15981" y="6771"/>
                    <a:pt x="15967" y="6775"/>
                    <a:pt x="15958" y="6785"/>
                  </a:cubicBezTo>
                  <a:cubicBezTo>
                    <a:pt x="15866" y="6895"/>
                    <a:pt x="15848" y="7005"/>
                    <a:pt x="15811" y="7116"/>
                  </a:cubicBezTo>
                  <a:cubicBezTo>
                    <a:pt x="15811" y="7152"/>
                    <a:pt x="15811" y="7189"/>
                    <a:pt x="15793" y="7226"/>
                  </a:cubicBezTo>
                  <a:cubicBezTo>
                    <a:pt x="15738" y="7410"/>
                    <a:pt x="15664" y="7612"/>
                    <a:pt x="15554" y="7851"/>
                  </a:cubicBezTo>
                  <a:cubicBezTo>
                    <a:pt x="15462" y="8053"/>
                    <a:pt x="15370" y="8237"/>
                    <a:pt x="15278" y="8421"/>
                  </a:cubicBezTo>
                  <a:cubicBezTo>
                    <a:pt x="15168" y="8549"/>
                    <a:pt x="15076" y="8678"/>
                    <a:pt x="14947" y="8807"/>
                  </a:cubicBezTo>
                  <a:cubicBezTo>
                    <a:pt x="14874" y="8862"/>
                    <a:pt x="14818" y="8936"/>
                    <a:pt x="14763" y="9009"/>
                  </a:cubicBezTo>
                  <a:cubicBezTo>
                    <a:pt x="14708" y="9064"/>
                    <a:pt x="14671" y="9138"/>
                    <a:pt x="14616" y="9193"/>
                  </a:cubicBezTo>
                  <a:cubicBezTo>
                    <a:pt x="14598" y="9211"/>
                    <a:pt x="14579" y="9211"/>
                    <a:pt x="14561" y="9230"/>
                  </a:cubicBezTo>
                  <a:cubicBezTo>
                    <a:pt x="14708" y="8991"/>
                    <a:pt x="14855" y="8752"/>
                    <a:pt x="15002" y="8531"/>
                  </a:cubicBezTo>
                  <a:cubicBezTo>
                    <a:pt x="15204" y="8237"/>
                    <a:pt x="15352" y="7906"/>
                    <a:pt x="15499" y="7575"/>
                  </a:cubicBezTo>
                  <a:cubicBezTo>
                    <a:pt x="15554" y="7483"/>
                    <a:pt x="15590" y="7355"/>
                    <a:pt x="15646" y="7263"/>
                  </a:cubicBezTo>
                  <a:cubicBezTo>
                    <a:pt x="15719" y="7116"/>
                    <a:pt x="15756" y="6968"/>
                    <a:pt x="15811" y="6821"/>
                  </a:cubicBezTo>
                  <a:cubicBezTo>
                    <a:pt x="15866" y="6638"/>
                    <a:pt x="15921" y="6454"/>
                    <a:pt x="16032" y="6288"/>
                  </a:cubicBezTo>
                  <a:cubicBezTo>
                    <a:pt x="16032" y="6270"/>
                    <a:pt x="16032" y="6233"/>
                    <a:pt x="16013" y="6215"/>
                  </a:cubicBezTo>
                  <a:cubicBezTo>
                    <a:pt x="16003" y="6209"/>
                    <a:pt x="15992" y="6207"/>
                    <a:pt x="15981" y="6207"/>
                  </a:cubicBezTo>
                  <a:cubicBezTo>
                    <a:pt x="15957" y="6207"/>
                    <a:pt x="15934" y="6220"/>
                    <a:pt x="15921" y="6233"/>
                  </a:cubicBezTo>
                  <a:cubicBezTo>
                    <a:pt x="15829" y="6399"/>
                    <a:pt x="15756" y="6601"/>
                    <a:pt x="15701" y="6785"/>
                  </a:cubicBezTo>
                  <a:cubicBezTo>
                    <a:pt x="15664" y="6932"/>
                    <a:pt x="15609" y="7079"/>
                    <a:pt x="15554" y="7207"/>
                  </a:cubicBezTo>
                  <a:cubicBezTo>
                    <a:pt x="15499" y="7318"/>
                    <a:pt x="15443" y="7428"/>
                    <a:pt x="15407" y="7538"/>
                  </a:cubicBezTo>
                  <a:cubicBezTo>
                    <a:pt x="15260" y="7851"/>
                    <a:pt x="15113" y="8182"/>
                    <a:pt x="14929" y="8476"/>
                  </a:cubicBezTo>
                  <a:cubicBezTo>
                    <a:pt x="14745" y="8752"/>
                    <a:pt x="14561" y="9027"/>
                    <a:pt x="14396" y="9303"/>
                  </a:cubicBezTo>
                  <a:cubicBezTo>
                    <a:pt x="14377" y="9322"/>
                    <a:pt x="14377" y="9340"/>
                    <a:pt x="14359" y="9358"/>
                  </a:cubicBezTo>
                  <a:cubicBezTo>
                    <a:pt x="14340" y="9358"/>
                    <a:pt x="14340" y="9377"/>
                    <a:pt x="14322" y="9377"/>
                  </a:cubicBezTo>
                  <a:cubicBezTo>
                    <a:pt x="14285" y="9414"/>
                    <a:pt x="14248" y="9469"/>
                    <a:pt x="14212" y="9524"/>
                  </a:cubicBezTo>
                  <a:cubicBezTo>
                    <a:pt x="14193" y="9542"/>
                    <a:pt x="14175" y="9579"/>
                    <a:pt x="14157" y="9597"/>
                  </a:cubicBezTo>
                  <a:cubicBezTo>
                    <a:pt x="14120" y="9653"/>
                    <a:pt x="14046" y="9726"/>
                    <a:pt x="13973" y="9800"/>
                  </a:cubicBezTo>
                  <a:cubicBezTo>
                    <a:pt x="14009" y="9726"/>
                    <a:pt x="14065" y="9653"/>
                    <a:pt x="14101" y="9561"/>
                  </a:cubicBezTo>
                  <a:cubicBezTo>
                    <a:pt x="14120" y="9542"/>
                    <a:pt x="14120" y="9524"/>
                    <a:pt x="14138" y="9505"/>
                  </a:cubicBezTo>
                  <a:cubicBezTo>
                    <a:pt x="14193" y="9432"/>
                    <a:pt x="14248" y="9340"/>
                    <a:pt x="14322" y="9248"/>
                  </a:cubicBezTo>
                  <a:cubicBezTo>
                    <a:pt x="14377" y="9175"/>
                    <a:pt x="14432" y="9083"/>
                    <a:pt x="14487" y="9009"/>
                  </a:cubicBezTo>
                  <a:cubicBezTo>
                    <a:pt x="14708" y="8660"/>
                    <a:pt x="14910" y="8310"/>
                    <a:pt x="15113" y="7980"/>
                  </a:cubicBezTo>
                  <a:cubicBezTo>
                    <a:pt x="15131" y="7924"/>
                    <a:pt x="15168" y="7869"/>
                    <a:pt x="15204" y="7814"/>
                  </a:cubicBezTo>
                  <a:cubicBezTo>
                    <a:pt x="15370" y="7538"/>
                    <a:pt x="15517" y="7281"/>
                    <a:pt x="15590" y="6968"/>
                  </a:cubicBezTo>
                  <a:cubicBezTo>
                    <a:pt x="15627" y="6877"/>
                    <a:pt x="15646" y="6785"/>
                    <a:pt x="15682" y="6674"/>
                  </a:cubicBezTo>
                  <a:cubicBezTo>
                    <a:pt x="15774" y="6380"/>
                    <a:pt x="15866" y="6068"/>
                    <a:pt x="15866" y="5755"/>
                  </a:cubicBezTo>
                  <a:cubicBezTo>
                    <a:pt x="15866" y="5718"/>
                    <a:pt x="15848" y="5700"/>
                    <a:pt x="15811" y="5700"/>
                  </a:cubicBezTo>
                  <a:cubicBezTo>
                    <a:pt x="15793" y="5700"/>
                    <a:pt x="15756" y="5718"/>
                    <a:pt x="15756" y="5755"/>
                  </a:cubicBezTo>
                  <a:cubicBezTo>
                    <a:pt x="15756" y="6049"/>
                    <a:pt x="15664" y="6362"/>
                    <a:pt x="15572" y="6656"/>
                  </a:cubicBezTo>
                  <a:cubicBezTo>
                    <a:pt x="15554" y="6748"/>
                    <a:pt x="15517" y="6840"/>
                    <a:pt x="15499" y="6932"/>
                  </a:cubicBezTo>
                  <a:cubicBezTo>
                    <a:pt x="15407" y="7244"/>
                    <a:pt x="15278" y="7483"/>
                    <a:pt x="15113" y="7759"/>
                  </a:cubicBezTo>
                  <a:cubicBezTo>
                    <a:pt x="15076" y="7814"/>
                    <a:pt x="15039" y="7869"/>
                    <a:pt x="15002" y="7924"/>
                  </a:cubicBezTo>
                  <a:cubicBezTo>
                    <a:pt x="14874" y="8182"/>
                    <a:pt x="14726" y="8439"/>
                    <a:pt x="14561" y="8697"/>
                  </a:cubicBezTo>
                  <a:cubicBezTo>
                    <a:pt x="14579" y="8605"/>
                    <a:pt x="14616" y="8513"/>
                    <a:pt x="14653" y="8439"/>
                  </a:cubicBezTo>
                  <a:cubicBezTo>
                    <a:pt x="14726" y="8274"/>
                    <a:pt x="14818" y="8127"/>
                    <a:pt x="14892" y="7980"/>
                  </a:cubicBezTo>
                  <a:cubicBezTo>
                    <a:pt x="15039" y="7667"/>
                    <a:pt x="15204" y="7355"/>
                    <a:pt x="15352" y="7005"/>
                  </a:cubicBezTo>
                  <a:cubicBezTo>
                    <a:pt x="15462" y="6729"/>
                    <a:pt x="15499" y="6435"/>
                    <a:pt x="15535" y="6251"/>
                  </a:cubicBezTo>
                  <a:cubicBezTo>
                    <a:pt x="15554" y="6123"/>
                    <a:pt x="15572" y="5994"/>
                    <a:pt x="15609" y="5865"/>
                  </a:cubicBezTo>
                  <a:cubicBezTo>
                    <a:pt x="15664" y="5590"/>
                    <a:pt x="15738" y="5277"/>
                    <a:pt x="15682" y="4965"/>
                  </a:cubicBezTo>
                  <a:cubicBezTo>
                    <a:pt x="15682" y="4928"/>
                    <a:pt x="15664" y="4909"/>
                    <a:pt x="15627" y="4909"/>
                  </a:cubicBezTo>
                  <a:cubicBezTo>
                    <a:pt x="15590" y="4928"/>
                    <a:pt x="15572" y="4946"/>
                    <a:pt x="15572" y="4983"/>
                  </a:cubicBezTo>
                  <a:cubicBezTo>
                    <a:pt x="15627" y="5277"/>
                    <a:pt x="15572" y="5553"/>
                    <a:pt x="15499" y="5847"/>
                  </a:cubicBezTo>
                  <a:cubicBezTo>
                    <a:pt x="15480" y="5976"/>
                    <a:pt x="15443" y="6104"/>
                    <a:pt x="15425" y="6233"/>
                  </a:cubicBezTo>
                  <a:cubicBezTo>
                    <a:pt x="15407" y="6417"/>
                    <a:pt x="15352" y="6711"/>
                    <a:pt x="15241" y="6968"/>
                  </a:cubicBezTo>
                  <a:cubicBezTo>
                    <a:pt x="15149" y="7226"/>
                    <a:pt x="15021" y="7465"/>
                    <a:pt x="14892" y="7722"/>
                  </a:cubicBezTo>
                  <a:cubicBezTo>
                    <a:pt x="14910" y="7667"/>
                    <a:pt x="14929" y="7630"/>
                    <a:pt x="14929" y="7575"/>
                  </a:cubicBezTo>
                  <a:cubicBezTo>
                    <a:pt x="14965" y="7428"/>
                    <a:pt x="14984" y="7281"/>
                    <a:pt x="15002" y="7152"/>
                  </a:cubicBezTo>
                  <a:cubicBezTo>
                    <a:pt x="15021" y="6932"/>
                    <a:pt x="15057" y="6729"/>
                    <a:pt x="15113" y="6527"/>
                  </a:cubicBezTo>
                  <a:cubicBezTo>
                    <a:pt x="15168" y="6307"/>
                    <a:pt x="15204" y="6086"/>
                    <a:pt x="15241" y="5865"/>
                  </a:cubicBezTo>
                  <a:cubicBezTo>
                    <a:pt x="15241" y="5792"/>
                    <a:pt x="15260" y="5737"/>
                    <a:pt x="15260" y="5663"/>
                  </a:cubicBezTo>
                  <a:cubicBezTo>
                    <a:pt x="15278" y="5461"/>
                    <a:pt x="15296" y="5222"/>
                    <a:pt x="15388" y="5075"/>
                  </a:cubicBezTo>
                  <a:cubicBezTo>
                    <a:pt x="15407" y="5056"/>
                    <a:pt x="15388" y="5020"/>
                    <a:pt x="15370" y="5001"/>
                  </a:cubicBezTo>
                  <a:cubicBezTo>
                    <a:pt x="15359" y="4996"/>
                    <a:pt x="15350" y="4994"/>
                    <a:pt x="15342" y="4994"/>
                  </a:cubicBezTo>
                  <a:cubicBezTo>
                    <a:pt x="15322" y="4994"/>
                    <a:pt x="15309" y="5007"/>
                    <a:pt x="15296" y="5020"/>
                  </a:cubicBezTo>
                  <a:cubicBezTo>
                    <a:pt x="15186" y="5185"/>
                    <a:pt x="15168" y="5443"/>
                    <a:pt x="15149" y="5645"/>
                  </a:cubicBezTo>
                  <a:cubicBezTo>
                    <a:pt x="15149" y="5718"/>
                    <a:pt x="15149" y="5792"/>
                    <a:pt x="15131" y="5847"/>
                  </a:cubicBezTo>
                  <a:cubicBezTo>
                    <a:pt x="15094" y="6068"/>
                    <a:pt x="15076" y="6288"/>
                    <a:pt x="15002" y="6509"/>
                  </a:cubicBezTo>
                  <a:cubicBezTo>
                    <a:pt x="14947" y="6711"/>
                    <a:pt x="14929" y="6913"/>
                    <a:pt x="14892" y="7134"/>
                  </a:cubicBezTo>
                  <a:cubicBezTo>
                    <a:pt x="14874" y="7263"/>
                    <a:pt x="14855" y="7410"/>
                    <a:pt x="14837" y="7557"/>
                  </a:cubicBezTo>
                  <a:cubicBezTo>
                    <a:pt x="14782" y="7814"/>
                    <a:pt x="14653" y="8035"/>
                    <a:pt x="14524" y="8255"/>
                  </a:cubicBezTo>
                  <a:cubicBezTo>
                    <a:pt x="14520" y="8260"/>
                    <a:pt x="14517" y="8264"/>
                    <a:pt x="14514" y="8268"/>
                  </a:cubicBezTo>
                  <a:lnTo>
                    <a:pt x="14514" y="8268"/>
                  </a:lnTo>
                  <a:cubicBezTo>
                    <a:pt x="14638" y="7908"/>
                    <a:pt x="14710" y="7548"/>
                    <a:pt x="14782" y="7171"/>
                  </a:cubicBezTo>
                  <a:lnTo>
                    <a:pt x="14800" y="7060"/>
                  </a:lnTo>
                  <a:cubicBezTo>
                    <a:pt x="14837" y="6821"/>
                    <a:pt x="14892" y="6582"/>
                    <a:pt x="14929" y="6343"/>
                  </a:cubicBezTo>
                  <a:cubicBezTo>
                    <a:pt x="14947" y="6196"/>
                    <a:pt x="14984" y="6012"/>
                    <a:pt x="15002" y="5829"/>
                  </a:cubicBezTo>
                  <a:lnTo>
                    <a:pt x="15002" y="5810"/>
                  </a:lnTo>
                  <a:cubicBezTo>
                    <a:pt x="15002" y="5737"/>
                    <a:pt x="15002" y="5682"/>
                    <a:pt x="15057" y="5626"/>
                  </a:cubicBezTo>
                  <a:cubicBezTo>
                    <a:pt x="15076" y="5590"/>
                    <a:pt x="15057" y="5571"/>
                    <a:pt x="15039" y="5553"/>
                  </a:cubicBezTo>
                  <a:cubicBezTo>
                    <a:pt x="15030" y="5544"/>
                    <a:pt x="15016" y="5539"/>
                    <a:pt x="15002" y="5539"/>
                  </a:cubicBezTo>
                  <a:cubicBezTo>
                    <a:pt x="14988" y="5539"/>
                    <a:pt x="14975" y="5544"/>
                    <a:pt x="14965" y="5553"/>
                  </a:cubicBezTo>
                  <a:cubicBezTo>
                    <a:pt x="14910" y="5626"/>
                    <a:pt x="14892" y="5718"/>
                    <a:pt x="14892" y="5792"/>
                  </a:cubicBezTo>
                  <a:lnTo>
                    <a:pt x="14892" y="5829"/>
                  </a:lnTo>
                  <a:cubicBezTo>
                    <a:pt x="14874" y="5994"/>
                    <a:pt x="14837" y="6178"/>
                    <a:pt x="14818" y="6325"/>
                  </a:cubicBezTo>
                  <a:cubicBezTo>
                    <a:pt x="14782" y="6564"/>
                    <a:pt x="14745" y="6803"/>
                    <a:pt x="14690" y="7042"/>
                  </a:cubicBezTo>
                  <a:lnTo>
                    <a:pt x="14671" y="7152"/>
                  </a:lnTo>
                  <a:cubicBezTo>
                    <a:pt x="14579" y="7667"/>
                    <a:pt x="14469" y="8145"/>
                    <a:pt x="14248" y="8641"/>
                  </a:cubicBezTo>
                  <a:cubicBezTo>
                    <a:pt x="14138" y="8880"/>
                    <a:pt x="14009" y="9119"/>
                    <a:pt x="13899" y="9340"/>
                  </a:cubicBezTo>
                  <a:cubicBezTo>
                    <a:pt x="13899" y="9328"/>
                    <a:pt x="13899" y="9316"/>
                    <a:pt x="13899" y="9303"/>
                  </a:cubicBezTo>
                  <a:lnTo>
                    <a:pt x="13918" y="9285"/>
                  </a:lnTo>
                  <a:cubicBezTo>
                    <a:pt x="13936" y="9211"/>
                    <a:pt x="13954" y="9138"/>
                    <a:pt x="13973" y="9064"/>
                  </a:cubicBezTo>
                  <a:cubicBezTo>
                    <a:pt x="14120" y="8715"/>
                    <a:pt x="14212" y="8366"/>
                    <a:pt x="14304" y="8016"/>
                  </a:cubicBezTo>
                  <a:cubicBezTo>
                    <a:pt x="14322" y="7906"/>
                    <a:pt x="14359" y="7814"/>
                    <a:pt x="14377" y="7704"/>
                  </a:cubicBezTo>
                  <a:cubicBezTo>
                    <a:pt x="14432" y="7538"/>
                    <a:pt x="14469" y="7373"/>
                    <a:pt x="14506" y="7207"/>
                  </a:cubicBezTo>
                  <a:cubicBezTo>
                    <a:pt x="14543" y="7042"/>
                    <a:pt x="14579" y="6877"/>
                    <a:pt x="14635" y="6693"/>
                  </a:cubicBezTo>
                  <a:cubicBezTo>
                    <a:pt x="14671" y="6527"/>
                    <a:pt x="14708" y="6343"/>
                    <a:pt x="14745" y="6160"/>
                  </a:cubicBezTo>
                  <a:cubicBezTo>
                    <a:pt x="14745" y="6068"/>
                    <a:pt x="14763" y="5957"/>
                    <a:pt x="14782" y="5865"/>
                  </a:cubicBezTo>
                  <a:lnTo>
                    <a:pt x="14800" y="5755"/>
                  </a:lnTo>
                  <a:cubicBezTo>
                    <a:pt x="14837" y="5571"/>
                    <a:pt x="14892" y="5387"/>
                    <a:pt x="14874" y="5204"/>
                  </a:cubicBezTo>
                  <a:cubicBezTo>
                    <a:pt x="14874" y="5167"/>
                    <a:pt x="14837" y="5148"/>
                    <a:pt x="14818" y="5148"/>
                  </a:cubicBezTo>
                  <a:cubicBezTo>
                    <a:pt x="14782" y="5148"/>
                    <a:pt x="14763" y="5167"/>
                    <a:pt x="14763" y="5204"/>
                  </a:cubicBezTo>
                  <a:cubicBezTo>
                    <a:pt x="14782" y="5387"/>
                    <a:pt x="14745" y="5553"/>
                    <a:pt x="14708" y="5737"/>
                  </a:cubicBezTo>
                  <a:cubicBezTo>
                    <a:pt x="14690" y="5773"/>
                    <a:pt x="14690" y="5810"/>
                    <a:pt x="14690" y="5847"/>
                  </a:cubicBezTo>
                  <a:cubicBezTo>
                    <a:pt x="14671" y="5939"/>
                    <a:pt x="14653" y="6049"/>
                    <a:pt x="14635" y="6141"/>
                  </a:cubicBezTo>
                  <a:cubicBezTo>
                    <a:pt x="14598" y="6325"/>
                    <a:pt x="14579" y="6509"/>
                    <a:pt x="14524" y="6674"/>
                  </a:cubicBezTo>
                  <a:cubicBezTo>
                    <a:pt x="14487" y="6840"/>
                    <a:pt x="14432" y="7024"/>
                    <a:pt x="14396" y="7189"/>
                  </a:cubicBezTo>
                  <a:cubicBezTo>
                    <a:pt x="14359" y="7336"/>
                    <a:pt x="14322" y="7502"/>
                    <a:pt x="14285" y="7667"/>
                  </a:cubicBezTo>
                  <a:cubicBezTo>
                    <a:pt x="14248" y="7777"/>
                    <a:pt x="14212" y="7888"/>
                    <a:pt x="14193" y="7998"/>
                  </a:cubicBezTo>
                  <a:cubicBezTo>
                    <a:pt x="14101" y="8347"/>
                    <a:pt x="14009" y="8678"/>
                    <a:pt x="13881" y="9027"/>
                  </a:cubicBezTo>
                  <a:cubicBezTo>
                    <a:pt x="13844" y="9101"/>
                    <a:pt x="13826" y="9175"/>
                    <a:pt x="13807" y="9248"/>
                  </a:cubicBezTo>
                  <a:lnTo>
                    <a:pt x="13807" y="9266"/>
                  </a:lnTo>
                  <a:cubicBezTo>
                    <a:pt x="13789" y="9358"/>
                    <a:pt x="13752" y="9432"/>
                    <a:pt x="13715" y="9505"/>
                  </a:cubicBezTo>
                  <a:cubicBezTo>
                    <a:pt x="13706" y="9515"/>
                    <a:pt x="13702" y="9524"/>
                    <a:pt x="13699" y="9533"/>
                  </a:cubicBezTo>
                  <a:lnTo>
                    <a:pt x="13699" y="9533"/>
                  </a:lnTo>
                  <a:cubicBezTo>
                    <a:pt x="13717" y="9323"/>
                    <a:pt x="13734" y="9129"/>
                    <a:pt x="13734" y="8917"/>
                  </a:cubicBezTo>
                  <a:cubicBezTo>
                    <a:pt x="13844" y="8476"/>
                    <a:pt x="13991" y="8016"/>
                    <a:pt x="14193" y="7483"/>
                  </a:cubicBezTo>
                  <a:cubicBezTo>
                    <a:pt x="14285" y="7207"/>
                    <a:pt x="14340" y="6913"/>
                    <a:pt x="14359" y="6601"/>
                  </a:cubicBezTo>
                  <a:cubicBezTo>
                    <a:pt x="14359" y="6527"/>
                    <a:pt x="14377" y="6472"/>
                    <a:pt x="14377" y="6399"/>
                  </a:cubicBezTo>
                  <a:cubicBezTo>
                    <a:pt x="14377" y="6031"/>
                    <a:pt x="14396" y="5626"/>
                    <a:pt x="14579" y="5295"/>
                  </a:cubicBezTo>
                  <a:cubicBezTo>
                    <a:pt x="14598" y="5259"/>
                    <a:pt x="14579" y="5240"/>
                    <a:pt x="14561" y="5222"/>
                  </a:cubicBezTo>
                  <a:cubicBezTo>
                    <a:pt x="14550" y="5217"/>
                    <a:pt x="14541" y="5214"/>
                    <a:pt x="14533" y="5214"/>
                  </a:cubicBezTo>
                  <a:cubicBezTo>
                    <a:pt x="14513" y="5214"/>
                    <a:pt x="14500" y="5227"/>
                    <a:pt x="14487" y="5240"/>
                  </a:cubicBezTo>
                  <a:cubicBezTo>
                    <a:pt x="14285" y="5590"/>
                    <a:pt x="14267" y="6012"/>
                    <a:pt x="14267" y="6399"/>
                  </a:cubicBezTo>
                  <a:cubicBezTo>
                    <a:pt x="14267" y="6472"/>
                    <a:pt x="14267" y="6527"/>
                    <a:pt x="14248" y="6601"/>
                  </a:cubicBezTo>
                  <a:cubicBezTo>
                    <a:pt x="14248" y="6895"/>
                    <a:pt x="14193" y="7171"/>
                    <a:pt x="14083" y="7446"/>
                  </a:cubicBezTo>
                  <a:cubicBezTo>
                    <a:pt x="14009" y="7685"/>
                    <a:pt x="13918" y="7906"/>
                    <a:pt x="13844" y="8127"/>
                  </a:cubicBezTo>
                  <a:cubicBezTo>
                    <a:pt x="13881" y="7980"/>
                    <a:pt x="13881" y="7814"/>
                    <a:pt x="13899" y="7667"/>
                  </a:cubicBezTo>
                  <a:lnTo>
                    <a:pt x="13918" y="7575"/>
                  </a:lnTo>
                  <a:cubicBezTo>
                    <a:pt x="13918" y="7465"/>
                    <a:pt x="13936" y="7355"/>
                    <a:pt x="13954" y="7263"/>
                  </a:cubicBezTo>
                  <a:cubicBezTo>
                    <a:pt x="13973" y="7171"/>
                    <a:pt x="13991" y="7060"/>
                    <a:pt x="14009" y="6968"/>
                  </a:cubicBezTo>
                  <a:cubicBezTo>
                    <a:pt x="14009" y="6913"/>
                    <a:pt x="14009" y="6821"/>
                    <a:pt x="14009" y="6729"/>
                  </a:cubicBezTo>
                  <a:cubicBezTo>
                    <a:pt x="14009" y="6509"/>
                    <a:pt x="14028" y="6123"/>
                    <a:pt x="14138" y="6049"/>
                  </a:cubicBezTo>
                  <a:cubicBezTo>
                    <a:pt x="14157" y="6031"/>
                    <a:pt x="14175" y="5994"/>
                    <a:pt x="14157" y="5976"/>
                  </a:cubicBezTo>
                  <a:cubicBezTo>
                    <a:pt x="14146" y="5954"/>
                    <a:pt x="14129" y="5945"/>
                    <a:pt x="14113" y="5945"/>
                  </a:cubicBezTo>
                  <a:cubicBezTo>
                    <a:pt x="14101" y="5945"/>
                    <a:pt x="14091" y="5950"/>
                    <a:pt x="14083" y="5957"/>
                  </a:cubicBezTo>
                  <a:cubicBezTo>
                    <a:pt x="13918" y="6068"/>
                    <a:pt x="13899" y="6435"/>
                    <a:pt x="13899" y="6729"/>
                  </a:cubicBezTo>
                  <a:cubicBezTo>
                    <a:pt x="13899" y="6821"/>
                    <a:pt x="13899" y="6895"/>
                    <a:pt x="13899" y="6950"/>
                  </a:cubicBezTo>
                  <a:cubicBezTo>
                    <a:pt x="13881" y="7042"/>
                    <a:pt x="13862" y="7152"/>
                    <a:pt x="13844" y="7244"/>
                  </a:cubicBezTo>
                  <a:cubicBezTo>
                    <a:pt x="13826" y="7336"/>
                    <a:pt x="13826" y="7446"/>
                    <a:pt x="13807" y="7557"/>
                  </a:cubicBezTo>
                  <a:lnTo>
                    <a:pt x="13789" y="7667"/>
                  </a:lnTo>
                  <a:cubicBezTo>
                    <a:pt x="13789" y="7777"/>
                    <a:pt x="13770" y="7906"/>
                    <a:pt x="13752" y="8035"/>
                  </a:cubicBezTo>
                  <a:cubicBezTo>
                    <a:pt x="13752" y="7943"/>
                    <a:pt x="13752" y="7851"/>
                    <a:pt x="13752" y="7759"/>
                  </a:cubicBezTo>
                  <a:cubicBezTo>
                    <a:pt x="13752" y="7649"/>
                    <a:pt x="13752" y="7538"/>
                    <a:pt x="13752" y="7446"/>
                  </a:cubicBezTo>
                  <a:cubicBezTo>
                    <a:pt x="13752" y="7263"/>
                    <a:pt x="13752" y="7097"/>
                    <a:pt x="13734" y="6913"/>
                  </a:cubicBezTo>
                  <a:cubicBezTo>
                    <a:pt x="13715" y="6729"/>
                    <a:pt x="13697" y="6435"/>
                    <a:pt x="13715" y="6141"/>
                  </a:cubicBezTo>
                  <a:cubicBezTo>
                    <a:pt x="13715" y="6141"/>
                    <a:pt x="13715" y="6123"/>
                    <a:pt x="13715" y="6104"/>
                  </a:cubicBezTo>
                  <a:cubicBezTo>
                    <a:pt x="13715" y="5976"/>
                    <a:pt x="13715" y="5755"/>
                    <a:pt x="13789" y="5682"/>
                  </a:cubicBezTo>
                  <a:cubicBezTo>
                    <a:pt x="13807" y="5663"/>
                    <a:pt x="13807" y="5626"/>
                    <a:pt x="13789" y="5608"/>
                  </a:cubicBezTo>
                  <a:cubicBezTo>
                    <a:pt x="13780" y="5599"/>
                    <a:pt x="13766" y="5594"/>
                    <a:pt x="13752" y="5594"/>
                  </a:cubicBezTo>
                  <a:cubicBezTo>
                    <a:pt x="13738" y="5594"/>
                    <a:pt x="13724" y="5599"/>
                    <a:pt x="13715" y="5608"/>
                  </a:cubicBezTo>
                  <a:cubicBezTo>
                    <a:pt x="13605" y="5718"/>
                    <a:pt x="13605" y="5939"/>
                    <a:pt x="13605" y="6104"/>
                  </a:cubicBezTo>
                  <a:cubicBezTo>
                    <a:pt x="13605" y="6123"/>
                    <a:pt x="13605" y="6123"/>
                    <a:pt x="13605" y="6141"/>
                  </a:cubicBezTo>
                  <a:cubicBezTo>
                    <a:pt x="13587" y="6435"/>
                    <a:pt x="13605" y="6729"/>
                    <a:pt x="13623" y="6932"/>
                  </a:cubicBezTo>
                  <a:cubicBezTo>
                    <a:pt x="13642" y="7097"/>
                    <a:pt x="13642" y="7263"/>
                    <a:pt x="13642" y="7446"/>
                  </a:cubicBezTo>
                  <a:cubicBezTo>
                    <a:pt x="13642" y="7538"/>
                    <a:pt x="13642" y="7649"/>
                    <a:pt x="13642" y="7759"/>
                  </a:cubicBezTo>
                  <a:cubicBezTo>
                    <a:pt x="13642" y="8090"/>
                    <a:pt x="13642" y="8402"/>
                    <a:pt x="13642" y="8697"/>
                  </a:cubicBezTo>
                  <a:cubicBezTo>
                    <a:pt x="13605" y="8899"/>
                    <a:pt x="13568" y="9101"/>
                    <a:pt x="13531" y="9303"/>
                  </a:cubicBezTo>
                  <a:cubicBezTo>
                    <a:pt x="13513" y="9266"/>
                    <a:pt x="13513" y="9230"/>
                    <a:pt x="13495" y="9193"/>
                  </a:cubicBezTo>
                  <a:cubicBezTo>
                    <a:pt x="13476" y="9175"/>
                    <a:pt x="13476" y="9175"/>
                    <a:pt x="13458" y="9156"/>
                  </a:cubicBezTo>
                  <a:cubicBezTo>
                    <a:pt x="13458" y="9119"/>
                    <a:pt x="13458" y="9101"/>
                    <a:pt x="13458" y="9064"/>
                  </a:cubicBezTo>
                  <a:cubicBezTo>
                    <a:pt x="13476" y="9027"/>
                    <a:pt x="13476" y="8991"/>
                    <a:pt x="13476" y="8954"/>
                  </a:cubicBezTo>
                  <a:lnTo>
                    <a:pt x="13476" y="8917"/>
                  </a:lnTo>
                  <a:cubicBezTo>
                    <a:pt x="13495" y="8862"/>
                    <a:pt x="13513" y="8807"/>
                    <a:pt x="13513" y="8752"/>
                  </a:cubicBezTo>
                  <a:cubicBezTo>
                    <a:pt x="13531" y="8678"/>
                    <a:pt x="13550" y="8586"/>
                    <a:pt x="13568" y="8513"/>
                  </a:cubicBezTo>
                  <a:cubicBezTo>
                    <a:pt x="13568" y="8329"/>
                    <a:pt x="13531" y="8163"/>
                    <a:pt x="13476" y="8016"/>
                  </a:cubicBezTo>
                  <a:cubicBezTo>
                    <a:pt x="13476" y="7924"/>
                    <a:pt x="13458" y="7833"/>
                    <a:pt x="13458" y="7741"/>
                  </a:cubicBezTo>
                  <a:cubicBezTo>
                    <a:pt x="13458" y="7612"/>
                    <a:pt x="13458" y="7465"/>
                    <a:pt x="13458" y="7318"/>
                  </a:cubicBezTo>
                  <a:cubicBezTo>
                    <a:pt x="13458" y="7318"/>
                    <a:pt x="13458" y="7299"/>
                    <a:pt x="13458" y="7281"/>
                  </a:cubicBezTo>
                  <a:cubicBezTo>
                    <a:pt x="13458" y="7226"/>
                    <a:pt x="13458" y="7079"/>
                    <a:pt x="13476" y="7042"/>
                  </a:cubicBezTo>
                  <a:cubicBezTo>
                    <a:pt x="13495" y="7024"/>
                    <a:pt x="13513" y="7005"/>
                    <a:pt x="13495" y="6968"/>
                  </a:cubicBezTo>
                  <a:cubicBezTo>
                    <a:pt x="13482" y="6955"/>
                    <a:pt x="13459" y="6942"/>
                    <a:pt x="13441" y="6942"/>
                  </a:cubicBezTo>
                  <a:cubicBezTo>
                    <a:pt x="13433" y="6942"/>
                    <a:pt x="13427" y="6945"/>
                    <a:pt x="13421" y="6950"/>
                  </a:cubicBezTo>
                  <a:cubicBezTo>
                    <a:pt x="13348" y="6987"/>
                    <a:pt x="13348" y="7116"/>
                    <a:pt x="13348" y="7281"/>
                  </a:cubicBezTo>
                  <a:cubicBezTo>
                    <a:pt x="13348" y="7299"/>
                    <a:pt x="13348" y="7318"/>
                    <a:pt x="13348" y="7318"/>
                  </a:cubicBezTo>
                  <a:cubicBezTo>
                    <a:pt x="13348" y="7465"/>
                    <a:pt x="13348" y="7594"/>
                    <a:pt x="13348" y="7722"/>
                  </a:cubicBezTo>
                  <a:cubicBezTo>
                    <a:pt x="13348" y="7704"/>
                    <a:pt x="13329" y="7667"/>
                    <a:pt x="13311" y="7630"/>
                  </a:cubicBezTo>
                  <a:cubicBezTo>
                    <a:pt x="13201" y="7391"/>
                    <a:pt x="13035" y="7042"/>
                    <a:pt x="13201" y="6858"/>
                  </a:cubicBezTo>
                  <a:cubicBezTo>
                    <a:pt x="13219" y="6821"/>
                    <a:pt x="13219" y="6803"/>
                    <a:pt x="13182" y="6785"/>
                  </a:cubicBezTo>
                  <a:cubicBezTo>
                    <a:pt x="13174" y="6769"/>
                    <a:pt x="13163" y="6763"/>
                    <a:pt x="13152" y="6763"/>
                  </a:cubicBezTo>
                  <a:cubicBezTo>
                    <a:pt x="13136" y="6763"/>
                    <a:pt x="13119" y="6774"/>
                    <a:pt x="13109" y="6785"/>
                  </a:cubicBezTo>
                  <a:cubicBezTo>
                    <a:pt x="12906" y="7024"/>
                    <a:pt x="13090" y="7410"/>
                    <a:pt x="13219" y="7685"/>
                  </a:cubicBezTo>
                  <a:cubicBezTo>
                    <a:pt x="13256" y="7759"/>
                    <a:pt x="13274" y="7814"/>
                    <a:pt x="13292" y="7869"/>
                  </a:cubicBezTo>
                  <a:lnTo>
                    <a:pt x="13311" y="7924"/>
                  </a:lnTo>
                  <a:cubicBezTo>
                    <a:pt x="13329" y="7961"/>
                    <a:pt x="13348" y="7998"/>
                    <a:pt x="13366" y="8035"/>
                  </a:cubicBezTo>
                  <a:cubicBezTo>
                    <a:pt x="13366" y="8145"/>
                    <a:pt x="13366" y="8255"/>
                    <a:pt x="13348" y="8366"/>
                  </a:cubicBezTo>
                  <a:cubicBezTo>
                    <a:pt x="13348" y="8549"/>
                    <a:pt x="13348" y="8715"/>
                    <a:pt x="13348" y="8880"/>
                  </a:cubicBezTo>
                  <a:cubicBezTo>
                    <a:pt x="13274" y="8697"/>
                    <a:pt x="13219" y="8513"/>
                    <a:pt x="13182" y="8310"/>
                  </a:cubicBezTo>
                  <a:cubicBezTo>
                    <a:pt x="13164" y="8292"/>
                    <a:pt x="13164" y="8255"/>
                    <a:pt x="13164" y="8237"/>
                  </a:cubicBezTo>
                  <a:cubicBezTo>
                    <a:pt x="13127" y="8090"/>
                    <a:pt x="13072" y="7869"/>
                    <a:pt x="13127" y="7759"/>
                  </a:cubicBezTo>
                  <a:cubicBezTo>
                    <a:pt x="13127" y="7722"/>
                    <a:pt x="13127" y="7704"/>
                    <a:pt x="13090" y="7685"/>
                  </a:cubicBezTo>
                  <a:cubicBezTo>
                    <a:pt x="13085" y="7680"/>
                    <a:pt x="13078" y="7678"/>
                    <a:pt x="13070" y="7678"/>
                  </a:cubicBezTo>
                  <a:cubicBezTo>
                    <a:pt x="13052" y="7678"/>
                    <a:pt x="13030" y="7691"/>
                    <a:pt x="13017" y="7704"/>
                  </a:cubicBezTo>
                  <a:cubicBezTo>
                    <a:pt x="12962" y="7851"/>
                    <a:pt x="13017" y="8090"/>
                    <a:pt x="13053" y="8255"/>
                  </a:cubicBezTo>
                  <a:cubicBezTo>
                    <a:pt x="13053" y="8292"/>
                    <a:pt x="13072" y="8310"/>
                    <a:pt x="13072" y="8347"/>
                  </a:cubicBezTo>
                  <a:cubicBezTo>
                    <a:pt x="13109" y="8494"/>
                    <a:pt x="13145" y="8641"/>
                    <a:pt x="13201" y="8788"/>
                  </a:cubicBezTo>
                  <a:cubicBezTo>
                    <a:pt x="13109" y="8641"/>
                    <a:pt x="13035" y="8513"/>
                    <a:pt x="12998" y="8347"/>
                  </a:cubicBezTo>
                  <a:cubicBezTo>
                    <a:pt x="12998" y="8347"/>
                    <a:pt x="12980" y="8329"/>
                    <a:pt x="12980" y="8310"/>
                  </a:cubicBezTo>
                  <a:cubicBezTo>
                    <a:pt x="12925" y="8127"/>
                    <a:pt x="12906" y="8035"/>
                    <a:pt x="12906" y="7998"/>
                  </a:cubicBezTo>
                  <a:cubicBezTo>
                    <a:pt x="12925" y="7980"/>
                    <a:pt x="12925" y="7943"/>
                    <a:pt x="12906" y="7924"/>
                  </a:cubicBezTo>
                  <a:cubicBezTo>
                    <a:pt x="12897" y="7915"/>
                    <a:pt x="12883" y="7911"/>
                    <a:pt x="12870" y="7911"/>
                  </a:cubicBezTo>
                  <a:cubicBezTo>
                    <a:pt x="12856" y="7911"/>
                    <a:pt x="12842" y="7915"/>
                    <a:pt x="12833" y="7924"/>
                  </a:cubicBezTo>
                  <a:cubicBezTo>
                    <a:pt x="12778" y="7961"/>
                    <a:pt x="12796" y="8090"/>
                    <a:pt x="12870" y="8329"/>
                  </a:cubicBezTo>
                  <a:cubicBezTo>
                    <a:pt x="12888" y="8366"/>
                    <a:pt x="12888" y="8366"/>
                    <a:pt x="12888" y="8384"/>
                  </a:cubicBezTo>
                  <a:cubicBezTo>
                    <a:pt x="12943" y="8549"/>
                    <a:pt x="13035" y="8715"/>
                    <a:pt x="13109" y="8862"/>
                  </a:cubicBezTo>
                  <a:cubicBezTo>
                    <a:pt x="13182" y="8972"/>
                    <a:pt x="13237" y="9083"/>
                    <a:pt x="13292" y="9193"/>
                  </a:cubicBezTo>
                  <a:cubicBezTo>
                    <a:pt x="13292" y="9211"/>
                    <a:pt x="13311" y="9230"/>
                    <a:pt x="13311" y="9266"/>
                  </a:cubicBezTo>
                  <a:cubicBezTo>
                    <a:pt x="13311" y="9285"/>
                    <a:pt x="13292" y="9303"/>
                    <a:pt x="13292" y="9322"/>
                  </a:cubicBezTo>
                  <a:cubicBezTo>
                    <a:pt x="13274" y="9358"/>
                    <a:pt x="13274" y="9377"/>
                    <a:pt x="13311" y="9395"/>
                  </a:cubicBezTo>
                  <a:cubicBezTo>
                    <a:pt x="13320" y="9404"/>
                    <a:pt x="13325" y="9409"/>
                    <a:pt x="13329" y="9409"/>
                  </a:cubicBezTo>
                  <a:cubicBezTo>
                    <a:pt x="13334" y="9409"/>
                    <a:pt x="13338" y="9404"/>
                    <a:pt x="13348" y="9395"/>
                  </a:cubicBezTo>
                  <a:cubicBezTo>
                    <a:pt x="13366" y="9432"/>
                    <a:pt x="13366" y="9469"/>
                    <a:pt x="13366" y="9505"/>
                  </a:cubicBezTo>
                  <a:cubicBezTo>
                    <a:pt x="13366" y="9597"/>
                    <a:pt x="13366" y="9689"/>
                    <a:pt x="13348" y="9781"/>
                  </a:cubicBezTo>
                  <a:cubicBezTo>
                    <a:pt x="13348" y="9800"/>
                    <a:pt x="13366" y="9818"/>
                    <a:pt x="13384" y="9818"/>
                  </a:cubicBezTo>
                  <a:cubicBezTo>
                    <a:pt x="13384" y="9836"/>
                    <a:pt x="13384" y="9836"/>
                    <a:pt x="13403" y="9836"/>
                  </a:cubicBezTo>
                  <a:cubicBezTo>
                    <a:pt x="13421" y="9836"/>
                    <a:pt x="13421" y="9836"/>
                    <a:pt x="13440" y="9818"/>
                  </a:cubicBezTo>
                  <a:lnTo>
                    <a:pt x="13440" y="9818"/>
                  </a:lnTo>
                  <a:cubicBezTo>
                    <a:pt x="13440" y="9836"/>
                    <a:pt x="13440" y="9855"/>
                    <a:pt x="13421" y="9873"/>
                  </a:cubicBezTo>
                  <a:cubicBezTo>
                    <a:pt x="13421" y="9892"/>
                    <a:pt x="13421" y="9910"/>
                    <a:pt x="13440" y="9928"/>
                  </a:cubicBezTo>
                  <a:cubicBezTo>
                    <a:pt x="13440" y="9928"/>
                    <a:pt x="13458" y="9947"/>
                    <a:pt x="13458" y="9947"/>
                  </a:cubicBezTo>
                  <a:cubicBezTo>
                    <a:pt x="13476" y="9965"/>
                    <a:pt x="13476" y="9965"/>
                    <a:pt x="13495" y="9965"/>
                  </a:cubicBezTo>
                  <a:cubicBezTo>
                    <a:pt x="13513" y="9965"/>
                    <a:pt x="13513" y="9965"/>
                    <a:pt x="13531" y="9947"/>
                  </a:cubicBezTo>
                  <a:cubicBezTo>
                    <a:pt x="13531" y="9947"/>
                    <a:pt x="13531" y="9965"/>
                    <a:pt x="13531" y="9965"/>
                  </a:cubicBezTo>
                  <a:cubicBezTo>
                    <a:pt x="13531" y="9983"/>
                    <a:pt x="13531" y="10002"/>
                    <a:pt x="13513" y="10020"/>
                  </a:cubicBezTo>
                  <a:cubicBezTo>
                    <a:pt x="13237" y="9910"/>
                    <a:pt x="12943" y="9800"/>
                    <a:pt x="12594" y="9744"/>
                  </a:cubicBezTo>
                  <a:cubicBezTo>
                    <a:pt x="11822" y="9597"/>
                    <a:pt x="11491" y="9561"/>
                    <a:pt x="10774" y="9193"/>
                  </a:cubicBezTo>
                  <a:cubicBezTo>
                    <a:pt x="10700" y="9156"/>
                    <a:pt x="10627" y="9119"/>
                    <a:pt x="10553" y="9064"/>
                  </a:cubicBezTo>
                  <a:cubicBezTo>
                    <a:pt x="10572" y="9046"/>
                    <a:pt x="10608" y="9009"/>
                    <a:pt x="10645" y="8991"/>
                  </a:cubicBezTo>
                  <a:lnTo>
                    <a:pt x="10645" y="8991"/>
                  </a:lnTo>
                  <a:cubicBezTo>
                    <a:pt x="10627" y="9009"/>
                    <a:pt x="10645" y="9009"/>
                    <a:pt x="10645" y="9027"/>
                  </a:cubicBezTo>
                  <a:cubicBezTo>
                    <a:pt x="10645" y="9027"/>
                    <a:pt x="10663" y="9027"/>
                    <a:pt x="10663" y="9046"/>
                  </a:cubicBezTo>
                  <a:cubicBezTo>
                    <a:pt x="10682" y="9046"/>
                    <a:pt x="10700" y="9046"/>
                    <a:pt x="10719" y="9027"/>
                  </a:cubicBezTo>
                  <a:cubicBezTo>
                    <a:pt x="10811" y="8972"/>
                    <a:pt x="10884" y="8899"/>
                    <a:pt x="10958" y="8825"/>
                  </a:cubicBezTo>
                  <a:cubicBezTo>
                    <a:pt x="11160" y="8641"/>
                    <a:pt x="11344" y="8458"/>
                    <a:pt x="11583" y="8310"/>
                  </a:cubicBezTo>
                  <a:lnTo>
                    <a:pt x="11656" y="8255"/>
                  </a:lnTo>
                  <a:cubicBezTo>
                    <a:pt x="11877" y="8108"/>
                    <a:pt x="12042" y="7998"/>
                    <a:pt x="12226" y="7759"/>
                  </a:cubicBezTo>
                  <a:cubicBezTo>
                    <a:pt x="12226" y="7722"/>
                    <a:pt x="12226" y="7685"/>
                    <a:pt x="12208" y="7685"/>
                  </a:cubicBezTo>
                  <a:lnTo>
                    <a:pt x="12208" y="7667"/>
                  </a:lnTo>
                  <a:cubicBezTo>
                    <a:pt x="12171" y="7667"/>
                    <a:pt x="12153" y="7667"/>
                    <a:pt x="12134" y="7685"/>
                  </a:cubicBezTo>
                  <a:cubicBezTo>
                    <a:pt x="11969" y="7924"/>
                    <a:pt x="11822" y="8016"/>
                    <a:pt x="11601" y="8163"/>
                  </a:cubicBezTo>
                  <a:lnTo>
                    <a:pt x="11528" y="8219"/>
                  </a:lnTo>
                  <a:cubicBezTo>
                    <a:pt x="11289" y="8366"/>
                    <a:pt x="11086" y="8568"/>
                    <a:pt x="10884" y="8752"/>
                  </a:cubicBezTo>
                  <a:cubicBezTo>
                    <a:pt x="10847" y="8770"/>
                    <a:pt x="10811" y="8807"/>
                    <a:pt x="10774" y="8844"/>
                  </a:cubicBezTo>
                  <a:cubicBezTo>
                    <a:pt x="10811" y="8807"/>
                    <a:pt x="10847" y="8770"/>
                    <a:pt x="10866" y="8733"/>
                  </a:cubicBezTo>
                  <a:cubicBezTo>
                    <a:pt x="10921" y="8697"/>
                    <a:pt x="10958" y="8660"/>
                    <a:pt x="10994" y="8623"/>
                  </a:cubicBezTo>
                  <a:cubicBezTo>
                    <a:pt x="11050" y="8549"/>
                    <a:pt x="11123" y="8476"/>
                    <a:pt x="11197" y="8402"/>
                  </a:cubicBezTo>
                  <a:cubicBezTo>
                    <a:pt x="11380" y="8200"/>
                    <a:pt x="11564" y="7998"/>
                    <a:pt x="11767" y="7814"/>
                  </a:cubicBezTo>
                  <a:cubicBezTo>
                    <a:pt x="11932" y="7667"/>
                    <a:pt x="12116" y="7575"/>
                    <a:pt x="12245" y="7483"/>
                  </a:cubicBezTo>
                  <a:cubicBezTo>
                    <a:pt x="12300" y="7465"/>
                    <a:pt x="12336" y="7428"/>
                    <a:pt x="12392" y="7391"/>
                  </a:cubicBezTo>
                  <a:cubicBezTo>
                    <a:pt x="12494" y="7306"/>
                    <a:pt x="12643" y="7205"/>
                    <a:pt x="12738" y="7205"/>
                  </a:cubicBezTo>
                  <a:cubicBezTo>
                    <a:pt x="12745" y="7205"/>
                    <a:pt x="12752" y="7206"/>
                    <a:pt x="12759" y="7207"/>
                  </a:cubicBezTo>
                  <a:cubicBezTo>
                    <a:pt x="12778" y="7207"/>
                    <a:pt x="12814" y="7189"/>
                    <a:pt x="12814" y="7171"/>
                  </a:cubicBezTo>
                  <a:cubicBezTo>
                    <a:pt x="12833" y="7134"/>
                    <a:pt x="12814" y="7097"/>
                    <a:pt x="12778" y="7097"/>
                  </a:cubicBezTo>
                  <a:cubicBezTo>
                    <a:pt x="12762" y="7093"/>
                    <a:pt x="12747" y="7091"/>
                    <a:pt x="12730" y="7091"/>
                  </a:cubicBezTo>
                  <a:cubicBezTo>
                    <a:pt x="12610" y="7091"/>
                    <a:pt x="12466" y="7202"/>
                    <a:pt x="12336" y="7299"/>
                  </a:cubicBezTo>
                  <a:cubicBezTo>
                    <a:pt x="12281" y="7336"/>
                    <a:pt x="12226" y="7373"/>
                    <a:pt x="12189" y="7391"/>
                  </a:cubicBezTo>
                  <a:cubicBezTo>
                    <a:pt x="12171" y="7410"/>
                    <a:pt x="12134" y="7428"/>
                    <a:pt x="12097" y="7446"/>
                  </a:cubicBezTo>
                  <a:cubicBezTo>
                    <a:pt x="12153" y="7391"/>
                    <a:pt x="12189" y="7336"/>
                    <a:pt x="12245" y="7263"/>
                  </a:cubicBezTo>
                  <a:cubicBezTo>
                    <a:pt x="12373" y="7116"/>
                    <a:pt x="12502" y="6950"/>
                    <a:pt x="12575" y="6840"/>
                  </a:cubicBezTo>
                  <a:cubicBezTo>
                    <a:pt x="12594" y="6803"/>
                    <a:pt x="12594" y="6766"/>
                    <a:pt x="12557" y="6766"/>
                  </a:cubicBezTo>
                  <a:cubicBezTo>
                    <a:pt x="12548" y="6757"/>
                    <a:pt x="12534" y="6752"/>
                    <a:pt x="12520" y="6752"/>
                  </a:cubicBezTo>
                  <a:cubicBezTo>
                    <a:pt x="12507" y="6752"/>
                    <a:pt x="12493" y="6757"/>
                    <a:pt x="12484" y="6766"/>
                  </a:cubicBezTo>
                  <a:cubicBezTo>
                    <a:pt x="12410" y="6877"/>
                    <a:pt x="12281" y="7042"/>
                    <a:pt x="12153" y="7207"/>
                  </a:cubicBezTo>
                  <a:cubicBezTo>
                    <a:pt x="12042" y="7355"/>
                    <a:pt x="11914" y="7520"/>
                    <a:pt x="11840" y="7630"/>
                  </a:cubicBezTo>
                  <a:cubicBezTo>
                    <a:pt x="11785" y="7667"/>
                    <a:pt x="11748" y="7704"/>
                    <a:pt x="11693" y="7741"/>
                  </a:cubicBezTo>
                  <a:cubicBezTo>
                    <a:pt x="11491" y="7924"/>
                    <a:pt x="11289" y="8127"/>
                    <a:pt x="11105" y="8329"/>
                  </a:cubicBezTo>
                  <a:cubicBezTo>
                    <a:pt x="11105" y="8347"/>
                    <a:pt x="11086" y="8347"/>
                    <a:pt x="11068" y="8366"/>
                  </a:cubicBezTo>
                  <a:cubicBezTo>
                    <a:pt x="11270" y="8072"/>
                    <a:pt x="11436" y="7851"/>
                    <a:pt x="11619" y="7649"/>
                  </a:cubicBezTo>
                  <a:cubicBezTo>
                    <a:pt x="11656" y="7612"/>
                    <a:pt x="11693" y="7575"/>
                    <a:pt x="11730" y="7538"/>
                  </a:cubicBezTo>
                  <a:cubicBezTo>
                    <a:pt x="11822" y="7446"/>
                    <a:pt x="11914" y="7355"/>
                    <a:pt x="11969" y="7263"/>
                  </a:cubicBezTo>
                  <a:cubicBezTo>
                    <a:pt x="11987" y="7244"/>
                    <a:pt x="11987" y="7207"/>
                    <a:pt x="11969" y="7189"/>
                  </a:cubicBezTo>
                  <a:cubicBezTo>
                    <a:pt x="11954" y="7181"/>
                    <a:pt x="11941" y="7177"/>
                    <a:pt x="11931" y="7177"/>
                  </a:cubicBezTo>
                  <a:cubicBezTo>
                    <a:pt x="11917" y="7177"/>
                    <a:pt x="11906" y="7186"/>
                    <a:pt x="11895" y="7207"/>
                  </a:cubicBezTo>
                  <a:cubicBezTo>
                    <a:pt x="11822" y="7281"/>
                    <a:pt x="11748" y="7373"/>
                    <a:pt x="11656" y="7465"/>
                  </a:cubicBezTo>
                  <a:cubicBezTo>
                    <a:pt x="11619" y="7502"/>
                    <a:pt x="11583" y="7538"/>
                    <a:pt x="11546" y="7575"/>
                  </a:cubicBezTo>
                  <a:cubicBezTo>
                    <a:pt x="11307" y="7851"/>
                    <a:pt x="11105" y="8127"/>
                    <a:pt x="10958" y="8347"/>
                  </a:cubicBezTo>
                  <a:cubicBezTo>
                    <a:pt x="10866" y="8476"/>
                    <a:pt x="10774" y="8586"/>
                    <a:pt x="10682" y="8715"/>
                  </a:cubicBezTo>
                  <a:cubicBezTo>
                    <a:pt x="10682" y="8733"/>
                    <a:pt x="10663" y="8733"/>
                    <a:pt x="10645" y="8752"/>
                  </a:cubicBezTo>
                  <a:cubicBezTo>
                    <a:pt x="10682" y="8678"/>
                    <a:pt x="10700" y="8586"/>
                    <a:pt x="10719" y="8513"/>
                  </a:cubicBezTo>
                  <a:cubicBezTo>
                    <a:pt x="10737" y="8439"/>
                    <a:pt x="10755" y="8366"/>
                    <a:pt x="10774" y="8292"/>
                  </a:cubicBezTo>
                  <a:cubicBezTo>
                    <a:pt x="11068" y="7833"/>
                    <a:pt x="11380" y="7373"/>
                    <a:pt x="11730" y="6987"/>
                  </a:cubicBezTo>
                  <a:cubicBezTo>
                    <a:pt x="11748" y="6950"/>
                    <a:pt x="11748" y="6932"/>
                    <a:pt x="11730" y="6913"/>
                  </a:cubicBezTo>
                  <a:cubicBezTo>
                    <a:pt x="11722" y="6898"/>
                    <a:pt x="11711" y="6892"/>
                    <a:pt x="11699" y="6892"/>
                  </a:cubicBezTo>
                  <a:cubicBezTo>
                    <a:pt x="11684" y="6892"/>
                    <a:pt x="11667" y="6903"/>
                    <a:pt x="11656" y="6913"/>
                  </a:cubicBezTo>
                  <a:cubicBezTo>
                    <a:pt x="11436" y="7134"/>
                    <a:pt x="11252" y="7391"/>
                    <a:pt x="11068" y="7667"/>
                  </a:cubicBezTo>
                  <a:cubicBezTo>
                    <a:pt x="11123" y="7538"/>
                    <a:pt x="11178" y="7428"/>
                    <a:pt x="11233" y="7318"/>
                  </a:cubicBezTo>
                  <a:cubicBezTo>
                    <a:pt x="11270" y="7207"/>
                    <a:pt x="11325" y="7116"/>
                    <a:pt x="11362" y="7005"/>
                  </a:cubicBezTo>
                  <a:cubicBezTo>
                    <a:pt x="11380" y="6987"/>
                    <a:pt x="11362" y="6950"/>
                    <a:pt x="11344" y="6932"/>
                  </a:cubicBezTo>
                  <a:cubicBezTo>
                    <a:pt x="11307" y="6932"/>
                    <a:pt x="11289" y="6932"/>
                    <a:pt x="11270" y="6968"/>
                  </a:cubicBezTo>
                  <a:cubicBezTo>
                    <a:pt x="11215" y="7060"/>
                    <a:pt x="11178" y="7171"/>
                    <a:pt x="11123" y="7263"/>
                  </a:cubicBezTo>
                  <a:cubicBezTo>
                    <a:pt x="11013" y="7520"/>
                    <a:pt x="10902" y="7759"/>
                    <a:pt x="10774" y="8016"/>
                  </a:cubicBezTo>
                  <a:cubicBezTo>
                    <a:pt x="10737" y="8090"/>
                    <a:pt x="10700" y="8163"/>
                    <a:pt x="10682" y="8237"/>
                  </a:cubicBezTo>
                  <a:cubicBezTo>
                    <a:pt x="10663" y="8255"/>
                    <a:pt x="10645" y="8292"/>
                    <a:pt x="10627" y="8310"/>
                  </a:cubicBezTo>
                  <a:cubicBezTo>
                    <a:pt x="10553" y="8439"/>
                    <a:pt x="10480" y="8568"/>
                    <a:pt x="10388" y="8678"/>
                  </a:cubicBezTo>
                  <a:cubicBezTo>
                    <a:pt x="10406" y="8641"/>
                    <a:pt x="10406" y="8605"/>
                    <a:pt x="10406" y="8586"/>
                  </a:cubicBezTo>
                  <a:cubicBezTo>
                    <a:pt x="10682" y="8145"/>
                    <a:pt x="10866" y="7667"/>
                    <a:pt x="11050" y="7189"/>
                  </a:cubicBezTo>
                  <a:cubicBezTo>
                    <a:pt x="11068" y="7116"/>
                    <a:pt x="11105" y="7042"/>
                    <a:pt x="11123" y="6950"/>
                  </a:cubicBezTo>
                  <a:lnTo>
                    <a:pt x="11160" y="6895"/>
                  </a:lnTo>
                  <a:cubicBezTo>
                    <a:pt x="11233" y="6693"/>
                    <a:pt x="11307" y="6509"/>
                    <a:pt x="11399" y="6325"/>
                  </a:cubicBezTo>
                  <a:cubicBezTo>
                    <a:pt x="11417" y="6288"/>
                    <a:pt x="11436" y="6270"/>
                    <a:pt x="11454" y="6233"/>
                  </a:cubicBezTo>
                  <a:cubicBezTo>
                    <a:pt x="11491" y="6178"/>
                    <a:pt x="11528" y="6123"/>
                    <a:pt x="11546" y="6049"/>
                  </a:cubicBezTo>
                  <a:cubicBezTo>
                    <a:pt x="11546" y="6031"/>
                    <a:pt x="11528" y="5994"/>
                    <a:pt x="11491" y="5994"/>
                  </a:cubicBezTo>
                  <a:cubicBezTo>
                    <a:pt x="11486" y="5989"/>
                    <a:pt x="11480" y="5987"/>
                    <a:pt x="11473" y="5987"/>
                  </a:cubicBezTo>
                  <a:cubicBezTo>
                    <a:pt x="11455" y="5987"/>
                    <a:pt x="11436" y="6004"/>
                    <a:pt x="11436" y="6031"/>
                  </a:cubicBezTo>
                  <a:cubicBezTo>
                    <a:pt x="11417" y="6068"/>
                    <a:pt x="11399" y="6123"/>
                    <a:pt x="11362" y="6178"/>
                  </a:cubicBezTo>
                  <a:cubicBezTo>
                    <a:pt x="11344" y="6196"/>
                    <a:pt x="11325" y="6233"/>
                    <a:pt x="11307" y="6270"/>
                  </a:cubicBezTo>
                  <a:cubicBezTo>
                    <a:pt x="11197" y="6454"/>
                    <a:pt x="11123" y="6656"/>
                    <a:pt x="11050" y="6858"/>
                  </a:cubicBezTo>
                  <a:lnTo>
                    <a:pt x="11031" y="6913"/>
                  </a:lnTo>
                  <a:cubicBezTo>
                    <a:pt x="11000" y="6976"/>
                    <a:pt x="10982" y="7052"/>
                    <a:pt x="10954" y="7119"/>
                  </a:cubicBezTo>
                  <a:lnTo>
                    <a:pt x="10954" y="7119"/>
                  </a:lnTo>
                  <a:cubicBezTo>
                    <a:pt x="11001" y="6952"/>
                    <a:pt x="11036" y="6786"/>
                    <a:pt x="11086" y="6619"/>
                  </a:cubicBezTo>
                  <a:cubicBezTo>
                    <a:pt x="11141" y="6417"/>
                    <a:pt x="11215" y="6196"/>
                    <a:pt x="11270" y="5976"/>
                  </a:cubicBezTo>
                  <a:cubicBezTo>
                    <a:pt x="11289" y="5957"/>
                    <a:pt x="11270" y="5921"/>
                    <a:pt x="11233" y="5921"/>
                  </a:cubicBezTo>
                  <a:cubicBezTo>
                    <a:pt x="11228" y="5916"/>
                    <a:pt x="11222" y="5913"/>
                    <a:pt x="11216" y="5913"/>
                  </a:cubicBezTo>
                  <a:cubicBezTo>
                    <a:pt x="11198" y="5913"/>
                    <a:pt x="11178" y="5930"/>
                    <a:pt x="11178" y="5957"/>
                  </a:cubicBezTo>
                  <a:cubicBezTo>
                    <a:pt x="11105" y="6160"/>
                    <a:pt x="11050" y="6380"/>
                    <a:pt x="10994" y="6582"/>
                  </a:cubicBezTo>
                  <a:cubicBezTo>
                    <a:pt x="10884" y="6932"/>
                    <a:pt x="10792" y="7299"/>
                    <a:pt x="10663" y="7630"/>
                  </a:cubicBezTo>
                  <a:cubicBezTo>
                    <a:pt x="10590" y="7796"/>
                    <a:pt x="10535" y="7961"/>
                    <a:pt x="10480" y="8108"/>
                  </a:cubicBezTo>
                  <a:cubicBezTo>
                    <a:pt x="10516" y="7777"/>
                    <a:pt x="10572" y="7446"/>
                    <a:pt x="10627" y="7152"/>
                  </a:cubicBezTo>
                  <a:lnTo>
                    <a:pt x="10645" y="7116"/>
                  </a:lnTo>
                  <a:cubicBezTo>
                    <a:pt x="10700" y="6803"/>
                    <a:pt x="10755" y="6417"/>
                    <a:pt x="10939" y="6160"/>
                  </a:cubicBezTo>
                  <a:cubicBezTo>
                    <a:pt x="10958" y="6123"/>
                    <a:pt x="10939" y="6104"/>
                    <a:pt x="10921" y="6086"/>
                  </a:cubicBezTo>
                  <a:cubicBezTo>
                    <a:pt x="10913" y="6078"/>
                    <a:pt x="10902" y="6074"/>
                    <a:pt x="10891" y="6074"/>
                  </a:cubicBezTo>
                  <a:cubicBezTo>
                    <a:pt x="10875" y="6074"/>
                    <a:pt x="10858" y="6083"/>
                    <a:pt x="10847" y="6104"/>
                  </a:cubicBezTo>
                  <a:cubicBezTo>
                    <a:pt x="10663" y="6362"/>
                    <a:pt x="10590" y="6766"/>
                    <a:pt x="10535" y="7097"/>
                  </a:cubicBezTo>
                  <a:lnTo>
                    <a:pt x="10516" y="7134"/>
                  </a:lnTo>
                  <a:cubicBezTo>
                    <a:pt x="10443" y="7557"/>
                    <a:pt x="10369" y="8035"/>
                    <a:pt x="10296" y="8531"/>
                  </a:cubicBezTo>
                  <a:cubicBezTo>
                    <a:pt x="10296" y="8531"/>
                    <a:pt x="10296" y="8549"/>
                    <a:pt x="10296" y="8549"/>
                  </a:cubicBezTo>
                  <a:cubicBezTo>
                    <a:pt x="10277" y="8568"/>
                    <a:pt x="10277" y="8586"/>
                    <a:pt x="10259" y="8605"/>
                  </a:cubicBezTo>
                  <a:cubicBezTo>
                    <a:pt x="10277" y="8513"/>
                    <a:pt x="10277" y="8439"/>
                    <a:pt x="10296" y="8347"/>
                  </a:cubicBezTo>
                  <a:cubicBezTo>
                    <a:pt x="10333" y="7943"/>
                    <a:pt x="10388" y="7557"/>
                    <a:pt x="10424" y="7171"/>
                  </a:cubicBezTo>
                  <a:cubicBezTo>
                    <a:pt x="10461" y="7005"/>
                    <a:pt x="10480" y="6840"/>
                    <a:pt x="10498" y="6674"/>
                  </a:cubicBezTo>
                  <a:cubicBezTo>
                    <a:pt x="10498" y="6638"/>
                    <a:pt x="10516" y="6564"/>
                    <a:pt x="10535" y="6509"/>
                  </a:cubicBezTo>
                  <a:cubicBezTo>
                    <a:pt x="10572" y="6288"/>
                    <a:pt x="10608" y="6068"/>
                    <a:pt x="10553" y="5921"/>
                  </a:cubicBezTo>
                  <a:cubicBezTo>
                    <a:pt x="10540" y="5894"/>
                    <a:pt x="10526" y="5877"/>
                    <a:pt x="10506" y="5877"/>
                  </a:cubicBezTo>
                  <a:cubicBezTo>
                    <a:pt x="10498" y="5877"/>
                    <a:pt x="10489" y="5879"/>
                    <a:pt x="10480" y="5884"/>
                  </a:cubicBezTo>
                  <a:cubicBezTo>
                    <a:pt x="10461" y="5902"/>
                    <a:pt x="10443" y="5921"/>
                    <a:pt x="10443" y="5957"/>
                  </a:cubicBezTo>
                  <a:cubicBezTo>
                    <a:pt x="10498" y="6068"/>
                    <a:pt x="10461" y="6307"/>
                    <a:pt x="10424" y="6472"/>
                  </a:cubicBezTo>
                  <a:cubicBezTo>
                    <a:pt x="10406" y="6546"/>
                    <a:pt x="10406" y="6619"/>
                    <a:pt x="10388" y="6656"/>
                  </a:cubicBezTo>
                  <a:cubicBezTo>
                    <a:pt x="10369" y="6766"/>
                    <a:pt x="10369" y="6877"/>
                    <a:pt x="10351" y="6987"/>
                  </a:cubicBezTo>
                  <a:cubicBezTo>
                    <a:pt x="10333" y="6840"/>
                    <a:pt x="10333" y="6693"/>
                    <a:pt x="10296" y="6582"/>
                  </a:cubicBezTo>
                  <a:cubicBezTo>
                    <a:pt x="10277" y="6490"/>
                    <a:pt x="10259" y="6399"/>
                    <a:pt x="10241" y="6325"/>
                  </a:cubicBezTo>
                  <a:cubicBezTo>
                    <a:pt x="10259" y="6307"/>
                    <a:pt x="10259" y="6288"/>
                    <a:pt x="10259" y="6270"/>
                  </a:cubicBezTo>
                  <a:cubicBezTo>
                    <a:pt x="10277" y="6251"/>
                    <a:pt x="10277" y="6215"/>
                    <a:pt x="10241" y="6196"/>
                  </a:cubicBezTo>
                  <a:lnTo>
                    <a:pt x="10222" y="6196"/>
                  </a:lnTo>
                  <a:cubicBezTo>
                    <a:pt x="10222" y="6123"/>
                    <a:pt x="10222" y="6049"/>
                    <a:pt x="10204" y="5976"/>
                  </a:cubicBezTo>
                  <a:lnTo>
                    <a:pt x="10204" y="5865"/>
                  </a:lnTo>
                  <a:cubicBezTo>
                    <a:pt x="10204" y="5829"/>
                    <a:pt x="10167" y="5810"/>
                    <a:pt x="10149" y="5810"/>
                  </a:cubicBezTo>
                  <a:cubicBezTo>
                    <a:pt x="10112" y="5810"/>
                    <a:pt x="10094" y="5847"/>
                    <a:pt x="10094" y="5865"/>
                  </a:cubicBezTo>
                  <a:lnTo>
                    <a:pt x="10094" y="5976"/>
                  </a:lnTo>
                  <a:cubicBezTo>
                    <a:pt x="10112" y="6086"/>
                    <a:pt x="10112" y="6196"/>
                    <a:pt x="10130" y="6307"/>
                  </a:cubicBezTo>
                  <a:cubicBezTo>
                    <a:pt x="10075" y="6435"/>
                    <a:pt x="10075" y="6619"/>
                    <a:pt x="10057" y="6748"/>
                  </a:cubicBezTo>
                  <a:lnTo>
                    <a:pt x="10057" y="6785"/>
                  </a:lnTo>
                  <a:cubicBezTo>
                    <a:pt x="10038" y="6968"/>
                    <a:pt x="10038" y="7171"/>
                    <a:pt x="10038" y="7373"/>
                  </a:cubicBezTo>
                  <a:cubicBezTo>
                    <a:pt x="10038" y="7538"/>
                    <a:pt x="10038" y="7722"/>
                    <a:pt x="10020" y="7906"/>
                  </a:cubicBezTo>
                  <a:cubicBezTo>
                    <a:pt x="9965" y="7722"/>
                    <a:pt x="9910" y="7575"/>
                    <a:pt x="9910" y="7502"/>
                  </a:cubicBezTo>
                  <a:lnTo>
                    <a:pt x="9891" y="7428"/>
                  </a:lnTo>
                  <a:cubicBezTo>
                    <a:pt x="9891" y="7391"/>
                    <a:pt x="9891" y="7336"/>
                    <a:pt x="9891" y="7299"/>
                  </a:cubicBezTo>
                  <a:cubicBezTo>
                    <a:pt x="9891" y="7226"/>
                    <a:pt x="9891" y="7152"/>
                    <a:pt x="9891" y="7079"/>
                  </a:cubicBezTo>
                  <a:cubicBezTo>
                    <a:pt x="9891" y="7005"/>
                    <a:pt x="9891" y="6950"/>
                    <a:pt x="9891" y="6877"/>
                  </a:cubicBezTo>
                  <a:cubicBezTo>
                    <a:pt x="9891" y="6821"/>
                    <a:pt x="9873" y="6748"/>
                    <a:pt x="9873" y="6674"/>
                  </a:cubicBezTo>
                  <a:cubicBezTo>
                    <a:pt x="9873" y="6619"/>
                    <a:pt x="9891" y="6546"/>
                    <a:pt x="9891" y="6490"/>
                  </a:cubicBezTo>
                  <a:cubicBezTo>
                    <a:pt x="9891" y="6417"/>
                    <a:pt x="9910" y="6325"/>
                    <a:pt x="9910" y="6251"/>
                  </a:cubicBezTo>
                  <a:cubicBezTo>
                    <a:pt x="9910" y="6215"/>
                    <a:pt x="9873" y="6196"/>
                    <a:pt x="9855" y="6196"/>
                  </a:cubicBezTo>
                  <a:cubicBezTo>
                    <a:pt x="9818" y="6196"/>
                    <a:pt x="9799" y="6233"/>
                    <a:pt x="9799" y="6251"/>
                  </a:cubicBezTo>
                  <a:cubicBezTo>
                    <a:pt x="9799" y="6325"/>
                    <a:pt x="9799" y="6399"/>
                    <a:pt x="9781" y="6472"/>
                  </a:cubicBezTo>
                  <a:cubicBezTo>
                    <a:pt x="9781" y="6546"/>
                    <a:pt x="9763" y="6601"/>
                    <a:pt x="9763" y="6674"/>
                  </a:cubicBezTo>
                  <a:cubicBezTo>
                    <a:pt x="9763" y="6693"/>
                    <a:pt x="9763" y="6711"/>
                    <a:pt x="9763" y="6729"/>
                  </a:cubicBezTo>
                  <a:cubicBezTo>
                    <a:pt x="9689" y="6435"/>
                    <a:pt x="9634" y="6123"/>
                    <a:pt x="9726" y="5847"/>
                  </a:cubicBezTo>
                  <a:cubicBezTo>
                    <a:pt x="9726" y="5810"/>
                    <a:pt x="9726" y="5773"/>
                    <a:pt x="9689" y="5773"/>
                  </a:cubicBezTo>
                  <a:cubicBezTo>
                    <a:pt x="9679" y="5769"/>
                    <a:pt x="9671" y="5766"/>
                    <a:pt x="9663" y="5766"/>
                  </a:cubicBezTo>
                  <a:cubicBezTo>
                    <a:pt x="9642" y="5766"/>
                    <a:pt x="9629" y="5783"/>
                    <a:pt x="9616" y="5810"/>
                  </a:cubicBezTo>
                  <a:cubicBezTo>
                    <a:pt x="9560" y="5994"/>
                    <a:pt x="9560" y="6178"/>
                    <a:pt x="9579" y="6343"/>
                  </a:cubicBezTo>
                  <a:cubicBezTo>
                    <a:pt x="9579" y="6362"/>
                    <a:pt x="9579" y="6362"/>
                    <a:pt x="9560" y="6380"/>
                  </a:cubicBezTo>
                  <a:cubicBezTo>
                    <a:pt x="9505" y="6509"/>
                    <a:pt x="9542" y="6693"/>
                    <a:pt x="9560" y="6840"/>
                  </a:cubicBezTo>
                  <a:cubicBezTo>
                    <a:pt x="9579" y="6895"/>
                    <a:pt x="9579" y="6932"/>
                    <a:pt x="9597" y="6987"/>
                  </a:cubicBezTo>
                  <a:cubicBezTo>
                    <a:pt x="9616" y="7189"/>
                    <a:pt x="9597" y="7410"/>
                    <a:pt x="9597" y="7612"/>
                  </a:cubicBezTo>
                  <a:cubicBezTo>
                    <a:pt x="9579" y="7630"/>
                    <a:pt x="9579" y="7667"/>
                    <a:pt x="9579" y="7685"/>
                  </a:cubicBezTo>
                  <a:cubicBezTo>
                    <a:pt x="9542" y="7630"/>
                    <a:pt x="9524" y="7575"/>
                    <a:pt x="9505" y="7520"/>
                  </a:cubicBezTo>
                  <a:cubicBezTo>
                    <a:pt x="9468" y="7428"/>
                    <a:pt x="9432" y="7318"/>
                    <a:pt x="9395" y="7207"/>
                  </a:cubicBezTo>
                  <a:cubicBezTo>
                    <a:pt x="9395" y="7171"/>
                    <a:pt x="9395" y="7152"/>
                    <a:pt x="9395" y="7116"/>
                  </a:cubicBezTo>
                  <a:cubicBezTo>
                    <a:pt x="9377" y="7060"/>
                    <a:pt x="9377" y="7024"/>
                    <a:pt x="9377" y="6968"/>
                  </a:cubicBezTo>
                  <a:cubicBezTo>
                    <a:pt x="9358" y="6821"/>
                    <a:pt x="9321" y="6674"/>
                    <a:pt x="9358" y="6546"/>
                  </a:cubicBezTo>
                  <a:cubicBezTo>
                    <a:pt x="9377" y="6527"/>
                    <a:pt x="9358" y="6490"/>
                    <a:pt x="9321" y="6490"/>
                  </a:cubicBezTo>
                  <a:cubicBezTo>
                    <a:pt x="9316" y="6486"/>
                    <a:pt x="9310" y="6483"/>
                    <a:pt x="9304" y="6483"/>
                  </a:cubicBezTo>
                  <a:cubicBezTo>
                    <a:pt x="9286" y="6483"/>
                    <a:pt x="9266" y="6500"/>
                    <a:pt x="9266" y="6527"/>
                  </a:cubicBezTo>
                  <a:cubicBezTo>
                    <a:pt x="9266" y="6527"/>
                    <a:pt x="9248" y="6546"/>
                    <a:pt x="9248" y="6546"/>
                  </a:cubicBezTo>
                  <a:cubicBezTo>
                    <a:pt x="9248" y="6509"/>
                    <a:pt x="9248" y="6454"/>
                    <a:pt x="9229" y="6417"/>
                  </a:cubicBezTo>
                  <a:lnTo>
                    <a:pt x="9229" y="6380"/>
                  </a:lnTo>
                  <a:cubicBezTo>
                    <a:pt x="9229" y="6362"/>
                    <a:pt x="9211" y="6325"/>
                    <a:pt x="9211" y="6288"/>
                  </a:cubicBezTo>
                  <a:cubicBezTo>
                    <a:pt x="9211" y="6141"/>
                    <a:pt x="9193" y="5957"/>
                    <a:pt x="9082" y="5884"/>
                  </a:cubicBezTo>
                  <a:cubicBezTo>
                    <a:pt x="9067" y="5876"/>
                    <a:pt x="9055" y="5872"/>
                    <a:pt x="9045" y="5872"/>
                  </a:cubicBezTo>
                  <a:cubicBezTo>
                    <a:pt x="9030" y="5872"/>
                    <a:pt x="9020" y="5881"/>
                    <a:pt x="9009" y="5902"/>
                  </a:cubicBezTo>
                  <a:cubicBezTo>
                    <a:pt x="8990" y="5921"/>
                    <a:pt x="8990" y="5957"/>
                    <a:pt x="9027" y="5976"/>
                  </a:cubicBezTo>
                  <a:cubicBezTo>
                    <a:pt x="9082" y="6012"/>
                    <a:pt x="9101" y="6178"/>
                    <a:pt x="9101" y="6288"/>
                  </a:cubicBezTo>
                  <a:cubicBezTo>
                    <a:pt x="9119" y="6325"/>
                    <a:pt x="9119" y="6380"/>
                    <a:pt x="9119" y="6399"/>
                  </a:cubicBezTo>
                  <a:lnTo>
                    <a:pt x="9119" y="6435"/>
                  </a:lnTo>
                  <a:cubicBezTo>
                    <a:pt x="9174" y="6693"/>
                    <a:pt x="9211" y="6968"/>
                    <a:pt x="9285" y="7226"/>
                  </a:cubicBezTo>
                  <a:cubicBezTo>
                    <a:pt x="9321" y="7465"/>
                    <a:pt x="9340" y="7704"/>
                    <a:pt x="9377" y="7924"/>
                  </a:cubicBezTo>
                  <a:cubicBezTo>
                    <a:pt x="9395" y="8053"/>
                    <a:pt x="9413" y="8182"/>
                    <a:pt x="9432" y="8310"/>
                  </a:cubicBezTo>
                  <a:lnTo>
                    <a:pt x="9450" y="8384"/>
                  </a:lnTo>
                  <a:cubicBezTo>
                    <a:pt x="9450" y="8421"/>
                    <a:pt x="9450" y="8458"/>
                    <a:pt x="9468" y="8494"/>
                  </a:cubicBezTo>
                  <a:cubicBezTo>
                    <a:pt x="9450" y="8494"/>
                    <a:pt x="9432" y="8476"/>
                    <a:pt x="9413" y="8476"/>
                  </a:cubicBezTo>
                  <a:cubicBezTo>
                    <a:pt x="9395" y="8476"/>
                    <a:pt x="9377" y="8458"/>
                    <a:pt x="9358" y="8458"/>
                  </a:cubicBezTo>
                  <a:cubicBezTo>
                    <a:pt x="9358" y="8402"/>
                    <a:pt x="9340" y="8329"/>
                    <a:pt x="9321" y="8255"/>
                  </a:cubicBezTo>
                  <a:cubicBezTo>
                    <a:pt x="9303" y="8145"/>
                    <a:pt x="9266" y="8016"/>
                    <a:pt x="9248" y="7906"/>
                  </a:cubicBezTo>
                  <a:cubicBezTo>
                    <a:pt x="9174" y="7649"/>
                    <a:pt x="9119" y="7373"/>
                    <a:pt x="9082" y="7079"/>
                  </a:cubicBezTo>
                  <a:cubicBezTo>
                    <a:pt x="9082" y="7079"/>
                    <a:pt x="9082" y="7060"/>
                    <a:pt x="9082" y="7024"/>
                  </a:cubicBezTo>
                  <a:cubicBezTo>
                    <a:pt x="9046" y="6785"/>
                    <a:pt x="9064" y="6711"/>
                    <a:pt x="9082" y="6693"/>
                  </a:cubicBezTo>
                  <a:cubicBezTo>
                    <a:pt x="9119" y="6693"/>
                    <a:pt x="9119" y="6656"/>
                    <a:pt x="9101" y="6619"/>
                  </a:cubicBezTo>
                  <a:cubicBezTo>
                    <a:pt x="9092" y="6610"/>
                    <a:pt x="9078" y="6605"/>
                    <a:pt x="9064" y="6605"/>
                  </a:cubicBezTo>
                  <a:cubicBezTo>
                    <a:pt x="9050" y="6605"/>
                    <a:pt x="9036" y="6610"/>
                    <a:pt x="9027" y="6619"/>
                  </a:cubicBezTo>
                  <a:cubicBezTo>
                    <a:pt x="8935" y="6674"/>
                    <a:pt x="8954" y="6858"/>
                    <a:pt x="8972" y="7042"/>
                  </a:cubicBezTo>
                  <a:cubicBezTo>
                    <a:pt x="8972" y="7060"/>
                    <a:pt x="8972" y="7079"/>
                    <a:pt x="8972" y="7097"/>
                  </a:cubicBezTo>
                  <a:cubicBezTo>
                    <a:pt x="9009" y="7391"/>
                    <a:pt x="9082" y="7667"/>
                    <a:pt x="9138" y="7943"/>
                  </a:cubicBezTo>
                  <a:cubicBezTo>
                    <a:pt x="9174" y="8053"/>
                    <a:pt x="9193" y="8163"/>
                    <a:pt x="9229" y="8274"/>
                  </a:cubicBezTo>
                  <a:cubicBezTo>
                    <a:pt x="9229" y="8329"/>
                    <a:pt x="9248" y="8384"/>
                    <a:pt x="9248" y="8439"/>
                  </a:cubicBezTo>
                  <a:cubicBezTo>
                    <a:pt x="8751" y="8347"/>
                    <a:pt x="8182" y="8458"/>
                    <a:pt x="7704" y="8310"/>
                  </a:cubicBezTo>
                  <a:cubicBezTo>
                    <a:pt x="7373" y="8200"/>
                    <a:pt x="7115" y="8072"/>
                    <a:pt x="6858" y="7924"/>
                  </a:cubicBezTo>
                  <a:cubicBezTo>
                    <a:pt x="6876" y="7833"/>
                    <a:pt x="6876" y="7759"/>
                    <a:pt x="6895" y="7685"/>
                  </a:cubicBezTo>
                  <a:cubicBezTo>
                    <a:pt x="6950" y="7373"/>
                    <a:pt x="7097" y="7097"/>
                    <a:pt x="7207" y="6803"/>
                  </a:cubicBezTo>
                  <a:cubicBezTo>
                    <a:pt x="7336" y="6435"/>
                    <a:pt x="7391" y="6068"/>
                    <a:pt x="7391" y="5682"/>
                  </a:cubicBezTo>
                  <a:cubicBezTo>
                    <a:pt x="7391" y="5314"/>
                    <a:pt x="7317" y="4928"/>
                    <a:pt x="7428" y="4560"/>
                  </a:cubicBezTo>
                  <a:cubicBezTo>
                    <a:pt x="7556" y="4137"/>
                    <a:pt x="7906" y="3825"/>
                    <a:pt x="8071" y="3420"/>
                  </a:cubicBezTo>
                  <a:cubicBezTo>
                    <a:pt x="8255" y="2942"/>
                    <a:pt x="8182" y="2354"/>
                    <a:pt x="7887" y="2005"/>
                  </a:cubicBezTo>
                  <a:lnTo>
                    <a:pt x="7887" y="2005"/>
                  </a:lnTo>
                  <a:cubicBezTo>
                    <a:pt x="8053" y="2354"/>
                    <a:pt x="8053" y="2832"/>
                    <a:pt x="7887" y="3218"/>
                  </a:cubicBezTo>
                  <a:cubicBezTo>
                    <a:pt x="7667" y="3696"/>
                    <a:pt x="7207" y="4009"/>
                    <a:pt x="7042" y="4523"/>
                  </a:cubicBezTo>
                  <a:cubicBezTo>
                    <a:pt x="6968" y="4744"/>
                    <a:pt x="6950" y="4983"/>
                    <a:pt x="6968" y="5204"/>
                  </a:cubicBezTo>
                  <a:cubicBezTo>
                    <a:pt x="6987" y="5553"/>
                    <a:pt x="7042" y="5884"/>
                    <a:pt x="6987" y="6233"/>
                  </a:cubicBezTo>
                  <a:cubicBezTo>
                    <a:pt x="6950" y="6509"/>
                    <a:pt x="6821" y="6766"/>
                    <a:pt x="6711" y="7042"/>
                  </a:cubicBezTo>
                  <a:cubicBezTo>
                    <a:pt x="6637" y="7263"/>
                    <a:pt x="6564" y="7483"/>
                    <a:pt x="6509" y="7704"/>
                  </a:cubicBezTo>
                  <a:cubicBezTo>
                    <a:pt x="6435" y="7667"/>
                    <a:pt x="6343" y="7612"/>
                    <a:pt x="6251" y="7557"/>
                  </a:cubicBezTo>
                  <a:cubicBezTo>
                    <a:pt x="6141" y="7520"/>
                    <a:pt x="6049" y="7465"/>
                    <a:pt x="5939" y="7410"/>
                  </a:cubicBezTo>
                  <a:cubicBezTo>
                    <a:pt x="5939" y="7318"/>
                    <a:pt x="5920" y="7207"/>
                    <a:pt x="5920" y="7097"/>
                  </a:cubicBezTo>
                  <a:cubicBezTo>
                    <a:pt x="5975" y="6858"/>
                    <a:pt x="6031" y="6619"/>
                    <a:pt x="6104" y="6380"/>
                  </a:cubicBezTo>
                  <a:cubicBezTo>
                    <a:pt x="6361" y="5534"/>
                    <a:pt x="6656" y="4670"/>
                    <a:pt x="6656" y="3788"/>
                  </a:cubicBezTo>
                  <a:cubicBezTo>
                    <a:pt x="6656" y="3475"/>
                    <a:pt x="6619" y="3144"/>
                    <a:pt x="6600" y="2832"/>
                  </a:cubicBezTo>
                  <a:cubicBezTo>
                    <a:pt x="6582" y="2336"/>
                    <a:pt x="6582" y="1839"/>
                    <a:pt x="6619" y="1343"/>
                  </a:cubicBezTo>
                  <a:lnTo>
                    <a:pt x="6619" y="1343"/>
                  </a:lnTo>
                  <a:cubicBezTo>
                    <a:pt x="6564" y="1637"/>
                    <a:pt x="6490" y="1931"/>
                    <a:pt x="6398" y="2207"/>
                  </a:cubicBezTo>
                  <a:cubicBezTo>
                    <a:pt x="6380" y="2060"/>
                    <a:pt x="6361" y="1894"/>
                    <a:pt x="6325" y="1747"/>
                  </a:cubicBezTo>
                  <a:lnTo>
                    <a:pt x="6325" y="1747"/>
                  </a:lnTo>
                  <a:cubicBezTo>
                    <a:pt x="6361" y="2041"/>
                    <a:pt x="6325" y="2354"/>
                    <a:pt x="6251" y="2648"/>
                  </a:cubicBezTo>
                  <a:cubicBezTo>
                    <a:pt x="6233" y="2703"/>
                    <a:pt x="6214" y="2758"/>
                    <a:pt x="6196" y="2832"/>
                  </a:cubicBezTo>
                  <a:cubicBezTo>
                    <a:pt x="6196" y="2832"/>
                    <a:pt x="6196" y="2850"/>
                    <a:pt x="6196" y="2850"/>
                  </a:cubicBezTo>
                  <a:cubicBezTo>
                    <a:pt x="6178" y="2905"/>
                    <a:pt x="6159" y="2961"/>
                    <a:pt x="6141" y="2997"/>
                  </a:cubicBezTo>
                  <a:cubicBezTo>
                    <a:pt x="5994" y="3402"/>
                    <a:pt x="5792" y="3770"/>
                    <a:pt x="5571" y="4137"/>
                  </a:cubicBezTo>
                  <a:cubicBezTo>
                    <a:pt x="5442" y="4358"/>
                    <a:pt x="5295" y="4597"/>
                    <a:pt x="5185" y="4854"/>
                  </a:cubicBezTo>
                  <a:cubicBezTo>
                    <a:pt x="5093" y="5112"/>
                    <a:pt x="5019" y="5387"/>
                    <a:pt x="5075" y="5645"/>
                  </a:cubicBezTo>
                  <a:cubicBezTo>
                    <a:pt x="5130" y="5902"/>
                    <a:pt x="5258" y="6104"/>
                    <a:pt x="5350" y="6325"/>
                  </a:cubicBezTo>
                  <a:cubicBezTo>
                    <a:pt x="5387" y="6435"/>
                    <a:pt x="5424" y="6527"/>
                    <a:pt x="5442" y="6638"/>
                  </a:cubicBezTo>
                  <a:cubicBezTo>
                    <a:pt x="5350" y="6821"/>
                    <a:pt x="5258" y="6987"/>
                    <a:pt x="5185" y="7171"/>
                  </a:cubicBezTo>
                  <a:cubicBezTo>
                    <a:pt x="5001" y="7134"/>
                    <a:pt x="4817" y="7097"/>
                    <a:pt x="4633" y="7060"/>
                  </a:cubicBezTo>
                  <a:cubicBezTo>
                    <a:pt x="4633" y="7005"/>
                    <a:pt x="4652" y="6932"/>
                    <a:pt x="4670" y="6877"/>
                  </a:cubicBezTo>
                  <a:cubicBezTo>
                    <a:pt x="4799" y="6270"/>
                    <a:pt x="4725" y="5626"/>
                    <a:pt x="4854" y="5038"/>
                  </a:cubicBezTo>
                  <a:cubicBezTo>
                    <a:pt x="4983" y="4854"/>
                    <a:pt x="5111" y="4689"/>
                    <a:pt x="5185" y="4487"/>
                  </a:cubicBezTo>
                  <a:cubicBezTo>
                    <a:pt x="5240" y="4358"/>
                    <a:pt x="5258" y="4211"/>
                    <a:pt x="5258" y="4064"/>
                  </a:cubicBezTo>
                  <a:cubicBezTo>
                    <a:pt x="5369" y="3861"/>
                    <a:pt x="5497" y="3641"/>
                    <a:pt x="5589" y="3402"/>
                  </a:cubicBezTo>
                  <a:cubicBezTo>
                    <a:pt x="5718" y="3126"/>
                    <a:pt x="5810" y="2814"/>
                    <a:pt x="5865" y="2501"/>
                  </a:cubicBezTo>
                  <a:cubicBezTo>
                    <a:pt x="5902" y="2262"/>
                    <a:pt x="5920" y="2005"/>
                    <a:pt x="5847" y="1802"/>
                  </a:cubicBezTo>
                  <a:cubicBezTo>
                    <a:pt x="5773" y="1619"/>
                    <a:pt x="5663" y="1472"/>
                    <a:pt x="5608" y="1269"/>
                  </a:cubicBezTo>
                  <a:cubicBezTo>
                    <a:pt x="5534" y="1361"/>
                    <a:pt x="5571" y="1563"/>
                    <a:pt x="5571" y="1692"/>
                  </a:cubicBezTo>
                  <a:cubicBezTo>
                    <a:pt x="5571" y="1876"/>
                    <a:pt x="5553" y="2078"/>
                    <a:pt x="5497" y="2262"/>
                  </a:cubicBezTo>
                  <a:cubicBezTo>
                    <a:pt x="5442" y="2501"/>
                    <a:pt x="5332" y="2703"/>
                    <a:pt x="5222" y="2905"/>
                  </a:cubicBezTo>
                  <a:cubicBezTo>
                    <a:pt x="5222" y="2887"/>
                    <a:pt x="5222" y="2869"/>
                    <a:pt x="5222" y="2850"/>
                  </a:cubicBezTo>
                  <a:cubicBezTo>
                    <a:pt x="5222" y="2611"/>
                    <a:pt x="5148" y="2372"/>
                    <a:pt x="5038" y="2152"/>
                  </a:cubicBezTo>
                  <a:cubicBezTo>
                    <a:pt x="5056" y="1876"/>
                    <a:pt x="5130" y="1582"/>
                    <a:pt x="5240" y="1306"/>
                  </a:cubicBezTo>
                  <a:lnTo>
                    <a:pt x="5240" y="1306"/>
                  </a:lnTo>
                  <a:cubicBezTo>
                    <a:pt x="4983" y="1527"/>
                    <a:pt x="4707" y="1784"/>
                    <a:pt x="4615" y="2133"/>
                  </a:cubicBezTo>
                  <a:cubicBezTo>
                    <a:pt x="4597" y="2207"/>
                    <a:pt x="4578" y="2280"/>
                    <a:pt x="4578" y="2372"/>
                  </a:cubicBezTo>
                  <a:cubicBezTo>
                    <a:pt x="4578" y="2593"/>
                    <a:pt x="4633" y="2814"/>
                    <a:pt x="4652" y="3016"/>
                  </a:cubicBezTo>
                  <a:cubicBezTo>
                    <a:pt x="4670" y="3163"/>
                    <a:pt x="4689" y="3310"/>
                    <a:pt x="4689" y="3457"/>
                  </a:cubicBezTo>
                  <a:cubicBezTo>
                    <a:pt x="4578" y="3586"/>
                    <a:pt x="4450" y="3714"/>
                    <a:pt x="4321" y="3843"/>
                  </a:cubicBezTo>
                  <a:cubicBezTo>
                    <a:pt x="4155" y="4009"/>
                    <a:pt x="3990" y="4229"/>
                    <a:pt x="3935" y="4487"/>
                  </a:cubicBezTo>
                  <a:cubicBezTo>
                    <a:pt x="3861" y="4799"/>
                    <a:pt x="3972" y="5112"/>
                    <a:pt x="4063" y="5406"/>
                  </a:cubicBezTo>
                  <a:cubicBezTo>
                    <a:pt x="3990" y="5498"/>
                    <a:pt x="3935" y="5608"/>
                    <a:pt x="3880" y="5718"/>
                  </a:cubicBezTo>
                  <a:cubicBezTo>
                    <a:pt x="3714" y="6104"/>
                    <a:pt x="3733" y="6527"/>
                    <a:pt x="3751" y="6950"/>
                  </a:cubicBezTo>
                  <a:cubicBezTo>
                    <a:pt x="3677" y="6950"/>
                    <a:pt x="3604" y="6932"/>
                    <a:pt x="3530" y="6932"/>
                  </a:cubicBezTo>
                  <a:cubicBezTo>
                    <a:pt x="3585" y="6233"/>
                    <a:pt x="3475" y="5516"/>
                    <a:pt x="3677" y="4836"/>
                  </a:cubicBezTo>
                  <a:cubicBezTo>
                    <a:pt x="3806" y="4413"/>
                    <a:pt x="4063" y="4064"/>
                    <a:pt x="4211" y="3641"/>
                  </a:cubicBezTo>
                  <a:cubicBezTo>
                    <a:pt x="4450" y="3053"/>
                    <a:pt x="4450" y="2391"/>
                    <a:pt x="4450" y="1747"/>
                  </a:cubicBezTo>
                  <a:lnTo>
                    <a:pt x="4450" y="1747"/>
                  </a:lnTo>
                  <a:cubicBezTo>
                    <a:pt x="4376" y="2078"/>
                    <a:pt x="4284" y="2409"/>
                    <a:pt x="4211" y="2740"/>
                  </a:cubicBezTo>
                  <a:cubicBezTo>
                    <a:pt x="4155" y="2961"/>
                    <a:pt x="4100" y="3200"/>
                    <a:pt x="4008" y="3402"/>
                  </a:cubicBezTo>
                  <a:cubicBezTo>
                    <a:pt x="3880" y="3659"/>
                    <a:pt x="3714" y="3898"/>
                    <a:pt x="3567" y="4119"/>
                  </a:cubicBezTo>
                  <a:cubicBezTo>
                    <a:pt x="3585" y="4027"/>
                    <a:pt x="3604" y="3935"/>
                    <a:pt x="3604" y="3843"/>
                  </a:cubicBezTo>
                  <a:cubicBezTo>
                    <a:pt x="3641" y="3678"/>
                    <a:pt x="3733" y="2850"/>
                    <a:pt x="3604" y="2832"/>
                  </a:cubicBezTo>
                  <a:cubicBezTo>
                    <a:pt x="3567" y="3034"/>
                    <a:pt x="3512" y="3218"/>
                    <a:pt x="3457" y="3402"/>
                  </a:cubicBezTo>
                  <a:cubicBezTo>
                    <a:pt x="3420" y="3200"/>
                    <a:pt x="3365" y="2979"/>
                    <a:pt x="3273" y="2814"/>
                  </a:cubicBezTo>
                  <a:lnTo>
                    <a:pt x="3273" y="2814"/>
                  </a:lnTo>
                  <a:cubicBezTo>
                    <a:pt x="3310" y="3163"/>
                    <a:pt x="3291" y="3512"/>
                    <a:pt x="3255" y="3861"/>
                  </a:cubicBezTo>
                  <a:cubicBezTo>
                    <a:pt x="3218" y="3935"/>
                    <a:pt x="3181" y="3990"/>
                    <a:pt x="3144" y="4064"/>
                  </a:cubicBezTo>
                  <a:cubicBezTo>
                    <a:pt x="3052" y="4192"/>
                    <a:pt x="2960" y="4321"/>
                    <a:pt x="2868" y="4431"/>
                  </a:cubicBezTo>
                  <a:cubicBezTo>
                    <a:pt x="2905" y="4376"/>
                    <a:pt x="2924" y="4321"/>
                    <a:pt x="2942" y="4266"/>
                  </a:cubicBezTo>
                  <a:cubicBezTo>
                    <a:pt x="3107" y="3733"/>
                    <a:pt x="3107" y="3144"/>
                    <a:pt x="2960" y="2611"/>
                  </a:cubicBezTo>
                  <a:cubicBezTo>
                    <a:pt x="2887" y="2391"/>
                    <a:pt x="2795" y="2170"/>
                    <a:pt x="2758" y="1949"/>
                  </a:cubicBezTo>
                  <a:cubicBezTo>
                    <a:pt x="2611" y="1306"/>
                    <a:pt x="2813" y="626"/>
                    <a:pt x="2997" y="1"/>
                  </a:cubicBezTo>
                  <a:close/>
                </a:path>
              </a:pathLst>
            </a:custGeom>
            <a:solidFill>
              <a:srgbClr val="0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29"/>
            <p:cNvSpPr/>
            <p:nvPr/>
          </p:nvSpPr>
          <p:spPr>
            <a:xfrm flipH="1" rot="-1889844">
              <a:off x="4871448" y="3300958"/>
              <a:ext cx="4579769" cy="3427324"/>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9"/>
            <p:cNvSpPr/>
            <p:nvPr/>
          </p:nvSpPr>
          <p:spPr>
            <a:xfrm>
              <a:off x="8035401" y="1160565"/>
              <a:ext cx="1792857" cy="2546715"/>
            </a:xfrm>
            <a:custGeom>
              <a:rect b="b" l="l" r="r" t="t"/>
              <a:pathLst>
                <a:path extrusionOk="0" h="24470" w="17227">
                  <a:moveTo>
                    <a:pt x="7336" y="3016"/>
                  </a:moveTo>
                  <a:lnTo>
                    <a:pt x="7318" y="3053"/>
                  </a:lnTo>
                  <a:cubicBezTo>
                    <a:pt x="7336" y="3034"/>
                    <a:pt x="7336" y="3034"/>
                    <a:pt x="7336" y="3016"/>
                  </a:cubicBezTo>
                  <a:close/>
                  <a:moveTo>
                    <a:pt x="9156" y="8476"/>
                  </a:moveTo>
                  <a:lnTo>
                    <a:pt x="9156" y="8476"/>
                  </a:lnTo>
                  <a:cubicBezTo>
                    <a:pt x="9193" y="8494"/>
                    <a:pt x="9230" y="8494"/>
                    <a:pt x="9248" y="8494"/>
                  </a:cubicBezTo>
                  <a:lnTo>
                    <a:pt x="9432" y="8494"/>
                  </a:lnTo>
                  <a:cubicBezTo>
                    <a:pt x="9708" y="8531"/>
                    <a:pt x="9891" y="8550"/>
                    <a:pt x="10002" y="8586"/>
                  </a:cubicBezTo>
                  <a:cubicBezTo>
                    <a:pt x="10002" y="8697"/>
                    <a:pt x="10002" y="8789"/>
                    <a:pt x="10020" y="8844"/>
                  </a:cubicBezTo>
                  <a:cubicBezTo>
                    <a:pt x="10038" y="8972"/>
                    <a:pt x="10038" y="9322"/>
                    <a:pt x="10296" y="9800"/>
                  </a:cubicBezTo>
                  <a:cubicBezTo>
                    <a:pt x="10204" y="9745"/>
                    <a:pt x="10112" y="9689"/>
                    <a:pt x="9965" y="9653"/>
                  </a:cubicBezTo>
                  <a:lnTo>
                    <a:pt x="9947" y="9653"/>
                  </a:lnTo>
                  <a:cubicBezTo>
                    <a:pt x="9799" y="9598"/>
                    <a:pt x="9616" y="9561"/>
                    <a:pt x="9432" y="9524"/>
                  </a:cubicBezTo>
                  <a:cubicBezTo>
                    <a:pt x="9432" y="9506"/>
                    <a:pt x="9413" y="9506"/>
                    <a:pt x="9395" y="9506"/>
                  </a:cubicBezTo>
                  <a:cubicBezTo>
                    <a:pt x="9377" y="9487"/>
                    <a:pt x="9285" y="9340"/>
                    <a:pt x="9193" y="9138"/>
                  </a:cubicBezTo>
                  <a:cubicBezTo>
                    <a:pt x="9174" y="9028"/>
                    <a:pt x="9156" y="8881"/>
                    <a:pt x="9156" y="8733"/>
                  </a:cubicBezTo>
                  <a:cubicBezTo>
                    <a:pt x="9174" y="8660"/>
                    <a:pt x="9174" y="8568"/>
                    <a:pt x="9156" y="8476"/>
                  </a:cubicBezTo>
                  <a:close/>
                  <a:moveTo>
                    <a:pt x="9836" y="10333"/>
                  </a:moveTo>
                  <a:cubicBezTo>
                    <a:pt x="9358" y="10480"/>
                    <a:pt x="8899" y="10756"/>
                    <a:pt x="8843" y="10793"/>
                  </a:cubicBezTo>
                  <a:cubicBezTo>
                    <a:pt x="8843" y="10793"/>
                    <a:pt x="8862" y="10793"/>
                    <a:pt x="8880" y="10774"/>
                  </a:cubicBezTo>
                  <a:lnTo>
                    <a:pt x="8880" y="10774"/>
                  </a:lnTo>
                  <a:cubicBezTo>
                    <a:pt x="8880" y="10793"/>
                    <a:pt x="8862" y="10793"/>
                    <a:pt x="8843" y="10811"/>
                  </a:cubicBezTo>
                  <a:cubicBezTo>
                    <a:pt x="8641" y="10921"/>
                    <a:pt x="8513" y="11013"/>
                    <a:pt x="8513" y="11013"/>
                  </a:cubicBezTo>
                  <a:cubicBezTo>
                    <a:pt x="8513" y="11013"/>
                    <a:pt x="8623" y="11068"/>
                    <a:pt x="8770" y="11160"/>
                  </a:cubicBezTo>
                  <a:cubicBezTo>
                    <a:pt x="8899" y="11270"/>
                    <a:pt x="9156" y="11399"/>
                    <a:pt x="9413" y="11509"/>
                  </a:cubicBezTo>
                  <a:cubicBezTo>
                    <a:pt x="9579" y="11840"/>
                    <a:pt x="9763" y="12300"/>
                    <a:pt x="9910" y="12796"/>
                  </a:cubicBezTo>
                  <a:cubicBezTo>
                    <a:pt x="9579" y="12539"/>
                    <a:pt x="9119" y="12318"/>
                    <a:pt x="8513" y="12171"/>
                  </a:cubicBezTo>
                  <a:cubicBezTo>
                    <a:pt x="8439" y="11491"/>
                    <a:pt x="8274" y="10921"/>
                    <a:pt x="8108" y="10443"/>
                  </a:cubicBezTo>
                  <a:lnTo>
                    <a:pt x="8108" y="10443"/>
                  </a:lnTo>
                  <a:cubicBezTo>
                    <a:pt x="8247" y="10491"/>
                    <a:pt x="8375" y="10510"/>
                    <a:pt x="8507" y="10510"/>
                  </a:cubicBezTo>
                  <a:cubicBezTo>
                    <a:pt x="8777" y="10510"/>
                    <a:pt x="9060" y="10431"/>
                    <a:pt x="9469" y="10370"/>
                  </a:cubicBezTo>
                  <a:cubicBezTo>
                    <a:pt x="9597" y="10351"/>
                    <a:pt x="9726" y="10333"/>
                    <a:pt x="9836" y="10333"/>
                  </a:cubicBezTo>
                  <a:close/>
                  <a:moveTo>
                    <a:pt x="10296" y="11804"/>
                  </a:moveTo>
                  <a:lnTo>
                    <a:pt x="10296" y="11804"/>
                  </a:lnTo>
                  <a:cubicBezTo>
                    <a:pt x="10392" y="11814"/>
                    <a:pt x="10510" y="11817"/>
                    <a:pt x="10638" y="11817"/>
                  </a:cubicBezTo>
                  <a:cubicBezTo>
                    <a:pt x="10846" y="11817"/>
                    <a:pt x="11081" y="11809"/>
                    <a:pt x="11299" y="11809"/>
                  </a:cubicBezTo>
                  <a:cubicBezTo>
                    <a:pt x="11434" y="11809"/>
                    <a:pt x="11563" y="11812"/>
                    <a:pt x="11675" y="11822"/>
                  </a:cubicBezTo>
                  <a:cubicBezTo>
                    <a:pt x="11877" y="11840"/>
                    <a:pt x="12061" y="11932"/>
                    <a:pt x="12189" y="12024"/>
                  </a:cubicBezTo>
                  <a:cubicBezTo>
                    <a:pt x="12520" y="12465"/>
                    <a:pt x="12631" y="12870"/>
                    <a:pt x="12649" y="13035"/>
                  </a:cubicBezTo>
                  <a:cubicBezTo>
                    <a:pt x="11947" y="12367"/>
                    <a:pt x="10972" y="12336"/>
                    <a:pt x="10800" y="12336"/>
                  </a:cubicBezTo>
                  <a:cubicBezTo>
                    <a:pt x="10783" y="12336"/>
                    <a:pt x="10774" y="12337"/>
                    <a:pt x="10774" y="12337"/>
                  </a:cubicBezTo>
                  <a:cubicBezTo>
                    <a:pt x="10774" y="12337"/>
                    <a:pt x="10774" y="12374"/>
                    <a:pt x="10811" y="12465"/>
                  </a:cubicBezTo>
                  <a:cubicBezTo>
                    <a:pt x="10664" y="12226"/>
                    <a:pt x="10480" y="12006"/>
                    <a:pt x="10296" y="11804"/>
                  </a:cubicBezTo>
                  <a:close/>
                  <a:moveTo>
                    <a:pt x="9542" y="14341"/>
                  </a:moveTo>
                  <a:lnTo>
                    <a:pt x="9542" y="14341"/>
                  </a:lnTo>
                  <a:cubicBezTo>
                    <a:pt x="9560" y="14341"/>
                    <a:pt x="9579" y="14359"/>
                    <a:pt x="9597" y="14359"/>
                  </a:cubicBezTo>
                  <a:lnTo>
                    <a:pt x="9560" y="14359"/>
                  </a:lnTo>
                  <a:cubicBezTo>
                    <a:pt x="9560" y="14359"/>
                    <a:pt x="9560" y="14341"/>
                    <a:pt x="9542" y="14341"/>
                  </a:cubicBezTo>
                  <a:close/>
                  <a:moveTo>
                    <a:pt x="13127" y="15113"/>
                  </a:moveTo>
                  <a:cubicBezTo>
                    <a:pt x="13127" y="15127"/>
                    <a:pt x="13127" y="15153"/>
                    <a:pt x="13136" y="15173"/>
                  </a:cubicBezTo>
                  <a:lnTo>
                    <a:pt x="13136" y="15173"/>
                  </a:lnTo>
                  <a:cubicBezTo>
                    <a:pt x="13133" y="15149"/>
                    <a:pt x="13130" y="15128"/>
                    <a:pt x="13127" y="15113"/>
                  </a:cubicBezTo>
                  <a:close/>
                  <a:moveTo>
                    <a:pt x="10939" y="12723"/>
                  </a:moveTo>
                  <a:lnTo>
                    <a:pt x="10939" y="12723"/>
                  </a:lnTo>
                  <a:cubicBezTo>
                    <a:pt x="10994" y="12815"/>
                    <a:pt x="11050" y="12925"/>
                    <a:pt x="11142" y="13035"/>
                  </a:cubicBezTo>
                  <a:cubicBezTo>
                    <a:pt x="11325" y="13293"/>
                    <a:pt x="11601" y="13477"/>
                    <a:pt x="11895" y="13642"/>
                  </a:cubicBezTo>
                  <a:cubicBezTo>
                    <a:pt x="11969" y="13918"/>
                    <a:pt x="12024" y="14230"/>
                    <a:pt x="12024" y="14506"/>
                  </a:cubicBezTo>
                  <a:cubicBezTo>
                    <a:pt x="12006" y="14727"/>
                    <a:pt x="12061" y="15003"/>
                    <a:pt x="12134" y="15278"/>
                  </a:cubicBezTo>
                  <a:cubicBezTo>
                    <a:pt x="12024" y="15242"/>
                    <a:pt x="11914" y="15205"/>
                    <a:pt x="11785" y="15168"/>
                  </a:cubicBezTo>
                  <a:cubicBezTo>
                    <a:pt x="11417" y="14616"/>
                    <a:pt x="11123" y="13899"/>
                    <a:pt x="11031" y="13109"/>
                  </a:cubicBezTo>
                  <a:cubicBezTo>
                    <a:pt x="11013" y="12980"/>
                    <a:pt x="10976" y="12852"/>
                    <a:pt x="10939" y="12723"/>
                  </a:cubicBezTo>
                  <a:close/>
                  <a:moveTo>
                    <a:pt x="11711" y="9542"/>
                  </a:moveTo>
                  <a:lnTo>
                    <a:pt x="11711" y="9542"/>
                  </a:lnTo>
                  <a:cubicBezTo>
                    <a:pt x="11914" y="9708"/>
                    <a:pt x="12061" y="9855"/>
                    <a:pt x="12134" y="9965"/>
                  </a:cubicBezTo>
                  <a:cubicBezTo>
                    <a:pt x="12410" y="10406"/>
                    <a:pt x="12539" y="10609"/>
                    <a:pt x="12612" y="10719"/>
                  </a:cubicBezTo>
                  <a:cubicBezTo>
                    <a:pt x="12686" y="10958"/>
                    <a:pt x="12833" y="11270"/>
                    <a:pt x="13109" y="11583"/>
                  </a:cubicBezTo>
                  <a:cubicBezTo>
                    <a:pt x="13495" y="12006"/>
                    <a:pt x="13807" y="12226"/>
                    <a:pt x="13954" y="12337"/>
                  </a:cubicBezTo>
                  <a:cubicBezTo>
                    <a:pt x="14138" y="12502"/>
                    <a:pt x="14304" y="12686"/>
                    <a:pt x="14451" y="12888"/>
                  </a:cubicBezTo>
                  <a:cubicBezTo>
                    <a:pt x="14487" y="12943"/>
                    <a:pt x="14524" y="12999"/>
                    <a:pt x="14561" y="13072"/>
                  </a:cubicBezTo>
                  <a:cubicBezTo>
                    <a:pt x="14671" y="13274"/>
                    <a:pt x="14965" y="13899"/>
                    <a:pt x="15149" y="14341"/>
                  </a:cubicBezTo>
                  <a:cubicBezTo>
                    <a:pt x="15131" y="14359"/>
                    <a:pt x="15131" y="14359"/>
                    <a:pt x="15131" y="14359"/>
                  </a:cubicBezTo>
                  <a:cubicBezTo>
                    <a:pt x="14800" y="14727"/>
                    <a:pt x="14267" y="15131"/>
                    <a:pt x="13899" y="15811"/>
                  </a:cubicBezTo>
                  <a:cubicBezTo>
                    <a:pt x="13899" y="15775"/>
                    <a:pt x="13899" y="15738"/>
                    <a:pt x="13899" y="15720"/>
                  </a:cubicBezTo>
                  <a:cubicBezTo>
                    <a:pt x="13899" y="15572"/>
                    <a:pt x="13918" y="15444"/>
                    <a:pt x="13918" y="15315"/>
                  </a:cubicBezTo>
                  <a:cubicBezTo>
                    <a:pt x="14009" y="14800"/>
                    <a:pt x="14304" y="14212"/>
                    <a:pt x="14248" y="13660"/>
                  </a:cubicBezTo>
                  <a:cubicBezTo>
                    <a:pt x="14193" y="13109"/>
                    <a:pt x="14046" y="12888"/>
                    <a:pt x="14046" y="12888"/>
                  </a:cubicBezTo>
                  <a:cubicBezTo>
                    <a:pt x="14046" y="12888"/>
                    <a:pt x="13568" y="13311"/>
                    <a:pt x="13292" y="13973"/>
                  </a:cubicBezTo>
                  <a:cubicBezTo>
                    <a:pt x="13177" y="13693"/>
                    <a:pt x="13033" y="13473"/>
                    <a:pt x="12964" y="13377"/>
                  </a:cubicBezTo>
                  <a:lnTo>
                    <a:pt x="12964" y="13377"/>
                  </a:lnTo>
                  <a:cubicBezTo>
                    <a:pt x="12973" y="13393"/>
                    <a:pt x="12980" y="13410"/>
                    <a:pt x="12980" y="13421"/>
                  </a:cubicBezTo>
                  <a:cubicBezTo>
                    <a:pt x="12955" y="13384"/>
                    <a:pt x="12930" y="13346"/>
                    <a:pt x="12905" y="13308"/>
                  </a:cubicBezTo>
                  <a:lnTo>
                    <a:pt x="12905" y="13308"/>
                  </a:lnTo>
                  <a:cubicBezTo>
                    <a:pt x="12911" y="13316"/>
                    <a:pt x="12918" y="13323"/>
                    <a:pt x="12925" y="13330"/>
                  </a:cubicBezTo>
                  <a:cubicBezTo>
                    <a:pt x="12931" y="13336"/>
                    <a:pt x="12937" y="13342"/>
                    <a:pt x="12943" y="13348"/>
                  </a:cubicBezTo>
                  <a:lnTo>
                    <a:pt x="12943" y="13348"/>
                  </a:lnTo>
                  <a:cubicBezTo>
                    <a:pt x="12949" y="13356"/>
                    <a:pt x="12956" y="13365"/>
                    <a:pt x="12964" y="13377"/>
                  </a:cubicBezTo>
                  <a:lnTo>
                    <a:pt x="12964" y="13377"/>
                  </a:lnTo>
                  <a:cubicBezTo>
                    <a:pt x="12958" y="13366"/>
                    <a:pt x="12951" y="13355"/>
                    <a:pt x="12943" y="13348"/>
                  </a:cubicBezTo>
                  <a:lnTo>
                    <a:pt x="12943" y="13348"/>
                  </a:lnTo>
                  <a:cubicBezTo>
                    <a:pt x="12988" y="13393"/>
                    <a:pt x="13017" y="13421"/>
                    <a:pt x="13017" y="13421"/>
                  </a:cubicBezTo>
                  <a:cubicBezTo>
                    <a:pt x="12888" y="12337"/>
                    <a:pt x="11601" y="10921"/>
                    <a:pt x="11601" y="10921"/>
                  </a:cubicBezTo>
                  <a:cubicBezTo>
                    <a:pt x="11620" y="10866"/>
                    <a:pt x="11638" y="10756"/>
                    <a:pt x="11656" y="10609"/>
                  </a:cubicBezTo>
                  <a:cubicBezTo>
                    <a:pt x="11711" y="10241"/>
                    <a:pt x="11730" y="9837"/>
                    <a:pt x="11711" y="9542"/>
                  </a:cubicBezTo>
                  <a:close/>
                  <a:moveTo>
                    <a:pt x="12428" y="13991"/>
                  </a:moveTo>
                  <a:lnTo>
                    <a:pt x="12428" y="13991"/>
                  </a:lnTo>
                  <a:cubicBezTo>
                    <a:pt x="12447" y="14010"/>
                    <a:pt x="12465" y="14028"/>
                    <a:pt x="12502" y="14047"/>
                  </a:cubicBezTo>
                  <a:cubicBezTo>
                    <a:pt x="12594" y="14138"/>
                    <a:pt x="12686" y="14230"/>
                    <a:pt x="12778" y="14322"/>
                  </a:cubicBezTo>
                  <a:cubicBezTo>
                    <a:pt x="12906" y="14451"/>
                    <a:pt x="13017" y="14598"/>
                    <a:pt x="13127" y="14727"/>
                  </a:cubicBezTo>
                  <a:cubicBezTo>
                    <a:pt x="13109" y="14819"/>
                    <a:pt x="13109" y="14911"/>
                    <a:pt x="13127" y="15003"/>
                  </a:cubicBezTo>
                  <a:cubicBezTo>
                    <a:pt x="13127" y="15058"/>
                    <a:pt x="13127" y="15131"/>
                    <a:pt x="13145" y="15186"/>
                  </a:cubicBezTo>
                  <a:cubicBezTo>
                    <a:pt x="13142" y="15183"/>
                    <a:pt x="13139" y="15178"/>
                    <a:pt x="13136" y="15173"/>
                  </a:cubicBezTo>
                  <a:lnTo>
                    <a:pt x="13136" y="15173"/>
                  </a:lnTo>
                  <a:cubicBezTo>
                    <a:pt x="13158" y="15322"/>
                    <a:pt x="13205" y="15627"/>
                    <a:pt x="13348" y="15959"/>
                  </a:cubicBezTo>
                  <a:cubicBezTo>
                    <a:pt x="13311" y="15940"/>
                    <a:pt x="13274" y="15903"/>
                    <a:pt x="13237" y="15885"/>
                  </a:cubicBezTo>
                  <a:cubicBezTo>
                    <a:pt x="12851" y="15333"/>
                    <a:pt x="12557" y="14892"/>
                    <a:pt x="12576" y="14561"/>
                  </a:cubicBezTo>
                  <a:cubicBezTo>
                    <a:pt x="12594" y="14396"/>
                    <a:pt x="12520" y="14194"/>
                    <a:pt x="12428" y="13991"/>
                  </a:cubicBezTo>
                  <a:close/>
                  <a:moveTo>
                    <a:pt x="11252" y="15811"/>
                  </a:moveTo>
                  <a:cubicBezTo>
                    <a:pt x="11252" y="15940"/>
                    <a:pt x="11252" y="16087"/>
                    <a:pt x="11252" y="16234"/>
                  </a:cubicBezTo>
                  <a:cubicBezTo>
                    <a:pt x="11142" y="16106"/>
                    <a:pt x="11031" y="15995"/>
                    <a:pt x="10921" y="15885"/>
                  </a:cubicBezTo>
                  <a:cubicBezTo>
                    <a:pt x="10939" y="15867"/>
                    <a:pt x="10976" y="15867"/>
                    <a:pt x="11013" y="15848"/>
                  </a:cubicBezTo>
                  <a:cubicBezTo>
                    <a:pt x="11068" y="15848"/>
                    <a:pt x="11105" y="15830"/>
                    <a:pt x="11160" y="15830"/>
                  </a:cubicBezTo>
                  <a:cubicBezTo>
                    <a:pt x="11197" y="15811"/>
                    <a:pt x="11233" y="15811"/>
                    <a:pt x="11252" y="15811"/>
                  </a:cubicBezTo>
                  <a:close/>
                  <a:moveTo>
                    <a:pt x="5295" y="15242"/>
                  </a:moveTo>
                  <a:lnTo>
                    <a:pt x="5295" y="15242"/>
                  </a:lnTo>
                  <a:cubicBezTo>
                    <a:pt x="5589" y="15278"/>
                    <a:pt x="5902" y="15333"/>
                    <a:pt x="6270" y="15444"/>
                  </a:cubicBezTo>
                  <a:cubicBezTo>
                    <a:pt x="6601" y="15903"/>
                    <a:pt x="6821" y="16308"/>
                    <a:pt x="7189" y="16584"/>
                  </a:cubicBezTo>
                  <a:cubicBezTo>
                    <a:pt x="7299" y="16657"/>
                    <a:pt x="7409" y="16731"/>
                    <a:pt x="7520" y="16804"/>
                  </a:cubicBezTo>
                  <a:cubicBezTo>
                    <a:pt x="7428" y="16804"/>
                    <a:pt x="7318" y="16804"/>
                    <a:pt x="7226" y="16823"/>
                  </a:cubicBezTo>
                  <a:cubicBezTo>
                    <a:pt x="6821" y="16584"/>
                    <a:pt x="6325" y="16437"/>
                    <a:pt x="5994" y="15922"/>
                  </a:cubicBezTo>
                  <a:cubicBezTo>
                    <a:pt x="5847" y="15701"/>
                    <a:pt x="5589" y="15462"/>
                    <a:pt x="5295" y="15242"/>
                  </a:cubicBezTo>
                  <a:close/>
                  <a:moveTo>
                    <a:pt x="7538" y="16823"/>
                  </a:moveTo>
                  <a:cubicBezTo>
                    <a:pt x="7557" y="16841"/>
                    <a:pt x="7557" y="16841"/>
                    <a:pt x="7575" y="16841"/>
                  </a:cubicBezTo>
                  <a:lnTo>
                    <a:pt x="7281" y="16841"/>
                  </a:lnTo>
                  <a:cubicBezTo>
                    <a:pt x="7373" y="16823"/>
                    <a:pt x="7465" y="16823"/>
                    <a:pt x="7538" y="16823"/>
                  </a:cubicBezTo>
                  <a:close/>
                  <a:moveTo>
                    <a:pt x="1600" y="18128"/>
                  </a:moveTo>
                  <a:cubicBezTo>
                    <a:pt x="1600" y="18128"/>
                    <a:pt x="1604" y="18132"/>
                    <a:pt x="1608" y="18138"/>
                  </a:cubicBezTo>
                  <a:lnTo>
                    <a:pt x="1608" y="18138"/>
                  </a:lnTo>
                  <a:cubicBezTo>
                    <a:pt x="1608" y="18138"/>
                    <a:pt x="1608" y="18138"/>
                    <a:pt x="1608" y="18137"/>
                  </a:cubicBezTo>
                  <a:lnTo>
                    <a:pt x="1608" y="18137"/>
                  </a:lnTo>
                  <a:cubicBezTo>
                    <a:pt x="1606" y="18134"/>
                    <a:pt x="1603" y="18131"/>
                    <a:pt x="1600" y="18128"/>
                  </a:cubicBezTo>
                  <a:close/>
                  <a:moveTo>
                    <a:pt x="8237" y="17319"/>
                  </a:moveTo>
                  <a:lnTo>
                    <a:pt x="8237" y="17319"/>
                  </a:lnTo>
                  <a:cubicBezTo>
                    <a:pt x="8660" y="17632"/>
                    <a:pt x="9064" y="17944"/>
                    <a:pt x="9248" y="18146"/>
                  </a:cubicBezTo>
                  <a:cubicBezTo>
                    <a:pt x="9579" y="18514"/>
                    <a:pt x="10351" y="19874"/>
                    <a:pt x="10737" y="20242"/>
                  </a:cubicBezTo>
                  <a:cubicBezTo>
                    <a:pt x="11013" y="20499"/>
                    <a:pt x="11252" y="20775"/>
                    <a:pt x="11436" y="21069"/>
                  </a:cubicBezTo>
                  <a:cubicBezTo>
                    <a:pt x="11105" y="20867"/>
                    <a:pt x="10719" y="20665"/>
                    <a:pt x="10296" y="20499"/>
                  </a:cubicBezTo>
                  <a:cubicBezTo>
                    <a:pt x="9818" y="19286"/>
                    <a:pt x="8770" y="18238"/>
                    <a:pt x="8310" y="17889"/>
                  </a:cubicBezTo>
                  <a:cubicBezTo>
                    <a:pt x="8310" y="17742"/>
                    <a:pt x="8292" y="17595"/>
                    <a:pt x="8274" y="17448"/>
                  </a:cubicBezTo>
                  <a:cubicBezTo>
                    <a:pt x="8255" y="17411"/>
                    <a:pt x="8255" y="17374"/>
                    <a:pt x="8237" y="17319"/>
                  </a:cubicBezTo>
                  <a:close/>
                  <a:moveTo>
                    <a:pt x="10608" y="21786"/>
                  </a:moveTo>
                  <a:lnTo>
                    <a:pt x="10608" y="21786"/>
                  </a:lnTo>
                  <a:cubicBezTo>
                    <a:pt x="11233" y="22136"/>
                    <a:pt x="11730" y="22614"/>
                    <a:pt x="11859" y="23110"/>
                  </a:cubicBezTo>
                  <a:cubicBezTo>
                    <a:pt x="11895" y="23202"/>
                    <a:pt x="11914" y="23276"/>
                    <a:pt x="11932" y="23349"/>
                  </a:cubicBezTo>
                  <a:cubicBezTo>
                    <a:pt x="11859" y="23294"/>
                    <a:pt x="11767" y="23257"/>
                    <a:pt x="11656" y="23239"/>
                  </a:cubicBezTo>
                  <a:cubicBezTo>
                    <a:pt x="11381" y="23055"/>
                    <a:pt x="10866" y="22632"/>
                    <a:pt x="10608" y="21786"/>
                  </a:cubicBezTo>
                  <a:close/>
                  <a:moveTo>
                    <a:pt x="8016" y="1"/>
                  </a:moveTo>
                  <a:cubicBezTo>
                    <a:pt x="7998" y="38"/>
                    <a:pt x="7979" y="74"/>
                    <a:pt x="7924" y="130"/>
                  </a:cubicBezTo>
                  <a:lnTo>
                    <a:pt x="7759" y="350"/>
                  </a:lnTo>
                  <a:cubicBezTo>
                    <a:pt x="7667" y="424"/>
                    <a:pt x="7575" y="534"/>
                    <a:pt x="7483" y="663"/>
                  </a:cubicBezTo>
                  <a:lnTo>
                    <a:pt x="7465" y="681"/>
                  </a:lnTo>
                  <a:cubicBezTo>
                    <a:pt x="7428" y="699"/>
                    <a:pt x="7281" y="847"/>
                    <a:pt x="7134" y="1067"/>
                  </a:cubicBezTo>
                  <a:cubicBezTo>
                    <a:pt x="7134" y="1104"/>
                    <a:pt x="7115" y="1122"/>
                    <a:pt x="7097" y="1159"/>
                  </a:cubicBezTo>
                  <a:cubicBezTo>
                    <a:pt x="6968" y="1361"/>
                    <a:pt x="6858" y="1655"/>
                    <a:pt x="6840" y="2005"/>
                  </a:cubicBezTo>
                  <a:cubicBezTo>
                    <a:pt x="6840" y="2023"/>
                    <a:pt x="6840" y="2060"/>
                    <a:pt x="6840" y="2097"/>
                  </a:cubicBezTo>
                  <a:cubicBezTo>
                    <a:pt x="6840" y="2133"/>
                    <a:pt x="6840" y="2152"/>
                    <a:pt x="6840" y="2189"/>
                  </a:cubicBezTo>
                  <a:cubicBezTo>
                    <a:pt x="6803" y="2042"/>
                    <a:pt x="6766" y="1913"/>
                    <a:pt x="6711" y="1821"/>
                  </a:cubicBezTo>
                  <a:cubicBezTo>
                    <a:pt x="6435" y="1196"/>
                    <a:pt x="5828" y="516"/>
                    <a:pt x="5828" y="516"/>
                  </a:cubicBezTo>
                  <a:cubicBezTo>
                    <a:pt x="5828" y="552"/>
                    <a:pt x="5828" y="608"/>
                    <a:pt x="5828" y="663"/>
                  </a:cubicBezTo>
                  <a:lnTo>
                    <a:pt x="5792" y="938"/>
                  </a:lnTo>
                  <a:cubicBezTo>
                    <a:pt x="5773" y="1049"/>
                    <a:pt x="5755" y="1196"/>
                    <a:pt x="5736" y="1343"/>
                  </a:cubicBezTo>
                  <a:cubicBezTo>
                    <a:pt x="5736" y="1361"/>
                    <a:pt x="5736" y="1380"/>
                    <a:pt x="5736" y="1380"/>
                  </a:cubicBezTo>
                  <a:cubicBezTo>
                    <a:pt x="5718" y="1416"/>
                    <a:pt x="5663" y="1619"/>
                    <a:pt x="5681" y="1876"/>
                  </a:cubicBezTo>
                  <a:cubicBezTo>
                    <a:pt x="5681" y="1913"/>
                    <a:pt x="5681" y="1950"/>
                    <a:pt x="5681" y="1968"/>
                  </a:cubicBezTo>
                  <a:cubicBezTo>
                    <a:pt x="5700" y="2225"/>
                    <a:pt x="5755" y="2520"/>
                    <a:pt x="5920" y="2814"/>
                  </a:cubicBezTo>
                  <a:cubicBezTo>
                    <a:pt x="5920" y="2814"/>
                    <a:pt x="5939" y="2832"/>
                    <a:pt x="5939" y="2832"/>
                  </a:cubicBezTo>
                  <a:cubicBezTo>
                    <a:pt x="5939" y="2850"/>
                    <a:pt x="5957" y="2869"/>
                    <a:pt x="5975" y="2906"/>
                  </a:cubicBezTo>
                  <a:cubicBezTo>
                    <a:pt x="6362" y="3567"/>
                    <a:pt x="6637" y="4009"/>
                    <a:pt x="6840" y="4395"/>
                  </a:cubicBezTo>
                  <a:cubicBezTo>
                    <a:pt x="6840" y="4395"/>
                    <a:pt x="6950" y="4799"/>
                    <a:pt x="7170" y="5296"/>
                  </a:cubicBezTo>
                  <a:lnTo>
                    <a:pt x="7005" y="5038"/>
                  </a:lnTo>
                  <a:cubicBezTo>
                    <a:pt x="7005" y="5038"/>
                    <a:pt x="6564" y="4431"/>
                    <a:pt x="6214" y="4229"/>
                  </a:cubicBezTo>
                  <a:cubicBezTo>
                    <a:pt x="5626" y="3880"/>
                    <a:pt x="4726" y="3659"/>
                    <a:pt x="4725" y="3659"/>
                  </a:cubicBezTo>
                  <a:lnTo>
                    <a:pt x="4725" y="3659"/>
                  </a:lnTo>
                  <a:cubicBezTo>
                    <a:pt x="4762" y="3696"/>
                    <a:pt x="4780" y="3733"/>
                    <a:pt x="4817" y="3788"/>
                  </a:cubicBezTo>
                  <a:lnTo>
                    <a:pt x="4946" y="4027"/>
                  </a:lnTo>
                  <a:cubicBezTo>
                    <a:pt x="5001" y="4137"/>
                    <a:pt x="5056" y="4266"/>
                    <a:pt x="5130" y="4395"/>
                  </a:cubicBezTo>
                  <a:cubicBezTo>
                    <a:pt x="5130" y="4413"/>
                    <a:pt x="5130" y="4413"/>
                    <a:pt x="5148" y="4431"/>
                  </a:cubicBezTo>
                  <a:cubicBezTo>
                    <a:pt x="5148" y="4468"/>
                    <a:pt x="5222" y="4652"/>
                    <a:pt x="5387" y="4873"/>
                  </a:cubicBezTo>
                  <a:cubicBezTo>
                    <a:pt x="5387" y="4891"/>
                    <a:pt x="5406" y="4928"/>
                    <a:pt x="5442" y="4946"/>
                  </a:cubicBezTo>
                  <a:cubicBezTo>
                    <a:pt x="5589" y="5148"/>
                    <a:pt x="5810" y="5351"/>
                    <a:pt x="6123" y="5498"/>
                  </a:cubicBezTo>
                  <a:cubicBezTo>
                    <a:pt x="6123" y="5498"/>
                    <a:pt x="6123" y="5498"/>
                    <a:pt x="6123" y="5516"/>
                  </a:cubicBezTo>
                  <a:cubicBezTo>
                    <a:pt x="6159" y="5516"/>
                    <a:pt x="6178" y="5535"/>
                    <a:pt x="6196" y="5535"/>
                  </a:cubicBezTo>
                  <a:cubicBezTo>
                    <a:pt x="6821" y="5847"/>
                    <a:pt x="7281" y="6031"/>
                    <a:pt x="7630" y="6215"/>
                  </a:cubicBezTo>
                  <a:cubicBezTo>
                    <a:pt x="7667" y="6252"/>
                    <a:pt x="7685" y="6288"/>
                    <a:pt x="7704" y="6325"/>
                  </a:cubicBezTo>
                  <a:cubicBezTo>
                    <a:pt x="7446" y="6288"/>
                    <a:pt x="7170" y="6252"/>
                    <a:pt x="6858" y="6233"/>
                  </a:cubicBezTo>
                  <a:lnTo>
                    <a:pt x="6858" y="6233"/>
                  </a:lnTo>
                  <a:cubicBezTo>
                    <a:pt x="6858" y="6233"/>
                    <a:pt x="6858" y="6325"/>
                    <a:pt x="6895" y="6472"/>
                  </a:cubicBezTo>
                  <a:cubicBezTo>
                    <a:pt x="6895" y="6509"/>
                    <a:pt x="6913" y="6546"/>
                    <a:pt x="6913" y="6582"/>
                  </a:cubicBezTo>
                  <a:cubicBezTo>
                    <a:pt x="7023" y="7152"/>
                    <a:pt x="7391" y="7777"/>
                    <a:pt x="7759" y="8035"/>
                  </a:cubicBezTo>
                  <a:cubicBezTo>
                    <a:pt x="7796" y="8053"/>
                    <a:pt x="7814" y="8072"/>
                    <a:pt x="7832" y="8090"/>
                  </a:cubicBezTo>
                  <a:cubicBezTo>
                    <a:pt x="7851" y="8274"/>
                    <a:pt x="7887" y="8458"/>
                    <a:pt x="7998" y="8642"/>
                  </a:cubicBezTo>
                  <a:cubicBezTo>
                    <a:pt x="8108" y="8881"/>
                    <a:pt x="8310" y="9064"/>
                    <a:pt x="8494" y="9175"/>
                  </a:cubicBezTo>
                  <a:cubicBezTo>
                    <a:pt x="8200" y="9046"/>
                    <a:pt x="7943" y="8881"/>
                    <a:pt x="7796" y="8715"/>
                  </a:cubicBezTo>
                  <a:cubicBezTo>
                    <a:pt x="7435" y="8229"/>
                    <a:pt x="6670" y="7390"/>
                    <a:pt x="6293" y="7390"/>
                  </a:cubicBezTo>
                  <a:cubicBezTo>
                    <a:pt x="6285" y="7390"/>
                    <a:pt x="6277" y="7391"/>
                    <a:pt x="6270" y="7391"/>
                  </a:cubicBezTo>
                  <a:lnTo>
                    <a:pt x="6251" y="7391"/>
                  </a:lnTo>
                  <a:cubicBezTo>
                    <a:pt x="6509" y="7612"/>
                    <a:pt x="6619" y="7961"/>
                    <a:pt x="6748" y="8366"/>
                  </a:cubicBezTo>
                  <a:cubicBezTo>
                    <a:pt x="6931" y="9193"/>
                    <a:pt x="7226" y="9781"/>
                    <a:pt x="7593" y="10112"/>
                  </a:cubicBezTo>
                  <a:cubicBezTo>
                    <a:pt x="7667" y="10406"/>
                    <a:pt x="7722" y="10719"/>
                    <a:pt x="7759" y="11050"/>
                  </a:cubicBezTo>
                  <a:cubicBezTo>
                    <a:pt x="7851" y="12171"/>
                    <a:pt x="8016" y="13256"/>
                    <a:pt x="8660" y="14451"/>
                  </a:cubicBezTo>
                  <a:cubicBezTo>
                    <a:pt x="8568" y="14451"/>
                    <a:pt x="8476" y="14488"/>
                    <a:pt x="8365" y="14506"/>
                  </a:cubicBezTo>
                  <a:cubicBezTo>
                    <a:pt x="8365" y="14506"/>
                    <a:pt x="8402" y="14580"/>
                    <a:pt x="8476" y="14690"/>
                  </a:cubicBezTo>
                  <a:cubicBezTo>
                    <a:pt x="8476" y="14727"/>
                    <a:pt x="8494" y="14764"/>
                    <a:pt x="8513" y="14800"/>
                  </a:cubicBezTo>
                  <a:cubicBezTo>
                    <a:pt x="8549" y="14855"/>
                    <a:pt x="8568" y="14911"/>
                    <a:pt x="8604" y="14966"/>
                  </a:cubicBezTo>
                  <a:cubicBezTo>
                    <a:pt x="8549" y="14929"/>
                    <a:pt x="8494" y="14892"/>
                    <a:pt x="8421" y="14855"/>
                  </a:cubicBezTo>
                  <a:cubicBezTo>
                    <a:pt x="8421" y="14855"/>
                    <a:pt x="7079" y="13513"/>
                    <a:pt x="6748" y="12355"/>
                  </a:cubicBezTo>
                  <a:cubicBezTo>
                    <a:pt x="6439" y="11212"/>
                    <a:pt x="6095" y="10535"/>
                    <a:pt x="4673" y="10535"/>
                  </a:cubicBezTo>
                  <a:cubicBezTo>
                    <a:pt x="4654" y="10535"/>
                    <a:pt x="4634" y="10535"/>
                    <a:pt x="4615" y="10535"/>
                  </a:cubicBezTo>
                  <a:cubicBezTo>
                    <a:pt x="3944" y="10544"/>
                    <a:pt x="3168" y="10580"/>
                    <a:pt x="2473" y="10580"/>
                  </a:cubicBezTo>
                  <a:cubicBezTo>
                    <a:pt x="1665" y="10580"/>
                    <a:pt x="968" y="10531"/>
                    <a:pt x="681" y="10333"/>
                  </a:cubicBezTo>
                  <a:lnTo>
                    <a:pt x="681" y="10333"/>
                  </a:lnTo>
                  <a:cubicBezTo>
                    <a:pt x="681" y="10333"/>
                    <a:pt x="1876" y="11493"/>
                    <a:pt x="3235" y="11493"/>
                  </a:cubicBezTo>
                  <a:cubicBezTo>
                    <a:pt x="3266" y="11493"/>
                    <a:pt x="3297" y="11492"/>
                    <a:pt x="3328" y="11491"/>
                  </a:cubicBezTo>
                  <a:cubicBezTo>
                    <a:pt x="3443" y="11487"/>
                    <a:pt x="3554" y="11484"/>
                    <a:pt x="3659" y="11484"/>
                  </a:cubicBezTo>
                  <a:cubicBezTo>
                    <a:pt x="4836" y="11484"/>
                    <a:pt x="5439" y="11784"/>
                    <a:pt x="5810" y="12796"/>
                  </a:cubicBezTo>
                  <a:cubicBezTo>
                    <a:pt x="5975" y="13219"/>
                    <a:pt x="6214" y="13660"/>
                    <a:pt x="6453" y="14065"/>
                  </a:cubicBezTo>
                  <a:cubicBezTo>
                    <a:pt x="5111" y="13017"/>
                    <a:pt x="3530" y="12484"/>
                    <a:pt x="2721" y="12300"/>
                  </a:cubicBezTo>
                  <a:cubicBezTo>
                    <a:pt x="1747" y="12079"/>
                    <a:pt x="1" y="11510"/>
                    <a:pt x="1" y="11509"/>
                  </a:cubicBezTo>
                  <a:lnTo>
                    <a:pt x="1" y="11509"/>
                  </a:lnTo>
                  <a:cubicBezTo>
                    <a:pt x="773" y="12668"/>
                    <a:pt x="3733" y="13550"/>
                    <a:pt x="5019" y="14304"/>
                  </a:cubicBezTo>
                  <a:cubicBezTo>
                    <a:pt x="4615" y="14359"/>
                    <a:pt x="4229" y="14414"/>
                    <a:pt x="3898" y="14451"/>
                  </a:cubicBezTo>
                  <a:cubicBezTo>
                    <a:pt x="3438" y="14230"/>
                    <a:pt x="3034" y="14102"/>
                    <a:pt x="2832" y="14083"/>
                  </a:cubicBezTo>
                  <a:cubicBezTo>
                    <a:pt x="2299" y="14010"/>
                    <a:pt x="1563" y="13128"/>
                    <a:pt x="1563" y="13127"/>
                  </a:cubicBezTo>
                  <a:lnTo>
                    <a:pt x="1563" y="13127"/>
                  </a:lnTo>
                  <a:cubicBezTo>
                    <a:pt x="1618" y="13660"/>
                    <a:pt x="1968" y="14120"/>
                    <a:pt x="2427" y="14488"/>
                  </a:cubicBezTo>
                  <a:cubicBezTo>
                    <a:pt x="1343" y="14561"/>
                    <a:pt x="221" y="14800"/>
                    <a:pt x="221" y="14800"/>
                  </a:cubicBezTo>
                  <a:cubicBezTo>
                    <a:pt x="221" y="14800"/>
                    <a:pt x="811" y="15061"/>
                    <a:pt x="1339" y="15061"/>
                  </a:cubicBezTo>
                  <a:cubicBezTo>
                    <a:pt x="1422" y="15061"/>
                    <a:pt x="1504" y="15054"/>
                    <a:pt x="1582" y="15039"/>
                  </a:cubicBezTo>
                  <a:cubicBezTo>
                    <a:pt x="1867" y="14984"/>
                    <a:pt x="2046" y="14943"/>
                    <a:pt x="2207" y="14943"/>
                  </a:cubicBezTo>
                  <a:cubicBezTo>
                    <a:pt x="2368" y="14943"/>
                    <a:pt x="2510" y="14984"/>
                    <a:pt x="2721" y="15094"/>
                  </a:cubicBezTo>
                  <a:cubicBezTo>
                    <a:pt x="2887" y="15186"/>
                    <a:pt x="3126" y="15205"/>
                    <a:pt x="3438" y="15205"/>
                  </a:cubicBezTo>
                  <a:cubicBezTo>
                    <a:pt x="3677" y="15370"/>
                    <a:pt x="3898" y="15499"/>
                    <a:pt x="4082" y="15646"/>
                  </a:cubicBezTo>
                  <a:cubicBezTo>
                    <a:pt x="4192" y="15701"/>
                    <a:pt x="4266" y="15793"/>
                    <a:pt x="4358" y="15867"/>
                  </a:cubicBezTo>
                  <a:cubicBezTo>
                    <a:pt x="4192" y="15977"/>
                    <a:pt x="4082" y="16069"/>
                    <a:pt x="4008" y="16179"/>
                  </a:cubicBezTo>
                  <a:cubicBezTo>
                    <a:pt x="3769" y="15977"/>
                    <a:pt x="3567" y="15775"/>
                    <a:pt x="3402" y="15517"/>
                  </a:cubicBezTo>
                  <a:cubicBezTo>
                    <a:pt x="3401" y="15516"/>
                    <a:pt x="3400" y="15516"/>
                    <a:pt x="3399" y="15516"/>
                  </a:cubicBezTo>
                  <a:lnTo>
                    <a:pt x="3399" y="15516"/>
                  </a:lnTo>
                  <a:cubicBezTo>
                    <a:pt x="3370" y="15516"/>
                    <a:pt x="3467" y="16178"/>
                    <a:pt x="3843" y="16823"/>
                  </a:cubicBezTo>
                  <a:cubicBezTo>
                    <a:pt x="3843" y="16896"/>
                    <a:pt x="3861" y="16970"/>
                    <a:pt x="3880" y="17043"/>
                  </a:cubicBezTo>
                  <a:cubicBezTo>
                    <a:pt x="3916" y="17301"/>
                    <a:pt x="4027" y="17540"/>
                    <a:pt x="4119" y="17779"/>
                  </a:cubicBezTo>
                  <a:cubicBezTo>
                    <a:pt x="4137" y="17797"/>
                    <a:pt x="4137" y="17815"/>
                    <a:pt x="4155" y="17834"/>
                  </a:cubicBezTo>
                  <a:cubicBezTo>
                    <a:pt x="4302" y="18165"/>
                    <a:pt x="4560" y="18918"/>
                    <a:pt x="4762" y="19562"/>
                  </a:cubicBezTo>
                  <a:cubicBezTo>
                    <a:pt x="4836" y="19801"/>
                    <a:pt x="4928" y="20132"/>
                    <a:pt x="5019" y="20444"/>
                  </a:cubicBezTo>
                  <a:cubicBezTo>
                    <a:pt x="4909" y="20242"/>
                    <a:pt x="4780" y="20058"/>
                    <a:pt x="4707" y="19930"/>
                  </a:cubicBezTo>
                  <a:cubicBezTo>
                    <a:pt x="4707" y="19911"/>
                    <a:pt x="4689" y="19893"/>
                    <a:pt x="4670" y="19874"/>
                  </a:cubicBezTo>
                  <a:cubicBezTo>
                    <a:pt x="4523" y="19580"/>
                    <a:pt x="4266" y="19047"/>
                    <a:pt x="4174" y="18863"/>
                  </a:cubicBezTo>
                  <a:cubicBezTo>
                    <a:pt x="4174" y="18863"/>
                    <a:pt x="4174" y="18863"/>
                    <a:pt x="4174" y="18882"/>
                  </a:cubicBezTo>
                  <a:cubicBezTo>
                    <a:pt x="4155" y="18845"/>
                    <a:pt x="4155" y="18808"/>
                    <a:pt x="4137" y="18771"/>
                  </a:cubicBezTo>
                  <a:cubicBezTo>
                    <a:pt x="4063" y="18606"/>
                    <a:pt x="3898" y="18330"/>
                    <a:pt x="3769" y="18128"/>
                  </a:cubicBezTo>
                  <a:cubicBezTo>
                    <a:pt x="3733" y="18036"/>
                    <a:pt x="3677" y="17944"/>
                    <a:pt x="3622" y="17870"/>
                  </a:cubicBezTo>
                  <a:cubicBezTo>
                    <a:pt x="3567" y="17797"/>
                    <a:pt x="3512" y="17723"/>
                    <a:pt x="3475" y="17650"/>
                  </a:cubicBezTo>
                  <a:cubicBezTo>
                    <a:pt x="3383" y="17521"/>
                    <a:pt x="3273" y="17429"/>
                    <a:pt x="3126" y="17411"/>
                  </a:cubicBezTo>
                  <a:lnTo>
                    <a:pt x="3107" y="17411"/>
                  </a:lnTo>
                  <a:cubicBezTo>
                    <a:pt x="3016" y="17393"/>
                    <a:pt x="2942" y="17393"/>
                    <a:pt x="2850" y="17393"/>
                  </a:cubicBezTo>
                  <a:cubicBezTo>
                    <a:pt x="2593" y="17393"/>
                    <a:pt x="2207" y="17448"/>
                    <a:pt x="1857" y="17668"/>
                  </a:cubicBezTo>
                  <a:cubicBezTo>
                    <a:pt x="1857" y="17668"/>
                    <a:pt x="1839" y="17687"/>
                    <a:pt x="1839" y="17687"/>
                  </a:cubicBezTo>
                  <a:cubicBezTo>
                    <a:pt x="1577" y="17861"/>
                    <a:pt x="1547" y="17970"/>
                    <a:pt x="1608" y="18137"/>
                  </a:cubicBezTo>
                  <a:lnTo>
                    <a:pt x="1608" y="18137"/>
                  </a:lnTo>
                  <a:cubicBezTo>
                    <a:pt x="1609" y="18139"/>
                    <a:pt x="1609" y="18140"/>
                    <a:pt x="1610" y="18141"/>
                  </a:cubicBezTo>
                  <a:lnTo>
                    <a:pt x="1610" y="18141"/>
                  </a:lnTo>
                  <a:cubicBezTo>
                    <a:pt x="1609" y="18140"/>
                    <a:pt x="1609" y="18139"/>
                    <a:pt x="1608" y="18138"/>
                  </a:cubicBezTo>
                  <a:lnTo>
                    <a:pt x="1608" y="18138"/>
                  </a:lnTo>
                  <a:cubicBezTo>
                    <a:pt x="1611" y="18146"/>
                    <a:pt x="1614" y="18154"/>
                    <a:pt x="1617" y="18162"/>
                  </a:cubicBezTo>
                  <a:lnTo>
                    <a:pt x="1617" y="18162"/>
                  </a:lnTo>
                  <a:cubicBezTo>
                    <a:pt x="1618" y="18169"/>
                    <a:pt x="1618" y="18176"/>
                    <a:pt x="1618" y="18183"/>
                  </a:cubicBezTo>
                  <a:cubicBezTo>
                    <a:pt x="1710" y="18404"/>
                    <a:pt x="1821" y="18624"/>
                    <a:pt x="1949" y="18826"/>
                  </a:cubicBezTo>
                  <a:cubicBezTo>
                    <a:pt x="1876" y="18826"/>
                    <a:pt x="1821" y="18845"/>
                    <a:pt x="1747" y="18900"/>
                  </a:cubicBezTo>
                  <a:cubicBezTo>
                    <a:pt x="1545" y="19029"/>
                    <a:pt x="1379" y="19176"/>
                    <a:pt x="1232" y="19360"/>
                  </a:cubicBezTo>
                  <a:cubicBezTo>
                    <a:pt x="1140" y="19470"/>
                    <a:pt x="1048" y="19599"/>
                    <a:pt x="1048" y="19746"/>
                  </a:cubicBezTo>
                  <a:cubicBezTo>
                    <a:pt x="1048" y="19838"/>
                    <a:pt x="1067" y="19911"/>
                    <a:pt x="1104" y="19966"/>
                  </a:cubicBezTo>
                  <a:cubicBezTo>
                    <a:pt x="1140" y="20021"/>
                    <a:pt x="1159" y="20058"/>
                    <a:pt x="1196" y="20095"/>
                  </a:cubicBezTo>
                  <a:cubicBezTo>
                    <a:pt x="1343" y="20297"/>
                    <a:pt x="1692" y="20738"/>
                    <a:pt x="1949" y="20757"/>
                  </a:cubicBezTo>
                  <a:cubicBezTo>
                    <a:pt x="1968" y="20775"/>
                    <a:pt x="1986" y="20775"/>
                    <a:pt x="2023" y="20794"/>
                  </a:cubicBezTo>
                  <a:cubicBezTo>
                    <a:pt x="2023" y="20867"/>
                    <a:pt x="2041" y="20941"/>
                    <a:pt x="2060" y="20996"/>
                  </a:cubicBezTo>
                  <a:lnTo>
                    <a:pt x="2041" y="20996"/>
                  </a:lnTo>
                  <a:cubicBezTo>
                    <a:pt x="1879" y="20871"/>
                    <a:pt x="1699" y="20797"/>
                    <a:pt x="1509" y="20797"/>
                  </a:cubicBezTo>
                  <a:cubicBezTo>
                    <a:pt x="1419" y="20797"/>
                    <a:pt x="1327" y="20813"/>
                    <a:pt x="1232" y="20849"/>
                  </a:cubicBezTo>
                  <a:cubicBezTo>
                    <a:pt x="1104" y="20867"/>
                    <a:pt x="993" y="20941"/>
                    <a:pt x="865" y="21033"/>
                  </a:cubicBezTo>
                  <a:cubicBezTo>
                    <a:pt x="681" y="21143"/>
                    <a:pt x="534" y="21308"/>
                    <a:pt x="460" y="21492"/>
                  </a:cubicBezTo>
                  <a:cubicBezTo>
                    <a:pt x="442" y="21566"/>
                    <a:pt x="423" y="21639"/>
                    <a:pt x="423" y="21713"/>
                  </a:cubicBezTo>
                  <a:cubicBezTo>
                    <a:pt x="423" y="21786"/>
                    <a:pt x="423" y="21842"/>
                    <a:pt x="442" y="21915"/>
                  </a:cubicBezTo>
                  <a:cubicBezTo>
                    <a:pt x="479" y="22099"/>
                    <a:pt x="570" y="22264"/>
                    <a:pt x="699" y="22411"/>
                  </a:cubicBezTo>
                  <a:cubicBezTo>
                    <a:pt x="699" y="22411"/>
                    <a:pt x="699" y="22430"/>
                    <a:pt x="718" y="22430"/>
                  </a:cubicBezTo>
                  <a:cubicBezTo>
                    <a:pt x="791" y="22503"/>
                    <a:pt x="865" y="22577"/>
                    <a:pt x="957" y="22632"/>
                  </a:cubicBezTo>
                  <a:cubicBezTo>
                    <a:pt x="1085" y="22724"/>
                    <a:pt x="1269" y="22816"/>
                    <a:pt x="1563" y="22853"/>
                  </a:cubicBezTo>
                  <a:cubicBezTo>
                    <a:pt x="1600" y="22871"/>
                    <a:pt x="1655" y="22871"/>
                    <a:pt x="1692" y="22889"/>
                  </a:cubicBezTo>
                  <a:cubicBezTo>
                    <a:pt x="1894" y="22926"/>
                    <a:pt x="2060" y="23018"/>
                    <a:pt x="2262" y="23110"/>
                  </a:cubicBezTo>
                  <a:cubicBezTo>
                    <a:pt x="2409" y="23165"/>
                    <a:pt x="2556" y="23220"/>
                    <a:pt x="2703" y="23276"/>
                  </a:cubicBezTo>
                  <a:cubicBezTo>
                    <a:pt x="2924" y="23367"/>
                    <a:pt x="3181" y="23478"/>
                    <a:pt x="3438" y="23551"/>
                  </a:cubicBezTo>
                  <a:cubicBezTo>
                    <a:pt x="3494" y="23570"/>
                    <a:pt x="3530" y="23588"/>
                    <a:pt x="3585" y="23606"/>
                  </a:cubicBezTo>
                  <a:cubicBezTo>
                    <a:pt x="3691" y="23652"/>
                    <a:pt x="3822" y="23685"/>
                    <a:pt x="3947" y="23685"/>
                  </a:cubicBezTo>
                  <a:cubicBezTo>
                    <a:pt x="3974" y="23685"/>
                    <a:pt x="4001" y="23683"/>
                    <a:pt x="4027" y="23680"/>
                  </a:cubicBezTo>
                  <a:cubicBezTo>
                    <a:pt x="4063" y="23680"/>
                    <a:pt x="4100" y="23662"/>
                    <a:pt x="4137" y="23643"/>
                  </a:cubicBezTo>
                  <a:cubicBezTo>
                    <a:pt x="4284" y="23606"/>
                    <a:pt x="4394" y="23515"/>
                    <a:pt x="4523" y="23331"/>
                  </a:cubicBezTo>
                  <a:cubicBezTo>
                    <a:pt x="4523" y="23312"/>
                    <a:pt x="4541" y="23294"/>
                    <a:pt x="4541" y="23276"/>
                  </a:cubicBezTo>
                  <a:cubicBezTo>
                    <a:pt x="4597" y="23202"/>
                    <a:pt x="4633" y="23128"/>
                    <a:pt x="4652" y="23055"/>
                  </a:cubicBezTo>
                  <a:cubicBezTo>
                    <a:pt x="4670" y="23000"/>
                    <a:pt x="4670" y="22945"/>
                    <a:pt x="4652" y="22889"/>
                  </a:cubicBezTo>
                  <a:lnTo>
                    <a:pt x="4652" y="22889"/>
                  </a:lnTo>
                  <a:cubicBezTo>
                    <a:pt x="4737" y="22900"/>
                    <a:pt x="4815" y="22911"/>
                    <a:pt x="4888" y="22911"/>
                  </a:cubicBezTo>
                  <a:cubicBezTo>
                    <a:pt x="4941" y="22911"/>
                    <a:pt x="4991" y="22905"/>
                    <a:pt x="5038" y="22889"/>
                  </a:cubicBezTo>
                  <a:cubicBezTo>
                    <a:pt x="5130" y="22871"/>
                    <a:pt x="5222" y="22834"/>
                    <a:pt x="5295" y="22798"/>
                  </a:cubicBezTo>
                  <a:cubicBezTo>
                    <a:pt x="5295" y="22798"/>
                    <a:pt x="5626" y="22706"/>
                    <a:pt x="5828" y="22338"/>
                  </a:cubicBezTo>
                  <a:cubicBezTo>
                    <a:pt x="5865" y="22264"/>
                    <a:pt x="5902" y="22172"/>
                    <a:pt x="5920" y="22099"/>
                  </a:cubicBezTo>
                  <a:cubicBezTo>
                    <a:pt x="5920" y="22081"/>
                    <a:pt x="5920" y="22062"/>
                    <a:pt x="5939" y="22044"/>
                  </a:cubicBezTo>
                  <a:lnTo>
                    <a:pt x="6031" y="22044"/>
                  </a:lnTo>
                  <a:cubicBezTo>
                    <a:pt x="5847" y="22908"/>
                    <a:pt x="6086" y="23680"/>
                    <a:pt x="6086" y="23772"/>
                  </a:cubicBezTo>
                  <a:cubicBezTo>
                    <a:pt x="6086" y="23772"/>
                    <a:pt x="6270" y="23239"/>
                    <a:pt x="6362" y="22669"/>
                  </a:cubicBezTo>
                  <a:cubicBezTo>
                    <a:pt x="6435" y="22172"/>
                    <a:pt x="6803" y="21842"/>
                    <a:pt x="7501" y="21382"/>
                  </a:cubicBezTo>
                  <a:cubicBezTo>
                    <a:pt x="7593" y="21566"/>
                    <a:pt x="7667" y="21750"/>
                    <a:pt x="7777" y="21897"/>
                  </a:cubicBezTo>
                  <a:cubicBezTo>
                    <a:pt x="7832" y="21970"/>
                    <a:pt x="7906" y="22062"/>
                    <a:pt x="7979" y="22136"/>
                  </a:cubicBezTo>
                  <a:cubicBezTo>
                    <a:pt x="8494" y="22926"/>
                    <a:pt x="9101" y="23643"/>
                    <a:pt x="9799" y="23974"/>
                  </a:cubicBezTo>
                  <a:cubicBezTo>
                    <a:pt x="10661" y="24376"/>
                    <a:pt x="11372" y="24470"/>
                    <a:pt x="11856" y="24470"/>
                  </a:cubicBezTo>
                  <a:cubicBezTo>
                    <a:pt x="12146" y="24470"/>
                    <a:pt x="12355" y="24436"/>
                    <a:pt x="12465" y="24415"/>
                  </a:cubicBezTo>
                  <a:lnTo>
                    <a:pt x="12465" y="24415"/>
                  </a:lnTo>
                  <a:cubicBezTo>
                    <a:pt x="12447" y="24434"/>
                    <a:pt x="12447" y="24452"/>
                    <a:pt x="12447" y="24452"/>
                  </a:cubicBezTo>
                  <a:cubicBezTo>
                    <a:pt x="12465" y="24434"/>
                    <a:pt x="12484" y="24415"/>
                    <a:pt x="12502" y="24397"/>
                  </a:cubicBezTo>
                  <a:cubicBezTo>
                    <a:pt x="12557" y="24415"/>
                    <a:pt x="12576" y="24434"/>
                    <a:pt x="12576" y="24434"/>
                  </a:cubicBezTo>
                  <a:cubicBezTo>
                    <a:pt x="12576" y="24434"/>
                    <a:pt x="12557" y="24415"/>
                    <a:pt x="12539" y="24397"/>
                  </a:cubicBezTo>
                  <a:cubicBezTo>
                    <a:pt x="12539" y="24397"/>
                    <a:pt x="12557" y="24379"/>
                    <a:pt x="12557" y="24379"/>
                  </a:cubicBezTo>
                  <a:lnTo>
                    <a:pt x="12576" y="24379"/>
                  </a:lnTo>
                  <a:cubicBezTo>
                    <a:pt x="12576" y="24379"/>
                    <a:pt x="12576" y="24360"/>
                    <a:pt x="12557" y="24342"/>
                  </a:cubicBezTo>
                  <a:cubicBezTo>
                    <a:pt x="12741" y="24176"/>
                    <a:pt x="12888" y="23993"/>
                    <a:pt x="13035" y="23790"/>
                  </a:cubicBezTo>
                  <a:cubicBezTo>
                    <a:pt x="13035" y="23790"/>
                    <a:pt x="14598" y="22706"/>
                    <a:pt x="14837" y="21382"/>
                  </a:cubicBezTo>
                  <a:cubicBezTo>
                    <a:pt x="15057" y="20077"/>
                    <a:pt x="15535" y="19635"/>
                    <a:pt x="16381" y="19562"/>
                  </a:cubicBezTo>
                  <a:cubicBezTo>
                    <a:pt x="16381" y="19562"/>
                    <a:pt x="16075" y="19327"/>
                    <a:pt x="15657" y="19327"/>
                  </a:cubicBezTo>
                  <a:cubicBezTo>
                    <a:pt x="15404" y="19327"/>
                    <a:pt x="15110" y="19413"/>
                    <a:pt x="14818" y="19691"/>
                  </a:cubicBezTo>
                  <a:cubicBezTo>
                    <a:pt x="14818" y="19617"/>
                    <a:pt x="14837" y="19562"/>
                    <a:pt x="14855" y="19488"/>
                  </a:cubicBezTo>
                  <a:cubicBezTo>
                    <a:pt x="14874" y="19470"/>
                    <a:pt x="14892" y="19452"/>
                    <a:pt x="14892" y="19452"/>
                  </a:cubicBezTo>
                  <a:cubicBezTo>
                    <a:pt x="14892" y="19452"/>
                    <a:pt x="14874" y="19433"/>
                    <a:pt x="14855" y="19415"/>
                  </a:cubicBezTo>
                  <a:cubicBezTo>
                    <a:pt x="14855" y="19378"/>
                    <a:pt x="14874" y="19341"/>
                    <a:pt x="14874" y="19323"/>
                  </a:cubicBezTo>
                  <a:cubicBezTo>
                    <a:pt x="14892" y="19341"/>
                    <a:pt x="14910" y="19360"/>
                    <a:pt x="14910" y="19360"/>
                  </a:cubicBezTo>
                  <a:cubicBezTo>
                    <a:pt x="14929" y="19341"/>
                    <a:pt x="15149" y="19084"/>
                    <a:pt x="15223" y="18992"/>
                  </a:cubicBezTo>
                  <a:cubicBezTo>
                    <a:pt x="15278" y="18900"/>
                    <a:pt x="15333" y="18808"/>
                    <a:pt x="15388" y="18735"/>
                  </a:cubicBezTo>
                  <a:cubicBezTo>
                    <a:pt x="15388" y="18753"/>
                    <a:pt x="15388" y="18753"/>
                    <a:pt x="15388" y="18753"/>
                  </a:cubicBezTo>
                  <a:lnTo>
                    <a:pt x="15462" y="18606"/>
                  </a:lnTo>
                  <a:cubicBezTo>
                    <a:pt x="15480" y="18551"/>
                    <a:pt x="15517" y="18514"/>
                    <a:pt x="15535" y="18477"/>
                  </a:cubicBezTo>
                  <a:cubicBezTo>
                    <a:pt x="15591" y="18367"/>
                    <a:pt x="15664" y="18257"/>
                    <a:pt x="15701" y="18146"/>
                  </a:cubicBezTo>
                  <a:cubicBezTo>
                    <a:pt x="15848" y="17907"/>
                    <a:pt x="16087" y="17448"/>
                    <a:pt x="16216" y="17006"/>
                  </a:cubicBezTo>
                  <a:cubicBezTo>
                    <a:pt x="16344" y="16602"/>
                    <a:pt x="16326" y="16216"/>
                    <a:pt x="16252" y="15830"/>
                  </a:cubicBezTo>
                  <a:cubicBezTo>
                    <a:pt x="16271" y="15811"/>
                    <a:pt x="16271" y="15811"/>
                    <a:pt x="16271" y="15811"/>
                  </a:cubicBezTo>
                  <a:cubicBezTo>
                    <a:pt x="16326" y="15756"/>
                    <a:pt x="16436" y="15646"/>
                    <a:pt x="16547" y="15481"/>
                  </a:cubicBezTo>
                  <a:cubicBezTo>
                    <a:pt x="16859" y="15003"/>
                    <a:pt x="17227" y="14120"/>
                    <a:pt x="16712" y="12907"/>
                  </a:cubicBezTo>
                  <a:cubicBezTo>
                    <a:pt x="16234" y="11620"/>
                    <a:pt x="15646" y="11307"/>
                    <a:pt x="15646" y="11307"/>
                  </a:cubicBezTo>
                  <a:lnTo>
                    <a:pt x="15646" y="11307"/>
                  </a:lnTo>
                  <a:cubicBezTo>
                    <a:pt x="15646" y="11307"/>
                    <a:pt x="15646" y="11436"/>
                    <a:pt x="15664" y="11601"/>
                  </a:cubicBezTo>
                  <a:cubicBezTo>
                    <a:pt x="15646" y="11822"/>
                    <a:pt x="15572" y="12153"/>
                    <a:pt x="15425" y="12741"/>
                  </a:cubicBezTo>
                  <a:cubicBezTo>
                    <a:pt x="15278" y="13256"/>
                    <a:pt x="15296" y="13679"/>
                    <a:pt x="15370" y="14010"/>
                  </a:cubicBezTo>
                  <a:cubicBezTo>
                    <a:pt x="15333" y="14083"/>
                    <a:pt x="15278" y="14175"/>
                    <a:pt x="15223" y="14249"/>
                  </a:cubicBezTo>
                  <a:cubicBezTo>
                    <a:pt x="15057" y="13844"/>
                    <a:pt x="14837" y="13238"/>
                    <a:pt x="14726" y="12760"/>
                  </a:cubicBezTo>
                  <a:cubicBezTo>
                    <a:pt x="14671" y="12226"/>
                    <a:pt x="14708" y="11675"/>
                    <a:pt x="14708" y="11528"/>
                  </a:cubicBezTo>
                  <a:lnTo>
                    <a:pt x="14708" y="11509"/>
                  </a:lnTo>
                  <a:cubicBezTo>
                    <a:pt x="14726" y="11252"/>
                    <a:pt x="14708" y="10976"/>
                    <a:pt x="14616" y="10701"/>
                  </a:cubicBezTo>
                  <a:cubicBezTo>
                    <a:pt x="14561" y="10443"/>
                    <a:pt x="14451" y="10186"/>
                    <a:pt x="14267" y="9984"/>
                  </a:cubicBezTo>
                  <a:cubicBezTo>
                    <a:pt x="14193" y="9873"/>
                    <a:pt x="14101" y="9781"/>
                    <a:pt x="14009" y="9671"/>
                  </a:cubicBezTo>
                  <a:cubicBezTo>
                    <a:pt x="13752" y="9414"/>
                    <a:pt x="13513" y="9211"/>
                    <a:pt x="13292" y="9083"/>
                  </a:cubicBezTo>
                  <a:cubicBezTo>
                    <a:pt x="12704" y="8697"/>
                    <a:pt x="12281" y="8660"/>
                    <a:pt x="12281" y="8660"/>
                  </a:cubicBezTo>
                  <a:lnTo>
                    <a:pt x="12281" y="8660"/>
                  </a:lnTo>
                  <a:cubicBezTo>
                    <a:pt x="12281" y="8660"/>
                    <a:pt x="12392" y="9414"/>
                    <a:pt x="12502" y="10094"/>
                  </a:cubicBezTo>
                  <a:cubicBezTo>
                    <a:pt x="12502" y="10149"/>
                    <a:pt x="12520" y="10204"/>
                    <a:pt x="12520" y="10204"/>
                  </a:cubicBezTo>
                  <a:cubicBezTo>
                    <a:pt x="12465" y="10076"/>
                    <a:pt x="12281" y="9689"/>
                    <a:pt x="11711" y="9377"/>
                  </a:cubicBezTo>
                  <a:cubicBezTo>
                    <a:pt x="11711" y="9340"/>
                    <a:pt x="11711" y="9285"/>
                    <a:pt x="11711" y="9248"/>
                  </a:cubicBezTo>
                  <a:cubicBezTo>
                    <a:pt x="11711" y="9248"/>
                    <a:pt x="11730" y="8678"/>
                    <a:pt x="11362" y="8164"/>
                  </a:cubicBezTo>
                  <a:cubicBezTo>
                    <a:pt x="11142" y="7833"/>
                    <a:pt x="10921" y="7630"/>
                    <a:pt x="10627" y="7483"/>
                  </a:cubicBezTo>
                  <a:cubicBezTo>
                    <a:pt x="10543" y="7197"/>
                    <a:pt x="10274" y="7019"/>
                    <a:pt x="9975" y="7019"/>
                  </a:cubicBezTo>
                  <a:cubicBezTo>
                    <a:pt x="9947" y="7019"/>
                    <a:pt x="9919" y="7021"/>
                    <a:pt x="9891" y="7024"/>
                  </a:cubicBezTo>
                  <a:cubicBezTo>
                    <a:pt x="9744" y="7042"/>
                    <a:pt x="9634" y="7134"/>
                    <a:pt x="9597" y="7281"/>
                  </a:cubicBezTo>
                  <a:cubicBezTo>
                    <a:pt x="9579" y="7281"/>
                    <a:pt x="9579" y="7299"/>
                    <a:pt x="9579" y="7299"/>
                  </a:cubicBezTo>
                  <a:cubicBezTo>
                    <a:pt x="9266" y="6950"/>
                    <a:pt x="8770" y="6601"/>
                    <a:pt x="8035" y="6399"/>
                  </a:cubicBezTo>
                  <a:cubicBezTo>
                    <a:pt x="8016" y="6380"/>
                    <a:pt x="7979" y="6343"/>
                    <a:pt x="7961" y="6325"/>
                  </a:cubicBezTo>
                  <a:cubicBezTo>
                    <a:pt x="8292" y="5994"/>
                    <a:pt x="9156" y="4854"/>
                    <a:pt x="8053" y="2924"/>
                  </a:cubicBezTo>
                  <a:lnTo>
                    <a:pt x="8053" y="2924"/>
                  </a:lnTo>
                  <a:cubicBezTo>
                    <a:pt x="8053" y="2924"/>
                    <a:pt x="7998" y="2979"/>
                    <a:pt x="7924" y="3071"/>
                  </a:cubicBezTo>
                  <a:cubicBezTo>
                    <a:pt x="7887" y="3089"/>
                    <a:pt x="7869" y="3126"/>
                    <a:pt x="7851" y="3145"/>
                  </a:cubicBezTo>
                  <a:cubicBezTo>
                    <a:pt x="7501" y="3494"/>
                    <a:pt x="7244" y="4064"/>
                    <a:pt x="7226" y="4450"/>
                  </a:cubicBezTo>
                  <a:cubicBezTo>
                    <a:pt x="7226" y="4450"/>
                    <a:pt x="7226" y="4468"/>
                    <a:pt x="7226" y="4468"/>
                  </a:cubicBezTo>
                  <a:cubicBezTo>
                    <a:pt x="7226" y="4505"/>
                    <a:pt x="7226" y="4542"/>
                    <a:pt x="7226" y="4579"/>
                  </a:cubicBezTo>
                  <a:cubicBezTo>
                    <a:pt x="7226" y="4909"/>
                    <a:pt x="7262" y="5148"/>
                    <a:pt x="7575" y="5700"/>
                  </a:cubicBezTo>
                  <a:cubicBezTo>
                    <a:pt x="7593" y="5755"/>
                    <a:pt x="7612" y="5792"/>
                    <a:pt x="7630" y="5829"/>
                  </a:cubicBezTo>
                  <a:cubicBezTo>
                    <a:pt x="7648" y="5865"/>
                    <a:pt x="7685" y="5921"/>
                    <a:pt x="7685" y="5957"/>
                  </a:cubicBezTo>
                  <a:cubicBezTo>
                    <a:pt x="7593" y="5792"/>
                    <a:pt x="7501" y="5626"/>
                    <a:pt x="7391" y="5443"/>
                  </a:cubicBezTo>
                  <a:cubicBezTo>
                    <a:pt x="7134" y="4891"/>
                    <a:pt x="6895" y="4064"/>
                    <a:pt x="6858" y="3917"/>
                  </a:cubicBezTo>
                  <a:lnTo>
                    <a:pt x="6876" y="3641"/>
                  </a:lnTo>
                  <a:lnTo>
                    <a:pt x="7336" y="3016"/>
                  </a:lnTo>
                  <a:lnTo>
                    <a:pt x="7612" y="2648"/>
                  </a:lnTo>
                  <a:cubicBezTo>
                    <a:pt x="7612" y="2648"/>
                    <a:pt x="8016" y="1986"/>
                    <a:pt x="8053" y="1582"/>
                  </a:cubicBezTo>
                  <a:cubicBezTo>
                    <a:pt x="8163" y="920"/>
                    <a:pt x="8016" y="1"/>
                    <a:pt x="80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29"/>
          <p:cNvGrpSpPr/>
          <p:nvPr/>
        </p:nvGrpSpPr>
        <p:grpSpPr>
          <a:xfrm>
            <a:off x="5947706" y="2216801"/>
            <a:ext cx="5346262" cy="3913729"/>
            <a:chOff x="5947706" y="2216801"/>
            <a:chExt cx="5346262" cy="3913729"/>
          </a:xfrm>
        </p:grpSpPr>
        <p:grpSp>
          <p:nvGrpSpPr>
            <p:cNvPr id="8031" name="Google Shape;8031;p29"/>
            <p:cNvGrpSpPr/>
            <p:nvPr/>
          </p:nvGrpSpPr>
          <p:grpSpPr>
            <a:xfrm rot="-231469">
              <a:off x="7607076" y="2312089"/>
              <a:ext cx="2914180" cy="2424111"/>
              <a:chOff x="-4079175" y="203483"/>
              <a:chExt cx="2441701" cy="2031087"/>
            </a:xfrm>
          </p:grpSpPr>
          <p:sp>
            <p:nvSpPr>
              <p:cNvPr id="8032" name="Google Shape;8032;p29"/>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29"/>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29"/>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9"/>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9"/>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9"/>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9"/>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9"/>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9"/>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9"/>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29"/>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29"/>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29"/>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29"/>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29"/>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9"/>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9"/>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29"/>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29"/>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9"/>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9"/>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9"/>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9"/>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29"/>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29"/>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29"/>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9"/>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29"/>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29"/>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9"/>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29"/>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29"/>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9"/>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9"/>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9"/>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9"/>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9"/>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29"/>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9"/>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9"/>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9"/>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29"/>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9"/>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29"/>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29"/>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29"/>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9"/>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9"/>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9"/>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9"/>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9"/>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9"/>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9"/>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9"/>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29"/>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29"/>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29"/>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9"/>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29"/>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29"/>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29"/>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29"/>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29"/>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29"/>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29"/>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9"/>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9"/>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9"/>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9"/>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9"/>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9"/>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9"/>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9"/>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29"/>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29"/>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29"/>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9"/>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9"/>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9"/>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9"/>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9"/>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29"/>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29"/>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29"/>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9"/>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9"/>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9"/>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9"/>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9"/>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9"/>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9"/>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9"/>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9"/>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9"/>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9"/>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29"/>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9"/>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29"/>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29"/>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29"/>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9"/>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9"/>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29"/>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29"/>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9"/>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9"/>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9"/>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9"/>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9"/>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9"/>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9"/>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9"/>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29"/>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9"/>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9"/>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9"/>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29"/>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29"/>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9"/>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29"/>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29"/>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29"/>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9"/>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9"/>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9"/>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9"/>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9"/>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9"/>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9"/>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9"/>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9"/>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9"/>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29"/>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9"/>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9"/>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9"/>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9"/>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9"/>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9"/>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29"/>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29"/>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29"/>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29"/>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9"/>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9"/>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29"/>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29"/>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9"/>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9"/>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9"/>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29"/>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29"/>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9"/>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9"/>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9"/>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9"/>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9"/>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9"/>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29"/>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29"/>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9"/>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29"/>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29"/>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29"/>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29"/>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9"/>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9"/>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9"/>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9"/>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9"/>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9"/>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9"/>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9"/>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9"/>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29"/>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29"/>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9"/>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9"/>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9"/>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9"/>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9"/>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9"/>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9"/>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9"/>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9"/>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29"/>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29"/>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29"/>
            <p:cNvGrpSpPr/>
            <p:nvPr/>
          </p:nvGrpSpPr>
          <p:grpSpPr>
            <a:xfrm flipH="1" rot="-125930">
              <a:off x="6133936" y="3416409"/>
              <a:ext cx="5113746" cy="2621360"/>
              <a:chOff x="-5437800" y="1555000"/>
              <a:chExt cx="4365552" cy="2237828"/>
            </a:xfrm>
          </p:grpSpPr>
          <p:sp>
            <p:nvSpPr>
              <p:cNvPr id="8220" name="Google Shape;8220;p29"/>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9"/>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9"/>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9"/>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9"/>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9"/>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9"/>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9"/>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29"/>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29"/>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9"/>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9"/>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9"/>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9"/>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9"/>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29"/>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9"/>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29"/>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29"/>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29"/>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2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2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2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2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2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2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2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29"/>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9"/>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9"/>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29"/>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29"/>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9"/>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9"/>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9"/>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29"/>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29"/>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9"/>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9"/>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9"/>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29"/>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29"/>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9"/>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9"/>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29"/>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29"/>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29"/>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9"/>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9"/>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9"/>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9"/>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9"/>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9"/>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9"/>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9"/>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29"/>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29"/>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29"/>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9"/>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9"/>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9"/>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2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2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2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2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29"/>
            <p:cNvGrpSpPr/>
            <p:nvPr/>
          </p:nvGrpSpPr>
          <p:grpSpPr>
            <a:xfrm flipH="1" rot="-739744">
              <a:off x="6013616" y="4071425"/>
              <a:ext cx="1661080" cy="796754"/>
              <a:chOff x="3129025" y="-1733128"/>
              <a:chExt cx="2885953" cy="1384277"/>
            </a:xfrm>
          </p:grpSpPr>
          <p:sp>
            <p:nvSpPr>
              <p:cNvPr id="8305" name="Google Shape;8305;p29"/>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9"/>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9"/>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9"/>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9"/>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29"/>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29"/>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9"/>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9"/>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9"/>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9"/>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9"/>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9"/>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9"/>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29"/>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29"/>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29"/>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29"/>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9"/>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9"/>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9"/>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9"/>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29"/>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9"/>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9"/>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9"/>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9"/>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9"/>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29"/>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29"/>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29"/>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9"/>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29"/>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29"/>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29"/>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29"/>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29"/>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29"/>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29"/>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29"/>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9"/>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9"/>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9"/>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9"/>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9"/>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9"/>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9"/>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9"/>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9"/>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9"/>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9"/>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9"/>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9"/>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9"/>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9"/>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29"/>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9"/>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9"/>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29"/>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29"/>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29"/>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29"/>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9"/>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9"/>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29"/>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29"/>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9"/>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9"/>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9"/>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9"/>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9"/>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9"/>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9"/>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9"/>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9"/>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9"/>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9"/>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29"/>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9"/>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9"/>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9"/>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9"/>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9"/>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9"/>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9"/>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9"/>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9"/>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9"/>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29"/>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9"/>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9"/>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9"/>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29"/>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29"/>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9"/>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29"/>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29"/>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29"/>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9"/>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9"/>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9"/>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9"/>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9"/>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9"/>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9"/>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9"/>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9"/>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29"/>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29"/>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29"/>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9"/>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9"/>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9"/>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9"/>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9"/>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9"/>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9"/>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9"/>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29"/>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29"/>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9"/>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29"/>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29"/>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9"/>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29"/>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29"/>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29"/>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29"/>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29"/>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29"/>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29"/>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9"/>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9"/>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9"/>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9"/>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29"/>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29"/>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29"/>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29"/>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9"/>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29"/>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29"/>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9"/>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9"/>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29"/>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29"/>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9"/>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9"/>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9"/>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9"/>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9"/>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29"/>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29"/>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29"/>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9"/>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29"/>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29"/>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29"/>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29"/>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9"/>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9"/>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9"/>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9"/>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29"/>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29"/>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9"/>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9"/>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9"/>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9"/>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29"/>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9"/>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9"/>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29"/>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29"/>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9"/>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9"/>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29"/>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29"/>
            <p:cNvGrpSpPr/>
            <p:nvPr/>
          </p:nvGrpSpPr>
          <p:grpSpPr>
            <a:xfrm flipH="1">
              <a:off x="7873942" y="3733841"/>
              <a:ext cx="3275795" cy="2298431"/>
              <a:chOff x="-5766425" y="1895825"/>
              <a:chExt cx="3859780" cy="2708179"/>
            </a:xfrm>
          </p:grpSpPr>
          <p:sp>
            <p:nvSpPr>
              <p:cNvPr id="8483" name="Google Shape;8483;p29"/>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9"/>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29"/>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29"/>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29"/>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29"/>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9"/>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9"/>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9"/>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9"/>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29"/>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29"/>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9"/>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9"/>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29"/>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29"/>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9"/>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9"/>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9"/>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9"/>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9"/>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9"/>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9"/>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9"/>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29"/>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9"/>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29"/>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9"/>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9"/>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515" name="Shape 8515"/>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516" name="Shape 8516"/>
        <p:cNvGrpSpPr/>
        <p:nvPr/>
      </p:nvGrpSpPr>
      <p:grpSpPr>
        <a:xfrm>
          <a:off x="0" y="0"/>
          <a:ext cx="0" cy="0"/>
          <a:chOff x="0" y="0"/>
          <a:chExt cx="0" cy="0"/>
        </a:xfrm>
      </p:grpSpPr>
      <p:sp>
        <p:nvSpPr>
          <p:cNvPr id="8517" name="Google Shape;8517;p3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3.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slideLayout" Target="../slideLayouts/slideLayout30.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Bayon"/>
              <a:buNone/>
              <a:defRPr sz="3500">
                <a:solidFill>
                  <a:schemeClr val="dk1"/>
                </a:solidFill>
                <a:latin typeface="Bayon"/>
                <a:ea typeface="Bayon"/>
                <a:cs typeface="Bayon"/>
                <a:sym typeface="Bayon"/>
              </a:defRPr>
            </a:lvl1pPr>
            <a:lvl2pPr lvl="1" rtl="0">
              <a:spcBef>
                <a:spcPts val="0"/>
              </a:spcBef>
              <a:spcAft>
                <a:spcPts val="0"/>
              </a:spcAft>
              <a:buClr>
                <a:schemeClr val="dk1"/>
              </a:buClr>
              <a:buSzPts val="3500"/>
              <a:buFont typeface="Bayon"/>
              <a:buNone/>
              <a:defRPr sz="3500">
                <a:solidFill>
                  <a:schemeClr val="dk1"/>
                </a:solidFill>
                <a:latin typeface="Bayon"/>
                <a:ea typeface="Bayon"/>
                <a:cs typeface="Bayon"/>
                <a:sym typeface="Bayon"/>
              </a:defRPr>
            </a:lvl2pPr>
            <a:lvl3pPr lvl="2" rtl="0">
              <a:spcBef>
                <a:spcPts val="0"/>
              </a:spcBef>
              <a:spcAft>
                <a:spcPts val="0"/>
              </a:spcAft>
              <a:buClr>
                <a:schemeClr val="dk1"/>
              </a:buClr>
              <a:buSzPts val="3500"/>
              <a:buFont typeface="Bayon"/>
              <a:buNone/>
              <a:defRPr sz="3500">
                <a:solidFill>
                  <a:schemeClr val="dk1"/>
                </a:solidFill>
                <a:latin typeface="Bayon"/>
                <a:ea typeface="Bayon"/>
                <a:cs typeface="Bayon"/>
                <a:sym typeface="Bayon"/>
              </a:defRPr>
            </a:lvl3pPr>
            <a:lvl4pPr lvl="3" rtl="0">
              <a:spcBef>
                <a:spcPts val="0"/>
              </a:spcBef>
              <a:spcAft>
                <a:spcPts val="0"/>
              </a:spcAft>
              <a:buClr>
                <a:schemeClr val="dk1"/>
              </a:buClr>
              <a:buSzPts val="3500"/>
              <a:buFont typeface="Bayon"/>
              <a:buNone/>
              <a:defRPr sz="3500">
                <a:solidFill>
                  <a:schemeClr val="dk1"/>
                </a:solidFill>
                <a:latin typeface="Bayon"/>
                <a:ea typeface="Bayon"/>
                <a:cs typeface="Bayon"/>
                <a:sym typeface="Bayon"/>
              </a:defRPr>
            </a:lvl4pPr>
            <a:lvl5pPr lvl="4" rtl="0">
              <a:spcBef>
                <a:spcPts val="0"/>
              </a:spcBef>
              <a:spcAft>
                <a:spcPts val="0"/>
              </a:spcAft>
              <a:buClr>
                <a:schemeClr val="dk1"/>
              </a:buClr>
              <a:buSzPts val="3500"/>
              <a:buFont typeface="Bayon"/>
              <a:buNone/>
              <a:defRPr sz="3500">
                <a:solidFill>
                  <a:schemeClr val="dk1"/>
                </a:solidFill>
                <a:latin typeface="Bayon"/>
                <a:ea typeface="Bayon"/>
                <a:cs typeface="Bayon"/>
                <a:sym typeface="Bayon"/>
              </a:defRPr>
            </a:lvl5pPr>
            <a:lvl6pPr lvl="5" rtl="0">
              <a:spcBef>
                <a:spcPts val="0"/>
              </a:spcBef>
              <a:spcAft>
                <a:spcPts val="0"/>
              </a:spcAft>
              <a:buClr>
                <a:schemeClr val="dk1"/>
              </a:buClr>
              <a:buSzPts val="3500"/>
              <a:buFont typeface="Bayon"/>
              <a:buNone/>
              <a:defRPr sz="3500">
                <a:solidFill>
                  <a:schemeClr val="dk1"/>
                </a:solidFill>
                <a:latin typeface="Bayon"/>
                <a:ea typeface="Bayon"/>
                <a:cs typeface="Bayon"/>
                <a:sym typeface="Bayon"/>
              </a:defRPr>
            </a:lvl6pPr>
            <a:lvl7pPr lvl="6" rtl="0">
              <a:spcBef>
                <a:spcPts val="0"/>
              </a:spcBef>
              <a:spcAft>
                <a:spcPts val="0"/>
              </a:spcAft>
              <a:buClr>
                <a:schemeClr val="dk1"/>
              </a:buClr>
              <a:buSzPts val="3500"/>
              <a:buFont typeface="Bayon"/>
              <a:buNone/>
              <a:defRPr sz="3500">
                <a:solidFill>
                  <a:schemeClr val="dk1"/>
                </a:solidFill>
                <a:latin typeface="Bayon"/>
                <a:ea typeface="Bayon"/>
                <a:cs typeface="Bayon"/>
                <a:sym typeface="Bayon"/>
              </a:defRPr>
            </a:lvl7pPr>
            <a:lvl8pPr lvl="7" rtl="0">
              <a:spcBef>
                <a:spcPts val="0"/>
              </a:spcBef>
              <a:spcAft>
                <a:spcPts val="0"/>
              </a:spcAft>
              <a:buClr>
                <a:schemeClr val="dk1"/>
              </a:buClr>
              <a:buSzPts val="3500"/>
              <a:buFont typeface="Bayon"/>
              <a:buNone/>
              <a:defRPr sz="3500">
                <a:solidFill>
                  <a:schemeClr val="dk1"/>
                </a:solidFill>
                <a:latin typeface="Bayon"/>
                <a:ea typeface="Bayon"/>
                <a:cs typeface="Bayon"/>
                <a:sym typeface="Bayon"/>
              </a:defRPr>
            </a:lvl8pPr>
            <a:lvl9pPr lvl="8" rtl="0">
              <a:spcBef>
                <a:spcPts val="0"/>
              </a:spcBef>
              <a:spcAft>
                <a:spcPts val="0"/>
              </a:spcAft>
              <a:buClr>
                <a:schemeClr val="dk1"/>
              </a:buClr>
              <a:buSzPts val="3500"/>
              <a:buFont typeface="Bayon"/>
              <a:buNone/>
              <a:defRPr sz="3500">
                <a:solidFill>
                  <a:schemeClr val="dk1"/>
                </a:solidFill>
                <a:latin typeface="Bayon"/>
                <a:ea typeface="Bayon"/>
                <a:cs typeface="Bayon"/>
                <a:sym typeface="Bayon"/>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1pPr>
            <a:lvl2pPr indent="-317500" lvl="1" marL="9144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2pPr>
            <a:lvl3pPr indent="-317500" lvl="2" marL="13716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3pPr>
            <a:lvl4pPr indent="-317500" lvl="3" marL="18288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4pPr>
            <a:lvl5pPr indent="-317500" lvl="4" marL="22860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5pPr>
            <a:lvl6pPr indent="-317500" lvl="5" marL="27432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6pPr>
            <a:lvl7pPr indent="-317500" lvl="6" marL="32004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7pPr>
            <a:lvl8pPr indent="-317500" lvl="7" marL="36576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8pPr>
            <a:lvl9pPr indent="-317500" lvl="8" marL="4114800">
              <a:lnSpc>
                <a:spcPct val="100000"/>
              </a:lnSpc>
              <a:spcBef>
                <a:spcPts val="1600"/>
              </a:spcBef>
              <a:spcAft>
                <a:spcPts val="1600"/>
              </a:spcAft>
              <a:buClr>
                <a:schemeClr val="dk1"/>
              </a:buClr>
              <a:buSzPts val="1400"/>
              <a:buFont typeface="DM Sans"/>
              <a:buChar char="■"/>
              <a:defRPr>
                <a:solidFill>
                  <a:schemeClr val="dk1"/>
                </a:solidFill>
                <a:latin typeface="DM Sans"/>
                <a:ea typeface="DM Sans"/>
                <a:cs typeface="DM Sans"/>
                <a:sym typeface="DM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512" name="Shape 8512"/>
        <p:cNvGrpSpPr/>
        <p:nvPr/>
      </p:nvGrpSpPr>
      <p:grpSpPr>
        <a:xfrm>
          <a:off x="0" y="0"/>
          <a:ext cx="0" cy="0"/>
          <a:chOff x="0" y="0"/>
          <a:chExt cx="0" cy="0"/>
        </a:xfrm>
      </p:grpSpPr>
      <p:sp>
        <p:nvSpPr>
          <p:cNvPr id="8513" name="Google Shape;8513;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8514" name="Google Shape;8514;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12.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5.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17.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 Id="rId3" Type="http://schemas.openxmlformats.org/officeDocument/2006/relationships/image" Target="../media/image4.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 Id="rId3" Type="http://schemas.openxmlformats.org/officeDocument/2006/relationships/image" Target="../media/image2.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image" Target="../media/image3.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g8mlDiu_fTC3asM2CS7a7QXkosX2v_5CLaeSatuAa4/copy" TargetMode="External"/><Relationship Id="rId5" Type="http://schemas.openxmlformats.org/officeDocument/2006/relationships/image" Target="../media/image5.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g8mlDiu_fTC3asM2CS7a7QXkosX2v_5CLaeSatuAa4/copy" TargetMode="External"/><Relationship Id="rId5" Type="http://schemas.openxmlformats.org/officeDocument/2006/relationships/image" Target="../media/image6.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4.xml"/><Relationship Id="rId3" Type="http://schemas.openxmlformats.org/officeDocument/2006/relationships/image" Target="../media/image13.jpg"/><Relationship Id="rId4" Type="http://schemas.openxmlformats.org/officeDocument/2006/relationships/image" Target="../media/image14.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vector/flat-illustration-world-oceans-day-with-aquatic-creatures_41689083.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 Id="rId3" Type="http://schemas.openxmlformats.org/officeDocument/2006/relationships/hyperlink" Target="https://www.flaticon.com/packs/world-oceans-day-55/?utm_source=slidesgo_template&amp;utm_medium=referral-link&amp;utm_campaign=sg_resources&amp;utm_content=flaticon" TargetMode="External"/><Relationship Id="rId4" Type="http://schemas.openxmlformats.org/officeDocument/2006/relationships/hyperlink" Target="https://www.freepik.com/free-vector/flat-background-world-oceans-day-with-aquatic-creatures_41689069.htm/?utm_source=slidesgo_template&amp;utm_medium=referral-link&amp;utm_campaign=sg_resources&amp;utm_content=freepik" TargetMode="External"/><Relationship Id="rId9" Type="http://schemas.openxmlformats.org/officeDocument/2006/relationships/hyperlink" Target="https://www.freepik.com/free-photo/medium-shot-swimmer-wearing-goggles_11305872.htm/?utm_source=slidesgo_template&amp;utm_medium=referral-link&amp;utm_campaign=sg_resources&amp;utm_content=freepik" TargetMode="External"/><Relationship Id="rId5" Type="http://schemas.openxmlformats.org/officeDocument/2006/relationships/hyperlink" Target="https://www.freepik.com/free-ai-image/underwater-landscape_43464711.htm/?utm_source=slidesgo_template&amp;utm_medium=referral-link&amp;utm_campaign=sg_resources&amp;utm_content=freepik" TargetMode="External"/><Relationship Id="rId6" Type="http://schemas.openxmlformats.org/officeDocument/2006/relationships/hyperlink" Target="https://www.freepik.com/free-ai-image/underwater-landscape_43464697.htm/?utm_source=slidesgo_template&amp;utm_medium=referral-link&amp;utm_campaign=sg_resources&amp;utm_content=freepik" TargetMode="External"/><Relationship Id="rId7" Type="http://schemas.openxmlformats.org/officeDocument/2006/relationships/hyperlink" Target="https://www.freepik.com/free-ai-image/underwater-landscape_43464749.htm/?utm_source=slidesgo_template&amp;utm_medium=referral-link&amp;utm_campaign=sg_resources&amp;utm_content=freepik" TargetMode="External"/><Relationship Id="rId8" Type="http://schemas.openxmlformats.org/officeDocument/2006/relationships/hyperlink" Target="https://www.freepik.com/free-photo/woman-with-scuba-gear-swimming-ocean_14456269.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slide" Target="/ppt/slides/slide35.xml"/><Relationship Id="rId6" Type="http://schemas.openxmlformats.org/officeDocument/2006/relationships/hyperlink" Target="http://bit.ly/33VAFh3" TargetMode="External"/><Relationship Id="rId7"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1.xml"/><Relationship Id="rId3" Type="http://schemas.openxmlformats.org/officeDocument/2006/relationships/hyperlink" Target="https://fonts.google.com/specimen/Bayon" TargetMode="External"/><Relationship Id="rId4" Type="http://schemas.openxmlformats.org/officeDocument/2006/relationships/hyperlink" Target="https://fonts.google.com/specimen/DM+Sans"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1.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9.png"/><Relationship Id="rId17" Type="http://schemas.openxmlformats.org/officeDocument/2006/relationships/image" Target="../media/image10.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1" name="Shape 8521"/>
        <p:cNvGrpSpPr/>
        <p:nvPr/>
      </p:nvGrpSpPr>
      <p:grpSpPr>
        <a:xfrm>
          <a:off x="0" y="0"/>
          <a:ext cx="0" cy="0"/>
          <a:chOff x="0" y="0"/>
          <a:chExt cx="0" cy="0"/>
        </a:xfrm>
      </p:grpSpPr>
      <p:sp>
        <p:nvSpPr>
          <p:cNvPr id="8522" name="Google Shape;8522;p33"/>
          <p:cNvSpPr txBox="1"/>
          <p:nvPr>
            <p:ph type="ctrTitle"/>
          </p:nvPr>
        </p:nvSpPr>
        <p:spPr>
          <a:xfrm>
            <a:off x="2495550" y="828675"/>
            <a:ext cx="4152900" cy="165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TYPES oF CORAL REEFS</a:t>
            </a:r>
            <a:endParaRPr/>
          </a:p>
        </p:txBody>
      </p:sp>
      <p:sp>
        <p:nvSpPr>
          <p:cNvPr id="8523" name="Google Shape;8523;p33"/>
          <p:cNvSpPr txBox="1"/>
          <p:nvPr>
            <p:ph idx="1" type="subTitle"/>
          </p:nvPr>
        </p:nvSpPr>
        <p:spPr>
          <a:xfrm>
            <a:off x="3095775" y="2406750"/>
            <a:ext cx="2952600" cy="68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8524" name="Google Shape;8524;p33"/>
          <p:cNvGrpSpPr/>
          <p:nvPr/>
        </p:nvGrpSpPr>
        <p:grpSpPr>
          <a:xfrm>
            <a:off x="4750598" y="2035286"/>
            <a:ext cx="4498193" cy="4294970"/>
            <a:chOff x="4750598" y="2035286"/>
            <a:chExt cx="4498193" cy="4294970"/>
          </a:xfrm>
        </p:grpSpPr>
        <p:grpSp>
          <p:nvGrpSpPr>
            <p:cNvPr id="8525" name="Google Shape;8525;p33"/>
            <p:cNvGrpSpPr/>
            <p:nvPr/>
          </p:nvGrpSpPr>
          <p:grpSpPr>
            <a:xfrm>
              <a:off x="6991135" y="2035286"/>
              <a:ext cx="1984807" cy="2708178"/>
              <a:chOff x="5487847" y="-2690575"/>
              <a:chExt cx="1659954" cy="2264931"/>
            </a:xfrm>
          </p:grpSpPr>
          <p:sp>
            <p:nvSpPr>
              <p:cNvPr id="8526" name="Google Shape;8526;p33"/>
              <p:cNvSpPr/>
              <p:nvPr/>
            </p:nvSpPr>
            <p:spPr>
              <a:xfrm>
                <a:off x="6064767" y="-2028274"/>
                <a:ext cx="147904" cy="301612"/>
              </a:xfrm>
              <a:custGeom>
                <a:rect b="b" l="l" r="r" t="t"/>
                <a:pathLst>
                  <a:path extrusionOk="0" h="4988" w="2446">
                    <a:moveTo>
                      <a:pt x="1487" y="1"/>
                    </a:moveTo>
                    <a:cubicBezTo>
                      <a:pt x="1356" y="1"/>
                      <a:pt x="1224" y="24"/>
                      <a:pt x="1104" y="66"/>
                    </a:cubicBezTo>
                    <a:cubicBezTo>
                      <a:pt x="791" y="195"/>
                      <a:pt x="534" y="434"/>
                      <a:pt x="350" y="728"/>
                    </a:cubicBezTo>
                    <a:cubicBezTo>
                      <a:pt x="111" y="1096"/>
                      <a:pt x="1" y="1556"/>
                      <a:pt x="19" y="1997"/>
                    </a:cubicBezTo>
                    <a:cubicBezTo>
                      <a:pt x="37" y="2604"/>
                      <a:pt x="313" y="3192"/>
                      <a:pt x="681" y="3670"/>
                    </a:cubicBezTo>
                    <a:cubicBezTo>
                      <a:pt x="902" y="3982"/>
                      <a:pt x="1159" y="4240"/>
                      <a:pt x="1453" y="4497"/>
                    </a:cubicBezTo>
                    <a:cubicBezTo>
                      <a:pt x="1563" y="4626"/>
                      <a:pt x="1692" y="4773"/>
                      <a:pt x="1839" y="4865"/>
                    </a:cubicBezTo>
                    <a:cubicBezTo>
                      <a:pt x="1838" y="4864"/>
                      <a:pt x="1838" y="4864"/>
                      <a:pt x="1839" y="4864"/>
                    </a:cubicBezTo>
                    <a:lnTo>
                      <a:pt x="1839" y="4864"/>
                    </a:lnTo>
                    <a:cubicBezTo>
                      <a:pt x="1846" y="4864"/>
                      <a:pt x="2048" y="4988"/>
                      <a:pt x="2115" y="4988"/>
                    </a:cubicBezTo>
                    <a:cubicBezTo>
                      <a:pt x="2132" y="4988"/>
                      <a:pt x="2141" y="4979"/>
                      <a:pt x="2133" y="4957"/>
                    </a:cubicBezTo>
                    <a:cubicBezTo>
                      <a:pt x="1821" y="4148"/>
                      <a:pt x="1784" y="3229"/>
                      <a:pt x="2041" y="2401"/>
                    </a:cubicBezTo>
                    <a:cubicBezTo>
                      <a:pt x="2152" y="2015"/>
                      <a:pt x="2317" y="1666"/>
                      <a:pt x="2391" y="1261"/>
                    </a:cubicBezTo>
                    <a:cubicBezTo>
                      <a:pt x="2446" y="875"/>
                      <a:pt x="2354" y="434"/>
                      <a:pt x="2060" y="195"/>
                    </a:cubicBezTo>
                    <a:cubicBezTo>
                      <a:pt x="1902" y="60"/>
                      <a:pt x="1695" y="1"/>
                      <a:pt x="14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33"/>
              <p:cNvSpPr/>
              <p:nvPr/>
            </p:nvSpPr>
            <p:spPr>
              <a:xfrm>
                <a:off x="6210434" y="-1927112"/>
                <a:ext cx="141192" cy="328218"/>
              </a:xfrm>
              <a:custGeom>
                <a:rect b="b" l="l" r="r" t="t"/>
                <a:pathLst>
                  <a:path extrusionOk="0" h="5428" w="2335">
                    <a:moveTo>
                      <a:pt x="1111" y="0"/>
                    </a:moveTo>
                    <a:cubicBezTo>
                      <a:pt x="1060" y="0"/>
                      <a:pt x="1009" y="4"/>
                      <a:pt x="956" y="11"/>
                    </a:cubicBezTo>
                    <a:cubicBezTo>
                      <a:pt x="607" y="85"/>
                      <a:pt x="331" y="379"/>
                      <a:pt x="184" y="692"/>
                    </a:cubicBezTo>
                    <a:cubicBezTo>
                      <a:pt x="55" y="1022"/>
                      <a:pt x="18" y="1390"/>
                      <a:pt x="18" y="1739"/>
                    </a:cubicBezTo>
                    <a:cubicBezTo>
                      <a:pt x="0" y="2456"/>
                      <a:pt x="74" y="3173"/>
                      <a:pt x="239" y="3872"/>
                    </a:cubicBezTo>
                    <a:cubicBezTo>
                      <a:pt x="313" y="4221"/>
                      <a:pt x="405" y="4552"/>
                      <a:pt x="515" y="4883"/>
                    </a:cubicBezTo>
                    <a:cubicBezTo>
                      <a:pt x="545" y="4959"/>
                      <a:pt x="652" y="5428"/>
                      <a:pt x="803" y="5428"/>
                    </a:cubicBezTo>
                    <a:cubicBezTo>
                      <a:pt x="834" y="5428"/>
                      <a:pt x="866" y="5408"/>
                      <a:pt x="901" y="5361"/>
                    </a:cubicBezTo>
                    <a:cubicBezTo>
                      <a:pt x="956" y="5269"/>
                      <a:pt x="956" y="5159"/>
                      <a:pt x="938" y="5067"/>
                    </a:cubicBezTo>
                    <a:cubicBezTo>
                      <a:pt x="864" y="4516"/>
                      <a:pt x="956" y="3946"/>
                      <a:pt x="1195" y="3449"/>
                    </a:cubicBezTo>
                    <a:cubicBezTo>
                      <a:pt x="1397" y="3026"/>
                      <a:pt x="1710" y="2659"/>
                      <a:pt x="1930" y="2254"/>
                    </a:cubicBezTo>
                    <a:cubicBezTo>
                      <a:pt x="2169" y="1850"/>
                      <a:pt x="2335" y="1390"/>
                      <a:pt x="2225" y="931"/>
                    </a:cubicBezTo>
                    <a:cubicBezTo>
                      <a:pt x="2151" y="618"/>
                      <a:pt x="1949" y="324"/>
                      <a:pt x="1673" y="158"/>
                    </a:cubicBezTo>
                    <a:cubicBezTo>
                      <a:pt x="1498" y="56"/>
                      <a:pt x="1310"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33"/>
              <p:cNvSpPr/>
              <p:nvPr/>
            </p:nvSpPr>
            <p:spPr>
              <a:xfrm>
                <a:off x="6037013" y="-1695401"/>
                <a:ext cx="231288" cy="116944"/>
              </a:xfrm>
              <a:custGeom>
                <a:rect b="b" l="l" r="r" t="t"/>
                <a:pathLst>
                  <a:path extrusionOk="0" h="1934" w="3825">
                    <a:moveTo>
                      <a:pt x="1470" y="0"/>
                    </a:moveTo>
                    <a:cubicBezTo>
                      <a:pt x="1297" y="0"/>
                      <a:pt x="1125" y="19"/>
                      <a:pt x="956" y="58"/>
                    </a:cubicBezTo>
                    <a:cubicBezTo>
                      <a:pt x="625" y="132"/>
                      <a:pt x="294" y="316"/>
                      <a:pt x="129" y="610"/>
                    </a:cubicBezTo>
                    <a:cubicBezTo>
                      <a:pt x="0" y="886"/>
                      <a:pt x="37" y="1253"/>
                      <a:pt x="239" y="1474"/>
                    </a:cubicBezTo>
                    <a:cubicBezTo>
                      <a:pt x="368" y="1621"/>
                      <a:pt x="533" y="1713"/>
                      <a:pt x="699" y="1787"/>
                    </a:cubicBezTo>
                    <a:cubicBezTo>
                      <a:pt x="944" y="1885"/>
                      <a:pt x="1213" y="1934"/>
                      <a:pt x="1480" y="1934"/>
                    </a:cubicBezTo>
                    <a:cubicBezTo>
                      <a:pt x="1614" y="1934"/>
                      <a:pt x="1747" y="1921"/>
                      <a:pt x="1875" y="1897"/>
                    </a:cubicBezTo>
                    <a:cubicBezTo>
                      <a:pt x="2169" y="1842"/>
                      <a:pt x="2445" y="1713"/>
                      <a:pt x="2739" y="1676"/>
                    </a:cubicBezTo>
                    <a:cubicBezTo>
                      <a:pt x="2815" y="1665"/>
                      <a:pt x="2888" y="1660"/>
                      <a:pt x="2958" y="1660"/>
                    </a:cubicBezTo>
                    <a:cubicBezTo>
                      <a:pt x="3230" y="1660"/>
                      <a:pt x="3469" y="1736"/>
                      <a:pt x="3732" y="1823"/>
                    </a:cubicBezTo>
                    <a:cubicBezTo>
                      <a:pt x="3824" y="1511"/>
                      <a:pt x="3383" y="959"/>
                      <a:pt x="3181" y="739"/>
                    </a:cubicBezTo>
                    <a:cubicBezTo>
                      <a:pt x="2747" y="261"/>
                      <a:pt x="2108" y="0"/>
                      <a:pt x="14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33"/>
              <p:cNvSpPr/>
              <p:nvPr/>
            </p:nvSpPr>
            <p:spPr>
              <a:xfrm>
                <a:off x="6277129" y="-1776488"/>
                <a:ext cx="161206" cy="285467"/>
              </a:xfrm>
              <a:custGeom>
                <a:rect b="b" l="l" r="r" t="t"/>
                <a:pathLst>
                  <a:path extrusionOk="0" h="4721" w="2666">
                    <a:moveTo>
                      <a:pt x="1707" y="0"/>
                    </a:moveTo>
                    <a:cubicBezTo>
                      <a:pt x="1490" y="0"/>
                      <a:pt x="1268" y="58"/>
                      <a:pt x="1085" y="168"/>
                    </a:cubicBezTo>
                    <a:cubicBezTo>
                      <a:pt x="625" y="462"/>
                      <a:pt x="368" y="977"/>
                      <a:pt x="221" y="1491"/>
                    </a:cubicBezTo>
                    <a:cubicBezTo>
                      <a:pt x="147" y="1712"/>
                      <a:pt x="92" y="1951"/>
                      <a:pt x="74" y="2190"/>
                    </a:cubicBezTo>
                    <a:cubicBezTo>
                      <a:pt x="0" y="2741"/>
                      <a:pt x="74" y="3293"/>
                      <a:pt x="294" y="3808"/>
                    </a:cubicBezTo>
                    <a:cubicBezTo>
                      <a:pt x="338" y="3938"/>
                      <a:pt x="702" y="4721"/>
                      <a:pt x="925" y="4721"/>
                    </a:cubicBezTo>
                    <a:cubicBezTo>
                      <a:pt x="985" y="4721"/>
                      <a:pt x="1035" y="4665"/>
                      <a:pt x="1066" y="4525"/>
                    </a:cubicBezTo>
                    <a:cubicBezTo>
                      <a:pt x="1085" y="4433"/>
                      <a:pt x="1066" y="4341"/>
                      <a:pt x="1066" y="4231"/>
                    </a:cubicBezTo>
                    <a:cubicBezTo>
                      <a:pt x="1085" y="3918"/>
                      <a:pt x="1269" y="3624"/>
                      <a:pt x="1489" y="3385"/>
                    </a:cubicBezTo>
                    <a:cubicBezTo>
                      <a:pt x="1710" y="3146"/>
                      <a:pt x="1949" y="2925"/>
                      <a:pt x="2151" y="2668"/>
                    </a:cubicBezTo>
                    <a:cubicBezTo>
                      <a:pt x="2482" y="2245"/>
                      <a:pt x="2611" y="1694"/>
                      <a:pt x="2648" y="1160"/>
                    </a:cubicBezTo>
                    <a:cubicBezTo>
                      <a:pt x="2666" y="903"/>
                      <a:pt x="2648" y="627"/>
                      <a:pt x="2519" y="407"/>
                    </a:cubicBezTo>
                    <a:cubicBezTo>
                      <a:pt x="2353" y="130"/>
                      <a:pt x="2035" y="0"/>
                      <a:pt x="17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33"/>
              <p:cNvSpPr/>
              <p:nvPr/>
            </p:nvSpPr>
            <p:spPr>
              <a:xfrm>
                <a:off x="6372728" y="-1596415"/>
                <a:ext cx="130126" cy="247070"/>
              </a:xfrm>
              <a:custGeom>
                <a:rect b="b" l="l" r="r" t="t"/>
                <a:pathLst>
                  <a:path extrusionOk="0" h="4086" w="2152">
                    <a:moveTo>
                      <a:pt x="1360" y="0"/>
                    </a:moveTo>
                    <a:cubicBezTo>
                      <a:pt x="1207" y="0"/>
                      <a:pt x="1053" y="39"/>
                      <a:pt x="919" y="113"/>
                    </a:cubicBezTo>
                    <a:cubicBezTo>
                      <a:pt x="589" y="297"/>
                      <a:pt x="368" y="628"/>
                      <a:pt x="239" y="977"/>
                    </a:cubicBezTo>
                    <a:cubicBezTo>
                      <a:pt x="0" y="1620"/>
                      <a:pt x="37" y="2301"/>
                      <a:pt x="129" y="2962"/>
                    </a:cubicBezTo>
                    <a:cubicBezTo>
                      <a:pt x="166" y="3275"/>
                      <a:pt x="239" y="3679"/>
                      <a:pt x="441" y="3937"/>
                    </a:cubicBezTo>
                    <a:cubicBezTo>
                      <a:pt x="521" y="4032"/>
                      <a:pt x="586" y="4086"/>
                      <a:pt x="637" y="4086"/>
                    </a:cubicBezTo>
                    <a:cubicBezTo>
                      <a:pt x="703" y="4086"/>
                      <a:pt x="744" y="3991"/>
                      <a:pt x="754" y="3771"/>
                    </a:cubicBezTo>
                    <a:cubicBezTo>
                      <a:pt x="754" y="3422"/>
                      <a:pt x="1030" y="3128"/>
                      <a:pt x="1269" y="2870"/>
                    </a:cubicBezTo>
                    <a:cubicBezTo>
                      <a:pt x="1747" y="2319"/>
                      <a:pt x="2151" y="1639"/>
                      <a:pt x="2133" y="903"/>
                    </a:cubicBezTo>
                    <a:cubicBezTo>
                      <a:pt x="2133" y="683"/>
                      <a:pt x="2096" y="444"/>
                      <a:pt x="1949" y="260"/>
                    </a:cubicBezTo>
                    <a:cubicBezTo>
                      <a:pt x="1806" y="84"/>
                      <a:pt x="1585" y="0"/>
                      <a:pt x="1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33"/>
              <p:cNvSpPr/>
              <p:nvPr/>
            </p:nvSpPr>
            <p:spPr>
              <a:xfrm>
                <a:off x="6102559" y="-1558744"/>
                <a:ext cx="272406" cy="158727"/>
              </a:xfrm>
              <a:custGeom>
                <a:rect b="b" l="l" r="r" t="t"/>
                <a:pathLst>
                  <a:path extrusionOk="0" h="2625" w="4505">
                    <a:moveTo>
                      <a:pt x="1850" y="0"/>
                    </a:moveTo>
                    <a:cubicBezTo>
                      <a:pt x="1454" y="0"/>
                      <a:pt x="1047" y="118"/>
                      <a:pt x="699" y="317"/>
                    </a:cubicBezTo>
                    <a:cubicBezTo>
                      <a:pt x="350" y="519"/>
                      <a:pt x="1" y="887"/>
                      <a:pt x="19" y="1310"/>
                    </a:cubicBezTo>
                    <a:cubicBezTo>
                      <a:pt x="38" y="1622"/>
                      <a:pt x="258" y="1917"/>
                      <a:pt x="534" y="2082"/>
                    </a:cubicBezTo>
                    <a:cubicBezTo>
                      <a:pt x="810" y="2229"/>
                      <a:pt x="1141" y="2284"/>
                      <a:pt x="1472" y="2303"/>
                    </a:cubicBezTo>
                    <a:cubicBezTo>
                      <a:pt x="1568" y="2307"/>
                      <a:pt x="1665" y="2309"/>
                      <a:pt x="1762" y="2309"/>
                    </a:cubicBezTo>
                    <a:cubicBezTo>
                      <a:pt x="2282" y="2309"/>
                      <a:pt x="2801" y="2252"/>
                      <a:pt x="3313" y="2252"/>
                    </a:cubicBezTo>
                    <a:cubicBezTo>
                      <a:pt x="3447" y="2252"/>
                      <a:pt x="3581" y="2256"/>
                      <a:pt x="3714" y="2266"/>
                    </a:cubicBezTo>
                    <a:cubicBezTo>
                      <a:pt x="3806" y="2284"/>
                      <a:pt x="3917" y="2284"/>
                      <a:pt x="3990" y="2358"/>
                    </a:cubicBezTo>
                    <a:cubicBezTo>
                      <a:pt x="4073" y="2413"/>
                      <a:pt x="4166" y="2624"/>
                      <a:pt x="4278" y="2624"/>
                    </a:cubicBezTo>
                    <a:cubicBezTo>
                      <a:pt x="4315" y="2624"/>
                      <a:pt x="4354" y="2601"/>
                      <a:pt x="4395" y="2542"/>
                    </a:cubicBezTo>
                    <a:cubicBezTo>
                      <a:pt x="4505" y="2395"/>
                      <a:pt x="4211" y="2045"/>
                      <a:pt x="4156" y="1917"/>
                    </a:cubicBezTo>
                    <a:cubicBezTo>
                      <a:pt x="3898" y="1494"/>
                      <a:pt x="3586" y="1071"/>
                      <a:pt x="3255" y="703"/>
                    </a:cubicBezTo>
                    <a:cubicBezTo>
                      <a:pt x="3108" y="538"/>
                      <a:pt x="2961" y="391"/>
                      <a:pt x="2795" y="280"/>
                    </a:cubicBezTo>
                    <a:cubicBezTo>
                      <a:pt x="2516" y="86"/>
                      <a:pt x="2187" y="0"/>
                      <a:pt x="18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33"/>
              <p:cNvSpPr/>
              <p:nvPr/>
            </p:nvSpPr>
            <p:spPr>
              <a:xfrm>
                <a:off x="6422735" y="-1428437"/>
                <a:ext cx="123475" cy="226693"/>
              </a:xfrm>
              <a:custGeom>
                <a:rect b="b" l="l" r="r" t="t"/>
                <a:pathLst>
                  <a:path extrusionOk="0" h="3749" w="2042">
                    <a:moveTo>
                      <a:pt x="1329" y="1"/>
                    </a:moveTo>
                    <a:cubicBezTo>
                      <a:pt x="1271" y="1"/>
                      <a:pt x="1214" y="7"/>
                      <a:pt x="1159" y="19"/>
                    </a:cubicBezTo>
                    <a:cubicBezTo>
                      <a:pt x="681" y="111"/>
                      <a:pt x="331" y="534"/>
                      <a:pt x="166" y="975"/>
                    </a:cubicBezTo>
                    <a:cubicBezTo>
                      <a:pt x="1" y="1435"/>
                      <a:pt x="19" y="1931"/>
                      <a:pt x="56" y="2391"/>
                    </a:cubicBezTo>
                    <a:cubicBezTo>
                      <a:pt x="74" y="2703"/>
                      <a:pt x="37" y="3310"/>
                      <a:pt x="203" y="3585"/>
                    </a:cubicBezTo>
                    <a:cubicBezTo>
                      <a:pt x="274" y="3696"/>
                      <a:pt x="341" y="3749"/>
                      <a:pt x="404" y="3749"/>
                    </a:cubicBezTo>
                    <a:cubicBezTo>
                      <a:pt x="487" y="3749"/>
                      <a:pt x="562" y="3654"/>
                      <a:pt x="626" y="3475"/>
                    </a:cubicBezTo>
                    <a:cubicBezTo>
                      <a:pt x="791" y="2997"/>
                      <a:pt x="1122" y="2611"/>
                      <a:pt x="1435" y="2207"/>
                    </a:cubicBezTo>
                    <a:cubicBezTo>
                      <a:pt x="1729" y="1802"/>
                      <a:pt x="2023" y="1343"/>
                      <a:pt x="2023" y="846"/>
                    </a:cubicBezTo>
                    <a:cubicBezTo>
                      <a:pt x="2041" y="552"/>
                      <a:pt x="1931" y="221"/>
                      <a:pt x="1674" y="74"/>
                    </a:cubicBezTo>
                    <a:cubicBezTo>
                      <a:pt x="1563" y="25"/>
                      <a:pt x="1445" y="1"/>
                      <a:pt x="1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33"/>
              <p:cNvSpPr/>
              <p:nvPr/>
            </p:nvSpPr>
            <p:spPr>
              <a:xfrm>
                <a:off x="6220411" y="-1385989"/>
                <a:ext cx="234614" cy="169914"/>
              </a:xfrm>
              <a:custGeom>
                <a:rect b="b" l="l" r="r" t="t"/>
                <a:pathLst>
                  <a:path extrusionOk="0" h="2810" w="3880">
                    <a:moveTo>
                      <a:pt x="1224" y="1"/>
                    </a:moveTo>
                    <a:cubicBezTo>
                      <a:pt x="1133" y="1"/>
                      <a:pt x="1044" y="11"/>
                      <a:pt x="957" y="34"/>
                    </a:cubicBezTo>
                    <a:cubicBezTo>
                      <a:pt x="626" y="89"/>
                      <a:pt x="331" y="310"/>
                      <a:pt x="184" y="604"/>
                    </a:cubicBezTo>
                    <a:cubicBezTo>
                      <a:pt x="19" y="898"/>
                      <a:pt x="1" y="1247"/>
                      <a:pt x="129" y="1560"/>
                    </a:cubicBezTo>
                    <a:cubicBezTo>
                      <a:pt x="166" y="1652"/>
                      <a:pt x="221" y="1762"/>
                      <a:pt x="313" y="1836"/>
                    </a:cubicBezTo>
                    <a:cubicBezTo>
                      <a:pt x="442" y="1946"/>
                      <a:pt x="626" y="2001"/>
                      <a:pt x="809" y="2019"/>
                    </a:cubicBezTo>
                    <a:cubicBezTo>
                      <a:pt x="858" y="2022"/>
                      <a:pt x="907" y="2023"/>
                      <a:pt x="956" y="2023"/>
                    </a:cubicBezTo>
                    <a:cubicBezTo>
                      <a:pt x="1256" y="2023"/>
                      <a:pt x="1557" y="1980"/>
                      <a:pt x="1857" y="1964"/>
                    </a:cubicBezTo>
                    <a:cubicBezTo>
                      <a:pt x="1908" y="1962"/>
                      <a:pt x="1959" y="1960"/>
                      <a:pt x="2011" y="1960"/>
                    </a:cubicBezTo>
                    <a:cubicBezTo>
                      <a:pt x="2312" y="1960"/>
                      <a:pt x="2614" y="2012"/>
                      <a:pt x="2850" y="2185"/>
                    </a:cubicBezTo>
                    <a:cubicBezTo>
                      <a:pt x="3144" y="2387"/>
                      <a:pt x="3328" y="2755"/>
                      <a:pt x="3677" y="2810"/>
                    </a:cubicBezTo>
                    <a:cubicBezTo>
                      <a:pt x="3880" y="1780"/>
                      <a:pt x="2869" y="622"/>
                      <a:pt x="2023" y="218"/>
                    </a:cubicBezTo>
                    <a:cubicBezTo>
                      <a:pt x="1775" y="94"/>
                      <a:pt x="1495" y="1"/>
                      <a:pt x="1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33"/>
              <p:cNvSpPr/>
              <p:nvPr/>
            </p:nvSpPr>
            <p:spPr>
              <a:xfrm>
                <a:off x="6297144" y="-1217526"/>
                <a:ext cx="170095" cy="225000"/>
              </a:xfrm>
              <a:custGeom>
                <a:rect b="b" l="l" r="r" t="t"/>
                <a:pathLst>
                  <a:path extrusionOk="0" h="3721" w="2813">
                    <a:moveTo>
                      <a:pt x="862" y="0"/>
                    </a:moveTo>
                    <a:cubicBezTo>
                      <a:pt x="765" y="0"/>
                      <a:pt x="667" y="14"/>
                      <a:pt x="570" y="42"/>
                    </a:cubicBezTo>
                    <a:cubicBezTo>
                      <a:pt x="423" y="79"/>
                      <a:pt x="276" y="153"/>
                      <a:pt x="202" y="281"/>
                    </a:cubicBezTo>
                    <a:cubicBezTo>
                      <a:pt x="0" y="575"/>
                      <a:pt x="166" y="980"/>
                      <a:pt x="331" y="1292"/>
                    </a:cubicBezTo>
                    <a:cubicBezTo>
                      <a:pt x="644" y="1844"/>
                      <a:pt x="974" y="2414"/>
                      <a:pt x="1508" y="2726"/>
                    </a:cubicBezTo>
                    <a:cubicBezTo>
                      <a:pt x="1673" y="2818"/>
                      <a:pt x="1857" y="2892"/>
                      <a:pt x="2022" y="2984"/>
                    </a:cubicBezTo>
                    <a:cubicBezTo>
                      <a:pt x="2188" y="3094"/>
                      <a:pt x="2335" y="3241"/>
                      <a:pt x="2372" y="3425"/>
                    </a:cubicBezTo>
                    <a:cubicBezTo>
                      <a:pt x="2389" y="3548"/>
                      <a:pt x="2407" y="3721"/>
                      <a:pt x="2520" y="3721"/>
                    </a:cubicBezTo>
                    <a:cubicBezTo>
                      <a:pt x="2525" y="3721"/>
                      <a:pt x="2531" y="3720"/>
                      <a:pt x="2537" y="3719"/>
                    </a:cubicBezTo>
                    <a:cubicBezTo>
                      <a:pt x="2813" y="3682"/>
                      <a:pt x="2592" y="2083"/>
                      <a:pt x="2537" y="1918"/>
                    </a:cubicBezTo>
                    <a:cubicBezTo>
                      <a:pt x="2408" y="1421"/>
                      <a:pt x="2261" y="925"/>
                      <a:pt x="1930" y="539"/>
                    </a:cubicBezTo>
                    <a:cubicBezTo>
                      <a:pt x="1664" y="228"/>
                      <a:pt x="1266" y="0"/>
                      <a:pt x="8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33"/>
              <p:cNvSpPr/>
              <p:nvPr/>
            </p:nvSpPr>
            <p:spPr>
              <a:xfrm>
                <a:off x="6451638" y="-1214382"/>
                <a:ext cx="222399" cy="238544"/>
              </a:xfrm>
              <a:custGeom>
                <a:rect b="b" l="l" r="r" t="t"/>
                <a:pathLst>
                  <a:path extrusionOk="0" h="3945" w="3678">
                    <a:moveTo>
                      <a:pt x="2991" y="0"/>
                    </a:moveTo>
                    <a:cubicBezTo>
                      <a:pt x="2407" y="0"/>
                      <a:pt x="1874" y="373"/>
                      <a:pt x="1435" y="762"/>
                    </a:cubicBezTo>
                    <a:cubicBezTo>
                      <a:pt x="975" y="1185"/>
                      <a:pt x="515" y="1700"/>
                      <a:pt x="258" y="2288"/>
                    </a:cubicBezTo>
                    <a:cubicBezTo>
                      <a:pt x="148" y="2564"/>
                      <a:pt x="92" y="2840"/>
                      <a:pt x="19" y="3134"/>
                    </a:cubicBezTo>
                    <a:cubicBezTo>
                      <a:pt x="1" y="3224"/>
                      <a:pt x="18" y="3944"/>
                      <a:pt x="53" y="3944"/>
                    </a:cubicBezTo>
                    <a:cubicBezTo>
                      <a:pt x="54" y="3944"/>
                      <a:pt x="55" y="3944"/>
                      <a:pt x="56" y="3943"/>
                    </a:cubicBezTo>
                    <a:cubicBezTo>
                      <a:pt x="387" y="3557"/>
                      <a:pt x="809" y="3281"/>
                      <a:pt x="1269" y="3116"/>
                    </a:cubicBezTo>
                    <a:cubicBezTo>
                      <a:pt x="1692" y="2987"/>
                      <a:pt x="2133" y="2932"/>
                      <a:pt x="2482" y="2711"/>
                    </a:cubicBezTo>
                    <a:cubicBezTo>
                      <a:pt x="2905" y="2435"/>
                      <a:pt x="3144" y="1939"/>
                      <a:pt x="3346" y="1479"/>
                    </a:cubicBezTo>
                    <a:cubicBezTo>
                      <a:pt x="3512" y="1112"/>
                      <a:pt x="3677" y="707"/>
                      <a:pt x="3549" y="321"/>
                    </a:cubicBezTo>
                    <a:cubicBezTo>
                      <a:pt x="3512" y="229"/>
                      <a:pt x="3438" y="137"/>
                      <a:pt x="3346" y="82"/>
                    </a:cubicBezTo>
                    <a:cubicBezTo>
                      <a:pt x="3291" y="27"/>
                      <a:pt x="3218" y="27"/>
                      <a:pt x="3144" y="9"/>
                    </a:cubicBezTo>
                    <a:cubicBezTo>
                      <a:pt x="3093" y="3"/>
                      <a:pt x="3042" y="0"/>
                      <a:pt x="2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33"/>
              <p:cNvSpPr/>
              <p:nvPr/>
            </p:nvSpPr>
            <p:spPr>
              <a:xfrm>
                <a:off x="5783533" y="-2257446"/>
                <a:ext cx="117912" cy="274341"/>
              </a:xfrm>
              <a:custGeom>
                <a:rect b="b" l="l" r="r" t="t"/>
                <a:pathLst>
                  <a:path extrusionOk="0" h="4537" w="1950">
                    <a:moveTo>
                      <a:pt x="1101" y="0"/>
                    </a:moveTo>
                    <a:cubicBezTo>
                      <a:pt x="929" y="0"/>
                      <a:pt x="754" y="51"/>
                      <a:pt x="607" y="143"/>
                    </a:cubicBezTo>
                    <a:cubicBezTo>
                      <a:pt x="313" y="327"/>
                      <a:pt x="129" y="658"/>
                      <a:pt x="74" y="989"/>
                    </a:cubicBezTo>
                    <a:cubicBezTo>
                      <a:pt x="0" y="1338"/>
                      <a:pt x="37" y="1687"/>
                      <a:pt x="92" y="2018"/>
                    </a:cubicBezTo>
                    <a:cubicBezTo>
                      <a:pt x="203" y="2643"/>
                      <a:pt x="405" y="3250"/>
                      <a:pt x="754" y="3765"/>
                    </a:cubicBezTo>
                    <a:cubicBezTo>
                      <a:pt x="938" y="4004"/>
                      <a:pt x="1067" y="4243"/>
                      <a:pt x="1140" y="4537"/>
                    </a:cubicBezTo>
                    <a:cubicBezTo>
                      <a:pt x="1361" y="3967"/>
                      <a:pt x="1545" y="3342"/>
                      <a:pt x="1729" y="2753"/>
                    </a:cubicBezTo>
                    <a:cubicBezTo>
                      <a:pt x="1876" y="2257"/>
                      <a:pt x="1949" y="1724"/>
                      <a:pt x="1949" y="1209"/>
                    </a:cubicBezTo>
                    <a:cubicBezTo>
                      <a:pt x="1949" y="823"/>
                      <a:pt x="1876" y="400"/>
                      <a:pt x="1582" y="161"/>
                    </a:cubicBezTo>
                    <a:cubicBezTo>
                      <a:pt x="1444" y="51"/>
                      <a:pt x="1274" y="0"/>
                      <a:pt x="1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33"/>
              <p:cNvSpPr/>
              <p:nvPr/>
            </p:nvSpPr>
            <p:spPr>
              <a:xfrm>
                <a:off x="5830214" y="-2066006"/>
                <a:ext cx="185696" cy="222218"/>
              </a:xfrm>
              <a:custGeom>
                <a:rect b="b" l="l" r="r" t="t"/>
                <a:pathLst>
                  <a:path extrusionOk="0" h="3675" w="3071">
                    <a:moveTo>
                      <a:pt x="2288" y="1"/>
                    </a:moveTo>
                    <a:cubicBezTo>
                      <a:pt x="2103" y="1"/>
                      <a:pt x="1913" y="64"/>
                      <a:pt x="1747" y="139"/>
                    </a:cubicBezTo>
                    <a:cubicBezTo>
                      <a:pt x="1104" y="452"/>
                      <a:pt x="681" y="1095"/>
                      <a:pt x="479" y="1775"/>
                    </a:cubicBezTo>
                    <a:cubicBezTo>
                      <a:pt x="387" y="2033"/>
                      <a:pt x="1" y="3522"/>
                      <a:pt x="295" y="3669"/>
                    </a:cubicBezTo>
                    <a:cubicBezTo>
                      <a:pt x="302" y="3673"/>
                      <a:pt x="310" y="3674"/>
                      <a:pt x="321" y="3674"/>
                    </a:cubicBezTo>
                    <a:cubicBezTo>
                      <a:pt x="554" y="3674"/>
                      <a:pt x="1609" y="2706"/>
                      <a:pt x="1802" y="2547"/>
                    </a:cubicBezTo>
                    <a:cubicBezTo>
                      <a:pt x="2115" y="2327"/>
                      <a:pt x="2409" y="2124"/>
                      <a:pt x="2666" y="1830"/>
                    </a:cubicBezTo>
                    <a:cubicBezTo>
                      <a:pt x="2905" y="1555"/>
                      <a:pt x="3071" y="1187"/>
                      <a:pt x="3052" y="819"/>
                    </a:cubicBezTo>
                    <a:cubicBezTo>
                      <a:pt x="3034" y="452"/>
                      <a:pt x="2777" y="84"/>
                      <a:pt x="2409" y="10"/>
                    </a:cubicBezTo>
                    <a:cubicBezTo>
                      <a:pt x="2369" y="4"/>
                      <a:pt x="2329" y="1"/>
                      <a:pt x="2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33"/>
              <p:cNvSpPr/>
              <p:nvPr/>
            </p:nvSpPr>
            <p:spPr>
              <a:xfrm>
                <a:off x="5654556" y="-2055908"/>
                <a:ext cx="199059" cy="246224"/>
              </a:xfrm>
              <a:custGeom>
                <a:rect b="b" l="l" r="r" t="t"/>
                <a:pathLst>
                  <a:path extrusionOk="0" h="4072" w="3292">
                    <a:moveTo>
                      <a:pt x="816" y="1"/>
                    </a:moveTo>
                    <a:cubicBezTo>
                      <a:pt x="672" y="1"/>
                      <a:pt x="535" y="36"/>
                      <a:pt x="424" y="119"/>
                    </a:cubicBezTo>
                    <a:cubicBezTo>
                      <a:pt x="74" y="395"/>
                      <a:pt x="1" y="1167"/>
                      <a:pt x="166" y="1535"/>
                    </a:cubicBezTo>
                    <a:cubicBezTo>
                      <a:pt x="295" y="1792"/>
                      <a:pt x="497" y="1976"/>
                      <a:pt x="718" y="2123"/>
                    </a:cubicBezTo>
                    <a:cubicBezTo>
                      <a:pt x="1398" y="2619"/>
                      <a:pt x="2152" y="2987"/>
                      <a:pt x="2795" y="3502"/>
                    </a:cubicBezTo>
                    <a:cubicBezTo>
                      <a:pt x="2979" y="3649"/>
                      <a:pt x="3145" y="3851"/>
                      <a:pt x="3089" y="4072"/>
                    </a:cubicBezTo>
                    <a:cubicBezTo>
                      <a:pt x="3292" y="3465"/>
                      <a:pt x="3016" y="2822"/>
                      <a:pt x="2759" y="2252"/>
                    </a:cubicBezTo>
                    <a:cubicBezTo>
                      <a:pt x="2648" y="1994"/>
                      <a:pt x="2520" y="1737"/>
                      <a:pt x="2409" y="1461"/>
                    </a:cubicBezTo>
                    <a:cubicBezTo>
                      <a:pt x="2225" y="1075"/>
                      <a:pt x="2042" y="671"/>
                      <a:pt x="1729" y="376"/>
                    </a:cubicBezTo>
                    <a:cubicBezTo>
                      <a:pt x="1524" y="184"/>
                      <a:pt x="1149" y="1"/>
                      <a:pt x="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33"/>
              <p:cNvSpPr/>
              <p:nvPr/>
            </p:nvSpPr>
            <p:spPr>
              <a:xfrm>
                <a:off x="5852466" y="-1887264"/>
                <a:ext cx="151229" cy="264666"/>
              </a:xfrm>
              <a:custGeom>
                <a:rect b="b" l="l" r="r" t="t"/>
                <a:pathLst>
                  <a:path extrusionOk="0" h="4377" w="2501">
                    <a:moveTo>
                      <a:pt x="1687" y="0"/>
                    </a:moveTo>
                    <a:cubicBezTo>
                      <a:pt x="1514" y="0"/>
                      <a:pt x="1335" y="46"/>
                      <a:pt x="1177" y="124"/>
                    </a:cubicBezTo>
                    <a:cubicBezTo>
                      <a:pt x="533" y="419"/>
                      <a:pt x="166" y="1154"/>
                      <a:pt x="74" y="1871"/>
                    </a:cubicBezTo>
                    <a:cubicBezTo>
                      <a:pt x="0" y="2386"/>
                      <a:pt x="55" y="2919"/>
                      <a:pt x="92" y="3452"/>
                    </a:cubicBezTo>
                    <a:cubicBezTo>
                      <a:pt x="92" y="3500"/>
                      <a:pt x="148" y="4376"/>
                      <a:pt x="297" y="4376"/>
                    </a:cubicBezTo>
                    <a:cubicBezTo>
                      <a:pt x="319" y="4376"/>
                      <a:pt x="342" y="4358"/>
                      <a:pt x="368" y="4316"/>
                    </a:cubicBezTo>
                    <a:cubicBezTo>
                      <a:pt x="386" y="4261"/>
                      <a:pt x="386" y="4206"/>
                      <a:pt x="405" y="4151"/>
                    </a:cubicBezTo>
                    <a:cubicBezTo>
                      <a:pt x="442" y="3581"/>
                      <a:pt x="993" y="3231"/>
                      <a:pt x="1379" y="2827"/>
                    </a:cubicBezTo>
                    <a:cubicBezTo>
                      <a:pt x="1655" y="2533"/>
                      <a:pt x="1875" y="2184"/>
                      <a:pt x="2078" y="1853"/>
                    </a:cubicBezTo>
                    <a:cubicBezTo>
                      <a:pt x="2225" y="1595"/>
                      <a:pt x="2390" y="1319"/>
                      <a:pt x="2445" y="1025"/>
                    </a:cubicBezTo>
                    <a:cubicBezTo>
                      <a:pt x="2501" y="731"/>
                      <a:pt x="2445" y="382"/>
                      <a:pt x="2206" y="180"/>
                    </a:cubicBezTo>
                    <a:cubicBezTo>
                      <a:pt x="2062" y="55"/>
                      <a:pt x="1878" y="0"/>
                      <a:pt x="1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33"/>
              <p:cNvSpPr/>
              <p:nvPr/>
            </p:nvSpPr>
            <p:spPr>
              <a:xfrm>
                <a:off x="5666831" y="-1841551"/>
                <a:ext cx="203473" cy="203050"/>
              </a:xfrm>
              <a:custGeom>
                <a:rect b="b" l="l" r="r" t="t"/>
                <a:pathLst>
                  <a:path extrusionOk="0" h="3358" w="3365">
                    <a:moveTo>
                      <a:pt x="854" y="0"/>
                    </a:moveTo>
                    <a:cubicBezTo>
                      <a:pt x="619" y="0"/>
                      <a:pt x="398" y="64"/>
                      <a:pt x="239" y="233"/>
                    </a:cubicBezTo>
                    <a:cubicBezTo>
                      <a:pt x="0" y="490"/>
                      <a:pt x="0" y="913"/>
                      <a:pt x="184" y="1225"/>
                    </a:cubicBezTo>
                    <a:cubicBezTo>
                      <a:pt x="349" y="1519"/>
                      <a:pt x="662" y="1740"/>
                      <a:pt x="974" y="1887"/>
                    </a:cubicBezTo>
                    <a:cubicBezTo>
                      <a:pt x="1287" y="2034"/>
                      <a:pt x="1636" y="2145"/>
                      <a:pt x="1949" y="2310"/>
                    </a:cubicBezTo>
                    <a:cubicBezTo>
                      <a:pt x="2206" y="2439"/>
                      <a:pt x="2445" y="2604"/>
                      <a:pt x="2666" y="2825"/>
                    </a:cubicBezTo>
                    <a:cubicBezTo>
                      <a:pt x="2831" y="2972"/>
                      <a:pt x="2942" y="3248"/>
                      <a:pt x="3144" y="3358"/>
                    </a:cubicBezTo>
                    <a:cubicBezTo>
                      <a:pt x="3364" y="2770"/>
                      <a:pt x="2886" y="1556"/>
                      <a:pt x="2482" y="1097"/>
                    </a:cubicBezTo>
                    <a:cubicBezTo>
                      <a:pt x="2335" y="913"/>
                      <a:pt x="2169" y="784"/>
                      <a:pt x="2041" y="600"/>
                    </a:cubicBezTo>
                    <a:cubicBezTo>
                      <a:pt x="1949" y="490"/>
                      <a:pt x="1894" y="361"/>
                      <a:pt x="1783" y="269"/>
                    </a:cubicBezTo>
                    <a:cubicBezTo>
                      <a:pt x="1710" y="214"/>
                      <a:pt x="1618" y="159"/>
                      <a:pt x="1526" y="141"/>
                    </a:cubicBezTo>
                    <a:cubicBezTo>
                      <a:pt x="1318" y="59"/>
                      <a:pt x="1080" y="0"/>
                      <a:pt x="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33"/>
              <p:cNvSpPr/>
              <p:nvPr/>
            </p:nvSpPr>
            <p:spPr>
              <a:xfrm>
                <a:off x="5874657" y="-1707736"/>
                <a:ext cx="173481" cy="237758"/>
              </a:xfrm>
              <a:custGeom>
                <a:rect b="b" l="l" r="r" t="t"/>
                <a:pathLst>
                  <a:path extrusionOk="0" h="3932" w="2869">
                    <a:moveTo>
                      <a:pt x="1950" y="1"/>
                    </a:moveTo>
                    <a:cubicBezTo>
                      <a:pt x="1598" y="1"/>
                      <a:pt x="1268" y="192"/>
                      <a:pt x="1030" y="446"/>
                    </a:cubicBezTo>
                    <a:cubicBezTo>
                      <a:pt x="773" y="722"/>
                      <a:pt x="626" y="1090"/>
                      <a:pt x="497" y="1439"/>
                    </a:cubicBezTo>
                    <a:cubicBezTo>
                      <a:pt x="295" y="2064"/>
                      <a:pt x="1" y="3277"/>
                      <a:pt x="589" y="3792"/>
                    </a:cubicBezTo>
                    <a:cubicBezTo>
                      <a:pt x="701" y="3891"/>
                      <a:pt x="770" y="3932"/>
                      <a:pt x="817" y="3932"/>
                    </a:cubicBezTo>
                    <a:cubicBezTo>
                      <a:pt x="910" y="3932"/>
                      <a:pt x="914" y="3773"/>
                      <a:pt x="975" y="3590"/>
                    </a:cubicBezTo>
                    <a:cubicBezTo>
                      <a:pt x="1122" y="3222"/>
                      <a:pt x="1435" y="3020"/>
                      <a:pt x="1729" y="2781"/>
                    </a:cubicBezTo>
                    <a:cubicBezTo>
                      <a:pt x="2244" y="2358"/>
                      <a:pt x="2630" y="1770"/>
                      <a:pt x="2795" y="1145"/>
                    </a:cubicBezTo>
                    <a:cubicBezTo>
                      <a:pt x="2832" y="998"/>
                      <a:pt x="2869" y="832"/>
                      <a:pt x="2851" y="685"/>
                    </a:cubicBezTo>
                    <a:cubicBezTo>
                      <a:pt x="2795" y="318"/>
                      <a:pt x="2428" y="23"/>
                      <a:pt x="2042" y="5"/>
                    </a:cubicBezTo>
                    <a:cubicBezTo>
                      <a:pt x="2011" y="2"/>
                      <a:pt x="1981"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33"/>
              <p:cNvSpPr/>
              <p:nvPr/>
            </p:nvSpPr>
            <p:spPr>
              <a:xfrm>
                <a:off x="5640104" y="-1648720"/>
                <a:ext cx="260192" cy="152560"/>
              </a:xfrm>
              <a:custGeom>
                <a:rect b="b" l="l" r="r" t="t"/>
                <a:pathLst>
                  <a:path extrusionOk="0" h="2523" w="4303">
                    <a:moveTo>
                      <a:pt x="1542" y="1"/>
                    </a:moveTo>
                    <a:cubicBezTo>
                      <a:pt x="1512" y="1"/>
                      <a:pt x="1483" y="2"/>
                      <a:pt x="1453" y="3"/>
                    </a:cubicBezTo>
                    <a:cubicBezTo>
                      <a:pt x="1067" y="3"/>
                      <a:pt x="681" y="114"/>
                      <a:pt x="405" y="371"/>
                    </a:cubicBezTo>
                    <a:cubicBezTo>
                      <a:pt x="130" y="647"/>
                      <a:pt x="1" y="1051"/>
                      <a:pt x="130" y="1401"/>
                    </a:cubicBezTo>
                    <a:cubicBezTo>
                      <a:pt x="295" y="1842"/>
                      <a:pt x="773" y="2062"/>
                      <a:pt x="1233" y="2099"/>
                    </a:cubicBezTo>
                    <a:cubicBezTo>
                      <a:pt x="1308" y="2105"/>
                      <a:pt x="1383" y="2108"/>
                      <a:pt x="1459" y="2108"/>
                    </a:cubicBezTo>
                    <a:cubicBezTo>
                      <a:pt x="1843" y="2108"/>
                      <a:pt x="2227" y="2041"/>
                      <a:pt x="2611" y="2026"/>
                    </a:cubicBezTo>
                    <a:cubicBezTo>
                      <a:pt x="2643" y="2024"/>
                      <a:pt x="2675" y="2024"/>
                      <a:pt x="2708" y="2024"/>
                    </a:cubicBezTo>
                    <a:cubicBezTo>
                      <a:pt x="3141" y="2024"/>
                      <a:pt x="3606" y="2142"/>
                      <a:pt x="3880" y="2467"/>
                    </a:cubicBezTo>
                    <a:cubicBezTo>
                      <a:pt x="3898" y="2485"/>
                      <a:pt x="3917" y="2522"/>
                      <a:pt x="3954" y="2522"/>
                    </a:cubicBezTo>
                    <a:cubicBezTo>
                      <a:pt x="4303" y="2522"/>
                      <a:pt x="3898" y="1805"/>
                      <a:pt x="3806" y="1695"/>
                    </a:cubicBezTo>
                    <a:cubicBezTo>
                      <a:pt x="3494" y="1290"/>
                      <a:pt x="3071" y="941"/>
                      <a:pt x="2703" y="573"/>
                    </a:cubicBezTo>
                    <a:cubicBezTo>
                      <a:pt x="2575" y="445"/>
                      <a:pt x="2464" y="316"/>
                      <a:pt x="2299" y="224"/>
                    </a:cubicBezTo>
                    <a:cubicBezTo>
                      <a:pt x="2084" y="75"/>
                      <a:pt x="1809"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33"/>
              <p:cNvSpPr/>
              <p:nvPr/>
            </p:nvSpPr>
            <p:spPr>
              <a:xfrm>
                <a:off x="5965842" y="-1579968"/>
                <a:ext cx="159030" cy="307659"/>
              </a:xfrm>
              <a:custGeom>
                <a:rect b="b" l="l" r="r" t="t"/>
                <a:pathLst>
                  <a:path extrusionOk="0" h="5088" w="2630">
                    <a:moveTo>
                      <a:pt x="1756" y="0"/>
                    </a:moveTo>
                    <a:cubicBezTo>
                      <a:pt x="1526" y="0"/>
                      <a:pt x="1292" y="100"/>
                      <a:pt x="1085" y="190"/>
                    </a:cubicBezTo>
                    <a:cubicBezTo>
                      <a:pt x="920" y="264"/>
                      <a:pt x="754" y="337"/>
                      <a:pt x="626" y="466"/>
                    </a:cubicBezTo>
                    <a:cubicBezTo>
                      <a:pt x="534" y="576"/>
                      <a:pt x="478" y="705"/>
                      <a:pt x="423" y="815"/>
                    </a:cubicBezTo>
                    <a:cubicBezTo>
                      <a:pt x="56" y="1716"/>
                      <a:pt x="0" y="2598"/>
                      <a:pt x="74" y="3536"/>
                    </a:cubicBezTo>
                    <a:cubicBezTo>
                      <a:pt x="92" y="3849"/>
                      <a:pt x="92" y="4106"/>
                      <a:pt x="258" y="4363"/>
                    </a:cubicBezTo>
                    <a:cubicBezTo>
                      <a:pt x="410" y="4626"/>
                      <a:pt x="469" y="5087"/>
                      <a:pt x="527" y="5087"/>
                    </a:cubicBezTo>
                    <a:cubicBezTo>
                      <a:pt x="547" y="5087"/>
                      <a:pt x="566" y="5038"/>
                      <a:pt x="589" y="4915"/>
                    </a:cubicBezTo>
                    <a:lnTo>
                      <a:pt x="626" y="4676"/>
                    </a:lnTo>
                    <a:cubicBezTo>
                      <a:pt x="773" y="3812"/>
                      <a:pt x="1453" y="2690"/>
                      <a:pt x="2041" y="2047"/>
                    </a:cubicBezTo>
                    <a:cubicBezTo>
                      <a:pt x="2280" y="1790"/>
                      <a:pt x="2556" y="1532"/>
                      <a:pt x="2611" y="1201"/>
                    </a:cubicBezTo>
                    <a:cubicBezTo>
                      <a:pt x="2629" y="999"/>
                      <a:pt x="2574" y="815"/>
                      <a:pt x="2482" y="631"/>
                    </a:cubicBezTo>
                    <a:cubicBezTo>
                      <a:pt x="2390" y="392"/>
                      <a:pt x="2262" y="172"/>
                      <a:pt x="2041" y="61"/>
                    </a:cubicBezTo>
                    <a:cubicBezTo>
                      <a:pt x="1948" y="18"/>
                      <a:pt x="1852" y="0"/>
                      <a:pt x="1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33"/>
              <p:cNvSpPr/>
              <p:nvPr/>
            </p:nvSpPr>
            <p:spPr>
              <a:xfrm>
                <a:off x="5743503" y="-1446093"/>
                <a:ext cx="260192" cy="148871"/>
              </a:xfrm>
              <a:custGeom>
                <a:rect b="b" l="l" r="r" t="t"/>
                <a:pathLst>
                  <a:path extrusionOk="0" h="2462" w="4303">
                    <a:moveTo>
                      <a:pt x="1223" y="1"/>
                    </a:moveTo>
                    <a:cubicBezTo>
                      <a:pt x="1115" y="1"/>
                      <a:pt x="1008" y="12"/>
                      <a:pt x="901" y="35"/>
                    </a:cubicBezTo>
                    <a:cubicBezTo>
                      <a:pt x="423" y="164"/>
                      <a:pt x="1" y="697"/>
                      <a:pt x="148" y="1175"/>
                    </a:cubicBezTo>
                    <a:cubicBezTo>
                      <a:pt x="203" y="1359"/>
                      <a:pt x="332" y="1524"/>
                      <a:pt x="479" y="1653"/>
                    </a:cubicBezTo>
                    <a:cubicBezTo>
                      <a:pt x="589" y="1763"/>
                      <a:pt x="736" y="1855"/>
                      <a:pt x="883" y="1910"/>
                    </a:cubicBezTo>
                    <a:cubicBezTo>
                      <a:pt x="1048" y="1980"/>
                      <a:pt x="1222" y="2000"/>
                      <a:pt x="1400" y="2000"/>
                    </a:cubicBezTo>
                    <a:cubicBezTo>
                      <a:pt x="1623" y="2000"/>
                      <a:pt x="1851" y="1970"/>
                      <a:pt x="2078" y="1970"/>
                    </a:cubicBezTo>
                    <a:cubicBezTo>
                      <a:pt x="2195" y="1970"/>
                      <a:pt x="2312" y="1978"/>
                      <a:pt x="2427" y="2002"/>
                    </a:cubicBezTo>
                    <a:cubicBezTo>
                      <a:pt x="2758" y="2057"/>
                      <a:pt x="3052" y="2260"/>
                      <a:pt x="3383" y="2278"/>
                    </a:cubicBezTo>
                    <a:cubicBezTo>
                      <a:pt x="3424" y="2281"/>
                      <a:pt x="3465" y="2282"/>
                      <a:pt x="3507" y="2282"/>
                    </a:cubicBezTo>
                    <a:cubicBezTo>
                      <a:pt x="3552" y="2282"/>
                      <a:pt x="3598" y="2281"/>
                      <a:pt x="3643" y="2281"/>
                    </a:cubicBezTo>
                    <a:cubicBezTo>
                      <a:pt x="3781" y="2281"/>
                      <a:pt x="3914" y="2291"/>
                      <a:pt x="4027" y="2370"/>
                    </a:cubicBezTo>
                    <a:cubicBezTo>
                      <a:pt x="4064" y="2407"/>
                      <a:pt x="4100" y="2462"/>
                      <a:pt x="4174" y="2462"/>
                    </a:cubicBezTo>
                    <a:cubicBezTo>
                      <a:pt x="4247" y="2462"/>
                      <a:pt x="4303" y="2370"/>
                      <a:pt x="4303" y="2296"/>
                    </a:cubicBezTo>
                    <a:cubicBezTo>
                      <a:pt x="4303" y="2223"/>
                      <a:pt x="4247" y="2149"/>
                      <a:pt x="4211" y="2094"/>
                    </a:cubicBezTo>
                    <a:cubicBezTo>
                      <a:pt x="3714" y="1414"/>
                      <a:pt x="3071" y="789"/>
                      <a:pt x="2354" y="366"/>
                    </a:cubicBezTo>
                    <a:cubicBezTo>
                      <a:pt x="2021" y="149"/>
                      <a:pt x="1621" y="1"/>
                      <a:pt x="1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33"/>
              <p:cNvSpPr/>
              <p:nvPr/>
            </p:nvSpPr>
            <p:spPr>
              <a:xfrm>
                <a:off x="6049227" y="-1367848"/>
                <a:ext cx="160118" cy="295202"/>
              </a:xfrm>
              <a:custGeom>
                <a:rect b="b" l="l" r="r" t="t"/>
                <a:pathLst>
                  <a:path extrusionOk="0" h="4882" w="2648">
                    <a:moveTo>
                      <a:pt x="1406" y="1"/>
                    </a:moveTo>
                    <a:cubicBezTo>
                      <a:pt x="1342" y="1"/>
                      <a:pt x="1278" y="9"/>
                      <a:pt x="1214" y="28"/>
                    </a:cubicBezTo>
                    <a:cubicBezTo>
                      <a:pt x="938" y="83"/>
                      <a:pt x="717" y="322"/>
                      <a:pt x="570" y="561"/>
                    </a:cubicBezTo>
                    <a:cubicBezTo>
                      <a:pt x="129" y="1260"/>
                      <a:pt x="55" y="2106"/>
                      <a:pt x="147" y="2914"/>
                    </a:cubicBezTo>
                    <a:cubicBezTo>
                      <a:pt x="203" y="3466"/>
                      <a:pt x="0" y="4495"/>
                      <a:pt x="497" y="4882"/>
                    </a:cubicBezTo>
                    <a:cubicBezTo>
                      <a:pt x="552" y="4367"/>
                      <a:pt x="1011" y="3852"/>
                      <a:pt x="1306" y="3466"/>
                    </a:cubicBezTo>
                    <a:cubicBezTo>
                      <a:pt x="1637" y="2988"/>
                      <a:pt x="1820" y="2418"/>
                      <a:pt x="2151" y="1940"/>
                    </a:cubicBezTo>
                    <a:cubicBezTo>
                      <a:pt x="2354" y="1646"/>
                      <a:pt x="2629" y="1352"/>
                      <a:pt x="2629" y="1002"/>
                    </a:cubicBezTo>
                    <a:cubicBezTo>
                      <a:pt x="2648" y="543"/>
                      <a:pt x="2206" y="194"/>
                      <a:pt x="1765" y="65"/>
                    </a:cubicBezTo>
                    <a:cubicBezTo>
                      <a:pt x="1645" y="29"/>
                      <a:pt x="152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33"/>
              <p:cNvSpPr/>
              <p:nvPr/>
            </p:nvSpPr>
            <p:spPr>
              <a:xfrm>
                <a:off x="5863592" y="-1260337"/>
                <a:ext cx="201720" cy="140466"/>
              </a:xfrm>
              <a:custGeom>
                <a:rect b="b" l="l" r="r" t="t"/>
                <a:pathLst>
                  <a:path extrusionOk="0" h="2323" w="3336">
                    <a:moveTo>
                      <a:pt x="1032" y="1"/>
                    </a:moveTo>
                    <a:cubicBezTo>
                      <a:pt x="823" y="1"/>
                      <a:pt x="614" y="55"/>
                      <a:pt x="441" y="180"/>
                    </a:cubicBezTo>
                    <a:cubicBezTo>
                      <a:pt x="313" y="272"/>
                      <a:pt x="221" y="401"/>
                      <a:pt x="147" y="548"/>
                    </a:cubicBezTo>
                    <a:cubicBezTo>
                      <a:pt x="0" y="861"/>
                      <a:pt x="19" y="1265"/>
                      <a:pt x="184" y="1578"/>
                    </a:cubicBezTo>
                    <a:cubicBezTo>
                      <a:pt x="368" y="1890"/>
                      <a:pt x="699" y="2092"/>
                      <a:pt x="1066" y="2129"/>
                    </a:cubicBezTo>
                    <a:cubicBezTo>
                      <a:pt x="1250" y="2129"/>
                      <a:pt x="1416" y="2111"/>
                      <a:pt x="1600" y="2074"/>
                    </a:cubicBezTo>
                    <a:cubicBezTo>
                      <a:pt x="1783" y="2037"/>
                      <a:pt x="1986" y="2019"/>
                      <a:pt x="2188" y="1982"/>
                    </a:cubicBezTo>
                    <a:cubicBezTo>
                      <a:pt x="2265" y="1965"/>
                      <a:pt x="2345" y="1952"/>
                      <a:pt x="2424" y="1952"/>
                    </a:cubicBezTo>
                    <a:cubicBezTo>
                      <a:pt x="2516" y="1952"/>
                      <a:pt x="2605" y="1970"/>
                      <a:pt x="2684" y="2019"/>
                    </a:cubicBezTo>
                    <a:cubicBezTo>
                      <a:pt x="2776" y="2092"/>
                      <a:pt x="2850" y="2184"/>
                      <a:pt x="2942" y="2258"/>
                    </a:cubicBezTo>
                    <a:cubicBezTo>
                      <a:pt x="3008" y="2303"/>
                      <a:pt x="3057" y="2322"/>
                      <a:pt x="3093" y="2322"/>
                    </a:cubicBezTo>
                    <a:cubicBezTo>
                      <a:pt x="3336" y="2322"/>
                      <a:pt x="2946" y="1407"/>
                      <a:pt x="2850" y="1247"/>
                    </a:cubicBezTo>
                    <a:cubicBezTo>
                      <a:pt x="2592" y="805"/>
                      <a:pt x="2059" y="346"/>
                      <a:pt x="1581" y="125"/>
                    </a:cubicBezTo>
                    <a:cubicBezTo>
                      <a:pt x="1415" y="46"/>
                      <a:pt x="1223" y="1"/>
                      <a:pt x="10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33"/>
              <p:cNvSpPr/>
              <p:nvPr/>
            </p:nvSpPr>
            <p:spPr>
              <a:xfrm>
                <a:off x="6101471" y="-1186385"/>
                <a:ext cx="194584" cy="301914"/>
              </a:xfrm>
              <a:custGeom>
                <a:rect b="b" l="l" r="r" t="t"/>
                <a:pathLst>
                  <a:path extrusionOk="0" h="4993" w="3218">
                    <a:moveTo>
                      <a:pt x="2271" y="0"/>
                    </a:moveTo>
                    <a:cubicBezTo>
                      <a:pt x="2091" y="0"/>
                      <a:pt x="1910" y="59"/>
                      <a:pt x="1747" y="134"/>
                    </a:cubicBezTo>
                    <a:cubicBezTo>
                      <a:pt x="1085" y="465"/>
                      <a:pt x="607" y="1108"/>
                      <a:pt x="331" y="1789"/>
                    </a:cubicBezTo>
                    <a:cubicBezTo>
                      <a:pt x="276" y="1954"/>
                      <a:pt x="221" y="2138"/>
                      <a:pt x="184" y="2322"/>
                    </a:cubicBezTo>
                    <a:cubicBezTo>
                      <a:pt x="166" y="2469"/>
                      <a:pt x="166" y="2634"/>
                      <a:pt x="184" y="2781"/>
                    </a:cubicBezTo>
                    <a:cubicBezTo>
                      <a:pt x="184" y="3223"/>
                      <a:pt x="184" y="3627"/>
                      <a:pt x="129" y="4050"/>
                    </a:cubicBezTo>
                    <a:cubicBezTo>
                      <a:pt x="92" y="4289"/>
                      <a:pt x="0" y="4914"/>
                      <a:pt x="331" y="4988"/>
                    </a:cubicBezTo>
                    <a:cubicBezTo>
                      <a:pt x="349" y="4991"/>
                      <a:pt x="366" y="4993"/>
                      <a:pt x="382" y="4993"/>
                    </a:cubicBezTo>
                    <a:cubicBezTo>
                      <a:pt x="539" y="4993"/>
                      <a:pt x="653" y="4843"/>
                      <a:pt x="736" y="4693"/>
                    </a:cubicBezTo>
                    <a:cubicBezTo>
                      <a:pt x="975" y="4271"/>
                      <a:pt x="1214" y="3848"/>
                      <a:pt x="1526" y="3462"/>
                    </a:cubicBezTo>
                    <a:cubicBezTo>
                      <a:pt x="1912" y="2984"/>
                      <a:pt x="2409" y="2579"/>
                      <a:pt x="2758" y="2046"/>
                    </a:cubicBezTo>
                    <a:cubicBezTo>
                      <a:pt x="3089" y="1531"/>
                      <a:pt x="3218" y="796"/>
                      <a:pt x="2850" y="299"/>
                    </a:cubicBezTo>
                    <a:cubicBezTo>
                      <a:pt x="2758" y="189"/>
                      <a:pt x="2648" y="79"/>
                      <a:pt x="2519" y="42"/>
                    </a:cubicBezTo>
                    <a:cubicBezTo>
                      <a:pt x="2438" y="13"/>
                      <a:pt x="2354" y="0"/>
                      <a:pt x="2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33"/>
              <p:cNvSpPr/>
              <p:nvPr/>
            </p:nvSpPr>
            <p:spPr>
              <a:xfrm>
                <a:off x="5901384" y="-1063939"/>
                <a:ext cx="223488" cy="161569"/>
              </a:xfrm>
              <a:custGeom>
                <a:rect b="b" l="l" r="r" t="t"/>
                <a:pathLst>
                  <a:path extrusionOk="0" h="2672" w="3696">
                    <a:moveTo>
                      <a:pt x="1585" y="1"/>
                    </a:moveTo>
                    <a:cubicBezTo>
                      <a:pt x="1534" y="1"/>
                      <a:pt x="1483" y="3"/>
                      <a:pt x="1434" y="3"/>
                    </a:cubicBezTo>
                    <a:cubicBezTo>
                      <a:pt x="1140" y="3"/>
                      <a:pt x="846" y="21"/>
                      <a:pt x="607" y="186"/>
                    </a:cubicBezTo>
                    <a:cubicBezTo>
                      <a:pt x="515" y="260"/>
                      <a:pt x="441" y="370"/>
                      <a:pt x="368" y="462"/>
                    </a:cubicBezTo>
                    <a:cubicBezTo>
                      <a:pt x="258" y="591"/>
                      <a:pt x="166" y="738"/>
                      <a:pt x="110" y="885"/>
                    </a:cubicBezTo>
                    <a:cubicBezTo>
                      <a:pt x="0" y="1253"/>
                      <a:pt x="147" y="1657"/>
                      <a:pt x="441" y="1896"/>
                    </a:cubicBezTo>
                    <a:cubicBezTo>
                      <a:pt x="736" y="2135"/>
                      <a:pt x="1122" y="2227"/>
                      <a:pt x="1489" y="2227"/>
                    </a:cubicBezTo>
                    <a:cubicBezTo>
                      <a:pt x="1875" y="2209"/>
                      <a:pt x="2243" y="2117"/>
                      <a:pt x="2611" y="2007"/>
                    </a:cubicBezTo>
                    <a:cubicBezTo>
                      <a:pt x="2684" y="1988"/>
                      <a:pt x="2758" y="1970"/>
                      <a:pt x="2831" y="1970"/>
                    </a:cubicBezTo>
                    <a:cubicBezTo>
                      <a:pt x="3089" y="2007"/>
                      <a:pt x="3181" y="2337"/>
                      <a:pt x="3346" y="2558"/>
                    </a:cubicBezTo>
                    <a:cubicBezTo>
                      <a:pt x="3394" y="2622"/>
                      <a:pt x="3470" y="2672"/>
                      <a:pt x="3537" y="2672"/>
                    </a:cubicBezTo>
                    <a:cubicBezTo>
                      <a:pt x="3547" y="2672"/>
                      <a:pt x="3557" y="2671"/>
                      <a:pt x="3567" y="2668"/>
                    </a:cubicBezTo>
                    <a:cubicBezTo>
                      <a:pt x="3677" y="2632"/>
                      <a:pt x="3695" y="2485"/>
                      <a:pt x="3695" y="2356"/>
                    </a:cubicBezTo>
                    <a:cubicBezTo>
                      <a:pt x="3695" y="1804"/>
                      <a:pt x="3162" y="1216"/>
                      <a:pt x="2776" y="867"/>
                    </a:cubicBezTo>
                    <a:lnTo>
                      <a:pt x="2096" y="223"/>
                    </a:lnTo>
                    <a:cubicBezTo>
                      <a:pt x="2022" y="168"/>
                      <a:pt x="1967" y="95"/>
                      <a:pt x="1875" y="58"/>
                    </a:cubicBezTo>
                    <a:cubicBezTo>
                      <a:pt x="1790" y="9"/>
                      <a:pt x="1687" y="1"/>
                      <a:pt x="1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33"/>
              <p:cNvSpPr/>
              <p:nvPr/>
            </p:nvSpPr>
            <p:spPr>
              <a:xfrm>
                <a:off x="6151478" y="-972089"/>
                <a:ext cx="177956" cy="316850"/>
              </a:xfrm>
              <a:custGeom>
                <a:rect b="b" l="l" r="r" t="t"/>
                <a:pathLst>
                  <a:path extrusionOk="0" h="5240" w="2943">
                    <a:moveTo>
                      <a:pt x="2277" y="1"/>
                    </a:moveTo>
                    <a:cubicBezTo>
                      <a:pt x="2058" y="1"/>
                      <a:pt x="1835" y="102"/>
                      <a:pt x="1655" y="230"/>
                    </a:cubicBezTo>
                    <a:cubicBezTo>
                      <a:pt x="1104" y="598"/>
                      <a:pt x="754" y="1205"/>
                      <a:pt x="571" y="1830"/>
                    </a:cubicBezTo>
                    <a:cubicBezTo>
                      <a:pt x="276" y="2804"/>
                      <a:pt x="1" y="4164"/>
                      <a:pt x="313" y="5157"/>
                    </a:cubicBezTo>
                    <a:cubicBezTo>
                      <a:pt x="313" y="5176"/>
                      <a:pt x="332" y="5212"/>
                      <a:pt x="350" y="5231"/>
                    </a:cubicBezTo>
                    <a:cubicBezTo>
                      <a:pt x="362" y="5236"/>
                      <a:pt x="373" y="5239"/>
                      <a:pt x="384" y="5239"/>
                    </a:cubicBezTo>
                    <a:cubicBezTo>
                      <a:pt x="445" y="5239"/>
                      <a:pt x="500" y="5164"/>
                      <a:pt x="515" y="5102"/>
                    </a:cubicBezTo>
                    <a:cubicBezTo>
                      <a:pt x="754" y="4330"/>
                      <a:pt x="1306" y="3723"/>
                      <a:pt x="1802" y="3098"/>
                    </a:cubicBezTo>
                    <a:cubicBezTo>
                      <a:pt x="2317" y="2473"/>
                      <a:pt x="2814" y="1793"/>
                      <a:pt x="2905" y="1002"/>
                    </a:cubicBezTo>
                    <a:cubicBezTo>
                      <a:pt x="2942" y="653"/>
                      <a:pt x="2869" y="249"/>
                      <a:pt x="2556" y="65"/>
                    </a:cubicBezTo>
                    <a:cubicBezTo>
                      <a:pt x="2467" y="20"/>
                      <a:pt x="2373" y="1"/>
                      <a:pt x="2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33"/>
              <p:cNvSpPr/>
              <p:nvPr/>
            </p:nvSpPr>
            <p:spPr>
              <a:xfrm>
                <a:off x="5955865" y="-884229"/>
                <a:ext cx="224213" cy="208855"/>
              </a:xfrm>
              <a:custGeom>
                <a:rect b="b" l="l" r="r" t="t"/>
                <a:pathLst>
                  <a:path extrusionOk="0" h="3454" w="3708">
                    <a:moveTo>
                      <a:pt x="824" y="1"/>
                    </a:moveTo>
                    <a:cubicBezTo>
                      <a:pt x="674" y="1"/>
                      <a:pt x="528" y="37"/>
                      <a:pt x="404" y="119"/>
                    </a:cubicBezTo>
                    <a:cubicBezTo>
                      <a:pt x="74" y="321"/>
                      <a:pt x="0" y="781"/>
                      <a:pt x="129" y="1130"/>
                    </a:cubicBezTo>
                    <a:cubicBezTo>
                      <a:pt x="257" y="1480"/>
                      <a:pt x="570" y="1737"/>
                      <a:pt x="882" y="1921"/>
                    </a:cubicBezTo>
                    <a:cubicBezTo>
                      <a:pt x="1195" y="2105"/>
                      <a:pt x="1526" y="2215"/>
                      <a:pt x="1857" y="2344"/>
                    </a:cubicBezTo>
                    <a:cubicBezTo>
                      <a:pt x="2077" y="2417"/>
                      <a:pt x="2316" y="2509"/>
                      <a:pt x="2555" y="2601"/>
                    </a:cubicBezTo>
                    <a:cubicBezTo>
                      <a:pt x="2813" y="2693"/>
                      <a:pt x="2960" y="2785"/>
                      <a:pt x="3089" y="3006"/>
                    </a:cubicBezTo>
                    <a:cubicBezTo>
                      <a:pt x="3199" y="3153"/>
                      <a:pt x="3181" y="3410"/>
                      <a:pt x="3401" y="3447"/>
                    </a:cubicBezTo>
                    <a:cubicBezTo>
                      <a:pt x="3427" y="3451"/>
                      <a:pt x="3451" y="3454"/>
                      <a:pt x="3472" y="3454"/>
                    </a:cubicBezTo>
                    <a:cubicBezTo>
                      <a:pt x="3708" y="3454"/>
                      <a:pt x="3675" y="3189"/>
                      <a:pt x="3659" y="2987"/>
                    </a:cubicBezTo>
                    <a:cubicBezTo>
                      <a:pt x="3530" y="2013"/>
                      <a:pt x="2703" y="1608"/>
                      <a:pt x="2206" y="855"/>
                    </a:cubicBezTo>
                    <a:cubicBezTo>
                      <a:pt x="2114" y="726"/>
                      <a:pt x="1986" y="616"/>
                      <a:pt x="1875" y="505"/>
                    </a:cubicBezTo>
                    <a:cubicBezTo>
                      <a:pt x="1655" y="321"/>
                      <a:pt x="1434" y="156"/>
                      <a:pt x="1177" y="64"/>
                    </a:cubicBezTo>
                    <a:cubicBezTo>
                      <a:pt x="1063" y="23"/>
                      <a:pt x="942"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33"/>
              <p:cNvSpPr/>
              <p:nvPr/>
            </p:nvSpPr>
            <p:spPr>
              <a:xfrm>
                <a:off x="6170404" y="-933752"/>
                <a:ext cx="172332" cy="286858"/>
              </a:xfrm>
              <a:custGeom>
                <a:rect b="b" l="l" r="r" t="t"/>
                <a:pathLst>
                  <a:path extrusionOk="0" h="4744" w="2850">
                    <a:moveTo>
                      <a:pt x="2574" y="1"/>
                    </a:moveTo>
                    <a:lnTo>
                      <a:pt x="2574" y="1"/>
                    </a:lnTo>
                    <a:cubicBezTo>
                      <a:pt x="2648" y="515"/>
                      <a:pt x="1563" y="2225"/>
                      <a:pt x="846" y="3034"/>
                    </a:cubicBezTo>
                    <a:cubicBezTo>
                      <a:pt x="111" y="3825"/>
                      <a:pt x="0" y="4523"/>
                      <a:pt x="0" y="4523"/>
                    </a:cubicBezTo>
                    <a:lnTo>
                      <a:pt x="129" y="4744"/>
                    </a:lnTo>
                    <a:cubicBezTo>
                      <a:pt x="331" y="3972"/>
                      <a:pt x="1122" y="3273"/>
                      <a:pt x="1986" y="1986"/>
                    </a:cubicBezTo>
                    <a:cubicBezTo>
                      <a:pt x="2850" y="699"/>
                      <a:pt x="2574" y="1"/>
                      <a:pt x="25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33"/>
              <p:cNvSpPr/>
              <p:nvPr/>
            </p:nvSpPr>
            <p:spPr>
              <a:xfrm>
                <a:off x="5950302" y="-839241"/>
                <a:ext cx="198999" cy="153467"/>
              </a:xfrm>
              <a:custGeom>
                <a:rect b="b" l="l" r="r" t="t"/>
                <a:pathLst>
                  <a:path extrusionOk="0" h="2538" w="3291">
                    <a:moveTo>
                      <a:pt x="166" y="0"/>
                    </a:moveTo>
                    <a:cubicBezTo>
                      <a:pt x="166" y="0"/>
                      <a:pt x="0" y="828"/>
                      <a:pt x="827" y="1342"/>
                    </a:cubicBezTo>
                    <a:cubicBezTo>
                      <a:pt x="1636" y="1857"/>
                      <a:pt x="2905" y="1710"/>
                      <a:pt x="3291" y="2537"/>
                    </a:cubicBezTo>
                    <a:lnTo>
                      <a:pt x="3254" y="2151"/>
                    </a:lnTo>
                    <a:cubicBezTo>
                      <a:pt x="3254" y="2151"/>
                      <a:pt x="2758" y="1563"/>
                      <a:pt x="1728" y="1287"/>
                    </a:cubicBezTo>
                    <a:cubicBezTo>
                      <a:pt x="699" y="1030"/>
                      <a:pt x="239" y="0"/>
                      <a:pt x="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33"/>
              <p:cNvSpPr/>
              <p:nvPr/>
            </p:nvSpPr>
            <p:spPr>
              <a:xfrm>
                <a:off x="5640104" y="-2040973"/>
                <a:ext cx="209097" cy="231288"/>
              </a:xfrm>
              <a:custGeom>
                <a:rect b="b" l="l" r="r" t="t"/>
                <a:pathLst>
                  <a:path extrusionOk="0" h="3825" w="3458">
                    <a:moveTo>
                      <a:pt x="552" y="1"/>
                    </a:moveTo>
                    <a:cubicBezTo>
                      <a:pt x="552" y="1"/>
                      <a:pt x="1" y="810"/>
                      <a:pt x="497" y="1490"/>
                    </a:cubicBezTo>
                    <a:cubicBezTo>
                      <a:pt x="994" y="2188"/>
                      <a:pt x="2630" y="2887"/>
                      <a:pt x="2942" y="3181"/>
                    </a:cubicBezTo>
                    <a:cubicBezTo>
                      <a:pt x="3255" y="3475"/>
                      <a:pt x="3328" y="3825"/>
                      <a:pt x="3328" y="3825"/>
                    </a:cubicBezTo>
                    <a:cubicBezTo>
                      <a:pt x="3328" y="3825"/>
                      <a:pt x="3457" y="3255"/>
                      <a:pt x="2759" y="2832"/>
                    </a:cubicBezTo>
                    <a:cubicBezTo>
                      <a:pt x="2042" y="2409"/>
                      <a:pt x="166" y="1619"/>
                      <a:pt x="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33"/>
              <p:cNvSpPr/>
              <p:nvPr/>
            </p:nvSpPr>
            <p:spPr>
              <a:xfrm>
                <a:off x="5851317" y="-2052099"/>
                <a:ext cx="225725" cy="212422"/>
              </a:xfrm>
              <a:custGeom>
                <a:rect b="b" l="l" r="r" t="t"/>
                <a:pathLst>
                  <a:path extrusionOk="0" h="3513" w="3733">
                    <a:moveTo>
                      <a:pt x="2446" y="1"/>
                    </a:moveTo>
                    <a:cubicBezTo>
                      <a:pt x="2446" y="1"/>
                      <a:pt x="2740" y="994"/>
                      <a:pt x="1950" y="1803"/>
                    </a:cubicBezTo>
                    <a:cubicBezTo>
                      <a:pt x="1141" y="2593"/>
                      <a:pt x="1" y="3439"/>
                      <a:pt x="1" y="3439"/>
                    </a:cubicBezTo>
                    <a:lnTo>
                      <a:pt x="148" y="3512"/>
                    </a:lnTo>
                    <a:cubicBezTo>
                      <a:pt x="148" y="3512"/>
                      <a:pt x="3733" y="1380"/>
                      <a:pt x="2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33"/>
              <p:cNvSpPr/>
              <p:nvPr/>
            </p:nvSpPr>
            <p:spPr>
              <a:xfrm>
                <a:off x="5869155" y="-1863077"/>
                <a:ext cx="158969" cy="261280"/>
              </a:xfrm>
              <a:custGeom>
                <a:rect b="b" l="l" r="r" t="t"/>
                <a:pathLst>
                  <a:path extrusionOk="0" h="4321" w="2629">
                    <a:moveTo>
                      <a:pt x="2096" y="0"/>
                    </a:moveTo>
                    <a:lnTo>
                      <a:pt x="2096" y="0"/>
                    </a:lnTo>
                    <a:cubicBezTo>
                      <a:pt x="2298" y="1122"/>
                      <a:pt x="1250" y="2243"/>
                      <a:pt x="625" y="2776"/>
                    </a:cubicBezTo>
                    <a:cubicBezTo>
                      <a:pt x="0" y="3328"/>
                      <a:pt x="0" y="4100"/>
                      <a:pt x="0" y="4100"/>
                    </a:cubicBezTo>
                    <a:lnTo>
                      <a:pt x="129" y="4321"/>
                    </a:lnTo>
                    <a:cubicBezTo>
                      <a:pt x="184" y="3585"/>
                      <a:pt x="386" y="3346"/>
                      <a:pt x="1508" y="2059"/>
                    </a:cubicBezTo>
                    <a:cubicBezTo>
                      <a:pt x="2629" y="773"/>
                      <a:pt x="209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33"/>
              <p:cNvSpPr/>
              <p:nvPr/>
            </p:nvSpPr>
            <p:spPr>
              <a:xfrm>
                <a:off x="5660119" y="-1797530"/>
                <a:ext cx="186845" cy="151290"/>
              </a:xfrm>
              <a:custGeom>
                <a:rect b="b" l="l" r="r" t="t"/>
                <a:pathLst>
                  <a:path extrusionOk="0" h="2502" w="3090">
                    <a:moveTo>
                      <a:pt x="166" y="1"/>
                    </a:moveTo>
                    <a:cubicBezTo>
                      <a:pt x="166" y="1"/>
                      <a:pt x="1" y="828"/>
                      <a:pt x="846" y="1122"/>
                    </a:cubicBezTo>
                    <a:cubicBezTo>
                      <a:pt x="1692" y="1417"/>
                      <a:pt x="2887" y="2005"/>
                      <a:pt x="3089" y="2501"/>
                    </a:cubicBezTo>
                    <a:cubicBezTo>
                      <a:pt x="3089" y="2501"/>
                      <a:pt x="2942" y="1766"/>
                      <a:pt x="2060" y="1453"/>
                    </a:cubicBezTo>
                    <a:cubicBezTo>
                      <a:pt x="1196" y="1122"/>
                      <a:pt x="295" y="847"/>
                      <a:pt x="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33"/>
              <p:cNvSpPr/>
              <p:nvPr/>
            </p:nvSpPr>
            <p:spPr>
              <a:xfrm>
                <a:off x="5641253" y="-1579605"/>
                <a:ext cx="252391" cy="92334"/>
              </a:xfrm>
              <a:custGeom>
                <a:rect b="b" l="l" r="r" t="t"/>
                <a:pathLst>
                  <a:path extrusionOk="0" h="1527" w="4174">
                    <a:moveTo>
                      <a:pt x="55" y="0"/>
                    </a:moveTo>
                    <a:cubicBezTo>
                      <a:pt x="55" y="0"/>
                      <a:pt x="0" y="1048"/>
                      <a:pt x="1269" y="1103"/>
                    </a:cubicBezTo>
                    <a:cubicBezTo>
                      <a:pt x="1390" y="1109"/>
                      <a:pt x="1504" y="1111"/>
                      <a:pt x="1609" y="1111"/>
                    </a:cubicBezTo>
                    <a:cubicBezTo>
                      <a:pt x="2293" y="1111"/>
                      <a:pt x="2665" y="1016"/>
                      <a:pt x="2967" y="1016"/>
                    </a:cubicBezTo>
                    <a:cubicBezTo>
                      <a:pt x="3113" y="1016"/>
                      <a:pt x="3242" y="1038"/>
                      <a:pt x="3383" y="1103"/>
                    </a:cubicBezTo>
                    <a:cubicBezTo>
                      <a:pt x="3861" y="1324"/>
                      <a:pt x="4174" y="1526"/>
                      <a:pt x="4174" y="1526"/>
                    </a:cubicBezTo>
                    <a:lnTo>
                      <a:pt x="4008" y="1250"/>
                    </a:lnTo>
                    <a:cubicBezTo>
                      <a:pt x="4008" y="1250"/>
                      <a:pt x="3491" y="780"/>
                      <a:pt x="2602" y="780"/>
                    </a:cubicBezTo>
                    <a:cubicBezTo>
                      <a:pt x="2528" y="780"/>
                      <a:pt x="2451" y="784"/>
                      <a:pt x="2372" y="791"/>
                    </a:cubicBezTo>
                    <a:cubicBezTo>
                      <a:pt x="2050" y="820"/>
                      <a:pt x="1766" y="852"/>
                      <a:pt x="1508" y="852"/>
                    </a:cubicBezTo>
                    <a:cubicBezTo>
                      <a:pt x="940" y="852"/>
                      <a:pt x="498" y="695"/>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33"/>
              <p:cNvSpPr/>
              <p:nvPr/>
            </p:nvSpPr>
            <p:spPr>
              <a:xfrm>
                <a:off x="5912510" y="-1650776"/>
                <a:ext cx="133452" cy="182370"/>
              </a:xfrm>
              <a:custGeom>
                <a:rect b="b" l="l" r="r" t="t"/>
                <a:pathLst>
                  <a:path extrusionOk="0" h="3016" w="2207">
                    <a:moveTo>
                      <a:pt x="2206" y="1"/>
                    </a:moveTo>
                    <a:lnTo>
                      <a:pt x="2206" y="1"/>
                    </a:lnTo>
                    <a:cubicBezTo>
                      <a:pt x="2133" y="773"/>
                      <a:pt x="1195" y="1416"/>
                      <a:pt x="607" y="1876"/>
                    </a:cubicBezTo>
                    <a:cubicBezTo>
                      <a:pt x="0" y="2317"/>
                      <a:pt x="74" y="2942"/>
                      <a:pt x="74" y="2942"/>
                    </a:cubicBezTo>
                    <a:lnTo>
                      <a:pt x="257" y="3016"/>
                    </a:lnTo>
                    <a:cubicBezTo>
                      <a:pt x="423" y="2354"/>
                      <a:pt x="441" y="2538"/>
                      <a:pt x="1305" y="1710"/>
                    </a:cubicBezTo>
                    <a:cubicBezTo>
                      <a:pt x="2169" y="883"/>
                      <a:pt x="2206"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33"/>
              <p:cNvSpPr/>
              <p:nvPr/>
            </p:nvSpPr>
            <p:spPr>
              <a:xfrm>
                <a:off x="5995834" y="-1517384"/>
                <a:ext cx="129038" cy="242414"/>
              </a:xfrm>
              <a:custGeom>
                <a:rect b="b" l="l" r="r" t="t"/>
                <a:pathLst>
                  <a:path extrusionOk="0" h="4009" w="2134">
                    <a:moveTo>
                      <a:pt x="2115" y="1"/>
                    </a:moveTo>
                    <a:cubicBezTo>
                      <a:pt x="2115" y="313"/>
                      <a:pt x="1582" y="865"/>
                      <a:pt x="847" y="1472"/>
                    </a:cubicBezTo>
                    <a:cubicBezTo>
                      <a:pt x="93" y="2078"/>
                      <a:pt x="1" y="3696"/>
                      <a:pt x="1" y="3696"/>
                    </a:cubicBezTo>
                    <a:lnTo>
                      <a:pt x="130" y="4009"/>
                    </a:lnTo>
                    <a:cubicBezTo>
                      <a:pt x="295" y="3089"/>
                      <a:pt x="994" y="1858"/>
                      <a:pt x="1564" y="1361"/>
                    </a:cubicBezTo>
                    <a:cubicBezTo>
                      <a:pt x="2133" y="865"/>
                      <a:pt x="2115" y="2"/>
                      <a:pt x="2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33"/>
              <p:cNvSpPr/>
              <p:nvPr/>
            </p:nvSpPr>
            <p:spPr>
              <a:xfrm>
                <a:off x="5750034" y="-1385444"/>
                <a:ext cx="218106" cy="83808"/>
              </a:xfrm>
              <a:custGeom>
                <a:rect b="b" l="l" r="r" t="t"/>
                <a:pathLst>
                  <a:path extrusionOk="0" h="1386" w="3607">
                    <a:moveTo>
                      <a:pt x="1" y="1"/>
                    </a:moveTo>
                    <a:lnTo>
                      <a:pt x="1" y="1"/>
                    </a:lnTo>
                    <a:cubicBezTo>
                      <a:pt x="1" y="1"/>
                      <a:pt x="1" y="3"/>
                      <a:pt x="3" y="7"/>
                    </a:cubicBezTo>
                    <a:cubicBezTo>
                      <a:pt x="395" y="1003"/>
                      <a:pt x="1020" y="1168"/>
                      <a:pt x="1559" y="1168"/>
                    </a:cubicBezTo>
                    <a:cubicBezTo>
                      <a:pt x="1827" y="1168"/>
                      <a:pt x="2073" y="1128"/>
                      <a:pt x="2261" y="1128"/>
                    </a:cubicBezTo>
                    <a:cubicBezTo>
                      <a:pt x="2350" y="1128"/>
                      <a:pt x="2427" y="1137"/>
                      <a:pt x="2485" y="1165"/>
                    </a:cubicBezTo>
                    <a:cubicBezTo>
                      <a:pt x="2908" y="1367"/>
                      <a:pt x="3606" y="1385"/>
                      <a:pt x="3606" y="1385"/>
                    </a:cubicBezTo>
                    <a:lnTo>
                      <a:pt x="3606" y="1165"/>
                    </a:lnTo>
                    <a:cubicBezTo>
                      <a:pt x="3581" y="1177"/>
                      <a:pt x="3543" y="1183"/>
                      <a:pt x="3497" y="1183"/>
                    </a:cubicBezTo>
                    <a:cubicBezTo>
                      <a:pt x="3341" y="1183"/>
                      <a:pt x="3088" y="1117"/>
                      <a:pt x="2889" y="1018"/>
                    </a:cubicBezTo>
                    <a:cubicBezTo>
                      <a:pt x="2704" y="925"/>
                      <a:pt x="2539" y="852"/>
                      <a:pt x="2105" y="852"/>
                    </a:cubicBezTo>
                    <a:cubicBezTo>
                      <a:pt x="1936" y="852"/>
                      <a:pt x="1725" y="863"/>
                      <a:pt x="1455" y="889"/>
                    </a:cubicBezTo>
                    <a:cubicBezTo>
                      <a:pt x="1409" y="894"/>
                      <a:pt x="1364" y="897"/>
                      <a:pt x="1319" y="897"/>
                    </a:cubicBezTo>
                    <a:cubicBezTo>
                      <a:pt x="486" y="897"/>
                      <a:pt x="10"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33"/>
              <p:cNvSpPr/>
              <p:nvPr/>
            </p:nvSpPr>
            <p:spPr>
              <a:xfrm>
                <a:off x="6079219" y="-1331749"/>
                <a:ext cx="156792" cy="262429"/>
              </a:xfrm>
              <a:custGeom>
                <a:rect b="b" l="l" r="r" t="t"/>
                <a:pathLst>
                  <a:path extrusionOk="0" h="4340" w="2593">
                    <a:moveTo>
                      <a:pt x="2023" y="1"/>
                    </a:moveTo>
                    <a:cubicBezTo>
                      <a:pt x="2188" y="350"/>
                      <a:pt x="1288" y="1986"/>
                      <a:pt x="736" y="2464"/>
                    </a:cubicBezTo>
                    <a:cubicBezTo>
                      <a:pt x="166" y="2961"/>
                      <a:pt x="1" y="3990"/>
                      <a:pt x="1" y="3990"/>
                    </a:cubicBezTo>
                    <a:lnTo>
                      <a:pt x="1" y="4340"/>
                    </a:lnTo>
                    <a:cubicBezTo>
                      <a:pt x="1" y="4340"/>
                      <a:pt x="460" y="3733"/>
                      <a:pt x="644" y="3218"/>
                    </a:cubicBezTo>
                    <a:cubicBezTo>
                      <a:pt x="846" y="2703"/>
                      <a:pt x="1159" y="2262"/>
                      <a:pt x="1876" y="1435"/>
                    </a:cubicBezTo>
                    <a:cubicBezTo>
                      <a:pt x="2593" y="626"/>
                      <a:pt x="2023" y="1"/>
                      <a:pt x="2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33"/>
              <p:cNvSpPr/>
              <p:nvPr/>
            </p:nvSpPr>
            <p:spPr>
              <a:xfrm>
                <a:off x="5866918" y="-1205009"/>
                <a:ext cx="159030" cy="74315"/>
              </a:xfrm>
              <a:custGeom>
                <a:rect b="b" l="l" r="r" t="t"/>
                <a:pathLst>
                  <a:path extrusionOk="0" h="1229" w="2630">
                    <a:moveTo>
                      <a:pt x="0" y="1"/>
                    </a:moveTo>
                    <a:lnTo>
                      <a:pt x="0" y="1"/>
                    </a:lnTo>
                    <a:cubicBezTo>
                      <a:pt x="13" y="989"/>
                      <a:pt x="561" y="1228"/>
                      <a:pt x="1107" y="1228"/>
                    </a:cubicBezTo>
                    <a:cubicBezTo>
                      <a:pt x="1364" y="1228"/>
                      <a:pt x="1620" y="1175"/>
                      <a:pt x="1820" y="1122"/>
                    </a:cubicBezTo>
                    <a:cubicBezTo>
                      <a:pt x="2045" y="1063"/>
                      <a:pt x="2213" y="1044"/>
                      <a:pt x="2336" y="1044"/>
                    </a:cubicBezTo>
                    <a:cubicBezTo>
                      <a:pt x="2554" y="1044"/>
                      <a:pt x="2629" y="1104"/>
                      <a:pt x="2629" y="1104"/>
                    </a:cubicBezTo>
                    <a:lnTo>
                      <a:pt x="2556" y="957"/>
                    </a:lnTo>
                    <a:cubicBezTo>
                      <a:pt x="2478" y="915"/>
                      <a:pt x="2360" y="900"/>
                      <a:pt x="2221" y="900"/>
                    </a:cubicBezTo>
                    <a:cubicBezTo>
                      <a:pt x="1859" y="900"/>
                      <a:pt x="1347" y="1001"/>
                      <a:pt x="984" y="1001"/>
                    </a:cubicBezTo>
                    <a:cubicBezTo>
                      <a:pt x="928" y="1001"/>
                      <a:pt x="875" y="999"/>
                      <a:pt x="828" y="994"/>
                    </a:cubicBezTo>
                    <a:cubicBezTo>
                      <a:pt x="331" y="957"/>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33"/>
              <p:cNvSpPr/>
              <p:nvPr/>
            </p:nvSpPr>
            <p:spPr>
              <a:xfrm>
                <a:off x="5905798" y="-995973"/>
                <a:ext cx="196822" cy="69840"/>
              </a:xfrm>
              <a:custGeom>
                <a:rect b="b" l="l" r="r" t="t"/>
                <a:pathLst>
                  <a:path extrusionOk="0" h="1155" w="3255">
                    <a:moveTo>
                      <a:pt x="1" y="0"/>
                    </a:moveTo>
                    <a:lnTo>
                      <a:pt x="1" y="0"/>
                    </a:lnTo>
                    <a:cubicBezTo>
                      <a:pt x="78" y="903"/>
                      <a:pt x="689" y="1154"/>
                      <a:pt x="1256" y="1154"/>
                    </a:cubicBezTo>
                    <a:cubicBezTo>
                      <a:pt x="1498" y="1154"/>
                      <a:pt x="1731" y="1108"/>
                      <a:pt x="1913" y="1048"/>
                    </a:cubicBezTo>
                    <a:cubicBezTo>
                      <a:pt x="2127" y="970"/>
                      <a:pt x="2334" y="945"/>
                      <a:pt x="2513" y="945"/>
                    </a:cubicBezTo>
                    <a:cubicBezTo>
                      <a:pt x="2840" y="945"/>
                      <a:pt x="3071" y="1030"/>
                      <a:pt x="3071" y="1030"/>
                    </a:cubicBezTo>
                    <a:cubicBezTo>
                      <a:pt x="3071" y="1030"/>
                      <a:pt x="3255" y="809"/>
                      <a:pt x="2869" y="791"/>
                    </a:cubicBezTo>
                    <a:cubicBezTo>
                      <a:pt x="2837" y="788"/>
                      <a:pt x="2804" y="786"/>
                      <a:pt x="2770" y="786"/>
                    </a:cubicBezTo>
                    <a:cubicBezTo>
                      <a:pt x="2430" y="786"/>
                      <a:pt x="1961" y="916"/>
                      <a:pt x="1416" y="916"/>
                    </a:cubicBezTo>
                    <a:cubicBezTo>
                      <a:pt x="1314" y="916"/>
                      <a:pt x="1210" y="912"/>
                      <a:pt x="1104" y="901"/>
                    </a:cubicBezTo>
                    <a:cubicBezTo>
                      <a:pt x="387" y="809"/>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33"/>
              <p:cNvSpPr/>
              <p:nvPr/>
            </p:nvSpPr>
            <p:spPr>
              <a:xfrm>
                <a:off x="6124812" y="-1150528"/>
                <a:ext cx="185696" cy="275732"/>
              </a:xfrm>
              <a:custGeom>
                <a:rect b="b" l="l" r="r" t="t"/>
                <a:pathLst>
                  <a:path extrusionOk="0" h="4560" w="3071">
                    <a:moveTo>
                      <a:pt x="2611" y="1"/>
                    </a:moveTo>
                    <a:cubicBezTo>
                      <a:pt x="2703" y="589"/>
                      <a:pt x="2170" y="1600"/>
                      <a:pt x="1379" y="2335"/>
                    </a:cubicBezTo>
                    <a:cubicBezTo>
                      <a:pt x="589" y="3071"/>
                      <a:pt x="37" y="4303"/>
                      <a:pt x="0" y="4321"/>
                    </a:cubicBezTo>
                    <a:lnTo>
                      <a:pt x="74" y="4560"/>
                    </a:lnTo>
                    <a:cubicBezTo>
                      <a:pt x="221" y="4174"/>
                      <a:pt x="1361" y="2611"/>
                      <a:pt x="2225" y="1747"/>
                    </a:cubicBezTo>
                    <a:cubicBezTo>
                      <a:pt x="3071" y="883"/>
                      <a:pt x="2611" y="1"/>
                      <a:pt x="26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33"/>
              <p:cNvSpPr/>
              <p:nvPr/>
            </p:nvSpPr>
            <p:spPr>
              <a:xfrm>
                <a:off x="5843577" y="-1987398"/>
                <a:ext cx="88101" cy="147420"/>
              </a:xfrm>
              <a:custGeom>
                <a:rect b="b" l="l" r="r" t="t"/>
                <a:pathLst>
                  <a:path extrusionOk="0" h="2438" w="1457">
                    <a:moveTo>
                      <a:pt x="1382" y="1"/>
                    </a:moveTo>
                    <a:cubicBezTo>
                      <a:pt x="1370" y="1"/>
                      <a:pt x="1356" y="5"/>
                      <a:pt x="1342" y="16"/>
                    </a:cubicBezTo>
                    <a:cubicBezTo>
                      <a:pt x="552" y="567"/>
                      <a:pt x="92" y="1413"/>
                      <a:pt x="0" y="2369"/>
                    </a:cubicBezTo>
                    <a:cubicBezTo>
                      <a:pt x="0" y="2415"/>
                      <a:pt x="32" y="2438"/>
                      <a:pt x="65" y="2438"/>
                    </a:cubicBezTo>
                    <a:cubicBezTo>
                      <a:pt x="97" y="2438"/>
                      <a:pt x="129" y="2415"/>
                      <a:pt x="129" y="2369"/>
                    </a:cubicBezTo>
                    <a:cubicBezTo>
                      <a:pt x="202" y="1468"/>
                      <a:pt x="662" y="659"/>
                      <a:pt x="1397" y="126"/>
                    </a:cubicBezTo>
                    <a:cubicBezTo>
                      <a:pt x="1457" y="81"/>
                      <a:pt x="1432" y="1"/>
                      <a:pt x="1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33"/>
              <p:cNvSpPr/>
              <p:nvPr/>
            </p:nvSpPr>
            <p:spPr>
              <a:xfrm>
                <a:off x="5830698" y="-2190448"/>
                <a:ext cx="35132" cy="206436"/>
              </a:xfrm>
              <a:custGeom>
                <a:rect b="b" l="l" r="r" t="t"/>
                <a:pathLst>
                  <a:path extrusionOk="0" h="3414" w="581">
                    <a:moveTo>
                      <a:pt x="78" y="1"/>
                    </a:moveTo>
                    <a:cubicBezTo>
                      <a:pt x="39" y="1"/>
                      <a:pt x="0" y="29"/>
                      <a:pt x="11" y="83"/>
                    </a:cubicBezTo>
                    <a:cubicBezTo>
                      <a:pt x="379" y="1131"/>
                      <a:pt x="452" y="2234"/>
                      <a:pt x="268" y="3337"/>
                    </a:cubicBezTo>
                    <a:cubicBezTo>
                      <a:pt x="257" y="3382"/>
                      <a:pt x="302" y="3414"/>
                      <a:pt x="338" y="3414"/>
                    </a:cubicBezTo>
                    <a:cubicBezTo>
                      <a:pt x="360" y="3414"/>
                      <a:pt x="379" y="3402"/>
                      <a:pt x="379" y="3374"/>
                    </a:cubicBezTo>
                    <a:cubicBezTo>
                      <a:pt x="581" y="2252"/>
                      <a:pt x="507" y="1131"/>
                      <a:pt x="140" y="46"/>
                    </a:cubicBezTo>
                    <a:cubicBezTo>
                      <a:pt x="132" y="15"/>
                      <a:pt x="105" y="1"/>
                      <a:pt x="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33"/>
              <p:cNvSpPr/>
              <p:nvPr/>
            </p:nvSpPr>
            <p:spPr>
              <a:xfrm>
                <a:off x="5723489" y="-1960914"/>
                <a:ext cx="120149" cy="153467"/>
              </a:xfrm>
              <a:custGeom>
                <a:rect b="b" l="l" r="r" t="t"/>
                <a:pathLst>
                  <a:path extrusionOk="0" h="2538" w="1987">
                    <a:moveTo>
                      <a:pt x="93" y="0"/>
                    </a:moveTo>
                    <a:cubicBezTo>
                      <a:pt x="1" y="0"/>
                      <a:pt x="1" y="129"/>
                      <a:pt x="93" y="129"/>
                    </a:cubicBezTo>
                    <a:cubicBezTo>
                      <a:pt x="552" y="166"/>
                      <a:pt x="993" y="773"/>
                      <a:pt x="1306" y="1067"/>
                    </a:cubicBezTo>
                    <a:cubicBezTo>
                      <a:pt x="1710" y="1471"/>
                      <a:pt x="1858" y="1912"/>
                      <a:pt x="1858" y="2482"/>
                    </a:cubicBezTo>
                    <a:cubicBezTo>
                      <a:pt x="1858" y="2519"/>
                      <a:pt x="1890" y="2537"/>
                      <a:pt x="1922" y="2537"/>
                    </a:cubicBezTo>
                    <a:cubicBezTo>
                      <a:pt x="1954" y="2537"/>
                      <a:pt x="1986" y="2519"/>
                      <a:pt x="1986" y="2482"/>
                    </a:cubicBezTo>
                    <a:cubicBezTo>
                      <a:pt x="1986" y="1857"/>
                      <a:pt x="1839" y="1416"/>
                      <a:pt x="1398" y="993"/>
                    </a:cubicBezTo>
                    <a:cubicBezTo>
                      <a:pt x="1030" y="625"/>
                      <a:pt x="644" y="37"/>
                      <a:pt x="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33"/>
              <p:cNvSpPr/>
              <p:nvPr/>
            </p:nvSpPr>
            <p:spPr>
              <a:xfrm>
                <a:off x="5854703" y="-1802912"/>
                <a:ext cx="85985" cy="185756"/>
              </a:xfrm>
              <a:custGeom>
                <a:rect b="b" l="l" r="r" t="t"/>
                <a:pathLst>
                  <a:path extrusionOk="0" h="3072" w="1422">
                    <a:moveTo>
                      <a:pt x="1340" y="0"/>
                    </a:moveTo>
                    <a:cubicBezTo>
                      <a:pt x="1320" y="0"/>
                      <a:pt x="1299" y="10"/>
                      <a:pt x="1287" y="35"/>
                    </a:cubicBezTo>
                    <a:cubicBezTo>
                      <a:pt x="717" y="917"/>
                      <a:pt x="0" y="1910"/>
                      <a:pt x="166" y="3031"/>
                    </a:cubicBezTo>
                    <a:cubicBezTo>
                      <a:pt x="166" y="3060"/>
                      <a:pt x="184" y="3072"/>
                      <a:pt x="206" y="3072"/>
                    </a:cubicBezTo>
                    <a:cubicBezTo>
                      <a:pt x="242" y="3072"/>
                      <a:pt x="287" y="3040"/>
                      <a:pt x="276" y="2995"/>
                    </a:cubicBezTo>
                    <a:cubicBezTo>
                      <a:pt x="129" y="1928"/>
                      <a:pt x="846" y="936"/>
                      <a:pt x="1397" y="90"/>
                    </a:cubicBezTo>
                    <a:cubicBezTo>
                      <a:pt x="1422" y="41"/>
                      <a:pt x="1381" y="0"/>
                      <a:pt x="13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33"/>
              <p:cNvSpPr/>
              <p:nvPr/>
            </p:nvSpPr>
            <p:spPr>
              <a:xfrm>
                <a:off x="5720768" y="-1783502"/>
                <a:ext cx="140647" cy="146996"/>
              </a:xfrm>
              <a:custGeom>
                <a:rect b="b" l="l" r="r" t="t"/>
                <a:pathLst>
                  <a:path extrusionOk="0" h="2431" w="2326">
                    <a:moveTo>
                      <a:pt x="90" y="1"/>
                    </a:moveTo>
                    <a:cubicBezTo>
                      <a:pt x="33" y="1"/>
                      <a:pt x="1" y="87"/>
                      <a:pt x="64" y="118"/>
                    </a:cubicBezTo>
                    <a:cubicBezTo>
                      <a:pt x="285" y="229"/>
                      <a:pt x="542" y="339"/>
                      <a:pt x="763" y="449"/>
                    </a:cubicBezTo>
                    <a:cubicBezTo>
                      <a:pt x="1020" y="578"/>
                      <a:pt x="1149" y="743"/>
                      <a:pt x="1333" y="946"/>
                    </a:cubicBezTo>
                    <a:cubicBezTo>
                      <a:pt x="1480" y="1111"/>
                      <a:pt x="1664" y="1240"/>
                      <a:pt x="1811" y="1387"/>
                    </a:cubicBezTo>
                    <a:cubicBezTo>
                      <a:pt x="2123" y="1663"/>
                      <a:pt x="2197" y="1957"/>
                      <a:pt x="2197" y="2361"/>
                    </a:cubicBezTo>
                    <a:cubicBezTo>
                      <a:pt x="2197" y="2407"/>
                      <a:pt x="2229" y="2430"/>
                      <a:pt x="2261" y="2430"/>
                    </a:cubicBezTo>
                    <a:cubicBezTo>
                      <a:pt x="2293" y="2430"/>
                      <a:pt x="2325" y="2407"/>
                      <a:pt x="2325" y="2361"/>
                    </a:cubicBezTo>
                    <a:cubicBezTo>
                      <a:pt x="2325" y="1718"/>
                      <a:pt x="2086" y="1442"/>
                      <a:pt x="1608" y="1037"/>
                    </a:cubicBezTo>
                    <a:cubicBezTo>
                      <a:pt x="1406" y="854"/>
                      <a:pt x="1277" y="615"/>
                      <a:pt x="1057" y="468"/>
                    </a:cubicBezTo>
                    <a:cubicBezTo>
                      <a:pt x="781" y="265"/>
                      <a:pt x="432" y="155"/>
                      <a:pt x="119" y="8"/>
                    </a:cubicBezTo>
                    <a:cubicBezTo>
                      <a:pt x="109" y="3"/>
                      <a:pt x="99" y="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33"/>
              <p:cNvSpPr/>
              <p:nvPr/>
            </p:nvSpPr>
            <p:spPr>
              <a:xfrm>
                <a:off x="5890258" y="-1678349"/>
                <a:ext cx="107269" cy="191077"/>
              </a:xfrm>
              <a:custGeom>
                <a:rect b="b" l="l" r="r" t="t"/>
                <a:pathLst>
                  <a:path extrusionOk="0" h="3160" w="1774">
                    <a:moveTo>
                      <a:pt x="1694" y="0"/>
                    </a:moveTo>
                    <a:cubicBezTo>
                      <a:pt x="1682" y="0"/>
                      <a:pt x="1669" y="5"/>
                      <a:pt x="1655" y="15"/>
                    </a:cubicBezTo>
                    <a:cubicBezTo>
                      <a:pt x="809" y="677"/>
                      <a:pt x="0" y="2001"/>
                      <a:pt x="74" y="3104"/>
                    </a:cubicBezTo>
                    <a:cubicBezTo>
                      <a:pt x="74" y="3141"/>
                      <a:pt x="106" y="3159"/>
                      <a:pt x="138" y="3159"/>
                    </a:cubicBezTo>
                    <a:cubicBezTo>
                      <a:pt x="170" y="3159"/>
                      <a:pt x="203" y="3141"/>
                      <a:pt x="203" y="3104"/>
                    </a:cubicBezTo>
                    <a:cubicBezTo>
                      <a:pt x="129" y="2056"/>
                      <a:pt x="901" y="751"/>
                      <a:pt x="1728" y="126"/>
                    </a:cubicBezTo>
                    <a:cubicBezTo>
                      <a:pt x="1773" y="81"/>
                      <a:pt x="1746" y="0"/>
                      <a:pt x="16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33"/>
              <p:cNvSpPr/>
              <p:nvPr/>
            </p:nvSpPr>
            <p:spPr>
              <a:xfrm>
                <a:off x="5721312" y="-1583052"/>
                <a:ext cx="170639" cy="79878"/>
              </a:xfrm>
              <a:custGeom>
                <a:rect b="b" l="l" r="r" t="t"/>
                <a:pathLst>
                  <a:path extrusionOk="0" h="1321" w="2822">
                    <a:moveTo>
                      <a:pt x="75" y="0"/>
                    </a:moveTo>
                    <a:cubicBezTo>
                      <a:pt x="0" y="0"/>
                      <a:pt x="6" y="114"/>
                      <a:pt x="92" y="131"/>
                    </a:cubicBezTo>
                    <a:cubicBezTo>
                      <a:pt x="570" y="186"/>
                      <a:pt x="974" y="425"/>
                      <a:pt x="1416" y="590"/>
                    </a:cubicBezTo>
                    <a:cubicBezTo>
                      <a:pt x="1563" y="664"/>
                      <a:pt x="1728" y="701"/>
                      <a:pt x="1875" y="756"/>
                    </a:cubicBezTo>
                    <a:cubicBezTo>
                      <a:pt x="2188" y="866"/>
                      <a:pt x="2482" y="1050"/>
                      <a:pt x="2684" y="1307"/>
                    </a:cubicBezTo>
                    <a:cubicBezTo>
                      <a:pt x="2693" y="1317"/>
                      <a:pt x="2704" y="1321"/>
                      <a:pt x="2714" y="1321"/>
                    </a:cubicBezTo>
                    <a:cubicBezTo>
                      <a:pt x="2766" y="1321"/>
                      <a:pt x="2822" y="1221"/>
                      <a:pt x="2776" y="1160"/>
                    </a:cubicBezTo>
                    <a:cubicBezTo>
                      <a:pt x="2574" y="885"/>
                      <a:pt x="1875" y="627"/>
                      <a:pt x="1673" y="554"/>
                    </a:cubicBezTo>
                    <a:cubicBezTo>
                      <a:pt x="1140" y="370"/>
                      <a:pt x="662" y="76"/>
                      <a:pt x="92" y="2"/>
                    </a:cubicBezTo>
                    <a:cubicBezTo>
                      <a:pt x="86" y="1"/>
                      <a:pt x="80" y="0"/>
                      <a:pt x="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33"/>
              <p:cNvSpPr/>
              <p:nvPr/>
            </p:nvSpPr>
            <p:spPr>
              <a:xfrm>
                <a:off x="5836926" y="-1508375"/>
                <a:ext cx="213874" cy="206738"/>
              </a:xfrm>
              <a:custGeom>
                <a:rect b="b" l="l" r="r" t="t"/>
                <a:pathLst>
                  <a:path extrusionOk="0" h="3419" w="3537">
                    <a:moveTo>
                      <a:pt x="3440" y="0"/>
                    </a:moveTo>
                    <a:cubicBezTo>
                      <a:pt x="3427" y="0"/>
                      <a:pt x="3413" y="5"/>
                      <a:pt x="3401" y="17"/>
                    </a:cubicBezTo>
                    <a:cubicBezTo>
                      <a:pt x="2849" y="569"/>
                      <a:pt x="2482" y="1267"/>
                      <a:pt x="2371" y="2040"/>
                    </a:cubicBezTo>
                    <a:cubicBezTo>
                      <a:pt x="2335" y="2187"/>
                      <a:pt x="2280" y="2609"/>
                      <a:pt x="2316" y="2959"/>
                    </a:cubicBezTo>
                    <a:cubicBezTo>
                      <a:pt x="1766" y="2538"/>
                      <a:pt x="1016" y="2302"/>
                      <a:pt x="342" y="2302"/>
                    </a:cubicBezTo>
                    <a:cubicBezTo>
                      <a:pt x="251" y="2302"/>
                      <a:pt x="161" y="2307"/>
                      <a:pt x="73" y="2315"/>
                    </a:cubicBezTo>
                    <a:cubicBezTo>
                      <a:pt x="5" y="2315"/>
                      <a:pt x="0" y="2427"/>
                      <a:pt x="60" y="2427"/>
                    </a:cubicBezTo>
                    <a:cubicBezTo>
                      <a:pt x="64" y="2427"/>
                      <a:pt x="69" y="2427"/>
                      <a:pt x="73" y="2426"/>
                    </a:cubicBezTo>
                    <a:cubicBezTo>
                      <a:pt x="140" y="2421"/>
                      <a:pt x="209" y="2418"/>
                      <a:pt x="278" y="2418"/>
                    </a:cubicBezTo>
                    <a:cubicBezTo>
                      <a:pt x="985" y="2418"/>
                      <a:pt x="1782" y="2674"/>
                      <a:pt x="2335" y="3143"/>
                    </a:cubicBezTo>
                    <a:cubicBezTo>
                      <a:pt x="2371" y="3308"/>
                      <a:pt x="2445" y="3418"/>
                      <a:pt x="2574" y="3418"/>
                    </a:cubicBezTo>
                    <a:cubicBezTo>
                      <a:pt x="2592" y="3418"/>
                      <a:pt x="2610" y="3418"/>
                      <a:pt x="2610" y="3400"/>
                    </a:cubicBezTo>
                    <a:cubicBezTo>
                      <a:pt x="2624" y="3405"/>
                      <a:pt x="2632" y="3407"/>
                      <a:pt x="2636" y="3407"/>
                    </a:cubicBezTo>
                    <a:cubicBezTo>
                      <a:pt x="2647" y="3407"/>
                      <a:pt x="2620" y="3386"/>
                      <a:pt x="2592" y="3345"/>
                    </a:cubicBezTo>
                    <a:cubicBezTo>
                      <a:pt x="2519" y="3271"/>
                      <a:pt x="2537" y="3161"/>
                      <a:pt x="2463" y="3087"/>
                    </a:cubicBezTo>
                    <a:cubicBezTo>
                      <a:pt x="2445" y="2867"/>
                      <a:pt x="2445" y="2536"/>
                      <a:pt x="2445" y="2444"/>
                    </a:cubicBezTo>
                    <a:cubicBezTo>
                      <a:pt x="2463" y="2150"/>
                      <a:pt x="2519" y="1856"/>
                      <a:pt x="2610" y="1562"/>
                    </a:cubicBezTo>
                    <a:cubicBezTo>
                      <a:pt x="2776" y="1010"/>
                      <a:pt x="3088" y="532"/>
                      <a:pt x="3493" y="109"/>
                    </a:cubicBezTo>
                    <a:cubicBezTo>
                      <a:pt x="3536" y="66"/>
                      <a:pt x="3489" y="0"/>
                      <a:pt x="34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33"/>
              <p:cNvSpPr/>
              <p:nvPr/>
            </p:nvSpPr>
            <p:spPr>
              <a:xfrm>
                <a:off x="6064767" y="-1315544"/>
                <a:ext cx="92757" cy="220102"/>
              </a:xfrm>
              <a:custGeom>
                <a:rect b="b" l="l" r="r" t="t"/>
                <a:pathLst>
                  <a:path extrusionOk="0" h="3640" w="1534">
                    <a:moveTo>
                      <a:pt x="1432" y="0"/>
                    </a:moveTo>
                    <a:cubicBezTo>
                      <a:pt x="1421" y="0"/>
                      <a:pt x="1410" y="3"/>
                      <a:pt x="1398" y="9"/>
                    </a:cubicBezTo>
                    <a:cubicBezTo>
                      <a:pt x="902" y="303"/>
                      <a:pt x="644" y="910"/>
                      <a:pt x="424" y="1424"/>
                    </a:cubicBezTo>
                    <a:cubicBezTo>
                      <a:pt x="148" y="2105"/>
                      <a:pt x="37" y="2822"/>
                      <a:pt x="1" y="3557"/>
                    </a:cubicBezTo>
                    <a:cubicBezTo>
                      <a:pt x="1" y="3610"/>
                      <a:pt x="38" y="3639"/>
                      <a:pt x="73" y="3639"/>
                    </a:cubicBezTo>
                    <a:cubicBezTo>
                      <a:pt x="98" y="3639"/>
                      <a:pt x="122" y="3624"/>
                      <a:pt x="129" y="3594"/>
                    </a:cubicBezTo>
                    <a:cubicBezTo>
                      <a:pt x="166" y="2913"/>
                      <a:pt x="240" y="2270"/>
                      <a:pt x="479" y="1645"/>
                    </a:cubicBezTo>
                    <a:cubicBezTo>
                      <a:pt x="681" y="1093"/>
                      <a:pt x="957" y="413"/>
                      <a:pt x="1471" y="119"/>
                    </a:cubicBezTo>
                    <a:cubicBezTo>
                      <a:pt x="1533" y="73"/>
                      <a:pt x="1491" y="0"/>
                      <a:pt x="1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33"/>
              <p:cNvSpPr/>
              <p:nvPr/>
            </p:nvSpPr>
            <p:spPr>
              <a:xfrm>
                <a:off x="5922790" y="-1199749"/>
                <a:ext cx="144275" cy="74798"/>
              </a:xfrm>
              <a:custGeom>
                <a:rect b="b" l="l" r="r" t="t"/>
                <a:pathLst>
                  <a:path extrusionOk="0" h="1237" w="2386">
                    <a:moveTo>
                      <a:pt x="224" y="1"/>
                    </a:moveTo>
                    <a:cubicBezTo>
                      <a:pt x="177" y="1"/>
                      <a:pt x="125" y="8"/>
                      <a:pt x="69" y="24"/>
                    </a:cubicBezTo>
                    <a:cubicBezTo>
                      <a:pt x="0" y="41"/>
                      <a:pt x="28" y="155"/>
                      <a:pt x="92" y="155"/>
                    </a:cubicBezTo>
                    <a:cubicBezTo>
                      <a:pt x="96" y="155"/>
                      <a:pt x="101" y="154"/>
                      <a:pt x="106" y="153"/>
                    </a:cubicBezTo>
                    <a:cubicBezTo>
                      <a:pt x="123" y="146"/>
                      <a:pt x="142" y="143"/>
                      <a:pt x="163" y="143"/>
                    </a:cubicBezTo>
                    <a:cubicBezTo>
                      <a:pt x="316" y="143"/>
                      <a:pt x="544" y="309"/>
                      <a:pt x="657" y="373"/>
                    </a:cubicBezTo>
                    <a:cubicBezTo>
                      <a:pt x="712" y="410"/>
                      <a:pt x="749" y="447"/>
                      <a:pt x="823" y="484"/>
                    </a:cubicBezTo>
                    <a:cubicBezTo>
                      <a:pt x="915" y="539"/>
                      <a:pt x="1025" y="557"/>
                      <a:pt x="1135" y="576"/>
                    </a:cubicBezTo>
                    <a:cubicBezTo>
                      <a:pt x="1393" y="612"/>
                      <a:pt x="1687" y="612"/>
                      <a:pt x="1889" y="796"/>
                    </a:cubicBezTo>
                    <a:cubicBezTo>
                      <a:pt x="1889" y="815"/>
                      <a:pt x="2091" y="1127"/>
                      <a:pt x="2091" y="1127"/>
                    </a:cubicBezTo>
                    <a:cubicBezTo>
                      <a:pt x="2048" y="1170"/>
                      <a:pt x="2095" y="1236"/>
                      <a:pt x="2144" y="1236"/>
                    </a:cubicBezTo>
                    <a:cubicBezTo>
                      <a:pt x="2158" y="1236"/>
                      <a:pt x="2171" y="1231"/>
                      <a:pt x="2183" y="1219"/>
                    </a:cubicBezTo>
                    <a:cubicBezTo>
                      <a:pt x="2385" y="980"/>
                      <a:pt x="1871" y="612"/>
                      <a:pt x="1687" y="539"/>
                    </a:cubicBezTo>
                    <a:cubicBezTo>
                      <a:pt x="1338" y="392"/>
                      <a:pt x="988" y="465"/>
                      <a:pt x="657" y="208"/>
                    </a:cubicBezTo>
                    <a:cubicBezTo>
                      <a:pt x="514" y="93"/>
                      <a:pt x="393"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33"/>
              <p:cNvSpPr/>
              <p:nvPr/>
            </p:nvSpPr>
            <p:spPr>
              <a:xfrm>
                <a:off x="6118160" y="-1094838"/>
                <a:ext cx="108237" cy="189566"/>
              </a:xfrm>
              <a:custGeom>
                <a:rect b="b" l="l" r="r" t="t"/>
                <a:pathLst>
                  <a:path extrusionOk="0" h="3135" w="1790">
                    <a:moveTo>
                      <a:pt x="1701" y="0"/>
                    </a:moveTo>
                    <a:cubicBezTo>
                      <a:pt x="1687" y="0"/>
                      <a:pt x="1671" y="5"/>
                      <a:pt x="1655" y="17"/>
                    </a:cubicBezTo>
                    <a:cubicBezTo>
                      <a:pt x="1250" y="348"/>
                      <a:pt x="975" y="789"/>
                      <a:pt x="717" y="1267"/>
                    </a:cubicBezTo>
                    <a:cubicBezTo>
                      <a:pt x="405" y="1837"/>
                      <a:pt x="110" y="2407"/>
                      <a:pt x="0" y="3069"/>
                    </a:cubicBezTo>
                    <a:cubicBezTo>
                      <a:pt x="0" y="3110"/>
                      <a:pt x="35" y="3134"/>
                      <a:pt x="69" y="3134"/>
                    </a:cubicBezTo>
                    <a:cubicBezTo>
                      <a:pt x="95" y="3134"/>
                      <a:pt x="121" y="3120"/>
                      <a:pt x="129" y="3087"/>
                    </a:cubicBezTo>
                    <a:cubicBezTo>
                      <a:pt x="239" y="2499"/>
                      <a:pt x="478" y="1984"/>
                      <a:pt x="754" y="1470"/>
                    </a:cubicBezTo>
                    <a:cubicBezTo>
                      <a:pt x="1030" y="973"/>
                      <a:pt x="1287" y="477"/>
                      <a:pt x="1747" y="109"/>
                    </a:cubicBezTo>
                    <a:cubicBezTo>
                      <a:pt x="1790" y="66"/>
                      <a:pt x="1754" y="0"/>
                      <a:pt x="17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33"/>
              <p:cNvSpPr/>
              <p:nvPr/>
            </p:nvSpPr>
            <p:spPr>
              <a:xfrm>
                <a:off x="5962517" y="-987568"/>
                <a:ext cx="166769" cy="91306"/>
              </a:xfrm>
              <a:custGeom>
                <a:rect b="b" l="l" r="r" t="t"/>
                <a:pathLst>
                  <a:path extrusionOk="0" h="1510" w="2758">
                    <a:moveTo>
                      <a:pt x="621" y="0"/>
                    </a:moveTo>
                    <a:cubicBezTo>
                      <a:pt x="423" y="0"/>
                      <a:pt x="235" y="11"/>
                      <a:pt x="74" y="27"/>
                    </a:cubicBezTo>
                    <a:cubicBezTo>
                      <a:pt x="0" y="27"/>
                      <a:pt x="0" y="155"/>
                      <a:pt x="74" y="155"/>
                    </a:cubicBezTo>
                    <a:cubicBezTo>
                      <a:pt x="219" y="139"/>
                      <a:pt x="363" y="131"/>
                      <a:pt x="508" y="131"/>
                    </a:cubicBezTo>
                    <a:cubicBezTo>
                      <a:pt x="858" y="131"/>
                      <a:pt x="1206" y="180"/>
                      <a:pt x="1545" y="284"/>
                    </a:cubicBezTo>
                    <a:cubicBezTo>
                      <a:pt x="1747" y="339"/>
                      <a:pt x="2758" y="983"/>
                      <a:pt x="2519" y="1405"/>
                    </a:cubicBezTo>
                    <a:cubicBezTo>
                      <a:pt x="2480" y="1457"/>
                      <a:pt x="2524" y="1509"/>
                      <a:pt x="2572" y="1509"/>
                    </a:cubicBezTo>
                    <a:cubicBezTo>
                      <a:pt x="2592" y="1509"/>
                      <a:pt x="2613" y="1500"/>
                      <a:pt x="2629" y="1479"/>
                    </a:cubicBezTo>
                    <a:cubicBezTo>
                      <a:pt x="2721" y="1313"/>
                      <a:pt x="2703" y="1185"/>
                      <a:pt x="2611" y="1019"/>
                    </a:cubicBezTo>
                    <a:cubicBezTo>
                      <a:pt x="2537" y="891"/>
                      <a:pt x="2390" y="762"/>
                      <a:pt x="2317" y="670"/>
                    </a:cubicBezTo>
                    <a:cubicBezTo>
                      <a:pt x="2243" y="560"/>
                      <a:pt x="2225" y="449"/>
                      <a:pt x="2115" y="357"/>
                    </a:cubicBezTo>
                    <a:cubicBezTo>
                      <a:pt x="1741" y="77"/>
                      <a:pt x="1145" y="0"/>
                      <a:pt x="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33"/>
              <p:cNvSpPr/>
              <p:nvPr/>
            </p:nvSpPr>
            <p:spPr>
              <a:xfrm>
                <a:off x="6031752" y="-907509"/>
                <a:ext cx="240358" cy="233949"/>
              </a:xfrm>
              <a:custGeom>
                <a:rect b="b" l="l" r="r" t="t"/>
                <a:pathLst>
                  <a:path extrusionOk="0" h="3869" w="3975">
                    <a:moveTo>
                      <a:pt x="3885" y="0"/>
                    </a:moveTo>
                    <a:cubicBezTo>
                      <a:pt x="3876" y="0"/>
                      <a:pt x="3866" y="3"/>
                      <a:pt x="3856" y="8"/>
                    </a:cubicBezTo>
                    <a:cubicBezTo>
                      <a:pt x="3672" y="100"/>
                      <a:pt x="3599" y="210"/>
                      <a:pt x="3525" y="376"/>
                    </a:cubicBezTo>
                    <a:cubicBezTo>
                      <a:pt x="3360" y="725"/>
                      <a:pt x="3194" y="1037"/>
                      <a:pt x="2992" y="1368"/>
                    </a:cubicBezTo>
                    <a:cubicBezTo>
                      <a:pt x="2606" y="1957"/>
                      <a:pt x="2385" y="2655"/>
                      <a:pt x="2165" y="3317"/>
                    </a:cubicBezTo>
                    <a:cubicBezTo>
                      <a:pt x="1981" y="2931"/>
                      <a:pt x="1650" y="2655"/>
                      <a:pt x="1392" y="2287"/>
                    </a:cubicBezTo>
                    <a:cubicBezTo>
                      <a:pt x="1043" y="1736"/>
                      <a:pt x="749" y="1515"/>
                      <a:pt x="105" y="1313"/>
                    </a:cubicBezTo>
                    <a:cubicBezTo>
                      <a:pt x="101" y="1312"/>
                      <a:pt x="96" y="1311"/>
                      <a:pt x="91" y="1311"/>
                    </a:cubicBezTo>
                    <a:cubicBezTo>
                      <a:pt x="28" y="1311"/>
                      <a:pt x="0" y="1425"/>
                      <a:pt x="69" y="1442"/>
                    </a:cubicBezTo>
                    <a:cubicBezTo>
                      <a:pt x="326" y="1515"/>
                      <a:pt x="602" y="1589"/>
                      <a:pt x="822" y="1754"/>
                    </a:cubicBezTo>
                    <a:cubicBezTo>
                      <a:pt x="1098" y="1957"/>
                      <a:pt x="1190" y="2232"/>
                      <a:pt x="1374" y="2490"/>
                    </a:cubicBezTo>
                    <a:cubicBezTo>
                      <a:pt x="1631" y="2839"/>
                      <a:pt x="1962" y="3096"/>
                      <a:pt x="2091" y="3482"/>
                    </a:cubicBezTo>
                    <a:cubicBezTo>
                      <a:pt x="2091" y="3501"/>
                      <a:pt x="2091" y="3519"/>
                      <a:pt x="2091" y="3538"/>
                    </a:cubicBezTo>
                    <a:cubicBezTo>
                      <a:pt x="2073" y="3574"/>
                      <a:pt x="2091" y="3611"/>
                      <a:pt x="2128" y="3611"/>
                    </a:cubicBezTo>
                    <a:cubicBezTo>
                      <a:pt x="2146" y="3666"/>
                      <a:pt x="2165" y="3740"/>
                      <a:pt x="2165" y="3813"/>
                    </a:cubicBezTo>
                    <a:cubicBezTo>
                      <a:pt x="2165" y="3850"/>
                      <a:pt x="2197" y="3869"/>
                      <a:pt x="2229" y="3869"/>
                    </a:cubicBezTo>
                    <a:cubicBezTo>
                      <a:pt x="2261" y="3869"/>
                      <a:pt x="2293" y="3850"/>
                      <a:pt x="2293" y="3813"/>
                    </a:cubicBezTo>
                    <a:cubicBezTo>
                      <a:pt x="2275" y="3685"/>
                      <a:pt x="2256" y="3593"/>
                      <a:pt x="2238" y="3501"/>
                    </a:cubicBezTo>
                    <a:cubicBezTo>
                      <a:pt x="2459" y="2857"/>
                      <a:pt x="2661" y="2177"/>
                      <a:pt x="3010" y="1589"/>
                    </a:cubicBezTo>
                    <a:cubicBezTo>
                      <a:pt x="3139" y="1332"/>
                      <a:pt x="3341" y="1111"/>
                      <a:pt x="3470" y="854"/>
                    </a:cubicBezTo>
                    <a:cubicBezTo>
                      <a:pt x="3599" y="596"/>
                      <a:pt x="3617" y="265"/>
                      <a:pt x="3911" y="118"/>
                    </a:cubicBezTo>
                    <a:cubicBezTo>
                      <a:pt x="3974" y="86"/>
                      <a:pt x="3942" y="0"/>
                      <a:pt x="38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33"/>
              <p:cNvSpPr/>
              <p:nvPr/>
            </p:nvSpPr>
            <p:spPr>
              <a:xfrm>
                <a:off x="5809111" y="-2061108"/>
                <a:ext cx="405797" cy="1635464"/>
              </a:xfrm>
              <a:custGeom>
                <a:rect b="b" l="l" r="r" t="t"/>
                <a:pathLst>
                  <a:path extrusionOk="0" h="27047" w="6711">
                    <a:moveTo>
                      <a:pt x="759" y="0"/>
                    </a:moveTo>
                    <a:cubicBezTo>
                      <a:pt x="736" y="0"/>
                      <a:pt x="717" y="52"/>
                      <a:pt x="717" y="95"/>
                    </a:cubicBezTo>
                    <a:lnTo>
                      <a:pt x="442" y="3128"/>
                    </a:lnTo>
                    <a:cubicBezTo>
                      <a:pt x="423" y="3238"/>
                      <a:pt x="0" y="7007"/>
                      <a:pt x="1306" y="9452"/>
                    </a:cubicBezTo>
                    <a:cubicBezTo>
                      <a:pt x="2666" y="11953"/>
                      <a:pt x="5847" y="22505"/>
                      <a:pt x="5957" y="24656"/>
                    </a:cubicBezTo>
                    <a:cubicBezTo>
                      <a:pt x="6030" y="26513"/>
                      <a:pt x="6269" y="26918"/>
                      <a:pt x="6416" y="27010"/>
                    </a:cubicBezTo>
                    <a:cubicBezTo>
                      <a:pt x="6453" y="27028"/>
                      <a:pt x="6490" y="27046"/>
                      <a:pt x="6545" y="27046"/>
                    </a:cubicBezTo>
                    <a:cubicBezTo>
                      <a:pt x="6564" y="27046"/>
                      <a:pt x="6600" y="27028"/>
                      <a:pt x="6619" y="27010"/>
                    </a:cubicBezTo>
                    <a:cubicBezTo>
                      <a:pt x="6711" y="26954"/>
                      <a:pt x="6655" y="26642"/>
                      <a:pt x="6564" y="26072"/>
                    </a:cubicBezTo>
                    <a:cubicBezTo>
                      <a:pt x="6490" y="25686"/>
                      <a:pt x="6416" y="25226"/>
                      <a:pt x="6416" y="24895"/>
                    </a:cubicBezTo>
                    <a:cubicBezTo>
                      <a:pt x="6398" y="24178"/>
                      <a:pt x="5847" y="21476"/>
                      <a:pt x="4964" y="17817"/>
                    </a:cubicBezTo>
                    <a:cubicBezTo>
                      <a:pt x="4339" y="15207"/>
                      <a:pt x="2850" y="11824"/>
                      <a:pt x="1967" y="9802"/>
                    </a:cubicBezTo>
                    <a:cubicBezTo>
                      <a:pt x="1673" y="9140"/>
                      <a:pt x="1434" y="8625"/>
                      <a:pt x="1324" y="8313"/>
                    </a:cubicBezTo>
                    <a:cubicBezTo>
                      <a:pt x="938" y="7301"/>
                      <a:pt x="883" y="3753"/>
                      <a:pt x="846" y="2043"/>
                    </a:cubicBezTo>
                    <a:cubicBezTo>
                      <a:pt x="846" y="1492"/>
                      <a:pt x="828" y="1124"/>
                      <a:pt x="828" y="1069"/>
                    </a:cubicBezTo>
                    <a:cubicBezTo>
                      <a:pt x="864" y="202"/>
                      <a:pt x="803" y="0"/>
                      <a:pt x="7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33"/>
              <p:cNvSpPr/>
              <p:nvPr/>
            </p:nvSpPr>
            <p:spPr>
              <a:xfrm>
                <a:off x="6492756" y="-2690575"/>
                <a:ext cx="126800" cy="269504"/>
              </a:xfrm>
              <a:custGeom>
                <a:rect b="b" l="l" r="r" t="t"/>
                <a:pathLst>
                  <a:path extrusionOk="0" h="4457" w="2097">
                    <a:moveTo>
                      <a:pt x="1237" y="0"/>
                    </a:moveTo>
                    <a:cubicBezTo>
                      <a:pt x="1123" y="0"/>
                      <a:pt x="1008" y="21"/>
                      <a:pt x="902" y="62"/>
                    </a:cubicBezTo>
                    <a:cubicBezTo>
                      <a:pt x="589" y="173"/>
                      <a:pt x="332" y="467"/>
                      <a:pt x="203" y="779"/>
                    </a:cubicBezTo>
                    <a:cubicBezTo>
                      <a:pt x="74" y="1092"/>
                      <a:pt x="19" y="1441"/>
                      <a:pt x="19" y="1772"/>
                    </a:cubicBezTo>
                    <a:cubicBezTo>
                      <a:pt x="1" y="2416"/>
                      <a:pt x="74" y="3041"/>
                      <a:pt x="313" y="3629"/>
                    </a:cubicBezTo>
                    <a:cubicBezTo>
                      <a:pt x="424" y="3905"/>
                      <a:pt x="516" y="4144"/>
                      <a:pt x="534" y="4456"/>
                    </a:cubicBezTo>
                    <a:cubicBezTo>
                      <a:pt x="846" y="3960"/>
                      <a:pt x="1177" y="3372"/>
                      <a:pt x="1472" y="2820"/>
                    </a:cubicBezTo>
                    <a:cubicBezTo>
                      <a:pt x="1711" y="2360"/>
                      <a:pt x="1894" y="1864"/>
                      <a:pt x="2005" y="1368"/>
                    </a:cubicBezTo>
                    <a:cubicBezTo>
                      <a:pt x="2078" y="982"/>
                      <a:pt x="2097" y="559"/>
                      <a:pt x="1858" y="265"/>
                    </a:cubicBezTo>
                    <a:cubicBezTo>
                      <a:pt x="1708" y="90"/>
                      <a:pt x="147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33"/>
              <p:cNvSpPr/>
              <p:nvPr/>
            </p:nvSpPr>
            <p:spPr>
              <a:xfrm>
                <a:off x="6476067" y="-2479664"/>
                <a:ext cx="217985" cy="195008"/>
              </a:xfrm>
              <a:custGeom>
                <a:rect b="b" l="l" r="r" t="t"/>
                <a:pathLst>
                  <a:path extrusionOk="0" h="3225" w="3605">
                    <a:moveTo>
                      <a:pt x="2771" y="1"/>
                    </a:moveTo>
                    <a:cubicBezTo>
                      <a:pt x="2651" y="1"/>
                      <a:pt x="2527" y="20"/>
                      <a:pt x="2409" y="49"/>
                    </a:cubicBezTo>
                    <a:cubicBezTo>
                      <a:pt x="1711" y="233"/>
                      <a:pt x="1159" y="766"/>
                      <a:pt x="828" y="1391"/>
                    </a:cubicBezTo>
                    <a:cubicBezTo>
                      <a:pt x="681" y="1612"/>
                      <a:pt x="1" y="2991"/>
                      <a:pt x="258" y="3211"/>
                    </a:cubicBezTo>
                    <a:cubicBezTo>
                      <a:pt x="269" y="3221"/>
                      <a:pt x="286" y="3225"/>
                      <a:pt x="309" y="3225"/>
                    </a:cubicBezTo>
                    <a:cubicBezTo>
                      <a:pt x="594" y="3225"/>
                      <a:pt x="1747" y="2523"/>
                      <a:pt x="1968" y="2421"/>
                    </a:cubicBezTo>
                    <a:cubicBezTo>
                      <a:pt x="2317" y="2274"/>
                      <a:pt x="2648" y="2108"/>
                      <a:pt x="2961" y="1887"/>
                    </a:cubicBezTo>
                    <a:cubicBezTo>
                      <a:pt x="3255" y="1667"/>
                      <a:pt x="3494" y="1354"/>
                      <a:pt x="3549" y="987"/>
                    </a:cubicBezTo>
                    <a:cubicBezTo>
                      <a:pt x="3604" y="619"/>
                      <a:pt x="3420" y="196"/>
                      <a:pt x="3071" y="49"/>
                    </a:cubicBezTo>
                    <a:cubicBezTo>
                      <a:pt x="2977" y="15"/>
                      <a:pt x="2875" y="1"/>
                      <a:pt x="2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33"/>
              <p:cNvSpPr/>
              <p:nvPr/>
            </p:nvSpPr>
            <p:spPr>
              <a:xfrm>
                <a:off x="6330461" y="-2523443"/>
                <a:ext cx="166830" cy="270229"/>
              </a:xfrm>
              <a:custGeom>
                <a:rect b="b" l="l" r="r" t="t"/>
                <a:pathLst>
                  <a:path extrusionOk="0" h="4469" w="2759">
                    <a:moveTo>
                      <a:pt x="900" y="0"/>
                    </a:moveTo>
                    <a:cubicBezTo>
                      <a:pt x="812" y="0"/>
                      <a:pt x="725" y="17"/>
                      <a:pt x="644" y="56"/>
                    </a:cubicBezTo>
                    <a:cubicBezTo>
                      <a:pt x="240" y="258"/>
                      <a:pt x="1" y="994"/>
                      <a:pt x="111" y="1398"/>
                    </a:cubicBezTo>
                    <a:cubicBezTo>
                      <a:pt x="166" y="1655"/>
                      <a:pt x="350" y="1876"/>
                      <a:pt x="515" y="2078"/>
                    </a:cubicBezTo>
                    <a:cubicBezTo>
                      <a:pt x="1085" y="2703"/>
                      <a:pt x="1747" y="3200"/>
                      <a:pt x="2280" y="3862"/>
                    </a:cubicBezTo>
                    <a:cubicBezTo>
                      <a:pt x="2409" y="4027"/>
                      <a:pt x="2538" y="4266"/>
                      <a:pt x="2446" y="4468"/>
                    </a:cubicBezTo>
                    <a:cubicBezTo>
                      <a:pt x="2758" y="3917"/>
                      <a:pt x="2630" y="3237"/>
                      <a:pt x="2501" y="2611"/>
                    </a:cubicBezTo>
                    <a:cubicBezTo>
                      <a:pt x="2427" y="2336"/>
                      <a:pt x="2372" y="2060"/>
                      <a:pt x="2299" y="1784"/>
                    </a:cubicBezTo>
                    <a:cubicBezTo>
                      <a:pt x="2207" y="1361"/>
                      <a:pt x="2115" y="920"/>
                      <a:pt x="1857" y="571"/>
                    </a:cubicBezTo>
                    <a:cubicBezTo>
                      <a:pt x="1679" y="303"/>
                      <a:pt x="1273" y="0"/>
                      <a:pt x="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33"/>
              <p:cNvSpPr/>
              <p:nvPr/>
            </p:nvSpPr>
            <p:spPr>
              <a:xfrm>
                <a:off x="6459318" y="-2307755"/>
                <a:ext cx="184728" cy="242837"/>
              </a:xfrm>
              <a:custGeom>
                <a:rect b="b" l="l" r="r" t="t"/>
                <a:pathLst>
                  <a:path extrusionOk="0" h="4016" w="3055">
                    <a:moveTo>
                      <a:pt x="2178" y="0"/>
                    </a:moveTo>
                    <a:cubicBezTo>
                      <a:pt x="2077" y="0"/>
                      <a:pt x="1975" y="13"/>
                      <a:pt x="1877" y="37"/>
                    </a:cubicBezTo>
                    <a:cubicBezTo>
                      <a:pt x="1179" y="203"/>
                      <a:pt x="682" y="846"/>
                      <a:pt x="443" y="1526"/>
                    </a:cubicBezTo>
                    <a:cubicBezTo>
                      <a:pt x="260" y="2023"/>
                      <a:pt x="204" y="2556"/>
                      <a:pt x="131" y="3071"/>
                    </a:cubicBezTo>
                    <a:cubicBezTo>
                      <a:pt x="131" y="3136"/>
                      <a:pt x="0" y="4016"/>
                      <a:pt x="152" y="4016"/>
                    </a:cubicBezTo>
                    <a:cubicBezTo>
                      <a:pt x="171" y="4016"/>
                      <a:pt x="194" y="4002"/>
                      <a:pt x="223" y="3972"/>
                    </a:cubicBezTo>
                    <a:cubicBezTo>
                      <a:pt x="260" y="3935"/>
                      <a:pt x="278" y="3880"/>
                      <a:pt x="296" y="3824"/>
                    </a:cubicBezTo>
                    <a:cubicBezTo>
                      <a:pt x="462" y="3273"/>
                      <a:pt x="1050" y="3034"/>
                      <a:pt x="1528" y="2721"/>
                    </a:cubicBezTo>
                    <a:cubicBezTo>
                      <a:pt x="1859" y="2501"/>
                      <a:pt x="2135" y="2207"/>
                      <a:pt x="2411" y="1912"/>
                    </a:cubicBezTo>
                    <a:cubicBezTo>
                      <a:pt x="2613" y="1692"/>
                      <a:pt x="2815" y="1453"/>
                      <a:pt x="2944" y="1177"/>
                    </a:cubicBezTo>
                    <a:cubicBezTo>
                      <a:pt x="3054" y="901"/>
                      <a:pt x="3054" y="552"/>
                      <a:pt x="2889" y="313"/>
                    </a:cubicBezTo>
                    <a:cubicBezTo>
                      <a:pt x="2727" y="97"/>
                      <a:pt x="2456" y="0"/>
                      <a:pt x="2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33"/>
              <p:cNvSpPr/>
              <p:nvPr/>
            </p:nvSpPr>
            <p:spPr>
              <a:xfrm>
                <a:off x="6302646" y="-2311141"/>
                <a:ext cx="175719" cy="229111"/>
              </a:xfrm>
              <a:custGeom>
                <a:rect b="b" l="l" r="r" t="t"/>
                <a:pathLst>
                  <a:path extrusionOk="0" h="3789" w="2906">
                    <a:moveTo>
                      <a:pt x="806" y="1"/>
                    </a:moveTo>
                    <a:cubicBezTo>
                      <a:pt x="649" y="1"/>
                      <a:pt x="499" y="39"/>
                      <a:pt x="369" y="130"/>
                    </a:cubicBezTo>
                    <a:cubicBezTo>
                      <a:pt x="93" y="332"/>
                      <a:pt x="1" y="755"/>
                      <a:pt x="111" y="1086"/>
                    </a:cubicBezTo>
                    <a:cubicBezTo>
                      <a:pt x="222" y="1417"/>
                      <a:pt x="479" y="1693"/>
                      <a:pt x="755" y="1895"/>
                    </a:cubicBezTo>
                    <a:cubicBezTo>
                      <a:pt x="1031" y="2116"/>
                      <a:pt x="1343" y="2281"/>
                      <a:pt x="1619" y="2502"/>
                    </a:cubicBezTo>
                    <a:cubicBezTo>
                      <a:pt x="1839" y="2685"/>
                      <a:pt x="2042" y="2906"/>
                      <a:pt x="2207" y="3145"/>
                    </a:cubicBezTo>
                    <a:cubicBezTo>
                      <a:pt x="2354" y="3347"/>
                      <a:pt x="2391" y="3623"/>
                      <a:pt x="2556" y="3789"/>
                    </a:cubicBezTo>
                    <a:cubicBezTo>
                      <a:pt x="2906" y="3255"/>
                      <a:pt x="2704" y="1950"/>
                      <a:pt x="2391" y="1417"/>
                    </a:cubicBezTo>
                    <a:cubicBezTo>
                      <a:pt x="2281" y="1233"/>
                      <a:pt x="2152" y="1049"/>
                      <a:pt x="2060" y="847"/>
                    </a:cubicBezTo>
                    <a:cubicBezTo>
                      <a:pt x="1987" y="718"/>
                      <a:pt x="1968" y="590"/>
                      <a:pt x="1876" y="479"/>
                    </a:cubicBezTo>
                    <a:cubicBezTo>
                      <a:pt x="1821" y="406"/>
                      <a:pt x="1729" y="351"/>
                      <a:pt x="1656" y="295"/>
                    </a:cubicBezTo>
                    <a:cubicBezTo>
                      <a:pt x="1406" y="129"/>
                      <a:pt x="1095" y="1"/>
                      <a:pt x="8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33"/>
              <p:cNvSpPr/>
              <p:nvPr/>
            </p:nvSpPr>
            <p:spPr>
              <a:xfrm>
                <a:off x="6449401" y="-2124055"/>
                <a:ext cx="201296" cy="220525"/>
              </a:xfrm>
              <a:custGeom>
                <a:rect b="b" l="l" r="r" t="t"/>
                <a:pathLst>
                  <a:path extrusionOk="0" h="3647" w="3329">
                    <a:moveTo>
                      <a:pt x="2397" y="0"/>
                    </a:moveTo>
                    <a:cubicBezTo>
                      <a:pt x="2110" y="0"/>
                      <a:pt x="1819" y="104"/>
                      <a:pt x="1582" y="272"/>
                    </a:cubicBezTo>
                    <a:cubicBezTo>
                      <a:pt x="1288" y="492"/>
                      <a:pt x="1049" y="805"/>
                      <a:pt x="865" y="1136"/>
                    </a:cubicBezTo>
                    <a:cubicBezTo>
                      <a:pt x="534" y="1706"/>
                      <a:pt x="1" y="2845"/>
                      <a:pt x="460" y="3452"/>
                    </a:cubicBezTo>
                    <a:cubicBezTo>
                      <a:pt x="565" y="3592"/>
                      <a:pt x="630" y="3647"/>
                      <a:pt x="680" y="3647"/>
                    </a:cubicBezTo>
                    <a:cubicBezTo>
                      <a:pt x="760" y="3647"/>
                      <a:pt x="799" y="3501"/>
                      <a:pt x="902" y="3342"/>
                    </a:cubicBezTo>
                    <a:cubicBezTo>
                      <a:pt x="1104" y="3011"/>
                      <a:pt x="1453" y="2882"/>
                      <a:pt x="1802" y="2698"/>
                    </a:cubicBezTo>
                    <a:cubicBezTo>
                      <a:pt x="2391" y="2386"/>
                      <a:pt x="2869" y="1889"/>
                      <a:pt x="3163" y="1301"/>
                    </a:cubicBezTo>
                    <a:cubicBezTo>
                      <a:pt x="3236" y="1173"/>
                      <a:pt x="3292" y="1025"/>
                      <a:pt x="3310" y="878"/>
                    </a:cubicBezTo>
                    <a:cubicBezTo>
                      <a:pt x="3328" y="492"/>
                      <a:pt x="3034" y="143"/>
                      <a:pt x="2666" y="33"/>
                    </a:cubicBezTo>
                    <a:cubicBezTo>
                      <a:pt x="2578" y="11"/>
                      <a:pt x="2488" y="0"/>
                      <a:pt x="2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33"/>
              <p:cNvSpPr/>
              <p:nvPr/>
            </p:nvSpPr>
            <p:spPr>
              <a:xfrm>
                <a:off x="6234862" y="-2121999"/>
                <a:ext cx="234493" cy="183640"/>
              </a:xfrm>
              <a:custGeom>
                <a:rect b="b" l="l" r="r" t="t"/>
                <a:pathLst>
                  <a:path extrusionOk="0" h="3037" w="3878">
                    <a:moveTo>
                      <a:pt x="1288" y="0"/>
                    </a:moveTo>
                    <a:cubicBezTo>
                      <a:pt x="1026" y="0"/>
                      <a:pt x="762" y="61"/>
                      <a:pt x="534" y="201"/>
                    </a:cubicBezTo>
                    <a:cubicBezTo>
                      <a:pt x="221" y="403"/>
                      <a:pt x="1" y="789"/>
                      <a:pt x="56" y="1157"/>
                    </a:cubicBezTo>
                    <a:cubicBezTo>
                      <a:pt x="129" y="1616"/>
                      <a:pt x="552" y="1929"/>
                      <a:pt x="993" y="2076"/>
                    </a:cubicBezTo>
                    <a:cubicBezTo>
                      <a:pt x="1435" y="2205"/>
                      <a:pt x="1913" y="2186"/>
                      <a:pt x="2372" y="2260"/>
                    </a:cubicBezTo>
                    <a:cubicBezTo>
                      <a:pt x="2813" y="2352"/>
                      <a:pt x="3291" y="2554"/>
                      <a:pt x="3512" y="2959"/>
                    </a:cubicBezTo>
                    <a:cubicBezTo>
                      <a:pt x="3530" y="2995"/>
                      <a:pt x="3549" y="3032"/>
                      <a:pt x="3586" y="3032"/>
                    </a:cubicBezTo>
                    <a:cubicBezTo>
                      <a:pt x="3599" y="3035"/>
                      <a:pt x="3612" y="3037"/>
                      <a:pt x="3624" y="3037"/>
                    </a:cubicBezTo>
                    <a:cubicBezTo>
                      <a:pt x="3877" y="3037"/>
                      <a:pt x="3657" y="2309"/>
                      <a:pt x="3604" y="2186"/>
                    </a:cubicBezTo>
                    <a:cubicBezTo>
                      <a:pt x="3365" y="1727"/>
                      <a:pt x="3034" y="1304"/>
                      <a:pt x="2740" y="863"/>
                    </a:cubicBezTo>
                    <a:cubicBezTo>
                      <a:pt x="2648" y="716"/>
                      <a:pt x="2556" y="569"/>
                      <a:pt x="2427" y="440"/>
                    </a:cubicBezTo>
                    <a:cubicBezTo>
                      <a:pt x="2225" y="238"/>
                      <a:pt x="1931" y="109"/>
                      <a:pt x="1637" y="35"/>
                    </a:cubicBezTo>
                    <a:cubicBezTo>
                      <a:pt x="1523" y="13"/>
                      <a:pt x="1406" y="0"/>
                      <a:pt x="1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33"/>
              <p:cNvSpPr/>
              <p:nvPr/>
            </p:nvSpPr>
            <p:spPr>
              <a:xfrm>
                <a:off x="6507208" y="-1982742"/>
                <a:ext cx="189082" cy="287342"/>
              </a:xfrm>
              <a:custGeom>
                <a:rect b="b" l="l" r="r" t="t"/>
                <a:pathLst>
                  <a:path extrusionOk="0" h="4752" w="3127">
                    <a:moveTo>
                      <a:pt x="2259" y="0"/>
                    </a:moveTo>
                    <a:cubicBezTo>
                      <a:pt x="2099" y="0"/>
                      <a:pt x="1935" y="32"/>
                      <a:pt x="1784" y="67"/>
                    </a:cubicBezTo>
                    <a:cubicBezTo>
                      <a:pt x="1600" y="104"/>
                      <a:pt x="1416" y="141"/>
                      <a:pt x="1269" y="251"/>
                    </a:cubicBezTo>
                    <a:cubicBezTo>
                      <a:pt x="1159" y="325"/>
                      <a:pt x="1085" y="435"/>
                      <a:pt x="994" y="545"/>
                    </a:cubicBezTo>
                    <a:cubicBezTo>
                      <a:pt x="460" y="1336"/>
                      <a:pt x="221" y="2200"/>
                      <a:pt x="111" y="3137"/>
                    </a:cubicBezTo>
                    <a:cubicBezTo>
                      <a:pt x="56" y="3450"/>
                      <a:pt x="1" y="3689"/>
                      <a:pt x="111" y="3983"/>
                    </a:cubicBezTo>
                    <a:cubicBezTo>
                      <a:pt x="209" y="4277"/>
                      <a:pt x="169" y="4751"/>
                      <a:pt x="233" y="4751"/>
                    </a:cubicBezTo>
                    <a:cubicBezTo>
                      <a:pt x="253" y="4751"/>
                      <a:pt x="283" y="4704"/>
                      <a:pt x="332" y="4590"/>
                    </a:cubicBezTo>
                    <a:lnTo>
                      <a:pt x="405" y="4369"/>
                    </a:lnTo>
                    <a:cubicBezTo>
                      <a:pt x="736" y="3542"/>
                      <a:pt x="1619" y="2586"/>
                      <a:pt x="2336" y="2071"/>
                    </a:cubicBezTo>
                    <a:cubicBezTo>
                      <a:pt x="2630" y="1887"/>
                      <a:pt x="2942" y="1685"/>
                      <a:pt x="3053" y="1354"/>
                    </a:cubicBezTo>
                    <a:cubicBezTo>
                      <a:pt x="3126" y="1170"/>
                      <a:pt x="3108" y="968"/>
                      <a:pt x="3071" y="784"/>
                    </a:cubicBezTo>
                    <a:cubicBezTo>
                      <a:pt x="3016" y="545"/>
                      <a:pt x="2942" y="288"/>
                      <a:pt x="2740" y="141"/>
                    </a:cubicBezTo>
                    <a:cubicBezTo>
                      <a:pt x="2597" y="36"/>
                      <a:pt x="2430" y="0"/>
                      <a:pt x="2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33"/>
              <p:cNvSpPr/>
              <p:nvPr/>
            </p:nvSpPr>
            <p:spPr>
              <a:xfrm>
                <a:off x="6299321" y="-1904255"/>
                <a:ext cx="235763" cy="183700"/>
              </a:xfrm>
              <a:custGeom>
                <a:rect b="b" l="l" r="r" t="t"/>
                <a:pathLst>
                  <a:path extrusionOk="0" h="3038" w="3899">
                    <a:moveTo>
                      <a:pt x="1058" y="0"/>
                    </a:moveTo>
                    <a:cubicBezTo>
                      <a:pt x="1043" y="0"/>
                      <a:pt x="1027" y="0"/>
                      <a:pt x="1012" y="1"/>
                    </a:cubicBezTo>
                    <a:cubicBezTo>
                      <a:pt x="516" y="38"/>
                      <a:pt x="1" y="461"/>
                      <a:pt x="38" y="957"/>
                    </a:cubicBezTo>
                    <a:cubicBezTo>
                      <a:pt x="56" y="1159"/>
                      <a:pt x="148" y="1343"/>
                      <a:pt x="258" y="1490"/>
                    </a:cubicBezTo>
                    <a:cubicBezTo>
                      <a:pt x="350" y="1637"/>
                      <a:pt x="479" y="1748"/>
                      <a:pt x="608" y="1839"/>
                    </a:cubicBezTo>
                    <a:cubicBezTo>
                      <a:pt x="1049" y="2115"/>
                      <a:pt x="1619" y="2023"/>
                      <a:pt x="2097" y="2226"/>
                    </a:cubicBezTo>
                    <a:cubicBezTo>
                      <a:pt x="2409" y="2373"/>
                      <a:pt x="2667" y="2630"/>
                      <a:pt x="2998" y="2704"/>
                    </a:cubicBezTo>
                    <a:cubicBezTo>
                      <a:pt x="3200" y="2759"/>
                      <a:pt x="3439" y="2759"/>
                      <a:pt x="3586" y="2924"/>
                    </a:cubicBezTo>
                    <a:cubicBezTo>
                      <a:pt x="3623" y="2961"/>
                      <a:pt x="3659" y="3016"/>
                      <a:pt x="3715" y="3034"/>
                    </a:cubicBezTo>
                    <a:cubicBezTo>
                      <a:pt x="3722" y="3036"/>
                      <a:pt x="3730" y="3037"/>
                      <a:pt x="3738" y="3037"/>
                    </a:cubicBezTo>
                    <a:cubicBezTo>
                      <a:pt x="3803" y="3037"/>
                      <a:pt x="3864" y="2972"/>
                      <a:pt x="3880" y="2906"/>
                    </a:cubicBezTo>
                    <a:cubicBezTo>
                      <a:pt x="3898" y="2832"/>
                      <a:pt x="3862" y="2759"/>
                      <a:pt x="3825" y="2685"/>
                    </a:cubicBezTo>
                    <a:cubicBezTo>
                      <a:pt x="3494" y="1931"/>
                      <a:pt x="2998" y="1178"/>
                      <a:pt x="2372" y="608"/>
                    </a:cubicBezTo>
                    <a:cubicBezTo>
                      <a:pt x="2016" y="287"/>
                      <a:pt x="1555" y="0"/>
                      <a:pt x="10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33"/>
              <p:cNvSpPr/>
              <p:nvPr/>
            </p:nvSpPr>
            <p:spPr>
              <a:xfrm>
                <a:off x="6535023" y="-1763064"/>
                <a:ext cx="205710" cy="279118"/>
              </a:xfrm>
              <a:custGeom>
                <a:rect b="b" l="l" r="r" t="t"/>
                <a:pathLst>
                  <a:path extrusionOk="0" h="4616" w="3402">
                    <a:moveTo>
                      <a:pt x="2096" y="1"/>
                    </a:moveTo>
                    <a:cubicBezTo>
                      <a:pt x="1820" y="19"/>
                      <a:pt x="1563" y="203"/>
                      <a:pt x="1379" y="405"/>
                    </a:cubicBezTo>
                    <a:cubicBezTo>
                      <a:pt x="809" y="1012"/>
                      <a:pt x="552" y="1821"/>
                      <a:pt x="460" y="2611"/>
                    </a:cubicBezTo>
                    <a:cubicBezTo>
                      <a:pt x="405" y="3181"/>
                      <a:pt x="0" y="4137"/>
                      <a:pt x="405" y="4615"/>
                    </a:cubicBezTo>
                    <a:cubicBezTo>
                      <a:pt x="570" y="4137"/>
                      <a:pt x="1122" y="3733"/>
                      <a:pt x="1489" y="3384"/>
                    </a:cubicBezTo>
                    <a:cubicBezTo>
                      <a:pt x="1912" y="2997"/>
                      <a:pt x="2206" y="2483"/>
                      <a:pt x="2629" y="2078"/>
                    </a:cubicBezTo>
                    <a:cubicBezTo>
                      <a:pt x="2887" y="1839"/>
                      <a:pt x="3218" y="1600"/>
                      <a:pt x="3291" y="1269"/>
                    </a:cubicBezTo>
                    <a:cubicBezTo>
                      <a:pt x="3401" y="810"/>
                      <a:pt x="3052" y="369"/>
                      <a:pt x="2648" y="166"/>
                    </a:cubicBezTo>
                    <a:cubicBezTo>
                      <a:pt x="2482" y="74"/>
                      <a:pt x="2298" y="1"/>
                      <a:pt x="2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33"/>
              <p:cNvSpPr/>
              <p:nvPr/>
            </p:nvSpPr>
            <p:spPr>
              <a:xfrm>
                <a:off x="6371579" y="-1699996"/>
                <a:ext cx="183821" cy="164230"/>
              </a:xfrm>
              <a:custGeom>
                <a:rect b="b" l="l" r="r" t="t"/>
                <a:pathLst>
                  <a:path extrusionOk="0" h="2716" w="3040">
                    <a:moveTo>
                      <a:pt x="1034" y="0"/>
                    </a:moveTo>
                    <a:cubicBezTo>
                      <a:pt x="904" y="0"/>
                      <a:pt x="778" y="25"/>
                      <a:pt x="663" y="79"/>
                    </a:cubicBezTo>
                    <a:cubicBezTo>
                      <a:pt x="516" y="153"/>
                      <a:pt x="387" y="245"/>
                      <a:pt x="295" y="373"/>
                    </a:cubicBezTo>
                    <a:cubicBezTo>
                      <a:pt x="74" y="668"/>
                      <a:pt x="1" y="1054"/>
                      <a:pt x="130" y="1385"/>
                    </a:cubicBezTo>
                    <a:cubicBezTo>
                      <a:pt x="240" y="1734"/>
                      <a:pt x="516" y="2010"/>
                      <a:pt x="865" y="2102"/>
                    </a:cubicBezTo>
                    <a:cubicBezTo>
                      <a:pt x="1030" y="2157"/>
                      <a:pt x="1214" y="2157"/>
                      <a:pt x="1398" y="2175"/>
                    </a:cubicBezTo>
                    <a:lnTo>
                      <a:pt x="1986" y="2193"/>
                    </a:lnTo>
                    <a:cubicBezTo>
                      <a:pt x="2170" y="2212"/>
                      <a:pt x="2354" y="2212"/>
                      <a:pt x="2464" y="2341"/>
                    </a:cubicBezTo>
                    <a:cubicBezTo>
                      <a:pt x="2556" y="2414"/>
                      <a:pt x="2593" y="2543"/>
                      <a:pt x="2667" y="2616"/>
                    </a:cubicBezTo>
                    <a:cubicBezTo>
                      <a:pt x="2734" y="2686"/>
                      <a:pt x="2785" y="2716"/>
                      <a:pt x="2823" y="2716"/>
                    </a:cubicBezTo>
                    <a:cubicBezTo>
                      <a:pt x="3039" y="2716"/>
                      <a:pt x="2858" y="1780"/>
                      <a:pt x="2795" y="1624"/>
                    </a:cubicBezTo>
                    <a:cubicBezTo>
                      <a:pt x="2630" y="1127"/>
                      <a:pt x="2207" y="576"/>
                      <a:pt x="1784" y="263"/>
                    </a:cubicBezTo>
                    <a:cubicBezTo>
                      <a:pt x="1574" y="103"/>
                      <a:pt x="1298"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33"/>
              <p:cNvSpPr/>
              <p:nvPr/>
            </p:nvSpPr>
            <p:spPr>
              <a:xfrm>
                <a:off x="6543912" y="-1564065"/>
                <a:ext cx="242414" cy="274704"/>
              </a:xfrm>
              <a:custGeom>
                <a:rect b="b" l="l" r="r" t="t"/>
                <a:pathLst>
                  <a:path extrusionOk="0" h="4543" w="4009">
                    <a:moveTo>
                      <a:pt x="3050" y="0"/>
                    </a:moveTo>
                    <a:cubicBezTo>
                      <a:pt x="2928" y="0"/>
                      <a:pt x="2802" y="22"/>
                      <a:pt x="2685" y="56"/>
                    </a:cubicBezTo>
                    <a:cubicBezTo>
                      <a:pt x="1968" y="240"/>
                      <a:pt x="1379" y="773"/>
                      <a:pt x="975" y="1398"/>
                    </a:cubicBezTo>
                    <a:cubicBezTo>
                      <a:pt x="865" y="1545"/>
                      <a:pt x="773" y="1692"/>
                      <a:pt x="717" y="1876"/>
                    </a:cubicBezTo>
                    <a:cubicBezTo>
                      <a:pt x="662" y="2023"/>
                      <a:pt x="644" y="2170"/>
                      <a:pt x="607" y="2335"/>
                    </a:cubicBezTo>
                    <a:cubicBezTo>
                      <a:pt x="534" y="2758"/>
                      <a:pt x="460" y="3144"/>
                      <a:pt x="295" y="3549"/>
                    </a:cubicBezTo>
                    <a:cubicBezTo>
                      <a:pt x="221" y="3769"/>
                      <a:pt x="0" y="4376"/>
                      <a:pt x="313" y="4523"/>
                    </a:cubicBezTo>
                    <a:cubicBezTo>
                      <a:pt x="344" y="4537"/>
                      <a:pt x="374" y="4543"/>
                      <a:pt x="405" y="4543"/>
                    </a:cubicBezTo>
                    <a:cubicBezTo>
                      <a:pt x="538" y="4543"/>
                      <a:pt x="668" y="4426"/>
                      <a:pt x="773" y="4321"/>
                    </a:cubicBezTo>
                    <a:cubicBezTo>
                      <a:pt x="1085" y="3953"/>
                      <a:pt x="1416" y="3586"/>
                      <a:pt x="1784" y="3273"/>
                    </a:cubicBezTo>
                    <a:cubicBezTo>
                      <a:pt x="2262" y="2869"/>
                      <a:pt x="2832" y="2574"/>
                      <a:pt x="3273" y="2133"/>
                    </a:cubicBezTo>
                    <a:cubicBezTo>
                      <a:pt x="3714" y="1692"/>
                      <a:pt x="4008" y="993"/>
                      <a:pt x="3732" y="423"/>
                    </a:cubicBezTo>
                    <a:cubicBezTo>
                      <a:pt x="3677" y="295"/>
                      <a:pt x="3585" y="184"/>
                      <a:pt x="3457" y="111"/>
                    </a:cubicBezTo>
                    <a:cubicBezTo>
                      <a:pt x="3337" y="31"/>
                      <a:pt x="3196" y="0"/>
                      <a:pt x="30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33"/>
              <p:cNvSpPr/>
              <p:nvPr/>
            </p:nvSpPr>
            <p:spPr>
              <a:xfrm>
                <a:off x="6368254" y="-1496825"/>
                <a:ext cx="211273" cy="187389"/>
              </a:xfrm>
              <a:custGeom>
                <a:rect b="b" l="l" r="r" t="t"/>
                <a:pathLst>
                  <a:path extrusionOk="0" h="3099" w="3494">
                    <a:moveTo>
                      <a:pt x="1175" y="0"/>
                    </a:moveTo>
                    <a:cubicBezTo>
                      <a:pt x="1048" y="0"/>
                      <a:pt x="923" y="17"/>
                      <a:pt x="810" y="65"/>
                    </a:cubicBezTo>
                    <a:cubicBezTo>
                      <a:pt x="699" y="120"/>
                      <a:pt x="607" y="212"/>
                      <a:pt x="515" y="286"/>
                    </a:cubicBezTo>
                    <a:cubicBezTo>
                      <a:pt x="387" y="396"/>
                      <a:pt x="258" y="506"/>
                      <a:pt x="185" y="654"/>
                    </a:cubicBezTo>
                    <a:cubicBezTo>
                      <a:pt x="1" y="984"/>
                      <a:pt x="74" y="1407"/>
                      <a:pt x="295" y="1701"/>
                    </a:cubicBezTo>
                    <a:cubicBezTo>
                      <a:pt x="534" y="1996"/>
                      <a:pt x="902" y="2161"/>
                      <a:pt x="1269" y="2235"/>
                    </a:cubicBezTo>
                    <a:cubicBezTo>
                      <a:pt x="1453" y="2271"/>
                      <a:pt x="1641" y="2285"/>
                      <a:pt x="1830" y="2285"/>
                    </a:cubicBezTo>
                    <a:cubicBezTo>
                      <a:pt x="2018" y="2285"/>
                      <a:pt x="2207" y="2271"/>
                      <a:pt x="2391" y="2253"/>
                    </a:cubicBezTo>
                    <a:cubicBezTo>
                      <a:pt x="2464" y="2253"/>
                      <a:pt x="2538" y="2253"/>
                      <a:pt x="2611" y="2271"/>
                    </a:cubicBezTo>
                    <a:cubicBezTo>
                      <a:pt x="2869" y="2363"/>
                      <a:pt x="2887" y="2694"/>
                      <a:pt x="2997" y="2933"/>
                    </a:cubicBezTo>
                    <a:cubicBezTo>
                      <a:pt x="3034" y="3025"/>
                      <a:pt x="3126" y="3099"/>
                      <a:pt x="3218" y="3099"/>
                    </a:cubicBezTo>
                    <a:cubicBezTo>
                      <a:pt x="3328" y="3080"/>
                      <a:pt x="3383" y="2933"/>
                      <a:pt x="3402" y="2823"/>
                    </a:cubicBezTo>
                    <a:cubicBezTo>
                      <a:pt x="3494" y="2271"/>
                      <a:pt x="3108" y="1610"/>
                      <a:pt x="2795" y="1168"/>
                    </a:cubicBezTo>
                    <a:cubicBezTo>
                      <a:pt x="2611" y="911"/>
                      <a:pt x="2446" y="654"/>
                      <a:pt x="2262" y="415"/>
                    </a:cubicBezTo>
                    <a:cubicBezTo>
                      <a:pt x="2207" y="341"/>
                      <a:pt x="2152" y="267"/>
                      <a:pt x="2078" y="194"/>
                    </a:cubicBezTo>
                    <a:cubicBezTo>
                      <a:pt x="1968" y="102"/>
                      <a:pt x="1802" y="84"/>
                      <a:pt x="1655" y="47"/>
                    </a:cubicBezTo>
                    <a:cubicBezTo>
                      <a:pt x="1501" y="26"/>
                      <a:pt x="1336"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33"/>
              <p:cNvSpPr/>
              <p:nvPr/>
            </p:nvSpPr>
            <p:spPr>
              <a:xfrm>
                <a:off x="6557275" y="-1343117"/>
                <a:ext cx="219013" cy="288188"/>
              </a:xfrm>
              <a:custGeom>
                <a:rect b="b" l="l" r="r" t="t"/>
                <a:pathLst>
                  <a:path extrusionOk="0" h="4766" w="3622">
                    <a:moveTo>
                      <a:pt x="2942" y="0"/>
                    </a:moveTo>
                    <a:cubicBezTo>
                      <a:pt x="2776" y="0"/>
                      <a:pt x="2600" y="48"/>
                      <a:pt x="2445" y="115"/>
                    </a:cubicBezTo>
                    <a:cubicBezTo>
                      <a:pt x="1838" y="354"/>
                      <a:pt x="1360" y="888"/>
                      <a:pt x="1048" y="1458"/>
                    </a:cubicBezTo>
                    <a:cubicBezTo>
                      <a:pt x="552" y="2340"/>
                      <a:pt x="0" y="3627"/>
                      <a:pt x="110" y="4656"/>
                    </a:cubicBezTo>
                    <a:cubicBezTo>
                      <a:pt x="110" y="4693"/>
                      <a:pt x="110" y="4730"/>
                      <a:pt x="147" y="4748"/>
                    </a:cubicBezTo>
                    <a:cubicBezTo>
                      <a:pt x="159" y="4760"/>
                      <a:pt x="172" y="4765"/>
                      <a:pt x="186" y="4765"/>
                    </a:cubicBezTo>
                    <a:cubicBezTo>
                      <a:pt x="239" y="4765"/>
                      <a:pt x="302" y="4696"/>
                      <a:pt x="331" y="4638"/>
                    </a:cubicBezTo>
                    <a:cubicBezTo>
                      <a:pt x="717" y="3939"/>
                      <a:pt x="1379" y="3461"/>
                      <a:pt x="2004" y="2947"/>
                    </a:cubicBezTo>
                    <a:cubicBezTo>
                      <a:pt x="2629" y="2450"/>
                      <a:pt x="3254" y="1880"/>
                      <a:pt x="3511" y="1127"/>
                    </a:cubicBezTo>
                    <a:cubicBezTo>
                      <a:pt x="3622" y="777"/>
                      <a:pt x="3622" y="373"/>
                      <a:pt x="3346" y="134"/>
                    </a:cubicBezTo>
                    <a:cubicBezTo>
                      <a:pt x="3233" y="38"/>
                      <a:pt x="3091" y="0"/>
                      <a:pt x="2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33"/>
              <p:cNvSpPr/>
              <p:nvPr/>
            </p:nvSpPr>
            <p:spPr>
              <a:xfrm>
                <a:off x="6390506" y="-1315544"/>
                <a:ext cx="193496" cy="238847"/>
              </a:xfrm>
              <a:custGeom>
                <a:rect b="b" l="l" r="r" t="t"/>
                <a:pathLst>
                  <a:path extrusionOk="0" h="3950" w="3200">
                    <a:moveTo>
                      <a:pt x="787" y="1"/>
                    </a:moveTo>
                    <a:cubicBezTo>
                      <a:pt x="699" y="1"/>
                      <a:pt x="613" y="15"/>
                      <a:pt x="534" y="46"/>
                    </a:cubicBezTo>
                    <a:cubicBezTo>
                      <a:pt x="184" y="193"/>
                      <a:pt x="0" y="615"/>
                      <a:pt x="56" y="983"/>
                    </a:cubicBezTo>
                    <a:cubicBezTo>
                      <a:pt x="111" y="1351"/>
                      <a:pt x="350" y="1663"/>
                      <a:pt x="644" y="1921"/>
                    </a:cubicBezTo>
                    <a:cubicBezTo>
                      <a:pt x="901" y="2160"/>
                      <a:pt x="1195" y="2344"/>
                      <a:pt x="1490" y="2527"/>
                    </a:cubicBezTo>
                    <a:cubicBezTo>
                      <a:pt x="1710" y="2656"/>
                      <a:pt x="1931" y="2785"/>
                      <a:pt x="2133" y="2913"/>
                    </a:cubicBezTo>
                    <a:cubicBezTo>
                      <a:pt x="2354" y="3061"/>
                      <a:pt x="2482" y="3189"/>
                      <a:pt x="2574" y="3428"/>
                    </a:cubicBezTo>
                    <a:cubicBezTo>
                      <a:pt x="2648" y="3594"/>
                      <a:pt x="2574" y="3833"/>
                      <a:pt x="2795" y="3925"/>
                    </a:cubicBezTo>
                    <a:cubicBezTo>
                      <a:pt x="2838" y="3942"/>
                      <a:pt x="2875" y="3950"/>
                      <a:pt x="2907" y="3950"/>
                    </a:cubicBezTo>
                    <a:cubicBezTo>
                      <a:pt x="3082" y="3950"/>
                      <a:pt x="3110" y="3722"/>
                      <a:pt x="3126" y="3520"/>
                    </a:cubicBezTo>
                    <a:cubicBezTo>
                      <a:pt x="3199" y="2546"/>
                      <a:pt x="2464" y="1976"/>
                      <a:pt x="2151" y="1149"/>
                    </a:cubicBezTo>
                    <a:cubicBezTo>
                      <a:pt x="2078" y="1002"/>
                      <a:pt x="1986" y="854"/>
                      <a:pt x="1894" y="726"/>
                    </a:cubicBezTo>
                    <a:cubicBezTo>
                      <a:pt x="1710" y="524"/>
                      <a:pt x="1545" y="303"/>
                      <a:pt x="1306" y="156"/>
                    </a:cubicBezTo>
                    <a:cubicBezTo>
                      <a:pt x="1146" y="58"/>
                      <a:pt x="96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33"/>
              <p:cNvSpPr/>
              <p:nvPr/>
            </p:nvSpPr>
            <p:spPr>
              <a:xfrm>
                <a:off x="6563927" y="-1297283"/>
                <a:ext cx="216836" cy="250215"/>
              </a:xfrm>
              <a:custGeom>
                <a:rect b="b" l="l" r="r" t="t"/>
                <a:pathLst>
                  <a:path extrusionOk="0" h="4138" w="3586">
                    <a:moveTo>
                      <a:pt x="3457" y="1"/>
                    </a:moveTo>
                    <a:lnTo>
                      <a:pt x="3457" y="1"/>
                    </a:lnTo>
                    <a:cubicBezTo>
                      <a:pt x="3420" y="516"/>
                      <a:pt x="2004" y="1968"/>
                      <a:pt x="1140" y="2611"/>
                    </a:cubicBezTo>
                    <a:cubicBezTo>
                      <a:pt x="258" y="3255"/>
                      <a:pt x="0" y="3898"/>
                      <a:pt x="0" y="3898"/>
                    </a:cubicBezTo>
                    <a:lnTo>
                      <a:pt x="92" y="4137"/>
                    </a:lnTo>
                    <a:cubicBezTo>
                      <a:pt x="442" y="3420"/>
                      <a:pt x="1361" y="2906"/>
                      <a:pt x="2464" y="1821"/>
                    </a:cubicBezTo>
                    <a:cubicBezTo>
                      <a:pt x="3585" y="755"/>
                      <a:pt x="3457" y="1"/>
                      <a:pt x="3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33"/>
              <p:cNvSpPr/>
              <p:nvPr/>
            </p:nvSpPr>
            <p:spPr>
              <a:xfrm>
                <a:off x="6376054" y="-1279445"/>
                <a:ext cx="175719" cy="189021"/>
              </a:xfrm>
              <a:custGeom>
                <a:rect b="b" l="l" r="r" t="t"/>
                <a:pathLst>
                  <a:path extrusionOk="0" h="3126" w="2906">
                    <a:moveTo>
                      <a:pt x="331" y="0"/>
                    </a:moveTo>
                    <a:cubicBezTo>
                      <a:pt x="331" y="0"/>
                      <a:pt x="0" y="791"/>
                      <a:pt x="681" y="1452"/>
                    </a:cubicBezTo>
                    <a:cubicBezTo>
                      <a:pt x="1379" y="2114"/>
                      <a:pt x="2666" y="2243"/>
                      <a:pt x="2868" y="3125"/>
                    </a:cubicBezTo>
                    <a:lnTo>
                      <a:pt x="2905" y="2739"/>
                    </a:lnTo>
                    <a:cubicBezTo>
                      <a:pt x="2905" y="2739"/>
                      <a:pt x="2537" y="2059"/>
                      <a:pt x="1600" y="1581"/>
                    </a:cubicBezTo>
                    <a:cubicBezTo>
                      <a:pt x="644" y="1103"/>
                      <a:pt x="405" y="18"/>
                      <a:pt x="405" y="18"/>
                    </a:cubicBezTo>
                    <a:lnTo>
                      <a:pt x="3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33"/>
              <p:cNvSpPr/>
              <p:nvPr/>
            </p:nvSpPr>
            <p:spPr>
              <a:xfrm>
                <a:off x="6318247" y="-2514554"/>
                <a:ext cx="174570" cy="261341"/>
              </a:xfrm>
              <a:custGeom>
                <a:rect b="b" l="l" r="r" t="t"/>
                <a:pathLst>
                  <a:path extrusionOk="0" h="4322" w="2887">
                    <a:moveTo>
                      <a:pt x="717" y="1"/>
                    </a:moveTo>
                    <a:cubicBezTo>
                      <a:pt x="717" y="1"/>
                      <a:pt x="0" y="681"/>
                      <a:pt x="350" y="1453"/>
                    </a:cubicBezTo>
                    <a:cubicBezTo>
                      <a:pt x="699" y="2244"/>
                      <a:pt x="2151" y="3273"/>
                      <a:pt x="2390" y="3623"/>
                    </a:cubicBezTo>
                    <a:cubicBezTo>
                      <a:pt x="2648" y="3972"/>
                      <a:pt x="2648" y="4321"/>
                      <a:pt x="2648" y="4321"/>
                    </a:cubicBezTo>
                    <a:cubicBezTo>
                      <a:pt x="2648" y="4321"/>
                      <a:pt x="2887" y="3788"/>
                      <a:pt x="2280" y="3237"/>
                    </a:cubicBezTo>
                    <a:cubicBezTo>
                      <a:pt x="1673" y="2667"/>
                      <a:pt x="0" y="1527"/>
                      <a:pt x="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33"/>
              <p:cNvSpPr/>
              <p:nvPr/>
            </p:nvSpPr>
            <p:spPr>
              <a:xfrm>
                <a:off x="6494994" y="-2457835"/>
                <a:ext cx="246828" cy="177956"/>
              </a:xfrm>
              <a:custGeom>
                <a:rect b="b" l="l" r="r" t="t"/>
                <a:pathLst>
                  <a:path extrusionOk="0" h="2943" w="4082">
                    <a:moveTo>
                      <a:pt x="3107" y="1"/>
                    </a:moveTo>
                    <a:cubicBezTo>
                      <a:pt x="3108" y="1"/>
                      <a:pt x="3181" y="1030"/>
                      <a:pt x="2243" y="1637"/>
                    </a:cubicBezTo>
                    <a:cubicBezTo>
                      <a:pt x="1287" y="2262"/>
                      <a:pt x="1" y="2850"/>
                      <a:pt x="1" y="2850"/>
                    </a:cubicBezTo>
                    <a:lnTo>
                      <a:pt x="129" y="2942"/>
                    </a:lnTo>
                    <a:cubicBezTo>
                      <a:pt x="129" y="2942"/>
                      <a:pt x="4082" y="1600"/>
                      <a:pt x="3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33"/>
              <p:cNvSpPr/>
              <p:nvPr/>
            </p:nvSpPr>
            <p:spPr>
              <a:xfrm>
                <a:off x="6465002" y="-2274377"/>
                <a:ext cx="197910" cy="231228"/>
              </a:xfrm>
              <a:custGeom>
                <a:rect b="b" l="l" r="r" t="t"/>
                <a:pathLst>
                  <a:path extrusionOk="0" h="3824" w="3273">
                    <a:moveTo>
                      <a:pt x="2905" y="0"/>
                    </a:moveTo>
                    <a:lnTo>
                      <a:pt x="2905" y="0"/>
                    </a:lnTo>
                    <a:cubicBezTo>
                      <a:pt x="2868" y="1140"/>
                      <a:pt x="1618" y="2022"/>
                      <a:pt x="901" y="2427"/>
                    </a:cubicBezTo>
                    <a:cubicBezTo>
                      <a:pt x="166" y="2831"/>
                      <a:pt x="0" y="3603"/>
                      <a:pt x="0" y="3603"/>
                    </a:cubicBezTo>
                    <a:lnTo>
                      <a:pt x="92" y="3824"/>
                    </a:lnTo>
                    <a:cubicBezTo>
                      <a:pt x="294" y="3125"/>
                      <a:pt x="533" y="2923"/>
                      <a:pt x="1912" y="1894"/>
                    </a:cubicBezTo>
                    <a:cubicBezTo>
                      <a:pt x="3272" y="864"/>
                      <a:pt x="2905" y="0"/>
                      <a:pt x="2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33"/>
              <p:cNvSpPr/>
              <p:nvPr/>
            </p:nvSpPr>
            <p:spPr>
              <a:xfrm>
                <a:off x="6288255" y="-2276614"/>
                <a:ext cx="162355" cy="183458"/>
              </a:xfrm>
              <a:custGeom>
                <a:rect b="b" l="l" r="r" t="t"/>
                <a:pathLst>
                  <a:path extrusionOk="0" h="3034" w="2685">
                    <a:moveTo>
                      <a:pt x="331" y="0"/>
                    </a:moveTo>
                    <a:lnTo>
                      <a:pt x="331" y="0"/>
                    </a:lnTo>
                    <a:cubicBezTo>
                      <a:pt x="331" y="1"/>
                      <a:pt x="0" y="791"/>
                      <a:pt x="772" y="1250"/>
                    </a:cubicBezTo>
                    <a:cubicBezTo>
                      <a:pt x="1526" y="1710"/>
                      <a:pt x="2574" y="2519"/>
                      <a:pt x="2666" y="3034"/>
                    </a:cubicBezTo>
                    <a:cubicBezTo>
                      <a:pt x="2666" y="3034"/>
                      <a:pt x="2684" y="2298"/>
                      <a:pt x="1894" y="1802"/>
                    </a:cubicBezTo>
                    <a:cubicBezTo>
                      <a:pt x="1103" y="1306"/>
                      <a:pt x="294" y="846"/>
                      <a:pt x="3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33"/>
              <p:cNvSpPr/>
              <p:nvPr/>
            </p:nvSpPr>
            <p:spPr>
              <a:xfrm>
                <a:off x="6221560" y="-2068727"/>
                <a:ext cx="242354" cy="141192"/>
              </a:xfrm>
              <a:custGeom>
                <a:rect b="b" l="l" r="r" t="t"/>
                <a:pathLst>
                  <a:path extrusionOk="0" h="2335" w="4008">
                    <a:moveTo>
                      <a:pt x="276" y="0"/>
                    </a:moveTo>
                    <a:cubicBezTo>
                      <a:pt x="276" y="0"/>
                      <a:pt x="0" y="1011"/>
                      <a:pt x="1250" y="1342"/>
                    </a:cubicBezTo>
                    <a:cubicBezTo>
                      <a:pt x="2482" y="1655"/>
                      <a:pt x="2886" y="1452"/>
                      <a:pt x="3309" y="1765"/>
                    </a:cubicBezTo>
                    <a:cubicBezTo>
                      <a:pt x="3732" y="2078"/>
                      <a:pt x="4008" y="2335"/>
                      <a:pt x="4008" y="2335"/>
                    </a:cubicBezTo>
                    <a:lnTo>
                      <a:pt x="3879" y="2041"/>
                    </a:lnTo>
                    <a:cubicBezTo>
                      <a:pt x="3879" y="2041"/>
                      <a:pt x="3401" y="1361"/>
                      <a:pt x="2372" y="1250"/>
                    </a:cubicBezTo>
                    <a:cubicBezTo>
                      <a:pt x="1360" y="1140"/>
                      <a:pt x="699" y="1122"/>
                      <a:pt x="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33"/>
              <p:cNvSpPr/>
              <p:nvPr/>
            </p:nvSpPr>
            <p:spPr>
              <a:xfrm>
                <a:off x="6482779" y="-2056513"/>
                <a:ext cx="163444" cy="154555"/>
              </a:xfrm>
              <a:custGeom>
                <a:rect b="b" l="l" r="r" t="t"/>
                <a:pathLst>
                  <a:path extrusionOk="0" h="2556" w="2703">
                    <a:moveTo>
                      <a:pt x="2703" y="0"/>
                    </a:moveTo>
                    <a:cubicBezTo>
                      <a:pt x="2464" y="754"/>
                      <a:pt x="1416" y="1195"/>
                      <a:pt x="736" y="1508"/>
                    </a:cubicBezTo>
                    <a:cubicBezTo>
                      <a:pt x="55" y="1820"/>
                      <a:pt x="0" y="2445"/>
                      <a:pt x="0" y="2445"/>
                    </a:cubicBezTo>
                    <a:lnTo>
                      <a:pt x="166" y="2556"/>
                    </a:lnTo>
                    <a:cubicBezTo>
                      <a:pt x="478" y="1949"/>
                      <a:pt x="442" y="2133"/>
                      <a:pt x="1453" y="1508"/>
                    </a:cubicBezTo>
                    <a:cubicBezTo>
                      <a:pt x="2482" y="865"/>
                      <a:pt x="2703" y="1"/>
                      <a:pt x="27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33"/>
              <p:cNvSpPr/>
              <p:nvPr/>
            </p:nvSpPr>
            <p:spPr>
              <a:xfrm>
                <a:off x="6523897" y="-1910907"/>
                <a:ext cx="170156" cy="214599"/>
              </a:xfrm>
              <a:custGeom>
                <a:rect b="b" l="l" r="r" t="t"/>
                <a:pathLst>
                  <a:path extrusionOk="0" h="3549" w="2814">
                    <a:moveTo>
                      <a:pt x="2813" y="1"/>
                    </a:moveTo>
                    <a:cubicBezTo>
                      <a:pt x="2813" y="1"/>
                      <a:pt x="2812" y="8"/>
                      <a:pt x="2809" y="20"/>
                    </a:cubicBezTo>
                    <a:lnTo>
                      <a:pt x="2809" y="20"/>
                    </a:lnTo>
                    <a:cubicBezTo>
                      <a:pt x="2811" y="14"/>
                      <a:pt x="2812" y="7"/>
                      <a:pt x="2813" y="1"/>
                    </a:cubicBezTo>
                    <a:close/>
                    <a:moveTo>
                      <a:pt x="2809" y="20"/>
                    </a:moveTo>
                    <a:lnTo>
                      <a:pt x="2809" y="20"/>
                    </a:lnTo>
                    <a:cubicBezTo>
                      <a:pt x="2732" y="331"/>
                      <a:pt x="2115" y="764"/>
                      <a:pt x="1269" y="1196"/>
                    </a:cubicBezTo>
                    <a:cubicBezTo>
                      <a:pt x="423" y="1655"/>
                      <a:pt x="1" y="3200"/>
                      <a:pt x="1" y="3200"/>
                    </a:cubicBezTo>
                    <a:lnTo>
                      <a:pt x="56" y="3549"/>
                    </a:lnTo>
                    <a:cubicBezTo>
                      <a:pt x="405" y="2666"/>
                      <a:pt x="1343" y="1600"/>
                      <a:pt x="2004" y="1232"/>
                    </a:cubicBezTo>
                    <a:cubicBezTo>
                      <a:pt x="2591" y="897"/>
                      <a:pt x="2780" y="150"/>
                      <a:pt x="2809"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33"/>
              <p:cNvSpPr/>
              <p:nvPr/>
            </p:nvSpPr>
            <p:spPr>
              <a:xfrm>
                <a:off x="6301498" y="-1856728"/>
                <a:ext cx="199119" cy="125954"/>
              </a:xfrm>
              <a:custGeom>
                <a:rect b="b" l="l" r="r" t="t"/>
                <a:pathLst>
                  <a:path extrusionOk="0" h="2083" w="3293">
                    <a:moveTo>
                      <a:pt x="1" y="0"/>
                    </a:moveTo>
                    <a:lnTo>
                      <a:pt x="1" y="0"/>
                    </a:lnTo>
                    <a:cubicBezTo>
                      <a:pt x="1" y="0"/>
                      <a:pt x="1" y="2"/>
                      <a:pt x="2" y="6"/>
                    </a:cubicBezTo>
                    <a:cubicBezTo>
                      <a:pt x="314" y="1826"/>
                      <a:pt x="1822" y="1366"/>
                      <a:pt x="2189" y="1642"/>
                    </a:cubicBezTo>
                    <a:cubicBezTo>
                      <a:pt x="2557" y="1918"/>
                      <a:pt x="3256" y="2083"/>
                      <a:pt x="3256" y="2083"/>
                    </a:cubicBezTo>
                    <a:lnTo>
                      <a:pt x="3292" y="1862"/>
                    </a:lnTo>
                    <a:lnTo>
                      <a:pt x="3292" y="1862"/>
                    </a:lnTo>
                    <a:cubicBezTo>
                      <a:pt x="3280" y="1867"/>
                      <a:pt x="3264" y="1869"/>
                      <a:pt x="3246" y="1869"/>
                    </a:cubicBezTo>
                    <a:cubicBezTo>
                      <a:pt x="3107" y="1869"/>
                      <a:pt x="2824" y="1749"/>
                      <a:pt x="2612" y="1587"/>
                    </a:cubicBezTo>
                    <a:cubicBezTo>
                      <a:pt x="2392" y="1403"/>
                      <a:pt x="2189" y="1274"/>
                      <a:pt x="1233" y="1164"/>
                    </a:cubicBezTo>
                    <a:cubicBezTo>
                      <a:pt x="314" y="1075"/>
                      <a:pt x="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33"/>
              <p:cNvSpPr/>
              <p:nvPr/>
            </p:nvSpPr>
            <p:spPr>
              <a:xfrm>
                <a:off x="6558364" y="-1711908"/>
                <a:ext cx="201236" cy="231288"/>
              </a:xfrm>
              <a:custGeom>
                <a:rect b="b" l="l" r="r" t="t"/>
                <a:pathLst>
                  <a:path extrusionOk="0" h="3825" w="3328">
                    <a:moveTo>
                      <a:pt x="2887" y="1"/>
                    </a:moveTo>
                    <a:cubicBezTo>
                      <a:pt x="2979" y="368"/>
                      <a:pt x="1765" y="1784"/>
                      <a:pt x="1103" y="2151"/>
                    </a:cubicBezTo>
                    <a:cubicBezTo>
                      <a:pt x="460" y="2519"/>
                      <a:pt x="74" y="3494"/>
                      <a:pt x="74" y="3494"/>
                    </a:cubicBezTo>
                    <a:lnTo>
                      <a:pt x="0" y="3824"/>
                    </a:lnTo>
                    <a:cubicBezTo>
                      <a:pt x="0" y="3824"/>
                      <a:pt x="570" y="3328"/>
                      <a:pt x="883" y="2868"/>
                    </a:cubicBezTo>
                    <a:cubicBezTo>
                      <a:pt x="1177" y="2390"/>
                      <a:pt x="1563" y="2023"/>
                      <a:pt x="2446" y="1379"/>
                    </a:cubicBezTo>
                    <a:cubicBezTo>
                      <a:pt x="3328" y="718"/>
                      <a:pt x="2887" y="1"/>
                      <a:pt x="2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33"/>
              <p:cNvSpPr/>
              <p:nvPr/>
            </p:nvSpPr>
            <p:spPr>
              <a:xfrm>
                <a:off x="6363235" y="-1656339"/>
                <a:ext cx="157397" cy="97897"/>
              </a:xfrm>
              <a:custGeom>
                <a:rect b="b" l="l" r="r" t="t"/>
                <a:pathLst>
                  <a:path extrusionOk="0" h="1619" w="2603">
                    <a:moveTo>
                      <a:pt x="249" y="1"/>
                    </a:moveTo>
                    <a:lnTo>
                      <a:pt x="249" y="1"/>
                    </a:lnTo>
                    <a:cubicBezTo>
                      <a:pt x="0" y="1277"/>
                      <a:pt x="948" y="1477"/>
                      <a:pt x="1608" y="1477"/>
                    </a:cubicBezTo>
                    <a:cubicBezTo>
                      <a:pt x="1680" y="1477"/>
                      <a:pt x="1749" y="1475"/>
                      <a:pt x="1812" y="1471"/>
                    </a:cubicBezTo>
                    <a:cubicBezTo>
                      <a:pt x="1889" y="1465"/>
                      <a:pt x="1959" y="1462"/>
                      <a:pt x="2023" y="1462"/>
                    </a:cubicBezTo>
                    <a:cubicBezTo>
                      <a:pt x="2488" y="1462"/>
                      <a:pt x="2602" y="1619"/>
                      <a:pt x="2602" y="1619"/>
                    </a:cubicBezTo>
                    <a:lnTo>
                      <a:pt x="2566" y="1453"/>
                    </a:lnTo>
                    <a:cubicBezTo>
                      <a:pt x="2290" y="1232"/>
                      <a:pt x="1315" y="1288"/>
                      <a:pt x="856" y="1141"/>
                    </a:cubicBezTo>
                    <a:cubicBezTo>
                      <a:pt x="396" y="1012"/>
                      <a:pt x="249" y="1"/>
                      <a:pt x="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33"/>
              <p:cNvSpPr/>
              <p:nvPr/>
            </p:nvSpPr>
            <p:spPr>
              <a:xfrm>
                <a:off x="6364988" y="-1442888"/>
                <a:ext cx="192347" cy="97897"/>
              </a:xfrm>
              <a:custGeom>
                <a:rect b="b" l="l" r="r" t="t"/>
                <a:pathLst>
                  <a:path extrusionOk="0" h="1619" w="3181">
                    <a:moveTo>
                      <a:pt x="147" y="1"/>
                    </a:moveTo>
                    <a:cubicBezTo>
                      <a:pt x="0" y="1124"/>
                      <a:pt x="920" y="1411"/>
                      <a:pt x="1580" y="1411"/>
                    </a:cubicBezTo>
                    <a:cubicBezTo>
                      <a:pt x="1665" y="1411"/>
                      <a:pt x="1746" y="1406"/>
                      <a:pt x="1820" y="1398"/>
                    </a:cubicBezTo>
                    <a:cubicBezTo>
                      <a:pt x="1902" y="1386"/>
                      <a:pt x="1982" y="1381"/>
                      <a:pt x="2059" y="1381"/>
                    </a:cubicBezTo>
                    <a:cubicBezTo>
                      <a:pt x="2582" y="1381"/>
                      <a:pt x="2959" y="1618"/>
                      <a:pt x="2959" y="1618"/>
                    </a:cubicBezTo>
                    <a:cubicBezTo>
                      <a:pt x="2959" y="1618"/>
                      <a:pt x="3180" y="1435"/>
                      <a:pt x="2794" y="1343"/>
                    </a:cubicBezTo>
                    <a:cubicBezTo>
                      <a:pt x="2408" y="1232"/>
                      <a:pt x="1746" y="1306"/>
                      <a:pt x="1047" y="1085"/>
                    </a:cubicBezTo>
                    <a:cubicBezTo>
                      <a:pt x="349" y="846"/>
                      <a:pt x="147" y="1"/>
                      <a:pt x="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33"/>
              <p:cNvSpPr/>
              <p:nvPr/>
            </p:nvSpPr>
            <p:spPr>
              <a:xfrm>
                <a:off x="6567252" y="-1518473"/>
                <a:ext cx="224576" cy="239088"/>
              </a:xfrm>
              <a:custGeom>
                <a:rect b="b" l="l" r="r" t="t"/>
                <a:pathLst>
                  <a:path extrusionOk="0" h="3954" w="3714">
                    <a:moveTo>
                      <a:pt x="3438" y="0"/>
                    </a:moveTo>
                    <a:lnTo>
                      <a:pt x="3438" y="0"/>
                    </a:lnTo>
                    <a:cubicBezTo>
                      <a:pt x="3402" y="607"/>
                      <a:pt x="2666" y="1471"/>
                      <a:pt x="1747" y="2041"/>
                    </a:cubicBezTo>
                    <a:cubicBezTo>
                      <a:pt x="828" y="2593"/>
                      <a:pt x="19" y="3677"/>
                      <a:pt x="1" y="3696"/>
                    </a:cubicBezTo>
                    <a:lnTo>
                      <a:pt x="1" y="3953"/>
                    </a:lnTo>
                    <a:cubicBezTo>
                      <a:pt x="240" y="3604"/>
                      <a:pt x="1673" y="2298"/>
                      <a:pt x="2685" y="1637"/>
                    </a:cubicBezTo>
                    <a:cubicBezTo>
                      <a:pt x="3714" y="957"/>
                      <a:pt x="3438" y="1"/>
                      <a:pt x="3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33"/>
              <p:cNvSpPr/>
              <p:nvPr/>
            </p:nvSpPr>
            <p:spPr>
              <a:xfrm>
                <a:off x="6486589" y="-2410429"/>
                <a:ext cx="115735" cy="128252"/>
              </a:xfrm>
              <a:custGeom>
                <a:rect b="b" l="l" r="r" t="t"/>
                <a:pathLst>
                  <a:path extrusionOk="0" h="2121" w="1914">
                    <a:moveTo>
                      <a:pt x="1838" y="1"/>
                    </a:moveTo>
                    <a:cubicBezTo>
                      <a:pt x="1830" y="1"/>
                      <a:pt x="1822" y="3"/>
                      <a:pt x="1813" y="7"/>
                    </a:cubicBezTo>
                    <a:cubicBezTo>
                      <a:pt x="930" y="393"/>
                      <a:pt x="287" y="1129"/>
                      <a:pt x="11" y="2048"/>
                    </a:cubicBezTo>
                    <a:cubicBezTo>
                      <a:pt x="0" y="2090"/>
                      <a:pt x="39" y="2121"/>
                      <a:pt x="77" y="2121"/>
                    </a:cubicBezTo>
                    <a:cubicBezTo>
                      <a:pt x="105" y="2121"/>
                      <a:pt x="132" y="2105"/>
                      <a:pt x="140" y="2066"/>
                    </a:cubicBezTo>
                    <a:cubicBezTo>
                      <a:pt x="397" y="1202"/>
                      <a:pt x="1022" y="503"/>
                      <a:pt x="1849" y="117"/>
                    </a:cubicBezTo>
                    <a:cubicBezTo>
                      <a:pt x="1914" y="101"/>
                      <a:pt x="1893" y="1"/>
                      <a:pt x="18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33"/>
              <p:cNvSpPr/>
              <p:nvPr/>
            </p:nvSpPr>
            <p:spPr>
              <a:xfrm>
                <a:off x="6518697" y="-2627810"/>
                <a:ext cx="43053" cy="205469"/>
              </a:xfrm>
              <a:custGeom>
                <a:rect b="b" l="l" r="r" t="t"/>
                <a:pathLst>
                  <a:path extrusionOk="0" h="3398" w="712">
                    <a:moveTo>
                      <a:pt x="510" y="1"/>
                    </a:moveTo>
                    <a:cubicBezTo>
                      <a:pt x="476" y="1"/>
                      <a:pt x="444" y="24"/>
                      <a:pt x="454" y="72"/>
                    </a:cubicBezTo>
                    <a:cubicBezTo>
                      <a:pt x="583" y="1175"/>
                      <a:pt x="436" y="2278"/>
                      <a:pt x="13" y="3308"/>
                    </a:cubicBezTo>
                    <a:cubicBezTo>
                      <a:pt x="1" y="3357"/>
                      <a:pt x="46" y="3398"/>
                      <a:pt x="88" y="3398"/>
                    </a:cubicBezTo>
                    <a:cubicBezTo>
                      <a:pt x="109" y="3398"/>
                      <a:pt x="129" y="3388"/>
                      <a:pt x="142" y="3363"/>
                    </a:cubicBezTo>
                    <a:cubicBezTo>
                      <a:pt x="565" y="2315"/>
                      <a:pt x="712" y="1194"/>
                      <a:pt x="583" y="54"/>
                    </a:cubicBezTo>
                    <a:cubicBezTo>
                      <a:pt x="574" y="19"/>
                      <a:pt x="541" y="1"/>
                      <a:pt x="5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33"/>
              <p:cNvSpPr/>
              <p:nvPr/>
            </p:nvSpPr>
            <p:spPr>
              <a:xfrm>
                <a:off x="6393045" y="-2424578"/>
                <a:ext cx="95357" cy="173542"/>
              </a:xfrm>
              <a:custGeom>
                <a:rect b="b" l="l" r="r" t="t"/>
                <a:pathLst>
                  <a:path extrusionOk="0" h="2870" w="1577">
                    <a:moveTo>
                      <a:pt x="88" y="0"/>
                    </a:moveTo>
                    <a:cubicBezTo>
                      <a:pt x="11" y="0"/>
                      <a:pt x="0" y="114"/>
                      <a:pt x="69" y="131"/>
                    </a:cubicBezTo>
                    <a:cubicBezTo>
                      <a:pt x="510" y="259"/>
                      <a:pt x="822" y="940"/>
                      <a:pt x="1061" y="1307"/>
                    </a:cubicBezTo>
                    <a:cubicBezTo>
                      <a:pt x="1374" y="1767"/>
                      <a:pt x="1448" y="2245"/>
                      <a:pt x="1319" y="2797"/>
                    </a:cubicBezTo>
                    <a:cubicBezTo>
                      <a:pt x="1308" y="2839"/>
                      <a:pt x="1347" y="2869"/>
                      <a:pt x="1385" y="2869"/>
                    </a:cubicBezTo>
                    <a:cubicBezTo>
                      <a:pt x="1413" y="2869"/>
                      <a:pt x="1440" y="2854"/>
                      <a:pt x="1448" y="2815"/>
                    </a:cubicBezTo>
                    <a:cubicBezTo>
                      <a:pt x="1576" y="2208"/>
                      <a:pt x="1521" y="1749"/>
                      <a:pt x="1172" y="1234"/>
                    </a:cubicBezTo>
                    <a:cubicBezTo>
                      <a:pt x="896" y="811"/>
                      <a:pt x="620" y="149"/>
                      <a:pt x="105" y="2"/>
                    </a:cubicBezTo>
                    <a:cubicBezTo>
                      <a:pt x="99" y="1"/>
                      <a:pt x="94" y="0"/>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33"/>
              <p:cNvSpPr/>
              <p:nvPr/>
            </p:nvSpPr>
            <p:spPr>
              <a:xfrm>
                <a:off x="6461616" y="-2227757"/>
                <a:ext cx="112651" cy="167979"/>
              </a:xfrm>
              <a:custGeom>
                <a:rect b="b" l="l" r="r" t="t"/>
                <a:pathLst>
                  <a:path extrusionOk="0" h="2778" w="1863">
                    <a:moveTo>
                      <a:pt x="1773" y="0"/>
                    </a:moveTo>
                    <a:cubicBezTo>
                      <a:pt x="1758" y="0"/>
                      <a:pt x="1743" y="6"/>
                      <a:pt x="1729" y="20"/>
                    </a:cubicBezTo>
                    <a:cubicBezTo>
                      <a:pt x="975" y="773"/>
                      <a:pt x="75" y="1601"/>
                      <a:pt x="1" y="2722"/>
                    </a:cubicBezTo>
                    <a:cubicBezTo>
                      <a:pt x="1" y="2759"/>
                      <a:pt x="33" y="2777"/>
                      <a:pt x="65" y="2777"/>
                    </a:cubicBezTo>
                    <a:cubicBezTo>
                      <a:pt x="97" y="2777"/>
                      <a:pt x="130" y="2759"/>
                      <a:pt x="130" y="2722"/>
                    </a:cubicBezTo>
                    <a:cubicBezTo>
                      <a:pt x="203" y="1637"/>
                      <a:pt x="1104" y="828"/>
                      <a:pt x="1821" y="111"/>
                    </a:cubicBezTo>
                    <a:cubicBezTo>
                      <a:pt x="1863" y="56"/>
                      <a:pt x="1820" y="0"/>
                      <a:pt x="1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33"/>
              <p:cNvSpPr/>
              <p:nvPr/>
            </p:nvSpPr>
            <p:spPr>
              <a:xfrm>
                <a:off x="6353681" y="-2250976"/>
                <a:ext cx="116944" cy="170035"/>
              </a:xfrm>
              <a:custGeom>
                <a:rect b="b" l="l" r="r" t="t"/>
                <a:pathLst>
                  <a:path extrusionOk="0" h="2812" w="1934">
                    <a:moveTo>
                      <a:pt x="92" y="0"/>
                    </a:moveTo>
                    <a:cubicBezTo>
                      <a:pt x="44" y="0"/>
                      <a:pt x="0" y="66"/>
                      <a:pt x="58" y="109"/>
                    </a:cubicBezTo>
                    <a:cubicBezTo>
                      <a:pt x="260" y="256"/>
                      <a:pt x="481" y="404"/>
                      <a:pt x="665" y="569"/>
                    </a:cubicBezTo>
                    <a:cubicBezTo>
                      <a:pt x="885" y="753"/>
                      <a:pt x="995" y="937"/>
                      <a:pt x="1124" y="1176"/>
                    </a:cubicBezTo>
                    <a:cubicBezTo>
                      <a:pt x="1234" y="1360"/>
                      <a:pt x="1382" y="1525"/>
                      <a:pt x="1510" y="1690"/>
                    </a:cubicBezTo>
                    <a:cubicBezTo>
                      <a:pt x="1749" y="2040"/>
                      <a:pt x="1768" y="2352"/>
                      <a:pt x="1676" y="2738"/>
                    </a:cubicBezTo>
                    <a:cubicBezTo>
                      <a:pt x="1676" y="2781"/>
                      <a:pt x="1713" y="2811"/>
                      <a:pt x="1747" y="2811"/>
                    </a:cubicBezTo>
                    <a:cubicBezTo>
                      <a:pt x="1773" y="2811"/>
                      <a:pt x="1797" y="2795"/>
                      <a:pt x="1804" y="2757"/>
                    </a:cubicBezTo>
                    <a:cubicBezTo>
                      <a:pt x="1933" y="2132"/>
                      <a:pt x="1749" y="1819"/>
                      <a:pt x="1382" y="1323"/>
                    </a:cubicBezTo>
                    <a:cubicBezTo>
                      <a:pt x="1216" y="1102"/>
                      <a:pt x="1143" y="845"/>
                      <a:pt x="959" y="643"/>
                    </a:cubicBezTo>
                    <a:cubicBezTo>
                      <a:pt x="738" y="404"/>
                      <a:pt x="407" y="220"/>
                      <a:pt x="131" y="17"/>
                    </a:cubicBezTo>
                    <a:cubicBezTo>
                      <a:pt x="119" y="6"/>
                      <a:pt x="106" y="0"/>
                      <a:pt x="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33"/>
              <p:cNvSpPr/>
              <p:nvPr/>
            </p:nvSpPr>
            <p:spPr>
              <a:xfrm>
                <a:off x="6464337" y="-2093640"/>
                <a:ext cx="139015" cy="167737"/>
              </a:xfrm>
              <a:custGeom>
                <a:rect b="b" l="l" r="r" t="t"/>
                <a:pathLst>
                  <a:path extrusionOk="0" h="2774" w="2299">
                    <a:moveTo>
                      <a:pt x="2227" y="0"/>
                    </a:moveTo>
                    <a:cubicBezTo>
                      <a:pt x="2219" y="0"/>
                      <a:pt x="2209" y="3"/>
                      <a:pt x="2199" y="8"/>
                    </a:cubicBezTo>
                    <a:cubicBezTo>
                      <a:pt x="1225" y="467"/>
                      <a:pt x="158" y="1607"/>
                      <a:pt x="11" y="2692"/>
                    </a:cubicBezTo>
                    <a:cubicBezTo>
                      <a:pt x="0" y="2745"/>
                      <a:pt x="40" y="2774"/>
                      <a:pt x="74" y="2774"/>
                    </a:cubicBezTo>
                    <a:cubicBezTo>
                      <a:pt x="99" y="2774"/>
                      <a:pt x="121" y="2759"/>
                      <a:pt x="121" y="2729"/>
                    </a:cubicBezTo>
                    <a:cubicBezTo>
                      <a:pt x="287" y="1681"/>
                      <a:pt x="1316" y="559"/>
                      <a:pt x="2236" y="118"/>
                    </a:cubicBezTo>
                    <a:cubicBezTo>
                      <a:pt x="2299" y="86"/>
                      <a:pt x="2281" y="0"/>
                      <a:pt x="2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33"/>
              <p:cNvSpPr/>
              <p:nvPr/>
            </p:nvSpPr>
            <p:spPr>
              <a:xfrm>
                <a:off x="6312986" y="-2055545"/>
                <a:ext cx="152680" cy="111563"/>
              </a:xfrm>
              <a:custGeom>
                <a:rect b="b" l="l" r="r" t="t"/>
                <a:pathLst>
                  <a:path extrusionOk="0" h="1845" w="2525">
                    <a:moveTo>
                      <a:pt x="92" y="1"/>
                    </a:moveTo>
                    <a:cubicBezTo>
                      <a:pt x="28" y="1"/>
                      <a:pt x="0" y="114"/>
                      <a:pt x="69" y="131"/>
                    </a:cubicBezTo>
                    <a:cubicBezTo>
                      <a:pt x="529" y="297"/>
                      <a:pt x="878" y="591"/>
                      <a:pt x="1282" y="867"/>
                    </a:cubicBezTo>
                    <a:cubicBezTo>
                      <a:pt x="1411" y="959"/>
                      <a:pt x="1558" y="1014"/>
                      <a:pt x="1705" y="1106"/>
                    </a:cubicBezTo>
                    <a:cubicBezTo>
                      <a:pt x="1999" y="1290"/>
                      <a:pt x="2238" y="1529"/>
                      <a:pt x="2367" y="1823"/>
                    </a:cubicBezTo>
                    <a:cubicBezTo>
                      <a:pt x="2375" y="1838"/>
                      <a:pt x="2387" y="1845"/>
                      <a:pt x="2400" y="1845"/>
                    </a:cubicBezTo>
                    <a:cubicBezTo>
                      <a:pt x="2451" y="1845"/>
                      <a:pt x="2525" y="1752"/>
                      <a:pt x="2496" y="1694"/>
                    </a:cubicBezTo>
                    <a:cubicBezTo>
                      <a:pt x="2367" y="1382"/>
                      <a:pt x="1742" y="995"/>
                      <a:pt x="1540" y="885"/>
                    </a:cubicBezTo>
                    <a:cubicBezTo>
                      <a:pt x="1043" y="591"/>
                      <a:pt x="657" y="187"/>
                      <a:pt x="106" y="3"/>
                    </a:cubicBezTo>
                    <a:cubicBezTo>
                      <a:pt x="101" y="2"/>
                      <a:pt x="96" y="1"/>
                      <a:pt x="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33"/>
              <p:cNvSpPr/>
              <p:nvPr/>
            </p:nvSpPr>
            <p:spPr>
              <a:xfrm>
                <a:off x="6381919" y="-1916893"/>
                <a:ext cx="239270" cy="191682"/>
              </a:xfrm>
              <a:custGeom>
                <a:rect b="b" l="l" r="r" t="t"/>
                <a:pathLst>
                  <a:path extrusionOk="0" h="3170" w="3957">
                    <a:moveTo>
                      <a:pt x="3850" y="0"/>
                    </a:moveTo>
                    <a:cubicBezTo>
                      <a:pt x="3840" y="0"/>
                      <a:pt x="3830" y="3"/>
                      <a:pt x="3819" y="8"/>
                    </a:cubicBezTo>
                    <a:cubicBezTo>
                      <a:pt x="3176" y="449"/>
                      <a:pt x="2661" y="1056"/>
                      <a:pt x="2385" y="1791"/>
                    </a:cubicBezTo>
                    <a:cubicBezTo>
                      <a:pt x="2349" y="1901"/>
                      <a:pt x="2201" y="2324"/>
                      <a:pt x="2146" y="2655"/>
                    </a:cubicBezTo>
                    <a:cubicBezTo>
                      <a:pt x="1632" y="2067"/>
                      <a:pt x="841" y="1662"/>
                      <a:pt x="106" y="1570"/>
                    </a:cubicBezTo>
                    <a:cubicBezTo>
                      <a:pt x="100" y="1569"/>
                      <a:pt x="94" y="1569"/>
                      <a:pt x="88" y="1569"/>
                    </a:cubicBezTo>
                    <a:cubicBezTo>
                      <a:pt x="12" y="1569"/>
                      <a:pt x="0" y="1682"/>
                      <a:pt x="69" y="1699"/>
                    </a:cubicBezTo>
                    <a:cubicBezTo>
                      <a:pt x="804" y="1791"/>
                      <a:pt x="1650" y="2232"/>
                      <a:pt x="2146" y="2857"/>
                    </a:cubicBezTo>
                    <a:cubicBezTo>
                      <a:pt x="2146" y="3023"/>
                      <a:pt x="2183" y="3133"/>
                      <a:pt x="2312" y="3170"/>
                    </a:cubicBezTo>
                    <a:cubicBezTo>
                      <a:pt x="2330" y="3170"/>
                      <a:pt x="2349" y="3170"/>
                      <a:pt x="2367" y="3152"/>
                    </a:cubicBezTo>
                    <a:cubicBezTo>
                      <a:pt x="2377" y="3162"/>
                      <a:pt x="2383" y="3166"/>
                      <a:pt x="2386" y="3166"/>
                    </a:cubicBezTo>
                    <a:cubicBezTo>
                      <a:pt x="2392" y="3166"/>
                      <a:pt x="2375" y="3136"/>
                      <a:pt x="2349" y="3096"/>
                    </a:cubicBezTo>
                    <a:cubicBezTo>
                      <a:pt x="2293" y="3004"/>
                      <a:pt x="2349" y="2894"/>
                      <a:pt x="2275" y="2821"/>
                    </a:cubicBezTo>
                    <a:cubicBezTo>
                      <a:pt x="2293" y="2600"/>
                      <a:pt x="2367" y="2287"/>
                      <a:pt x="2404" y="2196"/>
                    </a:cubicBezTo>
                    <a:cubicBezTo>
                      <a:pt x="2477" y="1901"/>
                      <a:pt x="2588" y="1626"/>
                      <a:pt x="2735" y="1350"/>
                    </a:cubicBezTo>
                    <a:cubicBezTo>
                      <a:pt x="3010" y="853"/>
                      <a:pt x="3396" y="431"/>
                      <a:pt x="3893" y="118"/>
                    </a:cubicBezTo>
                    <a:cubicBezTo>
                      <a:pt x="3956" y="86"/>
                      <a:pt x="3910" y="0"/>
                      <a:pt x="38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33"/>
              <p:cNvSpPr/>
              <p:nvPr/>
            </p:nvSpPr>
            <p:spPr>
              <a:xfrm>
                <a:off x="6549898" y="-1706769"/>
                <a:ext cx="135810" cy="198575"/>
              </a:xfrm>
              <a:custGeom>
                <a:rect b="b" l="l" r="r" t="t"/>
                <a:pathLst>
                  <a:path extrusionOk="0" h="3284" w="2246">
                    <a:moveTo>
                      <a:pt x="2152" y="1"/>
                    </a:moveTo>
                    <a:cubicBezTo>
                      <a:pt x="2144" y="1"/>
                      <a:pt x="2135" y="3"/>
                      <a:pt x="2126" y="7"/>
                    </a:cubicBezTo>
                    <a:cubicBezTo>
                      <a:pt x="1574" y="191"/>
                      <a:pt x="1188" y="724"/>
                      <a:pt x="876" y="1184"/>
                    </a:cubicBezTo>
                    <a:cubicBezTo>
                      <a:pt x="471" y="1809"/>
                      <a:pt x="214" y="2489"/>
                      <a:pt x="12" y="3206"/>
                    </a:cubicBezTo>
                    <a:cubicBezTo>
                      <a:pt x="0" y="3252"/>
                      <a:pt x="45" y="3283"/>
                      <a:pt x="85" y="3283"/>
                    </a:cubicBezTo>
                    <a:cubicBezTo>
                      <a:pt x="110" y="3283"/>
                      <a:pt x="133" y="3271"/>
                      <a:pt x="140" y="3243"/>
                    </a:cubicBezTo>
                    <a:cubicBezTo>
                      <a:pt x="306" y="2600"/>
                      <a:pt x="527" y="1993"/>
                      <a:pt x="894" y="1423"/>
                    </a:cubicBezTo>
                    <a:cubicBezTo>
                      <a:pt x="1188" y="927"/>
                      <a:pt x="1611" y="320"/>
                      <a:pt x="2181" y="118"/>
                    </a:cubicBezTo>
                    <a:cubicBezTo>
                      <a:pt x="2246" y="102"/>
                      <a:pt x="2211" y="1"/>
                      <a:pt x="21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33"/>
              <p:cNvSpPr/>
              <p:nvPr/>
            </p:nvSpPr>
            <p:spPr>
              <a:xfrm>
                <a:off x="6431624" y="-1637533"/>
                <a:ext cx="130126" cy="96688"/>
              </a:xfrm>
              <a:custGeom>
                <a:rect b="b" l="l" r="r" t="t"/>
                <a:pathLst>
                  <a:path extrusionOk="0" h="1599" w="2152">
                    <a:moveTo>
                      <a:pt x="140" y="1"/>
                    </a:moveTo>
                    <a:cubicBezTo>
                      <a:pt x="125" y="1"/>
                      <a:pt x="109" y="1"/>
                      <a:pt x="93" y="2"/>
                    </a:cubicBezTo>
                    <a:cubicBezTo>
                      <a:pt x="1" y="2"/>
                      <a:pt x="19" y="131"/>
                      <a:pt x="93" y="131"/>
                    </a:cubicBezTo>
                    <a:cubicBezTo>
                      <a:pt x="98" y="130"/>
                      <a:pt x="103" y="130"/>
                      <a:pt x="108" y="130"/>
                    </a:cubicBezTo>
                    <a:cubicBezTo>
                      <a:pt x="256" y="130"/>
                      <a:pt x="482" y="373"/>
                      <a:pt x="589" y="462"/>
                    </a:cubicBezTo>
                    <a:cubicBezTo>
                      <a:pt x="626" y="517"/>
                      <a:pt x="662" y="554"/>
                      <a:pt x="718" y="609"/>
                    </a:cubicBezTo>
                    <a:cubicBezTo>
                      <a:pt x="810" y="682"/>
                      <a:pt x="901" y="701"/>
                      <a:pt x="1012" y="756"/>
                    </a:cubicBezTo>
                    <a:cubicBezTo>
                      <a:pt x="1251" y="830"/>
                      <a:pt x="1545" y="903"/>
                      <a:pt x="1692" y="1124"/>
                    </a:cubicBezTo>
                    <a:cubicBezTo>
                      <a:pt x="1692" y="1142"/>
                      <a:pt x="1839" y="1491"/>
                      <a:pt x="1839" y="1491"/>
                    </a:cubicBezTo>
                    <a:cubicBezTo>
                      <a:pt x="1780" y="1521"/>
                      <a:pt x="1816" y="1598"/>
                      <a:pt x="1871" y="1598"/>
                    </a:cubicBezTo>
                    <a:cubicBezTo>
                      <a:pt x="1884" y="1598"/>
                      <a:pt x="1898" y="1594"/>
                      <a:pt x="1913" y="1583"/>
                    </a:cubicBezTo>
                    <a:cubicBezTo>
                      <a:pt x="2152" y="1418"/>
                      <a:pt x="1729" y="940"/>
                      <a:pt x="1563" y="830"/>
                    </a:cubicBezTo>
                    <a:cubicBezTo>
                      <a:pt x="1232" y="627"/>
                      <a:pt x="883" y="627"/>
                      <a:pt x="626" y="296"/>
                    </a:cubicBezTo>
                    <a:cubicBezTo>
                      <a:pt x="471" y="124"/>
                      <a:pt x="364" y="1"/>
                      <a:pt x="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33"/>
              <p:cNvSpPr/>
              <p:nvPr/>
            </p:nvSpPr>
            <p:spPr>
              <a:xfrm>
                <a:off x="6563564" y="-1476690"/>
                <a:ext cx="144336" cy="166044"/>
              </a:xfrm>
              <a:custGeom>
                <a:rect b="b" l="l" r="r" t="t"/>
                <a:pathLst>
                  <a:path extrusionOk="0" h="2746" w="2387">
                    <a:moveTo>
                      <a:pt x="2297" y="1"/>
                    </a:moveTo>
                    <a:cubicBezTo>
                      <a:pt x="2288" y="1"/>
                      <a:pt x="2278" y="3"/>
                      <a:pt x="2268" y="8"/>
                    </a:cubicBezTo>
                    <a:cubicBezTo>
                      <a:pt x="1790" y="247"/>
                      <a:pt x="1440" y="633"/>
                      <a:pt x="1091" y="1038"/>
                    </a:cubicBezTo>
                    <a:cubicBezTo>
                      <a:pt x="650" y="1534"/>
                      <a:pt x="264" y="2049"/>
                      <a:pt x="25" y="2655"/>
                    </a:cubicBezTo>
                    <a:cubicBezTo>
                      <a:pt x="0" y="2704"/>
                      <a:pt x="49" y="2745"/>
                      <a:pt x="90" y="2745"/>
                    </a:cubicBezTo>
                    <a:cubicBezTo>
                      <a:pt x="111" y="2745"/>
                      <a:pt x="129" y="2735"/>
                      <a:pt x="135" y="2711"/>
                    </a:cubicBezTo>
                    <a:cubicBezTo>
                      <a:pt x="356" y="2159"/>
                      <a:pt x="687" y="1699"/>
                      <a:pt x="1073" y="1258"/>
                    </a:cubicBezTo>
                    <a:cubicBezTo>
                      <a:pt x="1440" y="817"/>
                      <a:pt x="1808" y="394"/>
                      <a:pt x="2323" y="118"/>
                    </a:cubicBezTo>
                    <a:cubicBezTo>
                      <a:pt x="2386" y="87"/>
                      <a:pt x="2354" y="1"/>
                      <a:pt x="22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33"/>
              <p:cNvSpPr/>
              <p:nvPr/>
            </p:nvSpPr>
            <p:spPr>
              <a:xfrm>
                <a:off x="6424972" y="-1421785"/>
                <a:ext cx="154555" cy="118940"/>
              </a:xfrm>
              <a:custGeom>
                <a:rect b="b" l="l" r="r" t="t"/>
                <a:pathLst>
                  <a:path extrusionOk="0" h="1967" w="2556">
                    <a:moveTo>
                      <a:pt x="111" y="1"/>
                    </a:moveTo>
                    <a:cubicBezTo>
                      <a:pt x="37" y="1"/>
                      <a:pt x="0" y="111"/>
                      <a:pt x="92" y="130"/>
                    </a:cubicBezTo>
                    <a:cubicBezTo>
                      <a:pt x="589" y="185"/>
                      <a:pt x="1067" y="313"/>
                      <a:pt x="1508" y="552"/>
                    </a:cubicBezTo>
                    <a:cubicBezTo>
                      <a:pt x="1692" y="644"/>
                      <a:pt x="2556" y="1490"/>
                      <a:pt x="2225" y="1858"/>
                    </a:cubicBezTo>
                    <a:cubicBezTo>
                      <a:pt x="2182" y="1901"/>
                      <a:pt x="2229" y="1967"/>
                      <a:pt x="2278" y="1967"/>
                    </a:cubicBezTo>
                    <a:cubicBezTo>
                      <a:pt x="2291" y="1967"/>
                      <a:pt x="2305" y="1962"/>
                      <a:pt x="2317" y="1950"/>
                    </a:cubicBezTo>
                    <a:cubicBezTo>
                      <a:pt x="2445" y="1803"/>
                      <a:pt x="2445" y="1674"/>
                      <a:pt x="2390" y="1490"/>
                    </a:cubicBezTo>
                    <a:cubicBezTo>
                      <a:pt x="2354" y="1361"/>
                      <a:pt x="2225" y="1196"/>
                      <a:pt x="2188" y="1086"/>
                    </a:cubicBezTo>
                    <a:cubicBezTo>
                      <a:pt x="2133" y="957"/>
                      <a:pt x="2133" y="865"/>
                      <a:pt x="2041" y="755"/>
                    </a:cubicBezTo>
                    <a:cubicBezTo>
                      <a:pt x="1637" y="258"/>
                      <a:pt x="717" y="74"/>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33"/>
              <p:cNvSpPr/>
              <p:nvPr/>
            </p:nvSpPr>
            <p:spPr>
              <a:xfrm>
                <a:off x="6462281" y="-1284040"/>
                <a:ext cx="252452" cy="209157"/>
              </a:xfrm>
              <a:custGeom>
                <a:rect b="b" l="l" r="r" t="t"/>
                <a:pathLst>
                  <a:path extrusionOk="0" h="3459" w="4175">
                    <a:moveTo>
                      <a:pt x="4069" y="0"/>
                    </a:moveTo>
                    <a:cubicBezTo>
                      <a:pt x="4064" y="0"/>
                      <a:pt x="4059" y="1"/>
                      <a:pt x="4053" y="3"/>
                    </a:cubicBezTo>
                    <a:cubicBezTo>
                      <a:pt x="3869" y="58"/>
                      <a:pt x="3759" y="150"/>
                      <a:pt x="3648" y="297"/>
                    </a:cubicBezTo>
                    <a:cubicBezTo>
                      <a:pt x="3428" y="609"/>
                      <a:pt x="3189" y="885"/>
                      <a:pt x="2931" y="1161"/>
                    </a:cubicBezTo>
                    <a:cubicBezTo>
                      <a:pt x="2435" y="1657"/>
                      <a:pt x="2086" y="2301"/>
                      <a:pt x="1718" y="2889"/>
                    </a:cubicBezTo>
                    <a:cubicBezTo>
                      <a:pt x="1626" y="2484"/>
                      <a:pt x="1350" y="2153"/>
                      <a:pt x="1185" y="1731"/>
                    </a:cubicBezTo>
                    <a:cubicBezTo>
                      <a:pt x="946" y="1124"/>
                      <a:pt x="707" y="848"/>
                      <a:pt x="119" y="517"/>
                    </a:cubicBezTo>
                    <a:cubicBezTo>
                      <a:pt x="109" y="512"/>
                      <a:pt x="99" y="510"/>
                      <a:pt x="90" y="510"/>
                    </a:cubicBezTo>
                    <a:cubicBezTo>
                      <a:pt x="32" y="510"/>
                      <a:pt x="0" y="598"/>
                      <a:pt x="64" y="646"/>
                    </a:cubicBezTo>
                    <a:cubicBezTo>
                      <a:pt x="303" y="775"/>
                      <a:pt x="542" y="903"/>
                      <a:pt x="725" y="1106"/>
                    </a:cubicBezTo>
                    <a:cubicBezTo>
                      <a:pt x="946" y="1345"/>
                      <a:pt x="1001" y="1639"/>
                      <a:pt x="1130" y="1933"/>
                    </a:cubicBezTo>
                    <a:cubicBezTo>
                      <a:pt x="1314" y="2319"/>
                      <a:pt x="1571" y="2650"/>
                      <a:pt x="1626" y="3054"/>
                    </a:cubicBezTo>
                    <a:cubicBezTo>
                      <a:pt x="1608" y="3073"/>
                      <a:pt x="1608" y="3091"/>
                      <a:pt x="1589" y="3091"/>
                    </a:cubicBezTo>
                    <a:cubicBezTo>
                      <a:pt x="1571" y="3128"/>
                      <a:pt x="1589" y="3165"/>
                      <a:pt x="1626" y="3183"/>
                    </a:cubicBezTo>
                    <a:cubicBezTo>
                      <a:pt x="1626" y="3238"/>
                      <a:pt x="1626" y="3312"/>
                      <a:pt x="1608" y="3385"/>
                    </a:cubicBezTo>
                    <a:cubicBezTo>
                      <a:pt x="1608" y="3428"/>
                      <a:pt x="1651" y="3458"/>
                      <a:pt x="1687" y="3458"/>
                    </a:cubicBezTo>
                    <a:cubicBezTo>
                      <a:pt x="1714" y="3458"/>
                      <a:pt x="1737" y="3442"/>
                      <a:pt x="1737" y="3404"/>
                    </a:cubicBezTo>
                    <a:cubicBezTo>
                      <a:pt x="1755" y="3293"/>
                      <a:pt x="1755" y="3183"/>
                      <a:pt x="1755" y="3091"/>
                    </a:cubicBezTo>
                    <a:cubicBezTo>
                      <a:pt x="2104" y="2503"/>
                      <a:pt x="2435" y="1896"/>
                      <a:pt x="2895" y="1381"/>
                    </a:cubicBezTo>
                    <a:cubicBezTo>
                      <a:pt x="3097" y="1161"/>
                      <a:pt x="3318" y="977"/>
                      <a:pt x="3501" y="756"/>
                    </a:cubicBezTo>
                    <a:cubicBezTo>
                      <a:pt x="3685" y="536"/>
                      <a:pt x="3777" y="205"/>
                      <a:pt x="4090" y="131"/>
                    </a:cubicBezTo>
                    <a:cubicBezTo>
                      <a:pt x="4175" y="97"/>
                      <a:pt x="4134" y="0"/>
                      <a:pt x="40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33"/>
              <p:cNvSpPr/>
              <p:nvPr/>
            </p:nvSpPr>
            <p:spPr>
              <a:xfrm>
                <a:off x="6330461" y="-2496837"/>
                <a:ext cx="262429" cy="1844380"/>
              </a:xfrm>
              <a:custGeom>
                <a:rect b="b" l="l" r="r" t="t"/>
                <a:pathLst>
                  <a:path extrusionOk="0" h="30502" w="4340">
                    <a:moveTo>
                      <a:pt x="3519" y="1"/>
                    </a:moveTo>
                    <a:cubicBezTo>
                      <a:pt x="3496" y="1"/>
                      <a:pt x="3468" y="41"/>
                      <a:pt x="3457" y="76"/>
                    </a:cubicBezTo>
                    <a:lnTo>
                      <a:pt x="2556" y="2999"/>
                    </a:lnTo>
                    <a:cubicBezTo>
                      <a:pt x="2519" y="3091"/>
                      <a:pt x="1324" y="6694"/>
                      <a:pt x="2115" y="9360"/>
                    </a:cubicBezTo>
                    <a:cubicBezTo>
                      <a:pt x="2924" y="12099"/>
                      <a:pt x="3843" y="21604"/>
                      <a:pt x="3512" y="23718"/>
                    </a:cubicBezTo>
                    <a:cubicBezTo>
                      <a:pt x="3200" y="25556"/>
                      <a:pt x="607" y="27910"/>
                      <a:pt x="515" y="29730"/>
                    </a:cubicBezTo>
                    <a:cubicBezTo>
                      <a:pt x="514" y="29759"/>
                      <a:pt x="510" y="29789"/>
                      <a:pt x="504" y="29818"/>
                    </a:cubicBezTo>
                    <a:lnTo>
                      <a:pt x="504" y="29818"/>
                    </a:lnTo>
                    <a:cubicBezTo>
                      <a:pt x="1551" y="28374"/>
                      <a:pt x="3883" y="25040"/>
                      <a:pt x="4082" y="23718"/>
                    </a:cubicBezTo>
                    <a:cubicBezTo>
                      <a:pt x="4339" y="21935"/>
                      <a:pt x="4174" y="21677"/>
                      <a:pt x="3990" y="18295"/>
                    </a:cubicBezTo>
                    <a:cubicBezTo>
                      <a:pt x="3843" y="15610"/>
                      <a:pt x="3144" y="12007"/>
                      <a:pt x="2685" y="9838"/>
                    </a:cubicBezTo>
                    <a:cubicBezTo>
                      <a:pt x="2538" y="9139"/>
                      <a:pt x="2409" y="8588"/>
                      <a:pt x="2354" y="8238"/>
                    </a:cubicBezTo>
                    <a:cubicBezTo>
                      <a:pt x="2188" y="7190"/>
                      <a:pt x="2869" y="3697"/>
                      <a:pt x="3181" y="2024"/>
                    </a:cubicBezTo>
                    <a:cubicBezTo>
                      <a:pt x="3291" y="1491"/>
                      <a:pt x="3347" y="1124"/>
                      <a:pt x="3365" y="1050"/>
                    </a:cubicBezTo>
                    <a:cubicBezTo>
                      <a:pt x="3592" y="192"/>
                      <a:pt x="3568" y="1"/>
                      <a:pt x="3519" y="1"/>
                    </a:cubicBezTo>
                    <a:close/>
                    <a:moveTo>
                      <a:pt x="504" y="29818"/>
                    </a:moveTo>
                    <a:lnTo>
                      <a:pt x="504" y="29818"/>
                    </a:lnTo>
                    <a:cubicBezTo>
                      <a:pt x="197" y="30241"/>
                      <a:pt x="1" y="30502"/>
                      <a:pt x="1" y="30502"/>
                    </a:cubicBezTo>
                    <a:cubicBezTo>
                      <a:pt x="1" y="30502"/>
                      <a:pt x="427" y="30186"/>
                      <a:pt x="504" y="298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33"/>
              <p:cNvSpPr/>
              <p:nvPr/>
            </p:nvSpPr>
            <p:spPr>
              <a:xfrm>
                <a:off x="5833540" y="-857019"/>
                <a:ext cx="136838" cy="286072"/>
              </a:xfrm>
              <a:custGeom>
                <a:rect b="b" l="l" r="r" t="t"/>
                <a:pathLst>
                  <a:path extrusionOk="0" h="4731" w="2263">
                    <a:moveTo>
                      <a:pt x="1214" y="0"/>
                    </a:moveTo>
                    <a:cubicBezTo>
                      <a:pt x="736" y="0"/>
                      <a:pt x="571" y="110"/>
                      <a:pt x="405" y="533"/>
                    </a:cubicBezTo>
                    <a:cubicBezTo>
                      <a:pt x="1" y="1526"/>
                      <a:pt x="295" y="2942"/>
                      <a:pt x="773" y="3861"/>
                    </a:cubicBezTo>
                    <a:cubicBezTo>
                      <a:pt x="895" y="4071"/>
                      <a:pt x="1234" y="4730"/>
                      <a:pt x="1568" y="4730"/>
                    </a:cubicBezTo>
                    <a:cubicBezTo>
                      <a:pt x="1585" y="4730"/>
                      <a:pt x="1602" y="4728"/>
                      <a:pt x="1619" y="4725"/>
                    </a:cubicBezTo>
                    <a:cubicBezTo>
                      <a:pt x="1821" y="4688"/>
                      <a:pt x="1747" y="4504"/>
                      <a:pt x="1710" y="4339"/>
                    </a:cubicBezTo>
                    <a:cubicBezTo>
                      <a:pt x="1545" y="3512"/>
                      <a:pt x="1619" y="2776"/>
                      <a:pt x="1913" y="1986"/>
                    </a:cubicBezTo>
                    <a:cubicBezTo>
                      <a:pt x="2078" y="1563"/>
                      <a:pt x="2262" y="1103"/>
                      <a:pt x="2115" y="625"/>
                    </a:cubicBezTo>
                    <a:cubicBezTo>
                      <a:pt x="1986" y="202"/>
                      <a:pt x="1655" y="19"/>
                      <a:pt x="1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33"/>
              <p:cNvSpPr/>
              <p:nvPr/>
            </p:nvSpPr>
            <p:spPr>
              <a:xfrm>
                <a:off x="5832451" y="-858289"/>
                <a:ext cx="86771" cy="200268"/>
              </a:xfrm>
              <a:custGeom>
                <a:rect b="b" l="l" r="r" t="t"/>
                <a:pathLst>
                  <a:path extrusionOk="0" h="3312" w="1435">
                    <a:moveTo>
                      <a:pt x="1151" y="0"/>
                    </a:moveTo>
                    <a:cubicBezTo>
                      <a:pt x="854" y="0"/>
                      <a:pt x="413" y="131"/>
                      <a:pt x="295" y="867"/>
                    </a:cubicBezTo>
                    <a:cubicBezTo>
                      <a:pt x="92" y="2007"/>
                      <a:pt x="478" y="3312"/>
                      <a:pt x="478" y="3312"/>
                    </a:cubicBezTo>
                    <a:lnTo>
                      <a:pt x="625" y="3257"/>
                    </a:lnTo>
                    <a:cubicBezTo>
                      <a:pt x="625" y="3257"/>
                      <a:pt x="0" y="168"/>
                      <a:pt x="1434" y="40"/>
                    </a:cubicBezTo>
                    <a:cubicBezTo>
                      <a:pt x="1434" y="40"/>
                      <a:pt x="1314" y="0"/>
                      <a:pt x="1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33"/>
              <p:cNvSpPr/>
              <p:nvPr/>
            </p:nvSpPr>
            <p:spPr>
              <a:xfrm>
                <a:off x="5568631" y="-789537"/>
                <a:ext cx="293872" cy="150201"/>
              </a:xfrm>
              <a:custGeom>
                <a:rect b="b" l="l" r="r" t="t"/>
                <a:pathLst>
                  <a:path extrusionOk="0" h="2484" w="4860">
                    <a:moveTo>
                      <a:pt x="1662" y="1"/>
                    </a:moveTo>
                    <a:cubicBezTo>
                      <a:pt x="1008" y="1"/>
                      <a:pt x="398" y="250"/>
                      <a:pt x="227" y="980"/>
                    </a:cubicBezTo>
                    <a:cubicBezTo>
                      <a:pt x="1" y="1898"/>
                      <a:pt x="725" y="2484"/>
                      <a:pt x="1519" y="2484"/>
                    </a:cubicBezTo>
                    <a:cubicBezTo>
                      <a:pt x="1695" y="2484"/>
                      <a:pt x="1874" y="2455"/>
                      <a:pt x="2047" y="2396"/>
                    </a:cubicBezTo>
                    <a:cubicBezTo>
                      <a:pt x="2359" y="2285"/>
                      <a:pt x="2672" y="2101"/>
                      <a:pt x="3003" y="2009"/>
                    </a:cubicBezTo>
                    <a:cubicBezTo>
                      <a:pt x="3187" y="1954"/>
                      <a:pt x="3389" y="1918"/>
                      <a:pt x="3573" y="1918"/>
                    </a:cubicBezTo>
                    <a:cubicBezTo>
                      <a:pt x="3793" y="1918"/>
                      <a:pt x="3996" y="1973"/>
                      <a:pt x="4198" y="2101"/>
                    </a:cubicBezTo>
                    <a:cubicBezTo>
                      <a:pt x="4235" y="2138"/>
                      <a:pt x="4271" y="2193"/>
                      <a:pt x="4308" y="2230"/>
                    </a:cubicBezTo>
                    <a:cubicBezTo>
                      <a:pt x="4403" y="2268"/>
                      <a:pt x="4492" y="2315"/>
                      <a:pt x="4569" y="2315"/>
                    </a:cubicBezTo>
                    <a:cubicBezTo>
                      <a:pt x="4642" y="2315"/>
                      <a:pt x="4705" y="2272"/>
                      <a:pt x="4749" y="2138"/>
                    </a:cubicBezTo>
                    <a:cubicBezTo>
                      <a:pt x="4860" y="1807"/>
                      <a:pt x="4529" y="1403"/>
                      <a:pt x="4327" y="1182"/>
                    </a:cubicBezTo>
                    <a:cubicBezTo>
                      <a:pt x="3922" y="741"/>
                      <a:pt x="3371" y="447"/>
                      <a:pt x="2819" y="226"/>
                    </a:cubicBezTo>
                    <a:cubicBezTo>
                      <a:pt x="2477" y="94"/>
                      <a:pt x="2062" y="1"/>
                      <a:pt x="1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33"/>
              <p:cNvSpPr/>
              <p:nvPr/>
            </p:nvSpPr>
            <p:spPr>
              <a:xfrm>
                <a:off x="5581209" y="-692487"/>
                <a:ext cx="270532" cy="57807"/>
              </a:xfrm>
              <a:custGeom>
                <a:rect b="b" l="l" r="r" t="t"/>
                <a:pathLst>
                  <a:path extrusionOk="0" h="956" w="4474">
                    <a:moveTo>
                      <a:pt x="0" y="0"/>
                    </a:moveTo>
                    <a:cubicBezTo>
                      <a:pt x="0" y="0"/>
                      <a:pt x="153" y="956"/>
                      <a:pt x="1070" y="956"/>
                    </a:cubicBezTo>
                    <a:cubicBezTo>
                      <a:pt x="1210" y="956"/>
                      <a:pt x="1368" y="933"/>
                      <a:pt x="1545" y="882"/>
                    </a:cubicBezTo>
                    <a:cubicBezTo>
                      <a:pt x="2322" y="659"/>
                      <a:pt x="2945" y="485"/>
                      <a:pt x="3432" y="485"/>
                    </a:cubicBezTo>
                    <a:cubicBezTo>
                      <a:pt x="3786" y="485"/>
                      <a:pt x="4067" y="577"/>
                      <a:pt x="4284" y="809"/>
                    </a:cubicBezTo>
                    <a:cubicBezTo>
                      <a:pt x="4284" y="809"/>
                      <a:pt x="4474" y="274"/>
                      <a:pt x="3332" y="274"/>
                    </a:cubicBezTo>
                    <a:cubicBezTo>
                      <a:pt x="3296" y="274"/>
                      <a:pt x="3257" y="275"/>
                      <a:pt x="3218" y="276"/>
                    </a:cubicBezTo>
                    <a:cubicBezTo>
                      <a:pt x="2454" y="298"/>
                      <a:pt x="1835" y="712"/>
                      <a:pt x="1217" y="712"/>
                    </a:cubicBezTo>
                    <a:cubicBezTo>
                      <a:pt x="823" y="712"/>
                      <a:pt x="430" y="5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33"/>
              <p:cNvSpPr/>
              <p:nvPr/>
            </p:nvSpPr>
            <p:spPr>
              <a:xfrm>
                <a:off x="5762430" y="-573729"/>
                <a:ext cx="265755" cy="136294"/>
              </a:xfrm>
              <a:custGeom>
                <a:rect b="b" l="l" r="r" t="t"/>
                <a:pathLst>
                  <a:path extrusionOk="0" h="2254" w="4395">
                    <a:moveTo>
                      <a:pt x="1097" y="1"/>
                    </a:moveTo>
                    <a:cubicBezTo>
                      <a:pt x="699" y="1"/>
                      <a:pt x="333" y="97"/>
                      <a:pt x="166" y="500"/>
                    </a:cubicBezTo>
                    <a:cubicBezTo>
                      <a:pt x="0" y="959"/>
                      <a:pt x="92" y="1584"/>
                      <a:pt x="441" y="1915"/>
                    </a:cubicBezTo>
                    <a:cubicBezTo>
                      <a:pt x="692" y="2154"/>
                      <a:pt x="1028" y="2253"/>
                      <a:pt x="1369" y="2253"/>
                    </a:cubicBezTo>
                    <a:cubicBezTo>
                      <a:pt x="1553" y="2253"/>
                      <a:pt x="1738" y="2224"/>
                      <a:pt x="1912" y="2173"/>
                    </a:cubicBezTo>
                    <a:cubicBezTo>
                      <a:pt x="2225" y="2062"/>
                      <a:pt x="2500" y="1878"/>
                      <a:pt x="2776" y="1695"/>
                    </a:cubicBezTo>
                    <a:cubicBezTo>
                      <a:pt x="2978" y="1566"/>
                      <a:pt x="3144" y="1437"/>
                      <a:pt x="3364" y="1364"/>
                    </a:cubicBezTo>
                    <a:cubicBezTo>
                      <a:pt x="3493" y="1308"/>
                      <a:pt x="3677" y="1290"/>
                      <a:pt x="3806" y="1217"/>
                    </a:cubicBezTo>
                    <a:cubicBezTo>
                      <a:pt x="4394" y="867"/>
                      <a:pt x="3622" y="481"/>
                      <a:pt x="3291" y="371"/>
                    </a:cubicBezTo>
                    <a:cubicBezTo>
                      <a:pt x="2647" y="169"/>
                      <a:pt x="1912" y="40"/>
                      <a:pt x="1214" y="3"/>
                    </a:cubicBezTo>
                    <a:cubicBezTo>
                      <a:pt x="1175" y="2"/>
                      <a:pt x="1136" y="1"/>
                      <a:pt x="10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33"/>
              <p:cNvSpPr/>
              <p:nvPr/>
            </p:nvSpPr>
            <p:spPr>
              <a:xfrm>
                <a:off x="5525639" y="-1098345"/>
                <a:ext cx="342427" cy="306147"/>
              </a:xfrm>
              <a:custGeom>
                <a:rect b="b" l="l" r="r" t="t"/>
                <a:pathLst>
                  <a:path extrusionOk="0" h="5063" w="5663">
                    <a:moveTo>
                      <a:pt x="4717" y="0"/>
                    </a:moveTo>
                    <a:cubicBezTo>
                      <a:pt x="4443" y="0"/>
                      <a:pt x="4152" y="111"/>
                      <a:pt x="3935" y="259"/>
                    </a:cubicBezTo>
                    <a:cubicBezTo>
                      <a:pt x="3328" y="700"/>
                      <a:pt x="3236" y="1454"/>
                      <a:pt x="3309" y="2134"/>
                    </a:cubicBezTo>
                    <a:cubicBezTo>
                      <a:pt x="3309" y="2189"/>
                      <a:pt x="3309" y="2245"/>
                      <a:pt x="3328" y="2281"/>
                    </a:cubicBezTo>
                    <a:cubicBezTo>
                      <a:pt x="3144" y="1914"/>
                      <a:pt x="2942" y="1528"/>
                      <a:pt x="2666" y="1197"/>
                    </a:cubicBezTo>
                    <a:cubicBezTo>
                      <a:pt x="2304" y="785"/>
                      <a:pt x="1735" y="447"/>
                      <a:pt x="1158" y="447"/>
                    </a:cubicBezTo>
                    <a:cubicBezTo>
                      <a:pt x="1091" y="447"/>
                      <a:pt x="1023" y="452"/>
                      <a:pt x="956" y="461"/>
                    </a:cubicBezTo>
                    <a:cubicBezTo>
                      <a:pt x="294" y="572"/>
                      <a:pt x="0" y="1233"/>
                      <a:pt x="74" y="1840"/>
                    </a:cubicBezTo>
                    <a:cubicBezTo>
                      <a:pt x="166" y="2520"/>
                      <a:pt x="754" y="2815"/>
                      <a:pt x="1361" y="2998"/>
                    </a:cubicBezTo>
                    <a:cubicBezTo>
                      <a:pt x="1857" y="3145"/>
                      <a:pt x="2501" y="3072"/>
                      <a:pt x="2923" y="3384"/>
                    </a:cubicBezTo>
                    <a:cubicBezTo>
                      <a:pt x="3254" y="3642"/>
                      <a:pt x="3732" y="3954"/>
                      <a:pt x="3898" y="4322"/>
                    </a:cubicBezTo>
                    <a:cubicBezTo>
                      <a:pt x="3916" y="4359"/>
                      <a:pt x="3935" y="4396"/>
                      <a:pt x="3935" y="4432"/>
                    </a:cubicBezTo>
                    <a:cubicBezTo>
                      <a:pt x="3953" y="4451"/>
                      <a:pt x="3953" y="4469"/>
                      <a:pt x="3953" y="4506"/>
                    </a:cubicBezTo>
                    <a:cubicBezTo>
                      <a:pt x="3953" y="4506"/>
                      <a:pt x="3971" y="4524"/>
                      <a:pt x="3971" y="4524"/>
                    </a:cubicBezTo>
                    <a:cubicBezTo>
                      <a:pt x="4063" y="4745"/>
                      <a:pt x="4155" y="4947"/>
                      <a:pt x="4339" y="5057"/>
                    </a:cubicBezTo>
                    <a:cubicBezTo>
                      <a:pt x="4346" y="5061"/>
                      <a:pt x="4354" y="5062"/>
                      <a:pt x="4362" y="5062"/>
                    </a:cubicBezTo>
                    <a:cubicBezTo>
                      <a:pt x="4400" y="5062"/>
                      <a:pt x="4446" y="5032"/>
                      <a:pt x="4431" y="5002"/>
                    </a:cubicBezTo>
                    <a:cubicBezTo>
                      <a:pt x="4376" y="4432"/>
                      <a:pt x="4468" y="3881"/>
                      <a:pt x="4725" y="3384"/>
                    </a:cubicBezTo>
                    <a:cubicBezTo>
                      <a:pt x="4909" y="2998"/>
                      <a:pt x="5240" y="2686"/>
                      <a:pt x="5405" y="2281"/>
                    </a:cubicBezTo>
                    <a:cubicBezTo>
                      <a:pt x="5608" y="1767"/>
                      <a:pt x="5663" y="774"/>
                      <a:pt x="5332" y="296"/>
                    </a:cubicBezTo>
                    <a:cubicBezTo>
                      <a:pt x="5178" y="83"/>
                      <a:pt x="4954" y="0"/>
                      <a:pt x="4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33"/>
              <p:cNvSpPr/>
              <p:nvPr/>
            </p:nvSpPr>
            <p:spPr>
              <a:xfrm>
                <a:off x="5725726" y="-1099373"/>
                <a:ext cx="92334" cy="112349"/>
              </a:xfrm>
              <a:custGeom>
                <a:rect b="b" l="l" r="r" t="t"/>
                <a:pathLst>
                  <a:path extrusionOk="0" h="1858" w="1527">
                    <a:moveTo>
                      <a:pt x="1526" y="0"/>
                    </a:moveTo>
                    <a:cubicBezTo>
                      <a:pt x="129" y="0"/>
                      <a:pt x="0" y="1416"/>
                      <a:pt x="0" y="1416"/>
                    </a:cubicBezTo>
                    <a:lnTo>
                      <a:pt x="0" y="1857"/>
                    </a:lnTo>
                    <a:cubicBezTo>
                      <a:pt x="350" y="184"/>
                      <a:pt x="1526" y="0"/>
                      <a:pt x="1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33"/>
              <p:cNvSpPr/>
              <p:nvPr/>
            </p:nvSpPr>
            <p:spPr>
              <a:xfrm>
                <a:off x="5487847" y="-1385505"/>
                <a:ext cx="371331" cy="309473"/>
              </a:xfrm>
              <a:custGeom>
                <a:rect b="b" l="l" r="r" t="t"/>
                <a:pathLst>
                  <a:path extrusionOk="0" h="5118" w="6141">
                    <a:moveTo>
                      <a:pt x="4858" y="0"/>
                    </a:moveTo>
                    <a:cubicBezTo>
                      <a:pt x="4572" y="0"/>
                      <a:pt x="4282" y="121"/>
                      <a:pt x="4045" y="338"/>
                    </a:cubicBezTo>
                    <a:cubicBezTo>
                      <a:pt x="3401" y="908"/>
                      <a:pt x="3309" y="1809"/>
                      <a:pt x="3291" y="2600"/>
                    </a:cubicBezTo>
                    <a:cubicBezTo>
                      <a:pt x="3291" y="2857"/>
                      <a:pt x="3291" y="3096"/>
                      <a:pt x="3291" y="3353"/>
                    </a:cubicBezTo>
                    <a:cubicBezTo>
                      <a:pt x="3254" y="3298"/>
                      <a:pt x="3217" y="3243"/>
                      <a:pt x="3199" y="3206"/>
                    </a:cubicBezTo>
                    <a:cubicBezTo>
                      <a:pt x="2854" y="2726"/>
                      <a:pt x="2007" y="2111"/>
                      <a:pt x="1297" y="2111"/>
                    </a:cubicBezTo>
                    <a:cubicBezTo>
                      <a:pt x="1137" y="2111"/>
                      <a:pt x="984" y="2143"/>
                      <a:pt x="846" y="2214"/>
                    </a:cubicBezTo>
                    <a:cubicBezTo>
                      <a:pt x="0" y="2636"/>
                      <a:pt x="331" y="3611"/>
                      <a:pt x="901" y="4107"/>
                    </a:cubicBezTo>
                    <a:cubicBezTo>
                      <a:pt x="1214" y="4383"/>
                      <a:pt x="1636" y="4567"/>
                      <a:pt x="2059" y="4604"/>
                    </a:cubicBezTo>
                    <a:cubicBezTo>
                      <a:pt x="2108" y="4610"/>
                      <a:pt x="2159" y="4612"/>
                      <a:pt x="2211" y="4612"/>
                    </a:cubicBezTo>
                    <a:cubicBezTo>
                      <a:pt x="2315" y="4612"/>
                      <a:pt x="2421" y="4604"/>
                      <a:pt x="2519" y="4604"/>
                    </a:cubicBezTo>
                    <a:cubicBezTo>
                      <a:pt x="2629" y="4622"/>
                      <a:pt x="2721" y="4622"/>
                      <a:pt x="2831" y="4640"/>
                    </a:cubicBezTo>
                    <a:cubicBezTo>
                      <a:pt x="2942" y="4696"/>
                      <a:pt x="3052" y="4769"/>
                      <a:pt x="3144" y="4861"/>
                    </a:cubicBezTo>
                    <a:cubicBezTo>
                      <a:pt x="3223" y="4877"/>
                      <a:pt x="3220" y="4920"/>
                      <a:pt x="3288" y="4920"/>
                    </a:cubicBezTo>
                    <a:cubicBezTo>
                      <a:pt x="3299" y="4920"/>
                      <a:pt x="3312" y="4919"/>
                      <a:pt x="3328" y="4916"/>
                    </a:cubicBezTo>
                    <a:cubicBezTo>
                      <a:pt x="3365" y="4916"/>
                      <a:pt x="3401" y="4898"/>
                      <a:pt x="3420" y="4879"/>
                    </a:cubicBezTo>
                    <a:cubicBezTo>
                      <a:pt x="3456" y="4935"/>
                      <a:pt x="3493" y="5008"/>
                      <a:pt x="3512" y="5082"/>
                    </a:cubicBezTo>
                    <a:cubicBezTo>
                      <a:pt x="3524" y="5107"/>
                      <a:pt x="3544" y="5117"/>
                      <a:pt x="3563" y="5117"/>
                    </a:cubicBezTo>
                    <a:cubicBezTo>
                      <a:pt x="3601" y="5117"/>
                      <a:pt x="3640" y="5081"/>
                      <a:pt x="3640" y="5045"/>
                    </a:cubicBezTo>
                    <a:cubicBezTo>
                      <a:pt x="3787" y="3850"/>
                      <a:pt x="4946" y="3280"/>
                      <a:pt x="5552" y="2342"/>
                    </a:cubicBezTo>
                    <a:cubicBezTo>
                      <a:pt x="5957" y="1754"/>
                      <a:pt x="6141" y="927"/>
                      <a:pt x="5607" y="338"/>
                    </a:cubicBezTo>
                    <a:cubicBezTo>
                      <a:pt x="5394" y="107"/>
                      <a:pt x="5128" y="0"/>
                      <a:pt x="4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33"/>
              <p:cNvSpPr/>
              <p:nvPr/>
            </p:nvSpPr>
            <p:spPr>
              <a:xfrm>
                <a:off x="5661449" y="-1385505"/>
                <a:ext cx="128796" cy="228386"/>
              </a:xfrm>
              <a:custGeom>
                <a:rect b="b" l="l" r="r" t="t"/>
                <a:pathLst>
                  <a:path extrusionOk="0" h="3777" w="2130">
                    <a:moveTo>
                      <a:pt x="1971" y="1"/>
                    </a:moveTo>
                    <a:cubicBezTo>
                      <a:pt x="1" y="1"/>
                      <a:pt x="420" y="3353"/>
                      <a:pt x="420" y="3353"/>
                    </a:cubicBezTo>
                    <a:lnTo>
                      <a:pt x="512" y="3776"/>
                    </a:lnTo>
                    <a:cubicBezTo>
                      <a:pt x="549" y="467"/>
                      <a:pt x="2130" y="8"/>
                      <a:pt x="2130" y="8"/>
                    </a:cubicBezTo>
                    <a:cubicBezTo>
                      <a:pt x="2075" y="3"/>
                      <a:pt x="2022" y="1"/>
                      <a:pt x="1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33"/>
              <p:cNvSpPr/>
              <p:nvPr/>
            </p:nvSpPr>
            <p:spPr>
              <a:xfrm>
                <a:off x="5529751" y="-1513152"/>
                <a:ext cx="150443" cy="290365"/>
              </a:xfrm>
              <a:custGeom>
                <a:rect b="b" l="l" r="r" t="t"/>
                <a:pathLst>
                  <a:path extrusionOk="0" h="4802" w="2488">
                    <a:moveTo>
                      <a:pt x="645" y="0"/>
                    </a:moveTo>
                    <a:cubicBezTo>
                      <a:pt x="153" y="0"/>
                      <a:pt x="0" y="508"/>
                      <a:pt x="79" y="1015"/>
                    </a:cubicBezTo>
                    <a:cubicBezTo>
                      <a:pt x="190" y="1861"/>
                      <a:pt x="576" y="2891"/>
                      <a:pt x="1274" y="3424"/>
                    </a:cubicBezTo>
                    <a:cubicBezTo>
                      <a:pt x="1734" y="3792"/>
                      <a:pt x="2046" y="4214"/>
                      <a:pt x="2285" y="4766"/>
                    </a:cubicBezTo>
                    <a:cubicBezTo>
                      <a:pt x="2298" y="4791"/>
                      <a:pt x="2317" y="4801"/>
                      <a:pt x="2337" y="4801"/>
                    </a:cubicBezTo>
                    <a:cubicBezTo>
                      <a:pt x="2375" y="4801"/>
                      <a:pt x="2414" y="4765"/>
                      <a:pt x="2414" y="4729"/>
                    </a:cubicBezTo>
                    <a:cubicBezTo>
                      <a:pt x="2469" y="4178"/>
                      <a:pt x="2451" y="3608"/>
                      <a:pt x="2469" y="3038"/>
                    </a:cubicBezTo>
                    <a:cubicBezTo>
                      <a:pt x="2469" y="2523"/>
                      <a:pt x="2488" y="2045"/>
                      <a:pt x="2322" y="1549"/>
                    </a:cubicBezTo>
                    <a:cubicBezTo>
                      <a:pt x="2102" y="905"/>
                      <a:pt x="1587" y="262"/>
                      <a:pt x="907" y="41"/>
                    </a:cubicBezTo>
                    <a:cubicBezTo>
                      <a:pt x="811" y="13"/>
                      <a:pt x="724" y="0"/>
                      <a:pt x="6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33"/>
              <p:cNvSpPr/>
              <p:nvPr/>
            </p:nvSpPr>
            <p:spPr>
              <a:xfrm>
                <a:off x="5493470" y="-1218433"/>
                <a:ext cx="200087" cy="135810"/>
              </a:xfrm>
              <a:custGeom>
                <a:rect b="b" l="l" r="r" t="t"/>
                <a:pathLst>
                  <a:path extrusionOk="0" h="2246" w="3309">
                    <a:moveTo>
                      <a:pt x="292" y="1"/>
                    </a:moveTo>
                    <a:cubicBezTo>
                      <a:pt x="264" y="1"/>
                      <a:pt x="1" y="1405"/>
                      <a:pt x="1047" y="1694"/>
                    </a:cubicBezTo>
                    <a:cubicBezTo>
                      <a:pt x="2132" y="1988"/>
                      <a:pt x="2904" y="1804"/>
                      <a:pt x="3308" y="2245"/>
                    </a:cubicBezTo>
                    <a:cubicBezTo>
                      <a:pt x="3308" y="2245"/>
                      <a:pt x="3161" y="1767"/>
                      <a:pt x="2316" y="1638"/>
                    </a:cubicBezTo>
                    <a:cubicBezTo>
                      <a:pt x="1488" y="1491"/>
                      <a:pt x="643" y="1583"/>
                      <a:pt x="293" y="2"/>
                    </a:cubicBezTo>
                    <a:cubicBezTo>
                      <a:pt x="293" y="1"/>
                      <a:pt x="292" y="1"/>
                      <a:pt x="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33"/>
              <p:cNvSpPr/>
              <p:nvPr/>
            </p:nvSpPr>
            <p:spPr>
              <a:xfrm>
                <a:off x="5882458" y="-788932"/>
                <a:ext cx="45109" cy="213087"/>
              </a:xfrm>
              <a:custGeom>
                <a:rect b="b" l="l" r="r" t="t"/>
                <a:pathLst>
                  <a:path extrusionOk="0" h="3524" w="746">
                    <a:moveTo>
                      <a:pt x="459" y="1"/>
                    </a:moveTo>
                    <a:cubicBezTo>
                      <a:pt x="408" y="1"/>
                      <a:pt x="354" y="27"/>
                      <a:pt x="332" y="87"/>
                    </a:cubicBezTo>
                    <a:cubicBezTo>
                      <a:pt x="111" y="694"/>
                      <a:pt x="1" y="1172"/>
                      <a:pt x="93" y="1797"/>
                    </a:cubicBezTo>
                    <a:cubicBezTo>
                      <a:pt x="166" y="2330"/>
                      <a:pt x="166" y="3011"/>
                      <a:pt x="479" y="3470"/>
                    </a:cubicBezTo>
                    <a:cubicBezTo>
                      <a:pt x="500" y="3508"/>
                      <a:pt x="534" y="3524"/>
                      <a:pt x="570" y="3524"/>
                    </a:cubicBezTo>
                    <a:cubicBezTo>
                      <a:pt x="655" y="3524"/>
                      <a:pt x="746" y="3433"/>
                      <a:pt x="681" y="3342"/>
                    </a:cubicBezTo>
                    <a:cubicBezTo>
                      <a:pt x="405" y="2919"/>
                      <a:pt x="423" y="2257"/>
                      <a:pt x="350" y="1779"/>
                    </a:cubicBezTo>
                    <a:cubicBezTo>
                      <a:pt x="258" y="1191"/>
                      <a:pt x="387" y="713"/>
                      <a:pt x="571" y="143"/>
                    </a:cubicBezTo>
                    <a:cubicBezTo>
                      <a:pt x="603" y="56"/>
                      <a:pt x="533" y="1"/>
                      <a:pt x="4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33"/>
              <p:cNvSpPr/>
              <p:nvPr/>
            </p:nvSpPr>
            <p:spPr>
              <a:xfrm>
                <a:off x="5667375" y="-730037"/>
                <a:ext cx="182128" cy="70928"/>
              </a:xfrm>
              <a:custGeom>
                <a:rect b="b" l="l" r="r" t="t"/>
                <a:pathLst>
                  <a:path extrusionOk="0" h="1173" w="3012">
                    <a:moveTo>
                      <a:pt x="1057" y="0"/>
                    </a:moveTo>
                    <a:cubicBezTo>
                      <a:pt x="757" y="0"/>
                      <a:pt x="455" y="57"/>
                      <a:pt x="138" y="143"/>
                    </a:cubicBezTo>
                    <a:cubicBezTo>
                      <a:pt x="1" y="177"/>
                      <a:pt x="8" y="404"/>
                      <a:pt x="144" y="404"/>
                    </a:cubicBezTo>
                    <a:cubicBezTo>
                      <a:pt x="154" y="404"/>
                      <a:pt x="164" y="403"/>
                      <a:pt x="175" y="400"/>
                    </a:cubicBezTo>
                    <a:cubicBezTo>
                      <a:pt x="491" y="319"/>
                      <a:pt x="792" y="252"/>
                      <a:pt x="1097" y="252"/>
                    </a:cubicBezTo>
                    <a:cubicBezTo>
                      <a:pt x="1271" y="252"/>
                      <a:pt x="1447" y="273"/>
                      <a:pt x="1627" y="327"/>
                    </a:cubicBezTo>
                    <a:cubicBezTo>
                      <a:pt x="2013" y="456"/>
                      <a:pt x="2638" y="695"/>
                      <a:pt x="2749" y="1099"/>
                    </a:cubicBezTo>
                    <a:cubicBezTo>
                      <a:pt x="2768" y="1151"/>
                      <a:pt x="2808" y="1173"/>
                      <a:pt x="2849" y="1173"/>
                    </a:cubicBezTo>
                    <a:cubicBezTo>
                      <a:pt x="2927" y="1173"/>
                      <a:pt x="3012" y="1096"/>
                      <a:pt x="2988" y="989"/>
                    </a:cubicBezTo>
                    <a:cubicBezTo>
                      <a:pt x="2859" y="511"/>
                      <a:pt x="2308" y="327"/>
                      <a:pt x="1885" y="161"/>
                    </a:cubicBezTo>
                    <a:cubicBezTo>
                      <a:pt x="1604" y="47"/>
                      <a:pt x="1331" y="0"/>
                      <a:pt x="10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33"/>
              <p:cNvSpPr/>
              <p:nvPr/>
            </p:nvSpPr>
            <p:spPr>
              <a:xfrm>
                <a:off x="5825558" y="-535029"/>
                <a:ext cx="183700" cy="36522"/>
              </a:xfrm>
              <a:custGeom>
                <a:rect b="b" l="l" r="r" t="t"/>
                <a:pathLst>
                  <a:path extrusionOk="0" h="604" w="3038">
                    <a:moveTo>
                      <a:pt x="2349" y="0"/>
                    </a:moveTo>
                    <a:cubicBezTo>
                      <a:pt x="1593" y="0"/>
                      <a:pt x="851" y="53"/>
                      <a:pt x="133" y="338"/>
                    </a:cubicBezTo>
                    <a:cubicBezTo>
                      <a:pt x="1" y="404"/>
                      <a:pt x="32" y="603"/>
                      <a:pt x="159" y="603"/>
                    </a:cubicBezTo>
                    <a:cubicBezTo>
                      <a:pt x="174" y="603"/>
                      <a:pt x="189" y="601"/>
                      <a:pt x="206" y="595"/>
                    </a:cubicBezTo>
                    <a:cubicBezTo>
                      <a:pt x="894" y="311"/>
                      <a:pt x="1619" y="258"/>
                      <a:pt x="2360" y="258"/>
                    </a:cubicBezTo>
                    <a:cubicBezTo>
                      <a:pt x="2530" y="258"/>
                      <a:pt x="2700" y="261"/>
                      <a:pt x="2872" y="264"/>
                    </a:cubicBezTo>
                    <a:cubicBezTo>
                      <a:pt x="3037" y="264"/>
                      <a:pt x="3037" y="7"/>
                      <a:pt x="2872" y="7"/>
                    </a:cubicBezTo>
                    <a:cubicBezTo>
                      <a:pt x="2697" y="3"/>
                      <a:pt x="2523" y="0"/>
                      <a:pt x="23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33"/>
              <p:cNvSpPr/>
              <p:nvPr/>
            </p:nvSpPr>
            <p:spPr>
              <a:xfrm>
                <a:off x="5625048" y="-1013690"/>
                <a:ext cx="179468" cy="219557"/>
              </a:xfrm>
              <a:custGeom>
                <a:rect b="b" l="l" r="r" t="t"/>
                <a:pathLst>
                  <a:path extrusionOk="0" h="3631" w="2968">
                    <a:moveTo>
                      <a:pt x="2786" y="1"/>
                    </a:moveTo>
                    <a:cubicBezTo>
                      <a:pt x="2751" y="1"/>
                      <a:pt x="2717" y="16"/>
                      <a:pt x="2695" y="54"/>
                    </a:cubicBezTo>
                    <a:cubicBezTo>
                      <a:pt x="2327" y="698"/>
                      <a:pt x="2143" y="1396"/>
                      <a:pt x="2180" y="2113"/>
                    </a:cubicBezTo>
                    <a:cubicBezTo>
                      <a:pt x="1684" y="1451"/>
                      <a:pt x="838" y="1139"/>
                      <a:pt x="268" y="514"/>
                    </a:cubicBezTo>
                    <a:cubicBezTo>
                      <a:pt x="242" y="483"/>
                      <a:pt x="211" y="470"/>
                      <a:pt x="180" y="470"/>
                    </a:cubicBezTo>
                    <a:cubicBezTo>
                      <a:pt x="86" y="470"/>
                      <a:pt x="1" y="596"/>
                      <a:pt x="84" y="679"/>
                    </a:cubicBezTo>
                    <a:cubicBezTo>
                      <a:pt x="379" y="1010"/>
                      <a:pt x="691" y="1286"/>
                      <a:pt x="1059" y="1506"/>
                    </a:cubicBezTo>
                    <a:cubicBezTo>
                      <a:pt x="1555" y="1801"/>
                      <a:pt x="1960" y="2076"/>
                      <a:pt x="2180" y="2628"/>
                    </a:cubicBezTo>
                    <a:cubicBezTo>
                      <a:pt x="2199" y="2665"/>
                      <a:pt x="2217" y="2683"/>
                      <a:pt x="2235" y="2701"/>
                    </a:cubicBezTo>
                    <a:cubicBezTo>
                      <a:pt x="2291" y="2996"/>
                      <a:pt x="2382" y="3290"/>
                      <a:pt x="2493" y="3565"/>
                    </a:cubicBezTo>
                    <a:cubicBezTo>
                      <a:pt x="2516" y="3611"/>
                      <a:pt x="2553" y="3630"/>
                      <a:pt x="2591" y="3630"/>
                    </a:cubicBezTo>
                    <a:cubicBezTo>
                      <a:pt x="2675" y="3630"/>
                      <a:pt x="2764" y="3538"/>
                      <a:pt x="2713" y="3437"/>
                    </a:cubicBezTo>
                    <a:cubicBezTo>
                      <a:pt x="2254" y="2371"/>
                      <a:pt x="2327" y="1194"/>
                      <a:pt x="2916" y="183"/>
                    </a:cubicBezTo>
                    <a:cubicBezTo>
                      <a:pt x="2968" y="92"/>
                      <a:pt x="2873" y="1"/>
                      <a:pt x="27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33"/>
              <p:cNvSpPr/>
              <p:nvPr/>
            </p:nvSpPr>
            <p:spPr>
              <a:xfrm>
                <a:off x="5584111" y="-1292264"/>
                <a:ext cx="177714" cy="219678"/>
              </a:xfrm>
              <a:custGeom>
                <a:rect b="b" l="l" r="r" t="t"/>
                <a:pathLst>
                  <a:path extrusionOk="0" h="3633" w="2939">
                    <a:moveTo>
                      <a:pt x="2765" y="0"/>
                    </a:moveTo>
                    <a:cubicBezTo>
                      <a:pt x="2725" y="0"/>
                      <a:pt x="2684" y="19"/>
                      <a:pt x="2655" y="65"/>
                    </a:cubicBezTo>
                    <a:cubicBezTo>
                      <a:pt x="2159" y="764"/>
                      <a:pt x="1864" y="1572"/>
                      <a:pt x="1791" y="2400"/>
                    </a:cubicBezTo>
                    <a:cubicBezTo>
                      <a:pt x="1736" y="2271"/>
                      <a:pt x="1644" y="2124"/>
                      <a:pt x="1534" y="2014"/>
                    </a:cubicBezTo>
                    <a:cubicBezTo>
                      <a:pt x="1184" y="1683"/>
                      <a:pt x="669" y="1591"/>
                      <a:pt x="210" y="1517"/>
                    </a:cubicBezTo>
                    <a:cubicBezTo>
                      <a:pt x="200" y="1515"/>
                      <a:pt x="191" y="1514"/>
                      <a:pt x="182" y="1514"/>
                    </a:cubicBezTo>
                    <a:cubicBezTo>
                      <a:pt x="54" y="1514"/>
                      <a:pt x="0" y="1739"/>
                      <a:pt x="155" y="1756"/>
                    </a:cubicBezTo>
                    <a:cubicBezTo>
                      <a:pt x="522" y="1811"/>
                      <a:pt x="908" y="1885"/>
                      <a:pt x="1221" y="2106"/>
                    </a:cubicBezTo>
                    <a:cubicBezTo>
                      <a:pt x="1644" y="2381"/>
                      <a:pt x="1681" y="2878"/>
                      <a:pt x="1699" y="3337"/>
                    </a:cubicBezTo>
                    <a:cubicBezTo>
                      <a:pt x="1699" y="3411"/>
                      <a:pt x="1754" y="3466"/>
                      <a:pt x="1809" y="3466"/>
                    </a:cubicBezTo>
                    <a:cubicBezTo>
                      <a:pt x="1809" y="3484"/>
                      <a:pt x="1809" y="3521"/>
                      <a:pt x="1809" y="3540"/>
                    </a:cubicBezTo>
                    <a:cubicBezTo>
                      <a:pt x="1817" y="3605"/>
                      <a:pt x="1861" y="3633"/>
                      <a:pt x="1911" y="3633"/>
                    </a:cubicBezTo>
                    <a:cubicBezTo>
                      <a:pt x="1988" y="3633"/>
                      <a:pt x="2078" y="3566"/>
                      <a:pt x="2067" y="3466"/>
                    </a:cubicBezTo>
                    <a:cubicBezTo>
                      <a:pt x="1901" y="2308"/>
                      <a:pt x="2195" y="1150"/>
                      <a:pt x="2876" y="194"/>
                    </a:cubicBezTo>
                    <a:cubicBezTo>
                      <a:pt x="2939" y="92"/>
                      <a:pt x="2854" y="0"/>
                      <a:pt x="2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33"/>
              <p:cNvSpPr/>
              <p:nvPr/>
            </p:nvSpPr>
            <p:spPr>
              <a:xfrm>
                <a:off x="5597233" y="-1431097"/>
                <a:ext cx="85441" cy="199543"/>
              </a:xfrm>
              <a:custGeom>
                <a:rect b="b" l="l" r="r" t="t"/>
                <a:pathLst>
                  <a:path extrusionOk="0" h="3300" w="1413">
                    <a:moveTo>
                      <a:pt x="182" y="1"/>
                    </a:moveTo>
                    <a:cubicBezTo>
                      <a:pt x="87" y="1"/>
                      <a:pt x="1" y="131"/>
                      <a:pt x="85" y="228"/>
                    </a:cubicBezTo>
                    <a:cubicBezTo>
                      <a:pt x="747" y="982"/>
                      <a:pt x="967" y="2251"/>
                      <a:pt x="1151" y="3207"/>
                    </a:cubicBezTo>
                    <a:cubicBezTo>
                      <a:pt x="1166" y="3272"/>
                      <a:pt x="1211" y="3300"/>
                      <a:pt x="1259" y="3300"/>
                    </a:cubicBezTo>
                    <a:cubicBezTo>
                      <a:pt x="1333" y="3300"/>
                      <a:pt x="1412" y="3233"/>
                      <a:pt x="1390" y="3133"/>
                    </a:cubicBezTo>
                    <a:cubicBezTo>
                      <a:pt x="1206" y="2122"/>
                      <a:pt x="967" y="853"/>
                      <a:pt x="269" y="45"/>
                    </a:cubicBezTo>
                    <a:cubicBezTo>
                      <a:pt x="242" y="14"/>
                      <a:pt x="212" y="1"/>
                      <a:pt x="1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33"/>
              <p:cNvSpPr/>
              <p:nvPr/>
            </p:nvSpPr>
            <p:spPr>
              <a:xfrm>
                <a:off x="5659030" y="-1275152"/>
                <a:ext cx="537556" cy="843824"/>
              </a:xfrm>
              <a:custGeom>
                <a:rect b="b" l="l" r="r" t="t"/>
                <a:pathLst>
                  <a:path extrusionOk="0" h="13955" w="8890">
                    <a:moveTo>
                      <a:pt x="174" y="1"/>
                    </a:moveTo>
                    <a:cubicBezTo>
                      <a:pt x="107" y="1"/>
                      <a:pt x="37" y="49"/>
                      <a:pt x="37" y="131"/>
                    </a:cubicBezTo>
                    <a:cubicBezTo>
                      <a:pt x="0" y="830"/>
                      <a:pt x="129" y="1528"/>
                      <a:pt x="258" y="2209"/>
                    </a:cubicBezTo>
                    <a:cubicBezTo>
                      <a:pt x="754" y="4948"/>
                      <a:pt x="1398" y="7632"/>
                      <a:pt x="2795" y="10077"/>
                    </a:cubicBezTo>
                    <a:cubicBezTo>
                      <a:pt x="3365" y="11033"/>
                      <a:pt x="4376" y="12118"/>
                      <a:pt x="5332" y="12725"/>
                    </a:cubicBezTo>
                    <a:cubicBezTo>
                      <a:pt x="6122" y="13239"/>
                      <a:pt x="7924" y="13864"/>
                      <a:pt x="8200" y="13920"/>
                    </a:cubicBezTo>
                    <a:cubicBezTo>
                      <a:pt x="8318" y="13942"/>
                      <a:pt x="8420" y="13955"/>
                      <a:pt x="8507" y="13955"/>
                    </a:cubicBezTo>
                    <a:cubicBezTo>
                      <a:pt x="8771" y="13955"/>
                      <a:pt x="8889" y="13838"/>
                      <a:pt x="8862" y="13534"/>
                    </a:cubicBezTo>
                    <a:cubicBezTo>
                      <a:pt x="8825" y="13166"/>
                      <a:pt x="8237" y="13184"/>
                      <a:pt x="7924" y="13111"/>
                    </a:cubicBezTo>
                    <a:cubicBezTo>
                      <a:pt x="4431" y="12302"/>
                      <a:pt x="3659" y="10371"/>
                      <a:pt x="2795" y="8772"/>
                    </a:cubicBezTo>
                    <a:cubicBezTo>
                      <a:pt x="2188" y="7614"/>
                      <a:pt x="1710" y="6419"/>
                      <a:pt x="1361" y="5150"/>
                    </a:cubicBezTo>
                    <a:cubicBezTo>
                      <a:pt x="1140" y="4360"/>
                      <a:pt x="938" y="3569"/>
                      <a:pt x="773" y="2760"/>
                    </a:cubicBezTo>
                    <a:cubicBezTo>
                      <a:pt x="607" y="1878"/>
                      <a:pt x="515" y="977"/>
                      <a:pt x="295" y="95"/>
                    </a:cubicBezTo>
                    <a:cubicBezTo>
                      <a:pt x="278" y="30"/>
                      <a:pt x="227"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33"/>
              <p:cNvSpPr/>
              <p:nvPr/>
            </p:nvSpPr>
            <p:spPr>
              <a:xfrm>
                <a:off x="5492261" y="-1509645"/>
                <a:ext cx="169067" cy="266904"/>
              </a:xfrm>
              <a:custGeom>
                <a:rect b="b" l="l" r="r" t="t"/>
                <a:pathLst>
                  <a:path extrusionOk="0" h="4414" w="2796">
                    <a:moveTo>
                      <a:pt x="1051" y="0"/>
                    </a:moveTo>
                    <a:cubicBezTo>
                      <a:pt x="1051" y="0"/>
                      <a:pt x="1050" y="1"/>
                      <a:pt x="1049" y="1"/>
                    </a:cubicBezTo>
                    <a:cubicBezTo>
                      <a:pt x="1" y="645"/>
                      <a:pt x="975" y="2594"/>
                      <a:pt x="1747" y="3219"/>
                    </a:cubicBezTo>
                    <a:cubicBezTo>
                      <a:pt x="2501" y="3844"/>
                      <a:pt x="2795" y="4414"/>
                      <a:pt x="2795" y="4414"/>
                    </a:cubicBezTo>
                    <a:cubicBezTo>
                      <a:pt x="2722" y="3660"/>
                      <a:pt x="1563" y="2649"/>
                      <a:pt x="1049" y="1748"/>
                    </a:cubicBezTo>
                    <a:cubicBezTo>
                      <a:pt x="544" y="865"/>
                      <a:pt x="1081"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33"/>
              <p:cNvSpPr/>
              <p:nvPr/>
            </p:nvSpPr>
            <p:spPr>
              <a:xfrm>
                <a:off x="5498973" y="-1042715"/>
                <a:ext cx="244591" cy="181282"/>
              </a:xfrm>
              <a:custGeom>
                <a:rect b="b" l="l" r="r" t="t"/>
                <a:pathLst>
                  <a:path extrusionOk="0" h="2998" w="4045">
                    <a:moveTo>
                      <a:pt x="717" y="1"/>
                    </a:moveTo>
                    <a:cubicBezTo>
                      <a:pt x="717" y="1"/>
                      <a:pt x="0" y="1049"/>
                      <a:pt x="1066" y="1747"/>
                    </a:cubicBezTo>
                    <a:cubicBezTo>
                      <a:pt x="2133" y="2446"/>
                      <a:pt x="3052" y="2152"/>
                      <a:pt x="4045" y="2998"/>
                    </a:cubicBezTo>
                    <a:cubicBezTo>
                      <a:pt x="4045" y="2998"/>
                      <a:pt x="3530" y="2336"/>
                      <a:pt x="2353" y="1913"/>
                    </a:cubicBezTo>
                    <a:cubicBezTo>
                      <a:pt x="1177" y="1490"/>
                      <a:pt x="643" y="920"/>
                      <a:pt x="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33"/>
              <p:cNvSpPr/>
              <p:nvPr/>
            </p:nvSpPr>
            <p:spPr>
              <a:xfrm>
                <a:off x="6187335" y="-1486969"/>
                <a:ext cx="183337" cy="84896"/>
              </a:xfrm>
              <a:custGeom>
                <a:rect b="b" l="l" r="r" t="t"/>
                <a:pathLst>
                  <a:path extrusionOk="0" h="1404" w="3032">
                    <a:moveTo>
                      <a:pt x="1034" y="0"/>
                    </a:moveTo>
                    <a:cubicBezTo>
                      <a:pt x="714" y="0"/>
                      <a:pt x="395" y="68"/>
                      <a:pt x="70" y="141"/>
                    </a:cubicBezTo>
                    <a:cubicBezTo>
                      <a:pt x="1" y="158"/>
                      <a:pt x="28" y="272"/>
                      <a:pt x="92" y="272"/>
                    </a:cubicBezTo>
                    <a:cubicBezTo>
                      <a:pt x="97" y="272"/>
                      <a:pt x="101" y="271"/>
                      <a:pt x="106" y="270"/>
                    </a:cubicBezTo>
                    <a:cubicBezTo>
                      <a:pt x="413" y="193"/>
                      <a:pt x="714" y="132"/>
                      <a:pt x="1010" y="132"/>
                    </a:cubicBezTo>
                    <a:cubicBezTo>
                      <a:pt x="1283" y="132"/>
                      <a:pt x="1552" y="184"/>
                      <a:pt x="1816" y="325"/>
                    </a:cubicBezTo>
                    <a:cubicBezTo>
                      <a:pt x="2276" y="546"/>
                      <a:pt x="2607" y="950"/>
                      <a:pt x="2882" y="1373"/>
                    </a:cubicBezTo>
                    <a:cubicBezTo>
                      <a:pt x="2899" y="1395"/>
                      <a:pt x="2919" y="1403"/>
                      <a:pt x="2939" y="1403"/>
                    </a:cubicBezTo>
                    <a:cubicBezTo>
                      <a:pt x="2988" y="1403"/>
                      <a:pt x="3032" y="1351"/>
                      <a:pt x="2993" y="1299"/>
                    </a:cubicBezTo>
                    <a:cubicBezTo>
                      <a:pt x="2680" y="840"/>
                      <a:pt x="2294" y="380"/>
                      <a:pt x="1761" y="141"/>
                    </a:cubicBezTo>
                    <a:cubicBezTo>
                      <a:pt x="1516" y="39"/>
                      <a:pt x="1275" y="0"/>
                      <a:pt x="1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33"/>
              <p:cNvSpPr/>
              <p:nvPr/>
            </p:nvSpPr>
            <p:spPr>
              <a:xfrm>
                <a:off x="6390506" y="-1535887"/>
                <a:ext cx="70566" cy="188840"/>
              </a:xfrm>
              <a:custGeom>
                <a:rect b="b" l="l" r="r" t="t"/>
                <a:pathLst>
                  <a:path extrusionOk="0" h="3123" w="1167">
                    <a:moveTo>
                      <a:pt x="1076" y="1"/>
                    </a:moveTo>
                    <a:cubicBezTo>
                      <a:pt x="1058" y="1"/>
                      <a:pt x="1041" y="9"/>
                      <a:pt x="1030" y="31"/>
                    </a:cubicBezTo>
                    <a:cubicBezTo>
                      <a:pt x="607" y="987"/>
                      <a:pt x="0" y="1998"/>
                      <a:pt x="295" y="3083"/>
                    </a:cubicBezTo>
                    <a:cubicBezTo>
                      <a:pt x="302" y="3111"/>
                      <a:pt x="322" y="3123"/>
                      <a:pt x="344" y="3123"/>
                    </a:cubicBezTo>
                    <a:cubicBezTo>
                      <a:pt x="378" y="3123"/>
                      <a:pt x="416" y="3092"/>
                      <a:pt x="405" y="3046"/>
                    </a:cubicBezTo>
                    <a:cubicBezTo>
                      <a:pt x="129" y="2017"/>
                      <a:pt x="736" y="1005"/>
                      <a:pt x="1140" y="105"/>
                    </a:cubicBezTo>
                    <a:cubicBezTo>
                      <a:pt x="1166" y="53"/>
                      <a:pt x="1119" y="1"/>
                      <a:pt x="10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33"/>
              <p:cNvSpPr/>
              <p:nvPr/>
            </p:nvSpPr>
            <p:spPr>
              <a:xfrm>
                <a:off x="6316010" y="-1684819"/>
                <a:ext cx="39425" cy="194463"/>
              </a:xfrm>
              <a:custGeom>
                <a:rect b="b" l="l" r="r" t="t"/>
                <a:pathLst>
                  <a:path extrusionOk="0" h="3216" w="652">
                    <a:moveTo>
                      <a:pt x="561" y="0"/>
                    </a:moveTo>
                    <a:cubicBezTo>
                      <a:pt x="543" y="0"/>
                      <a:pt x="526" y="9"/>
                      <a:pt x="515" y="31"/>
                    </a:cubicBezTo>
                    <a:cubicBezTo>
                      <a:pt x="240" y="527"/>
                      <a:pt x="148" y="1060"/>
                      <a:pt x="111" y="1630"/>
                    </a:cubicBezTo>
                    <a:cubicBezTo>
                      <a:pt x="93" y="2108"/>
                      <a:pt x="1" y="2770"/>
                      <a:pt x="313" y="3193"/>
                    </a:cubicBezTo>
                    <a:cubicBezTo>
                      <a:pt x="329" y="3208"/>
                      <a:pt x="349" y="3215"/>
                      <a:pt x="368" y="3215"/>
                    </a:cubicBezTo>
                    <a:cubicBezTo>
                      <a:pt x="418" y="3215"/>
                      <a:pt x="463" y="3172"/>
                      <a:pt x="423" y="3119"/>
                    </a:cubicBezTo>
                    <a:cubicBezTo>
                      <a:pt x="129" y="2733"/>
                      <a:pt x="221" y="2090"/>
                      <a:pt x="240" y="1630"/>
                    </a:cubicBezTo>
                    <a:cubicBezTo>
                      <a:pt x="276" y="1078"/>
                      <a:pt x="368" y="582"/>
                      <a:pt x="626" y="104"/>
                    </a:cubicBezTo>
                    <a:cubicBezTo>
                      <a:pt x="652" y="52"/>
                      <a:pt x="604" y="0"/>
                      <a:pt x="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33"/>
              <p:cNvSpPr/>
              <p:nvPr/>
            </p:nvSpPr>
            <p:spPr>
              <a:xfrm>
                <a:off x="6248226" y="-1857393"/>
                <a:ext cx="28480" cy="227781"/>
              </a:xfrm>
              <a:custGeom>
                <a:rect b="b" l="l" r="r" t="t"/>
                <a:pathLst>
                  <a:path extrusionOk="0" h="3767" w="471">
                    <a:moveTo>
                      <a:pt x="390" y="0"/>
                    </a:moveTo>
                    <a:cubicBezTo>
                      <a:pt x="364" y="0"/>
                      <a:pt x="339" y="16"/>
                      <a:pt x="331" y="53"/>
                    </a:cubicBezTo>
                    <a:cubicBezTo>
                      <a:pt x="129" y="1267"/>
                      <a:pt x="19" y="2480"/>
                      <a:pt x="0" y="3712"/>
                    </a:cubicBezTo>
                    <a:cubicBezTo>
                      <a:pt x="0" y="3749"/>
                      <a:pt x="32" y="3767"/>
                      <a:pt x="65" y="3767"/>
                    </a:cubicBezTo>
                    <a:cubicBezTo>
                      <a:pt x="97" y="3767"/>
                      <a:pt x="129" y="3749"/>
                      <a:pt x="129" y="3712"/>
                    </a:cubicBezTo>
                    <a:cubicBezTo>
                      <a:pt x="147" y="2498"/>
                      <a:pt x="258" y="1285"/>
                      <a:pt x="460" y="90"/>
                    </a:cubicBezTo>
                    <a:cubicBezTo>
                      <a:pt x="471" y="35"/>
                      <a:pt x="429" y="0"/>
                      <a:pt x="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33"/>
              <p:cNvSpPr/>
              <p:nvPr/>
            </p:nvSpPr>
            <p:spPr>
              <a:xfrm>
                <a:off x="6125900" y="-1931768"/>
                <a:ext cx="69175" cy="193496"/>
              </a:xfrm>
              <a:custGeom>
                <a:rect b="b" l="l" r="r" t="t"/>
                <a:pathLst>
                  <a:path extrusionOk="0" h="3200" w="1144">
                    <a:moveTo>
                      <a:pt x="102" y="1"/>
                    </a:moveTo>
                    <a:cubicBezTo>
                      <a:pt x="70" y="1"/>
                      <a:pt x="38" y="24"/>
                      <a:pt x="38" y="70"/>
                    </a:cubicBezTo>
                    <a:cubicBezTo>
                      <a:pt x="19" y="640"/>
                      <a:pt x="1" y="1228"/>
                      <a:pt x="185" y="1780"/>
                    </a:cubicBezTo>
                    <a:cubicBezTo>
                      <a:pt x="350" y="2294"/>
                      <a:pt x="663" y="2754"/>
                      <a:pt x="994" y="3177"/>
                    </a:cubicBezTo>
                    <a:cubicBezTo>
                      <a:pt x="1009" y="3193"/>
                      <a:pt x="1029" y="3199"/>
                      <a:pt x="1049" y="3199"/>
                    </a:cubicBezTo>
                    <a:cubicBezTo>
                      <a:pt x="1098" y="3199"/>
                      <a:pt x="1143" y="3156"/>
                      <a:pt x="1104" y="3103"/>
                    </a:cubicBezTo>
                    <a:cubicBezTo>
                      <a:pt x="791" y="2699"/>
                      <a:pt x="479" y="2258"/>
                      <a:pt x="313" y="1743"/>
                    </a:cubicBezTo>
                    <a:cubicBezTo>
                      <a:pt x="130" y="1210"/>
                      <a:pt x="148" y="621"/>
                      <a:pt x="166" y="70"/>
                    </a:cubicBezTo>
                    <a:cubicBezTo>
                      <a:pt x="166" y="24"/>
                      <a:pt x="134" y="1"/>
                      <a:pt x="1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33"/>
              <p:cNvSpPr/>
              <p:nvPr/>
            </p:nvSpPr>
            <p:spPr>
              <a:xfrm>
                <a:off x="6298837" y="-1330419"/>
                <a:ext cx="139982" cy="96204"/>
              </a:xfrm>
              <a:custGeom>
                <a:rect b="b" l="l" r="r" t="t"/>
                <a:pathLst>
                  <a:path extrusionOk="0" h="1591" w="2315">
                    <a:moveTo>
                      <a:pt x="80" y="1"/>
                    </a:moveTo>
                    <a:cubicBezTo>
                      <a:pt x="29" y="1"/>
                      <a:pt x="1" y="81"/>
                      <a:pt x="46" y="126"/>
                    </a:cubicBezTo>
                    <a:cubicBezTo>
                      <a:pt x="818" y="622"/>
                      <a:pt x="1774" y="622"/>
                      <a:pt x="2178" y="1560"/>
                    </a:cubicBezTo>
                    <a:cubicBezTo>
                      <a:pt x="2189" y="1582"/>
                      <a:pt x="2206" y="1591"/>
                      <a:pt x="2224" y="1591"/>
                    </a:cubicBezTo>
                    <a:cubicBezTo>
                      <a:pt x="2267" y="1591"/>
                      <a:pt x="2315" y="1539"/>
                      <a:pt x="2289" y="1487"/>
                    </a:cubicBezTo>
                    <a:cubicBezTo>
                      <a:pt x="1866" y="512"/>
                      <a:pt x="910" y="531"/>
                      <a:pt x="119" y="16"/>
                    </a:cubicBezTo>
                    <a:cubicBezTo>
                      <a:pt x="105" y="5"/>
                      <a:pt x="92"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33"/>
              <p:cNvSpPr/>
              <p:nvPr/>
            </p:nvSpPr>
            <p:spPr>
              <a:xfrm>
                <a:off x="6437187" y="-1366941"/>
                <a:ext cx="53877" cy="145364"/>
              </a:xfrm>
              <a:custGeom>
                <a:rect b="b" l="l" r="r" t="t"/>
                <a:pathLst>
                  <a:path extrusionOk="0" h="2404" w="891">
                    <a:moveTo>
                      <a:pt x="801" y="1"/>
                    </a:moveTo>
                    <a:cubicBezTo>
                      <a:pt x="783" y="1"/>
                      <a:pt x="765" y="9"/>
                      <a:pt x="754" y="31"/>
                    </a:cubicBezTo>
                    <a:cubicBezTo>
                      <a:pt x="276" y="730"/>
                      <a:pt x="19" y="1502"/>
                      <a:pt x="1" y="2348"/>
                    </a:cubicBezTo>
                    <a:cubicBezTo>
                      <a:pt x="1" y="2385"/>
                      <a:pt x="33" y="2403"/>
                      <a:pt x="65" y="2403"/>
                    </a:cubicBezTo>
                    <a:cubicBezTo>
                      <a:pt x="97" y="2403"/>
                      <a:pt x="129" y="2385"/>
                      <a:pt x="129" y="2348"/>
                    </a:cubicBezTo>
                    <a:cubicBezTo>
                      <a:pt x="148" y="1521"/>
                      <a:pt x="387" y="767"/>
                      <a:pt x="865" y="87"/>
                    </a:cubicBezTo>
                    <a:cubicBezTo>
                      <a:pt x="890" y="48"/>
                      <a:pt x="844" y="1"/>
                      <a:pt x="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33"/>
              <p:cNvSpPr/>
              <p:nvPr/>
            </p:nvSpPr>
            <p:spPr>
              <a:xfrm>
                <a:off x="6351202" y="-1166008"/>
                <a:ext cx="252815" cy="186784"/>
              </a:xfrm>
              <a:custGeom>
                <a:rect b="b" l="l" r="r" t="t"/>
                <a:pathLst>
                  <a:path extrusionOk="0" h="3089" w="4181">
                    <a:moveTo>
                      <a:pt x="96" y="1"/>
                    </a:moveTo>
                    <a:cubicBezTo>
                      <a:pt x="47" y="1"/>
                      <a:pt x="0" y="66"/>
                      <a:pt x="44" y="110"/>
                    </a:cubicBezTo>
                    <a:cubicBezTo>
                      <a:pt x="742" y="974"/>
                      <a:pt x="1441" y="1874"/>
                      <a:pt x="1533" y="3033"/>
                    </a:cubicBezTo>
                    <a:cubicBezTo>
                      <a:pt x="1533" y="3068"/>
                      <a:pt x="1563" y="3089"/>
                      <a:pt x="1595" y="3089"/>
                    </a:cubicBezTo>
                    <a:cubicBezTo>
                      <a:pt x="1612" y="3089"/>
                      <a:pt x="1630" y="3082"/>
                      <a:pt x="1643" y="3069"/>
                    </a:cubicBezTo>
                    <a:cubicBezTo>
                      <a:pt x="1662" y="3069"/>
                      <a:pt x="1698" y="3051"/>
                      <a:pt x="1717" y="3033"/>
                    </a:cubicBezTo>
                    <a:cubicBezTo>
                      <a:pt x="1901" y="2463"/>
                      <a:pt x="2121" y="1893"/>
                      <a:pt x="2544" y="1470"/>
                    </a:cubicBezTo>
                    <a:cubicBezTo>
                      <a:pt x="2728" y="1268"/>
                      <a:pt x="2948" y="1121"/>
                      <a:pt x="3187" y="992"/>
                    </a:cubicBezTo>
                    <a:cubicBezTo>
                      <a:pt x="3426" y="863"/>
                      <a:pt x="3849" y="496"/>
                      <a:pt x="4088" y="496"/>
                    </a:cubicBezTo>
                    <a:cubicBezTo>
                      <a:pt x="4180" y="477"/>
                      <a:pt x="4180" y="367"/>
                      <a:pt x="4088" y="367"/>
                    </a:cubicBezTo>
                    <a:cubicBezTo>
                      <a:pt x="3757" y="385"/>
                      <a:pt x="3592" y="606"/>
                      <a:pt x="3335" y="771"/>
                    </a:cubicBezTo>
                    <a:cubicBezTo>
                      <a:pt x="3059" y="937"/>
                      <a:pt x="2783" y="1047"/>
                      <a:pt x="2544" y="1268"/>
                    </a:cubicBezTo>
                    <a:cubicBezTo>
                      <a:pt x="2103" y="1691"/>
                      <a:pt x="1845" y="2261"/>
                      <a:pt x="1643" y="2830"/>
                    </a:cubicBezTo>
                    <a:cubicBezTo>
                      <a:pt x="1496" y="1746"/>
                      <a:pt x="816" y="863"/>
                      <a:pt x="136" y="18"/>
                    </a:cubicBezTo>
                    <a:cubicBezTo>
                      <a:pt x="124" y="6"/>
                      <a:pt x="110" y="1"/>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33"/>
              <p:cNvSpPr/>
              <p:nvPr/>
            </p:nvSpPr>
            <p:spPr>
              <a:xfrm>
                <a:off x="6102559" y="-1628040"/>
                <a:ext cx="161751" cy="20015"/>
              </a:xfrm>
              <a:custGeom>
                <a:rect b="b" l="l" r="r" t="t"/>
                <a:pathLst>
                  <a:path extrusionOk="0" h="331" w="2675">
                    <a:moveTo>
                      <a:pt x="1583" y="0"/>
                    </a:moveTo>
                    <a:cubicBezTo>
                      <a:pt x="1079" y="0"/>
                      <a:pt x="558" y="104"/>
                      <a:pt x="74" y="158"/>
                    </a:cubicBezTo>
                    <a:cubicBezTo>
                      <a:pt x="1" y="158"/>
                      <a:pt x="1" y="286"/>
                      <a:pt x="74" y="286"/>
                    </a:cubicBezTo>
                    <a:cubicBezTo>
                      <a:pt x="552" y="242"/>
                      <a:pt x="1084" y="130"/>
                      <a:pt x="1593" y="130"/>
                    </a:cubicBezTo>
                    <a:cubicBezTo>
                      <a:pt x="1925" y="130"/>
                      <a:pt x="2247" y="178"/>
                      <a:pt x="2538" y="323"/>
                    </a:cubicBezTo>
                    <a:cubicBezTo>
                      <a:pt x="2548" y="328"/>
                      <a:pt x="2558" y="331"/>
                      <a:pt x="2568" y="331"/>
                    </a:cubicBezTo>
                    <a:cubicBezTo>
                      <a:pt x="2629" y="331"/>
                      <a:pt x="2675" y="245"/>
                      <a:pt x="2611" y="213"/>
                    </a:cubicBezTo>
                    <a:cubicBezTo>
                      <a:pt x="2291" y="53"/>
                      <a:pt x="1941" y="0"/>
                      <a:pt x="15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33"/>
              <p:cNvSpPr/>
              <p:nvPr/>
            </p:nvSpPr>
            <p:spPr>
              <a:xfrm>
                <a:off x="6165143" y="-1778846"/>
                <a:ext cx="298770" cy="1345704"/>
              </a:xfrm>
              <a:custGeom>
                <a:rect b="b" l="l" r="r" t="t"/>
                <a:pathLst>
                  <a:path extrusionOk="0" h="22255" w="4941">
                    <a:moveTo>
                      <a:pt x="28" y="1"/>
                    </a:moveTo>
                    <a:cubicBezTo>
                      <a:pt x="1" y="1"/>
                      <a:pt x="483" y="1090"/>
                      <a:pt x="528" y="1181"/>
                    </a:cubicBezTo>
                    <a:cubicBezTo>
                      <a:pt x="1006" y="1935"/>
                      <a:pt x="1907" y="3810"/>
                      <a:pt x="2128" y="4141"/>
                    </a:cubicBezTo>
                    <a:cubicBezTo>
                      <a:pt x="2367" y="4527"/>
                      <a:pt x="2569" y="4913"/>
                      <a:pt x="2771" y="5318"/>
                    </a:cubicBezTo>
                    <a:cubicBezTo>
                      <a:pt x="3010" y="5759"/>
                      <a:pt x="3231" y="6200"/>
                      <a:pt x="3452" y="6660"/>
                    </a:cubicBezTo>
                    <a:cubicBezTo>
                      <a:pt x="3727" y="7193"/>
                      <a:pt x="4003" y="7726"/>
                      <a:pt x="4077" y="8333"/>
                    </a:cubicBezTo>
                    <a:cubicBezTo>
                      <a:pt x="4132" y="8755"/>
                      <a:pt x="4077" y="9197"/>
                      <a:pt x="4132" y="9619"/>
                    </a:cubicBezTo>
                    <a:cubicBezTo>
                      <a:pt x="4224" y="10042"/>
                      <a:pt x="4426" y="10447"/>
                      <a:pt x="4518" y="10888"/>
                    </a:cubicBezTo>
                    <a:cubicBezTo>
                      <a:pt x="4665" y="11513"/>
                      <a:pt x="4573" y="12175"/>
                      <a:pt x="4444" y="12818"/>
                    </a:cubicBezTo>
                    <a:cubicBezTo>
                      <a:pt x="3874" y="15962"/>
                      <a:pt x="2643" y="19032"/>
                      <a:pt x="528" y="21441"/>
                    </a:cubicBezTo>
                    <a:cubicBezTo>
                      <a:pt x="400" y="21588"/>
                      <a:pt x="271" y="21735"/>
                      <a:pt x="253" y="21937"/>
                    </a:cubicBezTo>
                    <a:cubicBezTo>
                      <a:pt x="253" y="22089"/>
                      <a:pt x="391" y="22254"/>
                      <a:pt x="533" y="22254"/>
                    </a:cubicBezTo>
                    <a:cubicBezTo>
                      <a:pt x="562" y="22254"/>
                      <a:pt x="592" y="22247"/>
                      <a:pt x="620" y="22231"/>
                    </a:cubicBezTo>
                    <a:cubicBezTo>
                      <a:pt x="676" y="22194"/>
                      <a:pt x="712" y="22158"/>
                      <a:pt x="749" y="22121"/>
                    </a:cubicBezTo>
                    <a:cubicBezTo>
                      <a:pt x="2992" y="19271"/>
                      <a:pt x="4720" y="15870"/>
                      <a:pt x="4904" y="12248"/>
                    </a:cubicBezTo>
                    <a:cubicBezTo>
                      <a:pt x="4941" y="11605"/>
                      <a:pt x="4941" y="10943"/>
                      <a:pt x="4849" y="10300"/>
                    </a:cubicBezTo>
                    <a:cubicBezTo>
                      <a:pt x="4794" y="9840"/>
                      <a:pt x="4702" y="9399"/>
                      <a:pt x="4610" y="8939"/>
                    </a:cubicBezTo>
                    <a:cubicBezTo>
                      <a:pt x="4444" y="8167"/>
                      <a:pt x="4297" y="7395"/>
                      <a:pt x="3985" y="6678"/>
                    </a:cubicBezTo>
                    <a:cubicBezTo>
                      <a:pt x="3654" y="5887"/>
                      <a:pt x="2257" y="3001"/>
                      <a:pt x="1668" y="2045"/>
                    </a:cubicBezTo>
                    <a:cubicBezTo>
                      <a:pt x="1117" y="1144"/>
                      <a:pt x="234" y="409"/>
                      <a:pt x="124" y="170"/>
                    </a:cubicBezTo>
                    <a:cubicBezTo>
                      <a:pt x="63" y="50"/>
                      <a:pt x="34" y="1"/>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33"/>
              <p:cNvSpPr/>
              <p:nvPr/>
            </p:nvSpPr>
            <p:spPr>
              <a:xfrm>
                <a:off x="6687341" y="-1469555"/>
                <a:ext cx="163444" cy="303789"/>
              </a:xfrm>
              <a:custGeom>
                <a:rect b="b" l="l" r="r" t="t"/>
                <a:pathLst>
                  <a:path extrusionOk="0" h="5024" w="2703">
                    <a:moveTo>
                      <a:pt x="1134" y="0"/>
                    </a:moveTo>
                    <a:cubicBezTo>
                      <a:pt x="1011" y="0"/>
                      <a:pt x="872" y="37"/>
                      <a:pt x="699" y="111"/>
                    </a:cubicBezTo>
                    <a:cubicBezTo>
                      <a:pt x="257" y="276"/>
                      <a:pt x="0" y="589"/>
                      <a:pt x="18" y="1067"/>
                    </a:cubicBezTo>
                    <a:cubicBezTo>
                      <a:pt x="37" y="1581"/>
                      <a:pt x="386" y="1986"/>
                      <a:pt x="717" y="2372"/>
                    </a:cubicBezTo>
                    <a:cubicBezTo>
                      <a:pt x="1305" y="3052"/>
                      <a:pt x="1655" y="3769"/>
                      <a:pt x="1783" y="4652"/>
                    </a:cubicBezTo>
                    <a:cubicBezTo>
                      <a:pt x="1800" y="4822"/>
                      <a:pt x="1802" y="5023"/>
                      <a:pt x="1977" y="5023"/>
                    </a:cubicBezTo>
                    <a:cubicBezTo>
                      <a:pt x="1991" y="5023"/>
                      <a:pt x="2006" y="5022"/>
                      <a:pt x="2022" y="5019"/>
                    </a:cubicBezTo>
                    <a:cubicBezTo>
                      <a:pt x="2390" y="4964"/>
                      <a:pt x="2519" y="4100"/>
                      <a:pt x="2555" y="3843"/>
                    </a:cubicBezTo>
                    <a:cubicBezTo>
                      <a:pt x="2703" y="2740"/>
                      <a:pt x="2482" y="1195"/>
                      <a:pt x="1728" y="350"/>
                    </a:cubicBezTo>
                    <a:cubicBezTo>
                      <a:pt x="1517" y="115"/>
                      <a:pt x="1351" y="0"/>
                      <a:pt x="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33"/>
              <p:cNvSpPr/>
              <p:nvPr/>
            </p:nvSpPr>
            <p:spPr>
              <a:xfrm>
                <a:off x="6717333" y="-1470099"/>
                <a:ext cx="131214" cy="190714"/>
              </a:xfrm>
              <a:custGeom>
                <a:rect b="b" l="l" r="r" t="t"/>
                <a:pathLst>
                  <a:path extrusionOk="0" h="3154" w="2170">
                    <a:moveTo>
                      <a:pt x="610" y="1"/>
                    </a:moveTo>
                    <a:cubicBezTo>
                      <a:pt x="268" y="1"/>
                      <a:pt x="0" y="212"/>
                      <a:pt x="0" y="212"/>
                    </a:cubicBezTo>
                    <a:cubicBezTo>
                      <a:pt x="87" y="188"/>
                      <a:pt x="170" y="177"/>
                      <a:pt x="250" y="177"/>
                    </a:cubicBezTo>
                    <a:cubicBezTo>
                      <a:pt x="1563" y="177"/>
                      <a:pt x="2004" y="3135"/>
                      <a:pt x="2004" y="3135"/>
                    </a:cubicBezTo>
                    <a:lnTo>
                      <a:pt x="2170" y="3153"/>
                    </a:lnTo>
                    <a:cubicBezTo>
                      <a:pt x="2170" y="3153"/>
                      <a:pt x="2078" y="1701"/>
                      <a:pt x="1471" y="616"/>
                    </a:cubicBezTo>
                    <a:cubicBezTo>
                      <a:pt x="1202" y="135"/>
                      <a:pt x="882" y="1"/>
                      <a:pt x="6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33"/>
              <p:cNvSpPr/>
              <p:nvPr/>
            </p:nvSpPr>
            <p:spPr>
              <a:xfrm>
                <a:off x="6742487" y="-1394756"/>
                <a:ext cx="93846" cy="219013"/>
              </a:xfrm>
              <a:custGeom>
                <a:rect b="b" l="l" r="r" t="t"/>
                <a:pathLst>
                  <a:path extrusionOk="0" h="3622" w="1552">
                    <a:moveTo>
                      <a:pt x="212" y="1"/>
                    </a:moveTo>
                    <a:cubicBezTo>
                      <a:pt x="106" y="1"/>
                      <a:pt x="0" y="108"/>
                      <a:pt x="81" y="216"/>
                    </a:cubicBezTo>
                    <a:cubicBezTo>
                      <a:pt x="485" y="694"/>
                      <a:pt x="779" y="1135"/>
                      <a:pt x="908" y="1778"/>
                    </a:cubicBezTo>
                    <a:cubicBezTo>
                      <a:pt x="1018" y="2275"/>
                      <a:pt x="1257" y="2937"/>
                      <a:pt x="1129" y="3470"/>
                    </a:cubicBezTo>
                    <a:cubicBezTo>
                      <a:pt x="1108" y="3563"/>
                      <a:pt x="1187" y="3621"/>
                      <a:pt x="1266" y="3621"/>
                    </a:cubicBezTo>
                    <a:cubicBezTo>
                      <a:pt x="1327" y="3621"/>
                      <a:pt x="1388" y="3587"/>
                      <a:pt x="1404" y="3506"/>
                    </a:cubicBezTo>
                    <a:cubicBezTo>
                      <a:pt x="1552" y="2955"/>
                      <a:pt x="1294" y="2256"/>
                      <a:pt x="1184" y="1705"/>
                    </a:cubicBezTo>
                    <a:cubicBezTo>
                      <a:pt x="1037" y="1043"/>
                      <a:pt x="743" y="583"/>
                      <a:pt x="320" y="50"/>
                    </a:cubicBezTo>
                    <a:cubicBezTo>
                      <a:pt x="290" y="16"/>
                      <a:pt x="251" y="1"/>
                      <a:pt x="2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33"/>
              <p:cNvSpPr/>
              <p:nvPr/>
            </p:nvSpPr>
            <p:spPr>
              <a:xfrm>
                <a:off x="6835184" y="-1456070"/>
                <a:ext cx="312617" cy="190654"/>
              </a:xfrm>
              <a:custGeom>
                <a:rect b="b" l="l" r="r" t="t"/>
                <a:pathLst>
                  <a:path extrusionOk="0" h="3153" w="5170">
                    <a:moveTo>
                      <a:pt x="3413" y="1"/>
                    </a:moveTo>
                    <a:cubicBezTo>
                      <a:pt x="2842" y="1"/>
                      <a:pt x="2220" y="250"/>
                      <a:pt x="1765" y="549"/>
                    </a:cubicBezTo>
                    <a:cubicBezTo>
                      <a:pt x="1250" y="917"/>
                      <a:pt x="736" y="1358"/>
                      <a:pt x="405" y="1910"/>
                    </a:cubicBezTo>
                    <a:cubicBezTo>
                      <a:pt x="258" y="2186"/>
                      <a:pt x="0" y="2682"/>
                      <a:pt x="184" y="2995"/>
                    </a:cubicBezTo>
                    <a:cubicBezTo>
                      <a:pt x="246" y="3111"/>
                      <a:pt x="312" y="3152"/>
                      <a:pt x="379" y="3152"/>
                    </a:cubicBezTo>
                    <a:cubicBezTo>
                      <a:pt x="471" y="3152"/>
                      <a:pt x="567" y="3077"/>
                      <a:pt x="662" y="3013"/>
                    </a:cubicBezTo>
                    <a:cubicBezTo>
                      <a:pt x="699" y="2958"/>
                      <a:pt x="736" y="2903"/>
                      <a:pt x="754" y="2848"/>
                    </a:cubicBezTo>
                    <a:cubicBezTo>
                      <a:pt x="938" y="2664"/>
                      <a:pt x="1140" y="2553"/>
                      <a:pt x="1361" y="2517"/>
                    </a:cubicBezTo>
                    <a:cubicBezTo>
                      <a:pt x="1489" y="2482"/>
                      <a:pt x="1624" y="2469"/>
                      <a:pt x="1763" y="2469"/>
                    </a:cubicBezTo>
                    <a:cubicBezTo>
                      <a:pt x="1843" y="2469"/>
                      <a:pt x="1923" y="2473"/>
                      <a:pt x="2004" y="2480"/>
                    </a:cubicBezTo>
                    <a:cubicBezTo>
                      <a:pt x="2372" y="2498"/>
                      <a:pt x="2721" y="2627"/>
                      <a:pt x="3089" y="2664"/>
                    </a:cubicBezTo>
                    <a:cubicBezTo>
                      <a:pt x="3155" y="2672"/>
                      <a:pt x="3221" y="2676"/>
                      <a:pt x="3286" y="2676"/>
                    </a:cubicBezTo>
                    <a:cubicBezTo>
                      <a:pt x="4279" y="2676"/>
                      <a:pt x="5170" y="1786"/>
                      <a:pt x="4670" y="752"/>
                    </a:cubicBezTo>
                    <a:cubicBezTo>
                      <a:pt x="4400" y="203"/>
                      <a:pt x="3927" y="1"/>
                      <a:pt x="3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33"/>
              <p:cNvSpPr/>
              <p:nvPr/>
            </p:nvSpPr>
            <p:spPr>
              <a:xfrm>
                <a:off x="6846310" y="-1370630"/>
                <a:ext cx="284318" cy="110111"/>
              </a:xfrm>
              <a:custGeom>
                <a:rect b="b" l="l" r="r" t="t"/>
                <a:pathLst>
                  <a:path extrusionOk="0" h="1821" w="4702">
                    <a:moveTo>
                      <a:pt x="4633" y="1"/>
                    </a:moveTo>
                    <a:lnTo>
                      <a:pt x="4633" y="1"/>
                    </a:lnTo>
                    <a:cubicBezTo>
                      <a:pt x="4209" y="887"/>
                      <a:pt x="3702" y="1067"/>
                      <a:pt x="3128" y="1067"/>
                    </a:cubicBezTo>
                    <a:cubicBezTo>
                      <a:pt x="2735" y="1067"/>
                      <a:pt x="2310" y="983"/>
                      <a:pt x="1858" y="983"/>
                    </a:cubicBezTo>
                    <a:cubicBezTo>
                      <a:pt x="1684" y="983"/>
                      <a:pt x="1506" y="995"/>
                      <a:pt x="1324" y="1030"/>
                    </a:cubicBezTo>
                    <a:cubicBezTo>
                      <a:pt x="0" y="1287"/>
                      <a:pt x="331" y="1821"/>
                      <a:pt x="331" y="1821"/>
                    </a:cubicBezTo>
                    <a:cubicBezTo>
                      <a:pt x="623" y="1339"/>
                      <a:pt x="1176" y="1216"/>
                      <a:pt x="1980" y="1216"/>
                    </a:cubicBezTo>
                    <a:cubicBezTo>
                      <a:pt x="2342" y="1216"/>
                      <a:pt x="2755" y="1241"/>
                      <a:pt x="3217" y="1269"/>
                    </a:cubicBezTo>
                    <a:cubicBezTo>
                      <a:pt x="3266" y="1272"/>
                      <a:pt x="3313" y="1274"/>
                      <a:pt x="3358" y="1274"/>
                    </a:cubicBezTo>
                    <a:cubicBezTo>
                      <a:pt x="4702" y="1274"/>
                      <a:pt x="4633" y="1"/>
                      <a:pt x="46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33"/>
              <p:cNvSpPr/>
              <p:nvPr/>
            </p:nvSpPr>
            <p:spPr>
              <a:xfrm>
                <a:off x="6851812" y="-1379700"/>
                <a:ext cx="181282" cy="103339"/>
              </a:xfrm>
              <a:custGeom>
                <a:rect b="b" l="l" r="r" t="t"/>
                <a:pathLst>
                  <a:path extrusionOk="0" h="1709" w="2998">
                    <a:moveTo>
                      <a:pt x="2582" y="0"/>
                    </a:moveTo>
                    <a:cubicBezTo>
                      <a:pt x="1994" y="0"/>
                      <a:pt x="1485" y="79"/>
                      <a:pt x="975" y="408"/>
                    </a:cubicBezTo>
                    <a:cubicBezTo>
                      <a:pt x="552" y="684"/>
                      <a:pt x="38" y="1015"/>
                      <a:pt x="1" y="1548"/>
                    </a:cubicBezTo>
                    <a:cubicBezTo>
                      <a:pt x="1" y="1652"/>
                      <a:pt x="89" y="1709"/>
                      <a:pt x="166" y="1709"/>
                    </a:cubicBezTo>
                    <a:cubicBezTo>
                      <a:pt x="225" y="1709"/>
                      <a:pt x="277" y="1675"/>
                      <a:pt x="277" y="1603"/>
                    </a:cubicBezTo>
                    <a:cubicBezTo>
                      <a:pt x="295" y="1143"/>
                      <a:pt x="902" y="757"/>
                      <a:pt x="1288" y="537"/>
                    </a:cubicBezTo>
                    <a:cubicBezTo>
                      <a:pt x="1668" y="317"/>
                      <a:pt x="2071" y="272"/>
                      <a:pt x="2488" y="272"/>
                    </a:cubicBezTo>
                    <a:cubicBezTo>
                      <a:pt x="2596" y="272"/>
                      <a:pt x="2704" y="275"/>
                      <a:pt x="2814" y="279"/>
                    </a:cubicBezTo>
                    <a:cubicBezTo>
                      <a:pt x="2998" y="279"/>
                      <a:pt x="2961" y="3"/>
                      <a:pt x="2795" y="3"/>
                    </a:cubicBezTo>
                    <a:cubicBezTo>
                      <a:pt x="2723" y="1"/>
                      <a:pt x="2652" y="0"/>
                      <a:pt x="2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33"/>
              <p:cNvSpPr/>
              <p:nvPr/>
            </p:nvSpPr>
            <p:spPr>
              <a:xfrm>
                <a:off x="6895288" y="-1934368"/>
                <a:ext cx="184486" cy="238000"/>
              </a:xfrm>
              <a:custGeom>
                <a:rect b="b" l="l" r="r" t="t"/>
                <a:pathLst>
                  <a:path extrusionOk="0" h="3936" w="3051">
                    <a:moveTo>
                      <a:pt x="1568" y="0"/>
                    </a:moveTo>
                    <a:cubicBezTo>
                      <a:pt x="1094" y="0"/>
                      <a:pt x="818" y="371"/>
                      <a:pt x="642" y="775"/>
                    </a:cubicBezTo>
                    <a:cubicBezTo>
                      <a:pt x="367" y="1455"/>
                      <a:pt x="146" y="2227"/>
                      <a:pt x="54" y="2963"/>
                    </a:cubicBezTo>
                    <a:cubicBezTo>
                      <a:pt x="9" y="3264"/>
                      <a:pt x="1" y="3936"/>
                      <a:pt x="343" y="3936"/>
                    </a:cubicBezTo>
                    <a:cubicBezTo>
                      <a:pt x="419" y="3936"/>
                      <a:pt x="511" y="3903"/>
                      <a:pt x="624" y="3827"/>
                    </a:cubicBezTo>
                    <a:cubicBezTo>
                      <a:pt x="753" y="3735"/>
                      <a:pt x="845" y="3588"/>
                      <a:pt x="973" y="3477"/>
                    </a:cubicBezTo>
                    <a:cubicBezTo>
                      <a:pt x="1139" y="3312"/>
                      <a:pt x="1341" y="3202"/>
                      <a:pt x="1562" y="3073"/>
                    </a:cubicBezTo>
                    <a:cubicBezTo>
                      <a:pt x="1874" y="2889"/>
                      <a:pt x="2168" y="2724"/>
                      <a:pt x="2426" y="2448"/>
                    </a:cubicBezTo>
                    <a:cubicBezTo>
                      <a:pt x="2812" y="2062"/>
                      <a:pt x="3051" y="1473"/>
                      <a:pt x="2867" y="922"/>
                    </a:cubicBezTo>
                    <a:cubicBezTo>
                      <a:pt x="2720" y="425"/>
                      <a:pt x="2150" y="39"/>
                      <a:pt x="1635" y="3"/>
                    </a:cubicBezTo>
                    <a:cubicBezTo>
                      <a:pt x="1612" y="1"/>
                      <a:pt x="1590" y="0"/>
                      <a:pt x="1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33"/>
              <p:cNvSpPr/>
              <p:nvPr/>
            </p:nvSpPr>
            <p:spPr>
              <a:xfrm>
                <a:off x="6893414" y="-1864649"/>
                <a:ext cx="118637" cy="164411"/>
              </a:xfrm>
              <a:custGeom>
                <a:rect b="b" l="l" r="r" t="t"/>
                <a:pathLst>
                  <a:path extrusionOk="0" h="2719" w="1962">
                    <a:moveTo>
                      <a:pt x="1750" y="1"/>
                    </a:moveTo>
                    <a:cubicBezTo>
                      <a:pt x="1715" y="1"/>
                      <a:pt x="1679" y="14"/>
                      <a:pt x="1648" y="45"/>
                    </a:cubicBezTo>
                    <a:cubicBezTo>
                      <a:pt x="894" y="725"/>
                      <a:pt x="471" y="1607"/>
                      <a:pt x="48" y="2527"/>
                    </a:cubicBezTo>
                    <a:cubicBezTo>
                      <a:pt x="0" y="2634"/>
                      <a:pt x="93" y="2719"/>
                      <a:pt x="184" y="2719"/>
                    </a:cubicBezTo>
                    <a:cubicBezTo>
                      <a:pt x="232" y="2719"/>
                      <a:pt x="280" y="2695"/>
                      <a:pt x="306" y="2637"/>
                    </a:cubicBezTo>
                    <a:cubicBezTo>
                      <a:pt x="710" y="1754"/>
                      <a:pt x="1133" y="890"/>
                      <a:pt x="1850" y="228"/>
                    </a:cubicBezTo>
                    <a:cubicBezTo>
                      <a:pt x="1962" y="131"/>
                      <a:pt x="1861" y="1"/>
                      <a:pt x="17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33"/>
              <p:cNvSpPr/>
              <p:nvPr/>
            </p:nvSpPr>
            <p:spPr>
              <a:xfrm>
                <a:off x="6669503" y="-1958072"/>
                <a:ext cx="256745" cy="179588"/>
              </a:xfrm>
              <a:custGeom>
                <a:rect b="b" l="l" r="r" t="t"/>
                <a:pathLst>
                  <a:path extrusionOk="0" h="2970" w="4246">
                    <a:moveTo>
                      <a:pt x="1181" y="1"/>
                    </a:moveTo>
                    <a:cubicBezTo>
                      <a:pt x="1033" y="1"/>
                      <a:pt x="884" y="41"/>
                      <a:pt x="736" y="137"/>
                    </a:cubicBezTo>
                    <a:cubicBezTo>
                      <a:pt x="295" y="431"/>
                      <a:pt x="1" y="1038"/>
                      <a:pt x="111" y="1553"/>
                    </a:cubicBezTo>
                    <a:cubicBezTo>
                      <a:pt x="240" y="2123"/>
                      <a:pt x="736" y="2509"/>
                      <a:pt x="1269" y="2656"/>
                    </a:cubicBezTo>
                    <a:cubicBezTo>
                      <a:pt x="1619" y="2766"/>
                      <a:pt x="1968" y="2766"/>
                      <a:pt x="2336" y="2766"/>
                    </a:cubicBezTo>
                    <a:cubicBezTo>
                      <a:pt x="2575" y="2766"/>
                      <a:pt x="2795" y="2766"/>
                      <a:pt x="3034" y="2821"/>
                    </a:cubicBezTo>
                    <a:cubicBezTo>
                      <a:pt x="3200" y="2858"/>
                      <a:pt x="3365" y="2950"/>
                      <a:pt x="3512" y="2968"/>
                    </a:cubicBezTo>
                    <a:cubicBezTo>
                      <a:pt x="3529" y="2969"/>
                      <a:pt x="3546" y="2970"/>
                      <a:pt x="3562" y="2970"/>
                    </a:cubicBezTo>
                    <a:cubicBezTo>
                      <a:pt x="4245" y="2970"/>
                      <a:pt x="3801" y="2208"/>
                      <a:pt x="3586" y="1921"/>
                    </a:cubicBezTo>
                    <a:cubicBezTo>
                      <a:pt x="3126" y="1332"/>
                      <a:pt x="2556" y="762"/>
                      <a:pt x="1968" y="321"/>
                    </a:cubicBezTo>
                    <a:cubicBezTo>
                      <a:pt x="1729" y="141"/>
                      <a:pt x="1458" y="1"/>
                      <a:pt x="1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33"/>
              <p:cNvSpPr/>
              <p:nvPr/>
            </p:nvSpPr>
            <p:spPr>
              <a:xfrm>
                <a:off x="6734747" y="-1887748"/>
                <a:ext cx="181282" cy="97655"/>
              </a:xfrm>
              <a:custGeom>
                <a:rect b="b" l="l" r="r" t="t"/>
                <a:pathLst>
                  <a:path extrusionOk="0" h="1615" w="2998">
                    <a:moveTo>
                      <a:pt x="214" y="0"/>
                    </a:moveTo>
                    <a:cubicBezTo>
                      <a:pt x="69" y="0"/>
                      <a:pt x="0" y="227"/>
                      <a:pt x="172" y="261"/>
                    </a:cubicBezTo>
                    <a:cubicBezTo>
                      <a:pt x="1128" y="482"/>
                      <a:pt x="1937" y="1015"/>
                      <a:pt x="2727" y="1585"/>
                    </a:cubicBezTo>
                    <a:cubicBezTo>
                      <a:pt x="2756" y="1606"/>
                      <a:pt x="2784" y="1615"/>
                      <a:pt x="2810" y="1615"/>
                    </a:cubicBezTo>
                    <a:cubicBezTo>
                      <a:pt x="2921" y="1615"/>
                      <a:pt x="2997" y="1453"/>
                      <a:pt x="2893" y="1364"/>
                    </a:cubicBezTo>
                    <a:cubicBezTo>
                      <a:pt x="2066" y="776"/>
                      <a:pt x="1238" y="224"/>
                      <a:pt x="246" y="4"/>
                    </a:cubicBezTo>
                    <a:cubicBezTo>
                      <a:pt x="235" y="1"/>
                      <a:pt x="224" y="0"/>
                      <a:pt x="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33"/>
              <p:cNvSpPr/>
              <p:nvPr/>
            </p:nvSpPr>
            <p:spPr>
              <a:xfrm>
                <a:off x="6639511" y="-2202663"/>
                <a:ext cx="414686" cy="284621"/>
              </a:xfrm>
              <a:custGeom>
                <a:rect b="b" l="l" r="r" t="t"/>
                <a:pathLst>
                  <a:path extrusionOk="0" h="4707" w="6858">
                    <a:moveTo>
                      <a:pt x="1341" y="1"/>
                    </a:moveTo>
                    <a:cubicBezTo>
                      <a:pt x="887" y="1"/>
                      <a:pt x="481" y="229"/>
                      <a:pt x="295" y="708"/>
                    </a:cubicBezTo>
                    <a:cubicBezTo>
                      <a:pt x="0" y="1498"/>
                      <a:pt x="515" y="2252"/>
                      <a:pt x="1140" y="2693"/>
                    </a:cubicBezTo>
                    <a:cubicBezTo>
                      <a:pt x="2115" y="3373"/>
                      <a:pt x="3494" y="3520"/>
                      <a:pt x="4100" y="4660"/>
                    </a:cubicBezTo>
                    <a:cubicBezTo>
                      <a:pt x="4119" y="4688"/>
                      <a:pt x="4151" y="4706"/>
                      <a:pt x="4178" y="4706"/>
                    </a:cubicBezTo>
                    <a:cubicBezTo>
                      <a:pt x="4206" y="4706"/>
                      <a:pt x="4229" y="4688"/>
                      <a:pt x="4229" y="4642"/>
                    </a:cubicBezTo>
                    <a:cubicBezTo>
                      <a:pt x="4247" y="4568"/>
                      <a:pt x="4247" y="4476"/>
                      <a:pt x="4247" y="4403"/>
                    </a:cubicBezTo>
                    <a:cubicBezTo>
                      <a:pt x="4266" y="4412"/>
                      <a:pt x="4284" y="4417"/>
                      <a:pt x="4305" y="4417"/>
                    </a:cubicBezTo>
                    <a:cubicBezTo>
                      <a:pt x="4325" y="4417"/>
                      <a:pt x="4348" y="4412"/>
                      <a:pt x="4376" y="4403"/>
                    </a:cubicBezTo>
                    <a:cubicBezTo>
                      <a:pt x="4486" y="4384"/>
                      <a:pt x="4450" y="4329"/>
                      <a:pt x="4523" y="4293"/>
                    </a:cubicBezTo>
                    <a:cubicBezTo>
                      <a:pt x="4578" y="4164"/>
                      <a:pt x="4670" y="4035"/>
                      <a:pt x="4762" y="3925"/>
                    </a:cubicBezTo>
                    <a:lnTo>
                      <a:pt x="5056" y="3778"/>
                    </a:lnTo>
                    <a:cubicBezTo>
                      <a:pt x="5203" y="3723"/>
                      <a:pt x="5369" y="3686"/>
                      <a:pt x="5516" y="3612"/>
                    </a:cubicBezTo>
                    <a:cubicBezTo>
                      <a:pt x="5939" y="3392"/>
                      <a:pt x="6270" y="3061"/>
                      <a:pt x="6490" y="2656"/>
                    </a:cubicBezTo>
                    <a:cubicBezTo>
                      <a:pt x="6858" y="1939"/>
                      <a:pt x="6803" y="836"/>
                      <a:pt x="5792" y="744"/>
                    </a:cubicBezTo>
                    <a:cubicBezTo>
                      <a:pt x="5761" y="741"/>
                      <a:pt x="5730" y="740"/>
                      <a:pt x="5699" y="740"/>
                    </a:cubicBezTo>
                    <a:cubicBezTo>
                      <a:pt x="4848" y="740"/>
                      <a:pt x="4020" y="1929"/>
                      <a:pt x="3824" y="2656"/>
                    </a:cubicBezTo>
                    <a:cubicBezTo>
                      <a:pt x="3824" y="2693"/>
                      <a:pt x="3806" y="2748"/>
                      <a:pt x="3806" y="2822"/>
                    </a:cubicBezTo>
                    <a:cubicBezTo>
                      <a:pt x="3696" y="2583"/>
                      <a:pt x="3604" y="2325"/>
                      <a:pt x="3512" y="2086"/>
                    </a:cubicBezTo>
                    <a:cubicBezTo>
                      <a:pt x="3163" y="1296"/>
                      <a:pt x="2721" y="413"/>
                      <a:pt x="1876" y="101"/>
                    </a:cubicBezTo>
                    <a:cubicBezTo>
                      <a:pt x="1697" y="35"/>
                      <a:pt x="1516" y="1"/>
                      <a:pt x="1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33"/>
              <p:cNvSpPr/>
              <p:nvPr/>
            </p:nvSpPr>
            <p:spPr>
              <a:xfrm>
                <a:off x="6687341" y="-2204960"/>
                <a:ext cx="185696" cy="200752"/>
              </a:xfrm>
              <a:custGeom>
                <a:rect b="b" l="l" r="r" t="t"/>
                <a:pathLst>
                  <a:path extrusionOk="0" h="3320" w="3071">
                    <a:moveTo>
                      <a:pt x="701" y="0"/>
                    </a:moveTo>
                    <a:cubicBezTo>
                      <a:pt x="484" y="0"/>
                      <a:pt x="250" y="54"/>
                      <a:pt x="0" y="176"/>
                    </a:cubicBezTo>
                    <a:cubicBezTo>
                      <a:pt x="0" y="176"/>
                      <a:pt x="12" y="175"/>
                      <a:pt x="34" y="175"/>
                    </a:cubicBezTo>
                    <a:cubicBezTo>
                      <a:pt x="284" y="175"/>
                      <a:pt x="1855" y="299"/>
                      <a:pt x="3070" y="3319"/>
                    </a:cubicBezTo>
                    <a:lnTo>
                      <a:pt x="3015" y="2860"/>
                    </a:lnTo>
                    <a:cubicBezTo>
                      <a:pt x="3015" y="2860"/>
                      <a:pt x="2290" y="0"/>
                      <a:pt x="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33"/>
              <p:cNvSpPr/>
              <p:nvPr/>
            </p:nvSpPr>
            <p:spPr>
              <a:xfrm>
                <a:off x="6898554" y="-2135544"/>
                <a:ext cx="183398" cy="206920"/>
              </a:xfrm>
              <a:custGeom>
                <a:rect b="b" l="l" r="r" t="t"/>
                <a:pathLst>
                  <a:path extrusionOk="0" h="3422" w="3033">
                    <a:moveTo>
                      <a:pt x="2189" y="0"/>
                    </a:moveTo>
                    <a:lnTo>
                      <a:pt x="2189" y="0"/>
                    </a:lnTo>
                    <a:cubicBezTo>
                      <a:pt x="2188" y="0"/>
                      <a:pt x="2188" y="1"/>
                      <a:pt x="2188" y="2"/>
                    </a:cubicBezTo>
                    <a:cubicBezTo>
                      <a:pt x="2445" y="1730"/>
                      <a:pt x="1581" y="1969"/>
                      <a:pt x="791" y="2429"/>
                    </a:cubicBezTo>
                    <a:cubicBezTo>
                      <a:pt x="0" y="2888"/>
                      <a:pt x="37" y="3422"/>
                      <a:pt x="37" y="3422"/>
                    </a:cubicBezTo>
                    <a:cubicBezTo>
                      <a:pt x="276" y="2833"/>
                      <a:pt x="1122" y="2705"/>
                      <a:pt x="2096" y="1988"/>
                    </a:cubicBezTo>
                    <a:cubicBezTo>
                      <a:pt x="3033" y="1303"/>
                      <a:pt x="2222" y="0"/>
                      <a:pt x="21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33"/>
              <p:cNvSpPr/>
              <p:nvPr/>
            </p:nvSpPr>
            <p:spPr>
              <a:xfrm>
                <a:off x="6752222" y="-2116859"/>
                <a:ext cx="217139" cy="200752"/>
              </a:xfrm>
              <a:custGeom>
                <a:rect b="b" l="l" r="r" t="t"/>
                <a:pathLst>
                  <a:path extrusionOk="0" h="3320" w="3591">
                    <a:moveTo>
                      <a:pt x="226" y="1"/>
                    </a:moveTo>
                    <a:cubicBezTo>
                      <a:pt x="104" y="1"/>
                      <a:pt x="1" y="154"/>
                      <a:pt x="122" y="245"/>
                    </a:cubicBezTo>
                    <a:cubicBezTo>
                      <a:pt x="1170" y="943"/>
                      <a:pt x="1924" y="1973"/>
                      <a:pt x="2218" y="3204"/>
                    </a:cubicBezTo>
                    <a:cubicBezTo>
                      <a:pt x="2235" y="3283"/>
                      <a:pt x="2306" y="3320"/>
                      <a:pt x="2372" y="3320"/>
                    </a:cubicBezTo>
                    <a:cubicBezTo>
                      <a:pt x="2445" y="3320"/>
                      <a:pt x="2513" y="3273"/>
                      <a:pt x="2494" y="3186"/>
                    </a:cubicBezTo>
                    <a:cubicBezTo>
                      <a:pt x="2475" y="3149"/>
                      <a:pt x="2475" y="3131"/>
                      <a:pt x="2457" y="3113"/>
                    </a:cubicBezTo>
                    <a:cubicBezTo>
                      <a:pt x="2512" y="3076"/>
                      <a:pt x="2567" y="3021"/>
                      <a:pt x="2530" y="2947"/>
                    </a:cubicBezTo>
                    <a:cubicBezTo>
                      <a:pt x="2365" y="2469"/>
                      <a:pt x="2218" y="1954"/>
                      <a:pt x="2512" y="1513"/>
                    </a:cubicBezTo>
                    <a:cubicBezTo>
                      <a:pt x="2733" y="1182"/>
                      <a:pt x="3119" y="962"/>
                      <a:pt x="3468" y="759"/>
                    </a:cubicBezTo>
                    <a:cubicBezTo>
                      <a:pt x="3591" y="683"/>
                      <a:pt x="3496" y="517"/>
                      <a:pt x="3376" y="517"/>
                    </a:cubicBezTo>
                    <a:cubicBezTo>
                      <a:pt x="3352" y="517"/>
                      <a:pt x="3327" y="523"/>
                      <a:pt x="3303" y="539"/>
                    </a:cubicBezTo>
                    <a:cubicBezTo>
                      <a:pt x="2861" y="796"/>
                      <a:pt x="2402" y="1072"/>
                      <a:pt x="2181" y="1550"/>
                    </a:cubicBezTo>
                    <a:cubicBezTo>
                      <a:pt x="2108" y="1715"/>
                      <a:pt x="2071" y="1862"/>
                      <a:pt x="2071" y="2028"/>
                    </a:cubicBezTo>
                    <a:cubicBezTo>
                      <a:pt x="1666" y="1237"/>
                      <a:pt x="1078" y="539"/>
                      <a:pt x="306" y="24"/>
                    </a:cubicBezTo>
                    <a:cubicBezTo>
                      <a:pt x="280" y="8"/>
                      <a:pt x="253" y="1"/>
                      <a:pt x="2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33"/>
              <p:cNvSpPr/>
              <p:nvPr/>
            </p:nvSpPr>
            <p:spPr>
              <a:xfrm>
                <a:off x="6600630" y="-1291176"/>
                <a:ext cx="374657" cy="342186"/>
              </a:xfrm>
              <a:custGeom>
                <a:rect b="b" l="l" r="r" t="t"/>
                <a:pathLst>
                  <a:path extrusionOk="0" h="5659" w="6196">
                    <a:moveTo>
                      <a:pt x="1340" y="1"/>
                    </a:moveTo>
                    <a:cubicBezTo>
                      <a:pt x="1110" y="1"/>
                      <a:pt x="876" y="78"/>
                      <a:pt x="662" y="249"/>
                    </a:cubicBezTo>
                    <a:cubicBezTo>
                      <a:pt x="0" y="782"/>
                      <a:pt x="55" y="1683"/>
                      <a:pt x="368" y="2382"/>
                    </a:cubicBezTo>
                    <a:cubicBezTo>
                      <a:pt x="846" y="3466"/>
                      <a:pt x="1967" y="4294"/>
                      <a:pt x="1912" y="5581"/>
                    </a:cubicBezTo>
                    <a:cubicBezTo>
                      <a:pt x="1912" y="5620"/>
                      <a:pt x="1958" y="5659"/>
                      <a:pt x="1998" y="5659"/>
                    </a:cubicBezTo>
                    <a:cubicBezTo>
                      <a:pt x="2014" y="5659"/>
                      <a:pt x="2030" y="5652"/>
                      <a:pt x="2041" y="5636"/>
                    </a:cubicBezTo>
                    <a:cubicBezTo>
                      <a:pt x="2096" y="5562"/>
                      <a:pt x="2133" y="5489"/>
                      <a:pt x="2169" y="5434"/>
                    </a:cubicBezTo>
                    <a:cubicBezTo>
                      <a:pt x="2206" y="5452"/>
                      <a:pt x="2243" y="5470"/>
                      <a:pt x="2280" y="5489"/>
                    </a:cubicBezTo>
                    <a:cubicBezTo>
                      <a:pt x="2307" y="5498"/>
                      <a:pt x="2327" y="5501"/>
                      <a:pt x="2342" y="5501"/>
                    </a:cubicBezTo>
                    <a:cubicBezTo>
                      <a:pt x="2388" y="5501"/>
                      <a:pt x="2395" y="5470"/>
                      <a:pt x="2464" y="5470"/>
                    </a:cubicBezTo>
                    <a:cubicBezTo>
                      <a:pt x="2592" y="5378"/>
                      <a:pt x="2721" y="5323"/>
                      <a:pt x="2850" y="5287"/>
                    </a:cubicBezTo>
                    <a:cubicBezTo>
                      <a:pt x="2960" y="5287"/>
                      <a:pt x="3070" y="5287"/>
                      <a:pt x="3181" y="5305"/>
                    </a:cubicBezTo>
                    <a:cubicBezTo>
                      <a:pt x="3346" y="5323"/>
                      <a:pt x="3511" y="5378"/>
                      <a:pt x="3677" y="5378"/>
                    </a:cubicBezTo>
                    <a:cubicBezTo>
                      <a:pt x="3729" y="5383"/>
                      <a:pt x="3781" y="5385"/>
                      <a:pt x="3833" y="5385"/>
                    </a:cubicBezTo>
                    <a:cubicBezTo>
                      <a:pt x="4240" y="5385"/>
                      <a:pt x="4642" y="5259"/>
                      <a:pt x="5001" y="5048"/>
                    </a:cubicBezTo>
                    <a:cubicBezTo>
                      <a:pt x="5681" y="4625"/>
                      <a:pt x="6196" y="3650"/>
                      <a:pt x="5387" y="3062"/>
                    </a:cubicBezTo>
                    <a:cubicBezTo>
                      <a:pt x="5189" y="2919"/>
                      <a:pt x="4944" y="2859"/>
                      <a:pt x="4680" y="2859"/>
                    </a:cubicBezTo>
                    <a:cubicBezTo>
                      <a:pt x="3962" y="2859"/>
                      <a:pt x="3106" y="3302"/>
                      <a:pt x="2703" y="3705"/>
                    </a:cubicBezTo>
                    <a:cubicBezTo>
                      <a:pt x="2666" y="3742"/>
                      <a:pt x="2629" y="3779"/>
                      <a:pt x="2592" y="3853"/>
                    </a:cubicBezTo>
                    <a:cubicBezTo>
                      <a:pt x="2629" y="3577"/>
                      <a:pt x="2684" y="3319"/>
                      <a:pt x="2721" y="3062"/>
                    </a:cubicBezTo>
                    <a:cubicBezTo>
                      <a:pt x="2831" y="2198"/>
                      <a:pt x="2905" y="1224"/>
                      <a:pt x="2316" y="507"/>
                    </a:cubicBezTo>
                    <a:cubicBezTo>
                      <a:pt x="2058" y="192"/>
                      <a:pt x="1703" y="1"/>
                      <a:pt x="13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33"/>
              <p:cNvSpPr/>
              <p:nvPr/>
            </p:nvSpPr>
            <p:spPr>
              <a:xfrm>
                <a:off x="6682866" y="-1290571"/>
                <a:ext cx="140103" cy="257954"/>
              </a:xfrm>
              <a:custGeom>
                <a:rect b="b" l="l" r="r" t="t"/>
                <a:pathLst>
                  <a:path extrusionOk="0" h="4266" w="2317">
                    <a:moveTo>
                      <a:pt x="0" y="0"/>
                    </a:moveTo>
                    <a:cubicBezTo>
                      <a:pt x="1" y="0"/>
                      <a:pt x="1582" y="754"/>
                      <a:pt x="1048" y="4265"/>
                    </a:cubicBezTo>
                    <a:lnTo>
                      <a:pt x="1232" y="3843"/>
                    </a:lnTo>
                    <a:cubicBezTo>
                      <a:pt x="1232" y="3843"/>
                      <a:pt x="2317" y="1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33"/>
              <p:cNvSpPr/>
              <p:nvPr/>
            </p:nvSpPr>
            <p:spPr>
              <a:xfrm>
                <a:off x="6732873" y="-1066115"/>
                <a:ext cx="220102" cy="112409"/>
              </a:xfrm>
              <a:custGeom>
                <a:rect b="b" l="l" r="r" t="t"/>
                <a:pathLst>
                  <a:path extrusionOk="0" h="1859" w="3640">
                    <a:moveTo>
                      <a:pt x="3587" y="0"/>
                    </a:moveTo>
                    <a:cubicBezTo>
                      <a:pt x="3586" y="0"/>
                      <a:pt x="3586" y="1"/>
                      <a:pt x="3586" y="2"/>
                    </a:cubicBezTo>
                    <a:cubicBezTo>
                      <a:pt x="3075" y="1251"/>
                      <a:pt x="2443" y="1393"/>
                      <a:pt x="1759" y="1393"/>
                    </a:cubicBezTo>
                    <a:cubicBezTo>
                      <a:pt x="1557" y="1393"/>
                      <a:pt x="1350" y="1381"/>
                      <a:pt x="1141" y="1381"/>
                    </a:cubicBezTo>
                    <a:cubicBezTo>
                      <a:pt x="240" y="1381"/>
                      <a:pt x="1" y="1859"/>
                      <a:pt x="1" y="1859"/>
                    </a:cubicBezTo>
                    <a:cubicBezTo>
                      <a:pt x="206" y="1699"/>
                      <a:pt x="462" y="1659"/>
                      <a:pt x="776" y="1659"/>
                    </a:cubicBezTo>
                    <a:cubicBezTo>
                      <a:pt x="1093" y="1659"/>
                      <a:pt x="1470" y="1700"/>
                      <a:pt x="1915" y="1700"/>
                    </a:cubicBezTo>
                    <a:cubicBezTo>
                      <a:pt x="2093" y="1700"/>
                      <a:pt x="2282" y="1693"/>
                      <a:pt x="2483" y="1675"/>
                    </a:cubicBezTo>
                    <a:cubicBezTo>
                      <a:pt x="3639" y="1548"/>
                      <a:pt x="3606" y="0"/>
                      <a:pt x="3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33"/>
              <p:cNvSpPr/>
              <p:nvPr/>
            </p:nvSpPr>
            <p:spPr>
              <a:xfrm>
                <a:off x="6696713" y="-1185841"/>
                <a:ext cx="170760" cy="241265"/>
              </a:xfrm>
              <a:custGeom>
                <a:rect b="b" l="l" r="r" t="t"/>
                <a:pathLst>
                  <a:path extrusionOk="0" h="3990" w="2824">
                    <a:moveTo>
                      <a:pt x="173" y="1"/>
                    </a:moveTo>
                    <a:cubicBezTo>
                      <a:pt x="86" y="1"/>
                      <a:pt x="1" y="76"/>
                      <a:pt x="47" y="180"/>
                    </a:cubicBezTo>
                    <a:cubicBezTo>
                      <a:pt x="580" y="1320"/>
                      <a:pt x="691" y="2589"/>
                      <a:pt x="323" y="3784"/>
                    </a:cubicBezTo>
                    <a:cubicBezTo>
                      <a:pt x="286" y="3895"/>
                      <a:pt x="390" y="3989"/>
                      <a:pt x="473" y="3989"/>
                    </a:cubicBezTo>
                    <a:cubicBezTo>
                      <a:pt x="514" y="3989"/>
                      <a:pt x="550" y="3967"/>
                      <a:pt x="562" y="3912"/>
                    </a:cubicBezTo>
                    <a:cubicBezTo>
                      <a:pt x="580" y="3875"/>
                      <a:pt x="580" y="3857"/>
                      <a:pt x="599" y="3839"/>
                    </a:cubicBezTo>
                    <a:cubicBezTo>
                      <a:pt x="654" y="3839"/>
                      <a:pt x="727" y="3802"/>
                      <a:pt x="727" y="3728"/>
                    </a:cubicBezTo>
                    <a:cubicBezTo>
                      <a:pt x="838" y="3250"/>
                      <a:pt x="966" y="2717"/>
                      <a:pt x="1444" y="2478"/>
                    </a:cubicBezTo>
                    <a:cubicBezTo>
                      <a:pt x="1812" y="2313"/>
                      <a:pt x="2253" y="2313"/>
                      <a:pt x="2639" y="2313"/>
                    </a:cubicBezTo>
                    <a:cubicBezTo>
                      <a:pt x="2823" y="2313"/>
                      <a:pt x="2787" y="2037"/>
                      <a:pt x="2621" y="2037"/>
                    </a:cubicBezTo>
                    <a:cubicBezTo>
                      <a:pt x="2125" y="2037"/>
                      <a:pt x="1573" y="2055"/>
                      <a:pt x="1150" y="2350"/>
                    </a:cubicBezTo>
                    <a:cubicBezTo>
                      <a:pt x="1003" y="2441"/>
                      <a:pt x="893" y="2570"/>
                      <a:pt x="801" y="2717"/>
                    </a:cubicBezTo>
                    <a:cubicBezTo>
                      <a:pt x="856" y="1816"/>
                      <a:pt x="709" y="916"/>
                      <a:pt x="305" y="88"/>
                    </a:cubicBezTo>
                    <a:cubicBezTo>
                      <a:pt x="277" y="27"/>
                      <a:pt x="225" y="1"/>
                      <a:pt x="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33"/>
              <p:cNvSpPr/>
              <p:nvPr/>
            </p:nvSpPr>
            <p:spPr>
              <a:xfrm>
                <a:off x="6812932" y="-2430504"/>
                <a:ext cx="142340" cy="328520"/>
              </a:xfrm>
              <a:custGeom>
                <a:rect b="b" l="l" r="r" t="t"/>
                <a:pathLst>
                  <a:path extrusionOk="0" h="5433" w="2354">
                    <a:moveTo>
                      <a:pt x="1603" y="0"/>
                    </a:moveTo>
                    <a:cubicBezTo>
                      <a:pt x="1482" y="0"/>
                      <a:pt x="1347" y="37"/>
                      <a:pt x="1195" y="118"/>
                    </a:cubicBezTo>
                    <a:cubicBezTo>
                      <a:pt x="534" y="486"/>
                      <a:pt x="129" y="1295"/>
                      <a:pt x="56" y="2030"/>
                    </a:cubicBezTo>
                    <a:cubicBezTo>
                      <a:pt x="0" y="2564"/>
                      <a:pt x="129" y="3078"/>
                      <a:pt x="258" y="3593"/>
                    </a:cubicBezTo>
                    <a:cubicBezTo>
                      <a:pt x="387" y="4200"/>
                      <a:pt x="497" y="4788"/>
                      <a:pt x="699" y="5376"/>
                    </a:cubicBezTo>
                    <a:cubicBezTo>
                      <a:pt x="709" y="5407"/>
                      <a:pt x="743" y="5432"/>
                      <a:pt x="773" y="5432"/>
                    </a:cubicBezTo>
                    <a:cubicBezTo>
                      <a:pt x="797" y="5432"/>
                      <a:pt x="820" y="5417"/>
                      <a:pt x="828" y="5376"/>
                    </a:cubicBezTo>
                    <a:cubicBezTo>
                      <a:pt x="956" y="4751"/>
                      <a:pt x="1177" y="4237"/>
                      <a:pt x="1600" y="3740"/>
                    </a:cubicBezTo>
                    <a:cubicBezTo>
                      <a:pt x="2188" y="3023"/>
                      <a:pt x="2354" y="1847"/>
                      <a:pt x="2299" y="946"/>
                    </a:cubicBezTo>
                    <a:cubicBezTo>
                      <a:pt x="2256" y="445"/>
                      <a:pt x="2024" y="0"/>
                      <a:pt x="16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33"/>
              <p:cNvSpPr/>
              <p:nvPr/>
            </p:nvSpPr>
            <p:spPr>
              <a:xfrm>
                <a:off x="6840747" y="-2335268"/>
                <a:ext cx="50974" cy="224637"/>
              </a:xfrm>
              <a:custGeom>
                <a:rect b="b" l="l" r="r" t="t"/>
                <a:pathLst>
                  <a:path extrusionOk="0" h="3715" w="843">
                    <a:moveTo>
                      <a:pt x="656" y="0"/>
                    </a:moveTo>
                    <a:cubicBezTo>
                      <a:pt x="617" y="0"/>
                      <a:pt x="579" y="20"/>
                      <a:pt x="552" y="69"/>
                    </a:cubicBezTo>
                    <a:cubicBezTo>
                      <a:pt x="0" y="1081"/>
                      <a:pt x="37" y="2459"/>
                      <a:pt x="74" y="3581"/>
                    </a:cubicBezTo>
                    <a:cubicBezTo>
                      <a:pt x="74" y="3668"/>
                      <a:pt x="150" y="3714"/>
                      <a:pt x="223" y="3714"/>
                    </a:cubicBezTo>
                    <a:cubicBezTo>
                      <a:pt x="288" y="3714"/>
                      <a:pt x="349" y="3677"/>
                      <a:pt x="349" y="3599"/>
                    </a:cubicBezTo>
                    <a:cubicBezTo>
                      <a:pt x="313" y="2533"/>
                      <a:pt x="257" y="1172"/>
                      <a:pt x="791" y="216"/>
                    </a:cubicBezTo>
                    <a:cubicBezTo>
                      <a:pt x="842" y="113"/>
                      <a:pt x="748"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33"/>
              <p:cNvSpPr/>
              <p:nvPr/>
            </p:nvSpPr>
            <p:spPr>
              <a:xfrm>
                <a:off x="6860761" y="-2428992"/>
                <a:ext cx="131214" cy="303607"/>
              </a:xfrm>
              <a:custGeom>
                <a:rect b="b" l="l" r="r" t="t"/>
                <a:pathLst>
                  <a:path extrusionOk="0" h="5021" w="2170">
                    <a:moveTo>
                      <a:pt x="916" y="0"/>
                    </a:moveTo>
                    <a:lnTo>
                      <a:pt x="916" y="0"/>
                    </a:lnTo>
                    <a:cubicBezTo>
                      <a:pt x="880" y="0"/>
                      <a:pt x="1629" y="797"/>
                      <a:pt x="1324" y="1822"/>
                    </a:cubicBezTo>
                    <a:cubicBezTo>
                      <a:pt x="993" y="2888"/>
                      <a:pt x="0" y="4230"/>
                      <a:pt x="92" y="5021"/>
                    </a:cubicBezTo>
                    <a:cubicBezTo>
                      <a:pt x="92" y="5021"/>
                      <a:pt x="257" y="4359"/>
                      <a:pt x="919" y="3531"/>
                    </a:cubicBezTo>
                    <a:cubicBezTo>
                      <a:pt x="1581" y="2704"/>
                      <a:pt x="2169" y="443"/>
                      <a:pt x="919" y="2"/>
                    </a:cubicBezTo>
                    <a:cubicBezTo>
                      <a:pt x="918" y="1"/>
                      <a:pt x="916" y="0"/>
                      <a:pt x="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33"/>
              <p:cNvSpPr/>
              <p:nvPr/>
            </p:nvSpPr>
            <p:spPr>
              <a:xfrm>
                <a:off x="6599723" y="-913495"/>
                <a:ext cx="345572" cy="139015"/>
              </a:xfrm>
              <a:custGeom>
                <a:rect b="b" l="l" r="r" t="t"/>
                <a:pathLst>
                  <a:path extrusionOk="0" h="2299" w="5715">
                    <a:moveTo>
                      <a:pt x="3725" y="0"/>
                    </a:moveTo>
                    <a:cubicBezTo>
                      <a:pt x="3436" y="0"/>
                      <a:pt x="3147" y="44"/>
                      <a:pt x="2883" y="125"/>
                    </a:cubicBezTo>
                    <a:cubicBezTo>
                      <a:pt x="2368" y="272"/>
                      <a:pt x="1945" y="603"/>
                      <a:pt x="1523" y="916"/>
                    </a:cubicBezTo>
                    <a:cubicBezTo>
                      <a:pt x="1008" y="1283"/>
                      <a:pt x="511" y="1614"/>
                      <a:pt x="52" y="2019"/>
                    </a:cubicBezTo>
                    <a:cubicBezTo>
                      <a:pt x="1" y="2053"/>
                      <a:pt x="13" y="2150"/>
                      <a:pt x="73" y="2150"/>
                    </a:cubicBezTo>
                    <a:cubicBezTo>
                      <a:pt x="78" y="2150"/>
                      <a:pt x="83" y="2149"/>
                      <a:pt x="89" y="2147"/>
                    </a:cubicBezTo>
                    <a:cubicBezTo>
                      <a:pt x="375" y="2082"/>
                      <a:pt x="642" y="2049"/>
                      <a:pt x="907" y="2049"/>
                    </a:cubicBezTo>
                    <a:cubicBezTo>
                      <a:pt x="1237" y="2049"/>
                      <a:pt x="1561" y="2101"/>
                      <a:pt x="1909" y="2203"/>
                    </a:cubicBezTo>
                    <a:cubicBezTo>
                      <a:pt x="2142" y="2269"/>
                      <a:pt x="2391" y="2299"/>
                      <a:pt x="2647" y="2299"/>
                    </a:cubicBezTo>
                    <a:cubicBezTo>
                      <a:pt x="3379" y="2299"/>
                      <a:pt x="4164" y="2056"/>
                      <a:pt x="4777" y="1743"/>
                    </a:cubicBezTo>
                    <a:cubicBezTo>
                      <a:pt x="5328" y="1449"/>
                      <a:pt x="5714" y="897"/>
                      <a:pt x="5089" y="419"/>
                    </a:cubicBezTo>
                    <a:cubicBezTo>
                      <a:pt x="4718" y="129"/>
                      <a:pt x="4221" y="0"/>
                      <a:pt x="3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33"/>
              <p:cNvSpPr/>
              <p:nvPr/>
            </p:nvSpPr>
            <p:spPr>
              <a:xfrm>
                <a:off x="6602928" y="-863428"/>
                <a:ext cx="226390" cy="73952"/>
              </a:xfrm>
              <a:custGeom>
                <a:rect b="b" l="l" r="r" t="t"/>
                <a:pathLst>
                  <a:path extrusionOk="0" h="1223" w="3744">
                    <a:moveTo>
                      <a:pt x="3279" y="1"/>
                    </a:moveTo>
                    <a:cubicBezTo>
                      <a:pt x="2217" y="1"/>
                      <a:pt x="1073" y="530"/>
                      <a:pt x="146" y="952"/>
                    </a:cubicBezTo>
                    <a:cubicBezTo>
                      <a:pt x="1" y="1016"/>
                      <a:pt x="54" y="1222"/>
                      <a:pt x="168" y="1222"/>
                    </a:cubicBezTo>
                    <a:cubicBezTo>
                      <a:pt x="184" y="1222"/>
                      <a:pt x="201" y="1218"/>
                      <a:pt x="219" y="1209"/>
                    </a:cubicBezTo>
                    <a:cubicBezTo>
                      <a:pt x="1113" y="805"/>
                      <a:pt x="2223" y="276"/>
                      <a:pt x="3237" y="276"/>
                    </a:cubicBezTo>
                    <a:cubicBezTo>
                      <a:pt x="3329" y="276"/>
                      <a:pt x="3420" y="281"/>
                      <a:pt x="3510" y="290"/>
                    </a:cubicBezTo>
                    <a:cubicBezTo>
                      <a:pt x="3516" y="291"/>
                      <a:pt x="3522" y="291"/>
                      <a:pt x="3528" y="291"/>
                    </a:cubicBezTo>
                    <a:cubicBezTo>
                      <a:pt x="3697" y="291"/>
                      <a:pt x="3743" y="32"/>
                      <a:pt x="3565" y="14"/>
                    </a:cubicBezTo>
                    <a:cubicBezTo>
                      <a:pt x="3471" y="5"/>
                      <a:pt x="3375" y="1"/>
                      <a:pt x="3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33"/>
              <p:cNvSpPr/>
              <p:nvPr/>
            </p:nvSpPr>
            <p:spPr>
              <a:xfrm>
                <a:off x="6625059" y="-862824"/>
                <a:ext cx="304817" cy="90097"/>
              </a:xfrm>
              <a:custGeom>
                <a:rect b="b" l="l" r="r" t="t"/>
                <a:pathLst>
                  <a:path extrusionOk="0" h="1490" w="5041">
                    <a:moveTo>
                      <a:pt x="4979" y="1"/>
                    </a:moveTo>
                    <a:cubicBezTo>
                      <a:pt x="4935" y="1"/>
                      <a:pt x="4504" y="982"/>
                      <a:pt x="3438" y="1089"/>
                    </a:cubicBezTo>
                    <a:cubicBezTo>
                      <a:pt x="3282" y="1104"/>
                      <a:pt x="3115" y="1111"/>
                      <a:pt x="2942" y="1111"/>
                    </a:cubicBezTo>
                    <a:cubicBezTo>
                      <a:pt x="2352" y="1111"/>
                      <a:pt x="1687" y="1041"/>
                      <a:pt x="1111" y="1041"/>
                    </a:cubicBezTo>
                    <a:cubicBezTo>
                      <a:pt x="660" y="1041"/>
                      <a:pt x="264" y="1084"/>
                      <a:pt x="0" y="1236"/>
                    </a:cubicBezTo>
                    <a:cubicBezTo>
                      <a:pt x="0" y="1236"/>
                      <a:pt x="135" y="1214"/>
                      <a:pt x="375" y="1214"/>
                    </a:cubicBezTo>
                    <a:cubicBezTo>
                      <a:pt x="674" y="1214"/>
                      <a:pt x="1138" y="1248"/>
                      <a:pt x="1710" y="1401"/>
                    </a:cubicBezTo>
                    <a:cubicBezTo>
                      <a:pt x="1925" y="1459"/>
                      <a:pt x="2195" y="1489"/>
                      <a:pt x="2489" y="1489"/>
                    </a:cubicBezTo>
                    <a:cubicBezTo>
                      <a:pt x="3602" y="1489"/>
                      <a:pt x="5041" y="1052"/>
                      <a:pt x="4983" y="4"/>
                    </a:cubicBezTo>
                    <a:cubicBezTo>
                      <a:pt x="4982" y="2"/>
                      <a:pt x="4981" y="1"/>
                      <a:pt x="4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33"/>
              <p:cNvSpPr/>
              <p:nvPr/>
            </p:nvSpPr>
            <p:spPr>
              <a:xfrm>
                <a:off x="6466090" y="-1071860"/>
                <a:ext cx="140103" cy="331180"/>
              </a:xfrm>
              <a:custGeom>
                <a:rect b="b" l="l" r="r" t="t"/>
                <a:pathLst>
                  <a:path extrusionOk="0" h="5477" w="2317">
                    <a:moveTo>
                      <a:pt x="824" y="1"/>
                    </a:moveTo>
                    <a:cubicBezTo>
                      <a:pt x="426" y="1"/>
                      <a:pt x="180" y="422"/>
                      <a:pt x="111" y="906"/>
                    </a:cubicBezTo>
                    <a:cubicBezTo>
                      <a:pt x="1" y="1807"/>
                      <a:pt x="92" y="2983"/>
                      <a:pt x="644" y="3737"/>
                    </a:cubicBezTo>
                    <a:cubicBezTo>
                      <a:pt x="1012" y="4252"/>
                      <a:pt x="1214" y="4785"/>
                      <a:pt x="1306" y="5428"/>
                    </a:cubicBezTo>
                    <a:cubicBezTo>
                      <a:pt x="1306" y="5463"/>
                      <a:pt x="1330" y="5477"/>
                      <a:pt x="1357" y="5477"/>
                    </a:cubicBezTo>
                    <a:cubicBezTo>
                      <a:pt x="1388" y="5477"/>
                      <a:pt x="1425" y="5458"/>
                      <a:pt x="1435" y="5428"/>
                    </a:cubicBezTo>
                    <a:cubicBezTo>
                      <a:pt x="1655" y="4858"/>
                      <a:pt x="1821" y="4270"/>
                      <a:pt x="1986" y="3682"/>
                    </a:cubicBezTo>
                    <a:cubicBezTo>
                      <a:pt x="2133" y="3167"/>
                      <a:pt x="2317" y="2671"/>
                      <a:pt x="2280" y="2119"/>
                    </a:cubicBezTo>
                    <a:cubicBezTo>
                      <a:pt x="2243" y="1384"/>
                      <a:pt x="1913" y="556"/>
                      <a:pt x="1269" y="152"/>
                    </a:cubicBezTo>
                    <a:cubicBezTo>
                      <a:pt x="1105" y="47"/>
                      <a:pt x="956" y="1"/>
                      <a:pt x="8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33"/>
              <p:cNvSpPr/>
              <p:nvPr/>
            </p:nvSpPr>
            <p:spPr>
              <a:xfrm>
                <a:off x="6529762" y="-974870"/>
                <a:ext cx="47527" cy="226269"/>
              </a:xfrm>
              <a:custGeom>
                <a:rect b="b" l="l" r="r" t="t"/>
                <a:pathLst>
                  <a:path extrusionOk="0" h="3742" w="786">
                    <a:moveTo>
                      <a:pt x="186" y="1"/>
                    </a:moveTo>
                    <a:cubicBezTo>
                      <a:pt x="97" y="1"/>
                      <a:pt x="0" y="102"/>
                      <a:pt x="51" y="203"/>
                    </a:cubicBezTo>
                    <a:cubicBezTo>
                      <a:pt x="529" y="1195"/>
                      <a:pt x="382" y="2556"/>
                      <a:pt x="271" y="3604"/>
                    </a:cubicBezTo>
                    <a:cubicBezTo>
                      <a:pt x="271" y="3696"/>
                      <a:pt x="340" y="3742"/>
                      <a:pt x="409" y="3742"/>
                    </a:cubicBezTo>
                    <a:cubicBezTo>
                      <a:pt x="478" y="3742"/>
                      <a:pt x="547" y="3696"/>
                      <a:pt x="547" y="3604"/>
                    </a:cubicBezTo>
                    <a:cubicBezTo>
                      <a:pt x="657" y="2501"/>
                      <a:pt x="786" y="1122"/>
                      <a:pt x="290" y="74"/>
                    </a:cubicBezTo>
                    <a:cubicBezTo>
                      <a:pt x="266" y="22"/>
                      <a:pt x="227" y="1"/>
                      <a:pt x="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33"/>
              <p:cNvSpPr/>
              <p:nvPr/>
            </p:nvSpPr>
            <p:spPr>
              <a:xfrm>
                <a:off x="6434949" y="-1071618"/>
                <a:ext cx="116823" cy="308021"/>
              </a:xfrm>
              <a:custGeom>
                <a:rect b="b" l="l" r="r" t="t"/>
                <a:pathLst>
                  <a:path extrusionOk="0" h="5094" w="1932">
                    <a:moveTo>
                      <a:pt x="1272" y="1"/>
                    </a:moveTo>
                    <a:cubicBezTo>
                      <a:pt x="1271" y="1"/>
                      <a:pt x="1270" y="1"/>
                      <a:pt x="1269" y="1"/>
                    </a:cubicBezTo>
                    <a:cubicBezTo>
                      <a:pt x="1" y="369"/>
                      <a:pt x="442" y="2667"/>
                      <a:pt x="1049" y="3531"/>
                    </a:cubicBezTo>
                    <a:cubicBezTo>
                      <a:pt x="1655" y="4413"/>
                      <a:pt x="1784" y="5093"/>
                      <a:pt x="1784" y="5093"/>
                    </a:cubicBezTo>
                    <a:cubicBezTo>
                      <a:pt x="1931" y="4284"/>
                      <a:pt x="1030" y="2887"/>
                      <a:pt x="755" y="1803"/>
                    </a:cubicBezTo>
                    <a:cubicBezTo>
                      <a:pt x="500" y="749"/>
                      <a:pt x="1323" y="1"/>
                      <a:pt x="1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33"/>
              <p:cNvSpPr/>
              <p:nvPr/>
            </p:nvSpPr>
            <p:spPr>
              <a:xfrm>
                <a:off x="6743999" y="-1705257"/>
                <a:ext cx="370243" cy="329790"/>
              </a:xfrm>
              <a:custGeom>
                <a:rect b="b" l="l" r="r" t="t"/>
                <a:pathLst>
                  <a:path extrusionOk="0" h="5454" w="6123">
                    <a:moveTo>
                      <a:pt x="4946" y="1"/>
                    </a:moveTo>
                    <a:cubicBezTo>
                      <a:pt x="4247" y="1"/>
                      <a:pt x="3604" y="516"/>
                      <a:pt x="3236" y="1086"/>
                    </a:cubicBezTo>
                    <a:cubicBezTo>
                      <a:pt x="3016" y="1472"/>
                      <a:pt x="2869" y="1913"/>
                      <a:pt x="2740" y="2336"/>
                    </a:cubicBezTo>
                    <a:cubicBezTo>
                      <a:pt x="2740" y="2280"/>
                      <a:pt x="2740" y="2225"/>
                      <a:pt x="2740" y="2189"/>
                    </a:cubicBezTo>
                    <a:cubicBezTo>
                      <a:pt x="2685" y="1435"/>
                      <a:pt x="2464" y="644"/>
                      <a:pt x="1747" y="295"/>
                    </a:cubicBezTo>
                    <a:cubicBezTo>
                      <a:pt x="1544" y="201"/>
                      <a:pt x="1294" y="137"/>
                      <a:pt x="1054" y="137"/>
                    </a:cubicBezTo>
                    <a:cubicBezTo>
                      <a:pt x="730" y="137"/>
                      <a:pt x="424" y="254"/>
                      <a:pt x="276" y="571"/>
                    </a:cubicBezTo>
                    <a:cubicBezTo>
                      <a:pt x="1" y="1141"/>
                      <a:pt x="221" y="2170"/>
                      <a:pt x="534" y="2685"/>
                    </a:cubicBezTo>
                    <a:cubicBezTo>
                      <a:pt x="773" y="3089"/>
                      <a:pt x="1177" y="3365"/>
                      <a:pt x="1453" y="3733"/>
                    </a:cubicBezTo>
                    <a:cubicBezTo>
                      <a:pt x="1802" y="4229"/>
                      <a:pt x="1986" y="4799"/>
                      <a:pt x="2023" y="5406"/>
                    </a:cubicBezTo>
                    <a:cubicBezTo>
                      <a:pt x="2023" y="5441"/>
                      <a:pt x="2052" y="5454"/>
                      <a:pt x="2083" y="5454"/>
                    </a:cubicBezTo>
                    <a:cubicBezTo>
                      <a:pt x="2101" y="5454"/>
                      <a:pt x="2120" y="5449"/>
                      <a:pt x="2133" y="5443"/>
                    </a:cubicBezTo>
                    <a:cubicBezTo>
                      <a:pt x="2317" y="5314"/>
                      <a:pt x="2391" y="5075"/>
                      <a:pt x="2427" y="4836"/>
                    </a:cubicBezTo>
                    <a:cubicBezTo>
                      <a:pt x="2446" y="4818"/>
                      <a:pt x="2446" y="4799"/>
                      <a:pt x="2446" y="4781"/>
                    </a:cubicBezTo>
                    <a:cubicBezTo>
                      <a:pt x="2446" y="4762"/>
                      <a:pt x="2446" y="4744"/>
                      <a:pt x="2446" y="4726"/>
                    </a:cubicBezTo>
                    <a:cubicBezTo>
                      <a:pt x="2464" y="4689"/>
                      <a:pt x="2464" y="4634"/>
                      <a:pt x="2483" y="4597"/>
                    </a:cubicBezTo>
                    <a:cubicBezTo>
                      <a:pt x="2593" y="4174"/>
                      <a:pt x="3034" y="3770"/>
                      <a:pt x="3347" y="3439"/>
                    </a:cubicBezTo>
                    <a:cubicBezTo>
                      <a:pt x="3751" y="3034"/>
                      <a:pt x="4450" y="2997"/>
                      <a:pt x="4946" y="2758"/>
                    </a:cubicBezTo>
                    <a:cubicBezTo>
                      <a:pt x="5553" y="2464"/>
                      <a:pt x="6123" y="2060"/>
                      <a:pt x="6104" y="1306"/>
                    </a:cubicBezTo>
                    <a:cubicBezTo>
                      <a:pt x="6068" y="644"/>
                      <a:pt x="5645" y="1"/>
                      <a:pt x="4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33"/>
              <p:cNvSpPr/>
              <p:nvPr/>
            </p:nvSpPr>
            <p:spPr>
              <a:xfrm>
                <a:off x="6788503" y="-1697699"/>
                <a:ext cx="117851" cy="104790"/>
              </a:xfrm>
              <a:custGeom>
                <a:rect b="b" l="l" r="r" t="t"/>
                <a:pathLst>
                  <a:path extrusionOk="0" h="1733" w="1949">
                    <a:moveTo>
                      <a:pt x="296" y="0"/>
                    </a:moveTo>
                    <a:cubicBezTo>
                      <a:pt x="202" y="0"/>
                      <a:pt x="104" y="8"/>
                      <a:pt x="0" y="23"/>
                    </a:cubicBezTo>
                    <a:cubicBezTo>
                      <a:pt x="0" y="23"/>
                      <a:pt x="1287" y="23"/>
                      <a:pt x="1949" y="1733"/>
                    </a:cubicBezTo>
                    <a:lnTo>
                      <a:pt x="1875" y="1273"/>
                    </a:lnTo>
                    <a:cubicBezTo>
                      <a:pt x="1875" y="1273"/>
                      <a:pt x="1541" y="0"/>
                      <a:pt x="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33"/>
              <p:cNvSpPr/>
              <p:nvPr/>
            </p:nvSpPr>
            <p:spPr>
              <a:xfrm>
                <a:off x="6818313" y="-1609597"/>
                <a:ext cx="195491" cy="230986"/>
              </a:xfrm>
              <a:custGeom>
                <a:rect b="b" l="l" r="r" t="t"/>
                <a:pathLst>
                  <a:path extrusionOk="0" h="3820" w="3233">
                    <a:moveTo>
                      <a:pt x="196" y="1"/>
                    </a:moveTo>
                    <a:cubicBezTo>
                      <a:pt x="96" y="1"/>
                      <a:pt x="0" y="126"/>
                      <a:pt x="95" y="220"/>
                    </a:cubicBezTo>
                    <a:cubicBezTo>
                      <a:pt x="867" y="1195"/>
                      <a:pt x="1143" y="2427"/>
                      <a:pt x="849" y="3640"/>
                    </a:cubicBezTo>
                    <a:cubicBezTo>
                      <a:pt x="814" y="3744"/>
                      <a:pt x="904" y="3819"/>
                      <a:pt x="988" y="3819"/>
                    </a:cubicBezTo>
                    <a:cubicBezTo>
                      <a:pt x="1038" y="3819"/>
                      <a:pt x="1086" y="3793"/>
                      <a:pt x="1106" y="3732"/>
                    </a:cubicBezTo>
                    <a:cubicBezTo>
                      <a:pt x="1180" y="3419"/>
                      <a:pt x="1235" y="3088"/>
                      <a:pt x="1235" y="2776"/>
                    </a:cubicBezTo>
                    <a:cubicBezTo>
                      <a:pt x="1254" y="2758"/>
                      <a:pt x="1272" y="2721"/>
                      <a:pt x="1272" y="2702"/>
                    </a:cubicBezTo>
                    <a:cubicBezTo>
                      <a:pt x="1419" y="2059"/>
                      <a:pt x="1805" y="1710"/>
                      <a:pt x="2265" y="1305"/>
                    </a:cubicBezTo>
                    <a:cubicBezTo>
                      <a:pt x="2614" y="1011"/>
                      <a:pt x="2908" y="662"/>
                      <a:pt x="3166" y="276"/>
                    </a:cubicBezTo>
                    <a:cubicBezTo>
                      <a:pt x="3232" y="169"/>
                      <a:pt x="3135" y="53"/>
                      <a:pt x="3034" y="53"/>
                    </a:cubicBezTo>
                    <a:cubicBezTo>
                      <a:pt x="2996" y="53"/>
                      <a:pt x="2957" y="70"/>
                      <a:pt x="2927" y="110"/>
                    </a:cubicBezTo>
                    <a:cubicBezTo>
                      <a:pt x="2430" y="882"/>
                      <a:pt x="1603" y="1342"/>
                      <a:pt x="1198" y="2132"/>
                    </a:cubicBezTo>
                    <a:cubicBezTo>
                      <a:pt x="1106" y="1379"/>
                      <a:pt x="794" y="662"/>
                      <a:pt x="298" y="55"/>
                    </a:cubicBezTo>
                    <a:cubicBezTo>
                      <a:pt x="269" y="16"/>
                      <a:pt x="232" y="1"/>
                      <a:pt x="1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33"/>
              <p:cNvSpPr/>
              <p:nvPr/>
            </p:nvSpPr>
            <p:spPr>
              <a:xfrm>
                <a:off x="6908531" y="-1681916"/>
                <a:ext cx="239088" cy="225725"/>
              </a:xfrm>
              <a:custGeom>
                <a:rect b="b" l="l" r="r" t="t"/>
                <a:pathLst>
                  <a:path extrusionOk="0" h="3733" w="3954">
                    <a:moveTo>
                      <a:pt x="2997" y="1"/>
                    </a:moveTo>
                    <a:lnTo>
                      <a:pt x="2997" y="1"/>
                    </a:lnTo>
                    <a:cubicBezTo>
                      <a:pt x="3255" y="957"/>
                      <a:pt x="2795" y="1637"/>
                      <a:pt x="1618" y="2299"/>
                    </a:cubicBezTo>
                    <a:cubicBezTo>
                      <a:pt x="442" y="2942"/>
                      <a:pt x="1" y="3733"/>
                      <a:pt x="1" y="3733"/>
                    </a:cubicBezTo>
                    <a:cubicBezTo>
                      <a:pt x="920" y="2667"/>
                      <a:pt x="1931" y="2814"/>
                      <a:pt x="2942" y="1894"/>
                    </a:cubicBezTo>
                    <a:cubicBezTo>
                      <a:pt x="3953" y="975"/>
                      <a:pt x="2997" y="1"/>
                      <a:pt x="29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33"/>
              <p:cNvSpPr/>
              <p:nvPr/>
            </p:nvSpPr>
            <p:spPr>
              <a:xfrm>
                <a:off x="6180986" y="-2205505"/>
                <a:ext cx="804339" cy="1777019"/>
              </a:xfrm>
              <a:custGeom>
                <a:rect b="b" l="l" r="r" t="t"/>
                <a:pathLst>
                  <a:path extrusionOk="0" h="29388" w="13302">
                    <a:moveTo>
                      <a:pt x="10948" y="1"/>
                    </a:moveTo>
                    <a:cubicBezTo>
                      <a:pt x="10948" y="2"/>
                      <a:pt x="10764" y="1564"/>
                      <a:pt x="11352" y="4615"/>
                    </a:cubicBezTo>
                    <a:cubicBezTo>
                      <a:pt x="11922" y="7667"/>
                      <a:pt x="12933" y="21014"/>
                      <a:pt x="156" y="28883"/>
                    </a:cubicBezTo>
                    <a:cubicBezTo>
                      <a:pt x="156" y="28883"/>
                      <a:pt x="1" y="29387"/>
                      <a:pt x="439" y="29387"/>
                    </a:cubicBezTo>
                    <a:cubicBezTo>
                      <a:pt x="523" y="29387"/>
                      <a:pt x="629" y="29368"/>
                      <a:pt x="763" y="29324"/>
                    </a:cubicBezTo>
                    <a:cubicBezTo>
                      <a:pt x="1572" y="29067"/>
                      <a:pt x="9900" y="23864"/>
                      <a:pt x="11591" y="13955"/>
                    </a:cubicBezTo>
                    <a:cubicBezTo>
                      <a:pt x="13301" y="4027"/>
                      <a:pt x="10911" y="1968"/>
                      <a:pt x="109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33"/>
            <p:cNvGrpSpPr/>
            <p:nvPr/>
          </p:nvGrpSpPr>
          <p:grpSpPr>
            <a:xfrm>
              <a:off x="7316404" y="3343319"/>
              <a:ext cx="1932386" cy="2075323"/>
              <a:chOff x="-3490200" y="-1440100"/>
              <a:chExt cx="3085400" cy="3313625"/>
            </a:xfrm>
          </p:grpSpPr>
          <p:sp>
            <p:nvSpPr>
              <p:cNvPr id="8685" name="Google Shape;8685;p33"/>
              <p:cNvSpPr/>
              <p:nvPr/>
            </p:nvSpPr>
            <p:spPr>
              <a:xfrm>
                <a:off x="-3464531" y="-573365"/>
                <a:ext cx="828505" cy="867008"/>
              </a:xfrm>
              <a:custGeom>
                <a:rect b="b" l="l" r="r" t="t"/>
                <a:pathLst>
                  <a:path extrusionOk="0" h="6215" w="5939">
                    <a:moveTo>
                      <a:pt x="3695" y="0"/>
                    </a:moveTo>
                    <a:cubicBezTo>
                      <a:pt x="3677" y="0"/>
                      <a:pt x="3659" y="19"/>
                      <a:pt x="3640" y="19"/>
                    </a:cubicBezTo>
                    <a:cubicBezTo>
                      <a:pt x="3824" y="570"/>
                      <a:pt x="2409" y="1085"/>
                      <a:pt x="2022" y="1232"/>
                    </a:cubicBezTo>
                    <a:cubicBezTo>
                      <a:pt x="1747" y="1332"/>
                      <a:pt x="1021" y="1611"/>
                      <a:pt x="521" y="1611"/>
                    </a:cubicBezTo>
                    <a:cubicBezTo>
                      <a:pt x="286" y="1611"/>
                      <a:pt x="102" y="1550"/>
                      <a:pt x="37" y="1379"/>
                    </a:cubicBezTo>
                    <a:lnTo>
                      <a:pt x="0" y="1379"/>
                    </a:lnTo>
                    <a:cubicBezTo>
                      <a:pt x="938" y="2758"/>
                      <a:pt x="2500" y="4468"/>
                      <a:pt x="4321" y="6214"/>
                    </a:cubicBezTo>
                    <a:cubicBezTo>
                      <a:pt x="2868" y="4817"/>
                      <a:pt x="1600" y="3457"/>
                      <a:pt x="699" y="2317"/>
                    </a:cubicBezTo>
                    <a:cubicBezTo>
                      <a:pt x="1361" y="2262"/>
                      <a:pt x="1875" y="2059"/>
                      <a:pt x="2500" y="1765"/>
                    </a:cubicBezTo>
                    <a:cubicBezTo>
                      <a:pt x="2637" y="1701"/>
                      <a:pt x="2804" y="1661"/>
                      <a:pt x="2968" y="1661"/>
                    </a:cubicBezTo>
                    <a:cubicBezTo>
                      <a:pt x="3181" y="1661"/>
                      <a:pt x="3387" y="1728"/>
                      <a:pt x="3512" y="1894"/>
                    </a:cubicBezTo>
                    <a:cubicBezTo>
                      <a:pt x="3732" y="2206"/>
                      <a:pt x="3548" y="2519"/>
                      <a:pt x="3291" y="2721"/>
                    </a:cubicBezTo>
                    <a:cubicBezTo>
                      <a:pt x="2960" y="3034"/>
                      <a:pt x="2776" y="3457"/>
                      <a:pt x="3162" y="3788"/>
                    </a:cubicBezTo>
                    <a:cubicBezTo>
                      <a:pt x="3254" y="3879"/>
                      <a:pt x="3401" y="4027"/>
                      <a:pt x="3512" y="4082"/>
                    </a:cubicBezTo>
                    <a:cubicBezTo>
                      <a:pt x="3866" y="4288"/>
                      <a:pt x="4232" y="4379"/>
                      <a:pt x="4599" y="4379"/>
                    </a:cubicBezTo>
                    <a:cubicBezTo>
                      <a:pt x="5050" y="4379"/>
                      <a:pt x="5503" y="4241"/>
                      <a:pt x="5938" y="4008"/>
                    </a:cubicBezTo>
                    <a:cubicBezTo>
                      <a:pt x="5791" y="3824"/>
                      <a:pt x="5644" y="3659"/>
                      <a:pt x="5516" y="3493"/>
                    </a:cubicBezTo>
                    <a:cubicBezTo>
                      <a:pt x="5277" y="3512"/>
                      <a:pt x="5038" y="3585"/>
                      <a:pt x="4799" y="3696"/>
                    </a:cubicBezTo>
                    <a:cubicBezTo>
                      <a:pt x="4631" y="3758"/>
                      <a:pt x="4470" y="3803"/>
                      <a:pt x="4314" y="3803"/>
                    </a:cubicBezTo>
                    <a:cubicBezTo>
                      <a:pt x="4197" y="3803"/>
                      <a:pt x="4082" y="3777"/>
                      <a:pt x="3971" y="3714"/>
                    </a:cubicBezTo>
                    <a:cubicBezTo>
                      <a:pt x="3640" y="3530"/>
                      <a:pt x="3751" y="3218"/>
                      <a:pt x="3971" y="3034"/>
                    </a:cubicBezTo>
                    <a:cubicBezTo>
                      <a:pt x="4192" y="2850"/>
                      <a:pt x="4486" y="2593"/>
                      <a:pt x="4743" y="2317"/>
                    </a:cubicBezTo>
                    <a:cubicBezTo>
                      <a:pt x="4688" y="2096"/>
                      <a:pt x="4890" y="1912"/>
                      <a:pt x="5148" y="1747"/>
                    </a:cubicBezTo>
                    <a:cubicBezTo>
                      <a:pt x="4560" y="1067"/>
                      <a:pt x="4063" y="478"/>
                      <a:pt x="36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33"/>
              <p:cNvSpPr/>
              <p:nvPr/>
            </p:nvSpPr>
            <p:spPr>
              <a:xfrm>
                <a:off x="-2366917" y="408878"/>
                <a:ext cx="284864" cy="231993"/>
              </a:xfrm>
              <a:custGeom>
                <a:rect b="b" l="l" r="r" t="t"/>
                <a:pathLst>
                  <a:path extrusionOk="0" h="1663" w="2042">
                    <a:moveTo>
                      <a:pt x="828" y="1"/>
                    </a:moveTo>
                    <a:cubicBezTo>
                      <a:pt x="828" y="203"/>
                      <a:pt x="681" y="405"/>
                      <a:pt x="442" y="570"/>
                    </a:cubicBezTo>
                    <a:cubicBezTo>
                      <a:pt x="93" y="791"/>
                      <a:pt x="1" y="1104"/>
                      <a:pt x="276" y="1416"/>
                    </a:cubicBezTo>
                    <a:cubicBezTo>
                      <a:pt x="295" y="1435"/>
                      <a:pt x="332" y="1453"/>
                      <a:pt x="350" y="1471"/>
                    </a:cubicBezTo>
                    <a:cubicBezTo>
                      <a:pt x="545" y="1598"/>
                      <a:pt x="740" y="1663"/>
                      <a:pt x="943" y="1663"/>
                    </a:cubicBezTo>
                    <a:cubicBezTo>
                      <a:pt x="1123" y="1663"/>
                      <a:pt x="1309" y="1612"/>
                      <a:pt x="1508" y="1508"/>
                    </a:cubicBezTo>
                    <a:cubicBezTo>
                      <a:pt x="1655" y="1435"/>
                      <a:pt x="1858" y="1324"/>
                      <a:pt x="2041" y="1196"/>
                    </a:cubicBezTo>
                    <a:cubicBezTo>
                      <a:pt x="1931" y="1085"/>
                      <a:pt x="1802" y="975"/>
                      <a:pt x="1692" y="865"/>
                    </a:cubicBezTo>
                    <a:cubicBezTo>
                      <a:pt x="1655" y="883"/>
                      <a:pt x="1619" y="883"/>
                      <a:pt x="1582" y="901"/>
                    </a:cubicBezTo>
                    <a:cubicBezTo>
                      <a:pt x="1476" y="949"/>
                      <a:pt x="1380" y="977"/>
                      <a:pt x="1287" y="977"/>
                    </a:cubicBezTo>
                    <a:cubicBezTo>
                      <a:pt x="1202" y="977"/>
                      <a:pt x="1118" y="954"/>
                      <a:pt x="1030" y="901"/>
                    </a:cubicBezTo>
                    <a:cubicBezTo>
                      <a:pt x="846" y="791"/>
                      <a:pt x="865" y="570"/>
                      <a:pt x="1030" y="442"/>
                    </a:cubicBezTo>
                    <a:cubicBezTo>
                      <a:pt x="1067" y="423"/>
                      <a:pt x="1104" y="405"/>
                      <a:pt x="1122" y="368"/>
                    </a:cubicBezTo>
                    <a:cubicBezTo>
                      <a:pt x="1141" y="368"/>
                      <a:pt x="1141" y="350"/>
                      <a:pt x="1159" y="331"/>
                    </a:cubicBezTo>
                    <a:cubicBezTo>
                      <a:pt x="1049" y="221"/>
                      <a:pt x="938" y="111"/>
                      <a:pt x="8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33"/>
              <p:cNvSpPr/>
              <p:nvPr/>
            </p:nvSpPr>
            <p:spPr>
              <a:xfrm>
                <a:off x="-2690008" y="101134"/>
                <a:ext cx="348896" cy="249291"/>
              </a:xfrm>
              <a:custGeom>
                <a:rect b="b" l="l" r="r" t="t"/>
                <a:pathLst>
                  <a:path extrusionOk="0" h="1787" w="2501">
                    <a:moveTo>
                      <a:pt x="1085" y="0"/>
                    </a:moveTo>
                    <a:cubicBezTo>
                      <a:pt x="920" y="111"/>
                      <a:pt x="736" y="221"/>
                      <a:pt x="644" y="313"/>
                    </a:cubicBezTo>
                    <a:cubicBezTo>
                      <a:pt x="203" y="681"/>
                      <a:pt x="0" y="1140"/>
                      <a:pt x="478" y="1526"/>
                    </a:cubicBezTo>
                    <a:cubicBezTo>
                      <a:pt x="693" y="1713"/>
                      <a:pt x="951" y="1786"/>
                      <a:pt x="1220" y="1786"/>
                    </a:cubicBezTo>
                    <a:cubicBezTo>
                      <a:pt x="1480" y="1786"/>
                      <a:pt x="1751" y="1718"/>
                      <a:pt x="2004" y="1618"/>
                    </a:cubicBezTo>
                    <a:cubicBezTo>
                      <a:pt x="2140" y="1573"/>
                      <a:pt x="2276" y="1540"/>
                      <a:pt x="2413" y="1540"/>
                    </a:cubicBezTo>
                    <a:cubicBezTo>
                      <a:pt x="2442" y="1540"/>
                      <a:pt x="2471" y="1541"/>
                      <a:pt x="2501" y="1545"/>
                    </a:cubicBezTo>
                    <a:cubicBezTo>
                      <a:pt x="2372" y="1416"/>
                      <a:pt x="2243" y="1269"/>
                      <a:pt x="2114" y="1140"/>
                    </a:cubicBezTo>
                    <a:cubicBezTo>
                      <a:pt x="2041" y="1177"/>
                      <a:pt x="1949" y="1195"/>
                      <a:pt x="1875" y="1251"/>
                    </a:cubicBezTo>
                    <a:cubicBezTo>
                      <a:pt x="1747" y="1315"/>
                      <a:pt x="1614" y="1352"/>
                      <a:pt x="1487" y="1352"/>
                    </a:cubicBezTo>
                    <a:cubicBezTo>
                      <a:pt x="1361" y="1352"/>
                      <a:pt x="1241" y="1315"/>
                      <a:pt x="1140" y="1232"/>
                    </a:cubicBezTo>
                    <a:cubicBezTo>
                      <a:pt x="938" y="1085"/>
                      <a:pt x="938" y="920"/>
                      <a:pt x="1085" y="717"/>
                    </a:cubicBezTo>
                    <a:cubicBezTo>
                      <a:pt x="1177" y="607"/>
                      <a:pt x="1287" y="478"/>
                      <a:pt x="1379" y="331"/>
                    </a:cubicBezTo>
                    <a:cubicBezTo>
                      <a:pt x="1269" y="221"/>
                      <a:pt x="1177" y="111"/>
                      <a:pt x="10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33"/>
              <p:cNvSpPr/>
              <p:nvPr/>
            </p:nvSpPr>
            <p:spPr>
              <a:xfrm>
                <a:off x="-1310178" y="1252735"/>
                <a:ext cx="38503" cy="84678"/>
              </a:xfrm>
              <a:custGeom>
                <a:rect b="b" l="l" r="r" t="t"/>
                <a:pathLst>
                  <a:path extrusionOk="0" h="607" w="276">
                    <a:moveTo>
                      <a:pt x="147" y="0"/>
                    </a:moveTo>
                    <a:cubicBezTo>
                      <a:pt x="129" y="129"/>
                      <a:pt x="110" y="257"/>
                      <a:pt x="55" y="368"/>
                    </a:cubicBezTo>
                    <a:cubicBezTo>
                      <a:pt x="37" y="423"/>
                      <a:pt x="19" y="478"/>
                      <a:pt x="0" y="515"/>
                    </a:cubicBezTo>
                    <a:cubicBezTo>
                      <a:pt x="92" y="552"/>
                      <a:pt x="184" y="588"/>
                      <a:pt x="276" y="607"/>
                    </a:cubicBezTo>
                    <a:cubicBezTo>
                      <a:pt x="221" y="478"/>
                      <a:pt x="202" y="313"/>
                      <a:pt x="276" y="92"/>
                    </a:cubicBezTo>
                    <a:cubicBezTo>
                      <a:pt x="239" y="74"/>
                      <a:pt x="184" y="37"/>
                      <a:pt x="147" y="0"/>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33"/>
              <p:cNvSpPr/>
              <p:nvPr/>
            </p:nvSpPr>
            <p:spPr>
              <a:xfrm>
                <a:off x="-1977005" y="744803"/>
                <a:ext cx="430923" cy="316392"/>
              </a:xfrm>
              <a:custGeom>
                <a:rect b="b" l="l" r="r" t="t"/>
                <a:pathLst>
                  <a:path extrusionOk="0" h="2268" w="3089">
                    <a:moveTo>
                      <a:pt x="533" y="1"/>
                    </a:moveTo>
                    <a:lnTo>
                      <a:pt x="533" y="1"/>
                    </a:lnTo>
                    <a:cubicBezTo>
                      <a:pt x="55" y="479"/>
                      <a:pt x="0" y="1049"/>
                      <a:pt x="552" y="1600"/>
                    </a:cubicBezTo>
                    <a:cubicBezTo>
                      <a:pt x="699" y="1747"/>
                      <a:pt x="827" y="1858"/>
                      <a:pt x="1011" y="1986"/>
                    </a:cubicBezTo>
                    <a:cubicBezTo>
                      <a:pt x="1370" y="2204"/>
                      <a:pt x="1781" y="2267"/>
                      <a:pt x="2205" y="2267"/>
                    </a:cubicBezTo>
                    <a:cubicBezTo>
                      <a:pt x="2497" y="2267"/>
                      <a:pt x="2796" y="2237"/>
                      <a:pt x="3089" y="2207"/>
                    </a:cubicBezTo>
                    <a:cubicBezTo>
                      <a:pt x="2813" y="1986"/>
                      <a:pt x="2556" y="1784"/>
                      <a:pt x="2298" y="1545"/>
                    </a:cubicBezTo>
                    <a:cubicBezTo>
                      <a:pt x="2261" y="1564"/>
                      <a:pt x="2225" y="1600"/>
                      <a:pt x="2188" y="1619"/>
                    </a:cubicBezTo>
                    <a:cubicBezTo>
                      <a:pt x="2170" y="1619"/>
                      <a:pt x="2170" y="1619"/>
                      <a:pt x="2151" y="1637"/>
                    </a:cubicBezTo>
                    <a:cubicBezTo>
                      <a:pt x="1972" y="1727"/>
                      <a:pt x="1786" y="1773"/>
                      <a:pt x="1603" y="1773"/>
                    </a:cubicBezTo>
                    <a:cubicBezTo>
                      <a:pt x="1371" y="1773"/>
                      <a:pt x="1143" y="1699"/>
                      <a:pt x="938" y="1545"/>
                    </a:cubicBezTo>
                    <a:cubicBezTo>
                      <a:pt x="901" y="1527"/>
                      <a:pt x="864" y="1490"/>
                      <a:pt x="827" y="1472"/>
                    </a:cubicBezTo>
                    <a:cubicBezTo>
                      <a:pt x="588" y="1196"/>
                      <a:pt x="607" y="939"/>
                      <a:pt x="864" y="681"/>
                    </a:cubicBezTo>
                    <a:cubicBezTo>
                      <a:pt x="883" y="681"/>
                      <a:pt x="883" y="681"/>
                      <a:pt x="901" y="663"/>
                    </a:cubicBezTo>
                    <a:cubicBezTo>
                      <a:pt x="956" y="608"/>
                      <a:pt x="1011" y="534"/>
                      <a:pt x="1066" y="479"/>
                    </a:cubicBezTo>
                    <a:cubicBezTo>
                      <a:pt x="883" y="313"/>
                      <a:pt x="717" y="166"/>
                      <a:pt x="5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33"/>
              <p:cNvSpPr/>
              <p:nvPr/>
            </p:nvSpPr>
            <p:spPr>
              <a:xfrm>
                <a:off x="-2466941" y="655102"/>
                <a:ext cx="2790" cy="2651"/>
              </a:xfrm>
              <a:custGeom>
                <a:rect b="b" l="l" r="r" t="t"/>
                <a:pathLst>
                  <a:path extrusionOk="0" h="19" w="20">
                    <a:moveTo>
                      <a:pt x="19" y="19"/>
                    </a:moveTo>
                    <a:cubicBezTo>
                      <a:pt x="1" y="0"/>
                      <a:pt x="1" y="0"/>
                      <a:pt x="1" y="0"/>
                    </a:cubicBezTo>
                    <a:cubicBezTo>
                      <a:pt x="1" y="0"/>
                      <a:pt x="1" y="0"/>
                      <a:pt x="1" y="0"/>
                    </a:cubicBezTo>
                    <a:cubicBezTo>
                      <a:pt x="1" y="0"/>
                      <a:pt x="1" y="0"/>
                      <a:pt x="19" y="19"/>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33"/>
              <p:cNvSpPr/>
              <p:nvPr/>
            </p:nvSpPr>
            <p:spPr>
              <a:xfrm>
                <a:off x="-2625976" y="316527"/>
                <a:ext cx="140" cy="140"/>
              </a:xfrm>
              <a:custGeom>
                <a:rect b="b" l="l" r="r" t="t"/>
                <a:pathLst>
                  <a:path extrusionOk="0" h="1" w="1">
                    <a:moveTo>
                      <a:pt x="1" y="1"/>
                    </a:moveTo>
                    <a:cubicBezTo>
                      <a:pt x="1" y="1"/>
                      <a:pt x="1" y="1"/>
                      <a:pt x="1" y="1"/>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33"/>
              <p:cNvSpPr/>
              <p:nvPr/>
            </p:nvSpPr>
            <p:spPr>
              <a:xfrm>
                <a:off x="-3490200" y="-604893"/>
                <a:ext cx="559266" cy="256406"/>
              </a:xfrm>
              <a:custGeom>
                <a:rect b="b" l="l" r="r" t="t"/>
                <a:pathLst>
                  <a:path extrusionOk="0" h="1838" w="4009">
                    <a:moveTo>
                      <a:pt x="2898" y="287"/>
                    </a:moveTo>
                    <a:cubicBezTo>
                      <a:pt x="3060" y="287"/>
                      <a:pt x="3189" y="329"/>
                      <a:pt x="3236" y="447"/>
                    </a:cubicBezTo>
                    <a:cubicBezTo>
                      <a:pt x="3365" y="833"/>
                      <a:pt x="2409" y="1182"/>
                      <a:pt x="2151" y="1274"/>
                    </a:cubicBezTo>
                    <a:cubicBezTo>
                      <a:pt x="1966" y="1348"/>
                      <a:pt x="1474" y="1538"/>
                      <a:pt x="1132" y="1538"/>
                    </a:cubicBezTo>
                    <a:cubicBezTo>
                      <a:pt x="965" y="1538"/>
                      <a:pt x="833" y="1493"/>
                      <a:pt x="791" y="1366"/>
                    </a:cubicBezTo>
                    <a:cubicBezTo>
                      <a:pt x="644" y="998"/>
                      <a:pt x="1600" y="649"/>
                      <a:pt x="1876" y="539"/>
                    </a:cubicBezTo>
                    <a:cubicBezTo>
                      <a:pt x="2063" y="476"/>
                      <a:pt x="2556" y="287"/>
                      <a:pt x="2898" y="287"/>
                    </a:cubicBezTo>
                    <a:close/>
                    <a:moveTo>
                      <a:pt x="3320" y="0"/>
                    </a:moveTo>
                    <a:cubicBezTo>
                      <a:pt x="2815" y="0"/>
                      <a:pt x="2093" y="274"/>
                      <a:pt x="1820" y="373"/>
                    </a:cubicBezTo>
                    <a:cubicBezTo>
                      <a:pt x="1416" y="520"/>
                      <a:pt x="0" y="1035"/>
                      <a:pt x="203" y="1587"/>
                    </a:cubicBezTo>
                    <a:cubicBezTo>
                      <a:pt x="203" y="1587"/>
                      <a:pt x="221" y="1587"/>
                      <a:pt x="221" y="1605"/>
                    </a:cubicBezTo>
                    <a:cubicBezTo>
                      <a:pt x="286" y="1776"/>
                      <a:pt x="470" y="1837"/>
                      <a:pt x="705" y="1837"/>
                    </a:cubicBezTo>
                    <a:cubicBezTo>
                      <a:pt x="1205" y="1837"/>
                      <a:pt x="1931" y="1558"/>
                      <a:pt x="2206" y="1458"/>
                    </a:cubicBezTo>
                    <a:cubicBezTo>
                      <a:pt x="2593" y="1311"/>
                      <a:pt x="4008" y="796"/>
                      <a:pt x="3824" y="245"/>
                    </a:cubicBezTo>
                    <a:cubicBezTo>
                      <a:pt x="3758" y="65"/>
                      <a:pt x="3565" y="0"/>
                      <a:pt x="33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33"/>
              <p:cNvSpPr/>
              <p:nvPr/>
            </p:nvSpPr>
            <p:spPr>
              <a:xfrm>
                <a:off x="-3400499" y="-564995"/>
                <a:ext cx="379726" cy="174797"/>
              </a:xfrm>
              <a:custGeom>
                <a:rect b="b" l="l" r="r" t="t"/>
                <a:pathLst>
                  <a:path extrusionOk="0" h="1253" w="2722">
                    <a:moveTo>
                      <a:pt x="2255" y="1"/>
                    </a:moveTo>
                    <a:cubicBezTo>
                      <a:pt x="1913" y="1"/>
                      <a:pt x="1420" y="190"/>
                      <a:pt x="1233" y="253"/>
                    </a:cubicBezTo>
                    <a:cubicBezTo>
                      <a:pt x="957" y="363"/>
                      <a:pt x="1" y="712"/>
                      <a:pt x="148" y="1080"/>
                    </a:cubicBezTo>
                    <a:cubicBezTo>
                      <a:pt x="190" y="1207"/>
                      <a:pt x="322" y="1252"/>
                      <a:pt x="489" y="1252"/>
                    </a:cubicBezTo>
                    <a:cubicBezTo>
                      <a:pt x="831" y="1252"/>
                      <a:pt x="1323" y="1062"/>
                      <a:pt x="1508" y="988"/>
                    </a:cubicBezTo>
                    <a:cubicBezTo>
                      <a:pt x="1766" y="896"/>
                      <a:pt x="2722" y="547"/>
                      <a:pt x="2593" y="161"/>
                    </a:cubicBezTo>
                    <a:cubicBezTo>
                      <a:pt x="2546" y="43"/>
                      <a:pt x="2417" y="1"/>
                      <a:pt x="2255" y="1"/>
                    </a:cubicBezTo>
                    <a:close/>
                  </a:path>
                </a:pathLst>
              </a:custGeom>
              <a:solidFill>
                <a:srgbClr val="9D2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33"/>
              <p:cNvSpPr/>
              <p:nvPr/>
            </p:nvSpPr>
            <p:spPr>
              <a:xfrm>
                <a:off x="-2974734" y="-309285"/>
                <a:ext cx="140" cy="140"/>
              </a:xfrm>
              <a:custGeom>
                <a:rect b="b" l="l" r="r" t="t"/>
                <a:pathLst>
                  <a:path extrusionOk="0" h="1" w="1">
                    <a:moveTo>
                      <a:pt x="1" y="1"/>
                    </a:moveTo>
                    <a:cubicBezTo>
                      <a:pt x="1" y="1"/>
                      <a:pt x="1" y="1"/>
                      <a:pt x="1"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33"/>
              <p:cNvSpPr/>
              <p:nvPr/>
            </p:nvSpPr>
            <p:spPr>
              <a:xfrm>
                <a:off x="-828054" y="1544994"/>
                <a:ext cx="89840" cy="36131"/>
              </a:xfrm>
              <a:custGeom>
                <a:rect b="b" l="l" r="r" t="t"/>
                <a:pathLst>
                  <a:path extrusionOk="0" h="259" w="644">
                    <a:moveTo>
                      <a:pt x="478" y="1"/>
                    </a:moveTo>
                    <a:lnTo>
                      <a:pt x="0" y="258"/>
                    </a:lnTo>
                    <a:cubicBezTo>
                      <a:pt x="221" y="240"/>
                      <a:pt x="423" y="240"/>
                      <a:pt x="644" y="240"/>
                    </a:cubicBezTo>
                    <a:cubicBezTo>
                      <a:pt x="589" y="166"/>
                      <a:pt x="534" y="74"/>
                      <a:pt x="478"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33"/>
              <p:cNvSpPr/>
              <p:nvPr/>
            </p:nvSpPr>
            <p:spPr>
              <a:xfrm>
                <a:off x="-2974734" y="-309285"/>
                <a:ext cx="140" cy="140"/>
              </a:xfrm>
              <a:custGeom>
                <a:rect b="b" l="l" r="r" t="t"/>
                <a:pathLst>
                  <a:path extrusionOk="0" h="1" w="1">
                    <a:moveTo>
                      <a:pt x="1" y="1"/>
                    </a:moveTo>
                    <a:cubicBezTo>
                      <a:pt x="1" y="1"/>
                      <a:pt x="1" y="1"/>
                      <a:pt x="1" y="1"/>
                    </a:cubicBezTo>
                    <a:cubicBezTo>
                      <a:pt x="1" y="1"/>
                      <a:pt x="1" y="1"/>
                      <a:pt x="1"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33"/>
              <p:cNvSpPr/>
              <p:nvPr/>
            </p:nvSpPr>
            <p:spPr>
              <a:xfrm>
                <a:off x="-3367158" y="-341650"/>
                <a:ext cx="2077611" cy="1666218"/>
              </a:xfrm>
              <a:custGeom>
                <a:rect b="b" l="l" r="r" t="t"/>
                <a:pathLst>
                  <a:path extrusionOk="0" h="11944" w="14893">
                    <a:moveTo>
                      <a:pt x="2270" y="0"/>
                    </a:moveTo>
                    <a:cubicBezTo>
                      <a:pt x="2106" y="0"/>
                      <a:pt x="1939" y="40"/>
                      <a:pt x="1802" y="104"/>
                    </a:cubicBezTo>
                    <a:cubicBezTo>
                      <a:pt x="1177" y="398"/>
                      <a:pt x="663" y="601"/>
                      <a:pt x="1" y="656"/>
                    </a:cubicBezTo>
                    <a:cubicBezTo>
                      <a:pt x="902" y="1796"/>
                      <a:pt x="2170" y="3156"/>
                      <a:pt x="3623" y="4553"/>
                    </a:cubicBezTo>
                    <a:cubicBezTo>
                      <a:pt x="3753" y="4538"/>
                      <a:pt x="3873" y="4529"/>
                      <a:pt x="3979" y="4529"/>
                    </a:cubicBezTo>
                    <a:cubicBezTo>
                      <a:pt x="4248" y="4529"/>
                      <a:pt x="4429" y="4582"/>
                      <a:pt x="4468" y="4700"/>
                    </a:cubicBezTo>
                    <a:cubicBezTo>
                      <a:pt x="4468" y="4700"/>
                      <a:pt x="4468" y="4719"/>
                      <a:pt x="4468" y="4719"/>
                    </a:cubicBezTo>
                    <a:cubicBezTo>
                      <a:pt x="4818" y="5270"/>
                      <a:pt x="5204" y="5785"/>
                      <a:pt x="5626" y="6263"/>
                    </a:cubicBezTo>
                    <a:cubicBezTo>
                      <a:pt x="5884" y="6557"/>
                      <a:pt x="6160" y="6851"/>
                      <a:pt x="6454" y="7145"/>
                    </a:cubicBezTo>
                    <a:cubicBezTo>
                      <a:pt x="6454" y="7145"/>
                      <a:pt x="6454" y="7145"/>
                      <a:pt x="6472" y="7164"/>
                    </a:cubicBezTo>
                    <a:cubicBezTo>
                      <a:pt x="7152" y="7752"/>
                      <a:pt x="7833" y="8340"/>
                      <a:pt x="8531" y="8910"/>
                    </a:cubicBezTo>
                    <a:cubicBezTo>
                      <a:pt x="10590" y="10363"/>
                      <a:pt x="12815" y="11337"/>
                      <a:pt x="14745" y="11944"/>
                    </a:cubicBezTo>
                    <a:cubicBezTo>
                      <a:pt x="14764" y="11907"/>
                      <a:pt x="14782" y="11852"/>
                      <a:pt x="14800" y="11797"/>
                    </a:cubicBezTo>
                    <a:cubicBezTo>
                      <a:pt x="14855" y="11686"/>
                      <a:pt x="14874" y="11558"/>
                      <a:pt x="14892" y="11429"/>
                    </a:cubicBezTo>
                    <a:cubicBezTo>
                      <a:pt x="14304" y="11006"/>
                      <a:pt x="13679" y="10510"/>
                      <a:pt x="13054" y="9995"/>
                    </a:cubicBezTo>
                    <a:cubicBezTo>
                      <a:pt x="12761" y="10025"/>
                      <a:pt x="12462" y="10055"/>
                      <a:pt x="12170" y="10055"/>
                    </a:cubicBezTo>
                    <a:cubicBezTo>
                      <a:pt x="11746" y="10055"/>
                      <a:pt x="11335" y="9992"/>
                      <a:pt x="10976" y="9774"/>
                    </a:cubicBezTo>
                    <a:cubicBezTo>
                      <a:pt x="10792" y="9646"/>
                      <a:pt x="10664" y="9535"/>
                      <a:pt x="10517" y="9388"/>
                    </a:cubicBezTo>
                    <a:cubicBezTo>
                      <a:pt x="9965" y="8837"/>
                      <a:pt x="10020" y="8267"/>
                      <a:pt x="10498" y="7789"/>
                    </a:cubicBezTo>
                    <a:cubicBezTo>
                      <a:pt x="10278" y="7587"/>
                      <a:pt x="10057" y="7384"/>
                      <a:pt x="9836" y="7164"/>
                    </a:cubicBezTo>
                    <a:cubicBezTo>
                      <a:pt x="9616" y="6980"/>
                      <a:pt x="9414" y="6778"/>
                      <a:pt x="9211" y="6576"/>
                    </a:cubicBezTo>
                    <a:cubicBezTo>
                      <a:pt x="9028" y="6704"/>
                      <a:pt x="8825" y="6815"/>
                      <a:pt x="8678" y="6888"/>
                    </a:cubicBezTo>
                    <a:cubicBezTo>
                      <a:pt x="8479" y="6992"/>
                      <a:pt x="8293" y="7043"/>
                      <a:pt x="8113" y="7043"/>
                    </a:cubicBezTo>
                    <a:cubicBezTo>
                      <a:pt x="7910" y="7043"/>
                      <a:pt x="7715" y="6978"/>
                      <a:pt x="7520" y="6851"/>
                    </a:cubicBezTo>
                    <a:cubicBezTo>
                      <a:pt x="7502" y="6833"/>
                      <a:pt x="7465" y="6815"/>
                      <a:pt x="7446" y="6796"/>
                    </a:cubicBezTo>
                    <a:cubicBezTo>
                      <a:pt x="7171" y="6484"/>
                      <a:pt x="7263" y="6171"/>
                      <a:pt x="7612" y="5950"/>
                    </a:cubicBezTo>
                    <a:cubicBezTo>
                      <a:pt x="7851" y="5785"/>
                      <a:pt x="7998" y="5583"/>
                      <a:pt x="7998" y="5381"/>
                    </a:cubicBezTo>
                    <a:cubicBezTo>
                      <a:pt x="7777" y="5160"/>
                      <a:pt x="7557" y="4939"/>
                      <a:pt x="7355" y="4719"/>
                    </a:cubicBezTo>
                    <a:cubicBezTo>
                      <a:pt x="7325" y="4715"/>
                      <a:pt x="7296" y="4714"/>
                      <a:pt x="7267" y="4714"/>
                    </a:cubicBezTo>
                    <a:cubicBezTo>
                      <a:pt x="7130" y="4714"/>
                      <a:pt x="6994" y="4747"/>
                      <a:pt x="6858" y="4792"/>
                    </a:cubicBezTo>
                    <a:cubicBezTo>
                      <a:pt x="6605" y="4892"/>
                      <a:pt x="6334" y="4960"/>
                      <a:pt x="6074" y="4960"/>
                    </a:cubicBezTo>
                    <a:cubicBezTo>
                      <a:pt x="5805" y="4960"/>
                      <a:pt x="5547" y="4887"/>
                      <a:pt x="5332" y="4700"/>
                    </a:cubicBezTo>
                    <a:cubicBezTo>
                      <a:pt x="4854" y="4314"/>
                      <a:pt x="5057" y="3855"/>
                      <a:pt x="5498" y="3487"/>
                    </a:cubicBezTo>
                    <a:cubicBezTo>
                      <a:pt x="5590" y="3395"/>
                      <a:pt x="5774" y="3285"/>
                      <a:pt x="5939" y="3174"/>
                    </a:cubicBezTo>
                    <a:cubicBezTo>
                      <a:pt x="5700" y="2899"/>
                      <a:pt x="5461" y="2623"/>
                      <a:pt x="5240" y="2347"/>
                    </a:cubicBezTo>
                    <a:cubicBezTo>
                      <a:pt x="4805" y="2580"/>
                      <a:pt x="4352" y="2718"/>
                      <a:pt x="3901" y="2718"/>
                    </a:cubicBezTo>
                    <a:cubicBezTo>
                      <a:pt x="3534" y="2718"/>
                      <a:pt x="3168" y="2627"/>
                      <a:pt x="2814" y="2421"/>
                    </a:cubicBezTo>
                    <a:cubicBezTo>
                      <a:pt x="2703" y="2366"/>
                      <a:pt x="2556" y="2218"/>
                      <a:pt x="2464" y="2127"/>
                    </a:cubicBezTo>
                    <a:cubicBezTo>
                      <a:pt x="2078" y="1796"/>
                      <a:pt x="2262" y="1373"/>
                      <a:pt x="2593" y="1060"/>
                    </a:cubicBezTo>
                    <a:cubicBezTo>
                      <a:pt x="2850" y="858"/>
                      <a:pt x="3034" y="545"/>
                      <a:pt x="2814" y="233"/>
                    </a:cubicBezTo>
                    <a:cubicBezTo>
                      <a:pt x="2689" y="67"/>
                      <a:pt x="2483" y="0"/>
                      <a:pt x="22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33"/>
              <p:cNvSpPr/>
              <p:nvPr/>
            </p:nvSpPr>
            <p:spPr>
              <a:xfrm>
                <a:off x="-2223229" y="534571"/>
                <a:ext cx="140" cy="140"/>
              </a:xfrm>
              <a:custGeom>
                <a:rect b="b" l="l" r="r" t="t"/>
                <a:pathLst>
                  <a:path extrusionOk="0" fill="none" h="1" w="1">
                    <a:moveTo>
                      <a:pt x="0" y="0"/>
                    </a:moveTo>
                    <a:lnTo>
                      <a:pt x="0" y="0"/>
                    </a:lnTo>
                    <a:close/>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33"/>
              <p:cNvSpPr/>
              <p:nvPr/>
            </p:nvSpPr>
            <p:spPr>
              <a:xfrm>
                <a:off x="-2146362" y="534571"/>
                <a:ext cx="140" cy="140"/>
              </a:xfrm>
              <a:custGeom>
                <a:rect b="b" l="l" r="r" t="t"/>
                <a:pathLst>
                  <a:path extrusionOk="0" fill="none" h="1" w="1">
                    <a:moveTo>
                      <a:pt x="1" y="0"/>
                    </a:moveTo>
                    <a:cubicBezTo>
                      <a:pt x="1" y="0"/>
                      <a:pt x="1" y="0"/>
                      <a:pt x="1"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33"/>
              <p:cNvSpPr/>
              <p:nvPr/>
            </p:nvSpPr>
            <p:spPr>
              <a:xfrm>
                <a:off x="-2795193" y="-57900"/>
                <a:ext cx="140" cy="140"/>
              </a:xfrm>
              <a:custGeom>
                <a:rect b="b" l="l" r="r" t="t"/>
                <a:pathLst>
                  <a:path extrusionOk="0" fill="none" h="1" w="1">
                    <a:moveTo>
                      <a:pt x="1" y="1"/>
                    </a:moveTo>
                    <a:cubicBezTo>
                      <a:pt x="1" y="1"/>
                      <a:pt x="1" y="1"/>
                      <a:pt x="1" y="1"/>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33"/>
              <p:cNvSpPr/>
              <p:nvPr/>
            </p:nvSpPr>
            <p:spPr>
              <a:xfrm>
                <a:off x="-2913213" y="-55389"/>
                <a:ext cx="2790" cy="2790"/>
              </a:xfrm>
              <a:custGeom>
                <a:rect b="b" l="l" r="r" t="t"/>
                <a:pathLst>
                  <a:path extrusionOk="0" h="20" w="20">
                    <a:moveTo>
                      <a:pt x="19" y="1"/>
                    </a:moveTo>
                    <a:cubicBezTo>
                      <a:pt x="1" y="19"/>
                      <a:pt x="19" y="1"/>
                      <a:pt x="19"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33"/>
              <p:cNvSpPr/>
              <p:nvPr/>
            </p:nvSpPr>
            <p:spPr>
              <a:xfrm>
                <a:off x="-1281998" y="1268080"/>
                <a:ext cx="187352" cy="120670"/>
              </a:xfrm>
              <a:custGeom>
                <a:rect b="b" l="l" r="r" t="t"/>
                <a:pathLst>
                  <a:path extrusionOk="0" h="865" w="1343">
                    <a:moveTo>
                      <a:pt x="74" y="0"/>
                    </a:moveTo>
                    <a:cubicBezTo>
                      <a:pt x="0" y="203"/>
                      <a:pt x="19" y="368"/>
                      <a:pt x="74" y="497"/>
                    </a:cubicBezTo>
                    <a:cubicBezTo>
                      <a:pt x="534" y="644"/>
                      <a:pt x="956" y="754"/>
                      <a:pt x="1342" y="864"/>
                    </a:cubicBezTo>
                    <a:cubicBezTo>
                      <a:pt x="938" y="607"/>
                      <a:pt x="515" y="313"/>
                      <a:pt x="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33"/>
              <p:cNvSpPr/>
              <p:nvPr/>
            </p:nvSpPr>
            <p:spPr>
              <a:xfrm>
                <a:off x="-2533624" y="273002"/>
                <a:ext cx="2790" cy="2651"/>
              </a:xfrm>
              <a:custGeom>
                <a:rect b="b" l="l" r="r" t="t"/>
                <a:pathLst>
                  <a:path extrusionOk="0" h="19" w="20">
                    <a:moveTo>
                      <a:pt x="19" y="0"/>
                    </a:moveTo>
                    <a:cubicBezTo>
                      <a:pt x="1" y="19"/>
                      <a:pt x="19" y="0"/>
                      <a:pt x="19" y="0"/>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33"/>
              <p:cNvSpPr/>
              <p:nvPr/>
            </p:nvSpPr>
            <p:spPr>
              <a:xfrm>
                <a:off x="-2956738" y="-250275"/>
                <a:ext cx="261707" cy="207580"/>
              </a:xfrm>
              <a:custGeom>
                <a:rect b="b" l="l" r="r" t="t"/>
                <a:pathLst>
                  <a:path extrusionOk="0" h="1488" w="1876">
                    <a:moveTo>
                      <a:pt x="1103" y="1"/>
                    </a:moveTo>
                    <a:cubicBezTo>
                      <a:pt x="846" y="277"/>
                      <a:pt x="552" y="534"/>
                      <a:pt x="331" y="718"/>
                    </a:cubicBezTo>
                    <a:cubicBezTo>
                      <a:pt x="111" y="902"/>
                      <a:pt x="0" y="1214"/>
                      <a:pt x="331" y="1398"/>
                    </a:cubicBezTo>
                    <a:cubicBezTo>
                      <a:pt x="442" y="1461"/>
                      <a:pt x="557" y="1487"/>
                      <a:pt x="674" y="1487"/>
                    </a:cubicBezTo>
                    <a:cubicBezTo>
                      <a:pt x="830" y="1487"/>
                      <a:pt x="991" y="1442"/>
                      <a:pt x="1159" y="1380"/>
                    </a:cubicBezTo>
                    <a:cubicBezTo>
                      <a:pt x="1398" y="1269"/>
                      <a:pt x="1637" y="1196"/>
                      <a:pt x="1876" y="1177"/>
                    </a:cubicBezTo>
                    <a:cubicBezTo>
                      <a:pt x="1581" y="773"/>
                      <a:pt x="1306" y="405"/>
                      <a:pt x="1085" y="56"/>
                    </a:cubicBezTo>
                    <a:cubicBezTo>
                      <a:pt x="1085" y="56"/>
                      <a:pt x="1103" y="56"/>
                      <a:pt x="1103" y="38"/>
                    </a:cubicBezTo>
                    <a:cubicBezTo>
                      <a:pt x="1103" y="19"/>
                      <a:pt x="1103" y="19"/>
                      <a:pt x="1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33"/>
              <p:cNvSpPr/>
              <p:nvPr/>
            </p:nvSpPr>
            <p:spPr>
              <a:xfrm>
                <a:off x="-2248897" y="455054"/>
                <a:ext cx="118159" cy="90258"/>
              </a:xfrm>
              <a:custGeom>
                <a:rect b="b" l="l" r="r" t="t"/>
                <a:pathLst>
                  <a:path extrusionOk="0" h="647" w="847">
                    <a:moveTo>
                      <a:pt x="313" y="0"/>
                    </a:moveTo>
                    <a:cubicBezTo>
                      <a:pt x="295" y="19"/>
                      <a:pt x="295" y="37"/>
                      <a:pt x="276" y="37"/>
                    </a:cubicBezTo>
                    <a:cubicBezTo>
                      <a:pt x="258" y="74"/>
                      <a:pt x="221" y="92"/>
                      <a:pt x="184" y="111"/>
                    </a:cubicBezTo>
                    <a:cubicBezTo>
                      <a:pt x="19" y="239"/>
                      <a:pt x="0" y="460"/>
                      <a:pt x="184" y="570"/>
                    </a:cubicBezTo>
                    <a:cubicBezTo>
                      <a:pt x="272" y="623"/>
                      <a:pt x="356" y="646"/>
                      <a:pt x="441" y="646"/>
                    </a:cubicBezTo>
                    <a:cubicBezTo>
                      <a:pt x="534" y="646"/>
                      <a:pt x="630" y="618"/>
                      <a:pt x="736" y="570"/>
                    </a:cubicBezTo>
                    <a:cubicBezTo>
                      <a:pt x="773" y="552"/>
                      <a:pt x="809" y="552"/>
                      <a:pt x="846" y="534"/>
                    </a:cubicBezTo>
                    <a:cubicBezTo>
                      <a:pt x="662" y="350"/>
                      <a:pt x="497" y="184"/>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33"/>
              <p:cNvSpPr/>
              <p:nvPr/>
            </p:nvSpPr>
            <p:spPr>
              <a:xfrm>
                <a:off x="-1894977" y="811485"/>
                <a:ext cx="238689" cy="181772"/>
              </a:xfrm>
              <a:custGeom>
                <a:rect b="b" l="l" r="r" t="t"/>
                <a:pathLst>
                  <a:path extrusionOk="0" h="1303" w="1711">
                    <a:moveTo>
                      <a:pt x="478" y="1"/>
                    </a:moveTo>
                    <a:cubicBezTo>
                      <a:pt x="423" y="56"/>
                      <a:pt x="368" y="130"/>
                      <a:pt x="313" y="185"/>
                    </a:cubicBezTo>
                    <a:cubicBezTo>
                      <a:pt x="295" y="203"/>
                      <a:pt x="295" y="203"/>
                      <a:pt x="276" y="203"/>
                    </a:cubicBezTo>
                    <a:cubicBezTo>
                      <a:pt x="19" y="461"/>
                      <a:pt x="0" y="718"/>
                      <a:pt x="239" y="994"/>
                    </a:cubicBezTo>
                    <a:cubicBezTo>
                      <a:pt x="276" y="1012"/>
                      <a:pt x="313" y="1049"/>
                      <a:pt x="350" y="1067"/>
                    </a:cubicBezTo>
                    <a:cubicBezTo>
                      <a:pt x="557" y="1223"/>
                      <a:pt x="788" y="1302"/>
                      <a:pt x="1023" y="1302"/>
                    </a:cubicBezTo>
                    <a:cubicBezTo>
                      <a:pt x="1204" y="1302"/>
                      <a:pt x="1387" y="1255"/>
                      <a:pt x="1563" y="1159"/>
                    </a:cubicBezTo>
                    <a:cubicBezTo>
                      <a:pt x="1582" y="1141"/>
                      <a:pt x="1582" y="1141"/>
                      <a:pt x="1600" y="1141"/>
                    </a:cubicBezTo>
                    <a:cubicBezTo>
                      <a:pt x="1637" y="1122"/>
                      <a:pt x="1673" y="1086"/>
                      <a:pt x="1710" y="1067"/>
                    </a:cubicBezTo>
                    <a:cubicBezTo>
                      <a:pt x="1306" y="718"/>
                      <a:pt x="883" y="369"/>
                      <a:pt x="4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33"/>
              <p:cNvSpPr/>
              <p:nvPr/>
            </p:nvSpPr>
            <p:spPr>
              <a:xfrm>
                <a:off x="-2559293" y="147310"/>
                <a:ext cx="164334" cy="142432"/>
              </a:xfrm>
              <a:custGeom>
                <a:rect b="b" l="l" r="r" t="t"/>
                <a:pathLst>
                  <a:path extrusionOk="0" h="1021" w="1178">
                    <a:moveTo>
                      <a:pt x="442" y="0"/>
                    </a:moveTo>
                    <a:cubicBezTo>
                      <a:pt x="350" y="147"/>
                      <a:pt x="240" y="276"/>
                      <a:pt x="148" y="386"/>
                    </a:cubicBezTo>
                    <a:cubicBezTo>
                      <a:pt x="1" y="589"/>
                      <a:pt x="1" y="754"/>
                      <a:pt x="203" y="901"/>
                    </a:cubicBezTo>
                    <a:cubicBezTo>
                      <a:pt x="304" y="984"/>
                      <a:pt x="424" y="1021"/>
                      <a:pt x="550" y="1021"/>
                    </a:cubicBezTo>
                    <a:cubicBezTo>
                      <a:pt x="677" y="1021"/>
                      <a:pt x="810" y="984"/>
                      <a:pt x="938" y="920"/>
                    </a:cubicBezTo>
                    <a:cubicBezTo>
                      <a:pt x="1012" y="864"/>
                      <a:pt x="1104" y="846"/>
                      <a:pt x="1177" y="809"/>
                    </a:cubicBezTo>
                    <a:cubicBezTo>
                      <a:pt x="920" y="533"/>
                      <a:pt x="681" y="276"/>
                      <a:pt x="4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33"/>
              <p:cNvSpPr/>
              <p:nvPr/>
            </p:nvSpPr>
            <p:spPr>
              <a:xfrm>
                <a:off x="-2174542" y="-325328"/>
                <a:ext cx="587445" cy="667659"/>
              </a:xfrm>
              <a:custGeom>
                <a:rect b="b" l="l" r="r" t="t"/>
                <a:pathLst>
                  <a:path extrusionOk="0" h="4786" w="4211">
                    <a:moveTo>
                      <a:pt x="1391" y="1"/>
                    </a:moveTo>
                    <a:cubicBezTo>
                      <a:pt x="1136" y="1"/>
                      <a:pt x="883" y="175"/>
                      <a:pt x="662" y="428"/>
                    </a:cubicBezTo>
                    <a:cubicBezTo>
                      <a:pt x="515" y="594"/>
                      <a:pt x="276" y="1017"/>
                      <a:pt x="129" y="1182"/>
                    </a:cubicBezTo>
                    <a:cubicBezTo>
                      <a:pt x="92" y="1237"/>
                      <a:pt x="37" y="1293"/>
                      <a:pt x="1" y="1329"/>
                    </a:cubicBezTo>
                    <a:cubicBezTo>
                      <a:pt x="37" y="1366"/>
                      <a:pt x="74" y="1403"/>
                      <a:pt x="129" y="1458"/>
                    </a:cubicBezTo>
                    <a:cubicBezTo>
                      <a:pt x="460" y="1366"/>
                      <a:pt x="791" y="1090"/>
                      <a:pt x="1067" y="870"/>
                    </a:cubicBezTo>
                    <a:cubicBezTo>
                      <a:pt x="1160" y="802"/>
                      <a:pt x="1245" y="765"/>
                      <a:pt x="1326" y="765"/>
                    </a:cubicBezTo>
                    <a:cubicBezTo>
                      <a:pt x="1421" y="765"/>
                      <a:pt x="1511" y="816"/>
                      <a:pt x="1600" y="925"/>
                    </a:cubicBezTo>
                    <a:cubicBezTo>
                      <a:pt x="1747" y="1145"/>
                      <a:pt x="1729" y="1421"/>
                      <a:pt x="1600" y="1679"/>
                    </a:cubicBezTo>
                    <a:cubicBezTo>
                      <a:pt x="1416" y="2010"/>
                      <a:pt x="1343" y="2359"/>
                      <a:pt x="1398" y="2671"/>
                    </a:cubicBezTo>
                    <a:cubicBezTo>
                      <a:pt x="1692" y="2984"/>
                      <a:pt x="2004" y="3278"/>
                      <a:pt x="2280" y="3591"/>
                    </a:cubicBezTo>
                    <a:cubicBezTo>
                      <a:pt x="2501" y="3591"/>
                      <a:pt x="2721" y="3462"/>
                      <a:pt x="2924" y="3241"/>
                    </a:cubicBezTo>
                    <a:cubicBezTo>
                      <a:pt x="2942" y="3205"/>
                      <a:pt x="2979" y="3168"/>
                      <a:pt x="2997" y="3149"/>
                    </a:cubicBezTo>
                    <a:cubicBezTo>
                      <a:pt x="3063" y="3064"/>
                      <a:pt x="3154" y="3018"/>
                      <a:pt x="3241" y="3018"/>
                    </a:cubicBezTo>
                    <a:cubicBezTo>
                      <a:pt x="3323" y="3018"/>
                      <a:pt x="3403" y="3060"/>
                      <a:pt x="3457" y="3149"/>
                    </a:cubicBezTo>
                    <a:cubicBezTo>
                      <a:pt x="3567" y="3315"/>
                      <a:pt x="3549" y="3499"/>
                      <a:pt x="3457" y="3701"/>
                    </a:cubicBezTo>
                    <a:cubicBezTo>
                      <a:pt x="3310" y="4013"/>
                      <a:pt x="3236" y="4326"/>
                      <a:pt x="3255" y="4620"/>
                    </a:cubicBezTo>
                    <a:cubicBezTo>
                      <a:pt x="3310" y="4675"/>
                      <a:pt x="3365" y="4730"/>
                      <a:pt x="3420" y="4786"/>
                    </a:cubicBezTo>
                    <a:cubicBezTo>
                      <a:pt x="3438" y="4730"/>
                      <a:pt x="3457" y="4675"/>
                      <a:pt x="3475" y="4620"/>
                    </a:cubicBezTo>
                    <a:cubicBezTo>
                      <a:pt x="3622" y="4344"/>
                      <a:pt x="3916" y="3903"/>
                      <a:pt x="4064" y="3609"/>
                    </a:cubicBezTo>
                    <a:cubicBezTo>
                      <a:pt x="4155" y="3425"/>
                      <a:pt x="4211" y="3260"/>
                      <a:pt x="4211" y="3094"/>
                    </a:cubicBezTo>
                    <a:cubicBezTo>
                      <a:pt x="3990" y="2818"/>
                      <a:pt x="3769" y="2524"/>
                      <a:pt x="3549" y="2249"/>
                    </a:cubicBezTo>
                    <a:cubicBezTo>
                      <a:pt x="3383" y="2267"/>
                      <a:pt x="3255" y="2377"/>
                      <a:pt x="3126" y="2561"/>
                    </a:cubicBezTo>
                    <a:cubicBezTo>
                      <a:pt x="2954" y="2802"/>
                      <a:pt x="2760" y="2943"/>
                      <a:pt x="2549" y="2943"/>
                    </a:cubicBezTo>
                    <a:cubicBezTo>
                      <a:pt x="2422" y="2943"/>
                      <a:pt x="2290" y="2892"/>
                      <a:pt x="2152" y="2782"/>
                    </a:cubicBezTo>
                    <a:cubicBezTo>
                      <a:pt x="2133" y="2745"/>
                      <a:pt x="2078" y="2708"/>
                      <a:pt x="2060" y="2671"/>
                    </a:cubicBezTo>
                    <a:cubicBezTo>
                      <a:pt x="1839" y="2414"/>
                      <a:pt x="1857" y="2101"/>
                      <a:pt x="1968" y="1807"/>
                    </a:cubicBezTo>
                    <a:cubicBezTo>
                      <a:pt x="2188" y="1274"/>
                      <a:pt x="2243" y="704"/>
                      <a:pt x="1894" y="263"/>
                    </a:cubicBezTo>
                    <a:cubicBezTo>
                      <a:pt x="1732" y="79"/>
                      <a:pt x="1561" y="1"/>
                      <a:pt x="13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33"/>
              <p:cNvSpPr/>
              <p:nvPr/>
            </p:nvSpPr>
            <p:spPr>
              <a:xfrm>
                <a:off x="-1910322" y="-291289"/>
                <a:ext cx="2651" cy="2651"/>
              </a:xfrm>
              <a:custGeom>
                <a:rect b="b" l="l" r="r" t="t"/>
                <a:pathLst>
                  <a:path extrusionOk="0" h="19" w="19">
                    <a:moveTo>
                      <a:pt x="0" y="19"/>
                    </a:moveTo>
                    <a:cubicBezTo>
                      <a:pt x="0" y="19"/>
                      <a:pt x="19" y="1"/>
                      <a:pt x="0" y="19"/>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33"/>
              <p:cNvSpPr/>
              <p:nvPr/>
            </p:nvSpPr>
            <p:spPr>
              <a:xfrm>
                <a:off x="-1292322" y="534571"/>
                <a:ext cx="133504" cy="377075"/>
              </a:xfrm>
              <a:custGeom>
                <a:rect b="b" l="l" r="r" t="t"/>
                <a:pathLst>
                  <a:path extrusionOk="0" h="2703" w="957">
                    <a:moveTo>
                      <a:pt x="350" y="0"/>
                    </a:moveTo>
                    <a:lnTo>
                      <a:pt x="350" y="0"/>
                    </a:lnTo>
                    <a:cubicBezTo>
                      <a:pt x="442" y="295"/>
                      <a:pt x="424" y="607"/>
                      <a:pt x="258" y="920"/>
                    </a:cubicBezTo>
                    <a:cubicBezTo>
                      <a:pt x="258" y="920"/>
                      <a:pt x="258" y="938"/>
                      <a:pt x="240" y="938"/>
                    </a:cubicBezTo>
                    <a:cubicBezTo>
                      <a:pt x="74" y="1177"/>
                      <a:pt x="1" y="1471"/>
                      <a:pt x="1" y="1747"/>
                    </a:cubicBezTo>
                    <a:cubicBezTo>
                      <a:pt x="313" y="2059"/>
                      <a:pt x="626" y="2372"/>
                      <a:pt x="957" y="2703"/>
                    </a:cubicBezTo>
                    <a:cubicBezTo>
                      <a:pt x="847" y="2446"/>
                      <a:pt x="810" y="2170"/>
                      <a:pt x="828" y="1876"/>
                    </a:cubicBezTo>
                    <a:cubicBezTo>
                      <a:pt x="883" y="1490"/>
                      <a:pt x="920" y="1085"/>
                      <a:pt x="902" y="699"/>
                    </a:cubicBezTo>
                    <a:cubicBezTo>
                      <a:pt x="699" y="460"/>
                      <a:pt x="516" y="239"/>
                      <a:pt x="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33"/>
              <p:cNvSpPr/>
              <p:nvPr/>
            </p:nvSpPr>
            <p:spPr>
              <a:xfrm>
                <a:off x="-1543567" y="382791"/>
                <a:ext cx="238549" cy="162102"/>
              </a:xfrm>
              <a:custGeom>
                <a:rect b="b" l="l" r="r" t="t"/>
                <a:pathLst>
                  <a:path extrusionOk="0" h="1162" w="1710">
                    <a:moveTo>
                      <a:pt x="1193" y="0"/>
                    </a:moveTo>
                    <a:cubicBezTo>
                      <a:pt x="818" y="0"/>
                      <a:pt x="477" y="254"/>
                      <a:pt x="184" y="702"/>
                    </a:cubicBezTo>
                    <a:cubicBezTo>
                      <a:pt x="129" y="794"/>
                      <a:pt x="74" y="868"/>
                      <a:pt x="0" y="923"/>
                    </a:cubicBezTo>
                    <a:cubicBezTo>
                      <a:pt x="74" y="996"/>
                      <a:pt x="166" y="1088"/>
                      <a:pt x="239" y="1162"/>
                    </a:cubicBezTo>
                    <a:cubicBezTo>
                      <a:pt x="533" y="1162"/>
                      <a:pt x="809" y="1033"/>
                      <a:pt x="1103" y="739"/>
                    </a:cubicBezTo>
                    <a:cubicBezTo>
                      <a:pt x="1103" y="721"/>
                      <a:pt x="1103" y="721"/>
                      <a:pt x="1122" y="702"/>
                    </a:cubicBezTo>
                    <a:cubicBezTo>
                      <a:pt x="1248" y="563"/>
                      <a:pt x="1383" y="494"/>
                      <a:pt x="1521" y="494"/>
                    </a:cubicBezTo>
                    <a:cubicBezTo>
                      <a:pt x="1584" y="494"/>
                      <a:pt x="1647" y="508"/>
                      <a:pt x="1710" y="537"/>
                    </a:cubicBezTo>
                    <a:cubicBezTo>
                      <a:pt x="1563" y="353"/>
                      <a:pt x="1416" y="188"/>
                      <a:pt x="1269" y="4"/>
                    </a:cubicBezTo>
                    <a:cubicBezTo>
                      <a:pt x="1243" y="1"/>
                      <a:pt x="1218" y="0"/>
                      <a:pt x="11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33"/>
              <p:cNvSpPr/>
              <p:nvPr/>
            </p:nvSpPr>
            <p:spPr>
              <a:xfrm>
                <a:off x="-1022940" y="1021857"/>
                <a:ext cx="284725" cy="277052"/>
              </a:xfrm>
              <a:custGeom>
                <a:rect b="b" l="l" r="r" t="t"/>
                <a:pathLst>
                  <a:path extrusionOk="0" h="1986" w="2041">
                    <a:moveTo>
                      <a:pt x="1011" y="0"/>
                    </a:moveTo>
                    <a:cubicBezTo>
                      <a:pt x="919" y="19"/>
                      <a:pt x="809" y="56"/>
                      <a:pt x="699" y="92"/>
                    </a:cubicBezTo>
                    <a:cubicBezTo>
                      <a:pt x="549" y="155"/>
                      <a:pt x="391" y="192"/>
                      <a:pt x="229" y="192"/>
                    </a:cubicBezTo>
                    <a:cubicBezTo>
                      <a:pt x="153" y="192"/>
                      <a:pt x="77" y="184"/>
                      <a:pt x="0" y="166"/>
                    </a:cubicBezTo>
                    <a:lnTo>
                      <a:pt x="0" y="166"/>
                    </a:lnTo>
                    <a:cubicBezTo>
                      <a:pt x="74" y="239"/>
                      <a:pt x="147" y="313"/>
                      <a:pt x="239" y="387"/>
                    </a:cubicBezTo>
                    <a:cubicBezTo>
                      <a:pt x="424" y="307"/>
                      <a:pt x="577" y="269"/>
                      <a:pt x="705" y="269"/>
                    </a:cubicBezTo>
                    <a:cubicBezTo>
                      <a:pt x="1136" y="269"/>
                      <a:pt x="1276" y="698"/>
                      <a:pt x="1361" y="1379"/>
                    </a:cubicBezTo>
                    <a:cubicBezTo>
                      <a:pt x="1361" y="1398"/>
                      <a:pt x="1361" y="1416"/>
                      <a:pt x="1361" y="1434"/>
                    </a:cubicBezTo>
                    <a:cubicBezTo>
                      <a:pt x="1489" y="1545"/>
                      <a:pt x="1600" y="1655"/>
                      <a:pt x="1710" y="1765"/>
                    </a:cubicBezTo>
                    <a:cubicBezTo>
                      <a:pt x="1802" y="1839"/>
                      <a:pt x="1875" y="1912"/>
                      <a:pt x="1967" y="1986"/>
                    </a:cubicBezTo>
                    <a:cubicBezTo>
                      <a:pt x="1986" y="1802"/>
                      <a:pt x="2022" y="1637"/>
                      <a:pt x="2041" y="1490"/>
                    </a:cubicBezTo>
                    <a:cubicBezTo>
                      <a:pt x="1692" y="956"/>
                      <a:pt x="1342" y="460"/>
                      <a:pt x="1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33"/>
              <p:cNvSpPr/>
              <p:nvPr/>
            </p:nvSpPr>
            <p:spPr>
              <a:xfrm>
                <a:off x="-2797704" y="-1129984"/>
                <a:ext cx="671984" cy="895327"/>
              </a:xfrm>
              <a:custGeom>
                <a:rect b="b" l="l" r="r" t="t"/>
                <a:pathLst>
                  <a:path extrusionOk="0" h="6418" w="4817">
                    <a:moveTo>
                      <a:pt x="1379" y="1"/>
                    </a:moveTo>
                    <a:lnTo>
                      <a:pt x="1379" y="38"/>
                    </a:lnTo>
                    <a:cubicBezTo>
                      <a:pt x="1912" y="240"/>
                      <a:pt x="1379" y="1619"/>
                      <a:pt x="1232" y="2023"/>
                    </a:cubicBezTo>
                    <a:cubicBezTo>
                      <a:pt x="1076" y="2386"/>
                      <a:pt x="613" y="3657"/>
                      <a:pt x="115" y="3657"/>
                    </a:cubicBezTo>
                    <a:cubicBezTo>
                      <a:pt x="83" y="3657"/>
                      <a:pt x="51" y="3652"/>
                      <a:pt x="19" y="3641"/>
                    </a:cubicBezTo>
                    <a:cubicBezTo>
                      <a:pt x="0" y="3659"/>
                      <a:pt x="0" y="3678"/>
                      <a:pt x="0" y="3696"/>
                    </a:cubicBezTo>
                    <a:cubicBezTo>
                      <a:pt x="478" y="4064"/>
                      <a:pt x="1066" y="4560"/>
                      <a:pt x="1728" y="5149"/>
                    </a:cubicBezTo>
                    <a:cubicBezTo>
                      <a:pt x="1783" y="5130"/>
                      <a:pt x="1839" y="5112"/>
                      <a:pt x="1894" y="5093"/>
                    </a:cubicBezTo>
                    <a:cubicBezTo>
                      <a:pt x="2261" y="4818"/>
                      <a:pt x="2739" y="4303"/>
                      <a:pt x="3015" y="3972"/>
                    </a:cubicBezTo>
                    <a:cubicBezTo>
                      <a:pt x="3126" y="3851"/>
                      <a:pt x="3270" y="3763"/>
                      <a:pt x="3405" y="3763"/>
                    </a:cubicBezTo>
                    <a:cubicBezTo>
                      <a:pt x="3516" y="3763"/>
                      <a:pt x="3621" y="3823"/>
                      <a:pt x="3695" y="3972"/>
                    </a:cubicBezTo>
                    <a:cubicBezTo>
                      <a:pt x="3842" y="4229"/>
                      <a:pt x="3806" y="4505"/>
                      <a:pt x="3677" y="4799"/>
                    </a:cubicBezTo>
                    <a:cubicBezTo>
                      <a:pt x="3512" y="5204"/>
                      <a:pt x="3420" y="5608"/>
                      <a:pt x="3475" y="5994"/>
                    </a:cubicBezTo>
                    <a:cubicBezTo>
                      <a:pt x="3567" y="6141"/>
                      <a:pt x="3677" y="6270"/>
                      <a:pt x="3787" y="6417"/>
                    </a:cubicBezTo>
                    <a:cubicBezTo>
                      <a:pt x="3824" y="6288"/>
                      <a:pt x="3861" y="6160"/>
                      <a:pt x="3934" y="6049"/>
                    </a:cubicBezTo>
                    <a:cubicBezTo>
                      <a:pt x="3953" y="6013"/>
                      <a:pt x="3971" y="5994"/>
                      <a:pt x="3990" y="5957"/>
                    </a:cubicBezTo>
                    <a:cubicBezTo>
                      <a:pt x="4431" y="5167"/>
                      <a:pt x="4523" y="4303"/>
                      <a:pt x="4081" y="3531"/>
                    </a:cubicBezTo>
                    <a:cubicBezTo>
                      <a:pt x="4008" y="3402"/>
                      <a:pt x="3879" y="3273"/>
                      <a:pt x="3787" y="3163"/>
                    </a:cubicBezTo>
                    <a:cubicBezTo>
                      <a:pt x="3656" y="3010"/>
                      <a:pt x="3507" y="2946"/>
                      <a:pt x="3357" y="2946"/>
                    </a:cubicBezTo>
                    <a:cubicBezTo>
                      <a:pt x="3129" y="2946"/>
                      <a:pt x="2898" y="3092"/>
                      <a:pt x="2721" y="3292"/>
                    </a:cubicBezTo>
                    <a:cubicBezTo>
                      <a:pt x="2569" y="3469"/>
                      <a:pt x="2374" y="3611"/>
                      <a:pt x="2172" y="3611"/>
                    </a:cubicBezTo>
                    <a:cubicBezTo>
                      <a:pt x="2080" y="3611"/>
                      <a:pt x="1986" y="3581"/>
                      <a:pt x="1894" y="3512"/>
                    </a:cubicBezTo>
                    <a:cubicBezTo>
                      <a:pt x="1581" y="3273"/>
                      <a:pt x="1618" y="2814"/>
                      <a:pt x="1747" y="2501"/>
                    </a:cubicBezTo>
                    <a:cubicBezTo>
                      <a:pt x="2041" y="1876"/>
                      <a:pt x="2243" y="1361"/>
                      <a:pt x="2317" y="700"/>
                    </a:cubicBezTo>
                    <a:cubicBezTo>
                      <a:pt x="3070" y="1306"/>
                      <a:pt x="3916" y="2060"/>
                      <a:pt x="4817" y="2942"/>
                    </a:cubicBezTo>
                    <a:cubicBezTo>
                      <a:pt x="4817" y="2942"/>
                      <a:pt x="4817" y="2924"/>
                      <a:pt x="4817" y="2924"/>
                    </a:cubicBezTo>
                    <a:cubicBezTo>
                      <a:pt x="3567" y="1711"/>
                      <a:pt x="2390" y="681"/>
                      <a:pt x="13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33"/>
              <p:cNvSpPr/>
              <p:nvPr/>
            </p:nvSpPr>
            <p:spPr>
              <a:xfrm>
                <a:off x="-687016" y="1657853"/>
                <a:ext cx="7812" cy="10463"/>
              </a:xfrm>
              <a:custGeom>
                <a:rect b="b" l="l" r="r" t="t"/>
                <a:pathLst>
                  <a:path extrusionOk="0" h="75" w="56">
                    <a:moveTo>
                      <a:pt x="56" y="74"/>
                    </a:moveTo>
                    <a:cubicBezTo>
                      <a:pt x="37" y="56"/>
                      <a:pt x="19" y="19"/>
                      <a:pt x="1" y="1"/>
                    </a:cubicBezTo>
                    <a:cubicBezTo>
                      <a:pt x="19" y="19"/>
                      <a:pt x="37" y="56"/>
                      <a:pt x="56" y="74"/>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33"/>
              <p:cNvSpPr/>
              <p:nvPr/>
            </p:nvSpPr>
            <p:spPr>
              <a:xfrm>
                <a:off x="-2418115" y="-673389"/>
                <a:ext cx="2651" cy="2651"/>
              </a:xfrm>
              <a:custGeom>
                <a:rect b="b" l="l" r="r" t="t"/>
                <a:pathLst>
                  <a:path extrusionOk="0" h="19" w="19">
                    <a:moveTo>
                      <a:pt x="0" y="19"/>
                    </a:moveTo>
                    <a:cubicBezTo>
                      <a:pt x="18" y="0"/>
                      <a:pt x="18" y="0"/>
                      <a:pt x="0" y="19"/>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33"/>
              <p:cNvSpPr/>
              <p:nvPr/>
            </p:nvSpPr>
            <p:spPr>
              <a:xfrm>
                <a:off x="-653674" y="1604004"/>
                <a:ext cx="2651" cy="107835"/>
              </a:xfrm>
              <a:custGeom>
                <a:rect b="b" l="l" r="r" t="t"/>
                <a:pathLst>
                  <a:path extrusionOk="0" h="773" w="19">
                    <a:moveTo>
                      <a:pt x="1" y="773"/>
                    </a:moveTo>
                    <a:cubicBezTo>
                      <a:pt x="1" y="515"/>
                      <a:pt x="19" y="258"/>
                      <a:pt x="19" y="1"/>
                    </a:cubicBezTo>
                    <a:cubicBezTo>
                      <a:pt x="19" y="258"/>
                      <a:pt x="1" y="515"/>
                      <a:pt x="1" y="773"/>
                    </a:cubicBezTo>
                    <a:lnTo>
                      <a:pt x="1" y="773"/>
                    </a:ln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33"/>
              <p:cNvSpPr/>
              <p:nvPr/>
            </p:nvSpPr>
            <p:spPr>
              <a:xfrm>
                <a:off x="-761371" y="1544994"/>
                <a:ext cx="51476" cy="74494"/>
              </a:xfrm>
              <a:custGeom>
                <a:rect b="b" l="l" r="r" t="t"/>
                <a:pathLst>
                  <a:path extrusionOk="0" h="534" w="369">
                    <a:moveTo>
                      <a:pt x="0" y="1"/>
                    </a:moveTo>
                    <a:lnTo>
                      <a:pt x="0" y="1"/>
                    </a:lnTo>
                    <a:cubicBezTo>
                      <a:pt x="129" y="185"/>
                      <a:pt x="239" y="369"/>
                      <a:pt x="368" y="534"/>
                    </a:cubicBezTo>
                    <a:cubicBezTo>
                      <a:pt x="313" y="442"/>
                      <a:pt x="239" y="350"/>
                      <a:pt x="166" y="240"/>
                    </a:cubicBezTo>
                    <a:cubicBezTo>
                      <a:pt x="111" y="166"/>
                      <a:pt x="56" y="74"/>
                      <a:pt x="0" y="1"/>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33"/>
              <p:cNvSpPr/>
              <p:nvPr/>
            </p:nvSpPr>
            <p:spPr>
              <a:xfrm>
                <a:off x="-2874710" y="-1130123"/>
                <a:ext cx="343874" cy="510440"/>
              </a:xfrm>
              <a:custGeom>
                <a:rect b="b" l="l" r="r" t="t"/>
                <a:pathLst>
                  <a:path extrusionOk="0" h="3659" w="2465">
                    <a:moveTo>
                      <a:pt x="1614" y="593"/>
                    </a:moveTo>
                    <a:cubicBezTo>
                      <a:pt x="1640" y="593"/>
                      <a:pt x="1666" y="598"/>
                      <a:pt x="1692" y="609"/>
                    </a:cubicBezTo>
                    <a:cubicBezTo>
                      <a:pt x="2078" y="737"/>
                      <a:pt x="1710" y="1693"/>
                      <a:pt x="1600" y="1951"/>
                    </a:cubicBezTo>
                    <a:cubicBezTo>
                      <a:pt x="1497" y="2209"/>
                      <a:pt x="1183" y="3066"/>
                      <a:pt x="841" y="3066"/>
                    </a:cubicBezTo>
                    <a:cubicBezTo>
                      <a:pt x="819" y="3066"/>
                      <a:pt x="796" y="3062"/>
                      <a:pt x="773" y="3054"/>
                    </a:cubicBezTo>
                    <a:cubicBezTo>
                      <a:pt x="405" y="2907"/>
                      <a:pt x="773" y="1969"/>
                      <a:pt x="865" y="1693"/>
                    </a:cubicBezTo>
                    <a:cubicBezTo>
                      <a:pt x="967" y="1437"/>
                      <a:pt x="1276" y="593"/>
                      <a:pt x="1614" y="593"/>
                    </a:cubicBezTo>
                    <a:close/>
                    <a:moveTo>
                      <a:pt x="1804" y="1"/>
                    </a:moveTo>
                    <a:cubicBezTo>
                      <a:pt x="1295" y="1"/>
                      <a:pt x="837" y="1260"/>
                      <a:pt x="699" y="1638"/>
                    </a:cubicBezTo>
                    <a:cubicBezTo>
                      <a:pt x="534" y="2043"/>
                      <a:pt x="1" y="3421"/>
                      <a:pt x="552" y="3642"/>
                    </a:cubicBezTo>
                    <a:lnTo>
                      <a:pt x="571" y="3642"/>
                    </a:lnTo>
                    <a:cubicBezTo>
                      <a:pt x="603" y="3653"/>
                      <a:pt x="635" y="3658"/>
                      <a:pt x="667" y="3658"/>
                    </a:cubicBezTo>
                    <a:cubicBezTo>
                      <a:pt x="1165" y="3658"/>
                      <a:pt x="1628" y="2387"/>
                      <a:pt x="1784" y="2024"/>
                    </a:cubicBezTo>
                    <a:cubicBezTo>
                      <a:pt x="1931" y="1620"/>
                      <a:pt x="2464" y="241"/>
                      <a:pt x="1931" y="39"/>
                    </a:cubicBezTo>
                    <a:cubicBezTo>
                      <a:pt x="1913" y="20"/>
                      <a:pt x="1913" y="20"/>
                      <a:pt x="1913" y="20"/>
                    </a:cubicBezTo>
                    <a:cubicBezTo>
                      <a:pt x="1876" y="7"/>
                      <a:pt x="1840" y="1"/>
                      <a:pt x="18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33"/>
              <p:cNvSpPr/>
              <p:nvPr/>
            </p:nvSpPr>
            <p:spPr>
              <a:xfrm>
                <a:off x="-2818211" y="-1047398"/>
                <a:ext cx="233527" cy="344990"/>
              </a:xfrm>
              <a:custGeom>
                <a:rect b="b" l="l" r="r" t="t"/>
                <a:pathLst>
                  <a:path extrusionOk="0" h="2473" w="1674">
                    <a:moveTo>
                      <a:pt x="1209" y="0"/>
                    </a:moveTo>
                    <a:cubicBezTo>
                      <a:pt x="871" y="0"/>
                      <a:pt x="562" y="844"/>
                      <a:pt x="460" y="1100"/>
                    </a:cubicBezTo>
                    <a:cubicBezTo>
                      <a:pt x="368" y="1376"/>
                      <a:pt x="0" y="2314"/>
                      <a:pt x="368" y="2461"/>
                    </a:cubicBezTo>
                    <a:cubicBezTo>
                      <a:pt x="391" y="2469"/>
                      <a:pt x="414" y="2473"/>
                      <a:pt x="436" y="2473"/>
                    </a:cubicBezTo>
                    <a:cubicBezTo>
                      <a:pt x="778" y="2473"/>
                      <a:pt x="1092" y="1616"/>
                      <a:pt x="1195" y="1358"/>
                    </a:cubicBezTo>
                    <a:cubicBezTo>
                      <a:pt x="1305" y="1100"/>
                      <a:pt x="1673" y="144"/>
                      <a:pt x="1287" y="16"/>
                    </a:cubicBezTo>
                    <a:cubicBezTo>
                      <a:pt x="1261" y="5"/>
                      <a:pt x="1235" y="0"/>
                      <a:pt x="1209" y="0"/>
                    </a:cubicBezTo>
                    <a:close/>
                  </a:path>
                </a:pathLst>
              </a:custGeom>
              <a:solidFill>
                <a:srgbClr val="9D2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33"/>
              <p:cNvSpPr/>
              <p:nvPr/>
            </p:nvSpPr>
            <p:spPr>
              <a:xfrm>
                <a:off x="-1518038" y="480723"/>
                <a:ext cx="140" cy="140"/>
              </a:xfrm>
              <a:custGeom>
                <a:rect b="b" l="l" r="r" t="t"/>
                <a:pathLst>
                  <a:path extrusionOk="0" fill="none" h="1" w="1">
                    <a:moveTo>
                      <a:pt x="1" y="0"/>
                    </a:moveTo>
                    <a:cubicBezTo>
                      <a:pt x="1" y="0"/>
                      <a:pt x="1" y="0"/>
                      <a:pt x="1" y="0"/>
                    </a:cubicBezTo>
                  </a:path>
                </a:pathLst>
              </a:custGeom>
              <a:noFill/>
              <a:ln cap="rnd" cmpd="sng" w="5525">
                <a:solidFill>
                  <a:srgbClr val="E943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33"/>
              <p:cNvSpPr/>
              <p:nvPr/>
            </p:nvSpPr>
            <p:spPr>
              <a:xfrm>
                <a:off x="-694688" y="1470639"/>
                <a:ext cx="43664" cy="5301"/>
              </a:xfrm>
              <a:custGeom>
                <a:rect b="b" l="l" r="r" t="t"/>
                <a:pathLst>
                  <a:path extrusionOk="0" h="38" w="313">
                    <a:moveTo>
                      <a:pt x="0" y="1"/>
                    </a:moveTo>
                    <a:cubicBezTo>
                      <a:pt x="147" y="19"/>
                      <a:pt x="239" y="19"/>
                      <a:pt x="313" y="37"/>
                    </a:cubicBezTo>
                    <a:cubicBezTo>
                      <a:pt x="313" y="19"/>
                      <a:pt x="313" y="1"/>
                      <a:pt x="313"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33"/>
              <p:cNvSpPr/>
              <p:nvPr/>
            </p:nvSpPr>
            <p:spPr>
              <a:xfrm>
                <a:off x="-748537" y="1229577"/>
                <a:ext cx="41153" cy="100163"/>
              </a:xfrm>
              <a:custGeom>
                <a:rect b="b" l="l" r="r" t="t"/>
                <a:pathLst>
                  <a:path extrusionOk="0" h="718" w="295">
                    <a:moveTo>
                      <a:pt x="74" y="1"/>
                    </a:moveTo>
                    <a:cubicBezTo>
                      <a:pt x="55" y="148"/>
                      <a:pt x="19" y="313"/>
                      <a:pt x="0" y="497"/>
                    </a:cubicBezTo>
                    <a:cubicBezTo>
                      <a:pt x="92" y="570"/>
                      <a:pt x="184" y="644"/>
                      <a:pt x="276" y="718"/>
                    </a:cubicBezTo>
                    <a:cubicBezTo>
                      <a:pt x="276" y="644"/>
                      <a:pt x="294" y="570"/>
                      <a:pt x="294" y="497"/>
                    </a:cubicBezTo>
                    <a:cubicBezTo>
                      <a:pt x="294" y="442"/>
                      <a:pt x="294" y="387"/>
                      <a:pt x="294" y="331"/>
                    </a:cubicBezTo>
                    <a:cubicBezTo>
                      <a:pt x="294" y="313"/>
                      <a:pt x="276" y="313"/>
                      <a:pt x="276" y="295"/>
                    </a:cubicBezTo>
                    <a:cubicBezTo>
                      <a:pt x="258" y="276"/>
                      <a:pt x="239" y="258"/>
                      <a:pt x="239" y="221"/>
                    </a:cubicBezTo>
                    <a:cubicBezTo>
                      <a:pt x="239" y="221"/>
                      <a:pt x="221" y="240"/>
                      <a:pt x="221" y="240"/>
                    </a:cubicBezTo>
                    <a:cubicBezTo>
                      <a:pt x="166" y="148"/>
                      <a:pt x="111" y="74"/>
                      <a:pt x="74"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33"/>
              <p:cNvSpPr/>
              <p:nvPr/>
            </p:nvSpPr>
            <p:spPr>
              <a:xfrm>
                <a:off x="-1697440" y="106296"/>
                <a:ext cx="330900" cy="405255"/>
              </a:xfrm>
              <a:custGeom>
                <a:rect b="b" l="l" r="r" t="t"/>
                <a:pathLst>
                  <a:path extrusionOk="0" h="2905" w="2372">
                    <a:moveTo>
                      <a:pt x="791" y="0"/>
                    </a:moveTo>
                    <a:cubicBezTo>
                      <a:pt x="791" y="166"/>
                      <a:pt x="735" y="331"/>
                      <a:pt x="644" y="515"/>
                    </a:cubicBezTo>
                    <a:cubicBezTo>
                      <a:pt x="496" y="809"/>
                      <a:pt x="202" y="1250"/>
                      <a:pt x="55" y="1526"/>
                    </a:cubicBezTo>
                    <a:cubicBezTo>
                      <a:pt x="37" y="1581"/>
                      <a:pt x="18" y="1636"/>
                      <a:pt x="0" y="1692"/>
                    </a:cubicBezTo>
                    <a:cubicBezTo>
                      <a:pt x="368" y="2096"/>
                      <a:pt x="735" y="2500"/>
                      <a:pt x="1103" y="2905"/>
                    </a:cubicBezTo>
                    <a:cubicBezTo>
                      <a:pt x="1177" y="2850"/>
                      <a:pt x="1232" y="2776"/>
                      <a:pt x="1287" y="2684"/>
                    </a:cubicBezTo>
                    <a:cubicBezTo>
                      <a:pt x="1580" y="2236"/>
                      <a:pt x="1921" y="1982"/>
                      <a:pt x="2296" y="1982"/>
                    </a:cubicBezTo>
                    <a:cubicBezTo>
                      <a:pt x="2321" y="1982"/>
                      <a:pt x="2346" y="1983"/>
                      <a:pt x="2372" y="1986"/>
                    </a:cubicBezTo>
                    <a:cubicBezTo>
                      <a:pt x="1839" y="1305"/>
                      <a:pt x="1305" y="662"/>
                      <a:pt x="7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33"/>
              <p:cNvSpPr/>
              <p:nvPr/>
            </p:nvSpPr>
            <p:spPr>
              <a:xfrm>
                <a:off x="-1179463" y="632084"/>
                <a:ext cx="297698" cy="416554"/>
              </a:xfrm>
              <a:custGeom>
                <a:rect b="b" l="l" r="r" t="t"/>
                <a:pathLst>
                  <a:path extrusionOk="0" h="2986" w="2134">
                    <a:moveTo>
                      <a:pt x="93" y="0"/>
                    </a:moveTo>
                    <a:lnTo>
                      <a:pt x="93" y="0"/>
                    </a:lnTo>
                    <a:cubicBezTo>
                      <a:pt x="111" y="386"/>
                      <a:pt x="74" y="791"/>
                      <a:pt x="19" y="1177"/>
                    </a:cubicBezTo>
                    <a:cubicBezTo>
                      <a:pt x="1" y="1471"/>
                      <a:pt x="38" y="1747"/>
                      <a:pt x="148" y="2004"/>
                    </a:cubicBezTo>
                    <a:cubicBezTo>
                      <a:pt x="460" y="2316"/>
                      <a:pt x="773" y="2629"/>
                      <a:pt x="1122" y="2960"/>
                    </a:cubicBezTo>
                    <a:cubicBezTo>
                      <a:pt x="1199" y="2978"/>
                      <a:pt x="1275" y="2986"/>
                      <a:pt x="1351" y="2986"/>
                    </a:cubicBezTo>
                    <a:cubicBezTo>
                      <a:pt x="1513" y="2986"/>
                      <a:pt x="1671" y="2949"/>
                      <a:pt x="1821" y="2886"/>
                    </a:cubicBezTo>
                    <a:cubicBezTo>
                      <a:pt x="1931" y="2850"/>
                      <a:pt x="2041" y="2813"/>
                      <a:pt x="2133" y="2794"/>
                    </a:cubicBezTo>
                    <a:cubicBezTo>
                      <a:pt x="1416" y="1765"/>
                      <a:pt x="736" y="846"/>
                      <a:pt x="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33"/>
              <p:cNvSpPr/>
              <p:nvPr/>
            </p:nvSpPr>
            <p:spPr>
              <a:xfrm>
                <a:off x="-2533624" y="-640048"/>
                <a:ext cx="140" cy="140"/>
              </a:xfrm>
              <a:custGeom>
                <a:rect b="b" l="l" r="r" t="t"/>
                <a:pathLst>
                  <a:path extrusionOk="0" h="1" w="1">
                    <a:moveTo>
                      <a:pt x="1" y="0"/>
                    </a:moveTo>
                    <a:cubicBezTo>
                      <a:pt x="1" y="0"/>
                      <a:pt x="1" y="0"/>
                      <a:pt x="1" y="0"/>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33"/>
              <p:cNvSpPr/>
              <p:nvPr/>
            </p:nvSpPr>
            <p:spPr>
              <a:xfrm>
                <a:off x="-761371" y="1486124"/>
                <a:ext cx="133504" cy="225715"/>
              </a:xfrm>
              <a:custGeom>
                <a:rect b="b" l="l" r="r" t="t"/>
                <a:pathLst>
                  <a:path extrusionOk="0" h="1618" w="957">
                    <a:moveTo>
                      <a:pt x="791" y="0"/>
                    </a:moveTo>
                    <a:lnTo>
                      <a:pt x="0" y="423"/>
                    </a:lnTo>
                    <a:cubicBezTo>
                      <a:pt x="129" y="607"/>
                      <a:pt x="239" y="791"/>
                      <a:pt x="368" y="956"/>
                    </a:cubicBezTo>
                    <a:cubicBezTo>
                      <a:pt x="423" y="1048"/>
                      <a:pt x="478" y="1140"/>
                      <a:pt x="534" y="1232"/>
                    </a:cubicBezTo>
                    <a:cubicBezTo>
                      <a:pt x="552" y="1250"/>
                      <a:pt x="570" y="1287"/>
                      <a:pt x="589" y="1305"/>
                    </a:cubicBezTo>
                    <a:cubicBezTo>
                      <a:pt x="662" y="1416"/>
                      <a:pt x="717" y="1508"/>
                      <a:pt x="773" y="1618"/>
                    </a:cubicBezTo>
                    <a:cubicBezTo>
                      <a:pt x="773" y="1360"/>
                      <a:pt x="791" y="1103"/>
                      <a:pt x="791" y="846"/>
                    </a:cubicBezTo>
                    <a:cubicBezTo>
                      <a:pt x="791" y="791"/>
                      <a:pt x="791" y="717"/>
                      <a:pt x="791" y="662"/>
                    </a:cubicBezTo>
                    <a:lnTo>
                      <a:pt x="956" y="662"/>
                    </a:lnTo>
                    <a:cubicBezTo>
                      <a:pt x="901" y="625"/>
                      <a:pt x="846" y="588"/>
                      <a:pt x="791" y="552"/>
                    </a:cubicBezTo>
                    <a:cubicBezTo>
                      <a:pt x="791" y="368"/>
                      <a:pt x="791" y="184"/>
                      <a:pt x="7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33"/>
              <p:cNvSpPr/>
              <p:nvPr/>
            </p:nvSpPr>
            <p:spPr>
              <a:xfrm>
                <a:off x="-2533624" y="-640048"/>
                <a:ext cx="140" cy="140"/>
              </a:xfrm>
              <a:custGeom>
                <a:rect b="b" l="l" r="r" t="t"/>
                <a:pathLst>
                  <a:path extrusionOk="0" h="1" w="1">
                    <a:moveTo>
                      <a:pt x="1" y="0"/>
                    </a:moveTo>
                    <a:cubicBezTo>
                      <a:pt x="1" y="0"/>
                      <a:pt x="1" y="0"/>
                      <a:pt x="1" y="0"/>
                    </a:cubicBezTo>
                    <a:cubicBezTo>
                      <a:pt x="1" y="0"/>
                      <a:pt x="1" y="0"/>
                      <a:pt x="1" y="0"/>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33"/>
              <p:cNvSpPr/>
              <p:nvPr/>
            </p:nvSpPr>
            <p:spPr>
              <a:xfrm>
                <a:off x="-2577149" y="-1032471"/>
                <a:ext cx="897699" cy="1117694"/>
              </a:xfrm>
              <a:custGeom>
                <a:rect b="b" l="l" r="r" t="t"/>
                <a:pathLst>
                  <a:path extrusionOk="0" h="8012" w="6435">
                    <a:moveTo>
                      <a:pt x="736" y="1"/>
                    </a:moveTo>
                    <a:cubicBezTo>
                      <a:pt x="662" y="662"/>
                      <a:pt x="460" y="1177"/>
                      <a:pt x="166" y="1802"/>
                    </a:cubicBezTo>
                    <a:cubicBezTo>
                      <a:pt x="37" y="2115"/>
                      <a:pt x="0" y="2574"/>
                      <a:pt x="313" y="2813"/>
                    </a:cubicBezTo>
                    <a:cubicBezTo>
                      <a:pt x="405" y="2882"/>
                      <a:pt x="499" y="2912"/>
                      <a:pt x="591" y="2912"/>
                    </a:cubicBezTo>
                    <a:cubicBezTo>
                      <a:pt x="793" y="2912"/>
                      <a:pt x="988" y="2770"/>
                      <a:pt x="1140" y="2593"/>
                    </a:cubicBezTo>
                    <a:cubicBezTo>
                      <a:pt x="1317" y="2393"/>
                      <a:pt x="1548" y="2247"/>
                      <a:pt x="1776" y="2247"/>
                    </a:cubicBezTo>
                    <a:cubicBezTo>
                      <a:pt x="1926" y="2247"/>
                      <a:pt x="2075" y="2311"/>
                      <a:pt x="2206" y="2464"/>
                    </a:cubicBezTo>
                    <a:cubicBezTo>
                      <a:pt x="2298" y="2574"/>
                      <a:pt x="2427" y="2703"/>
                      <a:pt x="2500" y="2832"/>
                    </a:cubicBezTo>
                    <a:cubicBezTo>
                      <a:pt x="2942" y="3604"/>
                      <a:pt x="2850" y="4468"/>
                      <a:pt x="2409" y="5258"/>
                    </a:cubicBezTo>
                    <a:cubicBezTo>
                      <a:pt x="2390" y="5295"/>
                      <a:pt x="2372" y="5314"/>
                      <a:pt x="2353" y="5350"/>
                    </a:cubicBezTo>
                    <a:cubicBezTo>
                      <a:pt x="2280" y="5461"/>
                      <a:pt x="2243" y="5589"/>
                      <a:pt x="2206" y="5718"/>
                    </a:cubicBezTo>
                    <a:cubicBezTo>
                      <a:pt x="2298" y="5828"/>
                      <a:pt x="2409" y="5939"/>
                      <a:pt x="2500" y="6067"/>
                    </a:cubicBezTo>
                    <a:cubicBezTo>
                      <a:pt x="2629" y="6178"/>
                      <a:pt x="2758" y="6288"/>
                      <a:pt x="2887" y="6398"/>
                    </a:cubicBezTo>
                    <a:cubicBezTo>
                      <a:pt x="2923" y="6362"/>
                      <a:pt x="2978" y="6306"/>
                      <a:pt x="3015" y="6251"/>
                    </a:cubicBezTo>
                    <a:cubicBezTo>
                      <a:pt x="3162" y="6086"/>
                      <a:pt x="3401" y="5663"/>
                      <a:pt x="3548" y="5497"/>
                    </a:cubicBezTo>
                    <a:cubicBezTo>
                      <a:pt x="3769" y="5244"/>
                      <a:pt x="4022" y="5070"/>
                      <a:pt x="4277" y="5070"/>
                    </a:cubicBezTo>
                    <a:cubicBezTo>
                      <a:pt x="4447" y="5070"/>
                      <a:pt x="4618" y="5148"/>
                      <a:pt x="4780" y="5332"/>
                    </a:cubicBezTo>
                    <a:cubicBezTo>
                      <a:pt x="5129" y="5773"/>
                      <a:pt x="5074" y="6343"/>
                      <a:pt x="4854" y="6876"/>
                    </a:cubicBezTo>
                    <a:cubicBezTo>
                      <a:pt x="4743" y="7170"/>
                      <a:pt x="4725" y="7483"/>
                      <a:pt x="4946" y="7740"/>
                    </a:cubicBezTo>
                    <a:cubicBezTo>
                      <a:pt x="4964" y="7777"/>
                      <a:pt x="5019" y="7814"/>
                      <a:pt x="5038" y="7851"/>
                    </a:cubicBezTo>
                    <a:cubicBezTo>
                      <a:pt x="5176" y="7961"/>
                      <a:pt x="5308" y="8012"/>
                      <a:pt x="5435" y="8012"/>
                    </a:cubicBezTo>
                    <a:cubicBezTo>
                      <a:pt x="5646" y="8012"/>
                      <a:pt x="5840" y="7871"/>
                      <a:pt x="6012" y="7630"/>
                    </a:cubicBezTo>
                    <a:cubicBezTo>
                      <a:pt x="6141" y="7446"/>
                      <a:pt x="6269" y="7336"/>
                      <a:pt x="6435" y="7318"/>
                    </a:cubicBezTo>
                    <a:cubicBezTo>
                      <a:pt x="5810" y="6490"/>
                      <a:pt x="5185" y="5626"/>
                      <a:pt x="4560" y="4670"/>
                    </a:cubicBezTo>
                    <a:cubicBezTo>
                      <a:pt x="4045" y="4100"/>
                      <a:pt x="3585" y="3604"/>
                      <a:pt x="3217" y="3255"/>
                    </a:cubicBezTo>
                    <a:cubicBezTo>
                      <a:pt x="3217" y="3236"/>
                      <a:pt x="3217" y="3218"/>
                      <a:pt x="3236" y="3218"/>
                    </a:cubicBezTo>
                    <a:lnTo>
                      <a:pt x="3217" y="3218"/>
                    </a:lnTo>
                    <a:cubicBezTo>
                      <a:pt x="2960" y="3052"/>
                      <a:pt x="3070" y="2629"/>
                      <a:pt x="3236" y="2243"/>
                    </a:cubicBezTo>
                    <a:cubicBezTo>
                      <a:pt x="2335" y="1361"/>
                      <a:pt x="1489" y="607"/>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33"/>
              <p:cNvSpPr/>
              <p:nvPr/>
            </p:nvSpPr>
            <p:spPr>
              <a:xfrm>
                <a:off x="-1692418" y="113968"/>
                <a:ext cx="140" cy="140"/>
              </a:xfrm>
              <a:custGeom>
                <a:rect b="b" l="l" r="r" t="t"/>
                <a:pathLst>
                  <a:path extrusionOk="0" fill="none" h="1" w="1">
                    <a:moveTo>
                      <a:pt x="1" y="0"/>
                    </a:moveTo>
                    <a:lnTo>
                      <a:pt x="1" y="0"/>
                    </a:lnTo>
                    <a:close/>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33"/>
              <p:cNvSpPr/>
              <p:nvPr/>
            </p:nvSpPr>
            <p:spPr>
              <a:xfrm>
                <a:off x="-1692418" y="188324"/>
                <a:ext cx="140" cy="2651"/>
              </a:xfrm>
              <a:custGeom>
                <a:rect b="b" l="l" r="r" t="t"/>
                <a:pathLst>
                  <a:path extrusionOk="0" fill="none" h="19" w="1">
                    <a:moveTo>
                      <a:pt x="1" y="19"/>
                    </a:moveTo>
                    <a:cubicBezTo>
                      <a:pt x="1" y="1"/>
                      <a:pt x="1" y="1"/>
                      <a:pt x="1" y="19"/>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33"/>
              <p:cNvSpPr/>
              <p:nvPr/>
            </p:nvSpPr>
            <p:spPr>
              <a:xfrm>
                <a:off x="-2284750" y="-460507"/>
                <a:ext cx="140" cy="140"/>
              </a:xfrm>
              <a:custGeom>
                <a:rect b="b" l="l" r="r" t="t"/>
                <a:pathLst>
                  <a:path extrusionOk="0" fill="none" h="1" w="1">
                    <a:moveTo>
                      <a:pt x="0" y="0"/>
                    </a:moveTo>
                    <a:cubicBezTo>
                      <a:pt x="0" y="0"/>
                      <a:pt x="0" y="0"/>
                      <a:pt x="0"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33"/>
              <p:cNvSpPr/>
              <p:nvPr/>
            </p:nvSpPr>
            <p:spPr>
              <a:xfrm>
                <a:off x="-989599" y="1059383"/>
                <a:ext cx="156522" cy="162660"/>
              </a:xfrm>
              <a:custGeom>
                <a:rect b="b" l="l" r="r" t="t"/>
                <a:pathLst>
                  <a:path extrusionOk="0" h="1166" w="1122">
                    <a:moveTo>
                      <a:pt x="466" y="0"/>
                    </a:moveTo>
                    <a:cubicBezTo>
                      <a:pt x="338" y="0"/>
                      <a:pt x="185" y="38"/>
                      <a:pt x="0" y="118"/>
                    </a:cubicBezTo>
                    <a:cubicBezTo>
                      <a:pt x="349" y="467"/>
                      <a:pt x="736" y="816"/>
                      <a:pt x="1122" y="1165"/>
                    </a:cubicBezTo>
                    <a:cubicBezTo>
                      <a:pt x="1122" y="1147"/>
                      <a:pt x="1122" y="1129"/>
                      <a:pt x="1122" y="1110"/>
                    </a:cubicBezTo>
                    <a:cubicBezTo>
                      <a:pt x="1037" y="429"/>
                      <a:pt x="89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33"/>
              <p:cNvSpPr/>
              <p:nvPr/>
            </p:nvSpPr>
            <p:spPr>
              <a:xfrm>
                <a:off x="-1510226" y="451567"/>
                <a:ext cx="279703" cy="326715"/>
              </a:xfrm>
              <a:custGeom>
                <a:rect b="b" l="l" r="r" t="t"/>
                <a:pathLst>
                  <a:path extrusionOk="0" h="2342" w="2005">
                    <a:moveTo>
                      <a:pt x="1282" y="1"/>
                    </a:moveTo>
                    <a:cubicBezTo>
                      <a:pt x="1144" y="1"/>
                      <a:pt x="1009" y="70"/>
                      <a:pt x="883" y="209"/>
                    </a:cubicBezTo>
                    <a:cubicBezTo>
                      <a:pt x="864" y="228"/>
                      <a:pt x="864" y="228"/>
                      <a:pt x="864" y="246"/>
                    </a:cubicBezTo>
                    <a:cubicBezTo>
                      <a:pt x="570" y="540"/>
                      <a:pt x="294" y="669"/>
                      <a:pt x="0" y="669"/>
                    </a:cubicBezTo>
                    <a:cubicBezTo>
                      <a:pt x="497" y="1220"/>
                      <a:pt x="1011" y="1772"/>
                      <a:pt x="1563" y="2342"/>
                    </a:cubicBezTo>
                    <a:cubicBezTo>
                      <a:pt x="1563" y="2066"/>
                      <a:pt x="1636" y="1772"/>
                      <a:pt x="1802" y="1533"/>
                    </a:cubicBezTo>
                    <a:cubicBezTo>
                      <a:pt x="1820" y="1533"/>
                      <a:pt x="1820" y="1515"/>
                      <a:pt x="1820" y="1515"/>
                    </a:cubicBezTo>
                    <a:cubicBezTo>
                      <a:pt x="1986" y="1202"/>
                      <a:pt x="2004" y="890"/>
                      <a:pt x="1912" y="595"/>
                    </a:cubicBezTo>
                    <a:cubicBezTo>
                      <a:pt x="1765" y="412"/>
                      <a:pt x="1618" y="228"/>
                      <a:pt x="1471" y="44"/>
                    </a:cubicBezTo>
                    <a:cubicBezTo>
                      <a:pt x="1408" y="15"/>
                      <a:pt x="1345" y="1"/>
                      <a:pt x="12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33"/>
              <p:cNvSpPr/>
              <p:nvPr/>
            </p:nvSpPr>
            <p:spPr>
              <a:xfrm>
                <a:off x="-1951336" y="-196427"/>
                <a:ext cx="140" cy="140"/>
              </a:xfrm>
              <a:custGeom>
                <a:rect b="b" l="l" r="r" t="t"/>
                <a:pathLst>
                  <a:path extrusionOk="0" h="1" w="1">
                    <a:moveTo>
                      <a:pt x="0" y="1"/>
                    </a:moveTo>
                    <a:cubicBezTo>
                      <a:pt x="0" y="1"/>
                      <a:pt x="0" y="1"/>
                      <a:pt x="0"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33"/>
              <p:cNvSpPr/>
              <p:nvPr/>
            </p:nvSpPr>
            <p:spPr>
              <a:xfrm>
                <a:off x="-1856474" y="95693"/>
                <a:ext cx="179679" cy="223623"/>
              </a:xfrm>
              <a:custGeom>
                <a:rect b="b" l="l" r="r" t="t"/>
                <a:pathLst>
                  <a:path extrusionOk="0" h="1603" w="1288">
                    <a:moveTo>
                      <a:pt x="961" y="0"/>
                    </a:moveTo>
                    <a:cubicBezTo>
                      <a:pt x="874" y="0"/>
                      <a:pt x="783" y="46"/>
                      <a:pt x="717" y="131"/>
                    </a:cubicBezTo>
                    <a:cubicBezTo>
                      <a:pt x="699" y="150"/>
                      <a:pt x="662" y="187"/>
                      <a:pt x="644" y="223"/>
                    </a:cubicBezTo>
                    <a:cubicBezTo>
                      <a:pt x="441" y="444"/>
                      <a:pt x="221" y="573"/>
                      <a:pt x="0" y="573"/>
                    </a:cubicBezTo>
                    <a:cubicBezTo>
                      <a:pt x="331" y="922"/>
                      <a:pt x="662" y="1253"/>
                      <a:pt x="975" y="1602"/>
                    </a:cubicBezTo>
                    <a:cubicBezTo>
                      <a:pt x="956" y="1308"/>
                      <a:pt x="1030" y="995"/>
                      <a:pt x="1177" y="683"/>
                    </a:cubicBezTo>
                    <a:cubicBezTo>
                      <a:pt x="1269" y="481"/>
                      <a:pt x="1287" y="297"/>
                      <a:pt x="1177" y="131"/>
                    </a:cubicBezTo>
                    <a:cubicBezTo>
                      <a:pt x="1123" y="42"/>
                      <a:pt x="1043" y="0"/>
                      <a:pt x="9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33"/>
              <p:cNvSpPr/>
              <p:nvPr/>
            </p:nvSpPr>
            <p:spPr>
              <a:xfrm>
                <a:off x="-2533624" y="-605032"/>
                <a:ext cx="272030" cy="311370"/>
              </a:xfrm>
              <a:custGeom>
                <a:rect b="b" l="l" r="r" t="t"/>
                <a:pathLst>
                  <a:path extrusionOk="0" h="2232" w="1950">
                    <a:moveTo>
                      <a:pt x="1512" y="0"/>
                    </a:moveTo>
                    <a:cubicBezTo>
                      <a:pt x="1377" y="0"/>
                      <a:pt x="1233" y="88"/>
                      <a:pt x="1122" y="209"/>
                    </a:cubicBezTo>
                    <a:cubicBezTo>
                      <a:pt x="846" y="540"/>
                      <a:pt x="368" y="1055"/>
                      <a:pt x="1" y="1330"/>
                    </a:cubicBezTo>
                    <a:cubicBezTo>
                      <a:pt x="178" y="1282"/>
                      <a:pt x="359" y="1248"/>
                      <a:pt x="515" y="1248"/>
                    </a:cubicBezTo>
                    <a:cubicBezTo>
                      <a:pt x="716" y="1248"/>
                      <a:pt x="876" y="1304"/>
                      <a:pt x="938" y="1459"/>
                    </a:cubicBezTo>
                    <a:cubicBezTo>
                      <a:pt x="938" y="1477"/>
                      <a:pt x="938" y="1477"/>
                      <a:pt x="938" y="1477"/>
                    </a:cubicBezTo>
                    <a:cubicBezTo>
                      <a:pt x="957" y="1477"/>
                      <a:pt x="975" y="1459"/>
                      <a:pt x="993" y="1459"/>
                    </a:cubicBezTo>
                    <a:cubicBezTo>
                      <a:pt x="1159" y="1698"/>
                      <a:pt x="1343" y="1955"/>
                      <a:pt x="1582" y="2231"/>
                    </a:cubicBezTo>
                    <a:cubicBezTo>
                      <a:pt x="1527" y="1845"/>
                      <a:pt x="1619" y="1441"/>
                      <a:pt x="1784" y="1036"/>
                    </a:cubicBezTo>
                    <a:cubicBezTo>
                      <a:pt x="1913" y="742"/>
                      <a:pt x="1949" y="466"/>
                      <a:pt x="1802" y="209"/>
                    </a:cubicBezTo>
                    <a:cubicBezTo>
                      <a:pt x="1728" y="60"/>
                      <a:pt x="1623" y="0"/>
                      <a:pt x="15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33"/>
              <p:cNvSpPr/>
              <p:nvPr/>
            </p:nvSpPr>
            <p:spPr>
              <a:xfrm>
                <a:off x="-1951336" y="-196427"/>
                <a:ext cx="140" cy="140"/>
              </a:xfrm>
              <a:custGeom>
                <a:rect b="b" l="l" r="r" t="t"/>
                <a:pathLst>
                  <a:path extrusionOk="0" h="1" w="1">
                    <a:moveTo>
                      <a:pt x="0" y="1"/>
                    </a:moveTo>
                    <a:cubicBezTo>
                      <a:pt x="0" y="1"/>
                      <a:pt x="0" y="1"/>
                      <a:pt x="0" y="1"/>
                    </a:cubicBezTo>
                    <a:cubicBezTo>
                      <a:pt x="0" y="1"/>
                      <a:pt x="0" y="1"/>
                      <a:pt x="0"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33"/>
              <p:cNvSpPr/>
              <p:nvPr/>
            </p:nvSpPr>
            <p:spPr>
              <a:xfrm>
                <a:off x="-2156546" y="-218608"/>
                <a:ext cx="225855" cy="266031"/>
              </a:xfrm>
              <a:custGeom>
                <a:rect b="b" l="l" r="r" t="t"/>
                <a:pathLst>
                  <a:path extrusionOk="0" h="1907" w="1619">
                    <a:moveTo>
                      <a:pt x="1197" y="0"/>
                    </a:moveTo>
                    <a:cubicBezTo>
                      <a:pt x="1116" y="0"/>
                      <a:pt x="1031" y="37"/>
                      <a:pt x="938" y="105"/>
                    </a:cubicBezTo>
                    <a:cubicBezTo>
                      <a:pt x="662" y="325"/>
                      <a:pt x="331" y="601"/>
                      <a:pt x="0" y="693"/>
                    </a:cubicBezTo>
                    <a:cubicBezTo>
                      <a:pt x="441" y="1097"/>
                      <a:pt x="864" y="1502"/>
                      <a:pt x="1269" y="1906"/>
                    </a:cubicBezTo>
                    <a:cubicBezTo>
                      <a:pt x="1214" y="1594"/>
                      <a:pt x="1287" y="1245"/>
                      <a:pt x="1471" y="914"/>
                    </a:cubicBezTo>
                    <a:cubicBezTo>
                      <a:pt x="1600" y="656"/>
                      <a:pt x="1618" y="380"/>
                      <a:pt x="1471" y="160"/>
                    </a:cubicBezTo>
                    <a:cubicBezTo>
                      <a:pt x="1382" y="51"/>
                      <a:pt x="1292" y="0"/>
                      <a:pt x="11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33"/>
              <p:cNvSpPr/>
              <p:nvPr/>
            </p:nvSpPr>
            <p:spPr>
              <a:xfrm>
                <a:off x="-2279728" y="-578527"/>
                <a:ext cx="140" cy="2651"/>
              </a:xfrm>
              <a:custGeom>
                <a:rect b="b" l="l" r="r" t="t"/>
                <a:pathLst>
                  <a:path extrusionOk="0" h="19" w="1">
                    <a:moveTo>
                      <a:pt x="1" y="19"/>
                    </a:moveTo>
                    <a:cubicBezTo>
                      <a:pt x="1" y="1"/>
                      <a:pt x="1" y="1"/>
                      <a:pt x="1" y="19"/>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33"/>
              <p:cNvSpPr/>
              <p:nvPr/>
            </p:nvSpPr>
            <p:spPr>
              <a:xfrm>
                <a:off x="-2282239" y="-576016"/>
                <a:ext cx="2651" cy="140"/>
              </a:xfrm>
              <a:custGeom>
                <a:rect b="b" l="l" r="r" t="t"/>
                <a:pathLst>
                  <a:path extrusionOk="0" h="1" w="19">
                    <a:moveTo>
                      <a:pt x="0" y="1"/>
                    </a:moveTo>
                    <a:cubicBezTo>
                      <a:pt x="0" y="1"/>
                      <a:pt x="0" y="1"/>
                      <a:pt x="19" y="1"/>
                    </a:cubicBezTo>
                    <a:cubicBezTo>
                      <a:pt x="19" y="1"/>
                      <a:pt x="0" y="1"/>
                      <a:pt x="0"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33"/>
              <p:cNvSpPr/>
              <p:nvPr/>
            </p:nvSpPr>
            <p:spPr>
              <a:xfrm>
                <a:off x="-1838617" y="-1435078"/>
                <a:ext cx="656778" cy="861846"/>
              </a:xfrm>
              <a:custGeom>
                <a:rect b="b" l="l" r="r" t="t"/>
                <a:pathLst>
                  <a:path extrusionOk="0" h="6178" w="4708">
                    <a:moveTo>
                      <a:pt x="2005" y="0"/>
                    </a:moveTo>
                    <a:cubicBezTo>
                      <a:pt x="2005" y="19"/>
                      <a:pt x="1986" y="19"/>
                      <a:pt x="1986" y="37"/>
                    </a:cubicBezTo>
                    <a:cubicBezTo>
                      <a:pt x="2354" y="331"/>
                      <a:pt x="1600" y="1287"/>
                      <a:pt x="1380" y="1563"/>
                    </a:cubicBezTo>
                    <a:cubicBezTo>
                      <a:pt x="1203" y="1804"/>
                      <a:pt x="606" y="2591"/>
                      <a:pt x="200" y="2591"/>
                    </a:cubicBezTo>
                    <a:cubicBezTo>
                      <a:pt x="142" y="2591"/>
                      <a:pt x="87" y="2575"/>
                      <a:pt x="38" y="2537"/>
                    </a:cubicBezTo>
                    <a:cubicBezTo>
                      <a:pt x="19" y="2556"/>
                      <a:pt x="19" y="2574"/>
                      <a:pt x="1" y="2592"/>
                    </a:cubicBezTo>
                    <a:cubicBezTo>
                      <a:pt x="295" y="2997"/>
                      <a:pt x="644" y="3548"/>
                      <a:pt x="1030" y="4192"/>
                    </a:cubicBezTo>
                    <a:cubicBezTo>
                      <a:pt x="1398" y="4100"/>
                      <a:pt x="2005" y="3751"/>
                      <a:pt x="2317" y="3548"/>
                    </a:cubicBezTo>
                    <a:cubicBezTo>
                      <a:pt x="2409" y="3487"/>
                      <a:pt x="2506" y="3452"/>
                      <a:pt x="2595" y="3452"/>
                    </a:cubicBezTo>
                    <a:cubicBezTo>
                      <a:pt x="2720" y="3452"/>
                      <a:pt x="2826" y="3523"/>
                      <a:pt x="2869" y="3695"/>
                    </a:cubicBezTo>
                    <a:cubicBezTo>
                      <a:pt x="2906" y="3934"/>
                      <a:pt x="2814" y="4155"/>
                      <a:pt x="2648" y="4357"/>
                    </a:cubicBezTo>
                    <a:cubicBezTo>
                      <a:pt x="2244" y="4835"/>
                      <a:pt x="2042" y="5368"/>
                      <a:pt x="2207" y="5975"/>
                    </a:cubicBezTo>
                    <a:cubicBezTo>
                      <a:pt x="2225" y="6030"/>
                      <a:pt x="2262" y="6122"/>
                      <a:pt x="2299" y="6177"/>
                    </a:cubicBezTo>
                    <a:cubicBezTo>
                      <a:pt x="2189" y="5902"/>
                      <a:pt x="2317" y="5589"/>
                      <a:pt x="2538" y="5387"/>
                    </a:cubicBezTo>
                    <a:cubicBezTo>
                      <a:pt x="2556" y="5368"/>
                      <a:pt x="2575" y="5350"/>
                      <a:pt x="2593" y="5332"/>
                    </a:cubicBezTo>
                    <a:cubicBezTo>
                      <a:pt x="3145" y="4817"/>
                      <a:pt x="3420" y="4173"/>
                      <a:pt x="3273" y="3438"/>
                    </a:cubicBezTo>
                    <a:cubicBezTo>
                      <a:pt x="3237" y="3328"/>
                      <a:pt x="3163" y="3199"/>
                      <a:pt x="3126" y="3089"/>
                    </a:cubicBezTo>
                    <a:cubicBezTo>
                      <a:pt x="3036" y="2877"/>
                      <a:pt x="2879" y="2793"/>
                      <a:pt x="2701" y="2793"/>
                    </a:cubicBezTo>
                    <a:cubicBezTo>
                      <a:pt x="2554" y="2793"/>
                      <a:pt x="2393" y="2850"/>
                      <a:pt x="2244" y="2942"/>
                    </a:cubicBezTo>
                    <a:cubicBezTo>
                      <a:pt x="2126" y="3010"/>
                      <a:pt x="1987" y="3069"/>
                      <a:pt x="1855" y="3069"/>
                    </a:cubicBezTo>
                    <a:cubicBezTo>
                      <a:pt x="1740" y="3069"/>
                      <a:pt x="1631" y="3025"/>
                      <a:pt x="1545" y="2905"/>
                    </a:cubicBezTo>
                    <a:cubicBezTo>
                      <a:pt x="1361" y="2648"/>
                      <a:pt x="1490" y="2280"/>
                      <a:pt x="1692" y="2078"/>
                    </a:cubicBezTo>
                    <a:cubicBezTo>
                      <a:pt x="2060" y="1655"/>
                      <a:pt x="2354" y="1287"/>
                      <a:pt x="2575" y="791"/>
                    </a:cubicBezTo>
                    <a:cubicBezTo>
                      <a:pt x="3237" y="1765"/>
                      <a:pt x="3972" y="3052"/>
                      <a:pt x="4707" y="4523"/>
                    </a:cubicBezTo>
                    <a:cubicBezTo>
                      <a:pt x="4707" y="4504"/>
                      <a:pt x="4707" y="4504"/>
                      <a:pt x="4707" y="4504"/>
                    </a:cubicBezTo>
                    <a:cubicBezTo>
                      <a:pt x="3788" y="2684"/>
                      <a:pt x="2851" y="1066"/>
                      <a:pt x="20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33"/>
              <p:cNvSpPr/>
              <p:nvPr/>
            </p:nvSpPr>
            <p:spPr>
              <a:xfrm>
                <a:off x="-1518038" y="-573365"/>
                <a:ext cx="140" cy="2651"/>
              </a:xfrm>
              <a:custGeom>
                <a:rect b="b" l="l" r="r" t="t"/>
                <a:pathLst>
                  <a:path extrusionOk="0" h="19" w="1">
                    <a:moveTo>
                      <a:pt x="1" y="0"/>
                    </a:moveTo>
                    <a:cubicBezTo>
                      <a:pt x="1" y="0"/>
                      <a:pt x="1" y="0"/>
                      <a:pt x="1" y="0"/>
                    </a:cubicBezTo>
                    <a:cubicBezTo>
                      <a:pt x="1" y="0"/>
                      <a:pt x="1" y="19"/>
                      <a:pt x="1" y="19"/>
                    </a:cubicBezTo>
                    <a:cubicBezTo>
                      <a:pt x="1" y="0"/>
                      <a:pt x="1" y="0"/>
                      <a:pt x="1" y="0"/>
                    </a:cubicBezTo>
                    <a:cubicBezTo>
                      <a:pt x="1" y="0"/>
                      <a:pt x="1" y="0"/>
                      <a:pt x="1" y="0"/>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33"/>
              <p:cNvSpPr/>
              <p:nvPr/>
            </p:nvSpPr>
            <p:spPr>
              <a:xfrm>
                <a:off x="-1497392" y="-650371"/>
                <a:ext cx="202697" cy="119414"/>
              </a:xfrm>
              <a:custGeom>
                <a:rect b="b" l="l" r="r" t="t"/>
                <a:pathLst>
                  <a:path extrusionOk="0" h="856" w="1453">
                    <a:moveTo>
                      <a:pt x="1452" y="1"/>
                    </a:moveTo>
                    <a:lnTo>
                      <a:pt x="1452" y="1"/>
                    </a:lnTo>
                    <a:cubicBezTo>
                      <a:pt x="1305" y="19"/>
                      <a:pt x="1158" y="93"/>
                      <a:pt x="993" y="185"/>
                    </a:cubicBezTo>
                    <a:cubicBezTo>
                      <a:pt x="846" y="277"/>
                      <a:pt x="552" y="552"/>
                      <a:pt x="405" y="644"/>
                    </a:cubicBezTo>
                    <a:cubicBezTo>
                      <a:pt x="303" y="720"/>
                      <a:pt x="201" y="762"/>
                      <a:pt x="112" y="762"/>
                    </a:cubicBezTo>
                    <a:cubicBezTo>
                      <a:pt x="72" y="762"/>
                      <a:pt x="34" y="753"/>
                      <a:pt x="0" y="736"/>
                    </a:cubicBezTo>
                    <a:lnTo>
                      <a:pt x="0" y="736"/>
                    </a:lnTo>
                    <a:cubicBezTo>
                      <a:pt x="112" y="823"/>
                      <a:pt x="240" y="855"/>
                      <a:pt x="376" y="855"/>
                    </a:cubicBezTo>
                    <a:cubicBezTo>
                      <a:pt x="645" y="855"/>
                      <a:pt x="945" y="730"/>
                      <a:pt x="1213" y="644"/>
                    </a:cubicBezTo>
                    <a:cubicBezTo>
                      <a:pt x="1213" y="644"/>
                      <a:pt x="1213" y="644"/>
                      <a:pt x="1213" y="626"/>
                    </a:cubicBezTo>
                    <a:cubicBezTo>
                      <a:pt x="1250" y="460"/>
                      <a:pt x="1342" y="240"/>
                      <a:pt x="14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33"/>
              <p:cNvSpPr/>
              <p:nvPr/>
            </p:nvSpPr>
            <p:spPr>
              <a:xfrm>
                <a:off x="-1356354" y="-468180"/>
                <a:ext cx="287375" cy="387398"/>
              </a:xfrm>
              <a:custGeom>
                <a:rect b="b" l="l" r="r" t="t"/>
                <a:pathLst>
                  <a:path extrusionOk="0" h="2777" w="2060">
                    <a:moveTo>
                      <a:pt x="497" y="0"/>
                    </a:moveTo>
                    <a:cubicBezTo>
                      <a:pt x="478" y="37"/>
                      <a:pt x="441" y="55"/>
                      <a:pt x="423" y="92"/>
                    </a:cubicBezTo>
                    <a:cubicBezTo>
                      <a:pt x="147" y="349"/>
                      <a:pt x="0" y="680"/>
                      <a:pt x="0" y="1030"/>
                    </a:cubicBezTo>
                    <a:cubicBezTo>
                      <a:pt x="202" y="1269"/>
                      <a:pt x="386" y="1526"/>
                      <a:pt x="570" y="1783"/>
                    </a:cubicBezTo>
                    <a:cubicBezTo>
                      <a:pt x="593" y="1786"/>
                      <a:pt x="618" y="1788"/>
                      <a:pt x="643" y="1788"/>
                    </a:cubicBezTo>
                    <a:cubicBezTo>
                      <a:pt x="775" y="1788"/>
                      <a:pt x="930" y="1745"/>
                      <a:pt x="1085" y="1636"/>
                    </a:cubicBezTo>
                    <a:cubicBezTo>
                      <a:pt x="1103" y="1636"/>
                      <a:pt x="1140" y="1600"/>
                      <a:pt x="1158" y="1581"/>
                    </a:cubicBezTo>
                    <a:cubicBezTo>
                      <a:pt x="1211" y="1548"/>
                      <a:pt x="1268" y="1532"/>
                      <a:pt x="1322" y="1532"/>
                    </a:cubicBezTo>
                    <a:cubicBezTo>
                      <a:pt x="1418" y="1532"/>
                      <a:pt x="1502" y="1585"/>
                      <a:pt x="1526" y="1691"/>
                    </a:cubicBezTo>
                    <a:cubicBezTo>
                      <a:pt x="1581" y="1857"/>
                      <a:pt x="1508" y="2004"/>
                      <a:pt x="1397" y="2133"/>
                    </a:cubicBezTo>
                    <a:cubicBezTo>
                      <a:pt x="1269" y="2261"/>
                      <a:pt x="1177" y="2408"/>
                      <a:pt x="1122" y="2537"/>
                    </a:cubicBezTo>
                    <a:cubicBezTo>
                      <a:pt x="1177" y="2629"/>
                      <a:pt x="1232" y="2703"/>
                      <a:pt x="1287" y="2776"/>
                    </a:cubicBezTo>
                    <a:cubicBezTo>
                      <a:pt x="1471" y="2611"/>
                      <a:pt x="1728" y="2390"/>
                      <a:pt x="1894" y="2225"/>
                    </a:cubicBezTo>
                    <a:cubicBezTo>
                      <a:pt x="1949" y="2151"/>
                      <a:pt x="2004" y="2078"/>
                      <a:pt x="2059" y="2004"/>
                    </a:cubicBezTo>
                    <a:cubicBezTo>
                      <a:pt x="1857" y="1710"/>
                      <a:pt x="1655" y="1416"/>
                      <a:pt x="1434" y="1122"/>
                    </a:cubicBezTo>
                    <a:cubicBezTo>
                      <a:pt x="1434" y="1140"/>
                      <a:pt x="1416" y="1140"/>
                      <a:pt x="1397" y="1158"/>
                    </a:cubicBezTo>
                    <a:cubicBezTo>
                      <a:pt x="1258" y="1272"/>
                      <a:pt x="1118" y="1336"/>
                      <a:pt x="986" y="1336"/>
                    </a:cubicBezTo>
                    <a:cubicBezTo>
                      <a:pt x="840" y="1336"/>
                      <a:pt x="704" y="1258"/>
                      <a:pt x="589" y="1085"/>
                    </a:cubicBezTo>
                    <a:cubicBezTo>
                      <a:pt x="570" y="1066"/>
                      <a:pt x="552" y="1011"/>
                      <a:pt x="533" y="993"/>
                    </a:cubicBezTo>
                    <a:cubicBezTo>
                      <a:pt x="423" y="735"/>
                      <a:pt x="515" y="478"/>
                      <a:pt x="680" y="276"/>
                    </a:cubicBezTo>
                    <a:cubicBezTo>
                      <a:pt x="699" y="257"/>
                      <a:pt x="699" y="257"/>
                      <a:pt x="717" y="239"/>
                    </a:cubicBezTo>
                    <a:cubicBezTo>
                      <a:pt x="644" y="166"/>
                      <a:pt x="570" y="74"/>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33"/>
              <p:cNvSpPr/>
              <p:nvPr/>
            </p:nvSpPr>
            <p:spPr>
              <a:xfrm>
                <a:off x="-1523060" y="-1027309"/>
                <a:ext cx="2651" cy="140"/>
              </a:xfrm>
              <a:custGeom>
                <a:rect b="b" l="l" r="r" t="t"/>
                <a:pathLst>
                  <a:path extrusionOk="0" h="1" w="19">
                    <a:moveTo>
                      <a:pt x="0" y="0"/>
                    </a:moveTo>
                    <a:cubicBezTo>
                      <a:pt x="0" y="0"/>
                      <a:pt x="19" y="0"/>
                      <a:pt x="0" y="0"/>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33"/>
              <p:cNvSpPr/>
              <p:nvPr/>
            </p:nvSpPr>
            <p:spPr>
              <a:xfrm>
                <a:off x="-1066605" y="53982"/>
                <a:ext cx="215531" cy="319182"/>
              </a:xfrm>
              <a:custGeom>
                <a:rect b="b" l="l" r="r" t="t"/>
                <a:pathLst>
                  <a:path extrusionOk="0" h="2288" w="1545">
                    <a:moveTo>
                      <a:pt x="565" y="0"/>
                    </a:moveTo>
                    <a:cubicBezTo>
                      <a:pt x="382" y="0"/>
                      <a:pt x="189" y="66"/>
                      <a:pt x="1" y="191"/>
                    </a:cubicBezTo>
                    <a:cubicBezTo>
                      <a:pt x="111" y="357"/>
                      <a:pt x="203" y="504"/>
                      <a:pt x="313" y="669"/>
                    </a:cubicBezTo>
                    <a:cubicBezTo>
                      <a:pt x="387" y="651"/>
                      <a:pt x="442" y="614"/>
                      <a:pt x="515" y="577"/>
                    </a:cubicBezTo>
                    <a:lnTo>
                      <a:pt x="534" y="577"/>
                    </a:lnTo>
                    <a:cubicBezTo>
                      <a:pt x="633" y="521"/>
                      <a:pt x="727" y="491"/>
                      <a:pt x="813" y="491"/>
                    </a:cubicBezTo>
                    <a:cubicBezTo>
                      <a:pt x="950" y="491"/>
                      <a:pt x="1068" y="566"/>
                      <a:pt x="1159" y="725"/>
                    </a:cubicBezTo>
                    <a:cubicBezTo>
                      <a:pt x="1159" y="761"/>
                      <a:pt x="1177" y="798"/>
                      <a:pt x="1196" y="835"/>
                    </a:cubicBezTo>
                    <a:cubicBezTo>
                      <a:pt x="1306" y="1166"/>
                      <a:pt x="1232" y="1478"/>
                      <a:pt x="1012" y="1754"/>
                    </a:cubicBezTo>
                    <a:cubicBezTo>
                      <a:pt x="1122" y="1938"/>
                      <a:pt x="1232" y="2103"/>
                      <a:pt x="1361" y="2287"/>
                    </a:cubicBezTo>
                    <a:cubicBezTo>
                      <a:pt x="1435" y="2067"/>
                      <a:pt x="1508" y="1846"/>
                      <a:pt x="1545" y="1625"/>
                    </a:cubicBezTo>
                    <a:cubicBezTo>
                      <a:pt x="1379" y="1129"/>
                      <a:pt x="1177" y="614"/>
                      <a:pt x="957" y="118"/>
                    </a:cubicBezTo>
                    <a:cubicBezTo>
                      <a:pt x="837" y="38"/>
                      <a:pt x="705" y="0"/>
                      <a:pt x="5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33"/>
              <p:cNvSpPr/>
              <p:nvPr/>
            </p:nvSpPr>
            <p:spPr>
              <a:xfrm>
                <a:off x="-712684" y="1270591"/>
                <a:ext cx="2790" cy="12974"/>
              </a:xfrm>
              <a:custGeom>
                <a:rect b="b" l="l" r="r" t="t"/>
                <a:pathLst>
                  <a:path extrusionOk="0" h="93" w="20">
                    <a:moveTo>
                      <a:pt x="1" y="93"/>
                    </a:moveTo>
                    <a:cubicBezTo>
                      <a:pt x="1" y="56"/>
                      <a:pt x="19" y="37"/>
                      <a:pt x="19" y="1"/>
                    </a:cubicBezTo>
                    <a:cubicBezTo>
                      <a:pt x="19" y="1"/>
                      <a:pt x="19" y="1"/>
                      <a:pt x="19" y="1"/>
                    </a:cubicBezTo>
                    <a:cubicBezTo>
                      <a:pt x="19" y="37"/>
                      <a:pt x="1" y="56"/>
                      <a:pt x="1" y="93"/>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33"/>
              <p:cNvSpPr/>
              <p:nvPr/>
            </p:nvSpPr>
            <p:spPr>
              <a:xfrm>
                <a:off x="-1887304" y="-1440100"/>
                <a:ext cx="377215" cy="366613"/>
              </a:xfrm>
              <a:custGeom>
                <a:rect b="b" l="l" r="r" t="t"/>
                <a:pathLst>
                  <a:path extrusionOk="0" h="2628" w="2704">
                    <a:moveTo>
                      <a:pt x="1896" y="422"/>
                    </a:moveTo>
                    <a:cubicBezTo>
                      <a:pt x="1935" y="422"/>
                      <a:pt x="1972" y="433"/>
                      <a:pt x="2005" y="459"/>
                    </a:cubicBezTo>
                    <a:cubicBezTo>
                      <a:pt x="2280" y="661"/>
                      <a:pt x="1766" y="1323"/>
                      <a:pt x="1618" y="1507"/>
                    </a:cubicBezTo>
                    <a:cubicBezTo>
                      <a:pt x="1474" y="1667"/>
                      <a:pt x="1078" y="2206"/>
                      <a:pt x="808" y="2206"/>
                    </a:cubicBezTo>
                    <a:cubicBezTo>
                      <a:pt x="769" y="2206"/>
                      <a:pt x="732" y="2194"/>
                      <a:pt x="699" y="2169"/>
                    </a:cubicBezTo>
                    <a:cubicBezTo>
                      <a:pt x="423" y="1967"/>
                      <a:pt x="957" y="1305"/>
                      <a:pt x="1104" y="1121"/>
                    </a:cubicBezTo>
                    <a:cubicBezTo>
                      <a:pt x="1232" y="960"/>
                      <a:pt x="1626" y="422"/>
                      <a:pt x="1896" y="422"/>
                    </a:cubicBezTo>
                    <a:close/>
                    <a:moveTo>
                      <a:pt x="2167" y="1"/>
                    </a:moveTo>
                    <a:cubicBezTo>
                      <a:pt x="1753" y="1"/>
                      <a:pt x="1168" y="788"/>
                      <a:pt x="975" y="1029"/>
                    </a:cubicBezTo>
                    <a:cubicBezTo>
                      <a:pt x="754" y="1305"/>
                      <a:pt x="1" y="2279"/>
                      <a:pt x="368" y="2573"/>
                    </a:cubicBezTo>
                    <a:lnTo>
                      <a:pt x="387" y="2573"/>
                    </a:lnTo>
                    <a:cubicBezTo>
                      <a:pt x="436" y="2611"/>
                      <a:pt x="491" y="2627"/>
                      <a:pt x="549" y="2627"/>
                    </a:cubicBezTo>
                    <a:cubicBezTo>
                      <a:pt x="955" y="2627"/>
                      <a:pt x="1552" y="1840"/>
                      <a:pt x="1729" y="1599"/>
                    </a:cubicBezTo>
                    <a:cubicBezTo>
                      <a:pt x="1949" y="1323"/>
                      <a:pt x="2703" y="367"/>
                      <a:pt x="2335" y="73"/>
                    </a:cubicBezTo>
                    <a:cubicBezTo>
                      <a:pt x="2335" y="55"/>
                      <a:pt x="2335" y="55"/>
                      <a:pt x="2335" y="55"/>
                    </a:cubicBezTo>
                    <a:cubicBezTo>
                      <a:pt x="2284" y="17"/>
                      <a:pt x="2228" y="1"/>
                      <a:pt x="2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33"/>
              <p:cNvSpPr/>
              <p:nvPr/>
            </p:nvSpPr>
            <p:spPr>
              <a:xfrm>
                <a:off x="-1828294" y="-1381369"/>
                <a:ext cx="259196" cy="249012"/>
              </a:xfrm>
              <a:custGeom>
                <a:rect b="b" l="l" r="r" t="t"/>
                <a:pathLst>
                  <a:path extrusionOk="0" h="1785" w="1858">
                    <a:moveTo>
                      <a:pt x="1485" y="1"/>
                    </a:moveTo>
                    <a:cubicBezTo>
                      <a:pt x="1203" y="1"/>
                      <a:pt x="809" y="539"/>
                      <a:pt x="681" y="700"/>
                    </a:cubicBezTo>
                    <a:cubicBezTo>
                      <a:pt x="534" y="884"/>
                      <a:pt x="0" y="1546"/>
                      <a:pt x="276" y="1748"/>
                    </a:cubicBezTo>
                    <a:cubicBezTo>
                      <a:pt x="309" y="1773"/>
                      <a:pt x="346" y="1785"/>
                      <a:pt x="386" y="1785"/>
                    </a:cubicBezTo>
                    <a:cubicBezTo>
                      <a:pt x="659" y="1785"/>
                      <a:pt x="1067" y="1246"/>
                      <a:pt x="1195" y="1086"/>
                    </a:cubicBezTo>
                    <a:cubicBezTo>
                      <a:pt x="1343" y="902"/>
                      <a:pt x="1857" y="240"/>
                      <a:pt x="1600" y="38"/>
                    </a:cubicBezTo>
                    <a:cubicBezTo>
                      <a:pt x="1565" y="12"/>
                      <a:pt x="1526" y="1"/>
                      <a:pt x="1485" y="1"/>
                    </a:cubicBezTo>
                    <a:close/>
                  </a:path>
                </a:pathLst>
              </a:custGeom>
              <a:solidFill>
                <a:srgbClr val="9D2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33"/>
              <p:cNvSpPr/>
              <p:nvPr/>
            </p:nvSpPr>
            <p:spPr>
              <a:xfrm>
                <a:off x="-1623084" y="-1029960"/>
                <a:ext cx="140" cy="140"/>
              </a:xfrm>
              <a:custGeom>
                <a:rect b="b" l="l" r="r" t="t"/>
                <a:pathLst>
                  <a:path extrusionOk="0" fill="none" h="1" w="1">
                    <a:moveTo>
                      <a:pt x="0" y="1"/>
                    </a:moveTo>
                    <a:lnTo>
                      <a:pt x="0" y="1"/>
                    </a:lnTo>
                    <a:close/>
                  </a:path>
                </a:pathLst>
              </a:custGeom>
              <a:noFill/>
              <a:ln cap="rnd" cmpd="sng" w="5525">
                <a:solidFill>
                  <a:srgbClr val="E943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33"/>
              <p:cNvSpPr/>
              <p:nvPr/>
            </p:nvSpPr>
            <p:spPr>
              <a:xfrm>
                <a:off x="-1648753" y="-1324870"/>
                <a:ext cx="466915" cy="780795"/>
              </a:xfrm>
              <a:custGeom>
                <a:rect b="b" l="l" r="r" t="t"/>
                <a:pathLst>
                  <a:path extrusionOk="0" h="5597" w="3347">
                    <a:moveTo>
                      <a:pt x="1214" y="1"/>
                    </a:moveTo>
                    <a:cubicBezTo>
                      <a:pt x="993" y="497"/>
                      <a:pt x="699" y="865"/>
                      <a:pt x="331" y="1288"/>
                    </a:cubicBezTo>
                    <a:cubicBezTo>
                      <a:pt x="129" y="1490"/>
                      <a:pt x="0" y="1858"/>
                      <a:pt x="184" y="2115"/>
                    </a:cubicBezTo>
                    <a:cubicBezTo>
                      <a:pt x="270" y="2235"/>
                      <a:pt x="379" y="2279"/>
                      <a:pt x="494" y="2279"/>
                    </a:cubicBezTo>
                    <a:cubicBezTo>
                      <a:pt x="626" y="2279"/>
                      <a:pt x="765" y="2220"/>
                      <a:pt x="883" y="2152"/>
                    </a:cubicBezTo>
                    <a:cubicBezTo>
                      <a:pt x="1032" y="2060"/>
                      <a:pt x="1193" y="2003"/>
                      <a:pt x="1340" y="2003"/>
                    </a:cubicBezTo>
                    <a:cubicBezTo>
                      <a:pt x="1518" y="2003"/>
                      <a:pt x="1675" y="2087"/>
                      <a:pt x="1765" y="2299"/>
                    </a:cubicBezTo>
                    <a:cubicBezTo>
                      <a:pt x="1802" y="2409"/>
                      <a:pt x="1876" y="2538"/>
                      <a:pt x="1912" y="2648"/>
                    </a:cubicBezTo>
                    <a:cubicBezTo>
                      <a:pt x="2059" y="3383"/>
                      <a:pt x="1784" y="4027"/>
                      <a:pt x="1232" y="4542"/>
                    </a:cubicBezTo>
                    <a:cubicBezTo>
                      <a:pt x="1214" y="4560"/>
                      <a:pt x="1195" y="4578"/>
                      <a:pt x="1177" y="4597"/>
                    </a:cubicBezTo>
                    <a:cubicBezTo>
                      <a:pt x="956" y="4799"/>
                      <a:pt x="828" y="5112"/>
                      <a:pt x="938" y="5387"/>
                    </a:cubicBezTo>
                    <a:cubicBezTo>
                      <a:pt x="938" y="5387"/>
                      <a:pt x="938" y="5387"/>
                      <a:pt x="938" y="5406"/>
                    </a:cubicBezTo>
                    <a:cubicBezTo>
                      <a:pt x="993" y="5479"/>
                      <a:pt x="1030" y="5534"/>
                      <a:pt x="1085" y="5571"/>
                    </a:cubicBezTo>
                    <a:cubicBezTo>
                      <a:pt x="1119" y="5588"/>
                      <a:pt x="1157" y="5597"/>
                      <a:pt x="1197" y="5597"/>
                    </a:cubicBezTo>
                    <a:cubicBezTo>
                      <a:pt x="1286" y="5597"/>
                      <a:pt x="1388" y="5555"/>
                      <a:pt x="1490" y="5479"/>
                    </a:cubicBezTo>
                    <a:cubicBezTo>
                      <a:pt x="1637" y="5387"/>
                      <a:pt x="1931" y="5112"/>
                      <a:pt x="2078" y="5020"/>
                    </a:cubicBezTo>
                    <a:cubicBezTo>
                      <a:pt x="2225" y="4928"/>
                      <a:pt x="2390" y="4854"/>
                      <a:pt x="2537" y="4836"/>
                    </a:cubicBezTo>
                    <a:cubicBezTo>
                      <a:pt x="2593" y="4744"/>
                      <a:pt x="2648" y="4634"/>
                      <a:pt x="2703" y="4523"/>
                    </a:cubicBezTo>
                    <a:cubicBezTo>
                      <a:pt x="2905" y="4174"/>
                      <a:pt x="3144" y="3898"/>
                      <a:pt x="3346" y="3733"/>
                    </a:cubicBezTo>
                    <a:cubicBezTo>
                      <a:pt x="2611" y="2262"/>
                      <a:pt x="1876" y="975"/>
                      <a:pt x="12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33"/>
              <p:cNvSpPr/>
              <p:nvPr/>
            </p:nvSpPr>
            <p:spPr>
              <a:xfrm>
                <a:off x="-1297344" y="-434838"/>
                <a:ext cx="141177" cy="153034"/>
              </a:xfrm>
              <a:custGeom>
                <a:rect b="b" l="l" r="r" t="t"/>
                <a:pathLst>
                  <a:path extrusionOk="0" h="1097" w="1012">
                    <a:moveTo>
                      <a:pt x="294" y="0"/>
                    </a:moveTo>
                    <a:cubicBezTo>
                      <a:pt x="276" y="18"/>
                      <a:pt x="276" y="18"/>
                      <a:pt x="257" y="37"/>
                    </a:cubicBezTo>
                    <a:cubicBezTo>
                      <a:pt x="92" y="239"/>
                      <a:pt x="0" y="496"/>
                      <a:pt x="110" y="754"/>
                    </a:cubicBezTo>
                    <a:cubicBezTo>
                      <a:pt x="129" y="772"/>
                      <a:pt x="147" y="827"/>
                      <a:pt x="166" y="846"/>
                    </a:cubicBezTo>
                    <a:cubicBezTo>
                      <a:pt x="281" y="1019"/>
                      <a:pt x="417" y="1097"/>
                      <a:pt x="563" y="1097"/>
                    </a:cubicBezTo>
                    <a:cubicBezTo>
                      <a:pt x="695" y="1097"/>
                      <a:pt x="835" y="1033"/>
                      <a:pt x="974" y="919"/>
                    </a:cubicBezTo>
                    <a:cubicBezTo>
                      <a:pt x="993" y="901"/>
                      <a:pt x="1011" y="901"/>
                      <a:pt x="1011" y="883"/>
                    </a:cubicBezTo>
                    <a:cubicBezTo>
                      <a:pt x="993" y="846"/>
                      <a:pt x="956" y="809"/>
                      <a:pt x="938" y="772"/>
                    </a:cubicBezTo>
                    <a:cubicBezTo>
                      <a:pt x="735" y="515"/>
                      <a:pt x="515" y="257"/>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33"/>
              <p:cNvSpPr/>
              <p:nvPr/>
            </p:nvSpPr>
            <p:spPr>
              <a:xfrm>
                <a:off x="-1518038" y="-573365"/>
                <a:ext cx="140" cy="140"/>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33"/>
              <p:cNvSpPr/>
              <p:nvPr/>
            </p:nvSpPr>
            <p:spPr>
              <a:xfrm>
                <a:off x="-1176813" y="-188754"/>
                <a:ext cx="243711" cy="269519"/>
              </a:xfrm>
              <a:custGeom>
                <a:rect b="b" l="l" r="r" t="t"/>
                <a:pathLst>
                  <a:path extrusionOk="0" h="1932" w="1747">
                    <a:moveTo>
                      <a:pt x="772" y="1"/>
                    </a:moveTo>
                    <a:cubicBezTo>
                      <a:pt x="717" y="75"/>
                      <a:pt x="662" y="148"/>
                      <a:pt x="607" y="222"/>
                    </a:cubicBezTo>
                    <a:cubicBezTo>
                      <a:pt x="441" y="387"/>
                      <a:pt x="184" y="608"/>
                      <a:pt x="0" y="773"/>
                    </a:cubicBezTo>
                    <a:cubicBezTo>
                      <a:pt x="92" y="902"/>
                      <a:pt x="166" y="1031"/>
                      <a:pt x="258" y="1178"/>
                    </a:cubicBezTo>
                    <a:cubicBezTo>
                      <a:pt x="441" y="1417"/>
                      <a:pt x="607" y="1674"/>
                      <a:pt x="791" y="1931"/>
                    </a:cubicBezTo>
                    <a:cubicBezTo>
                      <a:pt x="979" y="1806"/>
                      <a:pt x="1172" y="1740"/>
                      <a:pt x="1355" y="1740"/>
                    </a:cubicBezTo>
                    <a:cubicBezTo>
                      <a:pt x="1495" y="1740"/>
                      <a:pt x="1627" y="1778"/>
                      <a:pt x="1747" y="1858"/>
                    </a:cubicBezTo>
                    <a:cubicBezTo>
                      <a:pt x="1471" y="1233"/>
                      <a:pt x="1140" y="608"/>
                      <a:pt x="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33"/>
              <p:cNvSpPr/>
              <p:nvPr/>
            </p:nvSpPr>
            <p:spPr>
              <a:xfrm>
                <a:off x="-876741" y="280675"/>
                <a:ext cx="95001" cy="251523"/>
              </a:xfrm>
              <a:custGeom>
                <a:rect b="b" l="l" r="r" t="t"/>
                <a:pathLst>
                  <a:path extrusionOk="0" h="1803" w="681">
                    <a:moveTo>
                      <a:pt x="184" y="0"/>
                    </a:moveTo>
                    <a:cubicBezTo>
                      <a:pt x="147" y="221"/>
                      <a:pt x="74" y="442"/>
                      <a:pt x="0" y="662"/>
                    </a:cubicBezTo>
                    <a:cubicBezTo>
                      <a:pt x="221" y="1048"/>
                      <a:pt x="460" y="1434"/>
                      <a:pt x="680" y="1802"/>
                    </a:cubicBezTo>
                    <a:cubicBezTo>
                      <a:pt x="552" y="1214"/>
                      <a:pt x="386" y="607"/>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33"/>
              <p:cNvSpPr/>
              <p:nvPr/>
            </p:nvSpPr>
            <p:spPr>
              <a:xfrm>
                <a:off x="-1143471" y="-232279"/>
                <a:ext cx="140" cy="140"/>
              </a:xfrm>
              <a:custGeom>
                <a:rect b="b" l="l" r="r" t="t"/>
                <a:pathLst>
                  <a:path extrusionOk="0" fill="none" h="1" w="1">
                    <a:moveTo>
                      <a:pt x="0" y="0"/>
                    </a:moveTo>
                    <a:cubicBezTo>
                      <a:pt x="0" y="0"/>
                      <a:pt x="0" y="0"/>
                      <a:pt x="0"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33"/>
              <p:cNvSpPr/>
              <p:nvPr/>
            </p:nvSpPr>
            <p:spPr>
              <a:xfrm>
                <a:off x="-1469212" y="-827261"/>
                <a:ext cx="140" cy="140"/>
              </a:xfrm>
              <a:custGeom>
                <a:rect b="b" l="l" r="r" t="t"/>
                <a:pathLst>
                  <a:path extrusionOk="0" fill="none" h="1" w="1">
                    <a:moveTo>
                      <a:pt x="0" y="0"/>
                    </a:moveTo>
                    <a:cubicBezTo>
                      <a:pt x="0" y="0"/>
                      <a:pt x="0" y="0"/>
                      <a:pt x="0"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33"/>
              <p:cNvSpPr/>
              <p:nvPr/>
            </p:nvSpPr>
            <p:spPr>
              <a:xfrm>
                <a:off x="-1161467" y="-170758"/>
                <a:ext cx="140" cy="140"/>
              </a:xfrm>
              <a:custGeom>
                <a:rect b="b" l="l" r="r" t="t"/>
                <a:pathLst>
                  <a:path extrusionOk="0" fill="none" h="1" w="1">
                    <a:moveTo>
                      <a:pt x="0" y="1"/>
                    </a:moveTo>
                    <a:cubicBezTo>
                      <a:pt x="0" y="1"/>
                      <a:pt x="0" y="1"/>
                      <a:pt x="0" y="1"/>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33"/>
              <p:cNvSpPr/>
              <p:nvPr/>
            </p:nvSpPr>
            <p:spPr>
              <a:xfrm>
                <a:off x="-1438521" y="-919613"/>
                <a:ext cx="140" cy="140"/>
              </a:xfrm>
              <a:custGeom>
                <a:rect b="b" l="l" r="r" t="t"/>
                <a:pathLst>
                  <a:path extrusionOk="0" fill="none" h="1" w="1">
                    <a:moveTo>
                      <a:pt x="1" y="0"/>
                    </a:moveTo>
                    <a:cubicBezTo>
                      <a:pt x="1" y="0"/>
                      <a:pt x="1" y="0"/>
                      <a:pt x="1"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33"/>
              <p:cNvSpPr/>
              <p:nvPr/>
            </p:nvSpPr>
            <p:spPr>
              <a:xfrm>
                <a:off x="-1276837" y="-254600"/>
                <a:ext cx="141177" cy="140479"/>
              </a:xfrm>
              <a:custGeom>
                <a:rect b="b" l="l" r="r" t="t"/>
                <a:pathLst>
                  <a:path extrusionOk="0" h="1007" w="1012">
                    <a:moveTo>
                      <a:pt x="752" y="1"/>
                    </a:moveTo>
                    <a:cubicBezTo>
                      <a:pt x="698" y="1"/>
                      <a:pt x="641" y="17"/>
                      <a:pt x="588" y="50"/>
                    </a:cubicBezTo>
                    <a:cubicBezTo>
                      <a:pt x="570" y="69"/>
                      <a:pt x="533" y="105"/>
                      <a:pt x="515" y="105"/>
                    </a:cubicBezTo>
                    <a:cubicBezTo>
                      <a:pt x="360" y="214"/>
                      <a:pt x="205" y="257"/>
                      <a:pt x="73" y="257"/>
                    </a:cubicBezTo>
                    <a:cubicBezTo>
                      <a:pt x="48" y="257"/>
                      <a:pt x="23" y="255"/>
                      <a:pt x="0" y="252"/>
                    </a:cubicBezTo>
                    <a:lnTo>
                      <a:pt x="0" y="252"/>
                    </a:lnTo>
                    <a:cubicBezTo>
                      <a:pt x="184" y="510"/>
                      <a:pt x="368" y="749"/>
                      <a:pt x="552" y="1006"/>
                    </a:cubicBezTo>
                    <a:cubicBezTo>
                      <a:pt x="607" y="877"/>
                      <a:pt x="699" y="730"/>
                      <a:pt x="827" y="602"/>
                    </a:cubicBezTo>
                    <a:cubicBezTo>
                      <a:pt x="938" y="473"/>
                      <a:pt x="1011" y="326"/>
                      <a:pt x="956" y="160"/>
                    </a:cubicBezTo>
                    <a:cubicBezTo>
                      <a:pt x="932" y="54"/>
                      <a:pt x="848" y="1"/>
                      <a:pt x="7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33"/>
              <p:cNvSpPr/>
              <p:nvPr/>
            </p:nvSpPr>
            <p:spPr>
              <a:xfrm>
                <a:off x="-1022940" y="122478"/>
                <a:ext cx="138526" cy="176331"/>
              </a:xfrm>
              <a:custGeom>
                <a:rect b="b" l="l" r="r" t="t"/>
                <a:pathLst>
                  <a:path extrusionOk="0" h="1264" w="993">
                    <a:moveTo>
                      <a:pt x="500" y="0"/>
                    </a:moveTo>
                    <a:cubicBezTo>
                      <a:pt x="414" y="0"/>
                      <a:pt x="320" y="30"/>
                      <a:pt x="221" y="86"/>
                    </a:cubicBezTo>
                    <a:lnTo>
                      <a:pt x="202" y="86"/>
                    </a:lnTo>
                    <a:cubicBezTo>
                      <a:pt x="129" y="123"/>
                      <a:pt x="74" y="160"/>
                      <a:pt x="0" y="178"/>
                    </a:cubicBezTo>
                    <a:cubicBezTo>
                      <a:pt x="239" y="546"/>
                      <a:pt x="478" y="895"/>
                      <a:pt x="699" y="1263"/>
                    </a:cubicBezTo>
                    <a:cubicBezTo>
                      <a:pt x="919" y="987"/>
                      <a:pt x="993" y="675"/>
                      <a:pt x="883" y="344"/>
                    </a:cubicBezTo>
                    <a:cubicBezTo>
                      <a:pt x="864" y="307"/>
                      <a:pt x="846" y="270"/>
                      <a:pt x="846" y="234"/>
                    </a:cubicBezTo>
                    <a:cubicBezTo>
                      <a:pt x="755" y="75"/>
                      <a:pt x="637" y="0"/>
                      <a:pt x="5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33"/>
              <p:cNvSpPr/>
              <p:nvPr/>
            </p:nvSpPr>
            <p:spPr>
              <a:xfrm>
                <a:off x="-1694929" y="-953652"/>
                <a:ext cx="407905" cy="629156"/>
              </a:xfrm>
              <a:custGeom>
                <a:rect b="b" l="l" r="r" t="t"/>
                <a:pathLst>
                  <a:path extrusionOk="0" h="4510" w="2924">
                    <a:moveTo>
                      <a:pt x="2629" y="2800"/>
                    </a:moveTo>
                    <a:lnTo>
                      <a:pt x="2629" y="2800"/>
                    </a:lnTo>
                    <a:cubicBezTo>
                      <a:pt x="2628" y="2806"/>
                      <a:pt x="2627" y="2813"/>
                      <a:pt x="2627" y="2819"/>
                    </a:cubicBezTo>
                    <a:lnTo>
                      <a:pt x="2627" y="2819"/>
                    </a:lnTo>
                    <a:cubicBezTo>
                      <a:pt x="2627" y="2819"/>
                      <a:pt x="2628" y="2819"/>
                      <a:pt x="2629" y="2818"/>
                    </a:cubicBezTo>
                    <a:cubicBezTo>
                      <a:pt x="2629" y="2818"/>
                      <a:pt x="2629" y="2818"/>
                      <a:pt x="2629" y="2800"/>
                    </a:cubicBezTo>
                    <a:close/>
                    <a:moveTo>
                      <a:pt x="1565" y="1"/>
                    </a:moveTo>
                    <a:cubicBezTo>
                      <a:pt x="1476" y="1"/>
                      <a:pt x="1379" y="36"/>
                      <a:pt x="1287" y="97"/>
                    </a:cubicBezTo>
                    <a:cubicBezTo>
                      <a:pt x="975" y="300"/>
                      <a:pt x="368" y="649"/>
                      <a:pt x="0" y="741"/>
                    </a:cubicBezTo>
                    <a:cubicBezTo>
                      <a:pt x="239" y="1292"/>
                      <a:pt x="460" y="1807"/>
                      <a:pt x="699" y="2303"/>
                    </a:cubicBezTo>
                    <a:cubicBezTo>
                      <a:pt x="1269" y="2984"/>
                      <a:pt x="1857" y="3719"/>
                      <a:pt x="2427" y="4510"/>
                    </a:cubicBezTo>
                    <a:cubicBezTo>
                      <a:pt x="2427" y="4160"/>
                      <a:pt x="2574" y="3829"/>
                      <a:pt x="2850" y="3572"/>
                    </a:cubicBezTo>
                    <a:cubicBezTo>
                      <a:pt x="2868" y="3535"/>
                      <a:pt x="2905" y="3517"/>
                      <a:pt x="2924" y="3480"/>
                    </a:cubicBezTo>
                    <a:cubicBezTo>
                      <a:pt x="2850" y="3407"/>
                      <a:pt x="2777" y="3333"/>
                      <a:pt x="2703" y="3259"/>
                    </a:cubicBezTo>
                    <a:lnTo>
                      <a:pt x="2685" y="3259"/>
                    </a:lnTo>
                    <a:cubicBezTo>
                      <a:pt x="2595" y="3206"/>
                      <a:pt x="2593" y="3048"/>
                      <a:pt x="2627" y="2819"/>
                    </a:cubicBezTo>
                    <a:lnTo>
                      <a:pt x="2627" y="2819"/>
                    </a:lnTo>
                    <a:cubicBezTo>
                      <a:pt x="2359" y="2905"/>
                      <a:pt x="2060" y="3029"/>
                      <a:pt x="1792" y="3029"/>
                    </a:cubicBezTo>
                    <a:cubicBezTo>
                      <a:pt x="1656" y="3029"/>
                      <a:pt x="1528" y="2997"/>
                      <a:pt x="1416" y="2910"/>
                    </a:cubicBezTo>
                    <a:cubicBezTo>
                      <a:pt x="1361" y="2873"/>
                      <a:pt x="1324" y="2818"/>
                      <a:pt x="1269" y="2745"/>
                    </a:cubicBezTo>
                    <a:cubicBezTo>
                      <a:pt x="1269" y="2745"/>
                      <a:pt x="1269" y="2726"/>
                      <a:pt x="1269" y="2726"/>
                    </a:cubicBezTo>
                    <a:cubicBezTo>
                      <a:pt x="1232" y="2671"/>
                      <a:pt x="1195" y="2579"/>
                      <a:pt x="1177" y="2524"/>
                    </a:cubicBezTo>
                    <a:cubicBezTo>
                      <a:pt x="1012" y="1917"/>
                      <a:pt x="1214" y="1384"/>
                      <a:pt x="1618" y="906"/>
                    </a:cubicBezTo>
                    <a:cubicBezTo>
                      <a:pt x="1784" y="704"/>
                      <a:pt x="1876" y="483"/>
                      <a:pt x="1839" y="244"/>
                    </a:cubicBezTo>
                    <a:cubicBezTo>
                      <a:pt x="1796" y="72"/>
                      <a:pt x="1690" y="1"/>
                      <a:pt x="15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33"/>
              <p:cNvSpPr/>
              <p:nvPr/>
            </p:nvSpPr>
            <p:spPr>
              <a:xfrm>
                <a:off x="-761371" y="-858092"/>
                <a:ext cx="2651" cy="5301"/>
              </a:xfrm>
              <a:custGeom>
                <a:rect b="b" l="l" r="r" t="t"/>
                <a:pathLst>
                  <a:path extrusionOk="0" h="38" w="19">
                    <a:moveTo>
                      <a:pt x="0" y="1"/>
                    </a:moveTo>
                    <a:cubicBezTo>
                      <a:pt x="0" y="19"/>
                      <a:pt x="19" y="37"/>
                      <a:pt x="19" y="37"/>
                    </a:cubicBezTo>
                    <a:cubicBezTo>
                      <a:pt x="19" y="37"/>
                      <a:pt x="0" y="19"/>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33"/>
              <p:cNvSpPr/>
              <p:nvPr/>
            </p:nvSpPr>
            <p:spPr>
              <a:xfrm>
                <a:off x="-697199" y="-734910"/>
                <a:ext cx="7812" cy="12974"/>
              </a:xfrm>
              <a:custGeom>
                <a:rect b="b" l="l" r="r" t="t"/>
                <a:pathLst>
                  <a:path extrusionOk="0" h="93" w="56">
                    <a:moveTo>
                      <a:pt x="0" y="0"/>
                    </a:moveTo>
                    <a:cubicBezTo>
                      <a:pt x="18" y="37"/>
                      <a:pt x="37" y="74"/>
                      <a:pt x="55" y="92"/>
                    </a:cubicBezTo>
                    <a:cubicBezTo>
                      <a:pt x="37" y="74"/>
                      <a:pt x="18" y="3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33"/>
              <p:cNvSpPr/>
              <p:nvPr/>
            </p:nvSpPr>
            <p:spPr>
              <a:xfrm>
                <a:off x="-717846" y="-776064"/>
                <a:ext cx="7952" cy="12974"/>
              </a:xfrm>
              <a:custGeom>
                <a:rect b="b" l="l" r="r" t="t"/>
                <a:pathLst>
                  <a:path extrusionOk="0" h="93" w="57">
                    <a:moveTo>
                      <a:pt x="1" y="1"/>
                    </a:moveTo>
                    <a:cubicBezTo>
                      <a:pt x="19" y="38"/>
                      <a:pt x="38" y="56"/>
                      <a:pt x="56" y="93"/>
                    </a:cubicBezTo>
                    <a:cubicBezTo>
                      <a:pt x="38" y="56"/>
                      <a:pt x="19" y="3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33"/>
              <p:cNvSpPr/>
              <p:nvPr/>
            </p:nvSpPr>
            <p:spPr>
              <a:xfrm>
                <a:off x="-738353" y="-814427"/>
                <a:ext cx="5301" cy="10323"/>
              </a:xfrm>
              <a:custGeom>
                <a:rect b="b" l="l" r="r" t="t"/>
                <a:pathLst>
                  <a:path extrusionOk="0" h="74" w="38">
                    <a:moveTo>
                      <a:pt x="1" y="0"/>
                    </a:moveTo>
                    <a:cubicBezTo>
                      <a:pt x="19" y="19"/>
                      <a:pt x="19" y="37"/>
                      <a:pt x="38" y="74"/>
                    </a:cubicBezTo>
                    <a:cubicBezTo>
                      <a:pt x="19" y="37"/>
                      <a:pt x="19"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33"/>
              <p:cNvSpPr/>
              <p:nvPr/>
            </p:nvSpPr>
            <p:spPr>
              <a:xfrm>
                <a:off x="-828054" y="-965788"/>
                <a:ext cx="7812" cy="12974"/>
              </a:xfrm>
              <a:custGeom>
                <a:rect b="b" l="l" r="r" t="t"/>
                <a:pathLst>
                  <a:path extrusionOk="0" h="93" w="56">
                    <a:moveTo>
                      <a:pt x="0" y="1"/>
                    </a:moveTo>
                    <a:cubicBezTo>
                      <a:pt x="19" y="37"/>
                      <a:pt x="37" y="56"/>
                      <a:pt x="56" y="92"/>
                    </a:cubicBezTo>
                    <a:cubicBezTo>
                      <a:pt x="37" y="56"/>
                      <a:pt x="19" y="37"/>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33"/>
              <p:cNvSpPr/>
              <p:nvPr/>
            </p:nvSpPr>
            <p:spPr>
              <a:xfrm>
                <a:off x="-807547" y="-932447"/>
                <a:ext cx="7812" cy="10463"/>
              </a:xfrm>
              <a:custGeom>
                <a:rect b="b" l="l" r="r" t="t"/>
                <a:pathLst>
                  <a:path extrusionOk="0" h="75" w="56">
                    <a:moveTo>
                      <a:pt x="0" y="1"/>
                    </a:moveTo>
                    <a:cubicBezTo>
                      <a:pt x="19" y="19"/>
                      <a:pt x="37" y="56"/>
                      <a:pt x="56" y="74"/>
                    </a:cubicBezTo>
                    <a:cubicBezTo>
                      <a:pt x="37" y="56"/>
                      <a:pt x="19" y="19"/>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33"/>
              <p:cNvSpPr/>
              <p:nvPr/>
            </p:nvSpPr>
            <p:spPr>
              <a:xfrm>
                <a:off x="-787040" y="-899106"/>
                <a:ext cx="7812" cy="10463"/>
              </a:xfrm>
              <a:custGeom>
                <a:rect b="b" l="l" r="r" t="t"/>
                <a:pathLst>
                  <a:path extrusionOk="0" h="75" w="56">
                    <a:moveTo>
                      <a:pt x="1" y="1"/>
                    </a:moveTo>
                    <a:cubicBezTo>
                      <a:pt x="19" y="37"/>
                      <a:pt x="37" y="56"/>
                      <a:pt x="56" y="74"/>
                    </a:cubicBezTo>
                    <a:cubicBezTo>
                      <a:pt x="37" y="56"/>
                      <a:pt x="19" y="37"/>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33"/>
              <p:cNvSpPr/>
              <p:nvPr/>
            </p:nvSpPr>
            <p:spPr>
              <a:xfrm>
                <a:off x="-846050" y="-993968"/>
                <a:ext cx="5301" cy="7812"/>
              </a:xfrm>
              <a:custGeom>
                <a:rect b="b" l="l" r="r" t="t"/>
                <a:pathLst>
                  <a:path extrusionOk="0" h="56" w="38">
                    <a:moveTo>
                      <a:pt x="1" y="0"/>
                    </a:moveTo>
                    <a:cubicBezTo>
                      <a:pt x="19" y="19"/>
                      <a:pt x="19" y="37"/>
                      <a:pt x="37" y="55"/>
                    </a:cubicBezTo>
                    <a:cubicBezTo>
                      <a:pt x="19" y="37"/>
                      <a:pt x="19"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33"/>
              <p:cNvSpPr/>
              <p:nvPr/>
            </p:nvSpPr>
            <p:spPr>
              <a:xfrm>
                <a:off x="-586992" y="-447673"/>
                <a:ext cx="2651" cy="12974"/>
              </a:xfrm>
              <a:custGeom>
                <a:rect b="b" l="l" r="r" t="t"/>
                <a:pathLst>
                  <a:path extrusionOk="0" h="93" w="19">
                    <a:moveTo>
                      <a:pt x="1" y="0"/>
                    </a:moveTo>
                    <a:cubicBezTo>
                      <a:pt x="1" y="37"/>
                      <a:pt x="19" y="55"/>
                      <a:pt x="19" y="92"/>
                    </a:cubicBezTo>
                    <a:cubicBezTo>
                      <a:pt x="19" y="55"/>
                      <a:pt x="1" y="37"/>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33"/>
              <p:cNvSpPr/>
              <p:nvPr/>
            </p:nvSpPr>
            <p:spPr>
              <a:xfrm>
                <a:off x="-563834" y="-339976"/>
                <a:ext cx="2651" cy="15485"/>
              </a:xfrm>
              <a:custGeom>
                <a:rect b="b" l="l" r="r" t="t"/>
                <a:pathLst>
                  <a:path extrusionOk="0" h="111" w="19">
                    <a:moveTo>
                      <a:pt x="0" y="0"/>
                    </a:moveTo>
                    <a:cubicBezTo>
                      <a:pt x="0" y="37"/>
                      <a:pt x="18" y="74"/>
                      <a:pt x="18" y="111"/>
                    </a:cubicBezTo>
                    <a:cubicBezTo>
                      <a:pt x="18" y="74"/>
                      <a:pt x="0" y="3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33"/>
              <p:cNvSpPr/>
              <p:nvPr/>
            </p:nvSpPr>
            <p:spPr>
              <a:xfrm>
                <a:off x="-571646" y="-386152"/>
                <a:ext cx="140" cy="7812"/>
              </a:xfrm>
              <a:custGeom>
                <a:rect b="b" l="l" r="r" t="t"/>
                <a:pathLst>
                  <a:path extrusionOk="0" h="56" w="1">
                    <a:moveTo>
                      <a:pt x="1" y="0"/>
                    </a:moveTo>
                    <a:cubicBezTo>
                      <a:pt x="1" y="19"/>
                      <a:pt x="1" y="37"/>
                      <a:pt x="1" y="56"/>
                    </a:cubicBezTo>
                    <a:cubicBezTo>
                      <a:pt x="1" y="37"/>
                      <a:pt x="1"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33"/>
              <p:cNvSpPr/>
              <p:nvPr/>
            </p:nvSpPr>
            <p:spPr>
              <a:xfrm>
                <a:off x="-633167" y="-591361"/>
                <a:ext cx="5301" cy="12974"/>
              </a:xfrm>
              <a:custGeom>
                <a:rect b="b" l="l" r="r" t="t"/>
                <a:pathLst>
                  <a:path extrusionOk="0" h="93" w="38">
                    <a:moveTo>
                      <a:pt x="1" y="1"/>
                    </a:moveTo>
                    <a:cubicBezTo>
                      <a:pt x="1" y="37"/>
                      <a:pt x="19" y="74"/>
                      <a:pt x="37" y="93"/>
                    </a:cubicBezTo>
                    <a:cubicBezTo>
                      <a:pt x="19" y="74"/>
                      <a:pt x="1" y="37"/>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33"/>
              <p:cNvSpPr/>
              <p:nvPr/>
            </p:nvSpPr>
            <p:spPr>
              <a:xfrm>
                <a:off x="-676692" y="-691385"/>
                <a:ext cx="7812" cy="12974"/>
              </a:xfrm>
              <a:custGeom>
                <a:rect b="b" l="l" r="r" t="t"/>
                <a:pathLst>
                  <a:path extrusionOk="0" h="93" w="56">
                    <a:moveTo>
                      <a:pt x="0" y="1"/>
                    </a:moveTo>
                    <a:cubicBezTo>
                      <a:pt x="18" y="37"/>
                      <a:pt x="37" y="56"/>
                      <a:pt x="55" y="93"/>
                    </a:cubicBezTo>
                    <a:cubicBezTo>
                      <a:pt x="37" y="56"/>
                      <a:pt x="18" y="37"/>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33"/>
              <p:cNvSpPr/>
              <p:nvPr/>
            </p:nvSpPr>
            <p:spPr>
              <a:xfrm>
                <a:off x="-617822" y="-545185"/>
                <a:ext cx="5301" cy="15485"/>
              </a:xfrm>
              <a:custGeom>
                <a:rect b="b" l="l" r="r" t="t"/>
                <a:pathLst>
                  <a:path extrusionOk="0" h="111" w="38">
                    <a:moveTo>
                      <a:pt x="1" y="1"/>
                    </a:moveTo>
                    <a:cubicBezTo>
                      <a:pt x="19" y="37"/>
                      <a:pt x="38" y="74"/>
                      <a:pt x="38" y="111"/>
                    </a:cubicBezTo>
                    <a:cubicBezTo>
                      <a:pt x="38" y="74"/>
                      <a:pt x="19" y="37"/>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33"/>
              <p:cNvSpPr/>
              <p:nvPr/>
            </p:nvSpPr>
            <p:spPr>
              <a:xfrm>
                <a:off x="-602337" y="-499010"/>
                <a:ext cx="5301" cy="18135"/>
              </a:xfrm>
              <a:custGeom>
                <a:rect b="b" l="l" r="r" t="t"/>
                <a:pathLst>
                  <a:path extrusionOk="0" h="130" w="38">
                    <a:moveTo>
                      <a:pt x="0" y="0"/>
                    </a:moveTo>
                    <a:cubicBezTo>
                      <a:pt x="19" y="37"/>
                      <a:pt x="37" y="74"/>
                      <a:pt x="37" y="129"/>
                    </a:cubicBezTo>
                    <a:cubicBezTo>
                      <a:pt x="37" y="74"/>
                      <a:pt x="19" y="3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33"/>
              <p:cNvSpPr/>
              <p:nvPr/>
            </p:nvSpPr>
            <p:spPr>
              <a:xfrm>
                <a:off x="-553650" y="-129744"/>
                <a:ext cx="140" cy="12974"/>
              </a:xfrm>
              <a:custGeom>
                <a:rect b="b" l="l" r="r" t="t"/>
                <a:pathLst>
                  <a:path extrusionOk="0" h="93" w="1">
                    <a:moveTo>
                      <a:pt x="1" y="1"/>
                    </a:moveTo>
                    <a:cubicBezTo>
                      <a:pt x="1" y="38"/>
                      <a:pt x="1" y="74"/>
                      <a:pt x="1" y="93"/>
                    </a:cubicBezTo>
                    <a:cubicBezTo>
                      <a:pt x="1" y="74"/>
                      <a:pt x="1" y="3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33"/>
              <p:cNvSpPr/>
              <p:nvPr/>
            </p:nvSpPr>
            <p:spPr>
              <a:xfrm>
                <a:off x="-551139" y="-186104"/>
                <a:ext cx="140" cy="10323"/>
              </a:xfrm>
              <a:custGeom>
                <a:rect b="b" l="l" r="r" t="t"/>
                <a:pathLst>
                  <a:path extrusionOk="0" h="74" w="1">
                    <a:moveTo>
                      <a:pt x="1" y="0"/>
                    </a:moveTo>
                    <a:cubicBezTo>
                      <a:pt x="1" y="19"/>
                      <a:pt x="1" y="56"/>
                      <a:pt x="1" y="74"/>
                    </a:cubicBezTo>
                    <a:cubicBezTo>
                      <a:pt x="1" y="56"/>
                      <a:pt x="1"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33"/>
              <p:cNvSpPr/>
              <p:nvPr/>
            </p:nvSpPr>
            <p:spPr>
              <a:xfrm>
                <a:off x="-869068" y="-1027309"/>
                <a:ext cx="5301" cy="7812"/>
              </a:xfrm>
              <a:custGeom>
                <a:rect b="b" l="l" r="r" t="t"/>
                <a:pathLst>
                  <a:path extrusionOk="0" h="56" w="38">
                    <a:moveTo>
                      <a:pt x="0" y="0"/>
                    </a:moveTo>
                    <a:cubicBezTo>
                      <a:pt x="19" y="19"/>
                      <a:pt x="19" y="37"/>
                      <a:pt x="37" y="55"/>
                    </a:cubicBezTo>
                    <a:cubicBezTo>
                      <a:pt x="19" y="37"/>
                      <a:pt x="19" y="1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33"/>
              <p:cNvSpPr/>
              <p:nvPr/>
            </p:nvSpPr>
            <p:spPr>
              <a:xfrm>
                <a:off x="-571646" y="-32231"/>
                <a:ext cx="2790" cy="15485"/>
              </a:xfrm>
              <a:custGeom>
                <a:rect b="b" l="l" r="r" t="t"/>
                <a:pathLst>
                  <a:path extrusionOk="0" h="111" w="20">
                    <a:moveTo>
                      <a:pt x="19" y="0"/>
                    </a:moveTo>
                    <a:cubicBezTo>
                      <a:pt x="19" y="37"/>
                      <a:pt x="1" y="74"/>
                      <a:pt x="1" y="111"/>
                    </a:cubicBezTo>
                    <a:cubicBezTo>
                      <a:pt x="1" y="74"/>
                      <a:pt x="19" y="37"/>
                      <a:pt x="19"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33"/>
              <p:cNvSpPr/>
              <p:nvPr/>
            </p:nvSpPr>
            <p:spPr>
              <a:xfrm>
                <a:off x="-1076789" y="-1129984"/>
                <a:ext cx="482260" cy="997861"/>
              </a:xfrm>
              <a:custGeom>
                <a:rect b="b" l="l" r="r" t="t"/>
                <a:pathLst>
                  <a:path extrusionOk="0" h="7153" w="3457">
                    <a:moveTo>
                      <a:pt x="2474" y="5873"/>
                    </a:moveTo>
                    <a:cubicBezTo>
                      <a:pt x="2483" y="5889"/>
                      <a:pt x="2492" y="5905"/>
                      <a:pt x="2500" y="5921"/>
                    </a:cubicBezTo>
                    <a:cubicBezTo>
                      <a:pt x="2492" y="5905"/>
                      <a:pt x="2484" y="5889"/>
                      <a:pt x="2474" y="5873"/>
                    </a:cubicBezTo>
                    <a:close/>
                    <a:moveTo>
                      <a:pt x="2776" y="6380"/>
                    </a:moveTo>
                    <a:lnTo>
                      <a:pt x="2776" y="6380"/>
                    </a:lnTo>
                    <a:cubicBezTo>
                      <a:pt x="2782" y="6392"/>
                      <a:pt x="2788" y="6404"/>
                      <a:pt x="2794" y="6416"/>
                    </a:cubicBezTo>
                    <a:lnTo>
                      <a:pt x="2794" y="6416"/>
                    </a:lnTo>
                    <a:cubicBezTo>
                      <a:pt x="2790" y="6403"/>
                      <a:pt x="2785" y="6389"/>
                      <a:pt x="2776" y="6380"/>
                    </a:cubicBezTo>
                    <a:close/>
                    <a:moveTo>
                      <a:pt x="2794" y="6416"/>
                    </a:moveTo>
                    <a:cubicBezTo>
                      <a:pt x="2799" y="6430"/>
                      <a:pt x="2804" y="6444"/>
                      <a:pt x="2813" y="6454"/>
                    </a:cubicBezTo>
                    <a:lnTo>
                      <a:pt x="2813" y="6454"/>
                    </a:lnTo>
                    <a:cubicBezTo>
                      <a:pt x="2807" y="6441"/>
                      <a:pt x="2801" y="6429"/>
                      <a:pt x="2794" y="6416"/>
                    </a:cubicBezTo>
                    <a:close/>
                    <a:moveTo>
                      <a:pt x="938" y="1"/>
                    </a:moveTo>
                    <a:lnTo>
                      <a:pt x="938" y="1"/>
                    </a:lnTo>
                    <a:cubicBezTo>
                      <a:pt x="993" y="130"/>
                      <a:pt x="883" y="405"/>
                      <a:pt x="662" y="681"/>
                    </a:cubicBezTo>
                    <a:cubicBezTo>
                      <a:pt x="445" y="944"/>
                      <a:pt x="216" y="1103"/>
                      <a:pt x="72" y="1103"/>
                    </a:cubicBezTo>
                    <a:cubicBezTo>
                      <a:pt x="45" y="1103"/>
                      <a:pt x="21" y="1097"/>
                      <a:pt x="0" y="1086"/>
                    </a:cubicBezTo>
                    <a:lnTo>
                      <a:pt x="0" y="1086"/>
                    </a:lnTo>
                    <a:cubicBezTo>
                      <a:pt x="239" y="1361"/>
                      <a:pt x="441" y="1637"/>
                      <a:pt x="625" y="1931"/>
                    </a:cubicBezTo>
                    <a:cubicBezTo>
                      <a:pt x="735" y="1913"/>
                      <a:pt x="938" y="1895"/>
                      <a:pt x="1122" y="1784"/>
                    </a:cubicBezTo>
                    <a:cubicBezTo>
                      <a:pt x="1151" y="1769"/>
                      <a:pt x="1183" y="1763"/>
                      <a:pt x="1216" y="1763"/>
                    </a:cubicBezTo>
                    <a:cubicBezTo>
                      <a:pt x="1304" y="1763"/>
                      <a:pt x="1394" y="1814"/>
                      <a:pt x="1434" y="1895"/>
                    </a:cubicBezTo>
                    <a:cubicBezTo>
                      <a:pt x="1471" y="1986"/>
                      <a:pt x="1452" y="2115"/>
                      <a:pt x="1361" y="2170"/>
                    </a:cubicBezTo>
                    <a:cubicBezTo>
                      <a:pt x="1158" y="2336"/>
                      <a:pt x="1085" y="2612"/>
                      <a:pt x="1195" y="2832"/>
                    </a:cubicBezTo>
                    <a:lnTo>
                      <a:pt x="1250" y="2942"/>
                    </a:lnTo>
                    <a:cubicBezTo>
                      <a:pt x="1331" y="3118"/>
                      <a:pt x="1570" y="3154"/>
                      <a:pt x="1778" y="3154"/>
                    </a:cubicBezTo>
                    <a:cubicBezTo>
                      <a:pt x="1855" y="3154"/>
                      <a:pt x="1927" y="3150"/>
                      <a:pt x="1986" y="3145"/>
                    </a:cubicBezTo>
                    <a:cubicBezTo>
                      <a:pt x="1995" y="3143"/>
                      <a:pt x="2005" y="3142"/>
                      <a:pt x="2014" y="3142"/>
                    </a:cubicBezTo>
                    <a:cubicBezTo>
                      <a:pt x="2096" y="3142"/>
                      <a:pt x="2171" y="3209"/>
                      <a:pt x="2188" y="3292"/>
                    </a:cubicBezTo>
                    <a:cubicBezTo>
                      <a:pt x="2225" y="3384"/>
                      <a:pt x="2169" y="3494"/>
                      <a:pt x="2078" y="3531"/>
                    </a:cubicBezTo>
                    <a:cubicBezTo>
                      <a:pt x="1857" y="3604"/>
                      <a:pt x="1747" y="3825"/>
                      <a:pt x="1820" y="4045"/>
                    </a:cubicBezTo>
                    <a:lnTo>
                      <a:pt x="1820" y="4082"/>
                    </a:lnTo>
                    <a:cubicBezTo>
                      <a:pt x="1882" y="4237"/>
                      <a:pt x="2035" y="4353"/>
                      <a:pt x="2213" y="4353"/>
                    </a:cubicBezTo>
                    <a:cubicBezTo>
                      <a:pt x="2247" y="4353"/>
                      <a:pt x="2282" y="4348"/>
                      <a:pt x="2317" y="4340"/>
                    </a:cubicBezTo>
                    <a:lnTo>
                      <a:pt x="2353" y="4340"/>
                    </a:lnTo>
                    <a:cubicBezTo>
                      <a:pt x="2365" y="4337"/>
                      <a:pt x="2377" y="4336"/>
                      <a:pt x="2388" y="4336"/>
                    </a:cubicBezTo>
                    <a:cubicBezTo>
                      <a:pt x="2463" y="4336"/>
                      <a:pt x="2521" y="4388"/>
                      <a:pt x="2537" y="4468"/>
                    </a:cubicBezTo>
                    <a:cubicBezTo>
                      <a:pt x="2556" y="4542"/>
                      <a:pt x="2500" y="4597"/>
                      <a:pt x="2427" y="4615"/>
                    </a:cubicBezTo>
                    <a:cubicBezTo>
                      <a:pt x="2206" y="4689"/>
                      <a:pt x="2059" y="4928"/>
                      <a:pt x="2114" y="5167"/>
                    </a:cubicBezTo>
                    <a:lnTo>
                      <a:pt x="2166" y="5373"/>
                    </a:lnTo>
                    <a:lnTo>
                      <a:pt x="2166" y="5373"/>
                    </a:lnTo>
                    <a:cubicBezTo>
                      <a:pt x="2137" y="5330"/>
                      <a:pt x="2108" y="5286"/>
                      <a:pt x="2079" y="5242"/>
                    </a:cubicBezTo>
                    <a:lnTo>
                      <a:pt x="2079" y="5242"/>
                    </a:lnTo>
                    <a:cubicBezTo>
                      <a:pt x="2115" y="5297"/>
                      <a:pt x="2151" y="5351"/>
                      <a:pt x="2169" y="5388"/>
                    </a:cubicBezTo>
                    <a:lnTo>
                      <a:pt x="2166" y="5373"/>
                    </a:lnTo>
                    <a:lnTo>
                      <a:pt x="2166" y="5373"/>
                    </a:lnTo>
                    <a:cubicBezTo>
                      <a:pt x="2238" y="5482"/>
                      <a:pt x="2309" y="5591"/>
                      <a:pt x="2376" y="5704"/>
                    </a:cubicBezTo>
                    <a:lnTo>
                      <a:pt x="2376" y="5704"/>
                    </a:lnTo>
                    <a:cubicBezTo>
                      <a:pt x="2375" y="5703"/>
                      <a:pt x="2373" y="5701"/>
                      <a:pt x="2372" y="5700"/>
                    </a:cubicBezTo>
                    <a:lnTo>
                      <a:pt x="2372" y="5700"/>
                    </a:lnTo>
                    <a:cubicBezTo>
                      <a:pt x="2401" y="5758"/>
                      <a:pt x="2441" y="5815"/>
                      <a:pt x="2474" y="5873"/>
                    </a:cubicBezTo>
                    <a:lnTo>
                      <a:pt x="2474" y="5873"/>
                    </a:lnTo>
                    <a:cubicBezTo>
                      <a:pt x="2443" y="5816"/>
                      <a:pt x="2410" y="5760"/>
                      <a:pt x="2376" y="5704"/>
                    </a:cubicBezTo>
                    <a:lnTo>
                      <a:pt x="2376" y="5704"/>
                    </a:lnTo>
                    <a:cubicBezTo>
                      <a:pt x="2472" y="5782"/>
                      <a:pt x="2594" y="5832"/>
                      <a:pt x="2731" y="5832"/>
                    </a:cubicBezTo>
                    <a:cubicBezTo>
                      <a:pt x="2752" y="5832"/>
                      <a:pt x="2773" y="5831"/>
                      <a:pt x="2795" y="5829"/>
                    </a:cubicBezTo>
                    <a:lnTo>
                      <a:pt x="2813" y="5829"/>
                    </a:lnTo>
                    <a:cubicBezTo>
                      <a:pt x="2824" y="5827"/>
                      <a:pt x="2835" y="5827"/>
                      <a:pt x="2845" y="5827"/>
                    </a:cubicBezTo>
                    <a:cubicBezTo>
                      <a:pt x="2978" y="5827"/>
                      <a:pt x="3089" y="5930"/>
                      <a:pt x="3089" y="6049"/>
                    </a:cubicBezTo>
                    <a:lnTo>
                      <a:pt x="3107" y="6105"/>
                    </a:lnTo>
                    <a:cubicBezTo>
                      <a:pt x="3125" y="6270"/>
                      <a:pt x="2997" y="6435"/>
                      <a:pt x="2831" y="6454"/>
                    </a:cubicBezTo>
                    <a:lnTo>
                      <a:pt x="2813" y="6454"/>
                    </a:lnTo>
                    <a:cubicBezTo>
                      <a:pt x="2933" y="6687"/>
                      <a:pt x="3064" y="6920"/>
                      <a:pt x="3181" y="7152"/>
                    </a:cubicBezTo>
                    <a:cubicBezTo>
                      <a:pt x="3125" y="7042"/>
                      <a:pt x="3070" y="6932"/>
                      <a:pt x="3015" y="6822"/>
                    </a:cubicBezTo>
                    <a:cubicBezTo>
                      <a:pt x="3236" y="6693"/>
                      <a:pt x="3456" y="6472"/>
                      <a:pt x="3438" y="6233"/>
                    </a:cubicBezTo>
                    <a:cubicBezTo>
                      <a:pt x="3438" y="6160"/>
                      <a:pt x="3420" y="6068"/>
                      <a:pt x="3420" y="5994"/>
                    </a:cubicBezTo>
                    <a:cubicBezTo>
                      <a:pt x="3375" y="5698"/>
                      <a:pt x="3128" y="5498"/>
                      <a:pt x="2861" y="5498"/>
                    </a:cubicBezTo>
                    <a:cubicBezTo>
                      <a:pt x="2796" y="5498"/>
                      <a:pt x="2730" y="5509"/>
                      <a:pt x="2666" y="5535"/>
                    </a:cubicBezTo>
                    <a:cubicBezTo>
                      <a:pt x="2631" y="5544"/>
                      <a:pt x="2596" y="5549"/>
                      <a:pt x="2561" y="5549"/>
                    </a:cubicBezTo>
                    <a:cubicBezTo>
                      <a:pt x="2398" y="5549"/>
                      <a:pt x="2252" y="5444"/>
                      <a:pt x="2206" y="5277"/>
                    </a:cubicBezTo>
                    <a:cubicBezTo>
                      <a:pt x="2169" y="5093"/>
                      <a:pt x="2261" y="4910"/>
                      <a:pt x="2445" y="4854"/>
                    </a:cubicBezTo>
                    <a:lnTo>
                      <a:pt x="2868" y="4726"/>
                    </a:lnTo>
                    <a:cubicBezTo>
                      <a:pt x="3015" y="4671"/>
                      <a:pt x="3107" y="4505"/>
                      <a:pt x="3070" y="4358"/>
                    </a:cubicBezTo>
                    <a:lnTo>
                      <a:pt x="3052" y="4321"/>
                    </a:lnTo>
                    <a:cubicBezTo>
                      <a:pt x="3023" y="4192"/>
                      <a:pt x="2917" y="4119"/>
                      <a:pt x="2801" y="4119"/>
                    </a:cubicBezTo>
                    <a:cubicBezTo>
                      <a:pt x="2769" y="4119"/>
                      <a:pt x="2735" y="4125"/>
                      <a:pt x="2703" y="4137"/>
                    </a:cubicBezTo>
                    <a:cubicBezTo>
                      <a:pt x="2663" y="4155"/>
                      <a:pt x="2622" y="4163"/>
                      <a:pt x="2581" y="4163"/>
                    </a:cubicBezTo>
                    <a:cubicBezTo>
                      <a:pt x="2449" y="4163"/>
                      <a:pt x="2322" y="4080"/>
                      <a:pt x="2280" y="3954"/>
                    </a:cubicBezTo>
                    <a:lnTo>
                      <a:pt x="2261" y="3898"/>
                    </a:lnTo>
                    <a:cubicBezTo>
                      <a:pt x="2225" y="3788"/>
                      <a:pt x="2280" y="3659"/>
                      <a:pt x="2390" y="3604"/>
                    </a:cubicBezTo>
                    <a:cubicBezTo>
                      <a:pt x="2574" y="3512"/>
                      <a:pt x="2666" y="3292"/>
                      <a:pt x="2592" y="3089"/>
                    </a:cubicBezTo>
                    <a:cubicBezTo>
                      <a:pt x="2534" y="2915"/>
                      <a:pt x="2361" y="2809"/>
                      <a:pt x="2182" y="2809"/>
                    </a:cubicBezTo>
                    <a:cubicBezTo>
                      <a:pt x="2134" y="2809"/>
                      <a:pt x="2087" y="2817"/>
                      <a:pt x="2041" y="2832"/>
                    </a:cubicBezTo>
                    <a:lnTo>
                      <a:pt x="1728" y="2979"/>
                    </a:lnTo>
                    <a:cubicBezTo>
                      <a:pt x="1696" y="2988"/>
                      <a:pt x="1664" y="2993"/>
                      <a:pt x="1633" y="2993"/>
                    </a:cubicBezTo>
                    <a:cubicBezTo>
                      <a:pt x="1540" y="2993"/>
                      <a:pt x="1457" y="2952"/>
                      <a:pt x="1416" y="2869"/>
                    </a:cubicBezTo>
                    <a:cubicBezTo>
                      <a:pt x="1361" y="2740"/>
                      <a:pt x="1416" y="2593"/>
                      <a:pt x="1526" y="2538"/>
                    </a:cubicBezTo>
                    <a:cubicBezTo>
                      <a:pt x="1544" y="2538"/>
                      <a:pt x="1544" y="2538"/>
                      <a:pt x="1563" y="2520"/>
                    </a:cubicBezTo>
                    <a:cubicBezTo>
                      <a:pt x="1857" y="2373"/>
                      <a:pt x="1967" y="2005"/>
                      <a:pt x="1802" y="1729"/>
                    </a:cubicBezTo>
                    <a:lnTo>
                      <a:pt x="1691" y="1545"/>
                    </a:lnTo>
                    <a:cubicBezTo>
                      <a:pt x="1619" y="1425"/>
                      <a:pt x="1500" y="1360"/>
                      <a:pt x="1380" y="1360"/>
                    </a:cubicBezTo>
                    <a:cubicBezTo>
                      <a:pt x="1316" y="1360"/>
                      <a:pt x="1252" y="1378"/>
                      <a:pt x="1195" y="1417"/>
                    </a:cubicBezTo>
                    <a:cubicBezTo>
                      <a:pt x="1146" y="1445"/>
                      <a:pt x="1091" y="1460"/>
                      <a:pt x="1036" y="1460"/>
                    </a:cubicBezTo>
                    <a:cubicBezTo>
                      <a:pt x="950" y="1460"/>
                      <a:pt x="866" y="1422"/>
                      <a:pt x="809" y="1343"/>
                    </a:cubicBezTo>
                    <a:cubicBezTo>
                      <a:pt x="717" y="1233"/>
                      <a:pt x="735" y="1049"/>
                      <a:pt x="846" y="957"/>
                    </a:cubicBezTo>
                    <a:cubicBezTo>
                      <a:pt x="1066" y="736"/>
                      <a:pt x="1177" y="534"/>
                      <a:pt x="1232" y="387"/>
                    </a:cubicBezTo>
                    <a:cubicBezTo>
                      <a:pt x="1103" y="185"/>
                      <a:pt x="993" y="56"/>
                      <a:pt x="9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33"/>
              <p:cNvSpPr/>
              <p:nvPr/>
            </p:nvSpPr>
            <p:spPr>
              <a:xfrm>
                <a:off x="-556161" y="-291289"/>
                <a:ext cx="140" cy="18135"/>
              </a:xfrm>
              <a:custGeom>
                <a:rect b="b" l="l" r="r" t="t"/>
                <a:pathLst>
                  <a:path extrusionOk="0" h="130" w="1">
                    <a:moveTo>
                      <a:pt x="0" y="1"/>
                    </a:moveTo>
                    <a:cubicBezTo>
                      <a:pt x="0" y="37"/>
                      <a:pt x="0" y="93"/>
                      <a:pt x="0" y="129"/>
                    </a:cubicBezTo>
                    <a:cubicBezTo>
                      <a:pt x="0" y="93"/>
                      <a:pt x="0" y="37"/>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33"/>
              <p:cNvSpPr/>
              <p:nvPr/>
            </p:nvSpPr>
            <p:spPr>
              <a:xfrm>
                <a:off x="-561323" y="-80918"/>
                <a:ext cx="2651" cy="17996"/>
              </a:xfrm>
              <a:custGeom>
                <a:rect b="b" l="l" r="r" t="t"/>
                <a:pathLst>
                  <a:path extrusionOk="0" h="129" w="19">
                    <a:moveTo>
                      <a:pt x="19" y="0"/>
                    </a:moveTo>
                    <a:cubicBezTo>
                      <a:pt x="19" y="37"/>
                      <a:pt x="0" y="74"/>
                      <a:pt x="0" y="129"/>
                    </a:cubicBezTo>
                    <a:cubicBezTo>
                      <a:pt x="0" y="74"/>
                      <a:pt x="19" y="37"/>
                      <a:pt x="19"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33"/>
              <p:cNvSpPr/>
              <p:nvPr/>
            </p:nvSpPr>
            <p:spPr>
              <a:xfrm>
                <a:off x="-902409" y="-1073485"/>
                <a:ext cx="5301" cy="7812"/>
              </a:xfrm>
              <a:custGeom>
                <a:rect b="b" l="l" r="r" t="t"/>
                <a:pathLst>
                  <a:path extrusionOk="0" h="56" w="38">
                    <a:moveTo>
                      <a:pt x="0" y="0"/>
                    </a:moveTo>
                    <a:cubicBezTo>
                      <a:pt x="19" y="19"/>
                      <a:pt x="37" y="37"/>
                      <a:pt x="37" y="56"/>
                    </a:cubicBezTo>
                    <a:cubicBezTo>
                      <a:pt x="37" y="37"/>
                      <a:pt x="19" y="1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33"/>
              <p:cNvSpPr/>
              <p:nvPr/>
            </p:nvSpPr>
            <p:spPr>
              <a:xfrm>
                <a:off x="-887064" y="-1052978"/>
                <a:ext cx="7812" cy="10323"/>
              </a:xfrm>
              <a:custGeom>
                <a:rect b="b" l="l" r="r" t="t"/>
                <a:pathLst>
                  <a:path extrusionOk="0" h="74" w="56">
                    <a:moveTo>
                      <a:pt x="1" y="0"/>
                    </a:moveTo>
                    <a:lnTo>
                      <a:pt x="1" y="0"/>
                    </a:lnTo>
                    <a:cubicBezTo>
                      <a:pt x="19" y="19"/>
                      <a:pt x="37" y="56"/>
                      <a:pt x="56" y="74"/>
                    </a:cubicBezTo>
                    <a:cubicBezTo>
                      <a:pt x="37" y="37"/>
                      <a:pt x="19"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33"/>
              <p:cNvSpPr/>
              <p:nvPr/>
            </p:nvSpPr>
            <p:spPr>
              <a:xfrm>
                <a:off x="-553650" y="-242603"/>
                <a:ext cx="2651" cy="18135"/>
              </a:xfrm>
              <a:custGeom>
                <a:rect b="b" l="l" r="r" t="t"/>
                <a:pathLst>
                  <a:path extrusionOk="0" h="130" w="19">
                    <a:moveTo>
                      <a:pt x="1" y="1"/>
                    </a:moveTo>
                    <a:cubicBezTo>
                      <a:pt x="1" y="56"/>
                      <a:pt x="19" y="93"/>
                      <a:pt x="19" y="130"/>
                    </a:cubicBezTo>
                    <a:cubicBezTo>
                      <a:pt x="19" y="93"/>
                      <a:pt x="1" y="56"/>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33"/>
              <p:cNvSpPr/>
              <p:nvPr/>
            </p:nvSpPr>
            <p:spPr>
              <a:xfrm>
                <a:off x="-1094785" y="-1141144"/>
                <a:ext cx="156522" cy="165031"/>
              </a:xfrm>
              <a:custGeom>
                <a:rect b="b" l="l" r="r" t="t"/>
                <a:pathLst>
                  <a:path extrusionOk="0" h="1183" w="1122">
                    <a:moveTo>
                      <a:pt x="827" y="189"/>
                    </a:moveTo>
                    <a:cubicBezTo>
                      <a:pt x="850" y="189"/>
                      <a:pt x="869" y="195"/>
                      <a:pt x="883" y="210"/>
                    </a:cubicBezTo>
                    <a:cubicBezTo>
                      <a:pt x="975" y="265"/>
                      <a:pt x="901" y="485"/>
                      <a:pt x="717" y="706"/>
                    </a:cubicBezTo>
                    <a:cubicBezTo>
                      <a:pt x="578" y="876"/>
                      <a:pt x="412" y="995"/>
                      <a:pt x="320" y="995"/>
                    </a:cubicBezTo>
                    <a:cubicBezTo>
                      <a:pt x="303" y="995"/>
                      <a:pt x="288" y="990"/>
                      <a:pt x="276" y="982"/>
                    </a:cubicBezTo>
                    <a:cubicBezTo>
                      <a:pt x="184" y="908"/>
                      <a:pt x="258" y="688"/>
                      <a:pt x="442" y="467"/>
                    </a:cubicBezTo>
                    <a:cubicBezTo>
                      <a:pt x="575" y="304"/>
                      <a:pt x="732" y="189"/>
                      <a:pt x="827" y="189"/>
                    </a:cubicBezTo>
                    <a:close/>
                    <a:moveTo>
                      <a:pt x="951" y="0"/>
                    </a:moveTo>
                    <a:cubicBezTo>
                      <a:pt x="812" y="0"/>
                      <a:pt x="578" y="157"/>
                      <a:pt x="368" y="412"/>
                    </a:cubicBezTo>
                    <a:cubicBezTo>
                      <a:pt x="111" y="743"/>
                      <a:pt x="0" y="1055"/>
                      <a:pt x="129" y="1166"/>
                    </a:cubicBezTo>
                    <a:cubicBezTo>
                      <a:pt x="150" y="1177"/>
                      <a:pt x="174" y="1183"/>
                      <a:pt x="201" y="1183"/>
                    </a:cubicBezTo>
                    <a:cubicBezTo>
                      <a:pt x="345" y="1183"/>
                      <a:pt x="574" y="1024"/>
                      <a:pt x="791" y="761"/>
                    </a:cubicBezTo>
                    <a:cubicBezTo>
                      <a:pt x="1012" y="485"/>
                      <a:pt x="1122" y="210"/>
                      <a:pt x="1067" y="81"/>
                    </a:cubicBezTo>
                    <a:cubicBezTo>
                      <a:pt x="1067" y="63"/>
                      <a:pt x="1048" y="44"/>
                      <a:pt x="1030" y="26"/>
                    </a:cubicBezTo>
                    <a:cubicBezTo>
                      <a:pt x="1009" y="9"/>
                      <a:pt x="983" y="0"/>
                      <a:pt x="9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33"/>
              <p:cNvSpPr/>
              <p:nvPr/>
            </p:nvSpPr>
            <p:spPr>
              <a:xfrm>
                <a:off x="-1069116" y="-1114917"/>
                <a:ext cx="110346" cy="112579"/>
              </a:xfrm>
              <a:custGeom>
                <a:rect b="b" l="l" r="r" t="t"/>
                <a:pathLst>
                  <a:path extrusionOk="0" h="807" w="791">
                    <a:moveTo>
                      <a:pt x="643" y="1"/>
                    </a:moveTo>
                    <a:cubicBezTo>
                      <a:pt x="548" y="1"/>
                      <a:pt x="391" y="116"/>
                      <a:pt x="258" y="279"/>
                    </a:cubicBezTo>
                    <a:cubicBezTo>
                      <a:pt x="74" y="500"/>
                      <a:pt x="0" y="720"/>
                      <a:pt x="92" y="794"/>
                    </a:cubicBezTo>
                    <a:cubicBezTo>
                      <a:pt x="104" y="802"/>
                      <a:pt x="119" y="807"/>
                      <a:pt x="136" y="807"/>
                    </a:cubicBezTo>
                    <a:cubicBezTo>
                      <a:pt x="228" y="807"/>
                      <a:pt x="394" y="688"/>
                      <a:pt x="533" y="518"/>
                    </a:cubicBezTo>
                    <a:cubicBezTo>
                      <a:pt x="717" y="297"/>
                      <a:pt x="791" y="77"/>
                      <a:pt x="699" y="22"/>
                    </a:cubicBezTo>
                    <a:cubicBezTo>
                      <a:pt x="685" y="7"/>
                      <a:pt x="666" y="1"/>
                      <a:pt x="643" y="1"/>
                    </a:cubicBezTo>
                    <a:close/>
                  </a:path>
                </a:pathLst>
              </a:custGeom>
              <a:solidFill>
                <a:srgbClr val="5C1A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33"/>
              <p:cNvSpPr/>
              <p:nvPr/>
            </p:nvSpPr>
            <p:spPr>
              <a:xfrm>
                <a:off x="-746026" y="-334814"/>
                <a:ext cx="105324" cy="105185"/>
              </a:xfrm>
              <a:custGeom>
                <a:rect b="b" l="l" r="r" t="t"/>
                <a:pathLst>
                  <a:path extrusionOk="0" h="754" w="755">
                    <a:moveTo>
                      <a:pt x="1" y="0"/>
                    </a:moveTo>
                    <a:lnTo>
                      <a:pt x="1" y="0"/>
                    </a:lnTo>
                    <a:cubicBezTo>
                      <a:pt x="37" y="74"/>
                      <a:pt x="93" y="147"/>
                      <a:pt x="129" y="221"/>
                    </a:cubicBezTo>
                    <a:cubicBezTo>
                      <a:pt x="148" y="257"/>
                      <a:pt x="166" y="276"/>
                      <a:pt x="185" y="313"/>
                    </a:cubicBezTo>
                    <a:cubicBezTo>
                      <a:pt x="240" y="423"/>
                      <a:pt x="313" y="533"/>
                      <a:pt x="387" y="644"/>
                    </a:cubicBezTo>
                    <a:cubicBezTo>
                      <a:pt x="387" y="662"/>
                      <a:pt x="387" y="662"/>
                      <a:pt x="405" y="680"/>
                    </a:cubicBezTo>
                    <a:cubicBezTo>
                      <a:pt x="424" y="699"/>
                      <a:pt x="424" y="735"/>
                      <a:pt x="442" y="754"/>
                    </a:cubicBezTo>
                    <a:lnTo>
                      <a:pt x="460" y="754"/>
                    </a:lnTo>
                    <a:cubicBezTo>
                      <a:pt x="626" y="735"/>
                      <a:pt x="754" y="570"/>
                      <a:pt x="736" y="405"/>
                    </a:cubicBezTo>
                    <a:lnTo>
                      <a:pt x="718" y="349"/>
                    </a:lnTo>
                    <a:cubicBezTo>
                      <a:pt x="718" y="230"/>
                      <a:pt x="607" y="127"/>
                      <a:pt x="474" y="127"/>
                    </a:cubicBezTo>
                    <a:cubicBezTo>
                      <a:pt x="464" y="127"/>
                      <a:pt x="453" y="127"/>
                      <a:pt x="442" y="129"/>
                    </a:cubicBezTo>
                    <a:lnTo>
                      <a:pt x="424" y="129"/>
                    </a:lnTo>
                    <a:cubicBezTo>
                      <a:pt x="402" y="131"/>
                      <a:pt x="381" y="132"/>
                      <a:pt x="360" y="132"/>
                    </a:cubicBezTo>
                    <a:cubicBezTo>
                      <a:pt x="221" y="132"/>
                      <a:pt x="97" y="8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33"/>
              <p:cNvSpPr/>
              <p:nvPr/>
            </p:nvSpPr>
            <p:spPr>
              <a:xfrm>
                <a:off x="-989599" y="-884179"/>
                <a:ext cx="269379" cy="505836"/>
              </a:xfrm>
              <a:custGeom>
                <a:rect b="b" l="l" r="r" t="t"/>
                <a:pathLst>
                  <a:path extrusionOk="0" h="3626" w="1931">
                    <a:moveTo>
                      <a:pt x="591" y="1"/>
                    </a:moveTo>
                    <a:cubicBezTo>
                      <a:pt x="558" y="1"/>
                      <a:pt x="526" y="7"/>
                      <a:pt x="497" y="22"/>
                    </a:cubicBezTo>
                    <a:cubicBezTo>
                      <a:pt x="313" y="133"/>
                      <a:pt x="110" y="151"/>
                      <a:pt x="0" y="169"/>
                    </a:cubicBezTo>
                    <a:cubicBezTo>
                      <a:pt x="699" y="1236"/>
                      <a:pt x="1140" y="2339"/>
                      <a:pt x="1397" y="3387"/>
                    </a:cubicBezTo>
                    <a:cubicBezTo>
                      <a:pt x="1397" y="3405"/>
                      <a:pt x="1416" y="3423"/>
                      <a:pt x="1434" y="3442"/>
                    </a:cubicBezTo>
                    <a:cubicBezTo>
                      <a:pt x="1434" y="3460"/>
                      <a:pt x="1453" y="3478"/>
                      <a:pt x="1453" y="3478"/>
                    </a:cubicBezTo>
                    <a:cubicBezTo>
                      <a:pt x="1489" y="3534"/>
                      <a:pt x="1526" y="3589"/>
                      <a:pt x="1544" y="3626"/>
                    </a:cubicBezTo>
                    <a:lnTo>
                      <a:pt x="1489" y="3405"/>
                    </a:lnTo>
                    <a:cubicBezTo>
                      <a:pt x="1434" y="3166"/>
                      <a:pt x="1581" y="2927"/>
                      <a:pt x="1802" y="2853"/>
                    </a:cubicBezTo>
                    <a:cubicBezTo>
                      <a:pt x="1875" y="2835"/>
                      <a:pt x="1931" y="2780"/>
                      <a:pt x="1912" y="2706"/>
                    </a:cubicBezTo>
                    <a:cubicBezTo>
                      <a:pt x="1896" y="2626"/>
                      <a:pt x="1838" y="2574"/>
                      <a:pt x="1763" y="2574"/>
                    </a:cubicBezTo>
                    <a:cubicBezTo>
                      <a:pt x="1752" y="2574"/>
                      <a:pt x="1740" y="2575"/>
                      <a:pt x="1728" y="2578"/>
                    </a:cubicBezTo>
                    <a:lnTo>
                      <a:pt x="1692" y="2578"/>
                    </a:lnTo>
                    <a:cubicBezTo>
                      <a:pt x="1657" y="2586"/>
                      <a:pt x="1622" y="2591"/>
                      <a:pt x="1588" y="2591"/>
                    </a:cubicBezTo>
                    <a:cubicBezTo>
                      <a:pt x="1410" y="2591"/>
                      <a:pt x="1257" y="2475"/>
                      <a:pt x="1195" y="2320"/>
                    </a:cubicBezTo>
                    <a:lnTo>
                      <a:pt x="1195" y="2283"/>
                    </a:lnTo>
                    <a:cubicBezTo>
                      <a:pt x="1122" y="2081"/>
                      <a:pt x="1232" y="1842"/>
                      <a:pt x="1453" y="1769"/>
                    </a:cubicBezTo>
                    <a:cubicBezTo>
                      <a:pt x="1544" y="1732"/>
                      <a:pt x="1600" y="1622"/>
                      <a:pt x="1581" y="1530"/>
                    </a:cubicBezTo>
                    <a:cubicBezTo>
                      <a:pt x="1548" y="1447"/>
                      <a:pt x="1471" y="1380"/>
                      <a:pt x="1389" y="1380"/>
                    </a:cubicBezTo>
                    <a:cubicBezTo>
                      <a:pt x="1380" y="1380"/>
                      <a:pt x="1370" y="1381"/>
                      <a:pt x="1361" y="1383"/>
                    </a:cubicBezTo>
                    <a:cubicBezTo>
                      <a:pt x="1302" y="1388"/>
                      <a:pt x="1230" y="1392"/>
                      <a:pt x="1153" y="1392"/>
                    </a:cubicBezTo>
                    <a:cubicBezTo>
                      <a:pt x="945" y="1392"/>
                      <a:pt x="706" y="1356"/>
                      <a:pt x="625" y="1180"/>
                    </a:cubicBezTo>
                    <a:lnTo>
                      <a:pt x="570" y="1070"/>
                    </a:lnTo>
                    <a:cubicBezTo>
                      <a:pt x="460" y="850"/>
                      <a:pt x="533" y="574"/>
                      <a:pt x="736" y="408"/>
                    </a:cubicBezTo>
                    <a:cubicBezTo>
                      <a:pt x="827" y="353"/>
                      <a:pt x="846" y="224"/>
                      <a:pt x="809" y="133"/>
                    </a:cubicBezTo>
                    <a:cubicBezTo>
                      <a:pt x="769" y="52"/>
                      <a:pt x="679" y="1"/>
                      <a:pt x="5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33"/>
              <p:cNvSpPr/>
              <p:nvPr/>
            </p:nvSpPr>
            <p:spPr>
              <a:xfrm>
                <a:off x="-404940" y="708950"/>
                <a:ext cx="140" cy="61660"/>
              </a:xfrm>
              <a:custGeom>
                <a:rect b="b" l="l" r="r" t="t"/>
                <a:pathLst>
                  <a:path extrusionOk="0" h="442" w="1">
                    <a:moveTo>
                      <a:pt x="1" y="1"/>
                    </a:moveTo>
                    <a:cubicBezTo>
                      <a:pt x="1" y="148"/>
                      <a:pt x="1" y="295"/>
                      <a:pt x="1" y="442"/>
                    </a:cubicBezTo>
                    <a:cubicBezTo>
                      <a:pt x="1" y="295"/>
                      <a:pt x="1" y="14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33"/>
              <p:cNvSpPr/>
              <p:nvPr/>
            </p:nvSpPr>
            <p:spPr>
              <a:xfrm>
                <a:off x="-568996" y="1110"/>
                <a:ext cx="23157" cy="56499"/>
              </a:xfrm>
              <a:custGeom>
                <a:rect b="b" l="l" r="r" t="t"/>
                <a:pathLst>
                  <a:path extrusionOk="0" h="405" w="166">
                    <a:moveTo>
                      <a:pt x="0" y="0"/>
                    </a:moveTo>
                    <a:cubicBezTo>
                      <a:pt x="55" y="129"/>
                      <a:pt x="111" y="258"/>
                      <a:pt x="166" y="405"/>
                    </a:cubicBezTo>
                    <a:cubicBezTo>
                      <a:pt x="111" y="258"/>
                      <a:pt x="55" y="12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33"/>
              <p:cNvSpPr/>
              <p:nvPr/>
            </p:nvSpPr>
            <p:spPr>
              <a:xfrm>
                <a:off x="-415123" y="555078"/>
                <a:ext cx="7812" cy="64311"/>
              </a:xfrm>
              <a:custGeom>
                <a:rect b="b" l="l" r="r" t="t"/>
                <a:pathLst>
                  <a:path extrusionOk="0" h="461" w="56">
                    <a:moveTo>
                      <a:pt x="0" y="0"/>
                    </a:moveTo>
                    <a:cubicBezTo>
                      <a:pt x="19" y="148"/>
                      <a:pt x="37" y="313"/>
                      <a:pt x="55" y="460"/>
                    </a:cubicBezTo>
                    <a:cubicBezTo>
                      <a:pt x="37" y="313"/>
                      <a:pt x="19" y="148"/>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33"/>
              <p:cNvSpPr/>
              <p:nvPr/>
            </p:nvSpPr>
            <p:spPr>
              <a:xfrm>
                <a:off x="-912732" y="-576016"/>
                <a:ext cx="28319" cy="36131"/>
              </a:xfrm>
              <a:custGeom>
                <a:rect b="b" l="l" r="r" t="t"/>
                <a:pathLst>
                  <a:path extrusionOk="0" h="259" w="203">
                    <a:moveTo>
                      <a:pt x="1" y="1"/>
                    </a:moveTo>
                    <a:cubicBezTo>
                      <a:pt x="74" y="74"/>
                      <a:pt x="129" y="166"/>
                      <a:pt x="203" y="258"/>
                    </a:cubicBezTo>
                    <a:cubicBezTo>
                      <a:pt x="129" y="166"/>
                      <a:pt x="74" y="74"/>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33"/>
              <p:cNvSpPr/>
              <p:nvPr/>
            </p:nvSpPr>
            <p:spPr>
              <a:xfrm>
                <a:off x="-538305" y="1001350"/>
                <a:ext cx="51476" cy="205348"/>
              </a:xfrm>
              <a:custGeom>
                <a:rect b="b" l="l" r="r" t="t"/>
                <a:pathLst>
                  <a:path extrusionOk="0" h="1472" w="369">
                    <a:moveTo>
                      <a:pt x="1" y="0"/>
                    </a:moveTo>
                    <a:lnTo>
                      <a:pt x="1" y="0"/>
                    </a:lnTo>
                    <a:cubicBezTo>
                      <a:pt x="93" y="221"/>
                      <a:pt x="203" y="442"/>
                      <a:pt x="277" y="662"/>
                    </a:cubicBezTo>
                    <a:cubicBezTo>
                      <a:pt x="258" y="920"/>
                      <a:pt x="240" y="1195"/>
                      <a:pt x="221" y="1471"/>
                    </a:cubicBezTo>
                    <a:cubicBezTo>
                      <a:pt x="240" y="1232"/>
                      <a:pt x="258" y="993"/>
                      <a:pt x="277" y="736"/>
                    </a:cubicBezTo>
                    <a:cubicBezTo>
                      <a:pt x="313" y="644"/>
                      <a:pt x="350" y="534"/>
                      <a:pt x="350" y="423"/>
                    </a:cubicBezTo>
                    <a:cubicBezTo>
                      <a:pt x="369" y="221"/>
                      <a:pt x="203" y="92"/>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33"/>
              <p:cNvSpPr/>
              <p:nvPr/>
            </p:nvSpPr>
            <p:spPr>
              <a:xfrm>
                <a:off x="-448465" y="1014184"/>
                <a:ext cx="15485" cy="69333"/>
              </a:xfrm>
              <a:custGeom>
                <a:rect b="b" l="l" r="r" t="t"/>
                <a:pathLst>
                  <a:path extrusionOk="0" h="497" w="111">
                    <a:moveTo>
                      <a:pt x="111" y="0"/>
                    </a:moveTo>
                    <a:cubicBezTo>
                      <a:pt x="92" y="166"/>
                      <a:pt x="55" y="331"/>
                      <a:pt x="0" y="497"/>
                    </a:cubicBezTo>
                    <a:cubicBezTo>
                      <a:pt x="55" y="331"/>
                      <a:pt x="92" y="166"/>
                      <a:pt x="11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33"/>
              <p:cNvSpPr/>
              <p:nvPr/>
            </p:nvSpPr>
            <p:spPr>
              <a:xfrm>
                <a:off x="-430469" y="934667"/>
                <a:ext cx="12834" cy="66822"/>
              </a:xfrm>
              <a:custGeom>
                <a:rect b="b" l="l" r="r" t="t"/>
                <a:pathLst>
                  <a:path extrusionOk="0" h="479" w="92">
                    <a:moveTo>
                      <a:pt x="92" y="0"/>
                    </a:moveTo>
                    <a:cubicBezTo>
                      <a:pt x="74" y="166"/>
                      <a:pt x="37" y="331"/>
                      <a:pt x="0" y="478"/>
                    </a:cubicBezTo>
                    <a:cubicBezTo>
                      <a:pt x="37" y="331"/>
                      <a:pt x="74" y="166"/>
                      <a:pt x="92"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33"/>
              <p:cNvSpPr/>
              <p:nvPr/>
            </p:nvSpPr>
            <p:spPr>
              <a:xfrm>
                <a:off x="-425447" y="485884"/>
                <a:ext cx="10463" cy="59010"/>
              </a:xfrm>
              <a:custGeom>
                <a:rect b="b" l="l" r="r" t="t"/>
                <a:pathLst>
                  <a:path extrusionOk="0" h="423" w="75">
                    <a:moveTo>
                      <a:pt x="1" y="0"/>
                    </a:moveTo>
                    <a:cubicBezTo>
                      <a:pt x="38" y="147"/>
                      <a:pt x="56" y="276"/>
                      <a:pt x="74" y="423"/>
                    </a:cubicBezTo>
                    <a:cubicBezTo>
                      <a:pt x="56" y="276"/>
                      <a:pt x="38" y="147"/>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33"/>
              <p:cNvSpPr/>
              <p:nvPr/>
            </p:nvSpPr>
            <p:spPr>
              <a:xfrm>
                <a:off x="-407451" y="783306"/>
                <a:ext cx="2651" cy="64311"/>
              </a:xfrm>
              <a:custGeom>
                <a:rect b="b" l="l" r="r" t="t"/>
                <a:pathLst>
                  <a:path extrusionOk="0" h="461" w="19">
                    <a:moveTo>
                      <a:pt x="19" y="1"/>
                    </a:moveTo>
                    <a:cubicBezTo>
                      <a:pt x="19" y="148"/>
                      <a:pt x="0" y="313"/>
                      <a:pt x="0" y="460"/>
                    </a:cubicBezTo>
                    <a:cubicBezTo>
                      <a:pt x="0" y="313"/>
                      <a:pt x="19" y="148"/>
                      <a:pt x="19"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33"/>
              <p:cNvSpPr/>
              <p:nvPr/>
            </p:nvSpPr>
            <p:spPr>
              <a:xfrm>
                <a:off x="-417774" y="862823"/>
                <a:ext cx="7952" cy="69333"/>
              </a:xfrm>
              <a:custGeom>
                <a:rect b="b" l="l" r="r" t="t"/>
                <a:pathLst>
                  <a:path extrusionOk="0" h="497" w="57">
                    <a:moveTo>
                      <a:pt x="56" y="1"/>
                    </a:moveTo>
                    <a:cubicBezTo>
                      <a:pt x="38" y="166"/>
                      <a:pt x="19" y="332"/>
                      <a:pt x="1" y="497"/>
                    </a:cubicBezTo>
                    <a:cubicBezTo>
                      <a:pt x="19" y="332"/>
                      <a:pt x="38" y="166"/>
                      <a:pt x="56"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33"/>
              <p:cNvSpPr/>
              <p:nvPr/>
            </p:nvSpPr>
            <p:spPr>
              <a:xfrm>
                <a:off x="-471622" y="1096212"/>
                <a:ext cx="20646" cy="69333"/>
              </a:xfrm>
              <a:custGeom>
                <a:rect b="b" l="l" r="r" t="t"/>
                <a:pathLst>
                  <a:path extrusionOk="0" h="497" w="148">
                    <a:moveTo>
                      <a:pt x="148" y="1"/>
                    </a:moveTo>
                    <a:cubicBezTo>
                      <a:pt x="111" y="166"/>
                      <a:pt x="56" y="331"/>
                      <a:pt x="1" y="497"/>
                    </a:cubicBezTo>
                    <a:cubicBezTo>
                      <a:pt x="56" y="331"/>
                      <a:pt x="111" y="166"/>
                      <a:pt x="148"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33"/>
              <p:cNvSpPr/>
              <p:nvPr/>
            </p:nvSpPr>
            <p:spPr>
              <a:xfrm>
                <a:off x="-407451" y="634595"/>
                <a:ext cx="2651" cy="64171"/>
              </a:xfrm>
              <a:custGeom>
                <a:rect b="b" l="l" r="r" t="t"/>
                <a:pathLst>
                  <a:path extrusionOk="0" h="460" w="19">
                    <a:moveTo>
                      <a:pt x="0" y="0"/>
                    </a:moveTo>
                    <a:cubicBezTo>
                      <a:pt x="19" y="147"/>
                      <a:pt x="19" y="313"/>
                      <a:pt x="19" y="460"/>
                    </a:cubicBezTo>
                    <a:cubicBezTo>
                      <a:pt x="19" y="313"/>
                      <a:pt x="19" y="14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33"/>
              <p:cNvSpPr/>
              <p:nvPr/>
            </p:nvSpPr>
            <p:spPr>
              <a:xfrm>
                <a:off x="-997272" y="-683712"/>
                <a:ext cx="25668" cy="28459"/>
              </a:xfrm>
              <a:custGeom>
                <a:rect b="b" l="l" r="r" t="t"/>
                <a:pathLst>
                  <a:path extrusionOk="0" h="204" w="184">
                    <a:moveTo>
                      <a:pt x="0" y="1"/>
                    </a:moveTo>
                    <a:cubicBezTo>
                      <a:pt x="55" y="74"/>
                      <a:pt x="129" y="129"/>
                      <a:pt x="184" y="203"/>
                    </a:cubicBezTo>
                    <a:cubicBezTo>
                      <a:pt x="129" y="129"/>
                      <a:pt x="55" y="74"/>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33"/>
              <p:cNvSpPr/>
              <p:nvPr/>
            </p:nvSpPr>
            <p:spPr>
              <a:xfrm>
                <a:off x="-1043447" y="-740072"/>
                <a:ext cx="43664" cy="53987"/>
              </a:xfrm>
              <a:custGeom>
                <a:rect b="b" l="l" r="r" t="t"/>
                <a:pathLst>
                  <a:path extrusionOk="0" h="387" w="313">
                    <a:moveTo>
                      <a:pt x="0" y="0"/>
                    </a:moveTo>
                    <a:cubicBezTo>
                      <a:pt x="92" y="111"/>
                      <a:pt x="202" y="239"/>
                      <a:pt x="313" y="386"/>
                    </a:cubicBezTo>
                    <a:cubicBezTo>
                      <a:pt x="202" y="239"/>
                      <a:pt x="92" y="111"/>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33"/>
              <p:cNvSpPr/>
              <p:nvPr/>
            </p:nvSpPr>
            <p:spPr>
              <a:xfrm>
                <a:off x="-1317990" y="-817078"/>
                <a:ext cx="838829" cy="1631342"/>
              </a:xfrm>
              <a:custGeom>
                <a:rect b="b" l="l" r="r" t="t"/>
                <a:pathLst>
                  <a:path extrusionOk="0" h="11694" w="6013">
                    <a:moveTo>
                      <a:pt x="1453" y="1"/>
                    </a:moveTo>
                    <a:lnTo>
                      <a:pt x="1453" y="1"/>
                    </a:lnTo>
                    <a:cubicBezTo>
                      <a:pt x="1545" y="221"/>
                      <a:pt x="1380" y="755"/>
                      <a:pt x="1049" y="1306"/>
                    </a:cubicBezTo>
                    <a:cubicBezTo>
                      <a:pt x="698" y="1891"/>
                      <a:pt x="287" y="2293"/>
                      <a:pt x="63" y="2293"/>
                    </a:cubicBezTo>
                    <a:cubicBezTo>
                      <a:pt x="40" y="2293"/>
                      <a:pt x="20" y="2289"/>
                      <a:pt x="1" y="2280"/>
                    </a:cubicBezTo>
                    <a:lnTo>
                      <a:pt x="1" y="2280"/>
                    </a:lnTo>
                    <a:cubicBezTo>
                      <a:pt x="75" y="2354"/>
                      <a:pt x="148" y="2428"/>
                      <a:pt x="222" y="2501"/>
                    </a:cubicBezTo>
                    <a:cubicBezTo>
                      <a:pt x="295" y="2575"/>
                      <a:pt x="369" y="2667"/>
                      <a:pt x="442" y="2740"/>
                    </a:cubicBezTo>
                    <a:cubicBezTo>
                      <a:pt x="663" y="2997"/>
                      <a:pt x="883" y="3255"/>
                      <a:pt x="1086" y="3512"/>
                    </a:cubicBezTo>
                    <a:cubicBezTo>
                      <a:pt x="1251" y="3457"/>
                      <a:pt x="1600" y="3310"/>
                      <a:pt x="1876" y="3071"/>
                    </a:cubicBezTo>
                    <a:cubicBezTo>
                      <a:pt x="1956" y="2999"/>
                      <a:pt x="2047" y="2965"/>
                      <a:pt x="2131" y="2965"/>
                    </a:cubicBezTo>
                    <a:cubicBezTo>
                      <a:pt x="2240" y="2965"/>
                      <a:pt x="2339" y="3022"/>
                      <a:pt x="2391" y="3126"/>
                    </a:cubicBezTo>
                    <a:cubicBezTo>
                      <a:pt x="2483" y="3292"/>
                      <a:pt x="2428" y="3494"/>
                      <a:pt x="2299" y="3641"/>
                    </a:cubicBezTo>
                    <a:cubicBezTo>
                      <a:pt x="1986" y="4009"/>
                      <a:pt x="1895" y="4523"/>
                      <a:pt x="2078" y="4873"/>
                    </a:cubicBezTo>
                    <a:lnTo>
                      <a:pt x="2170" y="5038"/>
                    </a:lnTo>
                    <a:cubicBezTo>
                      <a:pt x="2263" y="5206"/>
                      <a:pt x="2446" y="5263"/>
                      <a:pt x="2654" y="5263"/>
                    </a:cubicBezTo>
                    <a:cubicBezTo>
                      <a:pt x="2902" y="5263"/>
                      <a:pt x="3184" y="5182"/>
                      <a:pt x="3384" y="5112"/>
                    </a:cubicBezTo>
                    <a:cubicBezTo>
                      <a:pt x="3425" y="5098"/>
                      <a:pt x="3465" y="5091"/>
                      <a:pt x="3503" y="5091"/>
                    </a:cubicBezTo>
                    <a:cubicBezTo>
                      <a:pt x="3616" y="5091"/>
                      <a:pt x="3705" y="5153"/>
                      <a:pt x="3733" y="5277"/>
                    </a:cubicBezTo>
                    <a:cubicBezTo>
                      <a:pt x="3788" y="5424"/>
                      <a:pt x="3715" y="5626"/>
                      <a:pt x="3549" y="5737"/>
                    </a:cubicBezTo>
                    <a:cubicBezTo>
                      <a:pt x="3200" y="5957"/>
                      <a:pt x="3034" y="6417"/>
                      <a:pt x="3163" y="6766"/>
                    </a:cubicBezTo>
                    <a:lnTo>
                      <a:pt x="3181" y="6803"/>
                    </a:lnTo>
                    <a:cubicBezTo>
                      <a:pt x="3270" y="7032"/>
                      <a:pt x="3464" y="7155"/>
                      <a:pt x="3685" y="7155"/>
                    </a:cubicBezTo>
                    <a:cubicBezTo>
                      <a:pt x="3784" y="7155"/>
                      <a:pt x="3888" y="7130"/>
                      <a:pt x="3990" y="7079"/>
                    </a:cubicBezTo>
                    <a:cubicBezTo>
                      <a:pt x="4027" y="7079"/>
                      <a:pt x="4046" y="7060"/>
                      <a:pt x="4064" y="7042"/>
                    </a:cubicBezTo>
                    <a:cubicBezTo>
                      <a:pt x="4103" y="7022"/>
                      <a:pt x="4141" y="7013"/>
                      <a:pt x="4177" y="7013"/>
                    </a:cubicBezTo>
                    <a:cubicBezTo>
                      <a:pt x="4273" y="7013"/>
                      <a:pt x="4350" y="7081"/>
                      <a:pt x="4376" y="7189"/>
                    </a:cubicBezTo>
                    <a:cubicBezTo>
                      <a:pt x="4395" y="7318"/>
                      <a:pt x="4321" y="7465"/>
                      <a:pt x="4211" y="7520"/>
                    </a:cubicBezTo>
                    <a:cubicBezTo>
                      <a:pt x="3843" y="7741"/>
                      <a:pt x="3641" y="8219"/>
                      <a:pt x="3751" y="8623"/>
                    </a:cubicBezTo>
                    <a:lnTo>
                      <a:pt x="3843" y="8954"/>
                    </a:lnTo>
                    <a:cubicBezTo>
                      <a:pt x="3944" y="9330"/>
                      <a:pt x="4250" y="9558"/>
                      <a:pt x="4600" y="9558"/>
                    </a:cubicBezTo>
                    <a:cubicBezTo>
                      <a:pt x="4695" y="9558"/>
                      <a:pt x="4793" y="9541"/>
                      <a:pt x="4891" y="9506"/>
                    </a:cubicBezTo>
                    <a:cubicBezTo>
                      <a:pt x="4910" y="9506"/>
                      <a:pt x="4910" y="9487"/>
                      <a:pt x="4928" y="9487"/>
                    </a:cubicBezTo>
                    <a:cubicBezTo>
                      <a:pt x="4974" y="9472"/>
                      <a:pt x="5019" y="9465"/>
                      <a:pt x="5063" y="9465"/>
                    </a:cubicBezTo>
                    <a:cubicBezTo>
                      <a:pt x="5232" y="9465"/>
                      <a:pt x="5377" y="9573"/>
                      <a:pt x="5406" y="9763"/>
                    </a:cubicBezTo>
                    <a:lnTo>
                      <a:pt x="5406" y="9855"/>
                    </a:lnTo>
                    <a:cubicBezTo>
                      <a:pt x="5461" y="10149"/>
                      <a:pt x="5277" y="10480"/>
                      <a:pt x="5002" y="10572"/>
                    </a:cubicBezTo>
                    <a:cubicBezTo>
                      <a:pt x="4983" y="10572"/>
                      <a:pt x="4983" y="10590"/>
                      <a:pt x="4983" y="10590"/>
                    </a:cubicBezTo>
                    <a:cubicBezTo>
                      <a:pt x="4799" y="10645"/>
                      <a:pt x="4652" y="10756"/>
                      <a:pt x="4524" y="10903"/>
                    </a:cubicBezTo>
                    <a:cubicBezTo>
                      <a:pt x="4671" y="11160"/>
                      <a:pt x="4818" y="11436"/>
                      <a:pt x="4946" y="11693"/>
                    </a:cubicBezTo>
                    <a:cubicBezTo>
                      <a:pt x="5020" y="11528"/>
                      <a:pt x="5112" y="11362"/>
                      <a:pt x="5241" y="11234"/>
                    </a:cubicBezTo>
                    <a:cubicBezTo>
                      <a:pt x="5590" y="10903"/>
                      <a:pt x="6013" y="10388"/>
                      <a:pt x="5976" y="9947"/>
                    </a:cubicBezTo>
                    <a:cubicBezTo>
                      <a:pt x="5958" y="9800"/>
                      <a:pt x="5939" y="9653"/>
                      <a:pt x="5921" y="9524"/>
                    </a:cubicBezTo>
                    <a:cubicBezTo>
                      <a:pt x="5845" y="9109"/>
                      <a:pt x="5537" y="8866"/>
                      <a:pt x="5173" y="8866"/>
                    </a:cubicBezTo>
                    <a:cubicBezTo>
                      <a:pt x="5006" y="8866"/>
                      <a:pt x="4826" y="8917"/>
                      <a:pt x="4652" y="9028"/>
                    </a:cubicBezTo>
                    <a:cubicBezTo>
                      <a:pt x="4552" y="9087"/>
                      <a:pt x="4447" y="9115"/>
                      <a:pt x="4349" y="9115"/>
                    </a:cubicBezTo>
                    <a:cubicBezTo>
                      <a:pt x="4141" y="9115"/>
                      <a:pt x="3961" y="8989"/>
                      <a:pt x="3898" y="8752"/>
                    </a:cubicBezTo>
                    <a:cubicBezTo>
                      <a:pt x="3807" y="8458"/>
                      <a:pt x="3972" y="8108"/>
                      <a:pt x="4248" y="7943"/>
                    </a:cubicBezTo>
                    <a:lnTo>
                      <a:pt x="4928" y="7520"/>
                    </a:lnTo>
                    <a:cubicBezTo>
                      <a:pt x="5185" y="7373"/>
                      <a:pt x="5314" y="7060"/>
                      <a:pt x="5241" y="6803"/>
                    </a:cubicBezTo>
                    <a:lnTo>
                      <a:pt x="5204" y="6730"/>
                    </a:lnTo>
                    <a:cubicBezTo>
                      <a:pt x="5157" y="6565"/>
                      <a:pt x="5027" y="6476"/>
                      <a:pt x="4878" y="6476"/>
                    </a:cubicBezTo>
                    <a:cubicBezTo>
                      <a:pt x="4793" y="6476"/>
                      <a:pt x="4702" y="6504"/>
                      <a:pt x="4615" y="6564"/>
                    </a:cubicBezTo>
                    <a:cubicBezTo>
                      <a:pt x="4509" y="6642"/>
                      <a:pt x="4397" y="6679"/>
                      <a:pt x="4294" y="6679"/>
                    </a:cubicBezTo>
                    <a:cubicBezTo>
                      <a:pt x="4131" y="6679"/>
                      <a:pt x="3992" y="6586"/>
                      <a:pt x="3935" y="6417"/>
                    </a:cubicBezTo>
                    <a:lnTo>
                      <a:pt x="3898" y="6325"/>
                    </a:lnTo>
                    <a:cubicBezTo>
                      <a:pt x="3825" y="6123"/>
                      <a:pt x="3898" y="5884"/>
                      <a:pt x="4064" y="5755"/>
                    </a:cubicBezTo>
                    <a:cubicBezTo>
                      <a:pt x="4376" y="5516"/>
                      <a:pt x="4524" y="5075"/>
                      <a:pt x="4376" y="4744"/>
                    </a:cubicBezTo>
                    <a:cubicBezTo>
                      <a:pt x="4285" y="4526"/>
                      <a:pt x="4086" y="4409"/>
                      <a:pt x="3865" y="4409"/>
                    </a:cubicBezTo>
                    <a:cubicBezTo>
                      <a:pt x="3731" y="4409"/>
                      <a:pt x="3589" y="4452"/>
                      <a:pt x="3457" y="4542"/>
                    </a:cubicBezTo>
                    <a:lnTo>
                      <a:pt x="2942" y="4909"/>
                    </a:lnTo>
                    <a:cubicBezTo>
                      <a:pt x="2864" y="4964"/>
                      <a:pt x="2779" y="4992"/>
                      <a:pt x="2699" y="4992"/>
                    </a:cubicBezTo>
                    <a:cubicBezTo>
                      <a:pt x="2591" y="4992"/>
                      <a:pt x="2491" y="4941"/>
                      <a:pt x="2428" y="4836"/>
                    </a:cubicBezTo>
                    <a:cubicBezTo>
                      <a:pt x="2336" y="4652"/>
                      <a:pt x="2409" y="4376"/>
                      <a:pt x="2593" y="4229"/>
                    </a:cubicBezTo>
                    <a:cubicBezTo>
                      <a:pt x="2612" y="4229"/>
                      <a:pt x="2630" y="4211"/>
                      <a:pt x="2648" y="4192"/>
                    </a:cubicBezTo>
                    <a:cubicBezTo>
                      <a:pt x="3126" y="3806"/>
                      <a:pt x="3273" y="3108"/>
                      <a:pt x="2979" y="2685"/>
                    </a:cubicBezTo>
                    <a:lnTo>
                      <a:pt x="2777" y="2409"/>
                    </a:lnTo>
                    <a:cubicBezTo>
                      <a:pt x="2682" y="2276"/>
                      <a:pt x="2537" y="2207"/>
                      <a:pt x="2382" y="2207"/>
                    </a:cubicBezTo>
                    <a:cubicBezTo>
                      <a:pt x="2237" y="2207"/>
                      <a:pt x="2083" y="2267"/>
                      <a:pt x="1950" y="2391"/>
                    </a:cubicBezTo>
                    <a:cubicBezTo>
                      <a:pt x="1851" y="2490"/>
                      <a:pt x="1725" y="2541"/>
                      <a:pt x="1607" y="2541"/>
                    </a:cubicBezTo>
                    <a:cubicBezTo>
                      <a:pt x="1506" y="2541"/>
                      <a:pt x="1411" y="2504"/>
                      <a:pt x="1343" y="2428"/>
                    </a:cubicBezTo>
                    <a:cubicBezTo>
                      <a:pt x="1178" y="2262"/>
                      <a:pt x="1178" y="1950"/>
                      <a:pt x="1361" y="1711"/>
                    </a:cubicBezTo>
                    <a:cubicBezTo>
                      <a:pt x="1729" y="1251"/>
                      <a:pt x="1895" y="846"/>
                      <a:pt x="1968" y="552"/>
                    </a:cubicBezTo>
                    <a:cubicBezTo>
                      <a:pt x="1729" y="277"/>
                      <a:pt x="1545" y="93"/>
                      <a:pt x="14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33"/>
              <p:cNvSpPr/>
              <p:nvPr/>
            </p:nvSpPr>
            <p:spPr>
              <a:xfrm>
                <a:off x="-438281" y="411390"/>
                <a:ext cx="12974" cy="64311"/>
              </a:xfrm>
              <a:custGeom>
                <a:rect b="b" l="l" r="r" t="t"/>
                <a:pathLst>
                  <a:path extrusionOk="0" h="461" w="93">
                    <a:moveTo>
                      <a:pt x="1" y="1"/>
                    </a:moveTo>
                    <a:cubicBezTo>
                      <a:pt x="38" y="166"/>
                      <a:pt x="56" y="313"/>
                      <a:pt x="93" y="461"/>
                    </a:cubicBezTo>
                    <a:cubicBezTo>
                      <a:pt x="56" y="313"/>
                      <a:pt x="38" y="166"/>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33"/>
              <p:cNvSpPr/>
              <p:nvPr/>
            </p:nvSpPr>
            <p:spPr>
              <a:xfrm>
                <a:off x="-540816" y="67793"/>
                <a:ext cx="20646" cy="53987"/>
              </a:xfrm>
              <a:custGeom>
                <a:rect b="b" l="l" r="r" t="t"/>
                <a:pathLst>
                  <a:path extrusionOk="0" h="387" w="148">
                    <a:moveTo>
                      <a:pt x="0" y="0"/>
                    </a:moveTo>
                    <a:cubicBezTo>
                      <a:pt x="37" y="129"/>
                      <a:pt x="92" y="258"/>
                      <a:pt x="148" y="387"/>
                    </a:cubicBezTo>
                    <a:cubicBezTo>
                      <a:pt x="92" y="258"/>
                      <a:pt x="37" y="12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33"/>
              <p:cNvSpPr/>
              <p:nvPr/>
            </p:nvSpPr>
            <p:spPr>
              <a:xfrm>
                <a:off x="-881902" y="-534862"/>
                <a:ext cx="25808" cy="33481"/>
              </a:xfrm>
              <a:custGeom>
                <a:rect b="b" l="l" r="r" t="t"/>
                <a:pathLst>
                  <a:path extrusionOk="0" h="240" w="185">
                    <a:moveTo>
                      <a:pt x="0" y="0"/>
                    </a:moveTo>
                    <a:cubicBezTo>
                      <a:pt x="55" y="74"/>
                      <a:pt x="129" y="166"/>
                      <a:pt x="184" y="239"/>
                    </a:cubicBezTo>
                    <a:cubicBezTo>
                      <a:pt x="129" y="166"/>
                      <a:pt x="55" y="74"/>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33"/>
              <p:cNvSpPr/>
              <p:nvPr/>
            </p:nvSpPr>
            <p:spPr>
              <a:xfrm>
                <a:off x="-851211" y="-493848"/>
                <a:ext cx="25808" cy="38642"/>
              </a:xfrm>
              <a:custGeom>
                <a:rect b="b" l="l" r="r" t="t"/>
                <a:pathLst>
                  <a:path extrusionOk="0" h="277" w="185">
                    <a:moveTo>
                      <a:pt x="1" y="0"/>
                    </a:moveTo>
                    <a:cubicBezTo>
                      <a:pt x="56" y="92"/>
                      <a:pt x="130" y="184"/>
                      <a:pt x="185" y="276"/>
                    </a:cubicBezTo>
                    <a:cubicBezTo>
                      <a:pt x="130" y="184"/>
                      <a:pt x="56" y="92"/>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33"/>
              <p:cNvSpPr/>
              <p:nvPr/>
            </p:nvSpPr>
            <p:spPr>
              <a:xfrm>
                <a:off x="-471622" y="270352"/>
                <a:ext cx="15624" cy="56638"/>
              </a:xfrm>
              <a:custGeom>
                <a:rect b="b" l="l" r="r" t="t"/>
                <a:pathLst>
                  <a:path extrusionOk="0" h="406" w="112">
                    <a:moveTo>
                      <a:pt x="1" y="1"/>
                    </a:moveTo>
                    <a:cubicBezTo>
                      <a:pt x="38" y="148"/>
                      <a:pt x="74" y="277"/>
                      <a:pt x="111" y="405"/>
                    </a:cubicBezTo>
                    <a:cubicBezTo>
                      <a:pt x="74" y="277"/>
                      <a:pt x="38" y="14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33"/>
              <p:cNvSpPr/>
              <p:nvPr/>
            </p:nvSpPr>
            <p:spPr>
              <a:xfrm>
                <a:off x="-943423" y="-617030"/>
                <a:ext cx="25668" cy="33481"/>
              </a:xfrm>
              <a:custGeom>
                <a:rect b="b" l="l" r="r" t="t"/>
                <a:pathLst>
                  <a:path extrusionOk="0" h="240" w="184">
                    <a:moveTo>
                      <a:pt x="0" y="1"/>
                    </a:moveTo>
                    <a:cubicBezTo>
                      <a:pt x="55" y="74"/>
                      <a:pt x="129" y="148"/>
                      <a:pt x="184" y="240"/>
                    </a:cubicBezTo>
                    <a:cubicBezTo>
                      <a:pt x="129" y="148"/>
                      <a:pt x="55" y="74"/>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33"/>
              <p:cNvSpPr/>
              <p:nvPr/>
            </p:nvSpPr>
            <p:spPr>
              <a:xfrm>
                <a:off x="-453626" y="337034"/>
                <a:ext cx="12974" cy="61800"/>
              </a:xfrm>
              <a:custGeom>
                <a:rect b="b" l="l" r="r" t="t"/>
                <a:pathLst>
                  <a:path extrusionOk="0" h="443" w="93">
                    <a:moveTo>
                      <a:pt x="1" y="1"/>
                    </a:moveTo>
                    <a:cubicBezTo>
                      <a:pt x="37" y="148"/>
                      <a:pt x="56" y="295"/>
                      <a:pt x="92" y="442"/>
                    </a:cubicBezTo>
                    <a:cubicBezTo>
                      <a:pt x="56" y="295"/>
                      <a:pt x="37" y="14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33"/>
              <p:cNvSpPr/>
              <p:nvPr/>
            </p:nvSpPr>
            <p:spPr>
              <a:xfrm>
                <a:off x="-494640" y="201158"/>
                <a:ext cx="20646" cy="59149"/>
              </a:xfrm>
              <a:custGeom>
                <a:rect b="b" l="l" r="r" t="t"/>
                <a:pathLst>
                  <a:path extrusionOk="0" h="424" w="148">
                    <a:moveTo>
                      <a:pt x="0" y="0"/>
                    </a:moveTo>
                    <a:cubicBezTo>
                      <a:pt x="56" y="147"/>
                      <a:pt x="92" y="276"/>
                      <a:pt x="147" y="423"/>
                    </a:cubicBezTo>
                    <a:cubicBezTo>
                      <a:pt x="92" y="276"/>
                      <a:pt x="56" y="14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33"/>
              <p:cNvSpPr/>
              <p:nvPr/>
            </p:nvSpPr>
            <p:spPr>
              <a:xfrm>
                <a:off x="-969092" y="-650371"/>
                <a:ext cx="23157" cy="30970"/>
              </a:xfrm>
              <a:custGeom>
                <a:rect b="b" l="l" r="r" t="t"/>
                <a:pathLst>
                  <a:path extrusionOk="0" h="222" w="166">
                    <a:moveTo>
                      <a:pt x="0" y="1"/>
                    </a:moveTo>
                    <a:cubicBezTo>
                      <a:pt x="55" y="74"/>
                      <a:pt x="111" y="148"/>
                      <a:pt x="166" y="221"/>
                    </a:cubicBezTo>
                    <a:cubicBezTo>
                      <a:pt x="111" y="148"/>
                      <a:pt x="55" y="74"/>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33"/>
              <p:cNvSpPr/>
              <p:nvPr/>
            </p:nvSpPr>
            <p:spPr>
              <a:xfrm>
                <a:off x="-517798" y="129314"/>
                <a:ext cx="20786" cy="59149"/>
              </a:xfrm>
              <a:custGeom>
                <a:rect b="b" l="l" r="r" t="t"/>
                <a:pathLst>
                  <a:path extrusionOk="0" h="424" w="149">
                    <a:moveTo>
                      <a:pt x="1" y="1"/>
                    </a:moveTo>
                    <a:cubicBezTo>
                      <a:pt x="38" y="129"/>
                      <a:pt x="93" y="276"/>
                      <a:pt x="148" y="424"/>
                    </a:cubicBezTo>
                    <a:cubicBezTo>
                      <a:pt x="93" y="276"/>
                      <a:pt x="38" y="129"/>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33"/>
              <p:cNvSpPr/>
              <p:nvPr/>
            </p:nvSpPr>
            <p:spPr>
              <a:xfrm>
                <a:off x="-625495" y="-119421"/>
                <a:ext cx="23297" cy="51476"/>
              </a:xfrm>
              <a:custGeom>
                <a:rect b="b" l="l" r="r" t="t"/>
                <a:pathLst>
                  <a:path extrusionOk="0" h="369" w="167">
                    <a:moveTo>
                      <a:pt x="1" y="0"/>
                    </a:moveTo>
                    <a:cubicBezTo>
                      <a:pt x="56" y="111"/>
                      <a:pt x="111" y="239"/>
                      <a:pt x="166" y="368"/>
                    </a:cubicBezTo>
                    <a:cubicBezTo>
                      <a:pt x="111" y="239"/>
                      <a:pt x="56" y="111"/>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33"/>
              <p:cNvSpPr/>
              <p:nvPr/>
            </p:nvSpPr>
            <p:spPr>
              <a:xfrm>
                <a:off x="-599826" y="-65573"/>
                <a:ext cx="25808" cy="53987"/>
              </a:xfrm>
              <a:custGeom>
                <a:rect b="b" l="l" r="r" t="t"/>
                <a:pathLst>
                  <a:path extrusionOk="0" h="387" w="185">
                    <a:moveTo>
                      <a:pt x="184" y="387"/>
                    </a:moveTo>
                    <a:cubicBezTo>
                      <a:pt x="129" y="258"/>
                      <a:pt x="56" y="129"/>
                      <a:pt x="1" y="0"/>
                    </a:cubicBezTo>
                    <a:cubicBezTo>
                      <a:pt x="56" y="129"/>
                      <a:pt x="129" y="258"/>
                      <a:pt x="184" y="38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33"/>
              <p:cNvSpPr/>
              <p:nvPr/>
            </p:nvSpPr>
            <p:spPr>
              <a:xfrm>
                <a:off x="-817870" y="-445162"/>
                <a:ext cx="28459" cy="41153"/>
              </a:xfrm>
              <a:custGeom>
                <a:rect b="b" l="l" r="r" t="t"/>
                <a:pathLst>
                  <a:path extrusionOk="0" h="295" w="204">
                    <a:moveTo>
                      <a:pt x="1" y="1"/>
                    </a:moveTo>
                    <a:cubicBezTo>
                      <a:pt x="47" y="78"/>
                      <a:pt x="107" y="168"/>
                      <a:pt x="168" y="250"/>
                    </a:cubicBezTo>
                    <a:lnTo>
                      <a:pt x="168" y="250"/>
                    </a:lnTo>
                    <a:cubicBezTo>
                      <a:pt x="167" y="246"/>
                      <a:pt x="166" y="243"/>
                      <a:pt x="166" y="240"/>
                    </a:cubicBezTo>
                    <a:cubicBezTo>
                      <a:pt x="111" y="166"/>
                      <a:pt x="56" y="74"/>
                      <a:pt x="1" y="1"/>
                    </a:cubicBezTo>
                    <a:close/>
                    <a:moveTo>
                      <a:pt x="168" y="250"/>
                    </a:moveTo>
                    <a:cubicBezTo>
                      <a:pt x="173" y="265"/>
                      <a:pt x="188" y="280"/>
                      <a:pt x="203" y="295"/>
                    </a:cubicBezTo>
                    <a:cubicBezTo>
                      <a:pt x="191" y="280"/>
                      <a:pt x="180" y="265"/>
                      <a:pt x="168" y="25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33"/>
              <p:cNvSpPr/>
              <p:nvPr/>
            </p:nvSpPr>
            <p:spPr>
              <a:xfrm>
                <a:off x="-720357" y="-291289"/>
                <a:ext cx="28319" cy="46315"/>
              </a:xfrm>
              <a:custGeom>
                <a:rect b="b" l="l" r="r" t="t"/>
                <a:pathLst>
                  <a:path extrusionOk="0" h="332" w="203">
                    <a:moveTo>
                      <a:pt x="203" y="332"/>
                    </a:moveTo>
                    <a:cubicBezTo>
                      <a:pt x="129" y="221"/>
                      <a:pt x="56" y="111"/>
                      <a:pt x="1" y="1"/>
                    </a:cubicBezTo>
                    <a:cubicBezTo>
                      <a:pt x="56" y="111"/>
                      <a:pt x="129" y="221"/>
                      <a:pt x="203" y="33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33"/>
              <p:cNvSpPr/>
              <p:nvPr/>
            </p:nvSpPr>
            <p:spPr>
              <a:xfrm>
                <a:off x="-1333336" y="-832423"/>
                <a:ext cx="231016" cy="335364"/>
              </a:xfrm>
              <a:custGeom>
                <a:rect b="b" l="l" r="r" t="t"/>
                <a:pathLst>
                  <a:path extrusionOk="0" h="2404" w="1656">
                    <a:moveTo>
                      <a:pt x="1237" y="394"/>
                    </a:moveTo>
                    <a:cubicBezTo>
                      <a:pt x="1255" y="394"/>
                      <a:pt x="1272" y="397"/>
                      <a:pt x="1288" y="405"/>
                    </a:cubicBezTo>
                    <a:cubicBezTo>
                      <a:pt x="1416" y="479"/>
                      <a:pt x="1306" y="901"/>
                      <a:pt x="1049" y="1343"/>
                    </a:cubicBezTo>
                    <a:cubicBezTo>
                      <a:pt x="801" y="1738"/>
                      <a:pt x="524" y="2016"/>
                      <a:pt x="377" y="2016"/>
                    </a:cubicBezTo>
                    <a:cubicBezTo>
                      <a:pt x="360" y="2016"/>
                      <a:pt x="345" y="2012"/>
                      <a:pt x="332" y="2004"/>
                    </a:cubicBezTo>
                    <a:cubicBezTo>
                      <a:pt x="185" y="1931"/>
                      <a:pt x="295" y="1508"/>
                      <a:pt x="571" y="1067"/>
                    </a:cubicBezTo>
                    <a:cubicBezTo>
                      <a:pt x="801" y="671"/>
                      <a:pt x="1077" y="394"/>
                      <a:pt x="1237" y="394"/>
                    </a:cubicBezTo>
                    <a:close/>
                    <a:moveTo>
                      <a:pt x="1438" y="1"/>
                    </a:moveTo>
                    <a:cubicBezTo>
                      <a:pt x="1348" y="1"/>
                      <a:pt x="1228" y="70"/>
                      <a:pt x="1085" y="184"/>
                    </a:cubicBezTo>
                    <a:lnTo>
                      <a:pt x="1085" y="203"/>
                    </a:lnTo>
                    <a:cubicBezTo>
                      <a:pt x="883" y="368"/>
                      <a:pt x="644" y="644"/>
                      <a:pt x="442" y="993"/>
                    </a:cubicBezTo>
                    <a:cubicBezTo>
                      <a:pt x="387" y="1104"/>
                      <a:pt x="332" y="1214"/>
                      <a:pt x="276" y="1306"/>
                    </a:cubicBezTo>
                    <a:cubicBezTo>
                      <a:pt x="166" y="1545"/>
                      <a:pt x="74" y="1765"/>
                      <a:pt x="37" y="1949"/>
                    </a:cubicBezTo>
                    <a:cubicBezTo>
                      <a:pt x="1" y="2170"/>
                      <a:pt x="1" y="2335"/>
                      <a:pt x="93" y="2390"/>
                    </a:cubicBezTo>
                    <a:lnTo>
                      <a:pt x="111" y="2390"/>
                    </a:lnTo>
                    <a:cubicBezTo>
                      <a:pt x="130" y="2399"/>
                      <a:pt x="150" y="2403"/>
                      <a:pt x="173" y="2403"/>
                    </a:cubicBezTo>
                    <a:cubicBezTo>
                      <a:pt x="397" y="2403"/>
                      <a:pt x="808" y="2001"/>
                      <a:pt x="1159" y="1416"/>
                    </a:cubicBezTo>
                    <a:cubicBezTo>
                      <a:pt x="1490" y="865"/>
                      <a:pt x="1655" y="331"/>
                      <a:pt x="1563" y="111"/>
                    </a:cubicBezTo>
                    <a:cubicBezTo>
                      <a:pt x="1563" y="74"/>
                      <a:pt x="1527" y="37"/>
                      <a:pt x="1508" y="19"/>
                    </a:cubicBezTo>
                    <a:cubicBezTo>
                      <a:pt x="1487" y="6"/>
                      <a:pt x="1464" y="1"/>
                      <a:pt x="14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33"/>
              <p:cNvSpPr/>
              <p:nvPr/>
            </p:nvSpPr>
            <p:spPr>
              <a:xfrm>
                <a:off x="-1307667" y="-777598"/>
                <a:ext cx="172007" cy="226413"/>
              </a:xfrm>
              <a:custGeom>
                <a:rect b="b" l="l" r="r" t="t"/>
                <a:pathLst>
                  <a:path extrusionOk="0" h="1623" w="1233">
                    <a:moveTo>
                      <a:pt x="1053" y="1"/>
                    </a:moveTo>
                    <a:cubicBezTo>
                      <a:pt x="893" y="1"/>
                      <a:pt x="617" y="278"/>
                      <a:pt x="387" y="674"/>
                    </a:cubicBezTo>
                    <a:cubicBezTo>
                      <a:pt x="111" y="1115"/>
                      <a:pt x="1" y="1538"/>
                      <a:pt x="148" y="1611"/>
                    </a:cubicBezTo>
                    <a:cubicBezTo>
                      <a:pt x="161" y="1619"/>
                      <a:pt x="176" y="1623"/>
                      <a:pt x="193" y="1623"/>
                    </a:cubicBezTo>
                    <a:cubicBezTo>
                      <a:pt x="340" y="1623"/>
                      <a:pt x="617" y="1345"/>
                      <a:pt x="865" y="950"/>
                    </a:cubicBezTo>
                    <a:cubicBezTo>
                      <a:pt x="1122" y="508"/>
                      <a:pt x="1232" y="86"/>
                      <a:pt x="1104" y="12"/>
                    </a:cubicBezTo>
                    <a:cubicBezTo>
                      <a:pt x="1088" y="4"/>
                      <a:pt x="1071" y="1"/>
                      <a:pt x="1053" y="1"/>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33"/>
              <p:cNvSpPr/>
              <p:nvPr/>
            </p:nvSpPr>
            <p:spPr>
              <a:xfrm>
                <a:off x="-710034" y="1291098"/>
                <a:ext cx="64171" cy="87329"/>
              </a:xfrm>
              <a:custGeom>
                <a:rect b="b" l="l" r="r" t="t"/>
                <a:pathLst>
                  <a:path extrusionOk="0" h="626" w="460">
                    <a:moveTo>
                      <a:pt x="74" y="1"/>
                    </a:moveTo>
                    <a:lnTo>
                      <a:pt x="18" y="56"/>
                    </a:lnTo>
                    <a:cubicBezTo>
                      <a:pt x="18" y="129"/>
                      <a:pt x="0" y="203"/>
                      <a:pt x="0" y="277"/>
                    </a:cubicBezTo>
                    <a:cubicBezTo>
                      <a:pt x="166" y="405"/>
                      <a:pt x="313" y="516"/>
                      <a:pt x="460" y="626"/>
                    </a:cubicBezTo>
                    <a:cubicBezTo>
                      <a:pt x="331" y="424"/>
                      <a:pt x="221" y="203"/>
                      <a:pt x="74"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33"/>
              <p:cNvSpPr/>
              <p:nvPr/>
            </p:nvSpPr>
            <p:spPr>
              <a:xfrm>
                <a:off x="-1166629" y="-403450"/>
                <a:ext cx="610602" cy="1107371"/>
              </a:xfrm>
              <a:custGeom>
                <a:rect b="b" l="l" r="r" t="t"/>
                <a:pathLst>
                  <a:path extrusionOk="0" h="7938" w="4377">
                    <a:moveTo>
                      <a:pt x="1046" y="0"/>
                    </a:moveTo>
                    <a:cubicBezTo>
                      <a:pt x="962" y="0"/>
                      <a:pt x="871" y="34"/>
                      <a:pt x="791" y="106"/>
                    </a:cubicBezTo>
                    <a:cubicBezTo>
                      <a:pt x="515" y="345"/>
                      <a:pt x="166" y="492"/>
                      <a:pt x="1" y="547"/>
                    </a:cubicBezTo>
                    <a:cubicBezTo>
                      <a:pt x="19" y="584"/>
                      <a:pt x="56" y="621"/>
                      <a:pt x="74" y="658"/>
                    </a:cubicBezTo>
                    <a:cubicBezTo>
                      <a:pt x="295" y="952"/>
                      <a:pt x="497" y="1246"/>
                      <a:pt x="699" y="1540"/>
                    </a:cubicBezTo>
                    <a:cubicBezTo>
                      <a:pt x="1067" y="2147"/>
                      <a:pt x="1398" y="2772"/>
                      <a:pt x="1674" y="3397"/>
                    </a:cubicBezTo>
                    <a:cubicBezTo>
                      <a:pt x="1894" y="3893"/>
                      <a:pt x="2096" y="4408"/>
                      <a:pt x="2262" y="4904"/>
                    </a:cubicBezTo>
                    <a:cubicBezTo>
                      <a:pt x="2464" y="5511"/>
                      <a:pt x="2630" y="6118"/>
                      <a:pt x="2758" y="6706"/>
                    </a:cubicBezTo>
                    <a:cubicBezTo>
                      <a:pt x="2997" y="7129"/>
                      <a:pt x="3236" y="7533"/>
                      <a:pt x="3439" y="7938"/>
                    </a:cubicBezTo>
                    <a:cubicBezTo>
                      <a:pt x="3567" y="7791"/>
                      <a:pt x="3714" y="7680"/>
                      <a:pt x="3898" y="7625"/>
                    </a:cubicBezTo>
                    <a:cubicBezTo>
                      <a:pt x="3898" y="7625"/>
                      <a:pt x="3898" y="7607"/>
                      <a:pt x="3917" y="7607"/>
                    </a:cubicBezTo>
                    <a:cubicBezTo>
                      <a:pt x="4192" y="7515"/>
                      <a:pt x="4376" y="7184"/>
                      <a:pt x="4321" y="6890"/>
                    </a:cubicBezTo>
                    <a:lnTo>
                      <a:pt x="4321" y="6798"/>
                    </a:lnTo>
                    <a:cubicBezTo>
                      <a:pt x="4292" y="6608"/>
                      <a:pt x="4147" y="6500"/>
                      <a:pt x="3978" y="6500"/>
                    </a:cubicBezTo>
                    <a:cubicBezTo>
                      <a:pt x="3934" y="6500"/>
                      <a:pt x="3889" y="6507"/>
                      <a:pt x="3843" y="6522"/>
                    </a:cubicBezTo>
                    <a:cubicBezTo>
                      <a:pt x="3825" y="6522"/>
                      <a:pt x="3825" y="6541"/>
                      <a:pt x="3806" y="6541"/>
                    </a:cubicBezTo>
                    <a:cubicBezTo>
                      <a:pt x="3708" y="6576"/>
                      <a:pt x="3610" y="6593"/>
                      <a:pt x="3515" y="6593"/>
                    </a:cubicBezTo>
                    <a:cubicBezTo>
                      <a:pt x="3165" y="6593"/>
                      <a:pt x="2859" y="6365"/>
                      <a:pt x="2758" y="5989"/>
                    </a:cubicBezTo>
                    <a:lnTo>
                      <a:pt x="2666" y="5658"/>
                    </a:lnTo>
                    <a:cubicBezTo>
                      <a:pt x="2556" y="5254"/>
                      <a:pt x="2758" y="4776"/>
                      <a:pt x="3126" y="4555"/>
                    </a:cubicBezTo>
                    <a:cubicBezTo>
                      <a:pt x="3236" y="4500"/>
                      <a:pt x="3310" y="4353"/>
                      <a:pt x="3291" y="4224"/>
                    </a:cubicBezTo>
                    <a:cubicBezTo>
                      <a:pt x="3265" y="4116"/>
                      <a:pt x="3188" y="4048"/>
                      <a:pt x="3092" y="4048"/>
                    </a:cubicBezTo>
                    <a:cubicBezTo>
                      <a:pt x="3056" y="4048"/>
                      <a:pt x="3018" y="4057"/>
                      <a:pt x="2979" y="4077"/>
                    </a:cubicBezTo>
                    <a:cubicBezTo>
                      <a:pt x="2961" y="4095"/>
                      <a:pt x="2942" y="4114"/>
                      <a:pt x="2905" y="4114"/>
                    </a:cubicBezTo>
                    <a:cubicBezTo>
                      <a:pt x="2803" y="4165"/>
                      <a:pt x="2699" y="4190"/>
                      <a:pt x="2600" y="4190"/>
                    </a:cubicBezTo>
                    <a:cubicBezTo>
                      <a:pt x="2379" y="4190"/>
                      <a:pt x="2185" y="4067"/>
                      <a:pt x="2096" y="3838"/>
                    </a:cubicBezTo>
                    <a:lnTo>
                      <a:pt x="2078" y="3801"/>
                    </a:lnTo>
                    <a:cubicBezTo>
                      <a:pt x="1949" y="3452"/>
                      <a:pt x="2115" y="2992"/>
                      <a:pt x="2464" y="2772"/>
                    </a:cubicBezTo>
                    <a:cubicBezTo>
                      <a:pt x="2630" y="2661"/>
                      <a:pt x="2703" y="2459"/>
                      <a:pt x="2648" y="2294"/>
                    </a:cubicBezTo>
                    <a:cubicBezTo>
                      <a:pt x="2621" y="2184"/>
                      <a:pt x="2532" y="2126"/>
                      <a:pt x="2420" y="2126"/>
                    </a:cubicBezTo>
                    <a:cubicBezTo>
                      <a:pt x="2382" y="2126"/>
                      <a:pt x="2341" y="2133"/>
                      <a:pt x="2299" y="2147"/>
                    </a:cubicBezTo>
                    <a:cubicBezTo>
                      <a:pt x="2099" y="2217"/>
                      <a:pt x="1817" y="2298"/>
                      <a:pt x="1569" y="2298"/>
                    </a:cubicBezTo>
                    <a:cubicBezTo>
                      <a:pt x="1361" y="2298"/>
                      <a:pt x="1178" y="2241"/>
                      <a:pt x="1085" y="2073"/>
                    </a:cubicBezTo>
                    <a:lnTo>
                      <a:pt x="993" y="1908"/>
                    </a:lnTo>
                    <a:cubicBezTo>
                      <a:pt x="810" y="1558"/>
                      <a:pt x="901" y="1044"/>
                      <a:pt x="1214" y="676"/>
                    </a:cubicBezTo>
                    <a:cubicBezTo>
                      <a:pt x="1343" y="529"/>
                      <a:pt x="1398" y="327"/>
                      <a:pt x="1306" y="161"/>
                    </a:cubicBezTo>
                    <a:cubicBezTo>
                      <a:pt x="1254" y="57"/>
                      <a:pt x="1155" y="0"/>
                      <a:pt x="1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33"/>
              <p:cNvSpPr/>
              <p:nvPr/>
            </p:nvSpPr>
            <p:spPr>
              <a:xfrm>
                <a:off x="-1825783" y="1865573"/>
                <a:ext cx="59149" cy="5301"/>
              </a:xfrm>
              <a:custGeom>
                <a:rect b="b" l="l" r="r" t="t"/>
                <a:pathLst>
                  <a:path extrusionOk="0" h="38" w="424">
                    <a:moveTo>
                      <a:pt x="424" y="38"/>
                    </a:moveTo>
                    <a:cubicBezTo>
                      <a:pt x="295" y="19"/>
                      <a:pt x="148" y="19"/>
                      <a:pt x="1" y="1"/>
                    </a:cubicBezTo>
                    <a:cubicBezTo>
                      <a:pt x="148" y="19"/>
                      <a:pt x="295" y="19"/>
                      <a:pt x="424"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33"/>
              <p:cNvSpPr/>
              <p:nvPr/>
            </p:nvSpPr>
            <p:spPr>
              <a:xfrm>
                <a:off x="-1756450" y="1870735"/>
                <a:ext cx="56499" cy="140"/>
              </a:xfrm>
              <a:custGeom>
                <a:rect b="b" l="l" r="r" t="t"/>
                <a:pathLst>
                  <a:path extrusionOk="0" h="1" w="405">
                    <a:moveTo>
                      <a:pt x="405" y="1"/>
                    </a:moveTo>
                    <a:cubicBezTo>
                      <a:pt x="276" y="1"/>
                      <a:pt x="129" y="1"/>
                      <a:pt x="0" y="1"/>
                    </a:cubicBezTo>
                    <a:cubicBezTo>
                      <a:pt x="129" y="1"/>
                      <a:pt x="276" y="1"/>
                      <a:pt x="405"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33"/>
              <p:cNvSpPr/>
              <p:nvPr/>
            </p:nvSpPr>
            <p:spPr>
              <a:xfrm>
                <a:off x="-1689767" y="1870735"/>
                <a:ext cx="59149" cy="2790"/>
              </a:xfrm>
              <a:custGeom>
                <a:rect b="b" l="l" r="r" t="t"/>
                <a:pathLst>
                  <a:path extrusionOk="0" h="20" w="424">
                    <a:moveTo>
                      <a:pt x="423" y="1"/>
                    </a:moveTo>
                    <a:cubicBezTo>
                      <a:pt x="276" y="1"/>
                      <a:pt x="147" y="19"/>
                      <a:pt x="0" y="1"/>
                    </a:cubicBezTo>
                    <a:cubicBezTo>
                      <a:pt x="147" y="19"/>
                      <a:pt x="276" y="1"/>
                      <a:pt x="423"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33"/>
              <p:cNvSpPr/>
              <p:nvPr/>
            </p:nvSpPr>
            <p:spPr>
              <a:xfrm>
                <a:off x="-1897488" y="1857901"/>
                <a:ext cx="59010" cy="7812"/>
              </a:xfrm>
              <a:custGeom>
                <a:rect b="b" l="l" r="r" t="t"/>
                <a:pathLst>
                  <a:path extrusionOk="0" h="56" w="423">
                    <a:moveTo>
                      <a:pt x="423" y="56"/>
                    </a:moveTo>
                    <a:cubicBezTo>
                      <a:pt x="276" y="38"/>
                      <a:pt x="147" y="19"/>
                      <a:pt x="0" y="1"/>
                    </a:cubicBezTo>
                    <a:cubicBezTo>
                      <a:pt x="147" y="19"/>
                      <a:pt x="276" y="38"/>
                      <a:pt x="423"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33"/>
              <p:cNvSpPr/>
              <p:nvPr/>
            </p:nvSpPr>
            <p:spPr>
              <a:xfrm>
                <a:off x="-2095025" y="1819398"/>
                <a:ext cx="53987" cy="12974"/>
              </a:xfrm>
              <a:custGeom>
                <a:rect b="b" l="l" r="r" t="t"/>
                <a:pathLst>
                  <a:path extrusionOk="0" h="93" w="387">
                    <a:moveTo>
                      <a:pt x="387" y="93"/>
                    </a:moveTo>
                    <a:cubicBezTo>
                      <a:pt x="258" y="75"/>
                      <a:pt x="129" y="38"/>
                      <a:pt x="0" y="1"/>
                    </a:cubicBezTo>
                    <a:cubicBezTo>
                      <a:pt x="129" y="38"/>
                      <a:pt x="258" y="75"/>
                      <a:pt x="387" y="93"/>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33"/>
              <p:cNvSpPr/>
              <p:nvPr/>
            </p:nvSpPr>
            <p:spPr>
              <a:xfrm>
                <a:off x="-1548729" y="1857901"/>
                <a:ext cx="59149" cy="7812"/>
              </a:xfrm>
              <a:custGeom>
                <a:rect b="b" l="l" r="r" t="t"/>
                <a:pathLst>
                  <a:path extrusionOk="0" h="56" w="424">
                    <a:moveTo>
                      <a:pt x="423" y="1"/>
                    </a:moveTo>
                    <a:cubicBezTo>
                      <a:pt x="276" y="19"/>
                      <a:pt x="147" y="38"/>
                      <a:pt x="0" y="56"/>
                    </a:cubicBezTo>
                    <a:cubicBezTo>
                      <a:pt x="147" y="38"/>
                      <a:pt x="276" y="19"/>
                      <a:pt x="423"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33"/>
              <p:cNvSpPr/>
              <p:nvPr/>
            </p:nvSpPr>
            <p:spPr>
              <a:xfrm>
                <a:off x="-1959149" y="1847717"/>
                <a:ext cx="53987" cy="7812"/>
              </a:xfrm>
              <a:custGeom>
                <a:rect b="b" l="l" r="r" t="t"/>
                <a:pathLst>
                  <a:path extrusionOk="0" h="56" w="387">
                    <a:moveTo>
                      <a:pt x="387" y="55"/>
                    </a:moveTo>
                    <a:cubicBezTo>
                      <a:pt x="258" y="55"/>
                      <a:pt x="130" y="19"/>
                      <a:pt x="1" y="0"/>
                    </a:cubicBezTo>
                    <a:cubicBezTo>
                      <a:pt x="130" y="19"/>
                      <a:pt x="258" y="55"/>
                      <a:pt x="387"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33"/>
              <p:cNvSpPr/>
              <p:nvPr/>
            </p:nvSpPr>
            <p:spPr>
              <a:xfrm>
                <a:off x="-2025831" y="1834883"/>
                <a:ext cx="56638" cy="12974"/>
              </a:xfrm>
              <a:custGeom>
                <a:rect b="b" l="l" r="r" t="t"/>
                <a:pathLst>
                  <a:path extrusionOk="0" h="93" w="406">
                    <a:moveTo>
                      <a:pt x="405" y="92"/>
                    </a:moveTo>
                    <a:cubicBezTo>
                      <a:pt x="258" y="55"/>
                      <a:pt x="130" y="37"/>
                      <a:pt x="1" y="0"/>
                    </a:cubicBezTo>
                    <a:cubicBezTo>
                      <a:pt x="130" y="37"/>
                      <a:pt x="258" y="55"/>
                      <a:pt x="405"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33"/>
              <p:cNvSpPr/>
              <p:nvPr/>
            </p:nvSpPr>
            <p:spPr>
              <a:xfrm>
                <a:off x="-1194809" y="1755366"/>
                <a:ext cx="64311" cy="25808"/>
              </a:xfrm>
              <a:custGeom>
                <a:rect b="b" l="l" r="r" t="t"/>
                <a:pathLst>
                  <a:path extrusionOk="0" h="185" w="461">
                    <a:moveTo>
                      <a:pt x="460" y="0"/>
                    </a:moveTo>
                    <a:cubicBezTo>
                      <a:pt x="313" y="74"/>
                      <a:pt x="166" y="129"/>
                      <a:pt x="0" y="184"/>
                    </a:cubicBezTo>
                    <a:cubicBezTo>
                      <a:pt x="166" y="129"/>
                      <a:pt x="313" y="74"/>
                      <a:pt x="46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33"/>
              <p:cNvSpPr/>
              <p:nvPr/>
            </p:nvSpPr>
            <p:spPr>
              <a:xfrm>
                <a:off x="-1266653" y="1786056"/>
                <a:ext cx="61660" cy="23297"/>
              </a:xfrm>
              <a:custGeom>
                <a:rect b="b" l="l" r="r" t="t"/>
                <a:pathLst>
                  <a:path extrusionOk="0" h="167" w="442">
                    <a:moveTo>
                      <a:pt x="442" y="1"/>
                    </a:moveTo>
                    <a:cubicBezTo>
                      <a:pt x="295" y="56"/>
                      <a:pt x="148" y="111"/>
                      <a:pt x="1" y="166"/>
                    </a:cubicBezTo>
                    <a:cubicBezTo>
                      <a:pt x="148" y="111"/>
                      <a:pt x="295" y="56"/>
                      <a:pt x="442"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33"/>
              <p:cNvSpPr/>
              <p:nvPr/>
            </p:nvSpPr>
            <p:spPr>
              <a:xfrm>
                <a:off x="-1859125" y="1580986"/>
                <a:ext cx="354057" cy="225855"/>
              </a:xfrm>
              <a:custGeom>
                <a:rect b="b" l="l" r="r" t="t"/>
                <a:pathLst>
                  <a:path extrusionOk="0" h="1619" w="2538">
                    <a:moveTo>
                      <a:pt x="258" y="0"/>
                    </a:moveTo>
                    <a:lnTo>
                      <a:pt x="258" y="0"/>
                    </a:lnTo>
                    <a:cubicBezTo>
                      <a:pt x="332" y="129"/>
                      <a:pt x="350" y="313"/>
                      <a:pt x="258" y="478"/>
                    </a:cubicBezTo>
                    <a:cubicBezTo>
                      <a:pt x="1" y="1030"/>
                      <a:pt x="295" y="1563"/>
                      <a:pt x="865" y="1600"/>
                    </a:cubicBezTo>
                    <a:cubicBezTo>
                      <a:pt x="994" y="1600"/>
                      <a:pt x="1122" y="1618"/>
                      <a:pt x="1251" y="1618"/>
                    </a:cubicBezTo>
                    <a:cubicBezTo>
                      <a:pt x="1674" y="1600"/>
                      <a:pt x="2097" y="1158"/>
                      <a:pt x="2372" y="809"/>
                    </a:cubicBezTo>
                    <a:cubicBezTo>
                      <a:pt x="2428" y="736"/>
                      <a:pt x="2483" y="699"/>
                      <a:pt x="2538" y="644"/>
                    </a:cubicBezTo>
                    <a:cubicBezTo>
                      <a:pt x="2281" y="589"/>
                      <a:pt x="2042" y="552"/>
                      <a:pt x="1784" y="478"/>
                    </a:cubicBezTo>
                    <a:cubicBezTo>
                      <a:pt x="1766" y="533"/>
                      <a:pt x="1747" y="570"/>
                      <a:pt x="1747" y="625"/>
                    </a:cubicBezTo>
                    <a:cubicBezTo>
                      <a:pt x="1747" y="625"/>
                      <a:pt x="1747" y="625"/>
                      <a:pt x="1747" y="644"/>
                    </a:cubicBezTo>
                    <a:cubicBezTo>
                      <a:pt x="1677" y="891"/>
                      <a:pt x="1419" y="1104"/>
                      <a:pt x="1155" y="1104"/>
                    </a:cubicBezTo>
                    <a:cubicBezTo>
                      <a:pt x="1144" y="1104"/>
                      <a:pt x="1133" y="1104"/>
                      <a:pt x="1122" y="1103"/>
                    </a:cubicBezTo>
                    <a:lnTo>
                      <a:pt x="1030" y="1103"/>
                    </a:lnTo>
                    <a:cubicBezTo>
                      <a:pt x="810" y="1085"/>
                      <a:pt x="681" y="901"/>
                      <a:pt x="736" y="680"/>
                    </a:cubicBezTo>
                    <a:cubicBezTo>
                      <a:pt x="736" y="680"/>
                      <a:pt x="736" y="662"/>
                      <a:pt x="736" y="662"/>
                    </a:cubicBezTo>
                    <a:cubicBezTo>
                      <a:pt x="773" y="478"/>
                      <a:pt x="755" y="313"/>
                      <a:pt x="699" y="166"/>
                    </a:cubicBezTo>
                    <a:cubicBezTo>
                      <a:pt x="552" y="111"/>
                      <a:pt x="405" y="55"/>
                      <a:pt x="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33"/>
              <p:cNvSpPr/>
              <p:nvPr/>
            </p:nvSpPr>
            <p:spPr>
              <a:xfrm>
                <a:off x="-3033744" y="1144899"/>
                <a:ext cx="1146571" cy="612137"/>
              </a:xfrm>
              <a:custGeom>
                <a:rect b="b" l="l" r="r" t="t"/>
                <a:pathLst>
                  <a:path extrusionOk="0" h="4388" w="8219">
                    <a:moveTo>
                      <a:pt x="1950" y="1"/>
                    </a:moveTo>
                    <a:cubicBezTo>
                      <a:pt x="2078" y="185"/>
                      <a:pt x="1729" y="663"/>
                      <a:pt x="1159" y="1086"/>
                    </a:cubicBezTo>
                    <a:cubicBezTo>
                      <a:pt x="733" y="1413"/>
                      <a:pt x="307" y="1609"/>
                      <a:pt x="77" y="1609"/>
                    </a:cubicBezTo>
                    <a:cubicBezTo>
                      <a:pt x="48" y="1609"/>
                      <a:pt x="23" y="1606"/>
                      <a:pt x="1" y="1600"/>
                    </a:cubicBezTo>
                    <a:lnTo>
                      <a:pt x="1" y="1600"/>
                    </a:lnTo>
                    <a:cubicBezTo>
                      <a:pt x="93" y="1674"/>
                      <a:pt x="277" y="1803"/>
                      <a:pt x="552" y="2005"/>
                    </a:cubicBezTo>
                    <a:cubicBezTo>
                      <a:pt x="828" y="1913"/>
                      <a:pt x="1177" y="1711"/>
                      <a:pt x="1582" y="1325"/>
                    </a:cubicBezTo>
                    <a:cubicBezTo>
                      <a:pt x="1694" y="1213"/>
                      <a:pt x="1846" y="1148"/>
                      <a:pt x="1986" y="1148"/>
                    </a:cubicBezTo>
                    <a:cubicBezTo>
                      <a:pt x="2076" y="1148"/>
                      <a:pt x="2160" y="1175"/>
                      <a:pt x="2225" y="1233"/>
                    </a:cubicBezTo>
                    <a:cubicBezTo>
                      <a:pt x="2391" y="1361"/>
                      <a:pt x="2409" y="1600"/>
                      <a:pt x="2262" y="1803"/>
                    </a:cubicBezTo>
                    <a:cubicBezTo>
                      <a:pt x="2060" y="2078"/>
                      <a:pt x="2097" y="2428"/>
                      <a:pt x="2354" y="2556"/>
                    </a:cubicBezTo>
                    <a:lnTo>
                      <a:pt x="2648" y="2722"/>
                    </a:lnTo>
                    <a:cubicBezTo>
                      <a:pt x="2764" y="2782"/>
                      <a:pt x="2895" y="2811"/>
                      <a:pt x="3031" y="2811"/>
                    </a:cubicBezTo>
                    <a:cubicBezTo>
                      <a:pt x="3390" y="2811"/>
                      <a:pt x="3782" y="2609"/>
                      <a:pt x="4009" y="2262"/>
                    </a:cubicBezTo>
                    <a:cubicBezTo>
                      <a:pt x="4009" y="2244"/>
                      <a:pt x="4027" y="2225"/>
                      <a:pt x="4045" y="2207"/>
                    </a:cubicBezTo>
                    <a:cubicBezTo>
                      <a:pt x="4130" y="2052"/>
                      <a:pt x="4291" y="1961"/>
                      <a:pt x="4444" y="1961"/>
                    </a:cubicBezTo>
                    <a:cubicBezTo>
                      <a:pt x="4491" y="1961"/>
                      <a:pt x="4536" y="1969"/>
                      <a:pt x="4578" y="1986"/>
                    </a:cubicBezTo>
                    <a:cubicBezTo>
                      <a:pt x="4744" y="2060"/>
                      <a:pt x="4799" y="2262"/>
                      <a:pt x="4707" y="2446"/>
                    </a:cubicBezTo>
                    <a:lnTo>
                      <a:pt x="4413" y="2979"/>
                    </a:lnTo>
                    <a:cubicBezTo>
                      <a:pt x="4229" y="3328"/>
                      <a:pt x="4358" y="3696"/>
                      <a:pt x="4707" y="3806"/>
                    </a:cubicBezTo>
                    <a:cubicBezTo>
                      <a:pt x="4765" y="3824"/>
                      <a:pt x="4826" y="3832"/>
                      <a:pt x="4887" y="3832"/>
                    </a:cubicBezTo>
                    <a:cubicBezTo>
                      <a:pt x="5156" y="3832"/>
                      <a:pt x="5440" y="3675"/>
                      <a:pt x="5590" y="3420"/>
                    </a:cubicBezTo>
                    <a:cubicBezTo>
                      <a:pt x="5684" y="3263"/>
                      <a:pt x="5859" y="3173"/>
                      <a:pt x="6022" y="3173"/>
                    </a:cubicBezTo>
                    <a:cubicBezTo>
                      <a:pt x="6050" y="3173"/>
                      <a:pt x="6078" y="3176"/>
                      <a:pt x="6104" y="3181"/>
                    </a:cubicBezTo>
                    <a:lnTo>
                      <a:pt x="6196" y="3218"/>
                    </a:lnTo>
                    <a:cubicBezTo>
                      <a:pt x="6454" y="3273"/>
                      <a:pt x="6564" y="3567"/>
                      <a:pt x="6417" y="3825"/>
                    </a:cubicBezTo>
                    <a:cubicBezTo>
                      <a:pt x="6288" y="4064"/>
                      <a:pt x="6380" y="4321"/>
                      <a:pt x="6619" y="4358"/>
                    </a:cubicBezTo>
                    <a:lnTo>
                      <a:pt x="6693" y="4376"/>
                    </a:lnTo>
                    <a:cubicBezTo>
                      <a:pt x="6724" y="4384"/>
                      <a:pt x="6756" y="4387"/>
                      <a:pt x="6788" y="4387"/>
                    </a:cubicBezTo>
                    <a:cubicBezTo>
                      <a:pt x="7001" y="4387"/>
                      <a:pt x="7224" y="4235"/>
                      <a:pt x="7336" y="4027"/>
                    </a:cubicBezTo>
                    <a:lnTo>
                      <a:pt x="7649" y="3347"/>
                    </a:lnTo>
                    <a:cubicBezTo>
                      <a:pt x="7741" y="3126"/>
                      <a:pt x="7961" y="2961"/>
                      <a:pt x="8182" y="2942"/>
                    </a:cubicBezTo>
                    <a:lnTo>
                      <a:pt x="8219" y="2942"/>
                    </a:lnTo>
                    <a:cubicBezTo>
                      <a:pt x="8127" y="2906"/>
                      <a:pt x="8016" y="2869"/>
                      <a:pt x="7924" y="2814"/>
                    </a:cubicBezTo>
                    <a:cubicBezTo>
                      <a:pt x="7649" y="2887"/>
                      <a:pt x="7373" y="3089"/>
                      <a:pt x="7244" y="3365"/>
                    </a:cubicBezTo>
                    <a:cubicBezTo>
                      <a:pt x="7207" y="3476"/>
                      <a:pt x="7079" y="3549"/>
                      <a:pt x="6968" y="3549"/>
                    </a:cubicBezTo>
                    <a:cubicBezTo>
                      <a:pt x="6821" y="3531"/>
                      <a:pt x="6748" y="3402"/>
                      <a:pt x="6803" y="3273"/>
                    </a:cubicBezTo>
                    <a:cubicBezTo>
                      <a:pt x="6803" y="3255"/>
                      <a:pt x="6821" y="3218"/>
                      <a:pt x="6821" y="3200"/>
                    </a:cubicBezTo>
                    <a:cubicBezTo>
                      <a:pt x="6932" y="2869"/>
                      <a:pt x="6785" y="2575"/>
                      <a:pt x="6472" y="2483"/>
                    </a:cubicBezTo>
                    <a:lnTo>
                      <a:pt x="6435" y="2483"/>
                    </a:lnTo>
                    <a:cubicBezTo>
                      <a:pt x="6381" y="2468"/>
                      <a:pt x="6326" y="2461"/>
                      <a:pt x="6269" y="2461"/>
                    </a:cubicBezTo>
                    <a:cubicBezTo>
                      <a:pt x="5978" y="2461"/>
                      <a:pt x="5670" y="2650"/>
                      <a:pt x="5516" y="2942"/>
                    </a:cubicBezTo>
                    <a:cubicBezTo>
                      <a:pt x="5454" y="3068"/>
                      <a:pt x="5324" y="3153"/>
                      <a:pt x="5185" y="3153"/>
                    </a:cubicBezTo>
                    <a:cubicBezTo>
                      <a:pt x="5161" y="3153"/>
                      <a:pt x="5136" y="3150"/>
                      <a:pt x="5112" y="3145"/>
                    </a:cubicBezTo>
                    <a:cubicBezTo>
                      <a:pt x="4965" y="3126"/>
                      <a:pt x="4891" y="2998"/>
                      <a:pt x="4928" y="2850"/>
                    </a:cubicBezTo>
                    <a:cubicBezTo>
                      <a:pt x="5001" y="2483"/>
                      <a:pt x="5093" y="1876"/>
                      <a:pt x="4726" y="1729"/>
                    </a:cubicBezTo>
                    <a:lnTo>
                      <a:pt x="4578" y="1655"/>
                    </a:lnTo>
                    <a:cubicBezTo>
                      <a:pt x="4489" y="1622"/>
                      <a:pt x="4390" y="1606"/>
                      <a:pt x="4289" y="1606"/>
                    </a:cubicBezTo>
                    <a:cubicBezTo>
                      <a:pt x="3996" y="1606"/>
                      <a:pt x="3676" y="1741"/>
                      <a:pt x="3457" y="1986"/>
                    </a:cubicBezTo>
                    <a:cubicBezTo>
                      <a:pt x="3375" y="2096"/>
                      <a:pt x="3242" y="2154"/>
                      <a:pt x="3118" y="2154"/>
                    </a:cubicBezTo>
                    <a:cubicBezTo>
                      <a:pt x="3076" y="2154"/>
                      <a:pt x="3035" y="2148"/>
                      <a:pt x="2997" y="2133"/>
                    </a:cubicBezTo>
                    <a:cubicBezTo>
                      <a:pt x="2814" y="2060"/>
                      <a:pt x="2758" y="1839"/>
                      <a:pt x="2887" y="1655"/>
                    </a:cubicBezTo>
                    <a:cubicBezTo>
                      <a:pt x="3089" y="1380"/>
                      <a:pt x="3181" y="1049"/>
                      <a:pt x="3218" y="883"/>
                    </a:cubicBezTo>
                    <a:cubicBezTo>
                      <a:pt x="2777" y="626"/>
                      <a:pt x="2354" y="332"/>
                      <a:pt x="1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33"/>
              <p:cNvSpPr/>
              <p:nvPr/>
            </p:nvSpPr>
            <p:spPr>
              <a:xfrm>
                <a:off x="-1405180" y="1829721"/>
                <a:ext cx="61800" cy="15485"/>
              </a:xfrm>
              <a:custGeom>
                <a:rect b="b" l="l" r="r" t="t"/>
                <a:pathLst>
                  <a:path extrusionOk="0" h="111" w="443">
                    <a:moveTo>
                      <a:pt x="442" y="1"/>
                    </a:moveTo>
                    <a:cubicBezTo>
                      <a:pt x="295" y="37"/>
                      <a:pt x="148" y="74"/>
                      <a:pt x="1" y="111"/>
                    </a:cubicBezTo>
                    <a:cubicBezTo>
                      <a:pt x="148" y="74"/>
                      <a:pt x="295" y="37"/>
                      <a:pt x="442"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33"/>
              <p:cNvSpPr/>
              <p:nvPr/>
            </p:nvSpPr>
            <p:spPr>
              <a:xfrm>
                <a:off x="-1479535" y="1847717"/>
                <a:ext cx="61660" cy="10323"/>
              </a:xfrm>
              <a:custGeom>
                <a:rect b="b" l="l" r="r" t="t"/>
                <a:pathLst>
                  <a:path extrusionOk="0" h="74" w="442">
                    <a:moveTo>
                      <a:pt x="442" y="0"/>
                    </a:moveTo>
                    <a:cubicBezTo>
                      <a:pt x="295" y="19"/>
                      <a:pt x="148" y="55"/>
                      <a:pt x="1" y="74"/>
                    </a:cubicBezTo>
                    <a:cubicBezTo>
                      <a:pt x="148" y="55"/>
                      <a:pt x="295" y="19"/>
                      <a:pt x="442"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33"/>
              <p:cNvSpPr/>
              <p:nvPr/>
            </p:nvSpPr>
            <p:spPr>
              <a:xfrm>
                <a:off x="-1338497" y="1811725"/>
                <a:ext cx="59149" cy="18135"/>
              </a:xfrm>
              <a:custGeom>
                <a:rect b="b" l="l" r="r" t="t"/>
                <a:pathLst>
                  <a:path extrusionOk="0" h="130" w="424">
                    <a:moveTo>
                      <a:pt x="424" y="1"/>
                    </a:moveTo>
                    <a:cubicBezTo>
                      <a:pt x="295" y="38"/>
                      <a:pt x="148" y="93"/>
                      <a:pt x="1" y="130"/>
                    </a:cubicBezTo>
                    <a:cubicBezTo>
                      <a:pt x="148" y="93"/>
                      <a:pt x="295" y="38"/>
                      <a:pt x="424"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33"/>
              <p:cNvSpPr/>
              <p:nvPr/>
            </p:nvSpPr>
            <p:spPr>
              <a:xfrm>
                <a:off x="-1618062" y="1865573"/>
                <a:ext cx="61800" cy="5301"/>
              </a:xfrm>
              <a:custGeom>
                <a:rect b="b" l="l" r="r" t="t"/>
                <a:pathLst>
                  <a:path extrusionOk="0" h="38" w="443">
                    <a:moveTo>
                      <a:pt x="442" y="1"/>
                    </a:moveTo>
                    <a:cubicBezTo>
                      <a:pt x="295" y="19"/>
                      <a:pt x="148" y="19"/>
                      <a:pt x="1" y="38"/>
                    </a:cubicBezTo>
                    <a:cubicBezTo>
                      <a:pt x="148" y="19"/>
                      <a:pt x="295" y="19"/>
                      <a:pt x="442"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33"/>
              <p:cNvSpPr/>
              <p:nvPr/>
            </p:nvSpPr>
            <p:spPr>
              <a:xfrm>
                <a:off x="-2708004" y="1575825"/>
                <a:ext cx="41153" cy="23157"/>
              </a:xfrm>
              <a:custGeom>
                <a:rect b="b" l="l" r="r" t="t"/>
                <a:pathLst>
                  <a:path extrusionOk="0" h="166" w="295">
                    <a:moveTo>
                      <a:pt x="295" y="166"/>
                    </a:moveTo>
                    <a:cubicBezTo>
                      <a:pt x="184" y="111"/>
                      <a:pt x="93" y="56"/>
                      <a:pt x="1" y="0"/>
                    </a:cubicBezTo>
                    <a:cubicBezTo>
                      <a:pt x="93" y="56"/>
                      <a:pt x="184" y="111"/>
                      <a:pt x="295"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33"/>
              <p:cNvSpPr/>
              <p:nvPr/>
            </p:nvSpPr>
            <p:spPr>
              <a:xfrm>
                <a:off x="-2749018" y="1552807"/>
                <a:ext cx="35992" cy="20646"/>
              </a:xfrm>
              <a:custGeom>
                <a:rect b="b" l="l" r="r" t="t"/>
                <a:pathLst>
                  <a:path extrusionOk="0" h="148" w="258">
                    <a:moveTo>
                      <a:pt x="258" y="147"/>
                    </a:moveTo>
                    <a:cubicBezTo>
                      <a:pt x="166" y="92"/>
                      <a:pt x="74" y="55"/>
                      <a:pt x="0" y="0"/>
                    </a:cubicBezTo>
                    <a:cubicBezTo>
                      <a:pt x="74" y="55"/>
                      <a:pt x="166" y="92"/>
                      <a:pt x="258" y="14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33"/>
              <p:cNvSpPr/>
              <p:nvPr/>
            </p:nvSpPr>
            <p:spPr>
              <a:xfrm>
                <a:off x="-2659317" y="1601493"/>
                <a:ext cx="41293" cy="23157"/>
              </a:xfrm>
              <a:custGeom>
                <a:rect b="b" l="l" r="r" t="t"/>
                <a:pathLst>
                  <a:path extrusionOk="0" h="166" w="296">
                    <a:moveTo>
                      <a:pt x="295" y="166"/>
                    </a:moveTo>
                    <a:cubicBezTo>
                      <a:pt x="203" y="111"/>
                      <a:pt x="93" y="55"/>
                      <a:pt x="1" y="0"/>
                    </a:cubicBezTo>
                    <a:cubicBezTo>
                      <a:pt x="93" y="55"/>
                      <a:pt x="203" y="111"/>
                      <a:pt x="295"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33"/>
              <p:cNvSpPr/>
              <p:nvPr/>
            </p:nvSpPr>
            <p:spPr>
              <a:xfrm>
                <a:off x="-2613141" y="1627162"/>
                <a:ext cx="41153" cy="20646"/>
              </a:xfrm>
              <a:custGeom>
                <a:rect b="b" l="l" r="r" t="t"/>
                <a:pathLst>
                  <a:path extrusionOk="0" h="148" w="295">
                    <a:moveTo>
                      <a:pt x="295" y="147"/>
                    </a:moveTo>
                    <a:cubicBezTo>
                      <a:pt x="203" y="92"/>
                      <a:pt x="111" y="55"/>
                      <a:pt x="1" y="0"/>
                    </a:cubicBezTo>
                    <a:cubicBezTo>
                      <a:pt x="111" y="55"/>
                      <a:pt x="203" y="92"/>
                      <a:pt x="295" y="14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33"/>
              <p:cNvSpPr/>
              <p:nvPr/>
            </p:nvSpPr>
            <p:spPr>
              <a:xfrm>
                <a:off x="-2790032" y="1529649"/>
                <a:ext cx="35992" cy="20646"/>
              </a:xfrm>
              <a:custGeom>
                <a:rect b="b" l="l" r="r" t="t"/>
                <a:pathLst>
                  <a:path extrusionOk="0" h="148" w="258">
                    <a:moveTo>
                      <a:pt x="258" y="148"/>
                    </a:moveTo>
                    <a:cubicBezTo>
                      <a:pt x="166" y="92"/>
                      <a:pt x="74" y="56"/>
                      <a:pt x="0" y="1"/>
                    </a:cubicBezTo>
                    <a:cubicBezTo>
                      <a:pt x="74" y="56"/>
                      <a:pt x="166" y="92"/>
                      <a:pt x="258"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33"/>
              <p:cNvSpPr/>
              <p:nvPr/>
            </p:nvSpPr>
            <p:spPr>
              <a:xfrm>
                <a:off x="-2897728" y="1462966"/>
                <a:ext cx="28319" cy="18135"/>
              </a:xfrm>
              <a:custGeom>
                <a:rect b="b" l="l" r="r" t="t"/>
                <a:pathLst>
                  <a:path extrusionOk="0" h="130" w="203">
                    <a:moveTo>
                      <a:pt x="202" y="129"/>
                    </a:moveTo>
                    <a:cubicBezTo>
                      <a:pt x="129" y="92"/>
                      <a:pt x="74" y="37"/>
                      <a:pt x="0" y="1"/>
                    </a:cubicBezTo>
                    <a:cubicBezTo>
                      <a:pt x="74" y="37"/>
                      <a:pt x="129" y="92"/>
                      <a:pt x="202" y="129"/>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33"/>
              <p:cNvSpPr/>
              <p:nvPr/>
            </p:nvSpPr>
            <p:spPr>
              <a:xfrm>
                <a:off x="-2831046" y="1503980"/>
                <a:ext cx="33481" cy="20646"/>
              </a:xfrm>
              <a:custGeom>
                <a:rect b="b" l="l" r="r" t="t"/>
                <a:pathLst>
                  <a:path extrusionOk="0" h="148" w="240">
                    <a:moveTo>
                      <a:pt x="239" y="148"/>
                    </a:moveTo>
                    <a:cubicBezTo>
                      <a:pt x="166" y="111"/>
                      <a:pt x="74" y="56"/>
                      <a:pt x="0" y="1"/>
                    </a:cubicBezTo>
                    <a:cubicBezTo>
                      <a:pt x="74" y="56"/>
                      <a:pt x="166" y="111"/>
                      <a:pt x="239"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33"/>
              <p:cNvSpPr/>
              <p:nvPr/>
            </p:nvSpPr>
            <p:spPr>
              <a:xfrm>
                <a:off x="-2954227" y="1424463"/>
                <a:ext cx="53987" cy="36131"/>
              </a:xfrm>
              <a:custGeom>
                <a:rect b="b" l="l" r="r" t="t"/>
                <a:pathLst>
                  <a:path extrusionOk="0" h="259" w="387">
                    <a:moveTo>
                      <a:pt x="387" y="258"/>
                    </a:moveTo>
                    <a:cubicBezTo>
                      <a:pt x="240" y="166"/>
                      <a:pt x="111" y="74"/>
                      <a:pt x="1" y="1"/>
                    </a:cubicBezTo>
                    <a:cubicBezTo>
                      <a:pt x="111" y="74"/>
                      <a:pt x="240" y="166"/>
                      <a:pt x="387" y="25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33"/>
              <p:cNvSpPr/>
              <p:nvPr/>
            </p:nvSpPr>
            <p:spPr>
              <a:xfrm>
                <a:off x="-2154035" y="1804052"/>
                <a:ext cx="51476" cy="15485"/>
              </a:xfrm>
              <a:custGeom>
                <a:rect b="b" l="l" r="r" t="t"/>
                <a:pathLst>
                  <a:path extrusionOk="0" h="111" w="369">
                    <a:moveTo>
                      <a:pt x="368" y="111"/>
                    </a:moveTo>
                    <a:cubicBezTo>
                      <a:pt x="240" y="74"/>
                      <a:pt x="129" y="37"/>
                      <a:pt x="1" y="1"/>
                    </a:cubicBezTo>
                    <a:cubicBezTo>
                      <a:pt x="129" y="37"/>
                      <a:pt x="240" y="74"/>
                      <a:pt x="368" y="11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33"/>
              <p:cNvSpPr/>
              <p:nvPr/>
            </p:nvSpPr>
            <p:spPr>
              <a:xfrm>
                <a:off x="-2864387" y="1483473"/>
                <a:ext cx="30830" cy="20646"/>
              </a:xfrm>
              <a:custGeom>
                <a:rect b="b" l="l" r="r" t="t"/>
                <a:pathLst>
                  <a:path extrusionOk="0" h="148" w="221">
                    <a:moveTo>
                      <a:pt x="221" y="148"/>
                    </a:moveTo>
                    <a:cubicBezTo>
                      <a:pt x="147" y="93"/>
                      <a:pt x="74" y="56"/>
                      <a:pt x="0" y="1"/>
                    </a:cubicBezTo>
                    <a:cubicBezTo>
                      <a:pt x="74" y="56"/>
                      <a:pt x="147" y="93"/>
                      <a:pt x="221"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33"/>
              <p:cNvSpPr/>
              <p:nvPr/>
            </p:nvSpPr>
            <p:spPr>
              <a:xfrm>
                <a:off x="-2282239" y="1765549"/>
                <a:ext cx="51476" cy="18135"/>
              </a:xfrm>
              <a:custGeom>
                <a:rect b="b" l="l" r="r" t="t"/>
                <a:pathLst>
                  <a:path extrusionOk="0" h="130" w="369">
                    <a:moveTo>
                      <a:pt x="368" y="130"/>
                    </a:moveTo>
                    <a:cubicBezTo>
                      <a:pt x="239" y="74"/>
                      <a:pt x="111" y="38"/>
                      <a:pt x="0" y="1"/>
                    </a:cubicBezTo>
                    <a:cubicBezTo>
                      <a:pt x="111" y="38"/>
                      <a:pt x="239" y="74"/>
                      <a:pt x="368" y="13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33"/>
              <p:cNvSpPr/>
              <p:nvPr/>
            </p:nvSpPr>
            <p:spPr>
              <a:xfrm>
                <a:off x="-2338738" y="1745042"/>
                <a:ext cx="51476" cy="18135"/>
              </a:xfrm>
              <a:custGeom>
                <a:rect b="b" l="l" r="r" t="t"/>
                <a:pathLst>
                  <a:path extrusionOk="0" h="130" w="369">
                    <a:moveTo>
                      <a:pt x="369" y="130"/>
                    </a:moveTo>
                    <a:cubicBezTo>
                      <a:pt x="240" y="93"/>
                      <a:pt x="130" y="56"/>
                      <a:pt x="1" y="1"/>
                    </a:cubicBezTo>
                    <a:cubicBezTo>
                      <a:pt x="130" y="56"/>
                      <a:pt x="240" y="93"/>
                      <a:pt x="369" y="13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33"/>
              <p:cNvSpPr/>
              <p:nvPr/>
            </p:nvSpPr>
            <p:spPr>
              <a:xfrm>
                <a:off x="-2397608" y="1722024"/>
                <a:ext cx="48826" cy="20646"/>
              </a:xfrm>
              <a:custGeom>
                <a:rect b="b" l="l" r="r" t="t"/>
                <a:pathLst>
                  <a:path extrusionOk="0" h="148" w="350">
                    <a:moveTo>
                      <a:pt x="349" y="147"/>
                    </a:moveTo>
                    <a:cubicBezTo>
                      <a:pt x="221" y="92"/>
                      <a:pt x="110" y="56"/>
                      <a:pt x="0" y="0"/>
                    </a:cubicBezTo>
                    <a:cubicBezTo>
                      <a:pt x="110" y="56"/>
                      <a:pt x="221" y="92"/>
                      <a:pt x="349" y="14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33"/>
              <p:cNvSpPr/>
              <p:nvPr/>
            </p:nvSpPr>
            <p:spPr>
              <a:xfrm>
                <a:off x="-2218067" y="1786056"/>
                <a:ext cx="51337" cy="15624"/>
              </a:xfrm>
              <a:custGeom>
                <a:rect b="b" l="l" r="r" t="t"/>
                <a:pathLst>
                  <a:path extrusionOk="0" h="112" w="368">
                    <a:moveTo>
                      <a:pt x="368" y="111"/>
                    </a:moveTo>
                    <a:cubicBezTo>
                      <a:pt x="239" y="75"/>
                      <a:pt x="129" y="38"/>
                      <a:pt x="0" y="1"/>
                    </a:cubicBezTo>
                    <a:cubicBezTo>
                      <a:pt x="129" y="38"/>
                      <a:pt x="239" y="75"/>
                      <a:pt x="368" y="11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33"/>
              <p:cNvSpPr/>
              <p:nvPr/>
            </p:nvSpPr>
            <p:spPr>
              <a:xfrm>
                <a:off x="-2507956" y="1675849"/>
                <a:ext cx="48826" cy="23157"/>
              </a:xfrm>
              <a:custGeom>
                <a:rect b="b" l="l" r="r" t="t"/>
                <a:pathLst>
                  <a:path extrusionOk="0" h="166" w="350">
                    <a:moveTo>
                      <a:pt x="350" y="166"/>
                    </a:moveTo>
                    <a:cubicBezTo>
                      <a:pt x="221" y="111"/>
                      <a:pt x="111" y="56"/>
                      <a:pt x="1" y="0"/>
                    </a:cubicBezTo>
                    <a:cubicBezTo>
                      <a:pt x="111" y="56"/>
                      <a:pt x="221" y="111"/>
                      <a:pt x="350"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33"/>
              <p:cNvSpPr/>
              <p:nvPr/>
            </p:nvSpPr>
            <p:spPr>
              <a:xfrm>
                <a:off x="-2454107" y="1698867"/>
                <a:ext cx="43804" cy="20646"/>
              </a:xfrm>
              <a:custGeom>
                <a:rect b="b" l="l" r="r" t="t"/>
                <a:pathLst>
                  <a:path extrusionOk="0" h="148" w="314">
                    <a:moveTo>
                      <a:pt x="313" y="148"/>
                    </a:moveTo>
                    <a:cubicBezTo>
                      <a:pt x="203" y="93"/>
                      <a:pt x="93" y="56"/>
                      <a:pt x="1" y="1"/>
                    </a:cubicBezTo>
                    <a:cubicBezTo>
                      <a:pt x="93" y="56"/>
                      <a:pt x="203" y="93"/>
                      <a:pt x="313"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33"/>
              <p:cNvSpPr/>
              <p:nvPr/>
            </p:nvSpPr>
            <p:spPr>
              <a:xfrm>
                <a:off x="-2561804" y="1650180"/>
                <a:ext cx="43804" cy="23297"/>
              </a:xfrm>
              <a:custGeom>
                <a:rect b="b" l="l" r="r" t="t"/>
                <a:pathLst>
                  <a:path extrusionOk="0" h="167" w="314">
                    <a:moveTo>
                      <a:pt x="313" y="166"/>
                    </a:moveTo>
                    <a:cubicBezTo>
                      <a:pt x="203" y="111"/>
                      <a:pt x="92" y="56"/>
                      <a:pt x="1" y="1"/>
                    </a:cubicBezTo>
                    <a:cubicBezTo>
                      <a:pt x="92" y="56"/>
                      <a:pt x="203" y="111"/>
                      <a:pt x="313"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33"/>
              <p:cNvSpPr/>
              <p:nvPr/>
            </p:nvSpPr>
            <p:spPr>
              <a:xfrm>
                <a:off x="-3064435" y="1136947"/>
                <a:ext cx="320716" cy="232551"/>
              </a:xfrm>
              <a:custGeom>
                <a:rect b="b" l="l" r="r" t="t"/>
                <a:pathLst>
                  <a:path extrusionOk="0" h="1667" w="2299">
                    <a:moveTo>
                      <a:pt x="1745" y="260"/>
                    </a:moveTo>
                    <a:cubicBezTo>
                      <a:pt x="1790" y="260"/>
                      <a:pt x="1822" y="272"/>
                      <a:pt x="1839" y="297"/>
                    </a:cubicBezTo>
                    <a:cubicBezTo>
                      <a:pt x="1931" y="426"/>
                      <a:pt x="1692" y="738"/>
                      <a:pt x="1305" y="1032"/>
                    </a:cubicBezTo>
                    <a:cubicBezTo>
                      <a:pt x="1029" y="1254"/>
                      <a:pt x="742" y="1392"/>
                      <a:pt x="577" y="1392"/>
                    </a:cubicBezTo>
                    <a:cubicBezTo>
                      <a:pt x="523" y="1392"/>
                      <a:pt x="483" y="1377"/>
                      <a:pt x="460" y="1345"/>
                    </a:cubicBezTo>
                    <a:cubicBezTo>
                      <a:pt x="368" y="1234"/>
                      <a:pt x="607" y="904"/>
                      <a:pt x="993" y="628"/>
                    </a:cubicBezTo>
                    <a:cubicBezTo>
                      <a:pt x="1292" y="400"/>
                      <a:pt x="1591" y="260"/>
                      <a:pt x="1745" y="260"/>
                    </a:cubicBezTo>
                    <a:close/>
                    <a:moveTo>
                      <a:pt x="2013" y="0"/>
                    </a:moveTo>
                    <a:cubicBezTo>
                      <a:pt x="1779" y="0"/>
                      <a:pt x="1355" y="195"/>
                      <a:pt x="919" y="517"/>
                    </a:cubicBezTo>
                    <a:cubicBezTo>
                      <a:pt x="349" y="940"/>
                      <a:pt x="0" y="1437"/>
                      <a:pt x="129" y="1602"/>
                    </a:cubicBezTo>
                    <a:cubicBezTo>
                      <a:pt x="147" y="1621"/>
                      <a:pt x="184" y="1639"/>
                      <a:pt x="221" y="1657"/>
                    </a:cubicBezTo>
                    <a:cubicBezTo>
                      <a:pt x="243" y="1663"/>
                      <a:pt x="268" y="1666"/>
                      <a:pt x="297" y="1666"/>
                    </a:cubicBezTo>
                    <a:cubicBezTo>
                      <a:pt x="527" y="1666"/>
                      <a:pt x="953" y="1470"/>
                      <a:pt x="1379" y="1143"/>
                    </a:cubicBezTo>
                    <a:cubicBezTo>
                      <a:pt x="1949" y="720"/>
                      <a:pt x="2298" y="242"/>
                      <a:pt x="2170" y="58"/>
                    </a:cubicBezTo>
                    <a:cubicBezTo>
                      <a:pt x="2139" y="19"/>
                      <a:pt x="2085" y="0"/>
                      <a:pt x="2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33"/>
              <p:cNvSpPr/>
              <p:nvPr/>
            </p:nvSpPr>
            <p:spPr>
              <a:xfrm>
                <a:off x="-3013237" y="1173218"/>
                <a:ext cx="218182" cy="157917"/>
              </a:xfrm>
              <a:custGeom>
                <a:rect b="b" l="l" r="r" t="t"/>
                <a:pathLst>
                  <a:path extrusionOk="0" h="1132" w="1564">
                    <a:moveTo>
                      <a:pt x="1378" y="0"/>
                    </a:moveTo>
                    <a:cubicBezTo>
                      <a:pt x="1224" y="0"/>
                      <a:pt x="925" y="140"/>
                      <a:pt x="626" y="368"/>
                    </a:cubicBezTo>
                    <a:cubicBezTo>
                      <a:pt x="240" y="644"/>
                      <a:pt x="1" y="974"/>
                      <a:pt x="93" y="1085"/>
                    </a:cubicBezTo>
                    <a:cubicBezTo>
                      <a:pt x="116" y="1117"/>
                      <a:pt x="156" y="1132"/>
                      <a:pt x="210" y="1132"/>
                    </a:cubicBezTo>
                    <a:cubicBezTo>
                      <a:pt x="375" y="1132"/>
                      <a:pt x="662" y="994"/>
                      <a:pt x="938" y="772"/>
                    </a:cubicBezTo>
                    <a:cubicBezTo>
                      <a:pt x="1325" y="478"/>
                      <a:pt x="1564" y="166"/>
                      <a:pt x="1472" y="37"/>
                    </a:cubicBezTo>
                    <a:cubicBezTo>
                      <a:pt x="1455" y="12"/>
                      <a:pt x="1423" y="0"/>
                      <a:pt x="1378" y="0"/>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33"/>
              <p:cNvSpPr/>
              <p:nvPr/>
            </p:nvSpPr>
            <p:spPr>
              <a:xfrm>
                <a:off x="-1764123" y="1604004"/>
                <a:ext cx="154011" cy="131132"/>
              </a:xfrm>
              <a:custGeom>
                <a:rect b="b" l="l" r="r" t="t"/>
                <a:pathLst>
                  <a:path extrusionOk="0" h="940" w="1104">
                    <a:moveTo>
                      <a:pt x="18" y="1"/>
                    </a:moveTo>
                    <a:cubicBezTo>
                      <a:pt x="74" y="148"/>
                      <a:pt x="92" y="313"/>
                      <a:pt x="55" y="497"/>
                    </a:cubicBezTo>
                    <a:cubicBezTo>
                      <a:pt x="55" y="497"/>
                      <a:pt x="55" y="515"/>
                      <a:pt x="55" y="515"/>
                    </a:cubicBezTo>
                    <a:cubicBezTo>
                      <a:pt x="0" y="736"/>
                      <a:pt x="129" y="920"/>
                      <a:pt x="349" y="938"/>
                    </a:cubicBezTo>
                    <a:lnTo>
                      <a:pt x="441" y="938"/>
                    </a:lnTo>
                    <a:cubicBezTo>
                      <a:pt x="452" y="939"/>
                      <a:pt x="463" y="939"/>
                      <a:pt x="474" y="939"/>
                    </a:cubicBezTo>
                    <a:cubicBezTo>
                      <a:pt x="738" y="939"/>
                      <a:pt x="996" y="726"/>
                      <a:pt x="1066" y="479"/>
                    </a:cubicBezTo>
                    <a:cubicBezTo>
                      <a:pt x="1066" y="460"/>
                      <a:pt x="1066" y="460"/>
                      <a:pt x="1066" y="460"/>
                    </a:cubicBezTo>
                    <a:cubicBezTo>
                      <a:pt x="1066" y="405"/>
                      <a:pt x="1085" y="368"/>
                      <a:pt x="1103" y="313"/>
                    </a:cubicBezTo>
                    <a:cubicBezTo>
                      <a:pt x="1048" y="295"/>
                      <a:pt x="974" y="295"/>
                      <a:pt x="919" y="276"/>
                    </a:cubicBezTo>
                    <a:cubicBezTo>
                      <a:pt x="883" y="258"/>
                      <a:pt x="846" y="240"/>
                      <a:pt x="809" y="240"/>
                    </a:cubicBezTo>
                    <a:cubicBezTo>
                      <a:pt x="717" y="221"/>
                      <a:pt x="644" y="203"/>
                      <a:pt x="570" y="166"/>
                    </a:cubicBezTo>
                    <a:cubicBezTo>
                      <a:pt x="533" y="166"/>
                      <a:pt x="496" y="148"/>
                      <a:pt x="460" y="129"/>
                    </a:cubicBezTo>
                    <a:cubicBezTo>
                      <a:pt x="368" y="111"/>
                      <a:pt x="294" y="93"/>
                      <a:pt x="202" y="56"/>
                    </a:cubicBezTo>
                    <a:cubicBezTo>
                      <a:pt x="184" y="56"/>
                      <a:pt x="147" y="37"/>
                      <a:pt x="110" y="37"/>
                    </a:cubicBezTo>
                    <a:cubicBezTo>
                      <a:pt x="74" y="19"/>
                      <a:pt x="55" y="1"/>
                      <a:pt x="18" y="1"/>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33"/>
              <p:cNvSpPr/>
              <p:nvPr/>
            </p:nvSpPr>
            <p:spPr>
              <a:xfrm>
                <a:off x="-2648994" y="1268080"/>
                <a:ext cx="720809" cy="372053"/>
              </a:xfrm>
              <a:custGeom>
                <a:rect b="b" l="l" r="r" t="t"/>
                <a:pathLst>
                  <a:path extrusionOk="0" h="2667" w="5167">
                    <a:moveTo>
                      <a:pt x="460" y="0"/>
                    </a:moveTo>
                    <a:cubicBezTo>
                      <a:pt x="423" y="166"/>
                      <a:pt x="331" y="497"/>
                      <a:pt x="129" y="772"/>
                    </a:cubicBezTo>
                    <a:cubicBezTo>
                      <a:pt x="0" y="956"/>
                      <a:pt x="56" y="1177"/>
                      <a:pt x="239" y="1250"/>
                    </a:cubicBezTo>
                    <a:cubicBezTo>
                      <a:pt x="277" y="1265"/>
                      <a:pt x="318" y="1271"/>
                      <a:pt x="360" y="1271"/>
                    </a:cubicBezTo>
                    <a:cubicBezTo>
                      <a:pt x="484" y="1271"/>
                      <a:pt x="617" y="1213"/>
                      <a:pt x="699" y="1103"/>
                    </a:cubicBezTo>
                    <a:cubicBezTo>
                      <a:pt x="918" y="858"/>
                      <a:pt x="1238" y="723"/>
                      <a:pt x="1531" y="723"/>
                    </a:cubicBezTo>
                    <a:cubicBezTo>
                      <a:pt x="1632" y="723"/>
                      <a:pt x="1731" y="739"/>
                      <a:pt x="1820" y="772"/>
                    </a:cubicBezTo>
                    <a:lnTo>
                      <a:pt x="1968" y="846"/>
                    </a:lnTo>
                    <a:cubicBezTo>
                      <a:pt x="2335" y="993"/>
                      <a:pt x="2243" y="1600"/>
                      <a:pt x="2170" y="1967"/>
                    </a:cubicBezTo>
                    <a:cubicBezTo>
                      <a:pt x="2133" y="2115"/>
                      <a:pt x="2207" y="2243"/>
                      <a:pt x="2354" y="2262"/>
                    </a:cubicBezTo>
                    <a:cubicBezTo>
                      <a:pt x="2378" y="2267"/>
                      <a:pt x="2403" y="2270"/>
                      <a:pt x="2427" y="2270"/>
                    </a:cubicBezTo>
                    <a:cubicBezTo>
                      <a:pt x="2566" y="2270"/>
                      <a:pt x="2696" y="2185"/>
                      <a:pt x="2758" y="2059"/>
                    </a:cubicBezTo>
                    <a:cubicBezTo>
                      <a:pt x="2912" y="1767"/>
                      <a:pt x="3220" y="1578"/>
                      <a:pt x="3511" y="1578"/>
                    </a:cubicBezTo>
                    <a:cubicBezTo>
                      <a:pt x="3568" y="1578"/>
                      <a:pt x="3623" y="1585"/>
                      <a:pt x="3677" y="1600"/>
                    </a:cubicBezTo>
                    <a:lnTo>
                      <a:pt x="3714" y="1600"/>
                    </a:lnTo>
                    <a:cubicBezTo>
                      <a:pt x="4027" y="1692"/>
                      <a:pt x="4174" y="1986"/>
                      <a:pt x="4063" y="2317"/>
                    </a:cubicBezTo>
                    <a:cubicBezTo>
                      <a:pt x="4063" y="2335"/>
                      <a:pt x="4045" y="2372"/>
                      <a:pt x="4045" y="2390"/>
                    </a:cubicBezTo>
                    <a:cubicBezTo>
                      <a:pt x="3990" y="2519"/>
                      <a:pt x="4063" y="2648"/>
                      <a:pt x="4210" y="2666"/>
                    </a:cubicBezTo>
                    <a:cubicBezTo>
                      <a:pt x="4321" y="2666"/>
                      <a:pt x="4449" y="2593"/>
                      <a:pt x="4486" y="2482"/>
                    </a:cubicBezTo>
                    <a:cubicBezTo>
                      <a:pt x="4615" y="2206"/>
                      <a:pt x="4891" y="2004"/>
                      <a:pt x="5166" y="1931"/>
                    </a:cubicBezTo>
                    <a:lnTo>
                      <a:pt x="5130" y="1931"/>
                    </a:lnTo>
                    <a:cubicBezTo>
                      <a:pt x="5111" y="1912"/>
                      <a:pt x="5075" y="1894"/>
                      <a:pt x="5038" y="1876"/>
                    </a:cubicBezTo>
                    <a:cubicBezTo>
                      <a:pt x="4946" y="1839"/>
                      <a:pt x="4872" y="1802"/>
                      <a:pt x="4780" y="1765"/>
                    </a:cubicBezTo>
                    <a:cubicBezTo>
                      <a:pt x="4762" y="1747"/>
                      <a:pt x="4744" y="1747"/>
                      <a:pt x="4725" y="1728"/>
                    </a:cubicBezTo>
                    <a:cubicBezTo>
                      <a:pt x="4615" y="1673"/>
                      <a:pt x="4505" y="1637"/>
                      <a:pt x="4413" y="1581"/>
                    </a:cubicBezTo>
                    <a:lnTo>
                      <a:pt x="4376" y="1563"/>
                    </a:lnTo>
                    <a:cubicBezTo>
                      <a:pt x="3052" y="1250"/>
                      <a:pt x="1710" y="754"/>
                      <a:pt x="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33"/>
              <p:cNvSpPr/>
              <p:nvPr/>
            </p:nvSpPr>
            <p:spPr>
              <a:xfrm>
                <a:off x="-3159437" y="316527"/>
                <a:ext cx="2310998" cy="1327366"/>
              </a:xfrm>
              <a:custGeom>
                <a:rect b="b" l="l" r="r" t="t"/>
                <a:pathLst>
                  <a:path extrusionOk="0" h="9515" w="16566">
                    <a:moveTo>
                      <a:pt x="517" y="1839"/>
                    </a:moveTo>
                    <a:cubicBezTo>
                      <a:pt x="517" y="1839"/>
                      <a:pt x="516" y="1839"/>
                      <a:pt x="516" y="1839"/>
                    </a:cubicBezTo>
                    <a:cubicBezTo>
                      <a:pt x="589" y="1949"/>
                      <a:pt x="681" y="2060"/>
                      <a:pt x="773" y="2170"/>
                    </a:cubicBezTo>
                    <a:cubicBezTo>
                      <a:pt x="680" y="2052"/>
                      <a:pt x="595" y="1941"/>
                      <a:pt x="517" y="1839"/>
                    </a:cubicBezTo>
                    <a:close/>
                    <a:moveTo>
                      <a:pt x="2979" y="1"/>
                    </a:moveTo>
                    <a:lnTo>
                      <a:pt x="2979" y="1"/>
                    </a:lnTo>
                    <a:cubicBezTo>
                      <a:pt x="3053" y="258"/>
                      <a:pt x="2446" y="681"/>
                      <a:pt x="1600" y="975"/>
                    </a:cubicBezTo>
                    <a:cubicBezTo>
                      <a:pt x="1149" y="1126"/>
                      <a:pt x="726" y="1203"/>
                      <a:pt x="415" y="1203"/>
                    </a:cubicBezTo>
                    <a:cubicBezTo>
                      <a:pt x="233" y="1203"/>
                      <a:pt x="89" y="1177"/>
                      <a:pt x="1" y="1122"/>
                    </a:cubicBezTo>
                    <a:lnTo>
                      <a:pt x="1" y="1122"/>
                    </a:lnTo>
                    <a:cubicBezTo>
                      <a:pt x="86" y="1250"/>
                      <a:pt x="258" y="1497"/>
                      <a:pt x="517" y="1839"/>
                    </a:cubicBezTo>
                    <a:lnTo>
                      <a:pt x="517" y="1839"/>
                    </a:lnTo>
                    <a:cubicBezTo>
                      <a:pt x="885" y="1820"/>
                      <a:pt x="1381" y="1728"/>
                      <a:pt x="2005" y="1416"/>
                    </a:cubicBezTo>
                    <a:cubicBezTo>
                      <a:pt x="2109" y="1364"/>
                      <a:pt x="2222" y="1340"/>
                      <a:pt x="2333" y="1340"/>
                    </a:cubicBezTo>
                    <a:cubicBezTo>
                      <a:pt x="2534" y="1340"/>
                      <a:pt x="2725" y="1421"/>
                      <a:pt x="2832" y="1563"/>
                    </a:cubicBezTo>
                    <a:cubicBezTo>
                      <a:pt x="2979" y="1784"/>
                      <a:pt x="2887" y="2097"/>
                      <a:pt x="2630" y="2280"/>
                    </a:cubicBezTo>
                    <a:cubicBezTo>
                      <a:pt x="2281" y="2519"/>
                      <a:pt x="2189" y="2942"/>
                      <a:pt x="2446" y="3218"/>
                    </a:cubicBezTo>
                    <a:lnTo>
                      <a:pt x="2722" y="3512"/>
                    </a:lnTo>
                    <a:cubicBezTo>
                      <a:pt x="2933" y="3733"/>
                      <a:pt x="3250" y="3843"/>
                      <a:pt x="3584" y="3843"/>
                    </a:cubicBezTo>
                    <a:cubicBezTo>
                      <a:pt x="3917" y="3843"/>
                      <a:pt x="4266" y="3733"/>
                      <a:pt x="4542" y="3512"/>
                    </a:cubicBezTo>
                    <a:cubicBezTo>
                      <a:pt x="4560" y="3494"/>
                      <a:pt x="4579" y="3475"/>
                      <a:pt x="4597" y="3457"/>
                    </a:cubicBezTo>
                    <a:cubicBezTo>
                      <a:pt x="4720" y="3355"/>
                      <a:pt x="4876" y="3304"/>
                      <a:pt x="5023" y="3304"/>
                    </a:cubicBezTo>
                    <a:cubicBezTo>
                      <a:pt x="5140" y="3304"/>
                      <a:pt x="5251" y="3336"/>
                      <a:pt x="5332" y="3402"/>
                    </a:cubicBezTo>
                    <a:cubicBezTo>
                      <a:pt x="5498" y="3567"/>
                      <a:pt x="5498" y="3825"/>
                      <a:pt x="5296" y="4009"/>
                    </a:cubicBezTo>
                    <a:lnTo>
                      <a:pt x="4744" y="4523"/>
                    </a:lnTo>
                    <a:cubicBezTo>
                      <a:pt x="4376" y="4873"/>
                      <a:pt x="4395" y="5369"/>
                      <a:pt x="4762" y="5626"/>
                    </a:cubicBezTo>
                    <a:cubicBezTo>
                      <a:pt x="4910" y="5727"/>
                      <a:pt x="5088" y="5776"/>
                      <a:pt x="5271" y="5776"/>
                    </a:cubicBezTo>
                    <a:cubicBezTo>
                      <a:pt x="5521" y="5776"/>
                      <a:pt x="5782" y="5686"/>
                      <a:pt x="5994" y="5516"/>
                    </a:cubicBezTo>
                    <a:cubicBezTo>
                      <a:pt x="6100" y="5411"/>
                      <a:pt x="6248" y="5360"/>
                      <a:pt x="6389" y="5360"/>
                    </a:cubicBezTo>
                    <a:cubicBezTo>
                      <a:pt x="6494" y="5360"/>
                      <a:pt x="6596" y="5388"/>
                      <a:pt x="6674" y="5443"/>
                    </a:cubicBezTo>
                    <a:lnTo>
                      <a:pt x="6785" y="5498"/>
                    </a:lnTo>
                    <a:cubicBezTo>
                      <a:pt x="7079" y="5682"/>
                      <a:pt x="7079" y="6068"/>
                      <a:pt x="6803" y="6325"/>
                    </a:cubicBezTo>
                    <a:cubicBezTo>
                      <a:pt x="6546" y="6564"/>
                      <a:pt x="6564" y="6895"/>
                      <a:pt x="6840" y="7060"/>
                    </a:cubicBezTo>
                    <a:lnTo>
                      <a:pt x="6913" y="7097"/>
                    </a:lnTo>
                    <a:cubicBezTo>
                      <a:pt x="7010" y="7148"/>
                      <a:pt x="7121" y="7173"/>
                      <a:pt x="7235" y="7173"/>
                    </a:cubicBezTo>
                    <a:cubicBezTo>
                      <a:pt x="7449" y="7173"/>
                      <a:pt x="7671" y="7087"/>
                      <a:pt x="7814" y="6932"/>
                    </a:cubicBezTo>
                    <a:lnTo>
                      <a:pt x="8458" y="6233"/>
                    </a:lnTo>
                    <a:cubicBezTo>
                      <a:pt x="8628" y="6050"/>
                      <a:pt x="8879" y="5948"/>
                      <a:pt x="9126" y="5948"/>
                    </a:cubicBezTo>
                    <a:cubicBezTo>
                      <a:pt x="9251" y="5948"/>
                      <a:pt x="9376" y="5975"/>
                      <a:pt x="9487" y="6031"/>
                    </a:cubicBezTo>
                    <a:cubicBezTo>
                      <a:pt x="9855" y="6215"/>
                      <a:pt x="9910" y="6656"/>
                      <a:pt x="9598" y="6968"/>
                    </a:cubicBezTo>
                    <a:cubicBezTo>
                      <a:pt x="9083" y="7502"/>
                      <a:pt x="9212" y="8274"/>
                      <a:pt x="9873" y="8531"/>
                    </a:cubicBezTo>
                    <a:cubicBezTo>
                      <a:pt x="10039" y="8586"/>
                      <a:pt x="10186" y="8660"/>
                      <a:pt x="10351" y="8697"/>
                    </a:cubicBezTo>
                    <a:cubicBezTo>
                      <a:pt x="10436" y="8725"/>
                      <a:pt x="10527" y="8738"/>
                      <a:pt x="10621" y="8738"/>
                    </a:cubicBezTo>
                    <a:cubicBezTo>
                      <a:pt x="11075" y="8738"/>
                      <a:pt x="11610" y="8441"/>
                      <a:pt x="12006" y="8182"/>
                    </a:cubicBezTo>
                    <a:cubicBezTo>
                      <a:pt x="12255" y="8008"/>
                      <a:pt x="12563" y="7918"/>
                      <a:pt x="12856" y="7918"/>
                    </a:cubicBezTo>
                    <a:cubicBezTo>
                      <a:pt x="12995" y="7918"/>
                      <a:pt x="13131" y="7938"/>
                      <a:pt x="13256" y="7980"/>
                    </a:cubicBezTo>
                    <a:cubicBezTo>
                      <a:pt x="13661" y="8108"/>
                      <a:pt x="13918" y="8421"/>
                      <a:pt x="13955" y="8788"/>
                    </a:cubicBezTo>
                    <a:cubicBezTo>
                      <a:pt x="13992" y="9119"/>
                      <a:pt x="14083" y="9469"/>
                      <a:pt x="14396" y="9505"/>
                    </a:cubicBezTo>
                    <a:cubicBezTo>
                      <a:pt x="14444" y="9512"/>
                      <a:pt x="14494" y="9515"/>
                      <a:pt x="14543" y="9515"/>
                    </a:cubicBezTo>
                    <a:cubicBezTo>
                      <a:pt x="14796" y="9515"/>
                      <a:pt x="15060" y="9435"/>
                      <a:pt x="15260" y="9266"/>
                    </a:cubicBezTo>
                    <a:lnTo>
                      <a:pt x="16565" y="8237"/>
                    </a:lnTo>
                    <a:cubicBezTo>
                      <a:pt x="16234" y="8237"/>
                      <a:pt x="15922" y="8200"/>
                      <a:pt x="15609" y="8182"/>
                    </a:cubicBezTo>
                    <a:cubicBezTo>
                      <a:pt x="15573" y="8145"/>
                      <a:pt x="15536" y="8127"/>
                      <a:pt x="15499" y="8108"/>
                    </a:cubicBezTo>
                    <a:cubicBezTo>
                      <a:pt x="15425" y="8200"/>
                      <a:pt x="15334" y="8255"/>
                      <a:pt x="15242" y="8310"/>
                    </a:cubicBezTo>
                    <a:cubicBezTo>
                      <a:pt x="14973" y="8490"/>
                      <a:pt x="14751" y="8564"/>
                      <a:pt x="14577" y="8564"/>
                    </a:cubicBezTo>
                    <a:cubicBezTo>
                      <a:pt x="14216" y="8564"/>
                      <a:pt x="14064" y="8242"/>
                      <a:pt x="14139" y="7869"/>
                    </a:cubicBezTo>
                    <a:cubicBezTo>
                      <a:pt x="14194" y="7575"/>
                      <a:pt x="13495" y="7299"/>
                      <a:pt x="12852" y="7134"/>
                    </a:cubicBezTo>
                    <a:cubicBezTo>
                      <a:pt x="12734" y="7100"/>
                      <a:pt x="12613" y="7084"/>
                      <a:pt x="12492" y="7084"/>
                    </a:cubicBezTo>
                    <a:cubicBezTo>
                      <a:pt x="12025" y="7084"/>
                      <a:pt x="11559" y="7324"/>
                      <a:pt x="11326" y="7704"/>
                    </a:cubicBezTo>
                    <a:cubicBezTo>
                      <a:pt x="11326" y="7722"/>
                      <a:pt x="11307" y="7722"/>
                      <a:pt x="11307" y="7722"/>
                    </a:cubicBezTo>
                    <a:cubicBezTo>
                      <a:pt x="11169" y="7943"/>
                      <a:pt x="10895" y="8082"/>
                      <a:pt x="10635" y="8082"/>
                    </a:cubicBezTo>
                    <a:cubicBezTo>
                      <a:pt x="10550" y="8082"/>
                      <a:pt x="10466" y="8067"/>
                      <a:pt x="10388" y="8035"/>
                    </a:cubicBezTo>
                    <a:lnTo>
                      <a:pt x="10278" y="7998"/>
                    </a:lnTo>
                    <a:cubicBezTo>
                      <a:pt x="10020" y="7906"/>
                      <a:pt x="9929" y="7630"/>
                      <a:pt x="10076" y="7391"/>
                    </a:cubicBezTo>
                    <a:cubicBezTo>
                      <a:pt x="10094" y="7373"/>
                      <a:pt x="10094" y="7373"/>
                      <a:pt x="10094" y="7354"/>
                    </a:cubicBezTo>
                    <a:cubicBezTo>
                      <a:pt x="10407" y="6858"/>
                      <a:pt x="10241" y="6288"/>
                      <a:pt x="9726" y="6012"/>
                    </a:cubicBezTo>
                    <a:lnTo>
                      <a:pt x="9359" y="5829"/>
                    </a:lnTo>
                    <a:cubicBezTo>
                      <a:pt x="9214" y="5747"/>
                      <a:pt x="9047" y="5708"/>
                      <a:pt x="8878" y="5708"/>
                    </a:cubicBezTo>
                    <a:cubicBezTo>
                      <a:pt x="8552" y="5708"/>
                      <a:pt x="8216" y="5851"/>
                      <a:pt x="7998" y="6104"/>
                    </a:cubicBezTo>
                    <a:cubicBezTo>
                      <a:pt x="7922" y="6181"/>
                      <a:pt x="7811" y="6222"/>
                      <a:pt x="7707" y="6222"/>
                    </a:cubicBezTo>
                    <a:cubicBezTo>
                      <a:pt x="7660" y="6222"/>
                      <a:pt x="7615" y="6213"/>
                      <a:pt x="7575" y="6196"/>
                    </a:cubicBezTo>
                    <a:cubicBezTo>
                      <a:pt x="7410" y="6141"/>
                      <a:pt x="7355" y="5957"/>
                      <a:pt x="7483" y="5810"/>
                    </a:cubicBezTo>
                    <a:cubicBezTo>
                      <a:pt x="7502" y="5792"/>
                      <a:pt x="7520" y="5773"/>
                      <a:pt x="7539" y="5737"/>
                    </a:cubicBezTo>
                    <a:cubicBezTo>
                      <a:pt x="7796" y="5387"/>
                      <a:pt x="7741" y="4965"/>
                      <a:pt x="7410" y="4744"/>
                    </a:cubicBezTo>
                    <a:lnTo>
                      <a:pt x="7373" y="4726"/>
                    </a:lnTo>
                    <a:cubicBezTo>
                      <a:pt x="7229" y="4632"/>
                      <a:pt x="7054" y="4586"/>
                      <a:pt x="6874" y="4586"/>
                    </a:cubicBezTo>
                    <a:cubicBezTo>
                      <a:pt x="6593" y="4586"/>
                      <a:pt x="6299" y="4697"/>
                      <a:pt x="6086" y="4909"/>
                    </a:cubicBezTo>
                    <a:cubicBezTo>
                      <a:pt x="5992" y="5003"/>
                      <a:pt x="5854" y="5060"/>
                      <a:pt x="5723" y="5060"/>
                    </a:cubicBezTo>
                    <a:cubicBezTo>
                      <a:pt x="5648" y="5060"/>
                      <a:pt x="5576" y="5041"/>
                      <a:pt x="5516" y="5001"/>
                    </a:cubicBezTo>
                    <a:cubicBezTo>
                      <a:pt x="5351" y="4909"/>
                      <a:pt x="5314" y="4726"/>
                      <a:pt x="5406" y="4560"/>
                    </a:cubicBezTo>
                    <a:cubicBezTo>
                      <a:pt x="5645" y="4174"/>
                      <a:pt x="5994" y="3475"/>
                      <a:pt x="5608" y="3144"/>
                    </a:cubicBezTo>
                    <a:lnTo>
                      <a:pt x="5461" y="3016"/>
                    </a:lnTo>
                    <a:cubicBezTo>
                      <a:pt x="5269" y="2852"/>
                      <a:pt x="5011" y="2769"/>
                      <a:pt x="4739" y="2769"/>
                    </a:cubicBezTo>
                    <a:cubicBezTo>
                      <a:pt x="4489" y="2769"/>
                      <a:pt x="4227" y="2839"/>
                      <a:pt x="3990" y="2979"/>
                    </a:cubicBezTo>
                    <a:cubicBezTo>
                      <a:pt x="3893" y="3032"/>
                      <a:pt x="3783" y="3060"/>
                      <a:pt x="3679" y="3060"/>
                    </a:cubicBezTo>
                    <a:cubicBezTo>
                      <a:pt x="3566" y="3060"/>
                      <a:pt x="3460" y="3027"/>
                      <a:pt x="3384" y="2961"/>
                    </a:cubicBezTo>
                    <a:cubicBezTo>
                      <a:pt x="3181" y="2795"/>
                      <a:pt x="3200" y="2519"/>
                      <a:pt x="3439" y="2336"/>
                    </a:cubicBezTo>
                    <a:cubicBezTo>
                      <a:pt x="3788" y="2078"/>
                      <a:pt x="4027" y="1729"/>
                      <a:pt x="4137" y="1545"/>
                    </a:cubicBezTo>
                    <a:cubicBezTo>
                      <a:pt x="3715" y="1067"/>
                      <a:pt x="3329" y="552"/>
                      <a:pt x="29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33"/>
              <p:cNvSpPr/>
              <p:nvPr/>
            </p:nvSpPr>
            <p:spPr>
              <a:xfrm>
                <a:off x="-2877221" y="824320"/>
                <a:ext cx="7812" cy="7812"/>
              </a:xfrm>
              <a:custGeom>
                <a:rect b="b" l="l" r="r" t="t"/>
                <a:pathLst>
                  <a:path extrusionOk="0" h="56" w="56">
                    <a:moveTo>
                      <a:pt x="55" y="56"/>
                    </a:moveTo>
                    <a:cubicBezTo>
                      <a:pt x="37" y="38"/>
                      <a:pt x="19" y="19"/>
                      <a:pt x="0" y="1"/>
                    </a:cubicBezTo>
                    <a:cubicBezTo>
                      <a:pt x="19" y="19"/>
                      <a:pt x="37" y="38"/>
                      <a:pt x="55"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33"/>
              <p:cNvSpPr/>
              <p:nvPr/>
            </p:nvSpPr>
            <p:spPr>
              <a:xfrm>
                <a:off x="-2849042" y="852639"/>
                <a:ext cx="7812" cy="10323"/>
              </a:xfrm>
              <a:custGeom>
                <a:rect b="b" l="l" r="r" t="t"/>
                <a:pathLst>
                  <a:path extrusionOk="0" h="74" w="56">
                    <a:moveTo>
                      <a:pt x="56" y="74"/>
                    </a:moveTo>
                    <a:cubicBezTo>
                      <a:pt x="37" y="55"/>
                      <a:pt x="19" y="37"/>
                      <a:pt x="0" y="0"/>
                    </a:cubicBezTo>
                    <a:cubicBezTo>
                      <a:pt x="19" y="37"/>
                      <a:pt x="37" y="55"/>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33"/>
              <p:cNvSpPr/>
              <p:nvPr/>
            </p:nvSpPr>
            <p:spPr>
              <a:xfrm>
                <a:off x="-2769525" y="939829"/>
                <a:ext cx="7812" cy="5162"/>
              </a:xfrm>
              <a:custGeom>
                <a:rect b="b" l="l" r="r" t="t"/>
                <a:pathLst>
                  <a:path extrusionOk="0" h="37" w="56">
                    <a:moveTo>
                      <a:pt x="56" y="37"/>
                    </a:moveTo>
                    <a:cubicBezTo>
                      <a:pt x="37" y="19"/>
                      <a:pt x="19" y="0"/>
                      <a:pt x="0" y="0"/>
                    </a:cubicBezTo>
                    <a:cubicBezTo>
                      <a:pt x="19" y="0"/>
                      <a:pt x="37" y="19"/>
                      <a:pt x="56"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33"/>
              <p:cNvSpPr/>
              <p:nvPr/>
            </p:nvSpPr>
            <p:spPr>
              <a:xfrm>
                <a:off x="-2174542" y="1411629"/>
                <a:ext cx="12974" cy="5301"/>
              </a:xfrm>
              <a:custGeom>
                <a:rect b="b" l="l" r="r" t="t"/>
                <a:pathLst>
                  <a:path extrusionOk="0" h="38" w="93">
                    <a:moveTo>
                      <a:pt x="92" y="38"/>
                    </a:moveTo>
                    <a:cubicBezTo>
                      <a:pt x="56" y="19"/>
                      <a:pt x="37" y="1"/>
                      <a:pt x="1" y="1"/>
                    </a:cubicBezTo>
                    <a:cubicBezTo>
                      <a:pt x="37" y="1"/>
                      <a:pt x="56" y="19"/>
                      <a:pt x="92"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33"/>
              <p:cNvSpPr/>
              <p:nvPr/>
            </p:nvSpPr>
            <p:spPr>
              <a:xfrm>
                <a:off x="-2797704" y="908998"/>
                <a:ext cx="7812" cy="7812"/>
              </a:xfrm>
              <a:custGeom>
                <a:rect b="b" l="l" r="r" t="t"/>
                <a:pathLst>
                  <a:path extrusionOk="0" h="56" w="56">
                    <a:moveTo>
                      <a:pt x="55" y="56"/>
                    </a:moveTo>
                    <a:cubicBezTo>
                      <a:pt x="37" y="37"/>
                      <a:pt x="19" y="19"/>
                      <a:pt x="0" y="1"/>
                    </a:cubicBezTo>
                    <a:cubicBezTo>
                      <a:pt x="19" y="19"/>
                      <a:pt x="37" y="37"/>
                      <a:pt x="55"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33"/>
              <p:cNvSpPr/>
              <p:nvPr/>
            </p:nvSpPr>
            <p:spPr>
              <a:xfrm>
                <a:off x="-2305396" y="1327090"/>
                <a:ext cx="10463" cy="7812"/>
              </a:xfrm>
              <a:custGeom>
                <a:rect b="b" l="l" r="r" t="t"/>
                <a:pathLst>
                  <a:path extrusionOk="0" h="56" w="75">
                    <a:moveTo>
                      <a:pt x="74" y="55"/>
                    </a:moveTo>
                    <a:cubicBezTo>
                      <a:pt x="56" y="37"/>
                      <a:pt x="19" y="19"/>
                      <a:pt x="1" y="0"/>
                    </a:cubicBezTo>
                    <a:cubicBezTo>
                      <a:pt x="19" y="19"/>
                      <a:pt x="56" y="37"/>
                      <a:pt x="74"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33"/>
              <p:cNvSpPr/>
              <p:nvPr/>
            </p:nvSpPr>
            <p:spPr>
              <a:xfrm>
                <a:off x="-2826024" y="880819"/>
                <a:ext cx="10463" cy="10323"/>
              </a:xfrm>
              <a:custGeom>
                <a:rect b="b" l="l" r="r" t="t"/>
                <a:pathLst>
                  <a:path extrusionOk="0" h="74" w="75">
                    <a:moveTo>
                      <a:pt x="74" y="74"/>
                    </a:moveTo>
                    <a:cubicBezTo>
                      <a:pt x="56" y="37"/>
                      <a:pt x="38" y="19"/>
                      <a:pt x="1" y="0"/>
                    </a:cubicBezTo>
                    <a:cubicBezTo>
                      <a:pt x="38" y="19"/>
                      <a:pt x="56" y="37"/>
                      <a:pt x="74"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33"/>
              <p:cNvSpPr/>
              <p:nvPr/>
            </p:nvSpPr>
            <p:spPr>
              <a:xfrm>
                <a:off x="-2261732" y="1355270"/>
                <a:ext cx="7812" cy="5301"/>
              </a:xfrm>
              <a:custGeom>
                <a:rect b="b" l="l" r="r" t="t"/>
                <a:pathLst>
                  <a:path extrusionOk="0" h="38" w="56">
                    <a:moveTo>
                      <a:pt x="56" y="37"/>
                    </a:moveTo>
                    <a:cubicBezTo>
                      <a:pt x="37" y="19"/>
                      <a:pt x="19" y="19"/>
                      <a:pt x="0" y="0"/>
                    </a:cubicBezTo>
                    <a:cubicBezTo>
                      <a:pt x="19" y="19"/>
                      <a:pt x="37" y="19"/>
                      <a:pt x="56"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33"/>
              <p:cNvSpPr/>
              <p:nvPr/>
            </p:nvSpPr>
            <p:spPr>
              <a:xfrm>
                <a:off x="-2215556" y="1386100"/>
                <a:ext cx="5301" cy="2651"/>
              </a:xfrm>
              <a:custGeom>
                <a:rect b="b" l="l" r="r" t="t"/>
                <a:pathLst>
                  <a:path extrusionOk="0" h="19" w="38">
                    <a:moveTo>
                      <a:pt x="37" y="18"/>
                    </a:moveTo>
                    <a:lnTo>
                      <a:pt x="0" y="0"/>
                    </a:lnTo>
                    <a:lnTo>
                      <a:pt x="37" y="18"/>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33"/>
              <p:cNvSpPr/>
              <p:nvPr/>
            </p:nvSpPr>
            <p:spPr>
              <a:xfrm>
                <a:off x="-2733672" y="973170"/>
                <a:ext cx="5301" cy="5162"/>
              </a:xfrm>
              <a:custGeom>
                <a:rect b="b" l="l" r="r" t="t"/>
                <a:pathLst>
                  <a:path extrusionOk="0" h="37" w="38">
                    <a:moveTo>
                      <a:pt x="38" y="37"/>
                    </a:moveTo>
                    <a:lnTo>
                      <a:pt x="1" y="0"/>
                    </a:lnTo>
                    <a:lnTo>
                      <a:pt x="38" y="37"/>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33"/>
              <p:cNvSpPr/>
              <p:nvPr/>
            </p:nvSpPr>
            <p:spPr>
              <a:xfrm>
                <a:off x="-2705493" y="1001350"/>
                <a:ext cx="10463" cy="7812"/>
              </a:xfrm>
              <a:custGeom>
                <a:rect b="b" l="l" r="r" t="t"/>
                <a:pathLst>
                  <a:path extrusionOk="0" h="56" w="75">
                    <a:moveTo>
                      <a:pt x="75" y="56"/>
                    </a:moveTo>
                    <a:cubicBezTo>
                      <a:pt x="38" y="37"/>
                      <a:pt x="19" y="19"/>
                      <a:pt x="1" y="0"/>
                    </a:cubicBezTo>
                    <a:cubicBezTo>
                      <a:pt x="19" y="19"/>
                      <a:pt x="38" y="37"/>
                      <a:pt x="75"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33"/>
              <p:cNvSpPr/>
              <p:nvPr/>
            </p:nvSpPr>
            <p:spPr>
              <a:xfrm>
                <a:off x="-2641321" y="1060360"/>
                <a:ext cx="7812" cy="7812"/>
              </a:xfrm>
              <a:custGeom>
                <a:rect b="b" l="l" r="r" t="t"/>
                <a:pathLst>
                  <a:path extrusionOk="0" h="56" w="56">
                    <a:moveTo>
                      <a:pt x="56" y="55"/>
                    </a:moveTo>
                    <a:cubicBezTo>
                      <a:pt x="37" y="37"/>
                      <a:pt x="19" y="19"/>
                      <a:pt x="1" y="0"/>
                    </a:cubicBezTo>
                    <a:cubicBezTo>
                      <a:pt x="19" y="19"/>
                      <a:pt x="37" y="37"/>
                      <a:pt x="56"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33"/>
              <p:cNvSpPr/>
              <p:nvPr/>
            </p:nvSpPr>
            <p:spPr>
              <a:xfrm>
                <a:off x="-2674662" y="1029529"/>
                <a:ext cx="10463" cy="10463"/>
              </a:xfrm>
              <a:custGeom>
                <a:rect b="b" l="l" r="r" t="t"/>
                <a:pathLst>
                  <a:path extrusionOk="0" h="75" w="75">
                    <a:moveTo>
                      <a:pt x="74" y="74"/>
                    </a:moveTo>
                    <a:cubicBezTo>
                      <a:pt x="37" y="37"/>
                      <a:pt x="19" y="19"/>
                      <a:pt x="1" y="1"/>
                    </a:cubicBezTo>
                    <a:cubicBezTo>
                      <a:pt x="19" y="19"/>
                      <a:pt x="37" y="37"/>
                      <a:pt x="74"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33"/>
              <p:cNvSpPr/>
              <p:nvPr/>
            </p:nvSpPr>
            <p:spPr>
              <a:xfrm>
                <a:off x="-2133528" y="1434787"/>
                <a:ext cx="12974" cy="7812"/>
              </a:xfrm>
              <a:custGeom>
                <a:rect b="b" l="l" r="r" t="t"/>
                <a:pathLst>
                  <a:path extrusionOk="0" h="56" w="93">
                    <a:moveTo>
                      <a:pt x="93" y="55"/>
                    </a:moveTo>
                    <a:cubicBezTo>
                      <a:pt x="74" y="37"/>
                      <a:pt x="37" y="19"/>
                      <a:pt x="1" y="0"/>
                    </a:cubicBezTo>
                    <a:cubicBezTo>
                      <a:pt x="37" y="19"/>
                      <a:pt x="74" y="37"/>
                      <a:pt x="93"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33"/>
              <p:cNvSpPr/>
              <p:nvPr/>
            </p:nvSpPr>
            <p:spPr>
              <a:xfrm>
                <a:off x="-2089863" y="1460455"/>
                <a:ext cx="12974" cy="5162"/>
              </a:xfrm>
              <a:custGeom>
                <a:rect b="b" l="l" r="r" t="t"/>
                <a:pathLst>
                  <a:path extrusionOk="0" h="37" w="93">
                    <a:moveTo>
                      <a:pt x="92" y="37"/>
                    </a:moveTo>
                    <a:cubicBezTo>
                      <a:pt x="55" y="19"/>
                      <a:pt x="37" y="0"/>
                      <a:pt x="0" y="0"/>
                    </a:cubicBezTo>
                    <a:cubicBezTo>
                      <a:pt x="37" y="0"/>
                      <a:pt x="55" y="19"/>
                      <a:pt x="92"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33"/>
              <p:cNvSpPr/>
              <p:nvPr/>
            </p:nvSpPr>
            <p:spPr>
              <a:xfrm>
                <a:off x="-2343760" y="1298771"/>
                <a:ext cx="10323" cy="7952"/>
              </a:xfrm>
              <a:custGeom>
                <a:rect b="b" l="l" r="r" t="t"/>
                <a:pathLst>
                  <a:path extrusionOk="0" h="57" w="74">
                    <a:moveTo>
                      <a:pt x="74" y="56"/>
                    </a:moveTo>
                    <a:cubicBezTo>
                      <a:pt x="55" y="38"/>
                      <a:pt x="19" y="19"/>
                      <a:pt x="0" y="1"/>
                    </a:cubicBezTo>
                    <a:cubicBezTo>
                      <a:pt x="19" y="19"/>
                      <a:pt x="55" y="38"/>
                      <a:pt x="74"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33"/>
              <p:cNvSpPr/>
              <p:nvPr/>
            </p:nvSpPr>
            <p:spPr>
              <a:xfrm>
                <a:off x="-3049090" y="621761"/>
                <a:ext cx="10323" cy="12974"/>
              </a:xfrm>
              <a:custGeom>
                <a:rect b="b" l="l" r="r" t="t"/>
                <a:pathLst>
                  <a:path extrusionOk="0" h="93" w="74">
                    <a:moveTo>
                      <a:pt x="74" y="92"/>
                    </a:moveTo>
                    <a:cubicBezTo>
                      <a:pt x="56" y="74"/>
                      <a:pt x="19" y="37"/>
                      <a:pt x="0" y="0"/>
                    </a:cubicBezTo>
                    <a:cubicBezTo>
                      <a:pt x="19" y="37"/>
                      <a:pt x="56" y="74"/>
                      <a:pt x="74"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33"/>
              <p:cNvSpPr/>
              <p:nvPr/>
            </p:nvSpPr>
            <p:spPr>
              <a:xfrm>
                <a:off x="-3033744" y="642268"/>
                <a:ext cx="10463" cy="12974"/>
              </a:xfrm>
              <a:custGeom>
                <a:rect b="b" l="l" r="r" t="t"/>
                <a:pathLst>
                  <a:path extrusionOk="0" h="93" w="75">
                    <a:moveTo>
                      <a:pt x="74" y="92"/>
                    </a:moveTo>
                    <a:cubicBezTo>
                      <a:pt x="56" y="56"/>
                      <a:pt x="38" y="37"/>
                      <a:pt x="1" y="1"/>
                    </a:cubicBezTo>
                    <a:cubicBezTo>
                      <a:pt x="38" y="37"/>
                      <a:pt x="56" y="56"/>
                      <a:pt x="74"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33"/>
              <p:cNvSpPr/>
              <p:nvPr/>
            </p:nvSpPr>
            <p:spPr>
              <a:xfrm>
                <a:off x="-2500283" y="1180890"/>
                <a:ext cx="10463" cy="7812"/>
              </a:xfrm>
              <a:custGeom>
                <a:rect b="b" l="l" r="r" t="t"/>
                <a:pathLst>
                  <a:path extrusionOk="0" h="56" w="75">
                    <a:moveTo>
                      <a:pt x="74" y="55"/>
                    </a:moveTo>
                    <a:lnTo>
                      <a:pt x="1" y="0"/>
                    </a:lnTo>
                    <a:lnTo>
                      <a:pt x="74" y="55"/>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33"/>
              <p:cNvSpPr/>
              <p:nvPr/>
            </p:nvSpPr>
            <p:spPr>
              <a:xfrm>
                <a:off x="-2382263" y="1273242"/>
                <a:ext cx="7812" cy="5162"/>
              </a:xfrm>
              <a:custGeom>
                <a:rect b="b" l="l" r="r" t="t"/>
                <a:pathLst>
                  <a:path extrusionOk="0" h="37" w="56">
                    <a:moveTo>
                      <a:pt x="56" y="37"/>
                    </a:moveTo>
                    <a:cubicBezTo>
                      <a:pt x="37" y="18"/>
                      <a:pt x="19" y="18"/>
                      <a:pt x="0" y="0"/>
                    </a:cubicBezTo>
                    <a:cubicBezTo>
                      <a:pt x="19" y="18"/>
                      <a:pt x="37" y="18"/>
                      <a:pt x="56"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33"/>
              <p:cNvSpPr/>
              <p:nvPr/>
            </p:nvSpPr>
            <p:spPr>
              <a:xfrm>
                <a:off x="-2536135" y="1152711"/>
                <a:ext cx="10323" cy="7812"/>
              </a:xfrm>
              <a:custGeom>
                <a:rect b="b" l="l" r="r" t="t"/>
                <a:pathLst>
                  <a:path extrusionOk="0" h="56" w="74">
                    <a:moveTo>
                      <a:pt x="74" y="55"/>
                    </a:moveTo>
                    <a:cubicBezTo>
                      <a:pt x="55" y="37"/>
                      <a:pt x="19" y="18"/>
                      <a:pt x="0" y="0"/>
                    </a:cubicBezTo>
                    <a:cubicBezTo>
                      <a:pt x="19" y="18"/>
                      <a:pt x="55" y="37"/>
                      <a:pt x="74"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33"/>
              <p:cNvSpPr/>
              <p:nvPr/>
            </p:nvSpPr>
            <p:spPr>
              <a:xfrm>
                <a:off x="-3000403" y="683282"/>
                <a:ext cx="20646" cy="23297"/>
              </a:xfrm>
              <a:custGeom>
                <a:rect b="b" l="l" r="r" t="t"/>
                <a:pathLst>
                  <a:path extrusionOk="0" h="167" w="148">
                    <a:moveTo>
                      <a:pt x="148" y="166"/>
                    </a:moveTo>
                    <a:cubicBezTo>
                      <a:pt x="93" y="111"/>
                      <a:pt x="56" y="56"/>
                      <a:pt x="1" y="1"/>
                    </a:cubicBezTo>
                    <a:cubicBezTo>
                      <a:pt x="56" y="56"/>
                      <a:pt x="93" y="111"/>
                      <a:pt x="148"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33"/>
              <p:cNvSpPr/>
              <p:nvPr/>
            </p:nvSpPr>
            <p:spPr>
              <a:xfrm>
                <a:off x="-3015748" y="662775"/>
                <a:ext cx="10323" cy="12974"/>
              </a:xfrm>
              <a:custGeom>
                <a:rect b="b" l="l" r="r" t="t"/>
                <a:pathLst>
                  <a:path extrusionOk="0" h="93" w="74">
                    <a:moveTo>
                      <a:pt x="74" y="93"/>
                    </a:moveTo>
                    <a:cubicBezTo>
                      <a:pt x="37" y="56"/>
                      <a:pt x="19" y="37"/>
                      <a:pt x="0" y="1"/>
                    </a:cubicBezTo>
                    <a:cubicBezTo>
                      <a:pt x="19" y="37"/>
                      <a:pt x="37" y="56"/>
                      <a:pt x="74" y="93"/>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33"/>
              <p:cNvSpPr/>
              <p:nvPr/>
            </p:nvSpPr>
            <p:spPr>
              <a:xfrm>
                <a:off x="-2969573" y="719274"/>
                <a:ext cx="7812" cy="10323"/>
              </a:xfrm>
              <a:custGeom>
                <a:rect b="b" l="l" r="r" t="t"/>
                <a:pathLst>
                  <a:path extrusionOk="0" h="74" w="56">
                    <a:moveTo>
                      <a:pt x="56" y="74"/>
                    </a:moveTo>
                    <a:cubicBezTo>
                      <a:pt x="37" y="55"/>
                      <a:pt x="19" y="18"/>
                      <a:pt x="0" y="0"/>
                    </a:cubicBezTo>
                    <a:cubicBezTo>
                      <a:pt x="19" y="18"/>
                      <a:pt x="37" y="55"/>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33"/>
              <p:cNvSpPr/>
              <p:nvPr/>
            </p:nvSpPr>
            <p:spPr>
              <a:xfrm>
                <a:off x="-2602818" y="1093701"/>
                <a:ext cx="140" cy="2651"/>
              </a:xfrm>
              <a:custGeom>
                <a:rect b="b" l="l" r="r" t="t"/>
                <a:pathLst>
                  <a:path extrusionOk="0" h="19" w="1">
                    <a:moveTo>
                      <a:pt x="0" y="19"/>
                    </a:moveTo>
                    <a:cubicBezTo>
                      <a:pt x="0" y="0"/>
                      <a:pt x="0" y="0"/>
                      <a:pt x="0" y="0"/>
                    </a:cubicBezTo>
                    <a:cubicBezTo>
                      <a:pt x="0" y="0"/>
                      <a:pt x="0" y="0"/>
                      <a:pt x="0" y="19"/>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33"/>
              <p:cNvSpPr/>
              <p:nvPr/>
            </p:nvSpPr>
            <p:spPr>
              <a:xfrm>
                <a:off x="-2949066" y="742292"/>
                <a:ext cx="7812" cy="10463"/>
              </a:xfrm>
              <a:custGeom>
                <a:rect b="b" l="l" r="r" t="t"/>
                <a:pathLst>
                  <a:path extrusionOk="0" h="75" w="56">
                    <a:moveTo>
                      <a:pt x="56" y="74"/>
                    </a:moveTo>
                    <a:cubicBezTo>
                      <a:pt x="37" y="56"/>
                      <a:pt x="19" y="19"/>
                      <a:pt x="0" y="1"/>
                    </a:cubicBezTo>
                    <a:cubicBezTo>
                      <a:pt x="19" y="19"/>
                      <a:pt x="37" y="56"/>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33"/>
              <p:cNvSpPr/>
              <p:nvPr/>
            </p:nvSpPr>
            <p:spPr>
              <a:xfrm>
                <a:off x="-2905541" y="793629"/>
                <a:ext cx="7952" cy="10323"/>
              </a:xfrm>
              <a:custGeom>
                <a:rect b="b" l="l" r="r" t="t"/>
                <a:pathLst>
                  <a:path extrusionOk="0" h="74" w="57">
                    <a:moveTo>
                      <a:pt x="56" y="74"/>
                    </a:moveTo>
                    <a:cubicBezTo>
                      <a:pt x="38" y="37"/>
                      <a:pt x="19" y="19"/>
                      <a:pt x="1" y="0"/>
                    </a:cubicBezTo>
                    <a:cubicBezTo>
                      <a:pt x="19" y="19"/>
                      <a:pt x="38" y="37"/>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33"/>
              <p:cNvSpPr/>
              <p:nvPr/>
            </p:nvSpPr>
            <p:spPr>
              <a:xfrm>
                <a:off x="-2928559" y="765310"/>
                <a:ext cx="10463" cy="12974"/>
              </a:xfrm>
              <a:custGeom>
                <a:rect b="b" l="l" r="r" t="t"/>
                <a:pathLst>
                  <a:path extrusionOk="0" h="93" w="75">
                    <a:moveTo>
                      <a:pt x="74" y="93"/>
                    </a:moveTo>
                    <a:cubicBezTo>
                      <a:pt x="37" y="56"/>
                      <a:pt x="19" y="38"/>
                      <a:pt x="1" y="1"/>
                    </a:cubicBezTo>
                    <a:cubicBezTo>
                      <a:pt x="19" y="38"/>
                      <a:pt x="37" y="56"/>
                      <a:pt x="74" y="93"/>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33"/>
              <p:cNvSpPr/>
              <p:nvPr/>
            </p:nvSpPr>
            <p:spPr>
              <a:xfrm>
                <a:off x="-2464291" y="1211581"/>
                <a:ext cx="7812" cy="5301"/>
              </a:xfrm>
              <a:custGeom>
                <a:rect b="b" l="l" r="r" t="t"/>
                <a:pathLst>
                  <a:path extrusionOk="0" h="38" w="56">
                    <a:moveTo>
                      <a:pt x="55" y="38"/>
                    </a:moveTo>
                    <a:cubicBezTo>
                      <a:pt x="37" y="19"/>
                      <a:pt x="18" y="19"/>
                      <a:pt x="0" y="1"/>
                    </a:cubicBezTo>
                    <a:cubicBezTo>
                      <a:pt x="18" y="19"/>
                      <a:pt x="37" y="19"/>
                      <a:pt x="55"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33"/>
              <p:cNvSpPr/>
              <p:nvPr/>
            </p:nvSpPr>
            <p:spPr>
              <a:xfrm>
                <a:off x="-2569477" y="1124392"/>
                <a:ext cx="7812" cy="5301"/>
              </a:xfrm>
              <a:custGeom>
                <a:rect b="b" l="l" r="r" t="t"/>
                <a:pathLst>
                  <a:path extrusionOk="0" h="38" w="56">
                    <a:moveTo>
                      <a:pt x="56" y="38"/>
                    </a:moveTo>
                    <a:cubicBezTo>
                      <a:pt x="37" y="19"/>
                      <a:pt x="19" y="19"/>
                      <a:pt x="0" y="1"/>
                    </a:cubicBezTo>
                    <a:cubicBezTo>
                      <a:pt x="19" y="19"/>
                      <a:pt x="37" y="19"/>
                      <a:pt x="56"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33"/>
              <p:cNvSpPr/>
              <p:nvPr/>
            </p:nvSpPr>
            <p:spPr>
              <a:xfrm>
                <a:off x="-1489719" y="1673338"/>
                <a:ext cx="17996" cy="2651"/>
              </a:xfrm>
              <a:custGeom>
                <a:rect b="b" l="l" r="r" t="t"/>
                <a:pathLst>
                  <a:path extrusionOk="0" h="19" w="129">
                    <a:moveTo>
                      <a:pt x="0" y="0"/>
                    </a:moveTo>
                    <a:cubicBezTo>
                      <a:pt x="37" y="0"/>
                      <a:pt x="92" y="18"/>
                      <a:pt x="129" y="18"/>
                    </a:cubicBezTo>
                    <a:cubicBezTo>
                      <a:pt x="92" y="18"/>
                      <a:pt x="37"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33"/>
              <p:cNvSpPr/>
              <p:nvPr/>
            </p:nvSpPr>
            <p:spPr>
              <a:xfrm>
                <a:off x="-1438521" y="1681010"/>
                <a:ext cx="18135" cy="2651"/>
              </a:xfrm>
              <a:custGeom>
                <a:rect b="b" l="l" r="r" t="t"/>
                <a:pathLst>
                  <a:path extrusionOk="0" h="19" w="130">
                    <a:moveTo>
                      <a:pt x="1" y="0"/>
                    </a:moveTo>
                    <a:cubicBezTo>
                      <a:pt x="38" y="19"/>
                      <a:pt x="93" y="19"/>
                      <a:pt x="130" y="19"/>
                    </a:cubicBezTo>
                    <a:cubicBezTo>
                      <a:pt x="93" y="19"/>
                      <a:pt x="38"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33"/>
              <p:cNvSpPr/>
              <p:nvPr/>
            </p:nvSpPr>
            <p:spPr>
              <a:xfrm>
                <a:off x="-1328174" y="1693845"/>
                <a:ext cx="10323" cy="140"/>
              </a:xfrm>
              <a:custGeom>
                <a:rect b="b" l="l" r="r" t="t"/>
                <a:pathLst>
                  <a:path extrusionOk="0" h="1" w="74">
                    <a:moveTo>
                      <a:pt x="0" y="0"/>
                    </a:moveTo>
                    <a:cubicBezTo>
                      <a:pt x="37" y="0"/>
                      <a:pt x="56" y="0"/>
                      <a:pt x="74" y="0"/>
                    </a:cubicBezTo>
                    <a:cubicBezTo>
                      <a:pt x="56" y="0"/>
                      <a:pt x="37"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33"/>
              <p:cNvSpPr/>
              <p:nvPr/>
            </p:nvSpPr>
            <p:spPr>
              <a:xfrm>
                <a:off x="-1853963" y="1570663"/>
                <a:ext cx="12974" cy="5301"/>
              </a:xfrm>
              <a:custGeom>
                <a:rect b="b" l="l" r="r" t="t"/>
                <a:pathLst>
                  <a:path extrusionOk="0" h="38" w="93">
                    <a:moveTo>
                      <a:pt x="1" y="1"/>
                    </a:moveTo>
                    <a:cubicBezTo>
                      <a:pt x="37" y="1"/>
                      <a:pt x="56" y="19"/>
                      <a:pt x="93" y="37"/>
                    </a:cubicBezTo>
                    <a:cubicBezTo>
                      <a:pt x="56" y="19"/>
                      <a:pt x="37" y="1"/>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33"/>
              <p:cNvSpPr/>
              <p:nvPr/>
            </p:nvSpPr>
            <p:spPr>
              <a:xfrm>
                <a:off x="-1297344" y="1696356"/>
                <a:ext cx="156522" cy="54545"/>
              </a:xfrm>
              <a:custGeom>
                <a:rect b="b" l="l" r="r" t="t"/>
                <a:pathLst>
                  <a:path extrusionOk="0" h="391" w="1122">
                    <a:moveTo>
                      <a:pt x="1066" y="1"/>
                    </a:moveTo>
                    <a:cubicBezTo>
                      <a:pt x="1066" y="1"/>
                      <a:pt x="1065" y="2"/>
                      <a:pt x="1064" y="3"/>
                    </a:cubicBezTo>
                    <a:lnTo>
                      <a:pt x="1064" y="3"/>
                    </a:lnTo>
                    <a:cubicBezTo>
                      <a:pt x="1083" y="2"/>
                      <a:pt x="1102" y="1"/>
                      <a:pt x="1122" y="1"/>
                    </a:cubicBezTo>
                    <a:close/>
                    <a:moveTo>
                      <a:pt x="0" y="1"/>
                    </a:moveTo>
                    <a:cubicBezTo>
                      <a:pt x="85" y="204"/>
                      <a:pt x="231" y="391"/>
                      <a:pt x="426" y="391"/>
                    </a:cubicBezTo>
                    <a:cubicBezTo>
                      <a:pt x="443" y="391"/>
                      <a:pt x="460" y="390"/>
                      <a:pt x="478" y="387"/>
                    </a:cubicBezTo>
                    <a:cubicBezTo>
                      <a:pt x="716" y="350"/>
                      <a:pt x="918" y="204"/>
                      <a:pt x="1064" y="3"/>
                    </a:cubicBezTo>
                    <a:lnTo>
                      <a:pt x="1064" y="3"/>
                    </a:lnTo>
                    <a:cubicBezTo>
                      <a:pt x="891" y="11"/>
                      <a:pt x="722" y="14"/>
                      <a:pt x="554" y="14"/>
                    </a:cubicBezTo>
                    <a:cubicBezTo>
                      <a:pt x="368" y="14"/>
                      <a:pt x="184" y="1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33"/>
              <p:cNvSpPr/>
              <p:nvPr/>
            </p:nvSpPr>
            <p:spPr>
              <a:xfrm>
                <a:off x="-1105108" y="1693845"/>
                <a:ext cx="18135" cy="140"/>
              </a:xfrm>
              <a:custGeom>
                <a:rect b="b" l="l" r="r" t="t"/>
                <a:pathLst>
                  <a:path extrusionOk="0" h="1" w="130">
                    <a:moveTo>
                      <a:pt x="130" y="0"/>
                    </a:moveTo>
                    <a:cubicBezTo>
                      <a:pt x="74" y="0"/>
                      <a:pt x="38" y="0"/>
                      <a:pt x="1" y="0"/>
                    </a:cubicBezTo>
                    <a:cubicBezTo>
                      <a:pt x="38" y="0"/>
                      <a:pt x="74" y="0"/>
                      <a:pt x="13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33"/>
              <p:cNvSpPr/>
              <p:nvPr/>
            </p:nvSpPr>
            <p:spPr>
              <a:xfrm>
                <a:off x="-1387184" y="1688683"/>
                <a:ext cx="18135" cy="140"/>
              </a:xfrm>
              <a:custGeom>
                <a:rect b="b" l="l" r="r" t="t"/>
                <a:pathLst>
                  <a:path extrusionOk="0" h="1" w="130">
                    <a:moveTo>
                      <a:pt x="1" y="0"/>
                    </a:moveTo>
                    <a:cubicBezTo>
                      <a:pt x="56" y="0"/>
                      <a:pt x="93" y="0"/>
                      <a:pt x="129" y="0"/>
                    </a:cubicBezTo>
                    <a:cubicBezTo>
                      <a:pt x="93" y="0"/>
                      <a:pt x="56" y="0"/>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33"/>
              <p:cNvSpPr/>
              <p:nvPr/>
            </p:nvSpPr>
            <p:spPr>
              <a:xfrm>
                <a:off x="-1748777" y="1609166"/>
                <a:ext cx="12974" cy="2651"/>
              </a:xfrm>
              <a:custGeom>
                <a:rect b="b" l="l" r="r" t="t"/>
                <a:pathLst>
                  <a:path extrusionOk="0" h="19" w="93">
                    <a:moveTo>
                      <a:pt x="0" y="0"/>
                    </a:moveTo>
                    <a:cubicBezTo>
                      <a:pt x="37" y="0"/>
                      <a:pt x="74" y="19"/>
                      <a:pt x="92" y="19"/>
                    </a:cubicBezTo>
                    <a:cubicBezTo>
                      <a:pt x="74" y="19"/>
                      <a:pt x="37"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33"/>
              <p:cNvSpPr/>
              <p:nvPr/>
            </p:nvSpPr>
            <p:spPr>
              <a:xfrm>
                <a:off x="-2038666" y="1486124"/>
                <a:ext cx="5301" cy="2651"/>
              </a:xfrm>
              <a:custGeom>
                <a:rect b="b" l="l" r="r" t="t"/>
                <a:pathLst>
                  <a:path extrusionOk="0" h="19" w="38">
                    <a:moveTo>
                      <a:pt x="1" y="0"/>
                    </a:moveTo>
                    <a:lnTo>
                      <a:pt x="38" y="18"/>
                    </a:lnTo>
                    <a:lnTo>
                      <a:pt x="1" y="0"/>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33"/>
              <p:cNvSpPr/>
              <p:nvPr/>
            </p:nvSpPr>
            <p:spPr>
              <a:xfrm>
                <a:off x="-1700090" y="1622000"/>
                <a:ext cx="15485" cy="5301"/>
              </a:xfrm>
              <a:custGeom>
                <a:rect b="b" l="l" r="r" t="t"/>
                <a:pathLst>
                  <a:path extrusionOk="0" h="38" w="111">
                    <a:moveTo>
                      <a:pt x="1" y="0"/>
                    </a:moveTo>
                    <a:cubicBezTo>
                      <a:pt x="37" y="19"/>
                      <a:pt x="74" y="37"/>
                      <a:pt x="111" y="37"/>
                    </a:cubicBezTo>
                    <a:cubicBezTo>
                      <a:pt x="74" y="37"/>
                      <a:pt x="37"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33"/>
              <p:cNvSpPr/>
              <p:nvPr/>
            </p:nvSpPr>
            <p:spPr>
              <a:xfrm>
                <a:off x="-1989839" y="1509142"/>
                <a:ext cx="7812" cy="5301"/>
              </a:xfrm>
              <a:custGeom>
                <a:rect b="b" l="l" r="r" t="t"/>
                <a:pathLst>
                  <a:path extrusionOk="0" h="38" w="56">
                    <a:moveTo>
                      <a:pt x="0" y="0"/>
                    </a:moveTo>
                    <a:cubicBezTo>
                      <a:pt x="19" y="19"/>
                      <a:pt x="37" y="19"/>
                      <a:pt x="55" y="37"/>
                    </a:cubicBezTo>
                    <a:cubicBezTo>
                      <a:pt x="37" y="19"/>
                      <a:pt x="19" y="1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33"/>
              <p:cNvSpPr/>
              <p:nvPr/>
            </p:nvSpPr>
            <p:spPr>
              <a:xfrm>
                <a:off x="-1651404" y="1637346"/>
                <a:ext cx="15624" cy="5301"/>
              </a:xfrm>
              <a:custGeom>
                <a:rect b="b" l="l" r="r" t="t"/>
                <a:pathLst>
                  <a:path extrusionOk="0" h="38" w="112">
                    <a:moveTo>
                      <a:pt x="1" y="1"/>
                    </a:moveTo>
                    <a:cubicBezTo>
                      <a:pt x="38" y="1"/>
                      <a:pt x="75" y="19"/>
                      <a:pt x="111" y="37"/>
                    </a:cubicBezTo>
                    <a:cubicBezTo>
                      <a:pt x="75" y="19"/>
                      <a:pt x="38" y="1"/>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33"/>
              <p:cNvSpPr/>
              <p:nvPr/>
            </p:nvSpPr>
            <p:spPr>
              <a:xfrm>
                <a:off x="-1946314" y="1529649"/>
                <a:ext cx="12974" cy="7812"/>
              </a:xfrm>
              <a:custGeom>
                <a:rect b="b" l="l" r="r" t="t"/>
                <a:pathLst>
                  <a:path extrusionOk="0" h="56" w="93">
                    <a:moveTo>
                      <a:pt x="1" y="1"/>
                    </a:moveTo>
                    <a:cubicBezTo>
                      <a:pt x="38" y="19"/>
                      <a:pt x="56" y="37"/>
                      <a:pt x="93" y="56"/>
                    </a:cubicBezTo>
                    <a:cubicBezTo>
                      <a:pt x="56" y="37"/>
                      <a:pt x="38" y="19"/>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33"/>
              <p:cNvSpPr/>
              <p:nvPr/>
            </p:nvSpPr>
            <p:spPr>
              <a:xfrm>
                <a:off x="-3182455" y="290161"/>
                <a:ext cx="448919" cy="194327"/>
              </a:xfrm>
              <a:custGeom>
                <a:rect b="b" l="l" r="r" t="t"/>
                <a:pathLst>
                  <a:path extrusionOk="0" h="1393" w="3218">
                    <a:moveTo>
                      <a:pt x="2331" y="225"/>
                    </a:moveTo>
                    <a:cubicBezTo>
                      <a:pt x="2505" y="225"/>
                      <a:pt x="2623" y="262"/>
                      <a:pt x="2648" y="337"/>
                    </a:cubicBezTo>
                    <a:cubicBezTo>
                      <a:pt x="2703" y="521"/>
                      <a:pt x="2299" y="815"/>
                      <a:pt x="1729" y="1017"/>
                    </a:cubicBezTo>
                    <a:cubicBezTo>
                      <a:pt x="1421" y="1116"/>
                      <a:pt x="1130" y="1167"/>
                      <a:pt x="918" y="1167"/>
                    </a:cubicBezTo>
                    <a:cubicBezTo>
                      <a:pt x="737" y="1167"/>
                      <a:pt x="614" y="1130"/>
                      <a:pt x="589" y="1054"/>
                    </a:cubicBezTo>
                    <a:cubicBezTo>
                      <a:pt x="515" y="888"/>
                      <a:pt x="938" y="576"/>
                      <a:pt x="1508" y="392"/>
                    </a:cubicBezTo>
                    <a:cubicBezTo>
                      <a:pt x="1821" y="281"/>
                      <a:pt x="2118" y="225"/>
                      <a:pt x="2331" y="225"/>
                    </a:cubicBezTo>
                    <a:close/>
                    <a:moveTo>
                      <a:pt x="2655" y="0"/>
                    </a:moveTo>
                    <a:cubicBezTo>
                      <a:pt x="2549" y="0"/>
                      <a:pt x="2429" y="9"/>
                      <a:pt x="2299" y="24"/>
                    </a:cubicBezTo>
                    <a:cubicBezTo>
                      <a:pt x="2041" y="61"/>
                      <a:pt x="1747" y="135"/>
                      <a:pt x="1453" y="245"/>
                    </a:cubicBezTo>
                    <a:cubicBezTo>
                      <a:pt x="607" y="521"/>
                      <a:pt x="0" y="962"/>
                      <a:pt x="92" y="1219"/>
                    </a:cubicBezTo>
                    <a:cubicBezTo>
                      <a:pt x="111" y="1256"/>
                      <a:pt x="129" y="1293"/>
                      <a:pt x="166" y="1311"/>
                    </a:cubicBezTo>
                    <a:cubicBezTo>
                      <a:pt x="254" y="1366"/>
                      <a:pt x="398" y="1392"/>
                      <a:pt x="580" y="1392"/>
                    </a:cubicBezTo>
                    <a:cubicBezTo>
                      <a:pt x="891" y="1392"/>
                      <a:pt x="1314" y="1315"/>
                      <a:pt x="1765" y="1164"/>
                    </a:cubicBezTo>
                    <a:cubicBezTo>
                      <a:pt x="2611" y="870"/>
                      <a:pt x="3218" y="447"/>
                      <a:pt x="3144" y="190"/>
                    </a:cubicBezTo>
                    <a:cubicBezTo>
                      <a:pt x="3144" y="190"/>
                      <a:pt x="3144" y="171"/>
                      <a:pt x="3144" y="171"/>
                    </a:cubicBezTo>
                    <a:cubicBezTo>
                      <a:pt x="3105" y="53"/>
                      <a:pt x="2924" y="0"/>
                      <a:pt x="2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33"/>
              <p:cNvSpPr/>
              <p:nvPr/>
            </p:nvSpPr>
            <p:spPr>
              <a:xfrm>
                <a:off x="-3110611" y="321549"/>
                <a:ext cx="305231" cy="131551"/>
              </a:xfrm>
              <a:custGeom>
                <a:rect b="b" l="l" r="r" t="t"/>
                <a:pathLst>
                  <a:path extrusionOk="0" h="943" w="2188">
                    <a:moveTo>
                      <a:pt x="1816" y="0"/>
                    </a:moveTo>
                    <a:cubicBezTo>
                      <a:pt x="1603" y="0"/>
                      <a:pt x="1306" y="56"/>
                      <a:pt x="993" y="167"/>
                    </a:cubicBezTo>
                    <a:cubicBezTo>
                      <a:pt x="423" y="351"/>
                      <a:pt x="0" y="663"/>
                      <a:pt x="74" y="829"/>
                    </a:cubicBezTo>
                    <a:cubicBezTo>
                      <a:pt x="99" y="905"/>
                      <a:pt x="222" y="942"/>
                      <a:pt x="403" y="942"/>
                    </a:cubicBezTo>
                    <a:cubicBezTo>
                      <a:pt x="615" y="942"/>
                      <a:pt x="906" y="891"/>
                      <a:pt x="1214" y="792"/>
                    </a:cubicBezTo>
                    <a:cubicBezTo>
                      <a:pt x="1784" y="590"/>
                      <a:pt x="2188" y="296"/>
                      <a:pt x="2133" y="112"/>
                    </a:cubicBezTo>
                    <a:cubicBezTo>
                      <a:pt x="2108" y="37"/>
                      <a:pt x="1990" y="0"/>
                      <a:pt x="1816" y="0"/>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33"/>
              <p:cNvSpPr/>
              <p:nvPr/>
            </p:nvSpPr>
            <p:spPr>
              <a:xfrm>
                <a:off x="-2715676" y="532060"/>
                <a:ext cx="1718531" cy="979168"/>
              </a:xfrm>
              <a:custGeom>
                <a:rect b="b" l="l" r="r" t="t"/>
                <a:pathLst>
                  <a:path extrusionOk="0" h="7019" w="12319">
                    <a:moveTo>
                      <a:pt x="956" y="0"/>
                    </a:moveTo>
                    <a:cubicBezTo>
                      <a:pt x="846" y="184"/>
                      <a:pt x="607" y="533"/>
                      <a:pt x="258" y="791"/>
                    </a:cubicBezTo>
                    <a:cubicBezTo>
                      <a:pt x="19" y="974"/>
                      <a:pt x="0" y="1250"/>
                      <a:pt x="203" y="1416"/>
                    </a:cubicBezTo>
                    <a:cubicBezTo>
                      <a:pt x="279" y="1482"/>
                      <a:pt x="385" y="1515"/>
                      <a:pt x="498" y="1515"/>
                    </a:cubicBezTo>
                    <a:cubicBezTo>
                      <a:pt x="602" y="1515"/>
                      <a:pt x="712" y="1487"/>
                      <a:pt x="809" y="1434"/>
                    </a:cubicBezTo>
                    <a:cubicBezTo>
                      <a:pt x="1046" y="1294"/>
                      <a:pt x="1308" y="1224"/>
                      <a:pt x="1558" y="1224"/>
                    </a:cubicBezTo>
                    <a:cubicBezTo>
                      <a:pt x="1830" y="1224"/>
                      <a:pt x="2088" y="1307"/>
                      <a:pt x="2280" y="1471"/>
                    </a:cubicBezTo>
                    <a:lnTo>
                      <a:pt x="2427" y="1599"/>
                    </a:lnTo>
                    <a:cubicBezTo>
                      <a:pt x="2813" y="1930"/>
                      <a:pt x="2464" y="2629"/>
                      <a:pt x="2225" y="3015"/>
                    </a:cubicBezTo>
                    <a:cubicBezTo>
                      <a:pt x="2133" y="3181"/>
                      <a:pt x="2170" y="3364"/>
                      <a:pt x="2335" y="3456"/>
                    </a:cubicBezTo>
                    <a:cubicBezTo>
                      <a:pt x="2395" y="3496"/>
                      <a:pt x="2467" y="3515"/>
                      <a:pt x="2542" y="3515"/>
                    </a:cubicBezTo>
                    <a:cubicBezTo>
                      <a:pt x="2673" y="3515"/>
                      <a:pt x="2811" y="3458"/>
                      <a:pt x="2905" y="3364"/>
                    </a:cubicBezTo>
                    <a:cubicBezTo>
                      <a:pt x="3118" y="3152"/>
                      <a:pt x="3412" y="3041"/>
                      <a:pt x="3693" y="3041"/>
                    </a:cubicBezTo>
                    <a:cubicBezTo>
                      <a:pt x="3873" y="3041"/>
                      <a:pt x="4048" y="3087"/>
                      <a:pt x="4192" y="3181"/>
                    </a:cubicBezTo>
                    <a:lnTo>
                      <a:pt x="4229" y="3199"/>
                    </a:lnTo>
                    <a:cubicBezTo>
                      <a:pt x="4560" y="3420"/>
                      <a:pt x="4615" y="3842"/>
                      <a:pt x="4358" y="4192"/>
                    </a:cubicBezTo>
                    <a:cubicBezTo>
                      <a:pt x="4339" y="4228"/>
                      <a:pt x="4321" y="4247"/>
                      <a:pt x="4302" y="4265"/>
                    </a:cubicBezTo>
                    <a:cubicBezTo>
                      <a:pt x="4174" y="4412"/>
                      <a:pt x="4229" y="4596"/>
                      <a:pt x="4394" y="4651"/>
                    </a:cubicBezTo>
                    <a:cubicBezTo>
                      <a:pt x="4434" y="4668"/>
                      <a:pt x="4479" y="4677"/>
                      <a:pt x="4526" y="4677"/>
                    </a:cubicBezTo>
                    <a:cubicBezTo>
                      <a:pt x="4630" y="4677"/>
                      <a:pt x="4741" y="4636"/>
                      <a:pt x="4817" y="4559"/>
                    </a:cubicBezTo>
                    <a:cubicBezTo>
                      <a:pt x="5035" y="4306"/>
                      <a:pt x="5371" y="4163"/>
                      <a:pt x="5697" y="4163"/>
                    </a:cubicBezTo>
                    <a:cubicBezTo>
                      <a:pt x="5866" y="4163"/>
                      <a:pt x="6033" y="4202"/>
                      <a:pt x="6178" y="4284"/>
                    </a:cubicBezTo>
                    <a:lnTo>
                      <a:pt x="6545" y="4467"/>
                    </a:lnTo>
                    <a:cubicBezTo>
                      <a:pt x="7060" y="4743"/>
                      <a:pt x="7226" y="5313"/>
                      <a:pt x="6913" y="5809"/>
                    </a:cubicBezTo>
                    <a:cubicBezTo>
                      <a:pt x="6913" y="5828"/>
                      <a:pt x="6913" y="5828"/>
                      <a:pt x="6895" y="5846"/>
                    </a:cubicBezTo>
                    <a:cubicBezTo>
                      <a:pt x="6748" y="6085"/>
                      <a:pt x="6839" y="6361"/>
                      <a:pt x="7097" y="6453"/>
                    </a:cubicBezTo>
                    <a:lnTo>
                      <a:pt x="7207" y="6490"/>
                    </a:lnTo>
                    <a:cubicBezTo>
                      <a:pt x="7285" y="6522"/>
                      <a:pt x="7369" y="6537"/>
                      <a:pt x="7454" y="6537"/>
                    </a:cubicBezTo>
                    <a:cubicBezTo>
                      <a:pt x="7714" y="6537"/>
                      <a:pt x="7988" y="6398"/>
                      <a:pt x="8126" y="6177"/>
                    </a:cubicBezTo>
                    <a:cubicBezTo>
                      <a:pt x="8126" y="6177"/>
                      <a:pt x="8145" y="6177"/>
                      <a:pt x="8145" y="6159"/>
                    </a:cubicBezTo>
                    <a:cubicBezTo>
                      <a:pt x="8378" y="5779"/>
                      <a:pt x="8844" y="5539"/>
                      <a:pt x="9311" y="5539"/>
                    </a:cubicBezTo>
                    <a:cubicBezTo>
                      <a:pt x="9432" y="5539"/>
                      <a:pt x="9553" y="5555"/>
                      <a:pt x="9671" y="5589"/>
                    </a:cubicBezTo>
                    <a:cubicBezTo>
                      <a:pt x="10314" y="5754"/>
                      <a:pt x="10994" y="6030"/>
                      <a:pt x="10958" y="6324"/>
                    </a:cubicBezTo>
                    <a:cubicBezTo>
                      <a:pt x="10883" y="6697"/>
                      <a:pt x="11035" y="7019"/>
                      <a:pt x="11396" y="7019"/>
                    </a:cubicBezTo>
                    <a:cubicBezTo>
                      <a:pt x="11570" y="7019"/>
                      <a:pt x="11792" y="6945"/>
                      <a:pt x="12061" y="6765"/>
                    </a:cubicBezTo>
                    <a:cubicBezTo>
                      <a:pt x="12153" y="6710"/>
                      <a:pt x="12244" y="6655"/>
                      <a:pt x="12318" y="6563"/>
                    </a:cubicBezTo>
                    <a:cubicBezTo>
                      <a:pt x="12097" y="6435"/>
                      <a:pt x="11858" y="6287"/>
                      <a:pt x="11619" y="6140"/>
                    </a:cubicBezTo>
                    <a:cubicBezTo>
                      <a:pt x="11233" y="6030"/>
                      <a:pt x="10811" y="5920"/>
                      <a:pt x="10351" y="5773"/>
                    </a:cubicBezTo>
                    <a:cubicBezTo>
                      <a:pt x="10259" y="5754"/>
                      <a:pt x="10167" y="5718"/>
                      <a:pt x="10075" y="5681"/>
                    </a:cubicBezTo>
                    <a:cubicBezTo>
                      <a:pt x="8145" y="5074"/>
                      <a:pt x="5920" y="4100"/>
                      <a:pt x="3861" y="2647"/>
                    </a:cubicBezTo>
                    <a:cubicBezTo>
                      <a:pt x="3144" y="2114"/>
                      <a:pt x="2427" y="1526"/>
                      <a:pt x="1784" y="882"/>
                    </a:cubicBezTo>
                    <a:cubicBezTo>
                      <a:pt x="1490" y="588"/>
                      <a:pt x="1214" y="294"/>
                      <a:pt x="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33"/>
              <p:cNvSpPr/>
              <p:nvPr/>
            </p:nvSpPr>
            <p:spPr>
              <a:xfrm>
                <a:off x="-553650" y="1486124"/>
                <a:ext cx="7812" cy="69333"/>
              </a:xfrm>
              <a:custGeom>
                <a:rect b="b" l="l" r="r" t="t"/>
                <a:pathLst>
                  <a:path extrusionOk="0" h="497" w="56">
                    <a:moveTo>
                      <a:pt x="1" y="496"/>
                    </a:moveTo>
                    <a:cubicBezTo>
                      <a:pt x="19" y="331"/>
                      <a:pt x="37" y="165"/>
                      <a:pt x="56" y="0"/>
                    </a:cubicBezTo>
                    <a:cubicBezTo>
                      <a:pt x="37" y="165"/>
                      <a:pt x="19" y="331"/>
                      <a:pt x="1" y="496"/>
                    </a:cubicBezTo>
                    <a:lnTo>
                      <a:pt x="1" y="496"/>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33"/>
              <p:cNvSpPr/>
              <p:nvPr/>
            </p:nvSpPr>
            <p:spPr>
              <a:xfrm>
                <a:off x="-1410202" y="-198938"/>
                <a:ext cx="140" cy="140"/>
              </a:xfrm>
              <a:custGeom>
                <a:rect b="b" l="l" r="r" t="t"/>
                <a:pathLst>
                  <a:path extrusionOk="0" h="1" w="1">
                    <a:moveTo>
                      <a:pt x="0" y="0"/>
                    </a:moveTo>
                    <a:cubicBezTo>
                      <a:pt x="0" y="0"/>
                      <a:pt x="0"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33"/>
              <p:cNvSpPr/>
              <p:nvPr/>
            </p:nvSpPr>
            <p:spPr>
              <a:xfrm>
                <a:off x="-2128366" y="-960627"/>
                <a:ext cx="987538" cy="936201"/>
              </a:xfrm>
              <a:custGeom>
                <a:rect b="b" l="l" r="r" t="t"/>
                <a:pathLst>
                  <a:path extrusionOk="0" h="6711" w="7079">
                    <a:moveTo>
                      <a:pt x="3157" y="1620"/>
                    </a:moveTo>
                    <a:cubicBezTo>
                      <a:pt x="3872" y="2423"/>
                      <a:pt x="4645" y="3376"/>
                      <a:pt x="5427" y="4411"/>
                    </a:cubicBezTo>
                    <a:lnTo>
                      <a:pt x="5427" y="4411"/>
                    </a:lnTo>
                    <a:cubicBezTo>
                      <a:pt x="4891" y="3677"/>
                      <a:pt x="4340" y="2991"/>
                      <a:pt x="3806" y="2353"/>
                    </a:cubicBezTo>
                    <a:cubicBezTo>
                      <a:pt x="3587" y="2099"/>
                      <a:pt x="3370" y="1854"/>
                      <a:pt x="3157" y="1620"/>
                    </a:cubicBezTo>
                    <a:close/>
                    <a:moveTo>
                      <a:pt x="5427" y="4411"/>
                    </a:moveTo>
                    <a:cubicBezTo>
                      <a:pt x="5463" y="4461"/>
                      <a:pt x="5498" y="4510"/>
                      <a:pt x="5534" y="4560"/>
                    </a:cubicBezTo>
                    <a:cubicBezTo>
                      <a:pt x="5547" y="4574"/>
                      <a:pt x="5559" y="4589"/>
                      <a:pt x="5571" y="4604"/>
                    </a:cubicBezTo>
                    <a:lnTo>
                      <a:pt x="5571" y="4604"/>
                    </a:lnTo>
                    <a:cubicBezTo>
                      <a:pt x="5523" y="4539"/>
                      <a:pt x="5475" y="4475"/>
                      <a:pt x="5427" y="4411"/>
                    </a:cubicBezTo>
                    <a:close/>
                    <a:moveTo>
                      <a:pt x="1563" y="0"/>
                    </a:moveTo>
                    <a:cubicBezTo>
                      <a:pt x="1545" y="0"/>
                      <a:pt x="1545" y="19"/>
                      <a:pt x="1545" y="19"/>
                    </a:cubicBezTo>
                    <a:cubicBezTo>
                      <a:pt x="1968" y="276"/>
                      <a:pt x="1379" y="1287"/>
                      <a:pt x="1214" y="1581"/>
                    </a:cubicBezTo>
                    <a:cubicBezTo>
                      <a:pt x="1064" y="1848"/>
                      <a:pt x="567" y="2733"/>
                      <a:pt x="147" y="2733"/>
                    </a:cubicBezTo>
                    <a:cubicBezTo>
                      <a:pt x="103" y="2733"/>
                      <a:pt x="60" y="2724"/>
                      <a:pt x="19" y="2703"/>
                    </a:cubicBezTo>
                    <a:cubicBezTo>
                      <a:pt x="0" y="2703"/>
                      <a:pt x="0" y="2721"/>
                      <a:pt x="0" y="2740"/>
                    </a:cubicBezTo>
                    <a:cubicBezTo>
                      <a:pt x="368" y="3089"/>
                      <a:pt x="828" y="3585"/>
                      <a:pt x="1343" y="4155"/>
                    </a:cubicBezTo>
                    <a:cubicBezTo>
                      <a:pt x="1692" y="4026"/>
                      <a:pt x="2225" y="3622"/>
                      <a:pt x="2519" y="3383"/>
                    </a:cubicBezTo>
                    <a:cubicBezTo>
                      <a:pt x="2616" y="3304"/>
                      <a:pt x="2730" y="3254"/>
                      <a:pt x="2834" y="3254"/>
                    </a:cubicBezTo>
                    <a:cubicBezTo>
                      <a:pt x="2948" y="3254"/>
                      <a:pt x="3050" y="3313"/>
                      <a:pt x="3107" y="3457"/>
                    </a:cubicBezTo>
                    <a:cubicBezTo>
                      <a:pt x="3199" y="3677"/>
                      <a:pt x="3126" y="3898"/>
                      <a:pt x="2997" y="4118"/>
                    </a:cubicBezTo>
                    <a:cubicBezTo>
                      <a:pt x="2666" y="4633"/>
                      <a:pt x="2574" y="5185"/>
                      <a:pt x="2868" y="5736"/>
                    </a:cubicBezTo>
                    <a:cubicBezTo>
                      <a:pt x="2886" y="5788"/>
                      <a:pt x="2935" y="5856"/>
                      <a:pt x="2972" y="5909"/>
                    </a:cubicBezTo>
                    <a:lnTo>
                      <a:pt x="2972" y="5909"/>
                    </a:lnTo>
                    <a:cubicBezTo>
                      <a:pt x="2816" y="5671"/>
                      <a:pt x="2908" y="5347"/>
                      <a:pt x="3089" y="5130"/>
                    </a:cubicBezTo>
                    <a:cubicBezTo>
                      <a:pt x="3107" y="5111"/>
                      <a:pt x="3126" y="5093"/>
                      <a:pt x="3144" y="5074"/>
                    </a:cubicBezTo>
                    <a:cubicBezTo>
                      <a:pt x="3585" y="4504"/>
                      <a:pt x="3769" y="3843"/>
                      <a:pt x="3475" y="3162"/>
                    </a:cubicBezTo>
                    <a:cubicBezTo>
                      <a:pt x="3420" y="3052"/>
                      <a:pt x="3328" y="2923"/>
                      <a:pt x="3255" y="2831"/>
                    </a:cubicBezTo>
                    <a:cubicBezTo>
                      <a:pt x="3141" y="2665"/>
                      <a:pt x="2994" y="2599"/>
                      <a:pt x="2839" y="2599"/>
                    </a:cubicBezTo>
                    <a:cubicBezTo>
                      <a:pt x="2669" y="2599"/>
                      <a:pt x="2489" y="2679"/>
                      <a:pt x="2335" y="2795"/>
                    </a:cubicBezTo>
                    <a:cubicBezTo>
                      <a:pt x="2214" y="2894"/>
                      <a:pt x="2060" y="2973"/>
                      <a:pt x="1908" y="2973"/>
                    </a:cubicBezTo>
                    <a:cubicBezTo>
                      <a:pt x="1807" y="2973"/>
                      <a:pt x="1707" y="2938"/>
                      <a:pt x="1618" y="2850"/>
                    </a:cubicBezTo>
                    <a:cubicBezTo>
                      <a:pt x="1379" y="2629"/>
                      <a:pt x="1453" y="2262"/>
                      <a:pt x="1600" y="2041"/>
                    </a:cubicBezTo>
                    <a:cubicBezTo>
                      <a:pt x="1910" y="1584"/>
                      <a:pt x="2148" y="1200"/>
                      <a:pt x="2278" y="690"/>
                    </a:cubicBezTo>
                    <a:lnTo>
                      <a:pt x="2278" y="690"/>
                    </a:lnTo>
                    <a:cubicBezTo>
                      <a:pt x="2560" y="975"/>
                      <a:pt x="2854" y="1287"/>
                      <a:pt x="3157" y="1620"/>
                    </a:cubicBezTo>
                    <a:lnTo>
                      <a:pt x="3157" y="1620"/>
                    </a:lnTo>
                    <a:cubicBezTo>
                      <a:pt x="2853" y="1278"/>
                      <a:pt x="2559" y="963"/>
                      <a:pt x="2280" y="681"/>
                    </a:cubicBezTo>
                    <a:cubicBezTo>
                      <a:pt x="2279" y="684"/>
                      <a:pt x="2278" y="687"/>
                      <a:pt x="2278" y="690"/>
                    </a:cubicBezTo>
                    <a:lnTo>
                      <a:pt x="2278" y="690"/>
                    </a:lnTo>
                    <a:cubicBezTo>
                      <a:pt x="2029" y="439"/>
                      <a:pt x="1789" y="208"/>
                      <a:pt x="1563" y="0"/>
                    </a:cubicBezTo>
                    <a:close/>
                    <a:moveTo>
                      <a:pt x="2972" y="5909"/>
                    </a:moveTo>
                    <a:cubicBezTo>
                      <a:pt x="2974" y="5913"/>
                      <a:pt x="2976" y="5917"/>
                      <a:pt x="2979" y="5920"/>
                    </a:cubicBezTo>
                    <a:cubicBezTo>
                      <a:pt x="2976" y="5917"/>
                      <a:pt x="2974" y="5913"/>
                      <a:pt x="2972" y="5909"/>
                    </a:cubicBezTo>
                    <a:close/>
                    <a:moveTo>
                      <a:pt x="5571" y="4604"/>
                    </a:moveTo>
                    <a:cubicBezTo>
                      <a:pt x="6076" y="5279"/>
                      <a:pt x="6583" y="5987"/>
                      <a:pt x="7079" y="6711"/>
                    </a:cubicBezTo>
                    <a:cubicBezTo>
                      <a:pt x="6987" y="6564"/>
                      <a:pt x="6913" y="6435"/>
                      <a:pt x="6821" y="6306"/>
                    </a:cubicBezTo>
                    <a:cubicBezTo>
                      <a:pt x="6766" y="6233"/>
                      <a:pt x="6711" y="6159"/>
                      <a:pt x="6656" y="6067"/>
                    </a:cubicBezTo>
                    <a:cubicBezTo>
                      <a:pt x="6472" y="5810"/>
                      <a:pt x="6288" y="5571"/>
                      <a:pt x="6104" y="5313"/>
                    </a:cubicBezTo>
                    <a:cubicBezTo>
                      <a:pt x="5932" y="5072"/>
                      <a:pt x="5759" y="4830"/>
                      <a:pt x="5571" y="460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33"/>
              <p:cNvSpPr/>
              <p:nvPr/>
            </p:nvSpPr>
            <p:spPr>
              <a:xfrm>
                <a:off x="-597175" y="1470639"/>
                <a:ext cx="17996" cy="30970"/>
              </a:xfrm>
              <a:custGeom>
                <a:rect b="b" l="l" r="r" t="t"/>
                <a:pathLst>
                  <a:path extrusionOk="0" h="222" w="129">
                    <a:moveTo>
                      <a:pt x="0" y="1"/>
                    </a:moveTo>
                    <a:cubicBezTo>
                      <a:pt x="37" y="74"/>
                      <a:pt x="92" y="148"/>
                      <a:pt x="129" y="221"/>
                    </a:cubicBezTo>
                    <a:cubicBezTo>
                      <a:pt x="92" y="148"/>
                      <a:pt x="37" y="74"/>
                      <a:pt x="0" y="1"/>
                    </a:cubicBezTo>
                    <a:lnTo>
                      <a:pt x="0" y="1"/>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33"/>
              <p:cNvSpPr/>
              <p:nvPr/>
            </p:nvSpPr>
            <p:spPr>
              <a:xfrm>
                <a:off x="-576668" y="1506631"/>
                <a:ext cx="20646" cy="46175"/>
              </a:xfrm>
              <a:custGeom>
                <a:rect b="b" l="l" r="r" t="t"/>
                <a:pathLst>
                  <a:path extrusionOk="0" h="331" w="148">
                    <a:moveTo>
                      <a:pt x="147" y="331"/>
                    </a:moveTo>
                    <a:cubicBezTo>
                      <a:pt x="92" y="221"/>
                      <a:pt x="55" y="110"/>
                      <a:pt x="0" y="0"/>
                    </a:cubicBezTo>
                    <a:cubicBezTo>
                      <a:pt x="55" y="110"/>
                      <a:pt x="92" y="221"/>
                      <a:pt x="147" y="33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33"/>
              <p:cNvSpPr/>
              <p:nvPr/>
            </p:nvSpPr>
            <p:spPr>
              <a:xfrm>
                <a:off x="-1800115" y="-573365"/>
                <a:ext cx="140" cy="2651"/>
              </a:xfrm>
              <a:custGeom>
                <a:rect b="b" l="l" r="r" t="t"/>
                <a:pathLst>
                  <a:path extrusionOk="0" h="19" w="1">
                    <a:moveTo>
                      <a:pt x="1" y="19"/>
                    </a:moveTo>
                    <a:cubicBezTo>
                      <a:pt x="1" y="0"/>
                      <a:pt x="1" y="0"/>
                      <a:pt x="1" y="19"/>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33"/>
              <p:cNvSpPr/>
              <p:nvPr/>
            </p:nvSpPr>
            <p:spPr>
              <a:xfrm>
                <a:off x="-1684745" y="-239115"/>
                <a:ext cx="515741" cy="596792"/>
              </a:xfrm>
              <a:custGeom>
                <a:rect b="b" l="l" r="r" t="t"/>
                <a:pathLst>
                  <a:path extrusionOk="0" h="4278" w="3697">
                    <a:moveTo>
                      <a:pt x="1474" y="1"/>
                    </a:moveTo>
                    <a:cubicBezTo>
                      <a:pt x="1284" y="1"/>
                      <a:pt x="1083" y="99"/>
                      <a:pt x="902" y="252"/>
                    </a:cubicBezTo>
                    <a:cubicBezTo>
                      <a:pt x="773" y="362"/>
                      <a:pt x="516" y="656"/>
                      <a:pt x="369" y="785"/>
                    </a:cubicBezTo>
                    <a:cubicBezTo>
                      <a:pt x="257" y="865"/>
                      <a:pt x="145" y="917"/>
                      <a:pt x="45" y="917"/>
                    </a:cubicBezTo>
                    <a:cubicBezTo>
                      <a:pt x="30" y="917"/>
                      <a:pt x="15" y="916"/>
                      <a:pt x="1" y="914"/>
                    </a:cubicBezTo>
                    <a:lnTo>
                      <a:pt x="1" y="914"/>
                    </a:lnTo>
                    <a:cubicBezTo>
                      <a:pt x="95" y="965"/>
                      <a:pt x="196" y="987"/>
                      <a:pt x="300" y="987"/>
                    </a:cubicBezTo>
                    <a:cubicBezTo>
                      <a:pt x="599" y="987"/>
                      <a:pt x="923" y="806"/>
                      <a:pt x="1196" y="656"/>
                    </a:cubicBezTo>
                    <a:cubicBezTo>
                      <a:pt x="1266" y="621"/>
                      <a:pt x="1331" y="602"/>
                      <a:pt x="1390" y="602"/>
                    </a:cubicBezTo>
                    <a:cubicBezTo>
                      <a:pt x="1486" y="602"/>
                      <a:pt x="1569" y="653"/>
                      <a:pt x="1637" y="766"/>
                    </a:cubicBezTo>
                    <a:cubicBezTo>
                      <a:pt x="1748" y="950"/>
                      <a:pt x="1711" y="1171"/>
                      <a:pt x="1564" y="1355"/>
                    </a:cubicBezTo>
                    <a:cubicBezTo>
                      <a:pt x="1251" y="1759"/>
                      <a:pt x="1178" y="2237"/>
                      <a:pt x="1472" y="2678"/>
                    </a:cubicBezTo>
                    <a:cubicBezTo>
                      <a:pt x="1472" y="2697"/>
                      <a:pt x="1490" y="2715"/>
                      <a:pt x="1490" y="2715"/>
                    </a:cubicBezTo>
                    <a:cubicBezTo>
                      <a:pt x="1668" y="2893"/>
                      <a:pt x="1851" y="2981"/>
                      <a:pt x="2037" y="2981"/>
                    </a:cubicBezTo>
                    <a:cubicBezTo>
                      <a:pt x="2197" y="2981"/>
                      <a:pt x="2358" y="2916"/>
                      <a:pt x="2520" y="2789"/>
                    </a:cubicBezTo>
                    <a:cubicBezTo>
                      <a:pt x="2556" y="2770"/>
                      <a:pt x="2575" y="2734"/>
                      <a:pt x="2593" y="2715"/>
                    </a:cubicBezTo>
                    <a:cubicBezTo>
                      <a:pt x="2648" y="2668"/>
                      <a:pt x="2714" y="2644"/>
                      <a:pt x="2776" y="2644"/>
                    </a:cubicBezTo>
                    <a:cubicBezTo>
                      <a:pt x="2859" y="2644"/>
                      <a:pt x="2937" y="2686"/>
                      <a:pt x="2979" y="2770"/>
                    </a:cubicBezTo>
                    <a:cubicBezTo>
                      <a:pt x="3053" y="2936"/>
                      <a:pt x="3016" y="3083"/>
                      <a:pt x="2924" y="3212"/>
                    </a:cubicBezTo>
                    <a:cubicBezTo>
                      <a:pt x="2685" y="3561"/>
                      <a:pt x="2612" y="3910"/>
                      <a:pt x="2685" y="4278"/>
                    </a:cubicBezTo>
                    <a:cubicBezTo>
                      <a:pt x="2722" y="4168"/>
                      <a:pt x="2777" y="4057"/>
                      <a:pt x="2851" y="3947"/>
                    </a:cubicBezTo>
                    <a:cubicBezTo>
                      <a:pt x="2998" y="3745"/>
                      <a:pt x="3292" y="3451"/>
                      <a:pt x="3439" y="3230"/>
                    </a:cubicBezTo>
                    <a:cubicBezTo>
                      <a:pt x="3678" y="2936"/>
                      <a:pt x="3696" y="2642"/>
                      <a:pt x="3531" y="2329"/>
                    </a:cubicBezTo>
                    <a:cubicBezTo>
                      <a:pt x="3531" y="2292"/>
                      <a:pt x="3512" y="2274"/>
                      <a:pt x="3494" y="2256"/>
                    </a:cubicBezTo>
                    <a:cubicBezTo>
                      <a:pt x="3381" y="2134"/>
                      <a:pt x="3264" y="2078"/>
                      <a:pt x="3147" y="2078"/>
                    </a:cubicBezTo>
                    <a:cubicBezTo>
                      <a:pt x="3016" y="2078"/>
                      <a:pt x="2885" y="2148"/>
                      <a:pt x="2759" y="2274"/>
                    </a:cubicBezTo>
                    <a:cubicBezTo>
                      <a:pt x="2619" y="2414"/>
                      <a:pt x="2468" y="2494"/>
                      <a:pt x="2316" y="2494"/>
                    </a:cubicBezTo>
                    <a:cubicBezTo>
                      <a:pt x="2187" y="2494"/>
                      <a:pt x="2057" y="2437"/>
                      <a:pt x="1931" y="2311"/>
                    </a:cubicBezTo>
                    <a:cubicBezTo>
                      <a:pt x="1895" y="2292"/>
                      <a:pt x="1876" y="2237"/>
                      <a:pt x="1858" y="2219"/>
                    </a:cubicBezTo>
                    <a:cubicBezTo>
                      <a:pt x="1692" y="1980"/>
                      <a:pt x="1748" y="1722"/>
                      <a:pt x="1876" y="1520"/>
                    </a:cubicBezTo>
                    <a:cubicBezTo>
                      <a:pt x="2097" y="1134"/>
                      <a:pt x="2207" y="675"/>
                      <a:pt x="1950" y="288"/>
                    </a:cubicBezTo>
                    <a:cubicBezTo>
                      <a:pt x="1817" y="85"/>
                      <a:pt x="1650" y="1"/>
                      <a:pt x="14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33"/>
              <p:cNvSpPr/>
              <p:nvPr/>
            </p:nvSpPr>
            <p:spPr>
              <a:xfrm>
                <a:off x="-1612901" y="403438"/>
                <a:ext cx="1054220" cy="1033993"/>
              </a:xfrm>
              <a:custGeom>
                <a:rect b="b" l="l" r="r" t="t"/>
                <a:pathLst>
                  <a:path extrusionOk="0" h="7412" w="7557">
                    <a:moveTo>
                      <a:pt x="4061" y="0"/>
                    </a:moveTo>
                    <a:cubicBezTo>
                      <a:pt x="3783" y="0"/>
                      <a:pt x="3505" y="148"/>
                      <a:pt x="3255" y="426"/>
                    </a:cubicBezTo>
                    <a:cubicBezTo>
                      <a:pt x="3145" y="554"/>
                      <a:pt x="3016" y="628"/>
                      <a:pt x="2906" y="665"/>
                    </a:cubicBezTo>
                    <a:cubicBezTo>
                      <a:pt x="3061" y="763"/>
                      <a:pt x="3221" y="814"/>
                      <a:pt x="3386" y="814"/>
                    </a:cubicBezTo>
                    <a:cubicBezTo>
                      <a:pt x="3590" y="814"/>
                      <a:pt x="3803" y="736"/>
                      <a:pt x="4027" y="573"/>
                    </a:cubicBezTo>
                    <a:cubicBezTo>
                      <a:pt x="4027" y="573"/>
                      <a:pt x="4045" y="573"/>
                      <a:pt x="4045" y="554"/>
                    </a:cubicBezTo>
                    <a:cubicBezTo>
                      <a:pt x="4148" y="483"/>
                      <a:pt x="4248" y="446"/>
                      <a:pt x="4344" y="446"/>
                    </a:cubicBezTo>
                    <a:cubicBezTo>
                      <a:pt x="4471" y="446"/>
                      <a:pt x="4592" y="510"/>
                      <a:pt x="4707" y="646"/>
                    </a:cubicBezTo>
                    <a:cubicBezTo>
                      <a:pt x="4726" y="665"/>
                      <a:pt x="4762" y="701"/>
                      <a:pt x="4762" y="738"/>
                    </a:cubicBezTo>
                    <a:cubicBezTo>
                      <a:pt x="4946" y="1069"/>
                      <a:pt x="4928" y="1418"/>
                      <a:pt x="4707" y="1713"/>
                    </a:cubicBezTo>
                    <a:cubicBezTo>
                      <a:pt x="4707" y="1713"/>
                      <a:pt x="4707" y="1731"/>
                      <a:pt x="4689" y="1731"/>
                    </a:cubicBezTo>
                    <a:cubicBezTo>
                      <a:pt x="4229" y="2172"/>
                      <a:pt x="4395" y="2944"/>
                      <a:pt x="4634" y="3330"/>
                    </a:cubicBezTo>
                    <a:cubicBezTo>
                      <a:pt x="4904" y="3736"/>
                      <a:pt x="5392" y="4375"/>
                      <a:pt x="5798" y="4375"/>
                    </a:cubicBezTo>
                    <a:cubicBezTo>
                      <a:pt x="5833" y="4375"/>
                      <a:pt x="5868" y="4370"/>
                      <a:pt x="5902" y="4360"/>
                    </a:cubicBezTo>
                    <a:cubicBezTo>
                      <a:pt x="6063" y="4313"/>
                      <a:pt x="6198" y="4291"/>
                      <a:pt x="6311" y="4291"/>
                    </a:cubicBezTo>
                    <a:cubicBezTo>
                      <a:pt x="6775" y="4291"/>
                      <a:pt x="6858" y="4669"/>
                      <a:pt x="6858" y="5261"/>
                    </a:cubicBezTo>
                    <a:cubicBezTo>
                      <a:pt x="6858" y="5408"/>
                      <a:pt x="6509" y="5996"/>
                      <a:pt x="6435" y="6143"/>
                    </a:cubicBezTo>
                    <a:cubicBezTo>
                      <a:pt x="6435" y="6180"/>
                      <a:pt x="6454" y="6198"/>
                      <a:pt x="6472" y="6217"/>
                    </a:cubicBezTo>
                    <a:cubicBezTo>
                      <a:pt x="6472" y="6235"/>
                      <a:pt x="6490" y="6235"/>
                      <a:pt x="6490" y="6253"/>
                    </a:cubicBezTo>
                    <a:cubicBezTo>
                      <a:pt x="6490" y="6309"/>
                      <a:pt x="6490" y="6364"/>
                      <a:pt x="6490" y="6419"/>
                    </a:cubicBezTo>
                    <a:lnTo>
                      <a:pt x="6546" y="6364"/>
                    </a:lnTo>
                    <a:cubicBezTo>
                      <a:pt x="6693" y="6566"/>
                      <a:pt x="6803" y="6787"/>
                      <a:pt x="6932" y="6989"/>
                    </a:cubicBezTo>
                    <a:lnTo>
                      <a:pt x="6913" y="6989"/>
                    </a:lnTo>
                    <a:cubicBezTo>
                      <a:pt x="6785" y="6879"/>
                      <a:pt x="6638" y="6768"/>
                      <a:pt x="6472" y="6640"/>
                    </a:cubicBezTo>
                    <a:cubicBezTo>
                      <a:pt x="6380" y="6566"/>
                      <a:pt x="6288" y="6492"/>
                      <a:pt x="6196" y="6419"/>
                    </a:cubicBezTo>
                    <a:cubicBezTo>
                      <a:pt x="6104" y="6345"/>
                      <a:pt x="6031" y="6272"/>
                      <a:pt x="5939" y="6198"/>
                    </a:cubicBezTo>
                    <a:cubicBezTo>
                      <a:pt x="5761" y="6252"/>
                      <a:pt x="5172" y="6493"/>
                      <a:pt x="5016" y="6493"/>
                    </a:cubicBezTo>
                    <a:cubicBezTo>
                      <a:pt x="5011" y="6493"/>
                      <a:pt x="5006" y="6493"/>
                      <a:pt x="5001" y="6492"/>
                    </a:cubicBezTo>
                    <a:cubicBezTo>
                      <a:pt x="4266" y="6382"/>
                      <a:pt x="3880" y="6198"/>
                      <a:pt x="4248" y="5426"/>
                    </a:cubicBezTo>
                    <a:cubicBezTo>
                      <a:pt x="4431" y="5003"/>
                      <a:pt x="3806" y="4360"/>
                      <a:pt x="3420" y="4011"/>
                    </a:cubicBezTo>
                    <a:cubicBezTo>
                      <a:pt x="3196" y="3810"/>
                      <a:pt x="2806" y="3633"/>
                      <a:pt x="2424" y="3633"/>
                    </a:cubicBezTo>
                    <a:cubicBezTo>
                      <a:pt x="2210" y="3633"/>
                      <a:pt x="1999" y="3688"/>
                      <a:pt x="1821" y="3827"/>
                    </a:cubicBezTo>
                    <a:cubicBezTo>
                      <a:pt x="1821" y="3827"/>
                      <a:pt x="1802" y="3827"/>
                      <a:pt x="1802" y="3845"/>
                    </a:cubicBezTo>
                    <a:cubicBezTo>
                      <a:pt x="1660" y="3917"/>
                      <a:pt x="1514" y="3954"/>
                      <a:pt x="1370" y="3954"/>
                    </a:cubicBezTo>
                    <a:cubicBezTo>
                      <a:pt x="1180" y="3954"/>
                      <a:pt x="995" y="3889"/>
                      <a:pt x="828" y="3753"/>
                    </a:cubicBezTo>
                    <a:cubicBezTo>
                      <a:pt x="810" y="3735"/>
                      <a:pt x="773" y="3698"/>
                      <a:pt x="736" y="3680"/>
                    </a:cubicBezTo>
                    <a:cubicBezTo>
                      <a:pt x="552" y="3459"/>
                      <a:pt x="552" y="3220"/>
                      <a:pt x="755" y="3018"/>
                    </a:cubicBezTo>
                    <a:cubicBezTo>
                      <a:pt x="773" y="2999"/>
                      <a:pt x="773" y="2999"/>
                      <a:pt x="791" y="2999"/>
                    </a:cubicBezTo>
                    <a:cubicBezTo>
                      <a:pt x="1122" y="2632"/>
                      <a:pt x="1196" y="2264"/>
                      <a:pt x="1030" y="1896"/>
                    </a:cubicBezTo>
                    <a:lnTo>
                      <a:pt x="1030" y="1896"/>
                    </a:lnTo>
                    <a:cubicBezTo>
                      <a:pt x="975" y="2007"/>
                      <a:pt x="883" y="2117"/>
                      <a:pt x="755" y="2209"/>
                    </a:cubicBezTo>
                    <a:cubicBezTo>
                      <a:pt x="129" y="2632"/>
                      <a:pt x="1" y="3220"/>
                      <a:pt x="516" y="3790"/>
                    </a:cubicBezTo>
                    <a:cubicBezTo>
                      <a:pt x="644" y="3919"/>
                      <a:pt x="736" y="4029"/>
                      <a:pt x="902" y="4121"/>
                    </a:cubicBezTo>
                    <a:cubicBezTo>
                      <a:pt x="1190" y="4331"/>
                      <a:pt x="1531" y="4388"/>
                      <a:pt x="1881" y="4388"/>
                    </a:cubicBezTo>
                    <a:cubicBezTo>
                      <a:pt x="2113" y="4388"/>
                      <a:pt x="2348" y="4363"/>
                      <a:pt x="2575" y="4342"/>
                    </a:cubicBezTo>
                    <a:cubicBezTo>
                      <a:pt x="2609" y="4339"/>
                      <a:pt x="2644" y="4337"/>
                      <a:pt x="2679" y="4337"/>
                    </a:cubicBezTo>
                    <a:cubicBezTo>
                      <a:pt x="3084" y="4337"/>
                      <a:pt x="3480" y="4532"/>
                      <a:pt x="3751" y="4820"/>
                    </a:cubicBezTo>
                    <a:cubicBezTo>
                      <a:pt x="4045" y="5132"/>
                      <a:pt x="4100" y="5555"/>
                      <a:pt x="3972" y="5904"/>
                    </a:cubicBezTo>
                    <a:cubicBezTo>
                      <a:pt x="3843" y="6217"/>
                      <a:pt x="3788" y="6603"/>
                      <a:pt x="3972" y="6787"/>
                    </a:cubicBezTo>
                    <a:cubicBezTo>
                      <a:pt x="4163" y="6960"/>
                      <a:pt x="4468" y="7101"/>
                      <a:pt x="4795" y="7101"/>
                    </a:cubicBezTo>
                    <a:cubicBezTo>
                      <a:pt x="4815" y="7101"/>
                      <a:pt x="4834" y="7100"/>
                      <a:pt x="4854" y="7099"/>
                    </a:cubicBezTo>
                    <a:cubicBezTo>
                      <a:pt x="5387" y="7044"/>
                      <a:pt x="6160" y="6934"/>
                      <a:pt x="6711" y="6842"/>
                    </a:cubicBezTo>
                    <a:cubicBezTo>
                      <a:pt x="6906" y="6985"/>
                      <a:pt x="7092" y="7118"/>
                      <a:pt x="7275" y="7249"/>
                    </a:cubicBezTo>
                    <a:lnTo>
                      <a:pt x="7275" y="7249"/>
                    </a:lnTo>
                    <a:cubicBezTo>
                      <a:pt x="7172" y="7173"/>
                      <a:pt x="7064" y="7090"/>
                      <a:pt x="6950" y="7007"/>
                    </a:cubicBezTo>
                    <a:cubicBezTo>
                      <a:pt x="7134" y="6474"/>
                      <a:pt x="7355" y="5720"/>
                      <a:pt x="7483" y="5206"/>
                    </a:cubicBezTo>
                    <a:cubicBezTo>
                      <a:pt x="7557" y="4875"/>
                      <a:pt x="7465" y="4525"/>
                      <a:pt x="7299" y="4305"/>
                    </a:cubicBezTo>
                    <a:cubicBezTo>
                      <a:pt x="7206" y="4165"/>
                      <a:pt x="7017" y="4114"/>
                      <a:pt x="6806" y="4114"/>
                    </a:cubicBezTo>
                    <a:cubicBezTo>
                      <a:pt x="6685" y="4114"/>
                      <a:pt x="6556" y="4131"/>
                      <a:pt x="6435" y="4158"/>
                    </a:cubicBezTo>
                    <a:cubicBezTo>
                      <a:pt x="6358" y="4173"/>
                      <a:pt x="6279" y="4181"/>
                      <a:pt x="6200" y="4181"/>
                    </a:cubicBezTo>
                    <a:cubicBezTo>
                      <a:pt x="5903" y="4181"/>
                      <a:pt x="5605" y="4066"/>
                      <a:pt x="5387" y="3790"/>
                    </a:cubicBezTo>
                    <a:cubicBezTo>
                      <a:pt x="5112" y="3441"/>
                      <a:pt x="4983" y="2981"/>
                      <a:pt x="5093" y="2558"/>
                    </a:cubicBezTo>
                    <a:cubicBezTo>
                      <a:pt x="5240" y="1988"/>
                      <a:pt x="5387" y="1382"/>
                      <a:pt x="5130" y="867"/>
                    </a:cubicBezTo>
                    <a:cubicBezTo>
                      <a:pt x="5038" y="683"/>
                      <a:pt x="4965" y="573"/>
                      <a:pt x="4854" y="444"/>
                    </a:cubicBezTo>
                    <a:cubicBezTo>
                      <a:pt x="4608" y="143"/>
                      <a:pt x="4335" y="0"/>
                      <a:pt x="4061" y="0"/>
                    </a:cubicBezTo>
                    <a:close/>
                    <a:moveTo>
                      <a:pt x="7275" y="7249"/>
                    </a:moveTo>
                    <a:cubicBezTo>
                      <a:pt x="7354" y="7308"/>
                      <a:pt x="7429" y="7364"/>
                      <a:pt x="7502" y="7412"/>
                    </a:cubicBezTo>
                    <a:cubicBezTo>
                      <a:pt x="7426" y="7358"/>
                      <a:pt x="7351" y="7304"/>
                      <a:pt x="7275" y="724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33"/>
              <p:cNvSpPr/>
              <p:nvPr/>
            </p:nvSpPr>
            <p:spPr>
              <a:xfrm>
                <a:off x="-1712925" y="-134766"/>
                <a:ext cx="2790" cy="2651"/>
              </a:xfrm>
              <a:custGeom>
                <a:rect b="b" l="l" r="r" t="t"/>
                <a:pathLst>
                  <a:path extrusionOk="0" h="19" w="20">
                    <a:moveTo>
                      <a:pt x="1" y="0"/>
                    </a:moveTo>
                    <a:cubicBezTo>
                      <a:pt x="1" y="18"/>
                      <a:pt x="1" y="18"/>
                      <a:pt x="19" y="18"/>
                    </a:cubicBezTo>
                    <a:cubicBezTo>
                      <a:pt x="1" y="0"/>
                      <a:pt x="1" y="0"/>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33"/>
              <p:cNvSpPr/>
              <p:nvPr/>
            </p:nvSpPr>
            <p:spPr>
              <a:xfrm>
                <a:off x="-589503" y="1009022"/>
                <a:ext cx="2651" cy="2651"/>
              </a:xfrm>
              <a:custGeom>
                <a:rect b="b" l="l" r="r" t="t"/>
                <a:pathLst>
                  <a:path extrusionOk="0" h="19" w="19">
                    <a:moveTo>
                      <a:pt x="0" y="1"/>
                    </a:moveTo>
                    <a:cubicBezTo>
                      <a:pt x="19" y="19"/>
                      <a:pt x="19" y="19"/>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33"/>
              <p:cNvSpPr/>
              <p:nvPr/>
            </p:nvSpPr>
            <p:spPr>
              <a:xfrm>
                <a:off x="-2164219" y="-962998"/>
                <a:ext cx="310393" cy="383771"/>
              </a:xfrm>
              <a:custGeom>
                <a:rect b="b" l="l" r="r" t="t"/>
                <a:pathLst>
                  <a:path extrusionOk="0" h="2751" w="2225">
                    <a:moveTo>
                      <a:pt x="1455" y="438"/>
                    </a:moveTo>
                    <a:cubicBezTo>
                      <a:pt x="1485" y="438"/>
                      <a:pt x="1515" y="445"/>
                      <a:pt x="1544" y="459"/>
                    </a:cubicBezTo>
                    <a:cubicBezTo>
                      <a:pt x="1857" y="624"/>
                      <a:pt x="1434" y="1323"/>
                      <a:pt x="1324" y="1525"/>
                    </a:cubicBezTo>
                    <a:cubicBezTo>
                      <a:pt x="1224" y="1708"/>
                      <a:pt x="882" y="2299"/>
                      <a:pt x="600" y="2299"/>
                    </a:cubicBezTo>
                    <a:cubicBezTo>
                      <a:pt x="571" y="2299"/>
                      <a:pt x="542" y="2292"/>
                      <a:pt x="515" y="2279"/>
                    </a:cubicBezTo>
                    <a:cubicBezTo>
                      <a:pt x="202" y="2113"/>
                      <a:pt x="625" y="1415"/>
                      <a:pt x="735" y="1212"/>
                    </a:cubicBezTo>
                    <a:cubicBezTo>
                      <a:pt x="835" y="1029"/>
                      <a:pt x="1162" y="438"/>
                      <a:pt x="1455" y="438"/>
                    </a:cubicBezTo>
                    <a:close/>
                    <a:moveTo>
                      <a:pt x="1646" y="1"/>
                    </a:moveTo>
                    <a:cubicBezTo>
                      <a:pt x="1228" y="1"/>
                      <a:pt x="737" y="874"/>
                      <a:pt x="588" y="1139"/>
                    </a:cubicBezTo>
                    <a:cubicBezTo>
                      <a:pt x="533" y="1249"/>
                      <a:pt x="386" y="1488"/>
                      <a:pt x="276" y="1727"/>
                    </a:cubicBezTo>
                    <a:cubicBezTo>
                      <a:pt x="276" y="1727"/>
                      <a:pt x="276" y="1745"/>
                      <a:pt x="276" y="1745"/>
                    </a:cubicBezTo>
                    <a:cubicBezTo>
                      <a:pt x="110" y="2131"/>
                      <a:pt x="0" y="2554"/>
                      <a:pt x="257" y="2720"/>
                    </a:cubicBezTo>
                    <a:lnTo>
                      <a:pt x="276" y="2720"/>
                    </a:lnTo>
                    <a:cubicBezTo>
                      <a:pt x="317" y="2741"/>
                      <a:pt x="360" y="2750"/>
                      <a:pt x="404" y="2750"/>
                    </a:cubicBezTo>
                    <a:cubicBezTo>
                      <a:pt x="824" y="2750"/>
                      <a:pt x="1321" y="1865"/>
                      <a:pt x="1471" y="1598"/>
                    </a:cubicBezTo>
                    <a:cubicBezTo>
                      <a:pt x="1636" y="1304"/>
                      <a:pt x="2225" y="293"/>
                      <a:pt x="1802" y="36"/>
                    </a:cubicBezTo>
                    <a:lnTo>
                      <a:pt x="1783" y="36"/>
                    </a:lnTo>
                    <a:cubicBezTo>
                      <a:pt x="1739" y="12"/>
                      <a:pt x="1693" y="1"/>
                      <a:pt x="1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33"/>
              <p:cNvSpPr/>
              <p:nvPr/>
            </p:nvSpPr>
            <p:spPr>
              <a:xfrm>
                <a:off x="-2136039" y="-901896"/>
                <a:ext cx="228366" cy="259614"/>
              </a:xfrm>
              <a:custGeom>
                <a:rect b="b" l="l" r="r" t="t"/>
                <a:pathLst>
                  <a:path extrusionOk="0" h="1861" w="1637">
                    <a:moveTo>
                      <a:pt x="1253" y="0"/>
                    </a:moveTo>
                    <a:cubicBezTo>
                      <a:pt x="960" y="0"/>
                      <a:pt x="633" y="591"/>
                      <a:pt x="533" y="774"/>
                    </a:cubicBezTo>
                    <a:cubicBezTo>
                      <a:pt x="423" y="977"/>
                      <a:pt x="0" y="1675"/>
                      <a:pt x="313" y="1841"/>
                    </a:cubicBezTo>
                    <a:cubicBezTo>
                      <a:pt x="340" y="1854"/>
                      <a:pt x="369" y="1861"/>
                      <a:pt x="398" y="1861"/>
                    </a:cubicBezTo>
                    <a:cubicBezTo>
                      <a:pt x="680" y="1861"/>
                      <a:pt x="1022" y="1270"/>
                      <a:pt x="1122" y="1087"/>
                    </a:cubicBezTo>
                    <a:cubicBezTo>
                      <a:pt x="1232" y="885"/>
                      <a:pt x="1637" y="186"/>
                      <a:pt x="1342" y="21"/>
                    </a:cubicBezTo>
                    <a:cubicBezTo>
                      <a:pt x="1313" y="7"/>
                      <a:pt x="1283" y="0"/>
                      <a:pt x="1253" y="0"/>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33"/>
              <p:cNvSpPr/>
              <p:nvPr/>
            </p:nvSpPr>
            <p:spPr>
              <a:xfrm>
                <a:off x="-1158956" y="462727"/>
                <a:ext cx="140" cy="140"/>
              </a:xfrm>
              <a:custGeom>
                <a:rect b="b" l="l" r="r" t="t"/>
                <a:pathLst>
                  <a:path extrusionOk="0" fill="none" h="1" w="1">
                    <a:moveTo>
                      <a:pt x="1" y="1"/>
                    </a:moveTo>
                    <a:cubicBezTo>
                      <a:pt x="1" y="1"/>
                      <a:pt x="1" y="1"/>
                      <a:pt x="1" y="1"/>
                    </a:cubicBezTo>
                  </a:path>
                </a:pathLst>
              </a:custGeom>
              <a:noFill/>
              <a:ln cap="rnd" cmpd="sng" w="5525">
                <a:solidFill>
                  <a:srgbClr val="EE6D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33"/>
              <p:cNvSpPr/>
              <p:nvPr/>
            </p:nvSpPr>
            <p:spPr>
              <a:xfrm>
                <a:off x="-1902650" y="-563181"/>
                <a:ext cx="140" cy="140"/>
              </a:xfrm>
              <a:custGeom>
                <a:rect b="b" l="l" r="r" t="t"/>
                <a:pathLst>
                  <a:path extrusionOk="0" fill="none" h="1" w="1">
                    <a:moveTo>
                      <a:pt x="0" y="1"/>
                    </a:moveTo>
                    <a:cubicBezTo>
                      <a:pt x="0" y="1"/>
                      <a:pt x="0" y="1"/>
                      <a:pt x="0" y="1"/>
                    </a:cubicBezTo>
                  </a:path>
                </a:pathLst>
              </a:custGeom>
              <a:noFill/>
              <a:ln cap="rnd" cmpd="sng" w="5525">
                <a:solidFill>
                  <a:srgbClr val="EE6D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33"/>
              <p:cNvSpPr/>
              <p:nvPr/>
            </p:nvSpPr>
            <p:spPr>
              <a:xfrm>
                <a:off x="-861395" y="932016"/>
                <a:ext cx="140" cy="140"/>
              </a:xfrm>
              <a:custGeom>
                <a:rect b="b" l="l" r="r" t="t"/>
                <a:pathLst>
                  <a:path extrusionOk="0" h="1" w="1">
                    <a:moveTo>
                      <a:pt x="0" y="1"/>
                    </a:moveTo>
                    <a:lnTo>
                      <a:pt x="0" y="1"/>
                    </a:lnTo>
                    <a:lnTo>
                      <a:pt x="0" y="1"/>
                    </a:ln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33"/>
              <p:cNvSpPr/>
              <p:nvPr/>
            </p:nvSpPr>
            <p:spPr>
              <a:xfrm>
                <a:off x="-861395" y="932016"/>
                <a:ext cx="140" cy="140"/>
              </a:xfrm>
              <a:custGeom>
                <a:rect b="b" l="l" r="r" t="t"/>
                <a:pathLst>
                  <a:path extrusionOk="0" h="1" w="1">
                    <a:moveTo>
                      <a:pt x="0" y="1"/>
                    </a:moveTo>
                    <a:cubicBezTo>
                      <a:pt x="0" y="1"/>
                      <a:pt x="0"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33"/>
              <p:cNvSpPr/>
              <p:nvPr/>
            </p:nvSpPr>
            <p:spPr>
              <a:xfrm>
                <a:off x="-1712925" y="-134766"/>
                <a:ext cx="140" cy="140"/>
              </a:xfrm>
              <a:custGeom>
                <a:rect b="b" l="l" r="r" t="t"/>
                <a:pathLst>
                  <a:path extrusionOk="0" h="1" w="1">
                    <a:moveTo>
                      <a:pt x="1" y="0"/>
                    </a:moveTo>
                    <a:cubicBezTo>
                      <a:pt x="1" y="0"/>
                      <a:pt x="1" y="0"/>
                      <a:pt x="1" y="0"/>
                    </a:cubicBezTo>
                    <a:cubicBezTo>
                      <a:pt x="1" y="0"/>
                      <a:pt x="1" y="0"/>
                      <a:pt x="1" y="0"/>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33"/>
              <p:cNvSpPr/>
              <p:nvPr/>
            </p:nvSpPr>
            <p:spPr>
              <a:xfrm>
                <a:off x="-1694929" y="-478503"/>
                <a:ext cx="140" cy="140"/>
              </a:xfrm>
              <a:custGeom>
                <a:rect b="b" l="l" r="r" t="t"/>
                <a:pathLst>
                  <a:path extrusionOk="0" fill="none" h="1" w="1">
                    <a:moveTo>
                      <a:pt x="0" y="1"/>
                    </a:moveTo>
                    <a:cubicBezTo>
                      <a:pt x="0" y="1"/>
                      <a:pt x="0" y="1"/>
                      <a:pt x="0"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33"/>
              <p:cNvSpPr/>
              <p:nvPr/>
            </p:nvSpPr>
            <p:spPr>
              <a:xfrm>
                <a:off x="-1269164" y="147310"/>
                <a:ext cx="140" cy="140"/>
              </a:xfrm>
              <a:custGeom>
                <a:rect b="b" l="l" r="r" t="t"/>
                <a:pathLst>
                  <a:path extrusionOk="0" fill="none" h="1" w="1">
                    <a:moveTo>
                      <a:pt x="0" y="0"/>
                    </a:moveTo>
                    <a:cubicBezTo>
                      <a:pt x="0" y="0"/>
                      <a:pt x="0" y="0"/>
                      <a:pt x="0" y="0"/>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33"/>
              <p:cNvSpPr/>
              <p:nvPr/>
            </p:nvSpPr>
            <p:spPr>
              <a:xfrm>
                <a:off x="-1276837" y="208831"/>
                <a:ext cx="140" cy="140"/>
              </a:xfrm>
              <a:custGeom>
                <a:rect b="b" l="l" r="r" t="t"/>
                <a:pathLst>
                  <a:path extrusionOk="0" fill="none" h="1" w="1">
                    <a:moveTo>
                      <a:pt x="0" y="1"/>
                    </a:moveTo>
                    <a:lnTo>
                      <a:pt x="0" y="1"/>
                    </a:lnTo>
                    <a:close/>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33"/>
              <p:cNvSpPr/>
              <p:nvPr/>
            </p:nvSpPr>
            <p:spPr>
              <a:xfrm>
                <a:off x="-1710274" y="-386152"/>
                <a:ext cx="140" cy="140"/>
              </a:xfrm>
              <a:custGeom>
                <a:rect b="b" l="l" r="r" t="t"/>
                <a:pathLst>
                  <a:path extrusionOk="0" fill="none" h="1" w="1">
                    <a:moveTo>
                      <a:pt x="0" y="0"/>
                    </a:moveTo>
                    <a:cubicBezTo>
                      <a:pt x="0" y="0"/>
                      <a:pt x="0" y="0"/>
                      <a:pt x="0" y="0"/>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33"/>
              <p:cNvSpPr/>
              <p:nvPr/>
            </p:nvSpPr>
            <p:spPr>
              <a:xfrm>
                <a:off x="-1456378" y="-132255"/>
                <a:ext cx="140" cy="140"/>
              </a:xfrm>
              <a:custGeom>
                <a:rect b="b" l="l" r="r" t="t"/>
                <a:pathLst>
                  <a:path extrusionOk="0" h="1" w="1">
                    <a:moveTo>
                      <a:pt x="0" y="0"/>
                    </a:moveTo>
                    <a:cubicBezTo>
                      <a:pt x="0" y="0"/>
                      <a:pt x="0" y="0"/>
                      <a:pt x="0" y="0"/>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33"/>
              <p:cNvSpPr/>
              <p:nvPr/>
            </p:nvSpPr>
            <p:spPr>
              <a:xfrm>
                <a:off x="-1456378" y="-132255"/>
                <a:ext cx="140" cy="140"/>
              </a:xfrm>
              <a:custGeom>
                <a:rect b="b" l="l" r="r" t="t"/>
                <a:pathLst>
                  <a:path extrusionOk="0" h="1" w="1">
                    <a:moveTo>
                      <a:pt x="0" y="0"/>
                    </a:moveTo>
                    <a:cubicBezTo>
                      <a:pt x="0" y="0"/>
                      <a:pt x="0" y="0"/>
                      <a:pt x="0" y="0"/>
                    </a:cubicBezTo>
                    <a:cubicBezTo>
                      <a:pt x="0" y="0"/>
                      <a:pt x="0" y="0"/>
                      <a:pt x="0" y="0"/>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33"/>
              <p:cNvSpPr/>
              <p:nvPr/>
            </p:nvSpPr>
            <p:spPr>
              <a:xfrm>
                <a:off x="-1941153" y="-506683"/>
                <a:ext cx="1285097" cy="1769729"/>
              </a:xfrm>
              <a:custGeom>
                <a:rect b="b" l="l" r="r" t="t"/>
                <a:pathLst>
                  <a:path extrusionOk="0" h="12686" w="9212">
                    <a:moveTo>
                      <a:pt x="1492" y="0"/>
                    </a:moveTo>
                    <a:cubicBezTo>
                      <a:pt x="1388" y="0"/>
                      <a:pt x="1274" y="50"/>
                      <a:pt x="1177" y="129"/>
                    </a:cubicBezTo>
                    <a:cubicBezTo>
                      <a:pt x="883" y="368"/>
                      <a:pt x="350" y="772"/>
                      <a:pt x="1" y="901"/>
                    </a:cubicBezTo>
                    <a:cubicBezTo>
                      <a:pt x="626" y="1857"/>
                      <a:pt x="1251" y="2721"/>
                      <a:pt x="1876" y="3549"/>
                    </a:cubicBezTo>
                    <a:cubicBezTo>
                      <a:pt x="2096" y="3824"/>
                      <a:pt x="2317" y="4118"/>
                      <a:pt x="2538" y="4394"/>
                    </a:cubicBezTo>
                    <a:cubicBezTo>
                      <a:pt x="3052" y="5056"/>
                      <a:pt x="3586" y="5699"/>
                      <a:pt x="4119" y="6380"/>
                    </a:cubicBezTo>
                    <a:cubicBezTo>
                      <a:pt x="4266" y="6564"/>
                      <a:pt x="4413" y="6729"/>
                      <a:pt x="4560" y="6913"/>
                    </a:cubicBezTo>
                    <a:cubicBezTo>
                      <a:pt x="4707" y="7097"/>
                      <a:pt x="4854" y="7281"/>
                      <a:pt x="5001" y="7464"/>
                    </a:cubicBezTo>
                    <a:cubicBezTo>
                      <a:pt x="5185" y="7703"/>
                      <a:pt x="5350" y="7924"/>
                      <a:pt x="5553" y="8163"/>
                    </a:cubicBezTo>
                    <a:cubicBezTo>
                      <a:pt x="6196" y="9009"/>
                      <a:pt x="6876" y="9928"/>
                      <a:pt x="7593" y="10957"/>
                    </a:cubicBezTo>
                    <a:cubicBezTo>
                      <a:pt x="7924" y="11417"/>
                      <a:pt x="8274" y="11913"/>
                      <a:pt x="8623" y="12447"/>
                    </a:cubicBezTo>
                    <a:cubicBezTo>
                      <a:pt x="8678" y="12520"/>
                      <a:pt x="8715" y="12594"/>
                      <a:pt x="8770" y="12686"/>
                    </a:cubicBezTo>
                    <a:cubicBezTo>
                      <a:pt x="8770" y="12686"/>
                      <a:pt x="8788" y="12667"/>
                      <a:pt x="8788" y="12667"/>
                    </a:cubicBezTo>
                    <a:cubicBezTo>
                      <a:pt x="8862" y="12520"/>
                      <a:pt x="9211" y="11932"/>
                      <a:pt x="9211" y="11785"/>
                    </a:cubicBezTo>
                    <a:cubicBezTo>
                      <a:pt x="9211" y="11193"/>
                      <a:pt x="9128" y="10815"/>
                      <a:pt x="8673" y="10815"/>
                    </a:cubicBezTo>
                    <a:cubicBezTo>
                      <a:pt x="8563" y="10815"/>
                      <a:pt x="8431" y="10837"/>
                      <a:pt x="8274" y="10884"/>
                    </a:cubicBezTo>
                    <a:cubicBezTo>
                      <a:pt x="8238" y="10894"/>
                      <a:pt x="8202" y="10899"/>
                      <a:pt x="8165" y="10899"/>
                    </a:cubicBezTo>
                    <a:cubicBezTo>
                      <a:pt x="7745" y="10899"/>
                      <a:pt x="7257" y="10260"/>
                      <a:pt x="6987" y="9854"/>
                    </a:cubicBezTo>
                    <a:cubicBezTo>
                      <a:pt x="6748" y="9468"/>
                      <a:pt x="6582" y="8696"/>
                      <a:pt x="7042" y="8255"/>
                    </a:cubicBezTo>
                    <a:cubicBezTo>
                      <a:pt x="7060" y="8255"/>
                      <a:pt x="7060" y="8237"/>
                      <a:pt x="7060" y="8237"/>
                    </a:cubicBezTo>
                    <a:cubicBezTo>
                      <a:pt x="7281" y="7942"/>
                      <a:pt x="7299" y="7593"/>
                      <a:pt x="7115" y="7262"/>
                    </a:cubicBezTo>
                    <a:cubicBezTo>
                      <a:pt x="7115" y="7225"/>
                      <a:pt x="7079" y="7189"/>
                      <a:pt x="7060" y="7170"/>
                    </a:cubicBezTo>
                    <a:cubicBezTo>
                      <a:pt x="6945" y="7034"/>
                      <a:pt x="6824" y="6970"/>
                      <a:pt x="6697" y="6970"/>
                    </a:cubicBezTo>
                    <a:cubicBezTo>
                      <a:pt x="6601" y="6970"/>
                      <a:pt x="6501" y="7007"/>
                      <a:pt x="6398" y="7078"/>
                    </a:cubicBezTo>
                    <a:cubicBezTo>
                      <a:pt x="6398" y="7097"/>
                      <a:pt x="6380" y="7097"/>
                      <a:pt x="6380" y="7097"/>
                    </a:cubicBezTo>
                    <a:cubicBezTo>
                      <a:pt x="6156" y="7260"/>
                      <a:pt x="5943" y="7338"/>
                      <a:pt x="5739" y="7338"/>
                    </a:cubicBezTo>
                    <a:cubicBezTo>
                      <a:pt x="5574" y="7338"/>
                      <a:pt x="5414" y="7287"/>
                      <a:pt x="5259" y="7189"/>
                    </a:cubicBezTo>
                    <a:cubicBezTo>
                      <a:pt x="5148" y="7115"/>
                      <a:pt x="5056" y="7042"/>
                      <a:pt x="4946" y="6931"/>
                    </a:cubicBezTo>
                    <a:cubicBezTo>
                      <a:pt x="4872" y="6839"/>
                      <a:pt x="4762" y="6674"/>
                      <a:pt x="4689" y="6564"/>
                    </a:cubicBezTo>
                    <a:cubicBezTo>
                      <a:pt x="4615" y="6435"/>
                      <a:pt x="4560" y="6325"/>
                      <a:pt x="4523" y="6196"/>
                    </a:cubicBezTo>
                    <a:cubicBezTo>
                      <a:pt x="4450" y="5828"/>
                      <a:pt x="4523" y="5479"/>
                      <a:pt x="4762" y="5130"/>
                    </a:cubicBezTo>
                    <a:cubicBezTo>
                      <a:pt x="4854" y="5001"/>
                      <a:pt x="4891" y="4854"/>
                      <a:pt x="4817" y="4688"/>
                    </a:cubicBezTo>
                    <a:cubicBezTo>
                      <a:pt x="4775" y="4604"/>
                      <a:pt x="4697" y="4562"/>
                      <a:pt x="4614" y="4562"/>
                    </a:cubicBezTo>
                    <a:cubicBezTo>
                      <a:pt x="4552" y="4562"/>
                      <a:pt x="4486" y="4586"/>
                      <a:pt x="4431" y="4633"/>
                    </a:cubicBezTo>
                    <a:cubicBezTo>
                      <a:pt x="4413" y="4652"/>
                      <a:pt x="4394" y="4688"/>
                      <a:pt x="4358" y="4707"/>
                    </a:cubicBezTo>
                    <a:cubicBezTo>
                      <a:pt x="4196" y="4834"/>
                      <a:pt x="4035" y="4899"/>
                      <a:pt x="3875" y="4899"/>
                    </a:cubicBezTo>
                    <a:cubicBezTo>
                      <a:pt x="3689" y="4899"/>
                      <a:pt x="3506" y="4811"/>
                      <a:pt x="3328" y="4633"/>
                    </a:cubicBezTo>
                    <a:cubicBezTo>
                      <a:pt x="3328" y="4633"/>
                      <a:pt x="3310" y="4615"/>
                      <a:pt x="3310" y="4596"/>
                    </a:cubicBezTo>
                    <a:cubicBezTo>
                      <a:pt x="3016" y="4155"/>
                      <a:pt x="3089" y="3677"/>
                      <a:pt x="3402" y="3273"/>
                    </a:cubicBezTo>
                    <a:cubicBezTo>
                      <a:pt x="3549" y="3089"/>
                      <a:pt x="3586" y="2868"/>
                      <a:pt x="3475" y="2684"/>
                    </a:cubicBezTo>
                    <a:cubicBezTo>
                      <a:pt x="3407" y="2571"/>
                      <a:pt x="3324" y="2520"/>
                      <a:pt x="3228" y="2520"/>
                    </a:cubicBezTo>
                    <a:cubicBezTo>
                      <a:pt x="3169" y="2520"/>
                      <a:pt x="3104" y="2539"/>
                      <a:pt x="3034" y="2574"/>
                    </a:cubicBezTo>
                    <a:cubicBezTo>
                      <a:pt x="2761" y="2724"/>
                      <a:pt x="2437" y="2905"/>
                      <a:pt x="2138" y="2905"/>
                    </a:cubicBezTo>
                    <a:cubicBezTo>
                      <a:pt x="2034" y="2905"/>
                      <a:pt x="1933" y="2883"/>
                      <a:pt x="1839" y="2832"/>
                    </a:cubicBezTo>
                    <a:cubicBezTo>
                      <a:pt x="1765" y="2795"/>
                      <a:pt x="1710" y="2740"/>
                      <a:pt x="1655" y="2684"/>
                    </a:cubicBezTo>
                    <a:cubicBezTo>
                      <a:pt x="1655" y="2684"/>
                      <a:pt x="1637" y="2684"/>
                      <a:pt x="1637" y="2666"/>
                    </a:cubicBezTo>
                    <a:cubicBezTo>
                      <a:pt x="1600" y="2611"/>
                      <a:pt x="1545" y="2537"/>
                      <a:pt x="1526" y="2482"/>
                    </a:cubicBezTo>
                    <a:cubicBezTo>
                      <a:pt x="1232" y="1931"/>
                      <a:pt x="1324" y="1379"/>
                      <a:pt x="1655" y="864"/>
                    </a:cubicBezTo>
                    <a:cubicBezTo>
                      <a:pt x="1784" y="662"/>
                      <a:pt x="1857" y="423"/>
                      <a:pt x="1765" y="203"/>
                    </a:cubicBezTo>
                    <a:cubicBezTo>
                      <a:pt x="1708" y="59"/>
                      <a:pt x="1606" y="0"/>
                      <a:pt x="14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33"/>
              <p:cNvSpPr/>
              <p:nvPr/>
            </p:nvSpPr>
            <p:spPr>
              <a:xfrm>
                <a:off x="-2438762" y="-75896"/>
                <a:ext cx="140" cy="2790"/>
              </a:xfrm>
              <a:custGeom>
                <a:rect b="b" l="l" r="r" t="t"/>
                <a:pathLst>
                  <a:path extrusionOk="0" h="20" w="1">
                    <a:moveTo>
                      <a:pt x="1" y="1"/>
                    </a:moveTo>
                    <a:cubicBezTo>
                      <a:pt x="1" y="19"/>
                      <a:pt x="1" y="19"/>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33"/>
              <p:cNvSpPr/>
              <p:nvPr/>
            </p:nvSpPr>
            <p:spPr>
              <a:xfrm>
                <a:off x="-1056282" y="1350108"/>
                <a:ext cx="5441" cy="6417"/>
              </a:xfrm>
              <a:custGeom>
                <a:rect b="b" l="l" r="r" t="t"/>
                <a:pathLst>
                  <a:path extrusionOk="0" h="46" w="39">
                    <a:moveTo>
                      <a:pt x="0" y="1"/>
                    </a:moveTo>
                    <a:lnTo>
                      <a:pt x="0" y="1"/>
                    </a:lnTo>
                    <a:cubicBezTo>
                      <a:pt x="27" y="34"/>
                      <a:pt x="37" y="46"/>
                      <a:pt x="37" y="46"/>
                    </a:cubicBezTo>
                    <a:cubicBezTo>
                      <a:pt x="38" y="46"/>
                      <a:pt x="12" y="12"/>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33"/>
              <p:cNvSpPr/>
              <p:nvPr/>
            </p:nvSpPr>
            <p:spPr>
              <a:xfrm>
                <a:off x="-2125855" y="362703"/>
                <a:ext cx="140" cy="140"/>
              </a:xfrm>
              <a:custGeom>
                <a:rect b="b" l="l" r="r" t="t"/>
                <a:pathLst>
                  <a:path extrusionOk="0" h="1" w="1">
                    <a:moveTo>
                      <a:pt x="1" y="1"/>
                    </a:moveTo>
                    <a:cubicBezTo>
                      <a:pt x="1" y="1"/>
                      <a:pt x="1" y="1"/>
                      <a:pt x="1" y="1"/>
                    </a:cubicBezTo>
                    <a:cubicBezTo>
                      <a:pt x="1" y="1"/>
                      <a:pt x="1" y="1"/>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33"/>
              <p:cNvSpPr/>
              <p:nvPr/>
            </p:nvSpPr>
            <p:spPr>
              <a:xfrm>
                <a:off x="-2179704" y="106296"/>
                <a:ext cx="587445" cy="540991"/>
              </a:xfrm>
              <a:custGeom>
                <a:rect b="b" l="l" r="r" t="t"/>
                <a:pathLst>
                  <a:path extrusionOk="0" h="3878" w="4211">
                    <a:moveTo>
                      <a:pt x="1288" y="0"/>
                    </a:moveTo>
                    <a:lnTo>
                      <a:pt x="1288" y="0"/>
                    </a:lnTo>
                    <a:cubicBezTo>
                      <a:pt x="1306" y="129"/>
                      <a:pt x="1233" y="239"/>
                      <a:pt x="1104" y="350"/>
                    </a:cubicBezTo>
                    <a:cubicBezTo>
                      <a:pt x="957" y="478"/>
                      <a:pt x="644" y="680"/>
                      <a:pt x="516" y="791"/>
                    </a:cubicBezTo>
                    <a:cubicBezTo>
                      <a:pt x="166" y="1103"/>
                      <a:pt x="1" y="1508"/>
                      <a:pt x="387" y="1839"/>
                    </a:cubicBezTo>
                    <a:cubicBezTo>
                      <a:pt x="575" y="2007"/>
                      <a:pt x="796" y="2074"/>
                      <a:pt x="1022" y="2074"/>
                    </a:cubicBezTo>
                    <a:cubicBezTo>
                      <a:pt x="1216" y="2074"/>
                      <a:pt x="1414" y="2025"/>
                      <a:pt x="1600" y="1949"/>
                    </a:cubicBezTo>
                    <a:cubicBezTo>
                      <a:pt x="1705" y="1901"/>
                      <a:pt x="1812" y="1874"/>
                      <a:pt x="1918" y="1874"/>
                    </a:cubicBezTo>
                    <a:cubicBezTo>
                      <a:pt x="2053" y="1874"/>
                      <a:pt x="2185" y="1919"/>
                      <a:pt x="2299" y="2022"/>
                    </a:cubicBezTo>
                    <a:cubicBezTo>
                      <a:pt x="2336" y="2041"/>
                      <a:pt x="2372" y="2078"/>
                      <a:pt x="2391" y="2114"/>
                    </a:cubicBezTo>
                    <a:cubicBezTo>
                      <a:pt x="2630" y="2427"/>
                      <a:pt x="2538" y="2721"/>
                      <a:pt x="2225" y="2942"/>
                    </a:cubicBezTo>
                    <a:cubicBezTo>
                      <a:pt x="1950" y="3126"/>
                      <a:pt x="1876" y="3383"/>
                      <a:pt x="2097" y="3659"/>
                    </a:cubicBezTo>
                    <a:cubicBezTo>
                      <a:pt x="2115" y="3677"/>
                      <a:pt x="2133" y="3695"/>
                      <a:pt x="2170" y="3714"/>
                    </a:cubicBezTo>
                    <a:cubicBezTo>
                      <a:pt x="2328" y="3822"/>
                      <a:pt x="2480" y="3878"/>
                      <a:pt x="2638" y="3878"/>
                    </a:cubicBezTo>
                    <a:cubicBezTo>
                      <a:pt x="2776" y="3878"/>
                      <a:pt x="2917" y="3836"/>
                      <a:pt x="3071" y="3751"/>
                    </a:cubicBezTo>
                    <a:cubicBezTo>
                      <a:pt x="3310" y="3640"/>
                      <a:pt x="3659" y="3401"/>
                      <a:pt x="3880" y="3273"/>
                    </a:cubicBezTo>
                    <a:cubicBezTo>
                      <a:pt x="3990" y="3217"/>
                      <a:pt x="4101" y="3181"/>
                      <a:pt x="4211" y="3162"/>
                    </a:cubicBezTo>
                    <a:cubicBezTo>
                      <a:pt x="4065" y="3101"/>
                      <a:pt x="3919" y="3072"/>
                      <a:pt x="3771" y="3072"/>
                    </a:cubicBezTo>
                    <a:cubicBezTo>
                      <a:pt x="3564" y="3072"/>
                      <a:pt x="3351" y="3129"/>
                      <a:pt x="3126" y="3236"/>
                    </a:cubicBezTo>
                    <a:cubicBezTo>
                      <a:pt x="3049" y="3275"/>
                      <a:pt x="2971" y="3298"/>
                      <a:pt x="2893" y="3298"/>
                    </a:cubicBezTo>
                    <a:cubicBezTo>
                      <a:pt x="2824" y="3298"/>
                      <a:pt x="2754" y="3279"/>
                      <a:pt x="2685" y="3236"/>
                    </a:cubicBezTo>
                    <a:cubicBezTo>
                      <a:pt x="2556" y="3126"/>
                      <a:pt x="2556" y="2942"/>
                      <a:pt x="2685" y="2831"/>
                    </a:cubicBezTo>
                    <a:cubicBezTo>
                      <a:pt x="2722" y="2813"/>
                      <a:pt x="2740" y="2795"/>
                      <a:pt x="2777" y="2776"/>
                    </a:cubicBezTo>
                    <a:cubicBezTo>
                      <a:pt x="3089" y="2464"/>
                      <a:pt x="3145" y="2114"/>
                      <a:pt x="2850" y="1747"/>
                    </a:cubicBezTo>
                    <a:cubicBezTo>
                      <a:pt x="2850" y="1747"/>
                      <a:pt x="2832" y="1728"/>
                      <a:pt x="2814" y="1710"/>
                    </a:cubicBezTo>
                    <a:cubicBezTo>
                      <a:pt x="2602" y="1529"/>
                      <a:pt x="2364" y="1441"/>
                      <a:pt x="2119" y="1441"/>
                    </a:cubicBezTo>
                    <a:cubicBezTo>
                      <a:pt x="1916" y="1441"/>
                      <a:pt x="1708" y="1501"/>
                      <a:pt x="1508" y="1618"/>
                    </a:cubicBezTo>
                    <a:cubicBezTo>
                      <a:pt x="1411" y="1671"/>
                      <a:pt x="1310" y="1699"/>
                      <a:pt x="1210" y="1699"/>
                    </a:cubicBezTo>
                    <a:cubicBezTo>
                      <a:pt x="1102" y="1699"/>
                      <a:pt x="997" y="1666"/>
                      <a:pt x="902" y="1600"/>
                    </a:cubicBezTo>
                    <a:cubicBezTo>
                      <a:pt x="736" y="1471"/>
                      <a:pt x="736" y="1324"/>
                      <a:pt x="865" y="1158"/>
                    </a:cubicBezTo>
                    <a:cubicBezTo>
                      <a:pt x="1104" y="809"/>
                      <a:pt x="1435" y="405"/>
                      <a:pt x="12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33"/>
              <p:cNvSpPr/>
              <p:nvPr/>
            </p:nvSpPr>
            <p:spPr>
              <a:xfrm>
                <a:off x="-2018019" y="75465"/>
                <a:ext cx="140" cy="2651"/>
              </a:xfrm>
              <a:custGeom>
                <a:rect b="b" l="l" r="r" t="t"/>
                <a:pathLst>
                  <a:path extrusionOk="0" h="19" w="1">
                    <a:moveTo>
                      <a:pt x="0" y="1"/>
                    </a:moveTo>
                    <a:cubicBezTo>
                      <a:pt x="0" y="1"/>
                      <a:pt x="0" y="1"/>
                      <a:pt x="0" y="1"/>
                    </a:cubicBezTo>
                    <a:cubicBezTo>
                      <a:pt x="0" y="1"/>
                      <a:pt x="0" y="1"/>
                      <a:pt x="0" y="19"/>
                    </a:cubicBezTo>
                    <a:cubicBezTo>
                      <a:pt x="0" y="19"/>
                      <a:pt x="0" y="19"/>
                      <a:pt x="0" y="1"/>
                    </a:cubicBezTo>
                    <a:cubicBezTo>
                      <a:pt x="0" y="1"/>
                      <a:pt x="0" y="1"/>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33"/>
              <p:cNvSpPr/>
              <p:nvPr/>
            </p:nvSpPr>
            <p:spPr>
              <a:xfrm>
                <a:off x="-2805517" y="-401497"/>
                <a:ext cx="810649" cy="1059242"/>
              </a:xfrm>
              <a:custGeom>
                <a:rect b="b" l="l" r="r" t="t"/>
                <a:pathLst>
                  <a:path extrusionOk="0" h="7593" w="5811">
                    <a:moveTo>
                      <a:pt x="2942" y="0"/>
                    </a:moveTo>
                    <a:cubicBezTo>
                      <a:pt x="2924" y="0"/>
                      <a:pt x="2906" y="18"/>
                      <a:pt x="2887" y="18"/>
                    </a:cubicBezTo>
                    <a:cubicBezTo>
                      <a:pt x="3053" y="478"/>
                      <a:pt x="1931" y="901"/>
                      <a:pt x="1619" y="1030"/>
                    </a:cubicBezTo>
                    <a:cubicBezTo>
                      <a:pt x="1411" y="1115"/>
                      <a:pt x="854" y="1339"/>
                      <a:pt x="450" y="1339"/>
                    </a:cubicBezTo>
                    <a:cubicBezTo>
                      <a:pt x="246" y="1339"/>
                      <a:pt x="81" y="1282"/>
                      <a:pt x="19" y="1122"/>
                    </a:cubicBezTo>
                    <a:cubicBezTo>
                      <a:pt x="19" y="1140"/>
                      <a:pt x="1" y="1140"/>
                      <a:pt x="1" y="1140"/>
                    </a:cubicBezTo>
                    <a:cubicBezTo>
                      <a:pt x="222" y="1489"/>
                      <a:pt x="497" y="1857"/>
                      <a:pt x="792" y="2261"/>
                    </a:cubicBezTo>
                    <a:cubicBezTo>
                      <a:pt x="920" y="2427"/>
                      <a:pt x="1067" y="2592"/>
                      <a:pt x="1214" y="2776"/>
                    </a:cubicBezTo>
                    <a:cubicBezTo>
                      <a:pt x="1435" y="3052"/>
                      <a:pt x="1674" y="3328"/>
                      <a:pt x="1913" y="3603"/>
                    </a:cubicBezTo>
                    <a:cubicBezTo>
                      <a:pt x="2005" y="3714"/>
                      <a:pt x="2097" y="3824"/>
                      <a:pt x="2207" y="3934"/>
                    </a:cubicBezTo>
                    <a:cubicBezTo>
                      <a:pt x="2446" y="4210"/>
                      <a:pt x="2685" y="4467"/>
                      <a:pt x="2942" y="4743"/>
                    </a:cubicBezTo>
                    <a:cubicBezTo>
                      <a:pt x="3071" y="4872"/>
                      <a:pt x="3200" y="5019"/>
                      <a:pt x="3329" y="5148"/>
                    </a:cubicBezTo>
                    <a:cubicBezTo>
                      <a:pt x="3531" y="5368"/>
                      <a:pt x="3751" y="5589"/>
                      <a:pt x="3972" y="5810"/>
                    </a:cubicBezTo>
                    <a:cubicBezTo>
                      <a:pt x="4082" y="5920"/>
                      <a:pt x="4193" y="6030"/>
                      <a:pt x="4303" y="6140"/>
                    </a:cubicBezTo>
                    <a:cubicBezTo>
                      <a:pt x="4487" y="6324"/>
                      <a:pt x="4652" y="6490"/>
                      <a:pt x="4836" y="6674"/>
                    </a:cubicBezTo>
                    <a:cubicBezTo>
                      <a:pt x="4946" y="6784"/>
                      <a:pt x="5075" y="6894"/>
                      <a:pt x="5185" y="7005"/>
                    </a:cubicBezTo>
                    <a:cubicBezTo>
                      <a:pt x="5388" y="7207"/>
                      <a:pt x="5590" y="7409"/>
                      <a:pt x="5810" y="7593"/>
                    </a:cubicBezTo>
                    <a:cubicBezTo>
                      <a:pt x="3696" y="5607"/>
                      <a:pt x="1766" y="3548"/>
                      <a:pt x="571" y="1949"/>
                    </a:cubicBezTo>
                    <a:cubicBezTo>
                      <a:pt x="1104" y="1894"/>
                      <a:pt x="1509" y="1728"/>
                      <a:pt x="2005" y="1489"/>
                    </a:cubicBezTo>
                    <a:cubicBezTo>
                      <a:pt x="2106" y="1443"/>
                      <a:pt x="2233" y="1413"/>
                      <a:pt x="2360" y="1413"/>
                    </a:cubicBezTo>
                    <a:cubicBezTo>
                      <a:pt x="2534" y="1413"/>
                      <a:pt x="2708" y="1469"/>
                      <a:pt x="2814" y="1618"/>
                    </a:cubicBezTo>
                    <a:cubicBezTo>
                      <a:pt x="2998" y="1875"/>
                      <a:pt x="2832" y="2151"/>
                      <a:pt x="2648" y="2335"/>
                    </a:cubicBezTo>
                    <a:cubicBezTo>
                      <a:pt x="2391" y="2574"/>
                      <a:pt x="2244" y="2942"/>
                      <a:pt x="2556" y="3236"/>
                    </a:cubicBezTo>
                    <a:cubicBezTo>
                      <a:pt x="2630" y="3328"/>
                      <a:pt x="2740" y="3438"/>
                      <a:pt x="2851" y="3493"/>
                    </a:cubicBezTo>
                    <a:cubicBezTo>
                      <a:pt x="3141" y="3681"/>
                      <a:pt x="3443" y="3766"/>
                      <a:pt x="3746" y="3766"/>
                    </a:cubicBezTo>
                    <a:cubicBezTo>
                      <a:pt x="4096" y="3766"/>
                      <a:pt x="4446" y="3653"/>
                      <a:pt x="4781" y="3456"/>
                    </a:cubicBezTo>
                    <a:cubicBezTo>
                      <a:pt x="4799" y="3438"/>
                      <a:pt x="4836" y="3420"/>
                      <a:pt x="4854" y="3401"/>
                    </a:cubicBezTo>
                    <a:cubicBezTo>
                      <a:pt x="4977" y="3326"/>
                      <a:pt x="5124" y="3279"/>
                      <a:pt x="5268" y="3279"/>
                    </a:cubicBezTo>
                    <a:cubicBezTo>
                      <a:pt x="5404" y="3279"/>
                      <a:pt x="5538" y="3321"/>
                      <a:pt x="5645" y="3420"/>
                    </a:cubicBezTo>
                    <a:cubicBezTo>
                      <a:pt x="5590" y="3364"/>
                      <a:pt x="5535" y="3309"/>
                      <a:pt x="5480" y="3273"/>
                    </a:cubicBezTo>
                    <a:cubicBezTo>
                      <a:pt x="5203" y="3085"/>
                      <a:pt x="4915" y="2998"/>
                      <a:pt x="4622" y="2998"/>
                    </a:cubicBezTo>
                    <a:cubicBezTo>
                      <a:pt x="4371" y="2998"/>
                      <a:pt x="4116" y="3062"/>
                      <a:pt x="3862" y="3181"/>
                    </a:cubicBezTo>
                    <a:cubicBezTo>
                      <a:pt x="3732" y="3230"/>
                      <a:pt x="3609" y="3264"/>
                      <a:pt x="3490" y="3264"/>
                    </a:cubicBezTo>
                    <a:cubicBezTo>
                      <a:pt x="3389" y="3264"/>
                      <a:pt x="3293" y="3240"/>
                      <a:pt x="3200" y="3181"/>
                    </a:cubicBezTo>
                    <a:cubicBezTo>
                      <a:pt x="2942" y="3034"/>
                      <a:pt x="3016" y="2758"/>
                      <a:pt x="3200" y="2592"/>
                    </a:cubicBezTo>
                    <a:cubicBezTo>
                      <a:pt x="3476" y="2335"/>
                      <a:pt x="3954" y="1857"/>
                      <a:pt x="4137" y="1544"/>
                    </a:cubicBezTo>
                    <a:cubicBezTo>
                      <a:pt x="4046" y="1416"/>
                      <a:pt x="3935" y="1305"/>
                      <a:pt x="3843" y="1195"/>
                    </a:cubicBezTo>
                    <a:cubicBezTo>
                      <a:pt x="3733" y="1048"/>
                      <a:pt x="3623" y="919"/>
                      <a:pt x="3531" y="772"/>
                    </a:cubicBezTo>
                    <a:cubicBezTo>
                      <a:pt x="3292" y="496"/>
                      <a:pt x="3108" y="239"/>
                      <a:pt x="2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33"/>
              <p:cNvSpPr/>
              <p:nvPr/>
            </p:nvSpPr>
            <p:spPr>
              <a:xfrm>
                <a:off x="-561323" y="1442459"/>
                <a:ext cx="41153" cy="25808"/>
              </a:xfrm>
              <a:custGeom>
                <a:rect b="b" l="l" r="r" t="t"/>
                <a:pathLst>
                  <a:path extrusionOk="0" h="185" w="295">
                    <a:moveTo>
                      <a:pt x="0" y="0"/>
                    </a:moveTo>
                    <a:cubicBezTo>
                      <a:pt x="37" y="25"/>
                      <a:pt x="66" y="41"/>
                      <a:pt x="97" y="60"/>
                    </a:cubicBezTo>
                    <a:lnTo>
                      <a:pt x="97" y="60"/>
                    </a:lnTo>
                    <a:cubicBezTo>
                      <a:pt x="64" y="39"/>
                      <a:pt x="31" y="19"/>
                      <a:pt x="0" y="0"/>
                    </a:cubicBezTo>
                    <a:close/>
                    <a:moveTo>
                      <a:pt x="97" y="60"/>
                    </a:moveTo>
                    <a:cubicBezTo>
                      <a:pt x="114" y="71"/>
                      <a:pt x="131" y="82"/>
                      <a:pt x="147" y="92"/>
                    </a:cubicBezTo>
                    <a:lnTo>
                      <a:pt x="147" y="92"/>
                    </a:lnTo>
                    <a:cubicBezTo>
                      <a:pt x="129" y="80"/>
                      <a:pt x="113" y="70"/>
                      <a:pt x="97" y="60"/>
                    </a:cubicBezTo>
                    <a:close/>
                    <a:moveTo>
                      <a:pt x="147" y="92"/>
                    </a:moveTo>
                    <a:lnTo>
                      <a:pt x="147" y="92"/>
                    </a:lnTo>
                    <a:cubicBezTo>
                      <a:pt x="203" y="129"/>
                      <a:pt x="258" y="166"/>
                      <a:pt x="295" y="184"/>
                    </a:cubicBezTo>
                    <a:cubicBezTo>
                      <a:pt x="249" y="157"/>
                      <a:pt x="198" y="125"/>
                      <a:pt x="147"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33"/>
              <p:cNvSpPr/>
              <p:nvPr/>
            </p:nvSpPr>
            <p:spPr>
              <a:xfrm>
                <a:off x="-2810539" y="-431072"/>
                <a:ext cx="430923" cy="216368"/>
              </a:xfrm>
              <a:custGeom>
                <a:rect b="b" l="l" r="r" t="t"/>
                <a:pathLst>
                  <a:path extrusionOk="0" h="1551" w="3089">
                    <a:moveTo>
                      <a:pt x="2174" y="255"/>
                    </a:moveTo>
                    <a:cubicBezTo>
                      <a:pt x="2311" y="255"/>
                      <a:pt x="2421" y="292"/>
                      <a:pt x="2464" y="396"/>
                    </a:cubicBezTo>
                    <a:cubicBezTo>
                      <a:pt x="2574" y="727"/>
                      <a:pt x="1820" y="1003"/>
                      <a:pt x="1600" y="1095"/>
                    </a:cubicBezTo>
                    <a:cubicBezTo>
                      <a:pt x="1453" y="1144"/>
                      <a:pt x="1069" y="1299"/>
                      <a:pt x="796" y="1299"/>
                    </a:cubicBezTo>
                    <a:cubicBezTo>
                      <a:pt x="660" y="1299"/>
                      <a:pt x="552" y="1260"/>
                      <a:pt x="515" y="1150"/>
                    </a:cubicBezTo>
                    <a:cubicBezTo>
                      <a:pt x="405" y="837"/>
                      <a:pt x="1158" y="543"/>
                      <a:pt x="1379" y="451"/>
                    </a:cubicBezTo>
                    <a:cubicBezTo>
                      <a:pt x="1526" y="402"/>
                      <a:pt x="1902" y="255"/>
                      <a:pt x="2174" y="255"/>
                    </a:cubicBezTo>
                    <a:close/>
                    <a:moveTo>
                      <a:pt x="2500" y="1"/>
                    </a:moveTo>
                    <a:cubicBezTo>
                      <a:pt x="2344" y="1"/>
                      <a:pt x="2163" y="35"/>
                      <a:pt x="1986" y="83"/>
                    </a:cubicBezTo>
                    <a:cubicBezTo>
                      <a:pt x="1931" y="102"/>
                      <a:pt x="1875" y="120"/>
                      <a:pt x="1820" y="139"/>
                    </a:cubicBezTo>
                    <a:cubicBezTo>
                      <a:pt x="1600" y="194"/>
                      <a:pt x="1434" y="267"/>
                      <a:pt x="1324" y="304"/>
                    </a:cubicBezTo>
                    <a:cubicBezTo>
                      <a:pt x="1158" y="378"/>
                      <a:pt x="772" y="525"/>
                      <a:pt x="460" y="727"/>
                    </a:cubicBezTo>
                    <a:cubicBezTo>
                      <a:pt x="202" y="892"/>
                      <a:pt x="0" y="1076"/>
                      <a:pt x="55" y="1297"/>
                    </a:cubicBezTo>
                    <a:cubicBezTo>
                      <a:pt x="55" y="1315"/>
                      <a:pt x="55" y="1315"/>
                      <a:pt x="55" y="1334"/>
                    </a:cubicBezTo>
                    <a:cubicBezTo>
                      <a:pt x="117" y="1494"/>
                      <a:pt x="282" y="1551"/>
                      <a:pt x="486" y="1551"/>
                    </a:cubicBezTo>
                    <a:cubicBezTo>
                      <a:pt x="890" y="1551"/>
                      <a:pt x="1447" y="1327"/>
                      <a:pt x="1655" y="1242"/>
                    </a:cubicBezTo>
                    <a:cubicBezTo>
                      <a:pt x="1967" y="1113"/>
                      <a:pt x="3089" y="690"/>
                      <a:pt x="2923" y="230"/>
                    </a:cubicBezTo>
                    <a:cubicBezTo>
                      <a:pt x="2923" y="230"/>
                      <a:pt x="2923" y="230"/>
                      <a:pt x="2923" y="212"/>
                    </a:cubicBezTo>
                    <a:cubicBezTo>
                      <a:pt x="2861" y="57"/>
                      <a:pt x="2701" y="1"/>
                      <a:pt x="2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33"/>
              <p:cNvSpPr/>
              <p:nvPr/>
            </p:nvSpPr>
            <p:spPr>
              <a:xfrm>
                <a:off x="-2754179" y="-395638"/>
                <a:ext cx="302860" cy="145780"/>
              </a:xfrm>
              <a:custGeom>
                <a:rect b="b" l="l" r="r" t="t"/>
                <a:pathLst>
                  <a:path extrusionOk="0" h="1045" w="2171">
                    <a:moveTo>
                      <a:pt x="1770" y="1"/>
                    </a:moveTo>
                    <a:cubicBezTo>
                      <a:pt x="1498" y="1"/>
                      <a:pt x="1122" y="148"/>
                      <a:pt x="975" y="197"/>
                    </a:cubicBezTo>
                    <a:cubicBezTo>
                      <a:pt x="754" y="289"/>
                      <a:pt x="1" y="583"/>
                      <a:pt x="111" y="896"/>
                    </a:cubicBezTo>
                    <a:cubicBezTo>
                      <a:pt x="148" y="1006"/>
                      <a:pt x="256" y="1045"/>
                      <a:pt x="392" y="1045"/>
                    </a:cubicBezTo>
                    <a:cubicBezTo>
                      <a:pt x="665" y="1045"/>
                      <a:pt x="1049" y="890"/>
                      <a:pt x="1196" y="841"/>
                    </a:cubicBezTo>
                    <a:cubicBezTo>
                      <a:pt x="1416" y="749"/>
                      <a:pt x="2170" y="473"/>
                      <a:pt x="2060" y="142"/>
                    </a:cubicBezTo>
                    <a:cubicBezTo>
                      <a:pt x="2017" y="38"/>
                      <a:pt x="1907" y="1"/>
                      <a:pt x="1770" y="1"/>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33"/>
              <p:cNvSpPr/>
              <p:nvPr/>
            </p:nvSpPr>
            <p:spPr>
              <a:xfrm>
                <a:off x="-1507715" y="711461"/>
                <a:ext cx="140" cy="140"/>
              </a:xfrm>
              <a:custGeom>
                <a:rect b="b" l="l" r="r" t="t"/>
                <a:pathLst>
                  <a:path extrusionOk="0" fill="none" h="1" w="1">
                    <a:moveTo>
                      <a:pt x="1" y="1"/>
                    </a:moveTo>
                    <a:cubicBezTo>
                      <a:pt x="1" y="1"/>
                      <a:pt x="1" y="1"/>
                      <a:pt x="1" y="1"/>
                    </a:cubicBezTo>
                  </a:path>
                </a:pathLst>
              </a:custGeom>
              <a:noFill/>
              <a:ln cap="rnd" cmpd="sng" w="5525">
                <a:solidFill>
                  <a:srgbClr val="EE6D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33"/>
              <p:cNvSpPr/>
              <p:nvPr/>
            </p:nvSpPr>
            <p:spPr>
              <a:xfrm>
                <a:off x="-2413093" y="-175920"/>
                <a:ext cx="140" cy="140"/>
              </a:xfrm>
              <a:custGeom>
                <a:rect b="b" l="l" r="r" t="t"/>
                <a:pathLst>
                  <a:path extrusionOk="0" h="1" w="1">
                    <a:moveTo>
                      <a:pt x="1" y="1"/>
                    </a:moveTo>
                    <a:cubicBezTo>
                      <a:pt x="1" y="1"/>
                      <a:pt x="1" y="1"/>
                      <a:pt x="1"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33"/>
              <p:cNvSpPr/>
              <p:nvPr/>
            </p:nvSpPr>
            <p:spPr>
              <a:xfrm>
                <a:off x="-2413093" y="-175920"/>
                <a:ext cx="140" cy="140"/>
              </a:xfrm>
              <a:custGeom>
                <a:rect b="b" l="l" r="r" t="t"/>
                <a:pathLst>
                  <a:path extrusionOk="0" h="1" w="1">
                    <a:moveTo>
                      <a:pt x="1" y="1"/>
                    </a:moveTo>
                    <a:cubicBezTo>
                      <a:pt x="1" y="1"/>
                      <a:pt x="1" y="1"/>
                      <a:pt x="1" y="1"/>
                    </a:cubicBezTo>
                    <a:cubicBezTo>
                      <a:pt x="1" y="1"/>
                      <a:pt x="1" y="1"/>
                      <a:pt x="1"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33"/>
              <p:cNvSpPr/>
              <p:nvPr/>
            </p:nvSpPr>
            <p:spPr>
              <a:xfrm>
                <a:off x="-1089623" y="1075705"/>
                <a:ext cx="2651" cy="140"/>
              </a:xfrm>
              <a:custGeom>
                <a:rect b="b" l="l" r="r" t="t"/>
                <a:pathLst>
                  <a:path extrusionOk="0" h="1" w="19">
                    <a:moveTo>
                      <a:pt x="0" y="1"/>
                    </a:moveTo>
                    <a:cubicBezTo>
                      <a:pt x="19" y="1"/>
                      <a:pt x="19"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33"/>
              <p:cNvSpPr/>
              <p:nvPr/>
            </p:nvSpPr>
            <p:spPr>
              <a:xfrm>
                <a:off x="-2018019" y="75465"/>
                <a:ext cx="140" cy="140"/>
              </a:xfrm>
              <a:custGeom>
                <a:rect b="b" l="l" r="r" t="t"/>
                <a:pathLst>
                  <a:path extrusionOk="0" h="1" w="1">
                    <a:moveTo>
                      <a:pt x="0" y="1"/>
                    </a:moveTo>
                    <a:cubicBezTo>
                      <a:pt x="0" y="1"/>
                      <a:pt x="0" y="1"/>
                      <a:pt x="0" y="1"/>
                    </a:cubicBezTo>
                    <a:cubicBezTo>
                      <a:pt x="0" y="1"/>
                      <a:pt x="0"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33"/>
              <p:cNvSpPr/>
              <p:nvPr/>
            </p:nvSpPr>
            <p:spPr>
              <a:xfrm>
                <a:off x="-1089623" y="1075705"/>
                <a:ext cx="2651" cy="140"/>
              </a:xfrm>
              <a:custGeom>
                <a:rect b="b" l="l" r="r" t="t"/>
                <a:pathLst>
                  <a:path extrusionOk="0" h="1" w="19">
                    <a:moveTo>
                      <a:pt x="0" y="1"/>
                    </a:moveTo>
                    <a:cubicBezTo>
                      <a:pt x="0" y="1"/>
                      <a:pt x="0" y="1"/>
                      <a:pt x="19" y="1"/>
                    </a:cubicBezTo>
                    <a:cubicBezTo>
                      <a:pt x="0" y="1"/>
                      <a:pt x="0"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33"/>
              <p:cNvSpPr/>
              <p:nvPr/>
            </p:nvSpPr>
            <p:spPr>
              <a:xfrm>
                <a:off x="-3087593" y="-1076136"/>
                <a:ext cx="2682773" cy="2948106"/>
              </a:xfrm>
              <a:custGeom>
                <a:rect b="b" l="l" r="r" t="t"/>
                <a:pathLst>
                  <a:path extrusionOk="0" h="21133" w="19231">
                    <a:moveTo>
                      <a:pt x="18275" y="14892"/>
                    </a:moveTo>
                    <a:cubicBezTo>
                      <a:pt x="18477" y="14984"/>
                      <a:pt x="18643" y="15113"/>
                      <a:pt x="18624" y="15315"/>
                    </a:cubicBezTo>
                    <a:cubicBezTo>
                      <a:pt x="18624" y="15426"/>
                      <a:pt x="18587" y="15536"/>
                      <a:pt x="18551" y="15628"/>
                    </a:cubicBezTo>
                    <a:cubicBezTo>
                      <a:pt x="18532" y="15885"/>
                      <a:pt x="18514" y="16124"/>
                      <a:pt x="18495" y="16363"/>
                    </a:cubicBezTo>
                    <a:cubicBezTo>
                      <a:pt x="18514" y="16087"/>
                      <a:pt x="18532" y="15812"/>
                      <a:pt x="18551" y="15554"/>
                    </a:cubicBezTo>
                    <a:cubicBezTo>
                      <a:pt x="18477" y="15334"/>
                      <a:pt x="18367" y="15113"/>
                      <a:pt x="18275" y="14892"/>
                    </a:cubicBezTo>
                    <a:close/>
                    <a:moveTo>
                      <a:pt x="14561" y="17393"/>
                    </a:moveTo>
                    <a:lnTo>
                      <a:pt x="14561" y="17393"/>
                    </a:lnTo>
                    <a:cubicBezTo>
                      <a:pt x="14588" y="17426"/>
                      <a:pt x="14598" y="17438"/>
                      <a:pt x="14598" y="17438"/>
                    </a:cubicBezTo>
                    <a:cubicBezTo>
                      <a:pt x="14599" y="17438"/>
                      <a:pt x="14573" y="17404"/>
                      <a:pt x="14561" y="17393"/>
                    </a:cubicBezTo>
                    <a:close/>
                    <a:moveTo>
                      <a:pt x="12833" y="19875"/>
                    </a:moveTo>
                    <a:lnTo>
                      <a:pt x="12833" y="19875"/>
                    </a:lnTo>
                    <a:cubicBezTo>
                      <a:pt x="13017" y="19884"/>
                      <a:pt x="13201" y="19888"/>
                      <a:pt x="13387" y="19888"/>
                    </a:cubicBezTo>
                    <a:cubicBezTo>
                      <a:pt x="13555" y="19888"/>
                      <a:pt x="13724" y="19885"/>
                      <a:pt x="13897" y="19877"/>
                    </a:cubicBezTo>
                    <a:lnTo>
                      <a:pt x="13897" y="19877"/>
                    </a:lnTo>
                    <a:cubicBezTo>
                      <a:pt x="13751" y="20078"/>
                      <a:pt x="13549" y="20224"/>
                      <a:pt x="13311" y="20261"/>
                    </a:cubicBezTo>
                    <a:cubicBezTo>
                      <a:pt x="13293" y="20264"/>
                      <a:pt x="13276" y="20265"/>
                      <a:pt x="13259" y="20265"/>
                    </a:cubicBezTo>
                    <a:cubicBezTo>
                      <a:pt x="13064" y="20265"/>
                      <a:pt x="12918" y="20078"/>
                      <a:pt x="12833" y="19875"/>
                    </a:cubicBezTo>
                    <a:close/>
                    <a:moveTo>
                      <a:pt x="9064" y="19047"/>
                    </a:moveTo>
                    <a:lnTo>
                      <a:pt x="9064" y="19047"/>
                    </a:lnTo>
                    <a:cubicBezTo>
                      <a:pt x="9211" y="19102"/>
                      <a:pt x="9358" y="19158"/>
                      <a:pt x="9505" y="19213"/>
                    </a:cubicBezTo>
                    <a:cubicBezTo>
                      <a:pt x="9542" y="19213"/>
                      <a:pt x="9561" y="19231"/>
                      <a:pt x="9597" y="19249"/>
                    </a:cubicBezTo>
                    <a:cubicBezTo>
                      <a:pt x="9634" y="19249"/>
                      <a:pt x="9671" y="19268"/>
                      <a:pt x="9689" y="19268"/>
                    </a:cubicBezTo>
                    <a:cubicBezTo>
                      <a:pt x="9781" y="19305"/>
                      <a:pt x="9855" y="19323"/>
                      <a:pt x="9947" y="19341"/>
                    </a:cubicBezTo>
                    <a:cubicBezTo>
                      <a:pt x="9983" y="19360"/>
                      <a:pt x="10020" y="19378"/>
                      <a:pt x="10057" y="19378"/>
                    </a:cubicBezTo>
                    <a:cubicBezTo>
                      <a:pt x="10131" y="19415"/>
                      <a:pt x="10204" y="19433"/>
                      <a:pt x="10296" y="19452"/>
                    </a:cubicBezTo>
                    <a:cubicBezTo>
                      <a:pt x="10333" y="19452"/>
                      <a:pt x="10370" y="19470"/>
                      <a:pt x="10406" y="19488"/>
                    </a:cubicBezTo>
                    <a:cubicBezTo>
                      <a:pt x="10461" y="19507"/>
                      <a:pt x="10535" y="19507"/>
                      <a:pt x="10590" y="19525"/>
                    </a:cubicBezTo>
                    <a:cubicBezTo>
                      <a:pt x="10848" y="19599"/>
                      <a:pt x="11087" y="19636"/>
                      <a:pt x="11344" y="19691"/>
                    </a:cubicBezTo>
                    <a:cubicBezTo>
                      <a:pt x="11289" y="19746"/>
                      <a:pt x="11234" y="19783"/>
                      <a:pt x="11178" y="19856"/>
                    </a:cubicBezTo>
                    <a:cubicBezTo>
                      <a:pt x="10903" y="20205"/>
                      <a:pt x="10480" y="20647"/>
                      <a:pt x="10057" y="20665"/>
                    </a:cubicBezTo>
                    <a:cubicBezTo>
                      <a:pt x="9928" y="20665"/>
                      <a:pt x="9800" y="20647"/>
                      <a:pt x="9671" y="20647"/>
                    </a:cubicBezTo>
                    <a:cubicBezTo>
                      <a:pt x="9101" y="20610"/>
                      <a:pt x="8807" y="20077"/>
                      <a:pt x="9064" y="19525"/>
                    </a:cubicBezTo>
                    <a:cubicBezTo>
                      <a:pt x="9156" y="19360"/>
                      <a:pt x="9138" y="19176"/>
                      <a:pt x="9064" y="19047"/>
                    </a:cubicBezTo>
                    <a:close/>
                    <a:moveTo>
                      <a:pt x="15646" y="1"/>
                    </a:moveTo>
                    <a:cubicBezTo>
                      <a:pt x="15591" y="148"/>
                      <a:pt x="15480" y="350"/>
                      <a:pt x="15260" y="571"/>
                    </a:cubicBezTo>
                    <a:cubicBezTo>
                      <a:pt x="15149" y="663"/>
                      <a:pt x="15131" y="847"/>
                      <a:pt x="15223" y="957"/>
                    </a:cubicBezTo>
                    <a:cubicBezTo>
                      <a:pt x="15280" y="1036"/>
                      <a:pt x="15364" y="1074"/>
                      <a:pt x="15450" y="1074"/>
                    </a:cubicBezTo>
                    <a:cubicBezTo>
                      <a:pt x="15505" y="1074"/>
                      <a:pt x="15560" y="1059"/>
                      <a:pt x="15609" y="1031"/>
                    </a:cubicBezTo>
                    <a:cubicBezTo>
                      <a:pt x="15666" y="992"/>
                      <a:pt x="15730" y="974"/>
                      <a:pt x="15794" y="974"/>
                    </a:cubicBezTo>
                    <a:cubicBezTo>
                      <a:pt x="15914" y="974"/>
                      <a:pt x="16033" y="1039"/>
                      <a:pt x="16105" y="1159"/>
                    </a:cubicBezTo>
                    <a:lnTo>
                      <a:pt x="16216" y="1343"/>
                    </a:lnTo>
                    <a:cubicBezTo>
                      <a:pt x="16381" y="1619"/>
                      <a:pt x="16271" y="1987"/>
                      <a:pt x="15977" y="2134"/>
                    </a:cubicBezTo>
                    <a:cubicBezTo>
                      <a:pt x="15958" y="2152"/>
                      <a:pt x="15958" y="2152"/>
                      <a:pt x="15940" y="2152"/>
                    </a:cubicBezTo>
                    <a:cubicBezTo>
                      <a:pt x="15830" y="2207"/>
                      <a:pt x="15775" y="2354"/>
                      <a:pt x="15830" y="2483"/>
                    </a:cubicBezTo>
                    <a:cubicBezTo>
                      <a:pt x="15871" y="2566"/>
                      <a:pt x="15954" y="2607"/>
                      <a:pt x="16047" y="2607"/>
                    </a:cubicBezTo>
                    <a:cubicBezTo>
                      <a:pt x="16078" y="2607"/>
                      <a:pt x="16110" y="2602"/>
                      <a:pt x="16142" y="2593"/>
                    </a:cubicBezTo>
                    <a:lnTo>
                      <a:pt x="16455" y="2446"/>
                    </a:lnTo>
                    <a:cubicBezTo>
                      <a:pt x="16501" y="2431"/>
                      <a:pt x="16548" y="2423"/>
                      <a:pt x="16596" y="2423"/>
                    </a:cubicBezTo>
                    <a:cubicBezTo>
                      <a:pt x="16775" y="2423"/>
                      <a:pt x="16948" y="2529"/>
                      <a:pt x="17006" y="2703"/>
                    </a:cubicBezTo>
                    <a:cubicBezTo>
                      <a:pt x="17080" y="2906"/>
                      <a:pt x="16988" y="3126"/>
                      <a:pt x="16804" y="3218"/>
                    </a:cubicBezTo>
                    <a:cubicBezTo>
                      <a:pt x="16694" y="3273"/>
                      <a:pt x="16639" y="3402"/>
                      <a:pt x="16675" y="3512"/>
                    </a:cubicBezTo>
                    <a:lnTo>
                      <a:pt x="16694" y="3568"/>
                    </a:lnTo>
                    <a:cubicBezTo>
                      <a:pt x="16736" y="3694"/>
                      <a:pt x="16863" y="3777"/>
                      <a:pt x="16995" y="3777"/>
                    </a:cubicBezTo>
                    <a:cubicBezTo>
                      <a:pt x="17036" y="3777"/>
                      <a:pt x="17077" y="3769"/>
                      <a:pt x="17117" y="3751"/>
                    </a:cubicBezTo>
                    <a:cubicBezTo>
                      <a:pt x="17149" y="3739"/>
                      <a:pt x="17183" y="3733"/>
                      <a:pt x="17215" y="3733"/>
                    </a:cubicBezTo>
                    <a:cubicBezTo>
                      <a:pt x="17331" y="3733"/>
                      <a:pt x="17437" y="3806"/>
                      <a:pt x="17466" y="3935"/>
                    </a:cubicBezTo>
                    <a:lnTo>
                      <a:pt x="17484" y="3972"/>
                    </a:lnTo>
                    <a:cubicBezTo>
                      <a:pt x="17521" y="4119"/>
                      <a:pt x="17429" y="4285"/>
                      <a:pt x="17282" y="4340"/>
                    </a:cubicBezTo>
                    <a:lnTo>
                      <a:pt x="16859" y="4468"/>
                    </a:lnTo>
                    <a:cubicBezTo>
                      <a:pt x="16675" y="4524"/>
                      <a:pt x="16583" y="4707"/>
                      <a:pt x="16620" y="4891"/>
                    </a:cubicBezTo>
                    <a:cubicBezTo>
                      <a:pt x="16666" y="5058"/>
                      <a:pt x="16812" y="5163"/>
                      <a:pt x="16975" y="5163"/>
                    </a:cubicBezTo>
                    <a:cubicBezTo>
                      <a:pt x="17010" y="5163"/>
                      <a:pt x="17045" y="5158"/>
                      <a:pt x="17080" y="5149"/>
                    </a:cubicBezTo>
                    <a:cubicBezTo>
                      <a:pt x="17144" y="5123"/>
                      <a:pt x="17210" y="5112"/>
                      <a:pt x="17275" y="5112"/>
                    </a:cubicBezTo>
                    <a:cubicBezTo>
                      <a:pt x="17542" y="5112"/>
                      <a:pt x="17789" y="5312"/>
                      <a:pt x="17834" y="5608"/>
                    </a:cubicBezTo>
                    <a:cubicBezTo>
                      <a:pt x="17834" y="5682"/>
                      <a:pt x="17852" y="5774"/>
                      <a:pt x="17852" y="5847"/>
                    </a:cubicBezTo>
                    <a:cubicBezTo>
                      <a:pt x="17870" y="6086"/>
                      <a:pt x="17650" y="6307"/>
                      <a:pt x="17429" y="6436"/>
                    </a:cubicBezTo>
                    <a:cubicBezTo>
                      <a:pt x="17484" y="6546"/>
                      <a:pt x="17539" y="6656"/>
                      <a:pt x="17595" y="6766"/>
                    </a:cubicBezTo>
                    <a:cubicBezTo>
                      <a:pt x="17466" y="6509"/>
                      <a:pt x="17319" y="6252"/>
                      <a:pt x="17190" y="5994"/>
                    </a:cubicBezTo>
                    <a:cubicBezTo>
                      <a:pt x="17172" y="5976"/>
                      <a:pt x="17172" y="5976"/>
                      <a:pt x="17172" y="5958"/>
                    </a:cubicBezTo>
                    <a:cubicBezTo>
                      <a:pt x="17098" y="5847"/>
                      <a:pt x="17025" y="5737"/>
                      <a:pt x="16970" y="5627"/>
                    </a:cubicBezTo>
                    <a:cubicBezTo>
                      <a:pt x="16951" y="5590"/>
                      <a:pt x="16933" y="5571"/>
                      <a:pt x="16914" y="5535"/>
                    </a:cubicBezTo>
                    <a:cubicBezTo>
                      <a:pt x="16786" y="5296"/>
                      <a:pt x="16639" y="5075"/>
                      <a:pt x="16492" y="4854"/>
                    </a:cubicBezTo>
                    <a:cubicBezTo>
                      <a:pt x="16492" y="4854"/>
                      <a:pt x="16473" y="4836"/>
                      <a:pt x="16473" y="4818"/>
                    </a:cubicBezTo>
                    <a:cubicBezTo>
                      <a:pt x="16400" y="4726"/>
                      <a:pt x="16326" y="4615"/>
                      <a:pt x="16271" y="4524"/>
                    </a:cubicBezTo>
                    <a:cubicBezTo>
                      <a:pt x="16253" y="4505"/>
                      <a:pt x="16234" y="4468"/>
                      <a:pt x="16216" y="4450"/>
                    </a:cubicBezTo>
                    <a:cubicBezTo>
                      <a:pt x="16161" y="4358"/>
                      <a:pt x="16087" y="4266"/>
                      <a:pt x="16032" y="4174"/>
                    </a:cubicBezTo>
                    <a:cubicBezTo>
                      <a:pt x="16014" y="4156"/>
                      <a:pt x="16014" y="4137"/>
                      <a:pt x="15995" y="4119"/>
                    </a:cubicBezTo>
                    <a:cubicBezTo>
                      <a:pt x="15940" y="4046"/>
                      <a:pt x="15866" y="3954"/>
                      <a:pt x="15811" y="3880"/>
                    </a:cubicBezTo>
                    <a:cubicBezTo>
                      <a:pt x="15811" y="3862"/>
                      <a:pt x="15793" y="3843"/>
                      <a:pt x="15793" y="3843"/>
                    </a:cubicBezTo>
                    <a:cubicBezTo>
                      <a:pt x="15719" y="3751"/>
                      <a:pt x="15664" y="3659"/>
                      <a:pt x="15591" y="3586"/>
                    </a:cubicBezTo>
                    <a:cubicBezTo>
                      <a:pt x="15591" y="3568"/>
                      <a:pt x="15572" y="3549"/>
                      <a:pt x="15554" y="3531"/>
                    </a:cubicBezTo>
                    <a:cubicBezTo>
                      <a:pt x="15499" y="3439"/>
                      <a:pt x="15425" y="3365"/>
                      <a:pt x="15370" y="3292"/>
                    </a:cubicBezTo>
                    <a:cubicBezTo>
                      <a:pt x="15370" y="3273"/>
                      <a:pt x="15370" y="3273"/>
                      <a:pt x="15352" y="3273"/>
                    </a:cubicBezTo>
                    <a:cubicBezTo>
                      <a:pt x="15297" y="3200"/>
                      <a:pt x="15241" y="3126"/>
                      <a:pt x="15186" y="3053"/>
                    </a:cubicBezTo>
                    <a:cubicBezTo>
                      <a:pt x="15168" y="3034"/>
                      <a:pt x="15168" y="3034"/>
                      <a:pt x="15168" y="3016"/>
                    </a:cubicBezTo>
                    <a:cubicBezTo>
                      <a:pt x="15113" y="2942"/>
                      <a:pt x="15039" y="2887"/>
                      <a:pt x="14984" y="2814"/>
                    </a:cubicBezTo>
                    <a:cubicBezTo>
                      <a:pt x="14984" y="2814"/>
                      <a:pt x="14984" y="2795"/>
                      <a:pt x="14966" y="2795"/>
                    </a:cubicBezTo>
                    <a:cubicBezTo>
                      <a:pt x="14855" y="2648"/>
                      <a:pt x="14745" y="2520"/>
                      <a:pt x="14653" y="2409"/>
                    </a:cubicBezTo>
                    <a:cubicBezTo>
                      <a:pt x="14580" y="2703"/>
                      <a:pt x="14414" y="3108"/>
                      <a:pt x="14046" y="3568"/>
                    </a:cubicBezTo>
                    <a:cubicBezTo>
                      <a:pt x="13863" y="3807"/>
                      <a:pt x="13863" y="4119"/>
                      <a:pt x="14028" y="4285"/>
                    </a:cubicBezTo>
                    <a:cubicBezTo>
                      <a:pt x="14096" y="4361"/>
                      <a:pt x="14191" y="4398"/>
                      <a:pt x="14292" y="4398"/>
                    </a:cubicBezTo>
                    <a:cubicBezTo>
                      <a:pt x="14410" y="4398"/>
                      <a:pt x="14536" y="4347"/>
                      <a:pt x="14635" y="4248"/>
                    </a:cubicBezTo>
                    <a:cubicBezTo>
                      <a:pt x="14768" y="4124"/>
                      <a:pt x="14922" y="4064"/>
                      <a:pt x="15067" y="4064"/>
                    </a:cubicBezTo>
                    <a:cubicBezTo>
                      <a:pt x="15222" y="4064"/>
                      <a:pt x="15367" y="4133"/>
                      <a:pt x="15462" y="4266"/>
                    </a:cubicBezTo>
                    <a:lnTo>
                      <a:pt x="15664" y="4542"/>
                    </a:lnTo>
                    <a:cubicBezTo>
                      <a:pt x="15958" y="4965"/>
                      <a:pt x="15811" y="5663"/>
                      <a:pt x="15333" y="6049"/>
                    </a:cubicBezTo>
                    <a:cubicBezTo>
                      <a:pt x="15315" y="6068"/>
                      <a:pt x="15297" y="6086"/>
                      <a:pt x="15278" y="6086"/>
                    </a:cubicBezTo>
                    <a:cubicBezTo>
                      <a:pt x="15094" y="6233"/>
                      <a:pt x="15021" y="6509"/>
                      <a:pt x="15113" y="6693"/>
                    </a:cubicBezTo>
                    <a:cubicBezTo>
                      <a:pt x="15176" y="6798"/>
                      <a:pt x="15276" y="6849"/>
                      <a:pt x="15384" y="6849"/>
                    </a:cubicBezTo>
                    <a:cubicBezTo>
                      <a:pt x="15464" y="6849"/>
                      <a:pt x="15549" y="6821"/>
                      <a:pt x="15627" y="6766"/>
                    </a:cubicBezTo>
                    <a:lnTo>
                      <a:pt x="16142" y="6399"/>
                    </a:lnTo>
                    <a:cubicBezTo>
                      <a:pt x="16274" y="6309"/>
                      <a:pt x="16416" y="6266"/>
                      <a:pt x="16550" y="6266"/>
                    </a:cubicBezTo>
                    <a:cubicBezTo>
                      <a:pt x="16771" y="6266"/>
                      <a:pt x="16970" y="6383"/>
                      <a:pt x="17061" y="6601"/>
                    </a:cubicBezTo>
                    <a:cubicBezTo>
                      <a:pt x="17209" y="6932"/>
                      <a:pt x="17061" y="7373"/>
                      <a:pt x="16749" y="7612"/>
                    </a:cubicBezTo>
                    <a:cubicBezTo>
                      <a:pt x="16583" y="7741"/>
                      <a:pt x="16510" y="7980"/>
                      <a:pt x="16583" y="8182"/>
                    </a:cubicBezTo>
                    <a:lnTo>
                      <a:pt x="16620" y="8274"/>
                    </a:lnTo>
                    <a:cubicBezTo>
                      <a:pt x="16677" y="8443"/>
                      <a:pt x="16816" y="8536"/>
                      <a:pt x="16979" y="8536"/>
                    </a:cubicBezTo>
                    <a:cubicBezTo>
                      <a:pt x="17082" y="8536"/>
                      <a:pt x="17194" y="8499"/>
                      <a:pt x="17300" y="8421"/>
                    </a:cubicBezTo>
                    <a:cubicBezTo>
                      <a:pt x="17387" y="8361"/>
                      <a:pt x="17478" y="8333"/>
                      <a:pt x="17563" y="8333"/>
                    </a:cubicBezTo>
                    <a:cubicBezTo>
                      <a:pt x="17712" y="8333"/>
                      <a:pt x="17842" y="8422"/>
                      <a:pt x="17889" y="8587"/>
                    </a:cubicBezTo>
                    <a:lnTo>
                      <a:pt x="17926" y="8660"/>
                    </a:lnTo>
                    <a:cubicBezTo>
                      <a:pt x="17999" y="8917"/>
                      <a:pt x="17870" y="9230"/>
                      <a:pt x="17613" y="9377"/>
                    </a:cubicBezTo>
                    <a:lnTo>
                      <a:pt x="16933" y="9800"/>
                    </a:lnTo>
                    <a:cubicBezTo>
                      <a:pt x="16657" y="9965"/>
                      <a:pt x="16492" y="10315"/>
                      <a:pt x="16583" y="10609"/>
                    </a:cubicBezTo>
                    <a:cubicBezTo>
                      <a:pt x="16646" y="10846"/>
                      <a:pt x="16826" y="10972"/>
                      <a:pt x="17034" y="10972"/>
                    </a:cubicBezTo>
                    <a:cubicBezTo>
                      <a:pt x="17132" y="10972"/>
                      <a:pt x="17237" y="10944"/>
                      <a:pt x="17337" y="10885"/>
                    </a:cubicBezTo>
                    <a:cubicBezTo>
                      <a:pt x="17511" y="10774"/>
                      <a:pt x="17691" y="10723"/>
                      <a:pt x="17858" y="10723"/>
                    </a:cubicBezTo>
                    <a:cubicBezTo>
                      <a:pt x="18222" y="10723"/>
                      <a:pt x="18530" y="10966"/>
                      <a:pt x="18606" y="11381"/>
                    </a:cubicBezTo>
                    <a:cubicBezTo>
                      <a:pt x="18624" y="11510"/>
                      <a:pt x="18643" y="11657"/>
                      <a:pt x="18661" y="11804"/>
                    </a:cubicBezTo>
                    <a:cubicBezTo>
                      <a:pt x="18698" y="12245"/>
                      <a:pt x="18275" y="12760"/>
                      <a:pt x="17926" y="13091"/>
                    </a:cubicBezTo>
                    <a:cubicBezTo>
                      <a:pt x="17797" y="13219"/>
                      <a:pt x="17705" y="13385"/>
                      <a:pt x="17631" y="13550"/>
                    </a:cubicBezTo>
                    <a:cubicBezTo>
                      <a:pt x="17503" y="13293"/>
                      <a:pt x="17356" y="13017"/>
                      <a:pt x="17209" y="12760"/>
                    </a:cubicBezTo>
                    <a:cubicBezTo>
                      <a:pt x="17006" y="12355"/>
                      <a:pt x="16767" y="11951"/>
                      <a:pt x="16528" y="11528"/>
                    </a:cubicBezTo>
                    <a:cubicBezTo>
                      <a:pt x="16308" y="11160"/>
                      <a:pt x="16069" y="10774"/>
                      <a:pt x="15848" y="10388"/>
                    </a:cubicBezTo>
                    <a:cubicBezTo>
                      <a:pt x="15719" y="10204"/>
                      <a:pt x="15609" y="10039"/>
                      <a:pt x="15499" y="9855"/>
                    </a:cubicBezTo>
                    <a:cubicBezTo>
                      <a:pt x="15278" y="9487"/>
                      <a:pt x="15039" y="9138"/>
                      <a:pt x="14800" y="8770"/>
                    </a:cubicBezTo>
                    <a:cubicBezTo>
                      <a:pt x="14690" y="8605"/>
                      <a:pt x="14598" y="8458"/>
                      <a:pt x="14488" y="8292"/>
                    </a:cubicBezTo>
                    <a:cubicBezTo>
                      <a:pt x="14304" y="8035"/>
                      <a:pt x="14138" y="7778"/>
                      <a:pt x="13955" y="7539"/>
                    </a:cubicBezTo>
                    <a:cubicBezTo>
                      <a:pt x="12318" y="5149"/>
                      <a:pt x="10553" y="2924"/>
                      <a:pt x="9156" y="1509"/>
                    </a:cubicBezTo>
                    <a:cubicBezTo>
                      <a:pt x="9027" y="2023"/>
                      <a:pt x="8788" y="2409"/>
                      <a:pt x="8476" y="2869"/>
                    </a:cubicBezTo>
                    <a:cubicBezTo>
                      <a:pt x="8329" y="3090"/>
                      <a:pt x="8255" y="3457"/>
                      <a:pt x="8494" y="3678"/>
                    </a:cubicBezTo>
                    <a:cubicBezTo>
                      <a:pt x="8583" y="3766"/>
                      <a:pt x="8683" y="3801"/>
                      <a:pt x="8784" y="3801"/>
                    </a:cubicBezTo>
                    <a:cubicBezTo>
                      <a:pt x="8936" y="3801"/>
                      <a:pt x="9090" y="3722"/>
                      <a:pt x="9211" y="3623"/>
                    </a:cubicBezTo>
                    <a:cubicBezTo>
                      <a:pt x="9365" y="3507"/>
                      <a:pt x="9545" y="3427"/>
                      <a:pt x="9715" y="3427"/>
                    </a:cubicBezTo>
                    <a:cubicBezTo>
                      <a:pt x="9870" y="3427"/>
                      <a:pt x="10017" y="3493"/>
                      <a:pt x="10131" y="3659"/>
                    </a:cubicBezTo>
                    <a:cubicBezTo>
                      <a:pt x="10204" y="3751"/>
                      <a:pt x="10296" y="3880"/>
                      <a:pt x="10351" y="3990"/>
                    </a:cubicBezTo>
                    <a:cubicBezTo>
                      <a:pt x="10645" y="4671"/>
                      <a:pt x="10461" y="5332"/>
                      <a:pt x="10020" y="5902"/>
                    </a:cubicBezTo>
                    <a:cubicBezTo>
                      <a:pt x="10002" y="5921"/>
                      <a:pt x="9965" y="5939"/>
                      <a:pt x="9965" y="5958"/>
                    </a:cubicBezTo>
                    <a:cubicBezTo>
                      <a:pt x="9781" y="6178"/>
                      <a:pt x="9689" y="6509"/>
                      <a:pt x="9855" y="6748"/>
                    </a:cubicBezTo>
                    <a:cubicBezTo>
                      <a:pt x="9855" y="6748"/>
                      <a:pt x="9855" y="6748"/>
                      <a:pt x="9873" y="6766"/>
                    </a:cubicBezTo>
                    <a:cubicBezTo>
                      <a:pt x="9928" y="6822"/>
                      <a:pt x="9983" y="6877"/>
                      <a:pt x="10057" y="6914"/>
                    </a:cubicBezTo>
                    <a:cubicBezTo>
                      <a:pt x="10071" y="6916"/>
                      <a:pt x="10086" y="6917"/>
                      <a:pt x="10101" y="6917"/>
                    </a:cubicBezTo>
                    <a:cubicBezTo>
                      <a:pt x="10201" y="6917"/>
                      <a:pt x="10313" y="6865"/>
                      <a:pt x="10425" y="6785"/>
                    </a:cubicBezTo>
                    <a:cubicBezTo>
                      <a:pt x="10572" y="6656"/>
                      <a:pt x="10811" y="6362"/>
                      <a:pt x="10958" y="6252"/>
                    </a:cubicBezTo>
                    <a:cubicBezTo>
                      <a:pt x="11139" y="6099"/>
                      <a:pt x="11340" y="6001"/>
                      <a:pt x="11530" y="6001"/>
                    </a:cubicBezTo>
                    <a:cubicBezTo>
                      <a:pt x="11706" y="6001"/>
                      <a:pt x="11873" y="6085"/>
                      <a:pt x="12006" y="6288"/>
                    </a:cubicBezTo>
                    <a:cubicBezTo>
                      <a:pt x="12263" y="6675"/>
                      <a:pt x="12153" y="7134"/>
                      <a:pt x="11932" y="7520"/>
                    </a:cubicBezTo>
                    <a:cubicBezTo>
                      <a:pt x="11804" y="7722"/>
                      <a:pt x="11748" y="7980"/>
                      <a:pt x="11914" y="8219"/>
                    </a:cubicBezTo>
                    <a:cubicBezTo>
                      <a:pt x="11932" y="8237"/>
                      <a:pt x="11951" y="8292"/>
                      <a:pt x="11987" y="8311"/>
                    </a:cubicBezTo>
                    <a:cubicBezTo>
                      <a:pt x="12113" y="8437"/>
                      <a:pt x="12243" y="8494"/>
                      <a:pt x="12372" y="8494"/>
                    </a:cubicBezTo>
                    <a:cubicBezTo>
                      <a:pt x="12524" y="8494"/>
                      <a:pt x="12675" y="8414"/>
                      <a:pt x="12815" y="8274"/>
                    </a:cubicBezTo>
                    <a:cubicBezTo>
                      <a:pt x="12941" y="8148"/>
                      <a:pt x="13072" y="8078"/>
                      <a:pt x="13203" y="8078"/>
                    </a:cubicBezTo>
                    <a:cubicBezTo>
                      <a:pt x="13320" y="8078"/>
                      <a:pt x="13437" y="8134"/>
                      <a:pt x="13550" y="8256"/>
                    </a:cubicBezTo>
                    <a:cubicBezTo>
                      <a:pt x="13568" y="8274"/>
                      <a:pt x="13587" y="8292"/>
                      <a:pt x="13587" y="8329"/>
                    </a:cubicBezTo>
                    <a:cubicBezTo>
                      <a:pt x="13752" y="8642"/>
                      <a:pt x="13734" y="8936"/>
                      <a:pt x="13495" y="9230"/>
                    </a:cubicBezTo>
                    <a:cubicBezTo>
                      <a:pt x="13348" y="9451"/>
                      <a:pt x="13054" y="9745"/>
                      <a:pt x="12907" y="9947"/>
                    </a:cubicBezTo>
                    <a:cubicBezTo>
                      <a:pt x="12833" y="10057"/>
                      <a:pt x="12778" y="10168"/>
                      <a:pt x="12741" y="10278"/>
                    </a:cubicBezTo>
                    <a:cubicBezTo>
                      <a:pt x="12778" y="10407"/>
                      <a:pt x="12833" y="10517"/>
                      <a:pt x="12907" y="10646"/>
                    </a:cubicBezTo>
                    <a:cubicBezTo>
                      <a:pt x="12980" y="10756"/>
                      <a:pt x="13090" y="10921"/>
                      <a:pt x="13164" y="11013"/>
                    </a:cubicBezTo>
                    <a:cubicBezTo>
                      <a:pt x="13274" y="11124"/>
                      <a:pt x="13366" y="11197"/>
                      <a:pt x="13477" y="11271"/>
                    </a:cubicBezTo>
                    <a:cubicBezTo>
                      <a:pt x="13587" y="11234"/>
                      <a:pt x="13716" y="11160"/>
                      <a:pt x="13826" y="11032"/>
                    </a:cubicBezTo>
                    <a:cubicBezTo>
                      <a:pt x="14076" y="10754"/>
                      <a:pt x="14354" y="10606"/>
                      <a:pt x="14632" y="10606"/>
                    </a:cubicBezTo>
                    <a:cubicBezTo>
                      <a:pt x="14906" y="10606"/>
                      <a:pt x="15179" y="10749"/>
                      <a:pt x="15425" y="11050"/>
                    </a:cubicBezTo>
                    <a:cubicBezTo>
                      <a:pt x="15536" y="11179"/>
                      <a:pt x="15609" y="11289"/>
                      <a:pt x="15701" y="11473"/>
                    </a:cubicBezTo>
                    <a:cubicBezTo>
                      <a:pt x="15958" y="11988"/>
                      <a:pt x="15811" y="12594"/>
                      <a:pt x="15664" y="13164"/>
                    </a:cubicBezTo>
                    <a:cubicBezTo>
                      <a:pt x="15554" y="13587"/>
                      <a:pt x="15683" y="14047"/>
                      <a:pt x="15958" y="14396"/>
                    </a:cubicBezTo>
                    <a:cubicBezTo>
                      <a:pt x="16176" y="14672"/>
                      <a:pt x="16474" y="14787"/>
                      <a:pt x="16771" y="14787"/>
                    </a:cubicBezTo>
                    <a:cubicBezTo>
                      <a:pt x="16850" y="14787"/>
                      <a:pt x="16929" y="14779"/>
                      <a:pt x="17006" y="14764"/>
                    </a:cubicBezTo>
                    <a:cubicBezTo>
                      <a:pt x="17127" y="14737"/>
                      <a:pt x="17256" y="14720"/>
                      <a:pt x="17377" y="14720"/>
                    </a:cubicBezTo>
                    <a:cubicBezTo>
                      <a:pt x="17588" y="14720"/>
                      <a:pt x="17777" y="14771"/>
                      <a:pt x="17870" y="14911"/>
                    </a:cubicBezTo>
                    <a:cubicBezTo>
                      <a:pt x="18036" y="15131"/>
                      <a:pt x="18128" y="15481"/>
                      <a:pt x="18054" y="15812"/>
                    </a:cubicBezTo>
                    <a:cubicBezTo>
                      <a:pt x="17926" y="16326"/>
                      <a:pt x="17705" y="17080"/>
                      <a:pt x="17521" y="17613"/>
                    </a:cubicBezTo>
                    <a:cubicBezTo>
                      <a:pt x="17635" y="17696"/>
                      <a:pt x="17743" y="17779"/>
                      <a:pt x="17846" y="17855"/>
                    </a:cubicBezTo>
                    <a:lnTo>
                      <a:pt x="17846" y="17855"/>
                    </a:lnTo>
                    <a:cubicBezTo>
                      <a:pt x="17663" y="17724"/>
                      <a:pt x="17477" y="17591"/>
                      <a:pt x="17282" y="17448"/>
                    </a:cubicBezTo>
                    <a:cubicBezTo>
                      <a:pt x="16731" y="17540"/>
                      <a:pt x="15958" y="17650"/>
                      <a:pt x="15425" y="17705"/>
                    </a:cubicBezTo>
                    <a:cubicBezTo>
                      <a:pt x="15405" y="17706"/>
                      <a:pt x="15386" y="17707"/>
                      <a:pt x="15366" y="17707"/>
                    </a:cubicBezTo>
                    <a:cubicBezTo>
                      <a:pt x="15039" y="17707"/>
                      <a:pt x="14734" y="17566"/>
                      <a:pt x="14543" y="17393"/>
                    </a:cubicBezTo>
                    <a:cubicBezTo>
                      <a:pt x="14359" y="17209"/>
                      <a:pt x="14414" y="16823"/>
                      <a:pt x="14543" y="16510"/>
                    </a:cubicBezTo>
                    <a:cubicBezTo>
                      <a:pt x="14671" y="16161"/>
                      <a:pt x="14635" y="15738"/>
                      <a:pt x="14322" y="15426"/>
                    </a:cubicBezTo>
                    <a:cubicBezTo>
                      <a:pt x="14051" y="15138"/>
                      <a:pt x="13655" y="14943"/>
                      <a:pt x="13250" y="14943"/>
                    </a:cubicBezTo>
                    <a:cubicBezTo>
                      <a:pt x="13215" y="14943"/>
                      <a:pt x="13180" y="14945"/>
                      <a:pt x="13146" y="14948"/>
                    </a:cubicBezTo>
                    <a:cubicBezTo>
                      <a:pt x="12919" y="14969"/>
                      <a:pt x="12684" y="14994"/>
                      <a:pt x="12452" y="14994"/>
                    </a:cubicBezTo>
                    <a:cubicBezTo>
                      <a:pt x="12102" y="14994"/>
                      <a:pt x="11761" y="14937"/>
                      <a:pt x="11473" y="14727"/>
                    </a:cubicBezTo>
                    <a:cubicBezTo>
                      <a:pt x="11307" y="14635"/>
                      <a:pt x="11215" y="14525"/>
                      <a:pt x="11087" y="14396"/>
                    </a:cubicBezTo>
                    <a:cubicBezTo>
                      <a:pt x="10572" y="13826"/>
                      <a:pt x="10700" y="13238"/>
                      <a:pt x="11326" y="12815"/>
                    </a:cubicBezTo>
                    <a:cubicBezTo>
                      <a:pt x="11454" y="12723"/>
                      <a:pt x="11546" y="12613"/>
                      <a:pt x="11601" y="12502"/>
                    </a:cubicBezTo>
                    <a:cubicBezTo>
                      <a:pt x="11546" y="12392"/>
                      <a:pt x="11473" y="12282"/>
                      <a:pt x="11381" y="12153"/>
                    </a:cubicBezTo>
                    <a:cubicBezTo>
                      <a:pt x="11307" y="12061"/>
                      <a:pt x="11178" y="11932"/>
                      <a:pt x="11068" y="11859"/>
                    </a:cubicBezTo>
                    <a:cubicBezTo>
                      <a:pt x="10958" y="11767"/>
                      <a:pt x="10848" y="11693"/>
                      <a:pt x="10719" y="11638"/>
                    </a:cubicBezTo>
                    <a:cubicBezTo>
                      <a:pt x="10609" y="11657"/>
                      <a:pt x="10498" y="11693"/>
                      <a:pt x="10388" y="11749"/>
                    </a:cubicBezTo>
                    <a:cubicBezTo>
                      <a:pt x="10167" y="11877"/>
                      <a:pt x="9818" y="12116"/>
                      <a:pt x="9579" y="12227"/>
                    </a:cubicBezTo>
                    <a:cubicBezTo>
                      <a:pt x="9425" y="12312"/>
                      <a:pt x="9284" y="12354"/>
                      <a:pt x="9146" y="12354"/>
                    </a:cubicBezTo>
                    <a:cubicBezTo>
                      <a:pt x="8988" y="12354"/>
                      <a:pt x="8836" y="12298"/>
                      <a:pt x="8678" y="12190"/>
                    </a:cubicBezTo>
                    <a:cubicBezTo>
                      <a:pt x="8641" y="12171"/>
                      <a:pt x="8623" y="12153"/>
                      <a:pt x="8605" y="12135"/>
                    </a:cubicBezTo>
                    <a:cubicBezTo>
                      <a:pt x="8384" y="11859"/>
                      <a:pt x="8458" y="11602"/>
                      <a:pt x="8733" y="11418"/>
                    </a:cubicBezTo>
                    <a:cubicBezTo>
                      <a:pt x="9046" y="11197"/>
                      <a:pt x="9138" y="10903"/>
                      <a:pt x="8899" y="10590"/>
                    </a:cubicBezTo>
                    <a:cubicBezTo>
                      <a:pt x="8880" y="10554"/>
                      <a:pt x="8844" y="10535"/>
                      <a:pt x="8807" y="10498"/>
                    </a:cubicBezTo>
                    <a:cubicBezTo>
                      <a:pt x="8693" y="10395"/>
                      <a:pt x="8561" y="10350"/>
                      <a:pt x="8426" y="10350"/>
                    </a:cubicBezTo>
                    <a:cubicBezTo>
                      <a:pt x="8320" y="10350"/>
                      <a:pt x="8213" y="10377"/>
                      <a:pt x="8108" y="10425"/>
                    </a:cubicBezTo>
                    <a:cubicBezTo>
                      <a:pt x="7922" y="10501"/>
                      <a:pt x="7724" y="10550"/>
                      <a:pt x="7530" y="10550"/>
                    </a:cubicBezTo>
                    <a:cubicBezTo>
                      <a:pt x="7304" y="10550"/>
                      <a:pt x="7083" y="10483"/>
                      <a:pt x="6895" y="10315"/>
                    </a:cubicBezTo>
                    <a:cubicBezTo>
                      <a:pt x="6509" y="9984"/>
                      <a:pt x="6674" y="9579"/>
                      <a:pt x="7024" y="9267"/>
                    </a:cubicBezTo>
                    <a:cubicBezTo>
                      <a:pt x="7152" y="9156"/>
                      <a:pt x="7465" y="8954"/>
                      <a:pt x="7612" y="8826"/>
                    </a:cubicBezTo>
                    <a:cubicBezTo>
                      <a:pt x="7741" y="8715"/>
                      <a:pt x="7814" y="8605"/>
                      <a:pt x="7796" y="8476"/>
                    </a:cubicBezTo>
                    <a:cubicBezTo>
                      <a:pt x="7759" y="8403"/>
                      <a:pt x="7722" y="8329"/>
                      <a:pt x="7667" y="8274"/>
                    </a:cubicBezTo>
                    <a:cubicBezTo>
                      <a:pt x="7667" y="8256"/>
                      <a:pt x="7667" y="8256"/>
                      <a:pt x="7667" y="8256"/>
                    </a:cubicBezTo>
                    <a:cubicBezTo>
                      <a:pt x="7560" y="8157"/>
                      <a:pt x="7426" y="8115"/>
                      <a:pt x="7290" y="8115"/>
                    </a:cubicBezTo>
                    <a:cubicBezTo>
                      <a:pt x="7146" y="8115"/>
                      <a:pt x="6999" y="8162"/>
                      <a:pt x="6876" y="8237"/>
                    </a:cubicBezTo>
                    <a:cubicBezTo>
                      <a:pt x="6858" y="8256"/>
                      <a:pt x="6821" y="8274"/>
                      <a:pt x="6803" y="8292"/>
                    </a:cubicBezTo>
                    <a:cubicBezTo>
                      <a:pt x="6468" y="8489"/>
                      <a:pt x="6118" y="8602"/>
                      <a:pt x="5768" y="8602"/>
                    </a:cubicBezTo>
                    <a:cubicBezTo>
                      <a:pt x="5465" y="8602"/>
                      <a:pt x="5163" y="8517"/>
                      <a:pt x="4873" y="8329"/>
                    </a:cubicBezTo>
                    <a:cubicBezTo>
                      <a:pt x="4762" y="8274"/>
                      <a:pt x="4652" y="8164"/>
                      <a:pt x="4578" y="8072"/>
                    </a:cubicBezTo>
                    <a:cubicBezTo>
                      <a:pt x="4266" y="7778"/>
                      <a:pt x="4413" y="7410"/>
                      <a:pt x="4670" y="7171"/>
                    </a:cubicBezTo>
                    <a:cubicBezTo>
                      <a:pt x="4854" y="6987"/>
                      <a:pt x="5020" y="6711"/>
                      <a:pt x="4836" y="6454"/>
                    </a:cubicBezTo>
                    <a:cubicBezTo>
                      <a:pt x="4730" y="6305"/>
                      <a:pt x="4556" y="6249"/>
                      <a:pt x="4382" y="6249"/>
                    </a:cubicBezTo>
                    <a:cubicBezTo>
                      <a:pt x="4255" y="6249"/>
                      <a:pt x="4128" y="6279"/>
                      <a:pt x="4027" y="6325"/>
                    </a:cubicBezTo>
                    <a:cubicBezTo>
                      <a:pt x="3531" y="6564"/>
                      <a:pt x="3126" y="6730"/>
                      <a:pt x="2593" y="6785"/>
                    </a:cubicBezTo>
                    <a:cubicBezTo>
                      <a:pt x="3788" y="8384"/>
                      <a:pt x="5718" y="10443"/>
                      <a:pt x="7832" y="12429"/>
                    </a:cubicBezTo>
                    <a:cubicBezTo>
                      <a:pt x="8053" y="12649"/>
                      <a:pt x="8274" y="12852"/>
                      <a:pt x="8494" y="13054"/>
                    </a:cubicBezTo>
                    <a:cubicBezTo>
                      <a:pt x="8678" y="13219"/>
                      <a:pt x="8844" y="13366"/>
                      <a:pt x="9027" y="13532"/>
                    </a:cubicBezTo>
                    <a:cubicBezTo>
                      <a:pt x="9432" y="13900"/>
                      <a:pt x="9855" y="14249"/>
                      <a:pt x="10259" y="14598"/>
                    </a:cubicBezTo>
                    <a:cubicBezTo>
                      <a:pt x="10517" y="14837"/>
                      <a:pt x="10774" y="15058"/>
                      <a:pt x="11050" y="15260"/>
                    </a:cubicBezTo>
                    <a:cubicBezTo>
                      <a:pt x="11675" y="15775"/>
                      <a:pt x="12300" y="16271"/>
                      <a:pt x="12888" y="16694"/>
                    </a:cubicBezTo>
                    <a:cubicBezTo>
                      <a:pt x="12925" y="16731"/>
                      <a:pt x="12980" y="16768"/>
                      <a:pt x="13017" y="16786"/>
                    </a:cubicBezTo>
                    <a:cubicBezTo>
                      <a:pt x="13458" y="17117"/>
                      <a:pt x="13881" y="17411"/>
                      <a:pt x="14285" y="17668"/>
                    </a:cubicBezTo>
                    <a:cubicBezTo>
                      <a:pt x="14524" y="17815"/>
                      <a:pt x="14763" y="17963"/>
                      <a:pt x="14984" y="18091"/>
                    </a:cubicBezTo>
                    <a:cubicBezTo>
                      <a:pt x="15021" y="18110"/>
                      <a:pt x="15058" y="18128"/>
                      <a:pt x="15094" y="18165"/>
                    </a:cubicBezTo>
                    <a:cubicBezTo>
                      <a:pt x="15407" y="18183"/>
                      <a:pt x="15719" y="18220"/>
                      <a:pt x="16050" y="18220"/>
                    </a:cubicBezTo>
                    <a:lnTo>
                      <a:pt x="14745" y="19249"/>
                    </a:lnTo>
                    <a:cubicBezTo>
                      <a:pt x="14545" y="19418"/>
                      <a:pt x="14281" y="19498"/>
                      <a:pt x="14028" y="19498"/>
                    </a:cubicBezTo>
                    <a:cubicBezTo>
                      <a:pt x="13979" y="19498"/>
                      <a:pt x="13929" y="19495"/>
                      <a:pt x="13881" y="19488"/>
                    </a:cubicBezTo>
                    <a:cubicBezTo>
                      <a:pt x="13568" y="19452"/>
                      <a:pt x="13477" y="19102"/>
                      <a:pt x="13440" y="18771"/>
                    </a:cubicBezTo>
                    <a:cubicBezTo>
                      <a:pt x="13403" y="18404"/>
                      <a:pt x="13146" y="18091"/>
                      <a:pt x="12741" y="17963"/>
                    </a:cubicBezTo>
                    <a:cubicBezTo>
                      <a:pt x="12616" y="17921"/>
                      <a:pt x="12480" y="17901"/>
                      <a:pt x="12341" y="17901"/>
                    </a:cubicBezTo>
                    <a:cubicBezTo>
                      <a:pt x="12048" y="17901"/>
                      <a:pt x="11740" y="17991"/>
                      <a:pt x="11491" y="18165"/>
                    </a:cubicBezTo>
                    <a:cubicBezTo>
                      <a:pt x="11095" y="18424"/>
                      <a:pt x="10560" y="18721"/>
                      <a:pt x="10106" y="18721"/>
                    </a:cubicBezTo>
                    <a:cubicBezTo>
                      <a:pt x="10012" y="18721"/>
                      <a:pt x="9921" y="18708"/>
                      <a:pt x="9836" y="18680"/>
                    </a:cubicBezTo>
                    <a:cubicBezTo>
                      <a:pt x="9671" y="18643"/>
                      <a:pt x="9524" y="18569"/>
                      <a:pt x="9358" y="18514"/>
                    </a:cubicBezTo>
                    <a:cubicBezTo>
                      <a:pt x="8697" y="18257"/>
                      <a:pt x="8568" y="17485"/>
                      <a:pt x="9083" y="16951"/>
                    </a:cubicBezTo>
                    <a:cubicBezTo>
                      <a:pt x="9395" y="16639"/>
                      <a:pt x="9340" y="16198"/>
                      <a:pt x="8972" y="16014"/>
                    </a:cubicBezTo>
                    <a:cubicBezTo>
                      <a:pt x="8861" y="15958"/>
                      <a:pt x="8736" y="15931"/>
                      <a:pt x="8611" y="15931"/>
                    </a:cubicBezTo>
                    <a:cubicBezTo>
                      <a:pt x="8364" y="15931"/>
                      <a:pt x="8113" y="16033"/>
                      <a:pt x="7943" y="16216"/>
                    </a:cubicBezTo>
                    <a:lnTo>
                      <a:pt x="7299" y="16915"/>
                    </a:lnTo>
                    <a:cubicBezTo>
                      <a:pt x="7156" y="17070"/>
                      <a:pt x="6934" y="17156"/>
                      <a:pt x="6720" y="17156"/>
                    </a:cubicBezTo>
                    <a:cubicBezTo>
                      <a:pt x="6606" y="17156"/>
                      <a:pt x="6495" y="17131"/>
                      <a:pt x="6398" y="17080"/>
                    </a:cubicBezTo>
                    <a:lnTo>
                      <a:pt x="6325" y="17043"/>
                    </a:lnTo>
                    <a:cubicBezTo>
                      <a:pt x="6049" y="16878"/>
                      <a:pt x="6031" y="16547"/>
                      <a:pt x="6288" y="16308"/>
                    </a:cubicBezTo>
                    <a:cubicBezTo>
                      <a:pt x="6564" y="16051"/>
                      <a:pt x="6564" y="15665"/>
                      <a:pt x="6270" y="15481"/>
                    </a:cubicBezTo>
                    <a:lnTo>
                      <a:pt x="6159" y="15426"/>
                    </a:lnTo>
                    <a:cubicBezTo>
                      <a:pt x="6081" y="15371"/>
                      <a:pt x="5979" y="15343"/>
                      <a:pt x="5874" y="15343"/>
                    </a:cubicBezTo>
                    <a:cubicBezTo>
                      <a:pt x="5733" y="15343"/>
                      <a:pt x="5585" y="15394"/>
                      <a:pt x="5479" y="15499"/>
                    </a:cubicBezTo>
                    <a:cubicBezTo>
                      <a:pt x="5267" y="15669"/>
                      <a:pt x="5006" y="15759"/>
                      <a:pt x="4756" y="15759"/>
                    </a:cubicBezTo>
                    <a:cubicBezTo>
                      <a:pt x="4573" y="15759"/>
                      <a:pt x="4395" y="15710"/>
                      <a:pt x="4247" y="15609"/>
                    </a:cubicBezTo>
                    <a:cubicBezTo>
                      <a:pt x="3880" y="15352"/>
                      <a:pt x="3861" y="14856"/>
                      <a:pt x="4229" y="14506"/>
                    </a:cubicBezTo>
                    <a:lnTo>
                      <a:pt x="4781" y="13992"/>
                    </a:lnTo>
                    <a:cubicBezTo>
                      <a:pt x="4983" y="13808"/>
                      <a:pt x="4983" y="13550"/>
                      <a:pt x="4817" y="13385"/>
                    </a:cubicBezTo>
                    <a:cubicBezTo>
                      <a:pt x="4736" y="13319"/>
                      <a:pt x="4625" y="13287"/>
                      <a:pt x="4508" y="13287"/>
                    </a:cubicBezTo>
                    <a:cubicBezTo>
                      <a:pt x="4361" y="13287"/>
                      <a:pt x="4205" y="13338"/>
                      <a:pt x="4082" y="13440"/>
                    </a:cubicBezTo>
                    <a:cubicBezTo>
                      <a:pt x="4064" y="13458"/>
                      <a:pt x="4045" y="13477"/>
                      <a:pt x="4027" y="13495"/>
                    </a:cubicBezTo>
                    <a:cubicBezTo>
                      <a:pt x="3751" y="13716"/>
                      <a:pt x="3402" y="13826"/>
                      <a:pt x="3069" y="13826"/>
                    </a:cubicBezTo>
                    <a:cubicBezTo>
                      <a:pt x="2735" y="13826"/>
                      <a:pt x="2418" y="13716"/>
                      <a:pt x="2207" y="13495"/>
                    </a:cubicBezTo>
                    <a:lnTo>
                      <a:pt x="1931" y="13201"/>
                    </a:lnTo>
                    <a:cubicBezTo>
                      <a:pt x="1674" y="12925"/>
                      <a:pt x="1766" y="12502"/>
                      <a:pt x="2115" y="12263"/>
                    </a:cubicBezTo>
                    <a:cubicBezTo>
                      <a:pt x="2372" y="12080"/>
                      <a:pt x="2464" y="11767"/>
                      <a:pt x="2317" y="11546"/>
                    </a:cubicBezTo>
                    <a:cubicBezTo>
                      <a:pt x="2210" y="11404"/>
                      <a:pt x="2019" y="11323"/>
                      <a:pt x="1818" y="11323"/>
                    </a:cubicBezTo>
                    <a:cubicBezTo>
                      <a:pt x="1707" y="11323"/>
                      <a:pt x="1594" y="11347"/>
                      <a:pt x="1490" y="11399"/>
                    </a:cubicBezTo>
                    <a:cubicBezTo>
                      <a:pt x="865" y="11712"/>
                      <a:pt x="368" y="11804"/>
                      <a:pt x="1" y="11822"/>
                    </a:cubicBezTo>
                    <a:cubicBezTo>
                      <a:pt x="74" y="11932"/>
                      <a:pt x="166" y="12043"/>
                      <a:pt x="258" y="12153"/>
                    </a:cubicBezTo>
                    <a:cubicBezTo>
                      <a:pt x="276" y="12171"/>
                      <a:pt x="276" y="12171"/>
                      <a:pt x="276" y="12171"/>
                    </a:cubicBezTo>
                    <a:cubicBezTo>
                      <a:pt x="295" y="12208"/>
                      <a:pt x="332" y="12245"/>
                      <a:pt x="350" y="12263"/>
                    </a:cubicBezTo>
                    <a:cubicBezTo>
                      <a:pt x="368" y="12282"/>
                      <a:pt x="387" y="12300"/>
                      <a:pt x="387" y="12319"/>
                    </a:cubicBezTo>
                    <a:cubicBezTo>
                      <a:pt x="424" y="12355"/>
                      <a:pt x="442" y="12374"/>
                      <a:pt x="460" y="12410"/>
                    </a:cubicBezTo>
                    <a:cubicBezTo>
                      <a:pt x="479" y="12429"/>
                      <a:pt x="497" y="12447"/>
                      <a:pt x="515" y="12466"/>
                    </a:cubicBezTo>
                    <a:cubicBezTo>
                      <a:pt x="534" y="12502"/>
                      <a:pt x="552" y="12521"/>
                      <a:pt x="589" y="12558"/>
                    </a:cubicBezTo>
                    <a:cubicBezTo>
                      <a:pt x="607" y="12576"/>
                      <a:pt x="626" y="12594"/>
                      <a:pt x="626" y="12613"/>
                    </a:cubicBezTo>
                    <a:cubicBezTo>
                      <a:pt x="681" y="12668"/>
                      <a:pt x="718" y="12723"/>
                      <a:pt x="773" y="12778"/>
                    </a:cubicBezTo>
                    <a:cubicBezTo>
                      <a:pt x="791" y="12815"/>
                      <a:pt x="810" y="12833"/>
                      <a:pt x="846" y="12870"/>
                    </a:cubicBezTo>
                    <a:cubicBezTo>
                      <a:pt x="865" y="12888"/>
                      <a:pt x="883" y="12925"/>
                      <a:pt x="902" y="12944"/>
                    </a:cubicBezTo>
                    <a:cubicBezTo>
                      <a:pt x="938" y="12980"/>
                      <a:pt x="957" y="12999"/>
                      <a:pt x="993" y="13036"/>
                    </a:cubicBezTo>
                    <a:cubicBezTo>
                      <a:pt x="1012" y="13054"/>
                      <a:pt x="1030" y="13091"/>
                      <a:pt x="1049" y="13109"/>
                    </a:cubicBezTo>
                    <a:cubicBezTo>
                      <a:pt x="1085" y="13146"/>
                      <a:pt x="1104" y="13183"/>
                      <a:pt x="1141" y="13201"/>
                    </a:cubicBezTo>
                    <a:cubicBezTo>
                      <a:pt x="1159" y="13238"/>
                      <a:pt x="1177" y="13256"/>
                      <a:pt x="1214" y="13293"/>
                    </a:cubicBezTo>
                    <a:cubicBezTo>
                      <a:pt x="1232" y="13330"/>
                      <a:pt x="1269" y="13366"/>
                      <a:pt x="1306" y="13403"/>
                    </a:cubicBezTo>
                    <a:cubicBezTo>
                      <a:pt x="1324" y="13422"/>
                      <a:pt x="1343" y="13440"/>
                      <a:pt x="1361" y="13477"/>
                    </a:cubicBezTo>
                    <a:cubicBezTo>
                      <a:pt x="1416" y="13514"/>
                      <a:pt x="1471" y="13569"/>
                      <a:pt x="1508" y="13624"/>
                    </a:cubicBezTo>
                    <a:cubicBezTo>
                      <a:pt x="1527" y="13642"/>
                      <a:pt x="1545" y="13661"/>
                      <a:pt x="1563" y="13679"/>
                    </a:cubicBezTo>
                    <a:cubicBezTo>
                      <a:pt x="1600" y="13734"/>
                      <a:pt x="1655" y="13789"/>
                      <a:pt x="1692" y="13826"/>
                    </a:cubicBezTo>
                    <a:cubicBezTo>
                      <a:pt x="1729" y="13863"/>
                      <a:pt x="1747" y="13881"/>
                      <a:pt x="1766" y="13900"/>
                    </a:cubicBezTo>
                    <a:cubicBezTo>
                      <a:pt x="1802" y="13936"/>
                      <a:pt x="1839" y="13992"/>
                      <a:pt x="1876" y="14028"/>
                    </a:cubicBezTo>
                    <a:cubicBezTo>
                      <a:pt x="1913" y="14047"/>
                      <a:pt x="1931" y="14065"/>
                      <a:pt x="1949" y="14102"/>
                    </a:cubicBezTo>
                    <a:cubicBezTo>
                      <a:pt x="1986" y="14139"/>
                      <a:pt x="2041" y="14175"/>
                      <a:pt x="2078" y="14231"/>
                    </a:cubicBezTo>
                    <a:cubicBezTo>
                      <a:pt x="2097" y="14249"/>
                      <a:pt x="2115" y="14267"/>
                      <a:pt x="2133" y="14286"/>
                    </a:cubicBezTo>
                    <a:cubicBezTo>
                      <a:pt x="2188" y="14341"/>
                      <a:pt x="2244" y="14396"/>
                      <a:pt x="2280" y="14451"/>
                    </a:cubicBezTo>
                    <a:cubicBezTo>
                      <a:pt x="2299" y="14451"/>
                      <a:pt x="2317" y="14470"/>
                      <a:pt x="2336" y="14488"/>
                    </a:cubicBezTo>
                    <a:cubicBezTo>
                      <a:pt x="2409" y="14561"/>
                      <a:pt x="2464" y="14617"/>
                      <a:pt x="2538" y="14690"/>
                    </a:cubicBezTo>
                    <a:cubicBezTo>
                      <a:pt x="2556" y="14709"/>
                      <a:pt x="2556" y="14709"/>
                      <a:pt x="2575" y="14727"/>
                    </a:cubicBezTo>
                    <a:cubicBezTo>
                      <a:pt x="2630" y="14782"/>
                      <a:pt x="2685" y="14837"/>
                      <a:pt x="2740" y="14892"/>
                    </a:cubicBezTo>
                    <a:cubicBezTo>
                      <a:pt x="2758" y="14911"/>
                      <a:pt x="2777" y="14929"/>
                      <a:pt x="2814" y="14948"/>
                    </a:cubicBezTo>
                    <a:cubicBezTo>
                      <a:pt x="2850" y="15003"/>
                      <a:pt x="2905" y="15039"/>
                      <a:pt x="2961" y="15095"/>
                    </a:cubicBezTo>
                    <a:cubicBezTo>
                      <a:pt x="2979" y="15113"/>
                      <a:pt x="2997" y="15131"/>
                      <a:pt x="3034" y="15168"/>
                    </a:cubicBezTo>
                    <a:cubicBezTo>
                      <a:pt x="3089" y="15205"/>
                      <a:pt x="3144" y="15260"/>
                      <a:pt x="3200" y="15315"/>
                    </a:cubicBezTo>
                    <a:cubicBezTo>
                      <a:pt x="3218" y="15334"/>
                      <a:pt x="3236" y="15352"/>
                      <a:pt x="3255" y="15370"/>
                    </a:cubicBezTo>
                    <a:cubicBezTo>
                      <a:pt x="3328" y="15426"/>
                      <a:pt x="3402" y="15499"/>
                      <a:pt x="3475" y="15554"/>
                    </a:cubicBezTo>
                    <a:cubicBezTo>
                      <a:pt x="3475" y="15554"/>
                      <a:pt x="3475" y="15554"/>
                      <a:pt x="3475" y="15573"/>
                    </a:cubicBezTo>
                    <a:cubicBezTo>
                      <a:pt x="3549" y="15628"/>
                      <a:pt x="3641" y="15701"/>
                      <a:pt x="3714" y="15775"/>
                    </a:cubicBezTo>
                    <a:cubicBezTo>
                      <a:pt x="3733" y="15793"/>
                      <a:pt x="3751" y="15793"/>
                      <a:pt x="3770" y="15812"/>
                    </a:cubicBezTo>
                    <a:cubicBezTo>
                      <a:pt x="3825" y="15867"/>
                      <a:pt x="3898" y="15922"/>
                      <a:pt x="3953" y="15977"/>
                    </a:cubicBezTo>
                    <a:cubicBezTo>
                      <a:pt x="3972" y="15995"/>
                      <a:pt x="4008" y="16014"/>
                      <a:pt x="4027" y="16032"/>
                    </a:cubicBezTo>
                    <a:cubicBezTo>
                      <a:pt x="4082" y="16087"/>
                      <a:pt x="4137" y="16124"/>
                      <a:pt x="4211" y="16179"/>
                    </a:cubicBezTo>
                    <a:cubicBezTo>
                      <a:pt x="4229" y="16198"/>
                      <a:pt x="4247" y="16216"/>
                      <a:pt x="4284" y="16234"/>
                    </a:cubicBezTo>
                    <a:cubicBezTo>
                      <a:pt x="4339" y="16290"/>
                      <a:pt x="4413" y="16345"/>
                      <a:pt x="4468" y="16400"/>
                    </a:cubicBezTo>
                    <a:cubicBezTo>
                      <a:pt x="4486" y="16418"/>
                      <a:pt x="4505" y="16418"/>
                      <a:pt x="4523" y="16437"/>
                    </a:cubicBezTo>
                    <a:cubicBezTo>
                      <a:pt x="4707" y="16565"/>
                      <a:pt x="4873" y="16712"/>
                      <a:pt x="5056" y="16841"/>
                    </a:cubicBezTo>
                    <a:cubicBezTo>
                      <a:pt x="5075" y="16859"/>
                      <a:pt x="5093" y="16859"/>
                      <a:pt x="5112" y="16878"/>
                    </a:cubicBezTo>
                    <a:cubicBezTo>
                      <a:pt x="5185" y="16933"/>
                      <a:pt x="5259" y="16988"/>
                      <a:pt x="5332" y="17025"/>
                    </a:cubicBezTo>
                    <a:cubicBezTo>
                      <a:pt x="5351" y="17043"/>
                      <a:pt x="5387" y="17062"/>
                      <a:pt x="5406" y="17080"/>
                    </a:cubicBezTo>
                    <a:cubicBezTo>
                      <a:pt x="5479" y="17135"/>
                      <a:pt x="5534" y="17172"/>
                      <a:pt x="5608" y="17227"/>
                    </a:cubicBezTo>
                    <a:cubicBezTo>
                      <a:pt x="5626" y="17246"/>
                      <a:pt x="5663" y="17264"/>
                      <a:pt x="5681" y="17282"/>
                    </a:cubicBezTo>
                    <a:cubicBezTo>
                      <a:pt x="5773" y="17337"/>
                      <a:pt x="5847" y="17393"/>
                      <a:pt x="5920" y="17429"/>
                    </a:cubicBezTo>
                    <a:cubicBezTo>
                      <a:pt x="5939" y="17448"/>
                      <a:pt x="5957" y="17448"/>
                      <a:pt x="5976" y="17466"/>
                    </a:cubicBezTo>
                    <a:cubicBezTo>
                      <a:pt x="6068" y="17521"/>
                      <a:pt x="6159" y="17595"/>
                      <a:pt x="6270" y="17650"/>
                    </a:cubicBezTo>
                    <a:cubicBezTo>
                      <a:pt x="6270" y="17650"/>
                      <a:pt x="6270" y="17668"/>
                      <a:pt x="6288" y="17668"/>
                    </a:cubicBezTo>
                    <a:cubicBezTo>
                      <a:pt x="6380" y="17724"/>
                      <a:pt x="6454" y="17779"/>
                      <a:pt x="6546" y="17834"/>
                    </a:cubicBezTo>
                    <a:cubicBezTo>
                      <a:pt x="6582" y="17834"/>
                      <a:pt x="6601" y="17852"/>
                      <a:pt x="6637" y="17871"/>
                    </a:cubicBezTo>
                    <a:cubicBezTo>
                      <a:pt x="6693" y="17907"/>
                      <a:pt x="6766" y="17963"/>
                      <a:pt x="6840" y="17999"/>
                    </a:cubicBezTo>
                    <a:cubicBezTo>
                      <a:pt x="6876" y="18018"/>
                      <a:pt x="6913" y="18036"/>
                      <a:pt x="6932" y="18054"/>
                    </a:cubicBezTo>
                    <a:cubicBezTo>
                      <a:pt x="7005" y="18091"/>
                      <a:pt x="7079" y="18128"/>
                      <a:pt x="7152" y="18183"/>
                    </a:cubicBezTo>
                    <a:cubicBezTo>
                      <a:pt x="7189" y="18183"/>
                      <a:pt x="7207" y="18202"/>
                      <a:pt x="7244" y="18220"/>
                    </a:cubicBezTo>
                    <a:cubicBezTo>
                      <a:pt x="7336" y="18275"/>
                      <a:pt x="7428" y="18312"/>
                      <a:pt x="7520" y="18367"/>
                    </a:cubicBezTo>
                    <a:cubicBezTo>
                      <a:pt x="7538" y="18367"/>
                      <a:pt x="7538" y="18367"/>
                      <a:pt x="7557" y="18385"/>
                    </a:cubicBezTo>
                    <a:cubicBezTo>
                      <a:pt x="7649" y="18441"/>
                      <a:pt x="7759" y="18477"/>
                      <a:pt x="7869" y="18532"/>
                    </a:cubicBezTo>
                    <a:cubicBezTo>
                      <a:pt x="7888" y="18551"/>
                      <a:pt x="7906" y="18551"/>
                      <a:pt x="7924" y="18569"/>
                    </a:cubicBezTo>
                    <a:cubicBezTo>
                      <a:pt x="8016" y="18606"/>
                      <a:pt x="8090" y="18643"/>
                      <a:pt x="8182" y="18680"/>
                    </a:cubicBezTo>
                    <a:cubicBezTo>
                      <a:pt x="8219" y="18698"/>
                      <a:pt x="8255" y="18716"/>
                      <a:pt x="8274" y="18735"/>
                    </a:cubicBezTo>
                    <a:lnTo>
                      <a:pt x="8310" y="18735"/>
                    </a:lnTo>
                    <a:cubicBezTo>
                      <a:pt x="8402" y="18790"/>
                      <a:pt x="8513" y="18827"/>
                      <a:pt x="8605" y="18863"/>
                    </a:cubicBezTo>
                    <a:lnTo>
                      <a:pt x="8568" y="18863"/>
                    </a:lnTo>
                    <a:cubicBezTo>
                      <a:pt x="8347" y="18882"/>
                      <a:pt x="8127" y="19047"/>
                      <a:pt x="8016" y="19268"/>
                    </a:cubicBezTo>
                    <a:lnTo>
                      <a:pt x="7722" y="19948"/>
                    </a:lnTo>
                    <a:cubicBezTo>
                      <a:pt x="7610" y="20156"/>
                      <a:pt x="7387" y="20308"/>
                      <a:pt x="7174" y="20308"/>
                    </a:cubicBezTo>
                    <a:cubicBezTo>
                      <a:pt x="7142" y="20308"/>
                      <a:pt x="7110" y="20305"/>
                      <a:pt x="7079" y="20297"/>
                    </a:cubicBezTo>
                    <a:lnTo>
                      <a:pt x="7005" y="20279"/>
                    </a:lnTo>
                    <a:cubicBezTo>
                      <a:pt x="6766" y="20242"/>
                      <a:pt x="6674" y="19985"/>
                      <a:pt x="6803" y="19746"/>
                    </a:cubicBezTo>
                    <a:cubicBezTo>
                      <a:pt x="6950" y="19488"/>
                      <a:pt x="6840" y="19194"/>
                      <a:pt x="6582" y="19139"/>
                    </a:cubicBezTo>
                    <a:lnTo>
                      <a:pt x="6490" y="19102"/>
                    </a:lnTo>
                    <a:cubicBezTo>
                      <a:pt x="6464" y="19097"/>
                      <a:pt x="6436" y="19094"/>
                      <a:pt x="6408" y="19094"/>
                    </a:cubicBezTo>
                    <a:cubicBezTo>
                      <a:pt x="6245" y="19094"/>
                      <a:pt x="6070" y="19184"/>
                      <a:pt x="5976" y="19341"/>
                    </a:cubicBezTo>
                    <a:cubicBezTo>
                      <a:pt x="5826" y="19596"/>
                      <a:pt x="5542" y="19753"/>
                      <a:pt x="5273" y="19753"/>
                    </a:cubicBezTo>
                    <a:cubicBezTo>
                      <a:pt x="5212" y="19753"/>
                      <a:pt x="5151" y="19745"/>
                      <a:pt x="5093" y="19727"/>
                    </a:cubicBezTo>
                    <a:cubicBezTo>
                      <a:pt x="4744" y="19617"/>
                      <a:pt x="4615" y="19249"/>
                      <a:pt x="4799" y="18900"/>
                    </a:cubicBezTo>
                    <a:lnTo>
                      <a:pt x="5093" y="18367"/>
                    </a:lnTo>
                    <a:cubicBezTo>
                      <a:pt x="5185" y="18183"/>
                      <a:pt x="5130" y="17981"/>
                      <a:pt x="4964" y="17907"/>
                    </a:cubicBezTo>
                    <a:cubicBezTo>
                      <a:pt x="4922" y="17890"/>
                      <a:pt x="4877" y="17882"/>
                      <a:pt x="4830" y="17882"/>
                    </a:cubicBezTo>
                    <a:cubicBezTo>
                      <a:pt x="4677" y="17882"/>
                      <a:pt x="4516" y="17973"/>
                      <a:pt x="4431" y="18128"/>
                    </a:cubicBezTo>
                    <a:cubicBezTo>
                      <a:pt x="4413" y="18146"/>
                      <a:pt x="4395" y="18165"/>
                      <a:pt x="4395" y="18183"/>
                    </a:cubicBezTo>
                    <a:cubicBezTo>
                      <a:pt x="4168" y="18530"/>
                      <a:pt x="3776" y="18732"/>
                      <a:pt x="3417" y="18732"/>
                    </a:cubicBezTo>
                    <a:cubicBezTo>
                      <a:pt x="3281" y="18732"/>
                      <a:pt x="3150" y="18703"/>
                      <a:pt x="3034" y="18643"/>
                    </a:cubicBezTo>
                    <a:lnTo>
                      <a:pt x="2740" y="18477"/>
                    </a:lnTo>
                    <a:cubicBezTo>
                      <a:pt x="2483" y="18349"/>
                      <a:pt x="2446" y="17999"/>
                      <a:pt x="2648" y="17724"/>
                    </a:cubicBezTo>
                    <a:cubicBezTo>
                      <a:pt x="2795" y="17521"/>
                      <a:pt x="2777" y="17282"/>
                      <a:pt x="2611" y="17154"/>
                    </a:cubicBezTo>
                    <a:cubicBezTo>
                      <a:pt x="2546" y="17096"/>
                      <a:pt x="2462" y="17069"/>
                      <a:pt x="2372" y="17069"/>
                    </a:cubicBezTo>
                    <a:cubicBezTo>
                      <a:pt x="2232" y="17069"/>
                      <a:pt x="2080" y="17134"/>
                      <a:pt x="1968" y="17246"/>
                    </a:cubicBezTo>
                    <a:cubicBezTo>
                      <a:pt x="1563" y="17632"/>
                      <a:pt x="1214" y="17834"/>
                      <a:pt x="938" y="17926"/>
                    </a:cubicBezTo>
                    <a:lnTo>
                      <a:pt x="957" y="17926"/>
                    </a:lnTo>
                    <a:cubicBezTo>
                      <a:pt x="1067" y="17999"/>
                      <a:pt x="1196" y="18091"/>
                      <a:pt x="1343" y="18183"/>
                    </a:cubicBezTo>
                    <a:cubicBezTo>
                      <a:pt x="1343" y="18183"/>
                      <a:pt x="1343" y="18202"/>
                      <a:pt x="1361" y="18202"/>
                    </a:cubicBezTo>
                    <a:cubicBezTo>
                      <a:pt x="1435" y="18238"/>
                      <a:pt x="1490" y="18293"/>
                      <a:pt x="1563" y="18330"/>
                    </a:cubicBezTo>
                    <a:cubicBezTo>
                      <a:pt x="1582" y="18349"/>
                      <a:pt x="1582" y="18349"/>
                      <a:pt x="1600" y="18349"/>
                    </a:cubicBezTo>
                    <a:cubicBezTo>
                      <a:pt x="1674" y="18404"/>
                      <a:pt x="1747" y="18441"/>
                      <a:pt x="1821" y="18496"/>
                    </a:cubicBezTo>
                    <a:lnTo>
                      <a:pt x="1839" y="18496"/>
                    </a:lnTo>
                    <a:cubicBezTo>
                      <a:pt x="1913" y="18551"/>
                      <a:pt x="2005" y="18606"/>
                      <a:pt x="2078" y="18643"/>
                    </a:cubicBezTo>
                    <a:cubicBezTo>
                      <a:pt x="2097" y="18661"/>
                      <a:pt x="2115" y="18661"/>
                      <a:pt x="2133" y="18680"/>
                    </a:cubicBezTo>
                    <a:cubicBezTo>
                      <a:pt x="2207" y="18735"/>
                      <a:pt x="2299" y="18771"/>
                      <a:pt x="2391" y="18827"/>
                    </a:cubicBezTo>
                    <a:cubicBezTo>
                      <a:pt x="2391" y="18827"/>
                      <a:pt x="2409" y="18845"/>
                      <a:pt x="2427" y="18845"/>
                    </a:cubicBezTo>
                    <a:cubicBezTo>
                      <a:pt x="2501" y="18900"/>
                      <a:pt x="2593" y="18937"/>
                      <a:pt x="2685" y="18992"/>
                    </a:cubicBezTo>
                    <a:cubicBezTo>
                      <a:pt x="2703" y="19010"/>
                      <a:pt x="2703" y="19010"/>
                      <a:pt x="2722" y="19010"/>
                    </a:cubicBezTo>
                    <a:cubicBezTo>
                      <a:pt x="2814" y="19066"/>
                      <a:pt x="2905" y="19121"/>
                      <a:pt x="3016" y="19176"/>
                    </a:cubicBezTo>
                    <a:cubicBezTo>
                      <a:pt x="3034" y="19176"/>
                      <a:pt x="3053" y="19194"/>
                      <a:pt x="3071" y="19194"/>
                    </a:cubicBezTo>
                    <a:cubicBezTo>
                      <a:pt x="3163" y="19249"/>
                      <a:pt x="3273" y="19305"/>
                      <a:pt x="3365" y="19360"/>
                    </a:cubicBezTo>
                    <a:cubicBezTo>
                      <a:pt x="3383" y="19360"/>
                      <a:pt x="3402" y="19378"/>
                      <a:pt x="3402" y="19378"/>
                    </a:cubicBezTo>
                    <a:cubicBezTo>
                      <a:pt x="3512" y="19433"/>
                      <a:pt x="3604" y="19470"/>
                      <a:pt x="3696" y="19525"/>
                    </a:cubicBezTo>
                    <a:cubicBezTo>
                      <a:pt x="3714" y="19525"/>
                      <a:pt x="3751" y="19544"/>
                      <a:pt x="3770" y="19544"/>
                    </a:cubicBezTo>
                    <a:cubicBezTo>
                      <a:pt x="3861" y="19599"/>
                      <a:pt x="3972" y="19654"/>
                      <a:pt x="4082" y="19709"/>
                    </a:cubicBezTo>
                    <a:cubicBezTo>
                      <a:pt x="4100" y="19709"/>
                      <a:pt x="4137" y="19727"/>
                      <a:pt x="4156" y="19727"/>
                    </a:cubicBezTo>
                    <a:cubicBezTo>
                      <a:pt x="4266" y="19783"/>
                      <a:pt x="4376" y="19838"/>
                      <a:pt x="4505" y="19893"/>
                    </a:cubicBezTo>
                    <a:lnTo>
                      <a:pt x="4542" y="19893"/>
                    </a:lnTo>
                    <a:cubicBezTo>
                      <a:pt x="4634" y="19948"/>
                      <a:pt x="4744" y="19985"/>
                      <a:pt x="4854" y="20040"/>
                    </a:cubicBezTo>
                    <a:cubicBezTo>
                      <a:pt x="4891" y="20040"/>
                      <a:pt x="4909" y="20058"/>
                      <a:pt x="4946" y="20058"/>
                    </a:cubicBezTo>
                    <a:cubicBezTo>
                      <a:pt x="5056" y="20114"/>
                      <a:pt x="5167" y="20150"/>
                      <a:pt x="5295" y="20205"/>
                    </a:cubicBezTo>
                    <a:cubicBezTo>
                      <a:pt x="5314" y="20205"/>
                      <a:pt x="5351" y="20224"/>
                      <a:pt x="5369" y="20224"/>
                    </a:cubicBezTo>
                    <a:cubicBezTo>
                      <a:pt x="5498" y="20279"/>
                      <a:pt x="5608" y="20316"/>
                      <a:pt x="5737" y="20353"/>
                    </a:cubicBezTo>
                    <a:cubicBezTo>
                      <a:pt x="5737" y="20371"/>
                      <a:pt x="5755" y="20371"/>
                      <a:pt x="5773" y="20371"/>
                    </a:cubicBezTo>
                    <a:cubicBezTo>
                      <a:pt x="5884" y="20408"/>
                      <a:pt x="6012" y="20444"/>
                      <a:pt x="6141" y="20500"/>
                    </a:cubicBezTo>
                    <a:cubicBezTo>
                      <a:pt x="6159" y="20500"/>
                      <a:pt x="6196" y="20518"/>
                      <a:pt x="6233" y="20518"/>
                    </a:cubicBezTo>
                    <a:cubicBezTo>
                      <a:pt x="6362" y="20555"/>
                      <a:pt x="6472" y="20592"/>
                      <a:pt x="6601" y="20628"/>
                    </a:cubicBezTo>
                    <a:cubicBezTo>
                      <a:pt x="6637" y="20647"/>
                      <a:pt x="6674" y="20647"/>
                      <a:pt x="6693" y="20647"/>
                    </a:cubicBezTo>
                    <a:cubicBezTo>
                      <a:pt x="6821" y="20683"/>
                      <a:pt x="6932" y="20720"/>
                      <a:pt x="7060" y="20757"/>
                    </a:cubicBezTo>
                    <a:lnTo>
                      <a:pt x="7115" y="20757"/>
                    </a:lnTo>
                    <a:cubicBezTo>
                      <a:pt x="7244" y="20794"/>
                      <a:pt x="7373" y="20831"/>
                      <a:pt x="7502" y="20849"/>
                    </a:cubicBezTo>
                    <a:cubicBezTo>
                      <a:pt x="7538" y="20867"/>
                      <a:pt x="7575" y="20867"/>
                      <a:pt x="7612" y="20867"/>
                    </a:cubicBezTo>
                    <a:cubicBezTo>
                      <a:pt x="7741" y="20904"/>
                      <a:pt x="7869" y="20922"/>
                      <a:pt x="8016" y="20959"/>
                    </a:cubicBezTo>
                    <a:lnTo>
                      <a:pt x="8090" y="20959"/>
                    </a:lnTo>
                    <a:cubicBezTo>
                      <a:pt x="8219" y="20978"/>
                      <a:pt x="8347" y="21014"/>
                      <a:pt x="8476" y="21014"/>
                    </a:cubicBezTo>
                    <a:cubicBezTo>
                      <a:pt x="8494" y="21033"/>
                      <a:pt x="8513" y="21033"/>
                      <a:pt x="8531" y="21033"/>
                    </a:cubicBezTo>
                    <a:cubicBezTo>
                      <a:pt x="8678" y="21051"/>
                      <a:pt x="8807" y="21070"/>
                      <a:pt x="8954" y="21088"/>
                    </a:cubicBezTo>
                    <a:lnTo>
                      <a:pt x="9046" y="21088"/>
                    </a:lnTo>
                    <a:cubicBezTo>
                      <a:pt x="9193" y="21106"/>
                      <a:pt x="9340" y="21106"/>
                      <a:pt x="9469" y="21125"/>
                    </a:cubicBezTo>
                    <a:lnTo>
                      <a:pt x="10020" y="21125"/>
                    </a:lnTo>
                    <a:cubicBezTo>
                      <a:pt x="10069" y="21131"/>
                      <a:pt x="10116" y="21133"/>
                      <a:pt x="10163" y="21133"/>
                    </a:cubicBezTo>
                    <a:cubicBezTo>
                      <a:pt x="10255" y="21133"/>
                      <a:pt x="10345" y="21125"/>
                      <a:pt x="10443" y="21125"/>
                    </a:cubicBezTo>
                    <a:lnTo>
                      <a:pt x="10553" y="21125"/>
                    </a:lnTo>
                    <a:cubicBezTo>
                      <a:pt x="10682" y="21106"/>
                      <a:pt x="10829" y="21106"/>
                      <a:pt x="10976" y="21088"/>
                    </a:cubicBezTo>
                    <a:lnTo>
                      <a:pt x="11031" y="21088"/>
                    </a:lnTo>
                    <a:cubicBezTo>
                      <a:pt x="11178" y="21070"/>
                      <a:pt x="11307" y="21051"/>
                      <a:pt x="11454" y="21033"/>
                    </a:cubicBezTo>
                    <a:lnTo>
                      <a:pt x="11528" y="21033"/>
                    </a:lnTo>
                    <a:cubicBezTo>
                      <a:pt x="11675" y="21014"/>
                      <a:pt x="11822" y="20978"/>
                      <a:pt x="11969" y="20959"/>
                    </a:cubicBezTo>
                    <a:cubicBezTo>
                      <a:pt x="12006" y="20941"/>
                      <a:pt x="12024" y="20941"/>
                      <a:pt x="12061" y="20941"/>
                    </a:cubicBezTo>
                    <a:cubicBezTo>
                      <a:pt x="12208" y="20904"/>
                      <a:pt x="12355" y="20867"/>
                      <a:pt x="12502" y="20831"/>
                    </a:cubicBezTo>
                    <a:lnTo>
                      <a:pt x="12539" y="20831"/>
                    </a:lnTo>
                    <a:cubicBezTo>
                      <a:pt x="12686" y="20794"/>
                      <a:pt x="12833" y="20739"/>
                      <a:pt x="12962" y="20702"/>
                    </a:cubicBezTo>
                    <a:cubicBezTo>
                      <a:pt x="12999" y="20683"/>
                      <a:pt x="13017" y="20683"/>
                      <a:pt x="13054" y="20683"/>
                    </a:cubicBezTo>
                    <a:cubicBezTo>
                      <a:pt x="13201" y="20628"/>
                      <a:pt x="13348" y="20573"/>
                      <a:pt x="13495" y="20518"/>
                    </a:cubicBezTo>
                    <a:cubicBezTo>
                      <a:pt x="13513" y="20518"/>
                      <a:pt x="13550" y="20500"/>
                      <a:pt x="13568" y="20481"/>
                    </a:cubicBezTo>
                    <a:cubicBezTo>
                      <a:pt x="13734" y="20426"/>
                      <a:pt x="13881" y="20371"/>
                      <a:pt x="14028" y="20297"/>
                    </a:cubicBezTo>
                    <a:lnTo>
                      <a:pt x="14469" y="19838"/>
                    </a:lnTo>
                    <a:cubicBezTo>
                      <a:pt x="14543" y="19838"/>
                      <a:pt x="14635" y="19838"/>
                      <a:pt x="14727" y="19819"/>
                    </a:cubicBezTo>
                    <a:lnTo>
                      <a:pt x="16197" y="19047"/>
                    </a:lnTo>
                    <a:lnTo>
                      <a:pt x="16675" y="18790"/>
                    </a:lnTo>
                    <a:lnTo>
                      <a:pt x="17466" y="18367"/>
                    </a:lnTo>
                    <a:lnTo>
                      <a:pt x="17595" y="18312"/>
                    </a:lnTo>
                    <a:cubicBezTo>
                      <a:pt x="17595" y="18312"/>
                      <a:pt x="17539" y="18293"/>
                      <a:pt x="17466" y="18293"/>
                    </a:cubicBezTo>
                    <a:cubicBezTo>
                      <a:pt x="17392" y="18275"/>
                      <a:pt x="17300" y="18275"/>
                      <a:pt x="17153" y="18257"/>
                    </a:cubicBezTo>
                    <a:lnTo>
                      <a:pt x="17852" y="18257"/>
                    </a:lnTo>
                    <a:cubicBezTo>
                      <a:pt x="17889" y="18330"/>
                      <a:pt x="17926" y="18404"/>
                      <a:pt x="17981" y="18477"/>
                    </a:cubicBezTo>
                    <a:cubicBezTo>
                      <a:pt x="17981" y="18496"/>
                      <a:pt x="17981" y="18514"/>
                      <a:pt x="17999" y="18514"/>
                    </a:cubicBezTo>
                    <a:cubicBezTo>
                      <a:pt x="18054" y="18624"/>
                      <a:pt x="18091" y="18735"/>
                      <a:pt x="18146" y="18845"/>
                    </a:cubicBezTo>
                    <a:cubicBezTo>
                      <a:pt x="18146" y="18845"/>
                      <a:pt x="18146" y="18863"/>
                      <a:pt x="18165" y="18863"/>
                    </a:cubicBezTo>
                    <a:cubicBezTo>
                      <a:pt x="18183" y="18698"/>
                      <a:pt x="18201" y="18532"/>
                      <a:pt x="18220" y="18367"/>
                    </a:cubicBezTo>
                    <a:cubicBezTo>
                      <a:pt x="18238" y="18330"/>
                      <a:pt x="18238" y="18293"/>
                      <a:pt x="18238" y="18257"/>
                    </a:cubicBezTo>
                    <a:lnTo>
                      <a:pt x="18422" y="18257"/>
                    </a:lnTo>
                    <a:cubicBezTo>
                      <a:pt x="18422" y="18257"/>
                      <a:pt x="18404" y="18257"/>
                      <a:pt x="18404" y="18238"/>
                    </a:cubicBezTo>
                    <a:cubicBezTo>
                      <a:pt x="18342" y="18202"/>
                      <a:pt x="18273" y="18157"/>
                      <a:pt x="18206" y="18114"/>
                    </a:cubicBezTo>
                    <a:lnTo>
                      <a:pt x="18206" y="18114"/>
                    </a:lnTo>
                    <a:cubicBezTo>
                      <a:pt x="18222" y="18124"/>
                      <a:pt x="18238" y="18134"/>
                      <a:pt x="18256" y="18146"/>
                    </a:cubicBezTo>
                    <a:cubicBezTo>
                      <a:pt x="18348" y="17558"/>
                      <a:pt x="18440" y="16970"/>
                      <a:pt x="18495" y="16381"/>
                    </a:cubicBezTo>
                    <a:lnTo>
                      <a:pt x="18753" y="16069"/>
                    </a:lnTo>
                    <a:cubicBezTo>
                      <a:pt x="18808" y="15903"/>
                      <a:pt x="18863" y="15738"/>
                      <a:pt x="18900" y="15573"/>
                    </a:cubicBezTo>
                    <a:cubicBezTo>
                      <a:pt x="18918" y="15536"/>
                      <a:pt x="18918" y="15499"/>
                      <a:pt x="18918" y="15481"/>
                    </a:cubicBezTo>
                    <a:cubicBezTo>
                      <a:pt x="18973" y="15315"/>
                      <a:pt x="19010" y="15150"/>
                      <a:pt x="19029" y="14984"/>
                    </a:cubicBezTo>
                    <a:cubicBezTo>
                      <a:pt x="19047" y="14948"/>
                      <a:pt x="19047" y="14929"/>
                      <a:pt x="19047" y="14892"/>
                    </a:cubicBezTo>
                    <a:cubicBezTo>
                      <a:pt x="19084" y="14745"/>
                      <a:pt x="19121" y="14580"/>
                      <a:pt x="19139" y="14414"/>
                    </a:cubicBezTo>
                    <a:cubicBezTo>
                      <a:pt x="19139" y="14414"/>
                      <a:pt x="19139" y="14396"/>
                      <a:pt x="19139" y="14396"/>
                    </a:cubicBezTo>
                    <a:cubicBezTo>
                      <a:pt x="19157" y="14231"/>
                      <a:pt x="19176" y="14065"/>
                      <a:pt x="19194" y="13900"/>
                    </a:cubicBezTo>
                    <a:cubicBezTo>
                      <a:pt x="19194" y="13863"/>
                      <a:pt x="19194" y="13826"/>
                      <a:pt x="19212" y="13789"/>
                    </a:cubicBezTo>
                    <a:cubicBezTo>
                      <a:pt x="19212" y="13642"/>
                      <a:pt x="19231" y="13477"/>
                      <a:pt x="19231" y="13330"/>
                    </a:cubicBezTo>
                    <a:cubicBezTo>
                      <a:pt x="19231" y="13293"/>
                      <a:pt x="19231" y="13256"/>
                      <a:pt x="19231" y="13238"/>
                    </a:cubicBezTo>
                    <a:cubicBezTo>
                      <a:pt x="19231" y="13091"/>
                      <a:pt x="19231" y="12944"/>
                      <a:pt x="19231" y="12797"/>
                    </a:cubicBezTo>
                    <a:cubicBezTo>
                      <a:pt x="19231" y="12760"/>
                      <a:pt x="19231" y="12741"/>
                      <a:pt x="19231" y="12723"/>
                    </a:cubicBezTo>
                    <a:cubicBezTo>
                      <a:pt x="19231" y="12576"/>
                      <a:pt x="19231" y="12410"/>
                      <a:pt x="19212" y="12263"/>
                    </a:cubicBezTo>
                    <a:cubicBezTo>
                      <a:pt x="19212" y="12227"/>
                      <a:pt x="19212" y="12190"/>
                      <a:pt x="19212" y="12153"/>
                    </a:cubicBezTo>
                    <a:cubicBezTo>
                      <a:pt x="19194" y="12006"/>
                      <a:pt x="19176" y="11841"/>
                      <a:pt x="19157" y="11693"/>
                    </a:cubicBezTo>
                    <a:cubicBezTo>
                      <a:pt x="19157" y="11675"/>
                      <a:pt x="19157" y="11638"/>
                      <a:pt x="19157" y="11620"/>
                    </a:cubicBezTo>
                    <a:cubicBezTo>
                      <a:pt x="19139" y="11473"/>
                      <a:pt x="19121" y="11344"/>
                      <a:pt x="19084" y="11197"/>
                    </a:cubicBezTo>
                    <a:cubicBezTo>
                      <a:pt x="19084" y="11179"/>
                      <a:pt x="19084" y="11142"/>
                      <a:pt x="19084" y="11124"/>
                    </a:cubicBezTo>
                    <a:cubicBezTo>
                      <a:pt x="19047" y="10976"/>
                      <a:pt x="19029" y="10829"/>
                      <a:pt x="18992" y="10664"/>
                    </a:cubicBezTo>
                    <a:cubicBezTo>
                      <a:pt x="18992" y="10646"/>
                      <a:pt x="18992" y="10609"/>
                      <a:pt x="18973" y="10572"/>
                    </a:cubicBezTo>
                    <a:cubicBezTo>
                      <a:pt x="18937" y="10425"/>
                      <a:pt x="18918" y="10278"/>
                      <a:pt x="18882" y="10131"/>
                    </a:cubicBezTo>
                    <a:cubicBezTo>
                      <a:pt x="18863" y="10112"/>
                      <a:pt x="18863" y="10076"/>
                      <a:pt x="18863" y="10057"/>
                    </a:cubicBezTo>
                    <a:cubicBezTo>
                      <a:pt x="18826" y="9929"/>
                      <a:pt x="18790" y="9800"/>
                      <a:pt x="18753" y="9653"/>
                    </a:cubicBezTo>
                    <a:cubicBezTo>
                      <a:pt x="18734" y="9634"/>
                      <a:pt x="18734" y="9598"/>
                      <a:pt x="18734" y="9579"/>
                    </a:cubicBezTo>
                    <a:cubicBezTo>
                      <a:pt x="18679" y="9432"/>
                      <a:pt x="18643" y="9303"/>
                      <a:pt x="18587" y="9156"/>
                    </a:cubicBezTo>
                    <a:cubicBezTo>
                      <a:pt x="18587" y="9120"/>
                      <a:pt x="18569" y="9083"/>
                      <a:pt x="18569" y="9065"/>
                    </a:cubicBezTo>
                    <a:cubicBezTo>
                      <a:pt x="18514" y="8917"/>
                      <a:pt x="18459" y="8770"/>
                      <a:pt x="18422" y="8642"/>
                    </a:cubicBezTo>
                    <a:cubicBezTo>
                      <a:pt x="18404" y="8623"/>
                      <a:pt x="18404" y="8605"/>
                      <a:pt x="18404" y="8587"/>
                    </a:cubicBezTo>
                    <a:cubicBezTo>
                      <a:pt x="18348" y="8458"/>
                      <a:pt x="18312" y="8329"/>
                      <a:pt x="18256" y="8200"/>
                    </a:cubicBezTo>
                    <a:cubicBezTo>
                      <a:pt x="18238" y="8182"/>
                      <a:pt x="18220" y="8145"/>
                      <a:pt x="18220" y="8127"/>
                    </a:cubicBezTo>
                    <a:cubicBezTo>
                      <a:pt x="18165" y="7980"/>
                      <a:pt x="18109" y="7851"/>
                      <a:pt x="18054" y="7722"/>
                    </a:cubicBezTo>
                    <a:lnTo>
                      <a:pt x="18017" y="7649"/>
                    </a:lnTo>
                    <a:cubicBezTo>
                      <a:pt x="18017" y="7631"/>
                      <a:pt x="18036" y="7612"/>
                      <a:pt x="18036" y="7594"/>
                    </a:cubicBezTo>
                    <a:cubicBezTo>
                      <a:pt x="18036" y="7557"/>
                      <a:pt x="18054" y="7520"/>
                      <a:pt x="18054" y="7483"/>
                    </a:cubicBezTo>
                    <a:cubicBezTo>
                      <a:pt x="18073" y="7410"/>
                      <a:pt x="18091" y="7336"/>
                      <a:pt x="18109" y="7263"/>
                    </a:cubicBezTo>
                    <a:cubicBezTo>
                      <a:pt x="18109" y="7208"/>
                      <a:pt x="18128" y="7171"/>
                      <a:pt x="18128" y="7134"/>
                    </a:cubicBezTo>
                    <a:cubicBezTo>
                      <a:pt x="18146" y="7061"/>
                      <a:pt x="18146" y="6969"/>
                      <a:pt x="18165" y="6877"/>
                    </a:cubicBezTo>
                    <a:cubicBezTo>
                      <a:pt x="18165" y="6858"/>
                      <a:pt x="18165" y="6822"/>
                      <a:pt x="18165" y="6785"/>
                    </a:cubicBezTo>
                    <a:cubicBezTo>
                      <a:pt x="18183" y="6675"/>
                      <a:pt x="18183" y="6564"/>
                      <a:pt x="18183" y="6454"/>
                    </a:cubicBezTo>
                    <a:cubicBezTo>
                      <a:pt x="18183" y="6436"/>
                      <a:pt x="18183" y="6399"/>
                      <a:pt x="18183" y="6380"/>
                    </a:cubicBezTo>
                    <a:cubicBezTo>
                      <a:pt x="18183" y="6288"/>
                      <a:pt x="18183" y="6197"/>
                      <a:pt x="18183" y="6105"/>
                    </a:cubicBezTo>
                    <a:cubicBezTo>
                      <a:pt x="18183" y="6068"/>
                      <a:pt x="18165" y="6031"/>
                      <a:pt x="18165" y="5976"/>
                    </a:cubicBezTo>
                    <a:cubicBezTo>
                      <a:pt x="18165" y="5902"/>
                      <a:pt x="18165" y="5829"/>
                      <a:pt x="18146" y="5755"/>
                    </a:cubicBezTo>
                    <a:cubicBezTo>
                      <a:pt x="18146" y="5719"/>
                      <a:pt x="18146" y="5663"/>
                      <a:pt x="18146" y="5627"/>
                    </a:cubicBezTo>
                    <a:cubicBezTo>
                      <a:pt x="18128" y="5553"/>
                      <a:pt x="18128" y="5480"/>
                      <a:pt x="18109" y="5388"/>
                    </a:cubicBezTo>
                    <a:cubicBezTo>
                      <a:pt x="18109" y="5351"/>
                      <a:pt x="18091" y="5314"/>
                      <a:pt x="18091" y="5277"/>
                    </a:cubicBezTo>
                    <a:cubicBezTo>
                      <a:pt x="18073" y="5185"/>
                      <a:pt x="18054" y="5093"/>
                      <a:pt x="18036" y="5002"/>
                    </a:cubicBezTo>
                    <a:cubicBezTo>
                      <a:pt x="18036" y="4983"/>
                      <a:pt x="18036" y="4965"/>
                      <a:pt x="18036" y="4946"/>
                    </a:cubicBezTo>
                    <a:cubicBezTo>
                      <a:pt x="17999" y="4818"/>
                      <a:pt x="17981" y="4707"/>
                      <a:pt x="17944" y="4597"/>
                    </a:cubicBezTo>
                    <a:cubicBezTo>
                      <a:pt x="17944" y="4560"/>
                      <a:pt x="17926" y="4542"/>
                      <a:pt x="17926" y="4505"/>
                    </a:cubicBezTo>
                    <a:cubicBezTo>
                      <a:pt x="17907" y="4432"/>
                      <a:pt x="17870" y="4340"/>
                      <a:pt x="17852" y="4266"/>
                    </a:cubicBezTo>
                    <a:cubicBezTo>
                      <a:pt x="17852" y="4211"/>
                      <a:pt x="17834" y="4174"/>
                      <a:pt x="17815" y="4137"/>
                    </a:cubicBezTo>
                    <a:cubicBezTo>
                      <a:pt x="17797" y="4064"/>
                      <a:pt x="17778" y="3990"/>
                      <a:pt x="17742" y="3917"/>
                    </a:cubicBezTo>
                    <a:cubicBezTo>
                      <a:pt x="17742" y="3880"/>
                      <a:pt x="17723" y="3843"/>
                      <a:pt x="17705" y="3807"/>
                    </a:cubicBezTo>
                    <a:cubicBezTo>
                      <a:pt x="17687" y="3733"/>
                      <a:pt x="17650" y="3659"/>
                      <a:pt x="17631" y="3568"/>
                    </a:cubicBezTo>
                    <a:cubicBezTo>
                      <a:pt x="17613" y="3549"/>
                      <a:pt x="17595" y="3512"/>
                      <a:pt x="17595" y="3476"/>
                    </a:cubicBezTo>
                    <a:cubicBezTo>
                      <a:pt x="17503" y="3273"/>
                      <a:pt x="17429" y="3053"/>
                      <a:pt x="17337" y="2851"/>
                    </a:cubicBezTo>
                    <a:cubicBezTo>
                      <a:pt x="17319" y="2814"/>
                      <a:pt x="17300" y="2795"/>
                      <a:pt x="17282" y="2759"/>
                    </a:cubicBezTo>
                    <a:cubicBezTo>
                      <a:pt x="17264" y="2685"/>
                      <a:pt x="17227" y="2612"/>
                      <a:pt x="17190" y="2538"/>
                    </a:cubicBezTo>
                    <a:cubicBezTo>
                      <a:pt x="17172" y="2520"/>
                      <a:pt x="17153" y="2483"/>
                      <a:pt x="17135" y="2446"/>
                    </a:cubicBezTo>
                    <a:cubicBezTo>
                      <a:pt x="17098" y="2373"/>
                      <a:pt x="17080" y="2317"/>
                      <a:pt x="17043" y="2244"/>
                    </a:cubicBezTo>
                    <a:cubicBezTo>
                      <a:pt x="17025" y="2207"/>
                      <a:pt x="17006" y="2189"/>
                      <a:pt x="16988" y="2152"/>
                    </a:cubicBezTo>
                    <a:cubicBezTo>
                      <a:pt x="16951" y="2078"/>
                      <a:pt x="16914" y="2005"/>
                      <a:pt x="16878" y="1950"/>
                    </a:cubicBezTo>
                    <a:cubicBezTo>
                      <a:pt x="16859" y="1913"/>
                      <a:pt x="16859" y="1895"/>
                      <a:pt x="16841" y="1876"/>
                    </a:cubicBezTo>
                    <a:cubicBezTo>
                      <a:pt x="16786" y="1784"/>
                      <a:pt x="16749" y="1692"/>
                      <a:pt x="16694" y="1600"/>
                    </a:cubicBezTo>
                    <a:cubicBezTo>
                      <a:pt x="16694" y="1600"/>
                      <a:pt x="16675" y="1582"/>
                      <a:pt x="16675" y="1564"/>
                    </a:cubicBezTo>
                    <a:cubicBezTo>
                      <a:pt x="16620" y="1490"/>
                      <a:pt x="16583" y="1417"/>
                      <a:pt x="16547" y="1343"/>
                    </a:cubicBezTo>
                    <a:cubicBezTo>
                      <a:pt x="16528" y="1325"/>
                      <a:pt x="16510" y="1306"/>
                      <a:pt x="16492" y="1270"/>
                    </a:cubicBezTo>
                    <a:cubicBezTo>
                      <a:pt x="16455" y="1214"/>
                      <a:pt x="16436" y="1159"/>
                      <a:pt x="16400" y="1104"/>
                    </a:cubicBezTo>
                    <a:cubicBezTo>
                      <a:pt x="16381" y="1086"/>
                      <a:pt x="16363" y="1049"/>
                      <a:pt x="16344" y="1031"/>
                    </a:cubicBezTo>
                    <a:cubicBezTo>
                      <a:pt x="16308" y="975"/>
                      <a:pt x="16289" y="920"/>
                      <a:pt x="16253" y="883"/>
                    </a:cubicBezTo>
                    <a:cubicBezTo>
                      <a:pt x="16234" y="847"/>
                      <a:pt x="16216" y="828"/>
                      <a:pt x="16197" y="792"/>
                    </a:cubicBezTo>
                    <a:cubicBezTo>
                      <a:pt x="16161" y="736"/>
                      <a:pt x="16142" y="700"/>
                      <a:pt x="16105" y="644"/>
                    </a:cubicBezTo>
                    <a:cubicBezTo>
                      <a:pt x="16087" y="626"/>
                      <a:pt x="16087" y="608"/>
                      <a:pt x="16069" y="589"/>
                    </a:cubicBezTo>
                    <a:cubicBezTo>
                      <a:pt x="16032" y="534"/>
                      <a:pt x="15977" y="461"/>
                      <a:pt x="15940" y="405"/>
                    </a:cubicBezTo>
                    <a:cubicBezTo>
                      <a:pt x="15922" y="387"/>
                      <a:pt x="15922" y="369"/>
                      <a:pt x="15903" y="350"/>
                    </a:cubicBezTo>
                    <a:cubicBezTo>
                      <a:pt x="15866" y="314"/>
                      <a:pt x="15848" y="277"/>
                      <a:pt x="15830" y="240"/>
                    </a:cubicBezTo>
                    <a:cubicBezTo>
                      <a:pt x="15811" y="222"/>
                      <a:pt x="15793" y="185"/>
                      <a:pt x="15775" y="166"/>
                    </a:cubicBezTo>
                    <a:cubicBezTo>
                      <a:pt x="15756" y="148"/>
                      <a:pt x="15738" y="111"/>
                      <a:pt x="15701" y="75"/>
                    </a:cubicBezTo>
                    <a:cubicBezTo>
                      <a:pt x="15701" y="56"/>
                      <a:pt x="15683" y="38"/>
                      <a:pt x="15664" y="19"/>
                    </a:cubicBezTo>
                    <a:cubicBezTo>
                      <a:pt x="15664" y="19"/>
                      <a:pt x="15646" y="1"/>
                      <a:pt x="156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33"/>
              <p:cNvSpPr/>
              <p:nvPr/>
            </p:nvSpPr>
            <p:spPr>
              <a:xfrm>
                <a:off x="-2266893" y="42124"/>
                <a:ext cx="140" cy="140"/>
              </a:xfrm>
              <a:custGeom>
                <a:rect b="b" l="l" r="r" t="t"/>
                <a:pathLst>
                  <a:path extrusionOk="0" fill="none" h="1" w="1">
                    <a:moveTo>
                      <a:pt x="1" y="1"/>
                    </a:moveTo>
                    <a:cubicBezTo>
                      <a:pt x="1" y="1"/>
                      <a:pt x="1" y="1"/>
                      <a:pt x="1"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33"/>
              <p:cNvSpPr/>
              <p:nvPr/>
            </p:nvSpPr>
            <p:spPr>
              <a:xfrm>
                <a:off x="-2361756" y="42124"/>
                <a:ext cx="2651" cy="140"/>
              </a:xfrm>
              <a:custGeom>
                <a:rect b="b" l="l" r="r" t="t"/>
                <a:pathLst>
                  <a:path extrusionOk="0" fill="none" h="1" w="19">
                    <a:moveTo>
                      <a:pt x="19" y="1"/>
                    </a:moveTo>
                    <a:cubicBezTo>
                      <a:pt x="0" y="1"/>
                      <a:pt x="0" y="1"/>
                      <a:pt x="0"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33"/>
              <p:cNvSpPr/>
              <p:nvPr/>
            </p:nvSpPr>
            <p:spPr>
              <a:xfrm>
                <a:off x="-1743616" y="557589"/>
                <a:ext cx="140" cy="140"/>
              </a:xfrm>
              <a:custGeom>
                <a:rect b="b" l="l" r="r" t="t"/>
                <a:pathLst>
                  <a:path extrusionOk="0" fill="none" h="1" w="1">
                    <a:moveTo>
                      <a:pt x="0" y="1"/>
                    </a:moveTo>
                    <a:cubicBezTo>
                      <a:pt x="0" y="1"/>
                      <a:pt x="0" y="1"/>
                      <a:pt x="0"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33"/>
              <p:cNvSpPr/>
              <p:nvPr/>
            </p:nvSpPr>
            <p:spPr>
              <a:xfrm>
                <a:off x="-1805276" y="557589"/>
                <a:ext cx="140" cy="140"/>
              </a:xfrm>
              <a:custGeom>
                <a:rect b="b" l="l" r="r" t="t"/>
                <a:pathLst>
                  <a:path extrusionOk="0" fill="none" h="1" w="1">
                    <a:moveTo>
                      <a:pt x="1" y="1"/>
                    </a:moveTo>
                    <a:cubicBezTo>
                      <a:pt x="1" y="1"/>
                      <a:pt x="1" y="1"/>
                      <a:pt x="1"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33"/>
              <p:cNvSpPr/>
              <p:nvPr/>
            </p:nvSpPr>
            <p:spPr>
              <a:xfrm>
                <a:off x="-2054011" y="329362"/>
                <a:ext cx="140" cy="140"/>
              </a:xfrm>
              <a:custGeom>
                <a:rect b="b" l="l" r="r" t="t"/>
                <a:pathLst>
                  <a:path extrusionOk="0" h="1" w="1">
                    <a:moveTo>
                      <a:pt x="1" y="1"/>
                    </a:moveTo>
                    <a:cubicBezTo>
                      <a:pt x="1" y="1"/>
                      <a:pt x="1" y="1"/>
                      <a:pt x="1" y="1"/>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33"/>
              <p:cNvSpPr/>
              <p:nvPr/>
            </p:nvSpPr>
            <p:spPr>
              <a:xfrm>
                <a:off x="-2054011" y="329362"/>
                <a:ext cx="140" cy="140"/>
              </a:xfrm>
              <a:custGeom>
                <a:rect b="b" l="l" r="r" t="t"/>
                <a:pathLst>
                  <a:path extrusionOk="0" h="1" w="1">
                    <a:moveTo>
                      <a:pt x="1" y="1"/>
                    </a:moveTo>
                    <a:cubicBezTo>
                      <a:pt x="1" y="1"/>
                      <a:pt x="1" y="1"/>
                      <a:pt x="1" y="1"/>
                    </a:cubicBezTo>
                    <a:cubicBezTo>
                      <a:pt x="1" y="1"/>
                      <a:pt x="1" y="1"/>
                      <a:pt x="1" y="1"/>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33"/>
              <p:cNvSpPr/>
              <p:nvPr/>
            </p:nvSpPr>
            <p:spPr>
              <a:xfrm>
                <a:off x="-2395097" y="-186104"/>
                <a:ext cx="1610696" cy="1495467"/>
              </a:xfrm>
              <a:custGeom>
                <a:rect b="b" l="l" r="r" t="t"/>
                <a:pathLst>
                  <a:path extrusionOk="0" h="10720" w="11546">
                    <a:moveTo>
                      <a:pt x="1195" y="0"/>
                    </a:moveTo>
                    <a:cubicBezTo>
                      <a:pt x="1012" y="313"/>
                      <a:pt x="534" y="791"/>
                      <a:pt x="258" y="1048"/>
                    </a:cubicBezTo>
                    <a:cubicBezTo>
                      <a:pt x="74" y="1214"/>
                      <a:pt x="0" y="1490"/>
                      <a:pt x="258" y="1637"/>
                    </a:cubicBezTo>
                    <a:cubicBezTo>
                      <a:pt x="351" y="1696"/>
                      <a:pt x="447" y="1720"/>
                      <a:pt x="548" y="1720"/>
                    </a:cubicBezTo>
                    <a:cubicBezTo>
                      <a:pt x="667" y="1720"/>
                      <a:pt x="790" y="1686"/>
                      <a:pt x="920" y="1637"/>
                    </a:cubicBezTo>
                    <a:cubicBezTo>
                      <a:pt x="1174" y="1518"/>
                      <a:pt x="1429" y="1454"/>
                      <a:pt x="1680" y="1454"/>
                    </a:cubicBezTo>
                    <a:cubicBezTo>
                      <a:pt x="1973" y="1454"/>
                      <a:pt x="2261" y="1541"/>
                      <a:pt x="2538" y="1729"/>
                    </a:cubicBezTo>
                    <a:cubicBezTo>
                      <a:pt x="2593" y="1765"/>
                      <a:pt x="2648" y="1820"/>
                      <a:pt x="2703" y="1876"/>
                    </a:cubicBezTo>
                    <a:cubicBezTo>
                      <a:pt x="2703" y="1894"/>
                      <a:pt x="2703" y="1894"/>
                      <a:pt x="2703" y="1894"/>
                    </a:cubicBezTo>
                    <a:cubicBezTo>
                      <a:pt x="2758" y="1949"/>
                      <a:pt x="2795" y="2023"/>
                      <a:pt x="2832" y="2096"/>
                    </a:cubicBezTo>
                    <a:cubicBezTo>
                      <a:pt x="2979" y="2501"/>
                      <a:pt x="2648" y="2905"/>
                      <a:pt x="2409" y="3254"/>
                    </a:cubicBezTo>
                    <a:cubicBezTo>
                      <a:pt x="2280" y="3420"/>
                      <a:pt x="2280" y="3567"/>
                      <a:pt x="2446" y="3696"/>
                    </a:cubicBezTo>
                    <a:cubicBezTo>
                      <a:pt x="2541" y="3762"/>
                      <a:pt x="2646" y="3795"/>
                      <a:pt x="2754" y="3795"/>
                    </a:cubicBezTo>
                    <a:cubicBezTo>
                      <a:pt x="2854" y="3795"/>
                      <a:pt x="2955" y="3767"/>
                      <a:pt x="3052" y="3714"/>
                    </a:cubicBezTo>
                    <a:cubicBezTo>
                      <a:pt x="3252" y="3597"/>
                      <a:pt x="3460" y="3537"/>
                      <a:pt x="3663" y="3537"/>
                    </a:cubicBezTo>
                    <a:cubicBezTo>
                      <a:pt x="3908" y="3537"/>
                      <a:pt x="4146" y="3625"/>
                      <a:pt x="4358" y="3806"/>
                    </a:cubicBezTo>
                    <a:cubicBezTo>
                      <a:pt x="4376" y="3824"/>
                      <a:pt x="4394" y="3843"/>
                      <a:pt x="4394" y="3843"/>
                    </a:cubicBezTo>
                    <a:cubicBezTo>
                      <a:pt x="4689" y="4210"/>
                      <a:pt x="4633" y="4560"/>
                      <a:pt x="4302" y="4872"/>
                    </a:cubicBezTo>
                    <a:cubicBezTo>
                      <a:pt x="4284" y="4891"/>
                      <a:pt x="4266" y="4909"/>
                      <a:pt x="4229" y="4927"/>
                    </a:cubicBezTo>
                    <a:cubicBezTo>
                      <a:pt x="4100" y="5038"/>
                      <a:pt x="4100" y="5222"/>
                      <a:pt x="4229" y="5332"/>
                    </a:cubicBezTo>
                    <a:cubicBezTo>
                      <a:pt x="4298" y="5375"/>
                      <a:pt x="4368" y="5394"/>
                      <a:pt x="4437" y="5394"/>
                    </a:cubicBezTo>
                    <a:cubicBezTo>
                      <a:pt x="4515" y="5394"/>
                      <a:pt x="4593" y="5371"/>
                      <a:pt x="4670" y="5332"/>
                    </a:cubicBezTo>
                    <a:cubicBezTo>
                      <a:pt x="4895" y="5225"/>
                      <a:pt x="5108" y="5168"/>
                      <a:pt x="5315" y="5168"/>
                    </a:cubicBezTo>
                    <a:cubicBezTo>
                      <a:pt x="5463" y="5168"/>
                      <a:pt x="5609" y="5197"/>
                      <a:pt x="5755" y="5258"/>
                    </a:cubicBezTo>
                    <a:cubicBezTo>
                      <a:pt x="5884" y="5313"/>
                      <a:pt x="5994" y="5387"/>
                      <a:pt x="6104" y="5479"/>
                    </a:cubicBezTo>
                    <a:cubicBezTo>
                      <a:pt x="6214" y="5552"/>
                      <a:pt x="6343" y="5681"/>
                      <a:pt x="6417" y="5773"/>
                    </a:cubicBezTo>
                    <a:cubicBezTo>
                      <a:pt x="6509" y="5902"/>
                      <a:pt x="6582" y="6012"/>
                      <a:pt x="6637" y="6122"/>
                    </a:cubicBezTo>
                    <a:cubicBezTo>
                      <a:pt x="6803" y="6490"/>
                      <a:pt x="6729" y="6858"/>
                      <a:pt x="6398" y="7225"/>
                    </a:cubicBezTo>
                    <a:cubicBezTo>
                      <a:pt x="6380" y="7225"/>
                      <a:pt x="6380" y="7225"/>
                      <a:pt x="6362" y="7244"/>
                    </a:cubicBezTo>
                    <a:cubicBezTo>
                      <a:pt x="6159" y="7446"/>
                      <a:pt x="6159" y="7685"/>
                      <a:pt x="6343" y="7906"/>
                    </a:cubicBezTo>
                    <a:cubicBezTo>
                      <a:pt x="6380" y="7924"/>
                      <a:pt x="6417" y="7961"/>
                      <a:pt x="6435" y="7979"/>
                    </a:cubicBezTo>
                    <a:cubicBezTo>
                      <a:pt x="6602" y="8115"/>
                      <a:pt x="6787" y="8180"/>
                      <a:pt x="6977" y="8180"/>
                    </a:cubicBezTo>
                    <a:cubicBezTo>
                      <a:pt x="7121" y="8180"/>
                      <a:pt x="7267" y="8143"/>
                      <a:pt x="7409" y="8071"/>
                    </a:cubicBezTo>
                    <a:cubicBezTo>
                      <a:pt x="7409" y="8053"/>
                      <a:pt x="7428" y="8053"/>
                      <a:pt x="7428" y="8053"/>
                    </a:cubicBezTo>
                    <a:cubicBezTo>
                      <a:pt x="7606" y="7914"/>
                      <a:pt x="7817" y="7859"/>
                      <a:pt x="8031" y="7859"/>
                    </a:cubicBezTo>
                    <a:cubicBezTo>
                      <a:pt x="8413" y="7859"/>
                      <a:pt x="8803" y="8036"/>
                      <a:pt x="9027" y="8237"/>
                    </a:cubicBezTo>
                    <a:cubicBezTo>
                      <a:pt x="9413" y="8586"/>
                      <a:pt x="10038" y="9229"/>
                      <a:pt x="9855" y="9652"/>
                    </a:cubicBezTo>
                    <a:cubicBezTo>
                      <a:pt x="9487" y="10424"/>
                      <a:pt x="9873" y="10608"/>
                      <a:pt x="10608" y="10718"/>
                    </a:cubicBezTo>
                    <a:cubicBezTo>
                      <a:pt x="10613" y="10719"/>
                      <a:pt x="10618" y="10719"/>
                      <a:pt x="10623" y="10719"/>
                    </a:cubicBezTo>
                    <a:cubicBezTo>
                      <a:pt x="10779" y="10719"/>
                      <a:pt x="11368" y="10478"/>
                      <a:pt x="11546" y="10424"/>
                    </a:cubicBezTo>
                    <a:cubicBezTo>
                      <a:pt x="11436" y="10314"/>
                      <a:pt x="11325" y="10204"/>
                      <a:pt x="11197" y="10093"/>
                    </a:cubicBezTo>
                    <a:cubicBezTo>
                      <a:pt x="10811" y="9744"/>
                      <a:pt x="10424" y="9395"/>
                      <a:pt x="10075" y="9046"/>
                    </a:cubicBezTo>
                    <a:cubicBezTo>
                      <a:pt x="9983" y="8972"/>
                      <a:pt x="9910" y="8898"/>
                      <a:pt x="9836" y="8825"/>
                    </a:cubicBezTo>
                    <a:cubicBezTo>
                      <a:pt x="9487" y="8494"/>
                      <a:pt x="9174" y="8181"/>
                      <a:pt x="8862" y="7869"/>
                    </a:cubicBezTo>
                    <a:cubicBezTo>
                      <a:pt x="8531" y="7538"/>
                      <a:pt x="8218" y="7225"/>
                      <a:pt x="7906" y="6913"/>
                    </a:cubicBezTo>
                    <a:cubicBezTo>
                      <a:pt x="7354" y="6343"/>
                      <a:pt x="6840" y="5791"/>
                      <a:pt x="6343" y="5240"/>
                    </a:cubicBezTo>
                    <a:cubicBezTo>
                      <a:pt x="6270" y="5166"/>
                      <a:pt x="6178" y="5074"/>
                      <a:pt x="6104" y="5001"/>
                    </a:cubicBezTo>
                    <a:cubicBezTo>
                      <a:pt x="5736" y="4596"/>
                      <a:pt x="5369" y="4192"/>
                      <a:pt x="5001" y="3788"/>
                    </a:cubicBezTo>
                    <a:cubicBezTo>
                      <a:pt x="4946" y="3732"/>
                      <a:pt x="4891" y="3677"/>
                      <a:pt x="4836" y="3622"/>
                    </a:cubicBezTo>
                    <a:cubicBezTo>
                      <a:pt x="4523" y="3273"/>
                      <a:pt x="4192" y="2942"/>
                      <a:pt x="3861" y="2593"/>
                    </a:cubicBezTo>
                    <a:cubicBezTo>
                      <a:pt x="3585" y="2280"/>
                      <a:pt x="3273" y="1986"/>
                      <a:pt x="2979" y="1673"/>
                    </a:cubicBezTo>
                    <a:cubicBezTo>
                      <a:pt x="2574" y="1269"/>
                      <a:pt x="2151" y="864"/>
                      <a:pt x="1710" y="460"/>
                    </a:cubicBezTo>
                    <a:cubicBezTo>
                      <a:pt x="1655" y="405"/>
                      <a:pt x="1618" y="368"/>
                      <a:pt x="1563" y="331"/>
                    </a:cubicBezTo>
                    <a:cubicBezTo>
                      <a:pt x="1453" y="221"/>
                      <a:pt x="1324" y="111"/>
                      <a:pt x="1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33"/>
            <p:cNvGrpSpPr/>
            <p:nvPr/>
          </p:nvGrpSpPr>
          <p:grpSpPr>
            <a:xfrm>
              <a:off x="4750598" y="3792820"/>
              <a:ext cx="3050417" cy="2537437"/>
              <a:chOff x="-4079175" y="203483"/>
              <a:chExt cx="2441701" cy="2031087"/>
            </a:xfrm>
          </p:grpSpPr>
          <p:sp>
            <p:nvSpPr>
              <p:cNvPr id="8957" name="Google Shape;8957;p33"/>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33"/>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33"/>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33"/>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33"/>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33"/>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33"/>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33"/>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33"/>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33"/>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33"/>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33"/>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33"/>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33"/>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33"/>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33"/>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33"/>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33"/>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33"/>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33"/>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33"/>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33"/>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33"/>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33"/>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33"/>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33"/>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33"/>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33"/>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33"/>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33"/>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33"/>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33"/>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33"/>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33"/>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33"/>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33"/>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33"/>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33"/>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33"/>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33"/>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33"/>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33"/>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33"/>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33"/>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33"/>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33"/>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33"/>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33"/>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33"/>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33"/>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33"/>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33"/>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33"/>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33"/>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33"/>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33"/>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33"/>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33"/>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33"/>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33"/>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33"/>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33"/>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33"/>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33"/>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33"/>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33"/>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33"/>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33"/>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33"/>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33"/>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33"/>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33"/>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33"/>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33"/>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33"/>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33"/>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33"/>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33"/>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33"/>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33"/>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33"/>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33"/>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33"/>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33"/>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33"/>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33"/>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33"/>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33"/>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33"/>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33"/>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33"/>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33"/>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33"/>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33"/>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33"/>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33"/>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33"/>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33"/>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33"/>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33"/>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33"/>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33"/>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33"/>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33"/>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33"/>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33"/>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33"/>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33"/>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33"/>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33"/>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33"/>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33"/>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33"/>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33"/>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33"/>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33"/>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33"/>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33"/>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33"/>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33"/>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33"/>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33"/>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33"/>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33"/>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33"/>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33"/>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33"/>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33"/>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33"/>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33"/>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33"/>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33"/>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33"/>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33"/>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33"/>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33"/>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33"/>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33"/>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33"/>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33"/>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33"/>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33"/>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33"/>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33"/>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33"/>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33"/>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33"/>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33"/>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33"/>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33"/>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33"/>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33"/>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33"/>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33"/>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33"/>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33"/>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33"/>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33"/>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33"/>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33"/>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33"/>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33"/>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33"/>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33"/>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33"/>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33"/>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33"/>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33"/>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33"/>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33"/>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33"/>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33"/>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33"/>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33"/>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33"/>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33"/>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33"/>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33"/>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33"/>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33"/>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33"/>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33"/>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33"/>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33"/>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33"/>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33"/>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33"/>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4" name="Google Shape;9144;p33"/>
          <p:cNvGrpSpPr/>
          <p:nvPr/>
        </p:nvGrpSpPr>
        <p:grpSpPr>
          <a:xfrm>
            <a:off x="-1104492" y="2687479"/>
            <a:ext cx="5632057" cy="3118578"/>
            <a:chOff x="-1104492" y="2687479"/>
            <a:chExt cx="5632057" cy="3118578"/>
          </a:xfrm>
        </p:grpSpPr>
        <p:grpSp>
          <p:nvGrpSpPr>
            <p:cNvPr id="9145" name="Google Shape;9145;p33"/>
            <p:cNvGrpSpPr/>
            <p:nvPr/>
          </p:nvGrpSpPr>
          <p:grpSpPr>
            <a:xfrm>
              <a:off x="1698032" y="4421888"/>
              <a:ext cx="2699397" cy="1384169"/>
              <a:chOff x="-5861225" y="1680300"/>
              <a:chExt cx="4152918" cy="2129491"/>
            </a:xfrm>
          </p:grpSpPr>
          <p:sp>
            <p:nvSpPr>
              <p:cNvPr id="9146" name="Google Shape;9146;p33"/>
              <p:cNvSpPr/>
              <p:nvPr/>
            </p:nvSpPr>
            <p:spPr>
              <a:xfrm>
                <a:off x="-5861225" y="1680300"/>
                <a:ext cx="4152918" cy="2129484"/>
              </a:xfrm>
              <a:custGeom>
                <a:rect b="b" l="l" r="r" t="t"/>
                <a:pathLst>
                  <a:path extrusionOk="0" h="14056" w="27412">
                    <a:moveTo>
                      <a:pt x="9699" y="0"/>
                    </a:moveTo>
                    <a:cubicBezTo>
                      <a:pt x="7401" y="0"/>
                      <a:pt x="5080" y="705"/>
                      <a:pt x="3659" y="2448"/>
                    </a:cubicBezTo>
                    <a:cubicBezTo>
                      <a:pt x="3034" y="3202"/>
                      <a:pt x="2629" y="4121"/>
                      <a:pt x="2133" y="4985"/>
                    </a:cubicBezTo>
                    <a:cubicBezTo>
                      <a:pt x="1967" y="5316"/>
                      <a:pt x="1765" y="5629"/>
                      <a:pt x="1545" y="5941"/>
                    </a:cubicBezTo>
                    <a:cubicBezTo>
                      <a:pt x="1471" y="6033"/>
                      <a:pt x="1379" y="6143"/>
                      <a:pt x="1287" y="6254"/>
                    </a:cubicBezTo>
                    <a:cubicBezTo>
                      <a:pt x="828" y="6805"/>
                      <a:pt x="239" y="7302"/>
                      <a:pt x="111" y="8000"/>
                    </a:cubicBezTo>
                    <a:cubicBezTo>
                      <a:pt x="0" y="8497"/>
                      <a:pt x="166" y="9011"/>
                      <a:pt x="386" y="9471"/>
                    </a:cubicBezTo>
                    <a:cubicBezTo>
                      <a:pt x="1636" y="11953"/>
                      <a:pt x="4651" y="12872"/>
                      <a:pt x="7354" y="13516"/>
                    </a:cubicBezTo>
                    <a:cubicBezTo>
                      <a:pt x="8549" y="13790"/>
                      <a:pt x="9770" y="14055"/>
                      <a:pt x="10976" y="14055"/>
                    </a:cubicBezTo>
                    <a:cubicBezTo>
                      <a:pt x="11551" y="14055"/>
                      <a:pt x="12122" y="13995"/>
                      <a:pt x="12686" y="13847"/>
                    </a:cubicBezTo>
                    <a:cubicBezTo>
                      <a:pt x="12998" y="13755"/>
                      <a:pt x="13311" y="13644"/>
                      <a:pt x="13623" y="13497"/>
                    </a:cubicBezTo>
                    <a:cubicBezTo>
                      <a:pt x="15149" y="12799"/>
                      <a:pt x="16454" y="11567"/>
                      <a:pt x="17907" y="10684"/>
                    </a:cubicBezTo>
                    <a:cubicBezTo>
                      <a:pt x="19157" y="9931"/>
                      <a:pt x="20609" y="9637"/>
                      <a:pt x="21988" y="9177"/>
                    </a:cubicBezTo>
                    <a:cubicBezTo>
                      <a:pt x="23191" y="8764"/>
                      <a:pt x="24167" y="8017"/>
                      <a:pt x="25514" y="8017"/>
                    </a:cubicBezTo>
                    <a:cubicBezTo>
                      <a:pt x="25545" y="8017"/>
                      <a:pt x="25578" y="8018"/>
                      <a:pt x="25610" y="8019"/>
                    </a:cubicBezTo>
                    <a:cubicBezTo>
                      <a:pt x="25736" y="8022"/>
                      <a:pt x="25871" y="8026"/>
                      <a:pt x="26008" y="8026"/>
                    </a:cubicBezTo>
                    <a:cubicBezTo>
                      <a:pt x="26588" y="8026"/>
                      <a:pt x="27204" y="7951"/>
                      <a:pt x="27338" y="7430"/>
                    </a:cubicBezTo>
                    <a:cubicBezTo>
                      <a:pt x="27411" y="7210"/>
                      <a:pt x="27356" y="6989"/>
                      <a:pt x="27283" y="6805"/>
                    </a:cubicBezTo>
                    <a:cubicBezTo>
                      <a:pt x="27062" y="6143"/>
                      <a:pt x="26603" y="5592"/>
                      <a:pt x="26014" y="5243"/>
                    </a:cubicBezTo>
                    <a:cubicBezTo>
                      <a:pt x="25886" y="5187"/>
                      <a:pt x="25775" y="5132"/>
                      <a:pt x="25665" y="5077"/>
                    </a:cubicBezTo>
                    <a:cubicBezTo>
                      <a:pt x="24691" y="4673"/>
                      <a:pt x="23514" y="4654"/>
                      <a:pt x="22760" y="3919"/>
                    </a:cubicBezTo>
                    <a:cubicBezTo>
                      <a:pt x="22521" y="3680"/>
                      <a:pt x="22319" y="3367"/>
                      <a:pt x="22043" y="3147"/>
                    </a:cubicBezTo>
                    <a:cubicBezTo>
                      <a:pt x="21528" y="2724"/>
                      <a:pt x="20793" y="2742"/>
                      <a:pt x="20113" y="2706"/>
                    </a:cubicBezTo>
                    <a:cubicBezTo>
                      <a:pt x="19929" y="2687"/>
                      <a:pt x="19745" y="2669"/>
                      <a:pt x="19561" y="2650"/>
                    </a:cubicBezTo>
                    <a:cubicBezTo>
                      <a:pt x="18201" y="2503"/>
                      <a:pt x="16932" y="2062"/>
                      <a:pt x="15719" y="1419"/>
                    </a:cubicBezTo>
                    <a:cubicBezTo>
                      <a:pt x="14395" y="720"/>
                      <a:pt x="12906" y="352"/>
                      <a:pt x="11435" y="132"/>
                    </a:cubicBezTo>
                    <a:cubicBezTo>
                      <a:pt x="10868" y="46"/>
                      <a:pt x="10284" y="0"/>
                      <a:pt x="9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33"/>
              <p:cNvSpPr/>
              <p:nvPr/>
            </p:nvSpPr>
            <p:spPr>
              <a:xfrm>
                <a:off x="-5538226" y="1681058"/>
                <a:ext cx="3565249" cy="1497426"/>
              </a:xfrm>
              <a:custGeom>
                <a:rect b="b" l="l" r="r" t="t"/>
                <a:pathLst>
                  <a:path extrusionOk="0" h="9884" w="23533">
                    <a:moveTo>
                      <a:pt x="7554" y="0"/>
                    </a:moveTo>
                    <a:cubicBezTo>
                      <a:pt x="6287" y="0"/>
                      <a:pt x="5015" y="207"/>
                      <a:pt x="3898" y="697"/>
                    </a:cubicBezTo>
                    <a:cubicBezTo>
                      <a:pt x="3328" y="954"/>
                      <a:pt x="2795" y="1248"/>
                      <a:pt x="2317" y="1653"/>
                    </a:cubicBezTo>
                    <a:cubicBezTo>
                      <a:pt x="2023" y="1892"/>
                      <a:pt x="1766" y="2149"/>
                      <a:pt x="1527" y="2443"/>
                    </a:cubicBezTo>
                    <a:cubicBezTo>
                      <a:pt x="1361" y="2645"/>
                      <a:pt x="1214" y="2866"/>
                      <a:pt x="1067" y="3087"/>
                    </a:cubicBezTo>
                    <a:cubicBezTo>
                      <a:pt x="681" y="3693"/>
                      <a:pt x="369" y="4355"/>
                      <a:pt x="1" y="4980"/>
                    </a:cubicBezTo>
                    <a:cubicBezTo>
                      <a:pt x="332" y="5569"/>
                      <a:pt x="736" y="6083"/>
                      <a:pt x="1233" y="6525"/>
                    </a:cubicBezTo>
                    <a:cubicBezTo>
                      <a:pt x="1472" y="6745"/>
                      <a:pt x="1747" y="6947"/>
                      <a:pt x="1894" y="7242"/>
                    </a:cubicBezTo>
                    <a:cubicBezTo>
                      <a:pt x="2152" y="7720"/>
                      <a:pt x="2078" y="8400"/>
                      <a:pt x="2501" y="8694"/>
                    </a:cubicBezTo>
                    <a:cubicBezTo>
                      <a:pt x="2667" y="8804"/>
                      <a:pt x="2869" y="8841"/>
                      <a:pt x="3053" y="8878"/>
                    </a:cubicBezTo>
                    <a:cubicBezTo>
                      <a:pt x="4192" y="9025"/>
                      <a:pt x="5369" y="8988"/>
                      <a:pt x="6491" y="9245"/>
                    </a:cubicBezTo>
                    <a:cubicBezTo>
                      <a:pt x="7281" y="9429"/>
                      <a:pt x="8053" y="9760"/>
                      <a:pt x="8862" y="9852"/>
                    </a:cubicBezTo>
                    <a:cubicBezTo>
                      <a:pt x="9042" y="9874"/>
                      <a:pt x="9221" y="9884"/>
                      <a:pt x="9399" y="9884"/>
                    </a:cubicBezTo>
                    <a:cubicBezTo>
                      <a:pt x="11325" y="9884"/>
                      <a:pt x="13122" y="8701"/>
                      <a:pt x="15058" y="8381"/>
                    </a:cubicBezTo>
                    <a:cubicBezTo>
                      <a:pt x="15628" y="8289"/>
                      <a:pt x="16216" y="8271"/>
                      <a:pt x="16712" y="7995"/>
                    </a:cubicBezTo>
                    <a:cubicBezTo>
                      <a:pt x="17227" y="7701"/>
                      <a:pt x="17576" y="7168"/>
                      <a:pt x="18018" y="6782"/>
                    </a:cubicBezTo>
                    <a:cubicBezTo>
                      <a:pt x="18624" y="6230"/>
                      <a:pt x="19415" y="5973"/>
                      <a:pt x="20205" y="5863"/>
                    </a:cubicBezTo>
                    <a:cubicBezTo>
                      <a:pt x="20329" y="5846"/>
                      <a:pt x="20460" y="5839"/>
                      <a:pt x="20594" y="5839"/>
                    </a:cubicBezTo>
                    <a:cubicBezTo>
                      <a:pt x="21049" y="5839"/>
                      <a:pt x="21551" y="5915"/>
                      <a:pt x="22018" y="5915"/>
                    </a:cubicBezTo>
                    <a:cubicBezTo>
                      <a:pt x="22310" y="5915"/>
                      <a:pt x="22589" y="5885"/>
                      <a:pt x="22834" y="5789"/>
                    </a:cubicBezTo>
                    <a:cubicBezTo>
                      <a:pt x="23239" y="5642"/>
                      <a:pt x="23459" y="5385"/>
                      <a:pt x="23533" y="5072"/>
                    </a:cubicBezTo>
                    <a:cubicBezTo>
                      <a:pt x="22559" y="4668"/>
                      <a:pt x="21382" y="4649"/>
                      <a:pt x="20628" y="3914"/>
                    </a:cubicBezTo>
                    <a:cubicBezTo>
                      <a:pt x="20389" y="3675"/>
                      <a:pt x="20187" y="3362"/>
                      <a:pt x="19911" y="3142"/>
                    </a:cubicBezTo>
                    <a:cubicBezTo>
                      <a:pt x="19396" y="2719"/>
                      <a:pt x="18661" y="2737"/>
                      <a:pt x="17981" y="2701"/>
                    </a:cubicBezTo>
                    <a:cubicBezTo>
                      <a:pt x="17797" y="2682"/>
                      <a:pt x="17613" y="2664"/>
                      <a:pt x="17429" y="2645"/>
                    </a:cubicBezTo>
                    <a:cubicBezTo>
                      <a:pt x="16179" y="2498"/>
                      <a:pt x="14984" y="2112"/>
                      <a:pt x="13844" y="1542"/>
                    </a:cubicBezTo>
                    <a:cubicBezTo>
                      <a:pt x="13771" y="1506"/>
                      <a:pt x="13679" y="1450"/>
                      <a:pt x="13587" y="1414"/>
                    </a:cubicBezTo>
                    <a:cubicBezTo>
                      <a:pt x="12263" y="715"/>
                      <a:pt x="10774" y="347"/>
                      <a:pt x="9303" y="127"/>
                    </a:cubicBezTo>
                    <a:cubicBezTo>
                      <a:pt x="8732" y="45"/>
                      <a:pt x="8143" y="0"/>
                      <a:pt x="75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33"/>
              <p:cNvSpPr/>
              <p:nvPr/>
            </p:nvSpPr>
            <p:spPr>
              <a:xfrm>
                <a:off x="-5376575" y="1930731"/>
                <a:ext cx="1314717" cy="973994"/>
              </a:xfrm>
              <a:custGeom>
                <a:rect b="b" l="l" r="r" t="t"/>
                <a:pathLst>
                  <a:path extrusionOk="0" h="6429" w="8678">
                    <a:moveTo>
                      <a:pt x="1262" y="0"/>
                    </a:moveTo>
                    <a:cubicBezTo>
                      <a:pt x="1258" y="0"/>
                      <a:pt x="1254" y="2"/>
                      <a:pt x="1250" y="5"/>
                    </a:cubicBezTo>
                    <a:cubicBezTo>
                      <a:pt x="956" y="244"/>
                      <a:pt x="699" y="501"/>
                      <a:pt x="460" y="795"/>
                    </a:cubicBezTo>
                    <a:cubicBezTo>
                      <a:pt x="294" y="997"/>
                      <a:pt x="147" y="1218"/>
                      <a:pt x="0" y="1439"/>
                    </a:cubicBezTo>
                    <a:cubicBezTo>
                      <a:pt x="74" y="1935"/>
                      <a:pt x="74" y="2560"/>
                      <a:pt x="496" y="2891"/>
                    </a:cubicBezTo>
                    <a:cubicBezTo>
                      <a:pt x="717" y="3075"/>
                      <a:pt x="919" y="3240"/>
                      <a:pt x="1140" y="3406"/>
                    </a:cubicBezTo>
                    <a:cubicBezTo>
                      <a:pt x="1287" y="3516"/>
                      <a:pt x="1434" y="3626"/>
                      <a:pt x="1489" y="3792"/>
                    </a:cubicBezTo>
                    <a:cubicBezTo>
                      <a:pt x="1544" y="3921"/>
                      <a:pt x="1526" y="4086"/>
                      <a:pt x="1563" y="4215"/>
                    </a:cubicBezTo>
                    <a:cubicBezTo>
                      <a:pt x="1618" y="4509"/>
                      <a:pt x="1820" y="4785"/>
                      <a:pt x="1967" y="5005"/>
                    </a:cubicBezTo>
                    <a:cubicBezTo>
                      <a:pt x="2059" y="5152"/>
                      <a:pt x="2188" y="5244"/>
                      <a:pt x="2280" y="5391"/>
                    </a:cubicBezTo>
                    <a:cubicBezTo>
                      <a:pt x="2372" y="5538"/>
                      <a:pt x="2427" y="5741"/>
                      <a:pt x="2556" y="5888"/>
                    </a:cubicBezTo>
                    <a:cubicBezTo>
                      <a:pt x="2699" y="6074"/>
                      <a:pt x="2954" y="6193"/>
                      <a:pt x="3199" y="6193"/>
                    </a:cubicBezTo>
                    <a:cubicBezTo>
                      <a:pt x="3268" y="6193"/>
                      <a:pt x="3336" y="6184"/>
                      <a:pt x="3401" y="6163"/>
                    </a:cubicBezTo>
                    <a:cubicBezTo>
                      <a:pt x="3456" y="6145"/>
                      <a:pt x="3512" y="6108"/>
                      <a:pt x="3512" y="6053"/>
                    </a:cubicBezTo>
                    <a:cubicBezTo>
                      <a:pt x="3493" y="6035"/>
                      <a:pt x="3493" y="6016"/>
                      <a:pt x="3475" y="5998"/>
                    </a:cubicBezTo>
                    <a:cubicBezTo>
                      <a:pt x="3346" y="5888"/>
                      <a:pt x="3162" y="5814"/>
                      <a:pt x="3144" y="5649"/>
                    </a:cubicBezTo>
                    <a:cubicBezTo>
                      <a:pt x="3144" y="5612"/>
                      <a:pt x="3144" y="5575"/>
                      <a:pt x="3144" y="5538"/>
                    </a:cubicBezTo>
                    <a:cubicBezTo>
                      <a:pt x="3125" y="5483"/>
                      <a:pt x="3070" y="5428"/>
                      <a:pt x="3034" y="5391"/>
                    </a:cubicBezTo>
                    <a:cubicBezTo>
                      <a:pt x="2795" y="5134"/>
                      <a:pt x="2923" y="4656"/>
                      <a:pt x="2684" y="4399"/>
                    </a:cubicBezTo>
                    <a:lnTo>
                      <a:pt x="2684" y="4399"/>
                    </a:lnTo>
                    <a:cubicBezTo>
                      <a:pt x="3125" y="4858"/>
                      <a:pt x="3659" y="5244"/>
                      <a:pt x="4247" y="5538"/>
                    </a:cubicBezTo>
                    <a:cubicBezTo>
                      <a:pt x="4376" y="5594"/>
                      <a:pt x="4523" y="5667"/>
                      <a:pt x="4596" y="5796"/>
                    </a:cubicBezTo>
                    <a:cubicBezTo>
                      <a:pt x="4651" y="5869"/>
                      <a:pt x="4651" y="5961"/>
                      <a:pt x="4707" y="6016"/>
                    </a:cubicBezTo>
                    <a:cubicBezTo>
                      <a:pt x="4817" y="6200"/>
                      <a:pt x="5037" y="6219"/>
                      <a:pt x="5240" y="6237"/>
                    </a:cubicBezTo>
                    <a:cubicBezTo>
                      <a:pt x="6232" y="6292"/>
                      <a:pt x="7225" y="6366"/>
                      <a:pt x="8236" y="6421"/>
                    </a:cubicBezTo>
                    <a:cubicBezTo>
                      <a:pt x="8272" y="6425"/>
                      <a:pt x="8311" y="6429"/>
                      <a:pt x="8352" y="6429"/>
                    </a:cubicBezTo>
                    <a:cubicBezTo>
                      <a:pt x="8481" y="6429"/>
                      <a:pt x="8622" y="6395"/>
                      <a:pt x="8678" y="6255"/>
                    </a:cubicBezTo>
                    <a:cubicBezTo>
                      <a:pt x="8071" y="5906"/>
                      <a:pt x="7391" y="5759"/>
                      <a:pt x="6710" y="5630"/>
                    </a:cubicBezTo>
                    <a:cubicBezTo>
                      <a:pt x="6361" y="5557"/>
                      <a:pt x="6012" y="5483"/>
                      <a:pt x="5663" y="5373"/>
                    </a:cubicBezTo>
                    <a:cubicBezTo>
                      <a:pt x="5552" y="5336"/>
                      <a:pt x="5350" y="5299"/>
                      <a:pt x="5240" y="5226"/>
                    </a:cubicBezTo>
                    <a:cubicBezTo>
                      <a:pt x="5111" y="5134"/>
                      <a:pt x="5056" y="4950"/>
                      <a:pt x="4927" y="4840"/>
                    </a:cubicBezTo>
                    <a:cubicBezTo>
                      <a:pt x="4798" y="4729"/>
                      <a:pt x="4651" y="4638"/>
                      <a:pt x="4504" y="4564"/>
                    </a:cubicBezTo>
                    <a:cubicBezTo>
                      <a:pt x="3916" y="4270"/>
                      <a:pt x="3346" y="3921"/>
                      <a:pt x="2795" y="3571"/>
                    </a:cubicBezTo>
                    <a:cubicBezTo>
                      <a:pt x="2629" y="3461"/>
                      <a:pt x="2464" y="3332"/>
                      <a:pt x="2372" y="3167"/>
                    </a:cubicBezTo>
                    <a:cubicBezTo>
                      <a:pt x="2280" y="2983"/>
                      <a:pt x="2280" y="2781"/>
                      <a:pt x="2243" y="2597"/>
                    </a:cubicBezTo>
                    <a:cubicBezTo>
                      <a:pt x="2169" y="2358"/>
                      <a:pt x="2041" y="2137"/>
                      <a:pt x="1912" y="1917"/>
                    </a:cubicBezTo>
                    <a:cubicBezTo>
                      <a:pt x="1747" y="1586"/>
                      <a:pt x="1618" y="1218"/>
                      <a:pt x="1544" y="869"/>
                    </a:cubicBezTo>
                    <a:cubicBezTo>
                      <a:pt x="1544" y="833"/>
                      <a:pt x="1358" y="0"/>
                      <a:pt x="1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33"/>
              <p:cNvSpPr/>
              <p:nvPr/>
            </p:nvSpPr>
            <p:spPr>
              <a:xfrm>
                <a:off x="-4956010" y="1681058"/>
                <a:ext cx="2231141" cy="1033230"/>
              </a:xfrm>
              <a:custGeom>
                <a:rect b="b" l="l" r="r" t="t"/>
                <a:pathLst>
                  <a:path extrusionOk="0" h="6820" w="14727">
                    <a:moveTo>
                      <a:pt x="3711" y="0"/>
                    </a:moveTo>
                    <a:cubicBezTo>
                      <a:pt x="2444" y="0"/>
                      <a:pt x="1172" y="207"/>
                      <a:pt x="55" y="697"/>
                    </a:cubicBezTo>
                    <a:cubicBezTo>
                      <a:pt x="0" y="733"/>
                      <a:pt x="570" y="1726"/>
                      <a:pt x="625" y="1837"/>
                    </a:cubicBezTo>
                    <a:cubicBezTo>
                      <a:pt x="846" y="2278"/>
                      <a:pt x="1085" y="2664"/>
                      <a:pt x="1085" y="3179"/>
                    </a:cubicBezTo>
                    <a:cubicBezTo>
                      <a:pt x="1085" y="3326"/>
                      <a:pt x="1066" y="3491"/>
                      <a:pt x="1140" y="3638"/>
                    </a:cubicBezTo>
                    <a:cubicBezTo>
                      <a:pt x="1195" y="3749"/>
                      <a:pt x="1305" y="3822"/>
                      <a:pt x="1416" y="3914"/>
                    </a:cubicBezTo>
                    <a:cubicBezTo>
                      <a:pt x="1783" y="4208"/>
                      <a:pt x="2170" y="4502"/>
                      <a:pt x="2556" y="4778"/>
                    </a:cubicBezTo>
                    <a:cubicBezTo>
                      <a:pt x="2795" y="4962"/>
                      <a:pt x="3034" y="5164"/>
                      <a:pt x="3217" y="5403"/>
                    </a:cubicBezTo>
                    <a:cubicBezTo>
                      <a:pt x="3365" y="5587"/>
                      <a:pt x="3475" y="5826"/>
                      <a:pt x="3659" y="5991"/>
                    </a:cubicBezTo>
                    <a:cubicBezTo>
                      <a:pt x="3879" y="6230"/>
                      <a:pt x="4192" y="6359"/>
                      <a:pt x="4486" y="6469"/>
                    </a:cubicBezTo>
                    <a:cubicBezTo>
                      <a:pt x="4909" y="6635"/>
                      <a:pt x="5350" y="6800"/>
                      <a:pt x="5810" y="6800"/>
                    </a:cubicBezTo>
                    <a:cubicBezTo>
                      <a:pt x="6306" y="6782"/>
                      <a:pt x="6784" y="6543"/>
                      <a:pt x="7299" y="6525"/>
                    </a:cubicBezTo>
                    <a:cubicBezTo>
                      <a:pt x="7722" y="6525"/>
                      <a:pt x="8144" y="6653"/>
                      <a:pt x="8567" y="6745"/>
                    </a:cubicBezTo>
                    <a:cubicBezTo>
                      <a:pt x="8765" y="6788"/>
                      <a:pt x="8975" y="6819"/>
                      <a:pt x="9180" y="6819"/>
                    </a:cubicBezTo>
                    <a:cubicBezTo>
                      <a:pt x="9414" y="6819"/>
                      <a:pt x="9640" y="6779"/>
                      <a:pt x="9836" y="6672"/>
                    </a:cubicBezTo>
                    <a:cubicBezTo>
                      <a:pt x="10295" y="6414"/>
                      <a:pt x="10571" y="5826"/>
                      <a:pt x="11086" y="5771"/>
                    </a:cubicBezTo>
                    <a:cubicBezTo>
                      <a:pt x="11119" y="5768"/>
                      <a:pt x="11151" y="5766"/>
                      <a:pt x="11184" y="5766"/>
                    </a:cubicBezTo>
                    <a:cubicBezTo>
                      <a:pt x="11334" y="5766"/>
                      <a:pt x="11483" y="5799"/>
                      <a:pt x="11619" y="5844"/>
                    </a:cubicBezTo>
                    <a:cubicBezTo>
                      <a:pt x="11982" y="5924"/>
                      <a:pt x="12407" y="5986"/>
                      <a:pt x="12831" y="5986"/>
                    </a:cubicBezTo>
                    <a:cubicBezTo>
                      <a:pt x="13586" y="5986"/>
                      <a:pt x="14337" y="5787"/>
                      <a:pt x="14726" y="5127"/>
                    </a:cubicBezTo>
                    <a:cubicBezTo>
                      <a:pt x="14542" y="5091"/>
                      <a:pt x="14358" y="5035"/>
                      <a:pt x="14175" y="4980"/>
                    </a:cubicBezTo>
                    <a:cubicBezTo>
                      <a:pt x="14101" y="4962"/>
                      <a:pt x="14028" y="4943"/>
                      <a:pt x="13954" y="4943"/>
                    </a:cubicBezTo>
                    <a:cubicBezTo>
                      <a:pt x="13862" y="4962"/>
                      <a:pt x="13789" y="5017"/>
                      <a:pt x="13715" y="5072"/>
                    </a:cubicBezTo>
                    <a:cubicBezTo>
                      <a:pt x="13546" y="5176"/>
                      <a:pt x="13339" y="5225"/>
                      <a:pt x="13135" y="5225"/>
                    </a:cubicBezTo>
                    <a:cubicBezTo>
                      <a:pt x="13052" y="5225"/>
                      <a:pt x="12968" y="5217"/>
                      <a:pt x="12888" y="5201"/>
                    </a:cubicBezTo>
                    <a:cubicBezTo>
                      <a:pt x="12299" y="5054"/>
                      <a:pt x="12005" y="4429"/>
                      <a:pt x="11546" y="4098"/>
                    </a:cubicBezTo>
                    <a:cubicBezTo>
                      <a:pt x="11123" y="3822"/>
                      <a:pt x="10571" y="3804"/>
                      <a:pt x="10075" y="3657"/>
                    </a:cubicBezTo>
                    <a:cubicBezTo>
                      <a:pt x="9395" y="3454"/>
                      <a:pt x="8788" y="3013"/>
                      <a:pt x="8402" y="2425"/>
                    </a:cubicBezTo>
                    <a:cubicBezTo>
                      <a:pt x="8439" y="2002"/>
                      <a:pt x="9064" y="2076"/>
                      <a:pt x="9450" y="2002"/>
                    </a:cubicBezTo>
                    <a:cubicBezTo>
                      <a:pt x="9707" y="1928"/>
                      <a:pt x="9909" y="1763"/>
                      <a:pt x="10001" y="1542"/>
                    </a:cubicBezTo>
                    <a:cubicBezTo>
                      <a:pt x="9928" y="1506"/>
                      <a:pt x="9836" y="1450"/>
                      <a:pt x="9744" y="1414"/>
                    </a:cubicBezTo>
                    <a:cubicBezTo>
                      <a:pt x="8420" y="715"/>
                      <a:pt x="6931" y="347"/>
                      <a:pt x="5460" y="127"/>
                    </a:cubicBezTo>
                    <a:cubicBezTo>
                      <a:pt x="4889" y="45"/>
                      <a:pt x="4300" y="0"/>
                      <a:pt x="37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33"/>
              <p:cNvSpPr/>
              <p:nvPr/>
            </p:nvSpPr>
            <p:spPr>
              <a:xfrm>
                <a:off x="-5861225" y="2580368"/>
                <a:ext cx="2064036" cy="1229422"/>
              </a:xfrm>
              <a:custGeom>
                <a:rect b="b" l="l" r="r" t="t"/>
                <a:pathLst>
                  <a:path extrusionOk="0" h="8115" w="13624">
                    <a:moveTo>
                      <a:pt x="1545" y="0"/>
                    </a:moveTo>
                    <a:cubicBezTo>
                      <a:pt x="1471" y="92"/>
                      <a:pt x="1379" y="202"/>
                      <a:pt x="1287" y="313"/>
                    </a:cubicBezTo>
                    <a:cubicBezTo>
                      <a:pt x="828" y="864"/>
                      <a:pt x="239" y="1361"/>
                      <a:pt x="111" y="2059"/>
                    </a:cubicBezTo>
                    <a:cubicBezTo>
                      <a:pt x="0" y="2556"/>
                      <a:pt x="166" y="3070"/>
                      <a:pt x="386" y="3530"/>
                    </a:cubicBezTo>
                    <a:cubicBezTo>
                      <a:pt x="1636" y="6012"/>
                      <a:pt x="4651" y="6931"/>
                      <a:pt x="7354" y="7575"/>
                    </a:cubicBezTo>
                    <a:cubicBezTo>
                      <a:pt x="8549" y="7849"/>
                      <a:pt x="9770" y="8114"/>
                      <a:pt x="10976" y="8114"/>
                    </a:cubicBezTo>
                    <a:cubicBezTo>
                      <a:pt x="11551" y="8114"/>
                      <a:pt x="12122" y="8054"/>
                      <a:pt x="12686" y="7906"/>
                    </a:cubicBezTo>
                    <a:cubicBezTo>
                      <a:pt x="12998" y="7814"/>
                      <a:pt x="13311" y="7703"/>
                      <a:pt x="13623" y="7556"/>
                    </a:cubicBezTo>
                    <a:cubicBezTo>
                      <a:pt x="13513" y="7041"/>
                      <a:pt x="13072" y="6619"/>
                      <a:pt x="12520" y="6563"/>
                    </a:cubicBezTo>
                    <a:cubicBezTo>
                      <a:pt x="12150" y="6538"/>
                      <a:pt x="11773" y="6508"/>
                      <a:pt x="11396" y="6508"/>
                    </a:cubicBezTo>
                    <a:cubicBezTo>
                      <a:pt x="10968" y="6508"/>
                      <a:pt x="10541" y="6547"/>
                      <a:pt x="10130" y="6674"/>
                    </a:cubicBezTo>
                    <a:cubicBezTo>
                      <a:pt x="9946" y="6729"/>
                      <a:pt x="9744" y="6802"/>
                      <a:pt x="9542" y="6839"/>
                    </a:cubicBezTo>
                    <a:cubicBezTo>
                      <a:pt x="9496" y="6843"/>
                      <a:pt x="9451" y="6844"/>
                      <a:pt x="9407" y="6844"/>
                    </a:cubicBezTo>
                    <a:cubicBezTo>
                      <a:pt x="9200" y="6844"/>
                      <a:pt x="9003" y="6811"/>
                      <a:pt x="8806" y="6766"/>
                    </a:cubicBezTo>
                    <a:cubicBezTo>
                      <a:pt x="8439" y="6674"/>
                      <a:pt x="8108" y="6582"/>
                      <a:pt x="7758" y="6453"/>
                    </a:cubicBezTo>
                    <a:cubicBezTo>
                      <a:pt x="7483" y="6361"/>
                      <a:pt x="7207" y="6251"/>
                      <a:pt x="7005" y="6049"/>
                    </a:cubicBezTo>
                    <a:cubicBezTo>
                      <a:pt x="6802" y="5828"/>
                      <a:pt x="6711" y="5516"/>
                      <a:pt x="6839" y="5240"/>
                    </a:cubicBezTo>
                    <a:cubicBezTo>
                      <a:pt x="6980" y="4971"/>
                      <a:pt x="7281" y="4889"/>
                      <a:pt x="7594" y="4889"/>
                    </a:cubicBezTo>
                    <a:cubicBezTo>
                      <a:pt x="7730" y="4889"/>
                      <a:pt x="7869" y="4905"/>
                      <a:pt x="7997" y="4927"/>
                    </a:cubicBezTo>
                    <a:cubicBezTo>
                      <a:pt x="8751" y="5093"/>
                      <a:pt x="9487" y="5369"/>
                      <a:pt x="10240" y="5516"/>
                    </a:cubicBezTo>
                    <a:cubicBezTo>
                      <a:pt x="10512" y="5562"/>
                      <a:pt x="10894" y="5624"/>
                      <a:pt x="11261" y="5624"/>
                    </a:cubicBezTo>
                    <a:cubicBezTo>
                      <a:pt x="11615" y="5624"/>
                      <a:pt x="11954" y="5567"/>
                      <a:pt x="12171" y="5387"/>
                    </a:cubicBezTo>
                    <a:cubicBezTo>
                      <a:pt x="12042" y="5056"/>
                      <a:pt x="11215" y="5001"/>
                      <a:pt x="10921" y="4927"/>
                    </a:cubicBezTo>
                    <a:cubicBezTo>
                      <a:pt x="10406" y="4799"/>
                      <a:pt x="9909" y="4670"/>
                      <a:pt x="9413" y="4541"/>
                    </a:cubicBezTo>
                    <a:cubicBezTo>
                      <a:pt x="8604" y="4339"/>
                      <a:pt x="7795" y="4118"/>
                      <a:pt x="6950" y="4082"/>
                    </a:cubicBezTo>
                    <a:cubicBezTo>
                      <a:pt x="5938" y="4026"/>
                      <a:pt x="4817" y="4192"/>
                      <a:pt x="4045" y="3548"/>
                    </a:cubicBezTo>
                    <a:cubicBezTo>
                      <a:pt x="3769" y="3328"/>
                      <a:pt x="3567" y="3034"/>
                      <a:pt x="3254" y="2850"/>
                    </a:cubicBezTo>
                    <a:cubicBezTo>
                      <a:pt x="3052" y="2740"/>
                      <a:pt x="2795" y="2684"/>
                      <a:pt x="2648" y="2519"/>
                    </a:cubicBezTo>
                    <a:cubicBezTo>
                      <a:pt x="2519" y="2372"/>
                      <a:pt x="2464" y="2170"/>
                      <a:pt x="2409" y="1986"/>
                    </a:cubicBezTo>
                    <a:cubicBezTo>
                      <a:pt x="2225" y="1287"/>
                      <a:pt x="1931" y="607"/>
                      <a:pt x="1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33"/>
              <p:cNvSpPr/>
              <p:nvPr/>
            </p:nvSpPr>
            <p:spPr>
              <a:xfrm>
                <a:off x="-3833544" y="2266306"/>
                <a:ext cx="103171" cy="54540"/>
              </a:xfrm>
              <a:custGeom>
                <a:rect b="b" l="l" r="r" t="t"/>
                <a:pathLst>
                  <a:path extrusionOk="0" h="360" w="681">
                    <a:moveTo>
                      <a:pt x="253" y="0"/>
                    </a:moveTo>
                    <a:cubicBezTo>
                      <a:pt x="135" y="0"/>
                      <a:pt x="51" y="38"/>
                      <a:pt x="37" y="106"/>
                    </a:cubicBezTo>
                    <a:cubicBezTo>
                      <a:pt x="0" y="198"/>
                      <a:pt x="129" y="308"/>
                      <a:pt x="313" y="345"/>
                    </a:cubicBezTo>
                    <a:cubicBezTo>
                      <a:pt x="355" y="355"/>
                      <a:pt x="398" y="359"/>
                      <a:pt x="438" y="359"/>
                    </a:cubicBezTo>
                    <a:cubicBezTo>
                      <a:pt x="554" y="359"/>
                      <a:pt x="648" y="321"/>
                      <a:pt x="662" y="253"/>
                    </a:cubicBezTo>
                    <a:cubicBezTo>
                      <a:pt x="680" y="161"/>
                      <a:pt x="552" y="51"/>
                      <a:pt x="386" y="14"/>
                    </a:cubicBezTo>
                    <a:cubicBezTo>
                      <a:pt x="339" y="5"/>
                      <a:pt x="294" y="0"/>
                      <a:pt x="2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33"/>
              <p:cNvSpPr/>
              <p:nvPr/>
            </p:nvSpPr>
            <p:spPr>
              <a:xfrm>
                <a:off x="-2652599" y="2365388"/>
                <a:ext cx="100293" cy="52571"/>
              </a:xfrm>
              <a:custGeom>
                <a:rect b="b" l="l" r="r" t="t"/>
                <a:pathLst>
                  <a:path extrusionOk="0" h="347" w="662">
                    <a:moveTo>
                      <a:pt x="285" y="0"/>
                    </a:moveTo>
                    <a:cubicBezTo>
                      <a:pt x="143" y="0"/>
                      <a:pt x="16" y="50"/>
                      <a:pt x="0" y="114"/>
                    </a:cubicBezTo>
                    <a:cubicBezTo>
                      <a:pt x="0" y="206"/>
                      <a:pt x="129" y="316"/>
                      <a:pt x="294" y="335"/>
                    </a:cubicBezTo>
                    <a:cubicBezTo>
                      <a:pt x="334" y="342"/>
                      <a:pt x="371" y="346"/>
                      <a:pt x="406" y="346"/>
                    </a:cubicBezTo>
                    <a:cubicBezTo>
                      <a:pt x="535" y="346"/>
                      <a:pt x="629" y="297"/>
                      <a:pt x="644" y="224"/>
                    </a:cubicBezTo>
                    <a:cubicBezTo>
                      <a:pt x="662" y="132"/>
                      <a:pt x="533" y="40"/>
                      <a:pt x="349" y="4"/>
                    </a:cubicBezTo>
                    <a:cubicBezTo>
                      <a:pt x="328" y="1"/>
                      <a:pt x="306" y="0"/>
                      <a:pt x="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33"/>
              <p:cNvSpPr/>
              <p:nvPr/>
            </p:nvSpPr>
            <p:spPr>
              <a:xfrm>
                <a:off x="-4259715" y="2020420"/>
                <a:ext cx="41965" cy="20756"/>
              </a:xfrm>
              <a:custGeom>
                <a:rect b="b" l="l" r="r" t="t"/>
                <a:pathLst>
                  <a:path extrusionOk="0" h="137" w="277">
                    <a:moveTo>
                      <a:pt x="147" y="1"/>
                    </a:moveTo>
                    <a:cubicBezTo>
                      <a:pt x="92" y="1"/>
                      <a:pt x="19" y="1"/>
                      <a:pt x="19" y="38"/>
                    </a:cubicBezTo>
                    <a:cubicBezTo>
                      <a:pt x="0" y="75"/>
                      <a:pt x="55" y="130"/>
                      <a:pt x="129" y="130"/>
                    </a:cubicBezTo>
                    <a:cubicBezTo>
                      <a:pt x="144" y="135"/>
                      <a:pt x="160" y="137"/>
                      <a:pt x="176" y="137"/>
                    </a:cubicBezTo>
                    <a:cubicBezTo>
                      <a:pt x="218" y="137"/>
                      <a:pt x="258" y="120"/>
                      <a:pt x="258" y="93"/>
                    </a:cubicBezTo>
                    <a:cubicBezTo>
                      <a:pt x="276" y="56"/>
                      <a:pt x="221" y="19"/>
                      <a:pt x="1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33"/>
              <p:cNvSpPr/>
              <p:nvPr/>
            </p:nvSpPr>
            <p:spPr>
              <a:xfrm>
                <a:off x="-3109373" y="2170103"/>
                <a:ext cx="39087" cy="21210"/>
              </a:xfrm>
              <a:custGeom>
                <a:rect b="b" l="l" r="r" t="t"/>
                <a:pathLst>
                  <a:path extrusionOk="0" h="140" w="258">
                    <a:moveTo>
                      <a:pt x="152" y="1"/>
                    </a:moveTo>
                    <a:cubicBezTo>
                      <a:pt x="138" y="1"/>
                      <a:pt x="124" y="2"/>
                      <a:pt x="110" y="6"/>
                    </a:cubicBezTo>
                    <a:cubicBezTo>
                      <a:pt x="55" y="24"/>
                      <a:pt x="0" y="61"/>
                      <a:pt x="0" y="79"/>
                    </a:cubicBezTo>
                    <a:cubicBezTo>
                      <a:pt x="0" y="109"/>
                      <a:pt x="49" y="139"/>
                      <a:pt x="97" y="139"/>
                    </a:cubicBezTo>
                    <a:cubicBezTo>
                      <a:pt x="108" y="139"/>
                      <a:pt x="119" y="138"/>
                      <a:pt x="129" y="134"/>
                    </a:cubicBezTo>
                    <a:cubicBezTo>
                      <a:pt x="202" y="116"/>
                      <a:pt x="257" y="79"/>
                      <a:pt x="257" y="43"/>
                    </a:cubicBezTo>
                    <a:cubicBezTo>
                      <a:pt x="257" y="28"/>
                      <a:pt x="209" y="1"/>
                      <a:pt x="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33"/>
              <p:cNvSpPr/>
              <p:nvPr/>
            </p:nvSpPr>
            <p:spPr>
              <a:xfrm>
                <a:off x="-4557716" y="2175406"/>
                <a:ext cx="36360" cy="30149"/>
              </a:xfrm>
              <a:custGeom>
                <a:rect b="b" l="l" r="r" t="t"/>
                <a:pathLst>
                  <a:path extrusionOk="0" h="199" w="240">
                    <a:moveTo>
                      <a:pt x="57" y="1"/>
                    </a:moveTo>
                    <a:cubicBezTo>
                      <a:pt x="48" y="1"/>
                      <a:pt x="42" y="3"/>
                      <a:pt x="37" y="8"/>
                    </a:cubicBezTo>
                    <a:cubicBezTo>
                      <a:pt x="0" y="44"/>
                      <a:pt x="19" y="99"/>
                      <a:pt x="74" y="155"/>
                    </a:cubicBezTo>
                    <a:cubicBezTo>
                      <a:pt x="114" y="182"/>
                      <a:pt x="154" y="199"/>
                      <a:pt x="188" y="199"/>
                    </a:cubicBezTo>
                    <a:cubicBezTo>
                      <a:pt x="200" y="199"/>
                      <a:pt x="211" y="196"/>
                      <a:pt x="221" y="191"/>
                    </a:cubicBezTo>
                    <a:cubicBezTo>
                      <a:pt x="239" y="173"/>
                      <a:pt x="221" y="99"/>
                      <a:pt x="166" y="63"/>
                    </a:cubicBezTo>
                    <a:cubicBezTo>
                      <a:pt x="124" y="21"/>
                      <a:pt x="83" y="1"/>
                      <a:pt x="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33"/>
              <p:cNvSpPr/>
              <p:nvPr/>
            </p:nvSpPr>
            <p:spPr>
              <a:xfrm>
                <a:off x="-5162202" y="2190253"/>
                <a:ext cx="36360" cy="31967"/>
              </a:xfrm>
              <a:custGeom>
                <a:rect b="b" l="l" r="r" t="t"/>
                <a:pathLst>
                  <a:path extrusionOk="0" h="211" w="240">
                    <a:moveTo>
                      <a:pt x="74" y="1"/>
                    </a:moveTo>
                    <a:cubicBezTo>
                      <a:pt x="57" y="1"/>
                      <a:pt x="44" y="7"/>
                      <a:pt x="37" y="20"/>
                    </a:cubicBezTo>
                    <a:cubicBezTo>
                      <a:pt x="1" y="38"/>
                      <a:pt x="19" y="93"/>
                      <a:pt x="74" y="149"/>
                    </a:cubicBezTo>
                    <a:cubicBezTo>
                      <a:pt x="116" y="190"/>
                      <a:pt x="157" y="211"/>
                      <a:pt x="191" y="211"/>
                    </a:cubicBezTo>
                    <a:cubicBezTo>
                      <a:pt x="202" y="211"/>
                      <a:pt x="212" y="208"/>
                      <a:pt x="221" y="204"/>
                    </a:cubicBezTo>
                    <a:cubicBezTo>
                      <a:pt x="240" y="167"/>
                      <a:pt x="221" y="112"/>
                      <a:pt x="166" y="57"/>
                    </a:cubicBezTo>
                    <a:cubicBezTo>
                      <a:pt x="142" y="21"/>
                      <a:pt x="103" y="1"/>
                      <a:pt x="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33"/>
            <p:cNvGrpSpPr/>
            <p:nvPr/>
          </p:nvGrpSpPr>
          <p:grpSpPr>
            <a:xfrm>
              <a:off x="3350255" y="3706317"/>
              <a:ext cx="1177309" cy="1037164"/>
              <a:chOff x="-1080450" y="-1803125"/>
              <a:chExt cx="824100" cy="726000"/>
            </a:xfrm>
          </p:grpSpPr>
          <p:sp>
            <p:nvSpPr>
              <p:cNvPr id="9158" name="Google Shape;9158;p33"/>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33"/>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33"/>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33"/>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33"/>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33"/>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33"/>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33"/>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33"/>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33"/>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33"/>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33"/>
            <p:cNvGrpSpPr/>
            <p:nvPr/>
          </p:nvGrpSpPr>
          <p:grpSpPr>
            <a:xfrm rot="639929">
              <a:off x="1071095" y="3561377"/>
              <a:ext cx="1751146" cy="839955"/>
              <a:chOff x="3129025" y="-1733128"/>
              <a:chExt cx="2885953" cy="1384277"/>
            </a:xfrm>
          </p:grpSpPr>
          <p:sp>
            <p:nvSpPr>
              <p:cNvPr id="9170" name="Google Shape;9170;p33"/>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33"/>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33"/>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33"/>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33"/>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33"/>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33"/>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33"/>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33"/>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33"/>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33"/>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33"/>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33"/>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33"/>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33"/>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33"/>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33"/>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33"/>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33"/>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33"/>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33"/>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33"/>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33"/>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33"/>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33"/>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33"/>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33"/>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33"/>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33"/>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33"/>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33"/>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33"/>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33"/>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33"/>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33"/>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33"/>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33"/>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33"/>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33"/>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33"/>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33"/>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33"/>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33"/>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33"/>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33"/>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33"/>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33"/>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33"/>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33"/>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33"/>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33"/>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33"/>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33"/>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33"/>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33"/>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33"/>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33"/>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33"/>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33"/>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33"/>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33"/>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33"/>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33"/>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33"/>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33"/>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33"/>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33"/>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33"/>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33"/>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33"/>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33"/>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33"/>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33"/>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33"/>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33"/>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33"/>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33"/>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33"/>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33"/>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33"/>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33"/>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33"/>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33"/>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33"/>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33"/>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33"/>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33"/>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33"/>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33"/>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33"/>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33"/>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33"/>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33"/>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33"/>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33"/>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33"/>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33"/>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33"/>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33"/>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33"/>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33"/>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33"/>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33"/>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33"/>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33"/>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33"/>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33"/>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33"/>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33"/>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33"/>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33"/>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33"/>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33"/>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33"/>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33"/>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33"/>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33"/>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33"/>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33"/>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33"/>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33"/>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33"/>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33"/>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33"/>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33"/>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33"/>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33"/>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33"/>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33"/>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33"/>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33"/>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33"/>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33"/>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33"/>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33"/>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33"/>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33"/>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33"/>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33"/>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33"/>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33"/>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33"/>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33"/>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33"/>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33"/>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33"/>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33"/>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33"/>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33"/>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33"/>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33"/>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33"/>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33"/>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33"/>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33"/>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33"/>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33"/>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33"/>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33"/>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33"/>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33"/>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33"/>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33"/>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33"/>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33"/>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33"/>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33"/>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33"/>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33"/>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33"/>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33"/>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33"/>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33"/>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33"/>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33"/>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33"/>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33"/>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33"/>
            <p:cNvGrpSpPr/>
            <p:nvPr/>
          </p:nvGrpSpPr>
          <p:grpSpPr>
            <a:xfrm>
              <a:off x="-1072258" y="3284281"/>
              <a:ext cx="2952732" cy="2071757"/>
              <a:chOff x="-5766425" y="1895825"/>
              <a:chExt cx="3859780" cy="2708179"/>
            </a:xfrm>
          </p:grpSpPr>
          <p:sp>
            <p:nvSpPr>
              <p:cNvPr id="9348" name="Google Shape;9348;p33"/>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33"/>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33"/>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33"/>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33"/>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33"/>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33"/>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33"/>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33"/>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33"/>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33"/>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33"/>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33"/>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33"/>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33"/>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33"/>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33"/>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33"/>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33"/>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33"/>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33"/>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33"/>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33"/>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33"/>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33"/>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33"/>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33"/>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33"/>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33"/>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33"/>
            <p:cNvGrpSpPr/>
            <p:nvPr/>
          </p:nvGrpSpPr>
          <p:grpSpPr>
            <a:xfrm>
              <a:off x="-1104492" y="2687479"/>
              <a:ext cx="2072999" cy="2842273"/>
              <a:chOff x="-3885250" y="619129"/>
              <a:chExt cx="2451223" cy="3360853"/>
            </a:xfrm>
          </p:grpSpPr>
          <p:sp>
            <p:nvSpPr>
              <p:cNvPr id="9378" name="Google Shape;9378;p33"/>
              <p:cNvSpPr/>
              <p:nvPr/>
            </p:nvSpPr>
            <p:spPr>
              <a:xfrm>
                <a:off x="-3885250" y="674709"/>
                <a:ext cx="1275804" cy="3273789"/>
              </a:xfrm>
              <a:custGeom>
                <a:rect b="b" l="l" r="r" t="t"/>
                <a:pathLst>
                  <a:path extrusionOk="0" h="27036" w="10536">
                    <a:moveTo>
                      <a:pt x="7196" y="0"/>
                    </a:moveTo>
                    <a:cubicBezTo>
                      <a:pt x="6575" y="0"/>
                      <a:pt x="5898" y="274"/>
                      <a:pt x="5627" y="831"/>
                    </a:cubicBezTo>
                    <a:cubicBezTo>
                      <a:pt x="5695" y="888"/>
                      <a:pt x="5769" y="906"/>
                      <a:pt x="5847" y="906"/>
                    </a:cubicBezTo>
                    <a:cubicBezTo>
                      <a:pt x="5982" y="906"/>
                      <a:pt x="6129" y="852"/>
                      <a:pt x="6284" y="852"/>
                    </a:cubicBezTo>
                    <a:cubicBezTo>
                      <a:pt x="6328" y="852"/>
                      <a:pt x="6372" y="857"/>
                      <a:pt x="6417" y="868"/>
                    </a:cubicBezTo>
                    <a:cubicBezTo>
                      <a:pt x="6675" y="941"/>
                      <a:pt x="6895" y="1291"/>
                      <a:pt x="6711" y="1511"/>
                    </a:cubicBezTo>
                    <a:cubicBezTo>
                      <a:pt x="6638" y="1603"/>
                      <a:pt x="6527" y="1658"/>
                      <a:pt x="6472" y="1769"/>
                    </a:cubicBezTo>
                    <a:cubicBezTo>
                      <a:pt x="6362" y="2099"/>
                      <a:pt x="7042" y="2394"/>
                      <a:pt x="6822" y="2669"/>
                    </a:cubicBezTo>
                    <a:cubicBezTo>
                      <a:pt x="6767" y="2645"/>
                      <a:pt x="6712" y="2634"/>
                      <a:pt x="6658" y="2634"/>
                    </a:cubicBezTo>
                    <a:cubicBezTo>
                      <a:pt x="6347" y="2634"/>
                      <a:pt x="6060" y="3005"/>
                      <a:pt x="6013" y="3350"/>
                    </a:cubicBezTo>
                    <a:cubicBezTo>
                      <a:pt x="5939" y="3754"/>
                      <a:pt x="6031" y="4195"/>
                      <a:pt x="5866" y="4563"/>
                    </a:cubicBezTo>
                    <a:cubicBezTo>
                      <a:pt x="5663" y="4986"/>
                      <a:pt x="5185" y="5206"/>
                      <a:pt x="4744" y="5298"/>
                    </a:cubicBezTo>
                    <a:cubicBezTo>
                      <a:pt x="4285" y="5409"/>
                      <a:pt x="3807" y="5427"/>
                      <a:pt x="3384" y="5629"/>
                    </a:cubicBezTo>
                    <a:cubicBezTo>
                      <a:pt x="2961" y="5813"/>
                      <a:pt x="2593" y="6254"/>
                      <a:pt x="2703" y="6714"/>
                    </a:cubicBezTo>
                    <a:cubicBezTo>
                      <a:pt x="2740" y="6898"/>
                      <a:pt x="2869" y="7100"/>
                      <a:pt x="2814" y="7284"/>
                    </a:cubicBezTo>
                    <a:cubicBezTo>
                      <a:pt x="2740" y="7523"/>
                      <a:pt x="2428" y="7596"/>
                      <a:pt x="2244" y="7762"/>
                    </a:cubicBezTo>
                    <a:cubicBezTo>
                      <a:pt x="1931" y="8019"/>
                      <a:pt x="1950" y="8497"/>
                      <a:pt x="2060" y="8883"/>
                    </a:cubicBezTo>
                    <a:cubicBezTo>
                      <a:pt x="2170" y="9288"/>
                      <a:pt x="2354" y="9674"/>
                      <a:pt x="2281" y="10078"/>
                    </a:cubicBezTo>
                    <a:cubicBezTo>
                      <a:pt x="2134" y="10979"/>
                      <a:pt x="902" y="11200"/>
                      <a:pt x="350" y="11954"/>
                    </a:cubicBezTo>
                    <a:cubicBezTo>
                      <a:pt x="56" y="12340"/>
                      <a:pt x="1" y="12891"/>
                      <a:pt x="185" y="13351"/>
                    </a:cubicBezTo>
                    <a:cubicBezTo>
                      <a:pt x="295" y="13608"/>
                      <a:pt x="479" y="13847"/>
                      <a:pt x="589" y="14105"/>
                    </a:cubicBezTo>
                    <a:cubicBezTo>
                      <a:pt x="1049" y="15079"/>
                      <a:pt x="461" y="16200"/>
                      <a:pt x="479" y="17285"/>
                    </a:cubicBezTo>
                    <a:cubicBezTo>
                      <a:pt x="497" y="18443"/>
                      <a:pt x="1325" y="19528"/>
                      <a:pt x="2409" y="19896"/>
                    </a:cubicBezTo>
                    <a:cubicBezTo>
                      <a:pt x="2759" y="20006"/>
                      <a:pt x="3126" y="20061"/>
                      <a:pt x="3457" y="20208"/>
                    </a:cubicBezTo>
                    <a:cubicBezTo>
                      <a:pt x="3788" y="20374"/>
                      <a:pt x="4082" y="20668"/>
                      <a:pt x="4082" y="21035"/>
                    </a:cubicBezTo>
                    <a:cubicBezTo>
                      <a:pt x="4082" y="21274"/>
                      <a:pt x="3954" y="21532"/>
                      <a:pt x="3990" y="21771"/>
                    </a:cubicBezTo>
                    <a:cubicBezTo>
                      <a:pt x="4046" y="22102"/>
                      <a:pt x="4395" y="22304"/>
                      <a:pt x="4707" y="22414"/>
                    </a:cubicBezTo>
                    <a:cubicBezTo>
                      <a:pt x="5700" y="22764"/>
                      <a:pt x="6822" y="22782"/>
                      <a:pt x="7667" y="23389"/>
                    </a:cubicBezTo>
                    <a:cubicBezTo>
                      <a:pt x="8550" y="24014"/>
                      <a:pt x="8954" y="25080"/>
                      <a:pt x="9212" y="26110"/>
                    </a:cubicBezTo>
                    <a:cubicBezTo>
                      <a:pt x="9332" y="26524"/>
                      <a:pt x="9567" y="27035"/>
                      <a:pt x="9960" y="27035"/>
                    </a:cubicBezTo>
                    <a:cubicBezTo>
                      <a:pt x="9986" y="27035"/>
                      <a:pt x="10012" y="27033"/>
                      <a:pt x="10039" y="27029"/>
                    </a:cubicBezTo>
                    <a:cubicBezTo>
                      <a:pt x="10388" y="26955"/>
                      <a:pt x="10517" y="26532"/>
                      <a:pt x="10535" y="26165"/>
                    </a:cubicBezTo>
                    <a:cubicBezTo>
                      <a:pt x="10535" y="25319"/>
                      <a:pt x="10223" y="24455"/>
                      <a:pt x="9653" y="23811"/>
                    </a:cubicBezTo>
                    <a:cubicBezTo>
                      <a:pt x="9304" y="23407"/>
                      <a:pt x="8862" y="23113"/>
                      <a:pt x="8513" y="22708"/>
                    </a:cubicBezTo>
                    <a:cubicBezTo>
                      <a:pt x="8164" y="22322"/>
                      <a:pt x="7888" y="21808"/>
                      <a:pt x="7961" y="21293"/>
                    </a:cubicBezTo>
                    <a:cubicBezTo>
                      <a:pt x="8017" y="20852"/>
                      <a:pt x="8311" y="20484"/>
                      <a:pt x="8550" y="20098"/>
                    </a:cubicBezTo>
                    <a:cubicBezTo>
                      <a:pt x="8789" y="19730"/>
                      <a:pt x="8991" y="19252"/>
                      <a:pt x="8826" y="18848"/>
                    </a:cubicBezTo>
                    <a:cubicBezTo>
                      <a:pt x="8697" y="18535"/>
                      <a:pt x="8403" y="18333"/>
                      <a:pt x="8274" y="18020"/>
                    </a:cubicBezTo>
                    <a:cubicBezTo>
                      <a:pt x="7980" y="17230"/>
                      <a:pt x="9009" y="16476"/>
                      <a:pt x="8936" y="15630"/>
                    </a:cubicBezTo>
                    <a:cubicBezTo>
                      <a:pt x="8862" y="14803"/>
                      <a:pt x="7778" y="14399"/>
                      <a:pt x="7520" y="13608"/>
                    </a:cubicBezTo>
                    <a:cubicBezTo>
                      <a:pt x="7373" y="13167"/>
                      <a:pt x="7502" y="12615"/>
                      <a:pt x="7226" y="12248"/>
                    </a:cubicBezTo>
                    <a:cubicBezTo>
                      <a:pt x="7116" y="12119"/>
                      <a:pt x="6987" y="12027"/>
                      <a:pt x="6914" y="11898"/>
                    </a:cubicBezTo>
                    <a:cubicBezTo>
                      <a:pt x="6711" y="11531"/>
                      <a:pt x="7024" y="11089"/>
                      <a:pt x="7336" y="10795"/>
                    </a:cubicBezTo>
                    <a:cubicBezTo>
                      <a:pt x="7649" y="10501"/>
                      <a:pt x="7998" y="10152"/>
                      <a:pt x="7906" y="9729"/>
                    </a:cubicBezTo>
                    <a:cubicBezTo>
                      <a:pt x="7888" y="9619"/>
                      <a:pt x="7833" y="9527"/>
                      <a:pt x="7851" y="9398"/>
                    </a:cubicBezTo>
                    <a:cubicBezTo>
                      <a:pt x="7888" y="9122"/>
                      <a:pt x="8274" y="9104"/>
                      <a:pt x="8568" y="9049"/>
                    </a:cubicBezTo>
                    <a:cubicBezTo>
                      <a:pt x="9156" y="8957"/>
                      <a:pt x="9561" y="8277"/>
                      <a:pt x="9395" y="7707"/>
                    </a:cubicBezTo>
                    <a:cubicBezTo>
                      <a:pt x="9285" y="7394"/>
                      <a:pt x="9046" y="7008"/>
                      <a:pt x="9267" y="6751"/>
                    </a:cubicBezTo>
                    <a:cubicBezTo>
                      <a:pt x="9395" y="6585"/>
                      <a:pt x="9653" y="6585"/>
                      <a:pt x="9855" y="6493"/>
                    </a:cubicBezTo>
                    <a:cubicBezTo>
                      <a:pt x="10351" y="6310"/>
                      <a:pt x="10517" y="5574"/>
                      <a:pt x="10131" y="5206"/>
                    </a:cubicBezTo>
                    <a:cubicBezTo>
                      <a:pt x="9855" y="4912"/>
                      <a:pt x="9359" y="4857"/>
                      <a:pt x="9175" y="4489"/>
                    </a:cubicBezTo>
                    <a:cubicBezTo>
                      <a:pt x="8881" y="3920"/>
                      <a:pt x="9634" y="3386"/>
                      <a:pt x="9800" y="2761"/>
                    </a:cubicBezTo>
                    <a:cubicBezTo>
                      <a:pt x="9910" y="2338"/>
                      <a:pt x="9745" y="1897"/>
                      <a:pt x="9506" y="1530"/>
                    </a:cubicBezTo>
                    <a:cubicBezTo>
                      <a:pt x="9083" y="813"/>
                      <a:pt x="8403" y="206"/>
                      <a:pt x="7594" y="40"/>
                    </a:cubicBezTo>
                    <a:cubicBezTo>
                      <a:pt x="7467" y="14"/>
                      <a:pt x="7333" y="0"/>
                      <a:pt x="71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33"/>
              <p:cNvSpPr/>
              <p:nvPr/>
            </p:nvSpPr>
            <p:spPr>
              <a:xfrm>
                <a:off x="-3121658" y="704739"/>
                <a:ext cx="407589" cy="2780347"/>
              </a:xfrm>
              <a:custGeom>
                <a:rect b="b" l="l" r="r" t="t"/>
                <a:pathLst>
                  <a:path extrusionOk="0" h="22961" w="3366">
                    <a:moveTo>
                      <a:pt x="807" y="0"/>
                    </a:moveTo>
                    <a:cubicBezTo>
                      <a:pt x="667" y="0"/>
                      <a:pt x="540" y="70"/>
                      <a:pt x="460" y="215"/>
                    </a:cubicBezTo>
                    <a:cubicBezTo>
                      <a:pt x="460" y="234"/>
                      <a:pt x="460" y="252"/>
                      <a:pt x="479" y="252"/>
                    </a:cubicBezTo>
                    <a:cubicBezTo>
                      <a:pt x="1030" y="785"/>
                      <a:pt x="1913" y="657"/>
                      <a:pt x="2483" y="1153"/>
                    </a:cubicBezTo>
                    <a:cubicBezTo>
                      <a:pt x="3365" y="1943"/>
                      <a:pt x="2244" y="3212"/>
                      <a:pt x="2207" y="4131"/>
                    </a:cubicBezTo>
                    <a:cubicBezTo>
                      <a:pt x="2170" y="4480"/>
                      <a:pt x="2281" y="4811"/>
                      <a:pt x="2556" y="5050"/>
                    </a:cubicBezTo>
                    <a:cubicBezTo>
                      <a:pt x="2740" y="5197"/>
                      <a:pt x="3126" y="5400"/>
                      <a:pt x="2998" y="5694"/>
                    </a:cubicBezTo>
                    <a:cubicBezTo>
                      <a:pt x="2906" y="5878"/>
                      <a:pt x="2630" y="5933"/>
                      <a:pt x="2483" y="6080"/>
                    </a:cubicBezTo>
                    <a:cubicBezTo>
                      <a:pt x="2244" y="6319"/>
                      <a:pt x="2189" y="6668"/>
                      <a:pt x="2317" y="6981"/>
                    </a:cubicBezTo>
                    <a:cubicBezTo>
                      <a:pt x="2446" y="7312"/>
                      <a:pt x="2446" y="7551"/>
                      <a:pt x="2170" y="7808"/>
                    </a:cubicBezTo>
                    <a:cubicBezTo>
                      <a:pt x="1986" y="8010"/>
                      <a:pt x="1747" y="8121"/>
                      <a:pt x="1545" y="8268"/>
                    </a:cubicBezTo>
                    <a:cubicBezTo>
                      <a:pt x="1251" y="8470"/>
                      <a:pt x="1086" y="8727"/>
                      <a:pt x="1104" y="9095"/>
                    </a:cubicBezTo>
                    <a:cubicBezTo>
                      <a:pt x="1104" y="9242"/>
                      <a:pt x="1122" y="9389"/>
                      <a:pt x="1104" y="9536"/>
                    </a:cubicBezTo>
                    <a:cubicBezTo>
                      <a:pt x="1067" y="9720"/>
                      <a:pt x="938" y="9849"/>
                      <a:pt x="791" y="9977"/>
                    </a:cubicBezTo>
                    <a:cubicBezTo>
                      <a:pt x="626" y="10106"/>
                      <a:pt x="442" y="10235"/>
                      <a:pt x="313" y="10419"/>
                    </a:cubicBezTo>
                    <a:cubicBezTo>
                      <a:pt x="111" y="10713"/>
                      <a:pt x="1" y="11062"/>
                      <a:pt x="19" y="11411"/>
                    </a:cubicBezTo>
                    <a:cubicBezTo>
                      <a:pt x="38" y="11834"/>
                      <a:pt x="221" y="12147"/>
                      <a:pt x="460" y="12496"/>
                    </a:cubicBezTo>
                    <a:cubicBezTo>
                      <a:pt x="626" y="12717"/>
                      <a:pt x="736" y="12956"/>
                      <a:pt x="736" y="13250"/>
                    </a:cubicBezTo>
                    <a:cubicBezTo>
                      <a:pt x="736" y="13489"/>
                      <a:pt x="681" y="13709"/>
                      <a:pt x="663" y="13948"/>
                    </a:cubicBezTo>
                    <a:cubicBezTo>
                      <a:pt x="644" y="14353"/>
                      <a:pt x="810" y="14610"/>
                      <a:pt x="1122" y="14849"/>
                    </a:cubicBezTo>
                    <a:cubicBezTo>
                      <a:pt x="1343" y="14996"/>
                      <a:pt x="1564" y="15143"/>
                      <a:pt x="1637" y="15401"/>
                    </a:cubicBezTo>
                    <a:cubicBezTo>
                      <a:pt x="1747" y="15695"/>
                      <a:pt x="1692" y="16007"/>
                      <a:pt x="1619" y="16302"/>
                    </a:cubicBezTo>
                    <a:cubicBezTo>
                      <a:pt x="1508" y="16761"/>
                      <a:pt x="1269" y="17184"/>
                      <a:pt x="1269" y="17680"/>
                    </a:cubicBezTo>
                    <a:cubicBezTo>
                      <a:pt x="1269" y="17919"/>
                      <a:pt x="1343" y="18122"/>
                      <a:pt x="1472" y="18324"/>
                    </a:cubicBezTo>
                    <a:cubicBezTo>
                      <a:pt x="1692" y="18618"/>
                      <a:pt x="1876" y="18820"/>
                      <a:pt x="1803" y="19225"/>
                    </a:cubicBezTo>
                    <a:cubicBezTo>
                      <a:pt x="1692" y="19740"/>
                      <a:pt x="1306" y="20144"/>
                      <a:pt x="1233" y="20677"/>
                    </a:cubicBezTo>
                    <a:cubicBezTo>
                      <a:pt x="1104" y="21541"/>
                      <a:pt x="1453" y="22442"/>
                      <a:pt x="2170" y="22957"/>
                    </a:cubicBezTo>
                    <a:cubicBezTo>
                      <a:pt x="2175" y="22959"/>
                      <a:pt x="2180" y="22960"/>
                      <a:pt x="2185" y="22960"/>
                    </a:cubicBezTo>
                    <a:cubicBezTo>
                      <a:pt x="2216" y="22960"/>
                      <a:pt x="2239" y="22917"/>
                      <a:pt x="2207" y="22902"/>
                    </a:cubicBezTo>
                    <a:cubicBezTo>
                      <a:pt x="1435" y="22332"/>
                      <a:pt x="1086" y="21302"/>
                      <a:pt x="1361" y="20401"/>
                    </a:cubicBezTo>
                    <a:cubicBezTo>
                      <a:pt x="1508" y="19942"/>
                      <a:pt x="1858" y="19556"/>
                      <a:pt x="1894" y="19078"/>
                    </a:cubicBezTo>
                    <a:cubicBezTo>
                      <a:pt x="1913" y="18600"/>
                      <a:pt x="1472" y="18361"/>
                      <a:pt x="1380" y="17938"/>
                    </a:cubicBezTo>
                    <a:cubicBezTo>
                      <a:pt x="1141" y="17037"/>
                      <a:pt x="2207" y="16007"/>
                      <a:pt x="1600" y="15143"/>
                    </a:cubicBezTo>
                    <a:cubicBezTo>
                      <a:pt x="1306" y="14757"/>
                      <a:pt x="773" y="14684"/>
                      <a:pt x="736" y="14096"/>
                    </a:cubicBezTo>
                    <a:cubicBezTo>
                      <a:pt x="718" y="13673"/>
                      <a:pt x="902" y="13250"/>
                      <a:pt x="755" y="12827"/>
                    </a:cubicBezTo>
                    <a:cubicBezTo>
                      <a:pt x="681" y="12643"/>
                      <a:pt x="534" y="12478"/>
                      <a:pt x="424" y="12312"/>
                    </a:cubicBezTo>
                    <a:cubicBezTo>
                      <a:pt x="258" y="12073"/>
                      <a:pt x="130" y="11816"/>
                      <a:pt x="93" y="11522"/>
                    </a:cubicBezTo>
                    <a:cubicBezTo>
                      <a:pt x="38" y="11007"/>
                      <a:pt x="258" y="10492"/>
                      <a:pt x="663" y="10161"/>
                    </a:cubicBezTo>
                    <a:cubicBezTo>
                      <a:pt x="975" y="9904"/>
                      <a:pt x="1196" y="9702"/>
                      <a:pt x="1177" y="9260"/>
                    </a:cubicBezTo>
                    <a:cubicBezTo>
                      <a:pt x="1159" y="8948"/>
                      <a:pt x="1177" y="8690"/>
                      <a:pt x="1416" y="8470"/>
                    </a:cubicBezTo>
                    <a:cubicBezTo>
                      <a:pt x="1582" y="8286"/>
                      <a:pt x="1821" y="8194"/>
                      <a:pt x="2005" y="8047"/>
                    </a:cubicBezTo>
                    <a:cubicBezTo>
                      <a:pt x="2262" y="7863"/>
                      <a:pt x="2538" y="7587"/>
                      <a:pt x="2483" y="7238"/>
                    </a:cubicBezTo>
                    <a:cubicBezTo>
                      <a:pt x="2446" y="6981"/>
                      <a:pt x="2262" y="6797"/>
                      <a:pt x="2317" y="6521"/>
                    </a:cubicBezTo>
                    <a:cubicBezTo>
                      <a:pt x="2391" y="6209"/>
                      <a:pt x="2611" y="6080"/>
                      <a:pt x="2850" y="5914"/>
                    </a:cubicBezTo>
                    <a:cubicBezTo>
                      <a:pt x="3071" y="5767"/>
                      <a:pt x="3163" y="5547"/>
                      <a:pt x="2998" y="5326"/>
                    </a:cubicBezTo>
                    <a:cubicBezTo>
                      <a:pt x="2887" y="5179"/>
                      <a:pt x="2722" y="5087"/>
                      <a:pt x="2575" y="4977"/>
                    </a:cubicBezTo>
                    <a:cubicBezTo>
                      <a:pt x="2354" y="4775"/>
                      <a:pt x="2262" y="4499"/>
                      <a:pt x="2262" y="4205"/>
                    </a:cubicBezTo>
                    <a:cubicBezTo>
                      <a:pt x="2262" y="3267"/>
                      <a:pt x="3347" y="2146"/>
                      <a:pt x="2667" y="1245"/>
                    </a:cubicBezTo>
                    <a:cubicBezTo>
                      <a:pt x="2446" y="951"/>
                      <a:pt x="2078" y="822"/>
                      <a:pt x="1747" y="730"/>
                    </a:cubicBezTo>
                    <a:cubicBezTo>
                      <a:pt x="1527" y="657"/>
                      <a:pt x="1306" y="620"/>
                      <a:pt x="1086" y="528"/>
                    </a:cubicBezTo>
                    <a:cubicBezTo>
                      <a:pt x="975" y="491"/>
                      <a:pt x="883" y="454"/>
                      <a:pt x="773" y="399"/>
                    </a:cubicBezTo>
                    <a:cubicBezTo>
                      <a:pt x="736" y="362"/>
                      <a:pt x="644" y="326"/>
                      <a:pt x="626" y="289"/>
                    </a:cubicBezTo>
                    <a:cubicBezTo>
                      <a:pt x="492" y="140"/>
                      <a:pt x="706" y="76"/>
                      <a:pt x="861" y="76"/>
                    </a:cubicBezTo>
                    <a:cubicBezTo>
                      <a:pt x="898" y="76"/>
                      <a:pt x="932" y="80"/>
                      <a:pt x="957" y="87"/>
                    </a:cubicBezTo>
                    <a:cubicBezTo>
                      <a:pt x="961" y="89"/>
                      <a:pt x="965" y="90"/>
                      <a:pt x="969" y="90"/>
                    </a:cubicBezTo>
                    <a:cubicBezTo>
                      <a:pt x="1001" y="90"/>
                      <a:pt x="1024" y="31"/>
                      <a:pt x="975" y="31"/>
                    </a:cubicBezTo>
                    <a:cubicBezTo>
                      <a:pt x="919" y="11"/>
                      <a:pt x="862" y="0"/>
                      <a:pt x="8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33"/>
              <p:cNvSpPr/>
              <p:nvPr/>
            </p:nvSpPr>
            <p:spPr>
              <a:xfrm>
                <a:off x="-3813928" y="779572"/>
                <a:ext cx="981798" cy="2752012"/>
              </a:xfrm>
              <a:custGeom>
                <a:rect b="b" l="l" r="r" t="t"/>
                <a:pathLst>
                  <a:path extrusionOk="0" h="22727" w="8108">
                    <a:moveTo>
                      <a:pt x="6392" y="0"/>
                    </a:moveTo>
                    <a:cubicBezTo>
                      <a:pt x="6371" y="0"/>
                      <a:pt x="6343" y="16"/>
                      <a:pt x="6343" y="39"/>
                    </a:cubicBezTo>
                    <a:cubicBezTo>
                      <a:pt x="6416" y="369"/>
                      <a:pt x="6490" y="682"/>
                      <a:pt x="6564" y="994"/>
                    </a:cubicBezTo>
                    <a:cubicBezTo>
                      <a:pt x="6619" y="1289"/>
                      <a:pt x="6692" y="1601"/>
                      <a:pt x="6637" y="1914"/>
                    </a:cubicBezTo>
                    <a:cubicBezTo>
                      <a:pt x="6564" y="2245"/>
                      <a:pt x="6361" y="2373"/>
                      <a:pt x="6067" y="2520"/>
                    </a:cubicBezTo>
                    <a:cubicBezTo>
                      <a:pt x="5902" y="2594"/>
                      <a:pt x="5773" y="2704"/>
                      <a:pt x="5681" y="2851"/>
                    </a:cubicBezTo>
                    <a:cubicBezTo>
                      <a:pt x="5460" y="3274"/>
                      <a:pt x="5534" y="3771"/>
                      <a:pt x="5295" y="4193"/>
                    </a:cubicBezTo>
                    <a:cubicBezTo>
                      <a:pt x="5019" y="4690"/>
                      <a:pt x="4560" y="5057"/>
                      <a:pt x="4026" y="5205"/>
                    </a:cubicBezTo>
                    <a:cubicBezTo>
                      <a:pt x="3677" y="5278"/>
                      <a:pt x="3199" y="5241"/>
                      <a:pt x="2942" y="5554"/>
                    </a:cubicBezTo>
                    <a:cubicBezTo>
                      <a:pt x="2648" y="5958"/>
                      <a:pt x="3199" y="6491"/>
                      <a:pt x="2868" y="6859"/>
                    </a:cubicBezTo>
                    <a:cubicBezTo>
                      <a:pt x="2740" y="7025"/>
                      <a:pt x="2501" y="7061"/>
                      <a:pt x="2353" y="7208"/>
                    </a:cubicBezTo>
                    <a:cubicBezTo>
                      <a:pt x="2243" y="7355"/>
                      <a:pt x="2170" y="7521"/>
                      <a:pt x="2133" y="7705"/>
                    </a:cubicBezTo>
                    <a:cubicBezTo>
                      <a:pt x="2041" y="8183"/>
                      <a:pt x="2151" y="8661"/>
                      <a:pt x="2041" y="9157"/>
                    </a:cubicBezTo>
                    <a:cubicBezTo>
                      <a:pt x="1912" y="9745"/>
                      <a:pt x="1563" y="10242"/>
                      <a:pt x="1085" y="10628"/>
                    </a:cubicBezTo>
                    <a:cubicBezTo>
                      <a:pt x="772" y="10885"/>
                      <a:pt x="386" y="11124"/>
                      <a:pt x="203" y="11492"/>
                    </a:cubicBezTo>
                    <a:cubicBezTo>
                      <a:pt x="0" y="11896"/>
                      <a:pt x="129" y="12319"/>
                      <a:pt x="313" y="12687"/>
                    </a:cubicBezTo>
                    <a:cubicBezTo>
                      <a:pt x="589" y="13257"/>
                      <a:pt x="883" y="13716"/>
                      <a:pt x="791" y="14360"/>
                    </a:cubicBezTo>
                    <a:cubicBezTo>
                      <a:pt x="717" y="14930"/>
                      <a:pt x="515" y="15463"/>
                      <a:pt x="570" y="16051"/>
                    </a:cubicBezTo>
                    <a:cubicBezTo>
                      <a:pt x="625" y="16493"/>
                      <a:pt x="791" y="16915"/>
                      <a:pt x="1030" y="17301"/>
                    </a:cubicBezTo>
                    <a:cubicBezTo>
                      <a:pt x="1287" y="17706"/>
                      <a:pt x="1636" y="18055"/>
                      <a:pt x="2023" y="18313"/>
                    </a:cubicBezTo>
                    <a:cubicBezTo>
                      <a:pt x="2427" y="18588"/>
                      <a:pt x="2887" y="18735"/>
                      <a:pt x="3309" y="18993"/>
                    </a:cubicBezTo>
                    <a:cubicBezTo>
                      <a:pt x="3567" y="19158"/>
                      <a:pt x="3824" y="19379"/>
                      <a:pt x="3916" y="19673"/>
                    </a:cubicBezTo>
                    <a:cubicBezTo>
                      <a:pt x="4008" y="19986"/>
                      <a:pt x="3935" y="20298"/>
                      <a:pt x="4008" y="20611"/>
                    </a:cubicBezTo>
                    <a:cubicBezTo>
                      <a:pt x="4100" y="21089"/>
                      <a:pt x="4523" y="21254"/>
                      <a:pt x="4964" y="21309"/>
                    </a:cubicBezTo>
                    <a:cubicBezTo>
                      <a:pt x="6030" y="21456"/>
                      <a:pt x="7372" y="21603"/>
                      <a:pt x="7869" y="22706"/>
                    </a:cubicBezTo>
                    <a:cubicBezTo>
                      <a:pt x="7876" y="22721"/>
                      <a:pt x="7891" y="22727"/>
                      <a:pt x="7906" y="22727"/>
                    </a:cubicBezTo>
                    <a:cubicBezTo>
                      <a:pt x="7930" y="22727"/>
                      <a:pt x="7954" y="22711"/>
                      <a:pt x="7942" y="22688"/>
                    </a:cubicBezTo>
                    <a:cubicBezTo>
                      <a:pt x="7703" y="22155"/>
                      <a:pt x="7244" y="21824"/>
                      <a:pt x="6711" y="21603"/>
                    </a:cubicBezTo>
                    <a:cubicBezTo>
                      <a:pt x="6711" y="21548"/>
                      <a:pt x="6711" y="21493"/>
                      <a:pt x="6711" y="21456"/>
                    </a:cubicBezTo>
                    <a:cubicBezTo>
                      <a:pt x="6711" y="21438"/>
                      <a:pt x="6692" y="21420"/>
                      <a:pt x="6692" y="21420"/>
                    </a:cubicBezTo>
                    <a:cubicBezTo>
                      <a:pt x="6619" y="21052"/>
                      <a:pt x="6527" y="20703"/>
                      <a:pt x="6527" y="20335"/>
                    </a:cubicBezTo>
                    <a:cubicBezTo>
                      <a:pt x="6545" y="19820"/>
                      <a:pt x="6784" y="19416"/>
                      <a:pt x="7005" y="18974"/>
                    </a:cubicBezTo>
                    <a:cubicBezTo>
                      <a:pt x="7170" y="18644"/>
                      <a:pt x="7244" y="18294"/>
                      <a:pt x="7133" y="17927"/>
                    </a:cubicBezTo>
                    <a:cubicBezTo>
                      <a:pt x="7042" y="17577"/>
                      <a:pt x="6729" y="17393"/>
                      <a:pt x="6527" y="17099"/>
                    </a:cubicBezTo>
                    <a:cubicBezTo>
                      <a:pt x="6086" y="16437"/>
                      <a:pt x="6839" y="15886"/>
                      <a:pt x="6950" y="15242"/>
                    </a:cubicBezTo>
                    <a:cubicBezTo>
                      <a:pt x="6986" y="14967"/>
                      <a:pt x="6894" y="14691"/>
                      <a:pt x="6711" y="14470"/>
                    </a:cubicBezTo>
                    <a:cubicBezTo>
                      <a:pt x="6435" y="14158"/>
                      <a:pt x="5975" y="14047"/>
                      <a:pt x="5828" y="13606"/>
                    </a:cubicBezTo>
                    <a:cubicBezTo>
                      <a:pt x="5663" y="13183"/>
                      <a:pt x="5957" y="12779"/>
                      <a:pt x="5883" y="12338"/>
                    </a:cubicBezTo>
                    <a:cubicBezTo>
                      <a:pt x="5847" y="12191"/>
                      <a:pt x="5773" y="12062"/>
                      <a:pt x="5681" y="11933"/>
                    </a:cubicBezTo>
                    <a:cubicBezTo>
                      <a:pt x="5516" y="11694"/>
                      <a:pt x="5387" y="11437"/>
                      <a:pt x="5369" y="11124"/>
                    </a:cubicBezTo>
                    <a:cubicBezTo>
                      <a:pt x="5332" y="10554"/>
                      <a:pt x="5552" y="10040"/>
                      <a:pt x="5865" y="9562"/>
                    </a:cubicBezTo>
                    <a:cubicBezTo>
                      <a:pt x="6049" y="9267"/>
                      <a:pt x="6214" y="9047"/>
                      <a:pt x="6251" y="8698"/>
                    </a:cubicBezTo>
                    <a:cubicBezTo>
                      <a:pt x="6269" y="8477"/>
                      <a:pt x="6269" y="8238"/>
                      <a:pt x="6361" y="8036"/>
                    </a:cubicBezTo>
                    <a:cubicBezTo>
                      <a:pt x="6472" y="7815"/>
                      <a:pt x="6637" y="7668"/>
                      <a:pt x="6821" y="7521"/>
                    </a:cubicBezTo>
                    <a:cubicBezTo>
                      <a:pt x="7042" y="7337"/>
                      <a:pt x="7464" y="7190"/>
                      <a:pt x="7556" y="6878"/>
                    </a:cubicBezTo>
                    <a:cubicBezTo>
                      <a:pt x="7593" y="6675"/>
                      <a:pt x="7483" y="6510"/>
                      <a:pt x="7520" y="6308"/>
                    </a:cubicBezTo>
                    <a:cubicBezTo>
                      <a:pt x="7575" y="6069"/>
                      <a:pt x="7740" y="5903"/>
                      <a:pt x="7869" y="5683"/>
                    </a:cubicBezTo>
                    <a:cubicBezTo>
                      <a:pt x="8016" y="5425"/>
                      <a:pt x="8108" y="5131"/>
                      <a:pt x="7906" y="4874"/>
                    </a:cubicBezTo>
                    <a:cubicBezTo>
                      <a:pt x="7795" y="4708"/>
                      <a:pt x="7648" y="4579"/>
                      <a:pt x="7538" y="4414"/>
                    </a:cubicBezTo>
                    <a:cubicBezTo>
                      <a:pt x="7428" y="4193"/>
                      <a:pt x="7372" y="3973"/>
                      <a:pt x="7354" y="3734"/>
                    </a:cubicBezTo>
                    <a:cubicBezTo>
                      <a:pt x="7354" y="3329"/>
                      <a:pt x="7483" y="2943"/>
                      <a:pt x="7611" y="2576"/>
                    </a:cubicBezTo>
                    <a:cubicBezTo>
                      <a:pt x="7869" y="1840"/>
                      <a:pt x="8016" y="1142"/>
                      <a:pt x="7446" y="498"/>
                    </a:cubicBezTo>
                    <a:cubicBezTo>
                      <a:pt x="7441" y="487"/>
                      <a:pt x="7432" y="483"/>
                      <a:pt x="7423" y="483"/>
                    </a:cubicBezTo>
                    <a:cubicBezTo>
                      <a:pt x="7402" y="483"/>
                      <a:pt x="7378" y="509"/>
                      <a:pt x="7391" y="535"/>
                    </a:cubicBezTo>
                    <a:cubicBezTo>
                      <a:pt x="7961" y="1178"/>
                      <a:pt x="7777" y="1877"/>
                      <a:pt x="7538" y="2612"/>
                    </a:cubicBezTo>
                    <a:cubicBezTo>
                      <a:pt x="7317" y="3219"/>
                      <a:pt x="7152" y="3862"/>
                      <a:pt x="7483" y="4451"/>
                    </a:cubicBezTo>
                    <a:cubicBezTo>
                      <a:pt x="7575" y="4616"/>
                      <a:pt x="7703" y="4727"/>
                      <a:pt x="7814" y="4855"/>
                    </a:cubicBezTo>
                    <a:cubicBezTo>
                      <a:pt x="7998" y="5076"/>
                      <a:pt x="7979" y="5315"/>
                      <a:pt x="7869" y="5554"/>
                    </a:cubicBezTo>
                    <a:cubicBezTo>
                      <a:pt x="7703" y="5885"/>
                      <a:pt x="7391" y="6161"/>
                      <a:pt x="7446" y="6547"/>
                    </a:cubicBezTo>
                    <a:cubicBezTo>
                      <a:pt x="7464" y="6712"/>
                      <a:pt x="7501" y="6841"/>
                      <a:pt x="7409" y="7006"/>
                    </a:cubicBezTo>
                    <a:cubicBezTo>
                      <a:pt x="7354" y="7098"/>
                      <a:pt x="7225" y="7153"/>
                      <a:pt x="7133" y="7208"/>
                    </a:cubicBezTo>
                    <a:cubicBezTo>
                      <a:pt x="6968" y="7319"/>
                      <a:pt x="6803" y="7429"/>
                      <a:pt x="6655" y="7558"/>
                    </a:cubicBezTo>
                    <a:cubicBezTo>
                      <a:pt x="6380" y="7815"/>
                      <a:pt x="6251" y="8072"/>
                      <a:pt x="6196" y="8440"/>
                    </a:cubicBezTo>
                    <a:cubicBezTo>
                      <a:pt x="6196" y="8587"/>
                      <a:pt x="6196" y="8734"/>
                      <a:pt x="6159" y="8881"/>
                    </a:cubicBezTo>
                    <a:cubicBezTo>
                      <a:pt x="6104" y="9120"/>
                      <a:pt x="5957" y="9304"/>
                      <a:pt x="5828" y="9488"/>
                    </a:cubicBezTo>
                    <a:cubicBezTo>
                      <a:pt x="5589" y="9837"/>
                      <a:pt x="5387" y="10223"/>
                      <a:pt x="5332" y="10646"/>
                    </a:cubicBezTo>
                    <a:cubicBezTo>
                      <a:pt x="5258" y="11069"/>
                      <a:pt x="5295" y="11455"/>
                      <a:pt x="5534" y="11841"/>
                    </a:cubicBezTo>
                    <a:cubicBezTo>
                      <a:pt x="5626" y="11988"/>
                      <a:pt x="5755" y="12117"/>
                      <a:pt x="5791" y="12301"/>
                    </a:cubicBezTo>
                    <a:cubicBezTo>
                      <a:pt x="5865" y="12577"/>
                      <a:pt x="5773" y="12852"/>
                      <a:pt x="5718" y="13128"/>
                    </a:cubicBezTo>
                    <a:cubicBezTo>
                      <a:pt x="5663" y="13441"/>
                      <a:pt x="5755" y="13772"/>
                      <a:pt x="5994" y="13992"/>
                    </a:cubicBezTo>
                    <a:cubicBezTo>
                      <a:pt x="6288" y="14286"/>
                      <a:pt x="6711" y="14415"/>
                      <a:pt x="6839" y="14838"/>
                    </a:cubicBezTo>
                    <a:cubicBezTo>
                      <a:pt x="7060" y="15518"/>
                      <a:pt x="6361" y="15978"/>
                      <a:pt x="6306" y="16603"/>
                    </a:cubicBezTo>
                    <a:cubicBezTo>
                      <a:pt x="6288" y="16952"/>
                      <a:pt x="6508" y="17191"/>
                      <a:pt x="6729" y="17430"/>
                    </a:cubicBezTo>
                    <a:cubicBezTo>
                      <a:pt x="7133" y="17871"/>
                      <a:pt x="7207" y="18405"/>
                      <a:pt x="6950" y="18956"/>
                    </a:cubicBezTo>
                    <a:cubicBezTo>
                      <a:pt x="6729" y="19361"/>
                      <a:pt x="6508" y="19747"/>
                      <a:pt x="6472" y="20225"/>
                    </a:cubicBezTo>
                    <a:cubicBezTo>
                      <a:pt x="6435" y="20684"/>
                      <a:pt x="6564" y="21125"/>
                      <a:pt x="6637" y="21585"/>
                    </a:cubicBezTo>
                    <a:cubicBezTo>
                      <a:pt x="6416" y="21493"/>
                      <a:pt x="6196" y="21438"/>
                      <a:pt x="5975" y="21383"/>
                    </a:cubicBezTo>
                    <a:cubicBezTo>
                      <a:pt x="5497" y="21291"/>
                      <a:pt x="4946" y="21309"/>
                      <a:pt x="4504" y="21125"/>
                    </a:cubicBezTo>
                    <a:cubicBezTo>
                      <a:pt x="3843" y="20831"/>
                      <a:pt x="4155" y="20114"/>
                      <a:pt x="3953" y="19581"/>
                    </a:cubicBezTo>
                    <a:cubicBezTo>
                      <a:pt x="3806" y="19213"/>
                      <a:pt x="3475" y="18993"/>
                      <a:pt x="3126" y="18827"/>
                    </a:cubicBezTo>
                    <a:cubicBezTo>
                      <a:pt x="2648" y="18570"/>
                      <a:pt x="2151" y="18368"/>
                      <a:pt x="1728" y="18000"/>
                    </a:cubicBezTo>
                    <a:cubicBezTo>
                      <a:pt x="1324" y="17651"/>
                      <a:pt x="975" y="17191"/>
                      <a:pt x="791" y="16676"/>
                    </a:cubicBezTo>
                    <a:cubicBezTo>
                      <a:pt x="570" y="16088"/>
                      <a:pt x="625" y="15518"/>
                      <a:pt x="772" y="14911"/>
                    </a:cubicBezTo>
                    <a:cubicBezTo>
                      <a:pt x="883" y="14378"/>
                      <a:pt x="956" y="13864"/>
                      <a:pt x="736" y="13367"/>
                    </a:cubicBezTo>
                    <a:cubicBezTo>
                      <a:pt x="533" y="12871"/>
                      <a:pt x="74" y="12374"/>
                      <a:pt x="166" y="11805"/>
                    </a:cubicBezTo>
                    <a:cubicBezTo>
                      <a:pt x="258" y="11253"/>
                      <a:pt x="809" y="10959"/>
                      <a:pt x="1195" y="10628"/>
                    </a:cubicBezTo>
                    <a:cubicBezTo>
                      <a:pt x="1545" y="10334"/>
                      <a:pt x="1820" y="9966"/>
                      <a:pt x="1986" y="9543"/>
                    </a:cubicBezTo>
                    <a:cubicBezTo>
                      <a:pt x="2170" y="9084"/>
                      <a:pt x="2151" y="8642"/>
                      <a:pt x="2170" y="8146"/>
                    </a:cubicBezTo>
                    <a:cubicBezTo>
                      <a:pt x="2170" y="7907"/>
                      <a:pt x="2170" y="7650"/>
                      <a:pt x="2298" y="7429"/>
                    </a:cubicBezTo>
                    <a:cubicBezTo>
                      <a:pt x="2445" y="7172"/>
                      <a:pt x="2666" y="7135"/>
                      <a:pt x="2868" y="6951"/>
                    </a:cubicBezTo>
                    <a:cubicBezTo>
                      <a:pt x="3236" y="6639"/>
                      <a:pt x="2887" y="6216"/>
                      <a:pt x="2923" y="5848"/>
                    </a:cubicBezTo>
                    <a:cubicBezTo>
                      <a:pt x="2979" y="5260"/>
                      <a:pt x="3861" y="5352"/>
                      <a:pt x="4265" y="5186"/>
                    </a:cubicBezTo>
                    <a:cubicBezTo>
                      <a:pt x="4707" y="5021"/>
                      <a:pt x="5074" y="4690"/>
                      <a:pt x="5313" y="4304"/>
                    </a:cubicBezTo>
                    <a:cubicBezTo>
                      <a:pt x="5442" y="4083"/>
                      <a:pt x="5534" y="3844"/>
                      <a:pt x="5571" y="3605"/>
                    </a:cubicBezTo>
                    <a:cubicBezTo>
                      <a:pt x="5626" y="3329"/>
                      <a:pt x="5644" y="2998"/>
                      <a:pt x="5828" y="2778"/>
                    </a:cubicBezTo>
                    <a:cubicBezTo>
                      <a:pt x="5994" y="2557"/>
                      <a:pt x="6306" y="2539"/>
                      <a:pt x="6508" y="2337"/>
                    </a:cubicBezTo>
                    <a:cubicBezTo>
                      <a:pt x="6655" y="2189"/>
                      <a:pt x="6711" y="1987"/>
                      <a:pt x="6729" y="1785"/>
                    </a:cubicBezTo>
                    <a:cubicBezTo>
                      <a:pt x="6766" y="1197"/>
                      <a:pt x="6545" y="590"/>
                      <a:pt x="6416" y="20"/>
                    </a:cubicBezTo>
                    <a:cubicBezTo>
                      <a:pt x="6416" y="6"/>
                      <a:pt x="6406" y="0"/>
                      <a:pt x="6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33"/>
              <p:cNvSpPr/>
              <p:nvPr/>
            </p:nvSpPr>
            <p:spPr>
              <a:xfrm>
                <a:off x="-3744907" y="866878"/>
                <a:ext cx="874996" cy="2455705"/>
              </a:xfrm>
              <a:custGeom>
                <a:rect b="b" l="l" r="r" t="t"/>
                <a:pathLst>
                  <a:path extrusionOk="0" h="20280" w="7226">
                    <a:moveTo>
                      <a:pt x="6642" y="1"/>
                    </a:moveTo>
                    <a:cubicBezTo>
                      <a:pt x="6619" y="1"/>
                      <a:pt x="6600" y="27"/>
                      <a:pt x="6600" y="53"/>
                    </a:cubicBezTo>
                    <a:cubicBezTo>
                      <a:pt x="6931" y="1156"/>
                      <a:pt x="5828" y="1983"/>
                      <a:pt x="5387" y="2884"/>
                    </a:cubicBezTo>
                    <a:cubicBezTo>
                      <a:pt x="5166" y="3344"/>
                      <a:pt x="5019" y="3840"/>
                      <a:pt x="4707" y="4263"/>
                    </a:cubicBezTo>
                    <a:cubicBezTo>
                      <a:pt x="4578" y="4447"/>
                      <a:pt x="4394" y="4631"/>
                      <a:pt x="4192" y="4741"/>
                    </a:cubicBezTo>
                    <a:cubicBezTo>
                      <a:pt x="3934" y="4888"/>
                      <a:pt x="3677" y="4888"/>
                      <a:pt x="3401" y="4925"/>
                    </a:cubicBezTo>
                    <a:cubicBezTo>
                      <a:pt x="3107" y="4980"/>
                      <a:pt x="2831" y="5090"/>
                      <a:pt x="2739" y="5421"/>
                    </a:cubicBezTo>
                    <a:cubicBezTo>
                      <a:pt x="2611" y="5826"/>
                      <a:pt x="2776" y="6285"/>
                      <a:pt x="2482" y="6653"/>
                    </a:cubicBezTo>
                    <a:cubicBezTo>
                      <a:pt x="2243" y="6965"/>
                      <a:pt x="1912" y="7149"/>
                      <a:pt x="1783" y="7535"/>
                    </a:cubicBezTo>
                    <a:cubicBezTo>
                      <a:pt x="1655" y="7866"/>
                      <a:pt x="1673" y="8216"/>
                      <a:pt x="1692" y="8565"/>
                    </a:cubicBezTo>
                    <a:cubicBezTo>
                      <a:pt x="1728" y="8988"/>
                      <a:pt x="1783" y="9466"/>
                      <a:pt x="1581" y="9870"/>
                    </a:cubicBezTo>
                    <a:cubicBezTo>
                      <a:pt x="1397" y="10256"/>
                      <a:pt x="1011" y="10440"/>
                      <a:pt x="699" y="10734"/>
                    </a:cubicBezTo>
                    <a:cubicBezTo>
                      <a:pt x="0" y="11359"/>
                      <a:pt x="441" y="12168"/>
                      <a:pt x="680" y="12904"/>
                    </a:cubicBezTo>
                    <a:cubicBezTo>
                      <a:pt x="864" y="13473"/>
                      <a:pt x="827" y="14043"/>
                      <a:pt x="772" y="14650"/>
                    </a:cubicBezTo>
                    <a:cubicBezTo>
                      <a:pt x="736" y="15091"/>
                      <a:pt x="699" y="15569"/>
                      <a:pt x="846" y="16011"/>
                    </a:cubicBezTo>
                    <a:cubicBezTo>
                      <a:pt x="1085" y="16636"/>
                      <a:pt x="1692" y="17003"/>
                      <a:pt x="2243" y="17334"/>
                    </a:cubicBezTo>
                    <a:cubicBezTo>
                      <a:pt x="2611" y="17536"/>
                      <a:pt x="2997" y="17757"/>
                      <a:pt x="3309" y="18051"/>
                    </a:cubicBezTo>
                    <a:cubicBezTo>
                      <a:pt x="3714" y="18419"/>
                      <a:pt x="3843" y="18915"/>
                      <a:pt x="4045" y="19412"/>
                    </a:cubicBezTo>
                    <a:cubicBezTo>
                      <a:pt x="4210" y="19761"/>
                      <a:pt x="4412" y="20073"/>
                      <a:pt x="4780" y="20221"/>
                    </a:cubicBezTo>
                    <a:cubicBezTo>
                      <a:pt x="4882" y="20259"/>
                      <a:pt x="4988" y="20279"/>
                      <a:pt x="5091" y="20279"/>
                    </a:cubicBezTo>
                    <a:cubicBezTo>
                      <a:pt x="5287" y="20279"/>
                      <a:pt x="5475" y="20205"/>
                      <a:pt x="5607" y="20037"/>
                    </a:cubicBezTo>
                    <a:cubicBezTo>
                      <a:pt x="5635" y="20023"/>
                      <a:pt x="5610" y="19988"/>
                      <a:pt x="5580" y="19988"/>
                    </a:cubicBezTo>
                    <a:cubicBezTo>
                      <a:pt x="5571" y="19988"/>
                      <a:pt x="5561" y="19991"/>
                      <a:pt x="5552" y="20000"/>
                    </a:cubicBezTo>
                    <a:cubicBezTo>
                      <a:pt x="5436" y="20149"/>
                      <a:pt x="5281" y="20209"/>
                      <a:pt x="5117" y="20209"/>
                    </a:cubicBezTo>
                    <a:cubicBezTo>
                      <a:pt x="4816" y="20209"/>
                      <a:pt x="4487" y="20006"/>
                      <a:pt x="4321" y="19779"/>
                    </a:cubicBezTo>
                    <a:cubicBezTo>
                      <a:pt x="4063" y="19412"/>
                      <a:pt x="3990" y="18952"/>
                      <a:pt x="3787" y="18548"/>
                    </a:cubicBezTo>
                    <a:cubicBezTo>
                      <a:pt x="3475" y="17959"/>
                      <a:pt x="2905" y="17628"/>
                      <a:pt x="2335" y="17297"/>
                    </a:cubicBezTo>
                    <a:cubicBezTo>
                      <a:pt x="1618" y="16893"/>
                      <a:pt x="919" y="16452"/>
                      <a:pt x="827" y="15551"/>
                    </a:cubicBezTo>
                    <a:cubicBezTo>
                      <a:pt x="772" y="15055"/>
                      <a:pt x="864" y="14577"/>
                      <a:pt x="883" y="14080"/>
                    </a:cubicBezTo>
                    <a:cubicBezTo>
                      <a:pt x="919" y="13602"/>
                      <a:pt x="846" y="13161"/>
                      <a:pt x="680" y="12701"/>
                    </a:cubicBezTo>
                    <a:cubicBezTo>
                      <a:pt x="533" y="12279"/>
                      <a:pt x="276" y="11782"/>
                      <a:pt x="405" y="11304"/>
                    </a:cubicBezTo>
                    <a:cubicBezTo>
                      <a:pt x="515" y="10845"/>
                      <a:pt x="956" y="10642"/>
                      <a:pt x="1287" y="10348"/>
                    </a:cubicBezTo>
                    <a:cubicBezTo>
                      <a:pt x="1857" y="9870"/>
                      <a:pt x="1802" y="9190"/>
                      <a:pt x="1765" y="8528"/>
                    </a:cubicBezTo>
                    <a:cubicBezTo>
                      <a:pt x="1747" y="8087"/>
                      <a:pt x="1728" y="7609"/>
                      <a:pt x="2004" y="7241"/>
                    </a:cubicBezTo>
                    <a:cubicBezTo>
                      <a:pt x="2225" y="6965"/>
                      <a:pt x="2574" y="6782"/>
                      <a:pt x="2684" y="6414"/>
                    </a:cubicBezTo>
                    <a:cubicBezTo>
                      <a:pt x="2813" y="6065"/>
                      <a:pt x="2666" y="5642"/>
                      <a:pt x="2850" y="5311"/>
                    </a:cubicBezTo>
                    <a:cubicBezTo>
                      <a:pt x="3089" y="4888"/>
                      <a:pt x="3714" y="5035"/>
                      <a:pt x="4100" y="4851"/>
                    </a:cubicBezTo>
                    <a:cubicBezTo>
                      <a:pt x="5001" y="4465"/>
                      <a:pt x="5166" y="3380"/>
                      <a:pt x="5607" y="2627"/>
                    </a:cubicBezTo>
                    <a:cubicBezTo>
                      <a:pt x="6049" y="1873"/>
                      <a:pt x="6858" y="1156"/>
                      <a:pt x="6711" y="218"/>
                    </a:cubicBezTo>
                    <a:lnTo>
                      <a:pt x="6711" y="218"/>
                    </a:lnTo>
                    <a:cubicBezTo>
                      <a:pt x="7133" y="954"/>
                      <a:pt x="6508" y="1818"/>
                      <a:pt x="6361" y="2553"/>
                    </a:cubicBezTo>
                    <a:cubicBezTo>
                      <a:pt x="6269" y="2939"/>
                      <a:pt x="6324" y="3270"/>
                      <a:pt x="6472" y="3638"/>
                    </a:cubicBezTo>
                    <a:cubicBezTo>
                      <a:pt x="6674" y="4134"/>
                      <a:pt x="6674" y="4575"/>
                      <a:pt x="6582" y="5090"/>
                    </a:cubicBezTo>
                    <a:cubicBezTo>
                      <a:pt x="6545" y="5311"/>
                      <a:pt x="6508" y="5568"/>
                      <a:pt x="6343" y="5734"/>
                    </a:cubicBezTo>
                    <a:cubicBezTo>
                      <a:pt x="6214" y="5899"/>
                      <a:pt x="6012" y="5991"/>
                      <a:pt x="5865" y="6120"/>
                    </a:cubicBezTo>
                    <a:cubicBezTo>
                      <a:pt x="5644" y="6285"/>
                      <a:pt x="5516" y="6543"/>
                      <a:pt x="5442" y="6800"/>
                    </a:cubicBezTo>
                    <a:cubicBezTo>
                      <a:pt x="5221" y="7480"/>
                      <a:pt x="5240" y="8179"/>
                      <a:pt x="4762" y="8767"/>
                    </a:cubicBezTo>
                    <a:cubicBezTo>
                      <a:pt x="4431" y="9172"/>
                      <a:pt x="3879" y="9613"/>
                      <a:pt x="3990" y="10183"/>
                    </a:cubicBezTo>
                    <a:cubicBezTo>
                      <a:pt x="4045" y="10495"/>
                      <a:pt x="4284" y="10716"/>
                      <a:pt x="4468" y="10955"/>
                    </a:cubicBezTo>
                    <a:cubicBezTo>
                      <a:pt x="4799" y="11378"/>
                      <a:pt x="4688" y="11801"/>
                      <a:pt x="4596" y="12279"/>
                    </a:cubicBezTo>
                    <a:cubicBezTo>
                      <a:pt x="4449" y="12940"/>
                      <a:pt x="4596" y="13602"/>
                      <a:pt x="5185" y="14007"/>
                    </a:cubicBezTo>
                    <a:cubicBezTo>
                      <a:pt x="5313" y="14099"/>
                      <a:pt x="5442" y="14154"/>
                      <a:pt x="5571" y="14227"/>
                    </a:cubicBezTo>
                    <a:cubicBezTo>
                      <a:pt x="5920" y="14448"/>
                      <a:pt x="5883" y="14760"/>
                      <a:pt x="5699" y="15073"/>
                    </a:cubicBezTo>
                    <a:cubicBezTo>
                      <a:pt x="5516" y="15385"/>
                      <a:pt x="5313" y="15680"/>
                      <a:pt x="5240" y="16047"/>
                    </a:cubicBezTo>
                    <a:cubicBezTo>
                      <a:pt x="5166" y="16397"/>
                      <a:pt x="5221" y="16728"/>
                      <a:pt x="5460" y="17003"/>
                    </a:cubicBezTo>
                    <a:cubicBezTo>
                      <a:pt x="5755" y="17353"/>
                      <a:pt x="6122" y="17592"/>
                      <a:pt x="5994" y="18106"/>
                    </a:cubicBezTo>
                    <a:cubicBezTo>
                      <a:pt x="5865" y="18621"/>
                      <a:pt x="5295" y="19209"/>
                      <a:pt x="5663" y="19743"/>
                    </a:cubicBezTo>
                    <a:cubicBezTo>
                      <a:pt x="5668" y="19753"/>
                      <a:pt x="5677" y="19758"/>
                      <a:pt x="5685" y="19758"/>
                    </a:cubicBezTo>
                    <a:cubicBezTo>
                      <a:pt x="5707" y="19758"/>
                      <a:pt x="5731" y="19732"/>
                      <a:pt x="5718" y="19706"/>
                    </a:cubicBezTo>
                    <a:cubicBezTo>
                      <a:pt x="5350" y="19173"/>
                      <a:pt x="6030" y="18511"/>
                      <a:pt x="6085" y="17959"/>
                    </a:cubicBezTo>
                    <a:cubicBezTo>
                      <a:pt x="6122" y="17702"/>
                      <a:pt x="6030" y="17500"/>
                      <a:pt x="5846" y="17316"/>
                    </a:cubicBezTo>
                    <a:cubicBezTo>
                      <a:pt x="5516" y="16948"/>
                      <a:pt x="5221" y="16672"/>
                      <a:pt x="5295" y="16139"/>
                    </a:cubicBezTo>
                    <a:cubicBezTo>
                      <a:pt x="5350" y="15680"/>
                      <a:pt x="5626" y="15367"/>
                      <a:pt x="5828" y="14981"/>
                    </a:cubicBezTo>
                    <a:cubicBezTo>
                      <a:pt x="5957" y="14760"/>
                      <a:pt x="5975" y="14503"/>
                      <a:pt x="5791" y="14301"/>
                    </a:cubicBezTo>
                    <a:cubicBezTo>
                      <a:pt x="5534" y="14043"/>
                      <a:pt x="5166" y="13970"/>
                      <a:pt x="4927" y="13676"/>
                    </a:cubicBezTo>
                    <a:cubicBezTo>
                      <a:pt x="4615" y="13308"/>
                      <a:pt x="4541" y="12848"/>
                      <a:pt x="4633" y="12370"/>
                    </a:cubicBezTo>
                    <a:cubicBezTo>
                      <a:pt x="4707" y="12040"/>
                      <a:pt x="4835" y="11690"/>
                      <a:pt x="4743" y="11341"/>
                    </a:cubicBezTo>
                    <a:cubicBezTo>
                      <a:pt x="4670" y="11010"/>
                      <a:pt x="4394" y="10789"/>
                      <a:pt x="4210" y="10532"/>
                    </a:cubicBezTo>
                    <a:cubicBezTo>
                      <a:pt x="3695" y="9778"/>
                      <a:pt x="4560" y="9190"/>
                      <a:pt x="4946" y="8638"/>
                    </a:cubicBezTo>
                    <a:cubicBezTo>
                      <a:pt x="5313" y="8105"/>
                      <a:pt x="5313" y="7443"/>
                      <a:pt x="5497" y="6837"/>
                    </a:cubicBezTo>
                    <a:cubicBezTo>
                      <a:pt x="5552" y="6653"/>
                      <a:pt x="5626" y="6469"/>
                      <a:pt x="5755" y="6322"/>
                    </a:cubicBezTo>
                    <a:cubicBezTo>
                      <a:pt x="5883" y="6157"/>
                      <a:pt x="6067" y="6065"/>
                      <a:pt x="6233" y="5936"/>
                    </a:cubicBezTo>
                    <a:cubicBezTo>
                      <a:pt x="6490" y="5752"/>
                      <a:pt x="6563" y="5495"/>
                      <a:pt x="6637" y="5201"/>
                    </a:cubicBezTo>
                    <a:cubicBezTo>
                      <a:pt x="6711" y="4759"/>
                      <a:pt x="6784" y="4300"/>
                      <a:pt x="6637" y="3858"/>
                    </a:cubicBezTo>
                    <a:cubicBezTo>
                      <a:pt x="6563" y="3619"/>
                      <a:pt x="6416" y="3399"/>
                      <a:pt x="6398" y="3123"/>
                    </a:cubicBezTo>
                    <a:cubicBezTo>
                      <a:pt x="6361" y="2866"/>
                      <a:pt x="6398" y="2590"/>
                      <a:pt x="6490" y="2333"/>
                    </a:cubicBezTo>
                    <a:cubicBezTo>
                      <a:pt x="6711" y="1597"/>
                      <a:pt x="7225" y="715"/>
                      <a:pt x="6674" y="16"/>
                    </a:cubicBezTo>
                    <a:cubicBezTo>
                      <a:pt x="6663" y="5"/>
                      <a:pt x="6652" y="1"/>
                      <a:pt x="66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33"/>
              <p:cNvSpPr/>
              <p:nvPr/>
            </p:nvSpPr>
            <p:spPr>
              <a:xfrm>
                <a:off x="-3631446" y="1141993"/>
                <a:ext cx="640445" cy="2108661"/>
              </a:xfrm>
              <a:custGeom>
                <a:rect b="b" l="l" r="r" t="t"/>
                <a:pathLst>
                  <a:path extrusionOk="0" h="17414" w="5289">
                    <a:moveTo>
                      <a:pt x="5225" y="1"/>
                    </a:moveTo>
                    <a:cubicBezTo>
                      <a:pt x="5218" y="1"/>
                      <a:pt x="5210" y="2"/>
                      <a:pt x="5204" y="5"/>
                    </a:cubicBezTo>
                    <a:cubicBezTo>
                      <a:pt x="4799" y="502"/>
                      <a:pt x="4597" y="1108"/>
                      <a:pt x="4358" y="1678"/>
                    </a:cubicBezTo>
                    <a:cubicBezTo>
                      <a:pt x="4229" y="1973"/>
                      <a:pt x="4082" y="2267"/>
                      <a:pt x="3880" y="2506"/>
                    </a:cubicBezTo>
                    <a:cubicBezTo>
                      <a:pt x="3641" y="2818"/>
                      <a:pt x="3347" y="2947"/>
                      <a:pt x="2997" y="3112"/>
                    </a:cubicBezTo>
                    <a:cubicBezTo>
                      <a:pt x="2722" y="3223"/>
                      <a:pt x="2556" y="3388"/>
                      <a:pt x="2483" y="3682"/>
                    </a:cubicBezTo>
                    <a:cubicBezTo>
                      <a:pt x="2428" y="3866"/>
                      <a:pt x="2428" y="4087"/>
                      <a:pt x="2336" y="4271"/>
                    </a:cubicBezTo>
                    <a:cubicBezTo>
                      <a:pt x="2244" y="4473"/>
                      <a:pt x="2078" y="4620"/>
                      <a:pt x="1931" y="4767"/>
                    </a:cubicBezTo>
                    <a:cubicBezTo>
                      <a:pt x="1435" y="5282"/>
                      <a:pt x="1380" y="5852"/>
                      <a:pt x="1343" y="6532"/>
                    </a:cubicBezTo>
                    <a:cubicBezTo>
                      <a:pt x="1343" y="6936"/>
                      <a:pt x="1306" y="7359"/>
                      <a:pt x="1122" y="7727"/>
                    </a:cubicBezTo>
                    <a:cubicBezTo>
                      <a:pt x="957" y="8076"/>
                      <a:pt x="663" y="8334"/>
                      <a:pt x="442" y="8628"/>
                    </a:cubicBezTo>
                    <a:cubicBezTo>
                      <a:pt x="19" y="9179"/>
                      <a:pt x="1" y="9731"/>
                      <a:pt x="221" y="10374"/>
                    </a:cubicBezTo>
                    <a:cubicBezTo>
                      <a:pt x="350" y="10705"/>
                      <a:pt x="497" y="11036"/>
                      <a:pt x="589" y="11404"/>
                    </a:cubicBezTo>
                    <a:cubicBezTo>
                      <a:pt x="699" y="11863"/>
                      <a:pt x="607" y="12213"/>
                      <a:pt x="460" y="12654"/>
                    </a:cubicBezTo>
                    <a:cubicBezTo>
                      <a:pt x="240" y="13316"/>
                      <a:pt x="534" y="13775"/>
                      <a:pt x="1067" y="14143"/>
                    </a:cubicBezTo>
                    <a:cubicBezTo>
                      <a:pt x="1398" y="14382"/>
                      <a:pt x="1766" y="14547"/>
                      <a:pt x="2097" y="14786"/>
                    </a:cubicBezTo>
                    <a:cubicBezTo>
                      <a:pt x="2464" y="15062"/>
                      <a:pt x="2777" y="15412"/>
                      <a:pt x="3034" y="15816"/>
                    </a:cubicBezTo>
                    <a:cubicBezTo>
                      <a:pt x="3273" y="16184"/>
                      <a:pt x="3347" y="16625"/>
                      <a:pt x="3567" y="17011"/>
                    </a:cubicBezTo>
                    <a:cubicBezTo>
                      <a:pt x="3692" y="17245"/>
                      <a:pt x="3910" y="17413"/>
                      <a:pt x="4165" y="17413"/>
                    </a:cubicBezTo>
                    <a:cubicBezTo>
                      <a:pt x="4210" y="17413"/>
                      <a:pt x="4256" y="17408"/>
                      <a:pt x="4303" y="17397"/>
                    </a:cubicBezTo>
                    <a:cubicBezTo>
                      <a:pt x="4340" y="17397"/>
                      <a:pt x="4321" y="17324"/>
                      <a:pt x="4284" y="17324"/>
                    </a:cubicBezTo>
                    <a:cubicBezTo>
                      <a:pt x="4236" y="17334"/>
                      <a:pt x="4190" y="17339"/>
                      <a:pt x="4148" y="17339"/>
                    </a:cubicBezTo>
                    <a:cubicBezTo>
                      <a:pt x="3672" y="17339"/>
                      <a:pt x="3535" y="16722"/>
                      <a:pt x="3384" y="16368"/>
                    </a:cubicBezTo>
                    <a:cubicBezTo>
                      <a:pt x="3255" y="16037"/>
                      <a:pt x="3071" y="15724"/>
                      <a:pt x="2869" y="15448"/>
                    </a:cubicBezTo>
                    <a:cubicBezTo>
                      <a:pt x="2446" y="14915"/>
                      <a:pt x="1913" y="14584"/>
                      <a:pt x="1343" y="14235"/>
                    </a:cubicBezTo>
                    <a:cubicBezTo>
                      <a:pt x="1067" y="14069"/>
                      <a:pt x="755" y="13867"/>
                      <a:pt x="571" y="13573"/>
                    </a:cubicBezTo>
                    <a:cubicBezTo>
                      <a:pt x="332" y="13169"/>
                      <a:pt x="497" y="12783"/>
                      <a:pt x="626" y="12378"/>
                    </a:cubicBezTo>
                    <a:cubicBezTo>
                      <a:pt x="846" y="11698"/>
                      <a:pt x="589" y="11128"/>
                      <a:pt x="350" y="10503"/>
                    </a:cubicBezTo>
                    <a:cubicBezTo>
                      <a:pt x="221" y="10172"/>
                      <a:pt x="93" y="9804"/>
                      <a:pt x="148" y="9418"/>
                    </a:cubicBezTo>
                    <a:cubicBezTo>
                      <a:pt x="185" y="9032"/>
                      <a:pt x="442" y="8720"/>
                      <a:pt x="699" y="8444"/>
                    </a:cubicBezTo>
                    <a:cubicBezTo>
                      <a:pt x="865" y="8242"/>
                      <a:pt x="1049" y="8039"/>
                      <a:pt x="1177" y="7800"/>
                    </a:cubicBezTo>
                    <a:cubicBezTo>
                      <a:pt x="1324" y="7506"/>
                      <a:pt x="1380" y="7194"/>
                      <a:pt x="1398" y="6863"/>
                    </a:cubicBezTo>
                    <a:cubicBezTo>
                      <a:pt x="1453" y="6127"/>
                      <a:pt x="1398" y="5429"/>
                      <a:pt x="1950" y="4840"/>
                    </a:cubicBezTo>
                    <a:cubicBezTo>
                      <a:pt x="2152" y="4638"/>
                      <a:pt x="2354" y="4454"/>
                      <a:pt x="2446" y="4179"/>
                    </a:cubicBezTo>
                    <a:cubicBezTo>
                      <a:pt x="2501" y="4013"/>
                      <a:pt x="2501" y="3848"/>
                      <a:pt x="2538" y="3682"/>
                    </a:cubicBezTo>
                    <a:cubicBezTo>
                      <a:pt x="2630" y="3370"/>
                      <a:pt x="2850" y="3241"/>
                      <a:pt x="3126" y="3131"/>
                    </a:cubicBezTo>
                    <a:cubicBezTo>
                      <a:pt x="3714" y="2892"/>
                      <a:pt x="4064" y="2469"/>
                      <a:pt x="4321" y="1899"/>
                    </a:cubicBezTo>
                    <a:cubicBezTo>
                      <a:pt x="4615" y="1274"/>
                      <a:pt x="4799" y="594"/>
                      <a:pt x="5259" y="61"/>
                    </a:cubicBezTo>
                    <a:cubicBezTo>
                      <a:pt x="5289" y="31"/>
                      <a:pt x="5258" y="1"/>
                      <a:pt x="52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33"/>
              <p:cNvSpPr/>
              <p:nvPr/>
            </p:nvSpPr>
            <p:spPr>
              <a:xfrm>
                <a:off x="-3357541" y="1268290"/>
                <a:ext cx="380707" cy="1849529"/>
              </a:xfrm>
              <a:custGeom>
                <a:rect b="b" l="l" r="r" t="t"/>
                <a:pathLst>
                  <a:path extrusionOk="0" h="15274" w="3144">
                    <a:moveTo>
                      <a:pt x="2819" y="1"/>
                    </a:moveTo>
                    <a:cubicBezTo>
                      <a:pt x="2798" y="1"/>
                      <a:pt x="2776" y="24"/>
                      <a:pt x="2776" y="47"/>
                    </a:cubicBezTo>
                    <a:cubicBezTo>
                      <a:pt x="2942" y="635"/>
                      <a:pt x="3107" y="1389"/>
                      <a:pt x="2776" y="1959"/>
                    </a:cubicBezTo>
                    <a:cubicBezTo>
                      <a:pt x="2500" y="2455"/>
                      <a:pt x="1783" y="2529"/>
                      <a:pt x="1581" y="3080"/>
                    </a:cubicBezTo>
                    <a:cubicBezTo>
                      <a:pt x="1489" y="3356"/>
                      <a:pt x="1544" y="3632"/>
                      <a:pt x="1563" y="3908"/>
                    </a:cubicBezTo>
                    <a:cubicBezTo>
                      <a:pt x="1581" y="4349"/>
                      <a:pt x="1434" y="4680"/>
                      <a:pt x="1177" y="5029"/>
                    </a:cubicBezTo>
                    <a:cubicBezTo>
                      <a:pt x="827" y="5507"/>
                      <a:pt x="368" y="5875"/>
                      <a:pt x="166" y="6445"/>
                    </a:cubicBezTo>
                    <a:cubicBezTo>
                      <a:pt x="0" y="6941"/>
                      <a:pt x="92" y="7346"/>
                      <a:pt x="478" y="7695"/>
                    </a:cubicBezTo>
                    <a:cubicBezTo>
                      <a:pt x="607" y="7787"/>
                      <a:pt x="717" y="7879"/>
                      <a:pt x="809" y="8008"/>
                    </a:cubicBezTo>
                    <a:cubicBezTo>
                      <a:pt x="938" y="8210"/>
                      <a:pt x="901" y="8430"/>
                      <a:pt x="809" y="8633"/>
                    </a:cubicBezTo>
                    <a:cubicBezTo>
                      <a:pt x="699" y="8927"/>
                      <a:pt x="515" y="9166"/>
                      <a:pt x="478" y="9478"/>
                    </a:cubicBezTo>
                    <a:cubicBezTo>
                      <a:pt x="405" y="9938"/>
                      <a:pt x="570" y="10434"/>
                      <a:pt x="919" y="10747"/>
                    </a:cubicBezTo>
                    <a:cubicBezTo>
                      <a:pt x="1103" y="10912"/>
                      <a:pt x="1342" y="11023"/>
                      <a:pt x="1563" y="11151"/>
                    </a:cubicBezTo>
                    <a:cubicBezTo>
                      <a:pt x="1728" y="11280"/>
                      <a:pt x="1912" y="11427"/>
                      <a:pt x="1857" y="11666"/>
                    </a:cubicBezTo>
                    <a:cubicBezTo>
                      <a:pt x="1839" y="11850"/>
                      <a:pt x="1673" y="11979"/>
                      <a:pt x="1563" y="12089"/>
                    </a:cubicBezTo>
                    <a:cubicBezTo>
                      <a:pt x="1397" y="12218"/>
                      <a:pt x="1232" y="12365"/>
                      <a:pt x="1158" y="12567"/>
                    </a:cubicBezTo>
                    <a:cubicBezTo>
                      <a:pt x="1066" y="12861"/>
                      <a:pt x="1195" y="13155"/>
                      <a:pt x="1361" y="13376"/>
                    </a:cubicBezTo>
                    <a:cubicBezTo>
                      <a:pt x="1563" y="13633"/>
                      <a:pt x="1820" y="13817"/>
                      <a:pt x="2041" y="14038"/>
                    </a:cubicBezTo>
                    <a:cubicBezTo>
                      <a:pt x="2317" y="14350"/>
                      <a:pt x="2556" y="14938"/>
                      <a:pt x="2078" y="15196"/>
                    </a:cubicBezTo>
                    <a:cubicBezTo>
                      <a:pt x="2046" y="15228"/>
                      <a:pt x="2069" y="15273"/>
                      <a:pt x="2099" y="15273"/>
                    </a:cubicBezTo>
                    <a:cubicBezTo>
                      <a:pt x="2104" y="15273"/>
                      <a:pt x="2109" y="15272"/>
                      <a:pt x="2114" y="15269"/>
                    </a:cubicBezTo>
                    <a:cubicBezTo>
                      <a:pt x="2537" y="15030"/>
                      <a:pt x="2464" y="14479"/>
                      <a:pt x="2225" y="14148"/>
                    </a:cubicBezTo>
                    <a:cubicBezTo>
                      <a:pt x="1857" y="13652"/>
                      <a:pt x="754" y="13063"/>
                      <a:pt x="1379" y="12346"/>
                    </a:cubicBezTo>
                    <a:cubicBezTo>
                      <a:pt x="1618" y="12070"/>
                      <a:pt x="2151" y="11795"/>
                      <a:pt x="1857" y="11335"/>
                    </a:cubicBezTo>
                    <a:cubicBezTo>
                      <a:pt x="1747" y="11151"/>
                      <a:pt x="1526" y="11041"/>
                      <a:pt x="1324" y="10949"/>
                    </a:cubicBezTo>
                    <a:cubicBezTo>
                      <a:pt x="993" y="10747"/>
                      <a:pt x="735" y="10508"/>
                      <a:pt x="607" y="10140"/>
                    </a:cubicBezTo>
                    <a:cubicBezTo>
                      <a:pt x="496" y="9809"/>
                      <a:pt x="515" y="9460"/>
                      <a:pt x="644" y="9129"/>
                    </a:cubicBezTo>
                    <a:cubicBezTo>
                      <a:pt x="754" y="8872"/>
                      <a:pt x="938" y="8633"/>
                      <a:pt x="956" y="8357"/>
                    </a:cubicBezTo>
                    <a:cubicBezTo>
                      <a:pt x="974" y="8118"/>
                      <a:pt x="864" y="7934"/>
                      <a:pt x="717" y="7787"/>
                    </a:cubicBezTo>
                    <a:cubicBezTo>
                      <a:pt x="405" y="7493"/>
                      <a:pt x="110" y="7272"/>
                      <a:pt x="147" y="6794"/>
                    </a:cubicBezTo>
                    <a:cubicBezTo>
                      <a:pt x="221" y="6077"/>
                      <a:pt x="827" y="5618"/>
                      <a:pt x="1232" y="5066"/>
                    </a:cubicBezTo>
                    <a:cubicBezTo>
                      <a:pt x="1379" y="4882"/>
                      <a:pt x="1508" y="4662"/>
                      <a:pt x="1581" y="4423"/>
                    </a:cubicBezTo>
                    <a:cubicBezTo>
                      <a:pt x="1673" y="4092"/>
                      <a:pt x="1600" y="3779"/>
                      <a:pt x="1600" y="3448"/>
                    </a:cubicBezTo>
                    <a:cubicBezTo>
                      <a:pt x="1618" y="2603"/>
                      <a:pt x="2647" y="2547"/>
                      <a:pt x="2923" y="1830"/>
                    </a:cubicBezTo>
                    <a:cubicBezTo>
                      <a:pt x="3144" y="1260"/>
                      <a:pt x="2997" y="599"/>
                      <a:pt x="2850" y="29"/>
                    </a:cubicBezTo>
                    <a:cubicBezTo>
                      <a:pt x="2843" y="8"/>
                      <a:pt x="2831" y="1"/>
                      <a:pt x="28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33"/>
              <p:cNvSpPr/>
              <p:nvPr/>
            </p:nvSpPr>
            <p:spPr>
              <a:xfrm>
                <a:off x="-3431042" y="1374486"/>
                <a:ext cx="400808" cy="1779539"/>
              </a:xfrm>
              <a:custGeom>
                <a:rect b="b" l="l" r="r" t="t"/>
                <a:pathLst>
                  <a:path extrusionOk="0" h="14696" w="3310">
                    <a:moveTo>
                      <a:pt x="2937" y="1"/>
                    </a:moveTo>
                    <a:cubicBezTo>
                      <a:pt x="2916" y="1"/>
                      <a:pt x="2892" y="27"/>
                      <a:pt x="2905" y="53"/>
                    </a:cubicBezTo>
                    <a:cubicBezTo>
                      <a:pt x="3310" y="770"/>
                      <a:pt x="2243" y="1211"/>
                      <a:pt x="1802" y="1523"/>
                    </a:cubicBezTo>
                    <a:cubicBezTo>
                      <a:pt x="1434" y="1762"/>
                      <a:pt x="1195" y="2093"/>
                      <a:pt x="1287" y="2534"/>
                    </a:cubicBezTo>
                    <a:cubicBezTo>
                      <a:pt x="1342" y="2847"/>
                      <a:pt x="1508" y="3141"/>
                      <a:pt x="1471" y="3472"/>
                    </a:cubicBezTo>
                    <a:cubicBezTo>
                      <a:pt x="1434" y="3840"/>
                      <a:pt x="1214" y="4152"/>
                      <a:pt x="975" y="4428"/>
                    </a:cubicBezTo>
                    <a:cubicBezTo>
                      <a:pt x="625" y="4851"/>
                      <a:pt x="184" y="5274"/>
                      <a:pt x="92" y="5844"/>
                    </a:cubicBezTo>
                    <a:cubicBezTo>
                      <a:pt x="0" y="6414"/>
                      <a:pt x="405" y="6671"/>
                      <a:pt x="717" y="7075"/>
                    </a:cubicBezTo>
                    <a:cubicBezTo>
                      <a:pt x="1195" y="7664"/>
                      <a:pt x="589" y="8215"/>
                      <a:pt x="552" y="8822"/>
                    </a:cubicBezTo>
                    <a:cubicBezTo>
                      <a:pt x="534" y="9392"/>
                      <a:pt x="883" y="9888"/>
                      <a:pt x="1251" y="10293"/>
                    </a:cubicBezTo>
                    <a:cubicBezTo>
                      <a:pt x="1379" y="10421"/>
                      <a:pt x="1545" y="10550"/>
                      <a:pt x="1600" y="10734"/>
                    </a:cubicBezTo>
                    <a:cubicBezTo>
                      <a:pt x="1673" y="10936"/>
                      <a:pt x="1545" y="11120"/>
                      <a:pt x="1416" y="11285"/>
                    </a:cubicBezTo>
                    <a:cubicBezTo>
                      <a:pt x="1269" y="11451"/>
                      <a:pt x="1140" y="11598"/>
                      <a:pt x="1085" y="11819"/>
                    </a:cubicBezTo>
                    <a:cubicBezTo>
                      <a:pt x="938" y="12260"/>
                      <a:pt x="1103" y="12793"/>
                      <a:pt x="1471" y="13069"/>
                    </a:cubicBezTo>
                    <a:cubicBezTo>
                      <a:pt x="1563" y="13142"/>
                      <a:pt x="1692" y="13197"/>
                      <a:pt x="1784" y="13271"/>
                    </a:cubicBezTo>
                    <a:cubicBezTo>
                      <a:pt x="2023" y="13418"/>
                      <a:pt x="2115" y="13602"/>
                      <a:pt x="2133" y="13878"/>
                    </a:cubicBezTo>
                    <a:cubicBezTo>
                      <a:pt x="2151" y="14153"/>
                      <a:pt x="2096" y="14429"/>
                      <a:pt x="2243" y="14668"/>
                    </a:cubicBezTo>
                    <a:cubicBezTo>
                      <a:pt x="2250" y="14687"/>
                      <a:pt x="2261" y="14695"/>
                      <a:pt x="2271" y="14695"/>
                    </a:cubicBezTo>
                    <a:cubicBezTo>
                      <a:pt x="2291" y="14695"/>
                      <a:pt x="2310" y="14667"/>
                      <a:pt x="2298" y="14631"/>
                    </a:cubicBezTo>
                    <a:cubicBezTo>
                      <a:pt x="2059" y="14172"/>
                      <a:pt x="2390" y="13602"/>
                      <a:pt x="1894" y="13253"/>
                    </a:cubicBezTo>
                    <a:cubicBezTo>
                      <a:pt x="1618" y="13050"/>
                      <a:pt x="1342" y="12940"/>
                      <a:pt x="1195" y="12609"/>
                    </a:cubicBezTo>
                    <a:cubicBezTo>
                      <a:pt x="1085" y="12352"/>
                      <a:pt x="1067" y="12021"/>
                      <a:pt x="1177" y="11745"/>
                    </a:cubicBezTo>
                    <a:cubicBezTo>
                      <a:pt x="1324" y="11377"/>
                      <a:pt x="1857" y="11065"/>
                      <a:pt x="1637" y="10624"/>
                    </a:cubicBezTo>
                    <a:cubicBezTo>
                      <a:pt x="1490" y="10366"/>
                      <a:pt x="1232" y="10164"/>
                      <a:pt x="1048" y="9943"/>
                    </a:cubicBezTo>
                    <a:cubicBezTo>
                      <a:pt x="828" y="9649"/>
                      <a:pt x="625" y="9300"/>
                      <a:pt x="625" y="8914"/>
                    </a:cubicBezTo>
                    <a:cubicBezTo>
                      <a:pt x="607" y="8362"/>
                      <a:pt x="1140" y="7848"/>
                      <a:pt x="938" y="7296"/>
                    </a:cubicBezTo>
                    <a:cubicBezTo>
                      <a:pt x="864" y="7094"/>
                      <a:pt x="699" y="6947"/>
                      <a:pt x="552" y="6800"/>
                    </a:cubicBezTo>
                    <a:cubicBezTo>
                      <a:pt x="276" y="6505"/>
                      <a:pt x="74" y="6211"/>
                      <a:pt x="184" y="5770"/>
                    </a:cubicBezTo>
                    <a:cubicBezTo>
                      <a:pt x="331" y="5127"/>
                      <a:pt x="901" y="4722"/>
                      <a:pt x="1251" y="4189"/>
                    </a:cubicBezTo>
                    <a:cubicBezTo>
                      <a:pt x="1398" y="3968"/>
                      <a:pt x="1508" y="3748"/>
                      <a:pt x="1545" y="3490"/>
                    </a:cubicBezTo>
                    <a:cubicBezTo>
                      <a:pt x="1581" y="3215"/>
                      <a:pt x="1490" y="2994"/>
                      <a:pt x="1416" y="2737"/>
                    </a:cubicBezTo>
                    <a:cubicBezTo>
                      <a:pt x="1122" y="1873"/>
                      <a:pt x="1857" y="1615"/>
                      <a:pt x="2464" y="1211"/>
                    </a:cubicBezTo>
                    <a:cubicBezTo>
                      <a:pt x="2832" y="953"/>
                      <a:pt x="3236" y="475"/>
                      <a:pt x="2960" y="16"/>
                    </a:cubicBezTo>
                    <a:cubicBezTo>
                      <a:pt x="2955" y="5"/>
                      <a:pt x="2946" y="1"/>
                      <a:pt x="29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33"/>
              <p:cNvSpPr/>
              <p:nvPr/>
            </p:nvSpPr>
            <p:spPr>
              <a:xfrm>
                <a:off x="-3468943" y="1700822"/>
                <a:ext cx="171585" cy="1084119"/>
              </a:xfrm>
              <a:custGeom>
                <a:rect b="b" l="l" r="r" t="t"/>
                <a:pathLst>
                  <a:path extrusionOk="0" h="8953" w="1417">
                    <a:moveTo>
                      <a:pt x="1067" y="0"/>
                    </a:moveTo>
                    <a:cubicBezTo>
                      <a:pt x="1049" y="0"/>
                      <a:pt x="1030" y="14"/>
                      <a:pt x="1030" y="42"/>
                    </a:cubicBezTo>
                    <a:cubicBezTo>
                      <a:pt x="1214" y="998"/>
                      <a:pt x="608" y="1788"/>
                      <a:pt x="258" y="2634"/>
                    </a:cubicBezTo>
                    <a:cubicBezTo>
                      <a:pt x="130" y="2965"/>
                      <a:pt x="19" y="3332"/>
                      <a:pt x="38" y="3719"/>
                    </a:cubicBezTo>
                    <a:cubicBezTo>
                      <a:pt x="38" y="4141"/>
                      <a:pt x="258" y="4436"/>
                      <a:pt x="424" y="4803"/>
                    </a:cubicBezTo>
                    <a:cubicBezTo>
                      <a:pt x="755" y="5502"/>
                      <a:pt x="1" y="6200"/>
                      <a:pt x="460" y="6862"/>
                    </a:cubicBezTo>
                    <a:cubicBezTo>
                      <a:pt x="663" y="7156"/>
                      <a:pt x="975" y="7377"/>
                      <a:pt x="1122" y="7690"/>
                    </a:cubicBezTo>
                    <a:cubicBezTo>
                      <a:pt x="1306" y="8112"/>
                      <a:pt x="1196" y="8590"/>
                      <a:pt x="883" y="8903"/>
                    </a:cubicBezTo>
                    <a:cubicBezTo>
                      <a:pt x="855" y="8917"/>
                      <a:pt x="881" y="8952"/>
                      <a:pt x="902" y="8952"/>
                    </a:cubicBezTo>
                    <a:cubicBezTo>
                      <a:pt x="909" y="8952"/>
                      <a:pt x="916" y="8949"/>
                      <a:pt x="920" y="8940"/>
                    </a:cubicBezTo>
                    <a:cubicBezTo>
                      <a:pt x="1416" y="8462"/>
                      <a:pt x="1343" y="7781"/>
                      <a:pt x="920" y="7285"/>
                    </a:cubicBezTo>
                    <a:cubicBezTo>
                      <a:pt x="626" y="6954"/>
                      <a:pt x="295" y="6678"/>
                      <a:pt x="369" y="6200"/>
                    </a:cubicBezTo>
                    <a:cubicBezTo>
                      <a:pt x="424" y="5833"/>
                      <a:pt x="644" y="5502"/>
                      <a:pt x="608" y="5134"/>
                    </a:cubicBezTo>
                    <a:cubicBezTo>
                      <a:pt x="552" y="4730"/>
                      <a:pt x="240" y="4417"/>
                      <a:pt x="148" y="4013"/>
                    </a:cubicBezTo>
                    <a:cubicBezTo>
                      <a:pt x="19" y="3498"/>
                      <a:pt x="185" y="2946"/>
                      <a:pt x="405" y="2487"/>
                    </a:cubicBezTo>
                    <a:cubicBezTo>
                      <a:pt x="755" y="1696"/>
                      <a:pt x="1269" y="924"/>
                      <a:pt x="1104" y="42"/>
                    </a:cubicBezTo>
                    <a:cubicBezTo>
                      <a:pt x="1104" y="14"/>
                      <a:pt x="1086" y="0"/>
                      <a:pt x="1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33"/>
              <p:cNvSpPr/>
              <p:nvPr/>
            </p:nvSpPr>
            <p:spPr>
              <a:xfrm>
                <a:off x="-3564604" y="2225503"/>
                <a:ext cx="187084" cy="595763"/>
              </a:xfrm>
              <a:custGeom>
                <a:rect b="b" l="l" r="r" t="t"/>
                <a:pathLst>
                  <a:path extrusionOk="0" h="4920" w="1545">
                    <a:moveTo>
                      <a:pt x="434" y="1"/>
                    </a:moveTo>
                    <a:cubicBezTo>
                      <a:pt x="423" y="1"/>
                      <a:pt x="412" y="9"/>
                      <a:pt x="405" y="29"/>
                    </a:cubicBezTo>
                    <a:cubicBezTo>
                      <a:pt x="166" y="525"/>
                      <a:pt x="0" y="1095"/>
                      <a:pt x="147" y="1647"/>
                    </a:cubicBezTo>
                    <a:cubicBezTo>
                      <a:pt x="294" y="2272"/>
                      <a:pt x="993" y="2695"/>
                      <a:pt x="791" y="3375"/>
                    </a:cubicBezTo>
                    <a:cubicBezTo>
                      <a:pt x="681" y="3779"/>
                      <a:pt x="368" y="4239"/>
                      <a:pt x="717" y="4607"/>
                    </a:cubicBezTo>
                    <a:cubicBezTo>
                      <a:pt x="786" y="4702"/>
                      <a:pt x="1178" y="4920"/>
                      <a:pt x="1399" y="4920"/>
                    </a:cubicBezTo>
                    <a:cubicBezTo>
                      <a:pt x="1475" y="4920"/>
                      <a:pt x="1530" y="4894"/>
                      <a:pt x="1545" y="4827"/>
                    </a:cubicBezTo>
                    <a:cubicBezTo>
                      <a:pt x="1545" y="4800"/>
                      <a:pt x="1525" y="4783"/>
                      <a:pt x="1507" y="4783"/>
                    </a:cubicBezTo>
                    <a:cubicBezTo>
                      <a:pt x="1501" y="4783"/>
                      <a:pt x="1494" y="4786"/>
                      <a:pt x="1489" y="4791"/>
                    </a:cubicBezTo>
                    <a:lnTo>
                      <a:pt x="1471" y="4791"/>
                    </a:lnTo>
                    <a:cubicBezTo>
                      <a:pt x="1471" y="4791"/>
                      <a:pt x="1471" y="4809"/>
                      <a:pt x="1471" y="4809"/>
                    </a:cubicBezTo>
                    <a:cubicBezTo>
                      <a:pt x="1460" y="4816"/>
                      <a:pt x="1441" y="4819"/>
                      <a:pt x="1417" y="4819"/>
                    </a:cubicBezTo>
                    <a:cubicBezTo>
                      <a:pt x="1322" y="4819"/>
                      <a:pt x="1151" y="4772"/>
                      <a:pt x="1122" y="4772"/>
                    </a:cubicBezTo>
                    <a:cubicBezTo>
                      <a:pt x="956" y="4717"/>
                      <a:pt x="809" y="4643"/>
                      <a:pt x="717" y="4515"/>
                    </a:cubicBezTo>
                    <a:cubicBezTo>
                      <a:pt x="552" y="4294"/>
                      <a:pt x="644" y="4018"/>
                      <a:pt x="717" y="3779"/>
                    </a:cubicBezTo>
                    <a:cubicBezTo>
                      <a:pt x="846" y="3448"/>
                      <a:pt x="993" y="3136"/>
                      <a:pt x="846" y="2787"/>
                    </a:cubicBezTo>
                    <a:cubicBezTo>
                      <a:pt x="699" y="2382"/>
                      <a:pt x="331" y="2088"/>
                      <a:pt x="221" y="1665"/>
                    </a:cubicBezTo>
                    <a:cubicBezTo>
                      <a:pt x="74" y="1114"/>
                      <a:pt x="221" y="544"/>
                      <a:pt x="460" y="47"/>
                    </a:cubicBezTo>
                    <a:cubicBezTo>
                      <a:pt x="472" y="24"/>
                      <a:pt x="454" y="1"/>
                      <a:pt x="4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33"/>
              <p:cNvSpPr/>
              <p:nvPr/>
            </p:nvSpPr>
            <p:spPr>
              <a:xfrm>
                <a:off x="-3542324" y="727504"/>
                <a:ext cx="979618" cy="3252477"/>
              </a:xfrm>
              <a:custGeom>
                <a:rect b="b" l="l" r="r" t="t"/>
                <a:pathLst>
                  <a:path extrusionOk="0" h="26860" w="8090">
                    <a:moveTo>
                      <a:pt x="4260" y="1"/>
                    </a:moveTo>
                    <a:cubicBezTo>
                      <a:pt x="3513" y="1"/>
                      <a:pt x="2795" y="395"/>
                      <a:pt x="2795" y="395"/>
                    </a:cubicBezTo>
                    <a:cubicBezTo>
                      <a:pt x="2795" y="395"/>
                      <a:pt x="3251" y="310"/>
                      <a:pt x="3747" y="310"/>
                    </a:cubicBezTo>
                    <a:cubicBezTo>
                      <a:pt x="4256" y="310"/>
                      <a:pt x="4806" y="400"/>
                      <a:pt x="4946" y="763"/>
                    </a:cubicBezTo>
                    <a:cubicBezTo>
                      <a:pt x="5221" y="1461"/>
                      <a:pt x="4817" y="3484"/>
                      <a:pt x="3622" y="5101"/>
                    </a:cubicBezTo>
                    <a:cubicBezTo>
                      <a:pt x="2409" y="6719"/>
                      <a:pt x="239" y="8558"/>
                      <a:pt x="110" y="11554"/>
                    </a:cubicBezTo>
                    <a:cubicBezTo>
                      <a:pt x="0" y="14569"/>
                      <a:pt x="607" y="17658"/>
                      <a:pt x="2648" y="19791"/>
                    </a:cubicBezTo>
                    <a:cubicBezTo>
                      <a:pt x="4688" y="21905"/>
                      <a:pt x="5718" y="23927"/>
                      <a:pt x="5718" y="23927"/>
                    </a:cubicBezTo>
                    <a:cubicBezTo>
                      <a:pt x="5957" y="25012"/>
                      <a:pt x="6288" y="26133"/>
                      <a:pt x="6619" y="26630"/>
                    </a:cubicBezTo>
                    <a:cubicBezTo>
                      <a:pt x="6721" y="26783"/>
                      <a:pt x="6876" y="26859"/>
                      <a:pt x="7045" y="26859"/>
                    </a:cubicBezTo>
                    <a:cubicBezTo>
                      <a:pt x="7423" y="26859"/>
                      <a:pt x="7872" y="26478"/>
                      <a:pt x="7961" y="25729"/>
                    </a:cubicBezTo>
                    <a:cubicBezTo>
                      <a:pt x="8089" y="24662"/>
                      <a:pt x="6876" y="23118"/>
                      <a:pt x="6637" y="22897"/>
                    </a:cubicBezTo>
                    <a:cubicBezTo>
                      <a:pt x="6398" y="22677"/>
                      <a:pt x="1526" y="19018"/>
                      <a:pt x="975" y="14238"/>
                    </a:cubicBezTo>
                    <a:cubicBezTo>
                      <a:pt x="423" y="9458"/>
                      <a:pt x="2372" y="7896"/>
                      <a:pt x="3456" y="6738"/>
                    </a:cubicBezTo>
                    <a:cubicBezTo>
                      <a:pt x="4541" y="5579"/>
                      <a:pt x="6361" y="1921"/>
                      <a:pt x="5516" y="634"/>
                    </a:cubicBezTo>
                    <a:cubicBezTo>
                      <a:pt x="5193" y="150"/>
                      <a:pt x="4721" y="1"/>
                      <a:pt x="42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33"/>
              <p:cNvSpPr/>
              <p:nvPr/>
            </p:nvSpPr>
            <p:spPr>
              <a:xfrm>
                <a:off x="-2647470" y="1834868"/>
                <a:ext cx="1213443" cy="2042062"/>
              </a:xfrm>
              <a:custGeom>
                <a:rect b="b" l="l" r="r" t="t"/>
                <a:pathLst>
                  <a:path extrusionOk="0" h="16864" w="10021">
                    <a:moveTo>
                      <a:pt x="2152" y="1"/>
                    </a:moveTo>
                    <a:lnTo>
                      <a:pt x="2152" y="1"/>
                    </a:lnTo>
                    <a:cubicBezTo>
                      <a:pt x="2023" y="332"/>
                      <a:pt x="2097" y="718"/>
                      <a:pt x="2262" y="1030"/>
                    </a:cubicBezTo>
                    <a:cubicBezTo>
                      <a:pt x="2428" y="1343"/>
                      <a:pt x="2685" y="1619"/>
                      <a:pt x="2924" y="1876"/>
                    </a:cubicBezTo>
                    <a:cubicBezTo>
                      <a:pt x="3218" y="2207"/>
                      <a:pt x="3512" y="2630"/>
                      <a:pt x="3347" y="3034"/>
                    </a:cubicBezTo>
                    <a:cubicBezTo>
                      <a:pt x="3292" y="3145"/>
                      <a:pt x="3218" y="3237"/>
                      <a:pt x="3163" y="3347"/>
                    </a:cubicBezTo>
                    <a:cubicBezTo>
                      <a:pt x="3034" y="3641"/>
                      <a:pt x="3108" y="3990"/>
                      <a:pt x="3292" y="4266"/>
                    </a:cubicBezTo>
                    <a:cubicBezTo>
                      <a:pt x="3475" y="4542"/>
                      <a:pt x="3733" y="4744"/>
                      <a:pt x="3990" y="4946"/>
                    </a:cubicBezTo>
                    <a:cubicBezTo>
                      <a:pt x="4248" y="5185"/>
                      <a:pt x="4505" y="5424"/>
                      <a:pt x="4689" y="5737"/>
                    </a:cubicBezTo>
                    <a:cubicBezTo>
                      <a:pt x="4854" y="6049"/>
                      <a:pt x="4928" y="6417"/>
                      <a:pt x="4799" y="6748"/>
                    </a:cubicBezTo>
                    <a:cubicBezTo>
                      <a:pt x="4726" y="6950"/>
                      <a:pt x="4597" y="7116"/>
                      <a:pt x="4542" y="7318"/>
                    </a:cubicBezTo>
                    <a:cubicBezTo>
                      <a:pt x="4413" y="7759"/>
                      <a:pt x="4707" y="8182"/>
                      <a:pt x="4909" y="8605"/>
                    </a:cubicBezTo>
                    <a:cubicBezTo>
                      <a:pt x="5112" y="9009"/>
                      <a:pt x="5185" y="9598"/>
                      <a:pt x="4781" y="9837"/>
                    </a:cubicBezTo>
                    <a:cubicBezTo>
                      <a:pt x="4413" y="10039"/>
                      <a:pt x="3825" y="9837"/>
                      <a:pt x="3641" y="10204"/>
                    </a:cubicBezTo>
                    <a:cubicBezTo>
                      <a:pt x="3531" y="10388"/>
                      <a:pt x="3622" y="10627"/>
                      <a:pt x="3641" y="10848"/>
                    </a:cubicBezTo>
                    <a:cubicBezTo>
                      <a:pt x="3641" y="11215"/>
                      <a:pt x="3383" y="11528"/>
                      <a:pt x="3071" y="11749"/>
                    </a:cubicBezTo>
                    <a:cubicBezTo>
                      <a:pt x="2777" y="11951"/>
                      <a:pt x="2409" y="12061"/>
                      <a:pt x="2097" y="12227"/>
                    </a:cubicBezTo>
                    <a:cubicBezTo>
                      <a:pt x="1049" y="12796"/>
                      <a:pt x="497" y="13918"/>
                      <a:pt x="148" y="15003"/>
                    </a:cubicBezTo>
                    <a:cubicBezTo>
                      <a:pt x="1" y="15462"/>
                      <a:pt x="1" y="15995"/>
                      <a:pt x="111" y="16473"/>
                    </a:cubicBezTo>
                    <a:cubicBezTo>
                      <a:pt x="177" y="16756"/>
                      <a:pt x="263" y="16864"/>
                      <a:pt x="351" y="16864"/>
                    </a:cubicBezTo>
                    <a:cubicBezTo>
                      <a:pt x="531" y="16864"/>
                      <a:pt x="717" y="16409"/>
                      <a:pt x="755" y="16087"/>
                    </a:cubicBezTo>
                    <a:cubicBezTo>
                      <a:pt x="902" y="14745"/>
                      <a:pt x="2097" y="13569"/>
                      <a:pt x="3457" y="13458"/>
                    </a:cubicBezTo>
                    <a:cubicBezTo>
                      <a:pt x="3568" y="13447"/>
                      <a:pt x="3680" y="13443"/>
                      <a:pt x="3793" y="13443"/>
                    </a:cubicBezTo>
                    <a:cubicBezTo>
                      <a:pt x="4208" y="13443"/>
                      <a:pt x="4628" y="13503"/>
                      <a:pt x="5045" y="13503"/>
                    </a:cubicBezTo>
                    <a:cubicBezTo>
                      <a:pt x="5258" y="13503"/>
                      <a:pt x="5471" y="13487"/>
                      <a:pt x="5682" y="13440"/>
                    </a:cubicBezTo>
                    <a:cubicBezTo>
                      <a:pt x="6160" y="13330"/>
                      <a:pt x="6582" y="13054"/>
                      <a:pt x="6987" y="12778"/>
                    </a:cubicBezTo>
                    <a:cubicBezTo>
                      <a:pt x="7189" y="12631"/>
                      <a:pt x="7391" y="12484"/>
                      <a:pt x="7483" y="12263"/>
                    </a:cubicBezTo>
                    <a:cubicBezTo>
                      <a:pt x="7594" y="11951"/>
                      <a:pt x="7483" y="11583"/>
                      <a:pt x="7612" y="11289"/>
                    </a:cubicBezTo>
                    <a:cubicBezTo>
                      <a:pt x="7833" y="10793"/>
                      <a:pt x="8531" y="10811"/>
                      <a:pt x="9028" y="10590"/>
                    </a:cubicBezTo>
                    <a:cubicBezTo>
                      <a:pt x="9671" y="10296"/>
                      <a:pt x="10020" y="9469"/>
                      <a:pt x="9763" y="8807"/>
                    </a:cubicBezTo>
                    <a:cubicBezTo>
                      <a:pt x="9579" y="8329"/>
                      <a:pt x="9138" y="7961"/>
                      <a:pt x="9101" y="7465"/>
                    </a:cubicBezTo>
                    <a:cubicBezTo>
                      <a:pt x="9046" y="6895"/>
                      <a:pt x="9542" y="6380"/>
                      <a:pt x="9487" y="5810"/>
                    </a:cubicBezTo>
                    <a:cubicBezTo>
                      <a:pt x="9414" y="5332"/>
                      <a:pt x="8972" y="5001"/>
                      <a:pt x="8550" y="4763"/>
                    </a:cubicBezTo>
                    <a:cubicBezTo>
                      <a:pt x="8127" y="4505"/>
                      <a:pt x="7649" y="4266"/>
                      <a:pt x="7465" y="3807"/>
                    </a:cubicBezTo>
                    <a:cubicBezTo>
                      <a:pt x="7391" y="3623"/>
                      <a:pt x="7373" y="3402"/>
                      <a:pt x="7318" y="3200"/>
                    </a:cubicBezTo>
                    <a:cubicBezTo>
                      <a:pt x="7116" y="2593"/>
                      <a:pt x="6509" y="2207"/>
                      <a:pt x="5921" y="1968"/>
                    </a:cubicBezTo>
                    <a:cubicBezTo>
                      <a:pt x="5259" y="1692"/>
                      <a:pt x="4560" y="1508"/>
                      <a:pt x="3880" y="1233"/>
                    </a:cubicBezTo>
                    <a:cubicBezTo>
                      <a:pt x="3218" y="957"/>
                      <a:pt x="2575" y="571"/>
                      <a:pt x="2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33"/>
              <p:cNvSpPr/>
              <p:nvPr/>
            </p:nvSpPr>
            <p:spPr>
              <a:xfrm>
                <a:off x="-2510881" y="1938279"/>
                <a:ext cx="978892" cy="1632172"/>
              </a:xfrm>
              <a:custGeom>
                <a:rect b="b" l="l" r="r" t="t"/>
                <a:pathLst>
                  <a:path extrusionOk="0" h="13479" w="8084">
                    <a:moveTo>
                      <a:pt x="1649" y="232"/>
                    </a:moveTo>
                    <a:cubicBezTo>
                      <a:pt x="2255" y="599"/>
                      <a:pt x="2917" y="949"/>
                      <a:pt x="3579" y="1224"/>
                    </a:cubicBezTo>
                    <a:cubicBezTo>
                      <a:pt x="3892" y="1335"/>
                      <a:pt x="4204" y="1463"/>
                      <a:pt x="4517" y="1555"/>
                    </a:cubicBezTo>
                    <a:cubicBezTo>
                      <a:pt x="4719" y="1629"/>
                      <a:pt x="4958" y="1666"/>
                      <a:pt x="5142" y="1758"/>
                    </a:cubicBezTo>
                    <a:cubicBezTo>
                      <a:pt x="5473" y="1905"/>
                      <a:pt x="5491" y="2162"/>
                      <a:pt x="5546" y="2475"/>
                    </a:cubicBezTo>
                    <a:cubicBezTo>
                      <a:pt x="5675" y="3100"/>
                      <a:pt x="6061" y="3486"/>
                      <a:pt x="6613" y="3798"/>
                    </a:cubicBezTo>
                    <a:cubicBezTo>
                      <a:pt x="6962" y="4000"/>
                      <a:pt x="7385" y="4221"/>
                      <a:pt x="7513" y="4644"/>
                    </a:cubicBezTo>
                    <a:cubicBezTo>
                      <a:pt x="7624" y="5048"/>
                      <a:pt x="7293" y="5398"/>
                      <a:pt x="7201" y="5765"/>
                    </a:cubicBezTo>
                    <a:cubicBezTo>
                      <a:pt x="7035" y="6335"/>
                      <a:pt x="7348" y="6850"/>
                      <a:pt x="7605" y="7328"/>
                    </a:cubicBezTo>
                    <a:cubicBezTo>
                      <a:pt x="7771" y="7641"/>
                      <a:pt x="7936" y="7971"/>
                      <a:pt x="7918" y="8339"/>
                    </a:cubicBezTo>
                    <a:cubicBezTo>
                      <a:pt x="7918" y="8817"/>
                      <a:pt x="7624" y="9185"/>
                      <a:pt x="7201" y="9369"/>
                    </a:cubicBezTo>
                    <a:cubicBezTo>
                      <a:pt x="6944" y="9479"/>
                      <a:pt x="6649" y="9553"/>
                      <a:pt x="6410" y="9718"/>
                    </a:cubicBezTo>
                    <a:cubicBezTo>
                      <a:pt x="6208" y="9902"/>
                      <a:pt x="6116" y="10159"/>
                      <a:pt x="6061" y="10417"/>
                    </a:cubicBezTo>
                    <a:cubicBezTo>
                      <a:pt x="5969" y="10803"/>
                      <a:pt x="5859" y="11078"/>
                      <a:pt x="5528" y="11336"/>
                    </a:cubicBezTo>
                    <a:cubicBezTo>
                      <a:pt x="5179" y="11612"/>
                      <a:pt x="4774" y="11832"/>
                      <a:pt x="4351" y="11979"/>
                    </a:cubicBezTo>
                    <a:cubicBezTo>
                      <a:pt x="3414" y="12310"/>
                      <a:pt x="2458" y="12163"/>
                      <a:pt x="1520" y="12347"/>
                    </a:cubicBezTo>
                    <a:cubicBezTo>
                      <a:pt x="969" y="12439"/>
                      <a:pt x="435" y="12715"/>
                      <a:pt x="141" y="13174"/>
                    </a:cubicBezTo>
                    <a:cubicBezTo>
                      <a:pt x="307" y="12623"/>
                      <a:pt x="674" y="12163"/>
                      <a:pt x="1171" y="11869"/>
                    </a:cubicBezTo>
                    <a:cubicBezTo>
                      <a:pt x="1612" y="11630"/>
                      <a:pt x="2274" y="11648"/>
                      <a:pt x="2623" y="11262"/>
                    </a:cubicBezTo>
                    <a:cubicBezTo>
                      <a:pt x="3009" y="10839"/>
                      <a:pt x="2642" y="10104"/>
                      <a:pt x="3101" y="9755"/>
                    </a:cubicBezTo>
                    <a:cubicBezTo>
                      <a:pt x="3340" y="9571"/>
                      <a:pt x="3689" y="9626"/>
                      <a:pt x="3965" y="9553"/>
                    </a:cubicBezTo>
                    <a:cubicBezTo>
                      <a:pt x="4186" y="9497"/>
                      <a:pt x="4370" y="9387"/>
                      <a:pt x="4498" y="9203"/>
                    </a:cubicBezTo>
                    <a:cubicBezTo>
                      <a:pt x="4811" y="8762"/>
                      <a:pt x="4645" y="8321"/>
                      <a:pt x="4370" y="7916"/>
                    </a:cubicBezTo>
                    <a:cubicBezTo>
                      <a:pt x="4149" y="7604"/>
                      <a:pt x="3984" y="7310"/>
                      <a:pt x="4076" y="6905"/>
                    </a:cubicBezTo>
                    <a:cubicBezTo>
                      <a:pt x="4149" y="6537"/>
                      <a:pt x="4351" y="6225"/>
                      <a:pt x="4388" y="5857"/>
                    </a:cubicBezTo>
                    <a:cubicBezTo>
                      <a:pt x="4406" y="5655"/>
                      <a:pt x="4406" y="5453"/>
                      <a:pt x="4296" y="5287"/>
                    </a:cubicBezTo>
                    <a:cubicBezTo>
                      <a:pt x="4241" y="5177"/>
                      <a:pt x="4149" y="5103"/>
                      <a:pt x="4039" y="5030"/>
                    </a:cubicBezTo>
                    <a:cubicBezTo>
                      <a:pt x="3800" y="4864"/>
                      <a:pt x="3745" y="4699"/>
                      <a:pt x="3689" y="4405"/>
                    </a:cubicBezTo>
                    <a:cubicBezTo>
                      <a:pt x="3653" y="4166"/>
                      <a:pt x="3579" y="3964"/>
                      <a:pt x="3450" y="3761"/>
                    </a:cubicBezTo>
                    <a:cubicBezTo>
                      <a:pt x="3377" y="3670"/>
                      <a:pt x="3303" y="3578"/>
                      <a:pt x="3211" y="3522"/>
                    </a:cubicBezTo>
                    <a:cubicBezTo>
                      <a:pt x="3046" y="3394"/>
                      <a:pt x="2844" y="3339"/>
                      <a:pt x="2715" y="3155"/>
                    </a:cubicBezTo>
                    <a:cubicBezTo>
                      <a:pt x="2494" y="2842"/>
                      <a:pt x="2825" y="2438"/>
                      <a:pt x="2789" y="2070"/>
                    </a:cubicBezTo>
                    <a:cubicBezTo>
                      <a:pt x="2770" y="1868"/>
                      <a:pt x="2660" y="1684"/>
                      <a:pt x="2531" y="1519"/>
                    </a:cubicBezTo>
                    <a:cubicBezTo>
                      <a:pt x="2237" y="1096"/>
                      <a:pt x="1741" y="746"/>
                      <a:pt x="1649" y="232"/>
                    </a:cubicBezTo>
                    <a:close/>
                    <a:moveTo>
                      <a:pt x="1407" y="1"/>
                    </a:moveTo>
                    <a:cubicBezTo>
                      <a:pt x="1380" y="1"/>
                      <a:pt x="1362" y="51"/>
                      <a:pt x="1391" y="66"/>
                    </a:cubicBezTo>
                    <a:cubicBezTo>
                      <a:pt x="1447" y="103"/>
                      <a:pt x="1502" y="140"/>
                      <a:pt x="1557" y="176"/>
                    </a:cubicBezTo>
                    <a:cubicBezTo>
                      <a:pt x="1612" y="563"/>
                      <a:pt x="1888" y="875"/>
                      <a:pt x="2145" y="1151"/>
                    </a:cubicBezTo>
                    <a:cubicBezTo>
                      <a:pt x="2311" y="1353"/>
                      <a:pt x="2494" y="1537"/>
                      <a:pt x="2605" y="1758"/>
                    </a:cubicBezTo>
                    <a:cubicBezTo>
                      <a:pt x="2770" y="2088"/>
                      <a:pt x="2697" y="2346"/>
                      <a:pt x="2605" y="2677"/>
                    </a:cubicBezTo>
                    <a:cubicBezTo>
                      <a:pt x="2550" y="2879"/>
                      <a:pt x="2531" y="3081"/>
                      <a:pt x="2678" y="3247"/>
                    </a:cubicBezTo>
                    <a:cubicBezTo>
                      <a:pt x="2733" y="3302"/>
                      <a:pt x="2807" y="3357"/>
                      <a:pt x="2881" y="3394"/>
                    </a:cubicBezTo>
                    <a:cubicBezTo>
                      <a:pt x="3101" y="3522"/>
                      <a:pt x="3267" y="3633"/>
                      <a:pt x="3414" y="3835"/>
                    </a:cubicBezTo>
                    <a:cubicBezTo>
                      <a:pt x="3524" y="4019"/>
                      <a:pt x="3579" y="4203"/>
                      <a:pt x="3616" y="4423"/>
                    </a:cubicBezTo>
                    <a:cubicBezTo>
                      <a:pt x="3634" y="4534"/>
                      <a:pt x="3634" y="4662"/>
                      <a:pt x="3689" y="4773"/>
                    </a:cubicBezTo>
                    <a:cubicBezTo>
                      <a:pt x="3818" y="5048"/>
                      <a:pt x="4149" y="5103"/>
                      <a:pt x="4259" y="5379"/>
                    </a:cubicBezTo>
                    <a:cubicBezTo>
                      <a:pt x="4554" y="6041"/>
                      <a:pt x="3837" y="6685"/>
                      <a:pt x="3984" y="7365"/>
                    </a:cubicBezTo>
                    <a:cubicBezTo>
                      <a:pt x="4131" y="7971"/>
                      <a:pt x="4848" y="8321"/>
                      <a:pt x="4535" y="9019"/>
                    </a:cubicBezTo>
                    <a:cubicBezTo>
                      <a:pt x="4351" y="9369"/>
                      <a:pt x="4039" y="9479"/>
                      <a:pt x="3671" y="9534"/>
                    </a:cubicBezTo>
                    <a:cubicBezTo>
                      <a:pt x="3432" y="9553"/>
                      <a:pt x="3175" y="9571"/>
                      <a:pt x="3009" y="9736"/>
                    </a:cubicBezTo>
                    <a:cubicBezTo>
                      <a:pt x="2623" y="10104"/>
                      <a:pt x="2899" y="10692"/>
                      <a:pt x="2660" y="11097"/>
                    </a:cubicBezTo>
                    <a:cubicBezTo>
                      <a:pt x="2458" y="11428"/>
                      <a:pt x="2053" y="11501"/>
                      <a:pt x="1722" y="11593"/>
                    </a:cubicBezTo>
                    <a:cubicBezTo>
                      <a:pt x="1447" y="11667"/>
                      <a:pt x="1171" y="11777"/>
                      <a:pt x="932" y="11942"/>
                    </a:cubicBezTo>
                    <a:cubicBezTo>
                      <a:pt x="435" y="12292"/>
                      <a:pt x="105" y="12843"/>
                      <a:pt x="13" y="13432"/>
                    </a:cubicBezTo>
                    <a:cubicBezTo>
                      <a:pt x="1" y="13455"/>
                      <a:pt x="26" y="13478"/>
                      <a:pt x="46" y="13478"/>
                    </a:cubicBezTo>
                    <a:cubicBezTo>
                      <a:pt x="58" y="13478"/>
                      <a:pt x="68" y="13470"/>
                      <a:pt x="68" y="13450"/>
                    </a:cubicBezTo>
                    <a:cubicBezTo>
                      <a:pt x="380" y="12641"/>
                      <a:pt x="1300" y="12402"/>
                      <a:pt x="2090" y="12347"/>
                    </a:cubicBezTo>
                    <a:cubicBezTo>
                      <a:pt x="2936" y="12292"/>
                      <a:pt x="3763" y="12310"/>
                      <a:pt x="4554" y="11979"/>
                    </a:cubicBezTo>
                    <a:cubicBezTo>
                      <a:pt x="5123" y="11740"/>
                      <a:pt x="5840" y="11391"/>
                      <a:pt x="6043" y="10766"/>
                    </a:cubicBezTo>
                    <a:cubicBezTo>
                      <a:pt x="6171" y="10380"/>
                      <a:pt x="6171" y="9957"/>
                      <a:pt x="6557" y="9718"/>
                    </a:cubicBezTo>
                    <a:cubicBezTo>
                      <a:pt x="6815" y="9534"/>
                      <a:pt x="7164" y="9497"/>
                      <a:pt x="7440" y="9332"/>
                    </a:cubicBezTo>
                    <a:cubicBezTo>
                      <a:pt x="7955" y="9019"/>
                      <a:pt x="8083" y="8376"/>
                      <a:pt x="7900" y="7824"/>
                    </a:cubicBezTo>
                    <a:cubicBezTo>
                      <a:pt x="7697" y="7181"/>
                      <a:pt x="7091" y="6593"/>
                      <a:pt x="7238" y="5857"/>
                    </a:cubicBezTo>
                    <a:cubicBezTo>
                      <a:pt x="7311" y="5526"/>
                      <a:pt x="7569" y="5232"/>
                      <a:pt x="7605" y="4864"/>
                    </a:cubicBezTo>
                    <a:cubicBezTo>
                      <a:pt x="7624" y="4607"/>
                      <a:pt x="7495" y="4368"/>
                      <a:pt x="7311" y="4184"/>
                    </a:cubicBezTo>
                    <a:cubicBezTo>
                      <a:pt x="7072" y="3927"/>
                      <a:pt x="6741" y="3798"/>
                      <a:pt x="6447" y="3633"/>
                    </a:cubicBezTo>
                    <a:cubicBezTo>
                      <a:pt x="6043" y="3375"/>
                      <a:pt x="5749" y="3008"/>
                      <a:pt x="5638" y="2530"/>
                    </a:cubicBezTo>
                    <a:cubicBezTo>
                      <a:pt x="5565" y="2254"/>
                      <a:pt x="5565" y="1923"/>
                      <a:pt x="5289" y="1758"/>
                    </a:cubicBezTo>
                    <a:cubicBezTo>
                      <a:pt x="5123" y="1647"/>
                      <a:pt x="4921" y="1610"/>
                      <a:pt x="4719" y="1555"/>
                    </a:cubicBezTo>
                    <a:cubicBezTo>
                      <a:pt x="4480" y="1463"/>
                      <a:pt x="4223" y="1390"/>
                      <a:pt x="3984" y="1298"/>
                    </a:cubicBezTo>
                    <a:cubicBezTo>
                      <a:pt x="3156" y="985"/>
                      <a:pt x="2366" y="599"/>
                      <a:pt x="1630" y="140"/>
                    </a:cubicBezTo>
                    <a:cubicBezTo>
                      <a:pt x="1630" y="121"/>
                      <a:pt x="1630" y="103"/>
                      <a:pt x="1630" y="85"/>
                    </a:cubicBezTo>
                    <a:cubicBezTo>
                      <a:pt x="1630" y="66"/>
                      <a:pt x="1612" y="57"/>
                      <a:pt x="1594" y="57"/>
                    </a:cubicBezTo>
                    <a:cubicBezTo>
                      <a:pt x="1575" y="57"/>
                      <a:pt x="1557" y="66"/>
                      <a:pt x="1557" y="85"/>
                    </a:cubicBezTo>
                    <a:cubicBezTo>
                      <a:pt x="1520" y="66"/>
                      <a:pt x="1465" y="29"/>
                      <a:pt x="1428" y="11"/>
                    </a:cubicBezTo>
                    <a:cubicBezTo>
                      <a:pt x="1421" y="4"/>
                      <a:pt x="1414" y="1"/>
                      <a:pt x="14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33"/>
              <p:cNvSpPr/>
              <p:nvPr/>
            </p:nvSpPr>
            <p:spPr>
              <a:xfrm>
                <a:off x="-2279599" y="2064575"/>
                <a:ext cx="712009" cy="1328842"/>
              </a:xfrm>
              <a:custGeom>
                <a:rect b="b" l="l" r="r" t="t"/>
                <a:pathLst>
                  <a:path extrusionOk="0" h="10974" w="5880">
                    <a:moveTo>
                      <a:pt x="954" y="1"/>
                    </a:moveTo>
                    <a:cubicBezTo>
                      <a:pt x="926" y="1"/>
                      <a:pt x="902" y="27"/>
                      <a:pt x="915" y="53"/>
                    </a:cubicBezTo>
                    <a:cubicBezTo>
                      <a:pt x="1154" y="402"/>
                      <a:pt x="1522" y="604"/>
                      <a:pt x="1890" y="788"/>
                    </a:cubicBezTo>
                    <a:cubicBezTo>
                      <a:pt x="2368" y="1045"/>
                      <a:pt x="2809" y="1266"/>
                      <a:pt x="3085" y="1781"/>
                    </a:cubicBezTo>
                    <a:cubicBezTo>
                      <a:pt x="3305" y="2204"/>
                      <a:pt x="3416" y="2718"/>
                      <a:pt x="3820" y="3049"/>
                    </a:cubicBezTo>
                    <a:cubicBezTo>
                      <a:pt x="3967" y="3178"/>
                      <a:pt x="4151" y="3233"/>
                      <a:pt x="4353" y="3270"/>
                    </a:cubicBezTo>
                    <a:cubicBezTo>
                      <a:pt x="4574" y="3307"/>
                      <a:pt x="4776" y="3343"/>
                      <a:pt x="4868" y="3582"/>
                    </a:cubicBezTo>
                    <a:cubicBezTo>
                      <a:pt x="4942" y="3748"/>
                      <a:pt x="4923" y="3932"/>
                      <a:pt x="4905" y="4097"/>
                    </a:cubicBezTo>
                    <a:cubicBezTo>
                      <a:pt x="4795" y="4594"/>
                      <a:pt x="4500" y="4998"/>
                      <a:pt x="4721" y="5531"/>
                    </a:cubicBezTo>
                    <a:cubicBezTo>
                      <a:pt x="4886" y="5936"/>
                      <a:pt x="5236" y="6267"/>
                      <a:pt x="5401" y="6689"/>
                    </a:cubicBezTo>
                    <a:cubicBezTo>
                      <a:pt x="5879" y="7958"/>
                      <a:pt x="3986" y="8234"/>
                      <a:pt x="3434" y="9006"/>
                    </a:cubicBezTo>
                    <a:cubicBezTo>
                      <a:pt x="3250" y="9263"/>
                      <a:pt x="3213" y="9576"/>
                      <a:pt x="3011" y="9815"/>
                    </a:cubicBezTo>
                    <a:cubicBezTo>
                      <a:pt x="2809" y="10072"/>
                      <a:pt x="2478" y="10201"/>
                      <a:pt x="2166" y="10293"/>
                    </a:cubicBezTo>
                    <a:cubicBezTo>
                      <a:pt x="1706" y="10440"/>
                      <a:pt x="1210" y="10569"/>
                      <a:pt x="732" y="10697"/>
                    </a:cubicBezTo>
                    <a:cubicBezTo>
                      <a:pt x="1026" y="10477"/>
                      <a:pt x="1228" y="10182"/>
                      <a:pt x="1393" y="9815"/>
                    </a:cubicBezTo>
                    <a:cubicBezTo>
                      <a:pt x="1504" y="9576"/>
                      <a:pt x="1614" y="9374"/>
                      <a:pt x="1853" y="9245"/>
                    </a:cubicBezTo>
                    <a:cubicBezTo>
                      <a:pt x="2018" y="9171"/>
                      <a:pt x="2202" y="9116"/>
                      <a:pt x="2386" y="9061"/>
                    </a:cubicBezTo>
                    <a:cubicBezTo>
                      <a:pt x="2699" y="8969"/>
                      <a:pt x="2938" y="8840"/>
                      <a:pt x="3140" y="8583"/>
                    </a:cubicBezTo>
                    <a:cubicBezTo>
                      <a:pt x="3342" y="8307"/>
                      <a:pt x="3471" y="7995"/>
                      <a:pt x="3581" y="7682"/>
                    </a:cubicBezTo>
                    <a:cubicBezTo>
                      <a:pt x="3673" y="7406"/>
                      <a:pt x="3802" y="7039"/>
                      <a:pt x="3636" y="6763"/>
                    </a:cubicBezTo>
                    <a:cubicBezTo>
                      <a:pt x="3544" y="6616"/>
                      <a:pt x="3416" y="6542"/>
                      <a:pt x="3305" y="6450"/>
                    </a:cubicBezTo>
                    <a:cubicBezTo>
                      <a:pt x="3122" y="6267"/>
                      <a:pt x="3011" y="6046"/>
                      <a:pt x="2993" y="5807"/>
                    </a:cubicBezTo>
                    <a:cubicBezTo>
                      <a:pt x="2956" y="5347"/>
                      <a:pt x="3177" y="4925"/>
                      <a:pt x="3379" y="4538"/>
                    </a:cubicBezTo>
                    <a:cubicBezTo>
                      <a:pt x="3379" y="4520"/>
                      <a:pt x="3379" y="4502"/>
                      <a:pt x="3361" y="4502"/>
                    </a:cubicBezTo>
                    <a:cubicBezTo>
                      <a:pt x="2754" y="4428"/>
                      <a:pt x="2644" y="3785"/>
                      <a:pt x="2460" y="3325"/>
                    </a:cubicBezTo>
                    <a:cubicBezTo>
                      <a:pt x="2386" y="3178"/>
                      <a:pt x="2313" y="3013"/>
                      <a:pt x="2184" y="2884"/>
                    </a:cubicBezTo>
                    <a:cubicBezTo>
                      <a:pt x="2055" y="2737"/>
                      <a:pt x="1853" y="2663"/>
                      <a:pt x="1724" y="2498"/>
                    </a:cubicBezTo>
                    <a:cubicBezTo>
                      <a:pt x="1504" y="2277"/>
                      <a:pt x="1577" y="1983"/>
                      <a:pt x="1577" y="1707"/>
                    </a:cubicBezTo>
                    <a:cubicBezTo>
                      <a:pt x="1577" y="1505"/>
                      <a:pt x="1559" y="1303"/>
                      <a:pt x="1504" y="1119"/>
                    </a:cubicBezTo>
                    <a:cubicBezTo>
                      <a:pt x="1393" y="733"/>
                      <a:pt x="1154" y="384"/>
                      <a:pt x="823" y="145"/>
                    </a:cubicBezTo>
                    <a:cubicBezTo>
                      <a:pt x="815" y="136"/>
                      <a:pt x="806" y="132"/>
                      <a:pt x="799" y="132"/>
                    </a:cubicBezTo>
                    <a:cubicBezTo>
                      <a:pt x="774" y="132"/>
                      <a:pt x="758" y="172"/>
                      <a:pt x="787" y="200"/>
                    </a:cubicBezTo>
                    <a:cubicBezTo>
                      <a:pt x="1191" y="512"/>
                      <a:pt x="1467" y="972"/>
                      <a:pt x="1504" y="1505"/>
                    </a:cubicBezTo>
                    <a:cubicBezTo>
                      <a:pt x="1540" y="1854"/>
                      <a:pt x="1393" y="2259"/>
                      <a:pt x="1669" y="2553"/>
                    </a:cubicBezTo>
                    <a:cubicBezTo>
                      <a:pt x="1816" y="2700"/>
                      <a:pt x="2000" y="2792"/>
                      <a:pt x="2147" y="2939"/>
                    </a:cubicBezTo>
                    <a:cubicBezTo>
                      <a:pt x="2313" y="3141"/>
                      <a:pt x="2405" y="3399"/>
                      <a:pt x="2496" y="3638"/>
                    </a:cubicBezTo>
                    <a:cubicBezTo>
                      <a:pt x="2607" y="3950"/>
                      <a:pt x="2735" y="4299"/>
                      <a:pt x="3048" y="4465"/>
                    </a:cubicBezTo>
                    <a:cubicBezTo>
                      <a:pt x="3066" y="4483"/>
                      <a:pt x="3250" y="4538"/>
                      <a:pt x="3269" y="4557"/>
                    </a:cubicBezTo>
                    <a:cubicBezTo>
                      <a:pt x="3287" y="4612"/>
                      <a:pt x="3195" y="4741"/>
                      <a:pt x="3177" y="4796"/>
                    </a:cubicBezTo>
                    <a:cubicBezTo>
                      <a:pt x="3066" y="4998"/>
                      <a:pt x="2993" y="5200"/>
                      <a:pt x="2956" y="5421"/>
                    </a:cubicBezTo>
                    <a:cubicBezTo>
                      <a:pt x="2883" y="5752"/>
                      <a:pt x="2919" y="6101"/>
                      <a:pt x="3140" y="6377"/>
                    </a:cubicBezTo>
                    <a:cubicBezTo>
                      <a:pt x="3342" y="6634"/>
                      <a:pt x="3636" y="6708"/>
                      <a:pt x="3636" y="7094"/>
                    </a:cubicBezTo>
                    <a:cubicBezTo>
                      <a:pt x="3618" y="7388"/>
                      <a:pt x="3508" y="7701"/>
                      <a:pt x="3397" y="7976"/>
                    </a:cubicBezTo>
                    <a:cubicBezTo>
                      <a:pt x="3287" y="8215"/>
                      <a:pt x="3177" y="8454"/>
                      <a:pt x="2993" y="8638"/>
                    </a:cubicBezTo>
                    <a:cubicBezTo>
                      <a:pt x="2809" y="8859"/>
                      <a:pt x="2552" y="8951"/>
                      <a:pt x="2294" y="9024"/>
                    </a:cubicBezTo>
                    <a:cubicBezTo>
                      <a:pt x="1871" y="9153"/>
                      <a:pt x="1559" y="9282"/>
                      <a:pt x="1375" y="9705"/>
                    </a:cubicBezTo>
                    <a:cubicBezTo>
                      <a:pt x="1246" y="9962"/>
                      <a:pt x="1154" y="10219"/>
                      <a:pt x="952" y="10440"/>
                    </a:cubicBezTo>
                    <a:cubicBezTo>
                      <a:pt x="823" y="10569"/>
                      <a:pt x="676" y="10679"/>
                      <a:pt x="529" y="10752"/>
                    </a:cubicBezTo>
                    <a:cubicBezTo>
                      <a:pt x="364" y="10789"/>
                      <a:pt x="198" y="10826"/>
                      <a:pt x="33" y="10881"/>
                    </a:cubicBezTo>
                    <a:cubicBezTo>
                      <a:pt x="0" y="10881"/>
                      <a:pt x="11" y="10939"/>
                      <a:pt x="53" y="10939"/>
                    </a:cubicBezTo>
                    <a:cubicBezTo>
                      <a:pt x="58" y="10939"/>
                      <a:pt x="64" y="10938"/>
                      <a:pt x="70" y="10936"/>
                    </a:cubicBezTo>
                    <a:cubicBezTo>
                      <a:pt x="70" y="10955"/>
                      <a:pt x="70" y="10973"/>
                      <a:pt x="88" y="10973"/>
                    </a:cubicBezTo>
                    <a:cubicBezTo>
                      <a:pt x="254" y="10936"/>
                      <a:pt x="401" y="10881"/>
                      <a:pt x="548" y="10808"/>
                    </a:cubicBezTo>
                    <a:cubicBezTo>
                      <a:pt x="1044" y="10679"/>
                      <a:pt x="1559" y="10550"/>
                      <a:pt x="2074" y="10403"/>
                    </a:cubicBezTo>
                    <a:cubicBezTo>
                      <a:pt x="2533" y="10256"/>
                      <a:pt x="2993" y="10072"/>
                      <a:pt x="3213" y="9631"/>
                    </a:cubicBezTo>
                    <a:cubicBezTo>
                      <a:pt x="3379" y="9318"/>
                      <a:pt x="3452" y="9024"/>
                      <a:pt x="3747" y="8767"/>
                    </a:cubicBezTo>
                    <a:cubicBezTo>
                      <a:pt x="3967" y="8583"/>
                      <a:pt x="4225" y="8454"/>
                      <a:pt x="4482" y="8326"/>
                    </a:cubicBezTo>
                    <a:cubicBezTo>
                      <a:pt x="4886" y="8087"/>
                      <a:pt x="5346" y="7811"/>
                      <a:pt x="5493" y="7333"/>
                    </a:cubicBezTo>
                    <a:cubicBezTo>
                      <a:pt x="5622" y="6910"/>
                      <a:pt x="5420" y="6524"/>
                      <a:pt x="5181" y="6175"/>
                    </a:cubicBezTo>
                    <a:cubicBezTo>
                      <a:pt x="5052" y="5954"/>
                      <a:pt x="4886" y="5752"/>
                      <a:pt x="4776" y="5494"/>
                    </a:cubicBezTo>
                    <a:cubicBezTo>
                      <a:pt x="4629" y="5127"/>
                      <a:pt x="4739" y="4777"/>
                      <a:pt x="4868" y="4410"/>
                    </a:cubicBezTo>
                    <a:cubicBezTo>
                      <a:pt x="4997" y="4079"/>
                      <a:pt x="5107" y="3582"/>
                      <a:pt x="4758" y="3325"/>
                    </a:cubicBezTo>
                    <a:cubicBezTo>
                      <a:pt x="4556" y="3160"/>
                      <a:pt x="4280" y="3215"/>
                      <a:pt x="4059" y="3104"/>
                    </a:cubicBezTo>
                    <a:cubicBezTo>
                      <a:pt x="3710" y="2957"/>
                      <a:pt x="3508" y="2571"/>
                      <a:pt x="3361" y="2240"/>
                    </a:cubicBezTo>
                    <a:cubicBezTo>
                      <a:pt x="3140" y="1726"/>
                      <a:pt x="2919" y="1303"/>
                      <a:pt x="2441" y="1009"/>
                    </a:cubicBezTo>
                    <a:cubicBezTo>
                      <a:pt x="1927" y="696"/>
                      <a:pt x="1320" y="531"/>
                      <a:pt x="989" y="16"/>
                    </a:cubicBezTo>
                    <a:cubicBezTo>
                      <a:pt x="978" y="5"/>
                      <a:pt x="966" y="1"/>
                      <a:pt x="9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33"/>
              <p:cNvSpPr/>
              <p:nvPr/>
            </p:nvSpPr>
            <p:spPr>
              <a:xfrm>
                <a:off x="-2114554" y="2143162"/>
                <a:ext cx="484602" cy="1148175"/>
              </a:xfrm>
              <a:custGeom>
                <a:rect b="b" l="l" r="r" t="t"/>
                <a:pathLst>
                  <a:path extrusionOk="0" h="9482" w="4002">
                    <a:moveTo>
                      <a:pt x="416" y="507"/>
                    </a:moveTo>
                    <a:cubicBezTo>
                      <a:pt x="729" y="691"/>
                      <a:pt x="803" y="1132"/>
                      <a:pt x="913" y="1444"/>
                    </a:cubicBezTo>
                    <a:cubicBezTo>
                      <a:pt x="1023" y="1757"/>
                      <a:pt x="1207" y="1941"/>
                      <a:pt x="1428" y="2161"/>
                    </a:cubicBezTo>
                    <a:cubicBezTo>
                      <a:pt x="1575" y="2290"/>
                      <a:pt x="1722" y="2437"/>
                      <a:pt x="1777" y="2621"/>
                    </a:cubicBezTo>
                    <a:cubicBezTo>
                      <a:pt x="1832" y="2768"/>
                      <a:pt x="1814" y="2933"/>
                      <a:pt x="1887" y="3081"/>
                    </a:cubicBezTo>
                    <a:cubicBezTo>
                      <a:pt x="1998" y="3393"/>
                      <a:pt x="2402" y="3338"/>
                      <a:pt x="2549" y="3650"/>
                    </a:cubicBezTo>
                    <a:cubicBezTo>
                      <a:pt x="2715" y="4018"/>
                      <a:pt x="2531" y="4441"/>
                      <a:pt x="2512" y="4827"/>
                    </a:cubicBezTo>
                    <a:cubicBezTo>
                      <a:pt x="2512" y="5140"/>
                      <a:pt x="2641" y="5397"/>
                      <a:pt x="2788" y="5673"/>
                    </a:cubicBezTo>
                    <a:cubicBezTo>
                      <a:pt x="3027" y="6077"/>
                      <a:pt x="3174" y="6482"/>
                      <a:pt x="2954" y="6941"/>
                    </a:cubicBezTo>
                    <a:cubicBezTo>
                      <a:pt x="2792" y="7283"/>
                      <a:pt x="2507" y="7537"/>
                      <a:pt x="2202" y="7754"/>
                    </a:cubicBezTo>
                    <a:lnTo>
                      <a:pt x="2202" y="7754"/>
                    </a:lnTo>
                    <a:cubicBezTo>
                      <a:pt x="2206" y="7748"/>
                      <a:pt x="2210" y="7740"/>
                      <a:pt x="2218" y="7732"/>
                    </a:cubicBezTo>
                    <a:cubicBezTo>
                      <a:pt x="2328" y="7530"/>
                      <a:pt x="2476" y="7346"/>
                      <a:pt x="2604" y="7162"/>
                    </a:cubicBezTo>
                    <a:cubicBezTo>
                      <a:pt x="2788" y="6886"/>
                      <a:pt x="2880" y="6574"/>
                      <a:pt x="2806" y="6243"/>
                    </a:cubicBezTo>
                    <a:cubicBezTo>
                      <a:pt x="2715" y="5838"/>
                      <a:pt x="2310" y="5618"/>
                      <a:pt x="2218" y="5232"/>
                    </a:cubicBezTo>
                    <a:cubicBezTo>
                      <a:pt x="2108" y="4790"/>
                      <a:pt x="2476" y="4404"/>
                      <a:pt x="2439" y="3963"/>
                    </a:cubicBezTo>
                    <a:cubicBezTo>
                      <a:pt x="2420" y="3632"/>
                      <a:pt x="2200" y="3522"/>
                      <a:pt x="1942" y="3375"/>
                    </a:cubicBezTo>
                    <a:cubicBezTo>
                      <a:pt x="1575" y="3154"/>
                      <a:pt x="1722" y="2676"/>
                      <a:pt x="1464" y="2364"/>
                    </a:cubicBezTo>
                    <a:cubicBezTo>
                      <a:pt x="1170" y="2014"/>
                      <a:pt x="747" y="1867"/>
                      <a:pt x="637" y="1389"/>
                    </a:cubicBezTo>
                    <a:cubicBezTo>
                      <a:pt x="564" y="1095"/>
                      <a:pt x="582" y="764"/>
                      <a:pt x="416" y="507"/>
                    </a:cubicBezTo>
                    <a:close/>
                    <a:moveTo>
                      <a:pt x="46" y="0"/>
                    </a:moveTo>
                    <a:cubicBezTo>
                      <a:pt x="19" y="0"/>
                      <a:pt x="1" y="51"/>
                      <a:pt x="30" y="66"/>
                    </a:cubicBezTo>
                    <a:cubicBezTo>
                      <a:pt x="766" y="525"/>
                      <a:pt x="1317" y="1187"/>
                      <a:pt x="1667" y="1978"/>
                    </a:cubicBezTo>
                    <a:cubicBezTo>
                      <a:pt x="1777" y="2253"/>
                      <a:pt x="1887" y="2547"/>
                      <a:pt x="2089" y="2768"/>
                    </a:cubicBezTo>
                    <a:cubicBezTo>
                      <a:pt x="2292" y="3007"/>
                      <a:pt x="2549" y="3044"/>
                      <a:pt x="2825" y="3191"/>
                    </a:cubicBezTo>
                    <a:cubicBezTo>
                      <a:pt x="3156" y="3356"/>
                      <a:pt x="3064" y="3650"/>
                      <a:pt x="2954" y="3945"/>
                    </a:cubicBezTo>
                    <a:cubicBezTo>
                      <a:pt x="2898" y="4110"/>
                      <a:pt x="2862" y="4276"/>
                      <a:pt x="2843" y="4459"/>
                    </a:cubicBezTo>
                    <a:cubicBezTo>
                      <a:pt x="2825" y="4772"/>
                      <a:pt x="2898" y="5103"/>
                      <a:pt x="3027" y="5415"/>
                    </a:cubicBezTo>
                    <a:cubicBezTo>
                      <a:pt x="3193" y="5765"/>
                      <a:pt x="3634" y="6059"/>
                      <a:pt x="3597" y="6482"/>
                    </a:cubicBezTo>
                    <a:cubicBezTo>
                      <a:pt x="3542" y="6960"/>
                      <a:pt x="3101" y="7217"/>
                      <a:pt x="2715" y="7401"/>
                    </a:cubicBezTo>
                    <a:cubicBezTo>
                      <a:pt x="3009" y="7070"/>
                      <a:pt x="3229" y="6666"/>
                      <a:pt x="3101" y="6169"/>
                    </a:cubicBezTo>
                    <a:cubicBezTo>
                      <a:pt x="2990" y="5728"/>
                      <a:pt x="2604" y="5397"/>
                      <a:pt x="2586" y="4919"/>
                    </a:cubicBezTo>
                    <a:cubicBezTo>
                      <a:pt x="2567" y="4515"/>
                      <a:pt x="2770" y="4128"/>
                      <a:pt x="2641" y="3724"/>
                    </a:cubicBezTo>
                    <a:cubicBezTo>
                      <a:pt x="2604" y="3595"/>
                      <a:pt x="2531" y="3467"/>
                      <a:pt x="2420" y="3375"/>
                    </a:cubicBezTo>
                    <a:cubicBezTo>
                      <a:pt x="2237" y="3246"/>
                      <a:pt x="2016" y="3264"/>
                      <a:pt x="1924" y="2970"/>
                    </a:cubicBezTo>
                    <a:cubicBezTo>
                      <a:pt x="1869" y="2823"/>
                      <a:pt x="1887" y="2658"/>
                      <a:pt x="1814" y="2511"/>
                    </a:cubicBezTo>
                    <a:cubicBezTo>
                      <a:pt x="1740" y="2364"/>
                      <a:pt x="1630" y="2235"/>
                      <a:pt x="1501" y="2125"/>
                    </a:cubicBezTo>
                    <a:cubicBezTo>
                      <a:pt x="1317" y="1959"/>
                      <a:pt x="1133" y="1794"/>
                      <a:pt x="1042" y="1555"/>
                    </a:cubicBezTo>
                    <a:cubicBezTo>
                      <a:pt x="950" y="1352"/>
                      <a:pt x="913" y="1132"/>
                      <a:pt x="821" y="930"/>
                    </a:cubicBezTo>
                    <a:cubicBezTo>
                      <a:pt x="729" y="691"/>
                      <a:pt x="564" y="470"/>
                      <a:pt x="325" y="396"/>
                    </a:cubicBezTo>
                    <a:cubicBezTo>
                      <a:pt x="325" y="396"/>
                      <a:pt x="325" y="378"/>
                      <a:pt x="306" y="378"/>
                    </a:cubicBezTo>
                    <a:cubicBezTo>
                      <a:pt x="297" y="369"/>
                      <a:pt x="288" y="364"/>
                      <a:pt x="281" y="364"/>
                    </a:cubicBezTo>
                    <a:cubicBezTo>
                      <a:pt x="274" y="364"/>
                      <a:pt x="269" y="369"/>
                      <a:pt x="269" y="378"/>
                    </a:cubicBezTo>
                    <a:cubicBezTo>
                      <a:pt x="233" y="378"/>
                      <a:pt x="214" y="360"/>
                      <a:pt x="196" y="360"/>
                    </a:cubicBezTo>
                    <a:cubicBezTo>
                      <a:pt x="141" y="360"/>
                      <a:pt x="122" y="433"/>
                      <a:pt x="177" y="433"/>
                    </a:cubicBezTo>
                    <a:cubicBezTo>
                      <a:pt x="214" y="433"/>
                      <a:pt x="251" y="452"/>
                      <a:pt x="288" y="452"/>
                    </a:cubicBezTo>
                    <a:cubicBezTo>
                      <a:pt x="527" y="727"/>
                      <a:pt x="490" y="1113"/>
                      <a:pt x="582" y="1444"/>
                    </a:cubicBezTo>
                    <a:cubicBezTo>
                      <a:pt x="637" y="1720"/>
                      <a:pt x="821" y="1904"/>
                      <a:pt x="1023" y="2088"/>
                    </a:cubicBezTo>
                    <a:cubicBezTo>
                      <a:pt x="1152" y="2180"/>
                      <a:pt x="1262" y="2253"/>
                      <a:pt x="1372" y="2364"/>
                    </a:cubicBezTo>
                    <a:cubicBezTo>
                      <a:pt x="1538" y="2566"/>
                      <a:pt x="1556" y="2786"/>
                      <a:pt x="1593" y="3025"/>
                    </a:cubicBezTo>
                    <a:cubicBezTo>
                      <a:pt x="1648" y="3283"/>
                      <a:pt x="1814" y="3375"/>
                      <a:pt x="2034" y="3503"/>
                    </a:cubicBezTo>
                    <a:cubicBezTo>
                      <a:pt x="2549" y="3798"/>
                      <a:pt x="2347" y="4257"/>
                      <a:pt x="2200" y="4717"/>
                    </a:cubicBezTo>
                    <a:cubicBezTo>
                      <a:pt x="2108" y="5029"/>
                      <a:pt x="2089" y="5323"/>
                      <a:pt x="2328" y="5599"/>
                    </a:cubicBezTo>
                    <a:cubicBezTo>
                      <a:pt x="2604" y="5949"/>
                      <a:pt x="2862" y="6261"/>
                      <a:pt x="2733" y="6739"/>
                    </a:cubicBezTo>
                    <a:cubicBezTo>
                      <a:pt x="2641" y="7125"/>
                      <a:pt x="2310" y="7401"/>
                      <a:pt x="2126" y="7750"/>
                    </a:cubicBezTo>
                    <a:cubicBezTo>
                      <a:pt x="2108" y="7787"/>
                      <a:pt x="2071" y="7824"/>
                      <a:pt x="2053" y="7879"/>
                    </a:cubicBezTo>
                    <a:cubicBezTo>
                      <a:pt x="2034" y="7897"/>
                      <a:pt x="2016" y="7916"/>
                      <a:pt x="1979" y="7916"/>
                    </a:cubicBezTo>
                    <a:cubicBezTo>
                      <a:pt x="1961" y="7934"/>
                      <a:pt x="1961" y="7971"/>
                      <a:pt x="1998" y="7989"/>
                    </a:cubicBezTo>
                    <a:cubicBezTo>
                      <a:pt x="1814" y="8302"/>
                      <a:pt x="1611" y="8596"/>
                      <a:pt x="1281" y="8835"/>
                    </a:cubicBezTo>
                    <a:cubicBezTo>
                      <a:pt x="931" y="9074"/>
                      <a:pt x="527" y="9239"/>
                      <a:pt x="122" y="9405"/>
                    </a:cubicBezTo>
                    <a:cubicBezTo>
                      <a:pt x="73" y="9421"/>
                      <a:pt x="97" y="9481"/>
                      <a:pt x="129" y="9481"/>
                    </a:cubicBezTo>
                    <a:cubicBezTo>
                      <a:pt x="133" y="9481"/>
                      <a:pt x="137" y="9480"/>
                      <a:pt x="141" y="9478"/>
                    </a:cubicBezTo>
                    <a:cubicBezTo>
                      <a:pt x="784" y="9221"/>
                      <a:pt x="1483" y="8927"/>
                      <a:pt x="1887" y="8320"/>
                    </a:cubicBezTo>
                    <a:cubicBezTo>
                      <a:pt x="1979" y="8191"/>
                      <a:pt x="2034" y="8044"/>
                      <a:pt x="2108" y="7916"/>
                    </a:cubicBezTo>
                    <a:cubicBezTo>
                      <a:pt x="2273" y="7787"/>
                      <a:pt x="2457" y="7658"/>
                      <a:pt x="2604" y="7493"/>
                    </a:cubicBezTo>
                    <a:cubicBezTo>
                      <a:pt x="2623" y="7511"/>
                      <a:pt x="2623" y="7511"/>
                      <a:pt x="2641" y="7511"/>
                    </a:cubicBezTo>
                    <a:cubicBezTo>
                      <a:pt x="3193" y="7254"/>
                      <a:pt x="4001" y="6702"/>
                      <a:pt x="3542" y="6022"/>
                    </a:cubicBezTo>
                    <a:cubicBezTo>
                      <a:pt x="3395" y="5801"/>
                      <a:pt x="3211" y="5636"/>
                      <a:pt x="3101" y="5379"/>
                    </a:cubicBezTo>
                    <a:cubicBezTo>
                      <a:pt x="2990" y="5176"/>
                      <a:pt x="2935" y="4956"/>
                      <a:pt x="2917" y="4717"/>
                    </a:cubicBezTo>
                    <a:cubicBezTo>
                      <a:pt x="2898" y="4423"/>
                      <a:pt x="2954" y="4147"/>
                      <a:pt x="3064" y="3871"/>
                    </a:cubicBezTo>
                    <a:cubicBezTo>
                      <a:pt x="3101" y="3724"/>
                      <a:pt x="3174" y="3577"/>
                      <a:pt x="3137" y="3430"/>
                    </a:cubicBezTo>
                    <a:cubicBezTo>
                      <a:pt x="3045" y="3117"/>
                      <a:pt x="2696" y="3081"/>
                      <a:pt x="2457" y="2970"/>
                    </a:cubicBezTo>
                    <a:cubicBezTo>
                      <a:pt x="2016" y="2750"/>
                      <a:pt x="1869" y="2272"/>
                      <a:pt x="1685" y="1849"/>
                    </a:cubicBezTo>
                    <a:cubicBezTo>
                      <a:pt x="1336" y="1077"/>
                      <a:pt x="766" y="452"/>
                      <a:pt x="67" y="10"/>
                    </a:cubicBezTo>
                    <a:cubicBezTo>
                      <a:pt x="60" y="3"/>
                      <a:pt x="53" y="0"/>
                      <a:pt x="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33"/>
              <p:cNvSpPr/>
              <p:nvPr/>
            </p:nvSpPr>
            <p:spPr>
              <a:xfrm>
                <a:off x="-2665270" y="1834868"/>
                <a:ext cx="968478" cy="2042062"/>
              </a:xfrm>
              <a:custGeom>
                <a:rect b="b" l="l" r="r" t="t"/>
                <a:pathLst>
                  <a:path extrusionOk="0" h="16864" w="7998">
                    <a:moveTo>
                      <a:pt x="2299" y="1"/>
                    </a:moveTo>
                    <a:lnTo>
                      <a:pt x="2299" y="1"/>
                    </a:lnTo>
                    <a:cubicBezTo>
                      <a:pt x="2556" y="1784"/>
                      <a:pt x="3586" y="1527"/>
                      <a:pt x="4008" y="2042"/>
                    </a:cubicBezTo>
                    <a:cubicBezTo>
                      <a:pt x="4450" y="2538"/>
                      <a:pt x="6104" y="5185"/>
                      <a:pt x="6141" y="5571"/>
                    </a:cubicBezTo>
                    <a:cubicBezTo>
                      <a:pt x="6178" y="5957"/>
                      <a:pt x="6895" y="6215"/>
                      <a:pt x="6803" y="7079"/>
                    </a:cubicBezTo>
                    <a:cubicBezTo>
                      <a:pt x="6729" y="7961"/>
                      <a:pt x="6932" y="7888"/>
                      <a:pt x="7263" y="8458"/>
                    </a:cubicBezTo>
                    <a:cubicBezTo>
                      <a:pt x="7612" y="9028"/>
                      <a:pt x="7060" y="10498"/>
                      <a:pt x="6141" y="11105"/>
                    </a:cubicBezTo>
                    <a:cubicBezTo>
                      <a:pt x="5222" y="11693"/>
                      <a:pt x="3714" y="12649"/>
                      <a:pt x="2538" y="12907"/>
                    </a:cubicBezTo>
                    <a:cubicBezTo>
                      <a:pt x="1361" y="13183"/>
                      <a:pt x="479" y="14469"/>
                      <a:pt x="479" y="14469"/>
                    </a:cubicBezTo>
                    <a:cubicBezTo>
                      <a:pt x="1" y="15462"/>
                      <a:pt x="19" y="16786"/>
                      <a:pt x="644" y="16859"/>
                    </a:cubicBezTo>
                    <a:cubicBezTo>
                      <a:pt x="672" y="16862"/>
                      <a:pt x="697" y="16863"/>
                      <a:pt x="721" y="16863"/>
                    </a:cubicBezTo>
                    <a:cubicBezTo>
                      <a:pt x="1233" y="16863"/>
                      <a:pt x="861" y="16292"/>
                      <a:pt x="1177" y="15150"/>
                    </a:cubicBezTo>
                    <a:cubicBezTo>
                      <a:pt x="1508" y="13973"/>
                      <a:pt x="3420" y="12741"/>
                      <a:pt x="4358" y="12484"/>
                    </a:cubicBezTo>
                    <a:cubicBezTo>
                      <a:pt x="5295" y="12208"/>
                      <a:pt x="6398" y="11528"/>
                      <a:pt x="7189" y="10057"/>
                    </a:cubicBezTo>
                    <a:cubicBezTo>
                      <a:pt x="7998" y="8568"/>
                      <a:pt x="7557" y="8219"/>
                      <a:pt x="7226" y="7833"/>
                    </a:cubicBezTo>
                    <a:cubicBezTo>
                      <a:pt x="6895" y="7447"/>
                      <a:pt x="7593" y="6435"/>
                      <a:pt x="6968" y="5921"/>
                    </a:cubicBezTo>
                    <a:cubicBezTo>
                      <a:pt x="6343" y="5424"/>
                      <a:pt x="5902" y="4248"/>
                      <a:pt x="5369" y="3476"/>
                    </a:cubicBezTo>
                    <a:cubicBezTo>
                      <a:pt x="4836" y="2685"/>
                      <a:pt x="3861" y="1453"/>
                      <a:pt x="3181" y="1159"/>
                    </a:cubicBezTo>
                    <a:cubicBezTo>
                      <a:pt x="2501" y="865"/>
                      <a:pt x="2299" y="1"/>
                      <a:pt x="22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33"/>
              <p:cNvSpPr/>
              <p:nvPr/>
            </p:nvSpPr>
            <p:spPr>
              <a:xfrm>
                <a:off x="-3045977" y="619129"/>
                <a:ext cx="1576350" cy="3304062"/>
              </a:xfrm>
              <a:custGeom>
                <a:rect b="b" l="l" r="r" t="t"/>
                <a:pathLst>
                  <a:path extrusionOk="0" h="27286" w="13018">
                    <a:moveTo>
                      <a:pt x="11783" y="1"/>
                    </a:moveTo>
                    <a:cubicBezTo>
                      <a:pt x="11573" y="1"/>
                      <a:pt x="11366" y="60"/>
                      <a:pt x="11197" y="187"/>
                    </a:cubicBezTo>
                    <a:cubicBezTo>
                      <a:pt x="10995" y="352"/>
                      <a:pt x="10866" y="573"/>
                      <a:pt x="10646" y="720"/>
                    </a:cubicBezTo>
                    <a:cubicBezTo>
                      <a:pt x="10241" y="977"/>
                      <a:pt x="9634" y="775"/>
                      <a:pt x="9230" y="1033"/>
                    </a:cubicBezTo>
                    <a:cubicBezTo>
                      <a:pt x="8605" y="1437"/>
                      <a:pt x="8917" y="2485"/>
                      <a:pt x="8458" y="3073"/>
                    </a:cubicBezTo>
                    <a:cubicBezTo>
                      <a:pt x="8237" y="3367"/>
                      <a:pt x="7869" y="3496"/>
                      <a:pt x="7575" y="3717"/>
                    </a:cubicBezTo>
                    <a:cubicBezTo>
                      <a:pt x="6730" y="4434"/>
                      <a:pt x="6895" y="5904"/>
                      <a:pt x="6049" y="6640"/>
                    </a:cubicBezTo>
                    <a:cubicBezTo>
                      <a:pt x="5682" y="6952"/>
                      <a:pt x="5185" y="7081"/>
                      <a:pt x="4873" y="7430"/>
                    </a:cubicBezTo>
                    <a:cubicBezTo>
                      <a:pt x="4634" y="7688"/>
                      <a:pt x="4524" y="8074"/>
                      <a:pt x="4266" y="8313"/>
                    </a:cubicBezTo>
                    <a:cubicBezTo>
                      <a:pt x="3972" y="8607"/>
                      <a:pt x="3512" y="8717"/>
                      <a:pt x="3273" y="9048"/>
                    </a:cubicBezTo>
                    <a:cubicBezTo>
                      <a:pt x="2942" y="9471"/>
                      <a:pt x="3126" y="10114"/>
                      <a:pt x="2906" y="10611"/>
                    </a:cubicBezTo>
                    <a:cubicBezTo>
                      <a:pt x="2703" y="11107"/>
                      <a:pt x="2170" y="11383"/>
                      <a:pt x="1931" y="11843"/>
                    </a:cubicBezTo>
                    <a:cubicBezTo>
                      <a:pt x="1600" y="12486"/>
                      <a:pt x="1858" y="13313"/>
                      <a:pt x="1435" y="13883"/>
                    </a:cubicBezTo>
                    <a:cubicBezTo>
                      <a:pt x="1196" y="14196"/>
                      <a:pt x="810" y="14361"/>
                      <a:pt x="552" y="14655"/>
                    </a:cubicBezTo>
                    <a:cubicBezTo>
                      <a:pt x="1" y="15244"/>
                      <a:pt x="185" y="16200"/>
                      <a:pt x="589" y="16898"/>
                    </a:cubicBezTo>
                    <a:cubicBezTo>
                      <a:pt x="847" y="17358"/>
                      <a:pt x="1196" y="17818"/>
                      <a:pt x="1159" y="18332"/>
                    </a:cubicBezTo>
                    <a:cubicBezTo>
                      <a:pt x="1104" y="18847"/>
                      <a:pt x="663" y="19307"/>
                      <a:pt x="681" y="19821"/>
                    </a:cubicBezTo>
                    <a:cubicBezTo>
                      <a:pt x="718" y="20391"/>
                      <a:pt x="1251" y="20777"/>
                      <a:pt x="1600" y="21237"/>
                    </a:cubicBezTo>
                    <a:cubicBezTo>
                      <a:pt x="1931" y="21678"/>
                      <a:pt x="2078" y="22211"/>
                      <a:pt x="2189" y="22745"/>
                    </a:cubicBezTo>
                    <a:cubicBezTo>
                      <a:pt x="2373" y="23682"/>
                      <a:pt x="2428" y="24638"/>
                      <a:pt x="2336" y="25576"/>
                    </a:cubicBezTo>
                    <a:cubicBezTo>
                      <a:pt x="2317" y="25925"/>
                      <a:pt x="2262" y="26293"/>
                      <a:pt x="2373" y="26642"/>
                    </a:cubicBezTo>
                    <a:cubicBezTo>
                      <a:pt x="2446" y="26881"/>
                      <a:pt x="2685" y="27286"/>
                      <a:pt x="2998" y="27286"/>
                    </a:cubicBezTo>
                    <a:cubicBezTo>
                      <a:pt x="3384" y="27286"/>
                      <a:pt x="3255" y="26844"/>
                      <a:pt x="3163" y="26569"/>
                    </a:cubicBezTo>
                    <a:cubicBezTo>
                      <a:pt x="2501" y="24344"/>
                      <a:pt x="3365" y="21770"/>
                      <a:pt x="5222" y="20391"/>
                    </a:cubicBezTo>
                    <a:cubicBezTo>
                      <a:pt x="5737" y="20024"/>
                      <a:pt x="6344" y="19674"/>
                      <a:pt x="6454" y="19049"/>
                    </a:cubicBezTo>
                    <a:cubicBezTo>
                      <a:pt x="6527" y="18626"/>
                      <a:pt x="6344" y="18112"/>
                      <a:pt x="6638" y="17799"/>
                    </a:cubicBezTo>
                    <a:cubicBezTo>
                      <a:pt x="6913" y="17505"/>
                      <a:pt x="7391" y="17597"/>
                      <a:pt x="7778" y="17450"/>
                    </a:cubicBezTo>
                    <a:cubicBezTo>
                      <a:pt x="8495" y="17192"/>
                      <a:pt x="8605" y="16108"/>
                      <a:pt x="8090" y="15519"/>
                    </a:cubicBezTo>
                    <a:cubicBezTo>
                      <a:pt x="7851" y="15244"/>
                      <a:pt x="7483" y="15023"/>
                      <a:pt x="7447" y="14655"/>
                    </a:cubicBezTo>
                    <a:cubicBezTo>
                      <a:pt x="7373" y="13920"/>
                      <a:pt x="8586" y="13571"/>
                      <a:pt x="8531" y="12854"/>
                    </a:cubicBezTo>
                    <a:cubicBezTo>
                      <a:pt x="8513" y="12541"/>
                      <a:pt x="8274" y="12321"/>
                      <a:pt x="8164" y="12045"/>
                    </a:cubicBezTo>
                    <a:cubicBezTo>
                      <a:pt x="7888" y="11420"/>
                      <a:pt x="8403" y="10611"/>
                      <a:pt x="9083" y="10592"/>
                    </a:cubicBezTo>
                    <a:cubicBezTo>
                      <a:pt x="9120" y="10335"/>
                      <a:pt x="8789" y="10206"/>
                      <a:pt x="8531" y="10114"/>
                    </a:cubicBezTo>
                    <a:cubicBezTo>
                      <a:pt x="8274" y="10023"/>
                      <a:pt x="8035" y="9655"/>
                      <a:pt x="8274" y="9545"/>
                    </a:cubicBezTo>
                    <a:lnTo>
                      <a:pt x="8274" y="9545"/>
                    </a:lnTo>
                    <a:cubicBezTo>
                      <a:pt x="8562" y="9610"/>
                      <a:pt x="8876" y="9669"/>
                      <a:pt x="9174" y="9669"/>
                    </a:cubicBezTo>
                    <a:cubicBezTo>
                      <a:pt x="9542" y="9669"/>
                      <a:pt x="9887" y="9580"/>
                      <a:pt x="10131" y="9306"/>
                    </a:cubicBezTo>
                    <a:cubicBezTo>
                      <a:pt x="10443" y="8956"/>
                      <a:pt x="10443" y="8386"/>
                      <a:pt x="10793" y="8055"/>
                    </a:cubicBezTo>
                    <a:cubicBezTo>
                      <a:pt x="11160" y="7725"/>
                      <a:pt x="11822" y="7669"/>
                      <a:pt x="11932" y="7191"/>
                    </a:cubicBezTo>
                    <a:cubicBezTo>
                      <a:pt x="11988" y="6897"/>
                      <a:pt x="11804" y="6640"/>
                      <a:pt x="11675" y="6364"/>
                    </a:cubicBezTo>
                    <a:cubicBezTo>
                      <a:pt x="11491" y="5904"/>
                      <a:pt x="11528" y="5353"/>
                      <a:pt x="11804" y="4930"/>
                    </a:cubicBezTo>
                    <a:cubicBezTo>
                      <a:pt x="11969" y="4709"/>
                      <a:pt x="12190" y="4489"/>
                      <a:pt x="12245" y="4213"/>
                    </a:cubicBezTo>
                    <a:cubicBezTo>
                      <a:pt x="12337" y="3753"/>
                      <a:pt x="11877" y="3367"/>
                      <a:pt x="11657" y="2926"/>
                    </a:cubicBezTo>
                    <a:cubicBezTo>
                      <a:pt x="11363" y="2375"/>
                      <a:pt x="11491" y="1639"/>
                      <a:pt x="11932" y="1198"/>
                    </a:cubicBezTo>
                    <a:cubicBezTo>
                      <a:pt x="12024" y="1125"/>
                      <a:pt x="12116" y="1051"/>
                      <a:pt x="12227" y="1033"/>
                    </a:cubicBezTo>
                    <a:cubicBezTo>
                      <a:pt x="12246" y="1029"/>
                      <a:pt x="12265" y="1027"/>
                      <a:pt x="12284" y="1027"/>
                    </a:cubicBezTo>
                    <a:cubicBezTo>
                      <a:pt x="12466" y="1027"/>
                      <a:pt x="12638" y="1179"/>
                      <a:pt x="12705" y="1345"/>
                    </a:cubicBezTo>
                    <a:cubicBezTo>
                      <a:pt x="12797" y="1547"/>
                      <a:pt x="12778" y="1768"/>
                      <a:pt x="12760" y="1970"/>
                    </a:cubicBezTo>
                    <a:cubicBezTo>
                      <a:pt x="13017" y="1474"/>
                      <a:pt x="13017" y="849"/>
                      <a:pt x="12668" y="426"/>
                    </a:cubicBezTo>
                    <a:cubicBezTo>
                      <a:pt x="12464" y="154"/>
                      <a:pt x="12120" y="1"/>
                      <a:pt x="117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33"/>
              <p:cNvSpPr/>
              <p:nvPr/>
            </p:nvSpPr>
            <p:spPr>
              <a:xfrm>
                <a:off x="-2970295" y="739249"/>
                <a:ext cx="1380426" cy="2800812"/>
              </a:xfrm>
              <a:custGeom>
                <a:rect b="b" l="l" r="r" t="t"/>
                <a:pathLst>
                  <a:path extrusionOk="0" h="23130" w="11400">
                    <a:moveTo>
                      <a:pt x="10762" y="0"/>
                    </a:moveTo>
                    <a:cubicBezTo>
                      <a:pt x="9872" y="0"/>
                      <a:pt x="8814" y="110"/>
                      <a:pt x="8403" y="1015"/>
                    </a:cubicBezTo>
                    <a:cubicBezTo>
                      <a:pt x="8219" y="1419"/>
                      <a:pt x="8274" y="1897"/>
                      <a:pt x="8072" y="2302"/>
                    </a:cubicBezTo>
                    <a:cubicBezTo>
                      <a:pt x="7833" y="2780"/>
                      <a:pt x="7281" y="2817"/>
                      <a:pt x="6932" y="3166"/>
                    </a:cubicBezTo>
                    <a:cubicBezTo>
                      <a:pt x="6380" y="3699"/>
                      <a:pt x="6362" y="4563"/>
                      <a:pt x="6105" y="5243"/>
                    </a:cubicBezTo>
                    <a:cubicBezTo>
                      <a:pt x="5921" y="5721"/>
                      <a:pt x="5627" y="6034"/>
                      <a:pt x="5167" y="6236"/>
                    </a:cubicBezTo>
                    <a:cubicBezTo>
                      <a:pt x="4781" y="6402"/>
                      <a:pt x="4377" y="6530"/>
                      <a:pt x="4156" y="6898"/>
                    </a:cubicBezTo>
                    <a:cubicBezTo>
                      <a:pt x="4009" y="7119"/>
                      <a:pt x="3935" y="7394"/>
                      <a:pt x="3751" y="7615"/>
                    </a:cubicBezTo>
                    <a:cubicBezTo>
                      <a:pt x="3586" y="7817"/>
                      <a:pt x="3347" y="7946"/>
                      <a:pt x="3126" y="8111"/>
                    </a:cubicBezTo>
                    <a:cubicBezTo>
                      <a:pt x="2795" y="8332"/>
                      <a:pt x="2612" y="8626"/>
                      <a:pt x="2575" y="9031"/>
                    </a:cubicBezTo>
                    <a:cubicBezTo>
                      <a:pt x="2520" y="9509"/>
                      <a:pt x="2648" y="10060"/>
                      <a:pt x="2299" y="10446"/>
                    </a:cubicBezTo>
                    <a:cubicBezTo>
                      <a:pt x="2005" y="10740"/>
                      <a:pt x="1582" y="10851"/>
                      <a:pt x="1490" y="11310"/>
                    </a:cubicBezTo>
                    <a:cubicBezTo>
                      <a:pt x="1417" y="11715"/>
                      <a:pt x="1637" y="12138"/>
                      <a:pt x="1711" y="12542"/>
                    </a:cubicBezTo>
                    <a:cubicBezTo>
                      <a:pt x="1784" y="13075"/>
                      <a:pt x="1527" y="13388"/>
                      <a:pt x="1086" y="13645"/>
                    </a:cubicBezTo>
                    <a:cubicBezTo>
                      <a:pt x="792" y="13829"/>
                      <a:pt x="442" y="13958"/>
                      <a:pt x="240" y="14233"/>
                    </a:cubicBezTo>
                    <a:cubicBezTo>
                      <a:pt x="1" y="14564"/>
                      <a:pt x="56" y="14950"/>
                      <a:pt x="222" y="15300"/>
                    </a:cubicBezTo>
                    <a:cubicBezTo>
                      <a:pt x="534" y="15906"/>
                      <a:pt x="1159" y="16329"/>
                      <a:pt x="1012" y="17101"/>
                    </a:cubicBezTo>
                    <a:cubicBezTo>
                      <a:pt x="920" y="17634"/>
                      <a:pt x="589" y="18094"/>
                      <a:pt x="571" y="18646"/>
                    </a:cubicBezTo>
                    <a:cubicBezTo>
                      <a:pt x="534" y="19933"/>
                      <a:pt x="2281" y="20797"/>
                      <a:pt x="1803" y="22139"/>
                    </a:cubicBezTo>
                    <a:cubicBezTo>
                      <a:pt x="1790" y="22165"/>
                      <a:pt x="1823" y="22191"/>
                      <a:pt x="1843" y="22191"/>
                    </a:cubicBezTo>
                    <a:cubicBezTo>
                      <a:pt x="1852" y="22191"/>
                      <a:pt x="1858" y="22186"/>
                      <a:pt x="1858" y="22175"/>
                    </a:cubicBezTo>
                    <a:cubicBezTo>
                      <a:pt x="2226" y="21164"/>
                      <a:pt x="1343" y="20374"/>
                      <a:pt x="902" y="19565"/>
                    </a:cubicBezTo>
                    <a:cubicBezTo>
                      <a:pt x="571" y="18977"/>
                      <a:pt x="608" y="18462"/>
                      <a:pt x="847" y="17837"/>
                    </a:cubicBezTo>
                    <a:cubicBezTo>
                      <a:pt x="994" y="17451"/>
                      <a:pt x="1159" y="17046"/>
                      <a:pt x="1086" y="16605"/>
                    </a:cubicBezTo>
                    <a:cubicBezTo>
                      <a:pt x="994" y="16109"/>
                      <a:pt x="571" y="15759"/>
                      <a:pt x="314" y="15336"/>
                    </a:cubicBezTo>
                    <a:cubicBezTo>
                      <a:pt x="166" y="15042"/>
                      <a:pt x="56" y="14693"/>
                      <a:pt x="222" y="14380"/>
                    </a:cubicBezTo>
                    <a:cubicBezTo>
                      <a:pt x="332" y="14178"/>
                      <a:pt x="516" y="14049"/>
                      <a:pt x="700" y="13939"/>
                    </a:cubicBezTo>
                    <a:cubicBezTo>
                      <a:pt x="994" y="13755"/>
                      <a:pt x="1343" y="13627"/>
                      <a:pt x="1582" y="13351"/>
                    </a:cubicBezTo>
                    <a:cubicBezTo>
                      <a:pt x="1803" y="13094"/>
                      <a:pt x="1821" y="12781"/>
                      <a:pt x="1766" y="12450"/>
                    </a:cubicBezTo>
                    <a:cubicBezTo>
                      <a:pt x="1674" y="12009"/>
                      <a:pt x="1380" y="11439"/>
                      <a:pt x="1692" y="11016"/>
                    </a:cubicBezTo>
                    <a:cubicBezTo>
                      <a:pt x="1950" y="10685"/>
                      <a:pt x="2391" y="10593"/>
                      <a:pt x="2538" y="10152"/>
                    </a:cubicBezTo>
                    <a:cubicBezTo>
                      <a:pt x="2685" y="9729"/>
                      <a:pt x="2575" y="9288"/>
                      <a:pt x="2667" y="8865"/>
                    </a:cubicBezTo>
                    <a:cubicBezTo>
                      <a:pt x="2777" y="8295"/>
                      <a:pt x="3292" y="8148"/>
                      <a:pt x="3678" y="7799"/>
                    </a:cubicBezTo>
                    <a:cubicBezTo>
                      <a:pt x="4064" y="7449"/>
                      <a:pt x="4101" y="6880"/>
                      <a:pt x="4560" y="6585"/>
                    </a:cubicBezTo>
                    <a:cubicBezTo>
                      <a:pt x="4910" y="6346"/>
                      <a:pt x="5369" y="6291"/>
                      <a:pt x="5700" y="5997"/>
                    </a:cubicBezTo>
                    <a:cubicBezTo>
                      <a:pt x="6252" y="5501"/>
                      <a:pt x="6307" y="4673"/>
                      <a:pt x="6527" y="4012"/>
                    </a:cubicBezTo>
                    <a:cubicBezTo>
                      <a:pt x="6711" y="3478"/>
                      <a:pt x="6969" y="3129"/>
                      <a:pt x="7483" y="2890"/>
                    </a:cubicBezTo>
                    <a:cubicBezTo>
                      <a:pt x="7906" y="2688"/>
                      <a:pt x="8145" y="2449"/>
                      <a:pt x="8256" y="1971"/>
                    </a:cubicBezTo>
                    <a:cubicBezTo>
                      <a:pt x="8384" y="1364"/>
                      <a:pt x="8439" y="831"/>
                      <a:pt x="8991" y="445"/>
                    </a:cubicBezTo>
                    <a:cubicBezTo>
                      <a:pt x="9456" y="141"/>
                      <a:pt x="10004" y="74"/>
                      <a:pt x="10552" y="74"/>
                    </a:cubicBezTo>
                    <a:cubicBezTo>
                      <a:pt x="10632" y="74"/>
                      <a:pt x="10713" y="75"/>
                      <a:pt x="10793" y="77"/>
                    </a:cubicBezTo>
                    <a:cubicBezTo>
                      <a:pt x="10572" y="169"/>
                      <a:pt x="10425" y="372"/>
                      <a:pt x="10351" y="610"/>
                    </a:cubicBezTo>
                    <a:cubicBezTo>
                      <a:pt x="10204" y="1070"/>
                      <a:pt x="10407" y="1511"/>
                      <a:pt x="10627" y="1897"/>
                    </a:cubicBezTo>
                    <a:cubicBezTo>
                      <a:pt x="10921" y="2412"/>
                      <a:pt x="11399" y="3037"/>
                      <a:pt x="11142" y="3644"/>
                    </a:cubicBezTo>
                    <a:cubicBezTo>
                      <a:pt x="11032" y="3901"/>
                      <a:pt x="10774" y="4012"/>
                      <a:pt x="10646" y="4232"/>
                    </a:cubicBezTo>
                    <a:cubicBezTo>
                      <a:pt x="10535" y="4398"/>
                      <a:pt x="10517" y="4582"/>
                      <a:pt x="10554" y="4765"/>
                    </a:cubicBezTo>
                    <a:cubicBezTo>
                      <a:pt x="10609" y="5262"/>
                      <a:pt x="11050" y="5813"/>
                      <a:pt x="10793" y="6310"/>
                    </a:cubicBezTo>
                    <a:cubicBezTo>
                      <a:pt x="10572" y="6751"/>
                      <a:pt x="9892" y="6530"/>
                      <a:pt x="9671" y="6990"/>
                    </a:cubicBezTo>
                    <a:cubicBezTo>
                      <a:pt x="9561" y="7229"/>
                      <a:pt x="9579" y="7505"/>
                      <a:pt x="9395" y="7707"/>
                    </a:cubicBezTo>
                    <a:cubicBezTo>
                      <a:pt x="9156" y="7964"/>
                      <a:pt x="8770" y="8001"/>
                      <a:pt x="8458" y="8019"/>
                    </a:cubicBezTo>
                    <a:cubicBezTo>
                      <a:pt x="8017" y="8038"/>
                      <a:pt x="7520" y="8056"/>
                      <a:pt x="7281" y="8479"/>
                    </a:cubicBezTo>
                    <a:cubicBezTo>
                      <a:pt x="7079" y="8828"/>
                      <a:pt x="7281" y="9049"/>
                      <a:pt x="7539" y="9288"/>
                    </a:cubicBezTo>
                    <a:cubicBezTo>
                      <a:pt x="7594" y="9343"/>
                      <a:pt x="7667" y="9380"/>
                      <a:pt x="7686" y="9435"/>
                    </a:cubicBezTo>
                    <a:cubicBezTo>
                      <a:pt x="7722" y="9527"/>
                      <a:pt x="7667" y="9729"/>
                      <a:pt x="7612" y="9803"/>
                    </a:cubicBezTo>
                    <a:cubicBezTo>
                      <a:pt x="7557" y="9895"/>
                      <a:pt x="7465" y="9950"/>
                      <a:pt x="7392" y="10042"/>
                    </a:cubicBezTo>
                    <a:cubicBezTo>
                      <a:pt x="7263" y="10226"/>
                      <a:pt x="7189" y="10446"/>
                      <a:pt x="7171" y="10667"/>
                    </a:cubicBezTo>
                    <a:cubicBezTo>
                      <a:pt x="7116" y="11200"/>
                      <a:pt x="7539" y="11641"/>
                      <a:pt x="7318" y="12156"/>
                    </a:cubicBezTo>
                    <a:cubicBezTo>
                      <a:pt x="7153" y="12524"/>
                      <a:pt x="6840" y="12818"/>
                      <a:pt x="6619" y="13167"/>
                    </a:cubicBezTo>
                    <a:cubicBezTo>
                      <a:pt x="6436" y="13480"/>
                      <a:pt x="6325" y="13829"/>
                      <a:pt x="6491" y="14160"/>
                    </a:cubicBezTo>
                    <a:cubicBezTo>
                      <a:pt x="6730" y="14675"/>
                      <a:pt x="7428" y="14987"/>
                      <a:pt x="7410" y="15612"/>
                    </a:cubicBezTo>
                    <a:cubicBezTo>
                      <a:pt x="7373" y="16550"/>
                      <a:pt x="5792" y="16017"/>
                      <a:pt x="5571" y="16917"/>
                    </a:cubicBezTo>
                    <a:cubicBezTo>
                      <a:pt x="5498" y="17212"/>
                      <a:pt x="5590" y="17524"/>
                      <a:pt x="5553" y="17818"/>
                    </a:cubicBezTo>
                    <a:cubicBezTo>
                      <a:pt x="5516" y="18149"/>
                      <a:pt x="5351" y="18443"/>
                      <a:pt x="5130" y="18682"/>
                    </a:cubicBezTo>
                    <a:cubicBezTo>
                      <a:pt x="4671" y="19179"/>
                      <a:pt x="4009" y="19436"/>
                      <a:pt x="3531" y="19896"/>
                    </a:cubicBezTo>
                    <a:cubicBezTo>
                      <a:pt x="2667" y="20741"/>
                      <a:pt x="2373" y="21955"/>
                      <a:pt x="2097" y="23095"/>
                    </a:cubicBezTo>
                    <a:cubicBezTo>
                      <a:pt x="2097" y="23115"/>
                      <a:pt x="2113" y="23129"/>
                      <a:pt x="2131" y="23129"/>
                    </a:cubicBezTo>
                    <a:cubicBezTo>
                      <a:pt x="2146" y="23129"/>
                      <a:pt x="2162" y="23120"/>
                      <a:pt x="2170" y="23095"/>
                    </a:cubicBezTo>
                    <a:cubicBezTo>
                      <a:pt x="2428" y="22028"/>
                      <a:pt x="2704" y="20907"/>
                      <a:pt x="3476" y="20080"/>
                    </a:cubicBezTo>
                    <a:cubicBezTo>
                      <a:pt x="4138" y="19344"/>
                      <a:pt x="5461" y="18977"/>
                      <a:pt x="5608" y="17873"/>
                    </a:cubicBezTo>
                    <a:cubicBezTo>
                      <a:pt x="5682" y="17340"/>
                      <a:pt x="5443" y="16715"/>
                      <a:pt x="6086" y="16458"/>
                    </a:cubicBezTo>
                    <a:cubicBezTo>
                      <a:pt x="6417" y="16329"/>
                      <a:pt x="6803" y="16329"/>
                      <a:pt x="7134" y="16164"/>
                    </a:cubicBezTo>
                    <a:cubicBezTo>
                      <a:pt x="7447" y="15998"/>
                      <a:pt x="7557" y="15649"/>
                      <a:pt x="7428" y="15318"/>
                    </a:cubicBezTo>
                    <a:cubicBezTo>
                      <a:pt x="7244" y="14803"/>
                      <a:pt x="6638" y="14527"/>
                      <a:pt x="6509" y="13994"/>
                    </a:cubicBezTo>
                    <a:cubicBezTo>
                      <a:pt x="6288" y="13149"/>
                      <a:pt x="7392" y="12652"/>
                      <a:pt x="7465" y="11862"/>
                    </a:cubicBezTo>
                    <a:cubicBezTo>
                      <a:pt x="7465" y="11678"/>
                      <a:pt x="7428" y="11512"/>
                      <a:pt x="7355" y="11347"/>
                    </a:cubicBezTo>
                    <a:cubicBezTo>
                      <a:pt x="7226" y="10979"/>
                      <a:pt x="7171" y="10648"/>
                      <a:pt x="7336" y="10299"/>
                    </a:cubicBezTo>
                    <a:cubicBezTo>
                      <a:pt x="7447" y="10023"/>
                      <a:pt x="7943" y="9729"/>
                      <a:pt x="7741" y="9398"/>
                    </a:cubicBezTo>
                    <a:cubicBezTo>
                      <a:pt x="7649" y="9233"/>
                      <a:pt x="7447" y="9159"/>
                      <a:pt x="7336" y="8994"/>
                    </a:cubicBezTo>
                    <a:cubicBezTo>
                      <a:pt x="7079" y="8589"/>
                      <a:pt x="7557" y="8222"/>
                      <a:pt x="7906" y="8148"/>
                    </a:cubicBezTo>
                    <a:cubicBezTo>
                      <a:pt x="8384" y="8038"/>
                      <a:pt x="8917" y="8148"/>
                      <a:pt x="9322" y="7854"/>
                    </a:cubicBezTo>
                    <a:cubicBezTo>
                      <a:pt x="9469" y="7762"/>
                      <a:pt x="9543" y="7633"/>
                      <a:pt x="9598" y="7468"/>
                    </a:cubicBezTo>
                    <a:cubicBezTo>
                      <a:pt x="9708" y="7137"/>
                      <a:pt x="9726" y="6861"/>
                      <a:pt x="10094" y="6733"/>
                    </a:cubicBezTo>
                    <a:cubicBezTo>
                      <a:pt x="10443" y="6622"/>
                      <a:pt x="10829" y="6604"/>
                      <a:pt x="10921" y="6163"/>
                    </a:cubicBezTo>
                    <a:cubicBezTo>
                      <a:pt x="11032" y="5629"/>
                      <a:pt x="10609" y="5170"/>
                      <a:pt x="10609" y="4637"/>
                    </a:cubicBezTo>
                    <a:cubicBezTo>
                      <a:pt x="10590" y="4232"/>
                      <a:pt x="10921" y="4122"/>
                      <a:pt x="11124" y="3809"/>
                    </a:cubicBezTo>
                    <a:cubicBezTo>
                      <a:pt x="11234" y="3644"/>
                      <a:pt x="11271" y="3442"/>
                      <a:pt x="11271" y="3239"/>
                    </a:cubicBezTo>
                    <a:cubicBezTo>
                      <a:pt x="11252" y="2688"/>
                      <a:pt x="10903" y="2247"/>
                      <a:pt x="10646" y="1787"/>
                    </a:cubicBezTo>
                    <a:cubicBezTo>
                      <a:pt x="10462" y="1475"/>
                      <a:pt x="10315" y="1125"/>
                      <a:pt x="10388" y="758"/>
                    </a:cubicBezTo>
                    <a:cubicBezTo>
                      <a:pt x="10443" y="408"/>
                      <a:pt x="10682" y="77"/>
                      <a:pt x="11087" y="77"/>
                    </a:cubicBezTo>
                    <a:cubicBezTo>
                      <a:pt x="11124" y="77"/>
                      <a:pt x="11124" y="4"/>
                      <a:pt x="11068" y="4"/>
                    </a:cubicBezTo>
                    <a:cubicBezTo>
                      <a:pt x="10970" y="2"/>
                      <a:pt x="10867" y="0"/>
                      <a:pt x="10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33"/>
              <p:cNvSpPr/>
              <p:nvPr/>
            </p:nvSpPr>
            <p:spPr>
              <a:xfrm>
                <a:off x="-2925734" y="800642"/>
                <a:ext cx="1251223" cy="2600287"/>
              </a:xfrm>
              <a:custGeom>
                <a:rect b="b" l="l" r="r" t="t"/>
                <a:pathLst>
                  <a:path extrusionOk="0" h="21474" w="10333">
                    <a:moveTo>
                      <a:pt x="8200" y="2199"/>
                    </a:moveTo>
                    <a:lnTo>
                      <a:pt x="8200" y="2199"/>
                    </a:lnTo>
                    <a:cubicBezTo>
                      <a:pt x="8163" y="2254"/>
                      <a:pt x="8127" y="2328"/>
                      <a:pt x="8090" y="2402"/>
                    </a:cubicBezTo>
                    <a:cubicBezTo>
                      <a:pt x="8053" y="2457"/>
                      <a:pt x="8016" y="2493"/>
                      <a:pt x="7980" y="2549"/>
                    </a:cubicBezTo>
                    <a:cubicBezTo>
                      <a:pt x="7998" y="2512"/>
                      <a:pt x="8016" y="2493"/>
                      <a:pt x="8035" y="2457"/>
                    </a:cubicBezTo>
                    <a:cubicBezTo>
                      <a:pt x="8090" y="2365"/>
                      <a:pt x="8145" y="2273"/>
                      <a:pt x="8200" y="2199"/>
                    </a:cubicBezTo>
                    <a:close/>
                    <a:moveTo>
                      <a:pt x="9586" y="85"/>
                    </a:moveTo>
                    <a:cubicBezTo>
                      <a:pt x="9643" y="85"/>
                      <a:pt x="9702" y="91"/>
                      <a:pt x="9763" y="103"/>
                    </a:cubicBezTo>
                    <a:cubicBezTo>
                      <a:pt x="9524" y="232"/>
                      <a:pt x="9414" y="471"/>
                      <a:pt x="9414" y="729"/>
                    </a:cubicBezTo>
                    <a:cubicBezTo>
                      <a:pt x="9414" y="1207"/>
                      <a:pt x="9781" y="1556"/>
                      <a:pt x="9983" y="1942"/>
                    </a:cubicBezTo>
                    <a:cubicBezTo>
                      <a:pt x="10149" y="2236"/>
                      <a:pt x="10241" y="2585"/>
                      <a:pt x="10057" y="2898"/>
                    </a:cubicBezTo>
                    <a:cubicBezTo>
                      <a:pt x="9928" y="3119"/>
                      <a:pt x="9763" y="3266"/>
                      <a:pt x="9671" y="3505"/>
                    </a:cubicBezTo>
                    <a:cubicBezTo>
                      <a:pt x="9542" y="3927"/>
                      <a:pt x="9634" y="4314"/>
                      <a:pt x="9836" y="4700"/>
                    </a:cubicBezTo>
                    <a:cubicBezTo>
                      <a:pt x="9983" y="5031"/>
                      <a:pt x="10075" y="5380"/>
                      <a:pt x="9726" y="5619"/>
                    </a:cubicBezTo>
                    <a:cubicBezTo>
                      <a:pt x="9542" y="5766"/>
                      <a:pt x="9303" y="5821"/>
                      <a:pt x="9083" y="5895"/>
                    </a:cubicBezTo>
                    <a:cubicBezTo>
                      <a:pt x="8807" y="6005"/>
                      <a:pt x="8476" y="6152"/>
                      <a:pt x="8384" y="6446"/>
                    </a:cubicBezTo>
                    <a:cubicBezTo>
                      <a:pt x="8347" y="6556"/>
                      <a:pt x="8366" y="6630"/>
                      <a:pt x="8384" y="6722"/>
                    </a:cubicBezTo>
                    <a:cubicBezTo>
                      <a:pt x="8384" y="6961"/>
                      <a:pt x="8310" y="7126"/>
                      <a:pt x="8090" y="7200"/>
                    </a:cubicBezTo>
                    <a:cubicBezTo>
                      <a:pt x="7869" y="7292"/>
                      <a:pt x="7612" y="7310"/>
                      <a:pt x="7391" y="7365"/>
                    </a:cubicBezTo>
                    <a:cubicBezTo>
                      <a:pt x="7005" y="7439"/>
                      <a:pt x="6619" y="7568"/>
                      <a:pt x="6435" y="7935"/>
                    </a:cubicBezTo>
                    <a:cubicBezTo>
                      <a:pt x="6307" y="8174"/>
                      <a:pt x="6251" y="8505"/>
                      <a:pt x="6454" y="8726"/>
                    </a:cubicBezTo>
                    <a:cubicBezTo>
                      <a:pt x="6564" y="8836"/>
                      <a:pt x="6546" y="8781"/>
                      <a:pt x="6637" y="8965"/>
                    </a:cubicBezTo>
                    <a:cubicBezTo>
                      <a:pt x="6711" y="9149"/>
                      <a:pt x="6729" y="9167"/>
                      <a:pt x="6582" y="9296"/>
                    </a:cubicBezTo>
                    <a:cubicBezTo>
                      <a:pt x="6509" y="9351"/>
                      <a:pt x="6454" y="9388"/>
                      <a:pt x="6380" y="9424"/>
                    </a:cubicBezTo>
                    <a:cubicBezTo>
                      <a:pt x="6233" y="9498"/>
                      <a:pt x="6068" y="9553"/>
                      <a:pt x="5976" y="9700"/>
                    </a:cubicBezTo>
                    <a:cubicBezTo>
                      <a:pt x="5829" y="9939"/>
                      <a:pt x="5994" y="10160"/>
                      <a:pt x="6178" y="10325"/>
                    </a:cubicBezTo>
                    <a:cubicBezTo>
                      <a:pt x="6380" y="10491"/>
                      <a:pt x="6619" y="10675"/>
                      <a:pt x="6564" y="10969"/>
                    </a:cubicBezTo>
                    <a:cubicBezTo>
                      <a:pt x="6490" y="11336"/>
                      <a:pt x="6178" y="11539"/>
                      <a:pt x="5920" y="11722"/>
                    </a:cubicBezTo>
                    <a:cubicBezTo>
                      <a:pt x="5590" y="11961"/>
                      <a:pt x="5332" y="12256"/>
                      <a:pt x="5295" y="12660"/>
                    </a:cubicBezTo>
                    <a:cubicBezTo>
                      <a:pt x="5259" y="13156"/>
                      <a:pt x="5553" y="13506"/>
                      <a:pt x="5810" y="13892"/>
                    </a:cubicBezTo>
                    <a:cubicBezTo>
                      <a:pt x="5957" y="14112"/>
                      <a:pt x="6086" y="14370"/>
                      <a:pt x="6049" y="14646"/>
                    </a:cubicBezTo>
                    <a:cubicBezTo>
                      <a:pt x="5976" y="15032"/>
                      <a:pt x="5608" y="15050"/>
                      <a:pt x="5295" y="15160"/>
                    </a:cubicBezTo>
                    <a:cubicBezTo>
                      <a:pt x="4965" y="15271"/>
                      <a:pt x="4781" y="15546"/>
                      <a:pt x="4707" y="15896"/>
                    </a:cubicBezTo>
                    <a:cubicBezTo>
                      <a:pt x="4578" y="16466"/>
                      <a:pt x="4836" y="17072"/>
                      <a:pt x="4542" y="17624"/>
                    </a:cubicBezTo>
                    <a:cubicBezTo>
                      <a:pt x="4303" y="18065"/>
                      <a:pt x="3825" y="18304"/>
                      <a:pt x="3420" y="18543"/>
                    </a:cubicBezTo>
                    <a:cubicBezTo>
                      <a:pt x="2997" y="18782"/>
                      <a:pt x="2593" y="19039"/>
                      <a:pt x="2280" y="19426"/>
                    </a:cubicBezTo>
                    <a:cubicBezTo>
                      <a:pt x="2097" y="19665"/>
                      <a:pt x="1968" y="19940"/>
                      <a:pt x="1858" y="20216"/>
                    </a:cubicBezTo>
                    <a:cubicBezTo>
                      <a:pt x="1766" y="19775"/>
                      <a:pt x="1508" y="19407"/>
                      <a:pt x="1306" y="19003"/>
                    </a:cubicBezTo>
                    <a:cubicBezTo>
                      <a:pt x="1012" y="18488"/>
                      <a:pt x="975" y="17992"/>
                      <a:pt x="1067" y="17403"/>
                    </a:cubicBezTo>
                    <a:cubicBezTo>
                      <a:pt x="1122" y="16962"/>
                      <a:pt x="1214" y="16521"/>
                      <a:pt x="1122" y="16080"/>
                    </a:cubicBezTo>
                    <a:cubicBezTo>
                      <a:pt x="993" y="15344"/>
                      <a:pt x="1" y="14076"/>
                      <a:pt x="1049" y="13579"/>
                    </a:cubicBezTo>
                    <a:cubicBezTo>
                      <a:pt x="1380" y="13414"/>
                      <a:pt x="1655" y="13304"/>
                      <a:pt x="1839" y="12973"/>
                    </a:cubicBezTo>
                    <a:cubicBezTo>
                      <a:pt x="2023" y="12623"/>
                      <a:pt x="2023" y="12237"/>
                      <a:pt x="1931" y="11851"/>
                    </a:cubicBezTo>
                    <a:cubicBezTo>
                      <a:pt x="1894" y="11649"/>
                      <a:pt x="1784" y="11447"/>
                      <a:pt x="1729" y="11226"/>
                    </a:cubicBezTo>
                    <a:cubicBezTo>
                      <a:pt x="1619" y="10803"/>
                      <a:pt x="1949" y="10656"/>
                      <a:pt x="2225" y="10454"/>
                    </a:cubicBezTo>
                    <a:cubicBezTo>
                      <a:pt x="2501" y="10270"/>
                      <a:pt x="2777" y="10068"/>
                      <a:pt x="2924" y="9774"/>
                    </a:cubicBezTo>
                    <a:cubicBezTo>
                      <a:pt x="3089" y="9424"/>
                      <a:pt x="2942" y="9093"/>
                      <a:pt x="2905" y="8726"/>
                    </a:cubicBezTo>
                    <a:cubicBezTo>
                      <a:pt x="2850" y="8101"/>
                      <a:pt x="3383" y="8119"/>
                      <a:pt x="3770" y="7825"/>
                    </a:cubicBezTo>
                    <a:cubicBezTo>
                      <a:pt x="4009" y="7641"/>
                      <a:pt x="4027" y="7347"/>
                      <a:pt x="4100" y="7071"/>
                    </a:cubicBezTo>
                    <a:cubicBezTo>
                      <a:pt x="4174" y="6777"/>
                      <a:pt x="4321" y="6630"/>
                      <a:pt x="4615" y="6556"/>
                    </a:cubicBezTo>
                    <a:cubicBezTo>
                      <a:pt x="4817" y="6520"/>
                      <a:pt x="5001" y="6465"/>
                      <a:pt x="5167" y="6373"/>
                    </a:cubicBezTo>
                    <a:cubicBezTo>
                      <a:pt x="5829" y="6023"/>
                      <a:pt x="6159" y="5306"/>
                      <a:pt x="6325" y="4608"/>
                    </a:cubicBezTo>
                    <a:cubicBezTo>
                      <a:pt x="6417" y="4130"/>
                      <a:pt x="6490" y="3578"/>
                      <a:pt x="6895" y="3247"/>
                    </a:cubicBezTo>
                    <a:cubicBezTo>
                      <a:pt x="7097" y="3063"/>
                      <a:pt x="7373" y="2990"/>
                      <a:pt x="7593" y="2843"/>
                    </a:cubicBezTo>
                    <a:cubicBezTo>
                      <a:pt x="7722" y="2769"/>
                      <a:pt x="7832" y="2659"/>
                      <a:pt x="7924" y="2530"/>
                    </a:cubicBezTo>
                    <a:lnTo>
                      <a:pt x="7924" y="2530"/>
                    </a:lnTo>
                    <a:cubicBezTo>
                      <a:pt x="7869" y="2622"/>
                      <a:pt x="7814" y="2732"/>
                      <a:pt x="7759" y="2843"/>
                    </a:cubicBezTo>
                    <a:cubicBezTo>
                      <a:pt x="7630" y="3008"/>
                      <a:pt x="7483" y="3174"/>
                      <a:pt x="7318" y="3321"/>
                    </a:cubicBezTo>
                    <a:cubicBezTo>
                      <a:pt x="7060" y="3560"/>
                      <a:pt x="6840" y="3744"/>
                      <a:pt x="6821" y="4111"/>
                    </a:cubicBezTo>
                    <a:cubicBezTo>
                      <a:pt x="6748" y="4847"/>
                      <a:pt x="6674" y="5674"/>
                      <a:pt x="5994" y="6134"/>
                    </a:cubicBezTo>
                    <a:cubicBezTo>
                      <a:pt x="5534" y="6465"/>
                      <a:pt x="4799" y="6501"/>
                      <a:pt x="4560" y="7108"/>
                    </a:cubicBezTo>
                    <a:cubicBezTo>
                      <a:pt x="4505" y="7237"/>
                      <a:pt x="4487" y="7365"/>
                      <a:pt x="4450" y="7494"/>
                    </a:cubicBezTo>
                    <a:cubicBezTo>
                      <a:pt x="4376" y="7770"/>
                      <a:pt x="4211" y="7917"/>
                      <a:pt x="3990" y="8064"/>
                    </a:cubicBezTo>
                    <a:cubicBezTo>
                      <a:pt x="3751" y="8211"/>
                      <a:pt x="3549" y="8340"/>
                      <a:pt x="3439" y="8597"/>
                    </a:cubicBezTo>
                    <a:cubicBezTo>
                      <a:pt x="3181" y="9167"/>
                      <a:pt x="3457" y="9958"/>
                      <a:pt x="2905" y="10380"/>
                    </a:cubicBezTo>
                    <a:cubicBezTo>
                      <a:pt x="2666" y="10564"/>
                      <a:pt x="2372" y="10656"/>
                      <a:pt x="2244" y="10950"/>
                    </a:cubicBezTo>
                    <a:cubicBezTo>
                      <a:pt x="2152" y="11208"/>
                      <a:pt x="2244" y="11483"/>
                      <a:pt x="2299" y="11741"/>
                    </a:cubicBezTo>
                    <a:cubicBezTo>
                      <a:pt x="2427" y="12256"/>
                      <a:pt x="2336" y="12697"/>
                      <a:pt x="2115" y="13175"/>
                    </a:cubicBezTo>
                    <a:cubicBezTo>
                      <a:pt x="2060" y="13322"/>
                      <a:pt x="1968" y="13542"/>
                      <a:pt x="1839" y="13653"/>
                    </a:cubicBezTo>
                    <a:cubicBezTo>
                      <a:pt x="1674" y="13818"/>
                      <a:pt x="1435" y="13818"/>
                      <a:pt x="1251" y="13965"/>
                    </a:cubicBezTo>
                    <a:cubicBezTo>
                      <a:pt x="681" y="14443"/>
                      <a:pt x="1196" y="15252"/>
                      <a:pt x="1380" y="15767"/>
                    </a:cubicBezTo>
                    <a:cubicBezTo>
                      <a:pt x="1545" y="16282"/>
                      <a:pt x="1398" y="16797"/>
                      <a:pt x="1416" y="17311"/>
                    </a:cubicBezTo>
                    <a:cubicBezTo>
                      <a:pt x="1416" y="17826"/>
                      <a:pt x="1545" y="18322"/>
                      <a:pt x="1674" y="18819"/>
                    </a:cubicBezTo>
                    <a:cubicBezTo>
                      <a:pt x="1680" y="18839"/>
                      <a:pt x="1692" y="18847"/>
                      <a:pt x="1704" y="18847"/>
                    </a:cubicBezTo>
                    <a:cubicBezTo>
                      <a:pt x="1725" y="18847"/>
                      <a:pt x="1747" y="18824"/>
                      <a:pt x="1747" y="18800"/>
                    </a:cubicBezTo>
                    <a:cubicBezTo>
                      <a:pt x="1619" y="18322"/>
                      <a:pt x="1490" y="17826"/>
                      <a:pt x="1471" y="17311"/>
                    </a:cubicBezTo>
                    <a:cubicBezTo>
                      <a:pt x="1471" y="16870"/>
                      <a:pt x="1582" y="16429"/>
                      <a:pt x="1508" y="15988"/>
                    </a:cubicBezTo>
                    <a:cubicBezTo>
                      <a:pt x="1435" y="15583"/>
                      <a:pt x="1177" y="15234"/>
                      <a:pt x="1104" y="14848"/>
                    </a:cubicBezTo>
                    <a:cubicBezTo>
                      <a:pt x="1049" y="14646"/>
                      <a:pt x="1049" y="14407"/>
                      <a:pt x="1141" y="14223"/>
                    </a:cubicBezTo>
                    <a:cubicBezTo>
                      <a:pt x="1269" y="13947"/>
                      <a:pt x="1527" y="13947"/>
                      <a:pt x="1766" y="13818"/>
                    </a:cubicBezTo>
                    <a:cubicBezTo>
                      <a:pt x="2005" y="13671"/>
                      <a:pt x="2115" y="13359"/>
                      <a:pt x="2225" y="13101"/>
                    </a:cubicBezTo>
                    <a:cubicBezTo>
                      <a:pt x="2372" y="12770"/>
                      <a:pt x="2483" y="12403"/>
                      <a:pt x="2427" y="12017"/>
                    </a:cubicBezTo>
                    <a:cubicBezTo>
                      <a:pt x="2372" y="11612"/>
                      <a:pt x="2097" y="11116"/>
                      <a:pt x="2464" y="10766"/>
                    </a:cubicBezTo>
                    <a:cubicBezTo>
                      <a:pt x="2685" y="10546"/>
                      <a:pt x="2997" y="10472"/>
                      <a:pt x="3163" y="10197"/>
                    </a:cubicBezTo>
                    <a:cubicBezTo>
                      <a:pt x="3494" y="9663"/>
                      <a:pt x="3218" y="8928"/>
                      <a:pt x="3604" y="8432"/>
                    </a:cubicBezTo>
                    <a:cubicBezTo>
                      <a:pt x="3825" y="8174"/>
                      <a:pt x="4192" y="8101"/>
                      <a:pt x="4376" y="7825"/>
                    </a:cubicBezTo>
                    <a:cubicBezTo>
                      <a:pt x="4578" y="7531"/>
                      <a:pt x="4542" y="7145"/>
                      <a:pt x="4781" y="6869"/>
                    </a:cubicBezTo>
                    <a:cubicBezTo>
                      <a:pt x="5038" y="6593"/>
                      <a:pt x="5442" y="6501"/>
                      <a:pt x="5773" y="6336"/>
                    </a:cubicBezTo>
                    <a:cubicBezTo>
                      <a:pt x="6031" y="6207"/>
                      <a:pt x="6270" y="6042"/>
                      <a:pt x="6435" y="5803"/>
                    </a:cubicBezTo>
                    <a:cubicBezTo>
                      <a:pt x="6619" y="5545"/>
                      <a:pt x="6729" y="5251"/>
                      <a:pt x="6785" y="4957"/>
                    </a:cubicBezTo>
                    <a:cubicBezTo>
                      <a:pt x="6876" y="4589"/>
                      <a:pt x="6785" y="4075"/>
                      <a:pt x="6987" y="3744"/>
                    </a:cubicBezTo>
                    <a:cubicBezTo>
                      <a:pt x="7097" y="3578"/>
                      <a:pt x="7263" y="3468"/>
                      <a:pt x="7410" y="3339"/>
                    </a:cubicBezTo>
                    <a:cubicBezTo>
                      <a:pt x="7502" y="3247"/>
                      <a:pt x="7593" y="3155"/>
                      <a:pt x="7685" y="3045"/>
                    </a:cubicBezTo>
                    <a:lnTo>
                      <a:pt x="7685" y="3045"/>
                    </a:lnTo>
                    <a:cubicBezTo>
                      <a:pt x="7538" y="3468"/>
                      <a:pt x="7428" y="3927"/>
                      <a:pt x="7299" y="4350"/>
                    </a:cubicBezTo>
                    <a:cubicBezTo>
                      <a:pt x="7134" y="4902"/>
                      <a:pt x="6913" y="5417"/>
                      <a:pt x="6509" y="5821"/>
                    </a:cubicBezTo>
                    <a:cubicBezTo>
                      <a:pt x="6068" y="6262"/>
                      <a:pt x="5516" y="6538"/>
                      <a:pt x="5112" y="6979"/>
                    </a:cubicBezTo>
                    <a:cubicBezTo>
                      <a:pt x="4909" y="7181"/>
                      <a:pt x="4762" y="7420"/>
                      <a:pt x="4634" y="7659"/>
                    </a:cubicBezTo>
                    <a:cubicBezTo>
                      <a:pt x="4468" y="7990"/>
                      <a:pt x="4266" y="8266"/>
                      <a:pt x="4027" y="8542"/>
                    </a:cubicBezTo>
                    <a:cubicBezTo>
                      <a:pt x="3880" y="8707"/>
                      <a:pt x="3843" y="8891"/>
                      <a:pt x="3825" y="9112"/>
                    </a:cubicBezTo>
                    <a:cubicBezTo>
                      <a:pt x="3806" y="9516"/>
                      <a:pt x="3696" y="9774"/>
                      <a:pt x="3420" y="10086"/>
                    </a:cubicBezTo>
                    <a:cubicBezTo>
                      <a:pt x="3034" y="10527"/>
                      <a:pt x="2722" y="10932"/>
                      <a:pt x="2685" y="11520"/>
                    </a:cubicBezTo>
                    <a:cubicBezTo>
                      <a:pt x="2666" y="11888"/>
                      <a:pt x="2795" y="12219"/>
                      <a:pt x="2795" y="12587"/>
                    </a:cubicBezTo>
                    <a:cubicBezTo>
                      <a:pt x="2777" y="12991"/>
                      <a:pt x="2556" y="13340"/>
                      <a:pt x="2262" y="13616"/>
                    </a:cubicBezTo>
                    <a:cubicBezTo>
                      <a:pt x="2060" y="13818"/>
                      <a:pt x="1729" y="13965"/>
                      <a:pt x="1619" y="14241"/>
                    </a:cubicBezTo>
                    <a:cubicBezTo>
                      <a:pt x="1508" y="14535"/>
                      <a:pt x="1637" y="14903"/>
                      <a:pt x="1692" y="15179"/>
                    </a:cubicBezTo>
                    <a:cubicBezTo>
                      <a:pt x="1802" y="16043"/>
                      <a:pt x="1858" y="16907"/>
                      <a:pt x="1821" y="17753"/>
                    </a:cubicBezTo>
                    <a:cubicBezTo>
                      <a:pt x="1821" y="17780"/>
                      <a:pt x="1839" y="17794"/>
                      <a:pt x="1858" y="17794"/>
                    </a:cubicBezTo>
                    <a:cubicBezTo>
                      <a:pt x="1876" y="17794"/>
                      <a:pt x="1894" y="17780"/>
                      <a:pt x="1894" y="17753"/>
                    </a:cubicBezTo>
                    <a:cubicBezTo>
                      <a:pt x="1931" y="16925"/>
                      <a:pt x="1876" y="16098"/>
                      <a:pt x="1766" y="15289"/>
                    </a:cubicBezTo>
                    <a:cubicBezTo>
                      <a:pt x="1729" y="14940"/>
                      <a:pt x="1545" y="14462"/>
                      <a:pt x="1747" y="14149"/>
                    </a:cubicBezTo>
                    <a:cubicBezTo>
                      <a:pt x="1931" y="13892"/>
                      <a:pt x="2280" y="13726"/>
                      <a:pt x="2501" y="13469"/>
                    </a:cubicBezTo>
                    <a:cubicBezTo>
                      <a:pt x="2666" y="13267"/>
                      <a:pt x="2795" y="13028"/>
                      <a:pt x="2832" y="12770"/>
                    </a:cubicBezTo>
                    <a:cubicBezTo>
                      <a:pt x="2905" y="12421"/>
                      <a:pt x="2777" y="12090"/>
                      <a:pt x="2758" y="11741"/>
                    </a:cubicBezTo>
                    <a:cubicBezTo>
                      <a:pt x="2740" y="11318"/>
                      <a:pt x="2850" y="10914"/>
                      <a:pt x="3108" y="10564"/>
                    </a:cubicBezTo>
                    <a:cubicBezTo>
                      <a:pt x="3273" y="10325"/>
                      <a:pt x="3512" y="10123"/>
                      <a:pt x="3678" y="9884"/>
                    </a:cubicBezTo>
                    <a:cubicBezTo>
                      <a:pt x="3806" y="9700"/>
                      <a:pt x="3880" y="9498"/>
                      <a:pt x="3898" y="9277"/>
                    </a:cubicBezTo>
                    <a:cubicBezTo>
                      <a:pt x="3917" y="9038"/>
                      <a:pt x="3898" y="8854"/>
                      <a:pt x="4027" y="8652"/>
                    </a:cubicBezTo>
                    <a:cubicBezTo>
                      <a:pt x="4137" y="8505"/>
                      <a:pt x="4284" y="8395"/>
                      <a:pt x="4395" y="8248"/>
                    </a:cubicBezTo>
                    <a:cubicBezTo>
                      <a:pt x="4560" y="7990"/>
                      <a:pt x="4670" y="7715"/>
                      <a:pt x="4836" y="7457"/>
                    </a:cubicBezTo>
                    <a:cubicBezTo>
                      <a:pt x="5038" y="7126"/>
                      <a:pt x="5314" y="6851"/>
                      <a:pt x="5626" y="6612"/>
                    </a:cubicBezTo>
                    <a:cubicBezTo>
                      <a:pt x="6068" y="6281"/>
                      <a:pt x="6546" y="5968"/>
                      <a:pt x="6858" y="5509"/>
                    </a:cubicBezTo>
                    <a:cubicBezTo>
                      <a:pt x="7171" y="5067"/>
                      <a:pt x="7318" y="4534"/>
                      <a:pt x="7465" y="4019"/>
                    </a:cubicBezTo>
                    <a:cubicBezTo>
                      <a:pt x="7575" y="3633"/>
                      <a:pt x="7667" y="3247"/>
                      <a:pt x="7814" y="2898"/>
                    </a:cubicBezTo>
                    <a:cubicBezTo>
                      <a:pt x="7832" y="2880"/>
                      <a:pt x="7832" y="2880"/>
                      <a:pt x="7832" y="2880"/>
                    </a:cubicBezTo>
                    <a:cubicBezTo>
                      <a:pt x="7888" y="2806"/>
                      <a:pt x="7961" y="2732"/>
                      <a:pt x="7998" y="2641"/>
                    </a:cubicBezTo>
                    <a:lnTo>
                      <a:pt x="7998" y="2641"/>
                    </a:lnTo>
                    <a:cubicBezTo>
                      <a:pt x="8329" y="2880"/>
                      <a:pt x="8127" y="3358"/>
                      <a:pt x="7961" y="3633"/>
                    </a:cubicBezTo>
                    <a:cubicBezTo>
                      <a:pt x="7814" y="3872"/>
                      <a:pt x="7685" y="4111"/>
                      <a:pt x="7704" y="4405"/>
                    </a:cubicBezTo>
                    <a:cubicBezTo>
                      <a:pt x="7722" y="4571"/>
                      <a:pt x="7759" y="4718"/>
                      <a:pt x="7759" y="4865"/>
                    </a:cubicBezTo>
                    <a:cubicBezTo>
                      <a:pt x="7759" y="5141"/>
                      <a:pt x="7575" y="5214"/>
                      <a:pt x="7336" y="5288"/>
                    </a:cubicBezTo>
                    <a:cubicBezTo>
                      <a:pt x="7097" y="5361"/>
                      <a:pt x="6987" y="5509"/>
                      <a:pt x="6895" y="5729"/>
                    </a:cubicBezTo>
                    <a:cubicBezTo>
                      <a:pt x="6785" y="6023"/>
                      <a:pt x="6693" y="6262"/>
                      <a:pt x="6417" y="6465"/>
                    </a:cubicBezTo>
                    <a:cubicBezTo>
                      <a:pt x="6196" y="6630"/>
                      <a:pt x="5920" y="6759"/>
                      <a:pt x="5663" y="6887"/>
                    </a:cubicBezTo>
                    <a:cubicBezTo>
                      <a:pt x="5203" y="7126"/>
                      <a:pt x="4799" y="7457"/>
                      <a:pt x="4726" y="8009"/>
                    </a:cubicBezTo>
                    <a:cubicBezTo>
                      <a:pt x="4689" y="8285"/>
                      <a:pt x="4762" y="8505"/>
                      <a:pt x="4836" y="8744"/>
                    </a:cubicBezTo>
                    <a:cubicBezTo>
                      <a:pt x="4909" y="8928"/>
                      <a:pt x="4965" y="9075"/>
                      <a:pt x="4781" y="9259"/>
                    </a:cubicBezTo>
                    <a:cubicBezTo>
                      <a:pt x="4726" y="9314"/>
                      <a:pt x="4652" y="9332"/>
                      <a:pt x="4597" y="9388"/>
                    </a:cubicBezTo>
                    <a:cubicBezTo>
                      <a:pt x="4487" y="9461"/>
                      <a:pt x="4395" y="9553"/>
                      <a:pt x="4321" y="9663"/>
                    </a:cubicBezTo>
                    <a:cubicBezTo>
                      <a:pt x="4045" y="10105"/>
                      <a:pt x="4082" y="10601"/>
                      <a:pt x="4339" y="11042"/>
                    </a:cubicBezTo>
                    <a:cubicBezTo>
                      <a:pt x="4450" y="11244"/>
                      <a:pt x="4615" y="11483"/>
                      <a:pt x="4578" y="11741"/>
                    </a:cubicBezTo>
                    <a:cubicBezTo>
                      <a:pt x="4560" y="11888"/>
                      <a:pt x="4468" y="12017"/>
                      <a:pt x="4358" y="12127"/>
                    </a:cubicBezTo>
                    <a:cubicBezTo>
                      <a:pt x="4211" y="12311"/>
                      <a:pt x="4009" y="12476"/>
                      <a:pt x="3935" y="12697"/>
                    </a:cubicBezTo>
                    <a:cubicBezTo>
                      <a:pt x="3733" y="13267"/>
                      <a:pt x="4487" y="13781"/>
                      <a:pt x="4229" y="14315"/>
                    </a:cubicBezTo>
                    <a:cubicBezTo>
                      <a:pt x="4082" y="14646"/>
                      <a:pt x="3641" y="14701"/>
                      <a:pt x="3365" y="14903"/>
                    </a:cubicBezTo>
                    <a:cubicBezTo>
                      <a:pt x="3144" y="15087"/>
                      <a:pt x="3034" y="15363"/>
                      <a:pt x="2979" y="15638"/>
                    </a:cubicBezTo>
                    <a:cubicBezTo>
                      <a:pt x="2832" y="16300"/>
                      <a:pt x="3126" y="17753"/>
                      <a:pt x="2041" y="17771"/>
                    </a:cubicBezTo>
                    <a:cubicBezTo>
                      <a:pt x="2005" y="17771"/>
                      <a:pt x="2005" y="17844"/>
                      <a:pt x="2060" y="17844"/>
                    </a:cubicBezTo>
                    <a:cubicBezTo>
                      <a:pt x="2685" y="17826"/>
                      <a:pt x="2942" y="17183"/>
                      <a:pt x="2979" y="16649"/>
                    </a:cubicBezTo>
                    <a:cubicBezTo>
                      <a:pt x="2997" y="16282"/>
                      <a:pt x="2961" y="15914"/>
                      <a:pt x="3053" y="15565"/>
                    </a:cubicBezTo>
                    <a:cubicBezTo>
                      <a:pt x="3181" y="15105"/>
                      <a:pt x="3457" y="14921"/>
                      <a:pt x="3861" y="14719"/>
                    </a:cubicBezTo>
                    <a:cubicBezTo>
                      <a:pt x="4064" y="14627"/>
                      <a:pt x="4248" y="14498"/>
                      <a:pt x="4321" y="14278"/>
                    </a:cubicBezTo>
                    <a:cubicBezTo>
                      <a:pt x="4395" y="14020"/>
                      <a:pt x="4266" y="13763"/>
                      <a:pt x="4156" y="13524"/>
                    </a:cubicBezTo>
                    <a:cubicBezTo>
                      <a:pt x="4009" y="13175"/>
                      <a:pt x="3861" y="12844"/>
                      <a:pt x="4137" y="12495"/>
                    </a:cubicBezTo>
                    <a:cubicBezTo>
                      <a:pt x="4303" y="12274"/>
                      <a:pt x="4542" y="12109"/>
                      <a:pt x="4634" y="11833"/>
                    </a:cubicBezTo>
                    <a:cubicBezTo>
                      <a:pt x="4707" y="11594"/>
                      <a:pt x="4597" y="11373"/>
                      <a:pt x="4487" y="11153"/>
                    </a:cubicBezTo>
                    <a:cubicBezTo>
                      <a:pt x="4248" y="10748"/>
                      <a:pt x="4082" y="10380"/>
                      <a:pt x="4284" y="9902"/>
                    </a:cubicBezTo>
                    <a:cubicBezTo>
                      <a:pt x="4358" y="9719"/>
                      <a:pt x="4468" y="9553"/>
                      <a:pt x="4634" y="9443"/>
                    </a:cubicBezTo>
                    <a:cubicBezTo>
                      <a:pt x="4726" y="9369"/>
                      <a:pt x="4854" y="9314"/>
                      <a:pt x="4928" y="9204"/>
                    </a:cubicBezTo>
                    <a:cubicBezTo>
                      <a:pt x="5075" y="8983"/>
                      <a:pt x="4891" y="8707"/>
                      <a:pt x="4817" y="8487"/>
                    </a:cubicBezTo>
                    <a:cubicBezTo>
                      <a:pt x="4707" y="8082"/>
                      <a:pt x="4836" y="7641"/>
                      <a:pt x="5112" y="7347"/>
                    </a:cubicBezTo>
                    <a:cubicBezTo>
                      <a:pt x="5351" y="7108"/>
                      <a:pt x="5681" y="6961"/>
                      <a:pt x="5976" y="6814"/>
                    </a:cubicBezTo>
                    <a:cubicBezTo>
                      <a:pt x="6196" y="6685"/>
                      <a:pt x="6435" y="6575"/>
                      <a:pt x="6619" y="6373"/>
                    </a:cubicBezTo>
                    <a:cubicBezTo>
                      <a:pt x="6840" y="6170"/>
                      <a:pt x="6876" y="5895"/>
                      <a:pt x="7024" y="5637"/>
                    </a:cubicBezTo>
                    <a:cubicBezTo>
                      <a:pt x="7152" y="5361"/>
                      <a:pt x="7373" y="5398"/>
                      <a:pt x="7593" y="5288"/>
                    </a:cubicBezTo>
                    <a:cubicBezTo>
                      <a:pt x="7685" y="5233"/>
                      <a:pt x="7759" y="5178"/>
                      <a:pt x="7796" y="5067"/>
                    </a:cubicBezTo>
                    <a:cubicBezTo>
                      <a:pt x="7924" y="4773"/>
                      <a:pt x="7722" y="4424"/>
                      <a:pt x="7796" y="4111"/>
                    </a:cubicBezTo>
                    <a:cubicBezTo>
                      <a:pt x="7906" y="3688"/>
                      <a:pt x="8586" y="2971"/>
                      <a:pt x="8053" y="2585"/>
                    </a:cubicBezTo>
                    <a:cubicBezTo>
                      <a:pt x="8182" y="2402"/>
                      <a:pt x="8310" y="2181"/>
                      <a:pt x="8402" y="1979"/>
                    </a:cubicBezTo>
                    <a:lnTo>
                      <a:pt x="8402" y="1960"/>
                    </a:lnTo>
                    <a:cubicBezTo>
                      <a:pt x="8473" y="1899"/>
                      <a:pt x="8497" y="1875"/>
                      <a:pt x="8511" y="1875"/>
                    </a:cubicBezTo>
                    <a:cubicBezTo>
                      <a:pt x="8526" y="1875"/>
                      <a:pt x="8529" y="1904"/>
                      <a:pt x="8568" y="1942"/>
                    </a:cubicBezTo>
                    <a:cubicBezTo>
                      <a:pt x="8660" y="2089"/>
                      <a:pt x="8660" y="2383"/>
                      <a:pt x="8678" y="2549"/>
                    </a:cubicBezTo>
                    <a:cubicBezTo>
                      <a:pt x="8678" y="2769"/>
                      <a:pt x="8660" y="3008"/>
                      <a:pt x="8623" y="3210"/>
                    </a:cubicBezTo>
                    <a:cubicBezTo>
                      <a:pt x="8549" y="3541"/>
                      <a:pt x="8347" y="3836"/>
                      <a:pt x="8329" y="4166"/>
                    </a:cubicBezTo>
                    <a:cubicBezTo>
                      <a:pt x="8292" y="4516"/>
                      <a:pt x="8641" y="4975"/>
                      <a:pt x="8182" y="5178"/>
                    </a:cubicBezTo>
                    <a:cubicBezTo>
                      <a:pt x="7961" y="5270"/>
                      <a:pt x="7796" y="5306"/>
                      <a:pt x="7649" y="5509"/>
                    </a:cubicBezTo>
                    <a:cubicBezTo>
                      <a:pt x="7483" y="5711"/>
                      <a:pt x="7410" y="5968"/>
                      <a:pt x="7299" y="6207"/>
                    </a:cubicBezTo>
                    <a:cubicBezTo>
                      <a:pt x="6968" y="6869"/>
                      <a:pt x="6307" y="6759"/>
                      <a:pt x="5755" y="7108"/>
                    </a:cubicBezTo>
                    <a:cubicBezTo>
                      <a:pt x="5351" y="7347"/>
                      <a:pt x="5093" y="7807"/>
                      <a:pt x="5056" y="8266"/>
                    </a:cubicBezTo>
                    <a:cubicBezTo>
                      <a:pt x="5056" y="8505"/>
                      <a:pt x="5093" y="8707"/>
                      <a:pt x="5167" y="8928"/>
                    </a:cubicBezTo>
                    <a:cubicBezTo>
                      <a:pt x="5259" y="9112"/>
                      <a:pt x="5259" y="9277"/>
                      <a:pt x="5112" y="9443"/>
                    </a:cubicBezTo>
                    <a:cubicBezTo>
                      <a:pt x="5001" y="9553"/>
                      <a:pt x="4873" y="9645"/>
                      <a:pt x="4781" y="9755"/>
                    </a:cubicBezTo>
                    <a:cubicBezTo>
                      <a:pt x="4450" y="10178"/>
                      <a:pt x="4615" y="10711"/>
                      <a:pt x="4817" y="11134"/>
                    </a:cubicBezTo>
                    <a:cubicBezTo>
                      <a:pt x="4965" y="11428"/>
                      <a:pt x="5001" y="11667"/>
                      <a:pt x="4854" y="11980"/>
                    </a:cubicBezTo>
                    <a:cubicBezTo>
                      <a:pt x="4762" y="12145"/>
                      <a:pt x="4652" y="12292"/>
                      <a:pt x="4578" y="12458"/>
                    </a:cubicBezTo>
                    <a:cubicBezTo>
                      <a:pt x="4413" y="12734"/>
                      <a:pt x="4284" y="13083"/>
                      <a:pt x="4358" y="13414"/>
                    </a:cubicBezTo>
                    <a:cubicBezTo>
                      <a:pt x="4450" y="13800"/>
                      <a:pt x="4909" y="14057"/>
                      <a:pt x="4707" y="14480"/>
                    </a:cubicBezTo>
                    <a:cubicBezTo>
                      <a:pt x="4542" y="14848"/>
                      <a:pt x="4100" y="14976"/>
                      <a:pt x="3861" y="15289"/>
                    </a:cubicBezTo>
                    <a:cubicBezTo>
                      <a:pt x="3457" y="15785"/>
                      <a:pt x="3678" y="16484"/>
                      <a:pt x="3567" y="17072"/>
                    </a:cubicBezTo>
                    <a:cubicBezTo>
                      <a:pt x="3439" y="17881"/>
                      <a:pt x="2630" y="18194"/>
                      <a:pt x="1931" y="18433"/>
                    </a:cubicBezTo>
                    <a:cubicBezTo>
                      <a:pt x="1894" y="18451"/>
                      <a:pt x="1913" y="18506"/>
                      <a:pt x="1968" y="18506"/>
                    </a:cubicBezTo>
                    <a:cubicBezTo>
                      <a:pt x="2501" y="18322"/>
                      <a:pt x="3126" y="18102"/>
                      <a:pt x="3439" y="17605"/>
                    </a:cubicBezTo>
                    <a:cubicBezTo>
                      <a:pt x="3825" y="17017"/>
                      <a:pt x="3567" y="16319"/>
                      <a:pt x="3733" y="15693"/>
                    </a:cubicBezTo>
                    <a:cubicBezTo>
                      <a:pt x="3861" y="15234"/>
                      <a:pt x="4248" y="15087"/>
                      <a:pt x="4560" y="14793"/>
                    </a:cubicBezTo>
                    <a:cubicBezTo>
                      <a:pt x="4726" y="14627"/>
                      <a:pt x="4873" y="14407"/>
                      <a:pt x="4836" y="14168"/>
                    </a:cubicBezTo>
                    <a:cubicBezTo>
                      <a:pt x="4799" y="14020"/>
                      <a:pt x="4707" y="13910"/>
                      <a:pt x="4634" y="13781"/>
                    </a:cubicBezTo>
                    <a:cubicBezTo>
                      <a:pt x="4468" y="13542"/>
                      <a:pt x="4376" y="13322"/>
                      <a:pt x="4431" y="13028"/>
                    </a:cubicBezTo>
                    <a:cubicBezTo>
                      <a:pt x="4487" y="12623"/>
                      <a:pt x="4781" y="12292"/>
                      <a:pt x="4946" y="11925"/>
                    </a:cubicBezTo>
                    <a:cubicBezTo>
                      <a:pt x="5075" y="11631"/>
                      <a:pt x="5038" y="11410"/>
                      <a:pt x="4909" y="11134"/>
                    </a:cubicBezTo>
                    <a:cubicBezTo>
                      <a:pt x="4707" y="10766"/>
                      <a:pt x="4542" y="10307"/>
                      <a:pt x="4762" y="9902"/>
                    </a:cubicBezTo>
                    <a:cubicBezTo>
                      <a:pt x="4891" y="9645"/>
                      <a:pt x="5240" y="9535"/>
                      <a:pt x="5314" y="9259"/>
                    </a:cubicBezTo>
                    <a:cubicBezTo>
                      <a:pt x="5332" y="9149"/>
                      <a:pt x="5314" y="9057"/>
                      <a:pt x="5277" y="8965"/>
                    </a:cubicBezTo>
                    <a:cubicBezTo>
                      <a:pt x="5203" y="8799"/>
                      <a:pt x="5148" y="8634"/>
                      <a:pt x="5130" y="8450"/>
                    </a:cubicBezTo>
                    <a:cubicBezTo>
                      <a:pt x="5112" y="8082"/>
                      <a:pt x="5240" y="7715"/>
                      <a:pt x="5479" y="7439"/>
                    </a:cubicBezTo>
                    <a:cubicBezTo>
                      <a:pt x="5718" y="7145"/>
                      <a:pt x="6068" y="7034"/>
                      <a:pt x="6417" y="6924"/>
                    </a:cubicBezTo>
                    <a:cubicBezTo>
                      <a:pt x="6711" y="6851"/>
                      <a:pt x="6987" y="6759"/>
                      <a:pt x="7189" y="6520"/>
                    </a:cubicBezTo>
                    <a:cubicBezTo>
                      <a:pt x="7373" y="6299"/>
                      <a:pt x="7446" y="6023"/>
                      <a:pt x="7557" y="5784"/>
                    </a:cubicBezTo>
                    <a:cubicBezTo>
                      <a:pt x="7667" y="5582"/>
                      <a:pt x="7777" y="5398"/>
                      <a:pt x="7998" y="5306"/>
                    </a:cubicBezTo>
                    <a:cubicBezTo>
                      <a:pt x="8127" y="5251"/>
                      <a:pt x="8274" y="5233"/>
                      <a:pt x="8384" y="5122"/>
                    </a:cubicBezTo>
                    <a:cubicBezTo>
                      <a:pt x="8605" y="4920"/>
                      <a:pt x="8476" y="4644"/>
                      <a:pt x="8421" y="4405"/>
                    </a:cubicBezTo>
                    <a:cubicBezTo>
                      <a:pt x="8310" y="3946"/>
                      <a:pt x="8660" y="3449"/>
                      <a:pt x="8715" y="2990"/>
                    </a:cubicBezTo>
                    <a:cubicBezTo>
                      <a:pt x="8770" y="2585"/>
                      <a:pt x="8715" y="2181"/>
                      <a:pt x="8586" y="1795"/>
                    </a:cubicBezTo>
                    <a:cubicBezTo>
                      <a:pt x="8573" y="1782"/>
                      <a:pt x="8560" y="1769"/>
                      <a:pt x="8547" y="1769"/>
                    </a:cubicBezTo>
                    <a:cubicBezTo>
                      <a:pt x="8542" y="1769"/>
                      <a:pt x="8536" y="1771"/>
                      <a:pt x="8531" y="1776"/>
                    </a:cubicBezTo>
                    <a:cubicBezTo>
                      <a:pt x="8513" y="1795"/>
                      <a:pt x="8494" y="1795"/>
                      <a:pt x="8476" y="1813"/>
                    </a:cubicBezTo>
                    <a:cubicBezTo>
                      <a:pt x="8605" y="1519"/>
                      <a:pt x="8733" y="1225"/>
                      <a:pt x="8954" y="1004"/>
                    </a:cubicBezTo>
                    <a:cubicBezTo>
                      <a:pt x="9003" y="942"/>
                      <a:pt x="9053" y="872"/>
                      <a:pt x="9102" y="872"/>
                    </a:cubicBezTo>
                    <a:cubicBezTo>
                      <a:pt x="9126" y="872"/>
                      <a:pt x="9151" y="889"/>
                      <a:pt x="9175" y="931"/>
                    </a:cubicBezTo>
                    <a:cubicBezTo>
                      <a:pt x="9230" y="1004"/>
                      <a:pt x="9230" y="1170"/>
                      <a:pt x="9230" y="1262"/>
                    </a:cubicBezTo>
                    <a:cubicBezTo>
                      <a:pt x="9230" y="1501"/>
                      <a:pt x="9193" y="1740"/>
                      <a:pt x="9175" y="1979"/>
                    </a:cubicBezTo>
                    <a:cubicBezTo>
                      <a:pt x="9138" y="2328"/>
                      <a:pt x="9156" y="2659"/>
                      <a:pt x="9248" y="2990"/>
                    </a:cubicBezTo>
                    <a:cubicBezTo>
                      <a:pt x="9322" y="3284"/>
                      <a:pt x="9303" y="3505"/>
                      <a:pt x="9175" y="3762"/>
                    </a:cubicBezTo>
                    <a:cubicBezTo>
                      <a:pt x="9101" y="3909"/>
                      <a:pt x="9027" y="4056"/>
                      <a:pt x="9009" y="4203"/>
                    </a:cubicBezTo>
                    <a:cubicBezTo>
                      <a:pt x="8936" y="4589"/>
                      <a:pt x="9377" y="5086"/>
                      <a:pt x="8972" y="5380"/>
                    </a:cubicBezTo>
                    <a:cubicBezTo>
                      <a:pt x="8733" y="5564"/>
                      <a:pt x="8384" y="5527"/>
                      <a:pt x="8127" y="5674"/>
                    </a:cubicBezTo>
                    <a:cubicBezTo>
                      <a:pt x="7612" y="6005"/>
                      <a:pt x="7906" y="6906"/>
                      <a:pt x="7336" y="7126"/>
                    </a:cubicBezTo>
                    <a:cubicBezTo>
                      <a:pt x="7005" y="7255"/>
                      <a:pt x="6674" y="7145"/>
                      <a:pt x="6343" y="7310"/>
                    </a:cubicBezTo>
                    <a:cubicBezTo>
                      <a:pt x="6086" y="7439"/>
                      <a:pt x="5902" y="7678"/>
                      <a:pt x="5792" y="7935"/>
                    </a:cubicBezTo>
                    <a:cubicBezTo>
                      <a:pt x="5681" y="8248"/>
                      <a:pt x="5737" y="8505"/>
                      <a:pt x="5810" y="8799"/>
                    </a:cubicBezTo>
                    <a:cubicBezTo>
                      <a:pt x="5847" y="8928"/>
                      <a:pt x="5884" y="9038"/>
                      <a:pt x="5865" y="9149"/>
                    </a:cubicBezTo>
                    <a:cubicBezTo>
                      <a:pt x="5847" y="9369"/>
                      <a:pt x="5718" y="9443"/>
                      <a:pt x="5534" y="9535"/>
                    </a:cubicBezTo>
                    <a:cubicBezTo>
                      <a:pt x="5442" y="9590"/>
                      <a:pt x="5387" y="9608"/>
                      <a:pt x="5332" y="9700"/>
                    </a:cubicBezTo>
                    <a:cubicBezTo>
                      <a:pt x="5203" y="9921"/>
                      <a:pt x="5295" y="10178"/>
                      <a:pt x="5406" y="10380"/>
                    </a:cubicBezTo>
                    <a:cubicBezTo>
                      <a:pt x="5626" y="10748"/>
                      <a:pt x="5847" y="11061"/>
                      <a:pt x="5608" y="11502"/>
                    </a:cubicBezTo>
                    <a:cubicBezTo>
                      <a:pt x="5295" y="12072"/>
                      <a:pt x="4707" y="12458"/>
                      <a:pt x="4799" y="13175"/>
                    </a:cubicBezTo>
                    <a:cubicBezTo>
                      <a:pt x="4854" y="13506"/>
                      <a:pt x="5020" y="13708"/>
                      <a:pt x="5222" y="13947"/>
                    </a:cubicBezTo>
                    <a:cubicBezTo>
                      <a:pt x="5590" y="14407"/>
                      <a:pt x="5093" y="14774"/>
                      <a:pt x="4781" y="15068"/>
                    </a:cubicBezTo>
                    <a:cubicBezTo>
                      <a:pt x="4248" y="15583"/>
                      <a:pt x="4027" y="16263"/>
                      <a:pt x="4045" y="16999"/>
                    </a:cubicBezTo>
                    <a:cubicBezTo>
                      <a:pt x="4045" y="17514"/>
                      <a:pt x="3917" y="17900"/>
                      <a:pt x="3475" y="18212"/>
                    </a:cubicBezTo>
                    <a:cubicBezTo>
                      <a:pt x="3163" y="18451"/>
                      <a:pt x="2777" y="18598"/>
                      <a:pt x="2409" y="18782"/>
                    </a:cubicBezTo>
                    <a:cubicBezTo>
                      <a:pt x="2115" y="18911"/>
                      <a:pt x="1858" y="19076"/>
                      <a:pt x="1637" y="19334"/>
                    </a:cubicBezTo>
                    <a:cubicBezTo>
                      <a:pt x="1609" y="19348"/>
                      <a:pt x="1634" y="19383"/>
                      <a:pt x="1664" y="19383"/>
                    </a:cubicBezTo>
                    <a:cubicBezTo>
                      <a:pt x="1673" y="19383"/>
                      <a:pt x="1683" y="19379"/>
                      <a:pt x="1692" y="19370"/>
                    </a:cubicBezTo>
                    <a:cubicBezTo>
                      <a:pt x="2244" y="18745"/>
                      <a:pt x="3163" y="18672"/>
                      <a:pt x="3751" y="18083"/>
                    </a:cubicBezTo>
                    <a:cubicBezTo>
                      <a:pt x="3990" y="17826"/>
                      <a:pt x="4100" y="17532"/>
                      <a:pt x="4100" y="17183"/>
                    </a:cubicBezTo>
                    <a:cubicBezTo>
                      <a:pt x="4119" y="16668"/>
                      <a:pt x="4119" y="16208"/>
                      <a:pt x="4358" y="15749"/>
                    </a:cubicBezTo>
                    <a:cubicBezTo>
                      <a:pt x="4578" y="15344"/>
                      <a:pt x="4909" y="15087"/>
                      <a:pt x="5203" y="14756"/>
                    </a:cubicBezTo>
                    <a:cubicBezTo>
                      <a:pt x="5387" y="14554"/>
                      <a:pt x="5516" y="14296"/>
                      <a:pt x="5369" y="14039"/>
                    </a:cubicBezTo>
                    <a:cubicBezTo>
                      <a:pt x="5295" y="13892"/>
                      <a:pt x="5167" y="13800"/>
                      <a:pt x="5075" y="13671"/>
                    </a:cubicBezTo>
                    <a:cubicBezTo>
                      <a:pt x="4909" y="13432"/>
                      <a:pt x="4836" y="13156"/>
                      <a:pt x="4873" y="12881"/>
                    </a:cubicBezTo>
                    <a:cubicBezTo>
                      <a:pt x="4909" y="12439"/>
                      <a:pt x="5240" y="12127"/>
                      <a:pt x="5498" y="11778"/>
                    </a:cubicBezTo>
                    <a:cubicBezTo>
                      <a:pt x="5663" y="11557"/>
                      <a:pt x="5810" y="11318"/>
                      <a:pt x="5792" y="11042"/>
                    </a:cubicBezTo>
                    <a:cubicBezTo>
                      <a:pt x="5773" y="10638"/>
                      <a:pt x="5369" y="10399"/>
                      <a:pt x="5351" y="10013"/>
                    </a:cubicBezTo>
                    <a:cubicBezTo>
                      <a:pt x="5332" y="9810"/>
                      <a:pt x="5406" y="9682"/>
                      <a:pt x="5608" y="9590"/>
                    </a:cubicBezTo>
                    <a:cubicBezTo>
                      <a:pt x="5663" y="9553"/>
                      <a:pt x="5737" y="9535"/>
                      <a:pt x="5792" y="9498"/>
                    </a:cubicBezTo>
                    <a:cubicBezTo>
                      <a:pt x="5865" y="9424"/>
                      <a:pt x="5920" y="9314"/>
                      <a:pt x="5920" y="9204"/>
                    </a:cubicBezTo>
                    <a:cubicBezTo>
                      <a:pt x="5994" y="8799"/>
                      <a:pt x="5718" y="8450"/>
                      <a:pt x="5829" y="8046"/>
                    </a:cubicBezTo>
                    <a:cubicBezTo>
                      <a:pt x="5976" y="7549"/>
                      <a:pt x="6417" y="7273"/>
                      <a:pt x="6913" y="7255"/>
                    </a:cubicBezTo>
                    <a:cubicBezTo>
                      <a:pt x="7207" y="7237"/>
                      <a:pt x="7483" y="7218"/>
                      <a:pt x="7649" y="6942"/>
                    </a:cubicBezTo>
                    <a:cubicBezTo>
                      <a:pt x="7796" y="6685"/>
                      <a:pt x="7796" y="6391"/>
                      <a:pt x="7869" y="6134"/>
                    </a:cubicBezTo>
                    <a:cubicBezTo>
                      <a:pt x="8016" y="5674"/>
                      <a:pt x="8402" y="5674"/>
                      <a:pt x="8807" y="5527"/>
                    </a:cubicBezTo>
                    <a:cubicBezTo>
                      <a:pt x="9101" y="5435"/>
                      <a:pt x="9266" y="5214"/>
                      <a:pt x="9193" y="4883"/>
                    </a:cubicBezTo>
                    <a:cubicBezTo>
                      <a:pt x="9156" y="4644"/>
                      <a:pt x="9027" y="4424"/>
                      <a:pt x="9083" y="4148"/>
                    </a:cubicBezTo>
                    <a:cubicBezTo>
                      <a:pt x="9138" y="3946"/>
                      <a:pt x="9285" y="3762"/>
                      <a:pt x="9340" y="3560"/>
                    </a:cubicBezTo>
                    <a:cubicBezTo>
                      <a:pt x="9395" y="3376"/>
                      <a:pt x="9358" y="3210"/>
                      <a:pt x="9322" y="3027"/>
                    </a:cubicBezTo>
                    <a:cubicBezTo>
                      <a:pt x="9230" y="2696"/>
                      <a:pt x="9211" y="2420"/>
                      <a:pt x="9230" y="2089"/>
                    </a:cubicBezTo>
                    <a:cubicBezTo>
                      <a:pt x="9285" y="1648"/>
                      <a:pt x="9358" y="1207"/>
                      <a:pt x="9193" y="765"/>
                    </a:cubicBezTo>
                    <a:cubicBezTo>
                      <a:pt x="9193" y="747"/>
                      <a:pt x="9156" y="747"/>
                      <a:pt x="9138" y="747"/>
                    </a:cubicBezTo>
                    <a:cubicBezTo>
                      <a:pt x="8715" y="1023"/>
                      <a:pt x="8531" y="1519"/>
                      <a:pt x="8310" y="1960"/>
                    </a:cubicBezTo>
                    <a:cubicBezTo>
                      <a:pt x="8237" y="2052"/>
                      <a:pt x="8163" y="2144"/>
                      <a:pt x="8090" y="2254"/>
                    </a:cubicBezTo>
                    <a:cubicBezTo>
                      <a:pt x="8274" y="1868"/>
                      <a:pt x="8347" y="1446"/>
                      <a:pt x="8513" y="1041"/>
                    </a:cubicBezTo>
                    <a:cubicBezTo>
                      <a:pt x="8695" y="578"/>
                      <a:pt x="9070" y="85"/>
                      <a:pt x="9586" y="85"/>
                    </a:cubicBezTo>
                    <a:close/>
                    <a:moveTo>
                      <a:pt x="9576" y="1"/>
                    </a:moveTo>
                    <a:cubicBezTo>
                      <a:pt x="8925" y="1"/>
                      <a:pt x="8524" y="718"/>
                      <a:pt x="8347" y="1280"/>
                    </a:cubicBezTo>
                    <a:cubicBezTo>
                      <a:pt x="8200" y="1776"/>
                      <a:pt x="8090" y="2328"/>
                      <a:pt x="7685" y="2677"/>
                    </a:cubicBezTo>
                    <a:cubicBezTo>
                      <a:pt x="7354" y="2971"/>
                      <a:pt x="6895" y="3027"/>
                      <a:pt x="6637" y="3413"/>
                    </a:cubicBezTo>
                    <a:cubicBezTo>
                      <a:pt x="6435" y="3725"/>
                      <a:pt x="6362" y="4093"/>
                      <a:pt x="6288" y="4442"/>
                    </a:cubicBezTo>
                    <a:cubicBezTo>
                      <a:pt x="6178" y="4902"/>
                      <a:pt x="6049" y="5343"/>
                      <a:pt x="5773" y="5729"/>
                    </a:cubicBezTo>
                    <a:cubicBezTo>
                      <a:pt x="5479" y="6134"/>
                      <a:pt x="5112" y="6373"/>
                      <a:pt x="4634" y="6483"/>
                    </a:cubicBezTo>
                    <a:cubicBezTo>
                      <a:pt x="4303" y="6556"/>
                      <a:pt x="4119" y="6704"/>
                      <a:pt x="4045" y="7053"/>
                    </a:cubicBezTo>
                    <a:cubicBezTo>
                      <a:pt x="3990" y="7237"/>
                      <a:pt x="3972" y="7457"/>
                      <a:pt x="3861" y="7623"/>
                    </a:cubicBezTo>
                    <a:cubicBezTo>
                      <a:pt x="3714" y="7843"/>
                      <a:pt x="3475" y="7898"/>
                      <a:pt x="3255" y="8009"/>
                    </a:cubicBezTo>
                    <a:cubicBezTo>
                      <a:pt x="2979" y="8137"/>
                      <a:pt x="2814" y="8340"/>
                      <a:pt x="2832" y="8652"/>
                    </a:cubicBezTo>
                    <a:cubicBezTo>
                      <a:pt x="2832" y="8873"/>
                      <a:pt x="2905" y="9075"/>
                      <a:pt x="2924" y="9277"/>
                    </a:cubicBezTo>
                    <a:cubicBezTo>
                      <a:pt x="2961" y="9571"/>
                      <a:pt x="2869" y="9810"/>
                      <a:pt x="2666" y="10013"/>
                    </a:cubicBezTo>
                    <a:cubicBezTo>
                      <a:pt x="2391" y="10307"/>
                      <a:pt x="1968" y="10454"/>
                      <a:pt x="1729" y="10748"/>
                    </a:cubicBezTo>
                    <a:cubicBezTo>
                      <a:pt x="1471" y="11079"/>
                      <a:pt x="1802" y="11539"/>
                      <a:pt x="1876" y="11870"/>
                    </a:cubicBezTo>
                    <a:cubicBezTo>
                      <a:pt x="1986" y="12403"/>
                      <a:pt x="1894" y="13046"/>
                      <a:pt x="1380" y="13340"/>
                    </a:cubicBezTo>
                    <a:cubicBezTo>
                      <a:pt x="1049" y="13542"/>
                      <a:pt x="718" y="13579"/>
                      <a:pt x="571" y="13984"/>
                    </a:cubicBezTo>
                    <a:cubicBezTo>
                      <a:pt x="460" y="14278"/>
                      <a:pt x="515" y="14627"/>
                      <a:pt x="607" y="14940"/>
                    </a:cubicBezTo>
                    <a:cubicBezTo>
                      <a:pt x="810" y="15510"/>
                      <a:pt x="1122" y="15988"/>
                      <a:pt x="1085" y="16631"/>
                    </a:cubicBezTo>
                    <a:cubicBezTo>
                      <a:pt x="1049" y="17164"/>
                      <a:pt x="883" y="17697"/>
                      <a:pt x="957" y="18249"/>
                    </a:cubicBezTo>
                    <a:cubicBezTo>
                      <a:pt x="1012" y="18727"/>
                      <a:pt x="1288" y="19131"/>
                      <a:pt x="1527" y="19536"/>
                    </a:cubicBezTo>
                    <a:cubicBezTo>
                      <a:pt x="1674" y="19812"/>
                      <a:pt x="1766" y="20106"/>
                      <a:pt x="1821" y="20381"/>
                    </a:cubicBezTo>
                    <a:cubicBezTo>
                      <a:pt x="1784" y="20529"/>
                      <a:pt x="1747" y="20676"/>
                      <a:pt x="1729" y="20823"/>
                    </a:cubicBezTo>
                    <a:cubicBezTo>
                      <a:pt x="1729" y="20853"/>
                      <a:pt x="1751" y="20867"/>
                      <a:pt x="1771" y="20867"/>
                    </a:cubicBezTo>
                    <a:cubicBezTo>
                      <a:pt x="1788" y="20867"/>
                      <a:pt x="1802" y="20858"/>
                      <a:pt x="1802" y="20841"/>
                    </a:cubicBezTo>
                    <a:cubicBezTo>
                      <a:pt x="1821" y="20749"/>
                      <a:pt x="1821" y="20676"/>
                      <a:pt x="1839" y="20584"/>
                    </a:cubicBezTo>
                    <a:lnTo>
                      <a:pt x="1839" y="20584"/>
                    </a:lnTo>
                    <a:cubicBezTo>
                      <a:pt x="1858" y="20859"/>
                      <a:pt x="1839" y="21154"/>
                      <a:pt x="1766" y="21429"/>
                    </a:cubicBezTo>
                    <a:cubicBezTo>
                      <a:pt x="1755" y="21460"/>
                      <a:pt x="1773" y="21473"/>
                      <a:pt x="1794" y="21473"/>
                    </a:cubicBezTo>
                    <a:cubicBezTo>
                      <a:pt x="1811" y="21473"/>
                      <a:pt x="1831" y="21464"/>
                      <a:pt x="1839" y="21448"/>
                    </a:cubicBezTo>
                    <a:cubicBezTo>
                      <a:pt x="1931" y="21098"/>
                      <a:pt x="1949" y="20731"/>
                      <a:pt x="1894" y="20363"/>
                    </a:cubicBezTo>
                    <a:cubicBezTo>
                      <a:pt x="1986" y="19995"/>
                      <a:pt x="2170" y="19665"/>
                      <a:pt x="2427" y="19370"/>
                    </a:cubicBezTo>
                    <a:cubicBezTo>
                      <a:pt x="2722" y="19039"/>
                      <a:pt x="3108" y="18800"/>
                      <a:pt x="3494" y="18580"/>
                    </a:cubicBezTo>
                    <a:cubicBezTo>
                      <a:pt x="3825" y="18396"/>
                      <a:pt x="4192" y="18194"/>
                      <a:pt x="4431" y="17881"/>
                    </a:cubicBezTo>
                    <a:cubicBezTo>
                      <a:pt x="4689" y="17587"/>
                      <a:pt x="4762" y="17238"/>
                      <a:pt x="4762" y="16852"/>
                    </a:cubicBezTo>
                    <a:cubicBezTo>
                      <a:pt x="4762" y="16355"/>
                      <a:pt x="4634" y="15657"/>
                      <a:pt x="5112" y="15326"/>
                    </a:cubicBezTo>
                    <a:cubicBezTo>
                      <a:pt x="5424" y="15105"/>
                      <a:pt x="5884" y="15197"/>
                      <a:pt x="6068" y="14811"/>
                    </a:cubicBezTo>
                    <a:cubicBezTo>
                      <a:pt x="6215" y="14480"/>
                      <a:pt x="6049" y="14112"/>
                      <a:pt x="5865" y="13837"/>
                    </a:cubicBezTo>
                    <a:cubicBezTo>
                      <a:pt x="5534" y="13359"/>
                      <a:pt x="5167" y="12881"/>
                      <a:pt x="5479" y="12274"/>
                    </a:cubicBezTo>
                    <a:cubicBezTo>
                      <a:pt x="5718" y="11814"/>
                      <a:pt x="6288" y="11686"/>
                      <a:pt x="6527" y="11226"/>
                    </a:cubicBezTo>
                    <a:cubicBezTo>
                      <a:pt x="6693" y="10932"/>
                      <a:pt x="6637" y="10656"/>
                      <a:pt x="6398" y="10417"/>
                    </a:cubicBezTo>
                    <a:cubicBezTo>
                      <a:pt x="6270" y="10307"/>
                      <a:pt x="6068" y="10178"/>
                      <a:pt x="6012" y="9994"/>
                    </a:cubicBezTo>
                    <a:cubicBezTo>
                      <a:pt x="5884" y="9645"/>
                      <a:pt x="6343" y="9553"/>
                      <a:pt x="6564" y="9406"/>
                    </a:cubicBezTo>
                    <a:cubicBezTo>
                      <a:pt x="6766" y="9259"/>
                      <a:pt x="6913" y="9002"/>
                      <a:pt x="6693" y="8799"/>
                    </a:cubicBezTo>
                    <a:cubicBezTo>
                      <a:pt x="6601" y="8726"/>
                      <a:pt x="6509" y="8707"/>
                      <a:pt x="6454" y="8579"/>
                    </a:cubicBezTo>
                    <a:cubicBezTo>
                      <a:pt x="6380" y="8468"/>
                      <a:pt x="6380" y="8340"/>
                      <a:pt x="6398" y="8211"/>
                    </a:cubicBezTo>
                    <a:cubicBezTo>
                      <a:pt x="6454" y="7898"/>
                      <a:pt x="6674" y="7696"/>
                      <a:pt x="6932" y="7568"/>
                    </a:cubicBezTo>
                    <a:cubicBezTo>
                      <a:pt x="7336" y="7384"/>
                      <a:pt x="7832" y="7439"/>
                      <a:pt x="8219" y="7218"/>
                    </a:cubicBezTo>
                    <a:cubicBezTo>
                      <a:pt x="8329" y="7163"/>
                      <a:pt x="8421" y="7090"/>
                      <a:pt x="8458" y="6961"/>
                    </a:cubicBezTo>
                    <a:cubicBezTo>
                      <a:pt x="8476" y="6869"/>
                      <a:pt x="8458" y="6777"/>
                      <a:pt x="8439" y="6667"/>
                    </a:cubicBezTo>
                    <a:cubicBezTo>
                      <a:pt x="8421" y="6483"/>
                      <a:pt x="8494" y="6317"/>
                      <a:pt x="8660" y="6207"/>
                    </a:cubicBezTo>
                    <a:cubicBezTo>
                      <a:pt x="8972" y="5931"/>
                      <a:pt x="9414" y="5931"/>
                      <a:pt x="9744" y="5692"/>
                    </a:cubicBezTo>
                    <a:cubicBezTo>
                      <a:pt x="10094" y="5453"/>
                      <a:pt x="10094" y="5122"/>
                      <a:pt x="9928" y="4755"/>
                    </a:cubicBezTo>
                    <a:cubicBezTo>
                      <a:pt x="9800" y="4479"/>
                      <a:pt x="9671" y="4240"/>
                      <a:pt x="9671" y="3927"/>
                    </a:cubicBezTo>
                    <a:cubicBezTo>
                      <a:pt x="9689" y="3560"/>
                      <a:pt x="9855" y="3302"/>
                      <a:pt x="10075" y="3008"/>
                    </a:cubicBezTo>
                    <a:cubicBezTo>
                      <a:pt x="10333" y="2622"/>
                      <a:pt x="10222" y="2199"/>
                      <a:pt x="10002" y="1832"/>
                    </a:cubicBezTo>
                    <a:cubicBezTo>
                      <a:pt x="9855" y="1556"/>
                      <a:pt x="9634" y="1317"/>
                      <a:pt x="9542" y="1023"/>
                    </a:cubicBezTo>
                    <a:cubicBezTo>
                      <a:pt x="9432" y="692"/>
                      <a:pt x="9505" y="251"/>
                      <a:pt x="9873" y="122"/>
                    </a:cubicBezTo>
                    <a:cubicBezTo>
                      <a:pt x="9910" y="103"/>
                      <a:pt x="9892" y="67"/>
                      <a:pt x="9873" y="48"/>
                    </a:cubicBezTo>
                    <a:cubicBezTo>
                      <a:pt x="9769" y="16"/>
                      <a:pt x="9670" y="1"/>
                      <a:pt x="95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33"/>
              <p:cNvSpPr/>
              <p:nvPr/>
            </p:nvSpPr>
            <p:spPr>
              <a:xfrm>
                <a:off x="-2705351" y="2080801"/>
                <a:ext cx="219657" cy="672534"/>
              </a:xfrm>
              <a:custGeom>
                <a:rect b="b" l="l" r="r" t="t"/>
                <a:pathLst>
                  <a:path extrusionOk="0" h="5554" w="1814">
                    <a:moveTo>
                      <a:pt x="1768" y="0"/>
                    </a:moveTo>
                    <a:cubicBezTo>
                      <a:pt x="1762" y="0"/>
                      <a:pt x="1754" y="3"/>
                      <a:pt x="1747" y="11"/>
                    </a:cubicBezTo>
                    <a:cubicBezTo>
                      <a:pt x="1398" y="213"/>
                      <a:pt x="1177" y="562"/>
                      <a:pt x="1159" y="967"/>
                    </a:cubicBezTo>
                    <a:cubicBezTo>
                      <a:pt x="1159" y="1261"/>
                      <a:pt x="1251" y="1555"/>
                      <a:pt x="1269" y="1849"/>
                    </a:cubicBezTo>
                    <a:cubicBezTo>
                      <a:pt x="1288" y="2162"/>
                      <a:pt x="1233" y="2456"/>
                      <a:pt x="1122" y="2750"/>
                    </a:cubicBezTo>
                    <a:cubicBezTo>
                      <a:pt x="1030" y="3026"/>
                      <a:pt x="865" y="3283"/>
                      <a:pt x="681" y="3504"/>
                    </a:cubicBezTo>
                    <a:cubicBezTo>
                      <a:pt x="516" y="3669"/>
                      <a:pt x="295" y="3798"/>
                      <a:pt x="148" y="4000"/>
                    </a:cubicBezTo>
                    <a:cubicBezTo>
                      <a:pt x="19" y="4147"/>
                      <a:pt x="1" y="4313"/>
                      <a:pt x="19" y="4496"/>
                    </a:cubicBezTo>
                    <a:cubicBezTo>
                      <a:pt x="38" y="4846"/>
                      <a:pt x="74" y="5177"/>
                      <a:pt x="93" y="5526"/>
                    </a:cubicBezTo>
                    <a:cubicBezTo>
                      <a:pt x="93" y="5544"/>
                      <a:pt x="111" y="5554"/>
                      <a:pt x="129" y="5554"/>
                    </a:cubicBezTo>
                    <a:cubicBezTo>
                      <a:pt x="148" y="5554"/>
                      <a:pt x="166" y="5544"/>
                      <a:pt x="166" y="5526"/>
                    </a:cubicBezTo>
                    <a:cubicBezTo>
                      <a:pt x="148" y="5232"/>
                      <a:pt x="129" y="4938"/>
                      <a:pt x="93" y="4643"/>
                    </a:cubicBezTo>
                    <a:cubicBezTo>
                      <a:pt x="93" y="4478"/>
                      <a:pt x="56" y="4294"/>
                      <a:pt x="129" y="4129"/>
                    </a:cubicBezTo>
                    <a:cubicBezTo>
                      <a:pt x="203" y="4000"/>
                      <a:pt x="332" y="3908"/>
                      <a:pt x="442" y="3798"/>
                    </a:cubicBezTo>
                    <a:cubicBezTo>
                      <a:pt x="773" y="3540"/>
                      <a:pt x="1012" y="3209"/>
                      <a:pt x="1177" y="2823"/>
                    </a:cubicBezTo>
                    <a:cubicBezTo>
                      <a:pt x="1324" y="2419"/>
                      <a:pt x="1361" y="2015"/>
                      <a:pt x="1306" y="1610"/>
                    </a:cubicBezTo>
                    <a:cubicBezTo>
                      <a:pt x="1269" y="1334"/>
                      <a:pt x="1196" y="1022"/>
                      <a:pt x="1269" y="746"/>
                    </a:cubicBezTo>
                    <a:cubicBezTo>
                      <a:pt x="1343" y="452"/>
                      <a:pt x="1527" y="213"/>
                      <a:pt x="1784" y="66"/>
                    </a:cubicBezTo>
                    <a:cubicBezTo>
                      <a:pt x="1814" y="51"/>
                      <a:pt x="1796" y="0"/>
                      <a:pt x="1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33"/>
              <p:cNvSpPr/>
              <p:nvPr/>
            </p:nvSpPr>
            <p:spPr>
              <a:xfrm>
                <a:off x="-2637904" y="2411255"/>
                <a:ext cx="166499" cy="454935"/>
              </a:xfrm>
              <a:custGeom>
                <a:rect b="b" l="l" r="r" t="t"/>
                <a:pathLst>
                  <a:path extrusionOk="0" h="3757" w="1375">
                    <a:moveTo>
                      <a:pt x="1118" y="1"/>
                    </a:moveTo>
                    <a:cubicBezTo>
                      <a:pt x="1095" y="1"/>
                      <a:pt x="1076" y="17"/>
                      <a:pt x="1098" y="39"/>
                    </a:cubicBezTo>
                    <a:cubicBezTo>
                      <a:pt x="1190" y="223"/>
                      <a:pt x="1264" y="444"/>
                      <a:pt x="1227" y="646"/>
                    </a:cubicBezTo>
                    <a:cubicBezTo>
                      <a:pt x="1172" y="830"/>
                      <a:pt x="1006" y="958"/>
                      <a:pt x="878" y="1106"/>
                    </a:cubicBezTo>
                    <a:cubicBezTo>
                      <a:pt x="694" y="1326"/>
                      <a:pt x="547" y="1584"/>
                      <a:pt x="455" y="1859"/>
                    </a:cubicBezTo>
                    <a:cubicBezTo>
                      <a:pt x="363" y="2135"/>
                      <a:pt x="308" y="2429"/>
                      <a:pt x="326" y="2723"/>
                    </a:cubicBezTo>
                    <a:cubicBezTo>
                      <a:pt x="326" y="2834"/>
                      <a:pt x="345" y="2962"/>
                      <a:pt x="363" y="3073"/>
                    </a:cubicBezTo>
                    <a:cubicBezTo>
                      <a:pt x="381" y="3238"/>
                      <a:pt x="455" y="3385"/>
                      <a:pt x="289" y="3551"/>
                    </a:cubicBezTo>
                    <a:cubicBezTo>
                      <a:pt x="234" y="3624"/>
                      <a:pt x="124" y="3661"/>
                      <a:pt x="32" y="3698"/>
                    </a:cubicBezTo>
                    <a:cubicBezTo>
                      <a:pt x="0" y="3714"/>
                      <a:pt x="23" y="3757"/>
                      <a:pt x="54" y="3757"/>
                    </a:cubicBezTo>
                    <a:cubicBezTo>
                      <a:pt x="59" y="3757"/>
                      <a:pt x="64" y="3755"/>
                      <a:pt x="69" y="3753"/>
                    </a:cubicBezTo>
                    <a:cubicBezTo>
                      <a:pt x="326" y="3661"/>
                      <a:pt x="492" y="3532"/>
                      <a:pt x="455" y="3238"/>
                    </a:cubicBezTo>
                    <a:cubicBezTo>
                      <a:pt x="400" y="2760"/>
                      <a:pt x="363" y="2356"/>
                      <a:pt x="528" y="1896"/>
                    </a:cubicBezTo>
                    <a:cubicBezTo>
                      <a:pt x="602" y="1675"/>
                      <a:pt x="694" y="1473"/>
                      <a:pt x="823" y="1289"/>
                    </a:cubicBezTo>
                    <a:cubicBezTo>
                      <a:pt x="951" y="1124"/>
                      <a:pt x="1117" y="995"/>
                      <a:pt x="1227" y="811"/>
                    </a:cubicBezTo>
                    <a:cubicBezTo>
                      <a:pt x="1374" y="572"/>
                      <a:pt x="1282" y="260"/>
                      <a:pt x="1154" y="21"/>
                    </a:cubicBezTo>
                    <a:cubicBezTo>
                      <a:pt x="1146" y="7"/>
                      <a:pt x="1131"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33"/>
              <p:cNvSpPr/>
              <p:nvPr/>
            </p:nvSpPr>
            <p:spPr>
              <a:xfrm>
                <a:off x="-2794352" y="739613"/>
                <a:ext cx="1162222" cy="3185394"/>
              </a:xfrm>
              <a:custGeom>
                <a:rect b="b" l="l" r="r" t="t"/>
                <a:pathLst>
                  <a:path extrusionOk="0" h="26306" w="9598">
                    <a:moveTo>
                      <a:pt x="9597" y="1"/>
                    </a:moveTo>
                    <a:lnTo>
                      <a:pt x="9597" y="1"/>
                    </a:lnTo>
                    <a:cubicBezTo>
                      <a:pt x="7354" y="773"/>
                      <a:pt x="7207" y="1968"/>
                      <a:pt x="6986" y="2758"/>
                    </a:cubicBezTo>
                    <a:cubicBezTo>
                      <a:pt x="6747" y="3531"/>
                      <a:pt x="5332" y="6307"/>
                      <a:pt x="4449" y="6877"/>
                    </a:cubicBezTo>
                    <a:cubicBezTo>
                      <a:pt x="3549" y="7428"/>
                      <a:pt x="2482" y="9873"/>
                      <a:pt x="2317" y="10590"/>
                    </a:cubicBezTo>
                    <a:cubicBezTo>
                      <a:pt x="2151" y="11326"/>
                      <a:pt x="2519" y="13293"/>
                      <a:pt x="1287" y="14947"/>
                    </a:cubicBezTo>
                    <a:cubicBezTo>
                      <a:pt x="56" y="16602"/>
                      <a:pt x="221" y="22669"/>
                      <a:pt x="221" y="22669"/>
                    </a:cubicBezTo>
                    <a:cubicBezTo>
                      <a:pt x="221" y="22669"/>
                      <a:pt x="111" y="23717"/>
                      <a:pt x="56" y="24654"/>
                    </a:cubicBezTo>
                    <a:cubicBezTo>
                      <a:pt x="0" y="25592"/>
                      <a:pt x="313" y="26180"/>
                      <a:pt x="901" y="26291"/>
                    </a:cubicBezTo>
                    <a:cubicBezTo>
                      <a:pt x="956" y="26301"/>
                      <a:pt x="1004" y="26306"/>
                      <a:pt x="1043" y="26306"/>
                    </a:cubicBezTo>
                    <a:cubicBezTo>
                      <a:pt x="1429" y="26306"/>
                      <a:pt x="1141" y="25839"/>
                      <a:pt x="975" y="25206"/>
                    </a:cubicBezTo>
                    <a:cubicBezTo>
                      <a:pt x="791" y="24507"/>
                      <a:pt x="883" y="23496"/>
                      <a:pt x="883" y="23496"/>
                    </a:cubicBezTo>
                    <a:cubicBezTo>
                      <a:pt x="883" y="23496"/>
                      <a:pt x="938" y="17503"/>
                      <a:pt x="1802" y="15683"/>
                    </a:cubicBezTo>
                    <a:cubicBezTo>
                      <a:pt x="2666" y="13863"/>
                      <a:pt x="2537" y="13440"/>
                      <a:pt x="2537" y="11712"/>
                    </a:cubicBezTo>
                    <a:cubicBezTo>
                      <a:pt x="2556" y="9984"/>
                      <a:pt x="3181" y="8917"/>
                      <a:pt x="4707" y="7263"/>
                    </a:cubicBezTo>
                    <a:cubicBezTo>
                      <a:pt x="6251" y="5590"/>
                      <a:pt x="6950" y="4413"/>
                      <a:pt x="7391" y="2740"/>
                    </a:cubicBezTo>
                    <a:cubicBezTo>
                      <a:pt x="7851" y="1086"/>
                      <a:pt x="9597" y="1"/>
                      <a:pt x="95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02" name="Shape 9402"/>
        <p:cNvGrpSpPr/>
        <p:nvPr/>
      </p:nvGrpSpPr>
      <p:grpSpPr>
        <a:xfrm>
          <a:off x="0" y="0"/>
          <a:ext cx="0" cy="0"/>
          <a:chOff x="0" y="0"/>
          <a:chExt cx="0" cy="0"/>
        </a:xfrm>
      </p:grpSpPr>
      <p:sp>
        <p:nvSpPr>
          <p:cNvPr id="9403" name="Google Shape;9403;p34"/>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 of this template</a:t>
            </a:r>
            <a:endParaRPr/>
          </a:p>
        </p:txBody>
      </p:sp>
      <p:graphicFrame>
        <p:nvGraphicFramePr>
          <p:cNvPr id="9404" name="Google Shape;9404;p34"/>
          <p:cNvGraphicFramePr/>
          <p:nvPr/>
        </p:nvGraphicFramePr>
        <p:xfrm>
          <a:off x="810488" y="1926425"/>
          <a:ext cx="3000000" cy="3000000"/>
        </p:xfrm>
        <a:graphic>
          <a:graphicData uri="http://schemas.openxmlformats.org/drawingml/2006/table">
            <a:tbl>
              <a:tblPr>
                <a:noFill/>
                <a:tableStyleId>{60B96452-1668-4E57-85A8-D17EC44CF35C}</a:tableStyleId>
              </a:tblPr>
              <a:tblGrid>
                <a:gridCol w="2286500"/>
                <a:gridCol w="5236525"/>
              </a:tblGrid>
              <a:tr h="361525">
                <a:tc>
                  <a:txBody>
                    <a:bodyPr/>
                    <a:lstStyle/>
                    <a:p>
                      <a:pPr indent="0" lvl="0" marL="0" rtl="0" algn="r">
                        <a:spcBef>
                          <a:spcPts val="0"/>
                        </a:spcBef>
                        <a:spcAft>
                          <a:spcPts val="0"/>
                        </a:spcAft>
                        <a:buNone/>
                      </a:pPr>
                      <a:r>
                        <a:rPr b="1" lang="en" sz="1000" u="sng">
                          <a:solidFill>
                            <a:schemeClr val="hlink"/>
                          </a:solidFill>
                          <a:latin typeface="DM Sans"/>
                          <a:ea typeface="DM Sans"/>
                          <a:cs typeface="DM Sans"/>
                          <a:sym typeface="DM Sans"/>
                          <a:hlinkClick action="ppaction://hlinksldjump" r:id="rId3"/>
                        </a:rPr>
                        <a:t>Fonts</a:t>
                      </a:r>
                      <a:endParaRPr b="1" sz="1000" u="sng">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M Sans"/>
                          <a:ea typeface="DM Sans"/>
                          <a:cs typeface="DM Sans"/>
                          <a:sym typeface="DM Sans"/>
                        </a:rPr>
                        <a:t>To view this template correctly in PowerPoint, download and install the fonts we used</a:t>
                      </a:r>
                      <a:endParaRPr sz="1000">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hlink"/>
                          </a:solidFill>
                          <a:latin typeface="DM Sans"/>
                          <a:ea typeface="DM Sans"/>
                          <a:cs typeface="DM Sans"/>
                          <a:sym typeface="DM Sans"/>
                          <a:hlinkClick action="ppaction://hlinksldjump" r:id="rId4"/>
                        </a:rPr>
                        <a:t>Used</a:t>
                      </a:r>
                      <a:r>
                        <a:rPr b="1" lang="en" sz="1000">
                          <a:solidFill>
                            <a:schemeClr val="dk1"/>
                          </a:solidFill>
                          <a:latin typeface="DM Sans"/>
                          <a:ea typeface="DM Sans"/>
                          <a:cs typeface="DM Sans"/>
                          <a:sym typeface="DM Sans"/>
                        </a:rPr>
                        <a:t> and </a:t>
                      </a:r>
                      <a:r>
                        <a:rPr b="1" lang="en" sz="1000" u="sng">
                          <a:solidFill>
                            <a:schemeClr val="hlink"/>
                          </a:solidFill>
                          <a:latin typeface="DM Sans"/>
                          <a:ea typeface="DM Sans"/>
                          <a:cs typeface="DM Sans"/>
                          <a:sym typeface="DM Sans"/>
                          <a:hlinkClick action="ppaction://hlinksldjump" r:id="rId5"/>
                        </a:rPr>
                        <a:t>alternative</a:t>
                      </a:r>
                      <a:r>
                        <a:rPr b="1" lang="en" sz="1000" u="sng">
                          <a:solidFill>
                            <a:schemeClr val="hlink"/>
                          </a:solidFill>
                          <a:latin typeface="DM Sans"/>
                          <a:ea typeface="DM Sans"/>
                          <a:cs typeface="DM Sans"/>
                          <a:sym typeface="DM Sans"/>
                          <a:hlinkClick action="ppaction://hlinksldjump" r:id="rId6"/>
                        </a:rPr>
                        <a:t> resources</a:t>
                      </a:r>
                      <a:endParaRPr b="1" sz="1000" u="sng">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DM Sans"/>
                          <a:ea typeface="DM Sans"/>
                          <a:cs typeface="DM Sans"/>
                          <a:sym typeface="DM Sans"/>
                        </a:rPr>
                        <a:t>An assortment of graphic resources that are suitable for use in this presentation</a:t>
                      </a:r>
                      <a:endParaRPr sz="1000">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hlink"/>
                          </a:solidFill>
                          <a:latin typeface="DM Sans"/>
                          <a:ea typeface="DM Sans"/>
                          <a:cs typeface="DM Sans"/>
                          <a:sym typeface="DM Sans"/>
                          <a:hlinkClick action="ppaction://hlinksldjump" r:id="rId7"/>
                        </a:rPr>
                        <a:t>Thanks slide</a:t>
                      </a:r>
                      <a:endParaRPr b="1" sz="1000" u="sng">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M Sans"/>
                          <a:ea typeface="DM Sans"/>
                          <a:cs typeface="DM Sans"/>
                          <a:sym typeface="DM Sans"/>
                        </a:rPr>
                        <a:t>You must keep it so that proper credits for our design are given</a:t>
                      </a:r>
                      <a:endParaRPr sz="1000">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hlink"/>
                          </a:solidFill>
                          <a:latin typeface="DM Sans"/>
                          <a:ea typeface="DM Sans"/>
                          <a:cs typeface="DM Sans"/>
                          <a:sym typeface="DM Sans"/>
                          <a:hlinkClick action="ppaction://hlinksldjump" r:id="rId8"/>
                        </a:rPr>
                        <a:t>Colors</a:t>
                      </a:r>
                      <a:endParaRPr b="1" sz="1000" u="sng">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M Sans"/>
                          <a:ea typeface="DM Sans"/>
                          <a:cs typeface="DM Sans"/>
                          <a:sym typeface="DM Sans"/>
                        </a:rPr>
                        <a:t>All the colors used in this presentation</a:t>
                      </a:r>
                      <a:endParaRPr sz="1000">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hlink"/>
                          </a:solidFill>
                          <a:latin typeface="DM Sans"/>
                          <a:ea typeface="DM Sans"/>
                          <a:cs typeface="DM Sans"/>
                          <a:sym typeface="DM Sans"/>
                          <a:hlinkClick action="ppaction://hlinksldjump" r:id="rId9"/>
                        </a:rPr>
                        <a:t>Icons </a:t>
                      </a:r>
                      <a:r>
                        <a:rPr b="1" lang="en" sz="1000">
                          <a:solidFill>
                            <a:schemeClr val="dk1"/>
                          </a:solidFill>
                          <a:latin typeface="DM Sans"/>
                          <a:ea typeface="DM Sans"/>
                          <a:cs typeface="DM Sans"/>
                          <a:sym typeface="DM Sans"/>
                        </a:rPr>
                        <a:t>and </a:t>
                      </a:r>
                      <a:r>
                        <a:rPr b="1" lang="en" sz="1000" u="sng">
                          <a:solidFill>
                            <a:schemeClr val="hlink"/>
                          </a:solidFill>
                          <a:latin typeface="DM Sans"/>
                          <a:ea typeface="DM Sans"/>
                          <a:cs typeface="DM Sans"/>
                          <a:sym typeface="DM Sans"/>
                          <a:hlinkClick action="ppaction://hlinksldjump" r:id="rId10"/>
                        </a:rPr>
                        <a:t>infographic resources</a:t>
                      </a:r>
                      <a:endParaRPr b="1" sz="1000" u="sng">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DM Sans"/>
                          <a:ea typeface="DM Sans"/>
                          <a:cs typeface="DM Sans"/>
                          <a:sym typeface="DM Sans"/>
                        </a:rPr>
                        <a:t>These can be used in the template, and their size and color can be edited</a:t>
                      </a:r>
                      <a:endParaRPr sz="1000">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a:solidFill>
                            <a:schemeClr val="dk1"/>
                          </a:solidFill>
                          <a:latin typeface="DM Sans"/>
                          <a:ea typeface="DM Sans"/>
                          <a:cs typeface="DM Sans"/>
                          <a:sym typeface="DM Sans"/>
                        </a:rPr>
                        <a:t>Editable presentation theme </a:t>
                      </a:r>
                      <a:endParaRPr b="1" sz="1000">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M Sans"/>
                          <a:ea typeface="DM Sans"/>
                          <a:cs typeface="DM Sans"/>
                          <a:sym typeface="DM Sans"/>
                        </a:rPr>
                        <a:t>You can edit the master slides easily. For more info, click </a:t>
                      </a:r>
                      <a:r>
                        <a:rPr lang="en" sz="1000" u="sng">
                          <a:solidFill>
                            <a:schemeClr val="dk1"/>
                          </a:solidFill>
                          <a:latin typeface="DM Sans"/>
                          <a:ea typeface="DM Sans"/>
                          <a:cs typeface="DM Sans"/>
                          <a:sym typeface="DM Sans"/>
                          <a:hlinkClick r:id="rId11">
                            <a:extLst>
                              <a:ext uri="{A12FA001-AC4F-418D-AE19-62706E023703}">
                                <ahyp:hlinkClr val="tx"/>
                              </a:ext>
                            </a:extLst>
                          </a:hlinkClick>
                        </a:rPr>
                        <a:t>here</a:t>
                      </a:r>
                      <a:endParaRPr sz="1000">
                        <a:solidFill>
                          <a:schemeClr val="dk1"/>
                        </a:solidFill>
                        <a:latin typeface="DM Sans"/>
                        <a:ea typeface="DM Sans"/>
                        <a:cs typeface="DM Sans"/>
                        <a:sym typeface="DM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
        <p:nvSpPr>
          <p:cNvPr id="9405" name="Google Shape;9405;p34"/>
          <p:cNvSpPr txBox="1"/>
          <p:nvPr/>
        </p:nvSpPr>
        <p:spPr>
          <a:xfrm>
            <a:off x="810488" y="1518425"/>
            <a:ext cx="7523100" cy="3699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lang="en" sz="1200">
                <a:solidFill>
                  <a:schemeClr val="dk1"/>
                </a:solidFill>
                <a:latin typeface="DM Sans"/>
                <a:ea typeface="DM Sans"/>
                <a:cs typeface="DM Sans"/>
                <a:sym typeface="DM Sans"/>
              </a:rPr>
              <a:t>You can delete this slide when you’re done editing the presentation</a:t>
            </a:r>
            <a:endParaRPr sz="1200">
              <a:solidFill>
                <a:schemeClr val="dk1"/>
              </a:solidFill>
              <a:latin typeface="DM Sans"/>
              <a:ea typeface="DM Sans"/>
              <a:cs typeface="DM Sans"/>
              <a:sym typeface="DM Sans"/>
            </a:endParaRPr>
          </a:p>
        </p:txBody>
      </p:sp>
      <p:sp>
        <p:nvSpPr>
          <p:cNvPr id="9406" name="Google Shape;9406;p34"/>
          <p:cNvSpPr txBox="1"/>
          <p:nvPr/>
        </p:nvSpPr>
        <p:spPr>
          <a:xfrm>
            <a:off x="2001353" y="4133675"/>
            <a:ext cx="17745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DM Sans"/>
                <a:ea typeface="DM Sans"/>
                <a:cs typeface="DM Sans"/>
                <a:sym typeface="DM Sans"/>
              </a:rPr>
              <a:t>For more info:</a:t>
            </a:r>
            <a:br>
              <a:rPr lang="en" sz="1000">
                <a:solidFill>
                  <a:schemeClr val="dk1"/>
                </a:solidFill>
                <a:latin typeface="DM Sans"/>
                <a:ea typeface="DM Sans"/>
                <a:cs typeface="DM Sans"/>
                <a:sym typeface="DM Sans"/>
              </a:rPr>
            </a:br>
            <a:r>
              <a:rPr b="1" lang="en" sz="1000" u="sng">
                <a:solidFill>
                  <a:schemeClr val="dk1"/>
                </a:solidFill>
                <a:latin typeface="DM Sans"/>
                <a:ea typeface="DM Sans"/>
                <a:cs typeface="DM Sans"/>
                <a:sym typeface="DM Sans"/>
                <a:hlinkClick r:id="rId12">
                  <a:extLst>
                    <a:ext uri="{A12FA001-AC4F-418D-AE19-62706E023703}">
                      <ahyp:hlinkClr val="tx"/>
                    </a:ext>
                  </a:extLst>
                </a:hlinkClick>
              </a:rPr>
              <a:t>SLIDESGO</a:t>
            </a:r>
            <a:r>
              <a:rPr b="1" lang="en" sz="1000">
                <a:solidFill>
                  <a:schemeClr val="dk1"/>
                </a:solidFill>
                <a:latin typeface="DM Sans"/>
                <a:ea typeface="DM Sans"/>
                <a:cs typeface="DM Sans"/>
                <a:sym typeface="DM Sans"/>
              </a:rPr>
              <a:t> | </a:t>
            </a:r>
            <a:r>
              <a:rPr b="1" lang="en" sz="1000" u="sng">
                <a:solidFill>
                  <a:schemeClr val="dk1"/>
                </a:solidFill>
                <a:latin typeface="DM Sans"/>
                <a:ea typeface="DM Sans"/>
                <a:cs typeface="DM Sans"/>
                <a:sym typeface="DM Sans"/>
                <a:hlinkClick r:id="rId13">
                  <a:extLst>
                    <a:ext uri="{A12FA001-AC4F-418D-AE19-62706E023703}">
                      <ahyp:hlinkClr val="tx"/>
                    </a:ext>
                  </a:extLst>
                </a:hlinkClick>
              </a:rPr>
              <a:t>BLOG</a:t>
            </a:r>
            <a:r>
              <a:rPr b="1" lang="en" sz="1000">
                <a:solidFill>
                  <a:schemeClr val="dk1"/>
                </a:solidFill>
                <a:latin typeface="DM Sans"/>
                <a:ea typeface="DM Sans"/>
                <a:cs typeface="DM Sans"/>
                <a:sym typeface="DM Sans"/>
              </a:rPr>
              <a:t> | </a:t>
            </a:r>
            <a:r>
              <a:rPr b="1" lang="en" sz="1000" u="sng">
                <a:solidFill>
                  <a:schemeClr val="dk1"/>
                </a:solidFill>
                <a:latin typeface="DM Sans"/>
                <a:ea typeface="DM Sans"/>
                <a:cs typeface="DM Sans"/>
                <a:sym typeface="DM Sans"/>
                <a:hlinkClick r:id="rId14">
                  <a:extLst>
                    <a:ext uri="{A12FA001-AC4F-418D-AE19-62706E023703}">
                      <ahyp:hlinkClr val="tx"/>
                    </a:ext>
                  </a:extLst>
                </a:hlinkClick>
              </a:rPr>
              <a:t>FAQs</a:t>
            </a:r>
            <a:endParaRPr b="1" sz="1000" u="sng">
              <a:solidFill>
                <a:schemeClr val="dk1"/>
              </a:solidFill>
              <a:latin typeface="DM Sans"/>
              <a:ea typeface="DM Sans"/>
              <a:cs typeface="DM Sans"/>
              <a:sym typeface="DM Sans"/>
            </a:endParaRPr>
          </a:p>
        </p:txBody>
      </p:sp>
      <p:sp>
        <p:nvSpPr>
          <p:cNvPr id="9407" name="Google Shape;9407;p34"/>
          <p:cNvSpPr txBox="1"/>
          <p:nvPr/>
        </p:nvSpPr>
        <p:spPr>
          <a:xfrm>
            <a:off x="3751447" y="4133675"/>
            <a:ext cx="33912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DM Sans"/>
                <a:ea typeface="DM Sans"/>
                <a:cs typeface="DM Sans"/>
                <a:sym typeface="DM Sans"/>
              </a:rPr>
              <a:t>You can visit our sister </a:t>
            </a:r>
            <a:r>
              <a:rPr lang="en" sz="1000">
                <a:solidFill>
                  <a:schemeClr val="dk1"/>
                </a:solidFill>
                <a:latin typeface="DM Sans"/>
                <a:ea typeface="DM Sans"/>
                <a:cs typeface="DM Sans"/>
                <a:sym typeface="DM Sans"/>
              </a:rPr>
              <a:t>projects</a:t>
            </a:r>
            <a:r>
              <a:rPr lang="en" sz="1000">
                <a:solidFill>
                  <a:schemeClr val="dk1"/>
                </a:solidFill>
                <a:latin typeface="DM Sans"/>
                <a:ea typeface="DM Sans"/>
                <a:cs typeface="DM Sans"/>
                <a:sym typeface="DM Sans"/>
              </a:rPr>
              <a:t>:</a:t>
            </a:r>
            <a:br>
              <a:rPr lang="en" sz="1000">
                <a:solidFill>
                  <a:schemeClr val="dk1"/>
                </a:solidFill>
                <a:latin typeface="DM Sans"/>
                <a:ea typeface="DM Sans"/>
                <a:cs typeface="DM Sans"/>
                <a:sym typeface="DM Sans"/>
              </a:rPr>
            </a:br>
            <a:r>
              <a:rPr b="1" lang="en" sz="1000" u="sng">
                <a:solidFill>
                  <a:schemeClr val="dk1"/>
                </a:solidFill>
                <a:latin typeface="DM Sans"/>
                <a:ea typeface="DM Sans"/>
                <a:cs typeface="DM Sans"/>
                <a:sym typeface="DM Sans"/>
                <a:hlinkClick r:id="rId15">
                  <a:extLst>
                    <a:ext uri="{A12FA001-AC4F-418D-AE19-62706E023703}">
                      <ahyp:hlinkClr val="tx"/>
                    </a:ext>
                  </a:extLst>
                </a:hlinkClick>
              </a:rPr>
              <a:t>FREEPIK</a:t>
            </a:r>
            <a:r>
              <a:rPr b="1" lang="en" sz="1000">
                <a:solidFill>
                  <a:schemeClr val="dk1"/>
                </a:solidFill>
                <a:latin typeface="DM Sans"/>
                <a:ea typeface="DM Sans"/>
                <a:cs typeface="DM Sans"/>
                <a:sym typeface="DM Sans"/>
              </a:rPr>
              <a:t> | </a:t>
            </a:r>
            <a:r>
              <a:rPr b="1" lang="en" sz="1000" u="sng">
                <a:solidFill>
                  <a:schemeClr val="dk1"/>
                </a:solidFill>
                <a:latin typeface="DM Sans"/>
                <a:ea typeface="DM Sans"/>
                <a:cs typeface="DM Sans"/>
                <a:sym typeface="DM Sans"/>
                <a:hlinkClick r:id="rId16">
                  <a:extLst>
                    <a:ext uri="{A12FA001-AC4F-418D-AE19-62706E023703}">
                      <ahyp:hlinkClr val="tx"/>
                    </a:ext>
                  </a:extLst>
                </a:hlinkClick>
              </a:rPr>
              <a:t>FLATICON</a:t>
            </a:r>
            <a:r>
              <a:rPr b="1" lang="en" sz="1000">
                <a:solidFill>
                  <a:schemeClr val="dk1"/>
                </a:solidFill>
                <a:latin typeface="DM Sans"/>
                <a:ea typeface="DM Sans"/>
                <a:cs typeface="DM Sans"/>
                <a:sym typeface="DM Sans"/>
              </a:rPr>
              <a:t> | </a:t>
            </a:r>
            <a:r>
              <a:rPr b="1" lang="en" sz="1000" u="sng">
                <a:solidFill>
                  <a:schemeClr val="dk1"/>
                </a:solidFill>
                <a:latin typeface="DM Sans"/>
                <a:ea typeface="DM Sans"/>
                <a:cs typeface="DM Sans"/>
                <a:sym typeface="DM Sans"/>
                <a:hlinkClick r:id="rId17">
                  <a:extLst>
                    <a:ext uri="{A12FA001-AC4F-418D-AE19-62706E023703}">
                      <ahyp:hlinkClr val="tx"/>
                    </a:ext>
                  </a:extLst>
                </a:hlinkClick>
              </a:rPr>
              <a:t>STORYSET</a:t>
            </a:r>
            <a:r>
              <a:rPr b="1" lang="en" sz="1000">
                <a:solidFill>
                  <a:schemeClr val="dk1"/>
                </a:solidFill>
                <a:latin typeface="DM Sans"/>
                <a:ea typeface="DM Sans"/>
                <a:cs typeface="DM Sans"/>
                <a:sym typeface="DM Sans"/>
              </a:rPr>
              <a:t> | </a:t>
            </a:r>
            <a:r>
              <a:rPr b="1" lang="en" sz="1000" u="sng">
                <a:solidFill>
                  <a:schemeClr val="dk1"/>
                </a:solidFill>
                <a:latin typeface="DM Sans"/>
                <a:ea typeface="DM Sans"/>
                <a:cs typeface="DM Sans"/>
                <a:sym typeface="DM Sans"/>
                <a:hlinkClick r:id="rId18">
                  <a:extLst>
                    <a:ext uri="{A12FA001-AC4F-418D-AE19-62706E023703}">
                      <ahyp:hlinkClr val="tx"/>
                    </a:ext>
                  </a:extLst>
                </a:hlinkClick>
              </a:rPr>
              <a:t>WEPIK</a:t>
            </a:r>
            <a:r>
              <a:rPr b="1" lang="en" sz="1000">
                <a:solidFill>
                  <a:schemeClr val="dk1"/>
                </a:solidFill>
                <a:latin typeface="DM Sans"/>
                <a:ea typeface="DM Sans"/>
                <a:cs typeface="DM Sans"/>
                <a:sym typeface="DM Sans"/>
              </a:rPr>
              <a:t> | </a:t>
            </a:r>
            <a:r>
              <a:rPr b="1" lang="en" sz="1000" u="sng">
                <a:solidFill>
                  <a:schemeClr val="dk1"/>
                </a:solidFill>
                <a:latin typeface="DM Sans"/>
                <a:ea typeface="DM Sans"/>
                <a:cs typeface="DM Sans"/>
                <a:sym typeface="DM Sans"/>
                <a:hlinkClick r:id="rId19">
                  <a:extLst>
                    <a:ext uri="{A12FA001-AC4F-418D-AE19-62706E023703}">
                      <ahyp:hlinkClr val="tx"/>
                    </a:ext>
                  </a:extLst>
                </a:hlinkClick>
              </a:rPr>
              <a:t>VIDEVO</a:t>
            </a:r>
            <a:endParaRPr b="1" sz="1000">
              <a:solidFill>
                <a:schemeClr val="dk1"/>
              </a:solidFill>
              <a:latin typeface="DM Sans"/>
              <a:ea typeface="DM Sans"/>
              <a:cs typeface="DM Sans"/>
              <a:sym typeface="DM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1" name="Shape 9411"/>
        <p:cNvGrpSpPr/>
        <p:nvPr/>
      </p:nvGrpSpPr>
      <p:grpSpPr>
        <a:xfrm>
          <a:off x="0" y="0"/>
          <a:ext cx="0" cy="0"/>
          <a:chOff x="0" y="0"/>
          <a:chExt cx="0" cy="0"/>
        </a:xfrm>
      </p:grpSpPr>
      <p:sp>
        <p:nvSpPr>
          <p:cNvPr id="9412" name="Google Shape;9412;p35"/>
          <p:cNvSpPr txBox="1"/>
          <p:nvPr>
            <p:ph idx="1" type="subTitle"/>
          </p:nvPr>
        </p:nvSpPr>
        <p:spPr>
          <a:xfrm>
            <a:off x="955275" y="2206050"/>
            <a:ext cx="2726100" cy="64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9413" name="Google Shape;9413;p35"/>
          <p:cNvSpPr txBox="1"/>
          <p:nvPr>
            <p:ph idx="2" type="title"/>
          </p:nvPr>
        </p:nvSpPr>
        <p:spPr>
          <a:xfrm>
            <a:off x="3681338" y="1969950"/>
            <a:ext cx="809700" cy="7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414" name="Google Shape;9414;p35"/>
          <p:cNvSpPr txBox="1"/>
          <p:nvPr>
            <p:ph idx="3" type="subTitle"/>
          </p:nvPr>
        </p:nvSpPr>
        <p:spPr>
          <a:xfrm>
            <a:off x="955275" y="1873650"/>
            <a:ext cx="27261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THE SECTION</a:t>
            </a:r>
            <a:endParaRPr/>
          </a:p>
        </p:txBody>
      </p:sp>
      <p:sp>
        <p:nvSpPr>
          <p:cNvPr id="9415" name="Google Shape;9415;p35"/>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9416" name="Google Shape;9416;p35"/>
          <p:cNvSpPr txBox="1"/>
          <p:nvPr>
            <p:ph idx="4" type="subTitle"/>
          </p:nvPr>
        </p:nvSpPr>
        <p:spPr>
          <a:xfrm>
            <a:off x="955275" y="3425250"/>
            <a:ext cx="2726100" cy="64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9417" name="Google Shape;9417;p35"/>
          <p:cNvSpPr txBox="1"/>
          <p:nvPr>
            <p:ph idx="5" type="title"/>
          </p:nvPr>
        </p:nvSpPr>
        <p:spPr>
          <a:xfrm>
            <a:off x="3681338" y="3189150"/>
            <a:ext cx="809700" cy="7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418" name="Google Shape;9418;p35"/>
          <p:cNvSpPr txBox="1"/>
          <p:nvPr>
            <p:ph idx="6" type="subTitle"/>
          </p:nvPr>
        </p:nvSpPr>
        <p:spPr>
          <a:xfrm>
            <a:off x="955275" y="3092850"/>
            <a:ext cx="2726100" cy="48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THE SECTION</a:t>
            </a:r>
            <a:endParaRPr/>
          </a:p>
        </p:txBody>
      </p:sp>
      <p:sp>
        <p:nvSpPr>
          <p:cNvPr id="9419" name="Google Shape;9419;p35"/>
          <p:cNvSpPr txBox="1"/>
          <p:nvPr>
            <p:ph idx="7" type="subTitle"/>
          </p:nvPr>
        </p:nvSpPr>
        <p:spPr>
          <a:xfrm flipH="1">
            <a:off x="5462625" y="2206050"/>
            <a:ext cx="27261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420" name="Google Shape;9420;p35"/>
          <p:cNvSpPr txBox="1"/>
          <p:nvPr>
            <p:ph idx="8" type="title"/>
          </p:nvPr>
        </p:nvSpPr>
        <p:spPr>
          <a:xfrm flipH="1">
            <a:off x="4652963" y="1969950"/>
            <a:ext cx="809700" cy="7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421" name="Google Shape;9421;p35"/>
          <p:cNvSpPr txBox="1"/>
          <p:nvPr>
            <p:ph idx="9" type="subTitle"/>
          </p:nvPr>
        </p:nvSpPr>
        <p:spPr>
          <a:xfrm flipH="1">
            <a:off x="5462625" y="1873650"/>
            <a:ext cx="27261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9422" name="Google Shape;9422;p35"/>
          <p:cNvSpPr txBox="1"/>
          <p:nvPr>
            <p:ph idx="13" type="subTitle"/>
          </p:nvPr>
        </p:nvSpPr>
        <p:spPr>
          <a:xfrm flipH="1">
            <a:off x="5462625" y="3425250"/>
            <a:ext cx="27261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423" name="Google Shape;9423;p35"/>
          <p:cNvSpPr txBox="1"/>
          <p:nvPr>
            <p:ph idx="14" type="title"/>
          </p:nvPr>
        </p:nvSpPr>
        <p:spPr>
          <a:xfrm flipH="1">
            <a:off x="4652963" y="3189150"/>
            <a:ext cx="809700" cy="7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424" name="Google Shape;9424;p35"/>
          <p:cNvSpPr txBox="1"/>
          <p:nvPr>
            <p:ph idx="15" type="subTitle"/>
          </p:nvPr>
        </p:nvSpPr>
        <p:spPr>
          <a:xfrm flipH="1">
            <a:off x="5462625" y="3092850"/>
            <a:ext cx="27261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8" name="Shape 9428"/>
        <p:cNvGrpSpPr/>
        <p:nvPr/>
      </p:nvGrpSpPr>
      <p:grpSpPr>
        <a:xfrm>
          <a:off x="0" y="0"/>
          <a:ext cx="0" cy="0"/>
          <a:chOff x="0" y="0"/>
          <a:chExt cx="0" cy="0"/>
        </a:xfrm>
      </p:grpSpPr>
      <p:sp>
        <p:nvSpPr>
          <p:cNvPr id="9429" name="Google Shape;9429;p36"/>
          <p:cNvSpPr txBox="1"/>
          <p:nvPr>
            <p:ph type="ctrTitle"/>
          </p:nvPr>
        </p:nvSpPr>
        <p:spPr>
          <a:xfrm>
            <a:off x="713225" y="1698650"/>
            <a:ext cx="3800700" cy="9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9430" name="Google Shape;9430;p36"/>
          <p:cNvSpPr txBox="1"/>
          <p:nvPr>
            <p:ph idx="1" type="subTitle"/>
          </p:nvPr>
        </p:nvSpPr>
        <p:spPr>
          <a:xfrm>
            <a:off x="713225" y="2533750"/>
            <a:ext cx="3800700" cy="9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grpSp>
        <p:nvGrpSpPr>
          <p:cNvPr id="9431" name="Google Shape;9431;p36"/>
          <p:cNvGrpSpPr/>
          <p:nvPr/>
        </p:nvGrpSpPr>
        <p:grpSpPr>
          <a:xfrm>
            <a:off x="4125445" y="2691592"/>
            <a:ext cx="5237625" cy="3114504"/>
            <a:chOff x="4125445" y="2691592"/>
            <a:chExt cx="5237625" cy="3114504"/>
          </a:xfrm>
        </p:grpSpPr>
        <p:pic>
          <p:nvPicPr>
            <p:cNvPr id="9432" name="Google Shape;9432;p36"/>
            <p:cNvPicPr preferRelativeResize="0"/>
            <p:nvPr/>
          </p:nvPicPr>
          <p:blipFill rotWithShape="1">
            <a:blip r:embed="rId3">
              <a:alphaModFix/>
            </a:blip>
            <a:srcRect b="31642" l="0" r="7800" t="0"/>
            <a:stretch/>
          </p:blipFill>
          <p:spPr>
            <a:xfrm>
              <a:off x="6254221" y="3962674"/>
              <a:ext cx="2953526" cy="1231775"/>
            </a:xfrm>
            <a:prstGeom prst="rect">
              <a:avLst/>
            </a:prstGeom>
            <a:noFill/>
            <a:ln>
              <a:noFill/>
            </a:ln>
          </p:spPr>
        </p:pic>
        <p:grpSp>
          <p:nvGrpSpPr>
            <p:cNvPr id="9433" name="Google Shape;9433;p36"/>
            <p:cNvGrpSpPr/>
            <p:nvPr/>
          </p:nvGrpSpPr>
          <p:grpSpPr>
            <a:xfrm flipH="1" rot="-640405">
              <a:off x="5395467" y="3566487"/>
              <a:ext cx="1946193" cy="933511"/>
              <a:chOff x="3129025" y="-1733128"/>
              <a:chExt cx="2885953" cy="1384277"/>
            </a:xfrm>
          </p:grpSpPr>
          <p:sp>
            <p:nvSpPr>
              <p:cNvPr id="9434" name="Google Shape;9434;p36"/>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36"/>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36"/>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36"/>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36"/>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36"/>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36"/>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36"/>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36"/>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36"/>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36"/>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36"/>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36"/>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36"/>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36"/>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36"/>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36"/>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36"/>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36"/>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36"/>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36"/>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36"/>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36"/>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36"/>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36"/>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36"/>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36"/>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36"/>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36"/>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36"/>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36"/>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36"/>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36"/>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36"/>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36"/>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36"/>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36"/>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36"/>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36"/>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36"/>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36"/>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36"/>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36"/>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36"/>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36"/>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36"/>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36"/>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36"/>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36"/>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36"/>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36"/>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36"/>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36"/>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36"/>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36"/>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36"/>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36"/>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36"/>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36"/>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36"/>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36"/>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36"/>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36"/>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36"/>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36"/>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36"/>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36"/>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36"/>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36"/>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36"/>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36"/>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36"/>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36"/>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36"/>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36"/>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36"/>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36"/>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36"/>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36"/>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36"/>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36"/>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36"/>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36"/>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36"/>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36"/>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36"/>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36"/>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36"/>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36"/>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36"/>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36"/>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36"/>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36"/>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36"/>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36"/>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36"/>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36"/>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36"/>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36"/>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36"/>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36"/>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36"/>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36"/>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36"/>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36"/>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36"/>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36"/>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36"/>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36"/>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36"/>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36"/>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36"/>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36"/>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36"/>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36"/>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36"/>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36"/>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36"/>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36"/>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36"/>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36"/>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36"/>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36"/>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36"/>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36"/>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36"/>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36"/>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36"/>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36"/>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36"/>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36"/>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36"/>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36"/>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36"/>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36"/>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36"/>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36"/>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36"/>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36"/>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36"/>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36"/>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36"/>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36"/>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36"/>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36"/>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36"/>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36"/>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36"/>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36"/>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36"/>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36"/>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36"/>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36"/>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36"/>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36"/>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36"/>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36"/>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36"/>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36"/>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36"/>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36"/>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36"/>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36"/>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36"/>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36"/>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36"/>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36"/>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36"/>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36"/>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36"/>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36"/>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36"/>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36"/>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36"/>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36"/>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36"/>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36"/>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36"/>
            <p:cNvGrpSpPr/>
            <p:nvPr/>
          </p:nvGrpSpPr>
          <p:grpSpPr>
            <a:xfrm flipH="1">
              <a:off x="6459181" y="3478229"/>
              <a:ext cx="2725391" cy="1912245"/>
              <a:chOff x="-5766425" y="1895825"/>
              <a:chExt cx="3859780" cy="2708179"/>
            </a:xfrm>
          </p:grpSpPr>
          <p:sp>
            <p:nvSpPr>
              <p:cNvPr id="9612" name="Google Shape;9612;p36"/>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36"/>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36"/>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36"/>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36"/>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36"/>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36"/>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36"/>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36"/>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36"/>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36"/>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36"/>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36"/>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36"/>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36"/>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36"/>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36"/>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36"/>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36"/>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36"/>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36"/>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36"/>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36"/>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36"/>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36"/>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36"/>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36"/>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36"/>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36"/>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36"/>
            <p:cNvGrpSpPr/>
            <p:nvPr/>
          </p:nvGrpSpPr>
          <p:grpSpPr>
            <a:xfrm flipH="1">
              <a:off x="7277570" y="2691592"/>
              <a:ext cx="2085500" cy="2859413"/>
              <a:chOff x="-3885250" y="619129"/>
              <a:chExt cx="2451223" cy="3360853"/>
            </a:xfrm>
          </p:grpSpPr>
          <p:sp>
            <p:nvSpPr>
              <p:cNvPr id="9642" name="Google Shape;9642;p36"/>
              <p:cNvSpPr/>
              <p:nvPr/>
            </p:nvSpPr>
            <p:spPr>
              <a:xfrm>
                <a:off x="-3885250" y="674709"/>
                <a:ext cx="1275804" cy="3273789"/>
              </a:xfrm>
              <a:custGeom>
                <a:rect b="b" l="l" r="r" t="t"/>
                <a:pathLst>
                  <a:path extrusionOk="0" h="27036" w="10536">
                    <a:moveTo>
                      <a:pt x="7196" y="0"/>
                    </a:moveTo>
                    <a:cubicBezTo>
                      <a:pt x="6575" y="0"/>
                      <a:pt x="5898" y="274"/>
                      <a:pt x="5627" y="831"/>
                    </a:cubicBezTo>
                    <a:cubicBezTo>
                      <a:pt x="5695" y="888"/>
                      <a:pt x="5769" y="906"/>
                      <a:pt x="5847" y="906"/>
                    </a:cubicBezTo>
                    <a:cubicBezTo>
                      <a:pt x="5982" y="906"/>
                      <a:pt x="6129" y="852"/>
                      <a:pt x="6284" y="852"/>
                    </a:cubicBezTo>
                    <a:cubicBezTo>
                      <a:pt x="6328" y="852"/>
                      <a:pt x="6372" y="857"/>
                      <a:pt x="6417" y="868"/>
                    </a:cubicBezTo>
                    <a:cubicBezTo>
                      <a:pt x="6675" y="941"/>
                      <a:pt x="6895" y="1291"/>
                      <a:pt x="6711" y="1511"/>
                    </a:cubicBezTo>
                    <a:cubicBezTo>
                      <a:pt x="6638" y="1603"/>
                      <a:pt x="6527" y="1658"/>
                      <a:pt x="6472" y="1769"/>
                    </a:cubicBezTo>
                    <a:cubicBezTo>
                      <a:pt x="6362" y="2099"/>
                      <a:pt x="7042" y="2394"/>
                      <a:pt x="6822" y="2669"/>
                    </a:cubicBezTo>
                    <a:cubicBezTo>
                      <a:pt x="6767" y="2645"/>
                      <a:pt x="6712" y="2634"/>
                      <a:pt x="6658" y="2634"/>
                    </a:cubicBezTo>
                    <a:cubicBezTo>
                      <a:pt x="6347" y="2634"/>
                      <a:pt x="6060" y="3005"/>
                      <a:pt x="6013" y="3350"/>
                    </a:cubicBezTo>
                    <a:cubicBezTo>
                      <a:pt x="5939" y="3754"/>
                      <a:pt x="6031" y="4195"/>
                      <a:pt x="5866" y="4563"/>
                    </a:cubicBezTo>
                    <a:cubicBezTo>
                      <a:pt x="5663" y="4986"/>
                      <a:pt x="5185" y="5206"/>
                      <a:pt x="4744" y="5298"/>
                    </a:cubicBezTo>
                    <a:cubicBezTo>
                      <a:pt x="4285" y="5409"/>
                      <a:pt x="3807" y="5427"/>
                      <a:pt x="3384" y="5629"/>
                    </a:cubicBezTo>
                    <a:cubicBezTo>
                      <a:pt x="2961" y="5813"/>
                      <a:pt x="2593" y="6254"/>
                      <a:pt x="2703" y="6714"/>
                    </a:cubicBezTo>
                    <a:cubicBezTo>
                      <a:pt x="2740" y="6898"/>
                      <a:pt x="2869" y="7100"/>
                      <a:pt x="2814" y="7284"/>
                    </a:cubicBezTo>
                    <a:cubicBezTo>
                      <a:pt x="2740" y="7523"/>
                      <a:pt x="2428" y="7596"/>
                      <a:pt x="2244" y="7762"/>
                    </a:cubicBezTo>
                    <a:cubicBezTo>
                      <a:pt x="1931" y="8019"/>
                      <a:pt x="1950" y="8497"/>
                      <a:pt x="2060" y="8883"/>
                    </a:cubicBezTo>
                    <a:cubicBezTo>
                      <a:pt x="2170" y="9288"/>
                      <a:pt x="2354" y="9674"/>
                      <a:pt x="2281" y="10078"/>
                    </a:cubicBezTo>
                    <a:cubicBezTo>
                      <a:pt x="2134" y="10979"/>
                      <a:pt x="902" y="11200"/>
                      <a:pt x="350" y="11954"/>
                    </a:cubicBezTo>
                    <a:cubicBezTo>
                      <a:pt x="56" y="12340"/>
                      <a:pt x="1" y="12891"/>
                      <a:pt x="185" y="13351"/>
                    </a:cubicBezTo>
                    <a:cubicBezTo>
                      <a:pt x="295" y="13608"/>
                      <a:pt x="479" y="13847"/>
                      <a:pt x="589" y="14105"/>
                    </a:cubicBezTo>
                    <a:cubicBezTo>
                      <a:pt x="1049" y="15079"/>
                      <a:pt x="461" y="16200"/>
                      <a:pt x="479" y="17285"/>
                    </a:cubicBezTo>
                    <a:cubicBezTo>
                      <a:pt x="497" y="18443"/>
                      <a:pt x="1325" y="19528"/>
                      <a:pt x="2409" y="19896"/>
                    </a:cubicBezTo>
                    <a:cubicBezTo>
                      <a:pt x="2759" y="20006"/>
                      <a:pt x="3126" y="20061"/>
                      <a:pt x="3457" y="20208"/>
                    </a:cubicBezTo>
                    <a:cubicBezTo>
                      <a:pt x="3788" y="20374"/>
                      <a:pt x="4082" y="20668"/>
                      <a:pt x="4082" y="21035"/>
                    </a:cubicBezTo>
                    <a:cubicBezTo>
                      <a:pt x="4082" y="21274"/>
                      <a:pt x="3954" y="21532"/>
                      <a:pt x="3990" y="21771"/>
                    </a:cubicBezTo>
                    <a:cubicBezTo>
                      <a:pt x="4046" y="22102"/>
                      <a:pt x="4395" y="22304"/>
                      <a:pt x="4707" y="22414"/>
                    </a:cubicBezTo>
                    <a:cubicBezTo>
                      <a:pt x="5700" y="22764"/>
                      <a:pt x="6822" y="22782"/>
                      <a:pt x="7667" y="23389"/>
                    </a:cubicBezTo>
                    <a:cubicBezTo>
                      <a:pt x="8550" y="24014"/>
                      <a:pt x="8954" y="25080"/>
                      <a:pt x="9212" y="26110"/>
                    </a:cubicBezTo>
                    <a:cubicBezTo>
                      <a:pt x="9332" y="26524"/>
                      <a:pt x="9567" y="27035"/>
                      <a:pt x="9960" y="27035"/>
                    </a:cubicBezTo>
                    <a:cubicBezTo>
                      <a:pt x="9986" y="27035"/>
                      <a:pt x="10012" y="27033"/>
                      <a:pt x="10039" y="27029"/>
                    </a:cubicBezTo>
                    <a:cubicBezTo>
                      <a:pt x="10388" y="26955"/>
                      <a:pt x="10517" y="26532"/>
                      <a:pt x="10535" y="26165"/>
                    </a:cubicBezTo>
                    <a:cubicBezTo>
                      <a:pt x="10535" y="25319"/>
                      <a:pt x="10223" y="24455"/>
                      <a:pt x="9653" y="23811"/>
                    </a:cubicBezTo>
                    <a:cubicBezTo>
                      <a:pt x="9304" y="23407"/>
                      <a:pt x="8862" y="23113"/>
                      <a:pt x="8513" y="22708"/>
                    </a:cubicBezTo>
                    <a:cubicBezTo>
                      <a:pt x="8164" y="22322"/>
                      <a:pt x="7888" y="21808"/>
                      <a:pt x="7961" y="21293"/>
                    </a:cubicBezTo>
                    <a:cubicBezTo>
                      <a:pt x="8017" y="20852"/>
                      <a:pt x="8311" y="20484"/>
                      <a:pt x="8550" y="20098"/>
                    </a:cubicBezTo>
                    <a:cubicBezTo>
                      <a:pt x="8789" y="19730"/>
                      <a:pt x="8991" y="19252"/>
                      <a:pt x="8826" y="18848"/>
                    </a:cubicBezTo>
                    <a:cubicBezTo>
                      <a:pt x="8697" y="18535"/>
                      <a:pt x="8403" y="18333"/>
                      <a:pt x="8274" y="18020"/>
                    </a:cubicBezTo>
                    <a:cubicBezTo>
                      <a:pt x="7980" y="17230"/>
                      <a:pt x="9009" y="16476"/>
                      <a:pt x="8936" y="15630"/>
                    </a:cubicBezTo>
                    <a:cubicBezTo>
                      <a:pt x="8862" y="14803"/>
                      <a:pt x="7778" y="14399"/>
                      <a:pt x="7520" y="13608"/>
                    </a:cubicBezTo>
                    <a:cubicBezTo>
                      <a:pt x="7373" y="13167"/>
                      <a:pt x="7502" y="12615"/>
                      <a:pt x="7226" y="12248"/>
                    </a:cubicBezTo>
                    <a:cubicBezTo>
                      <a:pt x="7116" y="12119"/>
                      <a:pt x="6987" y="12027"/>
                      <a:pt x="6914" y="11898"/>
                    </a:cubicBezTo>
                    <a:cubicBezTo>
                      <a:pt x="6711" y="11531"/>
                      <a:pt x="7024" y="11089"/>
                      <a:pt x="7336" y="10795"/>
                    </a:cubicBezTo>
                    <a:cubicBezTo>
                      <a:pt x="7649" y="10501"/>
                      <a:pt x="7998" y="10152"/>
                      <a:pt x="7906" y="9729"/>
                    </a:cubicBezTo>
                    <a:cubicBezTo>
                      <a:pt x="7888" y="9619"/>
                      <a:pt x="7833" y="9527"/>
                      <a:pt x="7851" y="9398"/>
                    </a:cubicBezTo>
                    <a:cubicBezTo>
                      <a:pt x="7888" y="9122"/>
                      <a:pt x="8274" y="9104"/>
                      <a:pt x="8568" y="9049"/>
                    </a:cubicBezTo>
                    <a:cubicBezTo>
                      <a:pt x="9156" y="8957"/>
                      <a:pt x="9561" y="8277"/>
                      <a:pt x="9395" y="7707"/>
                    </a:cubicBezTo>
                    <a:cubicBezTo>
                      <a:pt x="9285" y="7394"/>
                      <a:pt x="9046" y="7008"/>
                      <a:pt x="9267" y="6751"/>
                    </a:cubicBezTo>
                    <a:cubicBezTo>
                      <a:pt x="9395" y="6585"/>
                      <a:pt x="9653" y="6585"/>
                      <a:pt x="9855" y="6493"/>
                    </a:cubicBezTo>
                    <a:cubicBezTo>
                      <a:pt x="10351" y="6310"/>
                      <a:pt x="10517" y="5574"/>
                      <a:pt x="10131" y="5206"/>
                    </a:cubicBezTo>
                    <a:cubicBezTo>
                      <a:pt x="9855" y="4912"/>
                      <a:pt x="9359" y="4857"/>
                      <a:pt x="9175" y="4489"/>
                    </a:cubicBezTo>
                    <a:cubicBezTo>
                      <a:pt x="8881" y="3920"/>
                      <a:pt x="9634" y="3386"/>
                      <a:pt x="9800" y="2761"/>
                    </a:cubicBezTo>
                    <a:cubicBezTo>
                      <a:pt x="9910" y="2338"/>
                      <a:pt x="9745" y="1897"/>
                      <a:pt x="9506" y="1530"/>
                    </a:cubicBezTo>
                    <a:cubicBezTo>
                      <a:pt x="9083" y="813"/>
                      <a:pt x="8403" y="206"/>
                      <a:pt x="7594" y="40"/>
                    </a:cubicBezTo>
                    <a:cubicBezTo>
                      <a:pt x="7467" y="14"/>
                      <a:pt x="7333" y="0"/>
                      <a:pt x="71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36"/>
              <p:cNvSpPr/>
              <p:nvPr/>
            </p:nvSpPr>
            <p:spPr>
              <a:xfrm>
                <a:off x="-3121658" y="704739"/>
                <a:ext cx="407589" cy="2780347"/>
              </a:xfrm>
              <a:custGeom>
                <a:rect b="b" l="l" r="r" t="t"/>
                <a:pathLst>
                  <a:path extrusionOk="0" h="22961" w="3366">
                    <a:moveTo>
                      <a:pt x="807" y="0"/>
                    </a:moveTo>
                    <a:cubicBezTo>
                      <a:pt x="667" y="0"/>
                      <a:pt x="540" y="70"/>
                      <a:pt x="460" y="215"/>
                    </a:cubicBezTo>
                    <a:cubicBezTo>
                      <a:pt x="460" y="234"/>
                      <a:pt x="460" y="252"/>
                      <a:pt x="479" y="252"/>
                    </a:cubicBezTo>
                    <a:cubicBezTo>
                      <a:pt x="1030" y="785"/>
                      <a:pt x="1913" y="657"/>
                      <a:pt x="2483" y="1153"/>
                    </a:cubicBezTo>
                    <a:cubicBezTo>
                      <a:pt x="3365" y="1943"/>
                      <a:pt x="2244" y="3212"/>
                      <a:pt x="2207" y="4131"/>
                    </a:cubicBezTo>
                    <a:cubicBezTo>
                      <a:pt x="2170" y="4480"/>
                      <a:pt x="2281" y="4811"/>
                      <a:pt x="2556" y="5050"/>
                    </a:cubicBezTo>
                    <a:cubicBezTo>
                      <a:pt x="2740" y="5197"/>
                      <a:pt x="3126" y="5400"/>
                      <a:pt x="2998" y="5694"/>
                    </a:cubicBezTo>
                    <a:cubicBezTo>
                      <a:pt x="2906" y="5878"/>
                      <a:pt x="2630" y="5933"/>
                      <a:pt x="2483" y="6080"/>
                    </a:cubicBezTo>
                    <a:cubicBezTo>
                      <a:pt x="2244" y="6319"/>
                      <a:pt x="2189" y="6668"/>
                      <a:pt x="2317" y="6981"/>
                    </a:cubicBezTo>
                    <a:cubicBezTo>
                      <a:pt x="2446" y="7312"/>
                      <a:pt x="2446" y="7551"/>
                      <a:pt x="2170" y="7808"/>
                    </a:cubicBezTo>
                    <a:cubicBezTo>
                      <a:pt x="1986" y="8010"/>
                      <a:pt x="1747" y="8121"/>
                      <a:pt x="1545" y="8268"/>
                    </a:cubicBezTo>
                    <a:cubicBezTo>
                      <a:pt x="1251" y="8470"/>
                      <a:pt x="1086" y="8727"/>
                      <a:pt x="1104" y="9095"/>
                    </a:cubicBezTo>
                    <a:cubicBezTo>
                      <a:pt x="1104" y="9242"/>
                      <a:pt x="1122" y="9389"/>
                      <a:pt x="1104" y="9536"/>
                    </a:cubicBezTo>
                    <a:cubicBezTo>
                      <a:pt x="1067" y="9720"/>
                      <a:pt x="938" y="9849"/>
                      <a:pt x="791" y="9977"/>
                    </a:cubicBezTo>
                    <a:cubicBezTo>
                      <a:pt x="626" y="10106"/>
                      <a:pt x="442" y="10235"/>
                      <a:pt x="313" y="10419"/>
                    </a:cubicBezTo>
                    <a:cubicBezTo>
                      <a:pt x="111" y="10713"/>
                      <a:pt x="1" y="11062"/>
                      <a:pt x="19" y="11411"/>
                    </a:cubicBezTo>
                    <a:cubicBezTo>
                      <a:pt x="38" y="11834"/>
                      <a:pt x="221" y="12147"/>
                      <a:pt x="460" y="12496"/>
                    </a:cubicBezTo>
                    <a:cubicBezTo>
                      <a:pt x="626" y="12717"/>
                      <a:pt x="736" y="12956"/>
                      <a:pt x="736" y="13250"/>
                    </a:cubicBezTo>
                    <a:cubicBezTo>
                      <a:pt x="736" y="13489"/>
                      <a:pt x="681" y="13709"/>
                      <a:pt x="663" y="13948"/>
                    </a:cubicBezTo>
                    <a:cubicBezTo>
                      <a:pt x="644" y="14353"/>
                      <a:pt x="810" y="14610"/>
                      <a:pt x="1122" y="14849"/>
                    </a:cubicBezTo>
                    <a:cubicBezTo>
                      <a:pt x="1343" y="14996"/>
                      <a:pt x="1564" y="15143"/>
                      <a:pt x="1637" y="15401"/>
                    </a:cubicBezTo>
                    <a:cubicBezTo>
                      <a:pt x="1747" y="15695"/>
                      <a:pt x="1692" y="16007"/>
                      <a:pt x="1619" y="16302"/>
                    </a:cubicBezTo>
                    <a:cubicBezTo>
                      <a:pt x="1508" y="16761"/>
                      <a:pt x="1269" y="17184"/>
                      <a:pt x="1269" y="17680"/>
                    </a:cubicBezTo>
                    <a:cubicBezTo>
                      <a:pt x="1269" y="17919"/>
                      <a:pt x="1343" y="18122"/>
                      <a:pt x="1472" y="18324"/>
                    </a:cubicBezTo>
                    <a:cubicBezTo>
                      <a:pt x="1692" y="18618"/>
                      <a:pt x="1876" y="18820"/>
                      <a:pt x="1803" y="19225"/>
                    </a:cubicBezTo>
                    <a:cubicBezTo>
                      <a:pt x="1692" y="19740"/>
                      <a:pt x="1306" y="20144"/>
                      <a:pt x="1233" y="20677"/>
                    </a:cubicBezTo>
                    <a:cubicBezTo>
                      <a:pt x="1104" y="21541"/>
                      <a:pt x="1453" y="22442"/>
                      <a:pt x="2170" y="22957"/>
                    </a:cubicBezTo>
                    <a:cubicBezTo>
                      <a:pt x="2175" y="22959"/>
                      <a:pt x="2180" y="22960"/>
                      <a:pt x="2185" y="22960"/>
                    </a:cubicBezTo>
                    <a:cubicBezTo>
                      <a:pt x="2216" y="22960"/>
                      <a:pt x="2239" y="22917"/>
                      <a:pt x="2207" y="22902"/>
                    </a:cubicBezTo>
                    <a:cubicBezTo>
                      <a:pt x="1435" y="22332"/>
                      <a:pt x="1086" y="21302"/>
                      <a:pt x="1361" y="20401"/>
                    </a:cubicBezTo>
                    <a:cubicBezTo>
                      <a:pt x="1508" y="19942"/>
                      <a:pt x="1858" y="19556"/>
                      <a:pt x="1894" y="19078"/>
                    </a:cubicBezTo>
                    <a:cubicBezTo>
                      <a:pt x="1913" y="18600"/>
                      <a:pt x="1472" y="18361"/>
                      <a:pt x="1380" y="17938"/>
                    </a:cubicBezTo>
                    <a:cubicBezTo>
                      <a:pt x="1141" y="17037"/>
                      <a:pt x="2207" y="16007"/>
                      <a:pt x="1600" y="15143"/>
                    </a:cubicBezTo>
                    <a:cubicBezTo>
                      <a:pt x="1306" y="14757"/>
                      <a:pt x="773" y="14684"/>
                      <a:pt x="736" y="14096"/>
                    </a:cubicBezTo>
                    <a:cubicBezTo>
                      <a:pt x="718" y="13673"/>
                      <a:pt x="902" y="13250"/>
                      <a:pt x="755" y="12827"/>
                    </a:cubicBezTo>
                    <a:cubicBezTo>
                      <a:pt x="681" y="12643"/>
                      <a:pt x="534" y="12478"/>
                      <a:pt x="424" y="12312"/>
                    </a:cubicBezTo>
                    <a:cubicBezTo>
                      <a:pt x="258" y="12073"/>
                      <a:pt x="130" y="11816"/>
                      <a:pt x="93" y="11522"/>
                    </a:cubicBezTo>
                    <a:cubicBezTo>
                      <a:pt x="38" y="11007"/>
                      <a:pt x="258" y="10492"/>
                      <a:pt x="663" y="10161"/>
                    </a:cubicBezTo>
                    <a:cubicBezTo>
                      <a:pt x="975" y="9904"/>
                      <a:pt x="1196" y="9702"/>
                      <a:pt x="1177" y="9260"/>
                    </a:cubicBezTo>
                    <a:cubicBezTo>
                      <a:pt x="1159" y="8948"/>
                      <a:pt x="1177" y="8690"/>
                      <a:pt x="1416" y="8470"/>
                    </a:cubicBezTo>
                    <a:cubicBezTo>
                      <a:pt x="1582" y="8286"/>
                      <a:pt x="1821" y="8194"/>
                      <a:pt x="2005" y="8047"/>
                    </a:cubicBezTo>
                    <a:cubicBezTo>
                      <a:pt x="2262" y="7863"/>
                      <a:pt x="2538" y="7587"/>
                      <a:pt x="2483" y="7238"/>
                    </a:cubicBezTo>
                    <a:cubicBezTo>
                      <a:pt x="2446" y="6981"/>
                      <a:pt x="2262" y="6797"/>
                      <a:pt x="2317" y="6521"/>
                    </a:cubicBezTo>
                    <a:cubicBezTo>
                      <a:pt x="2391" y="6209"/>
                      <a:pt x="2611" y="6080"/>
                      <a:pt x="2850" y="5914"/>
                    </a:cubicBezTo>
                    <a:cubicBezTo>
                      <a:pt x="3071" y="5767"/>
                      <a:pt x="3163" y="5547"/>
                      <a:pt x="2998" y="5326"/>
                    </a:cubicBezTo>
                    <a:cubicBezTo>
                      <a:pt x="2887" y="5179"/>
                      <a:pt x="2722" y="5087"/>
                      <a:pt x="2575" y="4977"/>
                    </a:cubicBezTo>
                    <a:cubicBezTo>
                      <a:pt x="2354" y="4775"/>
                      <a:pt x="2262" y="4499"/>
                      <a:pt x="2262" y="4205"/>
                    </a:cubicBezTo>
                    <a:cubicBezTo>
                      <a:pt x="2262" y="3267"/>
                      <a:pt x="3347" y="2146"/>
                      <a:pt x="2667" y="1245"/>
                    </a:cubicBezTo>
                    <a:cubicBezTo>
                      <a:pt x="2446" y="951"/>
                      <a:pt x="2078" y="822"/>
                      <a:pt x="1747" y="730"/>
                    </a:cubicBezTo>
                    <a:cubicBezTo>
                      <a:pt x="1527" y="657"/>
                      <a:pt x="1306" y="620"/>
                      <a:pt x="1086" y="528"/>
                    </a:cubicBezTo>
                    <a:cubicBezTo>
                      <a:pt x="975" y="491"/>
                      <a:pt x="883" y="454"/>
                      <a:pt x="773" y="399"/>
                    </a:cubicBezTo>
                    <a:cubicBezTo>
                      <a:pt x="736" y="362"/>
                      <a:pt x="644" y="326"/>
                      <a:pt x="626" y="289"/>
                    </a:cubicBezTo>
                    <a:cubicBezTo>
                      <a:pt x="492" y="140"/>
                      <a:pt x="706" y="76"/>
                      <a:pt x="861" y="76"/>
                    </a:cubicBezTo>
                    <a:cubicBezTo>
                      <a:pt x="898" y="76"/>
                      <a:pt x="932" y="80"/>
                      <a:pt x="957" y="87"/>
                    </a:cubicBezTo>
                    <a:cubicBezTo>
                      <a:pt x="961" y="89"/>
                      <a:pt x="965" y="90"/>
                      <a:pt x="969" y="90"/>
                    </a:cubicBezTo>
                    <a:cubicBezTo>
                      <a:pt x="1001" y="90"/>
                      <a:pt x="1024" y="31"/>
                      <a:pt x="975" y="31"/>
                    </a:cubicBezTo>
                    <a:cubicBezTo>
                      <a:pt x="919" y="11"/>
                      <a:pt x="862" y="0"/>
                      <a:pt x="8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36"/>
              <p:cNvSpPr/>
              <p:nvPr/>
            </p:nvSpPr>
            <p:spPr>
              <a:xfrm>
                <a:off x="-3813928" y="779572"/>
                <a:ext cx="981798" cy="2752012"/>
              </a:xfrm>
              <a:custGeom>
                <a:rect b="b" l="l" r="r" t="t"/>
                <a:pathLst>
                  <a:path extrusionOk="0" h="22727" w="8108">
                    <a:moveTo>
                      <a:pt x="6392" y="0"/>
                    </a:moveTo>
                    <a:cubicBezTo>
                      <a:pt x="6371" y="0"/>
                      <a:pt x="6343" y="16"/>
                      <a:pt x="6343" y="39"/>
                    </a:cubicBezTo>
                    <a:cubicBezTo>
                      <a:pt x="6416" y="369"/>
                      <a:pt x="6490" y="682"/>
                      <a:pt x="6564" y="994"/>
                    </a:cubicBezTo>
                    <a:cubicBezTo>
                      <a:pt x="6619" y="1289"/>
                      <a:pt x="6692" y="1601"/>
                      <a:pt x="6637" y="1914"/>
                    </a:cubicBezTo>
                    <a:cubicBezTo>
                      <a:pt x="6564" y="2245"/>
                      <a:pt x="6361" y="2373"/>
                      <a:pt x="6067" y="2520"/>
                    </a:cubicBezTo>
                    <a:cubicBezTo>
                      <a:pt x="5902" y="2594"/>
                      <a:pt x="5773" y="2704"/>
                      <a:pt x="5681" y="2851"/>
                    </a:cubicBezTo>
                    <a:cubicBezTo>
                      <a:pt x="5460" y="3274"/>
                      <a:pt x="5534" y="3771"/>
                      <a:pt x="5295" y="4193"/>
                    </a:cubicBezTo>
                    <a:cubicBezTo>
                      <a:pt x="5019" y="4690"/>
                      <a:pt x="4560" y="5057"/>
                      <a:pt x="4026" y="5205"/>
                    </a:cubicBezTo>
                    <a:cubicBezTo>
                      <a:pt x="3677" y="5278"/>
                      <a:pt x="3199" y="5241"/>
                      <a:pt x="2942" y="5554"/>
                    </a:cubicBezTo>
                    <a:cubicBezTo>
                      <a:pt x="2648" y="5958"/>
                      <a:pt x="3199" y="6491"/>
                      <a:pt x="2868" y="6859"/>
                    </a:cubicBezTo>
                    <a:cubicBezTo>
                      <a:pt x="2740" y="7025"/>
                      <a:pt x="2501" y="7061"/>
                      <a:pt x="2353" y="7208"/>
                    </a:cubicBezTo>
                    <a:cubicBezTo>
                      <a:pt x="2243" y="7355"/>
                      <a:pt x="2170" y="7521"/>
                      <a:pt x="2133" y="7705"/>
                    </a:cubicBezTo>
                    <a:cubicBezTo>
                      <a:pt x="2041" y="8183"/>
                      <a:pt x="2151" y="8661"/>
                      <a:pt x="2041" y="9157"/>
                    </a:cubicBezTo>
                    <a:cubicBezTo>
                      <a:pt x="1912" y="9745"/>
                      <a:pt x="1563" y="10242"/>
                      <a:pt x="1085" y="10628"/>
                    </a:cubicBezTo>
                    <a:cubicBezTo>
                      <a:pt x="772" y="10885"/>
                      <a:pt x="386" y="11124"/>
                      <a:pt x="203" y="11492"/>
                    </a:cubicBezTo>
                    <a:cubicBezTo>
                      <a:pt x="0" y="11896"/>
                      <a:pt x="129" y="12319"/>
                      <a:pt x="313" y="12687"/>
                    </a:cubicBezTo>
                    <a:cubicBezTo>
                      <a:pt x="589" y="13257"/>
                      <a:pt x="883" y="13716"/>
                      <a:pt x="791" y="14360"/>
                    </a:cubicBezTo>
                    <a:cubicBezTo>
                      <a:pt x="717" y="14930"/>
                      <a:pt x="515" y="15463"/>
                      <a:pt x="570" y="16051"/>
                    </a:cubicBezTo>
                    <a:cubicBezTo>
                      <a:pt x="625" y="16493"/>
                      <a:pt x="791" y="16915"/>
                      <a:pt x="1030" y="17301"/>
                    </a:cubicBezTo>
                    <a:cubicBezTo>
                      <a:pt x="1287" y="17706"/>
                      <a:pt x="1636" y="18055"/>
                      <a:pt x="2023" y="18313"/>
                    </a:cubicBezTo>
                    <a:cubicBezTo>
                      <a:pt x="2427" y="18588"/>
                      <a:pt x="2887" y="18735"/>
                      <a:pt x="3309" y="18993"/>
                    </a:cubicBezTo>
                    <a:cubicBezTo>
                      <a:pt x="3567" y="19158"/>
                      <a:pt x="3824" y="19379"/>
                      <a:pt x="3916" y="19673"/>
                    </a:cubicBezTo>
                    <a:cubicBezTo>
                      <a:pt x="4008" y="19986"/>
                      <a:pt x="3935" y="20298"/>
                      <a:pt x="4008" y="20611"/>
                    </a:cubicBezTo>
                    <a:cubicBezTo>
                      <a:pt x="4100" y="21089"/>
                      <a:pt x="4523" y="21254"/>
                      <a:pt x="4964" y="21309"/>
                    </a:cubicBezTo>
                    <a:cubicBezTo>
                      <a:pt x="6030" y="21456"/>
                      <a:pt x="7372" y="21603"/>
                      <a:pt x="7869" y="22706"/>
                    </a:cubicBezTo>
                    <a:cubicBezTo>
                      <a:pt x="7876" y="22721"/>
                      <a:pt x="7891" y="22727"/>
                      <a:pt x="7906" y="22727"/>
                    </a:cubicBezTo>
                    <a:cubicBezTo>
                      <a:pt x="7930" y="22727"/>
                      <a:pt x="7954" y="22711"/>
                      <a:pt x="7942" y="22688"/>
                    </a:cubicBezTo>
                    <a:cubicBezTo>
                      <a:pt x="7703" y="22155"/>
                      <a:pt x="7244" y="21824"/>
                      <a:pt x="6711" y="21603"/>
                    </a:cubicBezTo>
                    <a:cubicBezTo>
                      <a:pt x="6711" y="21548"/>
                      <a:pt x="6711" y="21493"/>
                      <a:pt x="6711" y="21456"/>
                    </a:cubicBezTo>
                    <a:cubicBezTo>
                      <a:pt x="6711" y="21438"/>
                      <a:pt x="6692" y="21420"/>
                      <a:pt x="6692" y="21420"/>
                    </a:cubicBezTo>
                    <a:cubicBezTo>
                      <a:pt x="6619" y="21052"/>
                      <a:pt x="6527" y="20703"/>
                      <a:pt x="6527" y="20335"/>
                    </a:cubicBezTo>
                    <a:cubicBezTo>
                      <a:pt x="6545" y="19820"/>
                      <a:pt x="6784" y="19416"/>
                      <a:pt x="7005" y="18974"/>
                    </a:cubicBezTo>
                    <a:cubicBezTo>
                      <a:pt x="7170" y="18644"/>
                      <a:pt x="7244" y="18294"/>
                      <a:pt x="7133" y="17927"/>
                    </a:cubicBezTo>
                    <a:cubicBezTo>
                      <a:pt x="7042" y="17577"/>
                      <a:pt x="6729" y="17393"/>
                      <a:pt x="6527" y="17099"/>
                    </a:cubicBezTo>
                    <a:cubicBezTo>
                      <a:pt x="6086" y="16437"/>
                      <a:pt x="6839" y="15886"/>
                      <a:pt x="6950" y="15242"/>
                    </a:cubicBezTo>
                    <a:cubicBezTo>
                      <a:pt x="6986" y="14967"/>
                      <a:pt x="6894" y="14691"/>
                      <a:pt x="6711" y="14470"/>
                    </a:cubicBezTo>
                    <a:cubicBezTo>
                      <a:pt x="6435" y="14158"/>
                      <a:pt x="5975" y="14047"/>
                      <a:pt x="5828" y="13606"/>
                    </a:cubicBezTo>
                    <a:cubicBezTo>
                      <a:pt x="5663" y="13183"/>
                      <a:pt x="5957" y="12779"/>
                      <a:pt x="5883" y="12338"/>
                    </a:cubicBezTo>
                    <a:cubicBezTo>
                      <a:pt x="5847" y="12191"/>
                      <a:pt x="5773" y="12062"/>
                      <a:pt x="5681" y="11933"/>
                    </a:cubicBezTo>
                    <a:cubicBezTo>
                      <a:pt x="5516" y="11694"/>
                      <a:pt x="5387" y="11437"/>
                      <a:pt x="5369" y="11124"/>
                    </a:cubicBezTo>
                    <a:cubicBezTo>
                      <a:pt x="5332" y="10554"/>
                      <a:pt x="5552" y="10040"/>
                      <a:pt x="5865" y="9562"/>
                    </a:cubicBezTo>
                    <a:cubicBezTo>
                      <a:pt x="6049" y="9267"/>
                      <a:pt x="6214" y="9047"/>
                      <a:pt x="6251" y="8698"/>
                    </a:cubicBezTo>
                    <a:cubicBezTo>
                      <a:pt x="6269" y="8477"/>
                      <a:pt x="6269" y="8238"/>
                      <a:pt x="6361" y="8036"/>
                    </a:cubicBezTo>
                    <a:cubicBezTo>
                      <a:pt x="6472" y="7815"/>
                      <a:pt x="6637" y="7668"/>
                      <a:pt x="6821" y="7521"/>
                    </a:cubicBezTo>
                    <a:cubicBezTo>
                      <a:pt x="7042" y="7337"/>
                      <a:pt x="7464" y="7190"/>
                      <a:pt x="7556" y="6878"/>
                    </a:cubicBezTo>
                    <a:cubicBezTo>
                      <a:pt x="7593" y="6675"/>
                      <a:pt x="7483" y="6510"/>
                      <a:pt x="7520" y="6308"/>
                    </a:cubicBezTo>
                    <a:cubicBezTo>
                      <a:pt x="7575" y="6069"/>
                      <a:pt x="7740" y="5903"/>
                      <a:pt x="7869" y="5683"/>
                    </a:cubicBezTo>
                    <a:cubicBezTo>
                      <a:pt x="8016" y="5425"/>
                      <a:pt x="8108" y="5131"/>
                      <a:pt x="7906" y="4874"/>
                    </a:cubicBezTo>
                    <a:cubicBezTo>
                      <a:pt x="7795" y="4708"/>
                      <a:pt x="7648" y="4579"/>
                      <a:pt x="7538" y="4414"/>
                    </a:cubicBezTo>
                    <a:cubicBezTo>
                      <a:pt x="7428" y="4193"/>
                      <a:pt x="7372" y="3973"/>
                      <a:pt x="7354" y="3734"/>
                    </a:cubicBezTo>
                    <a:cubicBezTo>
                      <a:pt x="7354" y="3329"/>
                      <a:pt x="7483" y="2943"/>
                      <a:pt x="7611" y="2576"/>
                    </a:cubicBezTo>
                    <a:cubicBezTo>
                      <a:pt x="7869" y="1840"/>
                      <a:pt x="8016" y="1142"/>
                      <a:pt x="7446" y="498"/>
                    </a:cubicBezTo>
                    <a:cubicBezTo>
                      <a:pt x="7441" y="487"/>
                      <a:pt x="7432" y="483"/>
                      <a:pt x="7423" y="483"/>
                    </a:cubicBezTo>
                    <a:cubicBezTo>
                      <a:pt x="7402" y="483"/>
                      <a:pt x="7378" y="509"/>
                      <a:pt x="7391" y="535"/>
                    </a:cubicBezTo>
                    <a:cubicBezTo>
                      <a:pt x="7961" y="1178"/>
                      <a:pt x="7777" y="1877"/>
                      <a:pt x="7538" y="2612"/>
                    </a:cubicBezTo>
                    <a:cubicBezTo>
                      <a:pt x="7317" y="3219"/>
                      <a:pt x="7152" y="3862"/>
                      <a:pt x="7483" y="4451"/>
                    </a:cubicBezTo>
                    <a:cubicBezTo>
                      <a:pt x="7575" y="4616"/>
                      <a:pt x="7703" y="4727"/>
                      <a:pt x="7814" y="4855"/>
                    </a:cubicBezTo>
                    <a:cubicBezTo>
                      <a:pt x="7998" y="5076"/>
                      <a:pt x="7979" y="5315"/>
                      <a:pt x="7869" y="5554"/>
                    </a:cubicBezTo>
                    <a:cubicBezTo>
                      <a:pt x="7703" y="5885"/>
                      <a:pt x="7391" y="6161"/>
                      <a:pt x="7446" y="6547"/>
                    </a:cubicBezTo>
                    <a:cubicBezTo>
                      <a:pt x="7464" y="6712"/>
                      <a:pt x="7501" y="6841"/>
                      <a:pt x="7409" y="7006"/>
                    </a:cubicBezTo>
                    <a:cubicBezTo>
                      <a:pt x="7354" y="7098"/>
                      <a:pt x="7225" y="7153"/>
                      <a:pt x="7133" y="7208"/>
                    </a:cubicBezTo>
                    <a:cubicBezTo>
                      <a:pt x="6968" y="7319"/>
                      <a:pt x="6803" y="7429"/>
                      <a:pt x="6655" y="7558"/>
                    </a:cubicBezTo>
                    <a:cubicBezTo>
                      <a:pt x="6380" y="7815"/>
                      <a:pt x="6251" y="8072"/>
                      <a:pt x="6196" y="8440"/>
                    </a:cubicBezTo>
                    <a:cubicBezTo>
                      <a:pt x="6196" y="8587"/>
                      <a:pt x="6196" y="8734"/>
                      <a:pt x="6159" y="8881"/>
                    </a:cubicBezTo>
                    <a:cubicBezTo>
                      <a:pt x="6104" y="9120"/>
                      <a:pt x="5957" y="9304"/>
                      <a:pt x="5828" y="9488"/>
                    </a:cubicBezTo>
                    <a:cubicBezTo>
                      <a:pt x="5589" y="9837"/>
                      <a:pt x="5387" y="10223"/>
                      <a:pt x="5332" y="10646"/>
                    </a:cubicBezTo>
                    <a:cubicBezTo>
                      <a:pt x="5258" y="11069"/>
                      <a:pt x="5295" y="11455"/>
                      <a:pt x="5534" y="11841"/>
                    </a:cubicBezTo>
                    <a:cubicBezTo>
                      <a:pt x="5626" y="11988"/>
                      <a:pt x="5755" y="12117"/>
                      <a:pt x="5791" y="12301"/>
                    </a:cubicBezTo>
                    <a:cubicBezTo>
                      <a:pt x="5865" y="12577"/>
                      <a:pt x="5773" y="12852"/>
                      <a:pt x="5718" y="13128"/>
                    </a:cubicBezTo>
                    <a:cubicBezTo>
                      <a:pt x="5663" y="13441"/>
                      <a:pt x="5755" y="13772"/>
                      <a:pt x="5994" y="13992"/>
                    </a:cubicBezTo>
                    <a:cubicBezTo>
                      <a:pt x="6288" y="14286"/>
                      <a:pt x="6711" y="14415"/>
                      <a:pt x="6839" y="14838"/>
                    </a:cubicBezTo>
                    <a:cubicBezTo>
                      <a:pt x="7060" y="15518"/>
                      <a:pt x="6361" y="15978"/>
                      <a:pt x="6306" y="16603"/>
                    </a:cubicBezTo>
                    <a:cubicBezTo>
                      <a:pt x="6288" y="16952"/>
                      <a:pt x="6508" y="17191"/>
                      <a:pt x="6729" y="17430"/>
                    </a:cubicBezTo>
                    <a:cubicBezTo>
                      <a:pt x="7133" y="17871"/>
                      <a:pt x="7207" y="18405"/>
                      <a:pt x="6950" y="18956"/>
                    </a:cubicBezTo>
                    <a:cubicBezTo>
                      <a:pt x="6729" y="19361"/>
                      <a:pt x="6508" y="19747"/>
                      <a:pt x="6472" y="20225"/>
                    </a:cubicBezTo>
                    <a:cubicBezTo>
                      <a:pt x="6435" y="20684"/>
                      <a:pt x="6564" y="21125"/>
                      <a:pt x="6637" y="21585"/>
                    </a:cubicBezTo>
                    <a:cubicBezTo>
                      <a:pt x="6416" y="21493"/>
                      <a:pt x="6196" y="21438"/>
                      <a:pt x="5975" y="21383"/>
                    </a:cubicBezTo>
                    <a:cubicBezTo>
                      <a:pt x="5497" y="21291"/>
                      <a:pt x="4946" y="21309"/>
                      <a:pt x="4504" y="21125"/>
                    </a:cubicBezTo>
                    <a:cubicBezTo>
                      <a:pt x="3843" y="20831"/>
                      <a:pt x="4155" y="20114"/>
                      <a:pt x="3953" y="19581"/>
                    </a:cubicBezTo>
                    <a:cubicBezTo>
                      <a:pt x="3806" y="19213"/>
                      <a:pt x="3475" y="18993"/>
                      <a:pt x="3126" y="18827"/>
                    </a:cubicBezTo>
                    <a:cubicBezTo>
                      <a:pt x="2648" y="18570"/>
                      <a:pt x="2151" y="18368"/>
                      <a:pt x="1728" y="18000"/>
                    </a:cubicBezTo>
                    <a:cubicBezTo>
                      <a:pt x="1324" y="17651"/>
                      <a:pt x="975" y="17191"/>
                      <a:pt x="791" y="16676"/>
                    </a:cubicBezTo>
                    <a:cubicBezTo>
                      <a:pt x="570" y="16088"/>
                      <a:pt x="625" y="15518"/>
                      <a:pt x="772" y="14911"/>
                    </a:cubicBezTo>
                    <a:cubicBezTo>
                      <a:pt x="883" y="14378"/>
                      <a:pt x="956" y="13864"/>
                      <a:pt x="736" y="13367"/>
                    </a:cubicBezTo>
                    <a:cubicBezTo>
                      <a:pt x="533" y="12871"/>
                      <a:pt x="74" y="12374"/>
                      <a:pt x="166" y="11805"/>
                    </a:cubicBezTo>
                    <a:cubicBezTo>
                      <a:pt x="258" y="11253"/>
                      <a:pt x="809" y="10959"/>
                      <a:pt x="1195" y="10628"/>
                    </a:cubicBezTo>
                    <a:cubicBezTo>
                      <a:pt x="1545" y="10334"/>
                      <a:pt x="1820" y="9966"/>
                      <a:pt x="1986" y="9543"/>
                    </a:cubicBezTo>
                    <a:cubicBezTo>
                      <a:pt x="2170" y="9084"/>
                      <a:pt x="2151" y="8642"/>
                      <a:pt x="2170" y="8146"/>
                    </a:cubicBezTo>
                    <a:cubicBezTo>
                      <a:pt x="2170" y="7907"/>
                      <a:pt x="2170" y="7650"/>
                      <a:pt x="2298" y="7429"/>
                    </a:cubicBezTo>
                    <a:cubicBezTo>
                      <a:pt x="2445" y="7172"/>
                      <a:pt x="2666" y="7135"/>
                      <a:pt x="2868" y="6951"/>
                    </a:cubicBezTo>
                    <a:cubicBezTo>
                      <a:pt x="3236" y="6639"/>
                      <a:pt x="2887" y="6216"/>
                      <a:pt x="2923" y="5848"/>
                    </a:cubicBezTo>
                    <a:cubicBezTo>
                      <a:pt x="2979" y="5260"/>
                      <a:pt x="3861" y="5352"/>
                      <a:pt x="4265" y="5186"/>
                    </a:cubicBezTo>
                    <a:cubicBezTo>
                      <a:pt x="4707" y="5021"/>
                      <a:pt x="5074" y="4690"/>
                      <a:pt x="5313" y="4304"/>
                    </a:cubicBezTo>
                    <a:cubicBezTo>
                      <a:pt x="5442" y="4083"/>
                      <a:pt x="5534" y="3844"/>
                      <a:pt x="5571" y="3605"/>
                    </a:cubicBezTo>
                    <a:cubicBezTo>
                      <a:pt x="5626" y="3329"/>
                      <a:pt x="5644" y="2998"/>
                      <a:pt x="5828" y="2778"/>
                    </a:cubicBezTo>
                    <a:cubicBezTo>
                      <a:pt x="5994" y="2557"/>
                      <a:pt x="6306" y="2539"/>
                      <a:pt x="6508" y="2337"/>
                    </a:cubicBezTo>
                    <a:cubicBezTo>
                      <a:pt x="6655" y="2189"/>
                      <a:pt x="6711" y="1987"/>
                      <a:pt x="6729" y="1785"/>
                    </a:cubicBezTo>
                    <a:cubicBezTo>
                      <a:pt x="6766" y="1197"/>
                      <a:pt x="6545" y="590"/>
                      <a:pt x="6416" y="20"/>
                    </a:cubicBezTo>
                    <a:cubicBezTo>
                      <a:pt x="6416" y="6"/>
                      <a:pt x="6406" y="0"/>
                      <a:pt x="6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36"/>
              <p:cNvSpPr/>
              <p:nvPr/>
            </p:nvSpPr>
            <p:spPr>
              <a:xfrm>
                <a:off x="-3744907" y="866878"/>
                <a:ext cx="874996" cy="2455705"/>
              </a:xfrm>
              <a:custGeom>
                <a:rect b="b" l="l" r="r" t="t"/>
                <a:pathLst>
                  <a:path extrusionOk="0" h="20280" w="7226">
                    <a:moveTo>
                      <a:pt x="6642" y="1"/>
                    </a:moveTo>
                    <a:cubicBezTo>
                      <a:pt x="6619" y="1"/>
                      <a:pt x="6600" y="27"/>
                      <a:pt x="6600" y="53"/>
                    </a:cubicBezTo>
                    <a:cubicBezTo>
                      <a:pt x="6931" y="1156"/>
                      <a:pt x="5828" y="1983"/>
                      <a:pt x="5387" y="2884"/>
                    </a:cubicBezTo>
                    <a:cubicBezTo>
                      <a:pt x="5166" y="3344"/>
                      <a:pt x="5019" y="3840"/>
                      <a:pt x="4707" y="4263"/>
                    </a:cubicBezTo>
                    <a:cubicBezTo>
                      <a:pt x="4578" y="4447"/>
                      <a:pt x="4394" y="4631"/>
                      <a:pt x="4192" y="4741"/>
                    </a:cubicBezTo>
                    <a:cubicBezTo>
                      <a:pt x="3934" y="4888"/>
                      <a:pt x="3677" y="4888"/>
                      <a:pt x="3401" y="4925"/>
                    </a:cubicBezTo>
                    <a:cubicBezTo>
                      <a:pt x="3107" y="4980"/>
                      <a:pt x="2831" y="5090"/>
                      <a:pt x="2739" y="5421"/>
                    </a:cubicBezTo>
                    <a:cubicBezTo>
                      <a:pt x="2611" y="5826"/>
                      <a:pt x="2776" y="6285"/>
                      <a:pt x="2482" y="6653"/>
                    </a:cubicBezTo>
                    <a:cubicBezTo>
                      <a:pt x="2243" y="6965"/>
                      <a:pt x="1912" y="7149"/>
                      <a:pt x="1783" y="7535"/>
                    </a:cubicBezTo>
                    <a:cubicBezTo>
                      <a:pt x="1655" y="7866"/>
                      <a:pt x="1673" y="8216"/>
                      <a:pt x="1692" y="8565"/>
                    </a:cubicBezTo>
                    <a:cubicBezTo>
                      <a:pt x="1728" y="8988"/>
                      <a:pt x="1783" y="9466"/>
                      <a:pt x="1581" y="9870"/>
                    </a:cubicBezTo>
                    <a:cubicBezTo>
                      <a:pt x="1397" y="10256"/>
                      <a:pt x="1011" y="10440"/>
                      <a:pt x="699" y="10734"/>
                    </a:cubicBezTo>
                    <a:cubicBezTo>
                      <a:pt x="0" y="11359"/>
                      <a:pt x="441" y="12168"/>
                      <a:pt x="680" y="12904"/>
                    </a:cubicBezTo>
                    <a:cubicBezTo>
                      <a:pt x="864" y="13473"/>
                      <a:pt x="827" y="14043"/>
                      <a:pt x="772" y="14650"/>
                    </a:cubicBezTo>
                    <a:cubicBezTo>
                      <a:pt x="736" y="15091"/>
                      <a:pt x="699" y="15569"/>
                      <a:pt x="846" y="16011"/>
                    </a:cubicBezTo>
                    <a:cubicBezTo>
                      <a:pt x="1085" y="16636"/>
                      <a:pt x="1692" y="17003"/>
                      <a:pt x="2243" y="17334"/>
                    </a:cubicBezTo>
                    <a:cubicBezTo>
                      <a:pt x="2611" y="17536"/>
                      <a:pt x="2997" y="17757"/>
                      <a:pt x="3309" y="18051"/>
                    </a:cubicBezTo>
                    <a:cubicBezTo>
                      <a:pt x="3714" y="18419"/>
                      <a:pt x="3843" y="18915"/>
                      <a:pt x="4045" y="19412"/>
                    </a:cubicBezTo>
                    <a:cubicBezTo>
                      <a:pt x="4210" y="19761"/>
                      <a:pt x="4412" y="20073"/>
                      <a:pt x="4780" y="20221"/>
                    </a:cubicBezTo>
                    <a:cubicBezTo>
                      <a:pt x="4882" y="20259"/>
                      <a:pt x="4988" y="20279"/>
                      <a:pt x="5091" y="20279"/>
                    </a:cubicBezTo>
                    <a:cubicBezTo>
                      <a:pt x="5287" y="20279"/>
                      <a:pt x="5475" y="20205"/>
                      <a:pt x="5607" y="20037"/>
                    </a:cubicBezTo>
                    <a:cubicBezTo>
                      <a:pt x="5635" y="20023"/>
                      <a:pt x="5610" y="19988"/>
                      <a:pt x="5580" y="19988"/>
                    </a:cubicBezTo>
                    <a:cubicBezTo>
                      <a:pt x="5571" y="19988"/>
                      <a:pt x="5561" y="19991"/>
                      <a:pt x="5552" y="20000"/>
                    </a:cubicBezTo>
                    <a:cubicBezTo>
                      <a:pt x="5436" y="20149"/>
                      <a:pt x="5281" y="20209"/>
                      <a:pt x="5117" y="20209"/>
                    </a:cubicBezTo>
                    <a:cubicBezTo>
                      <a:pt x="4816" y="20209"/>
                      <a:pt x="4487" y="20006"/>
                      <a:pt x="4321" y="19779"/>
                    </a:cubicBezTo>
                    <a:cubicBezTo>
                      <a:pt x="4063" y="19412"/>
                      <a:pt x="3990" y="18952"/>
                      <a:pt x="3787" y="18548"/>
                    </a:cubicBezTo>
                    <a:cubicBezTo>
                      <a:pt x="3475" y="17959"/>
                      <a:pt x="2905" y="17628"/>
                      <a:pt x="2335" y="17297"/>
                    </a:cubicBezTo>
                    <a:cubicBezTo>
                      <a:pt x="1618" y="16893"/>
                      <a:pt x="919" y="16452"/>
                      <a:pt x="827" y="15551"/>
                    </a:cubicBezTo>
                    <a:cubicBezTo>
                      <a:pt x="772" y="15055"/>
                      <a:pt x="864" y="14577"/>
                      <a:pt x="883" y="14080"/>
                    </a:cubicBezTo>
                    <a:cubicBezTo>
                      <a:pt x="919" y="13602"/>
                      <a:pt x="846" y="13161"/>
                      <a:pt x="680" y="12701"/>
                    </a:cubicBezTo>
                    <a:cubicBezTo>
                      <a:pt x="533" y="12279"/>
                      <a:pt x="276" y="11782"/>
                      <a:pt x="405" y="11304"/>
                    </a:cubicBezTo>
                    <a:cubicBezTo>
                      <a:pt x="515" y="10845"/>
                      <a:pt x="956" y="10642"/>
                      <a:pt x="1287" y="10348"/>
                    </a:cubicBezTo>
                    <a:cubicBezTo>
                      <a:pt x="1857" y="9870"/>
                      <a:pt x="1802" y="9190"/>
                      <a:pt x="1765" y="8528"/>
                    </a:cubicBezTo>
                    <a:cubicBezTo>
                      <a:pt x="1747" y="8087"/>
                      <a:pt x="1728" y="7609"/>
                      <a:pt x="2004" y="7241"/>
                    </a:cubicBezTo>
                    <a:cubicBezTo>
                      <a:pt x="2225" y="6965"/>
                      <a:pt x="2574" y="6782"/>
                      <a:pt x="2684" y="6414"/>
                    </a:cubicBezTo>
                    <a:cubicBezTo>
                      <a:pt x="2813" y="6065"/>
                      <a:pt x="2666" y="5642"/>
                      <a:pt x="2850" y="5311"/>
                    </a:cubicBezTo>
                    <a:cubicBezTo>
                      <a:pt x="3089" y="4888"/>
                      <a:pt x="3714" y="5035"/>
                      <a:pt x="4100" y="4851"/>
                    </a:cubicBezTo>
                    <a:cubicBezTo>
                      <a:pt x="5001" y="4465"/>
                      <a:pt x="5166" y="3380"/>
                      <a:pt x="5607" y="2627"/>
                    </a:cubicBezTo>
                    <a:cubicBezTo>
                      <a:pt x="6049" y="1873"/>
                      <a:pt x="6858" y="1156"/>
                      <a:pt x="6711" y="218"/>
                    </a:cubicBezTo>
                    <a:lnTo>
                      <a:pt x="6711" y="218"/>
                    </a:lnTo>
                    <a:cubicBezTo>
                      <a:pt x="7133" y="954"/>
                      <a:pt x="6508" y="1818"/>
                      <a:pt x="6361" y="2553"/>
                    </a:cubicBezTo>
                    <a:cubicBezTo>
                      <a:pt x="6269" y="2939"/>
                      <a:pt x="6324" y="3270"/>
                      <a:pt x="6472" y="3638"/>
                    </a:cubicBezTo>
                    <a:cubicBezTo>
                      <a:pt x="6674" y="4134"/>
                      <a:pt x="6674" y="4575"/>
                      <a:pt x="6582" y="5090"/>
                    </a:cubicBezTo>
                    <a:cubicBezTo>
                      <a:pt x="6545" y="5311"/>
                      <a:pt x="6508" y="5568"/>
                      <a:pt x="6343" y="5734"/>
                    </a:cubicBezTo>
                    <a:cubicBezTo>
                      <a:pt x="6214" y="5899"/>
                      <a:pt x="6012" y="5991"/>
                      <a:pt x="5865" y="6120"/>
                    </a:cubicBezTo>
                    <a:cubicBezTo>
                      <a:pt x="5644" y="6285"/>
                      <a:pt x="5516" y="6543"/>
                      <a:pt x="5442" y="6800"/>
                    </a:cubicBezTo>
                    <a:cubicBezTo>
                      <a:pt x="5221" y="7480"/>
                      <a:pt x="5240" y="8179"/>
                      <a:pt x="4762" y="8767"/>
                    </a:cubicBezTo>
                    <a:cubicBezTo>
                      <a:pt x="4431" y="9172"/>
                      <a:pt x="3879" y="9613"/>
                      <a:pt x="3990" y="10183"/>
                    </a:cubicBezTo>
                    <a:cubicBezTo>
                      <a:pt x="4045" y="10495"/>
                      <a:pt x="4284" y="10716"/>
                      <a:pt x="4468" y="10955"/>
                    </a:cubicBezTo>
                    <a:cubicBezTo>
                      <a:pt x="4799" y="11378"/>
                      <a:pt x="4688" y="11801"/>
                      <a:pt x="4596" y="12279"/>
                    </a:cubicBezTo>
                    <a:cubicBezTo>
                      <a:pt x="4449" y="12940"/>
                      <a:pt x="4596" y="13602"/>
                      <a:pt x="5185" y="14007"/>
                    </a:cubicBezTo>
                    <a:cubicBezTo>
                      <a:pt x="5313" y="14099"/>
                      <a:pt x="5442" y="14154"/>
                      <a:pt x="5571" y="14227"/>
                    </a:cubicBezTo>
                    <a:cubicBezTo>
                      <a:pt x="5920" y="14448"/>
                      <a:pt x="5883" y="14760"/>
                      <a:pt x="5699" y="15073"/>
                    </a:cubicBezTo>
                    <a:cubicBezTo>
                      <a:pt x="5516" y="15385"/>
                      <a:pt x="5313" y="15680"/>
                      <a:pt x="5240" y="16047"/>
                    </a:cubicBezTo>
                    <a:cubicBezTo>
                      <a:pt x="5166" y="16397"/>
                      <a:pt x="5221" y="16728"/>
                      <a:pt x="5460" y="17003"/>
                    </a:cubicBezTo>
                    <a:cubicBezTo>
                      <a:pt x="5755" y="17353"/>
                      <a:pt x="6122" y="17592"/>
                      <a:pt x="5994" y="18106"/>
                    </a:cubicBezTo>
                    <a:cubicBezTo>
                      <a:pt x="5865" y="18621"/>
                      <a:pt x="5295" y="19209"/>
                      <a:pt x="5663" y="19743"/>
                    </a:cubicBezTo>
                    <a:cubicBezTo>
                      <a:pt x="5668" y="19753"/>
                      <a:pt x="5677" y="19758"/>
                      <a:pt x="5685" y="19758"/>
                    </a:cubicBezTo>
                    <a:cubicBezTo>
                      <a:pt x="5707" y="19758"/>
                      <a:pt x="5731" y="19732"/>
                      <a:pt x="5718" y="19706"/>
                    </a:cubicBezTo>
                    <a:cubicBezTo>
                      <a:pt x="5350" y="19173"/>
                      <a:pt x="6030" y="18511"/>
                      <a:pt x="6085" y="17959"/>
                    </a:cubicBezTo>
                    <a:cubicBezTo>
                      <a:pt x="6122" y="17702"/>
                      <a:pt x="6030" y="17500"/>
                      <a:pt x="5846" y="17316"/>
                    </a:cubicBezTo>
                    <a:cubicBezTo>
                      <a:pt x="5516" y="16948"/>
                      <a:pt x="5221" y="16672"/>
                      <a:pt x="5295" y="16139"/>
                    </a:cubicBezTo>
                    <a:cubicBezTo>
                      <a:pt x="5350" y="15680"/>
                      <a:pt x="5626" y="15367"/>
                      <a:pt x="5828" y="14981"/>
                    </a:cubicBezTo>
                    <a:cubicBezTo>
                      <a:pt x="5957" y="14760"/>
                      <a:pt x="5975" y="14503"/>
                      <a:pt x="5791" y="14301"/>
                    </a:cubicBezTo>
                    <a:cubicBezTo>
                      <a:pt x="5534" y="14043"/>
                      <a:pt x="5166" y="13970"/>
                      <a:pt x="4927" y="13676"/>
                    </a:cubicBezTo>
                    <a:cubicBezTo>
                      <a:pt x="4615" y="13308"/>
                      <a:pt x="4541" y="12848"/>
                      <a:pt x="4633" y="12370"/>
                    </a:cubicBezTo>
                    <a:cubicBezTo>
                      <a:pt x="4707" y="12040"/>
                      <a:pt x="4835" y="11690"/>
                      <a:pt x="4743" y="11341"/>
                    </a:cubicBezTo>
                    <a:cubicBezTo>
                      <a:pt x="4670" y="11010"/>
                      <a:pt x="4394" y="10789"/>
                      <a:pt x="4210" y="10532"/>
                    </a:cubicBezTo>
                    <a:cubicBezTo>
                      <a:pt x="3695" y="9778"/>
                      <a:pt x="4560" y="9190"/>
                      <a:pt x="4946" y="8638"/>
                    </a:cubicBezTo>
                    <a:cubicBezTo>
                      <a:pt x="5313" y="8105"/>
                      <a:pt x="5313" y="7443"/>
                      <a:pt x="5497" y="6837"/>
                    </a:cubicBezTo>
                    <a:cubicBezTo>
                      <a:pt x="5552" y="6653"/>
                      <a:pt x="5626" y="6469"/>
                      <a:pt x="5755" y="6322"/>
                    </a:cubicBezTo>
                    <a:cubicBezTo>
                      <a:pt x="5883" y="6157"/>
                      <a:pt x="6067" y="6065"/>
                      <a:pt x="6233" y="5936"/>
                    </a:cubicBezTo>
                    <a:cubicBezTo>
                      <a:pt x="6490" y="5752"/>
                      <a:pt x="6563" y="5495"/>
                      <a:pt x="6637" y="5201"/>
                    </a:cubicBezTo>
                    <a:cubicBezTo>
                      <a:pt x="6711" y="4759"/>
                      <a:pt x="6784" y="4300"/>
                      <a:pt x="6637" y="3858"/>
                    </a:cubicBezTo>
                    <a:cubicBezTo>
                      <a:pt x="6563" y="3619"/>
                      <a:pt x="6416" y="3399"/>
                      <a:pt x="6398" y="3123"/>
                    </a:cubicBezTo>
                    <a:cubicBezTo>
                      <a:pt x="6361" y="2866"/>
                      <a:pt x="6398" y="2590"/>
                      <a:pt x="6490" y="2333"/>
                    </a:cubicBezTo>
                    <a:cubicBezTo>
                      <a:pt x="6711" y="1597"/>
                      <a:pt x="7225" y="715"/>
                      <a:pt x="6674" y="16"/>
                    </a:cubicBezTo>
                    <a:cubicBezTo>
                      <a:pt x="6663" y="5"/>
                      <a:pt x="6652" y="1"/>
                      <a:pt x="66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36"/>
              <p:cNvSpPr/>
              <p:nvPr/>
            </p:nvSpPr>
            <p:spPr>
              <a:xfrm>
                <a:off x="-3631446" y="1141993"/>
                <a:ext cx="640445" cy="2108661"/>
              </a:xfrm>
              <a:custGeom>
                <a:rect b="b" l="l" r="r" t="t"/>
                <a:pathLst>
                  <a:path extrusionOk="0" h="17414" w="5289">
                    <a:moveTo>
                      <a:pt x="5225" y="1"/>
                    </a:moveTo>
                    <a:cubicBezTo>
                      <a:pt x="5218" y="1"/>
                      <a:pt x="5210" y="2"/>
                      <a:pt x="5204" y="5"/>
                    </a:cubicBezTo>
                    <a:cubicBezTo>
                      <a:pt x="4799" y="502"/>
                      <a:pt x="4597" y="1108"/>
                      <a:pt x="4358" y="1678"/>
                    </a:cubicBezTo>
                    <a:cubicBezTo>
                      <a:pt x="4229" y="1973"/>
                      <a:pt x="4082" y="2267"/>
                      <a:pt x="3880" y="2506"/>
                    </a:cubicBezTo>
                    <a:cubicBezTo>
                      <a:pt x="3641" y="2818"/>
                      <a:pt x="3347" y="2947"/>
                      <a:pt x="2997" y="3112"/>
                    </a:cubicBezTo>
                    <a:cubicBezTo>
                      <a:pt x="2722" y="3223"/>
                      <a:pt x="2556" y="3388"/>
                      <a:pt x="2483" y="3682"/>
                    </a:cubicBezTo>
                    <a:cubicBezTo>
                      <a:pt x="2428" y="3866"/>
                      <a:pt x="2428" y="4087"/>
                      <a:pt x="2336" y="4271"/>
                    </a:cubicBezTo>
                    <a:cubicBezTo>
                      <a:pt x="2244" y="4473"/>
                      <a:pt x="2078" y="4620"/>
                      <a:pt x="1931" y="4767"/>
                    </a:cubicBezTo>
                    <a:cubicBezTo>
                      <a:pt x="1435" y="5282"/>
                      <a:pt x="1380" y="5852"/>
                      <a:pt x="1343" y="6532"/>
                    </a:cubicBezTo>
                    <a:cubicBezTo>
                      <a:pt x="1343" y="6936"/>
                      <a:pt x="1306" y="7359"/>
                      <a:pt x="1122" y="7727"/>
                    </a:cubicBezTo>
                    <a:cubicBezTo>
                      <a:pt x="957" y="8076"/>
                      <a:pt x="663" y="8334"/>
                      <a:pt x="442" y="8628"/>
                    </a:cubicBezTo>
                    <a:cubicBezTo>
                      <a:pt x="19" y="9179"/>
                      <a:pt x="1" y="9731"/>
                      <a:pt x="221" y="10374"/>
                    </a:cubicBezTo>
                    <a:cubicBezTo>
                      <a:pt x="350" y="10705"/>
                      <a:pt x="497" y="11036"/>
                      <a:pt x="589" y="11404"/>
                    </a:cubicBezTo>
                    <a:cubicBezTo>
                      <a:pt x="699" y="11863"/>
                      <a:pt x="607" y="12213"/>
                      <a:pt x="460" y="12654"/>
                    </a:cubicBezTo>
                    <a:cubicBezTo>
                      <a:pt x="240" y="13316"/>
                      <a:pt x="534" y="13775"/>
                      <a:pt x="1067" y="14143"/>
                    </a:cubicBezTo>
                    <a:cubicBezTo>
                      <a:pt x="1398" y="14382"/>
                      <a:pt x="1766" y="14547"/>
                      <a:pt x="2097" y="14786"/>
                    </a:cubicBezTo>
                    <a:cubicBezTo>
                      <a:pt x="2464" y="15062"/>
                      <a:pt x="2777" y="15412"/>
                      <a:pt x="3034" y="15816"/>
                    </a:cubicBezTo>
                    <a:cubicBezTo>
                      <a:pt x="3273" y="16184"/>
                      <a:pt x="3347" y="16625"/>
                      <a:pt x="3567" y="17011"/>
                    </a:cubicBezTo>
                    <a:cubicBezTo>
                      <a:pt x="3692" y="17245"/>
                      <a:pt x="3910" y="17413"/>
                      <a:pt x="4165" y="17413"/>
                    </a:cubicBezTo>
                    <a:cubicBezTo>
                      <a:pt x="4210" y="17413"/>
                      <a:pt x="4256" y="17408"/>
                      <a:pt x="4303" y="17397"/>
                    </a:cubicBezTo>
                    <a:cubicBezTo>
                      <a:pt x="4340" y="17397"/>
                      <a:pt x="4321" y="17324"/>
                      <a:pt x="4284" y="17324"/>
                    </a:cubicBezTo>
                    <a:cubicBezTo>
                      <a:pt x="4236" y="17334"/>
                      <a:pt x="4190" y="17339"/>
                      <a:pt x="4148" y="17339"/>
                    </a:cubicBezTo>
                    <a:cubicBezTo>
                      <a:pt x="3672" y="17339"/>
                      <a:pt x="3535" y="16722"/>
                      <a:pt x="3384" y="16368"/>
                    </a:cubicBezTo>
                    <a:cubicBezTo>
                      <a:pt x="3255" y="16037"/>
                      <a:pt x="3071" y="15724"/>
                      <a:pt x="2869" y="15448"/>
                    </a:cubicBezTo>
                    <a:cubicBezTo>
                      <a:pt x="2446" y="14915"/>
                      <a:pt x="1913" y="14584"/>
                      <a:pt x="1343" y="14235"/>
                    </a:cubicBezTo>
                    <a:cubicBezTo>
                      <a:pt x="1067" y="14069"/>
                      <a:pt x="755" y="13867"/>
                      <a:pt x="571" y="13573"/>
                    </a:cubicBezTo>
                    <a:cubicBezTo>
                      <a:pt x="332" y="13169"/>
                      <a:pt x="497" y="12783"/>
                      <a:pt x="626" y="12378"/>
                    </a:cubicBezTo>
                    <a:cubicBezTo>
                      <a:pt x="846" y="11698"/>
                      <a:pt x="589" y="11128"/>
                      <a:pt x="350" y="10503"/>
                    </a:cubicBezTo>
                    <a:cubicBezTo>
                      <a:pt x="221" y="10172"/>
                      <a:pt x="93" y="9804"/>
                      <a:pt x="148" y="9418"/>
                    </a:cubicBezTo>
                    <a:cubicBezTo>
                      <a:pt x="185" y="9032"/>
                      <a:pt x="442" y="8720"/>
                      <a:pt x="699" y="8444"/>
                    </a:cubicBezTo>
                    <a:cubicBezTo>
                      <a:pt x="865" y="8242"/>
                      <a:pt x="1049" y="8039"/>
                      <a:pt x="1177" y="7800"/>
                    </a:cubicBezTo>
                    <a:cubicBezTo>
                      <a:pt x="1324" y="7506"/>
                      <a:pt x="1380" y="7194"/>
                      <a:pt x="1398" y="6863"/>
                    </a:cubicBezTo>
                    <a:cubicBezTo>
                      <a:pt x="1453" y="6127"/>
                      <a:pt x="1398" y="5429"/>
                      <a:pt x="1950" y="4840"/>
                    </a:cubicBezTo>
                    <a:cubicBezTo>
                      <a:pt x="2152" y="4638"/>
                      <a:pt x="2354" y="4454"/>
                      <a:pt x="2446" y="4179"/>
                    </a:cubicBezTo>
                    <a:cubicBezTo>
                      <a:pt x="2501" y="4013"/>
                      <a:pt x="2501" y="3848"/>
                      <a:pt x="2538" y="3682"/>
                    </a:cubicBezTo>
                    <a:cubicBezTo>
                      <a:pt x="2630" y="3370"/>
                      <a:pt x="2850" y="3241"/>
                      <a:pt x="3126" y="3131"/>
                    </a:cubicBezTo>
                    <a:cubicBezTo>
                      <a:pt x="3714" y="2892"/>
                      <a:pt x="4064" y="2469"/>
                      <a:pt x="4321" y="1899"/>
                    </a:cubicBezTo>
                    <a:cubicBezTo>
                      <a:pt x="4615" y="1274"/>
                      <a:pt x="4799" y="594"/>
                      <a:pt x="5259" y="61"/>
                    </a:cubicBezTo>
                    <a:cubicBezTo>
                      <a:pt x="5289" y="31"/>
                      <a:pt x="5258" y="1"/>
                      <a:pt x="52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36"/>
              <p:cNvSpPr/>
              <p:nvPr/>
            </p:nvSpPr>
            <p:spPr>
              <a:xfrm>
                <a:off x="-3357541" y="1268290"/>
                <a:ext cx="380707" cy="1849529"/>
              </a:xfrm>
              <a:custGeom>
                <a:rect b="b" l="l" r="r" t="t"/>
                <a:pathLst>
                  <a:path extrusionOk="0" h="15274" w="3144">
                    <a:moveTo>
                      <a:pt x="2819" y="1"/>
                    </a:moveTo>
                    <a:cubicBezTo>
                      <a:pt x="2798" y="1"/>
                      <a:pt x="2776" y="24"/>
                      <a:pt x="2776" y="47"/>
                    </a:cubicBezTo>
                    <a:cubicBezTo>
                      <a:pt x="2942" y="635"/>
                      <a:pt x="3107" y="1389"/>
                      <a:pt x="2776" y="1959"/>
                    </a:cubicBezTo>
                    <a:cubicBezTo>
                      <a:pt x="2500" y="2455"/>
                      <a:pt x="1783" y="2529"/>
                      <a:pt x="1581" y="3080"/>
                    </a:cubicBezTo>
                    <a:cubicBezTo>
                      <a:pt x="1489" y="3356"/>
                      <a:pt x="1544" y="3632"/>
                      <a:pt x="1563" y="3908"/>
                    </a:cubicBezTo>
                    <a:cubicBezTo>
                      <a:pt x="1581" y="4349"/>
                      <a:pt x="1434" y="4680"/>
                      <a:pt x="1177" y="5029"/>
                    </a:cubicBezTo>
                    <a:cubicBezTo>
                      <a:pt x="827" y="5507"/>
                      <a:pt x="368" y="5875"/>
                      <a:pt x="166" y="6445"/>
                    </a:cubicBezTo>
                    <a:cubicBezTo>
                      <a:pt x="0" y="6941"/>
                      <a:pt x="92" y="7346"/>
                      <a:pt x="478" y="7695"/>
                    </a:cubicBezTo>
                    <a:cubicBezTo>
                      <a:pt x="607" y="7787"/>
                      <a:pt x="717" y="7879"/>
                      <a:pt x="809" y="8008"/>
                    </a:cubicBezTo>
                    <a:cubicBezTo>
                      <a:pt x="938" y="8210"/>
                      <a:pt x="901" y="8430"/>
                      <a:pt x="809" y="8633"/>
                    </a:cubicBezTo>
                    <a:cubicBezTo>
                      <a:pt x="699" y="8927"/>
                      <a:pt x="515" y="9166"/>
                      <a:pt x="478" y="9478"/>
                    </a:cubicBezTo>
                    <a:cubicBezTo>
                      <a:pt x="405" y="9938"/>
                      <a:pt x="570" y="10434"/>
                      <a:pt x="919" y="10747"/>
                    </a:cubicBezTo>
                    <a:cubicBezTo>
                      <a:pt x="1103" y="10912"/>
                      <a:pt x="1342" y="11023"/>
                      <a:pt x="1563" y="11151"/>
                    </a:cubicBezTo>
                    <a:cubicBezTo>
                      <a:pt x="1728" y="11280"/>
                      <a:pt x="1912" y="11427"/>
                      <a:pt x="1857" y="11666"/>
                    </a:cubicBezTo>
                    <a:cubicBezTo>
                      <a:pt x="1839" y="11850"/>
                      <a:pt x="1673" y="11979"/>
                      <a:pt x="1563" y="12089"/>
                    </a:cubicBezTo>
                    <a:cubicBezTo>
                      <a:pt x="1397" y="12218"/>
                      <a:pt x="1232" y="12365"/>
                      <a:pt x="1158" y="12567"/>
                    </a:cubicBezTo>
                    <a:cubicBezTo>
                      <a:pt x="1066" y="12861"/>
                      <a:pt x="1195" y="13155"/>
                      <a:pt x="1361" y="13376"/>
                    </a:cubicBezTo>
                    <a:cubicBezTo>
                      <a:pt x="1563" y="13633"/>
                      <a:pt x="1820" y="13817"/>
                      <a:pt x="2041" y="14038"/>
                    </a:cubicBezTo>
                    <a:cubicBezTo>
                      <a:pt x="2317" y="14350"/>
                      <a:pt x="2556" y="14938"/>
                      <a:pt x="2078" y="15196"/>
                    </a:cubicBezTo>
                    <a:cubicBezTo>
                      <a:pt x="2046" y="15228"/>
                      <a:pt x="2069" y="15273"/>
                      <a:pt x="2099" y="15273"/>
                    </a:cubicBezTo>
                    <a:cubicBezTo>
                      <a:pt x="2104" y="15273"/>
                      <a:pt x="2109" y="15272"/>
                      <a:pt x="2114" y="15269"/>
                    </a:cubicBezTo>
                    <a:cubicBezTo>
                      <a:pt x="2537" y="15030"/>
                      <a:pt x="2464" y="14479"/>
                      <a:pt x="2225" y="14148"/>
                    </a:cubicBezTo>
                    <a:cubicBezTo>
                      <a:pt x="1857" y="13652"/>
                      <a:pt x="754" y="13063"/>
                      <a:pt x="1379" y="12346"/>
                    </a:cubicBezTo>
                    <a:cubicBezTo>
                      <a:pt x="1618" y="12070"/>
                      <a:pt x="2151" y="11795"/>
                      <a:pt x="1857" y="11335"/>
                    </a:cubicBezTo>
                    <a:cubicBezTo>
                      <a:pt x="1747" y="11151"/>
                      <a:pt x="1526" y="11041"/>
                      <a:pt x="1324" y="10949"/>
                    </a:cubicBezTo>
                    <a:cubicBezTo>
                      <a:pt x="993" y="10747"/>
                      <a:pt x="735" y="10508"/>
                      <a:pt x="607" y="10140"/>
                    </a:cubicBezTo>
                    <a:cubicBezTo>
                      <a:pt x="496" y="9809"/>
                      <a:pt x="515" y="9460"/>
                      <a:pt x="644" y="9129"/>
                    </a:cubicBezTo>
                    <a:cubicBezTo>
                      <a:pt x="754" y="8872"/>
                      <a:pt x="938" y="8633"/>
                      <a:pt x="956" y="8357"/>
                    </a:cubicBezTo>
                    <a:cubicBezTo>
                      <a:pt x="974" y="8118"/>
                      <a:pt x="864" y="7934"/>
                      <a:pt x="717" y="7787"/>
                    </a:cubicBezTo>
                    <a:cubicBezTo>
                      <a:pt x="405" y="7493"/>
                      <a:pt x="110" y="7272"/>
                      <a:pt x="147" y="6794"/>
                    </a:cubicBezTo>
                    <a:cubicBezTo>
                      <a:pt x="221" y="6077"/>
                      <a:pt x="827" y="5618"/>
                      <a:pt x="1232" y="5066"/>
                    </a:cubicBezTo>
                    <a:cubicBezTo>
                      <a:pt x="1379" y="4882"/>
                      <a:pt x="1508" y="4662"/>
                      <a:pt x="1581" y="4423"/>
                    </a:cubicBezTo>
                    <a:cubicBezTo>
                      <a:pt x="1673" y="4092"/>
                      <a:pt x="1600" y="3779"/>
                      <a:pt x="1600" y="3448"/>
                    </a:cubicBezTo>
                    <a:cubicBezTo>
                      <a:pt x="1618" y="2603"/>
                      <a:pt x="2647" y="2547"/>
                      <a:pt x="2923" y="1830"/>
                    </a:cubicBezTo>
                    <a:cubicBezTo>
                      <a:pt x="3144" y="1260"/>
                      <a:pt x="2997" y="599"/>
                      <a:pt x="2850" y="29"/>
                    </a:cubicBezTo>
                    <a:cubicBezTo>
                      <a:pt x="2843" y="8"/>
                      <a:pt x="2831" y="1"/>
                      <a:pt x="28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36"/>
              <p:cNvSpPr/>
              <p:nvPr/>
            </p:nvSpPr>
            <p:spPr>
              <a:xfrm>
                <a:off x="-3431042" y="1374486"/>
                <a:ext cx="400808" cy="1779539"/>
              </a:xfrm>
              <a:custGeom>
                <a:rect b="b" l="l" r="r" t="t"/>
                <a:pathLst>
                  <a:path extrusionOk="0" h="14696" w="3310">
                    <a:moveTo>
                      <a:pt x="2937" y="1"/>
                    </a:moveTo>
                    <a:cubicBezTo>
                      <a:pt x="2916" y="1"/>
                      <a:pt x="2892" y="27"/>
                      <a:pt x="2905" y="53"/>
                    </a:cubicBezTo>
                    <a:cubicBezTo>
                      <a:pt x="3310" y="770"/>
                      <a:pt x="2243" y="1211"/>
                      <a:pt x="1802" y="1523"/>
                    </a:cubicBezTo>
                    <a:cubicBezTo>
                      <a:pt x="1434" y="1762"/>
                      <a:pt x="1195" y="2093"/>
                      <a:pt x="1287" y="2534"/>
                    </a:cubicBezTo>
                    <a:cubicBezTo>
                      <a:pt x="1342" y="2847"/>
                      <a:pt x="1508" y="3141"/>
                      <a:pt x="1471" y="3472"/>
                    </a:cubicBezTo>
                    <a:cubicBezTo>
                      <a:pt x="1434" y="3840"/>
                      <a:pt x="1214" y="4152"/>
                      <a:pt x="975" y="4428"/>
                    </a:cubicBezTo>
                    <a:cubicBezTo>
                      <a:pt x="625" y="4851"/>
                      <a:pt x="184" y="5274"/>
                      <a:pt x="92" y="5844"/>
                    </a:cubicBezTo>
                    <a:cubicBezTo>
                      <a:pt x="0" y="6414"/>
                      <a:pt x="405" y="6671"/>
                      <a:pt x="717" y="7075"/>
                    </a:cubicBezTo>
                    <a:cubicBezTo>
                      <a:pt x="1195" y="7664"/>
                      <a:pt x="589" y="8215"/>
                      <a:pt x="552" y="8822"/>
                    </a:cubicBezTo>
                    <a:cubicBezTo>
                      <a:pt x="534" y="9392"/>
                      <a:pt x="883" y="9888"/>
                      <a:pt x="1251" y="10293"/>
                    </a:cubicBezTo>
                    <a:cubicBezTo>
                      <a:pt x="1379" y="10421"/>
                      <a:pt x="1545" y="10550"/>
                      <a:pt x="1600" y="10734"/>
                    </a:cubicBezTo>
                    <a:cubicBezTo>
                      <a:pt x="1673" y="10936"/>
                      <a:pt x="1545" y="11120"/>
                      <a:pt x="1416" y="11285"/>
                    </a:cubicBezTo>
                    <a:cubicBezTo>
                      <a:pt x="1269" y="11451"/>
                      <a:pt x="1140" y="11598"/>
                      <a:pt x="1085" y="11819"/>
                    </a:cubicBezTo>
                    <a:cubicBezTo>
                      <a:pt x="938" y="12260"/>
                      <a:pt x="1103" y="12793"/>
                      <a:pt x="1471" y="13069"/>
                    </a:cubicBezTo>
                    <a:cubicBezTo>
                      <a:pt x="1563" y="13142"/>
                      <a:pt x="1692" y="13197"/>
                      <a:pt x="1784" y="13271"/>
                    </a:cubicBezTo>
                    <a:cubicBezTo>
                      <a:pt x="2023" y="13418"/>
                      <a:pt x="2115" y="13602"/>
                      <a:pt x="2133" y="13878"/>
                    </a:cubicBezTo>
                    <a:cubicBezTo>
                      <a:pt x="2151" y="14153"/>
                      <a:pt x="2096" y="14429"/>
                      <a:pt x="2243" y="14668"/>
                    </a:cubicBezTo>
                    <a:cubicBezTo>
                      <a:pt x="2250" y="14687"/>
                      <a:pt x="2261" y="14695"/>
                      <a:pt x="2271" y="14695"/>
                    </a:cubicBezTo>
                    <a:cubicBezTo>
                      <a:pt x="2291" y="14695"/>
                      <a:pt x="2310" y="14667"/>
                      <a:pt x="2298" y="14631"/>
                    </a:cubicBezTo>
                    <a:cubicBezTo>
                      <a:pt x="2059" y="14172"/>
                      <a:pt x="2390" y="13602"/>
                      <a:pt x="1894" y="13253"/>
                    </a:cubicBezTo>
                    <a:cubicBezTo>
                      <a:pt x="1618" y="13050"/>
                      <a:pt x="1342" y="12940"/>
                      <a:pt x="1195" y="12609"/>
                    </a:cubicBezTo>
                    <a:cubicBezTo>
                      <a:pt x="1085" y="12352"/>
                      <a:pt x="1067" y="12021"/>
                      <a:pt x="1177" y="11745"/>
                    </a:cubicBezTo>
                    <a:cubicBezTo>
                      <a:pt x="1324" y="11377"/>
                      <a:pt x="1857" y="11065"/>
                      <a:pt x="1637" y="10624"/>
                    </a:cubicBezTo>
                    <a:cubicBezTo>
                      <a:pt x="1490" y="10366"/>
                      <a:pt x="1232" y="10164"/>
                      <a:pt x="1048" y="9943"/>
                    </a:cubicBezTo>
                    <a:cubicBezTo>
                      <a:pt x="828" y="9649"/>
                      <a:pt x="625" y="9300"/>
                      <a:pt x="625" y="8914"/>
                    </a:cubicBezTo>
                    <a:cubicBezTo>
                      <a:pt x="607" y="8362"/>
                      <a:pt x="1140" y="7848"/>
                      <a:pt x="938" y="7296"/>
                    </a:cubicBezTo>
                    <a:cubicBezTo>
                      <a:pt x="864" y="7094"/>
                      <a:pt x="699" y="6947"/>
                      <a:pt x="552" y="6800"/>
                    </a:cubicBezTo>
                    <a:cubicBezTo>
                      <a:pt x="276" y="6505"/>
                      <a:pt x="74" y="6211"/>
                      <a:pt x="184" y="5770"/>
                    </a:cubicBezTo>
                    <a:cubicBezTo>
                      <a:pt x="331" y="5127"/>
                      <a:pt x="901" y="4722"/>
                      <a:pt x="1251" y="4189"/>
                    </a:cubicBezTo>
                    <a:cubicBezTo>
                      <a:pt x="1398" y="3968"/>
                      <a:pt x="1508" y="3748"/>
                      <a:pt x="1545" y="3490"/>
                    </a:cubicBezTo>
                    <a:cubicBezTo>
                      <a:pt x="1581" y="3215"/>
                      <a:pt x="1490" y="2994"/>
                      <a:pt x="1416" y="2737"/>
                    </a:cubicBezTo>
                    <a:cubicBezTo>
                      <a:pt x="1122" y="1873"/>
                      <a:pt x="1857" y="1615"/>
                      <a:pt x="2464" y="1211"/>
                    </a:cubicBezTo>
                    <a:cubicBezTo>
                      <a:pt x="2832" y="953"/>
                      <a:pt x="3236" y="475"/>
                      <a:pt x="2960" y="16"/>
                    </a:cubicBezTo>
                    <a:cubicBezTo>
                      <a:pt x="2955" y="5"/>
                      <a:pt x="2946" y="1"/>
                      <a:pt x="29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36"/>
              <p:cNvSpPr/>
              <p:nvPr/>
            </p:nvSpPr>
            <p:spPr>
              <a:xfrm>
                <a:off x="-3468943" y="1700822"/>
                <a:ext cx="171585" cy="1084119"/>
              </a:xfrm>
              <a:custGeom>
                <a:rect b="b" l="l" r="r" t="t"/>
                <a:pathLst>
                  <a:path extrusionOk="0" h="8953" w="1417">
                    <a:moveTo>
                      <a:pt x="1067" y="0"/>
                    </a:moveTo>
                    <a:cubicBezTo>
                      <a:pt x="1049" y="0"/>
                      <a:pt x="1030" y="14"/>
                      <a:pt x="1030" y="42"/>
                    </a:cubicBezTo>
                    <a:cubicBezTo>
                      <a:pt x="1214" y="998"/>
                      <a:pt x="608" y="1788"/>
                      <a:pt x="258" y="2634"/>
                    </a:cubicBezTo>
                    <a:cubicBezTo>
                      <a:pt x="130" y="2965"/>
                      <a:pt x="19" y="3332"/>
                      <a:pt x="38" y="3719"/>
                    </a:cubicBezTo>
                    <a:cubicBezTo>
                      <a:pt x="38" y="4141"/>
                      <a:pt x="258" y="4436"/>
                      <a:pt x="424" y="4803"/>
                    </a:cubicBezTo>
                    <a:cubicBezTo>
                      <a:pt x="755" y="5502"/>
                      <a:pt x="1" y="6200"/>
                      <a:pt x="460" y="6862"/>
                    </a:cubicBezTo>
                    <a:cubicBezTo>
                      <a:pt x="663" y="7156"/>
                      <a:pt x="975" y="7377"/>
                      <a:pt x="1122" y="7690"/>
                    </a:cubicBezTo>
                    <a:cubicBezTo>
                      <a:pt x="1306" y="8112"/>
                      <a:pt x="1196" y="8590"/>
                      <a:pt x="883" y="8903"/>
                    </a:cubicBezTo>
                    <a:cubicBezTo>
                      <a:pt x="855" y="8917"/>
                      <a:pt x="881" y="8952"/>
                      <a:pt x="902" y="8952"/>
                    </a:cubicBezTo>
                    <a:cubicBezTo>
                      <a:pt x="909" y="8952"/>
                      <a:pt x="916" y="8949"/>
                      <a:pt x="920" y="8940"/>
                    </a:cubicBezTo>
                    <a:cubicBezTo>
                      <a:pt x="1416" y="8462"/>
                      <a:pt x="1343" y="7781"/>
                      <a:pt x="920" y="7285"/>
                    </a:cubicBezTo>
                    <a:cubicBezTo>
                      <a:pt x="626" y="6954"/>
                      <a:pt x="295" y="6678"/>
                      <a:pt x="369" y="6200"/>
                    </a:cubicBezTo>
                    <a:cubicBezTo>
                      <a:pt x="424" y="5833"/>
                      <a:pt x="644" y="5502"/>
                      <a:pt x="608" y="5134"/>
                    </a:cubicBezTo>
                    <a:cubicBezTo>
                      <a:pt x="552" y="4730"/>
                      <a:pt x="240" y="4417"/>
                      <a:pt x="148" y="4013"/>
                    </a:cubicBezTo>
                    <a:cubicBezTo>
                      <a:pt x="19" y="3498"/>
                      <a:pt x="185" y="2946"/>
                      <a:pt x="405" y="2487"/>
                    </a:cubicBezTo>
                    <a:cubicBezTo>
                      <a:pt x="755" y="1696"/>
                      <a:pt x="1269" y="924"/>
                      <a:pt x="1104" y="42"/>
                    </a:cubicBezTo>
                    <a:cubicBezTo>
                      <a:pt x="1104" y="14"/>
                      <a:pt x="1086" y="0"/>
                      <a:pt x="1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36"/>
              <p:cNvSpPr/>
              <p:nvPr/>
            </p:nvSpPr>
            <p:spPr>
              <a:xfrm>
                <a:off x="-3564604" y="2225503"/>
                <a:ext cx="187084" cy="595763"/>
              </a:xfrm>
              <a:custGeom>
                <a:rect b="b" l="l" r="r" t="t"/>
                <a:pathLst>
                  <a:path extrusionOk="0" h="4920" w="1545">
                    <a:moveTo>
                      <a:pt x="434" y="1"/>
                    </a:moveTo>
                    <a:cubicBezTo>
                      <a:pt x="423" y="1"/>
                      <a:pt x="412" y="9"/>
                      <a:pt x="405" y="29"/>
                    </a:cubicBezTo>
                    <a:cubicBezTo>
                      <a:pt x="166" y="525"/>
                      <a:pt x="0" y="1095"/>
                      <a:pt x="147" y="1647"/>
                    </a:cubicBezTo>
                    <a:cubicBezTo>
                      <a:pt x="294" y="2272"/>
                      <a:pt x="993" y="2695"/>
                      <a:pt x="791" y="3375"/>
                    </a:cubicBezTo>
                    <a:cubicBezTo>
                      <a:pt x="681" y="3779"/>
                      <a:pt x="368" y="4239"/>
                      <a:pt x="717" y="4607"/>
                    </a:cubicBezTo>
                    <a:cubicBezTo>
                      <a:pt x="786" y="4702"/>
                      <a:pt x="1178" y="4920"/>
                      <a:pt x="1399" y="4920"/>
                    </a:cubicBezTo>
                    <a:cubicBezTo>
                      <a:pt x="1475" y="4920"/>
                      <a:pt x="1530" y="4894"/>
                      <a:pt x="1545" y="4827"/>
                    </a:cubicBezTo>
                    <a:cubicBezTo>
                      <a:pt x="1545" y="4800"/>
                      <a:pt x="1525" y="4783"/>
                      <a:pt x="1507" y="4783"/>
                    </a:cubicBezTo>
                    <a:cubicBezTo>
                      <a:pt x="1501" y="4783"/>
                      <a:pt x="1494" y="4786"/>
                      <a:pt x="1489" y="4791"/>
                    </a:cubicBezTo>
                    <a:lnTo>
                      <a:pt x="1471" y="4791"/>
                    </a:lnTo>
                    <a:cubicBezTo>
                      <a:pt x="1471" y="4791"/>
                      <a:pt x="1471" y="4809"/>
                      <a:pt x="1471" y="4809"/>
                    </a:cubicBezTo>
                    <a:cubicBezTo>
                      <a:pt x="1460" y="4816"/>
                      <a:pt x="1441" y="4819"/>
                      <a:pt x="1417" y="4819"/>
                    </a:cubicBezTo>
                    <a:cubicBezTo>
                      <a:pt x="1322" y="4819"/>
                      <a:pt x="1151" y="4772"/>
                      <a:pt x="1122" y="4772"/>
                    </a:cubicBezTo>
                    <a:cubicBezTo>
                      <a:pt x="956" y="4717"/>
                      <a:pt x="809" y="4643"/>
                      <a:pt x="717" y="4515"/>
                    </a:cubicBezTo>
                    <a:cubicBezTo>
                      <a:pt x="552" y="4294"/>
                      <a:pt x="644" y="4018"/>
                      <a:pt x="717" y="3779"/>
                    </a:cubicBezTo>
                    <a:cubicBezTo>
                      <a:pt x="846" y="3448"/>
                      <a:pt x="993" y="3136"/>
                      <a:pt x="846" y="2787"/>
                    </a:cubicBezTo>
                    <a:cubicBezTo>
                      <a:pt x="699" y="2382"/>
                      <a:pt x="331" y="2088"/>
                      <a:pt x="221" y="1665"/>
                    </a:cubicBezTo>
                    <a:cubicBezTo>
                      <a:pt x="74" y="1114"/>
                      <a:pt x="221" y="544"/>
                      <a:pt x="460" y="47"/>
                    </a:cubicBezTo>
                    <a:cubicBezTo>
                      <a:pt x="472" y="24"/>
                      <a:pt x="454" y="1"/>
                      <a:pt x="4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36"/>
              <p:cNvSpPr/>
              <p:nvPr/>
            </p:nvSpPr>
            <p:spPr>
              <a:xfrm>
                <a:off x="-3542324" y="727504"/>
                <a:ext cx="979618" cy="3252477"/>
              </a:xfrm>
              <a:custGeom>
                <a:rect b="b" l="l" r="r" t="t"/>
                <a:pathLst>
                  <a:path extrusionOk="0" h="26860" w="8090">
                    <a:moveTo>
                      <a:pt x="4260" y="1"/>
                    </a:moveTo>
                    <a:cubicBezTo>
                      <a:pt x="3513" y="1"/>
                      <a:pt x="2795" y="395"/>
                      <a:pt x="2795" y="395"/>
                    </a:cubicBezTo>
                    <a:cubicBezTo>
                      <a:pt x="2795" y="395"/>
                      <a:pt x="3251" y="310"/>
                      <a:pt x="3747" y="310"/>
                    </a:cubicBezTo>
                    <a:cubicBezTo>
                      <a:pt x="4256" y="310"/>
                      <a:pt x="4806" y="400"/>
                      <a:pt x="4946" y="763"/>
                    </a:cubicBezTo>
                    <a:cubicBezTo>
                      <a:pt x="5221" y="1461"/>
                      <a:pt x="4817" y="3484"/>
                      <a:pt x="3622" y="5101"/>
                    </a:cubicBezTo>
                    <a:cubicBezTo>
                      <a:pt x="2409" y="6719"/>
                      <a:pt x="239" y="8558"/>
                      <a:pt x="110" y="11554"/>
                    </a:cubicBezTo>
                    <a:cubicBezTo>
                      <a:pt x="0" y="14569"/>
                      <a:pt x="607" y="17658"/>
                      <a:pt x="2648" y="19791"/>
                    </a:cubicBezTo>
                    <a:cubicBezTo>
                      <a:pt x="4688" y="21905"/>
                      <a:pt x="5718" y="23927"/>
                      <a:pt x="5718" y="23927"/>
                    </a:cubicBezTo>
                    <a:cubicBezTo>
                      <a:pt x="5957" y="25012"/>
                      <a:pt x="6288" y="26133"/>
                      <a:pt x="6619" y="26630"/>
                    </a:cubicBezTo>
                    <a:cubicBezTo>
                      <a:pt x="6721" y="26783"/>
                      <a:pt x="6876" y="26859"/>
                      <a:pt x="7045" y="26859"/>
                    </a:cubicBezTo>
                    <a:cubicBezTo>
                      <a:pt x="7423" y="26859"/>
                      <a:pt x="7872" y="26478"/>
                      <a:pt x="7961" y="25729"/>
                    </a:cubicBezTo>
                    <a:cubicBezTo>
                      <a:pt x="8089" y="24662"/>
                      <a:pt x="6876" y="23118"/>
                      <a:pt x="6637" y="22897"/>
                    </a:cubicBezTo>
                    <a:cubicBezTo>
                      <a:pt x="6398" y="22677"/>
                      <a:pt x="1526" y="19018"/>
                      <a:pt x="975" y="14238"/>
                    </a:cubicBezTo>
                    <a:cubicBezTo>
                      <a:pt x="423" y="9458"/>
                      <a:pt x="2372" y="7896"/>
                      <a:pt x="3456" y="6738"/>
                    </a:cubicBezTo>
                    <a:cubicBezTo>
                      <a:pt x="4541" y="5579"/>
                      <a:pt x="6361" y="1921"/>
                      <a:pt x="5516" y="634"/>
                    </a:cubicBezTo>
                    <a:cubicBezTo>
                      <a:pt x="5193" y="150"/>
                      <a:pt x="4721" y="1"/>
                      <a:pt x="42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36"/>
              <p:cNvSpPr/>
              <p:nvPr/>
            </p:nvSpPr>
            <p:spPr>
              <a:xfrm>
                <a:off x="-2647470" y="1834868"/>
                <a:ext cx="1213443" cy="2042062"/>
              </a:xfrm>
              <a:custGeom>
                <a:rect b="b" l="l" r="r" t="t"/>
                <a:pathLst>
                  <a:path extrusionOk="0" h="16864" w="10021">
                    <a:moveTo>
                      <a:pt x="2152" y="1"/>
                    </a:moveTo>
                    <a:lnTo>
                      <a:pt x="2152" y="1"/>
                    </a:lnTo>
                    <a:cubicBezTo>
                      <a:pt x="2023" y="332"/>
                      <a:pt x="2097" y="718"/>
                      <a:pt x="2262" y="1030"/>
                    </a:cubicBezTo>
                    <a:cubicBezTo>
                      <a:pt x="2428" y="1343"/>
                      <a:pt x="2685" y="1619"/>
                      <a:pt x="2924" y="1876"/>
                    </a:cubicBezTo>
                    <a:cubicBezTo>
                      <a:pt x="3218" y="2207"/>
                      <a:pt x="3512" y="2630"/>
                      <a:pt x="3347" y="3034"/>
                    </a:cubicBezTo>
                    <a:cubicBezTo>
                      <a:pt x="3292" y="3145"/>
                      <a:pt x="3218" y="3237"/>
                      <a:pt x="3163" y="3347"/>
                    </a:cubicBezTo>
                    <a:cubicBezTo>
                      <a:pt x="3034" y="3641"/>
                      <a:pt x="3108" y="3990"/>
                      <a:pt x="3292" y="4266"/>
                    </a:cubicBezTo>
                    <a:cubicBezTo>
                      <a:pt x="3475" y="4542"/>
                      <a:pt x="3733" y="4744"/>
                      <a:pt x="3990" y="4946"/>
                    </a:cubicBezTo>
                    <a:cubicBezTo>
                      <a:pt x="4248" y="5185"/>
                      <a:pt x="4505" y="5424"/>
                      <a:pt x="4689" y="5737"/>
                    </a:cubicBezTo>
                    <a:cubicBezTo>
                      <a:pt x="4854" y="6049"/>
                      <a:pt x="4928" y="6417"/>
                      <a:pt x="4799" y="6748"/>
                    </a:cubicBezTo>
                    <a:cubicBezTo>
                      <a:pt x="4726" y="6950"/>
                      <a:pt x="4597" y="7116"/>
                      <a:pt x="4542" y="7318"/>
                    </a:cubicBezTo>
                    <a:cubicBezTo>
                      <a:pt x="4413" y="7759"/>
                      <a:pt x="4707" y="8182"/>
                      <a:pt x="4909" y="8605"/>
                    </a:cubicBezTo>
                    <a:cubicBezTo>
                      <a:pt x="5112" y="9009"/>
                      <a:pt x="5185" y="9598"/>
                      <a:pt x="4781" y="9837"/>
                    </a:cubicBezTo>
                    <a:cubicBezTo>
                      <a:pt x="4413" y="10039"/>
                      <a:pt x="3825" y="9837"/>
                      <a:pt x="3641" y="10204"/>
                    </a:cubicBezTo>
                    <a:cubicBezTo>
                      <a:pt x="3531" y="10388"/>
                      <a:pt x="3622" y="10627"/>
                      <a:pt x="3641" y="10848"/>
                    </a:cubicBezTo>
                    <a:cubicBezTo>
                      <a:pt x="3641" y="11215"/>
                      <a:pt x="3383" y="11528"/>
                      <a:pt x="3071" y="11749"/>
                    </a:cubicBezTo>
                    <a:cubicBezTo>
                      <a:pt x="2777" y="11951"/>
                      <a:pt x="2409" y="12061"/>
                      <a:pt x="2097" y="12227"/>
                    </a:cubicBezTo>
                    <a:cubicBezTo>
                      <a:pt x="1049" y="12796"/>
                      <a:pt x="497" y="13918"/>
                      <a:pt x="148" y="15003"/>
                    </a:cubicBezTo>
                    <a:cubicBezTo>
                      <a:pt x="1" y="15462"/>
                      <a:pt x="1" y="15995"/>
                      <a:pt x="111" y="16473"/>
                    </a:cubicBezTo>
                    <a:cubicBezTo>
                      <a:pt x="177" y="16756"/>
                      <a:pt x="263" y="16864"/>
                      <a:pt x="351" y="16864"/>
                    </a:cubicBezTo>
                    <a:cubicBezTo>
                      <a:pt x="531" y="16864"/>
                      <a:pt x="717" y="16409"/>
                      <a:pt x="755" y="16087"/>
                    </a:cubicBezTo>
                    <a:cubicBezTo>
                      <a:pt x="902" y="14745"/>
                      <a:pt x="2097" y="13569"/>
                      <a:pt x="3457" y="13458"/>
                    </a:cubicBezTo>
                    <a:cubicBezTo>
                      <a:pt x="3568" y="13447"/>
                      <a:pt x="3680" y="13443"/>
                      <a:pt x="3793" y="13443"/>
                    </a:cubicBezTo>
                    <a:cubicBezTo>
                      <a:pt x="4208" y="13443"/>
                      <a:pt x="4628" y="13503"/>
                      <a:pt x="5045" y="13503"/>
                    </a:cubicBezTo>
                    <a:cubicBezTo>
                      <a:pt x="5258" y="13503"/>
                      <a:pt x="5471" y="13487"/>
                      <a:pt x="5682" y="13440"/>
                    </a:cubicBezTo>
                    <a:cubicBezTo>
                      <a:pt x="6160" y="13330"/>
                      <a:pt x="6582" y="13054"/>
                      <a:pt x="6987" y="12778"/>
                    </a:cubicBezTo>
                    <a:cubicBezTo>
                      <a:pt x="7189" y="12631"/>
                      <a:pt x="7391" y="12484"/>
                      <a:pt x="7483" y="12263"/>
                    </a:cubicBezTo>
                    <a:cubicBezTo>
                      <a:pt x="7594" y="11951"/>
                      <a:pt x="7483" y="11583"/>
                      <a:pt x="7612" y="11289"/>
                    </a:cubicBezTo>
                    <a:cubicBezTo>
                      <a:pt x="7833" y="10793"/>
                      <a:pt x="8531" y="10811"/>
                      <a:pt x="9028" y="10590"/>
                    </a:cubicBezTo>
                    <a:cubicBezTo>
                      <a:pt x="9671" y="10296"/>
                      <a:pt x="10020" y="9469"/>
                      <a:pt x="9763" y="8807"/>
                    </a:cubicBezTo>
                    <a:cubicBezTo>
                      <a:pt x="9579" y="8329"/>
                      <a:pt x="9138" y="7961"/>
                      <a:pt x="9101" y="7465"/>
                    </a:cubicBezTo>
                    <a:cubicBezTo>
                      <a:pt x="9046" y="6895"/>
                      <a:pt x="9542" y="6380"/>
                      <a:pt x="9487" y="5810"/>
                    </a:cubicBezTo>
                    <a:cubicBezTo>
                      <a:pt x="9414" y="5332"/>
                      <a:pt x="8972" y="5001"/>
                      <a:pt x="8550" y="4763"/>
                    </a:cubicBezTo>
                    <a:cubicBezTo>
                      <a:pt x="8127" y="4505"/>
                      <a:pt x="7649" y="4266"/>
                      <a:pt x="7465" y="3807"/>
                    </a:cubicBezTo>
                    <a:cubicBezTo>
                      <a:pt x="7391" y="3623"/>
                      <a:pt x="7373" y="3402"/>
                      <a:pt x="7318" y="3200"/>
                    </a:cubicBezTo>
                    <a:cubicBezTo>
                      <a:pt x="7116" y="2593"/>
                      <a:pt x="6509" y="2207"/>
                      <a:pt x="5921" y="1968"/>
                    </a:cubicBezTo>
                    <a:cubicBezTo>
                      <a:pt x="5259" y="1692"/>
                      <a:pt x="4560" y="1508"/>
                      <a:pt x="3880" y="1233"/>
                    </a:cubicBezTo>
                    <a:cubicBezTo>
                      <a:pt x="3218" y="957"/>
                      <a:pt x="2575" y="571"/>
                      <a:pt x="2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36"/>
              <p:cNvSpPr/>
              <p:nvPr/>
            </p:nvSpPr>
            <p:spPr>
              <a:xfrm>
                <a:off x="-2510881" y="1938279"/>
                <a:ext cx="978892" cy="1632172"/>
              </a:xfrm>
              <a:custGeom>
                <a:rect b="b" l="l" r="r" t="t"/>
                <a:pathLst>
                  <a:path extrusionOk="0" h="13479" w="8084">
                    <a:moveTo>
                      <a:pt x="1649" y="232"/>
                    </a:moveTo>
                    <a:cubicBezTo>
                      <a:pt x="2255" y="599"/>
                      <a:pt x="2917" y="949"/>
                      <a:pt x="3579" y="1224"/>
                    </a:cubicBezTo>
                    <a:cubicBezTo>
                      <a:pt x="3892" y="1335"/>
                      <a:pt x="4204" y="1463"/>
                      <a:pt x="4517" y="1555"/>
                    </a:cubicBezTo>
                    <a:cubicBezTo>
                      <a:pt x="4719" y="1629"/>
                      <a:pt x="4958" y="1666"/>
                      <a:pt x="5142" y="1758"/>
                    </a:cubicBezTo>
                    <a:cubicBezTo>
                      <a:pt x="5473" y="1905"/>
                      <a:pt x="5491" y="2162"/>
                      <a:pt x="5546" y="2475"/>
                    </a:cubicBezTo>
                    <a:cubicBezTo>
                      <a:pt x="5675" y="3100"/>
                      <a:pt x="6061" y="3486"/>
                      <a:pt x="6613" y="3798"/>
                    </a:cubicBezTo>
                    <a:cubicBezTo>
                      <a:pt x="6962" y="4000"/>
                      <a:pt x="7385" y="4221"/>
                      <a:pt x="7513" y="4644"/>
                    </a:cubicBezTo>
                    <a:cubicBezTo>
                      <a:pt x="7624" y="5048"/>
                      <a:pt x="7293" y="5398"/>
                      <a:pt x="7201" y="5765"/>
                    </a:cubicBezTo>
                    <a:cubicBezTo>
                      <a:pt x="7035" y="6335"/>
                      <a:pt x="7348" y="6850"/>
                      <a:pt x="7605" y="7328"/>
                    </a:cubicBezTo>
                    <a:cubicBezTo>
                      <a:pt x="7771" y="7641"/>
                      <a:pt x="7936" y="7971"/>
                      <a:pt x="7918" y="8339"/>
                    </a:cubicBezTo>
                    <a:cubicBezTo>
                      <a:pt x="7918" y="8817"/>
                      <a:pt x="7624" y="9185"/>
                      <a:pt x="7201" y="9369"/>
                    </a:cubicBezTo>
                    <a:cubicBezTo>
                      <a:pt x="6944" y="9479"/>
                      <a:pt x="6649" y="9553"/>
                      <a:pt x="6410" y="9718"/>
                    </a:cubicBezTo>
                    <a:cubicBezTo>
                      <a:pt x="6208" y="9902"/>
                      <a:pt x="6116" y="10159"/>
                      <a:pt x="6061" y="10417"/>
                    </a:cubicBezTo>
                    <a:cubicBezTo>
                      <a:pt x="5969" y="10803"/>
                      <a:pt x="5859" y="11078"/>
                      <a:pt x="5528" y="11336"/>
                    </a:cubicBezTo>
                    <a:cubicBezTo>
                      <a:pt x="5179" y="11612"/>
                      <a:pt x="4774" y="11832"/>
                      <a:pt x="4351" y="11979"/>
                    </a:cubicBezTo>
                    <a:cubicBezTo>
                      <a:pt x="3414" y="12310"/>
                      <a:pt x="2458" y="12163"/>
                      <a:pt x="1520" y="12347"/>
                    </a:cubicBezTo>
                    <a:cubicBezTo>
                      <a:pt x="969" y="12439"/>
                      <a:pt x="435" y="12715"/>
                      <a:pt x="141" y="13174"/>
                    </a:cubicBezTo>
                    <a:cubicBezTo>
                      <a:pt x="307" y="12623"/>
                      <a:pt x="674" y="12163"/>
                      <a:pt x="1171" y="11869"/>
                    </a:cubicBezTo>
                    <a:cubicBezTo>
                      <a:pt x="1612" y="11630"/>
                      <a:pt x="2274" y="11648"/>
                      <a:pt x="2623" y="11262"/>
                    </a:cubicBezTo>
                    <a:cubicBezTo>
                      <a:pt x="3009" y="10839"/>
                      <a:pt x="2642" y="10104"/>
                      <a:pt x="3101" y="9755"/>
                    </a:cubicBezTo>
                    <a:cubicBezTo>
                      <a:pt x="3340" y="9571"/>
                      <a:pt x="3689" y="9626"/>
                      <a:pt x="3965" y="9553"/>
                    </a:cubicBezTo>
                    <a:cubicBezTo>
                      <a:pt x="4186" y="9497"/>
                      <a:pt x="4370" y="9387"/>
                      <a:pt x="4498" y="9203"/>
                    </a:cubicBezTo>
                    <a:cubicBezTo>
                      <a:pt x="4811" y="8762"/>
                      <a:pt x="4645" y="8321"/>
                      <a:pt x="4370" y="7916"/>
                    </a:cubicBezTo>
                    <a:cubicBezTo>
                      <a:pt x="4149" y="7604"/>
                      <a:pt x="3984" y="7310"/>
                      <a:pt x="4076" y="6905"/>
                    </a:cubicBezTo>
                    <a:cubicBezTo>
                      <a:pt x="4149" y="6537"/>
                      <a:pt x="4351" y="6225"/>
                      <a:pt x="4388" y="5857"/>
                    </a:cubicBezTo>
                    <a:cubicBezTo>
                      <a:pt x="4406" y="5655"/>
                      <a:pt x="4406" y="5453"/>
                      <a:pt x="4296" y="5287"/>
                    </a:cubicBezTo>
                    <a:cubicBezTo>
                      <a:pt x="4241" y="5177"/>
                      <a:pt x="4149" y="5103"/>
                      <a:pt x="4039" y="5030"/>
                    </a:cubicBezTo>
                    <a:cubicBezTo>
                      <a:pt x="3800" y="4864"/>
                      <a:pt x="3745" y="4699"/>
                      <a:pt x="3689" y="4405"/>
                    </a:cubicBezTo>
                    <a:cubicBezTo>
                      <a:pt x="3653" y="4166"/>
                      <a:pt x="3579" y="3964"/>
                      <a:pt x="3450" y="3761"/>
                    </a:cubicBezTo>
                    <a:cubicBezTo>
                      <a:pt x="3377" y="3670"/>
                      <a:pt x="3303" y="3578"/>
                      <a:pt x="3211" y="3522"/>
                    </a:cubicBezTo>
                    <a:cubicBezTo>
                      <a:pt x="3046" y="3394"/>
                      <a:pt x="2844" y="3339"/>
                      <a:pt x="2715" y="3155"/>
                    </a:cubicBezTo>
                    <a:cubicBezTo>
                      <a:pt x="2494" y="2842"/>
                      <a:pt x="2825" y="2438"/>
                      <a:pt x="2789" y="2070"/>
                    </a:cubicBezTo>
                    <a:cubicBezTo>
                      <a:pt x="2770" y="1868"/>
                      <a:pt x="2660" y="1684"/>
                      <a:pt x="2531" y="1519"/>
                    </a:cubicBezTo>
                    <a:cubicBezTo>
                      <a:pt x="2237" y="1096"/>
                      <a:pt x="1741" y="746"/>
                      <a:pt x="1649" y="232"/>
                    </a:cubicBezTo>
                    <a:close/>
                    <a:moveTo>
                      <a:pt x="1407" y="1"/>
                    </a:moveTo>
                    <a:cubicBezTo>
                      <a:pt x="1380" y="1"/>
                      <a:pt x="1362" y="51"/>
                      <a:pt x="1391" y="66"/>
                    </a:cubicBezTo>
                    <a:cubicBezTo>
                      <a:pt x="1447" y="103"/>
                      <a:pt x="1502" y="140"/>
                      <a:pt x="1557" y="176"/>
                    </a:cubicBezTo>
                    <a:cubicBezTo>
                      <a:pt x="1612" y="563"/>
                      <a:pt x="1888" y="875"/>
                      <a:pt x="2145" y="1151"/>
                    </a:cubicBezTo>
                    <a:cubicBezTo>
                      <a:pt x="2311" y="1353"/>
                      <a:pt x="2494" y="1537"/>
                      <a:pt x="2605" y="1758"/>
                    </a:cubicBezTo>
                    <a:cubicBezTo>
                      <a:pt x="2770" y="2088"/>
                      <a:pt x="2697" y="2346"/>
                      <a:pt x="2605" y="2677"/>
                    </a:cubicBezTo>
                    <a:cubicBezTo>
                      <a:pt x="2550" y="2879"/>
                      <a:pt x="2531" y="3081"/>
                      <a:pt x="2678" y="3247"/>
                    </a:cubicBezTo>
                    <a:cubicBezTo>
                      <a:pt x="2733" y="3302"/>
                      <a:pt x="2807" y="3357"/>
                      <a:pt x="2881" y="3394"/>
                    </a:cubicBezTo>
                    <a:cubicBezTo>
                      <a:pt x="3101" y="3522"/>
                      <a:pt x="3267" y="3633"/>
                      <a:pt x="3414" y="3835"/>
                    </a:cubicBezTo>
                    <a:cubicBezTo>
                      <a:pt x="3524" y="4019"/>
                      <a:pt x="3579" y="4203"/>
                      <a:pt x="3616" y="4423"/>
                    </a:cubicBezTo>
                    <a:cubicBezTo>
                      <a:pt x="3634" y="4534"/>
                      <a:pt x="3634" y="4662"/>
                      <a:pt x="3689" y="4773"/>
                    </a:cubicBezTo>
                    <a:cubicBezTo>
                      <a:pt x="3818" y="5048"/>
                      <a:pt x="4149" y="5103"/>
                      <a:pt x="4259" y="5379"/>
                    </a:cubicBezTo>
                    <a:cubicBezTo>
                      <a:pt x="4554" y="6041"/>
                      <a:pt x="3837" y="6685"/>
                      <a:pt x="3984" y="7365"/>
                    </a:cubicBezTo>
                    <a:cubicBezTo>
                      <a:pt x="4131" y="7971"/>
                      <a:pt x="4848" y="8321"/>
                      <a:pt x="4535" y="9019"/>
                    </a:cubicBezTo>
                    <a:cubicBezTo>
                      <a:pt x="4351" y="9369"/>
                      <a:pt x="4039" y="9479"/>
                      <a:pt x="3671" y="9534"/>
                    </a:cubicBezTo>
                    <a:cubicBezTo>
                      <a:pt x="3432" y="9553"/>
                      <a:pt x="3175" y="9571"/>
                      <a:pt x="3009" y="9736"/>
                    </a:cubicBezTo>
                    <a:cubicBezTo>
                      <a:pt x="2623" y="10104"/>
                      <a:pt x="2899" y="10692"/>
                      <a:pt x="2660" y="11097"/>
                    </a:cubicBezTo>
                    <a:cubicBezTo>
                      <a:pt x="2458" y="11428"/>
                      <a:pt x="2053" y="11501"/>
                      <a:pt x="1722" y="11593"/>
                    </a:cubicBezTo>
                    <a:cubicBezTo>
                      <a:pt x="1447" y="11667"/>
                      <a:pt x="1171" y="11777"/>
                      <a:pt x="932" y="11942"/>
                    </a:cubicBezTo>
                    <a:cubicBezTo>
                      <a:pt x="435" y="12292"/>
                      <a:pt x="105" y="12843"/>
                      <a:pt x="13" y="13432"/>
                    </a:cubicBezTo>
                    <a:cubicBezTo>
                      <a:pt x="1" y="13455"/>
                      <a:pt x="26" y="13478"/>
                      <a:pt x="46" y="13478"/>
                    </a:cubicBezTo>
                    <a:cubicBezTo>
                      <a:pt x="58" y="13478"/>
                      <a:pt x="68" y="13470"/>
                      <a:pt x="68" y="13450"/>
                    </a:cubicBezTo>
                    <a:cubicBezTo>
                      <a:pt x="380" y="12641"/>
                      <a:pt x="1300" y="12402"/>
                      <a:pt x="2090" y="12347"/>
                    </a:cubicBezTo>
                    <a:cubicBezTo>
                      <a:pt x="2936" y="12292"/>
                      <a:pt x="3763" y="12310"/>
                      <a:pt x="4554" y="11979"/>
                    </a:cubicBezTo>
                    <a:cubicBezTo>
                      <a:pt x="5123" y="11740"/>
                      <a:pt x="5840" y="11391"/>
                      <a:pt x="6043" y="10766"/>
                    </a:cubicBezTo>
                    <a:cubicBezTo>
                      <a:pt x="6171" y="10380"/>
                      <a:pt x="6171" y="9957"/>
                      <a:pt x="6557" y="9718"/>
                    </a:cubicBezTo>
                    <a:cubicBezTo>
                      <a:pt x="6815" y="9534"/>
                      <a:pt x="7164" y="9497"/>
                      <a:pt x="7440" y="9332"/>
                    </a:cubicBezTo>
                    <a:cubicBezTo>
                      <a:pt x="7955" y="9019"/>
                      <a:pt x="8083" y="8376"/>
                      <a:pt x="7900" y="7824"/>
                    </a:cubicBezTo>
                    <a:cubicBezTo>
                      <a:pt x="7697" y="7181"/>
                      <a:pt x="7091" y="6593"/>
                      <a:pt x="7238" y="5857"/>
                    </a:cubicBezTo>
                    <a:cubicBezTo>
                      <a:pt x="7311" y="5526"/>
                      <a:pt x="7569" y="5232"/>
                      <a:pt x="7605" y="4864"/>
                    </a:cubicBezTo>
                    <a:cubicBezTo>
                      <a:pt x="7624" y="4607"/>
                      <a:pt x="7495" y="4368"/>
                      <a:pt x="7311" y="4184"/>
                    </a:cubicBezTo>
                    <a:cubicBezTo>
                      <a:pt x="7072" y="3927"/>
                      <a:pt x="6741" y="3798"/>
                      <a:pt x="6447" y="3633"/>
                    </a:cubicBezTo>
                    <a:cubicBezTo>
                      <a:pt x="6043" y="3375"/>
                      <a:pt x="5749" y="3008"/>
                      <a:pt x="5638" y="2530"/>
                    </a:cubicBezTo>
                    <a:cubicBezTo>
                      <a:pt x="5565" y="2254"/>
                      <a:pt x="5565" y="1923"/>
                      <a:pt x="5289" y="1758"/>
                    </a:cubicBezTo>
                    <a:cubicBezTo>
                      <a:pt x="5123" y="1647"/>
                      <a:pt x="4921" y="1610"/>
                      <a:pt x="4719" y="1555"/>
                    </a:cubicBezTo>
                    <a:cubicBezTo>
                      <a:pt x="4480" y="1463"/>
                      <a:pt x="4223" y="1390"/>
                      <a:pt x="3984" y="1298"/>
                    </a:cubicBezTo>
                    <a:cubicBezTo>
                      <a:pt x="3156" y="985"/>
                      <a:pt x="2366" y="599"/>
                      <a:pt x="1630" y="140"/>
                    </a:cubicBezTo>
                    <a:cubicBezTo>
                      <a:pt x="1630" y="121"/>
                      <a:pt x="1630" y="103"/>
                      <a:pt x="1630" y="85"/>
                    </a:cubicBezTo>
                    <a:cubicBezTo>
                      <a:pt x="1630" y="66"/>
                      <a:pt x="1612" y="57"/>
                      <a:pt x="1594" y="57"/>
                    </a:cubicBezTo>
                    <a:cubicBezTo>
                      <a:pt x="1575" y="57"/>
                      <a:pt x="1557" y="66"/>
                      <a:pt x="1557" y="85"/>
                    </a:cubicBezTo>
                    <a:cubicBezTo>
                      <a:pt x="1520" y="66"/>
                      <a:pt x="1465" y="29"/>
                      <a:pt x="1428" y="11"/>
                    </a:cubicBezTo>
                    <a:cubicBezTo>
                      <a:pt x="1421" y="4"/>
                      <a:pt x="1414" y="1"/>
                      <a:pt x="14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36"/>
              <p:cNvSpPr/>
              <p:nvPr/>
            </p:nvSpPr>
            <p:spPr>
              <a:xfrm>
                <a:off x="-2279599" y="2064575"/>
                <a:ext cx="712009" cy="1328842"/>
              </a:xfrm>
              <a:custGeom>
                <a:rect b="b" l="l" r="r" t="t"/>
                <a:pathLst>
                  <a:path extrusionOk="0" h="10974" w="5880">
                    <a:moveTo>
                      <a:pt x="954" y="1"/>
                    </a:moveTo>
                    <a:cubicBezTo>
                      <a:pt x="926" y="1"/>
                      <a:pt x="902" y="27"/>
                      <a:pt x="915" y="53"/>
                    </a:cubicBezTo>
                    <a:cubicBezTo>
                      <a:pt x="1154" y="402"/>
                      <a:pt x="1522" y="604"/>
                      <a:pt x="1890" y="788"/>
                    </a:cubicBezTo>
                    <a:cubicBezTo>
                      <a:pt x="2368" y="1045"/>
                      <a:pt x="2809" y="1266"/>
                      <a:pt x="3085" y="1781"/>
                    </a:cubicBezTo>
                    <a:cubicBezTo>
                      <a:pt x="3305" y="2204"/>
                      <a:pt x="3416" y="2718"/>
                      <a:pt x="3820" y="3049"/>
                    </a:cubicBezTo>
                    <a:cubicBezTo>
                      <a:pt x="3967" y="3178"/>
                      <a:pt x="4151" y="3233"/>
                      <a:pt x="4353" y="3270"/>
                    </a:cubicBezTo>
                    <a:cubicBezTo>
                      <a:pt x="4574" y="3307"/>
                      <a:pt x="4776" y="3343"/>
                      <a:pt x="4868" y="3582"/>
                    </a:cubicBezTo>
                    <a:cubicBezTo>
                      <a:pt x="4942" y="3748"/>
                      <a:pt x="4923" y="3932"/>
                      <a:pt x="4905" y="4097"/>
                    </a:cubicBezTo>
                    <a:cubicBezTo>
                      <a:pt x="4795" y="4594"/>
                      <a:pt x="4500" y="4998"/>
                      <a:pt x="4721" y="5531"/>
                    </a:cubicBezTo>
                    <a:cubicBezTo>
                      <a:pt x="4886" y="5936"/>
                      <a:pt x="5236" y="6267"/>
                      <a:pt x="5401" y="6689"/>
                    </a:cubicBezTo>
                    <a:cubicBezTo>
                      <a:pt x="5879" y="7958"/>
                      <a:pt x="3986" y="8234"/>
                      <a:pt x="3434" y="9006"/>
                    </a:cubicBezTo>
                    <a:cubicBezTo>
                      <a:pt x="3250" y="9263"/>
                      <a:pt x="3213" y="9576"/>
                      <a:pt x="3011" y="9815"/>
                    </a:cubicBezTo>
                    <a:cubicBezTo>
                      <a:pt x="2809" y="10072"/>
                      <a:pt x="2478" y="10201"/>
                      <a:pt x="2166" y="10293"/>
                    </a:cubicBezTo>
                    <a:cubicBezTo>
                      <a:pt x="1706" y="10440"/>
                      <a:pt x="1210" y="10569"/>
                      <a:pt x="732" y="10697"/>
                    </a:cubicBezTo>
                    <a:cubicBezTo>
                      <a:pt x="1026" y="10477"/>
                      <a:pt x="1228" y="10182"/>
                      <a:pt x="1393" y="9815"/>
                    </a:cubicBezTo>
                    <a:cubicBezTo>
                      <a:pt x="1504" y="9576"/>
                      <a:pt x="1614" y="9374"/>
                      <a:pt x="1853" y="9245"/>
                    </a:cubicBezTo>
                    <a:cubicBezTo>
                      <a:pt x="2018" y="9171"/>
                      <a:pt x="2202" y="9116"/>
                      <a:pt x="2386" y="9061"/>
                    </a:cubicBezTo>
                    <a:cubicBezTo>
                      <a:pt x="2699" y="8969"/>
                      <a:pt x="2938" y="8840"/>
                      <a:pt x="3140" y="8583"/>
                    </a:cubicBezTo>
                    <a:cubicBezTo>
                      <a:pt x="3342" y="8307"/>
                      <a:pt x="3471" y="7995"/>
                      <a:pt x="3581" y="7682"/>
                    </a:cubicBezTo>
                    <a:cubicBezTo>
                      <a:pt x="3673" y="7406"/>
                      <a:pt x="3802" y="7039"/>
                      <a:pt x="3636" y="6763"/>
                    </a:cubicBezTo>
                    <a:cubicBezTo>
                      <a:pt x="3544" y="6616"/>
                      <a:pt x="3416" y="6542"/>
                      <a:pt x="3305" y="6450"/>
                    </a:cubicBezTo>
                    <a:cubicBezTo>
                      <a:pt x="3122" y="6267"/>
                      <a:pt x="3011" y="6046"/>
                      <a:pt x="2993" y="5807"/>
                    </a:cubicBezTo>
                    <a:cubicBezTo>
                      <a:pt x="2956" y="5347"/>
                      <a:pt x="3177" y="4925"/>
                      <a:pt x="3379" y="4538"/>
                    </a:cubicBezTo>
                    <a:cubicBezTo>
                      <a:pt x="3379" y="4520"/>
                      <a:pt x="3379" y="4502"/>
                      <a:pt x="3361" y="4502"/>
                    </a:cubicBezTo>
                    <a:cubicBezTo>
                      <a:pt x="2754" y="4428"/>
                      <a:pt x="2644" y="3785"/>
                      <a:pt x="2460" y="3325"/>
                    </a:cubicBezTo>
                    <a:cubicBezTo>
                      <a:pt x="2386" y="3178"/>
                      <a:pt x="2313" y="3013"/>
                      <a:pt x="2184" y="2884"/>
                    </a:cubicBezTo>
                    <a:cubicBezTo>
                      <a:pt x="2055" y="2737"/>
                      <a:pt x="1853" y="2663"/>
                      <a:pt x="1724" y="2498"/>
                    </a:cubicBezTo>
                    <a:cubicBezTo>
                      <a:pt x="1504" y="2277"/>
                      <a:pt x="1577" y="1983"/>
                      <a:pt x="1577" y="1707"/>
                    </a:cubicBezTo>
                    <a:cubicBezTo>
                      <a:pt x="1577" y="1505"/>
                      <a:pt x="1559" y="1303"/>
                      <a:pt x="1504" y="1119"/>
                    </a:cubicBezTo>
                    <a:cubicBezTo>
                      <a:pt x="1393" y="733"/>
                      <a:pt x="1154" y="384"/>
                      <a:pt x="823" y="145"/>
                    </a:cubicBezTo>
                    <a:cubicBezTo>
                      <a:pt x="815" y="136"/>
                      <a:pt x="806" y="132"/>
                      <a:pt x="799" y="132"/>
                    </a:cubicBezTo>
                    <a:cubicBezTo>
                      <a:pt x="774" y="132"/>
                      <a:pt x="758" y="172"/>
                      <a:pt x="787" y="200"/>
                    </a:cubicBezTo>
                    <a:cubicBezTo>
                      <a:pt x="1191" y="512"/>
                      <a:pt x="1467" y="972"/>
                      <a:pt x="1504" y="1505"/>
                    </a:cubicBezTo>
                    <a:cubicBezTo>
                      <a:pt x="1540" y="1854"/>
                      <a:pt x="1393" y="2259"/>
                      <a:pt x="1669" y="2553"/>
                    </a:cubicBezTo>
                    <a:cubicBezTo>
                      <a:pt x="1816" y="2700"/>
                      <a:pt x="2000" y="2792"/>
                      <a:pt x="2147" y="2939"/>
                    </a:cubicBezTo>
                    <a:cubicBezTo>
                      <a:pt x="2313" y="3141"/>
                      <a:pt x="2405" y="3399"/>
                      <a:pt x="2496" y="3638"/>
                    </a:cubicBezTo>
                    <a:cubicBezTo>
                      <a:pt x="2607" y="3950"/>
                      <a:pt x="2735" y="4299"/>
                      <a:pt x="3048" y="4465"/>
                    </a:cubicBezTo>
                    <a:cubicBezTo>
                      <a:pt x="3066" y="4483"/>
                      <a:pt x="3250" y="4538"/>
                      <a:pt x="3269" y="4557"/>
                    </a:cubicBezTo>
                    <a:cubicBezTo>
                      <a:pt x="3287" y="4612"/>
                      <a:pt x="3195" y="4741"/>
                      <a:pt x="3177" y="4796"/>
                    </a:cubicBezTo>
                    <a:cubicBezTo>
                      <a:pt x="3066" y="4998"/>
                      <a:pt x="2993" y="5200"/>
                      <a:pt x="2956" y="5421"/>
                    </a:cubicBezTo>
                    <a:cubicBezTo>
                      <a:pt x="2883" y="5752"/>
                      <a:pt x="2919" y="6101"/>
                      <a:pt x="3140" y="6377"/>
                    </a:cubicBezTo>
                    <a:cubicBezTo>
                      <a:pt x="3342" y="6634"/>
                      <a:pt x="3636" y="6708"/>
                      <a:pt x="3636" y="7094"/>
                    </a:cubicBezTo>
                    <a:cubicBezTo>
                      <a:pt x="3618" y="7388"/>
                      <a:pt x="3508" y="7701"/>
                      <a:pt x="3397" y="7976"/>
                    </a:cubicBezTo>
                    <a:cubicBezTo>
                      <a:pt x="3287" y="8215"/>
                      <a:pt x="3177" y="8454"/>
                      <a:pt x="2993" y="8638"/>
                    </a:cubicBezTo>
                    <a:cubicBezTo>
                      <a:pt x="2809" y="8859"/>
                      <a:pt x="2552" y="8951"/>
                      <a:pt x="2294" y="9024"/>
                    </a:cubicBezTo>
                    <a:cubicBezTo>
                      <a:pt x="1871" y="9153"/>
                      <a:pt x="1559" y="9282"/>
                      <a:pt x="1375" y="9705"/>
                    </a:cubicBezTo>
                    <a:cubicBezTo>
                      <a:pt x="1246" y="9962"/>
                      <a:pt x="1154" y="10219"/>
                      <a:pt x="952" y="10440"/>
                    </a:cubicBezTo>
                    <a:cubicBezTo>
                      <a:pt x="823" y="10569"/>
                      <a:pt x="676" y="10679"/>
                      <a:pt x="529" y="10752"/>
                    </a:cubicBezTo>
                    <a:cubicBezTo>
                      <a:pt x="364" y="10789"/>
                      <a:pt x="198" y="10826"/>
                      <a:pt x="33" y="10881"/>
                    </a:cubicBezTo>
                    <a:cubicBezTo>
                      <a:pt x="0" y="10881"/>
                      <a:pt x="11" y="10939"/>
                      <a:pt x="53" y="10939"/>
                    </a:cubicBezTo>
                    <a:cubicBezTo>
                      <a:pt x="58" y="10939"/>
                      <a:pt x="64" y="10938"/>
                      <a:pt x="70" y="10936"/>
                    </a:cubicBezTo>
                    <a:cubicBezTo>
                      <a:pt x="70" y="10955"/>
                      <a:pt x="70" y="10973"/>
                      <a:pt x="88" y="10973"/>
                    </a:cubicBezTo>
                    <a:cubicBezTo>
                      <a:pt x="254" y="10936"/>
                      <a:pt x="401" y="10881"/>
                      <a:pt x="548" y="10808"/>
                    </a:cubicBezTo>
                    <a:cubicBezTo>
                      <a:pt x="1044" y="10679"/>
                      <a:pt x="1559" y="10550"/>
                      <a:pt x="2074" y="10403"/>
                    </a:cubicBezTo>
                    <a:cubicBezTo>
                      <a:pt x="2533" y="10256"/>
                      <a:pt x="2993" y="10072"/>
                      <a:pt x="3213" y="9631"/>
                    </a:cubicBezTo>
                    <a:cubicBezTo>
                      <a:pt x="3379" y="9318"/>
                      <a:pt x="3452" y="9024"/>
                      <a:pt x="3747" y="8767"/>
                    </a:cubicBezTo>
                    <a:cubicBezTo>
                      <a:pt x="3967" y="8583"/>
                      <a:pt x="4225" y="8454"/>
                      <a:pt x="4482" y="8326"/>
                    </a:cubicBezTo>
                    <a:cubicBezTo>
                      <a:pt x="4886" y="8087"/>
                      <a:pt x="5346" y="7811"/>
                      <a:pt x="5493" y="7333"/>
                    </a:cubicBezTo>
                    <a:cubicBezTo>
                      <a:pt x="5622" y="6910"/>
                      <a:pt x="5420" y="6524"/>
                      <a:pt x="5181" y="6175"/>
                    </a:cubicBezTo>
                    <a:cubicBezTo>
                      <a:pt x="5052" y="5954"/>
                      <a:pt x="4886" y="5752"/>
                      <a:pt x="4776" y="5494"/>
                    </a:cubicBezTo>
                    <a:cubicBezTo>
                      <a:pt x="4629" y="5127"/>
                      <a:pt x="4739" y="4777"/>
                      <a:pt x="4868" y="4410"/>
                    </a:cubicBezTo>
                    <a:cubicBezTo>
                      <a:pt x="4997" y="4079"/>
                      <a:pt x="5107" y="3582"/>
                      <a:pt x="4758" y="3325"/>
                    </a:cubicBezTo>
                    <a:cubicBezTo>
                      <a:pt x="4556" y="3160"/>
                      <a:pt x="4280" y="3215"/>
                      <a:pt x="4059" y="3104"/>
                    </a:cubicBezTo>
                    <a:cubicBezTo>
                      <a:pt x="3710" y="2957"/>
                      <a:pt x="3508" y="2571"/>
                      <a:pt x="3361" y="2240"/>
                    </a:cubicBezTo>
                    <a:cubicBezTo>
                      <a:pt x="3140" y="1726"/>
                      <a:pt x="2919" y="1303"/>
                      <a:pt x="2441" y="1009"/>
                    </a:cubicBezTo>
                    <a:cubicBezTo>
                      <a:pt x="1927" y="696"/>
                      <a:pt x="1320" y="531"/>
                      <a:pt x="989" y="16"/>
                    </a:cubicBezTo>
                    <a:cubicBezTo>
                      <a:pt x="978" y="5"/>
                      <a:pt x="966" y="1"/>
                      <a:pt x="9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36"/>
              <p:cNvSpPr/>
              <p:nvPr/>
            </p:nvSpPr>
            <p:spPr>
              <a:xfrm>
                <a:off x="-2114554" y="2143162"/>
                <a:ext cx="484602" cy="1148175"/>
              </a:xfrm>
              <a:custGeom>
                <a:rect b="b" l="l" r="r" t="t"/>
                <a:pathLst>
                  <a:path extrusionOk="0" h="9482" w="4002">
                    <a:moveTo>
                      <a:pt x="416" y="507"/>
                    </a:moveTo>
                    <a:cubicBezTo>
                      <a:pt x="729" y="691"/>
                      <a:pt x="803" y="1132"/>
                      <a:pt x="913" y="1444"/>
                    </a:cubicBezTo>
                    <a:cubicBezTo>
                      <a:pt x="1023" y="1757"/>
                      <a:pt x="1207" y="1941"/>
                      <a:pt x="1428" y="2161"/>
                    </a:cubicBezTo>
                    <a:cubicBezTo>
                      <a:pt x="1575" y="2290"/>
                      <a:pt x="1722" y="2437"/>
                      <a:pt x="1777" y="2621"/>
                    </a:cubicBezTo>
                    <a:cubicBezTo>
                      <a:pt x="1832" y="2768"/>
                      <a:pt x="1814" y="2933"/>
                      <a:pt x="1887" y="3081"/>
                    </a:cubicBezTo>
                    <a:cubicBezTo>
                      <a:pt x="1998" y="3393"/>
                      <a:pt x="2402" y="3338"/>
                      <a:pt x="2549" y="3650"/>
                    </a:cubicBezTo>
                    <a:cubicBezTo>
                      <a:pt x="2715" y="4018"/>
                      <a:pt x="2531" y="4441"/>
                      <a:pt x="2512" y="4827"/>
                    </a:cubicBezTo>
                    <a:cubicBezTo>
                      <a:pt x="2512" y="5140"/>
                      <a:pt x="2641" y="5397"/>
                      <a:pt x="2788" y="5673"/>
                    </a:cubicBezTo>
                    <a:cubicBezTo>
                      <a:pt x="3027" y="6077"/>
                      <a:pt x="3174" y="6482"/>
                      <a:pt x="2954" y="6941"/>
                    </a:cubicBezTo>
                    <a:cubicBezTo>
                      <a:pt x="2792" y="7283"/>
                      <a:pt x="2507" y="7537"/>
                      <a:pt x="2202" y="7754"/>
                    </a:cubicBezTo>
                    <a:lnTo>
                      <a:pt x="2202" y="7754"/>
                    </a:lnTo>
                    <a:cubicBezTo>
                      <a:pt x="2206" y="7748"/>
                      <a:pt x="2210" y="7740"/>
                      <a:pt x="2218" y="7732"/>
                    </a:cubicBezTo>
                    <a:cubicBezTo>
                      <a:pt x="2328" y="7530"/>
                      <a:pt x="2476" y="7346"/>
                      <a:pt x="2604" y="7162"/>
                    </a:cubicBezTo>
                    <a:cubicBezTo>
                      <a:pt x="2788" y="6886"/>
                      <a:pt x="2880" y="6574"/>
                      <a:pt x="2806" y="6243"/>
                    </a:cubicBezTo>
                    <a:cubicBezTo>
                      <a:pt x="2715" y="5838"/>
                      <a:pt x="2310" y="5618"/>
                      <a:pt x="2218" y="5232"/>
                    </a:cubicBezTo>
                    <a:cubicBezTo>
                      <a:pt x="2108" y="4790"/>
                      <a:pt x="2476" y="4404"/>
                      <a:pt x="2439" y="3963"/>
                    </a:cubicBezTo>
                    <a:cubicBezTo>
                      <a:pt x="2420" y="3632"/>
                      <a:pt x="2200" y="3522"/>
                      <a:pt x="1942" y="3375"/>
                    </a:cubicBezTo>
                    <a:cubicBezTo>
                      <a:pt x="1575" y="3154"/>
                      <a:pt x="1722" y="2676"/>
                      <a:pt x="1464" y="2364"/>
                    </a:cubicBezTo>
                    <a:cubicBezTo>
                      <a:pt x="1170" y="2014"/>
                      <a:pt x="747" y="1867"/>
                      <a:pt x="637" y="1389"/>
                    </a:cubicBezTo>
                    <a:cubicBezTo>
                      <a:pt x="564" y="1095"/>
                      <a:pt x="582" y="764"/>
                      <a:pt x="416" y="507"/>
                    </a:cubicBezTo>
                    <a:close/>
                    <a:moveTo>
                      <a:pt x="46" y="0"/>
                    </a:moveTo>
                    <a:cubicBezTo>
                      <a:pt x="19" y="0"/>
                      <a:pt x="1" y="51"/>
                      <a:pt x="30" y="66"/>
                    </a:cubicBezTo>
                    <a:cubicBezTo>
                      <a:pt x="766" y="525"/>
                      <a:pt x="1317" y="1187"/>
                      <a:pt x="1667" y="1978"/>
                    </a:cubicBezTo>
                    <a:cubicBezTo>
                      <a:pt x="1777" y="2253"/>
                      <a:pt x="1887" y="2547"/>
                      <a:pt x="2089" y="2768"/>
                    </a:cubicBezTo>
                    <a:cubicBezTo>
                      <a:pt x="2292" y="3007"/>
                      <a:pt x="2549" y="3044"/>
                      <a:pt x="2825" y="3191"/>
                    </a:cubicBezTo>
                    <a:cubicBezTo>
                      <a:pt x="3156" y="3356"/>
                      <a:pt x="3064" y="3650"/>
                      <a:pt x="2954" y="3945"/>
                    </a:cubicBezTo>
                    <a:cubicBezTo>
                      <a:pt x="2898" y="4110"/>
                      <a:pt x="2862" y="4276"/>
                      <a:pt x="2843" y="4459"/>
                    </a:cubicBezTo>
                    <a:cubicBezTo>
                      <a:pt x="2825" y="4772"/>
                      <a:pt x="2898" y="5103"/>
                      <a:pt x="3027" y="5415"/>
                    </a:cubicBezTo>
                    <a:cubicBezTo>
                      <a:pt x="3193" y="5765"/>
                      <a:pt x="3634" y="6059"/>
                      <a:pt x="3597" y="6482"/>
                    </a:cubicBezTo>
                    <a:cubicBezTo>
                      <a:pt x="3542" y="6960"/>
                      <a:pt x="3101" y="7217"/>
                      <a:pt x="2715" y="7401"/>
                    </a:cubicBezTo>
                    <a:cubicBezTo>
                      <a:pt x="3009" y="7070"/>
                      <a:pt x="3229" y="6666"/>
                      <a:pt x="3101" y="6169"/>
                    </a:cubicBezTo>
                    <a:cubicBezTo>
                      <a:pt x="2990" y="5728"/>
                      <a:pt x="2604" y="5397"/>
                      <a:pt x="2586" y="4919"/>
                    </a:cubicBezTo>
                    <a:cubicBezTo>
                      <a:pt x="2567" y="4515"/>
                      <a:pt x="2770" y="4128"/>
                      <a:pt x="2641" y="3724"/>
                    </a:cubicBezTo>
                    <a:cubicBezTo>
                      <a:pt x="2604" y="3595"/>
                      <a:pt x="2531" y="3467"/>
                      <a:pt x="2420" y="3375"/>
                    </a:cubicBezTo>
                    <a:cubicBezTo>
                      <a:pt x="2237" y="3246"/>
                      <a:pt x="2016" y="3264"/>
                      <a:pt x="1924" y="2970"/>
                    </a:cubicBezTo>
                    <a:cubicBezTo>
                      <a:pt x="1869" y="2823"/>
                      <a:pt x="1887" y="2658"/>
                      <a:pt x="1814" y="2511"/>
                    </a:cubicBezTo>
                    <a:cubicBezTo>
                      <a:pt x="1740" y="2364"/>
                      <a:pt x="1630" y="2235"/>
                      <a:pt x="1501" y="2125"/>
                    </a:cubicBezTo>
                    <a:cubicBezTo>
                      <a:pt x="1317" y="1959"/>
                      <a:pt x="1133" y="1794"/>
                      <a:pt x="1042" y="1555"/>
                    </a:cubicBezTo>
                    <a:cubicBezTo>
                      <a:pt x="950" y="1352"/>
                      <a:pt x="913" y="1132"/>
                      <a:pt x="821" y="930"/>
                    </a:cubicBezTo>
                    <a:cubicBezTo>
                      <a:pt x="729" y="691"/>
                      <a:pt x="564" y="470"/>
                      <a:pt x="325" y="396"/>
                    </a:cubicBezTo>
                    <a:cubicBezTo>
                      <a:pt x="325" y="396"/>
                      <a:pt x="325" y="378"/>
                      <a:pt x="306" y="378"/>
                    </a:cubicBezTo>
                    <a:cubicBezTo>
                      <a:pt x="297" y="369"/>
                      <a:pt x="288" y="364"/>
                      <a:pt x="281" y="364"/>
                    </a:cubicBezTo>
                    <a:cubicBezTo>
                      <a:pt x="274" y="364"/>
                      <a:pt x="269" y="369"/>
                      <a:pt x="269" y="378"/>
                    </a:cubicBezTo>
                    <a:cubicBezTo>
                      <a:pt x="233" y="378"/>
                      <a:pt x="214" y="360"/>
                      <a:pt x="196" y="360"/>
                    </a:cubicBezTo>
                    <a:cubicBezTo>
                      <a:pt x="141" y="360"/>
                      <a:pt x="122" y="433"/>
                      <a:pt x="177" y="433"/>
                    </a:cubicBezTo>
                    <a:cubicBezTo>
                      <a:pt x="214" y="433"/>
                      <a:pt x="251" y="452"/>
                      <a:pt x="288" y="452"/>
                    </a:cubicBezTo>
                    <a:cubicBezTo>
                      <a:pt x="527" y="727"/>
                      <a:pt x="490" y="1113"/>
                      <a:pt x="582" y="1444"/>
                    </a:cubicBezTo>
                    <a:cubicBezTo>
                      <a:pt x="637" y="1720"/>
                      <a:pt x="821" y="1904"/>
                      <a:pt x="1023" y="2088"/>
                    </a:cubicBezTo>
                    <a:cubicBezTo>
                      <a:pt x="1152" y="2180"/>
                      <a:pt x="1262" y="2253"/>
                      <a:pt x="1372" y="2364"/>
                    </a:cubicBezTo>
                    <a:cubicBezTo>
                      <a:pt x="1538" y="2566"/>
                      <a:pt x="1556" y="2786"/>
                      <a:pt x="1593" y="3025"/>
                    </a:cubicBezTo>
                    <a:cubicBezTo>
                      <a:pt x="1648" y="3283"/>
                      <a:pt x="1814" y="3375"/>
                      <a:pt x="2034" y="3503"/>
                    </a:cubicBezTo>
                    <a:cubicBezTo>
                      <a:pt x="2549" y="3798"/>
                      <a:pt x="2347" y="4257"/>
                      <a:pt x="2200" y="4717"/>
                    </a:cubicBezTo>
                    <a:cubicBezTo>
                      <a:pt x="2108" y="5029"/>
                      <a:pt x="2089" y="5323"/>
                      <a:pt x="2328" y="5599"/>
                    </a:cubicBezTo>
                    <a:cubicBezTo>
                      <a:pt x="2604" y="5949"/>
                      <a:pt x="2862" y="6261"/>
                      <a:pt x="2733" y="6739"/>
                    </a:cubicBezTo>
                    <a:cubicBezTo>
                      <a:pt x="2641" y="7125"/>
                      <a:pt x="2310" y="7401"/>
                      <a:pt x="2126" y="7750"/>
                    </a:cubicBezTo>
                    <a:cubicBezTo>
                      <a:pt x="2108" y="7787"/>
                      <a:pt x="2071" y="7824"/>
                      <a:pt x="2053" y="7879"/>
                    </a:cubicBezTo>
                    <a:cubicBezTo>
                      <a:pt x="2034" y="7897"/>
                      <a:pt x="2016" y="7916"/>
                      <a:pt x="1979" y="7916"/>
                    </a:cubicBezTo>
                    <a:cubicBezTo>
                      <a:pt x="1961" y="7934"/>
                      <a:pt x="1961" y="7971"/>
                      <a:pt x="1998" y="7989"/>
                    </a:cubicBezTo>
                    <a:cubicBezTo>
                      <a:pt x="1814" y="8302"/>
                      <a:pt x="1611" y="8596"/>
                      <a:pt x="1281" y="8835"/>
                    </a:cubicBezTo>
                    <a:cubicBezTo>
                      <a:pt x="931" y="9074"/>
                      <a:pt x="527" y="9239"/>
                      <a:pt x="122" y="9405"/>
                    </a:cubicBezTo>
                    <a:cubicBezTo>
                      <a:pt x="73" y="9421"/>
                      <a:pt x="97" y="9481"/>
                      <a:pt x="129" y="9481"/>
                    </a:cubicBezTo>
                    <a:cubicBezTo>
                      <a:pt x="133" y="9481"/>
                      <a:pt x="137" y="9480"/>
                      <a:pt x="141" y="9478"/>
                    </a:cubicBezTo>
                    <a:cubicBezTo>
                      <a:pt x="784" y="9221"/>
                      <a:pt x="1483" y="8927"/>
                      <a:pt x="1887" y="8320"/>
                    </a:cubicBezTo>
                    <a:cubicBezTo>
                      <a:pt x="1979" y="8191"/>
                      <a:pt x="2034" y="8044"/>
                      <a:pt x="2108" y="7916"/>
                    </a:cubicBezTo>
                    <a:cubicBezTo>
                      <a:pt x="2273" y="7787"/>
                      <a:pt x="2457" y="7658"/>
                      <a:pt x="2604" y="7493"/>
                    </a:cubicBezTo>
                    <a:cubicBezTo>
                      <a:pt x="2623" y="7511"/>
                      <a:pt x="2623" y="7511"/>
                      <a:pt x="2641" y="7511"/>
                    </a:cubicBezTo>
                    <a:cubicBezTo>
                      <a:pt x="3193" y="7254"/>
                      <a:pt x="4001" y="6702"/>
                      <a:pt x="3542" y="6022"/>
                    </a:cubicBezTo>
                    <a:cubicBezTo>
                      <a:pt x="3395" y="5801"/>
                      <a:pt x="3211" y="5636"/>
                      <a:pt x="3101" y="5379"/>
                    </a:cubicBezTo>
                    <a:cubicBezTo>
                      <a:pt x="2990" y="5176"/>
                      <a:pt x="2935" y="4956"/>
                      <a:pt x="2917" y="4717"/>
                    </a:cubicBezTo>
                    <a:cubicBezTo>
                      <a:pt x="2898" y="4423"/>
                      <a:pt x="2954" y="4147"/>
                      <a:pt x="3064" y="3871"/>
                    </a:cubicBezTo>
                    <a:cubicBezTo>
                      <a:pt x="3101" y="3724"/>
                      <a:pt x="3174" y="3577"/>
                      <a:pt x="3137" y="3430"/>
                    </a:cubicBezTo>
                    <a:cubicBezTo>
                      <a:pt x="3045" y="3117"/>
                      <a:pt x="2696" y="3081"/>
                      <a:pt x="2457" y="2970"/>
                    </a:cubicBezTo>
                    <a:cubicBezTo>
                      <a:pt x="2016" y="2750"/>
                      <a:pt x="1869" y="2272"/>
                      <a:pt x="1685" y="1849"/>
                    </a:cubicBezTo>
                    <a:cubicBezTo>
                      <a:pt x="1336" y="1077"/>
                      <a:pt x="766" y="452"/>
                      <a:pt x="67" y="10"/>
                    </a:cubicBezTo>
                    <a:cubicBezTo>
                      <a:pt x="60" y="3"/>
                      <a:pt x="53" y="0"/>
                      <a:pt x="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36"/>
              <p:cNvSpPr/>
              <p:nvPr/>
            </p:nvSpPr>
            <p:spPr>
              <a:xfrm>
                <a:off x="-2665270" y="1834868"/>
                <a:ext cx="968478" cy="2042062"/>
              </a:xfrm>
              <a:custGeom>
                <a:rect b="b" l="l" r="r" t="t"/>
                <a:pathLst>
                  <a:path extrusionOk="0" h="16864" w="7998">
                    <a:moveTo>
                      <a:pt x="2299" y="1"/>
                    </a:moveTo>
                    <a:lnTo>
                      <a:pt x="2299" y="1"/>
                    </a:lnTo>
                    <a:cubicBezTo>
                      <a:pt x="2556" y="1784"/>
                      <a:pt x="3586" y="1527"/>
                      <a:pt x="4008" y="2042"/>
                    </a:cubicBezTo>
                    <a:cubicBezTo>
                      <a:pt x="4450" y="2538"/>
                      <a:pt x="6104" y="5185"/>
                      <a:pt x="6141" y="5571"/>
                    </a:cubicBezTo>
                    <a:cubicBezTo>
                      <a:pt x="6178" y="5957"/>
                      <a:pt x="6895" y="6215"/>
                      <a:pt x="6803" y="7079"/>
                    </a:cubicBezTo>
                    <a:cubicBezTo>
                      <a:pt x="6729" y="7961"/>
                      <a:pt x="6932" y="7888"/>
                      <a:pt x="7263" y="8458"/>
                    </a:cubicBezTo>
                    <a:cubicBezTo>
                      <a:pt x="7612" y="9028"/>
                      <a:pt x="7060" y="10498"/>
                      <a:pt x="6141" y="11105"/>
                    </a:cubicBezTo>
                    <a:cubicBezTo>
                      <a:pt x="5222" y="11693"/>
                      <a:pt x="3714" y="12649"/>
                      <a:pt x="2538" y="12907"/>
                    </a:cubicBezTo>
                    <a:cubicBezTo>
                      <a:pt x="1361" y="13183"/>
                      <a:pt x="479" y="14469"/>
                      <a:pt x="479" y="14469"/>
                    </a:cubicBezTo>
                    <a:cubicBezTo>
                      <a:pt x="1" y="15462"/>
                      <a:pt x="19" y="16786"/>
                      <a:pt x="644" y="16859"/>
                    </a:cubicBezTo>
                    <a:cubicBezTo>
                      <a:pt x="672" y="16862"/>
                      <a:pt x="697" y="16863"/>
                      <a:pt x="721" y="16863"/>
                    </a:cubicBezTo>
                    <a:cubicBezTo>
                      <a:pt x="1233" y="16863"/>
                      <a:pt x="861" y="16292"/>
                      <a:pt x="1177" y="15150"/>
                    </a:cubicBezTo>
                    <a:cubicBezTo>
                      <a:pt x="1508" y="13973"/>
                      <a:pt x="3420" y="12741"/>
                      <a:pt x="4358" y="12484"/>
                    </a:cubicBezTo>
                    <a:cubicBezTo>
                      <a:pt x="5295" y="12208"/>
                      <a:pt x="6398" y="11528"/>
                      <a:pt x="7189" y="10057"/>
                    </a:cubicBezTo>
                    <a:cubicBezTo>
                      <a:pt x="7998" y="8568"/>
                      <a:pt x="7557" y="8219"/>
                      <a:pt x="7226" y="7833"/>
                    </a:cubicBezTo>
                    <a:cubicBezTo>
                      <a:pt x="6895" y="7447"/>
                      <a:pt x="7593" y="6435"/>
                      <a:pt x="6968" y="5921"/>
                    </a:cubicBezTo>
                    <a:cubicBezTo>
                      <a:pt x="6343" y="5424"/>
                      <a:pt x="5902" y="4248"/>
                      <a:pt x="5369" y="3476"/>
                    </a:cubicBezTo>
                    <a:cubicBezTo>
                      <a:pt x="4836" y="2685"/>
                      <a:pt x="3861" y="1453"/>
                      <a:pt x="3181" y="1159"/>
                    </a:cubicBezTo>
                    <a:cubicBezTo>
                      <a:pt x="2501" y="865"/>
                      <a:pt x="2299" y="1"/>
                      <a:pt x="22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36"/>
              <p:cNvSpPr/>
              <p:nvPr/>
            </p:nvSpPr>
            <p:spPr>
              <a:xfrm>
                <a:off x="-3045977" y="619129"/>
                <a:ext cx="1576350" cy="3304062"/>
              </a:xfrm>
              <a:custGeom>
                <a:rect b="b" l="l" r="r" t="t"/>
                <a:pathLst>
                  <a:path extrusionOk="0" h="27286" w="13018">
                    <a:moveTo>
                      <a:pt x="11783" y="1"/>
                    </a:moveTo>
                    <a:cubicBezTo>
                      <a:pt x="11573" y="1"/>
                      <a:pt x="11366" y="60"/>
                      <a:pt x="11197" y="187"/>
                    </a:cubicBezTo>
                    <a:cubicBezTo>
                      <a:pt x="10995" y="352"/>
                      <a:pt x="10866" y="573"/>
                      <a:pt x="10646" y="720"/>
                    </a:cubicBezTo>
                    <a:cubicBezTo>
                      <a:pt x="10241" y="977"/>
                      <a:pt x="9634" y="775"/>
                      <a:pt x="9230" y="1033"/>
                    </a:cubicBezTo>
                    <a:cubicBezTo>
                      <a:pt x="8605" y="1437"/>
                      <a:pt x="8917" y="2485"/>
                      <a:pt x="8458" y="3073"/>
                    </a:cubicBezTo>
                    <a:cubicBezTo>
                      <a:pt x="8237" y="3367"/>
                      <a:pt x="7869" y="3496"/>
                      <a:pt x="7575" y="3717"/>
                    </a:cubicBezTo>
                    <a:cubicBezTo>
                      <a:pt x="6730" y="4434"/>
                      <a:pt x="6895" y="5904"/>
                      <a:pt x="6049" y="6640"/>
                    </a:cubicBezTo>
                    <a:cubicBezTo>
                      <a:pt x="5682" y="6952"/>
                      <a:pt x="5185" y="7081"/>
                      <a:pt x="4873" y="7430"/>
                    </a:cubicBezTo>
                    <a:cubicBezTo>
                      <a:pt x="4634" y="7688"/>
                      <a:pt x="4524" y="8074"/>
                      <a:pt x="4266" y="8313"/>
                    </a:cubicBezTo>
                    <a:cubicBezTo>
                      <a:pt x="3972" y="8607"/>
                      <a:pt x="3512" y="8717"/>
                      <a:pt x="3273" y="9048"/>
                    </a:cubicBezTo>
                    <a:cubicBezTo>
                      <a:pt x="2942" y="9471"/>
                      <a:pt x="3126" y="10114"/>
                      <a:pt x="2906" y="10611"/>
                    </a:cubicBezTo>
                    <a:cubicBezTo>
                      <a:pt x="2703" y="11107"/>
                      <a:pt x="2170" y="11383"/>
                      <a:pt x="1931" y="11843"/>
                    </a:cubicBezTo>
                    <a:cubicBezTo>
                      <a:pt x="1600" y="12486"/>
                      <a:pt x="1858" y="13313"/>
                      <a:pt x="1435" y="13883"/>
                    </a:cubicBezTo>
                    <a:cubicBezTo>
                      <a:pt x="1196" y="14196"/>
                      <a:pt x="810" y="14361"/>
                      <a:pt x="552" y="14655"/>
                    </a:cubicBezTo>
                    <a:cubicBezTo>
                      <a:pt x="1" y="15244"/>
                      <a:pt x="185" y="16200"/>
                      <a:pt x="589" y="16898"/>
                    </a:cubicBezTo>
                    <a:cubicBezTo>
                      <a:pt x="847" y="17358"/>
                      <a:pt x="1196" y="17818"/>
                      <a:pt x="1159" y="18332"/>
                    </a:cubicBezTo>
                    <a:cubicBezTo>
                      <a:pt x="1104" y="18847"/>
                      <a:pt x="663" y="19307"/>
                      <a:pt x="681" y="19821"/>
                    </a:cubicBezTo>
                    <a:cubicBezTo>
                      <a:pt x="718" y="20391"/>
                      <a:pt x="1251" y="20777"/>
                      <a:pt x="1600" y="21237"/>
                    </a:cubicBezTo>
                    <a:cubicBezTo>
                      <a:pt x="1931" y="21678"/>
                      <a:pt x="2078" y="22211"/>
                      <a:pt x="2189" y="22745"/>
                    </a:cubicBezTo>
                    <a:cubicBezTo>
                      <a:pt x="2373" y="23682"/>
                      <a:pt x="2428" y="24638"/>
                      <a:pt x="2336" y="25576"/>
                    </a:cubicBezTo>
                    <a:cubicBezTo>
                      <a:pt x="2317" y="25925"/>
                      <a:pt x="2262" y="26293"/>
                      <a:pt x="2373" y="26642"/>
                    </a:cubicBezTo>
                    <a:cubicBezTo>
                      <a:pt x="2446" y="26881"/>
                      <a:pt x="2685" y="27286"/>
                      <a:pt x="2998" y="27286"/>
                    </a:cubicBezTo>
                    <a:cubicBezTo>
                      <a:pt x="3384" y="27286"/>
                      <a:pt x="3255" y="26844"/>
                      <a:pt x="3163" y="26569"/>
                    </a:cubicBezTo>
                    <a:cubicBezTo>
                      <a:pt x="2501" y="24344"/>
                      <a:pt x="3365" y="21770"/>
                      <a:pt x="5222" y="20391"/>
                    </a:cubicBezTo>
                    <a:cubicBezTo>
                      <a:pt x="5737" y="20024"/>
                      <a:pt x="6344" y="19674"/>
                      <a:pt x="6454" y="19049"/>
                    </a:cubicBezTo>
                    <a:cubicBezTo>
                      <a:pt x="6527" y="18626"/>
                      <a:pt x="6344" y="18112"/>
                      <a:pt x="6638" y="17799"/>
                    </a:cubicBezTo>
                    <a:cubicBezTo>
                      <a:pt x="6913" y="17505"/>
                      <a:pt x="7391" y="17597"/>
                      <a:pt x="7778" y="17450"/>
                    </a:cubicBezTo>
                    <a:cubicBezTo>
                      <a:pt x="8495" y="17192"/>
                      <a:pt x="8605" y="16108"/>
                      <a:pt x="8090" y="15519"/>
                    </a:cubicBezTo>
                    <a:cubicBezTo>
                      <a:pt x="7851" y="15244"/>
                      <a:pt x="7483" y="15023"/>
                      <a:pt x="7447" y="14655"/>
                    </a:cubicBezTo>
                    <a:cubicBezTo>
                      <a:pt x="7373" y="13920"/>
                      <a:pt x="8586" y="13571"/>
                      <a:pt x="8531" y="12854"/>
                    </a:cubicBezTo>
                    <a:cubicBezTo>
                      <a:pt x="8513" y="12541"/>
                      <a:pt x="8274" y="12321"/>
                      <a:pt x="8164" y="12045"/>
                    </a:cubicBezTo>
                    <a:cubicBezTo>
                      <a:pt x="7888" y="11420"/>
                      <a:pt x="8403" y="10611"/>
                      <a:pt x="9083" y="10592"/>
                    </a:cubicBezTo>
                    <a:cubicBezTo>
                      <a:pt x="9120" y="10335"/>
                      <a:pt x="8789" y="10206"/>
                      <a:pt x="8531" y="10114"/>
                    </a:cubicBezTo>
                    <a:cubicBezTo>
                      <a:pt x="8274" y="10023"/>
                      <a:pt x="8035" y="9655"/>
                      <a:pt x="8274" y="9545"/>
                    </a:cubicBezTo>
                    <a:lnTo>
                      <a:pt x="8274" y="9545"/>
                    </a:lnTo>
                    <a:cubicBezTo>
                      <a:pt x="8562" y="9610"/>
                      <a:pt x="8876" y="9669"/>
                      <a:pt x="9174" y="9669"/>
                    </a:cubicBezTo>
                    <a:cubicBezTo>
                      <a:pt x="9542" y="9669"/>
                      <a:pt x="9887" y="9580"/>
                      <a:pt x="10131" y="9306"/>
                    </a:cubicBezTo>
                    <a:cubicBezTo>
                      <a:pt x="10443" y="8956"/>
                      <a:pt x="10443" y="8386"/>
                      <a:pt x="10793" y="8055"/>
                    </a:cubicBezTo>
                    <a:cubicBezTo>
                      <a:pt x="11160" y="7725"/>
                      <a:pt x="11822" y="7669"/>
                      <a:pt x="11932" y="7191"/>
                    </a:cubicBezTo>
                    <a:cubicBezTo>
                      <a:pt x="11988" y="6897"/>
                      <a:pt x="11804" y="6640"/>
                      <a:pt x="11675" y="6364"/>
                    </a:cubicBezTo>
                    <a:cubicBezTo>
                      <a:pt x="11491" y="5904"/>
                      <a:pt x="11528" y="5353"/>
                      <a:pt x="11804" y="4930"/>
                    </a:cubicBezTo>
                    <a:cubicBezTo>
                      <a:pt x="11969" y="4709"/>
                      <a:pt x="12190" y="4489"/>
                      <a:pt x="12245" y="4213"/>
                    </a:cubicBezTo>
                    <a:cubicBezTo>
                      <a:pt x="12337" y="3753"/>
                      <a:pt x="11877" y="3367"/>
                      <a:pt x="11657" y="2926"/>
                    </a:cubicBezTo>
                    <a:cubicBezTo>
                      <a:pt x="11363" y="2375"/>
                      <a:pt x="11491" y="1639"/>
                      <a:pt x="11932" y="1198"/>
                    </a:cubicBezTo>
                    <a:cubicBezTo>
                      <a:pt x="12024" y="1125"/>
                      <a:pt x="12116" y="1051"/>
                      <a:pt x="12227" y="1033"/>
                    </a:cubicBezTo>
                    <a:cubicBezTo>
                      <a:pt x="12246" y="1029"/>
                      <a:pt x="12265" y="1027"/>
                      <a:pt x="12284" y="1027"/>
                    </a:cubicBezTo>
                    <a:cubicBezTo>
                      <a:pt x="12466" y="1027"/>
                      <a:pt x="12638" y="1179"/>
                      <a:pt x="12705" y="1345"/>
                    </a:cubicBezTo>
                    <a:cubicBezTo>
                      <a:pt x="12797" y="1547"/>
                      <a:pt x="12778" y="1768"/>
                      <a:pt x="12760" y="1970"/>
                    </a:cubicBezTo>
                    <a:cubicBezTo>
                      <a:pt x="13017" y="1474"/>
                      <a:pt x="13017" y="849"/>
                      <a:pt x="12668" y="426"/>
                    </a:cubicBezTo>
                    <a:cubicBezTo>
                      <a:pt x="12464" y="154"/>
                      <a:pt x="12120" y="1"/>
                      <a:pt x="117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36"/>
              <p:cNvSpPr/>
              <p:nvPr/>
            </p:nvSpPr>
            <p:spPr>
              <a:xfrm>
                <a:off x="-2970295" y="739249"/>
                <a:ext cx="1380426" cy="2800812"/>
              </a:xfrm>
              <a:custGeom>
                <a:rect b="b" l="l" r="r" t="t"/>
                <a:pathLst>
                  <a:path extrusionOk="0" h="23130" w="11400">
                    <a:moveTo>
                      <a:pt x="10762" y="0"/>
                    </a:moveTo>
                    <a:cubicBezTo>
                      <a:pt x="9872" y="0"/>
                      <a:pt x="8814" y="110"/>
                      <a:pt x="8403" y="1015"/>
                    </a:cubicBezTo>
                    <a:cubicBezTo>
                      <a:pt x="8219" y="1419"/>
                      <a:pt x="8274" y="1897"/>
                      <a:pt x="8072" y="2302"/>
                    </a:cubicBezTo>
                    <a:cubicBezTo>
                      <a:pt x="7833" y="2780"/>
                      <a:pt x="7281" y="2817"/>
                      <a:pt x="6932" y="3166"/>
                    </a:cubicBezTo>
                    <a:cubicBezTo>
                      <a:pt x="6380" y="3699"/>
                      <a:pt x="6362" y="4563"/>
                      <a:pt x="6105" y="5243"/>
                    </a:cubicBezTo>
                    <a:cubicBezTo>
                      <a:pt x="5921" y="5721"/>
                      <a:pt x="5627" y="6034"/>
                      <a:pt x="5167" y="6236"/>
                    </a:cubicBezTo>
                    <a:cubicBezTo>
                      <a:pt x="4781" y="6402"/>
                      <a:pt x="4377" y="6530"/>
                      <a:pt x="4156" y="6898"/>
                    </a:cubicBezTo>
                    <a:cubicBezTo>
                      <a:pt x="4009" y="7119"/>
                      <a:pt x="3935" y="7394"/>
                      <a:pt x="3751" y="7615"/>
                    </a:cubicBezTo>
                    <a:cubicBezTo>
                      <a:pt x="3586" y="7817"/>
                      <a:pt x="3347" y="7946"/>
                      <a:pt x="3126" y="8111"/>
                    </a:cubicBezTo>
                    <a:cubicBezTo>
                      <a:pt x="2795" y="8332"/>
                      <a:pt x="2612" y="8626"/>
                      <a:pt x="2575" y="9031"/>
                    </a:cubicBezTo>
                    <a:cubicBezTo>
                      <a:pt x="2520" y="9509"/>
                      <a:pt x="2648" y="10060"/>
                      <a:pt x="2299" y="10446"/>
                    </a:cubicBezTo>
                    <a:cubicBezTo>
                      <a:pt x="2005" y="10740"/>
                      <a:pt x="1582" y="10851"/>
                      <a:pt x="1490" y="11310"/>
                    </a:cubicBezTo>
                    <a:cubicBezTo>
                      <a:pt x="1417" y="11715"/>
                      <a:pt x="1637" y="12138"/>
                      <a:pt x="1711" y="12542"/>
                    </a:cubicBezTo>
                    <a:cubicBezTo>
                      <a:pt x="1784" y="13075"/>
                      <a:pt x="1527" y="13388"/>
                      <a:pt x="1086" y="13645"/>
                    </a:cubicBezTo>
                    <a:cubicBezTo>
                      <a:pt x="792" y="13829"/>
                      <a:pt x="442" y="13958"/>
                      <a:pt x="240" y="14233"/>
                    </a:cubicBezTo>
                    <a:cubicBezTo>
                      <a:pt x="1" y="14564"/>
                      <a:pt x="56" y="14950"/>
                      <a:pt x="222" y="15300"/>
                    </a:cubicBezTo>
                    <a:cubicBezTo>
                      <a:pt x="534" y="15906"/>
                      <a:pt x="1159" y="16329"/>
                      <a:pt x="1012" y="17101"/>
                    </a:cubicBezTo>
                    <a:cubicBezTo>
                      <a:pt x="920" y="17634"/>
                      <a:pt x="589" y="18094"/>
                      <a:pt x="571" y="18646"/>
                    </a:cubicBezTo>
                    <a:cubicBezTo>
                      <a:pt x="534" y="19933"/>
                      <a:pt x="2281" y="20797"/>
                      <a:pt x="1803" y="22139"/>
                    </a:cubicBezTo>
                    <a:cubicBezTo>
                      <a:pt x="1790" y="22165"/>
                      <a:pt x="1823" y="22191"/>
                      <a:pt x="1843" y="22191"/>
                    </a:cubicBezTo>
                    <a:cubicBezTo>
                      <a:pt x="1852" y="22191"/>
                      <a:pt x="1858" y="22186"/>
                      <a:pt x="1858" y="22175"/>
                    </a:cubicBezTo>
                    <a:cubicBezTo>
                      <a:pt x="2226" y="21164"/>
                      <a:pt x="1343" y="20374"/>
                      <a:pt x="902" y="19565"/>
                    </a:cubicBezTo>
                    <a:cubicBezTo>
                      <a:pt x="571" y="18977"/>
                      <a:pt x="608" y="18462"/>
                      <a:pt x="847" y="17837"/>
                    </a:cubicBezTo>
                    <a:cubicBezTo>
                      <a:pt x="994" y="17451"/>
                      <a:pt x="1159" y="17046"/>
                      <a:pt x="1086" y="16605"/>
                    </a:cubicBezTo>
                    <a:cubicBezTo>
                      <a:pt x="994" y="16109"/>
                      <a:pt x="571" y="15759"/>
                      <a:pt x="314" y="15336"/>
                    </a:cubicBezTo>
                    <a:cubicBezTo>
                      <a:pt x="166" y="15042"/>
                      <a:pt x="56" y="14693"/>
                      <a:pt x="222" y="14380"/>
                    </a:cubicBezTo>
                    <a:cubicBezTo>
                      <a:pt x="332" y="14178"/>
                      <a:pt x="516" y="14049"/>
                      <a:pt x="700" y="13939"/>
                    </a:cubicBezTo>
                    <a:cubicBezTo>
                      <a:pt x="994" y="13755"/>
                      <a:pt x="1343" y="13627"/>
                      <a:pt x="1582" y="13351"/>
                    </a:cubicBezTo>
                    <a:cubicBezTo>
                      <a:pt x="1803" y="13094"/>
                      <a:pt x="1821" y="12781"/>
                      <a:pt x="1766" y="12450"/>
                    </a:cubicBezTo>
                    <a:cubicBezTo>
                      <a:pt x="1674" y="12009"/>
                      <a:pt x="1380" y="11439"/>
                      <a:pt x="1692" y="11016"/>
                    </a:cubicBezTo>
                    <a:cubicBezTo>
                      <a:pt x="1950" y="10685"/>
                      <a:pt x="2391" y="10593"/>
                      <a:pt x="2538" y="10152"/>
                    </a:cubicBezTo>
                    <a:cubicBezTo>
                      <a:pt x="2685" y="9729"/>
                      <a:pt x="2575" y="9288"/>
                      <a:pt x="2667" y="8865"/>
                    </a:cubicBezTo>
                    <a:cubicBezTo>
                      <a:pt x="2777" y="8295"/>
                      <a:pt x="3292" y="8148"/>
                      <a:pt x="3678" y="7799"/>
                    </a:cubicBezTo>
                    <a:cubicBezTo>
                      <a:pt x="4064" y="7449"/>
                      <a:pt x="4101" y="6880"/>
                      <a:pt x="4560" y="6585"/>
                    </a:cubicBezTo>
                    <a:cubicBezTo>
                      <a:pt x="4910" y="6346"/>
                      <a:pt x="5369" y="6291"/>
                      <a:pt x="5700" y="5997"/>
                    </a:cubicBezTo>
                    <a:cubicBezTo>
                      <a:pt x="6252" y="5501"/>
                      <a:pt x="6307" y="4673"/>
                      <a:pt x="6527" y="4012"/>
                    </a:cubicBezTo>
                    <a:cubicBezTo>
                      <a:pt x="6711" y="3478"/>
                      <a:pt x="6969" y="3129"/>
                      <a:pt x="7483" y="2890"/>
                    </a:cubicBezTo>
                    <a:cubicBezTo>
                      <a:pt x="7906" y="2688"/>
                      <a:pt x="8145" y="2449"/>
                      <a:pt x="8256" y="1971"/>
                    </a:cubicBezTo>
                    <a:cubicBezTo>
                      <a:pt x="8384" y="1364"/>
                      <a:pt x="8439" y="831"/>
                      <a:pt x="8991" y="445"/>
                    </a:cubicBezTo>
                    <a:cubicBezTo>
                      <a:pt x="9456" y="141"/>
                      <a:pt x="10004" y="74"/>
                      <a:pt x="10552" y="74"/>
                    </a:cubicBezTo>
                    <a:cubicBezTo>
                      <a:pt x="10632" y="74"/>
                      <a:pt x="10713" y="75"/>
                      <a:pt x="10793" y="77"/>
                    </a:cubicBezTo>
                    <a:cubicBezTo>
                      <a:pt x="10572" y="169"/>
                      <a:pt x="10425" y="372"/>
                      <a:pt x="10351" y="610"/>
                    </a:cubicBezTo>
                    <a:cubicBezTo>
                      <a:pt x="10204" y="1070"/>
                      <a:pt x="10407" y="1511"/>
                      <a:pt x="10627" y="1897"/>
                    </a:cubicBezTo>
                    <a:cubicBezTo>
                      <a:pt x="10921" y="2412"/>
                      <a:pt x="11399" y="3037"/>
                      <a:pt x="11142" y="3644"/>
                    </a:cubicBezTo>
                    <a:cubicBezTo>
                      <a:pt x="11032" y="3901"/>
                      <a:pt x="10774" y="4012"/>
                      <a:pt x="10646" y="4232"/>
                    </a:cubicBezTo>
                    <a:cubicBezTo>
                      <a:pt x="10535" y="4398"/>
                      <a:pt x="10517" y="4582"/>
                      <a:pt x="10554" y="4765"/>
                    </a:cubicBezTo>
                    <a:cubicBezTo>
                      <a:pt x="10609" y="5262"/>
                      <a:pt x="11050" y="5813"/>
                      <a:pt x="10793" y="6310"/>
                    </a:cubicBezTo>
                    <a:cubicBezTo>
                      <a:pt x="10572" y="6751"/>
                      <a:pt x="9892" y="6530"/>
                      <a:pt x="9671" y="6990"/>
                    </a:cubicBezTo>
                    <a:cubicBezTo>
                      <a:pt x="9561" y="7229"/>
                      <a:pt x="9579" y="7505"/>
                      <a:pt x="9395" y="7707"/>
                    </a:cubicBezTo>
                    <a:cubicBezTo>
                      <a:pt x="9156" y="7964"/>
                      <a:pt x="8770" y="8001"/>
                      <a:pt x="8458" y="8019"/>
                    </a:cubicBezTo>
                    <a:cubicBezTo>
                      <a:pt x="8017" y="8038"/>
                      <a:pt x="7520" y="8056"/>
                      <a:pt x="7281" y="8479"/>
                    </a:cubicBezTo>
                    <a:cubicBezTo>
                      <a:pt x="7079" y="8828"/>
                      <a:pt x="7281" y="9049"/>
                      <a:pt x="7539" y="9288"/>
                    </a:cubicBezTo>
                    <a:cubicBezTo>
                      <a:pt x="7594" y="9343"/>
                      <a:pt x="7667" y="9380"/>
                      <a:pt x="7686" y="9435"/>
                    </a:cubicBezTo>
                    <a:cubicBezTo>
                      <a:pt x="7722" y="9527"/>
                      <a:pt x="7667" y="9729"/>
                      <a:pt x="7612" y="9803"/>
                    </a:cubicBezTo>
                    <a:cubicBezTo>
                      <a:pt x="7557" y="9895"/>
                      <a:pt x="7465" y="9950"/>
                      <a:pt x="7392" y="10042"/>
                    </a:cubicBezTo>
                    <a:cubicBezTo>
                      <a:pt x="7263" y="10226"/>
                      <a:pt x="7189" y="10446"/>
                      <a:pt x="7171" y="10667"/>
                    </a:cubicBezTo>
                    <a:cubicBezTo>
                      <a:pt x="7116" y="11200"/>
                      <a:pt x="7539" y="11641"/>
                      <a:pt x="7318" y="12156"/>
                    </a:cubicBezTo>
                    <a:cubicBezTo>
                      <a:pt x="7153" y="12524"/>
                      <a:pt x="6840" y="12818"/>
                      <a:pt x="6619" y="13167"/>
                    </a:cubicBezTo>
                    <a:cubicBezTo>
                      <a:pt x="6436" y="13480"/>
                      <a:pt x="6325" y="13829"/>
                      <a:pt x="6491" y="14160"/>
                    </a:cubicBezTo>
                    <a:cubicBezTo>
                      <a:pt x="6730" y="14675"/>
                      <a:pt x="7428" y="14987"/>
                      <a:pt x="7410" y="15612"/>
                    </a:cubicBezTo>
                    <a:cubicBezTo>
                      <a:pt x="7373" y="16550"/>
                      <a:pt x="5792" y="16017"/>
                      <a:pt x="5571" y="16917"/>
                    </a:cubicBezTo>
                    <a:cubicBezTo>
                      <a:pt x="5498" y="17212"/>
                      <a:pt x="5590" y="17524"/>
                      <a:pt x="5553" y="17818"/>
                    </a:cubicBezTo>
                    <a:cubicBezTo>
                      <a:pt x="5516" y="18149"/>
                      <a:pt x="5351" y="18443"/>
                      <a:pt x="5130" y="18682"/>
                    </a:cubicBezTo>
                    <a:cubicBezTo>
                      <a:pt x="4671" y="19179"/>
                      <a:pt x="4009" y="19436"/>
                      <a:pt x="3531" y="19896"/>
                    </a:cubicBezTo>
                    <a:cubicBezTo>
                      <a:pt x="2667" y="20741"/>
                      <a:pt x="2373" y="21955"/>
                      <a:pt x="2097" y="23095"/>
                    </a:cubicBezTo>
                    <a:cubicBezTo>
                      <a:pt x="2097" y="23115"/>
                      <a:pt x="2113" y="23129"/>
                      <a:pt x="2131" y="23129"/>
                    </a:cubicBezTo>
                    <a:cubicBezTo>
                      <a:pt x="2146" y="23129"/>
                      <a:pt x="2162" y="23120"/>
                      <a:pt x="2170" y="23095"/>
                    </a:cubicBezTo>
                    <a:cubicBezTo>
                      <a:pt x="2428" y="22028"/>
                      <a:pt x="2704" y="20907"/>
                      <a:pt x="3476" y="20080"/>
                    </a:cubicBezTo>
                    <a:cubicBezTo>
                      <a:pt x="4138" y="19344"/>
                      <a:pt x="5461" y="18977"/>
                      <a:pt x="5608" y="17873"/>
                    </a:cubicBezTo>
                    <a:cubicBezTo>
                      <a:pt x="5682" y="17340"/>
                      <a:pt x="5443" y="16715"/>
                      <a:pt x="6086" y="16458"/>
                    </a:cubicBezTo>
                    <a:cubicBezTo>
                      <a:pt x="6417" y="16329"/>
                      <a:pt x="6803" y="16329"/>
                      <a:pt x="7134" y="16164"/>
                    </a:cubicBezTo>
                    <a:cubicBezTo>
                      <a:pt x="7447" y="15998"/>
                      <a:pt x="7557" y="15649"/>
                      <a:pt x="7428" y="15318"/>
                    </a:cubicBezTo>
                    <a:cubicBezTo>
                      <a:pt x="7244" y="14803"/>
                      <a:pt x="6638" y="14527"/>
                      <a:pt x="6509" y="13994"/>
                    </a:cubicBezTo>
                    <a:cubicBezTo>
                      <a:pt x="6288" y="13149"/>
                      <a:pt x="7392" y="12652"/>
                      <a:pt x="7465" y="11862"/>
                    </a:cubicBezTo>
                    <a:cubicBezTo>
                      <a:pt x="7465" y="11678"/>
                      <a:pt x="7428" y="11512"/>
                      <a:pt x="7355" y="11347"/>
                    </a:cubicBezTo>
                    <a:cubicBezTo>
                      <a:pt x="7226" y="10979"/>
                      <a:pt x="7171" y="10648"/>
                      <a:pt x="7336" y="10299"/>
                    </a:cubicBezTo>
                    <a:cubicBezTo>
                      <a:pt x="7447" y="10023"/>
                      <a:pt x="7943" y="9729"/>
                      <a:pt x="7741" y="9398"/>
                    </a:cubicBezTo>
                    <a:cubicBezTo>
                      <a:pt x="7649" y="9233"/>
                      <a:pt x="7447" y="9159"/>
                      <a:pt x="7336" y="8994"/>
                    </a:cubicBezTo>
                    <a:cubicBezTo>
                      <a:pt x="7079" y="8589"/>
                      <a:pt x="7557" y="8222"/>
                      <a:pt x="7906" y="8148"/>
                    </a:cubicBezTo>
                    <a:cubicBezTo>
                      <a:pt x="8384" y="8038"/>
                      <a:pt x="8917" y="8148"/>
                      <a:pt x="9322" y="7854"/>
                    </a:cubicBezTo>
                    <a:cubicBezTo>
                      <a:pt x="9469" y="7762"/>
                      <a:pt x="9543" y="7633"/>
                      <a:pt x="9598" y="7468"/>
                    </a:cubicBezTo>
                    <a:cubicBezTo>
                      <a:pt x="9708" y="7137"/>
                      <a:pt x="9726" y="6861"/>
                      <a:pt x="10094" y="6733"/>
                    </a:cubicBezTo>
                    <a:cubicBezTo>
                      <a:pt x="10443" y="6622"/>
                      <a:pt x="10829" y="6604"/>
                      <a:pt x="10921" y="6163"/>
                    </a:cubicBezTo>
                    <a:cubicBezTo>
                      <a:pt x="11032" y="5629"/>
                      <a:pt x="10609" y="5170"/>
                      <a:pt x="10609" y="4637"/>
                    </a:cubicBezTo>
                    <a:cubicBezTo>
                      <a:pt x="10590" y="4232"/>
                      <a:pt x="10921" y="4122"/>
                      <a:pt x="11124" y="3809"/>
                    </a:cubicBezTo>
                    <a:cubicBezTo>
                      <a:pt x="11234" y="3644"/>
                      <a:pt x="11271" y="3442"/>
                      <a:pt x="11271" y="3239"/>
                    </a:cubicBezTo>
                    <a:cubicBezTo>
                      <a:pt x="11252" y="2688"/>
                      <a:pt x="10903" y="2247"/>
                      <a:pt x="10646" y="1787"/>
                    </a:cubicBezTo>
                    <a:cubicBezTo>
                      <a:pt x="10462" y="1475"/>
                      <a:pt x="10315" y="1125"/>
                      <a:pt x="10388" y="758"/>
                    </a:cubicBezTo>
                    <a:cubicBezTo>
                      <a:pt x="10443" y="408"/>
                      <a:pt x="10682" y="77"/>
                      <a:pt x="11087" y="77"/>
                    </a:cubicBezTo>
                    <a:cubicBezTo>
                      <a:pt x="11124" y="77"/>
                      <a:pt x="11124" y="4"/>
                      <a:pt x="11068" y="4"/>
                    </a:cubicBezTo>
                    <a:cubicBezTo>
                      <a:pt x="10970" y="2"/>
                      <a:pt x="10867" y="0"/>
                      <a:pt x="10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36"/>
              <p:cNvSpPr/>
              <p:nvPr/>
            </p:nvSpPr>
            <p:spPr>
              <a:xfrm>
                <a:off x="-2925734" y="800642"/>
                <a:ext cx="1251223" cy="2600287"/>
              </a:xfrm>
              <a:custGeom>
                <a:rect b="b" l="l" r="r" t="t"/>
                <a:pathLst>
                  <a:path extrusionOk="0" h="21474" w="10333">
                    <a:moveTo>
                      <a:pt x="8200" y="2199"/>
                    </a:moveTo>
                    <a:lnTo>
                      <a:pt x="8200" y="2199"/>
                    </a:lnTo>
                    <a:cubicBezTo>
                      <a:pt x="8163" y="2254"/>
                      <a:pt x="8127" y="2328"/>
                      <a:pt x="8090" y="2402"/>
                    </a:cubicBezTo>
                    <a:cubicBezTo>
                      <a:pt x="8053" y="2457"/>
                      <a:pt x="8016" y="2493"/>
                      <a:pt x="7980" y="2549"/>
                    </a:cubicBezTo>
                    <a:cubicBezTo>
                      <a:pt x="7998" y="2512"/>
                      <a:pt x="8016" y="2493"/>
                      <a:pt x="8035" y="2457"/>
                    </a:cubicBezTo>
                    <a:cubicBezTo>
                      <a:pt x="8090" y="2365"/>
                      <a:pt x="8145" y="2273"/>
                      <a:pt x="8200" y="2199"/>
                    </a:cubicBezTo>
                    <a:close/>
                    <a:moveTo>
                      <a:pt x="9586" y="85"/>
                    </a:moveTo>
                    <a:cubicBezTo>
                      <a:pt x="9643" y="85"/>
                      <a:pt x="9702" y="91"/>
                      <a:pt x="9763" y="103"/>
                    </a:cubicBezTo>
                    <a:cubicBezTo>
                      <a:pt x="9524" y="232"/>
                      <a:pt x="9414" y="471"/>
                      <a:pt x="9414" y="729"/>
                    </a:cubicBezTo>
                    <a:cubicBezTo>
                      <a:pt x="9414" y="1207"/>
                      <a:pt x="9781" y="1556"/>
                      <a:pt x="9983" y="1942"/>
                    </a:cubicBezTo>
                    <a:cubicBezTo>
                      <a:pt x="10149" y="2236"/>
                      <a:pt x="10241" y="2585"/>
                      <a:pt x="10057" y="2898"/>
                    </a:cubicBezTo>
                    <a:cubicBezTo>
                      <a:pt x="9928" y="3119"/>
                      <a:pt x="9763" y="3266"/>
                      <a:pt x="9671" y="3505"/>
                    </a:cubicBezTo>
                    <a:cubicBezTo>
                      <a:pt x="9542" y="3927"/>
                      <a:pt x="9634" y="4314"/>
                      <a:pt x="9836" y="4700"/>
                    </a:cubicBezTo>
                    <a:cubicBezTo>
                      <a:pt x="9983" y="5031"/>
                      <a:pt x="10075" y="5380"/>
                      <a:pt x="9726" y="5619"/>
                    </a:cubicBezTo>
                    <a:cubicBezTo>
                      <a:pt x="9542" y="5766"/>
                      <a:pt x="9303" y="5821"/>
                      <a:pt x="9083" y="5895"/>
                    </a:cubicBezTo>
                    <a:cubicBezTo>
                      <a:pt x="8807" y="6005"/>
                      <a:pt x="8476" y="6152"/>
                      <a:pt x="8384" y="6446"/>
                    </a:cubicBezTo>
                    <a:cubicBezTo>
                      <a:pt x="8347" y="6556"/>
                      <a:pt x="8366" y="6630"/>
                      <a:pt x="8384" y="6722"/>
                    </a:cubicBezTo>
                    <a:cubicBezTo>
                      <a:pt x="8384" y="6961"/>
                      <a:pt x="8310" y="7126"/>
                      <a:pt x="8090" y="7200"/>
                    </a:cubicBezTo>
                    <a:cubicBezTo>
                      <a:pt x="7869" y="7292"/>
                      <a:pt x="7612" y="7310"/>
                      <a:pt x="7391" y="7365"/>
                    </a:cubicBezTo>
                    <a:cubicBezTo>
                      <a:pt x="7005" y="7439"/>
                      <a:pt x="6619" y="7568"/>
                      <a:pt x="6435" y="7935"/>
                    </a:cubicBezTo>
                    <a:cubicBezTo>
                      <a:pt x="6307" y="8174"/>
                      <a:pt x="6251" y="8505"/>
                      <a:pt x="6454" y="8726"/>
                    </a:cubicBezTo>
                    <a:cubicBezTo>
                      <a:pt x="6564" y="8836"/>
                      <a:pt x="6546" y="8781"/>
                      <a:pt x="6637" y="8965"/>
                    </a:cubicBezTo>
                    <a:cubicBezTo>
                      <a:pt x="6711" y="9149"/>
                      <a:pt x="6729" y="9167"/>
                      <a:pt x="6582" y="9296"/>
                    </a:cubicBezTo>
                    <a:cubicBezTo>
                      <a:pt x="6509" y="9351"/>
                      <a:pt x="6454" y="9388"/>
                      <a:pt x="6380" y="9424"/>
                    </a:cubicBezTo>
                    <a:cubicBezTo>
                      <a:pt x="6233" y="9498"/>
                      <a:pt x="6068" y="9553"/>
                      <a:pt x="5976" y="9700"/>
                    </a:cubicBezTo>
                    <a:cubicBezTo>
                      <a:pt x="5829" y="9939"/>
                      <a:pt x="5994" y="10160"/>
                      <a:pt x="6178" y="10325"/>
                    </a:cubicBezTo>
                    <a:cubicBezTo>
                      <a:pt x="6380" y="10491"/>
                      <a:pt x="6619" y="10675"/>
                      <a:pt x="6564" y="10969"/>
                    </a:cubicBezTo>
                    <a:cubicBezTo>
                      <a:pt x="6490" y="11336"/>
                      <a:pt x="6178" y="11539"/>
                      <a:pt x="5920" y="11722"/>
                    </a:cubicBezTo>
                    <a:cubicBezTo>
                      <a:pt x="5590" y="11961"/>
                      <a:pt x="5332" y="12256"/>
                      <a:pt x="5295" y="12660"/>
                    </a:cubicBezTo>
                    <a:cubicBezTo>
                      <a:pt x="5259" y="13156"/>
                      <a:pt x="5553" y="13506"/>
                      <a:pt x="5810" y="13892"/>
                    </a:cubicBezTo>
                    <a:cubicBezTo>
                      <a:pt x="5957" y="14112"/>
                      <a:pt x="6086" y="14370"/>
                      <a:pt x="6049" y="14646"/>
                    </a:cubicBezTo>
                    <a:cubicBezTo>
                      <a:pt x="5976" y="15032"/>
                      <a:pt x="5608" y="15050"/>
                      <a:pt x="5295" y="15160"/>
                    </a:cubicBezTo>
                    <a:cubicBezTo>
                      <a:pt x="4965" y="15271"/>
                      <a:pt x="4781" y="15546"/>
                      <a:pt x="4707" y="15896"/>
                    </a:cubicBezTo>
                    <a:cubicBezTo>
                      <a:pt x="4578" y="16466"/>
                      <a:pt x="4836" y="17072"/>
                      <a:pt x="4542" y="17624"/>
                    </a:cubicBezTo>
                    <a:cubicBezTo>
                      <a:pt x="4303" y="18065"/>
                      <a:pt x="3825" y="18304"/>
                      <a:pt x="3420" y="18543"/>
                    </a:cubicBezTo>
                    <a:cubicBezTo>
                      <a:pt x="2997" y="18782"/>
                      <a:pt x="2593" y="19039"/>
                      <a:pt x="2280" y="19426"/>
                    </a:cubicBezTo>
                    <a:cubicBezTo>
                      <a:pt x="2097" y="19665"/>
                      <a:pt x="1968" y="19940"/>
                      <a:pt x="1858" y="20216"/>
                    </a:cubicBezTo>
                    <a:cubicBezTo>
                      <a:pt x="1766" y="19775"/>
                      <a:pt x="1508" y="19407"/>
                      <a:pt x="1306" y="19003"/>
                    </a:cubicBezTo>
                    <a:cubicBezTo>
                      <a:pt x="1012" y="18488"/>
                      <a:pt x="975" y="17992"/>
                      <a:pt x="1067" y="17403"/>
                    </a:cubicBezTo>
                    <a:cubicBezTo>
                      <a:pt x="1122" y="16962"/>
                      <a:pt x="1214" y="16521"/>
                      <a:pt x="1122" y="16080"/>
                    </a:cubicBezTo>
                    <a:cubicBezTo>
                      <a:pt x="993" y="15344"/>
                      <a:pt x="1" y="14076"/>
                      <a:pt x="1049" y="13579"/>
                    </a:cubicBezTo>
                    <a:cubicBezTo>
                      <a:pt x="1380" y="13414"/>
                      <a:pt x="1655" y="13304"/>
                      <a:pt x="1839" y="12973"/>
                    </a:cubicBezTo>
                    <a:cubicBezTo>
                      <a:pt x="2023" y="12623"/>
                      <a:pt x="2023" y="12237"/>
                      <a:pt x="1931" y="11851"/>
                    </a:cubicBezTo>
                    <a:cubicBezTo>
                      <a:pt x="1894" y="11649"/>
                      <a:pt x="1784" y="11447"/>
                      <a:pt x="1729" y="11226"/>
                    </a:cubicBezTo>
                    <a:cubicBezTo>
                      <a:pt x="1619" y="10803"/>
                      <a:pt x="1949" y="10656"/>
                      <a:pt x="2225" y="10454"/>
                    </a:cubicBezTo>
                    <a:cubicBezTo>
                      <a:pt x="2501" y="10270"/>
                      <a:pt x="2777" y="10068"/>
                      <a:pt x="2924" y="9774"/>
                    </a:cubicBezTo>
                    <a:cubicBezTo>
                      <a:pt x="3089" y="9424"/>
                      <a:pt x="2942" y="9093"/>
                      <a:pt x="2905" y="8726"/>
                    </a:cubicBezTo>
                    <a:cubicBezTo>
                      <a:pt x="2850" y="8101"/>
                      <a:pt x="3383" y="8119"/>
                      <a:pt x="3770" y="7825"/>
                    </a:cubicBezTo>
                    <a:cubicBezTo>
                      <a:pt x="4009" y="7641"/>
                      <a:pt x="4027" y="7347"/>
                      <a:pt x="4100" y="7071"/>
                    </a:cubicBezTo>
                    <a:cubicBezTo>
                      <a:pt x="4174" y="6777"/>
                      <a:pt x="4321" y="6630"/>
                      <a:pt x="4615" y="6556"/>
                    </a:cubicBezTo>
                    <a:cubicBezTo>
                      <a:pt x="4817" y="6520"/>
                      <a:pt x="5001" y="6465"/>
                      <a:pt x="5167" y="6373"/>
                    </a:cubicBezTo>
                    <a:cubicBezTo>
                      <a:pt x="5829" y="6023"/>
                      <a:pt x="6159" y="5306"/>
                      <a:pt x="6325" y="4608"/>
                    </a:cubicBezTo>
                    <a:cubicBezTo>
                      <a:pt x="6417" y="4130"/>
                      <a:pt x="6490" y="3578"/>
                      <a:pt x="6895" y="3247"/>
                    </a:cubicBezTo>
                    <a:cubicBezTo>
                      <a:pt x="7097" y="3063"/>
                      <a:pt x="7373" y="2990"/>
                      <a:pt x="7593" y="2843"/>
                    </a:cubicBezTo>
                    <a:cubicBezTo>
                      <a:pt x="7722" y="2769"/>
                      <a:pt x="7832" y="2659"/>
                      <a:pt x="7924" y="2530"/>
                    </a:cubicBezTo>
                    <a:lnTo>
                      <a:pt x="7924" y="2530"/>
                    </a:lnTo>
                    <a:cubicBezTo>
                      <a:pt x="7869" y="2622"/>
                      <a:pt x="7814" y="2732"/>
                      <a:pt x="7759" y="2843"/>
                    </a:cubicBezTo>
                    <a:cubicBezTo>
                      <a:pt x="7630" y="3008"/>
                      <a:pt x="7483" y="3174"/>
                      <a:pt x="7318" y="3321"/>
                    </a:cubicBezTo>
                    <a:cubicBezTo>
                      <a:pt x="7060" y="3560"/>
                      <a:pt x="6840" y="3744"/>
                      <a:pt x="6821" y="4111"/>
                    </a:cubicBezTo>
                    <a:cubicBezTo>
                      <a:pt x="6748" y="4847"/>
                      <a:pt x="6674" y="5674"/>
                      <a:pt x="5994" y="6134"/>
                    </a:cubicBezTo>
                    <a:cubicBezTo>
                      <a:pt x="5534" y="6465"/>
                      <a:pt x="4799" y="6501"/>
                      <a:pt x="4560" y="7108"/>
                    </a:cubicBezTo>
                    <a:cubicBezTo>
                      <a:pt x="4505" y="7237"/>
                      <a:pt x="4487" y="7365"/>
                      <a:pt x="4450" y="7494"/>
                    </a:cubicBezTo>
                    <a:cubicBezTo>
                      <a:pt x="4376" y="7770"/>
                      <a:pt x="4211" y="7917"/>
                      <a:pt x="3990" y="8064"/>
                    </a:cubicBezTo>
                    <a:cubicBezTo>
                      <a:pt x="3751" y="8211"/>
                      <a:pt x="3549" y="8340"/>
                      <a:pt x="3439" y="8597"/>
                    </a:cubicBezTo>
                    <a:cubicBezTo>
                      <a:pt x="3181" y="9167"/>
                      <a:pt x="3457" y="9958"/>
                      <a:pt x="2905" y="10380"/>
                    </a:cubicBezTo>
                    <a:cubicBezTo>
                      <a:pt x="2666" y="10564"/>
                      <a:pt x="2372" y="10656"/>
                      <a:pt x="2244" y="10950"/>
                    </a:cubicBezTo>
                    <a:cubicBezTo>
                      <a:pt x="2152" y="11208"/>
                      <a:pt x="2244" y="11483"/>
                      <a:pt x="2299" y="11741"/>
                    </a:cubicBezTo>
                    <a:cubicBezTo>
                      <a:pt x="2427" y="12256"/>
                      <a:pt x="2336" y="12697"/>
                      <a:pt x="2115" y="13175"/>
                    </a:cubicBezTo>
                    <a:cubicBezTo>
                      <a:pt x="2060" y="13322"/>
                      <a:pt x="1968" y="13542"/>
                      <a:pt x="1839" y="13653"/>
                    </a:cubicBezTo>
                    <a:cubicBezTo>
                      <a:pt x="1674" y="13818"/>
                      <a:pt x="1435" y="13818"/>
                      <a:pt x="1251" y="13965"/>
                    </a:cubicBezTo>
                    <a:cubicBezTo>
                      <a:pt x="681" y="14443"/>
                      <a:pt x="1196" y="15252"/>
                      <a:pt x="1380" y="15767"/>
                    </a:cubicBezTo>
                    <a:cubicBezTo>
                      <a:pt x="1545" y="16282"/>
                      <a:pt x="1398" y="16797"/>
                      <a:pt x="1416" y="17311"/>
                    </a:cubicBezTo>
                    <a:cubicBezTo>
                      <a:pt x="1416" y="17826"/>
                      <a:pt x="1545" y="18322"/>
                      <a:pt x="1674" y="18819"/>
                    </a:cubicBezTo>
                    <a:cubicBezTo>
                      <a:pt x="1680" y="18839"/>
                      <a:pt x="1692" y="18847"/>
                      <a:pt x="1704" y="18847"/>
                    </a:cubicBezTo>
                    <a:cubicBezTo>
                      <a:pt x="1725" y="18847"/>
                      <a:pt x="1747" y="18824"/>
                      <a:pt x="1747" y="18800"/>
                    </a:cubicBezTo>
                    <a:cubicBezTo>
                      <a:pt x="1619" y="18322"/>
                      <a:pt x="1490" y="17826"/>
                      <a:pt x="1471" y="17311"/>
                    </a:cubicBezTo>
                    <a:cubicBezTo>
                      <a:pt x="1471" y="16870"/>
                      <a:pt x="1582" y="16429"/>
                      <a:pt x="1508" y="15988"/>
                    </a:cubicBezTo>
                    <a:cubicBezTo>
                      <a:pt x="1435" y="15583"/>
                      <a:pt x="1177" y="15234"/>
                      <a:pt x="1104" y="14848"/>
                    </a:cubicBezTo>
                    <a:cubicBezTo>
                      <a:pt x="1049" y="14646"/>
                      <a:pt x="1049" y="14407"/>
                      <a:pt x="1141" y="14223"/>
                    </a:cubicBezTo>
                    <a:cubicBezTo>
                      <a:pt x="1269" y="13947"/>
                      <a:pt x="1527" y="13947"/>
                      <a:pt x="1766" y="13818"/>
                    </a:cubicBezTo>
                    <a:cubicBezTo>
                      <a:pt x="2005" y="13671"/>
                      <a:pt x="2115" y="13359"/>
                      <a:pt x="2225" y="13101"/>
                    </a:cubicBezTo>
                    <a:cubicBezTo>
                      <a:pt x="2372" y="12770"/>
                      <a:pt x="2483" y="12403"/>
                      <a:pt x="2427" y="12017"/>
                    </a:cubicBezTo>
                    <a:cubicBezTo>
                      <a:pt x="2372" y="11612"/>
                      <a:pt x="2097" y="11116"/>
                      <a:pt x="2464" y="10766"/>
                    </a:cubicBezTo>
                    <a:cubicBezTo>
                      <a:pt x="2685" y="10546"/>
                      <a:pt x="2997" y="10472"/>
                      <a:pt x="3163" y="10197"/>
                    </a:cubicBezTo>
                    <a:cubicBezTo>
                      <a:pt x="3494" y="9663"/>
                      <a:pt x="3218" y="8928"/>
                      <a:pt x="3604" y="8432"/>
                    </a:cubicBezTo>
                    <a:cubicBezTo>
                      <a:pt x="3825" y="8174"/>
                      <a:pt x="4192" y="8101"/>
                      <a:pt x="4376" y="7825"/>
                    </a:cubicBezTo>
                    <a:cubicBezTo>
                      <a:pt x="4578" y="7531"/>
                      <a:pt x="4542" y="7145"/>
                      <a:pt x="4781" y="6869"/>
                    </a:cubicBezTo>
                    <a:cubicBezTo>
                      <a:pt x="5038" y="6593"/>
                      <a:pt x="5442" y="6501"/>
                      <a:pt x="5773" y="6336"/>
                    </a:cubicBezTo>
                    <a:cubicBezTo>
                      <a:pt x="6031" y="6207"/>
                      <a:pt x="6270" y="6042"/>
                      <a:pt x="6435" y="5803"/>
                    </a:cubicBezTo>
                    <a:cubicBezTo>
                      <a:pt x="6619" y="5545"/>
                      <a:pt x="6729" y="5251"/>
                      <a:pt x="6785" y="4957"/>
                    </a:cubicBezTo>
                    <a:cubicBezTo>
                      <a:pt x="6876" y="4589"/>
                      <a:pt x="6785" y="4075"/>
                      <a:pt x="6987" y="3744"/>
                    </a:cubicBezTo>
                    <a:cubicBezTo>
                      <a:pt x="7097" y="3578"/>
                      <a:pt x="7263" y="3468"/>
                      <a:pt x="7410" y="3339"/>
                    </a:cubicBezTo>
                    <a:cubicBezTo>
                      <a:pt x="7502" y="3247"/>
                      <a:pt x="7593" y="3155"/>
                      <a:pt x="7685" y="3045"/>
                    </a:cubicBezTo>
                    <a:lnTo>
                      <a:pt x="7685" y="3045"/>
                    </a:lnTo>
                    <a:cubicBezTo>
                      <a:pt x="7538" y="3468"/>
                      <a:pt x="7428" y="3927"/>
                      <a:pt x="7299" y="4350"/>
                    </a:cubicBezTo>
                    <a:cubicBezTo>
                      <a:pt x="7134" y="4902"/>
                      <a:pt x="6913" y="5417"/>
                      <a:pt x="6509" y="5821"/>
                    </a:cubicBezTo>
                    <a:cubicBezTo>
                      <a:pt x="6068" y="6262"/>
                      <a:pt x="5516" y="6538"/>
                      <a:pt x="5112" y="6979"/>
                    </a:cubicBezTo>
                    <a:cubicBezTo>
                      <a:pt x="4909" y="7181"/>
                      <a:pt x="4762" y="7420"/>
                      <a:pt x="4634" y="7659"/>
                    </a:cubicBezTo>
                    <a:cubicBezTo>
                      <a:pt x="4468" y="7990"/>
                      <a:pt x="4266" y="8266"/>
                      <a:pt x="4027" y="8542"/>
                    </a:cubicBezTo>
                    <a:cubicBezTo>
                      <a:pt x="3880" y="8707"/>
                      <a:pt x="3843" y="8891"/>
                      <a:pt x="3825" y="9112"/>
                    </a:cubicBezTo>
                    <a:cubicBezTo>
                      <a:pt x="3806" y="9516"/>
                      <a:pt x="3696" y="9774"/>
                      <a:pt x="3420" y="10086"/>
                    </a:cubicBezTo>
                    <a:cubicBezTo>
                      <a:pt x="3034" y="10527"/>
                      <a:pt x="2722" y="10932"/>
                      <a:pt x="2685" y="11520"/>
                    </a:cubicBezTo>
                    <a:cubicBezTo>
                      <a:pt x="2666" y="11888"/>
                      <a:pt x="2795" y="12219"/>
                      <a:pt x="2795" y="12587"/>
                    </a:cubicBezTo>
                    <a:cubicBezTo>
                      <a:pt x="2777" y="12991"/>
                      <a:pt x="2556" y="13340"/>
                      <a:pt x="2262" y="13616"/>
                    </a:cubicBezTo>
                    <a:cubicBezTo>
                      <a:pt x="2060" y="13818"/>
                      <a:pt x="1729" y="13965"/>
                      <a:pt x="1619" y="14241"/>
                    </a:cubicBezTo>
                    <a:cubicBezTo>
                      <a:pt x="1508" y="14535"/>
                      <a:pt x="1637" y="14903"/>
                      <a:pt x="1692" y="15179"/>
                    </a:cubicBezTo>
                    <a:cubicBezTo>
                      <a:pt x="1802" y="16043"/>
                      <a:pt x="1858" y="16907"/>
                      <a:pt x="1821" y="17753"/>
                    </a:cubicBezTo>
                    <a:cubicBezTo>
                      <a:pt x="1821" y="17780"/>
                      <a:pt x="1839" y="17794"/>
                      <a:pt x="1858" y="17794"/>
                    </a:cubicBezTo>
                    <a:cubicBezTo>
                      <a:pt x="1876" y="17794"/>
                      <a:pt x="1894" y="17780"/>
                      <a:pt x="1894" y="17753"/>
                    </a:cubicBezTo>
                    <a:cubicBezTo>
                      <a:pt x="1931" y="16925"/>
                      <a:pt x="1876" y="16098"/>
                      <a:pt x="1766" y="15289"/>
                    </a:cubicBezTo>
                    <a:cubicBezTo>
                      <a:pt x="1729" y="14940"/>
                      <a:pt x="1545" y="14462"/>
                      <a:pt x="1747" y="14149"/>
                    </a:cubicBezTo>
                    <a:cubicBezTo>
                      <a:pt x="1931" y="13892"/>
                      <a:pt x="2280" y="13726"/>
                      <a:pt x="2501" y="13469"/>
                    </a:cubicBezTo>
                    <a:cubicBezTo>
                      <a:pt x="2666" y="13267"/>
                      <a:pt x="2795" y="13028"/>
                      <a:pt x="2832" y="12770"/>
                    </a:cubicBezTo>
                    <a:cubicBezTo>
                      <a:pt x="2905" y="12421"/>
                      <a:pt x="2777" y="12090"/>
                      <a:pt x="2758" y="11741"/>
                    </a:cubicBezTo>
                    <a:cubicBezTo>
                      <a:pt x="2740" y="11318"/>
                      <a:pt x="2850" y="10914"/>
                      <a:pt x="3108" y="10564"/>
                    </a:cubicBezTo>
                    <a:cubicBezTo>
                      <a:pt x="3273" y="10325"/>
                      <a:pt x="3512" y="10123"/>
                      <a:pt x="3678" y="9884"/>
                    </a:cubicBezTo>
                    <a:cubicBezTo>
                      <a:pt x="3806" y="9700"/>
                      <a:pt x="3880" y="9498"/>
                      <a:pt x="3898" y="9277"/>
                    </a:cubicBezTo>
                    <a:cubicBezTo>
                      <a:pt x="3917" y="9038"/>
                      <a:pt x="3898" y="8854"/>
                      <a:pt x="4027" y="8652"/>
                    </a:cubicBezTo>
                    <a:cubicBezTo>
                      <a:pt x="4137" y="8505"/>
                      <a:pt x="4284" y="8395"/>
                      <a:pt x="4395" y="8248"/>
                    </a:cubicBezTo>
                    <a:cubicBezTo>
                      <a:pt x="4560" y="7990"/>
                      <a:pt x="4670" y="7715"/>
                      <a:pt x="4836" y="7457"/>
                    </a:cubicBezTo>
                    <a:cubicBezTo>
                      <a:pt x="5038" y="7126"/>
                      <a:pt x="5314" y="6851"/>
                      <a:pt x="5626" y="6612"/>
                    </a:cubicBezTo>
                    <a:cubicBezTo>
                      <a:pt x="6068" y="6281"/>
                      <a:pt x="6546" y="5968"/>
                      <a:pt x="6858" y="5509"/>
                    </a:cubicBezTo>
                    <a:cubicBezTo>
                      <a:pt x="7171" y="5067"/>
                      <a:pt x="7318" y="4534"/>
                      <a:pt x="7465" y="4019"/>
                    </a:cubicBezTo>
                    <a:cubicBezTo>
                      <a:pt x="7575" y="3633"/>
                      <a:pt x="7667" y="3247"/>
                      <a:pt x="7814" y="2898"/>
                    </a:cubicBezTo>
                    <a:cubicBezTo>
                      <a:pt x="7832" y="2880"/>
                      <a:pt x="7832" y="2880"/>
                      <a:pt x="7832" y="2880"/>
                    </a:cubicBezTo>
                    <a:cubicBezTo>
                      <a:pt x="7888" y="2806"/>
                      <a:pt x="7961" y="2732"/>
                      <a:pt x="7998" y="2641"/>
                    </a:cubicBezTo>
                    <a:lnTo>
                      <a:pt x="7998" y="2641"/>
                    </a:lnTo>
                    <a:cubicBezTo>
                      <a:pt x="8329" y="2880"/>
                      <a:pt x="8127" y="3358"/>
                      <a:pt x="7961" y="3633"/>
                    </a:cubicBezTo>
                    <a:cubicBezTo>
                      <a:pt x="7814" y="3872"/>
                      <a:pt x="7685" y="4111"/>
                      <a:pt x="7704" y="4405"/>
                    </a:cubicBezTo>
                    <a:cubicBezTo>
                      <a:pt x="7722" y="4571"/>
                      <a:pt x="7759" y="4718"/>
                      <a:pt x="7759" y="4865"/>
                    </a:cubicBezTo>
                    <a:cubicBezTo>
                      <a:pt x="7759" y="5141"/>
                      <a:pt x="7575" y="5214"/>
                      <a:pt x="7336" y="5288"/>
                    </a:cubicBezTo>
                    <a:cubicBezTo>
                      <a:pt x="7097" y="5361"/>
                      <a:pt x="6987" y="5509"/>
                      <a:pt x="6895" y="5729"/>
                    </a:cubicBezTo>
                    <a:cubicBezTo>
                      <a:pt x="6785" y="6023"/>
                      <a:pt x="6693" y="6262"/>
                      <a:pt x="6417" y="6465"/>
                    </a:cubicBezTo>
                    <a:cubicBezTo>
                      <a:pt x="6196" y="6630"/>
                      <a:pt x="5920" y="6759"/>
                      <a:pt x="5663" y="6887"/>
                    </a:cubicBezTo>
                    <a:cubicBezTo>
                      <a:pt x="5203" y="7126"/>
                      <a:pt x="4799" y="7457"/>
                      <a:pt x="4726" y="8009"/>
                    </a:cubicBezTo>
                    <a:cubicBezTo>
                      <a:pt x="4689" y="8285"/>
                      <a:pt x="4762" y="8505"/>
                      <a:pt x="4836" y="8744"/>
                    </a:cubicBezTo>
                    <a:cubicBezTo>
                      <a:pt x="4909" y="8928"/>
                      <a:pt x="4965" y="9075"/>
                      <a:pt x="4781" y="9259"/>
                    </a:cubicBezTo>
                    <a:cubicBezTo>
                      <a:pt x="4726" y="9314"/>
                      <a:pt x="4652" y="9332"/>
                      <a:pt x="4597" y="9388"/>
                    </a:cubicBezTo>
                    <a:cubicBezTo>
                      <a:pt x="4487" y="9461"/>
                      <a:pt x="4395" y="9553"/>
                      <a:pt x="4321" y="9663"/>
                    </a:cubicBezTo>
                    <a:cubicBezTo>
                      <a:pt x="4045" y="10105"/>
                      <a:pt x="4082" y="10601"/>
                      <a:pt x="4339" y="11042"/>
                    </a:cubicBezTo>
                    <a:cubicBezTo>
                      <a:pt x="4450" y="11244"/>
                      <a:pt x="4615" y="11483"/>
                      <a:pt x="4578" y="11741"/>
                    </a:cubicBezTo>
                    <a:cubicBezTo>
                      <a:pt x="4560" y="11888"/>
                      <a:pt x="4468" y="12017"/>
                      <a:pt x="4358" y="12127"/>
                    </a:cubicBezTo>
                    <a:cubicBezTo>
                      <a:pt x="4211" y="12311"/>
                      <a:pt x="4009" y="12476"/>
                      <a:pt x="3935" y="12697"/>
                    </a:cubicBezTo>
                    <a:cubicBezTo>
                      <a:pt x="3733" y="13267"/>
                      <a:pt x="4487" y="13781"/>
                      <a:pt x="4229" y="14315"/>
                    </a:cubicBezTo>
                    <a:cubicBezTo>
                      <a:pt x="4082" y="14646"/>
                      <a:pt x="3641" y="14701"/>
                      <a:pt x="3365" y="14903"/>
                    </a:cubicBezTo>
                    <a:cubicBezTo>
                      <a:pt x="3144" y="15087"/>
                      <a:pt x="3034" y="15363"/>
                      <a:pt x="2979" y="15638"/>
                    </a:cubicBezTo>
                    <a:cubicBezTo>
                      <a:pt x="2832" y="16300"/>
                      <a:pt x="3126" y="17753"/>
                      <a:pt x="2041" y="17771"/>
                    </a:cubicBezTo>
                    <a:cubicBezTo>
                      <a:pt x="2005" y="17771"/>
                      <a:pt x="2005" y="17844"/>
                      <a:pt x="2060" y="17844"/>
                    </a:cubicBezTo>
                    <a:cubicBezTo>
                      <a:pt x="2685" y="17826"/>
                      <a:pt x="2942" y="17183"/>
                      <a:pt x="2979" y="16649"/>
                    </a:cubicBezTo>
                    <a:cubicBezTo>
                      <a:pt x="2997" y="16282"/>
                      <a:pt x="2961" y="15914"/>
                      <a:pt x="3053" y="15565"/>
                    </a:cubicBezTo>
                    <a:cubicBezTo>
                      <a:pt x="3181" y="15105"/>
                      <a:pt x="3457" y="14921"/>
                      <a:pt x="3861" y="14719"/>
                    </a:cubicBezTo>
                    <a:cubicBezTo>
                      <a:pt x="4064" y="14627"/>
                      <a:pt x="4248" y="14498"/>
                      <a:pt x="4321" y="14278"/>
                    </a:cubicBezTo>
                    <a:cubicBezTo>
                      <a:pt x="4395" y="14020"/>
                      <a:pt x="4266" y="13763"/>
                      <a:pt x="4156" y="13524"/>
                    </a:cubicBezTo>
                    <a:cubicBezTo>
                      <a:pt x="4009" y="13175"/>
                      <a:pt x="3861" y="12844"/>
                      <a:pt x="4137" y="12495"/>
                    </a:cubicBezTo>
                    <a:cubicBezTo>
                      <a:pt x="4303" y="12274"/>
                      <a:pt x="4542" y="12109"/>
                      <a:pt x="4634" y="11833"/>
                    </a:cubicBezTo>
                    <a:cubicBezTo>
                      <a:pt x="4707" y="11594"/>
                      <a:pt x="4597" y="11373"/>
                      <a:pt x="4487" y="11153"/>
                    </a:cubicBezTo>
                    <a:cubicBezTo>
                      <a:pt x="4248" y="10748"/>
                      <a:pt x="4082" y="10380"/>
                      <a:pt x="4284" y="9902"/>
                    </a:cubicBezTo>
                    <a:cubicBezTo>
                      <a:pt x="4358" y="9719"/>
                      <a:pt x="4468" y="9553"/>
                      <a:pt x="4634" y="9443"/>
                    </a:cubicBezTo>
                    <a:cubicBezTo>
                      <a:pt x="4726" y="9369"/>
                      <a:pt x="4854" y="9314"/>
                      <a:pt x="4928" y="9204"/>
                    </a:cubicBezTo>
                    <a:cubicBezTo>
                      <a:pt x="5075" y="8983"/>
                      <a:pt x="4891" y="8707"/>
                      <a:pt x="4817" y="8487"/>
                    </a:cubicBezTo>
                    <a:cubicBezTo>
                      <a:pt x="4707" y="8082"/>
                      <a:pt x="4836" y="7641"/>
                      <a:pt x="5112" y="7347"/>
                    </a:cubicBezTo>
                    <a:cubicBezTo>
                      <a:pt x="5351" y="7108"/>
                      <a:pt x="5681" y="6961"/>
                      <a:pt x="5976" y="6814"/>
                    </a:cubicBezTo>
                    <a:cubicBezTo>
                      <a:pt x="6196" y="6685"/>
                      <a:pt x="6435" y="6575"/>
                      <a:pt x="6619" y="6373"/>
                    </a:cubicBezTo>
                    <a:cubicBezTo>
                      <a:pt x="6840" y="6170"/>
                      <a:pt x="6876" y="5895"/>
                      <a:pt x="7024" y="5637"/>
                    </a:cubicBezTo>
                    <a:cubicBezTo>
                      <a:pt x="7152" y="5361"/>
                      <a:pt x="7373" y="5398"/>
                      <a:pt x="7593" y="5288"/>
                    </a:cubicBezTo>
                    <a:cubicBezTo>
                      <a:pt x="7685" y="5233"/>
                      <a:pt x="7759" y="5178"/>
                      <a:pt x="7796" y="5067"/>
                    </a:cubicBezTo>
                    <a:cubicBezTo>
                      <a:pt x="7924" y="4773"/>
                      <a:pt x="7722" y="4424"/>
                      <a:pt x="7796" y="4111"/>
                    </a:cubicBezTo>
                    <a:cubicBezTo>
                      <a:pt x="7906" y="3688"/>
                      <a:pt x="8586" y="2971"/>
                      <a:pt x="8053" y="2585"/>
                    </a:cubicBezTo>
                    <a:cubicBezTo>
                      <a:pt x="8182" y="2402"/>
                      <a:pt x="8310" y="2181"/>
                      <a:pt x="8402" y="1979"/>
                    </a:cubicBezTo>
                    <a:lnTo>
                      <a:pt x="8402" y="1960"/>
                    </a:lnTo>
                    <a:cubicBezTo>
                      <a:pt x="8473" y="1899"/>
                      <a:pt x="8497" y="1875"/>
                      <a:pt x="8511" y="1875"/>
                    </a:cubicBezTo>
                    <a:cubicBezTo>
                      <a:pt x="8526" y="1875"/>
                      <a:pt x="8529" y="1904"/>
                      <a:pt x="8568" y="1942"/>
                    </a:cubicBezTo>
                    <a:cubicBezTo>
                      <a:pt x="8660" y="2089"/>
                      <a:pt x="8660" y="2383"/>
                      <a:pt x="8678" y="2549"/>
                    </a:cubicBezTo>
                    <a:cubicBezTo>
                      <a:pt x="8678" y="2769"/>
                      <a:pt x="8660" y="3008"/>
                      <a:pt x="8623" y="3210"/>
                    </a:cubicBezTo>
                    <a:cubicBezTo>
                      <a:pt x="8549" y="3541"/>
                      <a:pt x="8347" y="3836"/>
                      <a:pt x="8329" y="4166"/>
                    </a:cubicBezTo>
                    <a:cubicBezTo>
                      <a:pt x="8292" y="4516"/>
                      <a:pt x="8641" y="4975"/>
                      <a:pt x="8182" y="5178"/>
                    </a:cubicBezTo>
                    <a:cubicBezTo>
                      <a:pt x="7961" y="5270"/>
                      <a:pt x="7796" y="5306"/>
                      <a:pt x="7649" y="5509"/>
                    </a:cubicBezTo>
                    <a:cubicBezTo>
                      <a:pt x="7483" y="5711"/>
                      <a:pt x="7410" y="5968"/>
                      <a:pt x="7299" y="6207"/>
                    </a:cubicBezTo>
                    <a:cubicBezTo>
                      <a:pt x="6968" y="6869"/>
                      <a:pt x="6307" y="6759"/>
                      <a:pt x="5755" y="7108"/>
                    </a:cubicBezTo>
                    <a:cubicBezTo>
                      <a:pt x="5351" y="7347"/>
                      <a:pt x="5093" y="7807"/>
                      <a:pt x="5056" y="8266"/>
                    </a:cubicBezTo>
                    <a:cubicBezTo>
                      <a:pt x="5056" y="8505"/>
                      <a:pt x="5093" y="8707"/>
                      <a:pt x="5167" y="8928"/>
                    </a:cubicBezTo>
                    <a:cubicBezTo>
                      <a:pt x="5259" y="9112"/>
                      <a:pt x="5259" y="9277"/>
                      <a:pt x="5112" y="9443"/>
                    </a:cubicBezTo>
                    <a:cubicBezTo>
                      <a:pt x="5001" y="9553"/>
                      <a:pt x="4873" y="9645"/>
                      <a:pt x="4781" y="9755"/>
                    </a:cubicBezTo>
                    <a:cubicBezTo>
                      <a:pt x="4450" y="10178"/>
                      <a:pt x="4615" y="10711"/>
                      <a:pt x="4817" y="11134"/>
                    </a:cubicBezTo>
                    <a:cubicBezTo>
                      <a:pt x="4965" y="11428"/>
                      <a:pt x="5001" y="11667"/>
                      <a:pt x="4854" y="11980"/>
                    </a:cubicBezTo>
                    <a:cubicBezTo>
                      <a:pt x="4762" y="12145"/>
                      <a:pt x="4652" y="12292"/>
                      <a:pt x="4578" y="12458"/>
                    </a:cubicBezTo>
                    <a:cubicBezTo>
                      <a:pt x="4413" y="12734"/>
                      <a:pt x="4284" y="13083"/>
                      <a:pt x="4358" y="13414"/>
                    </a:cubicBezTo>
                    <a:cubicBezTo>
                      <a:pt x="4450" y="13800"/>
                      <a:pt x="4909" y="14057"/>
                      <a:pt x="4707" y="14480"/>
                    </a:cubicBezTo>
                    <a:cubicBezTo>
                      <a:pt x="4542" y="14848"/>
                      <a:pt x="4100" y="14976"/>
                      <a:pt x="3861" y="15289"/>
                    </a:cubicBezTo>
                    <a:cubicBezTo>
                      <a:pt x="3457" y="15785"/>
                      <a:pt x="3678" y="16484"/>
                      <a:pt x="3567" y="17072"/>
                    </a:cubicBezTo>
                    <a:cubicBezTo>
                      <a:pt x="3439" y="17881"/>
                      <a:pt x="2630" y="18194"/>
                      <a:pt x="1931" y="18433"/>
                    </a:cubicBezTo>
                    <a:cubicBezTo>
                      <a:pt x="1894" y="18451"/>
                      <a:pt x="1913" y="18506"/>
                      <a:pt x="1968" y="18506"/>
                    </a:cubicBezTo>
                    <a:cubicBezTo>
                      <a:pt x="2501" y="18322"/>
                      <a:pt x="3126" y="18102"/>
                      <a:pt x="3439" y="17605"/>
                    </a:cubicBezTo>
                    <a:cubicBezTo>
                      <a:pt x="3825" y="17017"/>
                      <a:pt x="3567" y="16319"/>
                      <a:pt x="3733" y="15693"/>
                    </a:cubicBezTo>
                    <a:cubicBezTo>
                      <a:pt x="3861" y="15234"/>
                      <a:pt x="4248" y="15087"/>
                      <a:pt x="4560" y="14793"/>
                    </a:cubicBezTo>
                    <a:cubicBezTo>
                      <a:pt x="4726" y="14627"/>
                      <a:pt x="4873" y="14407"/>
                      <a:pt x="4836" y="14168"/>
                    </a:cubicBezTo>
                    <a:cubicBezTo>
                      <a:pt x="4799" y="14020"/>
                      <a:pt x="4707" y="13910"/>
                      <a:pt x="4634" y="13781"/>
                    </a:cubicBezTo>
                    <a:cubicBezTo>
                      <a:pt x="4468" y="13542"/>
                      <a:pt x="4376" y="13322"/>
                      <a:pt x="4431" y="13028"/>
                    </a:cubicBezTo>
                    <a:cubicBezTo>
                      <a:pt x="4487" y="12623"/>
                      <a:pt x="4781" y="12292"/>
                      <a:pt x="4946" y="11925"/>
                    </a:cubicBezTo>
                    <a:cubicBezTo>
                      <a:pt x="5075" y="11631"/>
                      <a:pt x="5038" y="11410"/>
                      <a:pt x="4909" y="11134"/>
                    </a:cubicBezTo>
                    <a:cubicBezTo>
                      <a:pt x="4707" y="10766"/>
                      <a:pt x="4542" y="10307"/>
                      <a:pt x="4762" y="9902"/>
                    </a:cubicBezTo>
                    <a:cubicBezTo>
                      <a:pt x="4891" y="9645"/>
                      <a:pt x="5240" y="9535"/>
                      <a:pt x="5314" y="9259"/>
                    </a:cubicBezTo>
                    <a:cubicBezTo>
                      <a:pt x="5332" y="9149"/>
                      <a:pt x="5314" y="9057"/>
                      <a:pt x="5277" y="8965"/>
                    </a:cubicBezTo>
                    <a:cubicBezTo>
                      <a:pt x="5203" y="8799"/>
                      <a:pt x="5148" y="8634"/>
                      <a:pt x="5130" y="8450"/>
                    </a:cubicBezTo>
                    <a:cubicBezTo>
                      <a:pt x="5112" y="8082"/>
                      <a:pt x="5240" y="7715"/>
                      <a:pt x="5479" y="7439"/>
                    </a:cubicBezTo>
                    <a:cubicBezTo>
                      <a:pt x="5718" y="7145"/>
                      <a:pt x="6068" y="7034"/>
                      <a:pt x="6417" y="6924"/>
                    </a:cubicBezTo>
                    <a:cubicBezTo>
                      <a:pt x="6711" y="6851"/>
                      <a:pt x="6987" y="6759"/>
                      <a:pt x="7189" y="6520"/>
                    </a:cubicBezTo>
                    <a:cubicBezTo>
                      <a:pt x="7373" y="6299"/>
                      <a:pt x="7446" y="6023"/>
                      <a:pt x="7557" y="5784"/>
                    </a:cubicBezTo>
                    <a:cubicBezTo>
                      <a:pt x="7667" y="5582"/>
                      <a:pt x="7777" y="5398"/>
                      <a:pt x="7998" y="5306"/>
                    </a:cubicBezTo>
                    <a:cubicBezTo>
                      <a:pt x="8127" y="5251"/>
                      <a:pt x="8274" y="5233"/>
                      <a:pt x="8384" y="5122"/>
                    </a:cubicBezTo>
                    <a:cubicBezTo>
                      <a:pt x="8605" y="4920"/>
                      <a:pt x="8476" y="4644"/>
                      <a:pt x="8421" y="4405"/>
                    </a:cubicBezTo>
                    <a:cubicBezTo>
                      <a:pt x="8310" y="3946"/>
                      <a:pt x="8660" y="3449"/>
                      <a:pt x="8715" y="2990"/>
                    </a:cubicBezTo>
                    <a:cubicBezTo>
                      <a:pt x="8770" y="2585"/>
                      <a:pt x="8715" y="2181"/>
                      <a:pt x="8586" y="1795"/>
                    </a:cubicBezTo>
                    <a:cubicBezTo>
                      <a:pt x="8573" y="1782"/>
                      <a:pt x="8560" y="1769"/>
                      <a:pt x="8547" y="1769"/>
                    </a:cubicBezTo>
                    <a:cubicBezTo>
                      <a:pt x="8542" y="1769"/>
                      <a:pt x="8536" y="1771"/>
                      <a:pt x="8531" y="1776"/>
                    </a:cubicBezTo>
                    <a:cubicBezTo>
                      <a:pt x="8513" y="1795"/>
                      <a:pt x="8494" y="1795"/>
                      <a:pt x="8476" y="1813"/>
                    </a:cubicBezTo>
                    <a:cubicBezTo>
                      <a:pt x="8605" y="1519"/>
                      <a:pt x="8733" y="1225"/>
                      <a:pt x="8954" y="1004"/>
                    </a:cubicBezTo>
                    <a:cubicBezTo>
                      <a:pt x="9003" y="942"/>
                      <a:pt x="9053" y="872"/>
                      <a:pt x="9102" y="872"/>
                    </a:cubicBezTo>
                    <a:cubicBezTo>
                      <a:pt x="9126" y="872"/>
                      <a:pt x="9151" y="889"/>
                      <a:pt x="9175" y="931"/>
                    </a:cubicBezTo>
                    <a:cubicBezTo>
                      <a:pt x="9230" y="1004"/>
                      <a:pt x="9230" y="1170"/>
                      <a:pt x="9230" y="1262"/>
                    </a:cubicBezTo>
                    <a:cubicBezTo>
                      <a:pt x="9230" y="1501"/>
                      <a:pt x="9193" y="1740"/>
                      <a:pt x="9175" y="1979"/>
                    </a:cubicBezTo>
                    <a:cubicBezTo>
                      <a:pt x="9138" y="2328"/>
                      <a:pt x="9156" y="2659"/>
                      <a:pt x="9248" y="2990"/>
                    </a:cubicBezTo>
                    <a:cubicBezTo>
                      <a:pt x="9322" y="3284"/>
                      <a:pt x="9303" y="3505"/>
                      <a:pt x="9175" y="3762"/>
                    </a:cubicBezTo>
                    <a:cubicBezTo>
                      <a:pt x="9101" y="3909"/>
                      <a:pt x="9027" y="4056"/>
                      <a:pt x="9009" y="4203"/>
                    </a:cubicBezTo>
                    <a:cubicBezTo>
                      <a:pt x="8936" y="4589"/>
                      <a:pt x="9377" y="5086"/>
                      <a:pt x="8972" y="5380"/>
                    </a:cubicBezTo>
                    <a:cubicBezTo>
                      <a:pt x="8733" y="5564"/>
                      <a:pt x="8384" y="5527"/>
                      <a:pt x="8127" y="5674"/>
                    </a:cubicBezTo>
                    <a:cubicBezTo>
                      <a:pt x="7612" y="6005"/>
                      <a:pt x="7906" y="6906"/>
                      <a:pt x="7336" y="7126"/>
                    </a:cubicBezTo>
                    <a:cubicBezTo>
                      <a:pt x="7005" y="7255"/>
                      <a:pt x="6674" y="7145"/>
                      <a:pt x="6343" y="7310"/>
                    </a:cubicBezTo>
                    <a:cubicBezTo>
                      <a:pt x="6086" y="7439"/>
                      <a:pt x="5902" y="7678"/>
                      <a:pt x="5792" y="7935"/>
                    </a:cubicBezTo>
                    <a:cubicBezTo>
                      <a:pt x="5681" y="8248"/>
                      <a:pt x="5737" y="8505"/>
                      <a:pt x="5810" y="8799"/>
                    </a:cubicBezTo>
                    <a:cubicBezTo>
                      <a:pt x="5847" y="8928"/>
                      <a:pt x="5884" y="9038"/>
                      <a:pt x="5865" y="9149"/>
                    </a:cubicBezTo>
                    <a:cubicBezTo>
                      <a:pt x="5847" y="9369"/>
                      <a:pt x="5718" y="9443"/>
                      <a:pt x="5534" y="9535"/>
                    </a:cubicBezTo>
                    <a:cubicBezTo>
                      <a:pt x="5442" y="9590"/>
                      <a:pt x="5387" y="9608"/>
                      <a:pt x="5332" y="9700"/>
                    </a:cubicBezTo>
                    <a:cubicBezTo>
                      <a:pt x="5203" y="9921"/>
                      <a:pt x="5295" y="10178"/>
                      <a:pt x="5406" y="10380"/>
                    </a:cubicBezTo>
                    <a:cubicBezTo>
                      <a:pt x="5626" y="10748"/>
                      <a:pt x="5847" y="11061"/>
                      <a:pt x="5608" y="11502"/>
                    </a:cubicBezTo>
                    <a:cubicBezTo>
                      <a:pt x="5295" y="12072"/>
                      <a:pt x="4707" y="12458"/>
                      <a:pt x="4799" y="13175"/>
                    </a:cubicBezTo>
                    <a:cubicBezTo>
                      <a:pt x="4854" y="13506"/>
                      <a:pt x="5020" y="13708"/>
                      <a:pt x="5222" y="13947"/>
                    </a:cubicBezTo>
                    <a:cubicBezTo>
                      <a:pt x="5590" y="14407"/>
                      <a:pt x="5093" y="14774"/>
                      <a:pt x="4781" y="15068"/>
                    </a:cubicBezTo>
                    <a:cubicBezTo>
                      <a:pt x="4248" y="15583"/>
                      <a:pt x="4027" y="16263"/>
                      <a:pt x="4045" y="16999"/>
                    </a:cubicBezTo>
                    <a:cubicBezTo>
                      <a:pt x="4045" y="17514"/>
                      <a:pt x="3917" y="17900"/>
                      <a:pt x="3475" y="18212"/>
                    </a:cubicBezTo>
                    <a:cubicBezTo>
                      <a:pt x="3163" y="18451"/>
                      <a:pt x="2777" y="18598"/>
                      <a:pt x="2409" y="18782"/>
                    </a:cubicBezTo>
                    <a:cubicBezTo>
                      <a:pt x="2115" y="18911"/>
                      <a:pt x="1858" y="19076"/>
                      <a:pt x="1637" y="19334"/>
                    </a:cubicBezTo>
                    <a:cubicBezTo>
                      <a:pt x="1609" y="19348"/>
                      <a:pt x="1634" y="19383"/>
                      <a:pt x="1664" y="19383"/>
                    </a:cubicBezTo>
                    <a:cubicBezTo>
                      <a:pt x="1673" y="19383"/>
                      <a:pt x="1683" y="19379"/>
                      <a:pt x="1692" y="19370"/>
                    </a:cubicBezTo>
                    <a:cubicBezTo>
                      <a:pt x="2244" y="18745"/>
                      <a:pt x="3163" y="18672"/>
                      <a:pt x="3751" y="18083"/>
                    </a:cubicBezTo>
                    <a:cubicBezTo>
                      <a:pt x="3990" y="17826"/>
                      <a:pt x="4100" y="17532"/>
                      <a:pt x="4100" y="17183"/>
                    </a:cubicBezTo>
                    <a:cubicBezTo>
                      <a:pt x="4119" y="16668"/>
                      <a:pt x="4119" y="16208"/>
                      <a:pt x="4358" y="15749"/>
                    </a:cubicBezTo>
                    <a:cubicBezTo>
                      <a:pt x="4578" y="15344"/>
                      <a:pt x="4909" y="15087"/>
                      <a:pt x="5203" y="14756"/>
                    </a:cubicBezTo>
                    <a:cubicBezTo>
                      <a:pt x="5387" y="14554"/>
                      <a:pt x="5516" y="14296"/>
                      <a:pt x="5369" y="14039"/>
                    </a:cubicBezTo>
                    <a:cubicBezTo>
                      <a:pt x="5295" y="13892"/>
                      <a:pt x="5167" y="13800"/>
                      <a:pt x="5075" y="13671"/>
                    </a:cubicBezTo>
                    <a:cubicBezTo>
                      <a:pt x="4909" y="13432"/>
                      <a:pt x="4836" y="13156"/>
                      <a:pt x="4873" y="12881"/>
                    </a:cubicBezTo>
                    <a:cubicBezTo>
                      <a:pt x="4909" y="12439"/>
                      <a:pt x="5240" y="12127"/>
                      <a:pt x="5498" y="11778"/>
                    </a:cubicBezTo>
                    <a:cubicBezTo>
                      <a:pt x="5663" y="11557"/>
                      <a:pt x="5810" y="11318"/>
                      <a:pt x="5792" y="11042"/>
                    </a:cubicBezTo>
                    <a:cubicBezTo>
                      <a:pt x="5773" y="10638"/>
                      <a:pt x="5369" y="10399"/>
                      <a:pt x="5351" y="10013"/>
                    </a:cubicBezTo>
                    <a:cubicBezTo>
                      <a:pt x="5332" y="9810"/>
                      <a:pt x="5406" y="9682"/>
                      <a:pt x="5608" y="9590"/>
                    </a:cubicBezTo>
                    <a:cubicBezTo>
                      <a:pt x="5663" y="9553"/>
                      <a:pt x="5737" y="9535"/>
                      <a:pt x="5792" y="9498"/>
                    </a:cubicBezTo>
                    <a:cubicBezTo>
                      <a:pt x="5865" y="9424"/>
                      <a:pt x="5920" y="9314"/>
                      <a:pt x="5920" y="9204"/>
                    </a:cubicBezTo>
                    <a:cubicBezTo>
                      <a:pt x="5994" y="8799"/>
                      <a:pt x="5718" y="8450"/>
                      <a:pt x="5829" y="8046"/>
                    </a:cubicBezTo>
                    <a:cubicBezTo>
                      <a:pt x="5976" y="7549"/>
                      <a:pt x="6417" y="7273"/>
                      <a:pt x="6913" y="7255"/>
                    </a:cubicBezTo>
                    <a:cubicBezTo>
                      <a:pt x="7207" y="7237"/>
                      <a:pt x="7483" y="7218"/>
                      <a:pt x="7649" y="6942"/>
                    </a:cubicBezTo>
                    <a:cubicBezTo>
                      <a:pt x="7796" y="6685"/>
                      <a:pt x="7796" y="6391"/>
                      <a:pt x="7869" y="6134"/>
                    </a:cubicBezTo>
                    <a:cubicBezTo>
                      <a:pt x="8016" y="5674"/>
                      <a:pt x="8402" y="5674"/>
                      <a:pt x="8807" y="5527"/>
                    </a:cubicBezTo>
                    <a:cubicBezTo>
                      <a:pt x="9101" y="5435"/>
                      <a:pt x="9266" y="5214"/>
                      <a:pt x="9193" y="4883"/>
                    </a:cubicBezTo>
                    <a:cubicBezTo>
                      <a:pt x="9156" y="4644"/>
                      <a:pt x="9027" y="4424"/>
                      <a:pt x="9083" y="4148"/>
                    </a:cubicBezTo>
                    <a:cubicBezTo>
                      <a:pt x="9138" y="3946"/>
                      <a:pt x="9285" y="3762"/>
                      <a:pt x="9340" y="3560"/>
                    </a:cubicBezTo>
                    <a:cubicBezTo>
                      <a:pt x="9395" y="3376"/>
                      <a:pt x="9358" y="3210"/>
                      <a:pt x="9322" y="3027"/>
                    </a:cubicBezTo>
                    <a:cubicBezTo>
                      <a:pt x="9230" y="2696"/>
                      <a:pt x="9211" y="2420"/>
                      <a:pt x="9230" y="2089"/>
                    </a:cubicBezTo>
                    <a:cubicBezTo>
                      <a:pt x="9285" y="1648"/>
                      <a:pt x="9358" y="1207"/>
                      <a:pt x="9193" y="765"/>
                    </a:cubicBezTo>
                    <a:cubicBezTo>
                      <a:pt x="9193" y="747"/>
                      <a:pt x="9156" y="747"/>
                      <a:pt x="9138" y="747"/>
                    </a:cubicBezTo>
                    <a:cubicBezTo>
                      <a:pt x="8715" y="1023"/>
                      <a:pt x="8531" y="1519"/>
                      <a:pt x="8310" y="1960"/>
                    </a:cubicBezTo>
                    <a:cubicBezTo>
                      <a:pt x="8237" y="2052"/>
                      <a:pt x="8163" y="2144"/>
                      <a:pt x="8090" y="2254"/>
                    </a:cubicBezTo>
                    <a:cubicBezTo>
                      <a:pt x="8274" y="1868"/>
                      <a:pt x="8347" y="1446"/>
                      <a:pt x="8513" y="1041"/>
                    </a:cubicBezTo>
                    <a:cubicBezTo>
                      <a:pt x="8695" y="578"/>
                      <a:pt x="9070" y="85"/>
                      <a:pt x="9586" y="85"/>
                    </a:cubicBezTo>
                    <a:close/>
                    <a:moveTo>
                      <a:pt x="9576" y="1"/>
                    </a:moveTo>
                    <a:cubicBezTo>
                      <a:pt x="8925" y="1"/>
                      <a:pt x="8524" y="718"/>
                      <a:pt x="8347" y="1280"/>
                    </a:cubicBezTo>
                    <a:cubicBezTo>
                      <a:pt x="8200" y="1776"/>
                      <a:pt x="8090" y="2328"/>
                      <a:pt x="7685" y="2677"/>
                    </a:cubicBezTo>
                    <a:cubicBezTo>
                      <a:pt x="7354" y="2971"/>
                      <a:pt x="6895" y="3027"/>
                      <a:pt x="6637" y="3413"/>
                    </a:cubicBezTo>
                    <a:cubicBezTo>
                      <a:pt x="6435" y="3725"/>
                      <a:pt x="6362" y="4093"/>
                      <a:pt x="6288" y="4442"/>
                    </a:cubicBezTo>
                    <a:cubicBezTo>
                      <a:pt x="6178" y="4902"/>
                      <a:pt x="6049" y="5343"/>
                      <a:pt x="5773" y="5729"/>
                    </a:cubicBezTo>
                    <a:cubicBezTo>
                      <a:pt x="5479" y="6134"/>
                      <a:pt x="5112" y="6373"/>
                      <a:pt x="4634" y="6483"/>
                    </a:cubicBezTo>
                    <a:cubicBezTo>
                      <a:pt x="4303" y="6556"/>
                      <a:pt x="4119" y="6704"/>
                      <a:pt x="4045" y="7053"/>
                    </a:cubicBezTo>
                    <a:cubicBezTo>
                      <a:pt x="3990" y="7237"/>
                      <a:pt x="3972" y="7457"/>
                      <a:pt x="3861" y="7623"/>
                    </a:cubicBezTo>
                    <a:cubicBezTo>
                      <a:pt x="3714" y="7843"/>
                      <a:pt x="3475" y="7898"/>
                      <a:pt x="3255" y="8009"/>
                    </a:cubicBezTo>
                    <a:cubicBezTo>
                      <a:pt x="2979" y="8137"/>
                      <a:pt x="2814" y="8340"/>
                      <a:pt x="2832" y="8652"/>
                    </a:cubicBezTo>
                    <a:cubicBezTo>
                      <a:pt x="2832" y="8873"/>
                      <a:pt x="2905" y="9075"/>
                      <a:pt x="2924" y="9277"/>
                    </a:cubicBezTo>
                    <a:cubicBezTo>
                      <a:pt x="2961" y="9571"/>
                      <a:pt x="2869" y="9810"/>
                      <a:pt x="2666" y="10013"/>
                    </a:cubicBezTo>
                    <a:cubicBezTo>
                      <a:pt x="2391" y="10307"/>
                      <a:pt x="1968" y="10454"/>
                      <a:pt x="1729" y="10748"/>
                    </a:cubicBezTo>
                    <a:cubicBezTo>
                      <a:pt x="1471" y="11079"/>
                      <a:pt x="1802" y="11539"/>
                      <a:pt x="1876" y="11870"/>
                    </a:cubicBezTo>
                    <a:cubicBezTo>
                      <a:pt x="1986" y="12403"/>
                      <a:pt x="1894" y="13046"/>
                      <a:pt x="1380" y="13340"/>
                    </a:cubicBezTo>
                    <a:cubicBezTo>
                      <a:pt x="1049" y="13542"/>
                      <a:pt x="718" y="13579"/>
                      <a:pt x="571" y="13984"/>
                    </a:cubicBezTo>
                    <a:cubicBezTo>
                      <a:pt x="460" y="14278"/>
                      <a:pt x="515" y="14627"/>
                      <a:pt x="607" y="14940"/>
                    </a:cubicBezTo>
                    <a:cubicBezTo>
                      <a:pt x="810" y="15510"/>
                      <a:pt x="1122" y="15988"/>
                      <a:pt x="1085" y="16631"/>
                    </a:cubicBezTo>
                    <a:cubicBezTo>
                      <a:pt x="1049" y="17164"/>
                      <a:pt x="883" y="17697"/>
                      <a:pt x="957" y="18249"/>
                    </a:cubicBezTo>
                    <a:cubicBezTo>
                      <a:pt x="1012" y="18727"/>
                      <a:pt x="1288" y="19131"/>
                      <a:pt x="1527" y="19536"/>
                    </a:cubicBezTo>
                    <a:cubicBezTo>
                      <a:pt x="1674" y="19812"/>
                      <a:pt x="1766" y="20106"/>
                      <a:pt x="1821" y="20381"/>
                    </a:cubicBezTo>
                    <a:cubicBezTo>
                      <a:pt x="1784" y="20529"/>
                      <a:pt x="1747" y="20676"/>
                      <a:pt x="1729" y="20823"/>
                    </a:cubicBezTo>
                    <a:cubicBezTo>
                      <a:pt x="1729" y="20853"/>
                      <a:pt x="1751" y="20867"/>
                      <a:pt x="1771" y="20867"/>
                    </a:cubicBezTo>
                    <a:cubicBezTo>
                      <a:pt x="1788" y="20867"/>
                      <a:pt x="1802" y="20858"/>
                      <a:pt x="1802" y="20841"/>
                    </a:cubicBezTo>
                    <a:cubicBezTo>
                      <a:pt x="1821" y="20749"/>
                      <a:pt x="1821" y="20676"/>
                      <a:pt x="1839" y="20584"/>
                    </a:cubicBezTo>
                    <a:lnTo>
                      <a:pt x="1839" y="20584"/>
                    </a:lnTo>
                    <a:cubicBezTo>
                      <a:pt x="1858" y="20859"/>
                      <a:pt x="1839" y="21154"/>
                      <a:pt x="1766" y="21429"/>
                    </a:cubicBezTo>
                    <a:cubicBezTo>
                      <a:pt x="1755" y="21460"/>
                      <a:pt x="1773" y="21473"/>
                      <a:pt x="1794" y="21473"/>
                    </a:cubicBezTo>
                    <a:cubicBezTo>
                      <a:pt x="1811" y="21473"/>
                      <a:pt x="1831" y="21464"/>
                      <a:pt x="1839" y="21448"/>
                    </a:cubicBezTo>
                    <a:cubicBezTo>
                      <a:pt x="1931" y="21098"/>
                      <a:pt x="1949" y="20731"/>
                      <a:pt x="1894" y="20363"/>
                    </a:cubicBezTo>
                    <a:cubicBezTo>
                      <a:pt x="1986" y="19995"/>
                      <a:pt x="2170" y="19665"/>
                      <a:pt x="2427" y="19370"/>
                    </a:cubicBezTo>
                    <a:cubicBezTo>
                      <a:pt x="2722" y="19039"/>
                      <a:pt x="3108" y="18800"/>
                      <a:pt x="3494" y="18580"/>
                    </a:cubicBezTo>
                    <a:cubicBezTo>
                      <a:pt x="3825" y="18396"/>
                      <a:pt x="4192" y="18194"/>
                      <a:pt x="4431" y="17881"/>
                    </a:cubicBezTo>
                    <a:cubicBezTo>
                      <a:pt x="4689" y="17587"/>
                      <a:pt x="4762" y="17238"/>
                      <a:pt x="4762" y="16852"/>
                    </a:cubicBezTo>
                    <a:cubicBezTo>
                      <a:pt x="4762" y="16355"/>
                      <a:pt x="4634" y="15657"/>
                      <a:pt x="5112" y="15326"/>
                    </a:cubicBezTo>
                    <a:cubicBezTo>
                      <a:pt x="5424" y="15105"/>
                      <a:pt x="5884" y="15197"/>
                      <a:pt x="6068" y="14811"/>
                    </a:cubicBezTo>
                    <a:cubicBezTo>
                      <a:pt x="6215" y="14480"/>
                      <a:pt x="6049" y="14112"/>
                      <a:pt x="5865" y="13837"/>
                    </a:cubicBezTo>
                    <a:cubicBezTo>
                      <a:pt x="5534" y="13359"/>
                      <a:pt x="5167" y="12881"/>
                      <a:pt x="5479" y="12274"/>
                    </a:cubicBezTo>
                    <a:cubicBezTo>
                      <a:pt x="5718" y="11814"/>
                      <a:pt x="6288" y="11686"/>
                      <a:pt x="6527" y="11226"/>
                    </a:cubicBezTo>
                    <a:cubicBezTo>
                      <a:pt x="6693" y="10932"/>
                      <a:pt x="6637" y="10656"/>
                      <a:pt x="6398" y="10417"/>
                    </a:cubicBezTo>
                    <a:cubicBezTo>
                      <a:pt x="6270" y="10307"/>
                      <a:pt x="6068" y="10178"/>
                      <a:pt x="6012" y="9994"/>
                    </a:cubicBezTo>
                    <a:cubicBezTo>
                      <a:pt x="5884" y="9645"/>
                      <a:pt x="6343" y="9553"/>
                      <a:pt x="6564" y="9406"/>
                    </a:cubicBezTo>
                    <a:cubicBezTo>
                      <a:pt x="6766" y="9259"/>
                      <a:pt x="6913" y="9002"/>
                      <a:pt x="6693" y="8799"/>
                    </a:cubicBezTo>
                    <a:cubicBezTo>
                      <a:pt x="6601" y="8726"/>
                      <a:pt x="6509" y="8707"/>
                      <a:pt x="6454" y="8579"/>
                    </a:cubicBezTo>
                    <a:cubicBezTo>
                      <a:pt x="6380" y="8468"/>
                      <a:pt x="6380" y="8340"/>
                      <a:pt x="6398" y="8211"/>
                    </a:cubicBezTo>
                    <a:cubicBezTo>
                      <a:pt x="6454" y="7898"/>
                      <a:pt x="6674" y="7696"/>
                      <a:pt x="6932" y="7568"/>
                    </a:cubicBezTo>
                    <a:cubicBezTo>
                      <a:pt x="7336" y="7384"/>
                      <a:pt x="7832" y="7439"/>
                      <a:pt x="8219" y="7218"/>
                    </a:cubicBezTo>
                    <a:cubicBezTo>
                      <a:pt x="8329" y="7163"/>
                      <a:pt x="8421" y="7090"/>
                      <a:pt x="8458" y="6961"/>
                    </a:cubicBezTo>
                    <a:cubicBezTo>
                      <a:pt x="8476" y="6869"/>
                      <a:pt x="8458" y="6777"/>
                      <a:pt x="8439" y="6667"/>
                    </a:cubicBezTo>
                    <a:cubicBezTo>
                      <a:pt x="8421" y="6483"/>
                      <a:pt x="8494" y="6317"/>
                      <a:pt x="8660" y="6207"/>
                    </a:cubicBezTo>
                    <a:cubicBezTo>
                      <a:pt x="8972" y="5931"/>
                      <a:pt x="9414" y="5931"/>
                      <a:pt x="9744" y="5692"/>
                    </a:cubicBezTo>
                    <a:cubicBezTo>
                      <a:pt x="10094" y="5453"/>
                      <a:pt x="10094" y="5122"/>
                      <a:pt x="9928" y="4755"/>
                    </a:cubicBezTo>
                    <a:cubicBezTo>
                      <a:pt x="9800" y="4479"/>
                      <a:pt x="9671" y="4240"/>
                      <a:pt x="9671" y="3927"/>
                    </a:cubicBezTo>
                    <a:cubicBezTo>
                      <a:pt x="9689" y="3560"/>
                      <a:pt x="9855" y="3302"/>
                      <a:pt x="10075" y="3008"/>
                    </a:cubicBezTo>
                    <a:cubicBezTo>
                      <a:pt x="10333" y="2622"/>
                      <a:pt x="10222" y="2199"/>
                      <a:pt x="10002" y="1832"/>
                    </a:cubicBezTo>
                    <a:cubicBezTo>
                      <a:pt x="9855" y="1556"/>
                      <a:pt x="9634" y="1317"/>
                      <a:pt x="9542" y="1023"/>
                    </a:cubicBezTo>
                    <a:cubicBezTo>
                      <a:pt x="9432" y="692"/>
                      <a:pt x="9505" y="251"/>
                      <a:pt x="9873" y="122"/>
                    </a:cubicBezTo>
                    <a:cubicBezTo>
                      <a:pt x="9910" y="103"/>
                      <a:pt x="9892" y="67"/>
                      <a:pt x="9873" y="48"/>
                    </a:cubicBezTo>
                    <a:cubicBezTo>
                      <a:pt x="9769" y="16"/>
                      <a:pt x="9670" y="1"/>
                      <a:pt x="95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36"/>
              <p:cNvSpPr/>
              <p:nvPr/>
            </p:nvSpPr>
            <p:spPr>
              <a:xfrm>
                <a:off x="-2705351" y="2080801"/>
                <a:ext cx="219657" cy="672534"/>
              </a:xfrm>
              <a:custGeom>
                <a:rect b="b" l="l" r="r" t="t"/>
                <a:pathLst>
                  <a:path extrusionOk="0" h="5554" w="1814">
                    <a:moveTo>
                      <a:pt x="1768" y="0"/>
                    </a:moveTo>
                    <a:cubicBezTo>
                      <a:pt x="1762" y="0"/>
                      <a:pt x="1754" y="3"/>
                      <a:pt x="1747" y="11"/>
                    </a:cubicBezTo>
                    <a:cubicBezTo>
                      <a:pt x="1398" y="213"/>
                      <a:pt x="1177" y="562"/>
                      <a:pt x="1159" y="967"/>
                    </a:cubicBezTo>
                    <a:cubicBezTo>
                      <a:pt x="1159" y="1261"/>
                      <a:pt x="1251" y="1555"/>
                      <a:pt x="1269" y="1849"/>
                    </a:cubicBezTo>
                    <a:cubicBezTo>
                      <a:pt x="1288" y="2162"/>
                      <a:pt x="1233" y="2456"/>
                      <a:pt x="1122" y="2750"/>
                    </a:cubicBezTo>
                    <a:cubicBezTo>
                      <a:pt x="1030" y="3026"/>
                      <a:pt x="865" y="3283"/>
                      <a:pt x="681" y="3504"/>
                    </a:cubicBezTo>
                    <a:cubicBezTo>
                      <a:pt x="516" y="3669"/>
                      <a:pt x="295" y="3798"/>
                      <a:pt x="148" y="4000"/>
                    </a:cubicBezTo>
                    <a:cubicBezTo>
                      <a:pt x="19" y="4147"/>
                      <a:pt x="1" y="4313"/>
                      <a:pt x="19" y="4496"/>
                    </a:cubicBezTo>
                    <a:cubicBezTo>
                      <a:pt x="38" y="4846"/>
                      <a:pt x="74" y="5177"/>
                      <a:pt x="93" y="5526"/>
                    </a:cubicBezTo>
                    <a:cubicBezTo>
                      <a:pt x="93" y="5544"/>
                      <a:pt x="111" y="5554"/>
                      <a:pt x="129" y="5554"/>
                    </a:cubicBezTo>
                    <a:cubicBezTo>
                      <a:pt x="148" y="5554"/>
                      <a:pt x="166" y="5544"/>
                      <a:pt x="166" y="5526"/>
                    </a:cubicBezTo>
                    <a:cubicBezTo>
                      <a:pt x="148" y="5232"/>
                      <a:pt x="129" y="4938"/>
                      <a:pt x="93" y="4643"/>
                    </a:cubicBezTo>
                    <a:cubicBezTo>
                      <a:pt x="93" y="4478"/>
                      <a:pt x="56" y="4294"/>
                      <a:pt x="129" y="4129"/>
                    </a:cubicBezTo>
                    <a:cubicBezTo>
                      <a:pt x="203" y="4000"/>
                      <a:pt x="332" y="3908"/>
                      <a:pt x="442" y="3798"/>
                    </a:cubicBezTo>
                    <a:cubicBezTo>
                      <a:pt x="773" y="3540"/>
                      <a:pt x="1012" y="3209"/>
                      <a:pt x="1177" y="2823"/>
                    </a:cubicBezTo>
                    <a:cubicBezTo>
                      <a:pt x="1324" y="2419"/>
                      <a:pt x="1361" y="2015"/>
                      <a:pt x="1306" y="1610"/>
                    </a:cubicBezTo>
                    <a:cubicBezTo>
                      <a:pt x="1269" y="1334"/>
                      <a:pt x="1196" y="1022"/>
                      <a:pt x="1269" y="746"/>
                    </a:cubicBezTo>
                    <a:cubicBezTo>
                      <a:pt x="1343" y="452"/>
                      <a:pt x="1527" y="213"/>
                      <a:pt x="1784" y="66"/>
                    </a:cubicBezTo>
                    <a:cubicBezTo>
                      <a:pt x="1814" y="51"/>
                      <a:pt x="1796" y="0"/>
                      <a:pt x="1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36"/>
              <p:cNvSpPr/>
              <p:nvPr/>
            </p:nvSpPr>
            <p:spPr>
              <a:xfrm>
                <a:off x="-2637904" y="2411255"/>
                <a:ext cx="166499" cy="454935"/>
              </a:xfrm>
              <a:custGeom>
                <a:rect b="b" l="l" r="r" t="t"/>
                <a:pathLst>
                  <a:path extrusionOk="0" h="3757" w="1375">
                    <a:moveTo>
                      <a:pt x="1118" y="1"/>
                    </a:moveTo>
                    <a:cubicBezTo>
                      <a:pt x="1095" y="1"/>
                      <a:pt x="1076" y="17"/>
                      <a:pt x="1098" y="39"/>
                    </a:cubicBezTo>
                    <a:cubicBezTo>
                      <a:pt x="1190" y="223"/>
                      <a:pt x="1264" y="444"/>
                      <a:pt x="1227" y="646"/>
                    </a:cubicBezTo>
                    <a:cubicBezTo>
                      <a:pt x="1172" y="830"/>
                      <a:pt x="1006" y="958"/>
                      <a:pt x="878" y="1106"/>
                    </a:cubicBezTo>
                    <a:cubicBezTo>
                      <a:pt x="694" y="1326"/>
                      <a:pt x="547" y="1584"/>
                      <a:pt x="455" y="1859"/>
                    </a:cubicBezTo>
                    <a:cubicBezTo>
                      <a:pt x="363" y="2135"/>
                      <a:pt x="308" y="2429"/>
                      <a:pt x="326" y="2723"/>
                    </a:cubicBezTo>
                    <a:cubicBezTo>
                      <a:pt x="326" y="2834"/>
                      <a:pt x="345" y="2962"/>
                      <a:pt x="363" y="3073"/>
                    </a:cubicBezTo>
                    <a:cubicBezTo>
                      <a:pt x="381" y="3238"/>
                      <a:pt x="455" y="3385"/>
                      <a:pt x="289" y="3551"/>
                    </a:cubicBezTo>
                    <a:cubicBezTo>
                      <a:pt x="234" y="3624"/>
                      <a:pt x="124" y="3661"/>
                      <a:pt x="32" y="3698"/>
                    </a:cubicBezTo>
                    <a:cubicBezTo>
                      <a:pt x="0" y="3714"/>
                      <a:pt x="23" y="3757"/>
                      <a:pt x="54" y="3757"/>
                    </a:cubicBezTo>
                    <a:cubicBezTo>
                      <a:pt x="59" y="3757"/>
                      <a:pt x="64" y="3755"/>
                      <a:pt x="69" y="3753"/>
                    </a:cubicBezTo>
                    <a:cubicBezTo>
                      <a:pt x="326" y="3661"/>
                      <a:pt x="492" y="3532"/>
                      <a:pt x="455" y="3238"/>
                    </a:cubicBezTo>
                    <a:cubicBezTo>
                      <a:pt x="400" y="2760"/>
                      <a:pt x="363" y="2356"/>
                      <a:pt x="528" y="1896"/>
                    </a:cubicBezTo>
                    <a:cubicBezTo>
                      <a:pt x="602" y="1675"/>
                      <a:pt x="694" y="1473"/>
                      <a:pt x="823" y="1289"/>
                    </a:cubicBezTo>
                    <a:cubicBezTo>
                      <a:pt x="951" y="1124"/>
                      <a:pt x="1117" y="995"/>
                      <a:pt x="1227" y="811"/>
                    </a:cubicBezTo>
                    <a:cubicBezTo>
                      <a:pt x="1374" y="572"/>
                      <a:pt x="1282" y="260"/>
                      <a:pt x="1154" y="21"/>
                    </a:cubicBezTo>
                    <a:cubicBezTo>
                      <a:pt x="1146" y="7"/>
                      <a:pt x="1131"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36"/>
              <p:cNvSpPr/>
              <p:nvPr/>
            </p:nvSpPr>
            <p:spPr>
              <a:xfrm>
                <a:off x="-2794352" y="739613"/>
                <a:ext cx="1162222" cy="3185394"/>
              </a:xfrm>
              <a:custGeom>
                <a:rect b="b" l="l" r="r" t="t"/>
                <a:pathLst>
                  <a:path extrusionOk="0" h="26306" w="9598">
                    <a:moveTo>
                      <a:pt x="9597" y="1"/>
                    </a:moveTo>
                    <a:lnTo>
                      <a:pt x="9597" y="1"/>
                    </a:lnTo>
                    <a:cubicBezTo>
                      <a:pt x="7354" y="773"/>
                      <a:pt x="7207" y="1968"/>
                      <a:pt x="6986" y="2758"/>
                    </a:cubicBezTo>
                    <a:cubicBezTo>
                      <a:pt x="6747" y="3531"/>
                      <a:pt x="5332" y="6307"/>
                      <a:pt x="4449" y="6877"/>
                    </a:cubicBezTo>
                    <a:cubicBezTo>
                      <a:pt x="3549" y="7428"/>
                      <a:pt x="2482" y="9873"/>
                      <a:pt x="2317" y="10590"/>
                    </a:cubicBezTo>
                    <a:cubicBezTo>
                      <a:pt x="2151" y="11326"/>
                      <a:pt x="2519" y="13293"/>
                      <a:pt x="1287" y="14947"/>
                    </a:cubicBezTo>
                    <a:cubicBezTo>
                      <a:pt x="56" y="16602"/>
                      <a:pt x="221" y="22669"/>
                      <a:pt x="221" y="22669"/>
                    </a:cubicBezTo>
                    <a:cubicBezTo>
                      <a:pt x="221" y="22669"/>
                      <a:pt x="111" y="23717"/>
                      <a:pt x="56" y="24654"/>
                    </a:cubicBezTo>
                    <a:cubicBezTo>
                      <a:pt x="0" y="25592"/>
                      <a:pt x="313" y="26180"/>
                      <a:pt x="901" y="26291"/>
                    </a:cubicBezTo>
                    <a:cubicBezTo>
                      <a:pt x="956" y="26301"/>
                      <a:pt x="1004" y="26306"/>
                      <a:pt x="1043" y="26306"/>
                    </a:cubicBezTo>
                    <a:cubicBezTo>
                      <a:pt x="1429" y="26306"/>
                      <a:pt x="1141" y="25839"/>
                      <a:pt x="975" y="25206"/>
                    </a:cubicBezTo>
                    <a:cubicBezTo>
                      <a:pt x="791" y="24507"/>
                      <a:pt x="883" y="23496"/>
                      <a:pt x="883" y="23496"/>
                    </a:cubicBezTo>
                    <a:cubicBezTo>
                      <a:pt x="883" y="23496"/>
                      <a:pt x="938" y="17503"/>
                      <a:pt x="1802" y="15683"/>
                    </a:cubicBezTo>
                    <a:cubicBezTo>
                      <a:pt x="2666" y="13863"/>
                      <a:pt x="2537" y="13440"/>
                      <a:pt x="2537" y="11712"/>
                    </a:cubicBezTo>
                    <a:cubicBezTo>
                      <a:pt x="2556" y="9984"/>
                      <a:pt x="3181" y="8917"/>
                      <a:pt x="4707" y="7263"/>
                    </a:cubicBezTo>
                    <a:cubicBezTo>
                      <a:pt x="6251" y="5590"/>
                      <a:pt x="6950" y="4413"/>
                      <a:pt x="7391" y="2740"/>
                    </a:cubicBezTo>
                    <a:cubicBezTo>
                      <a:pt x="7851" y="1086"/>
                      <a:pt x="9597" y="1"/>
                      <a:pt x="95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36"/>
            <p:cNvGrpSpPr/>
            <p:nvPr/>
          </p:nvGrpSpPr>
          <p:grpSpPr>
            <a:xfrm flipH="1">
              <a:off x="4125445" y="4528402"/>
              <a:ext cx="2491751" cy="1277694"/>
              <a:chOff x="-5861225" y="1680300"/>
              <a:chExt cx="4152918" cy="2129491"/>
            </a:xfrm>
          </p:grpSpPr>
          <p:sp>
            <p:nvSpPr>
              <p:cNvPr id="9664" name="Google Shape;9664;p36"/>
              <p:cNvSpPr/>
              <p:nvPr/>
            </p:nvSpPr>
            <p:spPr>
              <a:xfrm>
                <a:off x="-5861225" y="1680300"/>
                <a:ext cx="4152918" cy="2129484"/>
              </a:xfrm>
              <a:custGeom>
                <a:rect b="b" l="l" r="r" t="t"/>
                <a:pathLst>
                  <a:path extrusionOk="0" h="14056" w="27412">
                    <a:moveTo>
                      <a:pt x="9699" y="0"/>
                    </a:moveTo>
                    <a:cubicBezTo>
                      <a:pt x="7401" y="0"/>
                      <a:pt x="5080" y="705"/>
                      <a:pt x="3659" y="2448"/>
                    </a:cubicBezTo>
                    <a:cubicBezTo>
                      <a:pt x="3034" y="3202"/>
                      <a:pt x="2629" y="4121"/>
                      <a:pt x="2133" y="4985"/>
                    </a:cubicBezTo>
                    <a:cubicBezTo>
                      <a:pt x="1967" y="5316"/>
                      <a:pt x="1765" y="5629"/>
                      <a:pt x="1545" y="5941"/>
                    </a:cubicBezTo>
                    <a:cubicBezTo>
                      <a:pt x="1471" y="6033"/>
                      <a:pt x="1379" y="6143"/>
                      <a:pt x="1287" y="6254"/>
                    </a:cubicBezTo>
                    <a:cubicBezTo>
                      <a:pt x="828" y="6805"/>
                      <a:pt x="239" y="7302"/>
                      <a:pt x="111" y="8000"/>
                    </a:cubicBezTo>
                    <a:cubicBezTo>
                      <a:pt x="0" y="8497"/>
                      <a:pt x="166" y="9011"/>
                      <a:pt x="386" y="9471"/>
                    </a:cubicBezTo>
                    <a:cubicBezTo>
                      <a:pt x="1636" y="11953"/>
                      <a:pt x="4651" y="12872"/>
                      <a:pt x="7354" y="13516"/>
                    </a:cubicBezTo>
                    <a:cubicBezTo>
                      <a:pt x="8549" y="13790"/>
                      <a:pt x="9770" y="14055"/>
                      <a:pt x="10976" y="14055"/>
                    </a:cubicBezTo>
                    <a:cubicBezTo>
                      <a:pt x="11551" y="14055"/>
                      <a:pt x="12122" y="13995"/>
                      <a:pt x="12686" y="13847"/>
                    </a:cubicBezTo>
                    <a:cubicBezTo>
                      <a:pt x="12998" y="13755"/>
                      <a:pt x="13311" y="13644"/>
                      <a:pt x="13623" y="13497"/>
                    </a:cubicBezTo>
                    <a:cubicBezTo>
                      <a:pt x="15149" y="12799"/>
                      <a:pt x="16454" y="11567"/>
                      <a:pt x="17907" y="10684"/>
                    </a:cubicBezTo>
                    <a:cubicBezTo>
                      <a:pt x="19157" y="9931"/>
                      <a:pt x="20609" y="9637"/>
                      <a:pt x="21988" y="9177"/>
                    </a:cubicBezTo>
                    <a:cubicBezTo>
                      <a:pt x="23191" y="8764"/>
                      <a:pt x="24167" y="8017"/>
                      <a:pt x="25514" y="8017"/>
                    </a:cubicBezTo>
                    <a:cubicBezTo>
                      <a:pt x="25545" y="8017"/>
                      <a:pt x="25578" y="8018"/>
                      <a:pt x="25610" y="8019"/>
                    </a:cubicBezTo>
                    <a:cubicBezTo>
                      <a:pt x="25736" y="8022"/>
                      <a:pt x="25871" y="8026"/>
                      <a:pt x="26008" y="8026"/>
                    </a:cubicBezTo>
                    <a:cubicBezTo>
                      <a:pt x="26588" y="8026"/>
                      <a:pt x="27204" y="7951"/>
                      <a:pt x="27338" y="7430"/>
                    </a:cubicBezTo>
                    <a:cubicBezTo>
                      <a:pt x="27411" y="7210"/>
                      <a:pt x="27356" y="6989"/>
                      <a:pt x="27283" y="6805"/>
                    </a:cubicBezTo>
                    <a:cubicBezTo>
                      <a:pt x="27062" y="6143"/>
                      <a:pt x="26603" y="5592"/>
                      <a:pt x="26014" y="5243"/>
                    </a:cubicBezTo>
                    <a:cubicBezTo>
                      <a:pt x="25886" y="5187"/>
                      <a:pt x="25775" y="5132"/>
                      <a:pt x="25665" y="5077"/>
                    </a:cubicBezTo>
                    <a:cubicBezTo>
                      <a:pt x="24691" y="4673"/>
                      <a:pt x="23514" y="4654"/>
                      <a:pt x="22760" y="3919"/>
                    </a:cubicBezTo>
                    <a:cubicBezTo>
                      <a:pt x="22521" y="3680"/>
                      <a:pt x="22319" y="3367"/>
                      <a:pt x="22043" y="3147"/>
                    </a:cubicBezTo>
                    <a:cubicBezTo>
                      <a:pt x="21528" y="2724"/>
                      <a:pt x="20793" y="2742"/>
                      <a:pt x="20113" y="2706"/>
                    </a:cubicBezTo>
                    <a:cubicBezTo>
                      <a:pt x="19929" y="2687"/>
                      <a:pt x="19745" y="2669"/>
                      <a:pt x="19561" y="2650"/>
                    </a:cubicBezTo>
                    <a:cubicBezTo>
                      <a:pt x="18201" y="2503"/>
                      <a:pt x="16932" y="2062"/>
                      <a:pt x="15719" y="1419"/>
                    </a:cubicBezTo>
                    <a:cubicBezTo>
                      <a:pt x="14395" y="720"/>
                      <a:pt x="12906" y="352"/>
                      <a:pt x="11435" y="132"/>
                    </a:cubicBezTo>
                    <a:cubicBezTo>
                      <a:pt x="10868" y="46"/>
                      <a:pt x="10284" y="0"/>
                      <a:pt x="9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36"/>
              <p:cNvSpPr/>
              <p:nvPr/>
            </p:nvSpPr>
            <p:spPr>
              <a:xfrm>
                <a:off x="-5538226" y="1681058"/>
                <a:ext cx="3565249" cy="1497426"/>
              </a:xfrm>
              <a:custGeom>
                <a:rect b="b" l="l" r="r" t="t"/>
                <a:pathLst>
                  <a:path extrusionOk="0" h="9884" w="23533">
                    <a:moveTo>
                      <a:pt x="7554" y="0"/>
                    </a:moveTo>
                    <a:cubicBezTo>
                      <a:pt x="6287" y="0"/>
                      <a:pt x="5015" y="207"/>
                      <a:pt x="3898" y="697"/>
                    </a:cubicBezTo>
                    <a:cubicBezTo>
                      <a:pt x="3328" y="954"/>
                      <a:pt x="2795" y="1248"/>
                      <a:pt x="2317" y="1653"/>
                    </a:cubicBezTo>
                    <a:cubicBezTo>
                      <a:pt x="2023" y="1892"/>
                      <a:pt x="1766" y="2149"/>
                      <a:pt x="1527" y="2443"/>
                    </a:cubicBezTo>
                    <a:cubicBezTo>
                      <a:pt x="1361" y="2645"/>
                      <a:pt x="1214" y="2866"/>
                      <a:pt x="1067" y="3087"/>
                    </a:cubicBezTo>
                    <a:cubicBezTo>
                      <a:pt x="681" y="3693"/>
                      <a:pt x="369" y="4355"/>
                      <a:pt x="1" y="4980"/>
                    </a:cubicBezTo>
                    <a:cubicBezTo>
                      <a:pt x="332" y="5569"/>
                      <a:pt x="736" y="6083"/>
                      <a:pt x="1233" y="6525"/>
                    </a:cubicBezTo>
                    <a:cubicBezTo>
                      <a:pt x="1472" y="6745"/>
                      <a:pt x="1747" y="6947"/>
                      <a:pt x="1894" y="7242"/>
                    </a:cubicBezTo>
                    <a:cubicBezTo>
                      <a:pt x="2152" y="7720"/>
                      <a:pt x="2078" y="8400"/>
                      <a:pt x="2501" y="8694"/>
                    </a:cubicBezTo>
                    <a:cubicBezTo>
                      <a:pt x="2667" y="8804"/>
                      <a:pt x="2869" y="8841"/>
                      <a:pt x="3053" y="8878"/>
                    </a:cubicBezTo>
                    <a:cubicBezTo>
                      <a:pt x="4192" y="9025"/>
                      <a:pt x="5369" y="8988"/>
                      <a:pt x="6491" y="9245"/>
                    </a:cubicBezTo>
                    <a:cubicBezTo>
                      <a:pt x="7281" y="9429"/>
                      <a:pt x="8053" y="9760"/>
                      <a:pt x="8862" y="9852"/>
                    </a:cubicBezTo>
                    <a:cubicBezTo>
                      <a:pt x="9042" y="9874"/>
                      <a:pt x="9221" y="9884"/>
                      <a:pt x="9399" y="9884"/>
                    </a:cubicBezTo>
                    <a:cubicBezTo>
                      <a:pt x="11325" y="9884"/>
                      <a:pt x="13122" y="8701"/>
                      <a:pt x="15058" y="8381"/>
                    </a:cubicBezTo>
                    <a:cubicBezTo>
                      <a:pt x="15628" y="8289"/>
                      <a:pt x="16216" y="8271"/>
                      <a:pt x="16712" y="7995"/>
                    </a:cubicBezTo>
                    <a:cubicBezTo>
                      <a:pt x="17227" y="7701"/>
                      <a:pt x="17576" y="7168"/>
                      <a:pt x="18018" y="6782"/>
                    </a:cubicBezTo>
                    <a:cubicBezTo>
                      <a:pt x="18624" y="6230"/>
                      <a:pt x="19415" y="5973"/>
                      <a:pt x="20205" y="5863"/>
                    </a:cubicBezTo>
                    <a:cubicBezTo>
                      <a:pt x="20329" y="5846"/>
                      <a:pt x="20460" y="5839"/>
                      <a:pt x="20594" y="5839"/>
                    </a:cubicBezTo>
                    <a:cubicBezTo>
                      <a:pt x="21049" y="5839"/>
                      <a:pt x="21551" y="5915"/>
                      <a:pt x="22018" y="5915"/>
                    </a:cubicBezTo>
                    <a:cubicBezTo>
                      <a:pt x="22310" y="5915"/>
                      <a:pt x="22589" y="5885"/>
                      <a:pt x="22834" y="5789"/>
                    </a:cubicBezTo>
                    <a:cubicBezTo>
                      <a:pt x="23239" y="5642"/>
                      <a:pt x="23459" y="5385"/>
                      <a:pt x="23533" y="5072"/>
                    </a:cubicBezTo>
                    <a:cubicBezTo>
                      <a:pt x="22559" y="4668"/>
                      <a:pt x="21382" y="4649"/>
                      <a:pt x="20628" y="3914"/>
                    </a:cubicBezTo>
                    <a:cubicBezTo>
                      <a:pt x="20389" y="3675"/>
                      <a:pt x="20187" y="3362"/>
                      <a:pt x="19911" y="3142"/>
                    </a:cubicBezTo>
                    <a:cubicBezTo>
                      <a:pt x="19396" y="2719"/>
                      <a:pt x="18661" y="2737"/>
                      <a:pt x="17981" y="2701"/>
                    </a:cubicBezTo>
                    <a:cubicBezTo>
                      <a:pt x="17797" y="2682"/>
                      <a:pt x="17613" y="2664"/>
                      <a:pt x="17429" y="2645"/>
                    </a:cubicBezTo>
                    <a:cubicBezTo>
                      <a:pt x="16179" y="2498"/>
                      <a:pt x="14984" y="2112"/>
                      <a:pt x="13844" y="1542"/>
                    </a:cubicBezTo>
                    <a:cubicBezTo>
                      <a:pt x="13771" y="1506"/>
                      <a:pt x="13679" y="1450"/>
                      <a:pt x="13587" y="1414"/>
                    </a:cubicBezTo>
                    <a:cubicBezTo>
                      <a:pt x="12263" y="715"/>
                      <a:pt x="10774" y="347"/>
                      <a:pt x="9303" y="127"/>
                    </a:cubicBezTo>
                    <a:cubicBezTo>
                      <a:pt x="8732" y="45"/>
                      <a:pt x="8143" y="0"/>
                      <a:pt x="75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36"/>
              <p:cNvSpPr/>
              <p:nvPr/>
            </p:nvSpPr>
            <p:spPr>
              <a:xfrm>
                <a:off x="-5376575" y="1930731"/>
                <a:ext cx="1314717" cy="973994"/>
              </a:xfrm>
              <a:custGeom>
                <a:rect b="b" l="l" r="r" t="t"/>
                <a:pathLst>
                  <a:path extrusionOk="0" h="6429" w="8678">
                    <a:moveTo>
                      <a:pt x="1262" y="0"/>
                    </a:moveTo>
                    <a:cubicBezTo>
                      <a:pt x="1258" y="0"/>
                      <a:pt x="1254" y="2"/>
                      <a:pt x="1250" y="5"/>
                    </a:cubicBezTo>
                    <a:cubicBezTo>
                      <a:pt x="956" y="244"/>
                      <a:pt x="699" y="501"/>
                      <a:pt x="460" y="795"/>
                    </a:cubicBezTo>
                    <a:cubicBezTo>
                      <a:pt x="294" y="997"/>
                      <a:pt x="147" y="1218"/>
                      <a:pt x="0" y="1439"/>
                    </a:cubicBezTo>
                    <a:cubicBezTo>
                      <a:pt x="74" y="1935"/>
                      <a:pt x="74" y="2560"/>
                      <a:pt x="496" y="2891"/>
                    </a:cubicBezTo>
                    <a:cubicBezTo>
                      <a:pt x="717" y="3075"/>
                      <a:pt x="919" y="3240"/>
                      <a:pt x="1140" y="3406"/>
                    </a:cubicBezTo>
                    <a:cubicBezTo>
                      <a:pt x="1287" y="3516"/>
                      <a:pt x="1434" y="3626"/>
                      <a:pt x="1489" y="3792"/>
                    </a:cubicBezTo>
                    <a:cubicBezTo>
                      <a:pt x="1544" y="3921"/>
                      <a:pt x="1526" y="4086"/>
                      <a:pt x="1563" y="4215"/>
                    </a:cubicBezTo>
                    <a:cubicBezTo>
                      <a:pt x="1618" y="4509"/>
                      <a:pt x="1820" y="4785"/>
                      <a:pt x="1967" y="5005"/>
                    </a:cubicBezTo>
                    <a:cubicBezTo>
                      <a:pt x="2059" y="5152"/>
                      <a:pt x="2188" y="5244"/>
                      <a:pt x="2280" y="5391"/>
                    </a:cubicBezTo>
                    <a:cubicBezTo>
                      <a:pt x="2372" y="5538"/>
                      <a:pt x="2427" y="5741"/>
                      <a:pt x="2556" y="5888"/>
                    </a:cubicBezTo>
                    <a:cubicBezTo>
                      <a:pt x="2699" y="6074"/>
                      <a:pt x="2954" y="6193"/>
                      <a:pt x="3199" y="6193"/>
                    </a:cubicBezTo>
                    <a:cubicBezTo>
                      <a:pt x="3268" y="6193"/>
                      <a:pt x="3336" y="6184"/>
                      <a:pt x="3401" y="6163"/>
                    </a:cubicBezTo>
                    <a:cubicBezTo>
                      <a:pt x="3456" y="6145"/>
                      <a:pt x="3512" y="6108"/>
                      <a:pt x="3512" y="6053"/>
                    </a:cubicBezTo>
                    <a:cubicBezTo>
                      <a:pt x="3493" y="6035"/>
                      <a:pt x="3493" y="6016"/>
                      <a:pt x="3475" y="5998"/>
                    </a:cubicBezTo>
                    <a:cubicBezTo>
                      <a:pt x="3346" y="5888"/>
                      <a:pt x="3162" y="5814"/>
                      <a:pt x="3144" y="5649"/>
                    </a:cubicBezTo>
                    <a:cubicBezTo>
                      <a:pt x="3144" y="5612"/>
                      <a:pt x="3144" y="5575"/>
                      <a:pt x="3144" y="5538"/>
                    </a:cubicBezTo>
                    <a:cubicBezTo>
                      <a:pt x="3125" y="5483"/>
                      <a:pt x="3070" y="5428"/>
                      <a:pt x="3034" y="5391"/>
                    </a:cubicBezTo>
                    <a:cubicBezTo>
                      <a:pt x="2795" y="5134"/>
                      <a:pt x="2923" y="4656"/>
                      <a:pt x="2684" y="4399"/>
                    </a:cubicBezTo>
                    <a:lnTo>
                      <a:pt x="2684" y="4399"/>
                    </a:lnTo>
                    <a:cubicBezTo>
                      <a:pt x="3125" y="4858"/>
                      <a:pt x="3659" y="5244"/>
                      <a:pt x="4247" y="5538"/>
                    </a:cubicBezTo>
                    <a:cubicBezTo>
                      <a:pt x="4376" y="5594"/>
                      <a:pt x="4523" y="5667"/>
                      <a:pt x="4596" y="5796"/>
                    </a:cubicBezTo>
                    <a:cubicBezTo>
                      <a:pt x="4651" y="5869"/>
                      <a:pt x="4651" y="5961"/>
                      <a:pt x="4707" y="6016"/>
                    </a:cubicBezTo>
                    <a:cubicBezTo>
                      <a:pt x="4817" y="6200"/>
                      <a:pt x="5037" y="6219"/>
                      <a:pt x="5240" y="6237"/>
                    </a:cubicBezTo>
                    <a:cubicBezTo>
                      <a:pt x="6232" y="6292"/>
                      <a:pt x="7225" y="6366"/>
                      <a:pt x="8236" y="6421"/>
                    </a:cubicBezTo>
                    <a:cubicBezTo>
                      <a:pt x="8272" y="6425"/>
                      <a:pt x="8311" y="6429"/>
                      <a:pt x="8352" y="6429"/>
                    </a:cubicBezTo>
                    <a:cubicBezTo>
                      <a:pt x="8481" y="6429"/>
                      <a:pt x="8622" y="6395"/>
                      <a:pt x="8678" y="6255"/>
                    </a:cubicBezTo>
                    <a:cubicBezTo>
                      <a:pt x="8071" y="5906"/>
                      <a:pt x="7391" y="5759"/>
                      <a:pt x="6710" y="5630"/>
                    </a:cubicBezTo>
                    <a:cubicBezTo>
                      <a:pt x="6361" y="5557"/>
                      <a:pt x="6012" y="5483"/>
                      <a:pt x="5663" y="5373"/>
                    </a:cubicBezTo>
                    <a:cubicBezTo>
                      <a:pt x="5552" y="5336"/>
                      <a:pt x="5350" y="5299"/>
                      <a:pt x="5240" y="5226"/>
                    </a:cubicBezTo>
                    <a:cubicBezTo>
                      <a:pt x="5111" y="5134"/>
                      <a:pt x="5056" y="4950"/>
                      <a:pt x="4927" y="4840"/>
                    </a:cubicBezTo>
                    <a:cubicBezTo>
                      <a:pt x="4798" y="4729"/>
                      <a:pt x="4651" y="4638"/>
                      <a:pt x="4504" y="4564"/>
                    </a:cubicBezTo>
                    <a:cubicBezTo>
                      <a:pt x="3916" y="4270"/>
                      <a:pt x="3346" y="3921"/>
                      <a:pt x="2795" y="3571"/>
                    </a:cubicBezTo>
                    <a:cubicBezTo>
                      <a:pt x="2629" y="3461"/>
                      <a:pt x="2464" y="3332"/>
                      <a:pt x="2372" y="3167"/>
                    </a:cubicBezTo>
                    <a:cubicBezTo>
                      <a:pt x="2280" y="2983"/>
                      <a:pt x="2280" y="2781"/>
                      <a:pt x="2243" y="2597"/>
                    </a:cubicBezTo>
                    <a:cubicBezTo>
                      <a:pt x="2169" y="2358"/>
                      <a:pt x="2041" y="2137"/>
                      <a:pt x="1912" y="1917"/>
                    </a:cubicBezTo>
                    <a:cubicBezTo>
                      <a:pt x="1747" y="1586"/>
                      <a:pt x="1618" y="1218"/>
                      <a:pt x="1544" y="869"/>
                    </a:cubicBezTo>
                    <a:cubicBezTo>
                      <a:pt x="1544" y="833"/>
                      <a:pt x="1358" y="0"/>
                      <a:pt x="1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36"/>
              <p:cNvSpPr/>
              <p:nvPr/>
            </p:nvSpPr>
            <p:spPr>
              <a:xfrm>
                <a:off x="-4956010" y="1681058"/>
                <a:ext cx="2231141" cy="1033230"/>
              </a:xfrm>
              <a:custGeom>
                <a:rect b="b" l="l" r="r" t="t"/>
                <a:pathLst>
                  <a:path extrusionOk="0" h="6820" w="14727">
                    <a:moveTo>
                      <a:pt x="3711" y="0"/>
                    </a:moveTo>
                    <a:cubicBezTo>
                      <a:pt x="2444" y="0"/>
                      <a:pt x="1172" y="207"/>
                      <a:pt x="55" y="697"/>
                    </a:cubicBezTo>
                    <a:cubicBezTo>
                      <a:pt x="0" y="733"/>
                      <a:pt x="570" y="1726"/>
                      <a:pt x="625" y="1837"/>
                    </a:cubicBezTo>
                    <a:cubicBezTo>
                      <a:pt x="846" y="2278"/>
                      <a:pt x="1085" y="2664"/>
                      <a:pt x="1085" y="3179"/>
                    </a:cubicBezTo>
                    <a:cubicBezTo>
                      <a:pt x="1085" y="3326"/>
                      <a:pt x="1066" y="3491"/>
                      <a:pt x="1140" y="3638"/>
                    </a:cubicBezTo>
                    <a:cubicBezTo>
                      <a:pt x="1195" y="3749"/>
                      <a:pt x="1305" y="3822"/>
                      <a:pt x="1416" y="3914"/>
                    </a:cubicBezTo>
                    <a:cubicBezTo>
                      <a:pt x="1783" y="4208"/>
                      <a:pt x="2170" y="4502"/>
                      <a:pt x="2556" y="4778"/>
                    </a:cubicBezTo>
                    <a:cubicBezTo>
                      <a:pt x="2795" y="4962"/>
                      <a:pt x="3034" y="5164"/>
                      <a:pt x="3217" y="5403"/>
                    </a:cubicBezTo>
                    <a:cubicBezTo>
                      <a:pt x="3365" y="5587"/>
                      <a:pt x="3475" y="5826"/>
                      <a:pt x="3659" y="5991"/>
                    </a:cubicBezTo>
                    <a:cubicBezTo>
                      <a:pt x="3879" y="6230"/>
                      <a:pt x="4192" y="6359"/>
                      <a:pt x="4486" y="6469"/>
                    </a:cubicBezTo>
                    <a:cubicBezTo>
                      <a:pt x="4909" y="6635"/>
                      <a:pt x="5350" y="6800"/>
                      <a:pt x="5810" y="6800"/>
                    </a:cubicBezTo>
                    <a:cubicBezTo>
                      <a:pt x="6306" y="6782"/>
                      <a:pt x="6784" y="6543"/>
                      <a:pt x="7299" y="6525"/>
                    </a:cubicBezTo>
                    <a:cubicBezTo>
                      <a:pt x="7722" y="6525"/>
                      <a:pt x="8144" y="6653"/>
                      <a:pt x="8567" y="6745"/>
                    </a:cubicBezTo>
                    <a:cubicBezTo>
                      <a:pt x="8765" y="6788"/>
                      <a:pt x="8975" y="6819"/>
                      <a:pt x="9180" y="6819"/>
                    </a:cubicBezTo>
                    <a:cubicBezTo>
                      <a:pt x="9414" y="6819"/>
                      <a:pt x="9640" y="6779"/>
                      <a:pt x="9836" y="6672"/>
                    </a:cubicBezTo>
                    <a:cubicBezTo>
                      <a:pt x="10295" y="6414"/>
                      <a:pt x="10571" y="5826"/>
                      <a:pt x="11086" y="5771"/>
                    </a:cubicBezTo>
                    <a:cubicBezTo>
                      <a:pt x="11119" y="5768"/>
                      <a:pt x="11151" y="5766"/>
                      <a:pt x="11184" y="5766"/>
                    </a:cubicBezTo>
                    <a:cubicBezTo>
                      <a:pt x="11334" y="5766"/>
                      <a:pt x="11483" y="5799"/>
                      <a:pt x="11619" y="5844"/>
                    </a:cubicBezTo>
                    <a:cubicBezTo>
                      <a:pt x="11982" y="5924"/>
                      <a:pt x="12407" y="5986"/>
                      <a:pt x="12831" y="5986"/>
                    </a:cubicBezTo>
                    <a:cubicBezTo>
                      <a:pt x="13586" y="5986"/>
                      <a:pt x="14337" y="5787"/>
                      <a:pt x="14726" y="5127"/>
                    </a:cubicBezTo>
                    <a:cubicBezTo>
                      <a:pt x="14542" y="5091"/>
                      <a:pt x="14358" y="5035"/>
                      <a:pt x="14175" y="4980"/>
                    </a:cubicBezTo>
                    <a:cubicBezTo>
                      <a:pt x="14101" y="4962"/>
                      <a:pt x="14028" y="4943"/>
                      <a:pt x="13954" y="4943"/>
                    </a:cubicBezTo>
                    <a:cubicBezTo>
                      <a:pt x="13862" y="4962"/>
                      <a:pt x="13789" y="5017"/>
                      <a:pt x="13715" y="5072"/>
                    </a:cubicBezTo>
                    <a:cubicBezTo>
                      <a:pt x="13546" y="5176"/>
                      <a:pt x="13339" y="5225"/>
                      <a:pt x="13135" y="5225"/>
                    </a:cubicBezTo>
                    <a:cubicBezTo>
                      <a:pt x="13052" y="5225"/>
                      <a:pt x="12968" y="5217"/>
                      <a:pt x="12888" y="5201"/>
                    </a:cubicBezTo>
                    <a:cubicBezTo>
                      <a:pt x="12299" y="5054"/>
                      <a:pt x="12005" y="4429"/>
                      <a:pt x="11546" y="4098"/>
                    </a:cubicBezTo>
                    <a:cubicBezTo>
                      <a:pt x="11123" y="3822"/>
                      <a:pt x="10571" y="3804"/>
                      <a:pt x="10075" y="3657"/>
                    </a:cubicBezTo>
                    <a:cubicBezTo>
                      <a:pt x="9395" y="3454"/>
                      <a:pt x="8788" y="3013"/>
                      <a:pt x="8402" y="2425"/>
                    </a:cubicBezTo>
                    <a:cubicBezTo>
                      <a:pt x="8439" y="2002"/>
                      <a:pt x="9064" y="2076"/>
                      <a:pt x="9450" y="2002"/>
                    </a:cubicBezTo>
                    <a:cubicBezTo>
                      <a:pt x="9707" y="1928"/>
                      <a:pt x="9909" y="1763"/>
                      <a:pt x="10001" y="1542"/>
                    </a:cubicBezTo>
                    <a:cubicBezTo>
                      <a:pt x="9928" y="1506"/>
                      <a:pt x="9836" y="1450"/>
                      <a:pt x="9744" y="1414"/>
                    </a:cubicBezTo>
                    <a:cubicBezTo>
                      <a:pt x="8420" y="715"/>
                      <a:pt x="6931" y="347"/>
                      <a:pt x="5460" y="127"/>
                    </a:cubicBezTo>
                    <a:cubicBezTo>
                      <a:pt x="4889" y="45"/>
                      <a:pt x="4300" y="0"/>
                      <a:pt x="37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36"/>
              <p:cNvSpPr/>
              <p:nvPr/>
            </p:nvSpPr>
            <p:spPr>
              <a:xfrm>
                <a:off x="-5861225" y="2580368"/>
                <a:ext cx="2064036" cy="1229422"/>
              </a:xfrm>
              <a:custGeom>
                <a:rect b="b" l="l" r="r" t="t"/>
                <a:pathLst>
                  <a:path extrusionOk="0" h="8115" w="13624">
                    <a:moveTo>
                      <a:pt x="1545" y="0"/>
                    </a:moveTo>
                    <a:cubicBezTo>
                      <a:pt x="1471" y="92"/>
                      <a:pt x="1379" y="202"/>
                      <a:pt x="1287" y="313"/>
                    </a:cubicBezTo>
                    <a:cubicBezTo>
                      <a:pt x="828" y="864"/>
                      <a:pt x="239" y="1361"/>
                      <a:pt x="111" y="2059"/>
                    </a:cubicBezTo>
                    <a:cubicBezTo>
                      <a:pt x="0" y="2556"/>
                      <a:pt x="166" y="3070"/>
                      <a:pt x="386" y="3530"/>
                    </a:cubicBezTo>
                    <a:cubicBezTo>
                      <a:pt x="1636" y="6012"/>
                      <a:pt x="4651" y="6931"/>
                      <a:pt x="7354" y="7575"/>
                    </a:cubicBezTo>
                    <a:cubicBezTo>
                      <a:pt x="8549" y="7849"/>
                      <a:pt x="9770" y="8114"/>
                      <a:pt x="10976" y="8114"/>
                    </a:cubicBezTo>
                    <a:cubicBezTo>
                      <a:pt x="11551" y="8114"/>
                      <a:pt x="12122" y="8054"/>
                      <a:pt x="12686" y="7906"/>
                    </a:cubicBezTo>
                    <a:cubicBezTo>
                      <a:pt x="12998" y="7814"/>
                      <a:pt x="13311" y="7703"/>
                      <a:pt x="13623" y="7556"/>
                    </a:cubicBezTo>
                    <a:cubicBezTo>
                      <a:pt x="13513" y="7041"/>
                      <a:pt x="13072" y="6619"/>
                      <a:pt x="12520" y="6563"/>
                    </a:cubicBezTo>
                    <a:cubicBezTo>
                      <a:pt x="12150" y="6538"/>
                      <a:pt x="11773" y="6508"/>
                      <a:pt x="11396" y="6508"/>
                    </a:cubicBezTo>
                    <a:cubicBezTo>
                      <a:pt x="10968" y="6508"/>
                      <a:pt x="10541" y="6547"/>
                      <a:pt x="10130" y="6674"/>
                    </a:cubicBezTo>
                    <a:cubicBezTo>
                      <a:pt x="9946" y="6729"/>
                      <a:pt x="9744" y="6802"/>
                      <a:pt x="9542" y="6839"/>
                    </a:cubicBezTo>
                    <a:cubicBezTo>
                      <a:pt x="9496" y="6843"/>
                      <a:pt x="9451" y="6844"/>
                      <a:pt x="9407" y="6844"/>
                    </a:cubicBezTo>
                    <a:cubicBezTo>
                      <a:pt x="9200" y="6844"/>
                      <a:pt x="9003" y="6811"/>
                      <a:pt x="8806" y="6766"/>
                    </a:cubicBezTo>
                    <a:cubicBezTo>
                      <a:pt x="8439" y="6674"/>
                      <a:pt x="8108" y="6582"/>
                      <a:pt x="7758" y="6453"/>
                    </a:cubicBezTo>
                    <a:cubicBezTo>
                      <a:pt x="7483" y="6361"/>
                      <a:pt x="7207" y="6251"/>
                      <a:pt x="7005" y="6049"/>
                    </a:cubicBezTo>
                    <a:cubicBezTo>
                      <a:pt x="6802" y="5828"/>
                      <a:pt x="6711" y="5516"/>
                      <a:pt x="6839" y="5240"/>
                    </a:cubicBezTo>
                    <a:cubicBezTo>
                      <a:pt x="6980" y="4971"/>
                      <a:pt x="7281" y="4889"/>
                      <a:pt x="7594" y="4889"/>
                    </a:cubicBezTo>
                    <a:cubicBezTo>
                      <a:pt x="7730" y="4889"/>
                      <a:pt x="7869" y="4905"/>
                      <a:pt x="7997" y="4927"/>
                    </a:cubicBezTo>
                    <a:cubicBezTo>
                      <a:pt x="8751" y="5093"/>
                      <a:pt x="9487" y="5369"/>
                      <a:pt x="10240" y="5516"/>
                    </a:cubicBezTo>
                    <a:cubicBezTo>
                      <a:pt x="10512" y="5562"/>
                      <a:pt x="10894" y="5624"/>
                      <a:pt x="11261" y="5624"/>
                    </a:cubicBezTo>
                    <a:cubicBezTo>
                      <a:pt x="11615" y="5624"/>
                      <a:pt x="11954" y="5567"/>
                      <a:pt x="12171" y="5387"/>
                    </a:cubicBezTo>
                    <a:cubicBezTo>
                      <a:pt x="12042" y="5056"/>
                      <a:pt x="11215" y="5001"/>
                      <a:pt x="10921" y="4927"/>
                    </a:cubicBezTo>
                    <a:cubicBezTo>
                      <a:pt x="10406" y="4799"/>
                      <a:pt x="9909" y="4670"/>
                      <a:pt x="9413" y="4541"/>
                    </a:cubicBezTo>
                    <a:cubicBezTo>
                      <a:pt x="8604" y="4339"/>
                      <a:pt x="7795" y="4118"/>
                      <a:pt x="6950" y="4082"/>
                    </a:cubicBezTo>
                    <a:cubicBezTo>
                      <a:pt x="5938" y="4026"/>
                      <a:pt x="4817" y="4192"/>
                      <a:pt x="4045" y="3548"/>
                    </a:cubicBezTo>
                    <a:cubicBezTo>
                      <a:pt x="3769" y="3328"/>
                      <a:pt x="3567" y="3034"/>
                      <a:pt x="3254" y="2850"/>
                    </a:cubicBezTo>
                    <a:cubicBezTo>
                      <a:pt x="3052" y="2740"/>
                      <a:pt x="2795" y="2684"/>
                      <a:pt x="2648" y="2519"/>
                    </a:cubicBezTo>
                    <a:cubicBezTo>
                      <a:pt x="2519" y="2372"/>
                      <a:pt x="2464" y="2170"/>
                      <a:pt x="2409" y="1986"/>
                    </a:cubicBezTo>
                    <a:cubicBezTo>
                      <a:pt x="2225" y="1287"/>
                      <a:pt x="1931" y="607"/>
                      <a:pt x="1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36"/>
              <p:cNvSpPr/>
              <p:nvPr/>
            </p:nvSpPr>
            <p:spPr>
              <a:xfrm>
                <a:off x="-3833544" y="2266306"/>
                <a:ext cx="103171" cy="54540"/>
              </a:xfrm>
              <a:custGeom>
                <a:rect b="b" l="l" r="r" t="t"/>
                <a:pathLst>
                  <a:path extrusionOk="0" h="360" w="681">
                    <a:moveTo>
                      <a:pt x="253" y="0"/>
                    </a:moveTo>
                    <a:cubicBezTo>
                      <a:pt x="135" y="0"/>
                      <a:pt x="51" y="38"/>
                      <a:pt x="37" y="106"/>
                    </a:cubicBezTo>
                    <a:cubicBezTo>
                      <a:pt x="0" y="198"/>
                      <a:pt x="129" y="308"/>
                      <a:pt x="313" y="345"/>
                    </a:cubicBezTo>
                    <a:cubicBezTo>
                      <a:pt x="355" y="355"/>
                      <a:pt x="398" y="359"/>
                      <a:pt x="438" y="359"/>
                    </a:cubicBezTo>
                    <a:cubicBezTo>
                      <a:pt x="554" y="359"/>
                      <a:pt x="648" y="321"/>
                      <a:pt x="662" y="253"/>
                    </a:cubicBezTo>
                    <a:cubicBezTo>
                      <a:pt x="680" y="161"/>
                      <a:pt x="552" y="51"/>
                      <a:pt x="386" y="14"/>
                    </a:cubicBezTo>
                    <a:cubicBezTo>
                      <a:pt x="339" y="5"/>
                      <a:pt x="294" y="0"/>
                      <a:pt x="2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36"/>
              <p:cNvSpPr/>
              <p:nvPr/>
            </p:nvSpPr>
            <p:spPr>
              <a:xfrm>
                <a:off x="-2652599" y="2365388"/>
                <a:ext cx="100293" cy="52571"/>
              </a:xfrm>
              <a:custGeom>
                <a:rect b="b" l="l" r="r" t="t"/>
                <a:pathLst>
                  <a:path extrusionOk="0" h="347" w="662">
                    <a:moveTo>
                      <a:pt x="285" y="0"/>
                    </a:moveTo>
                    <a:cubicBezTo>
                      <a:pt x="143" y="0"/>
                      <a:pt x="16" y="50"/>
                      <a:pt x="0" y="114"/>
                    </a:cubicBezTo>
                    <a:cubicBezTo>
                      <a:pt x="0" y="206"/>
                      <a:pt x="129" y="316"/>
                      <a:pt x="294" y="335"/>
                    </a:cubicBezTo>
                    <a:cubicBezTo>
                      <a:pt x="334" y="342"/>
                      <a:pt x="371" y="346"/>
                      <a:pt x="406" y="346"/>
                    </a:cubicBezTo>
                    <a:cubicBezTo>
                      <a:pt x="535" y="346"/>
                      <a:pt x="629" y="297"/>
                      <a:pt x="644" y="224"/>
                    </a:cubicBezTo>
                    <a:cubicBezTo>
                      <a:pt x="662" y="132"/>
                      <a:pt x="533" y="40"/>
                      <a:pt x="349" y="4"/>
                    </a:cubicBezTo>
                    <a:cubicBezTo>
                      <a:pt x="328" y="1"/>
                      <a:pt x="306" y="0"/>
                      <a:pt x="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36"/>
              <p:cNvSpPr/>
              <p:nvPr/>
            </p:nvSpPr>
            <p:spPr>
              <a:xfrm>
                <a:off x="-4259715" y="2020420"/>
                <a:ext cx="41965" cy="20756"/>
              </a:xfrm>
              <a:custGeom>
                <a:rect b="b" l="l" r="r" t="t"/>
                <a:pathLst>
                  <a:path extrusionOk="0" h="137" w="277">
                    <a:moveTo>
                      <a:pt x="147" y="1"/>
                    </a:moveTo>
                    <a:cubicBezTo>
                      <a:pt x="92" y="1"/>
                      <a:pt x="19" y="1"/>
                      <a:pt x="19" y="38"/>
                    </a:cubicBezTo>
                    <a:cubicBezTo>
                      <a:pt x="0" y="75"/>
                      <a:pt x="55" y="130"/>
                      <a:pt x="129" y="130"/>
                    </a:cubicBezTo>
                    <a:cubicBezTo>
                      <a:pt x="144" y="135"/>
                      <a:pt x="160" y="137"/>
                      <a:pt x="176" y="137"/>
                    </a:cubicBezTo>
                    <a:cubicBezTo>
                      <a:pt x="218" y="137"/>
                      <a:pt x="258" y="120"/>
                      <a:pt x="258" y="93"/>
                    </a:cubicBezTo>
                    <a:cubicBezTo>
                      <a:pt x="276" y="56"/>
                      <a:pt x="221" y="19"/>
                      <a:pt x="1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36"/>
              <p:cNvSpPr/>
              <p:nvPr/>
            </p:nvSpPr>
            <p:spPr>
              <a:xfrm>
                <a:off x="-3109373" y="2170103"/>
                <a:ext cx="39087" cy="21210"/>
              </a:xfrm>
              <a:custGeom>
                <a:rect b="b" l="l" r="r" t="t"/>
                <a:pathLst>
                  <a:path extrusionOk="0" h="140" w="258">
                    <a:moveTo>
                      <a:pt x="152" y="1"/>
                    </a:moveTo>
                    <a:cubicBezTo>
                      <a:pt x="138" y="1"/>
                      <a:pt x="124" y="2"/>
                      <a:pt x="110" y="6"/>
                    </a:cubicBezTo>
                    <a:cubicBezTo>
                      <a:pt x="55" y="24"/>
                      <a:pt x="0" y="61"/>
                      <a:pt x="0" y="79"/>
                    </a:cubicBezTo>
                    <a:cubicBezTo>
                      <a:pt x="0" y="109"/>
                      <a:pt x="49" y="139"/>
                      <a:pt x="97" y="139"/>
                    </a:cubicBezTo>
                    <a:cubicBezTo>
                      <a:pt x="108" y="139"/>
                      <a:pt x="119" y="138"/>
                      <a:pt x="129" y="134"/>
                    </a:cubicBezTo>
                    <a:cubicBezTo>
                      <a:pt x="202" y="116"/>
                      <a:pt x="257" y="79"/>
                      <a:pt x="257" y="43"/>
                    </a:cubicBezTo>
                    <a:cubicBezTo>
                      <a:pt x="257" y="28"/>
                      <a:pt x="209" y="1"/>
                      <a:pt x="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36"/>
              <p:cNvSpPr/>
              <p:nvPr/>
            </p:nvSpPr>
            <p:spPr>
              <a:xfrm>
                <a:off x="-4557716" y="2175406"/>
                <a:ext cx="36360" cy="30149"/>
              </a:xfrm>
              <a:custGeom>
                <a:rect b="b" l="l" r="r" t="t"/>
                <a:pathLst>
                  <a:path extrusionOk="0" h="199" w="240">
                    <a:moveTo>
                      <a:pt x="57" y="1"/>
                    </a:moveTo>
                    <a:cubicBezTo>
                      <a:pt x="48" y="1"/>
                      <a:pt x="42" y="3"/>
                      <a:pt x="37" y="8"/>
                    </a:cubicBezTo>
                    <a:cubicBezTo>
                      <a:pt x="0" y="44"/>
                      <a:pt x="19" y="99"/>
                      <a:pt x="74" y="155"/>
                    </a:cubicBezTo>
                    <a:cubicBezTo>
                      <a:pt x="114" y="182"/>
                      <a:pt x="154" y="199"/>
                      <a:pt x="188" y="199"/>
                    </a:cubicBezTo>
                    <a:cubicBezTo>
                      <a:pt x="200" y="199"/>
                      <a:pt x="211" y="196"/>
                      <a:pt x="221" y="191"/>
                    </a:cubicBezTo>
                    <a:cubicBezTo>
                      <a:pt x="239" y="173"/>
                      <a:pt x="221" y="99"/>
                      <a:pt x="166" y="63"/>
                    </a:cubicBezTo>
                    <a:cubicBezTo>
                      <a:pt x="124" y="21"/>
                      <a:pt x="83" y="1"/>
                      <a:pt x="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36"/>
              <p:cNvSpPr/>
              <p:nvPr/>
            </p:nvSpPr>
            <p:spPr>
              <a:xfrm>
                <a:off x="-5162202" y="2190253"/>
                <a:ext cx="36360" cy="31967"/>
              </a:xfrm>
              <a:custGeom>
                <a:rect b="b" l="l" r="r" t="t"/>
                <a:pathLst>
                  <a:path extrusionOk="0" h="211" w="240">
                    <a:moveTo>
                      <a:pt x="74" y="1"/>
                    </a:moveTo>
                    <a:cubicBezTo>
                      <a:pt x="57" y="1"/>
                      <a:pt x="44" y="7"/>
                      <a:pt x="37" y="20"/>
                    </a:cubicBezTo>
                    <a:cubicBezTo>
                      <a:pt x="1" y="38"/>
                      <a:pt x="19" y="93"/>
                      <a:pt x="74" y="149"/>
                    </a:cubicBezTo>
                    <a:cubicBezTo>
                      <a:pt x="116" y="190"/>
                      <a:pt x="157" y="211"/>
                      <a:pt x="191" y="211"/>
                    </a:cubicBezTo>
                    <a:cubicBezTo>
                      <a:pt x="202" y="211"/>
                      <a:pt x="212" y="208"/>
                      <a:pt x="221" y="204"/>
                    </a:cubicBezTo>
                    <a:cubicBezTo>
                      <a:pt x="240" y="167"/>
                      <a:pt x="221" y="112"/>
                      <a:pt x="166" y="57"/>
                    </a:cubicBezTo>
                    <a:cubicBezTo>
                      <a:pt x="142" y="21"/>
                      <a:pt x="103" y="1"/>
                      <a:pt x="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5" name="Google Shape;9675;p36"/>
          <p:cNvGrpSpPr/>
          <p:nvPr/>
        </p:nvGrpSpPr>
        <p:grpSpPr>
          <a:xfrm>
            <a:off x="4886242" y="-809166"/>
            <a:ext cx="5798127" cy="3334729"/>
            <a:chOff x="4886242" y="-809166"/>
            <a:chExt cx="5798127" cy="3334729"/>
          </a:xfrm>
        </p:grpSpPr>
        <p:grpSp>
          <p:nvGrpSpPr>
            <p:cNvPr id="9676" name="Google Shape;9676;p36"/>
            <p:cNvGrpSpPr/>
            <p:nvPr/>
          </p:nvGrpSpPr>
          <p:grpSpPr>
            <a:xfrm flipH="1" rot="-10568531">
              <a:off x="4964488" y="6165"/>
              <a:ext cx="2914180" cy="2424111"/>
              <a:chOff x="-4079175" y="203483"/>
              <a:chExt cx="2441701" cy="2031087"/>
            </a:xfrm>
          </p:grpSpPr>
          <p:sp>
            <p:nvSpPr>
              <p:cNvPr id="9677" name="Google Shape;9677;p36"/>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36"/>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36"/>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36"/>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36"/>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36"/>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36"/>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36"/>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36"/>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36"/>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36"/>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36"/>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36"/>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36"/>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36"/>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36"/>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36"/>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36"/>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36"/>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36"/>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36"/>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36"/>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36"/>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36"/>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36"/>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36"/>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36"/>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36"/>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36"/>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36"/>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36"/>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36"/>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36"/>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36"/>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36"/>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36"/>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36"/>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36"/>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36"/>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36"/>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36"/>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36"/>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36"/>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36"/>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36"/>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36"/>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36"/>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36"/>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36"/>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36"/>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36"/>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36"/>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36"/>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36"/>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36"/>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36"/>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36"/>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36"/>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36"/>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36"/>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36"/>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36"/>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36"/>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36"/>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36"/>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36"/>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36"/>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36"/>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36"/>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36"/>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36"/>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36"/>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36"/>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36"/>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36"/>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36"/>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36"/>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36"/>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36"/>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36"/>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36"/>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36"/>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36"/>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36"/>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36"/>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36"/>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36"/>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36"/>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36"/>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36"/>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36"/>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36"/>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36"/>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36"/>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36"/>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36"/>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36"/>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36"/>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36"/>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36"/>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36"/>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36"/>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36"/>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36"/>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36"/>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36"/>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36"/>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36"/>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36"/>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36"/>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36"/>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36"/>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36"/>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36"/>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36"/>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36"/>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36"/>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36"/>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36"/>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36"/>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36"/>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36"/>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36"/>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36"/>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36"/>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36"/>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36"/>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36"/>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36"/>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36"/>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36"/>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36"/>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36"/>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36"/>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36"/>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36"/>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36"/>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36"/>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36"/>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36"/>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36"/>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36"/>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36"/>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36"/>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36"/>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36"/>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36"/>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36"/>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36"/>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36"/>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36"/>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36"/>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36"/>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36"/>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36"/>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36"/>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36"/>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36"/>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36"/>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36"/>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36"/>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36"/>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36"/>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36"/>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36"/>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36"/>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36"/>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36"/>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36"/>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36"/>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36"/>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36"/>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36"/>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36"/>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36"/>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36"/>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36"/>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36"/>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36"/>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36"/>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36"/>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36"/>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36"/>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36"/>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36"/>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36"/>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36"/>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36"/>
            <p:cNvGrpSpPr/>
            <p:nvPr/>
          </p:nvGrpSpPr>
          <p:grpSpPr>
            <a:xfrm rot="-10674070">
              <a:off x="5524336" y="-716404"/>
              <a:ext cx="5113746" cy="2621360"/>
              <a:chOff x="-5437800" y="1555000"/>
              <a:chExt cx="4365552" cy="2237828"/>
            </a:xfrm>
          </p:grpSpPr>
          <p:sp>
            <p:nvSpPr>
              <p:cNvPr id="9865" name="Google Shape;9865;p36"/>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36"/>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36"/>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36"/>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36"/>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36"/>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36"/>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36"/>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36"/>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36"/>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36"/>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36"/>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36"/>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36"/>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36"/>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36"/>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36"/>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36"/>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36"/>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36"/>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3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3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3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3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3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3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3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3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3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3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3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3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3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3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3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3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36"/>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36"/>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36"/>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36"/>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36"/>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36"/>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36"/>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36"/>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36"/>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36"/>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36"/>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36"/>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36"/>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36"/>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36"/>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36"/>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36"/>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36"/>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36"/>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36"/>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36"/>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36"/>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36"/>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36"/>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36"/>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3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3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36"/>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36"/>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36"/>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36"/>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36"/>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36"/>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3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3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3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3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36"/>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36"/>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36"/>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3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3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3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3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3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3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3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3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2" name="Shape 9952"/>
        <p:cNvGrpSpPr/>
        <p:nvPr/>
      </p:nvGrpSpPr>
      <p:grpSpPr>
        <a:xfrm>
          <a:off x="0" y="0"/>
          <a:ext cx="0" cy="0"/>
          <a:chOff x="0" y="0"/>
          <a:chExt cx="0" cy="0"/>
        </a:xfrm>
      </p:grpSpPr>
      <p:sp>
        <p:nvSpPr>
          <p:cNvPr id="9953" name="Google Shape;9953;p37"/>
          <p:cNvSpPr txBox="1"/>
          <p:nvPr>
            <p:ph type="title"/>
          </p:nvPr>
        </p:nvSpPr>
        <p:spPr>
          <a:xfrm>
            <a:off x="5533075" y="929700"/>
            <a:ext cx="1052100" cy="94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954" name="Google Shape;9954;p37"/>
          <p:cNvSpPr txBox="1"/>
          <p:nvPr>
            <p:ph idx="2" type="ctrTitle"/>
          </p:nvPr>
        </p:nvSpPr>
        <p:spPr>
          <a:xfrm>
            <a:off x="3687325" y="1877400"/>
            <a:ext cx="4743600" cy="165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9955" name="Google Shape;9955;p37"/>
          <p:cNvSpPr txBox="1"/>
          <p:nvPr>
            <p:ph idx="1" type="subTitle"/>
          </p:nvPr>
        </p:nvSpPr>
        <p:spPr>
          <a:xfrm>
            <a:off x="4830475" y="3531600"/>
            <a:ext cx="2457300" cy="68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9956" name="Google Shape;9956;p37"/>
          <p:cNvGrpSpPr/>
          <p:nvPr/>
        </p:nvGrpSpPr>
        <p:grpSpPr>
          <a:xfrm>
            <a:off x="-121456" y="2035286"/>
            <a:ext cx="4498193" cy="4294970"/>
            <a:chOff x="-121456" y="2035286"/>
            <a:chExt cx="4498193" cy="4294970"/>
          </a:xfrm>
        </p:grpSpPr>
        <p:grpSp>
          <p:nvGrpSpPr>
            <p:cNvPr id="9957" name="Google Shape;9957;p37"/>
            <p:cNvGrpSpPr/>
            <p:nvPr/>
          </p:nvGrpSpPr>
          <p:grpSpPr>
            <a:xfrm flipH="1">
              <a:off x="151393" y="2035286"/>
              <a:ext cx="1984807" cy="2708178"/>
              <a:chOff x="5487847" y="-2690575"/>
              <a:chExt cx="1659954" cy="2264931"/>
            </a:xfrm>
          </p:grpSpPr>
          <p:sp>
            <p:nvSpPr>
              <p:cNvPr id="9958" name="Google Shape;9958;p37"/>
              <p:cNvSpPr/>
              <p:nvPr/>
            </p:nvSpPr>
            <p:spPr>
              <a:xfrm>
                <a:off x="6064767" y="-2028274"/>
                <a:ext cx="147904" cy="301612"/>
              </a:xfrm>
              <a:custGeom>
                <a:rect b="b" l="l" r="r" t="t"/>
                <a:pathLst>
                  <a:path extrusionOk="0" h="4988" w="2446">
                    <a:moveTo>
                      <a:pt x="1487" y="1"/>
                    </a:moveTo>
                    <a:cubicBezTo>
                      <a:pt x="1356" y="1"/>
                      <a:pt x="1224" y="24"/>
                      <a:pt x="1104" y="66"/>
                    </a:cubicBezTo>
                    <a:cubicBezTo>
                      <a:pt x="791" y="195"/>
                      <a:pt x="534" y="434"/>
                      <a:pt x="350" y="728"/>
                    </a:cubicBezTo>
                    <a:cubicBezTo>
                      <a:pt x="111" y="1096"/>
                      <a:pt x="1" y="1556"/>
                      <a:pt x="19" y="1997"/>
                    </a:cubicBezTo>
                    <a:cubicBezTo>
                      <a:pt x="37" y="2604"/>
                      <a:pt x="313" y="3192"/>
                      <a:pt x="681" y="3670"/>
                    </a:cubicBezTo>
                    <a:cubicBezTo>
                      <a:pt x="902" y="3982"/>
                      <a:pt x="1159" y="4240"/>
                      <a:pt x="1453" y="4497"/>
                    </a:cubicBezTo>
                    <a:cubicBezTo>
                      <a:pt x="1563" y="4626"/>
                      <a:pt x="1692" y="4773"/>
                      <a:pt x="1839" y="4865"/>
                    </a:cubicBezTo>
                    <a:cubicBezTo>
                      <a:pt x="1838" y="4864"/>
                      <a:pt x="1838" y="4864"/>
                      <a:pt x="1839" y="4864"/>
                    </a:cubicBezTo>
                    <a:lnTo>
                      <a:pt x="1839" y="4864"/>
                    </a:lnTo>
                    <a:cubicBezTo>
                      <a:pt x="1846" y="4864"/>
                      <a:pt x="2048" y="4988"/>
                      <a:pt x="2115" y="4988"/>
                    </a:cubicBezTo>
                    <a:cubicBezTo>
                      <a:pt x="2132" y="4988"/>
                      <a:pt x="2141" y="4979"/>
                      <a:pt x="2133" y="4957"/>
                    </a:cubicBezTo>
                    <a:cubicBezTo>
                      <a:pt x="1821" y="4148"/>
                      <a:pt x="1784" y="3229"/>
                      <a:pt x="2041" y="2401"/>
                    </a:cubicBezTo>
                    <a:cubicBezTo>
                      <a:pt x="2152" y="2015"/>
                      <a:pt x="2317" y="1666"/>
                      <a:pt x="2391" y="1261"/>
                    </a:cubicBezTo>
                    <a:cubicBezTo>
                      <a:pt x="2446" y="875"/>
                      <a:pt x="2354" y="434"/>
                      <a:pt x="2060" y="195"/>
                    </a:cubicBezTo>
                    <a:cubicBezTo>
                      <a:pt x="1902" y="60"/>
                      <a:pt x="1695" y="1"/>
                      <a:pt x="14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37"/>
              <p:cNvSpPr/>
              <p:nvPr/>
            </p:nvSpPr>
            <p:spPr>
              <a:xfrm>
                <a:off x="6210434" y="-1927112"/>
                <a:ext cx="141192" cy="328218"/>
              </a:xfrm>
              <a:custGeom>
                <a:rect b="b" l="l" r="r" t="t"/>
                <a:pathLst>
                  <a:path extrusionOk="0" h="5428" w="2335">
                    <a:moveTo>
                      <a:pt x="1111" y="0"/>
                    </a:moveTo>
                    <a:cubicBezTo>
                      <a:pt x="1060" y="0"/>
                      <a:pt x="1009" y="4"/>
                      <a:pt x="956" y="11"/>
                    </a:cubicBezTo>
                    <a:cubicBezTo>
                      <a:pt x="607" y="85"/>
                      <a:pt x="331" y="379"/>
                      <a:pt x="184" y="692"/>
                    </a:cubicBezTo>
                    <a:cubicBezTo>
                      <a:pt x="55" y="1022"/>
                      <a:pt x="18" y="1390"/>
                      <a:pt x="18" y="1739"/>
                    </a:cubicBezTo>
                    <a:cubicBezTo>
                      <a:pt x="0" y="2456"/>
                      <a:pt x="74" y="3173"/>
                      <a:pt x="239" y="3872"/>
                    </a:cubicBezTo>
                    <a:cubicBezTo>
                      <a:pt x="313" y="4221"/>
                      <a:pt x="405" y="4552"/>
                      <a:pt x="515" y="4883"/>
                    </a:cubicBezTo>
                    <a:cubicBezTo>
                      <a:pt x="545" y="4959"/>
                      <a:pt x="652" y="5428"/>
                      <a:pt x="803" y="5428"/>
                    </a:cubicBezTo>
                    <a:cubicBezTo>
                      <a:pt x="834" y="5428"/>
                      <a:pt x="866" y="5408"/>
                      <a:pt x="901" y="5361"/>
                    </a:cubicBezTo>
                    <a:cubicBezTo>
                      <a:pt x="956" y="5269"/>
                      <a:pt x="956" y="5159"/>
                      <a:pt x="938" y="5067"/>
                    </a:cubicBezTo>
                    <a:cubicBezTo>
                      <a:pt x="864" y="4516"/>
                      <a:pt x="956" y="3946"/>
                      <a:pt x="1195" y="3449"/>
                    </a:cubicBezTo>
                    <a:cubicBezTo>
                      <a:pt x="1397" y="3026"/>
                      <a:pt x="1710" y="2659"/>
                      <a:pt x="1930" y="2254"/>
                    </a:cubicBezTo>
                    <a:cubicBezTo>
                      <a:pt x="2169" y="1850"/>
                      <a:pt x="2335" y="1390"/>
                      <a:pt x="2225" y="931"/>
                    </a:cubicBezTo>
                    <a:cubicBezTo>
                      <a:pt x="2151" y="618"/>
                      <a:pt x="1949" y="324"/>
                      <a:pt x="1673" y="158"/>
                    </a:cubicBezTo>
                    <a:cubicBezTo>
                      <a:pt x="1498" y="56"/>
                      <a:pt x="1310"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37"/>
              <p:cNvSpPr/>
              <p:nvPr/>
            </p:nvSpPr>
            <p:spPr>
              <a:xfrm>
                <a:off x="6037013" y="-1695401"/>
                <a:ext cx="231288" cy="116944"/>
              </a:xfrm>
              <a:custGeom>
                <a:rect b="b" l="l" r="r" t="t"/>
                <a:pathLst>
                  <a:path extrusionOk="0" h="1934" w="3825">
                    <a:moveTo>
                      <a:pt x="1470" y="0"/>
                    </a:moveTo>
                    <a:cubicBezTo>
                      <a:pt x="1297" y="0"/>
                      <a:pt x="1125" y="19"/>
                      <a:pt x="956" y="58"/>
                    </a:cubicBezTo>
                    <a:cubicBezTo>
                      <a:pt x="625" y="132"/>
                      <a:pt x="294" y="316"/>
                      <a:pt x="129" y="610"/>
                    </a:cubicBezTo>
                    <a:cubicBezTo>
                      <a:pt x="0" y="886"/>
                      <a:pt x="37" y="1253"/>
                      <a:pt x="239" y="1474"/>
                    </a:cubicBezTo>
                    <a:cubicBezTo>
                      <a:pt x="368" y="1621"/>
                      <a:pt x="533" y="1713"/>
                      <a:pt x="699" y="1787"/>
                    </a:cubicBezTo>
                    <a:cubicBezTo>
                      <a:pt x="944" y="1885"/>
                      <a:pt x="1213" y="1934"/>
                      <a:pt x="1480" y="1934"/>
                    </a:cubicBezTo>
                    <a:cubicBezTo>
                      <a:pt x="1614" y="1934"/>
                      <a:pt x="1747" y="1921"/>
                      <a:pt x="1875" y="1897"/>
                    </a:cubicBezTo>
                    <a:cubicBezTo>
                      <a:pt x="2169" y="1842"/>
                      <a:pt x="2445" y="1713"/>
                      <a:pt x="2739" y="1676"/>
                    </a:cubicBezTo>
                    <a:cubicBezTo>
                      <a:pt x="2815" y="1665"/>
                      <a:pt x="2888" y="1660"/>
                      <a:pt x="2958" y="1660"/>
                    </a:cubicBezTo>
                    <a:cubicBezTo>
                      <a:pt x="3230" y="1660"/>
                      <a:pt x="3469" y="1736"/>
                      <a:pt x="3732" y="1823"/>
                    </a:cubicBezTo>
                    <a:cubicBezTo>
                      <a:pt x="3824" y="1511"/>
                      <a:pt x="3383" y="959"/>
                      <a:pt x="3181" y="739"/>
                    </a:cubicBezTo>
                    <a:cubicBezTo>
                      <a:pt x="2747" y="261"/>
                      <a:pt x="2108" y="0"/>
                      <a:pt x="14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37"/>
              <p:cNvSpPr/>
              <p:nvPr/>
            </p:nvSpPr>
            <p:spPr>
              <a:xfrm>
                <a:off x="6277129" y="-1776488"/>
                <a:ext cx="161206" cy="285467"/>
              </a:xfrm>
              <a:custGeom>
                <a:rect b="b" l="l" r="r" t="t"/>
                <a:pathLst>
                  <a:path extrusionOk="0" h="4721" w="2666">
                    <a:moveTo>
                      <a:pt x="1707" y="0"/>
                    </a:moveTo>
                    <a:cubicBezTo>
                      <a:pt x="1490" y="0"/>
                      <a:pt x="1268" y="58"/>
                      <a:pt x="1085" y="168"/>
                    </a:cubicBezTo>
                    <a:cubicBezTo>
                      <a:pt x="625" y="462"/>
                      <a:pt x="368" y="977"/>
                      <a:pt x="221" y="1491"/>
                    </a:cubicBezTo>
                    <a:cubicBezTo>
                      <a:pt x="147" y="1712"/>
                      <a:pt x="92" y="1951"/>
                      <a:pt x="74" y="2190"/>
                    </a:cubicBezTo>
                    <a:cubicBezTo>
                      <a:pt x="0" y="2741"/>
                      <a:pt x="74" y="3293"/>
                      <a:pt x="294" y="3808"/>
                    </a:cubicBezTo>
                    <a:cubicBezTo>
                      <a:pt x="338" y="3938"/>
                      <a:pt x="702" y="4721"/>
                      <a:pt x="925" y="4721"/>
                    </a:cubicBezTo>
                    <a:cubicBezTo>
                      <a:pt x="985" y="4721"/>
                      <a:pt x="1035" y="4665"/>
                      <a:pt x="1066" y="4525"/>
                    </a:cubicBezTo>
                    <a:cubicBezTo>
                      <a:pt x="1085" y="4433"/>
                      <a:pt x="1066" y="4341"/>
                      <a:pt x="1066" y="4231"/>
                    </a:cubicBezTo>
                    <a:cubicBezTo>
                      <a:pt x="1085" y="3918"/>
                      <a:pt x="1269" y="3624"/>
                      <a:pt x="1489" y="3385"/>
                    </a:cubicBezTo>
                    <a:cubicBezTo>
                      <a:pt x="1710" y="3146"/>
                      <a:pt x="1949" y="2925"/>
                      <a:pt x="2151" y="2668"/>
                    </a:cubicBezTo>
                    <a:cubicBezTo>
                      <a:pt x="2482" y="2245"/>
                      <a:pt x="2611" y="1694"/>
                      <a:pt x="2648" y="1160"/>
                    </a:cubicBezTo>
                    <a:cubicBezTo>
                      <a:pt x="2666" y="903"/>
                      <a:pt x="2648" y="627"/>
                      <a:pt x="2519" y="407"/>
                    </a:cubicBezTo>
                    <a:cubicBezTo>
                      <a:pt x="2353" y="130"/>
                      <a:pt x="2035" y="0"/>
                      <a:pt x="17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37"/>
              <p:cNvSpPr/>
              <p:nvPr/>
            </p:nvSpPr>
            <p:spPr>
              <a:xfrm>
                <a:off x="6372728" y="-1596415"/>
                <a:ext cx="130126" cy="247070"/>
              </a:xfrm>
              <a:custGeom>
                <a:rect b="b" l="l" r="r" t="t"/>
                <a:pathLst>
                  <a:path extrusionOk="0" h="4086" w="2152">
                    <a:moveTo>
                      <a:pt x="1360" y="0"/>
                    </a:moveTo>
                    <a:cubicBezTo>
                      <a:pt x="1207" y="0"/>
                      <a:pt x="1053" y="39"/>
                      <a:pt x="919" y="113"/>
                    </a:cubicBezTo>
                    <a:cubicBezTo>
                      <a:pt x="589" y="297"/>
                      <a:pt x="368" y="628"/>
                      <a:pt x="239" y="977"/>
                    </a:cubicBezTo>
                    <a:cubicBezTo>
                      <a:pt x="0" y="1620"/>
                      <a:pt x="37" y="2301"/>
                      <a:pt x="129" y="2962"/>
                    </a:cubicBezTo>
                    <a:cubicBezTo>
                      <a:pt x="166" y="3275"/>
                      <a:pt x="239" y="3679"/>
                      <a:pt x="441" y="3937"/>
                    </a:cubicBezTo>
                    <a:cubicBezTo>
                      <a:pt x="521" y="4032"/>
                      <a:pt x="586" y="4086"/>
                      <a:pt x="637" y="4086"/>
                    </a:cubicBezTo>
                    <a:cubicBezTo>
                      <a:pt x="703" y="4086"/>
                      <a:pt x="744" y="3991"/>
                      <a:pt x="754" y="3771"/>
                    </a:cubicBezTo>
                    <a:cubicBezTo>
                      <a:pt x="754" y="3422"/>
                      <a:pt x="1030" y="3128"/>
                      <a:pt x="1269" y="2870"/>
                    </a:cubicBezTo>
                    <a:cubicBezTo>
                      <a:pt x="1747" y="2319"/>
                      <a:pt x="2151" y="1639"/>
                      <a:pt x="2133" y="903"/>
                    </a:cubicBezTo>
                    <a:cubicBezTo>
                      <a:pt x="2133" y="683"/>
                      <a:pt x="2096" y="444"/>
                      <a:pt x="1949" y="260"/>
                    </a:cubicBezTo>
                    <a:cubicBezTo>
                      <a:pt x="1806" y="84"/>
                      <a:pt x="1585" y="0"/>
                      <a:pt x="1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37"/>
              <p:cNvSpPr/>
              <p:nvPr/>
            </p:nvSpPr>
            <p:spPr>
              <a:xfrm>
                <a:off x="6102559" y="-1558744"/>
                <a:ext cx="272406" cy="158727"/>
              </a:xfrm>
              <a:custGeom>
                <a:rect b="b" l="l" r="r" t="t"/>
                <a:pathLst>
                  <a:path extrusionOk="0" h="2625" w="4505">
                    <a:moveTo>
                      <a:pt x="1850" y="0"/>
                    </a:moveTo>
                    <a:cubicBezTo>
                      <a:pt x="1454" y="0"/>
                      <a:pt x="1047" y="118"/>
                      <a:pt x="699" y="317"/>
                    </a:cubicBezTo>
                    <a:cubicBezTo>
                      <a:pt x="350" y="519"/>
                      <a:pt x="1" y="887"/>
                      <a:pt x="19" y="1310"/>
                    </a:cubicBezTo>
                    <a:cubicBezTo>
                      <a:pt x="38" y="1622"/>
                      <a:pt x="258" y="1917"/>
                      <a:pt x="534" y="2082"/>
                    </a:cubicBezTo>
                    <a:cubicBezTo>
                      <a:pt x="810" y="2229"/>
                      <a:pt x="1141" y="2284"/>
                      <a:pt x="1472" y="2303"/>
                    </a:cubicBezTo>
                    <a:cubicBezTo>
                      <a:pt x="1568" y="2307"/>
                      <a:pt x="1665" y="2309"/>
                      <a:pt x="1762" y="2309"/>
                    </a:cubicBezTo>
                    <a:cubicBezTo>
                      <a:pt x="2282" y="2309"/>
                      <a:pt x="2801" y="2252"/>
                      <a:pt x="3313" y="2252"/>
                    </a:cubicBezTo>
                    <a:cubicBezTo>
                      <a:pt x="3447" y="2252"/>
                      <a:pt x="3581" y="2256"/>
                      <a:pt x="3714" y="2266"/>
                    </a:cubicBezTo>
                    <a:cubicBezTo>
                      <a:pt x="3806" y="2284"/>
                      <a:pt x="3917" y="2284"/>
                      <a:pt x="3990" y="2358"/>
                    </a:cubicBezTo>
                    <a:cubicBezTo>
                      <a:pt x="4073" y="2413"/>
                      <a:pt x="4166" y="2624"/>
                      <a:pt x="4278" y="2624"/>
                    </a:cubicBezTo>
                    <a:cubicBezTo>
                      <a:pt x="4315" y="2624"/>
                      <a:pt x="4354" y="2601"/>
                      <a:pt x="4395" y="2542"/>
                    </a:cubicBezTo>
                    <a:cubicBezTo>
                      <a:pt x="4505" y="2395"/>
                      <a:pt x="4211" y="2045"/>
                      <a:pt x="4156" y="1917"/>
                    </a:cubicBezTo>
                    <a:cubicBezTo>
                      <a:pt x="3898" y="1494"/>
                      <a:pt x="3586" y="1071"/>
                      <a:pt x="3255" y="703"/>
                    </a:cubicBezTo>
                    <a:cubicBezTo>
                      <a:pt x="3108" y="538"/>
                      <a:pt x="2961" y="391"/>
                      <a:pt x="2795" y="280"/>
                    </a:cubicBezTo>
                    <a:cubicBezTo>
                      <a:pt x="2516" y="86"/>
                      <a:pt x="2187" y="0"/>
                      <a:pt x="18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37"/>
              <p:cNvSpPr/>
              <p:nvPr/>
            </p:nvSpPr>
            <p:spPr>
              <a:xfrm>
                <a:off x="6422735" y="-1428437"/>
                <a:ext cx="123475" cy="226693"/>
              </a:xfrm>
              <a:custGeom>
                <a:rect b="b" l="l" r="r" t="t"/>
                <a:pathLst>
                  <a:path extrusionOk="0" h="3749" w="2042">
                    <a:moveTo>
                      <a:pt x="1329" y="1"/>
                    </a:moveTo>
                    <a:cubicBezTo>
                      <a:pt x="1271" y="1"/>
                      <a:pt x="1214" y="7"/>
                      <a:pt x="1159" y="19"/>
                    </a:cubicBezTo>
                    <a:cubicBezTo>
                      <a:pt x="681" y="111"/>
                      <a:pt x="331" y="534"/>
                      <a:pt x="166" y="975"/>
                    </a:cubicBezTo>
                    <a:cubicBezTo>
                      <a:pt x="1" y="1435"/>
                      <a:pt x="19" y="1931"/>
                      <a:pt x="56" y="2391"/>
                    </a:cubicBezTo>
                    <a:cubicBezTo>
                      <a:pt x="74" y="2703"/>
                      <a:pt x="37" y="3310"/>
                      <a:pt x="203" y="3585"/>
                    </a:cubicBezTo>
                    <a:cubicBezTo>
                      <a:pt x="274" y="3696"/>
                      <a:pt x="341" y="3749"/>
                      <a:pt x="404" y="3749"/>
                    </a:cubicBezTo>
                    <a:cubicBezTo>
                      <a:pt x="487" y="3749"/>
                      <a:pt x="562" y="3654"/>
                      <a:pt x="626" y="3475"/>
                    </a:cubicBezTo>
                    <a:cubicBezTo>
                      <a:pt x="791" y="2997"/>
                      <a:pt x="1122" y="2611"/>
                      <a:pt x="1435" y="2207"/>
                    </a:cubicBezTo>
                    <a:cubicBezTo>
                      <a:pt x="1729" y="1802"/>
                      <a:pt x="2023" y="1343"/>
                      <a:pt x="2023" y="846"/>
                    </a:cubicBezTo>
                    <a:cubicBezTo>
                      <a:pt x="2041" y="552"/>
                      <a:pt x="1931" y="221"/>
                      <a:pt x="1674" y="74"/>
                    </a:cubicBezTo>
                    <a:cubicBezTo>
                      <a:pt x="1563" y="25"/>
                      <a:pt x="1445" y="1"/>
                      <a:pt x="1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37"/>
              <p:cNvSpPr/>
              <p:nvPr/>
            </p:nvSpPr>
            <p:spPr>
              <a:xfrm>
                <a:off x="6220411" y="-1385989"/>
                <a:ext cx="234614" cy="169914"/>
              </a:xfrm>
              <a:custGeom>
                <a:rect b="b" l="l" r="r" t="t"/>
                <a:pathLst>
                  <a:path extrusionOk="0" h="2810" w="3880">
                    <a:moveTo>
                      <a:pt x="1224" y="1"/>
                    </a:moveTo>
                    <a:cubicBezTo>
                      <a:pt x="1133" y="1"/>
                      <a:pt x="1044" y="11"/>
                      <a:pt x="957" y="34"/>
                    </a:cubicBezTo>
                    <a:cubicBezTo>
                      <a:pt x="626" y="89"/>
                      <a:pt x="331" y="310"/>
                      <a:pt x="184" y="604"/>
                    </a:cubicBezTo>
                    <a:cubicBezTo>
                      <a:pt x="19" y="898"/>
                      <a:pt x="1" y="1247"/>
                      <a:pt x="129" y="1560"/>
                    </a:cubicBezTo>
                    <a:cubicBezTo>
                      <a:pt x="166" y="1652"/>
                      <a:pt x="221" y="1762"/>
                      <a:pt x="313" y="1836"/>
                    </a:cubicBezTo>
                    <a:cubicBezTo>
                      <a:pt x="442" y="1946"/>
                      <a:pt x="626" y="2001"/>
                      <a:pt x="809" y="2019"/>
                    </a:cubicBezTo>
                    <a:cubicBezTo>
                      <a:pt x="858" y="2022"/>
                      <a:pt x="907" y="2023"/>
                      <a:pt x="956" y="2023"/>
                    </a:cubicBezTo>
                    <a:cubicBezTo>
                      <a:pt x="1256" y="2023"/>
                      <a:pt x="1557" y="1980"/>
                      <a:pt x="1857" y="1964"/>
                    </a:cubicBezTo>
                    <a:cubicBezTo>
                      <a:pt x="1908" y="1962"/>
                      <a:pt x="1959" y="1960"/>
                      <a:pt x="2011" y="1960"/>
                    </a:cubicBezTo>
                    <a:cubicBezTo>
                      <a:pt x="2312" y="1960"/>
                      <a:pt x="2614" y="2012"/>
                      <a:pt x="2850" y="2185"/>
                    </a:cubicBezTo>
                    <a:cubicBezTo>
                      <a:pt x="3144" y="2387"/>
                      <a:pt x="3328" y="2755"/>
                      <a:pt x="3677" y="2810"/>
                    </a:cubicBezTo>
                    <a:cubicBezTo>
                      <a:pt x="3880" y="1780"/>
                      <a:pt x="2869" y="622"/>
                      <a:pt x="2023" y="218"/>
                    </a:cubicBezTo>
                    <a:cubicBezTo>
                      <a:pt x="1775" y="94"/>
                      <a:pt x="1495" y="1"/>
                      <a:pt x="1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37"/>
              <p:cNvSpPr/>
              <p:nvPr/>
            </p:nvSpPr>
            <p:spPr>
              <a:xfrm>
                <a:off x="6297144" y="-1217526"/>
                <a:ext cx="170095" cy="225000"/>
              </a:xfrm>
              <a:custGeom>
                <a:rect b="b" l="l" r="r" t="t"/>
                <a:pathLst>
                  <a:path extrusionOk="0" h="3721" w="2813">
                    <a:moveTo>
                      <a:pt x="862" y="0"/>
                    </a:moveTo>
                    <a:cubicBezTo>
                      <a:pt x="765" y="0"/>
                      <a:pt x="667" y="14"/>
                      <a:pt x="570" y="42"/>
                    </a:cubicBezTo>
                    <a:cubicBezTo>
                      <a:pt x="423" y="79"/>
                      <a:pt x="276" y="153"/>
                      <a:pt x="202" y="281"/>
                    </a:cubicBezTo>
                    <a:cubicBezTo>
                      <a:pt x="0" y="575"/>
                      <a:pt x="166" y="980"/>
                      <a:pt x="331" y="1292"/>
                    </a:cubicBezTo>
                    <a:cubicBezTo>
                      <a:pt x="644" y="1844"/>
                      <a:pt x="974" y="2414"/>
                      <a:pt x="1508" y="2726"/>
                    </a:cubicBezTo>
                    <a:cubicBezTo>
                      <a:pt x="1673" y="2818"/>
                      <a:pt x="1857" y="2892"/>
                      <a:pt x="2022" y="2984"/>
                    </a:cubicBezTo>
                    <a:cubicBezTo>
                      <a:pt x="2188" y="3094"/>
                      <a:pt x="2335" y="3241"/>
                      <a:pt x="2372" y="3425"/>
                    </a:cubicBezTo>
                    <a:cubicBezTo>
                      <a:pt x="2389" y="3548"/>
                      <a:pt x="2407" y="3721"/>
                      <a:pt x="2520" y="3721"/>
                    </a:cubicBezTo>
                    <a:cubicBezTo>
                      <a:pt x="2525" y="3721"/>
                      <a:pt x="2531" y="3720"/>
                      <a:pt x="2537" y="3719"/>
                    </a:cubicBezTo>
                    <a:cubicBezTo>
                      <a:pt x="2813" y="3682"/>
                      <a:pt x="2592" y="2083"/>
                      <a:pt x="2537" y="1918"/>
                    </a:cubicBezTo>
                    <a:cubicBezTo>
                      <a:pt x="2408" y="1421"/>
                      <a:pt x="2261" y="925"/>
                      <a:pt x="1930" y="539"/>
                    </a:cubicBezTo>
                    <a:cubicBezTo>
                      <a:pt x="1664" y="228"/>
                      <a:pt x="1266" y="0"/>
                      <a:pt x="8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37"/>
              <p:cNvSpPr/>
              <p:nvPr/>
            </p:nvSpPr>
            <p:spPr>
              <a:xfrm>
                <a:off x="6451638" y="-1214382"/>
                <a:ext cx="222399" cy="238544"/>
              </a:xfrm>
              <a:custGeom>
                <a:rect b="b" l="l" r="r" t="t"/>
                <a:pathLst>
                  <a:path extrusionOk="0" h="3945" w="3678">
                    <a:moveTo>
                      <a:pt x="2991" y="0"/>
                    </a:moveTo>
                    <a:cubicBezTo>
                      <a:pt x="2407" y="0"/>
                      <a:pt x="1874" y="373"/>
                      <a:pt x="1435" y="762"/>
                    </a:cubicBezTo>
                    <a:cubicBezTo>
                      <a:pt x="975" y="1185"/>
                      <a:pt x="515" y="1700"/>
                      <a:pt x="258" y="2288"/>
                    </a:cubicBezTo>
                    <a:cubicBezTo>
                      <a:pt x="148" y="2564"/>
                      <a:pt x="92" y="2840"/>
                      <a:pt x="19" y="3134"/>
                    </a:cubicBezTo>
                    <a:cubicBezTo>
                      <a:pt x="1" y="3224"/>
                      <a:pt x="18" y="3944"/>
                      <a:pt x="53" y="3944"/>
                    </a:cubicBezTo>
                    <a:cubicBezTo>
                      <a:pt x="54" y="3944"/>
                      <a:pt x="55" y="3944"/>
                      <a:pt x="56" y="3943"/>
                    </a:cubicBezTo>
                    <a:cubicBezTo>
                      <a:pt x="387" y="3557"/>
                      <a:pt x="809" y="3281"/>
                      <a:pt x="1269" y="3116"/>
                    </a:cubicBezTo>
                    <a:cubicBezTo>
                      <a:pt x="1692" y="2987"/>
                      <a:pt x="2133" y="2932"/>
                      <a:pt x="2482" y="2711"/>
                    </a:cubicBezTo>
                    <a:cubicBezTo>
                      <a:pt x="2905" y="2435"/>
                      <a:pt x="3144" y="1939"/>
                      <a:pt x="3346" y="1479"/>
                    </a:cubicBezTo>
                    <a:cubicBezTo>
                      <a:pt x="3512" y="1112"/>
                      <a:pt x="3677" y="707"/>
                      <a:pt x="3549" y="321"/>
                    </a:cubicBezTo>
                    <a:cubicBezTo>
                      <a:pt x="3512" y="229"/>
                      <a:pt x="3438" y="137"/>
                      <a:pt x="3346" y="82"/>
                    </a:cubicBezTo>
                    <a:cubicBezTo>
                      <a:pt x="3291" y="27"/>
                      <a:pt x="3218" y="27"/>
                      <a:pt x="3144" y="9"/>
                    </a:cubicBezTo>
                    <a:cubicBezTo>
                      <a:pt x="3093" y="3"/>
                      <a:pt x="3042" y="0"/>
                      <a:pt x="2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37"/>
              <p:cNvSpPr/>
              <p:nvPr/>
            </p:nvSpPr>
            <p:spPr>
              <a:xfrm>
                <a:off x="5783533" y="-2257446"/>
                <a:ext cx="117912" cy="274341"/>
              </a:xfrm>
              <a:custGeom>
                <a:rect b="b" l="l" r="r" t="t"/>
                <a:pathLst>
                  <a:path extrusionOk="0" h="4537" w="1950">
                    <a:moveTo>
                      <a:pt x="1101" y="0"/>
                    </a:moveTo>
                    <a:cubicBezTo>
                      <a:pt x="929" y="0"/>
                      <a:pt x="754" y="51"/>
                      <a:pt x="607" y="143"/>
                    </a:cubicBezTo>
                    <a:cubicBezTo>
                      <a:pt x="313" y="327"/>
                      <a:pt x="129" y="658"/>
                      <a:pt x="74" y="989"/>
                    </a:cubicBezTo>
                    <a:cubicBezTo>
                      <a:pt x="0" y="1338"/>
                      <a:pt x="37" y="1687"/>
                      <a:pt x="92" y="2018"/>
                    </a:cubicBezTo>
                    <a:cubicBezTo>
                      <a:pt x="203" y="2643"/>
                      <a:pt x="405" y="3250"/>
                      <a:pt x="754" y="3765"/>
                    </a:cubicBezTo>
                    <a:cubicBezTo>
                      <a:pt x="938" y="4004"/>
                      <a:pt x="1067" y="4243"/>
                      <a:pt x="1140" y="4537"/>
                    </a:cubicBezTo>
                    <a:cubicBezTo>
                      <a:pt x="1361" y="3967"/>
                      <a:pt x="1545" y="3342"/>
                      <a:pt x="1729" y="2753"/>
                    </a:cubicBezTo>
                    <a:cubicBezTo>
                      <a:pt x="1876" y="2257"/>
                      <a:pt x="1949" y="1724"/>
                      <a:pt x="1949" y="1209"/>
                    </a:cubicBezTo>
                    <a:cubicBezTo>
                      <a:pt x="1949" y="823"/>
                      <a:pt x="1876" y="400"/>
                      <a:pt x="1582" y="161"/>
                    </a:cubicBezTo>
                    <a:cubicBezTo>
                      <a:pt x="1444" y="51"/>
                      <a:pt x="1274" y="0"/>
                      <a:pt x="1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37"/>
              <p:cNvSpPr/>
              <p:nvPr/>
            </p:nvSpPr>
            <p:spPr>
              <a:xfrm>
                <a:off x="5830214" y="-2066006"/>
                <a:ext cx="185696" cy="222218"/>
              </a:xfrm>
              <a:custGeom>
                <a:rect b="b" l="l" r="r" t="t"/>
                <a:pathLst>
                  <a:path extrusionOk="0" h="3675" w="3071">
                    <a:moveTo>
                      <a:pt x="2288" y="1"/>
                    </a:moveTo>
                    <a:cubicBezTo>
                      <a:pt x="2103" y="1"/>
                      <a:pt x="1913" y="64"/>
                      <a:pt x="1747" y="139"/>
                    </a:cubicBezTo>
                    <a:cubicBezTo>
                      <a:pt x="1104" y="452"/>
                      <a:pt x="681" y="1095"/>
                      <a:pt x="479" y="1775"/>
                    </a:cubicBezTo>
                    <a:cubicBezTo>
                      <a:pt x="387" y="2033"/>
                      <a:pt x="1" y="3522"/>
                      <a:pt x="295" y="3669"/>
                    </a:cubicBezTo>
                    <a:cubicBezTo>
                      <a:pt x="302" y="3673"/>
                      <a:pt x="310" y="3674"/>
                      <a:pt x="321" y="3674"/>
                    </a:cubicBezTo>
                    <a:cubicBezTo>
                      <a:pt x="554" y="3674"/>
                      <a:pt x="1609" y="2706"/>
                      <a:pt x="1802" y="2547"/>
                    </a:cubicBezTo>
                    <a:cubicBezTo>
                      <a:pt x="2115" y="2327"/>
                      <a:pt x="2409" y="2124"/>
                      <a:pt x="2666" y="1830"/>
                    </a:cubicBezTo>
                    <a:cubicBezTo>
                      <a:pt x="2905" y="1555"/>
                      <a:pt x="3071" y="1187"/>
                      <a:pt x="3052" y="819"/>
                    </a:cubicBezTo>
                    <a:cubicBezTo>
                      <a:pt x="3034" y="452"/>
                      <a:pt x="2777" y="84"/>
                      <a:pt x="2409" y="10"/>
                    </a:cubicBezTo>
                    <a:cubicBezTo>
                      <a:pt x="2369" y="4"/>
                      <a:pt x="2329" y="1"/>
                      <a:pt x="2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37"/>
              <p:cNvSpPr/>
              <p:nvPr/>
            </p:nvSpPr>
            <p:spPr>
              <a:xfrm>
                <a:off x="5654556" y="-2055908"/>
                <a:ext cx="199059" cy="246224"/>
              </a:xfrm>
              <a:custGeom>
                <a:rect b="b" l="l" r="r" t="t"/>
                <a:pathLst>
                  <a:path extrusionOk="0" h="4072" w="3292">
                    <a:moveTo>
                      <a:pt x="816" y="1"/>
                    </a:moveTo>
                    <a:cubicBezTo>
                      <a:pt x="672" y="1"/>
                      <a:pt x="535" y="36"/>
                      <a:pt x="424" y="119"/>
                    </a:cubicBezTo>
                    <a:cubicBezTo>
                      <a:pt x="74" y="395"/>
                      <a:pt x="1" y="1167"/>
                      <a:pt x="166" y="1535"/>
                    </a:cubicBezTo>
                    <a:cubicBezTo>
                      <a:pt x="295" y="1792"/>
                      <a:pt x="497" y="1976"/>
                      <a:pt x="718" y="2123"/>
                    </a:cubicBezTo>
                    <a:cubicBezTo>
                      <a:pt x="1398" y="2619"/>
                      <a:pt x="2152" y="2987"/>
                      <a:pt x="2795" y="3502"/>
                    </a:cubicBezTo>
                    <a:cubicBezTo>
                      <a:pt x="2979" y="3649"/>
                      <a:pt x="3145" y="3851"/>
                      <a:pt x="3089" y="4072"/>
                    </a:cubicBezTo>
                    <a:cubicBezTo>
                      <a:pt x="3292" y="3465"/>
                      <a:pt x="3016" y="2822"/>
                      <a:pt x="2759" y="2252"/>
                    </a:cubicBezTo>
                    <a:cubicBezTo>
                      <a:pt x="2648" y="1994"/>
                      <a:pt x="2520" y="1737"/>
                      <a:pt x="2409" y="1461"/>
                    </a:cubicBezTo>
                    <a:cubicBezTo>
                      <a:pt x="2225" y="1075"/>
                      <a:pt x="2042" y="671"/>
                      <a:pt x="1729" y="376"/>
                    </a:cubicBezTo>
                    <a:cubicBezTo>
                      <a:pt x="1524" y="184"/>
                      <a:pt x="1149" y="1"/>
                      <a:pt x="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37"/>
              <p:cNvSpPr/>
              <p:nvPr/>
            </p:nvSpPr>
            <p:spPr>
              <a:xfrm>
                <a:off x="5852466" y="-1887264"/>
                <a:ext cx="151229" cy="264666"/>
              </a:xfrm>
              <a:custGeom>
                <a:rect b="b" l="l" r="r" t="t"/>
                <a:pathLst>
                  <a:path extrusionOk="0" h="4377" w="2501">
                    <a:moveTo>
                      <a:pt x="1687" y="0"/>
                    </a:moveTo>
                    <a:cubicBezTo>
                      <a:pt x="1514" y="0"/>
                      <a:pt x="1335" y="46"/>
                      <a:pt x="1177" y="124"/>
                    </a:cubicBezTo>
                    <a:cubicBezTo>
                      <a:pt x="533" y="419"/>
                      <a:pt x="166" y="1154"/>
                      <a:pt x="74" y="1871"/>
                    </a:cubicBezTo>
                    <a:cubicBezTo>
                      <a:pt x="0" y="2386"/>
                      <a:pt x="55" y="2919"/>
                      <a:pt x="92" y="3452"/>
                    </a:cubicBezTo>
                    <a:cubicBezTo>
                      <a:pt x="92" y="3500"/>
                      <a:pt x="148" y="4376"/>
                      <a:pt x="297" y="4376"/>
                    </a:cubicBezTo>
                    <a:cubicBezTo>
                      <a:pt x="319" y="4376"/>
                      <a:pt x="342" y="4358"/>
                      <a:pt x="368" y="4316"/>
                    </a:cubicBezTo>
                    <a:cubicBezTo>
                      <a:pt x="386" y="4261"/>
                      <a:pt x="386" y="4206"/>
                      <a:pt x="405" y="4151"/>
                    </a:cubicBezTo>
                    <a:cubicBezTo>
                      <a:pt x="442" y="3581"/>
                      <a:pt x="993" y="3231"/>
                      <a:pt x="1379" y="2827"/>
                    </a:cubicBezTo>
                    <a:cubicBezTo>
                      <a:pt x="1655" y="2533"/>
                      <a:pt x="1875" y="2184"/>
                      <a:pt x="2078" y="1853"/>
                    </a:cubicBezTo>
                    <a:cubicBezTo>
                      <a:pt x="2225" y="1595"/>
                      <a:pt x="2390" y="1319"/>
                      <a:pt x="2445" y="1025"/>
                    </a:cubicBezTo>
                    <a:cubicBezTo>
                      <a:pt x="2501" y="731"/>
                      <a:pt x="2445" y="382"/>
                      <a:pt x="2206" y="180"/>
                    </a:cubicBezTo>
                    <a:cubicBezTo>
                      <a:pt x="2062" y="55"/>
                      <a:pt x="1878" y="0"/>
                      <a:pt x="1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37"/>
              <p:cNvSpPr/>
              <p:nvPr/>
            </p:nvSpPr>
            <p:spPr>
              <a:xfrm>
                <a:off x="5666831" y="-1841551"/>
                <a:ext cx="203473" cy="203050"/>
              </a:xfrm>
              <a:custGeom>
                <a:rect b="b" l="l" r="r" t="t"/>
                <a:pathLst>
                  <a:path extrusionOk="0" h="3358" w="3365">
                    <a:moveTo>
                      <a:pt x="854" y="0"/>
                    </a:moveTo>
                    <a:cubicBezTo>
                      <a:pt x="619" y="0"/>
                      <a:pt x="398" y="64"/>
                      <a:pt x="239" y="233"/>
                    </a:cubicBezTo>
                    <a:cubicBezTo>
                      <a:pt x="0" y="490"/>
                      <a:pt x="0" y="913"/>
                      <a:pt x="184" y="1225"/>
                    </a:cubicBezTo>
                    <a:cubicBezTo>
                      <a:pt x="349" y="1519"/>
                      <a:pt x="662" y="1740"/>
                      <a:pt x="974" y="1887"/>
                    </a:cubicBezTo>
                    <a:cubicBezTo>
                      <a:pt x="1287" y="2034"/>
                      <a:pt x="1636" y="2145"/>
                      <a:pt x="1949" y="2310"/>
                    </a:cubicBezTo>
                    <a:cubicBezTo>
                      <a:pt x="2206" y="2439"/>
                      <a:pt x="2445" y="2604"/>
                      <a:pt x="2666" y="2825"/>
                    </a:cubicBezTo>
                    <a:cubicBezTo>
                      <a:pt x="2831" y="2972"/>
                      <a:pt x="2942" y="3248"/>
                      <a:pt x="3144" y="3358"/>
                    </a:cubicBezTo>
                    <a:cubicBezTo>
                      <a:pt x="3364" y="2770"/>
                      <a:pt x="2886" y="1556"/>
                      <a:pt x="2482" y="1097"/>
                    </a:cubicBezTo>
                    <a:cubicBezTo>
                      <a:pt x="2335" y="913"/>
                      <a:pt x="2169" y="784"/>
                      <a:pt x="2041" y="600"/>
                    </a:cubicBezTo>
                    <a:cubicBezTo>
                      <a:pt x="1949" y="490"/>
                      <a:pt x="1894" y="361"/>
                      <a:pt x="1783" y="269"/>
                    </a:cubicBezTo>
                    <a:cubicBezTo>
                      <a:pt x="1710" y="214"/>
                      <a:pt x="1618" y="159"/>
                      <a:pt x="1526" y="141"/>
                    </a:cubicBezTo>
                    <a:cubicBezTo>
                      <a:pt x="1318" y="59"/>
                      <a:pt x="1080" y="0"/>
                      <a:pt x="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37"/>
              <p:cNvSpPr/>
              <p:nvPr/>
            </p:nvSpPr>
            <p:spPr>
              <a:xfrm>
                <a:off x="5874657" y="-1707736"/>
                <a:ext cx="173481" cy="237758"/>
              </a:xfrm>
              <a:custGeom>
                <a:rect b="b" l="l" r="r" t="t"/>
                <a:pathLst>
                  <a:path extrusionOk="0" h="3932" w="2869">
                    <a:moveTo>
                      <a:pt x="1950" y="1"/>
                    </a:moveTo>
                    <a:cubicBezTo>
                      <a:pt x="1598" y="1"/>
                      <a:pt x="1268" y="192"/>
                      <a:pt x="1030" y="446"/>
                    </a:cubicBezTo>
                    <a:cubicBezTo>
                      <a:pt x="773" y="722"/>
                      <a:pt x="626" y="1090"/>
                      <a:pt x="497" y="1439"/>
                    </a:cubicBezTo>
                    <a:cubicBezTo>
                      <a:pt x="295" y="2064"/>
                      <a:pt x="1" y="3277"/>
                      <a:pt x="589" y="3792"/>
                    </a:cubicBezTo>
                    <a:cubicBezTo>
                      <a:pt x="701" y="3891"/>
                      <a:pt x="770" y="3932"/>
                      <a:pt x="817" y="3932"/>
                    </a:cubicBezTo>
                    <a:cubicBezTo>
                      <a:pt x="910" y="3932"/>
                      <a:pt x="914" y="3773"/>
                      <a:pt x="975" y="3590"/>
                    </a:cubicBezTo>
                    <a:cubicBezTo>
                      <a:pt x="1122" y="3222"/>
                      <a:pt x="1435" y="3020"/>
                      <a:pt x="1729" y="2781"/>
                    </a:cubicBezTo>
                    <a:cubicBezTo>
                      <a:pt x="2244" y="2358"/>
                      <a:pt x="2630" y="1770"/>
                      <a:pt x="2795" y="1145"/>
                    </a:cubicBezTo>
                    <a:cubicBezTo>
                      <a:pt x="2832" y="998"/>
                      <a:pt x="2869" y="832"/>
                      <a:pt x="2851" y="685"/>
                    </a:cubicBezTo>
                    <a:cubicBezTo>
                      <a:pt x="2795" y="318"/>
                      <a:pt x="2428" y="23"/>
                      <a:pt x="2042" y="5"/>
                    </a:cubicBezTo>
                    <a:cubicBezTo>
                      <a:pt x="2011" y="2"/>
                      <a:pt x="1981"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37"/>
              <p:cNvSpPr/>
              <p:nvPr/>
            </p:nvSpPr>
            <p:spPr>
              <a:xfrm>
                <a:off x="5640104" y="-1648720"/>
                <a:ext cx="260192" cy="152560"/>
              </a:xfrm>
              <a:custGeom>
                <a:rect b="b" l="l" r="r" t="t"/>
                <a:pathLst>
                  <a:path extrusionOk="0" h="2523" w="4303">
                    <a:moveTo>
                      <a:pt x="1542" y="1"/>
                    </a:moveTo>
                    <a:cubicBezTo>
                      <a:pt x="1512" y="1"/>
                      <a:pt x="1483" y="2"/>
                      <a:pt x="1453" y="3"/>
                    </a:cubicBezTo>
                    <a:cubicBezTo>
                      <a:pt x="1067" y="3"/>
                      <a:pt x="681" y="114"/>
                      <a:pt x="405" y="371"/>
                    </a:cubicBezTo>
                    <a:cubicBezTo>
                      <a:pt x="130" y="647"/>
                      <a:pt x="1" y="1051"/>
                      <a:pt x="130" y="1401"/>
                    </a:cubicBezTo>
                    <a:cubicBezTo>
                      <a:pt x="295" y="1842"/>
                      <a:pt x="773" y="2062"/>
                      <a:pt x="1233" y="2099"/>
                    </a:cubicBezTo>
                    <a:cubicBezTo>
                      <a:pt x="1308" y="2105"/>
                      <a:pt x="1383" y="2108"/>
                      <a:pt x="1459" y="2108"/>
                    </a:cubicBezTo>
                    <a:cubicBezTo>
                      <a:pt x="1843" y="2108"/>
                      <a:pt x="2227" y="2041"/>
                      <a:pt x="2611" y="2026"/>
                    </a:cubicBezTo>
                    <a:cubicBezTo>
                      <a:pt x="2643" y="2024"/>
                      <a:pt x="2675" y="2024"/>
                      <a:pt x="2708" y="2024"/>
                    </a:cubicBezTo>
                    <a:cubicBezTo>
                      <a:pt x="3141" y="2024"/>
                      <a:pt x="3606" y="2142"/>
                      <a:pt x="3880" y="2467"/>
                    </a:cubicBezTo>
                    <a:cubicBezTo>
                      <a:pt x="3898" y="2485"/>
                      <a:pt x="3917" y="2522"/>
                      <a:pt x="3954" y="2522"/>
                    </a:cubicBezTo>
                    <a:cubicBezTo>
                      <a:pt x="4303" y="2522"/>
                      <a:pt x="3898" y="1805"/>
                      <a:pt x="3806" y="1695"/>
                    </a:cubicBezTo>
                    <a:cubicBezTo>
                      <a:pt x="3494" y="1290"/>
                      <a:pt x="3071" y="941"/>
                      <a:pt x="2703" y="573"/>
                    </a:cubicBezTo>
                    <a:cubicBezTo>
                      <a:pt x="2575" y="445"/>
                      <a:pt x="2464" y="316"/>
                      <a:pt x="2299" y="224"/>
                    </a:cubicBezTo>
                    <a:cubicBezTo>
                      <a:pt x="2084" y="75"/>
                      <a:pt x="1809"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37"/>
              <p:cNvSpPr/>
              <p:nvPr/>
            </p:nvSpPr>
            <p:spPr>
              <a:xfrm>
                <a:off x="5965842" y="-1579968"/>
                <a:ext cx="159030" cy="307659"/>
              </a:xfrm>
              <a:custGeom>
                <a:rect b="b" l="l" r="r" t="t"/>
                <a:pathLst>
                  <a:path extrusionOk="0" h="5088" w="2630">
                    <a:moveTo>
                      <a:pt x="1756" y="0"/>
                    </a:moveTo>
                    <a:cubicBezTo>
                      <a:pt x="1526" y="0"/>
                      <a:pt x="1292" y="100"/>
                      <a:pt x="1085" y="190"/>
                    </a:cubicBezTo>
                    <a:cubicBezTo>
                      <a:pt x="920" y="264"/>
                      <a:pt x="754" y="337"/>
                      <a:pt x="626" y="466"/>
                    </a:cubicBezTo>
                    <a:cubicBezTo>
                      <a:pt x="534" y="576"/>
                      <a:pt x="478" y="705"/>
                      <a:pt x="423" y="815"/>
                    </a:cubicBezTo>
                    <a:cubicBezTo>
                      <a:pt x="56" y="1716"/>
                      <a:pt x="0" y="2598"/>
                      <a:pt x="74" y="3536"/>
                    </a:cubicBezTo>
                    <a:cubicBezTo>
                      <a:pt x="92" y="3849"/>
                      <a:pt x="92" y="4106"/>
                      <a:pt x="258" y="4363"/>
                    </a:cubicBezTo>
                    <a:cubicBezTo>
                      <a:pt x="410" y="4626"/>
                      <a:pt x="469" y="5087"/>
                      <a:pt x="527" y="5087"/>
                    </a:cubicBezTo>
                    <a:cubicBezTo>
                      <a:pt x="547" y="5087"/>
                      <a:pt x="566" y="5038"/>
                      <a:pt x="589" y="4915"/>
                    </a:cubicBezTo>
                    <a:lnTo>
                      <a:pt x="626" y="4676"/>
                    </a:lnTo>
                    <a:cubicBezTo>
                      <a:pt x="773" y="3812"/>
                      <a:pt x="1453" y="2690"/>
                      <a:pt x="2041" y="2047"/>
                    </a:cubicBezTo>
                    <a:cubicBezTo>
                      <a:pt x="2280" y="1790"/>
                      <a:pt x="2556" y="1532"/>
                      <a:pt x="2611" y="1201"/>
                    </a:cubicBezTo>
                    <a:cubicBezTo>
                      <a:pt x="2629" y="999"/>
                      <a:pt x="2574" y="815"/>
                      <a:pt x="2482" y="631"/>
                    </a:cubicBezTo>
                    <a:cubicBezTo>
                      <a:pt x="2390" y="392"/>
                      <a:pt x="2262" y="172"/>
                      <a:pt x="2041" y="61"/>
                    </a:cubicBezTo>
                    <a:cubicBezTo>
                      <a:pt x="1948" y="18"/>
                      <a:pt x="1852" y="0"/>
                      <a:pt x="1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37"/>
              <p:cNvSpPr/>
              <p:nvPr/>
            </p:nvSpPr>
            <p:spPr>
              <a:xfrm>
                <a:off x="5743503" y="-1446093"/>
                <a:ext cx="260192" cy="148871"/>
              </a:xfrm>
              <a:custGeom>
                <a:rect b="b" l="l" r="r" t="t"/>
                <a:pathLst>
                  <a:path extrusionOk="0" h="2462" w="4303">
                    <a:moveTo>
                      <a:pt x="1223" y="1"/>
                    </a:moveTo>
                    <a:cubicBezTo>
                      <a:pt x="1115" y="1"/>
                      <a:pt x="1008" y="12"/>
                      <a:pt x="901" y="35"/>
                    </a:cubicBezTo>
                    <a:cubicBezTo>
                      <a:pt x="423" y="164"/>
                      <a:pt x="1" y="697"/>
                      <a:pt x="148" y="1175"/>
                    </a:cubicBezTo>
                    <a:cubicBezTo>
                      <a:pt x="203" y="1359"/>
                      <a:pt x="332" y="1524"/>
                      <a:pt x="479" y="1653"/>
                    </a:cubicBezTo>
                    <a:cubicBezTo>
                      <a:pt x="589" y="1763"/>
                      <a:pt x="736" y="1855"/>
                      <a:pt x="883" y="1910"/>
                    </a:cubicBezTo>
                    <a:cubicBezTo>
                      <a:pt x="1048" y="1980"/>
                      <a:pt x="1222" y="2000"/>
                      <a:pt x="1400" y="2000"/>
                    </a:cubicBezTo>
                    <a:cubicBezTo>
                      <a:pt x="1623" y="2000"/>
                      <a:pt x="1851" y="1970"/>
                      <a:pt x="2078" y="1970"/>
                    </a:cubicBezTo>
                    <a:cubicBezTo>
                      <a:pt x="2195" y="1970"/>
                      <a:pt x="2312" y="1978"/>
                      <a:pt x="2427" y="2002"/>
                    </a:cubicBezTo>
                    <a:cubicBezTo>
                      <a:pt x="2758" y="2057"/>
                      <a:pt x="3052" y="2260"/>
                      <a:pt x="3383" y="2278"/>
                    </a:cubicBezTo>
                    <a:cubicBezTo>
                      <a:pt x="3424" y="2281"/>
                      <a:pt x="3465" y="2282"/>
                      <a:pt x="3507" y="2282"/>
                    </a:cubicBezTo>
                    <a:cubicBezTo>
                      <a:pt x="3552" y="2282"/>
                      <a:pt x="3598" y="2281"/>
                      <a:pt x="3643" y="2281"/>
                    </a:cubicBezTo>
                    <a:cubicBezTo>
                      <a:pt x="3781" y="2281"/>
                      <a:pt x="3914" y="2291"/>
                      <a:pt x="4027" y="2370"/>
                    </a:cubicBezTo>
                    <a:cubicBezTo>
                      <a:pt x="4064" y="2407"/>
                      <a:pt x="4100" y="2462"/>
                      <a:pt x="4174" y="2462"/>
                    </a:cubicBezTo>
                    <a:cubicBezTo>
                      <a:pt x="4247" y="2462"/>
                      <a:pt x="4303" y="2370"/>
                      <a:pt x="4303" y="2296"/>
                    </a:cubicBezTo>
                    <a:cubicBezTo>
                      <a:pt x="4303" y="2223"/>
                      <a:pt x="4247" y="2149"/>
                      <a:pt x="4211" y="2094"/>
                    </a:cubicBezTo>
                    <a:cubicBezTo>
                      <a:pt x="3714" y="1414"/>
                      <a:pt x="3071" y="789"/>
                      <a:pt x="2354" y="366"/>
                    </a:cubicBezTo>
                    <a:cubicBezTo>
                      <a:pt x="2021" y="149"/>
                      <a:pt x="1621" y="1"/>
                      <a:pt x="1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37"/>
              <p:cNvSpPr/>
              <p:nvPr/>
            </p:nvSpPr>
            <p:spPr>
              <a:xfrm>
                <a:off x="6049227" y="-1367848"/>
                <a:ext cx="160118" cy="295202"/>
              </a:xfrm>
              <a:custGeom>
                <a:rect b="b" l="l" r="r" t="t"/>
                <a:pathLst>
                  <a:path extrusionOk="0" h="4882" w="2648">
                    <a:moveTo>
                      <a:pt x="1406" y="1"/>
                    </a:moveTo>
                    <a:cubicBezTo>
                      <a:pt x="1342" y="1"/>
                      <a:pt x="1278" y="9"/>
                      <a:pt x="1214" y="28"/>
                    </a:cubicBezTo>
                    <a:cubicBezTo>
                      <a:pt x="938" y="83"/>
                      <a:pt x="717" y="322"/>
                      <a:pt x="570" y="561"/>
                    </a:cubicBezTo>
                    <a:cubicBezTo>
                      <a:pt x="129" y="1260"/>
                      <a:pt x="55" y="2106"/>
                      <a:pt x="147" y="2914"/>
                    </a:cubicBezTo>
                    <a:cubicBezTo>
                      <a:pt x="203" y="3466"/>
                      <a:pt x="0" y="4495"/>
                      <a:pt x="497" y="4882"/>
                    </a:cubicBezTo>
                    <a:cubicBezTo>
                      <a:pt x="552" y="4367"/>
                      <a:pt x="1011" y="3852"/>
                      <a:pt x="1306" y="3466"/>
                    </a:cubicBezTo>
                    <a:cubicBezTo>
                      <a:pt x="1637" y="2988"/>
                      <a:pt x="1820" y="2418"/>
                      <a:pt x="2151" y="1940"/>
                    </a:cubicBezTo>
                    <a:cubicBezTo>
                      <a:pt x="2354" y="1646"/>
                      <a:pt x="2629" y="1352"/>
                      <a:pt x="2629" y="1002"/>
                    </a:cubicBezTo>
                    <a:cubicBezTo>
                      <a:pt x="2648" y="543"/>
                      <a:pt x="2206" y="194"/>
                      <a:pt x="1765" y="65"/>
                    </a:cubicBezTo>
                    <a:cubicBezTo>
                      <a:pt x="1645" y="29"/>
                      <a:pt x="152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37"/>
              <p:cNvSpPr/>
              <p:nvPr/>
            </p:nvSpPr>
            <p:spPr>
              <a:xfrm>
                <a:off x="5863592" y="-1260337"/>
                <a:ext cx="201720" cy="140466"/>
              </a:xfrm>
              <a:custGeom>
                <a:rect b="b" l="l" r="r" t="t"/>
                <a:pathLst>
                  <a:path extrusionOk="0" h="2323" w="3336">
                    <a:moveTo>
                      <a:pt x="1032" y="1"/>
                    </a:moveTo>
                    <a:cubicBezTo>
                      <a:pt x="823" y="1"/>
                      <a:pt x="614" y="55"/>
                      <a:pt x="441" y="180"/>
                    </a:cubicBezTo>
                    <a:cubicBezTo>
                      <a:pt x="313" y="272"/>
                      <a:pt x="221" y="401"/>
                      <a:pt x="147" y="548"/>
                    </a:cubicBezTo>
                    <a:cubicBezTo>
                      <a:pt x="0" y="861"/>
                      <a:pt x="19" y="1265"/>
                      <a:pt x="184" y="1578"/>
                    </a:cubicBezTo>
                    <a:cubicBezTo>
                      <a:pt x="368" y="1890"/>
                      <a:pt x="699" y="2092"/>
                      <a:pt x="1066" y="2129"/>
                    </a:cubicBezTo>
                    <a:cubicBezTo>
                      <a:pt x="1250" y="2129"/>
                      <a:pt x="1416" y="2111"/>
                      <a:pt x="1600" y="2074"/>
                    </a:cubicBezTo>
                    <a:cubicBezTo>
                      <a:pt x="1783" y="2037"/>
                      <a:pt x="1986" y="2019"/>
                      <a:pt x="2188" y="1982"/>
                    </a:cubicBezTo>
                    <a:cubicBezTo>
                      <a:pt x="2265" y="1965"/>
                      <a:pt x="2345" y="1952"/>
                      <a:pt x="2424" y="1952"/>
                    </a:cubicBezTo>
                    <a:cubicBezTo>
                      <a:pt x="2516" y="1952"/>
                      <a:pt x="2605" y="1970"/>
                      <a:pt x="2684" y="2019"/>
                    </a:cubicBezTo>
                    <a:cubicBezTo>
                      <a:pt x="2776" y="2092"/>
                      <a:pt x="2850" y="2184"/>
                      <a:pt x="2942" y="2258"/>
                    </a:cubicBezTo>
                    <a:cubicBezTo>
                      <a:pt x="3008" y="2303"/>
                      <a:pt x="3057" y="2322"/>
                      <a:pt x="3093" y="2322"/>
                    </a:cubicBezTo>
                    <a:cubicBezTo>
                      <a:pt x="3336" y="2322"/>
                      <a:pt x="2946" y="1407"/>
                      <a:pt x="2850" y="1247"/>
                    </a:cubicBezTo>
                    <a:cubicBezTo>
                      <a:pt x="2592" y="805"/>
                      <a:pt x="2059" y="346"/>
                      <a:pt x="1581" y="125"/>
                    </a:cubicBezTo>
                    <a:cubicBezTo>
                      <a:pt x="1415" y="46"/>
                      <a:pt x="1223" y="1"/>
                      <a:pt x="10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37"/>
              <p:cNvSpPr/>
              <p:nvPr/>
            </p:nvSpPr>
            <p:spPr>
              <a:xfrm>
                <a:off x="6101471" y="-1186385"/>
                <a:ext cx="194584" cy="301914"/>
              </a:xfrm>
              <a:custGeom>
                <a:rect b="b" l="l" r="r" t="t"/>
                <a:pathLst>
                  <a:path extrusionOk="0" h="4993" w="3218">
                    <a:moveTo>
                      <a:pt x="2271" y="0"/>
                    </a:moveTo>
                    <a:cubicBezTo>
                      <a:pt x="2091" y="0"/>
                      <a:pt x="1910" y="59"/>
                      <a:pt x="1747" y="134"/>
                    </a:cubicBezTo>
                    <a:cubicBezTo>
                      <a:pt x="1085" y="465"/>
                      <a:pt x="607" y="1108"/>
                      <a:pt x="331" y="1789"/>
                    </a:cubicBezTo>
                    <a:cubicBezTo>
                      <a:pt x="276" y="1954"/>
                      <a:pt x="221" y="2138"/>
                      <a:pt x="184" y="2322"/>
                    </a:cubicBezTo>
                    <a:cubicBezTo>
                      <a:pt x="166" y="2469"/>
                      <a:pt x="166" y="2634"/>
                      <a:pt x="184" y="2781"/>
                    </a:cubicBezTo>
                    <a:cubicBezTo>
                      <a:pt x="184" y="3223"/>
                      <a:pt x="184" y="3627"/>
                      <a:pt x="129" y="4050"/>
                    </a:cubicBezTo>
                    <a:cubicBezTo>
                      <a:pt x="92" y="4289"/>
                      <a:pt x="0" y="4914"/>
                      <a:pt x="331" y="4988"/>
                    </a:cubicBezTo>
                    <a:cubicBezTo>
                      <a:pt x="349" y="4991"/>
                      <a:pt x="366" y="4993"/>
                      <a:pt x="382" y="4993"/>
                    </a:cubicBezTo>
                    <a:cubicBezTo>
                      <a:pt x="539" y="4993"/>
                      <a:pt x="653" y="4843"/>
                      <a:pt x="736" y="4693"/>
                    </a:cubicBezTo>
                    <a:cubicBezTo>
                      <a:pt x="975" y="4271"/>
                      <a:pt x="1214" y="3848"/>
                      <a:pt x="1526" y="3462"/>
                    </a:cubicBezTo>
                    <a:cubicBezTo>
                      <a:pt x="1912" y="2984"/>
                      <a:pt x="2409" y="2579"/>
                      <a:pt x="2758" y="2046"/>
                    </a:cubicBezTo>
                    <a:cubicBezTo>
                      <a:pt x="3089" y="1531"/>
                      <a:pt x="3218" y="796"/>
                      <a:pt x="2850" y="299"/>
                    </a:cubicBezTo>
                    <a:cubicBezTo>
                      <a:pt x="2758" y="189"/>
                      <a:pt x="2648" y="79"/>
                      <a:pt x="2519" y="42"/>
                    </a:cubicBezTo>
                    <a:cubicBezTo>
                      <a:pt x="2438" y="13"/>
                      <a:pt x="2354" y="0"/>
                      <a:pt x="2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37"/>
              <p:cNvSpPr/>
              <p:nvPr/>
            </p:nvSpPr>
            <p:spPr>
              <a:xfrm>
                <a:off x="5901384" y="-1063939"/>
                <a:ext cx="223488" cy="161569"/>
              </a:xfrm>
              <a:custGeom>
                <a:rect b="b" l="l" r="r" t="t"/>
                <a:pathLst>
                  <a:path extrusionOk="0" h="2672" w="3696">
                    <a:moveTo>
                      <a:pt x="1585" y="1"/>
                    </a:moveTo>
                    <a:cubicBezTo>
                      <a:pt x="1534" y="1"/>
                      <a:pt x="1483" y="3"/>
                      <a:pt x="1434" y="3"/>
                    </a:cubicBezTo>
                    <a:cubicBezTo>
                      <a:pt x="1140" y="3"/>
                      <a:pt x="846" y="21"/>
                      <a:pt x="607" y="186"/>
                    </a:cubicBezTo>
                    <a:cubicBezTo>
                      <a:pt x="515" y="260"/>
                      <a:pt x="441" y="370"/>
                      <a:pt x="368" y="462"/>
                    </a:cubicBezTo>
                    <a:cubicBezTo>
                      <a:pt x="258" y="591"/>
                      <a:pt x="166" y="738"/>
                      <a:pt x="110" y="885"/>
                    </a:cubicBezTo>
                    <a:cubicBezTo>
                      <a:pt x="0" y="1253"/>
                      <a:pt x="147" y="1657"/>
                      <a:pt x="441" y="1896"/>
                    </a:cubicBezTo>
                    <a:cubicBezTo>
                      <a:pt x="736" y="2135"/>
                      <a:pt x="1122" y="2227"/>
                      <a:pt x="1489" y="2227"/>
                    </a:cubicBezTo>
                    <a:cubicBezTo>
                      <a:pt x="1875" y="2209"/>
                      <a:pt x="2243" y="2117"/>
                      <a:pt x="2611" y="2007"/>
                    </a:cubicBezTo>
                    <a:cubicBezTo>
                      <a:pt x="2684" y="1988"/>
                      <a:pt x="2758" y="1970"/>
                      <a:pt x="2831" y="1970"/>
                    </a:cubicBezTo>
                    <a:cubicBezTo>
                      <a:pt x="3089" y="2007"/>
                      <a:pt x="3181" y="2337"/>
                      <a:pt x="3346" y="2558"/>
                    </a:cubicBezTo>
                    <a:cubicBezTo>
                      <a:pt x="3394" y="2622"/>
                      <a:pt x="3470" y="2672"/>
                      <a:pt x="3537" y="2672"/>
                    </a:cubicBezTo>
                    <a:cubicBezTo>
                      <a:pt x="3547" y="2672"/>
                      <a:pt x="3557" y="2671"/>
                      <a:pt x="3567" y="2668"/>
                    </a:cubicBezTo>
                    <a:cubicBezTo>
                      <a:pt x="3677" y="2632"/>
                      <a:pt x="3695" y="2485"/>
                      <a:pt x="3695" y="2356"/>
                    </a:cubicBezTo>
                    <a:cubicBezTo>
                      <a:pt x="3695" y="1804"/>
                      <a:pt x="3162" y="1216"/>
                      <a:pt x="2776" y="867"/>
                    </a:cubicBezTo>
                    <a:lnTo>
                      <a:pt x="2096" y="223"/>
                    </a:lnTo>
                    <a:cubicBezTo>
                      <a:pt x="2022" y="168"/>
                      <a:pt x="1967" y="95"/>
                      <a:pt x="1875" y="58"/>
                    </a:cubicBezTo>
                    <a:cubicBezTo>
                      <a:pt x="1790" y="9"/>
                      <a:pt x="1687" y="1"/>
                      <a:pt x="1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37"/>
              <p:cNvSpPr/>
              <p:nvPr/>
            </p:nvSpPr>
            <p:spPr>
              <a:xfrm>
                <a:off x="6151478" y="-972089"/>
                <a:ext cx="177956" cy="316850"/>
              </a:xfrm>
              <a:custGeom>
                <a:rect b="b" l="l" r="r" t="t"/>
                <a:pathLst>
                  <a:path extrusionOk="0" h="5240" w="2943">
                    <a:moveTo>
                      <a:pt x="2277" y="1"/>
                    </a:moveTo>
                    <a:cubicBezTo>
                      <a:pt x="2058" y="1"/>
                      <a:pt x="1835" y="102"/>
                      <a:pt x="1655" y="230"/>
                    </a:cubicBezTo>
                    <a:cubicBezTo>
                      <a:pt x="1104" y="598"/>
                      <a:pt x="754" y="1205"/>
                      <a:pt x="571" y="1830"/>
                    </a:cubicBezTo>
                    <a:cubicBezTo>
                      <a:pt x="276" y="2804"/>
                      <a:pt x="1" y="4164"/>
                      <a:pt x="313" y="5157"/>
                    </a:cubicBezTo>
                    <a:cubicBezTo>
                      <a:pt x="313" y="5176"/>
                      <a:pt x="332" y="5212"/>
                      <a:pt x="350" y="5231"/>
                    </a:cubicBezTo>
                    <a:cubicBezTo>
                      <a:pt x="362" y="5236"/>
                      <a:pt x="373" y="5239"/>
                      <a:pt x="384" y="5239"/>
                    </a:cubicBezTo>
                    <a:cubicBezTo>
                      <a:pt x="445" y="5239"/>
                      <a:pt x="500" y="5164"/>
                      <a:pt x="515" y="5102"/>
                    </a:cubicBezTo>
                    <a:cubicBezTo>
                      <a:pt x="754" y="4330"/>
                      <a:pt x="1306" y="3723"/>
                      <a:pt x="1802" y="3098"/>
                    </a:cubicBezTo>
                    <a:cubicBezTo>
                      <a:pt x="2317" y="2473"/>
                      <a:pt x="2814" y="1793"/>
                      <a:pt x="2905" y="1002"/>
                    </a:cubicBezTo>
                    <a:cubicBezTo>
                      <a:pt x="2942" y="653"/>
                      <a:pt x="2869" y="249"/>
                      <a:pt x="2556" y="65"/>
                    </a:cubicBezTo>
                    <a:cubicBezTo>
                      <a:pt x="2467" y="20"/>
                      <a:pt x="2373" y="1"/>
                      <a:pt x="2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37"/>
              <p:cNvSpPr/>
              <p:nvPr/>
            </p:nvSpPr>
            <p:spPr>
              <a:xfrm>
                <a:off x="5955865" y="-884229"/>
                <a:ext cx="224213" cy="208855"/>
              </a:xfrm>
              <a:custGeom>
                <a:rect b="b" l="l" r="r" t="t"/>
                <a:pathLst>
                  <a:path extrusionOk="0" h="3454" w="3708">
                    <a:moveTo>
                      <a:pt x="824" y="1"/>
                    </a:moveTo>
                    <a:cubicBezTo>
                      <a:pt x="674" y="1"/>
                      <a:pt x="528" y="37"/>
                      <a:pt x="404" y="119"/>
                    </a:cubicBezTo>
                    <a:cubicBezTo>
                      <a:pt x="74" y="321"/>
                      <a:pt x="0" y="781"/>
                      <a:pt x="129" y="1130"/>
                    </a:cubicBezTo>
                    <a:cubicBezTo>
                      <a:pt x="257" y="1480"/>
                      <a:pt x="570" y="1737"/>
                      <a:pt x="882" y="1921"/>
                    </a:cubicBezTo>
                    <a:cubicBezTo>
                      <a:pt x="1195" y="2105"/>
                      <a:pt x="1526" y="2215"/>
                      <a:pt x="1857" y="2344"/>
                    </a:cubicBezTo>
                    <a:cubicBezTo>
                      <a:pt x="2077" y="2417"/>
                      <a:pt x="2316" y="2509"/>
                      <a:pt x="2555" y="2601"/>
                    </a:cubicBezTo>
                    <a:cubicBezTo>
                      <a:pt x="2813" y="2693"/>
                      <a:pt x="2960" y="2785"/>
                      <a:pt x="3089" y="3006"/>
                    </a:cubicBezTo>
                    <a:cubicBezTo>
                      <a:pt x="3199" y="3153"/>
                      <a:pt x="3181" y="3410"/>
                      <a:pt x="3401" y="3447"/>
                    </a:cubicBezTo>
                    <a:cubicBezTo>
                      <a:pt x="3427" y="3451"/>
                      <a:pt x="3451" y="3454"/>
                      <a:pt x="3472" y="3454"/>
                    </a:cubicBezTo>
                    <a:cubicBezTo>
                      <a:pt x="3708" y="3454"/>
                      <a:pt x="3675" y="3189"/>
                      <a:pt x="3659" y="2987"/>
                    </a:cubicBezTo>
                    <a:cubicBezTo>
                      <a:pt x="3530" y="2013"/>
                      <a:pt x="2703" y="1608"/>
                      <a:pt x="2206" y="855"/>
                    </a:cubicBezTo>
                    <a:cubicBezTo>
                      <a:pt x="2114" y="726"/>
                      <a:pt x="1986" y="616"/>
                      <a:pt x="1875" y="505"/>
                    </a:cubicBezTo>
                    <a:cubicBezTo>
                      <a:pt x="1655" y="321"/>
                      <a:pt x="1434" y="156"/>
                      <a:pt x="1177" y="64"/>
                    </a:cubicBezTo>
                    <a:cubicBezTo>
                      <a:pt x="1063" y="23"/>
                      <a:pt x="942"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37"/>
              <p:cNvSpPr/>
              <p:nvPr/>
            </p:nvSpPr>
            <p:spPr>
              <a:xfrm>
                <a:off x="6170404" y="-933752"/>
                <a:ext cx="172332" cy="286858"/>
              </a:xfrm>
              <a:custGeom>
                <a:rect b="b" l="l" r="r" t="t"/>
                <a:pathLst>
                  <a:path extrusionOk="0" h="4744" w="2850">
                    <a:moveTo>
                      <a:pt x="2574" y="1"/>
                    </a:moveTo>
                    <a:lnTo>
                      <a:pt x="2574" y="1"/>
                    </a:lnTo>
                    <a:cubicBezTo>
                      <a:pt x="2648" y="515"/>
                      <a:pt x="1563" y="2225"/>
                      <a:pt x="846" y="3034"/>
                    </a:cubicBezTo>
                    <a:cubicBezTo>
                      <a:pt x="111" y="3825"/>
                      <a:pt x="0" y="4523"/>
                      <a:pt x="0" y="4523"/>
                    </a:cubicBezTo>
                    <a:lnTo>
                      <a:pt x="129" y="4744"/>
                    </a:lnTo>
                    <a:cubicBezTo>
                      <a:pt x="331" y="3972"/>
                      <a:pt x="1122" y="3273"/>
                      <a:pt x="1986" y="1986"/>
                    </a:cubicBezTo>
                    <a:cubicBezTo>
                      <a:pt x="2850" y="699"/>
                      <a:pt x="2574" y="1"/>
                      <a:pt x="25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37"/>
              <p:cNvSpPr/>
              <p:nvPr/>
            </p:nvSpPr>
            <p:spPr>
              <a:xfrm>
                <a:off x="5950302" y="-839241"/>
                <a:ext cx="198999" cy="153467"/>
              </a:xfrm>
              <a:custGeom>
                <a:rect b="b" l="l" r="r" t="t"/>
                <a:pathLst>
                  <a:path extrusionOk="0" h="2538" w="3291">
                    <a:moveTo>
                      <a:pt x="166" y="0"/>
                    </a:moveTo>
                    <a:cubicBezTo>
                      <a:pt x="166" y="0"/>
                      <a:pt x="0" y="828"/>
                      <a:pt x="827" y="1342"/>
                    </a:cubicBezTo>
                    <a:cubicBezTo>
                      <a:pt x="1636" y="1857"/>
                      <a:pt x="2905" y="1710"/>
                      <a:pt x="3291" y="2537"/>
                    </a:cubicBezTo>
                    <a:lnTo>
                      <a:pt x="3254" y="2151"/>
                    </a:lnTo>
                    <a:cubicBezTo>
                      <a:pt x="3254" y="2151"/>
                      <a:pt x="2758" y="1563"/>
                      <a:pt x="1728" y="1287"/>
                    </a:cubicBezTo>
                    <a:cubicBezTo>
                      <a:pt x="699" y="1030"/>
                      <a:pt x="239" y="0"/>
                      <a:pt x="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37"/>
              <p:cNvSpPr/>
              <p:nvPr/>
            </p:nvSpPr>
            <p:spPr>
              <a:xfrm>
                <a:off x="5640104" y="-2040973"/>
                <a:ext cx="209097" cy="231288"/>
              </a:xfrm>
              <a:custGeom>
                <a:rect b="b" l="l" r="r" t="t"/>
                <a:pathLst>
                  <a:path extrusionOk="0" h="3825" w="3458">
                    <a:moveTo>
                      <a:pt x="552" y="1"/>
                    </a:moveTo>
                    <a:cubicBezTo>
                      <a:pt x="552" y="1"/>
                      <a:pt x="1" y="810"/>
                      <a:pt x="497" y="1490"/>
                    </a:cubicBezTo>
                    <a:cubicBezTo>
                      <a:pt x="994" y="2188"/>
                      <a:pt x="2630" y="2887"/>
                      <a:pt x="2942" y="3181"/>
                    </a:cubicBezTo>
                    <a:cubicBezTo>
                      <a:pt x="3255" y="3475"/>
                      <a:pt x="3328" y="3825"/>
                      <a:pt x="3328" y="3825"/>
                    </a:cubicBezTo>
                    <a:cubicBezTo>
                      <a:pt x="3328" y="3825"/>
                      <a:pt x="3457" y="3255"/>
                      <a:pt x="2759" y="2832"/>
                    </a:cubicBezTo>
                    <a:cubicBezTo>
                      <a:pt x="2042" y="2409"/>
                      <a:pt x="166" y="1619"/>
                      <a:pt x="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37"/>
              <p:cNvSpPr/>
              <p:nvPr/>
            </p:nvSpPr>
            <p:spPr>
              <a:xfrm>
                <a:off x="5851317" y="-2052099"/>
                <a:ext cx="225725" cy="212422"/>
              </a:xfrm>
              <a:custGeom>
                <a:rect b="b" l="l" r="r" t="t"/>
                <a:pathLst>
                  <a:path extrusionOk="0" h="3513" w="3733">
                    <a:moveTo>
                      <a:pt x="2446" y="1"/>
                    </a:moveTo>
                    <a:cubicBezTo>
                      <a:pt x="2446" y="1"/>
                      <a:pt x="2740" y="994"/>
                      <a:pt x="1950" y="1803"/>
                    </a:cubicBezTo>
                    <a:cubicBezTo>
                      <a:pt x="1141" y="2593"/>
                      <a:pt x="1" y="3439"/>
                      <a:pt x="1" y="3439"/>
                    </a:cubicBezTo>
                    <a:lnTo>
                      <a:pt x="148" y="3512"/>
                    </a:lnTo>
                    <a:cubicBezTo>
                      <a:pt x="148" y="3512"/>
                      <a:pt x="3733" y="1380"/>
                      <a:pt x="2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37"/>
              <p:cNvSpPr/>
              <p:nvPr/>
            </p:nvSpPr>
            <p:spPr>
              <a:xfrm>
                <a:off x="5869155" y="-1863077"/>
                <a:ext cx="158969" cy="261280"/>
              </a:xfrm>
              <a:custGeom>
                <a:rect b="b" l="l" r="r" t="t"/>
                <a:pathLst>
                  <a:path extrusionOk="0" h="4321" w="2629">
                    <a:moveTo>
                      <a:pt x="2096" y="0"/>
                    </a:moveTo>
                    <a:lnTo>
                      <a:pt x="2096" y="0"/>
                    </a:lnTo>
                    <a:cubicBezTo>
                      <a:pt x="2298" y="1122"/>
                      <a:pt x="1250" y="2243"/>
                      <a:pt x="625" y="2776"/>
                    </a:cubicBezTo>
                    <a:cubicBezTo>
                      <a:pt x="0" y="3328"/>
                      <a:pt x="0" y="4100"/>
                      <a:pt x="0" y="4100"/>
                    </a:cubicBezTo>
                    <a:lnTo>
                      <a:pt x="129" y="4321"/>
                    </a:lnTo>
                    <a:cubicBezTo>
                      <a:pt x="184" y="3585"/>
                      <a:pt x="386" y="3346"/>
                      <a:pt x="1508" y="2059"/>
                    </a:cubicBezTo>
                    <a:cubicBezTo>
                      <a:pt x="2629" y="773"/>
                      <a:pt x="209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37"/>
              <p:cNvSpPr/>
              <p:nvPr/>
            </p:nvSpPr>
            <p:spPr>
              <a:xfrm>
                <a:off x="5660119" y="-1797530"/>
                <a:ext cx="186845" cy="151290"/>
              </a:xfrm>
              <a:custGeom>
                <a:rect b="b" l="l" r="r" t="t"/>
                <a:pathLst>
                  <a:path extrusionOk="0" h="2502" w="3090">
                    <a:moveTo>
                      <a:pt x="166" y="1"/>
                    </a:moveTo>
                    <a:cubicBezTo>
                      <a:pt x="166" y="1"/>
                      <a:pt x="1" y="828"/>
                      <a:pt x="846" y="1122"/>
                    </a:cubicBezTo>
                    <a:cubicBezTo>
                      <a:pt x="1692" y="1417"/>
                      <a:pt x="2887" y="2005"/>
                      <a:pt x="3089" y="2501"/>
                    </a:cubicBezTo>
                    <a:cubicBezTo>
                      <a:pt x="3089" y="2501"/>
                      <a:pt x="2942" y="1766"/>
                      <a:pt x="2060" y="1453"/>
                    </a:cubicBezTo>
                    <a:cubicBezTo>
                      <a:pt x="1196" y="1122"/>
                      <a:pt x="295" y="847"/>
                      <a:pt x="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37"/>
              <p:cNvSpPr/>
              <p:nvPr/>
            </p:nvSpPr>
            <p:spPr>
              <a:xfrm>
                <a:off x="5641253" y="-1579605"/>
                <a:ext cx="252391" cy="92334"/>
              </a:xfrm>
              <a:custGeom>
                <a:rect b="b" l="l" r="r" t="t"/>
                <a:pathLst>
                  <a:path extrusionOk="0" h="1527" w="4174">
                    <a:moveTo>
                      <a:pt x="55" y="0"/>
                    </a:moveTo>
                    <a:cubicBezTo>
                      <a:pt x="55" y="0"/>
                      <a:pt x="0" y="1048"/>
                      <a:pt x="1269" y="1103"/>
                    </a:cubicBezTo>
                    <a:cubicBezTo>
                      <a:pt x="1390" y="1109"/>
                      <a:pt x="1504" y="1111"/>
                      <a:pt x="1609" y="1111"/>
                    </a:cubicBezTo>
                    <a:cubicBezTo>
                      <a:pt x="2293" y="1111"/>
                      <a:pt x="2665" y="1016"/>
                      <a:pt x="2967" y="1016"/>
                    </a:cubicBezTo>
                    <a:cubicBezTo>
                      <a:pt x="3113" y="1016"/>
                      <a:pt x="3242" y="1038"/>
                      <a:pt x="3383" y="1103"/>
                    </a:cubicBezTo>
                    <a:cubicBezTo>
                      <a:pt x="3861" y="1324"/>
                      <a:pt x="4174" y="1526"/>
                      <a:pt x="4174" y="1526"/>
                    </a:cubicBezTo>
                    <a:lnTo>
                      <a:pt x="4008" y="1250"/>
                    </a:lnTo>
                    <a:cubicBezTo>
                      <a:pt x="4008" y="1250"/>
                      <a:pt x="3491" y="780"/>
                      <a:pt x="2602" y="780"/>
                    </a:cubicBezTo>
                    <a:cubicBezTo>
                      <a:pt x="2528" y="780"/>
                      <a:pt x="2451" y="784"/>
                      <a:pt x="2372" y="791"/>
                    </a:cubicBezTo>
                    <a:cubicBezTo>
                      <a:pt x="2050" y="820"/>
                      <a:pt x="1766" y="852"/>
                      <a:pt x="1508" y="852"/>
                    </a:cubicBezTo>
                    <a:cubicBezTo>
                      <a:pt x="940" y="852"/>
                      <a:pt x="498" y="695"/>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37"/>
              <p:cNvSpPr/>
              <p:nvPr/>
            </p:nvSpPr>
            <p:spPr>
              <a:xfrm>
                <a:off x="5912510" y="-1650776"/>
                <a:ext cx="133452" cy="182370"/>
              </a:xfrm>
              <a:custGeom>
                <a:rect b="b" l="l" r="r" t="t"/>
                <a:pathLst>
                  <a:path extrusionOk="0" h="3016" w="2207">
                    <a:moveTo>
                      <a:pt x="2206" y="1"/>
                    </a:moveTo>
                    <a:lnTo>
                      <a:pt x="2206" y="1"/>
                    </a:lnTo>
                    <a:cubicBezTo>
                      <a:pt x="2133" y="773"/>
                      <a:pt x="1195" y="1416"/>
                      <a:pt x="607" y="1876"/>
                    </a:cubicBezTo>
                    <a:cubicBezTo>
                      <a:pt x="0" y="2317"/>
                      <a:pt x="74" y="2942"/>
                      <a:pt x="74" y="2942"/>
                    </a:cubicBezTo>
                    <a:lnTo>
                      <a:pt x="257" y="3016"/>
                    </a:lnTo>
                    <a:cubicBezTo>
                      <a:pt x="423" y="2354"/>
                      <a:pt x="441" y="2538"/>
                      <a:pt x="1305" y="1710"/>
                    </a:cubicBezTo>
                    <a:cubicBezTo>
                      <a:pt x="2169" y="883"/>
                      <a:pt x="2206"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37"/>
              <p:cNvSpPr/>
              <p:nvPr/>
            </p:nvSpPr>
            <p:spPr>
              <a:xfrm>
                <a:off x="5995834" y="-1517384"/>
                <a:ext cx="129038" cy="242414"/>
              </a:xfrm>
              <a:custGeom>
                <a:rect b="b" l="l" r="r" t="t"/>
                <a:pathLst>
                  <a:path extrusionOk="0" h="4009" w="2134">
                    <a:moveTo>
                      <a:pt x="2115" y="1"/>
                    </a:moveTo>
                    <a:cubicBezTo>
                      <a:pt x="2115" y="313"/>
                      <a:pt x="1582" y="865"/>
                      <a:pt x="847" y="1472"/>
                    </a:cubicBezTo>
                    <a:cubicBezTo>
                      <a:pt x="93" y="2078"/>
                      <a:pt x="1" y="3696"/>
                      <a:pt x="1" y="3696"/>
                    </a:cubicBezTo>
                    <a:lnTo>
                      <a:pt x="130" y="4009"/>
                    </a:lnTo>
                    <a:cubicBezTo>
                      <a:pt x="295" y="3089"/>
                      <a:pt x="994" y="1858"/>
                      <a:pt x="1564" y="1361"/>
                    </a:cubicBezTo>
                    <a:cubicBezTo>
                      <a:pt x="2133" y="865"/>
                      <a:pt x="2115" y="2"/>
                      <a:pt x="2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37"/>
              <p:cNvSpPr/>
              <p:nvPr/>
            </p:nvSpPr>
            <p:spPr>
              <a:xfrm>
                <a:off x="5750034" y="-1385444"/>
                <a:ext cx="218106" cy="83808"/>
              </a:xfrm>
              <a:custGeom>
                <a:rect b="b" l="l" r="r" t="t"/>
                <a:pathLst>
                  <a:path extrusionOk="0" h="1386" w="3607">
                    <a:moveTo>
                      <a:pt x="1" y="1"/>
                    </a:moveTo>
                    <a:lnTo>
                      <a:pt x="1" y="1"/>
                    </a:lnTo>
                    <a:cubicBezTo>
                      <a:pt x="1" y="1"/>
                      <a:pt x="1" y="3"/>
                      <a:pt x="3" y="7"/>
                    </a:cubicBezTo>
                    <a:cubicBezTo>
                      <a:pt x="395" y="1003"/>
                      <a:pt x="1020" y="1168"/>
                      <a:pt x="1559" y="1168"/>
                    </a:cubicBezTo>
                    <a:cubicBezTo>
                      <a:pt x="1827" y="1168"/>
                      <a:pt x="2073" y="1128"/>
                      <a:pt x="2261" y="1128"/>
                    </a:cubicBezTo>
                    <a:cubicBezTo>
                      <a:pt x="2350" y="1128"/>
                      <a:pt x="2427" y="1137"/>
                      <a:pt x="2485" y="1165"/>
                    </a:cubicBezTo>
                    <a:cubicBezTo>
                      <a:pt x="2908" y="1367"/>
                      <a:pt x="3606" y="1385"/>
                      <a:pt x="3606" y="1385"/>
                    </a:cubicBezTo>
                    <a:lnTo>
                      <a:pt x="3606" y="1165"/>
                    </a:lnTo>
                    <a:cubicBezTo>
                      <a:pt x="3581" y="1177"/>
                      <a:pt x="3543" y="1183"/>
                      <a:pt x="3497" y="1183"/>
                    </a:cubicBezTo>
                    <a:cubicBezTo>
                      <a:pt x="3341" y="1183"/>
                      <a:pt x="3088" y="1117"/>
                      <a:pt x="2889" y="1018"/>
                    </a:cubicBezTo>
                    <a:cubicBezTo>
                      <a:pt x="2704" y="925"/>
                      <a:pt x="2539" y="852"/>
                      <a:pt x="2105" y="852"/>
                    </a:cubicBezTo>
                    <a:cubicBezTo>
                      <a:pt x="1936" y="852"/>
                      <a:pt x="1725" y="863"/>
                      <a:pt x="1455" y="889"/>
                    </a:cubicBezTo>
                    <a:cubicBezTo>
                      <a:pt x="1409" y="894"/>
                      <a:pt x="1364" y="897"/>
                      <a:pt x="1319" y="897"/>
                    </a:cubicBezTo>
                    <a:cubicBezTo>
                      <a:pt x="486" y="897"/>
                      <a:pt x="10"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37"/>
              <p:cNvSpPr/>
              <p:nvPr/>
            </p:nvSpPr>
            <p:spPr>
              <a:xfrm>
                <a:off x="6079219" y="-1331749"/>
                <a:ext cx="156792" cy="262429"/>
              </a:xfrm>
              <a:custGeom>
                <a:rect b="b" l="l" r="r" t="t"/>
                <a:pathLst>
                  <a:path extrusionOk="0" h="4340" w="2593">
                    <a:moveTo>
                      <a:pt x="2023" y="1"/>
                    </a:moveTo>
                    <a:cubicBezTo>
                      <a:pt x="2188" y="350"/>
                      <a:pt x="1288" y="1986"/>
                      <a:pt x="736" y="2464"/>
                    </a:cubicBezTo>
                    <a:cubicBezTo>
                      <a:pt x="166" y="2961"/>
                      <a:pt x="1" y="3990"/>
                      <a:pt x="1" y="3990"/>
                    </a:cubicBezTo>
                    <a:lnTo>
                      <a:pt x="1" y="4340"/>
                    </a:lnTo>
                    <a:cubicBezTo>
                      <a:pt x="1" y="4340"/>
                      <a:pt x="460" y="3733"/>
                      <a:pt x="644" y="3218"/>
                    </a:cubicBezTo>
                    <a:cubicBezTo>
                      <a:pt x="846" y="2703"/>
                      <a:pt x="1159" y="2262"/>
                      <a:pt x="1876" y="1435"/>
                    </a:cubicBezTo>
                    <a:cubicBezTo>
                      <a:pt x="2593" y="626"/>
                      <a:pt x="2023" y="1"/>
                      <a:pt x="2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37"/>
              <p:cNvSpPr/>
              <p:nvPr/>
            </p:nvSpPr>
            <p:spPr>
              <a:xfrm>
                <a:off x="5866918" y="-1205009"/>
                <a:ext cx="159030" cy="74315"/>
              </a:xfrm>
              <a:custGeom>
                <a:rect b="b" l="l" r="r" t="t"/>
                <a:pathLst>
                  <a:path extrusionOk="0" h="1229" w="2630">
                    <a:moveTo>
                      <a:pt x="0" y="1"/>
                    </a:moveTo>
                    <a:lnTo>
                      <a:pt x="0" y="1"/>
                    </a:lnTo>
                    <a:cubicBezTo>
                      <a:pt x="13" y="989"/>
                      <a:pt x="561" y="1228"/>
                      <a:pt x="1107" y="1228"/>
                    </a:cubicBezTo>
                    <a:cubicBezTo>
                      <a:pt x="1364" y="1228"/>
                      <a:pt x="1620" y="1175"/>
                      <a:pt x="1820" y="1122"/>
                    </a:cubicBezTo>
                    <a:cubicBezTo>
                      <a:pt x="2045" y="1063"/>
                      <a:pt x="2213" y="1044"/>
                      <a:pt x="2336" y="1044"/>
                    </a:cubicBezTo>
                    <a:cubicBezTo>
                      <a:pt x="2554" y="1044"/>
                      <a:pt x="2629" y="1104"/>
                      <a:pt x="2629" y="1104"/>
                    </a:cubicBezTo>
                    <a:lnTo>
                      <a:pt x="2556" y="957"/>
                    </a:lnTo>
                    <a:cubicBezTo>
                      <a:pt x="2478" y="915"/>
                      <a:pt x="2360" y="900"/>
                      <a:pt x="2221" y="900"/>
                    </a:cubicBezTo>
                    <a:cubicBezTo>
                      <a:pt x="1859" y="900"/>
                      <a:pt x="1347" y="1001"/>
                      <a:pt x="984" y="1001"/>
                    </a:cubicBezTo>
                    <a:cubicBezTo>
                      <a:pt x="928" y="1001"/>
                      <a:pt x="875" y="999"/>
                      <a:pt x="828" y="994"/>
                    </a:cubicBezTo>
                    <a:cubicBezTo>
                      <a:pt x="331" y="957"/>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37"/>
              <p:cNvSpPr/>
              <p:nvPr/>
            </p:nvSpPr>
            <p:spPr>
              <a:xfrm>
                <a:off x="5905798" y="-995973"/>
                <a:ext cx="196822" cy="69840"/>
              </a:xfrm>
              <a:custGeom>
                <a:rect b="b" l="l" r="r" t="t"/>
                <a:pathLst>
                  <a:path extrusionOk="0" h="1155" w="3255">
                    <a:moveTo>
                      <a:pt x="1" y="0"/>
                    </a:moveTo>
                    <a:lnTo>
                      <a:pt x="1" y="0"/>
                    </a:lnTo>
                    <a:cubicBezTo>
                      <a:pt x="78" y="903"/>
                      <a:pt x="689" y="1154"/>
                      <a:pt x="1256" y="1154"/>
                    </a:cubicBezTo>
                    <a:cubicBezTo>
                      <a:pt x="1498" y="1154"/>
                      <a:pt x="1731" y="1108"/>
                      <a:pt x="1913" y="1048"/>
                    </a:cubicBezTo>
                    <a:cubicBezTo>
                      <a:pt x="2127" y="970"/>
                      <a:pt x="2334" y="945"/>
                      <a:pt x="2513" y="945"/>
                    </a:cubicBezTo>
                    <a:cubicBezTo>
                      <a:pt x="2840" y="945"/>
                      <a:pt x="3071" y="1030"/>
                      <a:pt x="3071" y="1030"/>
                    </a:cubicBezTo>
                    <a:cubicBezTo>
                      <a:pt x="3071" y="1030"/>
                      <a:pt x="3255" y="809"/>
                      <a:pt x="2869" y="791"/>
                    </a:cubicBezTo>
                    <a:cubicBezTo>
                      <a:pt x="2837" y="788"/>
                      <a:pt x="2804" y="786"/>
                      <a:pt x="2770" y="786"/>
                    </a:cubicBezTo>
                    <a:cubicBezTo>
                      <a:pt x="2430" y="786"/>
                      <a:pt x="1961" y="916"/>
                      <a:pt x="1416" y="916"/>
                    </a:cubicBezTo>
                    <a:cubicBezTo>
                      <a:pt x="1314" y="916"/>
                      <a:pt x="1210" y="912"/>
                      <a:pt x="1104" y="901"/>
                    </a:cubicBezTo>
                    <a:cubicBezTo>
                      <a:pt x="387" y="809"/>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37"/>
              <p:cNvSpPr/>
              <p:nvPr/>
            </p:nvSpPr>
            <p:spPr>
              <a:xfrm>
                <a:off x="6124812" y="-1150528"/>
                <a:ext cx="185696" cy="275732"/>
              </a:xfrm>
              <a:custGeom>
                <a:rect b="b" l="l" r="r" t="t"/>
                <a:pathLst>
                  <a:path extrusionOk="0" h="4560" w="3071">
                    <a:moveTo>
                      <a:pt x="2611" y="1"/>
                    </a:moveTo>
                    <a:cubicBezTo>
                      <a:pt x="2703" y="589"/>
                      <a:pt x="2170" y="1600"/>
                      <a:pt x="1379" y="2335"/>
                    </a:cubicBezTo>
                    <a:cubicBezTo>
                      <a:pt x="589" y="3071"/>
                      <a:pt x="37" y="4303"/>
                      <a:pt x="0" y="4321"/>
                    </a:cubicBezTo>
                    <a:lnTo>
                      <a:pt x="74" y="4560"/>
                    </a:lnTo>
                    <a:cubicBezTo>
                      <a:pt x="221" y="4174"/>
                      <a:pt x="1361" y="2611"/>
                      <a:pt x="2225" y="1747"/>
                    </a:cubicBezTo>
                    <a:cubicBezTo>
                      <a:pt x="3071" y="883"/>
                      <a:pt x="2611" y="1"/>
                      <a:pt x="26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37"/>
              <p:cNvSpPr/>
              <p:nvPr/>
            </p:nvSpPr>
            <p:spPr>
              <a:xfrm>
                <a:off x="5843577" y="-1987398"/>
                <a:ext cx="88101" cy="147420"/>
              </a:xfrm>
              <a:custGeom>
                <a:rect b="b" l="l" r="r" t="t"/>
                <a:pathLst>
                  <a:path extrusionOk="0" h="2438" w="1457">
                    <a:moveTo>
                      <a:pt x="1382" y="1"/>
                    </a:moveTo>
                    <a:cubicBezTo>
                      <a:pt x="1370" y="1"/>
                      <a:pt x="1356" y="5"/>
                      <a:pt x="1342" y="16"/>
                    </a:cubicBezTo>
                    <a:cubicBezTo>
                      <a:pt x="552" y="567"/>
                      <a:pt x="92" y="1413"/>
                      <a:pt x="0" y="2369"/>
                    </a:cubicBezTo>
                    <a:cubicBezTo>
                      <a:pt x="0" y="2415"/>
                      <a:pt x="32" y="2438"/>
                      <a:pt x="65" y="2438"/>
                    </a:cubicBezTo>
                    <a:cubicBezTo>
                      <a:pt x="97" y="2438"/>
                      <a:pt x="129" y="2415"/>
                      <a:pt x="129" y="2369"/>
                    </a:cubicBezTo>
                    <a:cubicBezTo>
                      <a:pt x="202" y="1468"/>
                      <a:pt x="662" y="659"/>
                      <a:pt x="1397" y="126"/>
                    </a:cubicBezTo>
                    <a:cubicBezTo>
                      <a:pt x="1457" y="81"/>
                      <a:pt x="1432" y="1"/>
                      <a:pt x="1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37"/>
              <p:cNvSpPr/>
              <p:nvPr/>
            </p:nvSpPr>
            <p:spPr>
              <a:xfrm>
                <a:off x="5830698" y="-2190448"/>
                <a:ext cx="35132" cy="206436"/>
              </a:xfrm>
              <a:custGeom>
                <a:rect b="b" l="l" r="r" t="t"/>
                <a:pathLst>
                  <a:path extrusionOk="0" h="3414" w="581">
                    <a:moveTo>
                      <a:pt x="78" y="1"/>
                    </a:moveTo>
                    <a:cubicBezTo>
                      <a:pt x="39" y="1"/>
                      <a:pt x="0" y="29"/>
                      <a:pt x="11" y="83"/>
                    </a:cubicBezTo>
                    <a:cubicBezTo>
                      <a:pt x="379" y="1131"/>
                      <a:pt x="452" y="2234"/>
                      <a:pt x="268" y="3337"/>
                    </a:cubicBezTo>
                    <a:cubicBezTo>
                      <a:pt x="257" y="3382"/>
                      <a:pt x="302" y="3414"/>
                      <a:pt x="338" y="3414"/>
                    </a:cubicBezTo>
                    <a:cubicBezTo>
                      <a:pt x="360" y="3414"/>
                      <a:pt x="379" y="3402"/>
                      <a:pt x="379" y="3374"/>
                    </a:cubicBezTo>
                    <a:cubicBezTo>
                      <a:pt x="581" y="2252"/>
                      <a:pt x="507" y="1131"/>
                      <a:pt x="140" y="46"/>
                    </a:cubicBezTo>
                    <a:cubicBezTo>
                      <a:pt x="132" y="15"/>
                      <a:pt x="105" y="1"/>
                      <a:pt x="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37"/>
              <p:cNvSpPr/>
              <p:nvPr/>
            </p:nvSpPr>
            <p:spPr>
              <a:xfrm>
                <a:off x="5723489" y="-1960914"/>
                <a:ext cx="120149" cy="153467"/>
              </a:xfrm>
              <a:custGeom>
                <a:rect b="b" l="l" r="r" t="t"/>
                <a:pathLst>
                  <a:path extrusionOk="0" h="2538" w="1987">
                    <a:moveTo>
                      <a:pt x="93" y="0"/>
                    </a:moveTo>
                    <a:cubicBezTo>
                      <a:pt x="1" y="0"/>
                      <a:pt x="1" y="129"/>
                      <a:pt x="93" y="129"/>
                    </a:cubicBezTo>
                    <a:cubicBezTo>
                      <a:pt x="552" y="166"/>
                      <a:pt x="993" y="773"/>
                      <a:pt x="1306" y="1067"/>
                    </a:cubicBezTo>
                    <a:cubicBezTo>
                      <a:pt x="1710" y="1471"/>
                      <a:pt x="1858" y="1912"/>
                      <a:pt x="1858" y="2482"/>
                    </a:cubicBezTo>
                    <a:cubicBezTo>
                      <a:pt x="1858" y="2519"/>
                      <a:pt x="1890" y="2537"/>
                      <a:pt x="1922" y="2537"/>
                    </a:cubicBezTo>
                    <a:cubicBezTo>
                      <a:pt x="1954" y="2537"/>
                      <a:pt x="1986" y="2519"/>
                      <a:pt x="1986" y="2482"/>
                    </a:cubicBezTo>
                    <a:cubicBezTo>
                      <a:pt x="1986" y="1857"/>
                      <a:pt x="1839" y="1416"/>
                      <a:pt x="1398" y="993"/>
                    </a:cubicBezTo>
                    <a:cubicBezTo>
                      <a:pt x="1030" y="625"/>
                      <a:pt x="644" y="37"/>
                      <a:pt x="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37"/>
              <p:cNvSpPr/>
              <p:nvPr/>
            </p:nvSpPr>
            <p:spPr>
              <a:xfrm>
                <a:off x="5854703" y="-1802912"/>
                <a:ext cx="85985" cy="185756"/>
              </a:xfrm>
              <a:custGeom>
                <a:rect b="b" l="l" r="r" t="t"/>
                <a:pathLst>
                  <a:path extrusionOk="0" h="3072" w="1422">
                    <a:moveTo>
                      <a:pt x="1340" y="0"/>
                    </a:moveTo>
                    <a:cubicBezTo>
                      <a:pt x="1320" y="0"/>
                      <a:pt x="1299" y="10"/>
                      <a:pt x="1287" y="35"/>
                    </a:cubicBezTo>
                    <a:cubicBezTo>
                      <a:pt x="717" y="917"/>
                      <a:pt x="0" y="1910"/>
                      <a:pt x="166" y="3031"/>
                    </a:cubicBezTo>
                    <a:cubicBezTo>
                      <a:pt x="166" y="3060"/>
                      <a:pt x="184" y="3072"/>
                      <a:pt x="206" y="3072"/>
                    </a:cubicBezTo>
                    <a:cubicBezTo>
                      <a:pt x="242" y="3072"/>
                      <a:pt x="287" y="3040"/>
                      <a:pt x="276" y="2995"/>
                    </a:cubicBezTo>
                    <a:cubicBezTo>
                      <a:pt x="129" y="1928"/>
                      <a:pt x="846" y="936"/>
                      <a:pt x="1397" y="90"/>
                    </a:cubicBezTo>
                    <a:cubicBezTo>
                      <a:pt x="1422" y="41"/>
                      <a:pt x="1381" y="0"/>
                      <a:pt x="13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37"/>
              <p:cNvSpPr/>
              <p:nvPr/>
            </p:nvSpPr>
            <p:spPr>
              <a:xfrm>
                <a:off x="5720768" y="-1783502"/>
                <a:ext cx="140647" cy="146996"/>
              </a:xfrm>
              <a:custGeom>
                <a:rect b="b" l="l" r="r" t="t"/>
                <a:pathLst>
                  <a:path extrusionOk="0" h="2431" w="2326">
                    <a:moveTo>
                      <a:pt x="90" y="1"/>
                    </a:moveTo>
                    <a:cubicBezTo>
                      <a:pt x="33" y="1"/>
                      <a:pt x="1" y="87"/>
                      <a:pt x="64" y="118"/>
                    </a:cubicBezTo>
                    <a:cubicBezTo>
                      <a:pt x="285" y="229"/>
                      <a:pt x="542" y="339"/>
                      <a:pt x="763" y="449"/>
                    </a:cubicBezTo>
                    <a:cubicBezTo>
                      <a:pt x="1020" y="578"/>
                      <a:pt x="1149" y="743"/>
                      <a:pt x="1333" y="946"/>
                    </a:cubicBezTo>
                    <a:cubicBezTo>
                      <a:pt x="1480" y="1111"/>
                      <a:pt x="1664" y="1240"/>
                      <a:pt x="1811" y="1387"/>
                    </a:cubicBezTo>
                    <a:cubicBezTo>
                      <a:pt x="2123" y="1663"/>
                      <a:pt x="2197" y="1957"/>
                      <a:pt x="2197" y="2361"/>
                    </a:cubicBezTo>
                    <a:cubicBezTo>
                      <a:pt x="2197" y="2407"/>
                      <a:pt x="2229" y="2430"/>
                      <a:pt x="2261" y="2430"/>
                    </a:cubicBezTo>
                    <a:cubicBezTo>
                      <a:pt x="2293" y="2430"/>
                      <a:pt x="2325" y="2407"/>
                      <a:pt x="2325" y="2361"/>
                    </a:cubicBezTo>
                    <a:cubicBezTo>
                      <a:pt x="2325" y="1718"/>
                      <a:pt x="2086" y="1442"/>
                      <a:pt x="1608" y="1037"/>
                    </a:cubicBezTo>
                    <a:cubicBezTo>
                      <a:pt x="1406" y="854"/>
                      <a:pt x="1277" y="615"/>
                      <a:pt x="1057" y="468"/>
                    </a:cubicBezTo>
                    <a:cubicBezTo>
                      <a:pt x="781" y="265"/>
                      <a:pt x="432" y="155"/>
                      <a:pt x="119" y="8"/>
                    </a:cubicBezTo>
                    <a:cubicBezTo>
                      <a:pt x="109" y="3"/>
                      <a:pt x="99" y="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37"/>
              <p:cNvSpPr/>
              <p:nvPr/>
            </p:nvSpPr>
            <p:spPr>
              <a:xfrm>
                <a:off x="5890258" y="-1678349"/>
                <a:ext cx="107269" cy="191077"/>
              </a:xfrm>
              <a:custGeom>
                <a:rect b="b" l="l" r="r" t="t"/>
                <a:pathLst>
                  <a:path extrusionOk="0" h="3160" w="1774">
                    <a:moveTo>
                      <a:pt x="1694" y="0"/>
                    </a:moveTo>
                    <a:cubicBezTo>
                      <a:pt x="1682" y="0"/>
                      <a:pt x="1669" y="5"/>
                      <a:pt x="1655" y="15"/>
                    </a:cubicBezTo>
                    <a:cubicBezTo>
                      <a:pt x="809" y="677"/>
                      <a:pt x="0" y="2001"/>
                      <a:pt x="74" y="3104"/>
                    </a:cubicBezTo>
                    <a:cubicBezTo>
                      <a:pt x="74" y="3141"/>
                      <a:pt x="106" y="3159"/>
                      <a:pt x="138" y="3159"/>
                    </a:cubicBezTo>
                    <a:cubicBezTo>
                      <a:pt x="170" y="3159"/>
                      <a:pt x="203" y="3141"/>
                      <a:pt x="203" y="3104"/>
                    </a:cubicBezTo>
                    <a:cubicBezTo>
                      <a:pt x="129" y="2056"/>
                      <a:pt x="901" y="751"/>
                      <a:pt x="1728" y="126"/>
                    </a:cubicBezTo>
                    <a:cubicBezTo>
                      <a:pt x="1773" y="81"/>
                      <a:pt x="1746" y="0"/>
                      <a:pt x="16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37"/>
              <p:cNvSpPr/>
              <p:nvPr/>
            </p:nvSpPr>
            <p:spPr>
              <a:xfrm>
                <a:off x="5721312" y="-1583052"/>
                <a:ext cx="170639" cy="79878"/>
              </a:xfrm>
              <a:custGeom>
                <a:rect b="b" l="l" r="r" t="t"/>
                <a:pathLst>
                  <a:path extrusionOk="0" h="1321" w="2822">
                    <a:moveTo>
                      <a:pt x="75" y="0"/>
                    </a:moveTo>
                    <a:cubicBezTo>
                      <a:pt x="0" y="0"/>
                      <a:pt x="6" y="114"/>
                      <a:pt x="92" y="131"/>
                    </a:cubicBezTo>
                    <a:cubicBezTo>
                      <a:pt x="570" y="186"/>
                      <a:pt x="974" y="425"/>
                      <a:pt x="1416" y="590"/>
                    </a:cubicBezTo>
                    <a:cubicBezTo>
                      <a:pt x="1563" y="664"/>
                      <a:pt x="1728" y="701"/>
                      <a:pt x="1875" y="756"/>
                    </a:cubicBezTo>
                    <a:cubicBezTo>
                      <a:pt x="2188" y="866"/>
                      <a:pt x="2482" y="1050"/>
                      <a:pt x="2684" y="1307"/>
                    </a:cubicBezTo>
                    <a:cubicBezTo>
                      <a:pt x="2693" y="1317"/>
                      <a:pt x="2704" y="1321"/>
                      <a:pt x="2714" y="1321"/>
                    </a:cubicBezTo>
                    <a:cubicBezTo>
                      <a:pt x="2766" y="1321"/>
                      <a:pt x="2822" y="1221"/>
                      <a:pt x="2776" y="1160"/>
                    </a:cubicBezTo>
                    <a:cubicBezTo>
                      <a:pt x="2574" y="885"/>
                      <a:pt x="1875" y="627"/>
                      <a:pt x="1673" y="554"/>
                    </a:cubicBezTo>
                    <a:cubicBezTo>
                      <a:pt x="1140" y="370"/>
                      <a:pt x="662" y="76"/>
                      <a:pt x="92" y="2"/>
                    </a:cubicBezTo>
                    <a:cubicBezTo>
                      <a:pt x="86" y="1"/>
                      <a:pt x="80" y="0"/>
                      <a:pt x="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37"/>
              <p:cNvSpPr/>
              <p:nvPr/>
            </p:nvSpPr>
            <p:spPr>
              <a:xfrm>
                <a:off x="5836926" y="-1508375"/>
                <a:ext cx="213874" cy="206738"/>
              </a:xfrm>
              <a:custGeom>
                <a:rect b="b" l="l" r="r" t="t"/>
                <a:pathLst>
                  <a:path extrusionOk="0" h="3419" w="3537">
                    <a:moveTo>
                      <a:pt x="3440" y="0"/>
                    </a:moveTo>
                    <a:cubicBezTo>
                      <a:pt x="3427" y="0"/>
                      <a:pt x="3413" y="5"/>
                      <a:pt x="3401" y="17"/>
                    </a:cubicBezTo>
                    <a:cubicBezTo>
                      <a:pt x="2849" y="569"/>
                      <a:pt x="2482" y="1267"/>
                      <a:pt x="2371" y="2040"/>
                    </a:cubicBezTo>
                    <a:cubicBezTo>
                      <a:pt x="2335" y="2187"/>
                      <a:pt x="2280" y="2609"/>
                      <a:pt x="2316" y="2959"/>
                    </a:cubicBezTo>
                    <a:cubicBezTo>
                      <a:pt x="1766" y="2538"/>
                      <a:pt x="1016" y="2302"/>
                      <a:pt x="342" y="2302"/>
                    </a:cubicBezTo>
                    <a:cubicBezTo>
                      <a:pt x="251" y="2302"/>
                      <a:pt x="161" y="2307"/>
                      <a:pt x="73" y="2315"/>
                    </a:cubicBezTo>
                    <a:cubicBezTo>
                      <a:pt x="5" y="2315"/>
                      <a:pt x="0" y="2427"/>
                      <a:pt x="60" y="2427"/>
                    </a:cubicBezTo>
                    <a:cubicBezTo>
                      <a:pt x="64" y="2427"/>
                      <a:pt x="69" y="2427"/>
                      <a:pt x="73" y="2426"/>
                    </a:cubicBezTo>
                    <a:cubicBezTo>
                      <a:pt x="140" y="2421"/>
                      <a:pt x="209" y="2418"/>
                      <a:pt x="278" y="2418"/>
                    </a:cubicBezTo>
                    <a:cubicBezTo>
                      <a:pt x="985" y="2418"/>
                      <a:pt x="1782" y="2674"/>
                      <a:pt x="2335" y="3143"/>
                    </a:cubicBezTo>
                    <a:cubicBezTo>
                      <a:pt x="2371" y="3308"/>
                      <a:pt x="2445" y="3418"/>
                      <a:pt x="2574" y="3418"/>
                    </a:cubicBezTo>
                    <a:cubicBezTo>
                      <a:pt x="2592" y="3418"/>
                      <a:pt x="2610" y="3418"/>
                      <a:pt x="2610" y="3400"/>
                    </a:cubicBezTo>
                    <a:cubicBezTo>
                      <a:pt x="2624" y="3405"/>
                      <a:pt x="2632" y="3407"/>
                      <a:pt x="2636" y="3407"/>
                    </a:cubicBezTo>
                    <a:cubicBezTo>
                      <a:pt x="2647" y="3407"/>
                      <a:pt x="2620" y="3386"/>
                      <a:pt x="2592" y="3345"/>
                    </a:cubicBezTo>
                    <a:cubicBezTo>
                      <a:pt x="2519" y="3271"/>
                      <a:pt x="2537" y="3161"/>
                      <a:pt x="2463" y="3087"/>
                    </a:cubicBezTo>
                    <a:cubicBezTo>
                      <a:pt x="2445" y="2867"/>
                      <a:pt x="2445" y="2536"/>
                      <a:pt x="2445" y="2444"/>
                    </a:cubicBezTo>
                    <a:cubicBezTo>
                      <a:pt x="2463" y="2150"/>
                      <a:pt x="2519" y="1856"/>
                      <a:pt x="2610" y="1562"/>
                    </a:cubicBezTo>
                    <a:cubicBezTo>
                      <a:pt x="2776" y="1010"/>
                      <a:pt x="3088" y="532"/>
                      <a:pt x="3493" y="109"/>
                    </a:cubicBezTo>
                    <a:cubicBezTo>
                      <a:pt x="3536" y="66"/>
                      <a:pt x="3489" y="0"/>
                      <a:pt x="34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37"/>
              <p:cNvSpPr/>
              <p:nvPr/>
            </p:nvSpPr>
            <p:spPr>
              <a:xfrm>
                <a:off x="6064767" y="-1315544"/>
                <a:ext cx="92757" cy="220102"/>
              </a:xfrm>
              <a:custGeom>
                <a:rect b="b" l="l" r="r" t="t"/>
                <a:pathLst>
                  <a:path extrusionOk="0" h="3640" w="1534">
                    <a:moveTo>
                      <a:pt x="1432" y="0"/>
                    </a:moveTo>
                    <a:cubicBezTo>
                      <a:pt x="1421" y="0"/>
                      <a:pt x="1410" y="3"/>
                      <a:pt x="1398" y="9"/>
                    </a:cubicBezTo>
                    <a:cubicBezTo>
                      <a:pt x="902" y="303"/>
                      <a:pt x="644" y="910"/>
                      <a:pt x="424" y="1424"/>
                    </a:cubicBezTo>
                    <a:cubicBezTo>
                      <a:pt x="148" y="2105"/>
                      <a:pt x="37" y="2822"/>
                      <a:pt x="1" y="3557"/>
                    </a:cubicBezTo>
                    <a:cubicBezTo>
                      <a:pt x="1" y="3610"/>
                      <a:pt x="38" y="3639"/>
                      <a:pt x="73" y="3639"/>
                    </a:cubicBezTo>
                    <a:cubicBezTo>
                      <a:pt x="98" y="3639"/>
                      <a:pt x="122" y="3624"/>
                      <a:pt x="129" y="3594"/>
                    </a:cubicBezTo>
                    <a:cubicBezTo>
                      <a:pt x="166" y="2913"/>
                      <a:pt x="240" y="2270"/>
                      <a:pt x="479" y="1645"/>
                    </a:cubicBezTo>
                    <a:cubicBezTo>
                      <a:pt x="681" y="1093"/>
                      <a:pt x="957" y="413"/>
                      <a:pt x="1471" y="119"/>
                    </a:cubicBezTo>
                    <a:cubicBezTo>
                      <a:pt x="1533" y="73"/>
                      <a:pt x="1491" y="0"/>
                      <a:pt x="1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37"/>
              <p:cNvSpPr/>
              <p:nvPr/>
            </p:nvSpPr>
            <p:spPr>
              <a:xfrm>
                <a:off x="5922790" y="-1199749"/>
                <a:ext cx="144275" cy="74798"/>
              </a:xfrm>
              <a:custGeom>
                <a:rect b="b" l="l" r="r" t="t"/>
                <a:pathLst>
                  <a:path extrusionOk="0" h="1237" w="2386">
                    <a:moveTo>
                      <a:pt x="224" y="1"/>
                    </a:moveTo>
                    <a:cubicBezTo>
                      <a:pt x="177" y="1"/>
                      <a:pt x="125" y="8"/>
                      <a:pt x="69" y="24"/>
                    </a:cubicBezTo>
                    <a:cubicBezTo>
                      <a:pt x="0" y="41"/>
                      <a:pt x="28" y="155"/>
                      <a:pt x="92" y="155"/>
                    </a:cubicBezTo>
                    <a:cubicBezTo>
                      <a:pt x="96" y="155"/>
                      <a:pt x="101" y="154"/>
                      <a:pt x="106" y="153"/>
                    </a:cubicBezTo>
                    <a:cubicBezTo>
                      <a:pt x="123" y="146"/>
                      <a:pt x="142" y="143"/>
                      <a:pt x="163" y="143"/>
                    </a:cubicBezTo>
                    <a:cubicBezTo>
                      <a:pt x="316" y="143"/>
                      <a:pt x="544" y="309"/>
                      <a:pt x="657" y="373"/>
                    </a:cubicBezTo>
                    <a:cubicBezTo>
                      <a:pt x="712" y="410"/>
                      <a:pt x="749" y="447"/>
                      <a:pt x="823" y="484"/>
                    </a:cubicBezTo>
                    <a:cubicBezTo>
                      <a:pt x="915" y="539"/>
                      <a:pt x="1025" y="557"/>
                      <a:pt x="1135" y="576"/>
                    </a:cubicBezTo>
                    <a:cubicBezTo>
                      <a:pt x="1393" y="612"/>
                      <a:pt x="1687" y="612"/>
                      <a:pt x="1889" y="796"/>
                    </a:cubicBezTo>
                    <a:cubicBezTo>
                      <a:pt x="1889" y="815"/>
                      <a:pt x="2091" y="1127"/>
                      <a:pt x="2091" y="1127"/>
                    </a:cubicBezTo>
                    <a:cubicBezTo>
                      <a:pt x="2048" y="1170"/>
                      <a:pt x="2095" y="1236"/>
                      <a:pt x="2144" y="1236"/>
                    </a:cubicBezTo>
                    <a:cubicBezTo>
                      <a:pt x="2158" y="1236"/>
                      <a:pt x="2171" y="1231"/>
                      <a:pt x="2183" y="1219"/>
                    </a:cubicBezTo>
                    <a:cubicBezTo>
                      <a:pt x="2385" y="980"/>
                      <a:pt x="1871" y="612"/>
                      <a:pt x="1687" y="539"/>
                    </a:cubicBezTo>
                    <a:cubicBezTo>
                      <a:pt x="1338" y="392"/>
                      <a:pt x="988" y="465"/>
                      <a:pt x="657" y="208"/>
                    </a:cubicBezTo>
                    <a:cubicBezTo>
                      <a:pt x="514" y="93"/>
                      <a:pt x="393"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37"/>
              <p:cNvSpPr/>
              <p:nvPr/>
            </p:nvSpPr>
            <p:spPr>
              <a:xfrm>
                <a:off x="6118160" y="-1094838"/>
                <a:ext cx="108237" cy="189566"/>
              </a:xfrm>
              <a:custGeom>
                <a:rect b="b" l="l" r="r" t="t"/>
                <a:pathLst>
                  <a:path extrusionOk="0" h="3135" w="1790">
                    <a:moveTo>
                      <a:pt x="1701" y="0"/>
                    </a:moveTo>
                    <a:cubicBezTo>
                      <a:pt x="1687" y="0"/>
                      <a:pt x="1671" y="5"/>
                      <a:pt x="1655" y="17"/>
                    </a:cubicBezTo>
                    <a:cubicBezTo>
                      <a:pt x="1250" y="348"/>
                      <a:pt x="975" y="789"/>
                      <a:pt x="717" y="1267"/>
                    </a:cubicBezTo>
                    <a:cubicBezTo>
                      <a:pt x="405" y="1837"/>
                      <a:pt x="110" y="2407"/>
                      <a:pt x="0" y="3069"/>
                    </a:cubicBezTo>
                    <a:cubicBezTo>
                      <a:pt x="0" y="3110"/>
                      <a:pt x="35" y="3134"/>
                      <a:pt x="69" y="3134"/>
                    </a:cubicBezTo>
                    <a:cubicBezTo>
                      <a:pt x="95" y="3134"/>
                      <a:pt x="121" y="3120"/>
                      <a:pt x="129" y="3087"/>
                    </a:cubicBezTo>
                    <a:cubicBezTo>
                      <a:pt x="239" y="2499"/>
                      <a:pt x="478" y="1984"/>
                      <a:pt x="754" y="1470"/>
                    </a:cubicBezTo>
                    <a:cubicBezTo>
                      <a:pt x="1030" y="973"/>
                      <a:pt x="1287" y="477"/>
                      <a:pt x="1747" y="109"/>
                    </a:cubicBezTo>
                    <a:cubicBezTo>
                      <a:pt x="1790" y="66"/>
                      <a:pt x="1754" y="0"/>
                      <a:pt x="17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37"/>
              <p:cNvSpPr/>
              <p:nvPr/>
            </p:nvSpPr>
            <p:spPr>
              <a:xfrm>
                <a:off x="5962517" y="-987568"/>
                <a:ext cx="166769" cy="91306"/>
              </a:xfrm>
              <a:custGeom>
                <a:rect b="b" l="l" r="r" t="t"/>
                <a:pathLst>
                  <a:path extrusionOk="0" h="1510" w="2758">
                    <a:moveTo>
                      <a:pt x="621" y="0"/>
                    </a:moveTo>
                    <a:cubicBezTo>
                      <a:pt x="423" y="0"/>
                      <a:pt x="235" y="11"/>
                      <a:pt x="74" y="27"/>
                    </a:cubicBezTo>
                    <a:cubicBezTo>
                      <a:pt x="0" y="27"/>
                      <a:pt x="0" y="155"/>
                      <a:pt x="74" y="155"/>
                    </a:cubicBezTo>
                    <a:cubicBezTo>
                      <a:pt x="219" y="139"/>
                      <a:pt x="363" y="131"/>
                      <a:pt x="508" y="131"/>
                    </a:cubicBezTo>
                    <a:cubicBezTo>
                      <a:pt x="858" y="131"/>
                      <a:pt x="1206" y="180"/>
                      <a:pt x="1545" y="284"/>
                    </a:cubicBezTo>
                    <a:cubicBezTo>
                      <a:pt x="1747" y="339"/>
                      <a:pt x="2758" y="983"/>
                      <a:pt x="2519" y="1405"/>
                    </a:cubicBezTo>
                    <a:cubicBezTo>
                      <a:pt x="2480" y="1457"/>
                      <a:pt x="2524" y="1509"/>
                      <a:pt x="2572" y="1509"/>
                    </a:cubicBezTo>
                    <a:cubicBezTo>
                      <a:pt x="2592" y="1509"/>
                      <a:pt x="2613" y="1500"/>
                      <a:pt x="2629" y="1479"/>
                    </a:cubicBezTo>
                    <a:cubicBezTo>
                      <a:pt x="2721" y="1313"/>
                      <a:pt x="2703" y="1185"/>
                      <a:pt x="2611" y="1019"/>
                    </a:cubicBezTo>
                    <a:cubicBezTo>
                      <a:pt x="2537" y="891"/>
                      <a:pt x="2390" y="762"/>
                      <a:pt x="2317" y="670"/>
                    </a:cubicBezTo>
                    <a:cubicBezTo>
                      <a:pt x="2243" y="560"/>
                      <a:pt x="2225" y="449"/>
                      <a:pt x="2115" y="357"/>
                    </a:cubicBezTo>
                    <a:cubicBezTo>
                      <a:pt x="1741" y="77"/>
                      <a:pt x="1145" y="0"/>
                      <a:pt x="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37"/>
              <p:cNvSpPr/>
              <p:nvPr/>
            </p:nvSpPr>
            <p:spPr>
              <a:xfrm>
                <a:off x="6031752" y="-907509"/>
                <a:ext cx="240358" cy="233949"/>
              </a:xfrm>
              <a:custGeom>
                <a:rect b="b" l="l" r="r" t="t"/>
                <a:pathLst>
                  <a:path extrusionOk="0" h="3869" w="3975">
                    <a:moveTo>
                      <a:pt x="3885" y="0"/>
                    </a:moveTo>
                    <a:cubicBezTo>
                      <a:pt x="3876" y="0"/>
                      <a:pt x="3866" y="3"/>
                      <a:pt x="3856" y="8"/>
                    </a:cubicBezTo>
                    <a:cubicBezTo>
                      <a:pt x="3672" y="100"/>
                      <a:pt x="3599" y="210"/>
                      <a:pt x="3525" y="376"/>
                    </a:cubicBezTo>
                    <a:cubicBezTo>
                      <a:pt x="3360" y="725"/>
                      <a:pt x="3194" y="1037"/>
                      <a:pt x="2992" y="1368"/>
                    </a:cubicBezTo>
                    <a:cubicBezTo>
                      <a:pt x="2606" y="1957"/>
                      <a:pt x="2385" y="2655"/>
                      <a:pt x="2165" y="3317"/>
                    </a:cubicBezTo>
                    <a:cubicBezTo>
                      <a:pt x="1981" y="2931"/>
                      <a:pt x="1650" y="2655"/>
                      <a:pt x="1392" y="2287"/>
                    </a:cubicBezTo>
                    <a:cubicBezTo>
                      <a:pt x="1043" y="1736"/>
                      <a:pt x="749" y="1515"/>
                      <a:pt x="105" y="1313"/>
                    </a:cubicBezTo>
                    <a:cubicBezTo>
                      <a:pt x="101" y="1312"/>
                      <a:pt x="96" y="1311"/>
                      <a:pt x="91" y="1311"/>
                    </a:cubicBezTo>
                    <a:cubicBezTo>
                      <a:pt x="28" y="1311"/>
                      <a:pt x="0" y="1425"/>
                      <a:pt x="69" y="1442"/>
                    </a:cubicBezTo>
                    <a:cubicBezTo>
                      <a:pt x="326" y="1515"/>
                      <a:pt x="602" y="1589"/>
                      <a:pt x="822" y="1754"/>
                    </a:cubicBezTo>
                    <a:cubicBezTo>
                      <a:pt x="1098" y="1957"/>
                      <a:pt x="1190" y="2232"/>
                      <a:pt x="1374" y="2490"/>
                    </a:cubicBezTo>
                    <a:cubicBezTo>
                      <a:pt x="1631" y="2839"/>
                      <a:pt x="1962" y="3096"/>
                      <a:pt x="2091" y="3482"/>
                    </a:cubicBezTo>
                    <a:cubicBezTo>
                      <a:pt x="2091" y="3501"/>
                      <a:pt x="2091" y="3519"/>
                      <a:pt x="2091" y="3538"/>
                    </a:cubicBezTo>
                    <a:cubicBezTo>
                      <a:pt x="2073" y="3574"/>
                      <a:pt x="2091" y="3611"/>
                      <a:pt x="2128" y="3611"/>
                    </a:cubicBezTo>
                    <a:cubicBezTo>
                      <a:pt x="2146" y="3666"/>
                      <a:pt x="2165" y="3740"/>
                      <a:pt x="2165" y="3813"/>
                    </a:cubicBezTo>
                    <a:cubicBezTo>
                      <a:pt x="2165" y="3850"/>
                      <a:pt x="2197" y="3869"/>
                      <a:pt x="2229" y="3869"/>
                    </a:cubicBezTo>
                    <a:cubicBezTo>
                      <a:pt x="2261" y="3869"/>
                      <a:pt x="2293" y="3850"/>
                      <a:pt x="2293" y="3813"/>
                    </a:cubicBezTo>
                    <a:cubicBezTo>
                      <a:pt x="2275" y="3685"/>
                      <a:pt x="2256" y="3593"/>
                      <a:pt x="2238" y="3501"/>
                    </a:cubicBezTo>
                    <a:cubicBezTo>
                      <a:pt x="2459" y="2857"/>
                      <a:pt x="2661" y="2177"/>
                      <a:pt x="3010" y="1589"/>
                    </a:cubicBezTo>
                    <a:cubicBezTo>
                      <a:pt x="3139" y="1332"/>
                      <a:pt x="3341" y="1111"/>
                      <a:pt x="3470" y="854"/>
                    </a:cubicBezTo>
                    <a:cubicBezTo>
                      <a:pt x="3599" y="596"/>
                      <a:pt x="3617" y="265"/>
                      <a:pt x="3911" y="118"/>
                    </a:cubicBezTo>
                    <a:cubicBezTo>
                      <a:pt x="3974" y="86"/>
                      <a:pt x="3942" y="0"/>
                      <a:pt x="38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37"/>
              <p:cNvSpPr/>
              <p:nvPr/>
            </p:nvSpPr>
            <p:spPr>
              <a:xfrm>
                <a:off x="5809111" y="-2061108"/>
                <a:ext cx="405797" cy="1635464"/>
              </a:xfrm>
              <a:custGeom>
                <a:rect b="b" l="l" r="r" t="t"/>
                <a:pathLst>
                  <a:path extrusionOk="0" h="27047" w="6711">
                    <a:moveTo>
                      <a:pt x="759" y="0"/>
                    </a:moveTo>
                    <a:cubicBezTo>
                      <a:pt x="736" y="0"/>
                      <a:pt x="717" y="52"/>
                      <a:pt x="717" y="95"/>
                    </a:cubicBezTo>
                    <a:lnTo>
                      <a:pt x="442" y="3128"/>
                    </a:lnTo>
                    <a:cubicBezTo>
                      <a:pt x="423" y="3238"/>
                      <a:pt x="0" y="7007"/>
                      <a:pt x="1306" y="9452"/>
                    </a:cubicBezTo>
                    <a:cubicBezTo>
                      <a:pt x="2666" y="11953"/>
                      <a:pt x="5847" y="22505"/>
                      <a:pt x="5957" y="24656"/>
                    </a:cubicBezTo>
                    <a:cubicBezTo>
                      <a:pt x="6030" y="26513"/>
                      <a:pt x="6269" y="26918"/>
                      <a:pt x="6416" y="27010"/>
                    </a:cubicBezTo>
                    <a:cubicBezTo>
                      <a:pt x="6453" y="27028"/>
                      <a:pt x="6490" y="27046"/>
                      <a:pt x="6545" y="27046"/>
                    </a:cubicBezTo>
                    <a:cubicBezTo>
                      <a:pt x="6564" y="27046"/>
                      <a:pt x="6600" y="27028"/>
                      <a:pt x="6619" y="27010"/>
                    </a:cubicBezTo>
                    <a:cubicBezTo>
                      <a:pt x="6711" y="26954"/>
                      <a:pt x="6655" y="26642"/>
                      <a:pt x="6564" y="26072"/>
                    </a:cubicBezTo>
                    <a:cubicBezTo>
                      <a:pt x="6490" y="25686"/>
                      <a:pt x="6416" y="25226"/>
                      <a:pt x="6416" y="24895"/>
                    </a:cubicBezTo>
                    <a:cubicBezTo>
                      <a:pt x="6398" y="24178"/>
                      <a:pt x="5847" y="21476"/>
                      <a:pt x="4964" y="17817"/>
                    </a:cubicBezTo>
                    <a:cubicBezTo>
                      <a:pt x="4339" y="15207"/>
                      <a:pt x="2850" y="11824"/>
                      <a:pt x="1967" y="9802"/>
                    </a:cubicBezTo>
                    <a:cubicBezTo>
                      <a:pt x="1673" y="9140"/>
                      <a:pt x="1434" y="8625"/>
                      <a:pt x="1324" y="8313"/>
                    </a:cubicBezTo>
                    <a:cubicBezTo>
                      <a:pt x="938" y="7301"/>
                      <a:pt x="883" y="3753"/>
                      <a:pt x="846" y="2043"/>
                    </a:cubicBezTo>
                    <a:cubicBezTo>
                      <a:pt x="846" y="1492"/>
                      <a:pt x="828" y="1124"/>
                      <a:pt x="828" y="1069"/>
                    </a:cubicBezTo>
                    <a:cubicBezTo>
                      <a:pt x="864" y="202"/>
                      <a:pt x="803" y="0"/>
                      <a:pt x="7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37"/>
              <p:cNvSpPr/>
              <p:nvPr/>
            </p:nvSpPr>
            <p:spPr>
              <a:xfrm>
                <a:off x="6492756" y="-2690575"/>
                <a:ext cx="126800" cy="269504"/>
              </a:xfrm>
              <a:custGeom>
                <a:rect b="b" l="l" r="r" t="t"/>
                <a:pathLst>
                  <a:path extrusionOk="0" h="4457" w="2097">
                    <a:moveTo>
                      <a:pt x="1237" y="0"/>
                    </a:moveTo>
                    <a:cubicBezTo>
                      <a:pt x="1123" y="0"/>
                      <a:pt x="1008" y="21"/>
                      <a:pt x="902" y="62"/>
                    </a:cubicBezTo>
                    <a:cubicBezTo>
                      <a:pt x="589" y="173"/>
                      <a:pt x="332" y="467"/>
                      <a:pt x="203" y="779"/>
                    </a:cubicBezTo>
                    <a:cubicBezTo>
                      <a:pt x="74" y="1092"/>
                      <a:pt x="19" y="1441"/>
                      <a:pt x="19" y="1772"/>
                    </a:cubicBezTo>
                    <a:cubicBezTo>
                      <a:pt x="1" y="2416"/>
                      <a:pt x="74" y="3041"/>
                      <a:pt x="313" y="3629"/>
                    </a:cubicBezTo>
                    <a:cubicBezTo>
                      <a:pt x="424" y="3905"/>
                      <a:pt x="516" y="4144"/>
                      <a:pt x="534" y="4456"/>
                    </a:cubicBezTo>
                    <a:cubicBezTo>
                      <a:pt x="846" y="3960"/>
                      <a:pt x="1177" y="3372"/>
                      <a:pt x="1472" y="2820"/>
                    </a:cubicBezTo>
                    <a:cubicBezTo>
                      <a:pt x="1711" y="2360"/>
                      <a:pt x="1894" y="1864"/>
                      <a:pt x="2005" y="1368"/>
                    </a:cubicBezTo>
                    <a:cubicBezTo>
                      <a:pt x="2078" y="982"/>
                      <a:pt x="2097" y="559"/>
                      <a:pt x="1858" y="265"/>
                    </a:cubicBezTo>
                    <a:cubicBezTo>
                      <a:pt x="1708" y="90"/>
                      <a:pt x="147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37"/>
              <p:cNvSpPr/>
              <p:nvPr/>
            </p:nvSpPr>
            <p:spPr>
              <a:xfrm>
                <a:off x="6476067" y="-2479664"/>
                <a:ext cx="217985" cy="195008"/>
              </a:xfrm>
              <a:custGeom>
                <a:rect b="b" l="l" r="r" t="t"/>
                <a:pathLst>
                  <a:path extrusionOk="0" h="3225" w="3605">
                    <a:moveTo>
                      <a:pt x="2771" y="1"/>
                    </a:moveTo>
                    <a:cubicBezTo>
                      <a:pt x="2651" y="1"/>
                      <a:pt x="2527" y="20"/>
                      <a:pt x="2409" y="49"/>
                    </a:cubicBezTo>
                    <a:cubicBezTo>
                      <a:pt x="1711" y="233"/>
                      <a:pt x="1159" y="766"/>
                      <a:pt x="828" y="1391"/>
                    </a:cubicBezTo>
                    <a:cubicBezTo>
                      <a:pt x="681" y="1612"/>
                      <a:pt x="1" y="2991"/>
                      <a:pt x="258" y="3211"/>
                    </a:cubicBezTo>
                    <a:cubicBezTo>
                      <a:pt x="269" y="3221"/>
                      <a:pt x="286" y="3225"/>
                      <a:pt x="309" y="3225"/>
                    </a:cubicBezTo>
                    <a:cubicBezTo>
                      <a:pt x="594" y="3225"/>
                      <a:pt x="1747" y="2523"/>
                      <a:pt x="1968" y="2421"/>
                    </a:cubicBezTo>
                    <a:cubicBezTo>
                      <a:pt x="2317" y="2274"/>
                      <a:pt x="2648" y="2108"/>
                      <a:pt x="2961" y="1887"/>
                    </a:cubicBezTo>
                    <a:cubicBezTo>
                      <a:pt x="3255" y="1667"/>
                      <a:pt x="3494" y="1354"/>
                      <a:pt x="3549" y="987"/>
                    </a:cubicBezTo>
                    <a:cubicBezTo>
                      <a:pt x="3604" y="619"/>
                      <a:pt x="3420" y="196"/>
                      <a:pt x="3071" y="49"/>
                    </a:cubicBezTo>
                    <a:cubicBezTo>
                      <a:pt x="2977" y="15"/>
                      <a:pt x="2875" y="1"/>
                      <a:pt x="2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37"/>
              <p:cNvSpPr/>
              <p:nvPr/>
            </p:nvSpPr>
            <p:spPr>
              <a:xfrm>
                <a:off x="6330461" y="-2523443"/>
                <a:ext cx="166830" cy="270229"/>
              </a:xfrm>
              <a:custGeom>
                <a:rect b="b" l="l" r="r" t="t"/>
                <a:pathLst>
                  <a:path extrusionOk="0" h="4469" w="2759">
                    <a:moveTo>
                      <a:pt x="900" y="0"/>
                    </a:moveTo>
                    <a:cubicBezTo>
                      <a:pt x="812" y="0"/>
                      <a:pt x="725" y="17"/>
                      <a:pt x="644" y="56"/>
                    </a:cubicBezTo>
                    <a:cubicBezTo>
                      <a:pt x="240" y="258"/>
                      <a:pt x="1" y="994"/>
                      <a:pt x="111" y="1398"/>
                    </a:cubicBezTo>
                    <a:cubicBezTo>
                      <a:pt x="166" y="1655"/>
                      <a:pt x="350" y="1876"/>
                      <a:pt x="515" y="2078"/>
                    </a:cubicBezTo>
                    <a:cubicBezTo>
                      <a:pt x="1085" y="2703"/>
                      <a:pt x="1747" y="3200"/>
                      <a:pt x="2280" y="3862"/>
                    </a:cubicBezTo>
                    <a:cubicBezTo>
                      <a:pt x="2409" y="4027"/>
                      <a:pt x="2538" y="4266"/>
                      <a:pt x="2446" y="4468"/>
                    </a:cubicBezTo>
                    <a:cubicBezTo>
                      <a:pt x="2758" y="3917"/>
                      <a:pt x="2630" y="3237"/>
                      <a:pt x="2501" y="2611"/>
                    </a:cubicBezTo>
                    <a:cubicBezTo>
                      <a:pt x="2427" y="2336"/>
                      <a:pt x="2372" y="2060"/>
                      <a:pt x="2299" y="1784"/>
                    </a:cubicBezTo>
                    <a:cubicBezTo>
                      <a:pt x="2207" y="1361"/>
                      <a:pt x="2115" y="920"/>
                      <a:pt x="1857" y="571"/>
                    </a:cubicBezTo>
                    <a:cubicBezTo>
                      <a:pt x="1679" y="303"/>
                      <a:pt x="1273" y="0"/>
                      <a:pt x="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37"/>
              <p:cNvSpPr/>
              <p:nvPr/>
            </p:nvSpPr>
            <p:spPr>
              <a:xfrm>
                <a:off x="6459318" y="-2307755"/>
                <a:ext cx="184728" cy="242837"/>
              </a:xfrm>
              <a:custGeom>
                <a:rect b="b" l="l" r="r" t="t"/>
                <a:pathLst>
                  <a:path extrusionOk="0" h="4016" w="3055">
                    <a:moveTo>
                      <a:pt x="2178" y="0"/>
                    </a:moveTo>
                    <a:cubicBezTo>
                      <a:pt x="2077" y="0"/>
                      <a:pt x="1975" y="13"/>
                      <a:pt x="1877" y="37"/>
                    </a:cubicBezTo>
                    <a:cubicBezTo>
                      <a:pt x="1179" y="203"/>
                      <a:pt x="682" y="846"/>
                      <a:pt x="443" y="1526"/>
                    </a:cubicBezTo>
                    <a:cubicBezTo>
                      <a:pt x="260" y="2023"/>
                      <a:pt x="204" y="2556"/>
                      <a:pt x="131" y="3071"/>
                    </a:cubicBezTo>
                    <a:cubicBezTo>
                      <a:pt x="131" y="3136"/>
                      <a:pt x="0" y="4016"/>
                      <a:pt x="152" y="4016"/>
                    </a:cubicBezTo>
                    <a:cubicBezTo>
                      <a:pt x="171" y="4016"/>
                      <a:pt x="194" y="4002"/>
                      <a:pt x="223" y="3972"/>
                    </a:cubicBezTo>
                    <a:cubicBezTo>
                      <a:pt x="260" y="3935"/>
                      <a:pt x="278" y="3880"/>
                      <a:pt x="296" y="3824"/>
                    </a:cubicBezTo>
                    <a:cubicBezTo>
                      <a:pt x="462" y="3273"/>
                      <a:pt x="1050" y="3034"/>
                      <a:pt x="1528" y="2721"/>
                    </a:cubicBezTo>
                    <a:cubicBezTo>
                      <a:pt x="1859" y="2501"/>
                      <a:pt x="2135" y="2207"/>
                      <a:pt x="2411" y="1912"/>
                    </a:cubicBezTo>
                    <a:cubicBezTo>
                      <a:pt x="2613" y="1692"/>
                      <a:pt x="2815" y="1453"/>
                      <a:pt x="2944" y="1177"/>
                    </a:cubicBezTo>
                    <a:cubicBezTo>
                      <a:pt x="3054" y="901"/>
                      <a:pt x="3054" y="552"/>
                      <a:pt x="2889" y="313"/>
                    </a:cubicBezTo>
                    <a:cubicBezTo>
                      <a:pt x="2727" y="97"/>
                      <a:pt x="2456" y="0"/>
                      <a:pt x="2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37"/>
              <p:cNvSpPr/>
              <p:nvPr/>
            </p:nvSpPr>
            <p:spPr>
              <a:xfrm>
                <a:off x="6302646" y="-2311141"/>
                <a:ext cx="175719" cy="229111"/>
              </a:xfrm>
              <a:custGeom>
                <a:rect b="b" l="l" r="r" t="t"/>
                <a:pathLst>
                  <a:path extrusionOk="0" h="3789" w="2906">
                    <a:moveTo>
                      <a:pt x="806" y="1"/>
                    </a:moveTo>
                    <a:cubicBezTo>
                      <a:pt x="649" y="1"/>
                      <a:pt x="499" y="39"/>
                      <a:pt x="369" y="130"/>
                    </a:cubicBezTo>
                    <a:cubicBezTo>
                      <a:pt x="93" y="332"/>
                      <a:pt x="1" y="755"/>
                      <a:pt x="111" y="1086"/>
                    </a:cubicBezTo>
                    <a:cubicBezTo>
                      <a:pt x="222" y="1417"/>
                      <a:pt x="479" y="1693"/>
                      <a:pt x="755" y="1895"/>
                    </a:cubicBezTo>
                    <a:cubicBezTo>
                      <a:pt x="1031" y="2116"/>
                      <a:pt x="1343" y="2281"/>
                      <a:pt x="1619" y="2502"/>
                    </a:cubicBezTo>
                    <a:cubicBezTo>
                      <a:pt x="1839" y="2685"/>
                      <a:pt x="2042" y="2906"/>
                      <a:pt x="2207" y="3145"/>
                    </a:cubicBezTo>
                    <a:cubicBezTo>
                      <a:pt x="2354" y="3347"/>
                      <a:pt x="2391" y="3623"/>
                      <a:pt x="2556" y="3789"/>
                    </a:cubicBezTo>
                    <a:cubicBezTo>
                      <a:pt x="2906" y="3255"/>
                      <a:pt x="2704" y="1950"/>
                      <a:pt x="2391" y="1417"/>
                    </a:cubicBezTo>
                    <a:cubicBezTo>
                      <a:pt x="2281" y="1233"/>
                      <a:pt x="2152" y="1049"/>
                      <a:pt x="2060" y="847"/>
                    </a:cubicBezTo>
                    <a:cubicBezTo>
                      <a:pt x="1987" y="718"/>
                      <a:pt x="1968" y="590"/>
                      <a:pt x="1876" y="479"/>
                    </a:cubicBezTo>
                    <a:cubicBezTo>
                      <a:pt x="1821" y="406"/>
                      <a:pt x="1729" y="351"/>
                      <a:pt x="1656" y="295"/>
                    </a:cubicBezTo>
                    <a:cubicBezTo>
                      <a:pt x="1406" y="129"/>
                      <a:pt x="1095" y="1"/>
                      <a:pt x="8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37"/>
              <p:cNvSpPr/>
              <p:nvPr/>
            </p:nvSpPr>
            <p:spPr>
              <a:xfrm>
                <a:off x="6449401" y="-2124055"/>
                <a:ext cx="201296" cy="220525"/>
              </a:xfrm>
              <a:custGeom>
                <a:rect b="b" l="l" r="r" t="t"/>
                <a:pathLst>
                  <a:path extrusionOk="0" h="3647" w="3329">
                    <a:moveTo>
                      <a:pt x="2397" y="0"/>
                    </a:moveTo>
                    <a:cubicBezTo>
                      <a:pt x="2110" y="0"/>
                      <a:pt x="1819" y="104"/>
                      <a:pt x="1582" y="272"/>
                    </a:cubicBezTo>
                    <a:cubicBezTo>
                      <a:pt x="1288" y="492"/>
                      <a:pt x="1049" y="805"/>
                      <a:pt x="865" y="1136"/>
                    </a:cubicBezTo>
                    <a:cubicBezTo>
                      <a:pt x="534" y="1706"/>
                      <a:pt x="1" y="2845"/>
                      <a:pt x="460" y="3452"/>
                    </a:cubicBezTo>
                    <a:cubicBezTo>
                      <a:pt x="565" y="3592"/>
                      <a:pt x="630" y="3647"/>
                      <a:pt x="680" y="3647"/>
                    </a:cubicBezTo>
                    <a:cubicBezTo>
                      <a:pt x="760" y="3647"/>
                      <a:pt x="799" y="3501"/>
                      <a:pt x="902" y="3342"/>
                    </a:cubicBezTo>
                    <a:cubicBezTo>
                      <a:pt x="1104" y="3011"/>
                      <a:pt x="1453" y="2882"/>
                      <a:pt x="1802" y="2698"/>
                    </a:cubicBezTo>
                    <a:cubicBezTo>
                      <a:pt x="2391" y="2386"/>
                      <a:pt x="2869" y="1889"/>
                      <a:pt x="3163" y="1301"/>
                    </a:cubicBezTo>
                    <a:cubicBezTo>
                      <a:pt x="3236" y="1173"/>
                      <a:pt x="3292" y="1025"/>
                      <a:pt x="3310" y="878"/>
                    </a:cubicBezTo>
                    <a:cubicBezTo>
                      <a:pt x="3328" y="492"/>
                      <a:pt x="3034" y="143"/>
                      <a:pt x="2666" y="33"/>
                    </a:cubicBezTo>
                    <a:cubicBezTo>
                      <a:pt x="2578" y="11"/>
                      <a:pt x="2488" y="0"/>
                      <a:pt x="2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37"/>
              <p:cNvSpPr/>
              <p:nvPr/>
            </p:nvSpPr>
            <p:spPr>
              <a:xfrm>
                <a:off x="6234862" y="-2121999"/>
                <a:ext cx="234493" cy="183640"/>
              </a:xfrm>
              <a:custGeom>
                <a:rect b="b" l="l" r="r" t="t"/>
                <a:pathLst>
                  <a:path extrusionOk="0" h="3037" w="3878">
                    <a:moveTo>
                      <a:pt x="1288" y="0"/>
                    </a:moveTo>
                    <a:cubicBezTo>
                      <a:pt x="1026" y="0"/>
                      <a:pt x="762" y="61"/>
                      <a:pt x="534" y="201"/>
                    </a:cubicBezTo>
                    <a:cubicBezTo>
                      <a:pt x="221" y="403"/>
                      <a:pt x="1" y="789"/>
                      <a:pt x="56" y="1157"/>
                    </a:cubicBezTo>
                    <a:cubicBezTo>
                      <a:pt x="129" y="1616"/>
                      <a:pt x="552" y="1929"/>
                      <a:pt x="993" y="2076"/>
                    </a:cubicBezTo>
                    <a:cubicBezTo>
                      <a:pt x="1435" y="2205"/>
                      <a:pt x="1913" y="2186"/>
                      <a:pt x="2372" y="2260"/>
                    </a:cubicBezTo>
                    <a:cubicBezTo>
                      <a:pt x="2813" y="2352"/>
                      <a:pt x="3291" y="2554"/>
                      <a:pt x="3512" y="2959"/>
                    </a:cubicBezTo>
                    <a:cubicBezTo>
                      <a:pt x="3530" y="2995"/>
                      <a:pt x="3549" y="3032"/>
                      <a:pt x="3586" y="3032"/>
                    </a:cubicBezTo>
                    <a:cubicBezTo>
                      <a:pt x="3599" y="3035"/>
                      <a:pt x="3612" y="3037"/>
                      <a:pt x="3624" y="3037"/>
                    </a:cubicBezTo>
                    <a:cubicBezTo>
                      <a:pt x="3877" y="3037"/>
                      <a:pt x="3657" y="2309"/>
                      <a:pt x="3604" y="2186"/>
                    </a:cubicBezTo>
                    <a:cubicBezTo>
                      <a:pt x="3365" y="1727"/>
                      <a:pt x="3034" y="1304"/>
                      <a:pt x="2740" y="863"/>
                    </a:cubicBezTo>
                    <a:cubicBezTo>
                      <a:pt x="2648" y="716"/>
                      <a:pt x="2556" y="569"/>
                      <a:pt x="2427" y="440"/>
                    </a:cubicBezTo>
                    <a:cubicBezTo>
                      <a:pt x="2225" y="238"/>
                      <a:pt x="1931" y="109"/>
                      <a:pt x="1637" y="35"/>
                    </a:cubicBezTo>
                    <a:cubicBezTo>
                      <a:pt x="1523" y="13"/>
                      <a:pt x="1406" y="0"/>
                      <a:pt x="1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37"/>
              <p:cNvSpPr/>
              <p:nvPr/>
            </p:nvSpPr>
            <p:spPr>
              <a:xfrm>
                <a:off x="6507208" y="-1982742"/>
                <a:ext cx="189082" cy="287342"/>
              </a:xfrm>
              <a:custGeom>
                <a:rect b="b" l="l" r="r" t="t"/>
                <a:pathLst>
                  <a:path extrusionOk="0" h="4752" w="3127">
                    <a:moveTo>
                      <a:pt x="2259" y="0"/>
                    </a:moveTo>
                    <a:cubicBezTo>
                      <a:pt x="2099" y="0"/>
                      <a:pt x="1935" y="32"/>
                      <a:pt x="1784" y="67"/>
                    </a:cubicBezTo>
                    <a:cubicBezTo>
                      <a:pt x="1600" y="104"/>
                      <a:pt x="1416" y="141"/>
                      <a:pt x="1269" y="251"/>
                    </a:cubicBezTo>
                    <a:cubicBezTo>
                      <a:pt x="1159" y="325"/>
                      <a:pt x="1085" y="435"/>
                      <a:pt x="994" y="545"/>
                    </a:cubicBezTo>
                    <a:cubicBezTo>
                      <a:pt x="460" y="1336"/>
                      <a:pt x="221" y="2200"/>
                      <a:pt x="111" y="3137"/>
                    </a:cubicBezTo>
                    <a:cubicBezTo>
                      <a:pt x="56" y="3450"/>
                      <a:pt x="1" y="3689"/>
                      <a:pt x="111" y="3983"/>
                    </a:cubicBezTo>
                    <a:cubicBezTo>
                      <a:pt x="209" y="4277"/>
                      <a:pt x="169" y="4751"/>
                      <a:pt x="233" y="4751"/>
                    </a:cubicBezTo>
                    <a:cubicBezTo>
                      <a:pt x="253" y="4751"/>
                      <a:pt x="283" y="4704"/>
                      <a:pt x="332" y="4590"/>
                    </a:cubicBezTo>
                    <a:lnTo>
                      <a:pt x="405" y="4369"/>
                    </a:lnTo>
                    <a:cubicBezTo>
                      <a:pt x="736" y="3542"/>
                      <a:pt x="1619" y="2586"/>
                      <a:pt x="2336" y="2071"/>
                    </a:cubicBezTo>
                    <a:cubicBezTo>
                      <a:pt x="2630" y="1887"/>
                      <a:pt x="2942" y="1685"/>
                      <a:pt x="3053" y="1354"/>
                    </a:cubicBezTo>
                    <a:cubicBezTo>
                      <a:pt x="3126" y="1170"/>
                      <a:pt x="3108" y="968"/>
                      <a:pt x="3071" y="784"/>
                    </a:cubicBezTo>
                    <a:cubicBezTo>
                      <a:pt x="3016" y="545"/>
                      <a:pt x="2942" y="288"/>
                      <a:pt x="2740" y="141"/>
                    </a:cubicBezTo>
                    <a:cubicBezTo>
                      <a:pt x="2597" y="36"/>
                      <a:pt x="2430" y="0"/>
                      <a:pt x="2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37"/>
              <p:cNvSpPr/>
              <p:nvPr/>
            </p:nvSpPr>
            <p:spPr>
              <a:xfrm>
                <a:off x="6299321" y="-1904255"/>
                <a:ext cx="235763" cy="183700"/>
              </a:xfrm>
              <a:custGeom>
                <a:rect b="b" l="l" r="r" t="t"/>
                <a:pathLst>
                  <a:path extrusionOk="0" h="3038" w="3899">
                    <a:moveTo>
                      <a:pt x="1058" y="0"/>
                    </a:moveTo>
                    <a:cubicBezTo>
                      <a:pt x="1043" y="0"/>
                      <a:pt x="1027" y="0"/>
                      <a:pt x="1012" y="1"/>
                    </a:cubicBezTo>
                    <a:cubicBezTo>
                      <a:pt x="516" y="38"/>
                      <a:pt x="1" y="461"/>
                      <a:pt x="38" y="957"/>
                    </a:cubicBezTo>
                    <a:cubicBezTo>
                      <a:pt x="56" y="1159"/>
                      <a:pt x="148" y="1343"/>
                      <a:pt x="258" y="1490"/>
                    </a:cubicBezTo>
                    <a:cubicBezTo>
                      <a:pt x="350" y="1637"/>
                      <a:pt x="479" y="1748"/>
                      <a:pt x="608" y="1839"/>
                    </a:cubicBezTo>
                    <a:cubicBezTo>
                      <a:pt x="1049" y="2115"/>
                      <a:pt x="1619" y="2023"/>
                      <a:pt x="2097" y="2226"/>
                    </a:cubicBezTo>
                    <a:cubicBezTo>
                      <a:pt x="2409" y="2373"/>
                      <a:pt x="2667" y="2630"/>
                      <a:pt x="2998" y="2704"/>
                    </a:cubicBezTo>
                    <a:cubicBezTo>
                      <a:pt x="3200" y="2759"/>
                      <a:pt x="3439" y="2759"/>
                      <a:pt x="3586" y="2924"/>
                    </a:cubicBezTo>
                    <a:cubicBezTo>
                      <a:pt x="3623" y="2961"/>
                      <a:pt x="3659" y="3016"/>
                      <a:pt x="3715" y="3034"/>
                    </a:cubicBezTo>
                    <a:cubicBezTo>
                      <a:pt x="3722" y="3036"/>
                      <a:pt x="3730" y="3037"/>
                      <a:pt x="3738" y="3037"/>
                    </a:cubicBezTo>
                    <a:cubicBezTo>
                      <a:pt x="3803" y="3037"/>
                      <a:pt x="3864" y="2972"/>
                      <a:pt x="3880" y="2906"/>
                    </a:cubicBezTo>
                    <a:cubicBezTo>
                      <a:pt x="3898" y="2832"/>
                      <a:pt x="3862" y="2759"/>
                      <a:pt x="3825" y="2685"/>
                    </a:cubicBezTo>
                    <a:cubicBezTo>
                      <a:pt x="3494" y="1931"/>
                      <a:pt x="2998" y="1178"/>
                      <a:pt x="2372" y="608"/>
                    </a:cubicBezTo>
                    <a:cubicBezTo>
                      <a:pt x="2016" y="287"/>
                      <a:pt x="1555" y="0"/>
                      <a:pt x="10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37"/>
              <p:cNvSpPr/>
              <p:nvPr/>
            </p:nvSpPr>
            <p:spPr>
              <a:xfrm>
                <a:off x="6535023" y="-1763064"/>
                <a:ext cx="205710" cy="279118"/>
              </a:xfrm>
              <a:custGeom>
                <a:rect b="b" l="l" r="r" t="t"/>
                <a:pathLst>
                  <a:path extrusionOk="0" h="4616" w="3402">
                    <a:moveTo>
                      <a:pt x="2096" y="1"/>
                    </a:moveTo>
                    <a:cubicBezTo>
                      <a:pt x="1820" y="19"/>
                      <a:pt x="1563" y="203"/>
                      <a:pt x="1379" y="405"/>
                    </a:cubicBezTo>
                    <a:cubicBezTo>
                      <a:pt x="809" y="1012"/>
                      <a:pt x="552" y="1821"/>
                      <a:pt x="460" y="2611"/>
                    </a:cubicBezTo>
                    <a:cubicBezTo>
                      <a:pt x="405" y="3181"/>
                      <a:pt x="0" y="4137"/>
                      <a:pt x="405" y="4615"/>
                    </a:cubicBezTo>
                    <a:cubicBezTo>
                      <a:pt x="570" y="4137"/>
                      <a:pt x="1122" y="3733"/>
                      <a:pt x="1489" y="3384"/>
                    </a:cubicBezTo>
                    <a:cubicBezTo>
                      <a:pt x="1912" y="2997"/>
                      <a:pt x="2206" y="2483"/>
                      <a:pt x="2629" y="2078"/>
                    </a:cubicBezTo>
                    <a:cubicBezTo>
                      <a:pt x="2887" y="1839"/>
                      <a:pt x="3218" y="1600"/>
                      <a:pt x="3291" y="1269"/>
                    </a:cubicBezTo>
                    <a:cubicBezTo>
                      <a:pt x="3401" y="810"/>
                      <a:pt x="3052" y="369"/>
                      <a:pt x="2648" y="166"/>
                    </a:cubicBezTo>
                    <a:cubicBezTo>
                      <a:pt x="2482" y="74"/>
                      <a:pt x="2298" y="1"/>
                      <a:pt x="2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37"/>
              <p:cNvSpPr/>
              <p:nvPr/>
            </p:nvSpPr>
            <p:spPr>
              <a:xfrm>
                <a:off x="6371579" y="-1699996"/>
                <a:ext cx="183821" cy="164230"/>
              </a:xfrm>
              <a:custGeom>
                <a:rect b="b" l="l" r="r" t="t"/>
                <a:pathLst>
                  <a:path extrusionOk="0" h="2716" w="3040">
                    <a:moveTo>
                      <a:pt x="1034" y="0"/>
                    </a:moveTo>
                    <a:cubicBezTo>
                      <a:pt x="904" y="0"/>
                      <a:pt x="778" y="25"/>
                      <a:pt x="663" y="79"/>
                    </a:cubicBezTo>
                    <a:cubicBezTo>
                      <a:pt x="516" y="153"/>
                      <a:pt x="387" y="245"/>
                      <a:pt x="295" y="373"/>
                    </a:cubicBezTo>
                    <a:cubicBezTo>
                      <a:pt x="74" y="668"/>
                      <a:pt x="1" y="1054"/>
                      <a:pt x="130" y="1385"/>
                    </a:cubicBezTo>
                    <a:cubicBezTo>
                      <a:pt x="240" y="1734"/>
                      <a:pt x="516" y="2010"/>
                      <a:pt x="865" y="2102"/>
                    </a:cubicBezTo>
                    <a:cubicBezTo>
                      <a:pt x="1030" y="2157"/>
                      <a:pt x="1214" y="2157"/>
                      <a:pt x="1398" y="2175"/>
                    </a:cubicBezTo>
                    <a:lnTo>
                      <a:pt x="1986" y="2193"/>
                    </a:lnTo>
                    <a:cubicBezTo>
                      <a:pt x="2170" y="2212"/>
                      <a:pt x="2354" y="2212"/>
                      <a:pt x="2464" y="2341"/>
                    </a:cubicBezTo>
                    <a:cubicBezTo>
                      <a:pt x="2556" y="2414"/>
                      <a:pt x="2593" y="2543"/>
                      <a:pt x="2667" y="2616"/>
                    </a:cubicBezTo>
                    <a:cubicBezTo>
                      <a:pt x="2734" y="2686"/>
                      <a:pt x="2785" y="2716"/>
                      <a:pt x="2823" y="2716"/>
                    </a:cubicBezTo>
                    <a:cubicBezTo>
                      <a:pt x="3039" y="2716"/>
                      <a:pt x="2858" y="1780"/>
                      <a:pt x="2795" y="1624"/>
                    </a:cubicBezTo>
                    <a:cubicBezTo>
                      <a:pt x="2630" y="1127"/>
                      <a:pt x="2207" y="576"/>
                      <a:pt x="1784" y="263"/>
                    </a:cubicBezTo>
                    <a:cubicBezTo>
                      <a:pt x="1574" y="103"/>
                      <a:pt x="1298"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37"/>
              <p:cNvSpPr/>
              <p:nvPr/>
            </p:nvSpPr>
            <p:spPr>
              <a:xfrm>
                <a:off x="6543912" y="-1564065"/>
                <a:ext cx="242414" cy="274704"/>
              </a:xfrm>
              <a:custGeom>
                <a:rect b="b" l="l" r="r" t="t"/>
                <a:pathLst>
                  <a:path extrusionOk="0" h="4543" w="4009">
                    <a:moveTo>
                      <a:pt x="3050" y="0"/>
                    </a:moveTo>
                    <a:cubicBezTo>
                      <a:pt x="2928" y="0"/>
                      <a:pt x="2802" y="22"/>
                      <a:pt x="2685" y="56"/>
                    </a:cubicBezTo>
                    <a:cubicBezTo>
                      <a:pt x="1968" y="240"/>
                      <a:pt x="1379" y="773"/>
                      <a:pt x="975" y="1398"/>
                    </a:cubicBezTo>
                    <a:cubicBezTo>
                      <a:pt x="865" y="1545"/>
                      <a:pt x="773" y="1692"/>
                      <a:pt x="717" y="1876"/>
                    </a:cubicBezTo>
                    <a:cubicBezTo>
                      <a:pt x="662" y="2023"/>
                      <a:pt x="644" y="2170"/>
                      <a:pt x="607" y="2335"/>
                    </a:cubicBezTo>
                    <a:cubicBezTo>
                      <a:pt x="534" y="2758"/>
                      <a:pt x="460" y="3144"/>
                      <a:pt x="295" y="3549"/>
                    </a:cubicBezTo>
                    <a:cubicBezTo>
                      <a:pt x="221" y="3769"/>
                      <a:pt x="0" y="4376"/>
                      <a:pt x="313" y="4523"/>
                    </a:cubicBezTo>
                    <a:cubicBezTo>
                      <a:pt x="344" y="4537"/>
                      <a:pt x="374" y="4543"/>
                      <a:pt x="405" y="4543"/>
                    </a:cubicBezTo>
                    <a:cubicBezTo>
                      <a:pt x="538" y="4543"/>
                      <a:pt x="668" y="4426"/>
                      <a:pt x="773" y="4321"/>
                    </a:cubicBezTo>
                    <a:cubicBezTo>
                      <a:pt x="1085" y="3953"/>
                      <a:pt x="1416" y="3586"/>
                      <a:pt x="1784" y="3273"/>
                    </a:cubicBezTo>
                    <a:cubicBezTo>
                      <a:pt x="2262" y="2869"/>
                      <a:pt x="2832" y="2574"/>
                      <a:pt x="3273" y="2133"/>
                    </a:cubicBezTo>
                    <a:cubicBezTo>
                      <a:pt x="3714" y="1692"/>
                      <a:pt x="4008" y="993"/>
                      <a:pt x="3732" y="423"/>
                    </a:cubicBezTo>
                    <a:cubicBezTo>
                      <a:pt x="3677" y="295"/>
                      <a:pt x="3585" y="184"/>
                      <a:pt x="3457" y="111"/>
                    </a:cubicBezTo>
                    <a:cubicBezTo>
                      <a:pt x="3337" y="31"/>
                      <a:pt x="3196" y="0"/>
                      <a:pt x="30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37"/>
              <p:cNvSpPr/>
              <p:nvPr/>
            </p:nvSpPr>
            <p:spPr>
              <a:xfrm>
                <a:off x="6368254" y="-1496825"/>
                <a:ext cx="211273" cy="187389"/>
              </a:xfrm>
              <a:custGeom>
                <a:rect b="b" l="l" r="r" t="t"/>
                <a:pathLst>
                  <a:path extrusionOk="0" h="3099" w="3494">
                    <a:moveTo>
                      <a:pt x="1175" y="0"/>
                    </a:moveTo>
                    <a:cubicBezTo>
                      <a:pt x="1048" y="0"/>
                      <a:pt x="923" y="17"/>
                      <a:pt x="810" y="65"/>
                    </a:cubicBezTo>
                    <a:cubicBezTo>
                      <a:pt x="699" y="120"/>
                      <a:pt x="607" y="212"/>
                      <a:pt x="515" y="286"/>
                    </a:cubicBezTo>
                    <a:cubicBezTo>
                      <a:pt x="387" y="396"/>
                      <a:pt x="258" y="506"/>
                      <a:pt x="185" y="654"/>
                    </a:cubicBezTo>
                    <a:cubicBezTo>
                      <a:pt x="1" y="984"/>
                      <a:pt x="74" y="1407"/>
                      <a:pt x="295" y="1701"/>
                    </a:cubicBezTo>
                    <a:cubicBezTo>
                      <a:pt x="534" y="1996"/>
                      <a:pt x="902" y="2161"/>
                      <a:pt x="1269" y="2235"/>
                    </a:cubicBezTo>
                    <a:cubicBezTo>
                      <a:pt x="1453" y="2271"/>
                      <a:pt x="1641" y="2285"/>
                      <a:pt x="1830" y="2285"/>
                    </a:cubicBezTo>
                    <a:cubicBezTo>
                      <a:pt x="2018" y="2285"/>
                      <a:pt x="2207" y="2271"/>
                      <a:pt x="2391" y="2253"/>
                    </a:cubicBezTo>
                    <a:cubicBezTo>
                      <a:pt x="2464" y="2253"/>
                      <a:pt x="2538" y="2253"/>
                      <a:pt x="2611" y="2271"/>
                    </a:cubicBezTo>
                    <a:cubicBezTo>
                      <a:pt x="2869" y="2363"/>
                      <a:pt x="2887" y="2694"/>
                      <a:pt x="2997" y="2933"/>
                    </a:cubicBezTo>
                    <a:cubicBezTo>
                      <a:pt x="3034" y="3025"/>
                      <a:pt x="3126" y="3099"/>
                      <a:pt x="3218" y="3099"/>
                    </a:cubicBezTo>
                    <a:cubicBezTo>
                      <a:pt x="3328" y="3080"/>
                      <a:pt x="3383" y="2933"/>
                      <a:pt x="3402" y="2823"/>
                    </a:cubicBezTo>
                    <a:cubicBezTo>
                      <a:pt x="3494" y="2271"/>
                      <a:pt x="3108" y="1610"/>
                      <a:pt x="2795" y="1168"/>
                    </a:cubicBezTo>
                    <a:cubicBezTo>
                      <a:pt x="2611" y="911"/>
                      <a:pt x="2446" y="654"/>
                      <a:pt x="2262" y="415"/>
                    </a:cubicBezTo>
                    <a:cubicBezTo>
                      <a:pt x="2207" y="341"/>
                      <a:pt x="2152" y="267"/>
                      <a:pt x="2078" y="194"/>
                    </a:cubicBezTo>
                    <a:cubicBezTo>
                      <a:pt x="1968" y="102"/>
                      <a:pt x="1802" y="84"/>
                      <a:pt x="1655" y="47"/>
                    </a:cubicBezTo>
                    <a:cubicBezTo>
                      <a:pt x="1501" y="26"/>
                      <a:pt x="1336"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37"/>
              <p:cNvSpPr/>
              <p:nvPr/>
            </p:nvSpPr>
            <p:spPr>
              <a:xfrm>
                <a:off x="6557275" y="-1343117"/>
                <a:ext cx="219013" cy="288188"/>
              </a:xfrm>
              <a:custGeom>
                <a:rect b="b" l="l" r="r" t="t"/>
                <a:pathLst>
                  <a:path extrusionOk="0" h="4766" w="3622">
                    <a:moveTo>
                      <a:pt x="2942" y="0"/>
                    </a:moveTo>
                    <a:cubicBezTo>
                      <a:pt x="2776" y="0"/>
                      <a:pt x="2600" y="48"/>
                      <a:pt x="2445" y="115"/>
                    </a:cubicBezTo>
                    <a:cubicBezTo>
                      <a:pt x="1838" y="354"/>
                      <a:pt x="1360" y="888"/>
                      <a:pt x="1048" y="1458"/>
                    </a:cubicBezTo>
                    <a:cubicBezTo>
                      <a:pt x="552" y="2340"/>
                      <a:pt x="0" y="3627"/>
                      <a:pt x="110" y="4656"/>
                    </a:cubicBezTo>
                    <a:cubicBezTo>
                      <a:pt x="110" y="4693"/>
                      <a:pt x="110" y="4730"/>
                      <a:pt x="147" y="4748"/>
                    </a:cubicBezTo>
                    <a:cubicBezTo>
                      <a:pt x="159" y="4760"/>
                      <a:pt x="172" y="4765"/>
                      <a:pt x="186" y="4765"/>
                    </a:cubicBezTo>
                    <a:cubicBezTo>
                      <a:pt x="239" y="4765"/>
                      <a:pt x="302" y="4696"/>
                      <a:pt x="331" y="4638"/>
                    </a:cubicBezTo>
                    <a:cubicBezTo>
                      <a:pt x="717" y="3939"/>
                      <a:pt x="1379" y="3461"/>
                      <a:pt x="2004" y="2947"/>
                    </a:cubicBezTo>
                    <a:cubicBezTo>
                      <a:pt x="2629" y="2450"/>
                      <a:pt x="3254" y="1880"/>
                      <a:pt x="3511" y="1127"/>
                    </a:cubicBezTo>
                    <a:cubicBezTo>
                      <a:pt x="3622" y="777"/>
                      <a:pt x="3622" y="373"/>
                      <a:pt x="3346" y="134"/>
                    </a:cubicBezTo>
                    <a:cubicBezTo>
                      <a:pt x="3233" y="38"/>
                      <a:pt x="3091" y="0"/>
                      <a:pt x="2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37"/>
              <p:cNvSpPr/>
              <p:nvPr/>
            </p:nvSpPr>
            <p:spPr>
              <a:xfrm>
                <a:off x="6390506" y="-1315544"/>
                <a:ext cx="193496" cy="238847"/>
              </a:xfrm>
              <a:custGeom>
                <a:rect b="b" l="l" r="r" t="t"/>
                <a:pathLst>
                  <a:path extrusionOk="0" h="3950" w="3200">
                    <a:moveTo>
                      <a:pt x="787" y="1"/>
                    </a:moveTo>
                    <a:cubicBezTo>
                      <a:pt x="699" y="1"/>
                      <a:pt x="613" y="15"/>
                      <a:pt x="534" y="46"/>
                    </a:cubicBezTo>
                    <a:cubicBezTo>
                      <a:pt x="184" y="193"/>
                      <a:pt x="0" y="615"/>
                      <a:pt x="56" y="983"/>
                    </a:cubicBezTo>
                    <a:cubicBezTo>
                      <a:pt x="111" y="1351"/>
                      <a:pt x="350" y="1663"/>
                      <a:pt x="644" y="1921"/>
                    </a:cubicBezTo>
                    <a:cubicBezTo>
                      <a:pt x="901" y="2160"/>
                      <a:pt x="1195" y="2344"/>
                      <a:pt x="1490" y="2527"/>
                    </a:cubicBezTo>
                    <a:cubicBezTo>
                      <a:pt x="1710" y="2656"/>
                      <a:pt x="1931" y="2785"/>
                      <a:pt x="2133" y="2913"/>
                    </a:cubicBezTo>
                    <a:cubicBezTo>
                      <a:pt x="2354" y="3061"/>
                      <a:pt x="2482" y="3189"/>
                      <a:pt x="2574" y="3428"/>
                    </a:cubicBezTo>
                    <a:cubicBezTo>
                      <a:pt x="2648" y="3594"/>
                      <a:pt x="2574" y="3833"/>
                      <a:pt x="2795" y="3925"/>
                    </a:cubicBezTo>
                    <a:cubicBezTo>
                      <a:pt x="2838" y="3942"/>
                      <a:pt x="2875" y="3950"/>
                      <a:pt x="2907" y="3950"/>
                    </a:cubicBezTo>
                    <a:cubicBezTo>
                      <a:pt x="3082" y="3950"/>
                      <a:pt x="3110" y="3722"/>
                      <a:pt x="3126" y="3520"/>
                    </a:cubicBezTo>
                    <a:cubicBezTo>
                      <a:pt x="3199" y="2546"/>
                      <a:pt x="2464" y="1976"/>
                      <a:pt x="2151" y="1149"/>
                    </a:cubicBezTo>
                    <a:cubicBezTo>
                      <a:pt x="2078" y="1002"/>
                      <a:pt x="1986" y="854"/>
                      <a:pt x="1894" y="726"/>
                    </a:cubicBezTo>
                    <a:cubicBezTo>
                      <a:pt x="1710" y="524"/>
                      <a:pt x="1545" y="303"/>
                      <a:pt x="1306" y="156"/>
                    </a:cubicBezTo>
                    <a:cubicBezTo>
                      <a:pt x="1146" y="58"/>
                      <a:pt x="96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37"/>
              <p:cNvSpPr/>
              <p:nvPr/>
            </p:nvSpPr>
            <p:spPr>
              <a:xfrm>
                <a:off x="6563927" y="-1297283"/>
                <a:ext cx="216836" cy="250215"/>
              </a:xfrm>
              <a:custGeom>
                <a:rect b="b" l="l" r="r" t="t"/>
                <a:pathLst>
                  <a:path extrusionOk="0" h="4138" w="3586">
                    <a:moveTo>
                      <a:pt x="3457" y="1"/>
                    </a:moveTo>
                    <a:lnTo>
                      <a:pt x="3457" y="1"/>
                    </a:lnTo>
                    <a:cubicBezTo>
                      <a:pt x="3420" y="516"/>
                      <a:pt x="2004" y="1968"/>
                      <a:pt x="1140" y="2611"/>
                    </a:cubicBezTo>
                    <a:cubicBezTo>
                      <a:pt x="258" y="3255"/>
                      <a:pt x="0" y="3898"/>
                      <a:pt x="0" y="3898"/>
                    </a:cubicBezTo>
                    <a:lnTo>
                      <a:pt x="92" y="4137"/>
                    </a:lnTo>
                    <a:cubicBezTo>
                      <a:pt x="442" y="3420"/>
                      <a:pt x="1361" y="2906"/>
                      <a:pt x="2464" y="1821"/>
                    </a:cubicBezTo>
                    <a:cubicBezTo>
                      <a:pt x="3585" y="755"/>
                      <a:pt x="3457" y="1"/>
                      <a:pt x="3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37"/>
              <p:cNvSpPr/>
              <p:nvPr/>
            </p:nvSpPr>
            <p:spPr>
              <a:xfrm>
                <a:off x="6376054" y="-1279445"/>
                <a:ext cx="175719" cy="189021"/>
              </a:xfrm>
              <a:custGeom>
                <a:rect b="b" l="l" r="r" t="t"/>
                <a:pathLst>
                  <a:path extrusionOk="0" h="3126" w="2906">
                    <a:moveTo>
                      <a:pt x="331" y="0"/>
                    </a:moveTo>
                    <a:cubicBezTo>
                      <a:pt x="331" y="0"/>
                      <a:pt x="0" y="791"/>
                      <a:pt x="681" y="1452"/>
                    </a:cubicBezTo>
                    <a:cubicBezTo>
                      <a:pt x="1379" y="2114"/>
                      <a:pt x="2666" y="2243"/>
                      <a:pt x="2868" y="3125"/>
                    </a:cubicBezTo>
                    <a:lnTo>
                      <a:pt x="2905" y="2739"/>
                    </a:lnTo>
                    <a:cubicBezTo>
                      <a:pt x="2905" y="2739"/>
                      <a:pt x="2537" y="2059"/>
                      <a:pt x="1600" y="1581"/>
                    </a:cubicBezTo>
                    <a:cubicBezTo>
                      <a:pt x="644" y="1103"/>
                      <a:pt x="405" y="18"/>
                      <a:pt x="405" y="18"/>
                    </a:cubicBezTo>
                    <a:lnTo>
                      <a:pt x="3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37"/>
              <p:cNvSpPr/>
              <p:nvPr/>
            </p:nvSpPr>
            <p:spPr>
              <a:xfrm>
                <a:off x="6318247" y="-2514554"/>
                <a:ext cx="174570" cy="261341"/>
              </a:xfrm>
              <a:custGeom>
                <a:rect b="b" l="l" r="r" t="t"/>
                <a:pathLst>
                  <a:path extrusionOk="0" h="4322" w="2887">
                    <a:moveTo>
                      <a:pt x="717" y="1"/>
                    </a:moveTo>
                    <a:cubicBezTo>
                      <a:pt x="717" y="1"/>
                      <a:pt x="0" y="681"/>
                      <a:pt x="350" y="1453"/>
                    </a:cubicBezTo>
                    <a:cubicBezTo>
                      <a:pt x="699" y="2244"/>
                      <a:pt x="2151" y="3273"/>
                      <a:pt x="2390" y="3623"/>
                    </a:cubicBezTo>
                    <a:cubicBezTo>
                      <a:pt x="2648" y="3972"/>
                      <a:pt x="2648" y="4321"/>
                      <a:pt x="2648" y="4321"/>
                    </a:cubicBezTo>
                    <a:cubicBezTo>
                      <a:pt x="2648" y="4321"/>
                      <a:pt x="2887" y="3788"/>
                      <a:pt x="2280" y="3237"/>
                    </a:cubicBezTo>
                    <a:cubicBezTo>
                      <a:pt x="1673" y="2667"/>
                      <a:pt x="0" y="1527"/>
                      <a:pt x="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37"/>
              <p:cNvSpPr/>
              <p:nvPr/>
            </p:nvSpPr>
            <p:spPr>
              <a:xfrm>
                <a:off x="6494994" y="-2457835"/>
                <a:ext cx="246828" cy="177956"/>
              </a:xfrm>
              <a:custGeom>
                <a:rect b="b" l="l" r="r" t="t"/>
                <a:pathLst>
                  <a:path extrusionOk="0" h="2943" w="4082">
                    <a:moveTo>
                      <a:pt x="3107" y="1"/>
                    </a:moveTo>
                    <a:cubicBezTo>
                      <a:pt x="3108" y="1"/>
                      <a:pt x="3181" y="1030"/>
                      <a:pt x="2243" y="1637"/>
                    </a:cubicBezTo>
                    <a:cubicBezTo>
                      <a:pt x="1287" y="2262"/>
                      <a:pt x="1" y="2850"/>
                      <a:pt x="1" y="2850"/>
                    </a:cubicBezTo>
                    <a:lnTo>
                      <a:pt x="129" y="2942"/>
                    </a:lnTo>
                    <a:cubicBezTo>
                      <a:pt x="129" y="2942"/>
                      <a:pt x="4082" y="1600"/>
                      <a:pt x="3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37"/>
              <p:cNvSpPr/>
              <p:nvPr/>
            </p:nvSpPr>
            <p:spPr>
              <a:xfrm>
                <a:off x="6465002" y="-2274377"/>
                <a:ext cx="197910" cy="231228"/>
              </a:xfrm>
              <a:custGeom>
                <a:rect b="b" l="l" r="r" t="t"/>
                <a:pathLst>
                  <a:path extrusionOk="0" h="3824" w="3273">
                    <a:moveTo>
                      <a:pt x="2905" y="0"/>
                    </a:moveTo>
                    <a:lnTo>
                      <a:pt x="2905" y="0"/>
                    </a:lnTo>
                    <a:cubicBezTo>
                      <a:pt x="2868" y="1140"/>
                      <a:pt x="1618" y="2022"/>
                      <a:pt x="901" y="2427"/>
                    </a:cubicBezTo>
                    <a:cubicBezTo>
                      <a:pt x="166" y="2831"/>
                      <a:pt x="0" y="3603"/>
                      <a:pt x="0" y="3603"/>
                    </a:cubicBezTo>
                    <a:lnTo>
                      <a:pt x="92" y="3824"/>
                    </a:lnTo>
                    <a:cubicBezTo>
                      <a:pt x="294" y="3125"/>
                      <a:pt x="533" y="2923"/>
                      <a:pt x="1912" y="1894"/>
                    </a:cubicBezTo>
                    <a:cubicBezTo>
                      <a:pt x="3272" y="864"/>
                      <a:pt x="2905" y="0"/>
                      <a:pt x="2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37"/>
              <p:cNvSpPr/>
              <p:nvPr/>
            </p:nvSpPr>
            <p:spPr>
              <a:xfrm>
                <a:off x="6288255" y="-2276614"/>
                <a:ext cx="162355" cy="183458"/>
              </a:xfrm>
              <a:custGeom>
                <a:rect b="b" l="l" r="r" t="t"/>
                <a:pathLst>
                  <a:path extrusionOk="0" h="3034" w="2685">
                    <a:moveTo>
                      <a:pt x="331" y="0"/>
                    </a:moveTo>
                    <a:lnTo>
                      <a:pt x="331" y="0"/>
                    </a:lnTo>
                    <a:cubicBezTo>
                      <a:pt x="331" y="1"/>
                      <a:pt x="0" y="791"/>
                      <a:pt x="772" y="1250"/>
                    </a:cubicBezTo>
                    <a:cubicBezTo>
                      <a:pt x="1526" y="1710"/>
                      <a:pt x="2574" y="2519"/>
                      <a:pt x="2666" y="3034"/>
                    </a:cubicBezTo>
                    <a:cubicBezTo>
                      <a:pt x="2666" y="3034"/>
                      <a:pt x="2684" y="2298"/>
                      <a:pt x="1894" y="1802"/>
                    </a:cubicBezTo>
                    <a:cubicBezTo>
                      <a:pt x="1103" y="1306"/>
                      <a:pt x="294" y="846"/>
                      <a:pt x="3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37"/>
              <p:cNvSpPr/>
              <p:nvPr/>
            </p:nvSpPr>
            <p:spPr>
              <a:xfrm>
                <a:off x="6221560" y="-2068727"/>
                <a:ext cx="242354" cy="141192"/>
              </a:xfrm>
              <a:custGeom>
                <a:rect b="b" l="l" r="r" t="t"/>
                <a:pathLst>
                  <a:path extrusionOk="0" h="2335" w="4008">
                    <a:moveTo>
                      <a:pt x="276" y="0"/>
                    </a:moveTo>
                    <a:cubicBezTo>
                      <a:pt x="276" y="0"/>
                      <a:pt x="0" y="1011"/>
                      <a:pt x="1250" y="1342"/>
                    </a:cubicBezTo>
                    <a:cubicBezTo>
                      <a:pt x="2482" y="1655"/>
                      <a:pt x="2886" y="1452"/>
                      <a:pt x="3309" y="1765"/>
                    </a:cubicBezTo>
                    <a:cubicBezTo>
                      <a:pt x="3732" y="2078"/>
                      <a:pt x="4008" y="2335"/>
                      <a:pt x="4008" y="2335"/>
                    </a:cubicBezTo>
                    <a:lnTo>
                      <a:pt x="3879" y="2041"/>
                    </a:lnTo>
                    <a:cubicBezTo>
                      <a:pt x="3879" y="2041"/>
                      <a:pt x="3401" y="1361"/>
                      <a:pt x="2372" y="1250"/>
                    </a:cubicBezTo>
                    <a:cubicBezTo>
                      <a:pt x="1360" y="1140"/>
                      <a:pt x="699" y="1122"/>
                      <a:pt x="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37"/>
              <p:cNvSpPr/>
              <p:nvPr/>
            </p:nvSpPr>
            <p:spPr>
              <a:xfrm>
                <a:off x="6482779" y="-2056513"/>
                <a:ext cx="163444" cy="154555"/>
              </a:xfrm>
              <a:custGeom>
                <a:rect b="b" l="l" r="r" t="t"/>
                <a:pathLst>
                  <a:path extrusionOk="0" h="2556" w="2703">
                    <a:moveTo>
                      <a:pt x="2703" y="0"/>
                    </a:moveTo>
                    <a:cubicBezTo>
                      <a:pt x="2464" y="754"/>
                      <a:pt x="1416" y="1195"/>
                      <a:pt x="736" y="1508"/>
                    </a:cubicBezTo>
                    <a:cubicBezTo>
                      <a:pt x="55" y="1820"/>
                      <a:pt x="0" y="2445"/>
                      <a:pt x="0" y="2445"/>
                    </a:cubicBezTo>
                    <a:lnTo>
                      <a:pt x="166" y="2556"/>
                    </a:lnTo>
                    <a:cubicBezTo>
                      <a:pt x="478" y="1949"/>
                      <a:pt x="442" y="2133"/>
                      <a:pt x="1453" y="1508"/>
                    </a:cubicBezTo>
                    <a:cubicBezTo>
                      <a:pt x="2482" y="865"/>
                      <a:pt x="2703" y="1"/>
                      <a:pt x="27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37"/>
              <p:cNvSpPr/>
              <p:nvPr/>
            </p:nvSpPr>
            <p:spPr>
              <a:xfrm>
                <a:off x="6523897" y="-1910907"/>
                <a:ext cx="170156" cy="214599"/>
              </a:xfrm>
              <a:custGeom>
                <a:rect b="b" l="l" r="r" t="t"/>
                <a:pathLst>
                  <a:path extrusionOk="0" h="3549" w="2814">
                    <a:moveTo>
                      <a:pt x="2813" y="1"/>
                    </a:moveTo>
                    <a:cubicBezTo>
                      <a:pt x="2813" y="1"/>
                      <a:pt x="2812" y="8"/>
                      <a:pt x="2809" y="20"/>
                    </a:cubicBezTo>
                    <a:lnTo>
                      <a:pt x="2809" y="20"/>
                    </a:lnTo>
                    <a:cubicBezTo>
                      <a:pt x="2811" y="14"/>
                      <a:pt x="2812" y="7"/>
                      <a:pt x="2813" y="1"/>
                    </a:cubicBezTo>
                    <a:close/>
                    <a:moveTo>
                      <a:pt x="2809" y="20"/>
                    </a:moveTo>
                    <a:lnTo>
                      <a:pt x="2809" y="20"/>
                    </a:lnTo>
                    <a:cubicBezTo>
                      <a:pt x="2732" y="331"/>
                      <a:pt x="2115" y="764"/>
                      <a:pt x="1269" y="1196"/>
                    </a:cubicBezTo>
                    <a:cubicBezTo>
                      <a:pt x="423" y="1655"/>
                      <a:pt x="1" y="3200"/>
                      <a:pt x="1" y="3200"/>
                    </a:cubicBezTo>
                    <a:lnTo>
                      <a:pt x="56" y="3549"/>
                    </a:lnTo>
                    <a:cubicBezTo>
                      <a:pt x="405" y="2666"/>
                      <a:pt x="1343" y="1600"/>
                      <a:pt x="2004" y="1232"/>
                    </a:cubicBezTo>
                    <a:cubicBezTo>
                      <a:pt x="2591" y="897"/>
                      <a:pt x="2780" y="150"/>
                      <a:pt x="2809"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37"/>
              <p:cNvSpPr/>
              <p:nvPr/>
            </p:nvSpPr>
            <p:spPr>
              <a:xfrm>
                <a:off x="6301498" y="-1856728"/>
                <a:ext cx="199119" cy="125954"/>
              </a:xfrm>
              <a:custGeom>
                <a:rect b="b" l="l" r="r" t="t"/>
                <a:pathLst>
                  <a:path extrusionOk="0" h="2083" w="3293">
                    <a:moveTo>
                      <a:pt x="1" y="0"/>
                    </a:moveTo>
                    <a:lnTo>
                      <a:pt x="1" y="0"/>
                    </a:lnTo>
                    <a:cubicBezTo>
                      <a:pt x="1" y="0"/>
                      <a:pt x="1" y="2"/>
                      <a:pt x="2" y="6"/>
                    </a:cubicBezTo>
                    <a:cubicBezTo>
                      <a:pt x="314" y="1826"/>
                      <a:pt x="1822" y="1366"/>
                      <a:pt x="2189" y="1642"/>
                    </a:cubicBezTo>
                    <a:cubicBezTo>
                      <a:pt x="2557" y="1918"/>
                      <a:pt x="3256" y="2083"/>
                      <a:pt x="3256" y="2083"/>
                    </a:cubicBezTo>
                    <a:lnTo>
                      <a:pt x="3292" y="1862"/>
                    </a:lnTo>
                    <a:lnTo>
                      <a:pt x="3292" y="1862"/>
                    </a:lnTo>
                    <a:cubicBezTo>
                      <a:pt x="3280" y="1867"/>
                      <a:pt x="3264" y="1869"/>
                      <a:pt x="3246" y="1869"/>
                    </a:cubicBezTo>
                    <a:cubicBezTo>
                      <a:pt x="3107" y="1869"/>
                      <a:pt x="2824" y="1749"/>
                      <a:pt x="2612" y="1587"/>
                    </a:cubicBezTo>
                    <a:cubicBezTo>
                      <a:pt x="2392" y="1403"/>
                      <a:pt x="2189" y="1274"/>
                      <a:pt x="1233" y="1164"/>
                    </a:cubicBezTo>
                    <a:cubicBezTo>
                      <a:pt x="314" y="1075"/>
                      <a:pt x="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37"/>
              <p:cNvSpPr/>
              <p:nvPr/>
            </p:nvSpPr>
            <p:spPr>
              <a:xfrm>
                <a:off x="6558364" y="-1711908"/>
                <a:ext cx="201236" cy="231288"/>
              </a:xfrm>
              <a:custGeom>
                <a:rect b="b" l="l" r="r" t="t"/>
                <a:pathLst>
                  <a:path extrusionOk="0" h="3825" w="3328">
                    <a:moveTo>
                      <a:pt x="2887" y="1"/>
                    </a:moveTo>
                    <a:cubicBezTo>
                      <a:pt x="2979" y="368"/>
                      <a:pt x="1765" y="1784"/>
                      <a:pt x="1103" y="2151"/>
                    </a:cubicBezTo>
                    <a:cubicBezTo>
                      <a:pt x="460" y="2519"/>
                      <a:pt x="74" y="3494"/>
                      <a:pt x="74" y="3494"/>
                    </a:cubicBezTo>
                    <a:lnTo>
                      <a:pt x="0" y="3824"/>
                    </a:lnTo>
                    <a:cubicBezTo>
                      <a:pt x="0" y="3824"/>
                      <a:pt x="570" y="3328"/>
                      <a:pt x="883" y="2868"/>
                    </a:cubicBezTo>
                    <a:cubicBezTo>
                      <a:pt x="1177" y="2390"/>
                      <a:pt x="1563" y="2023"/>
                      <a:pt x="2446" y="1379"/>
                    </a:cubicBezTo>
                    <a:cubicBezTo>
                      <a:pt x="3328" y="718"/>
                      <a:pt x="2887" y="1"/>
                      <a:pt x="2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37"/>
              <p:cNvSpPr/>
              <p:nvPr/>
            </p:nvSpPr>
            <p:spPr>
              <a:xfrm>
                <a:off x="6363235" y="-1656339"/>
                <a:ext cx="157397" cy="97897"/>
              </a:xfrm>
              <a:custGeom>
                <a:rect b="b" l="l" r="r" t="t"/>
                <a:pathLst>
                  <a:path extrusionOk="0" h="1619" w="2603">
                    <a:moveTo>
                      <a:pt x="249" y="1"/>
                    </a:moveTo>
                    <a:lnTo>
                      <a:pt x="249" y="1"/>
                    </a:lnTo>
                    <a:cubicBezTo>
                      <a:pt x="0" y="1277"/>
                      <a:pt x="948" y="1477"/>
                      <a:pt x="1608" y="1477"/>
                    </a:cubicBezTo>
                    <a:cubicBezTo>
                      <a:pt x="1680" y="1477"/>
                      <a:pt x="1749" y="1475"/>
                      <a:pt x="1812" y="1471"/>
                    </a:cubicBezTo>
                    <a:cubicBezTo>
                      <a:pt x="1889" y="1465"/>
                      <a:pt x="1959" y="1462"/>
                      <a:pt x="2023" y="1462"/>
                    </a:cubicBezTo>
                    <a:cubicBezTo>
                      <a:pt x="2488" y="1462"/>
                      <a:pt x="2602" y="1619"/>
                      <a:pt x="2602" y="1619"/>
                    </a:cubicBezTo>
                    <a:lnTo>
                      <a:pt x="2566" y="1453"/>
                    </a:lnTo>
                    <a:cubicBezTo>
                      <a:pt x="2290" y="1232"/>
                      <a:pt x="1315" y="1288"/>
                      <a:pt x="856" y="1141"/>
                    </a:cubicBezTo>
                    <a:cubicBezTo>
                      <a:pt x="396" y="1012"/>
                      <a:pt x="249" y="1"/>
                      <a:pt x="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37"/>
              <p:cNvSpPr/>
              <p:nvPr/>
            </p:nvSpPr>
            <p:spPr>
              <a:xfrm>
                <a:off x="6364988" y="-1442888"/>
                <a:ext cx="192347" cy="97897"/>
              </a:xfrm>
              <a:custGeom>
                <a:rect b="b" l="l" r="r" t="t"/>
                <a:pathLst>
                  <a:path extrusionOk="0" h="1619" w="3181">
                    <a:moveTo>
                      <a:pt x="147" y="1"/>
                    </a:moveTo>
                    <a:cubicBezTo>
                      <a:pt x="0" y="1124"/>
                      <a:pt x="920" y="1411"/>
                      <a:pt x="1580" y="1411"/>
                    </a:cubicBezTo>
                    <a:cubicBezTo>
                      <a:pt x="1665" y="1411"/>
                      <a:pt x="1746" y="1406"/>
                      <a:pt x="1820" y="1398"/>
                    </a:cubicBezTo>
                    <a:cubicBezTo>
                      <a:pt x="1902" y="1386"/>
                      <a:pt x="1982" y="1381"/>
                      <a:pt x="2059" y="1381"/>
                    </a:cubicBezTo>
                    <a:cubicBezTo>
                      <a:pt x="2582" y="1381"/>
                      <a:pt x="2959" y="1618"/>
                      <a:pt x="2959" y="1618"/>
                    </a:cubicBezTo>
                    <a:cubicBezTo>
                      <a:pt x="2959" y="1618"/>
                      <a:pt x="3180" y="1435"/>
                      <a:pt x="2794" y="1343"/>
                    </a:cubicBezTo>
                    <a:cubicBezTo>
                      <a:pt x="2408" y="1232"/>
                      <a:pt x="1746" y="1306"/>
                      <a:pt x="1047" y="1085"/>
                    </a:cubicBezTo>
                    <a:cubicBezTo>
                      <a:pt x="349" y="846"/>
                      <a:pt x="147" y="1"/>
                      <a:pt x="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37"/>
              <p:cNvSpPr/>
              <p:nvPr/>
            </p:nvSpPr>
            <p:spPr>
              <a:xfrm>
                <a:off x="6567252" y="-1518473"/>
                <a:ext cx="224576" cy="239088"/>
              </a:xfrm>
              <a:custGeom>
                <a:rect b="b" l="l" r="r" t="t"/>
                <a:pathLst>
                  <a:path extrusionOk="0" h="3954" w="3714">
                    <a:moveTo>
                      <a:pt x="3438" y="0"/>
                    </a:moveTo>
                    <a:lnTo>
                      <a:pt x="3438" y="0"/>
                    </a:lnTo>
                    <a:cubicBezTo>
                      <a:pt x="3402" y="607"/>
                      <a:pt x="2666" y="1471"/>
                      <a:pt x="1747" y="2041"/>
                    </a:cubicBezTo>
                    <a:cubicBezTo>
                      <a:pt x="828" y="2593"/>
                      <a:pt x="19" y="3677"/>
                      <a:pt x="1" y="3696"/>
                    </a:cubicBezTo>
                    <a:lnTo>
                      <a:pt x="1" y="3953"/>
                    </a:lnTo>
                    <a:cubicBezTo>
                      <a:pt x="240" y="3604"/>
                      <a:pt x="1673" y="2298"/>
                      <a:pt x="2685" y="1637"/>
                    </a:cubicBezTo>
                    <a:cubicBezTo>
                      <a:pt x="3714" y="957"/>
                      <a:pt x="3438" y="1"/>
                      <a:pt x="3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37"/>
              <p:cNvSpPr/>
              <p:nvPr/>
            </p:nvSpPr>
            <p:spPr>
              <a:xfrm>
                <a:off x="6486589" y="-2410429"/>
                <a:ext cx="115735" cy="128252"/>
              </a:xfrm>
              <a:custGeom>
                <a:rect b="b" l="l" r="r" t="t"/>
                <a:pathLst>
                  <a:path extrusionOk="0" h="2121" w="1914">
                    <a:moveTo>
                      <a:pt x="1838" y="1"/>
                    </a:moveTo>
                    <a:cubicBezTo>
                      <a:pt x="1830" y="1"/>
                      <a:pt x="1822" y="3"/>
                      <a:pt x="1813" y="7"/>
                    </a:cubicBezTo>
                    <a:cubicBezTo>
                      <a:pt x="930" y="393"/>
                      <a:pt x="287" y="1129"/>
                      <a:pt x="11" y="2048"/>
                    </a:cubicBezTo>
                    <a:cubicBezTo>
                      <a:pt x="0" y="2090"/>
                      <a:pt x="39" y="2121"/>
                      <a:pt x="77" y="2121"/>
                    </a:cubicBezTo>
                    <a:cubicBezTo>
                      <a:pt x="105" y="2121"/>
                      <a:pt x="132" y="2105"/>
                      <a:pt x="140" y="2066"/>
                    </a:cubicBezTo>
                    <a:cubicBezTo>
                      <a:pt x="397" y="1202"/>
                      <a:pt x="1022" y="503"/>
                      <a:pt x="1849" y="117"/>
                    </a:cubicBezTo>
                    <a:cubicBezTo>
                      <a:pt x="1914" y="101"/>
                      <a:pt x="1893" y="1"/>
                      <a:pt x="18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37"/>
              <p:cNvSpPr/>
              <p:nvPr/>
            </p:nvSpPr>
            <p:spPr>
              <a:xfrm>
                <a:off x="6518697" y="-2627810"/>
                <a:ext cx="43053" cy="205469"/>
              </a:xfrm>
              <a:custGeom>
                <a:rect b="b" l="l" r="r" t="t"/>
                <a:pathLst>
                  <a:path extrusionOk="0" h="3398" w="712">
                    <a:moveTo>
                      <a:pt x="510" y="1"/>
                    </a:moveTo>
                    <a:cubicBezTo>
                      <a:pt x="476" y="1"/>
                      <a:pt x="444" y="24"/>
                      <a:pt x="454" y="72"/>
                    </a:cubicBezTo>
                    <a:cubicBezTo>
                      <a:pt x="583" y="1175"/>
                      <a:pt x="436" y="2278"/>
                      <a:pt x="13" y="3308"/>
                    </a:cubicBezTo>
                    <a:cubicBezTo>
                      <a:pt x="1" y="3357"/>
                      <a:pt x="46" y="3398"/>
                      <a:pt x="88" y="3398"/>
                    </a:cubicBezTo>
                    <a:cubicBezTo>
                      <a:pt x="109" y="3398"/>
                      <a:pt x="129" y="3388"/>
                      <a:pt x="142" y="3363"/>
                    </a:cubicBezTo>
                    <a:cubicBezTo>
                      <a:pt x="565" y="2315"/>
                      <a:pt x="712" y="1194"/>
                      <a:pt x="583" y="54"/>
                    </a:cubicBezTo>
                    <a:cubicBezTo>
                      <a:pt x="574" y="19"/>
                      <a:pt x="541" y="1"/>
                      <a:pt x="5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37"/>
              <p:cNvSpPr/>
              <p:nvPr/>
            </p:nvSpPr>
            <p:spPr>
              <a:xfrm>
                <a:off x="6393045" y="-2424578"/>
                <a:ext cx="95357" cy="173542"/>
              </a:xfrm>
              <a:custGeom>
                <a:rect b="b" l="l" r="r" t="t"/>
                <a:pathLst>
                  <a:path extrusionOk="0" h="2870" w="1577">
                    <a:moveTo>
                      <a:pt x="88" y="0"/>
                    </a:moveTo>
                    <a:cubicBezTo>
                      <a:pt x="11" y="0"/>
                      <a:pt x="0" y="114"/>
                      <a:pt x="69" y="131"/>
                    </a:cubicBezTo>
                    <a:cubicBezTo>
                      <a:pt x="510" y="259"/>
                      <a:pt x="822" y="940"/>
                      <a:pt x="1061" y="1307"/>
                    </a:cubicBezTo>
                    <a:cubicBezTo>
                      <a:pt x="1374" y="1767"/>
                      <a:pt x="1448" y="2245"/>
                      <a:pt x="1319" y="2797"/>
                    </a:cubicBezTo>
                    <a:cubicBezTo>
                      <a:pt x="1308" y="2839"/>
                      <a:pt x="1347" y="2869"/>
                      <a:pt x="1385" y="2869"/>
                    </a:cubicBezTo>
                    <a:cubicBezTo>
                      <a:pt x="1413" y="2869"/>
                      <a:pt x="1440" y="2854"/>
                      <a:pt x="1448" y="2815"/>
                    </a:cubicBezTo>
                    <a:cubicBezTo>
                      <a:pt x="1576" y="2208"/>
                      <a:pt x="1521" y="1749"/>
                      <a:pt x="1172" y="1234"/>
                    </a:cubicBezTo>
                    <a:cubicBezTo>
                      <a:pt x="896" y="811"/>
                      <a:pt x="620" y="149"/>
                      <a:pt x="105" y="2"/>
                    </a:cubicBezTo>
                    <a:cubicBezTo>
                      <a:pt x="99" y="1"/>
                      <a:pt x="94" y="0"/>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37"/>
              <p:cNvSpPr/>
              <p:nvPr/>
            </p:nvSpPr>
            <p:spPr>
              <a:xfrm>
                <a:off x="6461616" y="-2227757"/>
                <a:ext cx="112651" cy="167979"/>
              </a:xfrm>
              <a:custGeom>
                <a:rect b="b" l="l" r="r" t="t"/>
                <a:pathLst>
                  <a:path extrusionOk="0" h="2778" w="1863">
                    <a:moveTo>
                      <a:pt x="1773" y="0"/>
                    </a:moveTo>
                    <a:cubicBezTo>
                      <a:pt x="1758" y="0"/>
                      <a:pt x="1743" y="6"/>
                      <a:pt x="1729" y="20"/>
                    </a:cubicBezTo>
                    <a:cubicBezTo>
                      <a:pt x="975" y="773"/>
                      <a:pt x="75" y="1601"/>
                      <a:pt x="1" y="2722"/>
                    </a:cubicBezTo>
                    <a:cubicBezTo>
                      <a:pt x="1" y="2759"/>
                      <a:pt x="33" y="2777"/>
                      <a:pt x="65" y="2777"/>
                    </a:cubicBezTo>
                    <a:cubicBezTo>
                      <a:pt x="97" y="2777"/>
                      <a:pt x="130" y="2759"/>
                      <a:pt x="130" y="2722"/>
                    </a:cubicBezTo>
                    <a:cubicBezTo>
                      <a:pt x="203" y="1637"/>
                      <a:pt x="1104" y="828"/>
                      <a:pt x="1821" y="111"/>
                    </a:cubicBezTo>
                    <a:cubicBezTo>
                      <a:pt x="1863" y="56"/>
                      <a:pt x="1820" y="0"/>
                      <a:pt x="1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37"/>
              <p:cNvSpPr/>
              <p:nvPr/>
            </p:nvSpPr>
            <p:spPr>
              <a:xfrm>
                <a:off x="6353681" y="-2250976"/>
                <a:ext cx="116944" cy="170035"/>
              </a:xfrm>
              <a:custGeom>
                <a:rect b="b" l="l" r="r" t="t"/>
                <a:pathLst>
                  <a:path extrusionOk="0" h="2812" w="1934">
                    <a:moveTo>
                      <a:pt x="92" y="0"/>
                    </a:moveTo>
                    <a:cubicBezTo>
                      <a:pt x="44" y="0"/>
                      <a:pt x="0" y="66"/>
                      <a:pt x="58" y="109"/>
                    </a:cubicBezTo>
                    <a:cubicBezTo>
                      <a:pt x="260" y="256"/>
                      <a:pt x="481" y="404"/>
                      <a:pt x="665" y="569"/>
                    </a:cubicBezTo>
                    <a:cubicBezTo>
                      <a:pt x="885" y="753"/>
                      <a:pt x="995" y="937"/>
                      <a:pt x="1124" y="1176"/>
                    </a:cubicBezTo>
                    <a:cubicBezTo>
                      <a:pt x="1234" y="1360"/>
                      <a:pt x="1382" y="1525"/>
                      <a:pt x="1510" y="1690"/>
                    </a:cubicBezTo>
                    <a:cubicBezTo>
                      <a:pt x="1749" y="2040"/>
                      <a:pt x="1768" y="2352"/>
                      <a:pt x="1676" y="2738"/>
                    </a:cubicBezTo>
                    <a:cubicBezTo>
                      <a:pt x="1676" y="2781"/>
                      <a:pt x="1713" y="2811"/>
                      <a:pt x="1747" y="2811"/>
                    </a:cubicBezTo>
                    <a:cubicBezTo>
                      <a:pt x="1773" y="2811"/>
                      <a:pt x="1797" y="2795"/>
                      <a:pt x="1804" y="2757"/>
                    </a:cubicBezTo>
                    <a:cubicBezTo>
                      <a:pt x="1933" y="2132"/>
                      <a:pt x="1749" y="1819"/>
                      <a:pt x="1382" y="1323"/>
                    </a:cubicBezTo>
                    <a:cubicBezTo>
                      <a:pt x="1216" y="1102"/>
                      <a:pt x="1143" y="845"/>
                      <a:pt x="959" y="643"/>
                    </a:cubicBezTo>
                    <a:cubicBezTo>
                      <a:pt x="738" y="404"/>
                      <a:pt x="407" y="220"/>
                      <a:pt x="131" y="17"/>
                    </a:cubicBezTo>
                    <a:cubicBezTo>
                      <a:pt x="119" y="6"/>
                      <a:pt x="106" y="0"/>
                      <a:pt x="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37"/>
              <p:cNvSpPr/>
              <p:nvPr/>
            </p:nvSpPr>
            <p:spPr>
              <a:xfrm>
                <a:off x="6464337" y="-2093640"/>
                <a:ext cx="139015" cy="167737"/>
              </a:xfrm>
              <a:custGeom>
                <a:rect b="b" l="l" r="r" t="t"/>
                <a:pathLst>
                  <a:path extrusionOk="0" h="2774" w="2299">
                    <a:moveTo>
                      <a:pt x="2227" y="0"/>
                    </a:moveTo>
                    <a:cubicBezTo>
                      <a:pt x="2219" y="0"/>
                      <a:pt x="2209" y="3"/>
                      <a:pt x="2199" y="8"/>
                    </a:cubicBezTo>
                    <a:cubicBezTo>
                      <a:pt x="1225" y="467"/>
                      <a:pt x="158" y="1607"/>
                      <a:pt x="11" y="2692"/>
                    </a:cubicBezTo>
                    <a:cubicBezTo>
                      <a:pt x="0" y="2745"/>
                      <a:pt x="40" y="2774"/>
                      <a:pt x="74" y="2774"/>
                    </a:cubicBezTo>
                    <a:cubicBezTo>
                      <a:pt x="99" y="2774"/>
                      <a:pt x="121" y="2759"/>
                      <a:pt x="121" y="2729"/>
                    </a:cubicBezTo>
                    <a:cubicBezTo>
                      <a:pt x="287" y="1681"/>
                      <a:pt x="1316" y="559"/>
                      <a:pt x="2236" y="118"/>
                    </a:cubicBezTo>
                    <a:cubicBezTo>
                      <a:pt x="2299" y="86"/>
                      <a:pt x="2281" y="0"/>
                      <a:pt x="2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37"/>
              <p:cNvSpPr/>
              <p:nvPr/>
            </p:nvSpPr>
            <p:spPr>
              <a:xfrm>
                <a:off x="6312986" y="-2055545"/>
                <a:ext cx="152680" cy="111563"/>
              </a:xfrm>
              <a:custGeom>
                <a:rect b="b" l="l" r="r" t="t"/>
                <a:pathLst>
                  <a:path extrusionOk="0" h="1845" w="2525">
                    <a:moveTo>
                      <a:pt x="92" y="1"/>
                    </a:moveTo>
                    <a:cubicBezTo>
                      <a:pt x="28" y="1"/>
                      <a:pt x="0" y="114"/>
                      <a:pt x="69" y="131"/>
                    </a:cubicBezTo>
                    <a:cubicBezTo>
                      <a:pt x="529" y="297"/>
                      <a:pt x="878" y="591"/>
                      <a:pt x="1282" y="867"/>
                    </a:cubicBezTo>
                    <a:cubicBezTo>
                      <a:pt x="1411" y="959"/>
                      <a:pt x="1558" y="1014"/>
                      <a:pt x="1705" y="1106"/>
                    </a:cubicBezTo>
                    <a:cubicBezTo>
                      <a:pt x="1999" y="1290"/>
                      <a:pt x="2238" y="1529"/>
                      <a:pt x="2367" y="1823"/>
                    </a:cubicBezTo>
                    <a:cubicBezTo>
                      <a:pt x="2375" y="1838"/>
                      <a:pt x="2387" y="1845"/>
                      <a:pt x="2400" y="1845"/>
                    </a:cubicBezTo>
                    <a:cubicBezTo>
                      <a:pt x="2451" y="1845"/>
                      <a:pt x="2525" y="1752"/>
                      <a:pt x="2496" y="1694"/>
                    </a:cubicBezTo>
                    <a:cubicBezTo>
                      <a:pt x="2367" y="1382"/>
                      <a:pt x="1742" y="995"/>
                      <a:pt x="1540" y="885"/>
                    </a:cubicBezTo>
                    <a:cubicBezTo>
                      <a:pt x="1043" y="591"/>
                      <a:pt x="657" y="187"/>
                      <a:pt x="106" y="3"/>
                    </a:cubicBezTo>
                    <a:cubicBezTo>
                      <a:pt x="101" y="2"/>
                      <a:pt x="96" y="1"/>
                      <a:pt x="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37"/>
              <p:cNvSpPr/>
              <p:nvPr/>
            </p:nvSpPr>
            <p:spPr>
              <a:xfrm>
                <a:off x="6381919" y="-1916893"/>
                <a:ext cx="239270" cy="191682"/>
              </a:xfrm>
              <a:custGeom>
                <a:rect b="b" l="l" r="r" t="t"/>
                <a:pathLst>
                  <a:path extrusionOk="0" h="3170" w="3957">
                    <a:moveTo>
                      <a:pt x="3850" y="0"/>
                    </a:moveTo>
                    <a:cubicBezTo>
                      <a:pt x="3840" y="0"/>
                      <a:pt x="3830" y="3"/>
                      <a:pt x="3819" y="8"/>
                    </a:cubicBezTo>
                    <a:cubicBezTo>
                      <a:pt x="3176" y="449"/>
                      <a:pt x="2661" y="1056"/>
                      <a:pt x="2385" y="1791"/>
                    </a:cubicBezTo>
                    <a:cubicBezTo>
                      <a:pt x="2349" y="1901"/>
                      <a:pt x="2201" y="2324"/>
                      <a:pt x="2146" y="2655"/>
                    </a:cubicBezTo>
                    <a:cubicBezTo>
                      <a:pt x="1632" y="2067"/>
                      <a:pt x="841" y="1662"/>
                      <a:pt x="106" y="1570"/>
                    </a:cubicBezTo>
                    <a:cubicBezTo>
                      <a:pt x="100" y="1569"/>
                      <a:pt x="94" y="1569"/>
                      <a:pt x="88" y="1569"/>
                    </a:cubicBezTo>
                    <a:cubicBezTo>
                      <a:pt x="12" y="1569"/>
                      <a:pt x="0" y="1682"/>
                      <a:pt x="69" y="1699"/>
                    </a:cubicBezTo>
                    <a:cubicBezTo>
                      <a:pt x="804" y="1791"/>
                      <a:pt x="1650" y="2232"/>
                      <a:pt x="2146" y="2857"/>
                    </a:cubicBezTo>
                    <a:cubicBezTo>
                      <a:pt x="2146" y="3023"/>
                      <a:pt x="2183" y="3133"/>
                      <a:pt x="2312" y="3170"/>
                    </a:cubicBezTo>
                    <a:cubicBezTo>
                      <a:pt x="2330" y="3170"/>
                      <a:pt x="2349" y="3170"/>
                      <a:pt x="2367" y="3152"/>
                    </a:cubicBezTo>
                    <a:cubicBezTo>
                      <a:pt x="2377" y="3162"/>
                      <a:pt x="2383" y="3166"/>
                      <a:pt x="2386" y="3166"/>
                    </a:cubicBezTo>
                    <a:cubicBezTo>
                      <a:pt x="2392" y="3166"/>
                      <a:pt x="2375" y="3136"/>
                      <a:pt x="2349" y="3096"/>
                    </a:cubicBezTo>
                    <a:cubicBezTo>
                      <a:pt x="2293" y="3004"/>
                      <a:pt x="2349" y="2894"/>
                      <a:pt x="2275" y="2821"/>
                    </a:cubicBezTo>
                    <a:cubicBezTo>
                      <a:pt x="2293" y="2600"/>
                      <a:pt x="2367" y="2287"/>
                      <a:pt x="2404" y="2196"/>
                    </a:cubicBezTo>
                    <a:cubicBezTo>
                      <a:pt x="2477" y="1901"/>
                      <a:pt x="2588" y="1626"/>
                      <a:pt x="2735" y="1350"/>
                    </a:cubicBezTo>
                    <a:cubicBezTo>
                      <a:pt x="3010" y="853"/>
                      <a:pt x="3396" y="431"/>
                      <a:pt x="3893" y="118"/>
                    </a:cubicBezTo>
                    <a:cubicBezTo>
                      <a:pt x="3956" y="86"/>
                      <a:pt x="3910" y="0"/>
                      <a:pt x="38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37"/>
              <p:cNvSpPr/>
              <p:nvPr/>
            </p:nvSpPr>
            <p:spPr>
              <a:xfrm>
                <a:off x="6549898" y="-1706769"/>
                <a:ext cx="135810" cy="198575"/>
              </a:xfrm>
              <a:custGeom>
                <a:rect b="b" l="l" r="r" t="t"/>
                <a:pathLst>
                  <a:path extrusionOk="0" h="3284" w="2246">
                    <a:moveTo>
                      <a:pt x="2152" y="1"/>
                    </a:moveTo>
                    <a:cubicBezTo>
                      <a:pt x="2144" y="1"/>
                      <a:pt x="2135" y="3"/>
                      <a:pt x="2126" y="7"/>
                    </a:cubicBezTo>
                    <a:cubicBezTo>
                      <a:pt x="1574" y="191"/>
                      <a:pt x="1188" y="724"/>
                      <a:pt x="876" y="1184"/>
                    </a:cubicBezTo>
                    <a:cubicBezTo>
                      <a:pt x="471" y="1809"/>
                      <a:pt x="214" y="2489"/>
                      <a:pt x="12" y="3206"/>
                    </a:cubicBezTo>
                    <a:cubicBezTo>
                      <a:pt x="0" y="3252"/>
                      <a:pt x="45" y="3283"/>
                      <a:pt x="85" y="3283"/>
                    </a:cubicBezTo>
                    <a:cubicBezTo>
                      <a:pt x="110" y="3283"/>
                      <a:pt x="133" y="3271"/>
                      <a:pt x="140" y="3243"/>
                    </a:cubicBezTo>
                    <a:cubicBezTo>
                      <a:pt x="306" y="2600"/>
                      <a:pt x="527" y="1993"/>
                      <a:pt x="894" y="1423"/>
                    </a:cubicBezTo>
                    <a:cubicBezTo>
                      <a:pt x="1188" y="927"/>
                      <a:pt x="1611" y="320"/>
                      <a:pt x="2181" y="118"/>
                    </a:cubicBezTo>
                    <a:cubicBezTo>
                      <a:pt x="2246" y="102"/>
                      <a:pt x="2211" y="1"/>
                      <a:pt x="21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37"/>
              <p:cNvSpPr/>
              <p:nvPr/>
            </p:nvSpPr>
            <p:spPr>
              <a:xfrm>
                <a:off x="6431624" y="-1637533"/>
                <a:ext cx="130126" cy="96688"/>
              </a:xfrm>
              <a:custGeom>
                <a:rect b="b" l="l" r="r" t="t"/>
                <a:pathLst>
                  <a:path extrusionOk="0" h="1599" w="2152">
                    <a:moveTo>
                      <a:pt x="140" y="1"/>
                    </a:moveTo>
                    <a:cubicBezTo>
                      <a:pt x="125" y="1"/>
                      <a:pt x="109" y="1"/>
                      <a:pt x="93" y="2"/>
                    </a:cubicBezTo>
                    <a:cubicBezTo>
                      <a:pt x="1" y="2"/>
                      <a:pt x="19" y="131"/>
                      <a:pt x="93" y="131"/>
                    </a:cubicBezTo>
                    <a:cubicBezTo>
                      <a:pt x="98" y="130"/>
                      <a:pt x="103" y="130"/>
                      <a:pt x="108" y="130"/>
                    </a:cubicBezTo>
                    <a:cubicBezTo>
                      <a:pt x="256" y="130"/>
                      <a:pt x="482" y="373"/>
                      <a:pt x="589" y="462"/>
                    </a:cubicBezTo>
                    <a:cubicBezTo>
                      <a:pt x="626" y="517"/>
                      <a:pt x="662" y="554"/>
                      <a:pt x="718" y="609"/>
                    </a:cubicBezTo>
                    <a:cubicBezTo>
                      <a:pt x="810" y="682"/>
                      <a:pt x="901" y="701"/>
                      <a:pt x="1012" y="756"/>
                    </a:cubicBezTo>
                    <a:cubicBezTo>
                      <a:pt x="1251" y="830"/>
                      <a:pt x="1545" y="903"/>
                      <a:pt x="1692" y="1124"/>
                    </a:cubicBezTo>
                    <a:cubicBezTo>
                      <a:pt x="1692" y="1142"/>
                      <a:pt x="1839" y="1491"/>
                      <a:pt x="1839" y="1491"/>
                    </a:cubicBezTo>
                    <a:cubicBezTo>
                      <a:pt x="1780" y="1521"/>
                      <a:pt x="1816" y="1598"/>
                      <a:pt x="1871" y="1598"/>
                    </a:cubicBezTo>
                    <a:cubicBezTo>
                      <a:pt x="1884" y="1598"/>
                      <a:pt x="1898" y="1594"/>
                      <a:pt x="1913" y="1583"/>
                    </a:cubicBezTo>
                    <a:cubicBezTo>
                      <a:pt x="2152" y="1418"/>
                      <a:pt x="1729" y="940"/>
                      <a:pt x="1563" y="830"/>
                    </a:cubicBezTo>
                    <a:cubicBezTo>
                      <a:pt x="1232" y="627"/>
                      <a:pt x="883" y="627"/>
                      <a:pt x="626" y="296"/>
                    </a:cubicBezTo>
                    <a:cubicBezTo>
                      <a:pt x="471" y="124"/>
                      <a:pt x="364" y="1"/>
                      <a:pt x="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37"/>
              <p:cNvSpPr/>
              <p:nvPr/>
            </p:nvSpPr>
            <p:spPr>
              <a:xfrm>
                <a:off x="6563564" y="-1476690"/>
                <a:ext cx="144336" cy="166044"/>
              </a:xfrm>
              <a:custGeom>
                <a:rect b="b" l="l" r="r" t="t"/>
                <a:pathLst>
                  <a:path extrusionOk="0" h="2746" w="2387">
                    <a:moveTo>
                      <a:pt x="2297" y="1"/>
                    </a:moveTo>
                    <a:cubicBezTo>
                      <a:pt x="2288" y="1"/>
                      <a:pt x="2278" y="3"/>
                      <a:pt x="2268" y="8"/>
                    </a:cubicBezTo>
                    <a:cubicBezTo>
                      <a:pt x="1790" y="247"/>
                      <a:pt x="1440" y="633"/>
                      <a:pt x="1091" y="1038"/>
                    </a:cubicBezTo>
                    <a:cubicBezTo>
                      <a:pt x="650" y="1534"/>
                      <a:pt x="264" y="2049"/>
                      <a:pt x="25" y="2655"/>
                    </a:cubicBezTo>
                    <a:cubicBezTo>
                      <a:pt x="0" y="2704"/>
                      <a:pt x="49" y="2745"/>
                      <a:pt x="90" y="2745"/>
                    </a:cubicBezTo>
                    <a:cubicBezTo>
                      <a:pt x="111" y="2745"/>
                      <a:pt x="129" y="2735"/>
                      <a:pt x="135" y="2711"/>
                    </a:cubicBezTo>
                    <a:cubicBezTo>
                      <a:pt x="356" y="2159"/>
                      <a:pt x="687" y="1699"/>
                      <a:pt x="1073" y="1258"/>
                    </a:cubicBezTo>
                    <a:cubicBezTo>
                      <a:pt x="1440" y="817"/>
                      <a:pt x="1808" y="394"/>
                      <a:pt x="2323" y="118"/>
                    </a:cubicBezTo>
                    <a:cubicBezTo>
                      <a:pt x="2386" y="87"/>
                      <a:pt x="2354" y="1"/>
                      <a:pt x="22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37"/>
              <p:cNvSpPr/>
              <p:nvPr/>
            </p:nvSpPr>
            <p:spPr>
              <a:xfrm>
                <a:off x="6424972" y="-1421785"/>
                <a:ext cx="154555" cy="118940"/>
              </a:xfrm>
              <a:custGeom>
                <a:rect b="b" l="l" r="r" t="t"/>
                <a:pathLst>
                  <a:path extrusionOk="0" h="1967" w="2556">
                    <a:moveTo>
                      <a:pt x="111" y="1"/>
                    </a:moveTo>
                    <a:cubicBezTo>
                      <a:pt x="37" y="1"/>
                      <a:pt x="0" y="111"/>
                      <a:pt x="92" y="130"/>
                    </a:cubicBezTo>
                    <a:cubicBezTo>
                      <a:pt x="589" y="185"/>
                      <a:pt x="1067" y="313"/>
                      <a:pt x="1508" y="552"/>
                    </a:cubicBezTo>
                    <a:cubicBezTo>
                      <a:pt x="1692" y="644"/>
                      <a:pt x="2556" y="1490"/>
                      <a:pt x="2225" y="1858"/>
                    </a:cubicBezTo>
                    <a:cubicBezTo>
                      <a:pt x="2182" y="1901"/>
                      <a:pt x="2229" y="1967"/>
                      <a:pt x="2278" y="1967"/>
                    </a:cubicBezTo>
                    <a:cubicBezTo>
                      <a:pt x="2291" y="1967"/>
                      <a:pt x="2305" y="1962"/>
                      <a:pt x="2317" y="1950"/>
                    </a:cubicBezTo>
                    <a:cubicBezTo>
                      <a:pt x="2445" y="1803"/>
                      <a:pt x="2445" y="1674"/>
                      <a:pt x="2390" y="1490"/>
                    </a:cubicBezTo>
                    <a:cubicBezTo>
                      <a:pt x="2354" y="1361"/>
                      <a:pt x="2225" y="1196"/>
                      <a:pt x="2188" y="1086"/>
                    </a:cubicBezTo>
                    <a:cubicBezTo>
                      <a:pt x="2133" y="957"/>
                      <a:pt x="2133" y="865"/>
                      <a:pt x="2041" y="755"/>
                    </a:cubicBezTo>
                    <a:cubicBezTo>
                      <a:pt x="1637" y="258"/>
                      <a:pt x="717" y="74"/>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37"/>
              <p:cNvSpPr/>
              <p:nvPr/>
            </p:nvSpPr>
            <p:spPr>
              <a:xfrm>
                <a:off x="6462281" y="-1284040"/>
                <a:ext cx="252452" cy="209157"/>
              </a:xfrm>
              <a:custGeom>
                <a:rect b="b" l="l" r="r" t="t"/>
                <a:pathLst>
                  <a:path extrusionOk="0" h="3459" w="4175">
                    <a:moveTo>
                      <a:pt x="4069" y="0"/>
                    </a:moveTo>
                    <a:cubicBezTo>
                      <a:pt x="4064" y="0"/>
                      <a:pt x="4059" y="1"/>
                      <a:pt x="4053" y="3"/>
                    </a:cubicBezTo>
                    <a:cubicBezTo>
                      <a:pt x="3869" y="58"/>
                      <a:pt x="3759" y="150"/>
                      <a:pt x="3648" y="297"/>
                    </a:cubicBezTo>
                    <a:cubicBezTo>
                      <a:pt x="3428" y="609"/>
                      <a:pt x="3189" y="885"/>
                      <a:pt x="2931" y="1161"/>
                    </a:cubicBezTo>
                    <a:cubicBezTo>
                      <a:pt x="2435" y="1657"/>
                      <a:pt x="2086" y="2301"/>
                      <a:pt x="1718" y="2889"/>
                    </a:cubicBezTo>
                    <a:cubicBezTo>
                      <a:pt x="1626" y="2484"/>
                      <a:pt x="1350" y="2153"/>
                      <a:pt x="1185" y="1731"/>
                    </a:cubicBezTo>
                    <a:cubicBezTo>
                      <a:pt x="946" y="1124"/>
                      <a:pt x="707" y="848"/>
                      <a:pt x="119" y="517"/>
                    </a:cubicBezTo>
                    <a:cubicBezTo>
                      <a:pt x="109" y="512"/>
                      <a:pt x="99" y="510"/>
                      <a:pt x="90" y="510"/>
                    </a:cubicBezTo>
                    <a:cubicBezTo>
                      <a:pt x="32" y="510"/>
                      <a:pt x="0" y="598"/>
                      <a:pt x="64" y="646"/>
                    </a:cubicBezTo>
                    <a:cubicBezTo>
                      <a:pt x="303" y="775"/>
                      <a:pt x="542" y="903"/>
                      <a:pt x="725" y="1106"/>
                    </a:cubicBezTo>
                    <a:cubicBezTo>
                      <a:pt x="946" y="1345"/>
                      <a:pt x="1001" y="1639"/>
                      <a:pt x="1130" y="1933"/>
                    </a:cubicBezTo>
                    <a:cubicBezTo>
                      <a:pt x="1314" y="2319"/>
                      <a:pt x="1571" y="2650"/>
                      <a:pt x="1626" y="3054"/>
                    </a:cubicBezTo>
                    <a:cubicBezTo>
                      <a:pt x="1608" y="3073"/>
                      <a:pt x="1608" y="3091"/>
                      <a:pt x="1589" y="3091"/>
                    </a:cubicBezTo>
                    <a:cubicBezTo>
                      <a:pt x="1571" y="3128"/>
                      <a:pt x="1589" y="3165"/>
                      <a:pt x="1626" y="3183"/>
                    </a:cubicBezTo>
                    <a:cubicBezTo>
                      <a:pt x="1626" y="3238"/>
                      <a:pt x="1626" y="3312"/>
                      <a:pt x="1608" y="3385"/>
                    </a:cubicBezTo>
                    <a:cubicBezTo>
                      <a:pt x="1608" y="3428"/>
                      <a:pt x="1651" y="3458"/>
                      <a:pt x="1687" y="3458"/>
                    </a:cubicBezTo>
                    <a:cubicBezTo>
                      <a:pt x="1714" y="3458"/>
                      <a:pt x="1737" y="3442"/>
                      <a:pt x="1737" y="3404"/>
                    </a:cubicBezTo>
                    <a:cubicBezTo>
                      <a:pt x="1755" y="3293"/>
                      <a:pt x="1755" y="3183"/>
                      <a:pt x="1755" y="3091"/>
                    </a:cubicBezTo>
                    <a:cubicBezTo>
                      <a:pt x="2104" y="2503"/>
                      <a:pt x="2435" y="1896"/>
                      <a:pt x="2895" y="1381"/>
                    </a:cubicBezTo>
                    <a:cubicBezTo>
                      <a:pt x="3097" y="1161"/>
                      <a:pt x="3318" y="977"/>
                      <a:pt x="3501" y="756"/>
                    </a:cubicBezTo>
                    <a:cubicBezTo>
                      <a:pt x="3685" y="536"/>
                      <a:pt x="3777" y="205"/>
                      <a:pt x="4090" y="131"/>
                    </a:cubicBezTo>
                    <a:cubicBezTo>
                      <a:pt x="4175" y="97"/>
                      <a:pt x="4134" y="0"/>
                      <a:pt x="40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37"/>
              <p:cNvSpPr/>
              <p:nvPr/>
            </p:nvSpPr>
            <p:spPr>
              <a:xfrm>
                <a:off x="6330461" y="-2496837"/>
                <a:ext cx="262429" cy="1844380"/>
              </a:xfrm>
              <a:custGeom>
                <a:rect b="b" l="l" r="r" t="t"/>
                <a:pathLst>
                  <a:path extrusionOk="0" h="30502" w="4340">
                    <a:moveTo>
                      <a:pt x="3519" y="1"/>
                    </a:moveTo>
                    <a:cubicBezTo>
                      <a:pt x="3496" y="1"/>
                      <a:pt x="3468" y="41"/>
                      <a:pt x="3457" y="76"/>
                    </a:cubicBezTo>
                    <a:lnTo>
                      <a:pt x="2556" y="2999"/>
                    </a:lnTo>
                    <a:cubicBezTo>
                      <a:pt x="2519" y="3091"/>
                      <a:pt x="1324" y="6694"/>
                      <a:pt x="2115" y="9360"/>
                    </a:cubicBezTo>
                    <a:cubicBezTo>
                      <a:pt x="2924" y="12099"/>
                      <a:pt x="3843" y="21604"/>
                      <a:pt x="3512" y="23718"/>
                    </a:cubicBezTo>
                    <a:cubicBezTo>
                      <a:pt x="3200" y="25556"/>
                      <a:pt x="607" y="27910"/>
                      <a:pt x="515" y="29730"/>
                    </a:cubicBezTo>
                    <a:cubicBezTo>
                      <a:pt x="514" y="29759"/>
                      <a:pt x="510" y="29789"/>
                      <a:pt x="504" y="29818"/>
                    </a:cubicBezTo>
                    <a:lnTo>
                      <a:pt x="504" y="29818"/>
                    </a:lnTo>
                    <a:cubicBezTo>
                      <a:pt x="1551" y="28374"/>
                      <a:pt x="3883" y="25040"/>
                      <a:pt x="4082" y="23718"/>
                    </a:cubicBezTo>
                    <a:cubicBezTo>
                      <a:pt x="4339" y="21935"/>
                      <a:pt x="4174" y="21677"/>
                      <a:pt x="3990" y="18295"/>
                    </a:cubicBezTo>
                    <a:cubicBezTo>
                      <a:pt x="3843" y="15610"/>
                      <a:pt x="3144" y="12007"/>
                      <a:pt x="2685" y="9838"/>
                    </a:cubicBezTo>
                    <a:cubicBezTo>
                      <a:pt x="2538" y="9139"/>
                      <a:pt x="2409" y="8588"/>
                      <a:pt x="2354" y="8238"/>
                    </a:cubicBezTo>
                    <a:cubicBezTo>
                      <a:pt x="2188" y="7190"/>
                      <a:pt x="2869" y="3697"/>
                      <a:pt x="3181" y="2024"/>
                    </a:cubicBezTo>
                    <a:cubicBezTo>
                      <a:pt x="3291" y="1491"/>
                      <a:pt x="3347" y="1124"/>
                      <a:pt x="3365" y="1050"/>
                    </a:cubicBezTo>
                    <a:cubicBezTo>
                      <a:pt x="3592" y="192"/>
                      <a:pt x="3568" y="1"/>
                      <a:pt x="3519" y="1"/>
                    </a:cubicBezTo>
                    <a:close/>
                    <a:moveTo>
                      <a:pt x="504" y="29818"/>
                    </a:moveTo>
                    <a:lnTo>
                      <a:pt x="504" y="29818"/>
                    </a:lnTo>
                    <a:cubicBezTo>
                      <a:pt x="197" y="30241"/>
                      <a:pt x="1" y="30502"/>
                      <a:pt x="1" y="30502"/>
                    </a:cubicBezTo>
                    <a:cubicBezTo>
                      <a:pt x="1" y="30502"/>
                      <a:pt x="427" y="30186"/>
                      <a:pt x="504" y="298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37"/>
              <p:cNvSpPr/>
              <p:nvPr/>
            </p:nvSpPr>
            <p:spPr>
              <a:xfrm>
                <a:off x="5833540" y="-857019"/>
                <a:ext cx="136838" cy="286072"/>
              </a:xfrm>
              <a:custGeom>
                <a:rect b="b" l="l" r="r" t="t"/>
                <a:pathLst>
                  <a:path extrusionOk="0" h="4731" w="2263">
                    <a:moveTo>
                      <a:pt x="1214" y="0"/>
                    </a:moveTo>
                    <a:cubicBezTo>
                      <a:pt x="736" y="0"/>
                      <a:pt x="571" y="110"/>
                      <a:pt x="405" y="533"/>
                    </a:cubicBezTo>
                    <a:cubicBezTo>
                      <a:pt x="1" y="1526"/>
                      <a:pt x="295" y="2942"/>
                      <a:pt x="773" y="3861"/>
                    </a:cubicBezTo>
                    <a:cubicBezTo>
                      <a:pt x="895" y="4071"/>
                      <a:pt x="1234" y="4730"/>
                      <a:pt x="1568" y="4730"/>
                    </a:cubicBezTo>
                    <a:cubicBezTo>
                      <a:pt x="1585" y="4730"/>
                      <a:pt x="1602" y="4728"/>
                      <a:pt x="1619" y="4725"/>
                    </a:cubicBezTo>
                    <a:cubicBezTo>
                      <a:pt x="1821" y="4688"/>
                      <a:pt x="1747" y="4504"/>
                      <a:pt x="1710" y="4339"/>
                    </a:cubicBezTo>
                    <a:cubicBezTo>
                      <a:pt x="1545" y="3512"/>
                      <a:pt x="1619" y="2776"/>
                      <a:pt x="1913" y="1986"/>
                    </a:cubicBezTo>
                    <a:cubicBezTo>
                      <a:pt x="2078" y="1563"/>
                      <a:pt x="2262" y="1103"/>
                      <a:pt x="2115" y="625"/>
                    </a:cubicBezTo>
                    <a:cubicBezTo>
                      <a:pt x="1986" y="202"/>
                      <a:pt x="1655" y="19"/>
                      <a:pt x="1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37"/>
              <p:cNvSpPr/>
              <p:nvPr/>
            </p:nvSpPr>
            <p:spPr>
              <a:xfrm>
                <a:off x="5832451" y="-858289"/>
                <a:ext cx="86771" cy="200268"/>
              </a:xfrm>
              <a:custGeom>
                <a:rect b="b" l="l" r="r" t="t"/>
                <a:pathLst>
                  <a:path extrusionOk="0" h="3312" w="1435">
                    <a:moveTo>
                      <a:pt x="1151" y="0"/>
                    </a:moveTo>
                    <a:cubicBezTo>
                      <a:pt x="854" y="0"/>
                      <a:pt x="413" y="131"/>
                      <a:pt x="295" y="867"/>
                    </a:cubicBezTo>
                    <a:cubicBezTo>
                      <a:pt x="92" y="2007"/>
                      <a:pt x="478" y="3312"/>
                      <a:pt x="478" y="3312"/>
                    </a:cubicBezTo>
                    <a:lnTo>
                      <a:pt x="625" y="3257"/>
                    </a:lnTo>
                    <a:cubicBezTo>
                      <a:pt x="625" y="3257"/>
                      <a:pt x="0" y="168"/>
                      <a:pt x="1434" y="40"/>
                    </a:cubicBezTo>
                    <a:cubicBezTo>
                      <a:pt x="1434" y="40"/>
                      <a:pt x="1314" y="0"/>
                      <a:pt x="1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37"/>
              <p:cNvSpPr/>
              <p:nvPr/>
            </p:nvSpPr>
            <p:spPr>
              <a:xfrm>
                <a:off x="5568631" y="-789537"/>
                <a:ext cx="293872" cy="150201"/>
              </a:xfrm>
              <a:custGeom>
                <a:rect b="b" l="l" r="r" t="t"/>
                <a:pathLst>
                  <a:path extrusionOk="0" h="2484" w="4860">
                    <a:moveTo>
                      <a:pt x="1662" y="1"/>
                    </a:moveTo>
                    <a:cubicBezTo>
                      <a:pt x="1008" y="1"/>
                      <a:pt x="398" y="250"/>
                      <a:pt x="227" y="980"/>
                    </a:cubicBezTo>
                    <a:cubicBezTo>
                      <a:pt x="1" y="1898"/>
                      <a:pt x="725" y="2484"/>
                      <a:pt x="1519" y="2484"/>
                    </a:cubicBezTo>
                    <a:cubicBezTo>
                      <a:pt x="1695" y="2484"/>
                      <a:pt x="1874" y="2455"/>
                      <a:pt x="2047" y="2396"/>
                    </a:cubicBezTo>
                    <a:cubicBezTo>
                      <a:pt x="2359" y="2285"/>
                      <a:pt x="2672" y="2101"/>
                      <a:pt x="3003" y="2009"/>
                    </a:cubicBezTo>
                    <a:cubicBezTo>
                      <a:pt x="3187" y="1954"/>
                      <a:pt x="3389" y="1918"/>
                      <a:pt x="3573" y="1918"/>
                    </a:cubicBezTo>
                    <a:cubicBezTo>
                      <a:pt x="3793" y="1918"/>
                      <a:pt x="3996" y="1973"/>
                      <a:pt x="4198" y="2101"/>
                    </a:cubicBezTo>
                    <a:cubicBezTo>
                      <a:pt x="4235" y="2138"/>
                      <a:pt x="4271" y="2193"/>
                      <a:pt x="4308" y="2230"/>
                    </a:cubicBezTo>
                    <a:cubicBezTo>
                      <a:pt x="4403" y="2268"/>
                      <a:pt x="4492" y="2315"/>
                      <a:pt x="4569" y="2315"/>
                    </a:cubicBezTo>
                    <a:cubicBezTo>
                      <a:pt x="4642" y="2315"/>
                      <a:pt x="4705" y="2272"/>
                      <a:pt x="4749" y="2138"/>
                    </a:cubicBezTo>
                    <a:cubicBezTo>
                      <a:pt x="4860" y="1807"/>
                      <a:pt x="4529" y="1403"/>
                      <a:pt x="4327" y="1182"/>
                    </a:cubicBezTo>
                    <a:cubicBezTo>
                      <a:pt x="3922" y="741"/>
                      <a:pt x="3371" y="447"/>
                      <a:pt x="2819" y="226"/>
                    </a:cubicBezTo>
                    <a:cubicBezTo>
                      <a:pt x="2477" y="94"/>
                      <a:pt x="2062" y="1"/>
                      <a:pt x="1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37"/>
              <p:cNvSpPr/>
              <p:nvPr/>
            </p:nvSpPr>
            <p:spPr>
              <a:xfrm>
                <a:off x="5581209" y="-692487"/>
                <a:ext cx="270532" cy="57807"/>
              </a:xfrm>
              <a:custGeom>
                <a:rect b="b" l="l" r="r" t="t"/>
                <a:pathLst>
                  <a:path extrusionOk="0" h="956" w="4474">
                    <a:moveTo>
                      <a:pt x="0" y="0"/>
                    </a:moveTo>
                    <a:cubicBezTo>
                      <a:pt x="0" y="0"/>
                      <a:pt x="153" y="956"/>
                      <a:pt x="1070" y="956"/>
                    </a:cubicBezTo>
                    <a:cubicBezTo>
                      <a:pt x="1210" y="956"/>
                      <a:pt x="1368" y="933"/>
                      <a:pt x="1545" y="882"/>
                    </a:cubicBezTo>
                    <a:cubicBezTo>
                      <a:pt x="2322" y="659"/>
                      <a:pt x="2945" y="485"/>
                      <a:pt x="3432" y="485"/>
                    </a:cubicBezTo>
                    <a:cubicBezTo>
                      <a:pt x="3786" y="485"/>
                      <a:pt x="4067" y="577"/>
                      <a:pt x="4284" y="809"/>
                    </a:cubicBezTo>
                    <a:cubicBezTo>
                      <a:pt x="4284" y="809"/>
                      <a:pt x="4474" y="274"/>
                      <a:pt x="3332" y="274"/>
                    </a:cubicBezTo>
                    <a:cubicBezTo>
                      <a:pt x="3296" y="274"/>
                      <a:pt x="3257" y="275"/>
                      <a:pt x="3218" y="276"/>
                    </a:cubicBezTo>
                    <a:cubicBezTo>
                      <a:pt x="2454" y="298"/>
                      <a:pt x="1835" y="712"/>
                      <a:pt x="1217" y="712"/>
                    </a:cubicBezTo>
                    <a:cubicBezTo>
                      <a:pt x="823" y="712"/>
                      <a:pt x="430" y="5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37"/>
              <p:cNvSpPr/>
              <p:nvPr/>
            </p:nvSpPr>
            <p:spPr>
              <a:xfrm>
                <a:off x="5762430" y="-573729"/>
                <a:ext cx="265755" cy="136294"/>
              </a:xfrm>
              <a:custGeom>
                <a:rect b="b" l="l" r="r" t="t"/>
                <a:pathLst>
                  <a:path extrusionOk="0" h="2254" w="4395">
                    <a:moveTo>
                      <a:pt x="1097" y="1"/>
                    </a:moveTo>
                    <a:cubicBezTo>
                      <a:pt x="699" y="1"/>
                      <a:pt x="333" y="97"/>
                      <a:pt x="166" y="500"/>
                    </a:cubicBezTo>
                    <a:cubicBezTo>
                      <a:pt x="0" y="959"/>
                      <a:pt x="92" y="1584"/>
                      <a:pt x="441" y="1915"/>
                    </a:cubicBezTo>
                    <a:cubicBezTo>
                      <a:pt x="692" y="2154"/>
                      <a:pt x="1028" y="2253"/>
                      <a:pt x="1369" y="2253"/>
                    </a:cubicBezTo>
                    <a:cubicBezTo>
                      <a:pt x="1553" y="2253"/>
                      <a:pt x="1738" y="2224"/>
                      <a:pt x="1912" y="2173"/>
                    </a:cubicBezTo>
                    <a:cubicBezTo>
                      <a:pt x="2225" y="2062"/>
                      <a:pt x="2500" y="1878"/>
                      <a:pt x="2776" y="1695"/>
                    </a:cubicBezTo>
                    <a:cubicBezTo>
                      <a:pt x="2978" y="1566"/>
                      <a:pt x="3144" y="1437"/>
                      <a:pt x="3364" y="1364"/>
                    </a:cubicBezTo>
                    <a:cubicBezTo>
                      <a:pt x="3493" y="1308"/>
                      <a:pt x="3677" y="1290"/>
                      <a:pt x="3806" y="1217"/>
                    </a:cubicBezTo>
                    <a:cubicBezTo>
                      <a:pt x="4394" y="867"/>
                      <a:pt x="3622" y="481"/>
                      <a:pt x="3291" y="371"/>
                    </a:cubicBezTo>
                    <a:cubicBezTo>
                      <a:pt x="2647" y="169"/>
                      <a:pt x="1912" y="40"/>
                      <a:pt x="1214" y="3"/>
                    </a:cubicBezTo>
                    <a:cubicBezTo>
                      <a:pt x="1175" y="2"/>
                      <a:pt x="1136" y="1"/>
                      <a:pt x="10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37"/>
              <p:cNvSpPr/>
              <p:nvPr/>
            </p:nvSpPr>
            <p:spPr>
              <a:xfrm>
                <a:off x="5525639" y="-1098345"/>
                <a:ext cx="342427" cy="306147"/>
              </a:xfrm>
              <a:custGeom>
                <a:rect b="b" l="l" r="r" t="t"/>
                <a:pathLst>
                  <a:path extrusionOk="0" h="5063" w="5663">
                    <a:moveTo>
                      <a:pt x="4717" y="0"/>
                    </a:moveTo>
                    <a:cubicBezTo>
                      <a:pt x="4443" y="0"/>
                      <a:pt x="4152" y="111"/>
                      <a:pt x="3935" y="259"/>
                    </a:cubicBezTo>
                    <a:cubicBezTo>
                      <a:pt x="3328" y="700"/>
                      <a:pt x="3236" y="1454"/>
                      <a:pt x="3309" y="2134"/>
                    </a:cubicBezTo>
                    <a:cubicBezTo>
                      <a:pt x="3309" y="2189"/>
                      <a:pt x="3309" y="2245"/>
                      <a:pt x="3328" y="2281"/>
                    </a:cubicBezTo>
                    <a:cubicBezTo>
                      <a:pt x="3144" y="1914"/>
                      <a:pt x="2942" y="1528"/>
                      <a:pt x="2666" y="1197"/>
                    </a:cubicBezTo>
                    <a:cubicBezTo>
                      <a:pt x="2304" y="785"/>
                      <a:pt x="1735" y="447"/>
                      <a:pt x="1158" y="447"/>
                    </a:cubicBezTo>
                    <a:cubicBezTo>
                      <a:pt x="1091" y="447"/>
                      <a:pt x="1023" y="452"/>
                      <a:pt x="956" y="461"/>
                    </a:cubicBezTo>
                    <a:cubicBezTo>
                      <a:pt x="294" y="572"/>
                      <a:pt x="0" y="1233"/>
                      <a:pt x="74" y="1840"/>
                    </a:cubicBezTo>
                    <a:cubicBezTo>
                      <a:pt x="166" y="2520"/>
                      <a:pt x="754" y="2815"/>
                      <a:pt x="1361" y="2998"/>
                    </a:cubicBezTo>
                    <a:cubicBezTo>
                      <a:pt x="1857" y="3145"/>
                      <a:pt x="2501" y="3072"/>
                      <a:pt x="2923" y="3384"/>
                    </a:cubicBezTo>
                    <a:cubicBezTo>
                      <a:pt x="3254" y="3642"/>
                      <a:pt x="3732" y="3954"/>
                      <a:pt x="3898" y="4322"/>
                    </a:cubicBezTo>
                    <a:cubicBezTo>
                      <a:pt x="3916" y="4359"/>
                      <a:pt x="3935" y="4396"/>
                      <a:pt x="3935" y="4432"/>
                    </a:cubicBezTo>
                    <a:cubicBezTo>
                      <a:pt x="3953" y="4451"/>
                      <a:pt x="3953" y="4469"/>
                      <a:pt x="3953" y="4506"/>
                    </a:cubicBezTo>
                    <a:cubicBezTo>
                      <a:pt x="3953" y="4506"/>
                      <a:pt x="3971" y="4524"/>
                      <a:pt x="3971" y="4524"/>
                    </a:cubicBezTo>
                    <a:cubicBezTo>
                      <a:pt x="4063" y="4745"/>
                      <a:pt x="4155" y="4947"/>
                      <a:pt x="4339" y="5057"/>
                    </a:cubicBezTo>
                    <a:cubicBezTo>
                      <a:pt x="4346" y="5061"/>
                      <a:pt x="4354" y="5062"/>
                      <a:pt x="4362" y="5062"/>
                    </a:cubicBezTo>
                    <a:cubicBezTo>
                      <a:pt x="4400" y="5062"/>
                      <a:pt x="4446" y="5032"/>
                      <a:pt x="4431" y="5002"/>
                    </a:cubicBezTo>
                    <a:cubicBezTo>
                      <a:pt x="4376" y="4432"/>
                      <a:pt x="4468" y="3881"/>
                      <a:pt x="4725" y="3384"/>
                    </a:cubicBezTo>
                    <a:cubicBezTo>
                      <a:pt x="4909" y="2998"/>
                      <a:pt x="5240" y="2686"/>
                      <a:pt x="5405" y="2281"/>
                    </a:cubicBezTo>
                    <a:cubicBezTo>
                      <a:pt x="5608" y="1767"/>
                      <a:pt x="5663" y="774"/>
                      <a:pt x="5332" y="296"/>
                    </a:cubicBezTo>
                    <a:cubicBezTo>
                      <a:pt x="5178" y="83"/>
                      <a:pt x="4954" y="0"/>
                      <a:pt x="4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37"/>
              <p:cNvSpPr/>
              <p:nvPr/>
            </p:nvSpPr>
            <p:spPr>
              <a:xfrm>
                <a:off x="5725726" y="-1099373"/>
                <a:ext cx="92334" cy="112349"/>
              </a:xfrm>
              <a:custGeom>
                <a:rect b="b" l="l" r="r" t="t"/>
                <a:pathLst>
                  <a:path extrusionOk="0" h="1858" w="1527">
                    <a:moveTo>
                      <a:pt x="1526" y="0"/>
                    </a:moveTo>
                    <a:cubicBezTo>
                      <a:pt x="129" y="0"/>
                      <a:pt x="0" y="1416"/>
                      <a:pt x="0" y="1416"/>
                    </a:cubicBezTo>
                    <a:lnTo>
                      <a:pt x="0" y="1857"/>
                    </a:lnTo>
                    <a:cubicBezTo>
                      <a:pt x="350" y="184"/>
                      <a:pt x="1526" y="0"/>
                      <a:pt x="1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37"/>
              <p:cNvSpPr/>
              <p:nvPr/>
            </p:nvSpPr>
            <p:spPr>
              <a:xfrm>
                <a:off x="5487847" y="-1385505"/>
                <a:ext cx="371331" cy="309473"/>
              </a:xfrm>
              <a:custGeom>
                <a:rect b="b" l="l" r="r" t="t"/>
                <a:pathLst>
                  <a:path extrusionOk="0" h="5118" w="6141">
                    <a:moveTo>
                      <a:pt x="4858" y="0"/>
                    </a:moveTo>
                    <a:cubicBezTo>
                      <a:pt x="4572" y="0"/>
                      <a:pt x="4282" y="121"/>
                      <a:pt x="4045" y="338"/>
                    </a:cubicBezTo>
                    <a:cubicBezTo>
                      <a:pt x="3401" y="908"/>
                      <a:pt x="3309" y="1809"/>
                      <a:pt x="3291" y="2600"/>
                    </a:cubicBezTo>
                    <a:cubicBezTo>
                      <a:pt x="3291" y="2857"/>
                      <a:pt x="3291" y="3096"/>
                      <a:pt x="3291" y="3353"/>
                    </a:cubicBezTo>
                    <a:cubicBezTo>
                      <a:pt x="3254" y="3298"/>
                      <a:pt x="3217" y="3243"/>
                      <a:pt x="3199" y="3206"/>
                    </a:cubicBezTo>
                    <a:cubicBezTo>
                      <a:pt x="2854" y="2726"/>
                      <a:pt x="2007" y="2111"/>
                      <a:pt x="1297" y="2111"/>
                    </a:cubicBezTo>
                    <a:cubicBezTo>
                      <a:pt x="1137" y="2111"/>
                      <a:pt x="984" y="2143"/>
                      <a:pt x="846" y="2214"/>
                    </a:cubicBezTo>
                    <a:cubicBezTo>
                      <a:pt x="0" y="2636"/>
                      <a:pt x="331" y="3611"/>
                      <a:pt x="901" y="4107"/>
                    </a:cubicBezTo>
                    <a:cubicBezTo>
                      <a:pt x="1214" y="4383"/>
                      <a:pt x="1636" y="4567"/>
                      <a:pt x="2059" y="4604"/>
                    </a:cubicBezTo>
                    <a:cubicBezTo>
                      <a:pt x="2108" y="4610"/>
                      <a:pt x="2159" y="4612"/>
                      <a:pt x="2211" y="4612"/>
                    </a:cubicBezTo>
                    <a:cubicBezTo>
                      <a:pt x="2315" y="4612"/>
                      <a:pt x="2421" y="4604"/>
                      <a:pt x="2519" y="4604"/>
                    </a:cubicBezTo>
                    <a:cubicBezTo>
                      <a:pt x="2629" y="4622"/>
                      <a:pt x="2721" y="4622"/>
                      <a:pt x="2831" y="4640"/>
                    </a:cubicBezTo>
                    <a:cubicBezTo>
                      <a:pt x="2942" y="4696"/>
                      <a:pt x="3052" y="4769"/>
                      <a:pt x="3144" y="4861"/>
                    </a:cubicBezTo>
                    <a:cubicBezTo>
                      <a:pt x="3223" y="4877"/>
                      <a:pt x="3220" y="4920"/>
                      <a:pt x="3288" y="4920"/>
                    </a:cubicBezTo>
                    <a:cubicBezTo>
                      <a:pt x="3299" y="4920"/>
                      <a:pt x="3312" y="4919"/>
                      <a:pt x="3328" y="4916"/>
                    </a:cubicBezTo>
                    <a:cubicBezTo>
                      <a:pt x="3365" y="4916"/>
                      <a:pt x="3401" y="4898"/>
                      <a:pt x="3420" y="4879"/>
                    </a:cubicBezTo>
                    <a:cubicBezTo>
                      <a:pt x="3456" y="4935"/>
                      <a:pt x="3493" y="5008"/>
                      <a:pt x="3512" y="5082"/>
                    </a:cubicBezTo>
                    <a:cubicBezTo>
                      <a:pt x="3524" y="5107"/>
                      <a:pt x="3544" y="5117"/>
                      <a:pt x="3563" y="5117"/>
                    </a:cubicBezTo>
                    <a:cubicBezTo>
                      <a:pt x="3601" y="5117"/>
                      <a:pt x="3640" y="5081"/>
                      <a:pt x="3640" y="5045"/>
                    </a:cubicBezTo>
                    <a:cubicBezTo>
                      <a:pt x="3787" y="3850"/>
                      <a:pt x="4946" y="3280"/>
                      <a:pt x="5552" y="2342"/>
                    </a:cubicBezTo>
                    <a:cubicBezTo>
                      <a:pt x="5957" y="1754"/>
                      <a:pt x="6141" y="927"/>
                      <a:pt x="5607" y="338"/>
                    </a:cubicBezTo>
                    <a:cubicBezTo>
                      <a:pt x="5394" y="107"/>
                      <a:pt x="5128" y="0"/>
                      <a:pt x="4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37"/>
              <p:cNvSpPr/>
              <p:nvPr/>
            </p:nvSpPr>
            <p:spPr>
              <a:xfrm>
                <a:off x="5661449" y="-1385505"/>
                <a:ext cx="128796" cy="228386"/>
              </a:xfrm>
              <a:custGeom>
                <a:rect b="b" l="l" r="r" t="t"/>
                <a:pathLst>
                  <a:path extrusionOk="0" h="3777" w="2130">
                    <a:moveTo>
                      <a:pt x="1971" y="1"/>
                    </a:moveTo>
                    <a:cubicBezTo>
                      <a:pt x="1" y="1"/>
                      <a:pt x="420" y="3353"/>
                      <a:pt x="420" y="3353"/>
                    </a:cubicBezTo>
                    <a:lnTo>
                      <a:pt x="512" y="3776"/>
                    </a:lnTo>
                    <a:cubicBezTo>
                      <a:pt x="549" y="467"/>
                      <a:pt x="2130" y="8"/>
                      <a:pt x="2130" y="8"/>
                    </a:cubicBezTo>
                    <a:cubicBezTo>
                      <a:pt x="2075" y="3"/>
                      <a:pt x="2022" y="1"/>
                      <a:pt x="1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37"/>
              <p:cNvSpPr/>
              <p:nvPr/>
            </p:nvSpPr>
            <p:spPr>
              <a:xfrm>
                <a:off x="5529751" y="-1513152"/>
                <a:ext cx="150443" cy="290365"/>
              </a:xfrm>
              <a:custGeom>
                <a:rect b="b" l="l" r="r" t="t"/>
                <a:pathLst>
                  <a:path extrusionOk="0" h="4802" w="2488">
                    <a:moveTo>
                      <a:pt x="645" y="0"/>
                    </a:moveTo>
                    <a:cubicBezTo>
                      <a:pt x="153" y="0"/>
                      <a:pt x="0" y="508"/>
                      <a:pt x="79" y="1015"/>
                    </a:cubicBezTo>
                    <a:cubicBezTo>
                      <a:pt x="190" y="1861"/>
                      <a:pt x="576" y="2891"/>
                      <a:pt x="1274" y="3424"/>
                    </a:cubicBezTo>
                    <a:cubicBezTo>
                      <a:pt x="1734" y="3792"/>
                      <a:pt x="2046" y="4214"/>
                      <a:pt x="2285" y="4766"/>
                    </a:cubicBezTo>
                    <a:cubicBezTo>
                      <a:pt x="2298" y="4791"/>
                      <a:pt x="2317" y="4801"/>
                      <a:pt x="2337" y="4801"/>
                    </a:cubicBezTo>
                    <a:cubicBezTo>
                      <a:pt x="2375" y="4801"/>
                      <a:pt x="2414" y="4765"/>
                      <a:pt x="2414" y="4729"/>
                    </a:cubicBezTo>
                    <a:cubicBezTo>
                      <a:pt x="2469" y="4178"/>
                      <a:pt x="2451" y="3608"/>
                      <a:pt x="2469" y="3038"/>
                    </a:cubicBezTo>
                    <a:cubicBezTo>
                      <a:pt x="2469" y="2523"/>
                      <a:pt x="2488" y="2045"/>
                      <a:pt x="2322" y="1549"/>
                    </a:cubicBezTo>
                    <a:cubicBezTo>
                      <a:pt x="2102" y="905"/>
                      <a:pt x="1587" y="262"/>
                      <a:pt x="907" y="41"/>
                    </a:cubicBezTo>
                    <a:cubicBezTo>
                      <a:pt x="811" y="13"/>
                      <a:pt x="724" y="0"/>
                      <a:pt x="6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37"/>
              <p:cNvSpPr/>
              <p:nvPr/>
            </p:nvSpPr>
            <p:spPr>
              <a:xfrm>
                <a:off x="5493470" y="-1218433"/>
                <a:ext cx="200087" cy="135810"/>
              </a:xfrm>
              <a:custGeom>
                <a:rect b="b" l="l" r="r" t="t"/>
                <a:pathLst>
                  <a:path extrusionOk="0" h="2246" w="3309">
                    <a:moveTo>
                      <a:pt x="292" y="1"/>
                    </a:moveTo>
                    <a:cubicBezTo>
                      <a:pt x="264" y="1"/>
                      <a:pt x="1" y="1405"/>
                      <a:pt x="1047" y="1694"/>
                    </a:cubicBezTo>
                    <a:cubicBezTo>
                      <a:pt x="2132" y="1988"/>
                      <a:pt x="2904" y="1804"/>
                      <a:pt x="3308" y="2245"/>
                    </a:cubicBezTo>
                    <a:cubicBezTo>
                      <a:pt x="3308" y="2245"/>
                      <a:pt x="3161" y="1767"/>
                      <a:pt x="2316" y="1638"/>
                    </a:cubicBezTo>
                    <a:cubicBezTo>
                      <a:pt x="1488" y="1491"/>
                      <a:pt x="643" y="1583"/>
                      <a:pt x="293" y="2"/>
                    </a:cubicBezTo>
                    <a:cubicBezTo>
                      <a:pt x="293" y="1"/>
                      <a:pt x="292" y="1"/>
                      <a:pt x="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37"/>
              <p:cNvSpPr/>
              <p:nvPr/>
            </p:nvSpPr>
            <p:spPr>
              <a:xfrm>
                <a:off x="5882458" y="-788932"/>
                <a:ext cx="45109" cy="213087"/>
              </a:xfrm>
              <a:custGeom>
                <a:rect b="b" l="l" r="r" t="t"/>
                <a:pathLst>
                  <a:path extrusionOk="0" h="3524" w="746">
                    <a:moveTo>
                      <a:pt x="459" y="1"/>
                    </a:moveTo>
                    <a:cubicBezTo>
                      <a:pt x="408" y="1"/>
                      <a:pt x="354" y="27"/>
                      <a:pt x="332" y="87"/>
                    </a:cubicBezTo>
                    <a:cubicBezTo>
                      <a:pt x="111" y="694"/>
                      <a:pt x="1" y="1172"/>
                      <a:pt x="93" y="1797"/>
                    </a:cubicBezTo>
                    <a:cubicBezTo>
                      <a:pt x="166" y="2330"/>
                      <a:pt x="166" y="3011"/>
                      <a:pt x="479" y="3470"/>
                    </a:cubicBezTo>
                    <a:cubicBezTo>
                      <a:pt x="500" y="3508"/>
                      <a:pt x="534" y="3524"/>
                      <a:pt x="570" y="3524"/>
                    </a:cubicBezTo>
                    <a:cubicBezTo>
                      <a:pt x="655" y="3524"/>
                      <a:pt x="746" y="3433"/>
                      <a:pt x="681" y="3342"/>
                    </a:cubicBezTo>
                    <a:cubicBezTo>
                      <a:pt x="405" y="2919"/>
                      <a:pt x="423" y="2257"/>
                      <a:pt x="350" y="1779"/>
                    </a:cubicBezTo>
                    <a:cubicBezTo>
                      <a:pt x="258" y="1191"/>
                      <a:pt x="387" y="713"/>
                      <a:pt x="571" y="143"/>
                    </a:cubicBezTo>
                    <a:cubicBezTo>
                      <a:pt x="603" y="56"/>
                      <a:pt x="533" y="1"/>
                      <a:pt x="4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37"/>
              <p:cNvSpPr/>
              <p:nvPr/>
            </p:nvSpPr>
            <p:spPr>
              <a:xfrm>
                <a:off x="5667375" y="-730037"/>
                <a:ext cx="182128" cy="70928"/>
              </a:xfrm>
              <a:custGeom>
                <a:rect b="b" l="l" r="r" t="t"/>
                <a:pathLst>
                  <a:path extrusionOk="0" h="1173" w="3012">
                    <a:moveTo>
                      <a:pt x="1057" y="0"/>
                    </a:moveTo>
                    <a:cubicBezTo>
                      <a:pt x="757" y="0"/>
                      <a:pt x="455" y="57"/>
                      <a:pt x="138" y="143"/>
                    </a:cubicBezTo>
                    <a:cubicBezTo>
                      <a:pt x="1" y="177"/>
                      <a:pt x="8" y="404"/>
                      <a:pt x="144" y="404"/>
                    </a:cubicBezTo>
                    <a:cubicBezTo>
                      <a:pt x="154" y="404"/>
                      <a:pt x="164" y="403"/>
                      <a:pt x="175" y="400"/>
                    </a:cubicBezTo>
                    <a:cubicBezTo>
                      <a:pt x="491" y="319"/>
                      <a:pt x="792" y="252"/>
                      <a:pt x="1097" y="252"/>
                    </a:cubicBezTo>
                    <a:cubicBezTo>
                      <a:pt x="1271" y="252"/>
                      <a:pt x="1447" y="273"/>
                      <a:pt x="1627" y="327"/>
                    </a:cubicBezTo>
                    <a:cubicBezTo>
                      <a:pt x="2013" y="456"/>
                      <a:pt x="2638" y="695"/>
                      <a:pt x="2749" y="1099"/>
                    </a:cubicBezTo>
                    <a:cubicBezTo>
                      <a:pt x="2768" y="1151"/>
                      <a:pt x="2808" y="1173"/>
                      <a:pt x="2849" y="1173"/>
                    </a:cubicBezTo>
                    <a:cubicBezTo>
                      <a:pt x="2927" y="1173"/>
                      <a:pt x="3012" y="1096"/>
                      <a:pt x="2988" y="989"/>
                    </a:cubicBezTo>
                    <a:cubicBezTo>
                      <a:pt x="2859" y="511"/>
                      <a:pt x="2308" y="327"/>
                      <a:pt x="1885" y="161"/>
                    </a:cubicBezTo>
                    <a:cubicBezTo>
                      <a:pt x="1604" y="47"/>
                      <a:pt x="1331" y="0"/>
                      <a:pt x="10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37"/>
              <p:cNvSpPr/>
              <p:nvPr/>
            </p:nvSpPr>
            <p:spPr>
              <a:xfrm>
                <a:off x="5825558" y="-535029"/>
                <a:ext cx="183700" cy="36522"/>
              </a:xfrm>
              <a:custGeom>
                <a:rect b="b" l="l" r="r" t="t"/>
                <a:pathLst>
                  <a:path extrusionOk="0" h="604" w="3038">
                    <a:moveTo>
                      <a:pt x="2349" y="0"/>
                    </a:moveTo>
                    <a:cubicBezTo>
                      <a:pt x="1593" y="0"/>
                      <a:pt x="851" y="53"/>
                      <a:pt x="133" y="338"/>
                    </a:cubicBezTo>
                    <a:cubicBezTo>
                      <a:pt x="1" y="404"/>
                      <a:pt x="32" y="603"/>
                      <a:pt x="159" y="603"/>
                    </a:cubicBezTo>
                    <a:cubicBezTo>
                      <a:pt x="174" y="603"/>
                      <a:pt x="189" y="601"/>
                      <a:pt x="206" y="595"/>
                    </a:cubicBezTo>
                    <a:cubicBezTo>
                      <a:pt x="894" y="311"/>
                      <a:pt x="1619" y="258"/>
                      <a:pt x="2360" y="258"/>
                    </a:cubicBezTo>
                    <a:cubicBezTo>
                      <a:pt x="2530" y="258"/>
                      <a:pt x="2700" y="261"/>
                      <a:pt x="2872" y="264"/>
                    </a:cubicBezTo>
                    <a:cubicBezTo>
                      <a:pt x="3037" y="264"/>
                      <a:pt x="3037" y="7"/>
                      <a:pt x="2872" y="7"/>
                    </a:cubicBezTo>
                    <a:cubicBezTo>
                      <a:pt x="2697" y="3"/>
                      <a:pt x="2523" y="0"/>
                      <a:pt x="23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37"/>
              <p:cNvSpPr/>
              <p:nvPr/>
            </p:nvSpPr>
            <p:spPr>
              <a:xfrm>
                <a:off x="5625048" y="-1013690"/>
                <a:ext cx="179468" cy="219557"/>
              </a:xfrm>
              <a:custGeom>
                <a:rect b="b" l="l" r="r" t="t"/>
                <a:pathLst>
                  <a:path extrusionOk="0" h="3631" w="2968">
                    <a:moveTo>
                      <a:pt x="2786" y="1"/>
                    </a:moveTo>
                    <a:cubicBezTo>
                      <a:pt x="2751" y="1"/>
                      <a:pt x="2717" y="16"/>
                      <a:pt x="2695" y="54"/>
                    </a:cubicBezTo>
                    <a:cubicBezTo>
                      <a:pt x="2327" y="698"/>
                      <a:pt x="2143" y="1396"/>
                      <a:pt x="2180" y="2113"/>
                    </a:cubicBezTo>
                    <a:cubicBezTo>
                      <a:pt x="1684" y="1451"/>
                      <a:pt x="838" y="1139"/>
                      <a:pt x="268" y="514"/>
                    </a:cubicBezTo>
                    <a:cubicBezTo>
                      <a:pt x="242" y="483"/>
                      <a:pt x="211" y="470"/>
                      <a:pt x="180" y="470"/>
                    </a:cubicBezTo>
                    <a:cubicBezTo>
                      <a:pt x="86" y="470"/>
                      <a:pt x="1" y="596"/>
                      <a:pt x="84" y="679"/>
                    </a:cubicBezTo>
                    <a:cubicBezTo>
                      <a:pt x="379" y="1010"/>
                      <a:pt x="691" y="1286"/>
                      <a:pt x="1059" y="1506"/>
                    </a:cubicBezTo>
                    <a:cubicBezTo>
                      <a:pt x="1555" y="1801"/>
                      <a:pt x="1960" y="2076"/>
                      <a:pt x="2180" y="2628"/>
                    </a:cubicBezTo>
                    <a:cubicBezTo>
                      <a:pt x="2199" y="2665"/>
                      <a:pt x="2217" y="2683"/>
                      <a:pt x="2235" y="2701"/>
                    </a:cubicBezTo>
                    <a:cubicBezTo>
                      <a:pt x="2291" y="2996"/>
                      <a:pt x="2382" y="3290"/>
                      <a:pt x="2493" y="3565"/>
                    </a:cubicBezTo>
                    <a:cubicBezTo>
                      <a:pt x="2516" y="3611"/>
                      <a:pt x="2553" y="3630"/>
                      <a:pt x="2591" y="3630"/>
                    </a:cubicBezTo>
                    <a:cubicBezTo>
                      <a:pt x="2675" y="3630"/>
                      <a:pt x="2764" y="3538"/>
                      <a:pt x="2713" y="3437"/>
                    </a:cubicBezTo>
                    <a:cubicBezTo>
                      <a:pt x="2254" y="2371"/>
                      <a:pt x="2327" y="1194"/>
                      <a:pt x="2916" y="183"/>
                    </a:cubicBezTo>
                    <a:cubicBezTo>
                      <a:pt x="2968" y="92"/>
                      <a:pt x="2873" y="1"/>
                      <a:pt x="27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37"/>
              <p:cNvSpPr/>
              <p:nvPr/>
            </p:nvSpPr>
            <p:spPr>
              <a:xfrm>
                <a:off x="5584111" y="-1292264"/>
                <a:ext cx="177714" cy="219678"/>
              </a:xfrm>
              <a:custGeom>
                <a:rect b="b" l="l" r="r" t="t"/>
                <a:pathLst>
                  <a:path extrusionOk="0" h="3633" w="2939">
                    <a:moveTo>
                      <a:pt x="2765" y="0"/>
                    </a:moveTo>
                    <a:cubicBezTo>
                      <a:pt x="2725" y="0"/>
                      <a:pt x="2684" y="19"/>
                      <a:pt x="2655" y="65"/>
                    </a:cubicBezTo>
                    <a:cubicBezTo>
                      <a:pt x="2159" y="764"/>
                      <a:pt x="1864" y="1572"/>
                      <a:pt x="1791" y="2400"/>
                    </a:cubicBezTo>
                    <a:cubicBezTo>
                      <a:pt x="1736" y="2271"/>
                      <a:pt x="1644" y="2124"/>
                      <a:pt x="1534" y="2014"/>
                    </a:cubicBezTo>
                    <a:cubicBezTo>
                      <a:pt x="1184" y="1683"/>
                      <a:pt x="669" y="1591"/>
                      <a:pt x="210" y="1517"/>
                    </a:cubicBezTo>
                    <a:cubicBezTo>
                      <a:pt x="200" y="1515"/>
                      <a:pt x="191" y="1514"/>
                      <a:pt x="182" y="1514"/>
                    </a:cubicBezTo>
                    <a:cubicBezTo>
                      <a:pt x="54" y="1514"/>
                      <a:pt x="0" y="1739"/>
                      <a:pt x="155" y="1756"/>
                    </a:cubicBezTo>
                    <a:cubicBezTo>
                      <a:pt x="522" y="1811"/>
                      <a:pt x="908" y="1885"/>
                      <a:pt x="1221" y="2106"/>
                    </a:cubicBezTo>
                    <a:cubicBezTo>
                      <a:pt x="1644" y="2381"/>
                      <a:pt x="1681" y="2878"/>
                      <a:pt x="1699" y="3337"/>
                    </a:cubicBezTo>
                    <a:cubicBezTo>
                      <a:pt x="1699" y="3411"/>
                      <a:pt x="1754" y="3466"/>
                      <a:pt x="1809" y="3466"/>
                    </a:cubicBezTo>
                    <a:cubicBezTo>
                      <a:pt x="1809" y="3484"/>
                      <a:pt x="1809" y="3521"/>
                      <a:pt x="1809" y="3540"/>
                    </a:cubicBezTo>
                    <a:cubicBezTo>
                      <a:pt x="1817" y="3605"/>
                      <a:pt x="1861" y="3633"/>
                      <a:pt x="1911" y="3633"/>
                    </a:cubicBezTo>
                    <a:cubicBezTo>
                      <a:pt x="1988" y="3633"/>
                      <a:pt x="2078" y="3566"/>
                      <a:pt x="2067" y="3466"/>
                    </a:cubicBezTo>
                    <a:cubicBezTo>
                      <a:pt x="1901" y="2308"/>
                      <a:pt x="2195" y="1150"/>
                      <a:pt x="2876" y="194"/>
                    </a:cubicBezTo>
                    <a:cubicBezTo>
                      <a:pt x="2939" y="92"/>
                      <a:pt x="2854" y="0"/>
                      <a:pt x="2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37"/>
              <p:cNvSpPr/>
              <p:nvPr/>
            </p:nvSpPr>
            <p:spPr>
              <a:xfrm>
                <a:off x="5597233" y="-1431097"/>
                <a:ext cx="85441" cy="199543"/>
              </a:xfrm>
              <a:custGeom>
                <a:rect b="b" l="l" r="r" t="t"/>
                <a:pathLst>
                  <a:path extrusionOk="0" h="3300" w="1413">
                    <a:moveTo>
                      <a:pt x="182" y="1"/>
                    </a:moveTo>
                    <a:cubicBezTo>
                      <a:pt x="87" y="1"/>
                      <a:pt x="1" y="131"/>
                      <a:pt x="85" y="228"/>
                    </a:cubicBezTo>
                    <a:cubicBezTo>
                      <a:pt x="747" y="982"/>
                      <a:pt x="967" y="2251"/>
                      <a:pt x="1151" y="3207"/>
                    </a:cubicBezTo>
                    <a:cubicBezTo>
                      <a:pt x="1166" y="3272"/>
                      <a:pt x="1211" y="3300"/>
                      <a:pt x="1259" y="3300"/>
                    </a:cubicBezTo>
                    <a:cubicBezTo>
                      <a:pt x="1333" y="3300"/>
                      <a:pt x="1412" y="3233"/>
                      <a:pt x="1390" y="3133"/>
                    </a:cubicBezTo>
                    <a:cubicBezTo>
                      <a:pt x="1206" y="2122"/>
                      <a:pt x="967" y="853"/>
                      <a:pt x="269" y="45"/>
                    </a:cubicBezTo>
                    <a:cubicBezTo>
                      <a:pt x="242" y="14"/>
                      <a:pt x="212" y="1"/>
                      <a:pt x="1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37"/>
              <p:cNvSpPr/>
              <p:nvPr/>
            </p:nvSpPr>
            <p:spPr>
              <a:xfrm>
                <a:off x="5659030" y="-1275152"/>
                <a:ext cx="537556" cy="843824"/>
              </a:xfrm>
              <a:custGeom>
                <a:rect b="b" l="l" r="r" t="t"/>
                <a:pathLst>
                  <a:path extrusionOk="0" h="13955" w="8890">
                    <a:moveTo>
                      <a:pt x="174" y="1"/>
                    </a:moveTo>
                    <a:cubicBezTo>
                      <a:pt x="107" y="1"/>
                      <a:pt x="37" y="49"/>
                      <a:pt x="37" y="131"/>
                    </a:cubicBezTo>
                    <a:cubicBezTo>
                      <a:pt x="0" y="830"/>
                      <a:pt x="129" y="1528"/>
                      <a:pt x="258" y="2209"/>
                    </a:cubicBezTo>
                    <a:cubicBezTo>
                      <a:pt x="754" y="4948"/>
                      <a:pt x="1398" y="7632"/>
                      <a:pt x="2795" y="10077"/>
                    </a:cubicBezTo>
                    <a:cubicBezTo>
                      <a:pt x="3365" y="11033"/>
                      <a:pt x="4376" y="12118"/>
                      <a:pt x="5332" y="12725"/>
                    </a:cubicBezTo>
                    <a:cubicBezTo>
                      <a:pt x="6122" y="13239"/>
                      <a:pt x="7924" y="13864"/>
                      <a:pt x="8200" y="13920"/>
                    </a:cubicBezTo>
                    <a:cubicBezTo>
                      <a:pt x="8318" y="13942"/>
                      <a:pt x="8420" y="13955"/>
                      <a:pt x="8507" y="13955"/>
                    </a:cubicBezTo>
                    <a:cubicBezTo>
                      <a:pt x="8771" y="13955"/>
                      <a:pt x="8889" y="13838"/>
                      <a:pt x="8862" y="13534"/>
                    </a:cubicBezTo>
                    <a:cubicBezTo>
                      <a:pt x="8825" y="13166"/>
                      <a:pt x="8237" y="13184"/>
                      <a:pt x="7924" y="13111"/>
                    </a:cubicBezTo>
                    <a:cubicBezTo>
                      <a:pt x="4431" y="12302"/>
                      <a:pt x="3659" y="10371"/>
                      <a:pt x="2795" y="8772"/>
                    </a:cubicBezTo>
                    <a:cubicBezTo>
                      <a:pt x="2188" y="7614"/>
                      <a:pt x="1710" y="6419"/>
                      <a:pt x="1361" y="5150"/>
                    </a:cubicBezTo>
                    <a:cubicBezTo>
                      <a:pt x="1140" y="4360"/>
                      <a:pt x="938" y="3569"/>
                      <a:pt x="773" y="2760"/>
                    </a:cubicBezTo>
                    <a:cubicBezTo>
                      <a:pt x="607" y="1878"/>
                      <a:pt x="515" y="977"/>
                      <a:pt x="295" y="95"/>
                    </a:cubicBezTo>
                    <a:cubicBezTo>
                      <a:pt x="278" y="30"/>
                      <a:pt x="227"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37"/>
              <p:cNvSpPr/>
              <p:nvPr/>
            </p:nvSpPr>
            <p:spPr>
              <a:xfrm>
                <a:off x="5492261" y="-1509645"/>
                <a:ext cx="169067" cy="266904"/>
              </a:xfrm>
              <a:custGeom>
                <a:rect b="b" l="l" r="r" t="t"/>
                <a:pathLst>
                  <a:path extrusionOk="0" h="4414" w="2796">
                    <a:moveTo>
                      <a:pt x="1051" y="0"/>
                    </a:moveTo>
                    <a:cubicBezTo>
                      <a:pt x="1051" y="0"/>
                      <a:pt x="1050" y="1"/>
                      <a:pt x="1049" y="1"/>
                    </a:cubicBezTo>
                    <a:cubicBezTo>
                      <a:pt x="1" y="645"/>
                      <a:pt x="975" y="2594"/>
                      <a:pt x="1747" y="3219"/>
                    </a:cubicBezTo>
                    <a:cubicBezTo>
                      <a:pt x="2501" y="3844"/>
                      <a:pt x="2795" y="4414"/>
                      <a:pt x="2795" y="4414"/>
                    </a:cubicBezTo>
                    <a:cubicBezTo>
                      <a:pt x="2722" y="3660"/>
                      <a:pt x="1563" y="2649"/>
                      <a:pt x="1049" y="1748"/>
                    </a:cubicBezTo>
                    <a:cubicBezTo>
                      <a:pt x="544" y="865"/>
                      <a:pt x="1081"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37"/>
              <p:cNvSpPr/>
              <p:nvPr/>
            </p:nvSpPr>
            <p:spPr>
              <a:xfrm>
                <a:off x="5498973" y="-1042715"/>
                <a:ext cx="244591" cy="181282"/>
              </a:xfrm>
              <a:custGeom>
                <a:rect b="b" l="l" r="r" t="t"/>
                <a:pathLst>
                  <a:path extrusionOk="0" h="2998" w="4045">
                    <a:moveTo>
                      <a:pt x="717" y="1"/>
                    </a:moveTo>
                    <a:cubicBezTo>
                      <a:pt x="717" y="1"/>
                      <a:pt x="0" y="1049"/>
                      <a:pt x="1066" y="1747"/>
                    </a:cubicBezTo>
                    <a:cubicBezTo>
                      <a:pt x="2133" y="2446"/>
                      <a:pt x="3052" y="2152"/>
                      <a:pt x="4045" y="2998"/>
                    </a:cubicBezTo>
                    <a:cubicBezTo>
                      <a:pt x="4045" y="2998"/>
                      <a:pt x="3530" y="2336"/>
                      <a:pt x="2353" y="1913"/>
                    </a:cubicBezTo>
                    <a:cubicBezTo>
                      <a:pt x="1177" y="1490"/>
                      <a:pt x="643" y="920"/>
                      <a:pt x="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37"/>
              <p:cNvSpPr/>
              <p:nvPr/>
            </p:nvSpPr>
            <p:spPr>
              <a:xfrm>
                <a:off x="6187335" y="-1486969"/>
                <a:ext cx="183337" cy="84896"/>
              </a:xfrm>
              <a:custGeom>
                <a:rect b="b" l="l" r="r" t="t"/>
                <a:pathLst>
                  <a:path extrusionOk="0" h="1404" w="3032">
                    <a:moveTo>
                      <a:pt x="1034" y="0"/>
                    </a:moveTo>
                    <a:cubicBezTo>
                      <a:pt x="714" y="0"/>
                      <a:pt x="395" y="68"/>
                      <a:pt x="70" y="141"/>
                    </a:cubicBezTo>
                    <a:cubicBezTo>
                      <a:pt x="1" y="158"/>
                      <a:pt x="28" y="272"/>
                      <a:pt x="92" y="272"/>
                    </a:cubicBezTo>
                    <a:cubicBezTo>
                      <a:pt x="97" y="272"/>
                      <a:pt x="101" y="271"/>
                      <a:pt x="106" y="270"/>
                    </a:cubicBezTo>
                    <a:cubicBezTo>
                      <a:pt x="413" y="193"/>
                      <a:pt x="714" y="132"/>
                      <a:pt x="1010" y="132"/>
                    </a:cubicBezTo>
                    <a:cubicBezTo>
                      <a:pt x="1283" y="132"/>
                      <a:pt x="1552" y="184"/>
                      <a:pt x="1816" y="325"/>
                    </a:cubicBezTo>
                    <a:cubicBezTo>
                      <a:pt x="2276" y="546"/>
                      <a:pt x="2607" y="950"/>
                      <a:pt x="2882" y="1373"/>
                    </a:cubicBezTo>
                    <a:cubicBezTo>
                      <a:pt x="2899" y="1395"/>
                      <a:pt x="2919" y="1403"/>
                      <a:pt x="2939" y="1403"/>
                    </a:cubicBezTo>
                    <a:cubicBezTo>
                      <a:pt x="2988" y="1403"/>
                      <a:pt x="3032" y="1351"/>
                      <a:pt x="2993" y="1299"/>
                    </a:cubicBezTo>
                    <a:cubicBezTo>
                      <a:pt x="2680" y="840"/>
                      <a:pt x="2294" y="380"/>
                      <a:pt x="1761" y="141"/>
                    </a:cubicBezTo>
                    <a:cubicBezTo>
                      <a:pt x="1516" y="39"/>
                      <a:pt x="1275" y="0"/>
                      <a:pt x="1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37"/>
              <p:cNvSpPr/>
              <p:nvPr/>
            </p:nvSpPr>
            <p:spPr>
              <a:xfrm>
                <a:off x="6390506" y="-1535887"/>
                <a:ext cx="70566" cy="188840"/>
              </a:xfrm>
              <a:custGeom>
                <a:rect b="b" l="l" r="r" t="t"/>
                <a:pathLst>
                  <a:path extrusionOk="0" h="3123" w="1167">
                    <a:moveTo>
                      <a:pt x="1076" y="1"/>
                    </a:moveTo>
                    <a:cubicBezTo>
                      <a:pt x="1058" y="1"/>
                      <a:pt x="1041" y="9"/>
                      <a:pt x="1030" y="31"/>
                    </a:cubicBezTo>
                    <a:cubicBezTo>
                      <a:pt x="607" y="987"/>
                      <a:pt x="0" y="1998"/>
                      <a:pt x="295" y="3083"/>
                    </a:cubicBezTo>
                    <a:cubicBezTo>
                      <a:pt x="302" y="3111"/>
                      <a:pt x="322" y="3123"/>
                      <a:pt x="344" y="3123"/>
                    </a:cubicBezTo>
                    <a:cubicBezTo>
                      <a:pt x="378" y="3123"/>
                      <a:pt x="416" y="3092"/>
                      <a:pt x="405" y="3046"/>
                    </a:cubicBezTo>
                    <a:cubicBezTo>
                      <a:pt x="129" y="2017"/>
                      <a:pt x="736" y="1005"/>
                      <a:pt x="1140" y="105"/>
                    </a:cubicBezTo>
                    <a:cubicBezTo>
                      <a:pt x="1166" y="53"/>
                      <a:pt x="1119" y="1"/>
                      <a:pt x="10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37"/>
              <p:cNvSpPr/>
              <p:nvPr/>
            </p:nvSpPr>
            <p:spPr>
              <a:xfrm>
                <a:off x="6316010" y="-1684819"/>
                <a:ext cx="39425" cy="194463"/>
              </a:xfrm>
              <a:custGeom>
                <a:rect b="b" l="l" r="r" t="t"/>
                <a:pathLst>
                  <a:path extrusionOk="0" h="3216" w="652">
                    <a:moveTo>
                      <a:pt x="561" y="0"/>
                    </a:moveTo>
                    <a:cubicBezTo>
                      <a:pt x="543" y="0"/>
                      <a:pt x="526" y="9"/>
                      <a:pt x="515" y="31"/>
                    </a:cubicBezTo>
                    <a:cubicBezTo>
                      <a:pt x="240" y="527"/>
                      <a:pt x="148" y="1060"/>
                      <a:pt x="111" y="1630"/>
                    </a:cubicBezTo>
                    <a:cubicBezTo>
                      <a:pt x="93" y="2108"/>
                      <a:pt x="1" y="2770"/>
                      <a:pt x="313" y="3193"/>
                    </a:cubicBezTo>
                    <a:cubicBezTo>
                      <a:pt x="329" y="3208"/>
                      <a:pt x="349" y="3215"/>
                      <a:pt x="368" y="3215"/>
                    </a:cubicBezTo>
                    <a:cubicBezTo>
                      <a:pt x="418" y="3215"/>
                      <a:pt x="463" y="3172"/>
                      <a:pt x="423" y="3119"/>
                    </a:cubicBezTo>
                    <a:cubicBezTo>
                      <a:pt x="129" y="2733"/>
                      <a:pt x="221" y="2090"/>
                      <a:pt x="240" y="1630"/>
                    </a:cubicBezTo>
                    <a:cubicBezTo>
                      <a:pt x="276" y="1078"/>
                      <a:pt x="368" y="582"/>
                      <a:pt x="626" y="104"/>
                    </a:cubicBezTo>
                    <a:cubicBezTo>
                      <a:pt x="652" y="52"/>
                      <a:pt x="604" y="0"/>
                      <a:pt x="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37"/>
              <p:cNvSpPr/>
              <p:nvPr/>
            </p:nvSpPr>
            <p:spPr>
              <a:xfrm>
                <a:off x="6248226" y="-1857393"/>
                <a:ext cx="28480" cy="227781"/>
              </a:xfrm>
              <a:custGeom>
                <a:rect b="b" l="l" r="r" t="t"/>
                <a:pathLst>
                  <a:path extrusionOk="0" h="3767" w="471">
                    <a:moveTo>
                      <a:pt x="390" y="0"/>
                    </a:moveTo>
                    <a:cubicBezTo>
                      <a:pt x="364" y="0"/>
                      <a:pt x="339" y="16"/>
                      <a:pt x="331" y="53"/>
                    </a:cubicBezTo>
                    <a:cubicBezTo>
                      <a:pt x="129" y="1267"/>
                      <a:pt x="19" y="2480"/>
                      <a:pt x="0" y="3712"/>
                    </a:cubicBezTo>
                    <a:cubicBezTo>
                      <a:pt x="0" y="3749"/>
                      <a:pt x="32" y="3767"/>
                      <a:pt x="65" y="3767"/>
                    </a:cubicBezTo>
                    <a:cubicBezTo>
                      <a:pt x="97" y="3767"/>
                      <a:pt x="129" y="3749"/>
                      <a:pt x="129" y="3712"/>
                    </a:cubicBezTo>
                    <a:cubicBezTo>
                      <a:pt x="147" y="2498"/>
                      <a:pt x="258" y="1285"/>
                      <a:pt x="460" y="90"/>
                    </a:cubicBezTo>
                    <a:cubicBezTo>
                      <a:pt x="471" y="35"/>
                      <a:pt x="429" y="0"/>
                      <a:pt x="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37"/>
              <p:cNvSpPr/>
              <p:nvPr/>
            </p:nvSpPr>
            <p:spPr>
              <a:xfrm>
                <a:off x="6125900" y="-1931768"/>
                <a:ext cx="69175" cy="193496"/>
              </a:xfrm>
              <a:custGeom>
                <a:rect b="b" l="l" r="r" t="t"/>
                <a:pathLst>
                  <a:path extrusionOk="0" h="3200" w="1144">
                    <a:moveTo>
                      <a:pt x="102" y="1"/>
                    </a:moveTo>
                    <a:cubicBezTo>
                      <a:pt x="70" y="1"/>
                      <a:pt x="38" y="24"/>
                      <a:pt x="38" y="70"/>
                    </a:cubicBezTo>
                    <a:cubicBezTo>
                      <a:pt x="19" y="640"/>
                      <a:pt x="1" y="1228"/>
                      <a:pt x="185" y="1780"/>
                    </a:cubicBezTo>
                    <a:cubicBezTo>
                      <a:pt x="350" y="2294"/>
                      <a:pt x="663" y="2754"/>
                      <a:pt x="994" y="3177"/>
                    </a:cubicBezTo>
                    <a:cubicBezTo>
                      <a:pt x="1009" y="3193"/>
                      <a:pt x="1029" y="3199"/>
                      <a:pt x="1049" y="3199"/>
                    </a:cubicBezTo>
                    <a:cubicBezTo>
                      <a:pt x="1098" y="3199"/>
                      <a:pt x="1143" y="3156"/>
                      <a:pt x="1104" y="3103"/>
                    </a:cubicBezTo>
                    <a:cubicBezTo>
                      <a:pt x="791" y="2699"/>
                      <a:pt x="479" y="2258"/>
                      <a:pt x="313" y="1743"/>
                    </a:cubicBezTo>
                    <a:cubicBezTo>
                      <a:pt x="130" y="1210"/>
                      <a:pt x="148" y="621"/>
                      <a:pt x="166" y="70"/>
                    </a:cubicBezTo>
                    <a:cubicBezTo>
                      <a:pt x="166" y="24"/>
                      <a:pt x="134" y="1"/>
                      <a:pt x="1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37"/>
              <p:cNvSpPr/>
              <p:nvPr/>
            </p:nvSpPr>
            <p:spPr>
              <a:xfrm>
                <a:off x="6298837" y="-1330419"/>
                <a:ext cx="139982" cy="96204"/>
              </a:xfrm>
              <a:custGeom>
                <a:rect b="b" l="l" r="r" t="t"/>
                <a:pathLst>
                  <a:path extrusionOk="0" h="1591" w="2315">
                    <a:moveTo>
                      <a:pt x="80" y="1"/>
                    </a:moveTo>
                    <a:cubicBezTo>
                      <a:pt x="29" y="1"/>
                      <a:pt x="1" y="81"/>
                      <a:pt x="46" y="126"/>
                    </a:cubicBezTo>
                    <a:cubicBezTo>
                      <a:pt x="818" y="622"/>
                      <a:pt x="1774" y="622"/>
                      <a:pt x="2178" y="1560"/>
                    </a:cubicBezTo>
                    <a:cubicBezTo>
                      <a:pt x="2189" y="1582"/>
                      <a:pt x="2206" y="1591"/>
                      <a:pt x="2224" y="1591"/>
                    </a:cubicBezTo>
                    <a:cubicBezTo>
                      <a:pt x="2267" y="1591"/>
                      <a:pt x="2315" y="1539"/>
                      <a:pt x="2289" y="1487"/>
                    </a:cubicBezTo>
                    <a:cubicBezTo>
                      <a:pt x="1866" y="512"/>
                      <a:pt x="910" y="531"/>
                      <a:pt x="119" y="16"/>
                    </a:cubicBezTo>
                    <a:cubicBezTo>
                      <a:pt x="105" y="5"/>
                      <a:pt x="92"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37"/>
              <p:cNvSpPr/>
              <p:nvPr/>
            </p:nvSpPr>
            <p:spPr>
              <a:xfrm>
                <a:off x="6437187" y="-1366941"/>
                <a:ext cx="53877" cy="145364"/>
              </a:xfrm>
              <a:custGeom>
                <a:rect b="b" l="l" r="r" t="t"/>
                <a:pathLst>
                  <a:path extrusionOk="0" h="2404" w="891">
                    <a:moveTo>
                      <a:pt x="801" y="1"/>
                    </a:moveTo>
                    <a:cubicBezTo>
                      <a:pt x="783" y="1"/>
                      <a:pt x="765" y="9"/>
                      <a:pt x="754" y="31"/>
                    </a:cubicBezTo>
                    <a:cubicBezTo>
                      <a:pt x="276" y="730"/>
                      <a:pt x="19" y="1502"/>
                      <a:pt x="1" y="2348"/>
                    </a:cubicBezTo>
                    <a:cubicBezTo>
                      <a:pt x="1" y="2385"/>
                      <a:pt x="33" y="2403"/>
                      <a:pt x="65" y="2403"/>
                    </a:cubicBezTo>
                    <a:cubicBezTo>
                      <a:pt x="97" y="2403"/>
                      <a:pt x="129" y="2385"/>
                      <a:pt x="129" y="2348"/>
                    </a:cubicBezTo>
                    <a:cubicBezTo>
                      <a:pt x="148" y="1521"/>
                      <a:pt x="387" y="767"/>
                      <a:pt x="865" y="87"/>
                    </a:cubicBezTo>
                    <a:cubicBezTo>
                      <a:pt x="890" y="48"/>
                      <a:pt x="844" y="1"/>
                      <a:pt x="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37"/>
              <p:cNvSpPr/>
              <p:nvPr/>
            </p:nvSpPr>
            <p:spPr>
              <a:xfrm>
                <a:off x="6351202" y="-1166008"/>
                <a:ext cx="252815" cy="186784"/>
              </a:xfrm>
              <a:custGeom>
                <a:rect b="b" l="l" r="r" t="t"/>
                <a:pathLst>
                  <a:path extrusionOk="0" h="3089" w="4181">
                    <a:moveTo>
                      <a:pt x="96" y="1"/>
                    </a:moveTo>
                    <a:cubicBezTo>
                      <a:pt x="47" y="1"/>
                      <a:pt x="0" y="66"/>
                      <a:pt x="44" y="110"/>
                    </a:cubicBezTo>
                    <a:cubicBezTo>
                      <a:pt x="742" y="974"/>
                      <a:pt x="1441" y="1874"/>
                      <a:pt x="1533" y="3033"/>
                    </a:cubicBezTo>
                    <a:cubicBezTo>
                      <a:pt x="1533" y="3068"/>
                      <a:pt x="1563" y="3089"/>
                      <a:pt x="1595" y="3089"/>
                    </a:cubicBezTo>
                    <a:cubicBezTo>
                      <a:pt x="1612" y="3089"/>
                      <a:pt x="1630" y="3082"/>
                      <a:pt x="1643" y="3069"/>
                    </a:cubicBezTo>
                    <a:cubicBezTo>
                      <a:pt x="1662" y="3069"/>
                      <a:pt x="1698" y="3051"/>
                      <a:pt x="1717" y="3033"/>
                    </a:cubicBezTo>
                    <a:cubicBezTo>
                      <a:pt x="1901" y="2463"/>
                      <a:pt x="2121" y="1893"/>
                      <a:pt x="2544" y="1470"/>
                    </a:cubicBezTo>
                    <a:cubicBezTo>
                      <a:pt x="2728" y="1268"/>
                      <a:pt x="2948" y="1121"/>
                      <a:pt x="3187" y="992"/>
                    </a:cubicBezTo>
                    <a:cubicBezTo>
                      <a:pt x="3426" y="863"/>
                      <a:pt x="3849" y="496"/>
                      <a:pt x="4088" y="496"/>
                    </a:cubicBezTo>
                    <a:cubicBezTo>
                      <a:pt x="4180" y="477"/>
                      <a:pt x="4180" y="367"/>
                      <a:pt x="4088" y="367"/>
                    </a:cubicBezTo>
                    <a:cubicBezTo>
                      <a:pt x="3757" y="385"/>
                      <a:pt x="3592" y="606"/>
                      <a:pt x="3335" y="771"/>
                    </a:cubicBezTo>
                    <a:cubicBezTo>
                      <a:pt x="3059" y="937"/>
                      <a:pt x="2783" y="1047"/>
                      <a:pt x="2544" y="1268"/>
                    </a:cubicBezTo>
                    <a:cubicBezTo>
                      <a:pt x="2103" y="1691"/>
                      <a:pt x="1845" y="2261"/>
                      <a:pt x="1643" y="2830"/>
                    </a:cubicBezTo>
                    <a:cubicBezTo>
                      <a:pt x="1496" y="1746"/>
                      <a:pt x="816" y="863"/>
                      <a:pt x="136" y="18"/>
                    </a:cubicBezTo>
                    <a:cubicBezTo>
                      <a:pt x="124" y="6"/>
                      <a:pt x="110" y="1"/>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37"/>
              <p:cNvSpPr/>
              <p:nvPr/>
            </p:nvSpPr>
            <p:spPr>
              <a:xfrm>
                <a:off x="6102559" y="-1628040"/>
                <a:ext cx="161751" cy="20015"/>
              </a:xfrm>
              <a:custGeom>
                <a:rect b="b" l="l" r="r" t="t"/>
                <a:pathLst>
                  <a:path extrusionOk="0" h="331" w="2675">
                    <a:moveTo>
                      <a:pt x="1583" y="0"/>
                    </a:moveTo>
                    <a:cubicBezTo>
                      <a:pt x="1079" y="0"/>
                      <a:pt x="558" y="104"/>
                      <a:pt x="74" y="158"/>
                    </a:cubicBezTo>
                    <a:cubicBezTo>
                      <a:pt x="1" y="158"/>
                      <a:pt x="1" y="286"/>
                      <a:pt x="74" y="286"/>
                    </a:cubicBezTo>
                    <a:cubicBezTo>
                      <a:pt x="552" y="242"/>
                      <a:pt x="1084" y="130"/>
                      <a:pt x="1593" y="130"/>
                    </a:cubicBezTo>
                    <a:cubicBezTo>
                      <a:pt x="1925" y="130"/>
                      <a:pt x="2247" y="178"/>
                      <a:pt x="2538" y="323"/>
                    </a:cubicBezTo>
                    <a:cubicBezTo>
                      <a:pt x="2548" y="328"/>
                      <a:pt x="2558" y="331"/>
                      <a:pt x="2568" y="331"/>
                    </a:cubicBezTo>
                    <a:cubicBezTo>
                      <a:pt x="2629" y="331"/>
                      <a:pt x="2675" y="245"/>
                      <a:pt x="2611" y="213"/>
                    </a:cubicBezTo>
                    <a:cubicBezTo>
                      <a:pt x="2291" y="53"/>
                      <a:pt x="1941" y="0"/>
                      <a:pt x="15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37"/>
              <p:cNvSpPr/>
              <p:nvPr/>
            </p:nvSpPr>
            <p:spPr>
              <a:xfrm>
                <a:off x="6165143" y="-1778846"/>
                <a:ext cx="298770" cy="1345704"/>
              </a:xfrm>
              <a:custGeom>
                <a:rect b="b" l="l" r="r" t="t"/>
                <a:pathLst>
                  <a:path extrusionOk="0" h="22255" w="4941">
                    <a:moveTo>
                      <a:pt x="28" y="1"/>
                    </a:moveTo>
                    <a:cubicBezTo>
                      <a:pt x="1" y="1"/>
                      <a:pt x="483" y="1090"/>
                      <a:pt x="528" y="1181"/>
                    </a:cubicBezTo>
                    <a:cubicBezTo>
                      <a:pt x="1006" y="1935"/>
                      <a:pt x="1907" y="3810"/>
                      <a:pt x="2128" y="4141"/>
                    </a:cubicBezTo>
                    <a:cubicBezTo>
                      <a:pt x="2367" y="4527"/>
                      <a:pt x="2569" y="4913"/>
                      <a:pt x="2771" y="5318"/>
                    </a:cubicBezTo>
                    <a:cubicBezTo>
                      <a:pt x="3010" y="5759"/>
                      <a:pt x="3231" y="6200"/>
                      <a:pt x="3452" y="6660"/>
                    </a:cubicBezTo>
                    <a:cubicBezTo>
                      <a:pt x="3727" y="7193"/>
                      <a:pt x="4003" y="7726"/>
                      <a:pt x="4077" y="8333"/>
                    </a:cubicBezTo>
                    <a:cubicBezTo>
                      <a:pt x="4132" y="8755"/>
                      <a:pt x="4077" y="9197"/>
                      <a:pt x="4132" y="9619"/>
                    </a:cubicBezTo>
                    <a:cubicBezTo>
                      <a:pt x="4224" y="10042"/>
                      <a:pt x="4426" y="10447"/>
                      <a:pt x="4518" y="10888"/>
                    </a:cubicBezTo>
                    <a:cubicBezTo>
                      <a:pt x="4665" y="11513"/>
                      <a:pt x="4573" y="12175"/>
                      <a:pt x="4444" y="12818"/>
                    </a:cubicBezTo>
                    <a:cubicBezTo>
                      <a:pt x="3874" y="15962"/>
                      <a:pt x="2643" y="19032"/>
                      <a:pt x="528" y="21441"/>
                    </a:cubicBezTo>
                    <a:cubicBezTo>
                      <a:pt x="400" y="21588"/>
                      <a:pt x="271" y="21735"/>
                      <a:pt x="253" y="21937"/>
                    </a:cubicBezTo>
                    <a:cubicBezTo>
                      <a:pt x="253" y="22089"/>
                      <a:pt x="391" y="22254"/>
                      <a:pt x="533" y="22254"/>
                    </a:cubicBezTo>
                    <a:cubicBezTo>
                      <a:pt x="562" y="22254"/>
                      <a:pt x="592" y="22247"/>
                      <a:pt x="620" y="22231"/>
                    </a:cubicBezTo>
                    <a:cubicBezTo>
                      <a:pt x="676" y="22194"/>
                      <a:pt x="712" y="22158"/>
                      <a:pt x="749" y="22121"/>
                    </a:cubicBezTo>
                    <a:cubicBezTo>
                      <a:pt x="2992" y="19271"/>
                      <a:pt x="4720" y="15870"/>
                      <a:pt x="4904" y="12248"/>
                    </a:cubicBezTo>
                    <a:cubicBezTo>
                      <a:pt x="4941" y="11605"/>
                      <a:pt x="4941" y="10943"/>
                      <a:pt x="4849" y="10300"/>
                    </a:cubicBezTo>
                    <a:cubicBezTo>
                      <a:pt x="4794" y="9840"/>
                      <a:pt x="4702" y="9399"/>
                      <a:pt x="4610" y="8939"/>
                    </a:cubicBezTo>
                    <a:cubicBezTo>
                      <a:pt x="4444" y="8167"/>
                      <a:pt x="4297" y="7395"/>
                      <a:pt x="3985" y="6678"/>
                    </a:cubicBezTo>
                    <a:cubicBezTo>
                      <a:pt x="3654" y="5887"/>
                      <a:pt x="2257" y="3001"/>
                      <a:pt x="1668" y="2045"/>
                    </a:cubicBezTo>
                    <a:cubicBezTo>
                      <a:pt x="1117" y="1144"/>
                      <a:pt x="234" y="409"/>
                      <a:pt x="124" y="170"/>
                    </a:cubicBezTo>
                    <a:cubicBezTo>
                      <a:pt x="63" y="50"/>
                      <a:pt x="34" y="1"/>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37"/>
              <p:cNvSpPr/>
              <p:nvPr/>
            </p:nvSpPr>
            <p:spPr>
              <a:xfrm>
                <a:off x="6687341" y="-1469555"/>
                <a:ext cx="163444" cy="303789"/>
              </a:xfrm>
              <a:custGeom>
                <a:rect b="b" l="l" r="r" t="t"/>
                <a:pathLst>
                  <a:path extrusionOk="0" h="5024" w="2703">
                    <a:moveTo>
                      <a:pt x="1134" y="0"/>
                    </a:moveTo>
                    <a:cubicBezTo>
                      <a:pt x="1011" y="0"/>
                      <a:pt x="872" y="37"/>
                      <a:pt x="699" y="111"/>
                    </a:cubicBezTo>
                    <a:cubicBezTo>
                      <a:pt x="257" y="276"/>
                      <a:pt x="0" y="589"/>
                      <a:pt x="18" y="1067"/>
                    </a:cubicBezTo>
                    <a:cubicBezTo>
                      <a:pt x="37" y="1581"/>
                      <a:pt x="386" y="1986"/>
                      <a:pt x="717" y="2372"/>
                    </a:cubicBezTo>
                    <a:cubicBezTo>
                      <a:pt x="1305" y="3052"/>
                      <a:pt x="1655" y="3769"/>
                      <a:pt x="1783" y="4652"/>
                    </a:cubicBezTo>
                    <a:cubicBezTo>
                      <a:pt x="1800" y="4822"/>
                      <a:pt x="1802" y="5023"/>
                      <a:pt x="1977" y="5023"/>
                    </a:cubicBezTo>
                    <a:cubicBezTo>
                      <a:pt x="1991" y="5023"/>
                      <a:pt x="2006" y="5022"/>
                      <a:pt x="2022" y="5019"/>
                    </a:cubicBezTo>
                    <a:cubicBezTo>
                      <a:pt x="2390" y="4964"/>
                      <a:pt x="2519" y="4100"/>
                      <a:pt x="2555" y="3843"/>
                    </a:cubicBezTo>
                    <a:cubicBezTo>
                      <a:pt x="2703" y="2740"/>
                      <a:pt x="2482" y="1195"/>
                      <a:pt x="1728" y="350"/>
                    </a:cubicBezTo>
                    <a:cubicBezTo>
                      <a:pt x="1517" y="115"/>
                      <a:pt x="1351" y="0"/>
                      <a:pt x="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37"/>
              <p:cNvSpPr/>
              <p:nvPr/>
            </p:nvSpPr>
            <p:spPr>
              <a:xfrm>
                <a:off x="6717333" y="-1470099"/>
                <a:ext cx="131214" cy="190714"/>
              </a:xfrm>
              <a:custGeom>
                <a:rect b="b" l="l" r="r" t="t"/>
                <a:pathLst>
                  <a:path extrusionOk="0" h="3154" w="2170">
                    <a:moveTo>
                      <a:pt x="610" y="1"/>
                    </a:moveTo>
                    <a:cubicBezTo>
                      <a:pt x="268" y="1"/>
                      <a:pt x="0" y="212"/>
                      <a:pt x="0" y="212"/>
                    </a:cubicBezTo>
                    <a:cubicBezTo>
                      <a:pt x="87" y="188"/>
                      <a:pt x="170" y="177"/>
                      <a:pt x="250" y="177"/>
                    </a:cubicBezTo>
                    <a:cubicBezTo>
                      <a:pt x="1563" y="177"/>
                      <a:pt x="2004" y="3135"/>
                      <a:pt x="2004" y="3135"/>
                    </a:cubicBezTo>
                    <a:lnTo>
                      <a:pt x="2170" y="3153"/>
                    </a:lnTo>
                    <a:cubicBezTo>
                      <a:pt x="2170" y="3153"/>
                      <a:pt x="2078" y="1701"/>
                      <a:pt x="1471" y="616"/>
                    </a:cubicBezTo>
                    <a:cubicBezTo>
                      <a:pt x="1202" y="135"/>
                      <a:pt x="882" y="1"/>
                      <a:pt x="6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37"/>
              <p:cNvSpPr/>
              <p:nvPr/>
            </p:nvSpPr>
            <p:spPr>
              <a:xfrm>
                <a:off x="6742487" y="-1394756"/>
                <a:ext cx="93846" cy="219013"/>
              </a:xfrm>
              <a:custGeom>
                <a:rect b="b" l="l" r="r" t="t"/>
                <a:pathLst>
                  <a:path extrusionOk="0" h="3622" w="1552">
                    <a:moveTo>
                      <a:pt x="212" y="1"/>
                    </a:moveTo>
                    <a:cubicBezTo>
                      <a:pt x="106" y="1"/>
                      <a:pt x="0" y="108"/>
                      <a:pt x="81" y="216"/>
                    </a:cubicBezTo>
                    <a:cubicBezTo>
                      <a:pt x="485" y="694"/>
                      <a:pt x="779" y="1135"/>
                      <a:pt x="908" y="1778"/>
                    </a:cubicBezTo>
                    <a:cubicBezTo>
                      <a:pt x="1018" y="2275"/>
                      <a:pt x="1257" y="2937"/>
                      <a:pt x="1129" y="3470"/>
                    </a:cubicBezTo>
                    <a:cubicBezTo>
                      <a:pt x="1108" y="3563"/>
                      <a:pt x="1187" y="3621"/>
                      <a:pt x="1266" y="3621"/>
                    </a:cubicBezTo>
                    <a:cubicBezTo>
                      <a:pt x="1327" y="3621"/>
                      <a:pt x="1388" y="3587"/>
                      <a:pt x="1404" y="3506"/>
                    </a:cubicBezTo>
                    <a:cubicBezTo>
                      <a:pt x="1552" y="2955"/>
                      <a:pt x="1294" y="2256"/>
                      <a:pt x="1184" y="1705"/>
                    </a:cubicBezTo>
                    <a:cubicBezTo>
                      <a:pt x="1037" y="1043"/>
                      <a:pt x="743" y="583"/>
                      <a:pt x="320" y="50"/>
                    </a:cubicBezTo>
                    <a:cubicBezTo>
                      <a:pt x="290" y="16"/>
                      <a:pt x="251" y="1"/>
                      <a:pt x="2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37"/>
              <p:cNvSpPr/>
              <p:nvPr/>
            </p:nvSpPr>
            <p:spPr>
              <a:xfrm>
                <a:off x="6835184" y="-1456070"/>
                <a:ext cx="312617" cy="190654"/>
              </a:xfrm>
              <a:custGeom>
                <a:rect b="b" l="l" r="r" t="t"/>
                <a:pathLst>
                  <a:path extrusionOk="0" h="3153" w="5170">
                    <a:moveTo>
                      <a:pt x="3413" y="1"/>
                    </a:moveTo>
                    <a:cubicBezTo>
                      <a:pt x="2842" y="1"/>
                      <a:pt x="2220" y="250"/>
                      <a:pt x="1765" y="549"/>
                    </a:cubicBezTo>
                    <a:cubicBezTo>
                      <a:pt x="1250" y="917"/>
                      <a:pt x="736" y="1358"/>
                      <a:pt x="405" y="1910"/>
                    </a:cubicBezTo>
                    <a:cubicBezTo>
                      <a:pt x="258" y="2186"/>
                      <a:pt x="0" y="2682"/>
                      <a:pt x="184" y="2995"/>
                    </a:cubicBezTo>
                    <a:cubicBezTo>
                      <a:pt x="246" y="3111"/>
                      <a:pt x="312" y="3152"/>
                      <a:pt x="379" y="3152"/>
                    </a:cubicBezTo>
                    <a:cubicBezTo>
                      <a:pt x="471" y="3152"/>
                      <a:pt x="567" y="3077"/>
                      <a:pt x="662" y="3013"/>
                    </a:cubicBezTo>
                    <a:cubicBezTo>
                      <a:pt x="699" y="2958"/>
                      <a:pt x="736" y="2903"/>
                      <a:pt x="754" y="2848"/>
                    </a:cubicBezTo>
                    <a:cubicBezTo>
                      <a:pt x="938" y="2664"/>
                      <a:pt x="1140" y="2553"/>
                      <a:pt x="1361" y="2517"/>
                    </a:cubicBezTo>
                    <a:cubicBezTo>
                      <a:pt x="1489" y="2482"/>
                      <a:pt x="1624" y="2469"/>
                      <a:pt x="1763" y="2469"/>
                    </a:cubicBezTo>
                    <a:cubicBezTo>
                      <a:pt x="1843" y="2469"/>
                      <a:pt x="1923" y="2473"/>
                      <a:pt x="2004" y="2480"/>
                    </a:cubicBezTo>
                    <a:cubicBezTo>
                      <a:pt x="2372" y="2498"/>
                      <a:pt x="2721" y="2627"/>
                      <a:pt x="3089" y="2664"/>
                    </a:cubicBezTo>
                    <a:cubicBezTo>
                      <a:pt x="3155" y="2672"/>
                      <a:pt x="3221" y="2676"/>
                      <a:pt x="3286" y="2676"/>
                    </a:cubicBezTo>
                    <a:cubicBezTo>
                      <a:pt x="4279" y="2676"/>
                      <a:pt x="5170" y="1786"/>
                      <a:pt x="4670" y="752"/>
                    </a:cubicBezTo>
                    <a:cubicBezTo>
                      <a:pt x="4400" y="203"/>
                      <a:pt x="3927" y="1"/>
                      <a:pt x="3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37"/>
              <p:cNvSpPr/>
              <p:nvPr/>
            </p:nvSpPr>
            <p:spPr>
              <a:xfrm>
                <a:off x="6846310" y="-1370630"/>
                <a:ext cx="284318" cy="110111"/>
              </a:xfrm>
              <a:custGeom>
                <a:rect b="b" l="l" r="r" t="t"/>
                <a:pathLst>
                  <a:path extrusionOk="0" h="1821" w="4702">
                    <a:moveTo>
                      <a:pt x="4633" y="1"/>
                    </a:moveTo>
                    <a:lnTo>
                      <a:pt x="4633" y="1"/>
                    </a:lnTo>
                    <a:cubicBezTo>
                      <a:pt x="4209" y="887"/>
                      <a:pt x="3702" y="1067"/>
                      <a:pt x="3128" y="1067"/>
                    </a:cubicBezTo>
                    <a:cubicBezTo>
                      <a:pt x="2735" y="1067"/>
                      <a:pt x="2310" y="983"/>
                      <a:pt x="1858" y="983"/>
                    </a:cubicBezTo>
                    <a:cubicBezTo>
                      <a:pt x="1684" y="983"/>
                      <a:pt x="1506" y="995"/>
                      <a:pt x="1324" y="1030"/>
                    </a:cubicBezTo>
                    <a:cubicBezTo>
                      <a:pt x="0" y="1287"/>
                      <a:pt x="331" y="1821"/>
                      <a:pt x="331" y="1821"/>
                    </a:cubicBezTo>
                    <a:cubicBezTo>
                      <a:pt x="623" y="1339"/>
                      <a:pt x="1176" y="1216"/>
                      <a:pt x="1980" y="1216"/>
                    </a:cubicBezTo>
                    <a:cubicBezTo>
                      <a:pt x="2342" y="1216"/>
                      <a:pt x="2755" y="1241"/>
                      <a:pt x="3217" y="1269"/>
                    </a:cubicBezTo>
                    <a:cubicBezTo>
                      <a:pt x="3266" y="1272"/>
                      <a:pt x="3313" y="1274"/>
                      <a:pt x="3358" y="1274"/>
                    </a:cubicBezTo>
                    <a:cubicBezTo>
                      <a:pt x="4702" y="1274"/>
                      <a:pt x="4633" y="1"/>
                      <a:pt x="46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37"/>
              <p:cNvSpPr/>
              <p:nvPr/>
            </p:nvSpPr>
            <p:spPr>
              <a:xfrm>
                <a:off x="6851812" y="-1379700"/>
                <a:ext cx="181282" cy="103339"/>
              </a:xfrm>
              <a:custGeom>
                <a:rect b="b" l="l" r="r" t="t"/>
                <a:pathLst>
                  <a:path extrusionOk="0" h="1709" w="2998">
                    <a:moveTo>
                      <a:pt x="2582" y="0"/>
                    </a:moveTo>
                    <a:cubicBezTo>
                      <a:pt x="1994" y="0"/>
                      <a:pt x="1485" y="79"/>
                      <a:pt x="975" y="408"/>
                    </a:cubicBezTo>
                    <a:cubicBezTo>
                      <a:pt x="552" y="684"/>
                      <a:pt x="38" y="1015"/>
                      <a:pt x="1" y="1548"/>
                    </a:cubicBezTo>
                    <a:cubicBezTo>
                      <a:pt x="1" y="1652"/>
                      <a:pt x="89" y="1709"/>
                      <a:pt x="166" y="1709"/>
                    </a:cubicBezTo>
                    <a:cubicBezTo>
                      <a:pt x="225" y="1709"/>
                      <a:pt x="277" y="1675"/>
                      <a:pt x="277" y="1603"/>
                    </a:cubicBezTo>
                    <a:cubicBezTo>
                      <a:pt x="295" y="1143"/>
                      <a:pt x="902" y="757"/>
                      <a:pt x="1288" y="537"/>
                    </a:cubicBezTo>
                    <a:cubicBezTo>
                      <a:pt x="1668" y="317"/>
                      <a:pt x="2071" y="272"/>
                      <a:pt x="2488" y="272"/>
                    </a:cubicBezTo>
                    <a:cubicBezTo>
                      <a:pt x="2596" y="272"/>
                      <a:pt x="2704" y="275"/>
                      <a:pt x="2814" y="279"/>
                    </a:cubicBezTo>
                    <a:cubicBezTo>
                      <a:pt x="2998" y="279"/>
                      <a:pt x="2961" y="3"/>
                      <a:pt x="2795" y="3"/>
                    </a:cubicBezTo>
                    <a:cubicBezTo>
                      <a:pt x="2723" y="1"/>
                      <a:pt x="2652" y="0"/>
                      <a:pt x="2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37"/>
              <p:cNvSpPr/>
              <p:nvPr/>
            </p:nvSpPr>
            <p:spPr>
              <a:xfrm>
                <a:off x="6895288" y="-1934368"/>
                <a:ext cx="184486" cy="238000"/>
              </a:xfrm>
              <a:custGeom>
                <a:rect b="b" l="l" r="r" t="t"/>
                <a:pathLst>
                  <a:path extrusionOk="0" h="3936" w="3051">
                    <a:moveTo>
                      <a:pt x="1568" y="0"/>
                    </a:moveTo>
                    <a:cubicBezTo>
                      <a:pt x="1094" y="0"/>
                      <a:pt x="818" y="371"/>
                      <a:pt x="642" y="775"/>
                    </a:cubicBezTo>
                    <a:cubicBezTo>
                      <a:pt x="367" y="1455"/>
                      <a:pt x="146" y="2227"/>
                      <a:pt x="54" y="2963"/>
                    </a:cubicBezTo>
                    <a:cubicBezTo>
                      <a:pt x="9" y="3264"/>
                      <a:pt x="1" y="3936"/>
                      <a:pt x="343" y="3936"/>
                    </a:cubicBezTo>
                    <a:cubicBezTo>
                      <a:pt x="419" y="3936"/>
                      <a:pt x="511" y="3903"/>
                      <a:pt x="624" y="3827"/>
                    </a:cubicBezTo>
                    <a:cubicBezTo>
                      <a:pt x="753" y="3735"/>
                      <a:pt x="845" y="3588"/>
                      <a:pt x="973" y="3477"/>
                    </a:cubicBezTo>
                    <a:cubicBezTo>
                      <a:pt x="1139" y="3312"/>
                      <a:pt x="1341" y="3202"/>
                      <a:pt x="1562" y="3073"/>
                    </a:cubicBezTo>
                    <a:cubicBezTo>
                      <a:pt x="1874" y="2889"/>
                      <a:pt x="2168" y="2724"/>
                      <a:pt x="2426" y="2448"/>
                    </a:cubicBezTo>
                    <a:cubicBezTo>
                      <a:pt x="2812" y="2062"/>
                      <a:pt x="3051" y="1473"/>
                      <a:pt x="2867" y="922"/>
                    </a:cubicBezTo>
                    <a:cubicBezTo>
                      <a:pt x="2720" y="425"/>
                      <a:pt x="2150" y="39"/>
                      <a:pt x="1635" y="3"/>
                    </a:cubicBezTo>
                    <a:cubicBezTo>
                      <a:pt x="1612" y="1"/>
                      <a:pt x="1590" y="0"/>
                      <a:pt x="1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37"/>
              <p:cNvSpPr/>
              <p:nvPr/>
            </p:nvSpPr>
            <p:spPr>
              <a:xfrm>
                <a:off x="6893414" y="-1864649"/>
                <a:ext cx="118637" cy="164411"/>
              </a:xfrm>
              <a:custGeom>
                <a:rect b="b" l="l" r="r" t="t"/>
                <a:pathLst>
                  <a:path extrusionOk="0" h="2719" w="1962">
                    <a:moveTo>
                      <a:pt x="1750" y="1"/>
                    </a:moveTo>
                    <a:cubicBezTo>
                      <a:pt x="1715" y="1"/>
                      <a:pt x="1679" y="14"/>
                      <a:pt x="1648" y="45"/>
                    </a:cubicBezTo>
                    <a:cubicBezTo>
                      <a:pt x="894" y="725"/>
                      <a:pt x="471" y="1607"/>
                      <a:pt x="48" y="2527"/>
                    </a:cubicBezTo>
                    <a:cubicBezTo>
                      <a:pt x="0" y="2634"/>
                      <a:pt x="93" y="2719"/>
                      <a:pt x="184" y="2719"/>
                    </a:cubicBezTo>
                    <a:cubicBezTo>
                      <a:pt x="232" y="2719"/>
                      <a:pt x="280" y="2695"/>
                      <a:pt x="306" y="2637"/>
                    </a:cubicBezTo>
                    <a:cubicBezTo>
                      <a:pt x="710" y="1754"/>
                      <a:pt x="1133" y="890"/>
                      <a:pt x="1850" y="228"/>
                    </a:cubicBezTo>
                    <a:cubicBezTo>
                      <a:pt x="1962" y="131"/>
                      <a:pt x="1861" y="1"/>
                      <a:pt x="17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37"/>
              <p:cNvSpPr/>
              <p:nvPr/>
            </p:nvSpPr>
            <p:spPr>
              <a:xfrm>
                <a:off x="6669503" y="-1958072"/>
                <a:ext cx="256745" cy="179588"/>
              </a:xfrm>
              <a:custGeom>
                <a:rect b="b" l="l" r="r" t="t"/>
                <a:pathLst>
                  <a:path extrusionOk="0" h="2970" w="4246">
                    <a:moveTo>
                      <a:pt x="1181" y="1"/>
                    </a:moveTo>
                    <a:cubicBezTo>
                      <a:pt x="1033" y="1"/>
                      <a:pt x="884" y="41"/>
                      <a:pt x="736" y="137"/>
                    </a:cubicBezTo>
                    <a:cubicBezTo>
                      <a:pt x="295" y="431"/>
                      <a:pt x="1" y="1038"/>
                      <a:pt x="111" y="1553"/>
                    </a:cubicBezTo>
                    <a:cubicBezTo>
                      <a:pt x="240" y="2123"/>
                      <a:pt x="736" y="2509"/>
                      <a:pt x="1269" y="2656"/>
                    </a:cubicBezTo>
                    <a:cubicBezTo>
                      <a:pt x="1619" y="2766"/>
                      <a:pt x="1968" y="2766"/>
                      <a:pt x="2336" y="2766"/>
                    </a:cubicBezTo>
                    <a:cubicBezTo>
                      <a:pt x="2575" y="2766"/>
                      <a:pt x="2795" y="2766"/>
                      <a:pt x="3034" y="2821"/>
                    </a:cubicBezTo>
                    <a:cubicBezTo>
                      <a:pt x="3200" y="2858"/>
                      <a:pt x="3365" y="2950"/>
                      <a:pt x="3512" y="2968"/>
                    </a:cubicBezTo>
                    <a:cubicBezTo>
                      <a:pt x="3529" y="2969"/>
                      <a:pt x="3546" y="2970"/>
                      <a:pt x="3562" y="2970"/>
                    </a:cubicBezTo>
                    <a:cubicBezTo>
                      <a:pt x="4245" y="2970"/>
                      <a:pt x="3801" y="2208"/>
                      <a:pt x="3586" y="1921"/>
                    </a:cubicBezTo>
                    <a:cubicBezTo>
                      <a:pt x="3126" y="1332"/>
                      <a:pt x="2556" y="762"/>
                      <a:pt x="1968" y="321"/>
                    </a:cubicBezTo>
                    <a:cubicBezTo>
                      <a:pt x="1729" y="141"/>
                      <a:pt x="1458" y="1"/>
                      <a:pt x="1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37"/>
              <p:cNvSpPr/>
              <p:nvPr/>
            </p:nvSpPr>
            <p:spPr>
              <a:xfrm>
                <a:off x="6734747" y="-1887748"/>
                <a:ext cx="181282" cy="97655"/>
              </a:xfrm>
              <a:custGeom>
                <a:rect b="b" l="l" r="r" t="t"/>
                <a:pathLst>
                  <a:path extrusionOk="0" h="1615" w="2998">
                    <a:moveTo>
                      <a:pt x="214" y="0"/>
                    </a:moveTo>
                    <a:cubicBezTo>
                      <a:pt x="69" y="0"/>
                      <a:pt x="0" y="227"/>
                      <a:pt x="172" y="261"/>
                    </a:cubicBezTo>
                    <a:cubicBezTo>
                      <a:pt x="1128" y="482"/>
                      <a:pt x="1937" y="1015"/>
                      <a:pt x="2727" y="1585"/>
                    </a:cubicBezTo>
                    <a:cubicBezTo>
                      <a:pt x="2756" y="1606"/>
                      <a:pt x="2784" y="1615"/>
                      <a:pt x="2810" y="1615"/>
                    </a:cubicBezTo>
                    <a:cubicBezTo>
                      <a:pt x="2921" y="1615"/>
                      <a:pt x="2997" y="1453"/>
                      <a:pt x="2893" y="1364"/>
                    </a:cubicBezTo>
                    <a:cubicBezTo>
                      <a:pt x="2066" y="776"/>
                      <a:pt x="1238" y="224"/>
                      <a:pt x="246" y="4"/>
                    </a:cubicBezTo>
                    <a:cubicBezTo>
                      <a:pt x="235" y="1"/>
                      <a:pt x="224" y="0"/>
                      <a:pt x="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37"/>
              <p:cNvSpPr/>
              <p:nvPr/>
            </p:nvSpPr>
            <p:spPr>
              <a:xfrm>
                <a:off x="6639511" y="-2202663"/>
                <a:ext cx="414686" cy="284621"/>
              </a:xfrm>
              <a:custGeom>
                <a:rect b="b" l="l" r="r" t="t"/>
                <a:pathLst>
                  <a:path extrusionOk="0" h="4707" w="6858">
                    <a:moveTo>
                      <a:pt x="1341" y="1"/>
                    </a:moveTo>
                    <a:cubicBezTo>
                      <a:pt x="887" y="1"/>
                      <a:pt x="481" y="229"/>
                      <a:pt x="295" y="708"/>
                    </a:cubicBezTo>
                    <a:cubicBezTo>
                      <a:pt x="0" y="1498"/>
                      <a:pt x="515" y="2252"/>
                      <a:pt x="1140" y="2693"/>
                    </a:cubicBezTo>
                    <a:cubicBezTo>
                      <a:pt x="2115" y="3373"/>
                      <a:pt x="3494" y="3520"/>
                      <a:pt x="4100" y="4660"/>
                    </a:cubicBezTo>
                    <a:cubicBezTo>
                      <a:pt x="4119" y="4688"/>
                      <a:pt x="4151" y="4706"/>
                      <a:pt x="4178" y="4706"/>
                    </a:cubicBezTo>
                    <a:cubicBezTo>
                      <a:pt x="4206" y="4706"/>
                      <a:pt x="4229" y="4688"/>
                      <a:pt x="4229" y="4642"/>
                    </a:cubicBezTo>
                    <a:cubicBezTo>
                      <a:pt x="4247" y="4568"/>
                      <a:pt x="4247" y="4476"/>
                      <a:pt x="4247" y="4403"/>
                    </a:cubicBezTo>
                    <a:cubicBezTo>
                      <a:pt x="4266" y="4412"/>
                      <a:pt x="4284" y="4417"/>
                      <a:pt x="4305" y="4417"/>
                    </a:cubicBezTo>
                    <a:cubicBezTo>
                      <a:pt x="4325" y="4417"/>
                      <a:pt x="4348" y="4412"/>
                      <a:pt x="4376" y="4403"/>
                    </a:cubicBezTo>
                    <a:cubicBezTo>
                      <a:pt x="4486" y="4384"/>
                      <a:pt x="4450" y="4329"/>
                      <a:pt x="4523" y="4293"/>
                    </a:cubicBezTo>
                    <a:cubicBezTo>
                      <a:pt x="4578" y="4164"/>
                      <a:pt x="4670" y="4035"/>
                      <a:pt x="4762" y="3925"/>
                    </a:cubicBezTo>
                    <a:lnTo>
                      <a:pt x="5056" y="3778"/>
                    </a:lnTo>
                    <a:cubicBezTo>
                      <a:pt x="5203" y="3723"/>
                      <a:pt x="5369" y="3686"/>
                      <a:pt x="5516" y="3612"/>
                    </a:cubicBezTo>
                    <a:cubicBezTo>
                      <a:pt x="5939" y="3392"/>
                      <a:pt x="6270" y="3061"/>
                      <a:pt x="6490" y="2656"/>
                    </a:cubicBezTo>
                    <a:cubicBezTo>
                      <a:pt x="6858" y="1939"/>
                      <a:pt x="6803" y="836"/>
                      <a:pt x="5792" y="744"/>
                    </a:cubicBezTo>
                    <a:cubicBezTo>
                      <a:pt x="5761" y="741"/>
                      <a:pt x="5730" y="740"/>
                      <a:pt x="5699" y="740"/>
                    </a:cubicBezTo>
                    <a:cubicBezTo>
                      <a:pt x="4848" y="740"/>
                      <a:pt x="4020" y="1929"/>
                      <a:pt x="3824" y="2656"/>
                    </a:cubicBezTo>
                    <a:cubicBezTo>
                      <a:pt x="3824" y="2693"/>
                      <a:pt x="3806" y="2748"/>
                      <a:pt x="3806" y="2822"/>
                    </a:cubicBezTo>
                    <a:cubicBezTo>
                      <a:pt x="3696" y="2583"/>
                      <a:pt x="3604" y="2325"/>
                      <a:pt x="3512" y="2086"/>
                    </a:cubicBezTo>
                    <a:cubicBezTo>
                      <a:pt x="3163" y="1296"/>
                      <a:pt x="2721" y="413"/>
                      <a:pt x="1876" y="101"/>
                    </a:cubicBezTo>
                    <a:cubicBezTo>
                      <a:pt x="1697" y="35"/>
                      <a:pt x="1516" y="1"/>
                      <a:pt x="1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37"/>
              <p:cNvSpPr/>
              <p:nvPr/>
            </p:nvSpPr>
            <p:spPr>
              <a:xfrm>
                <a:off x="6687341" y="-2204960"/>
                <a:ext cx="185696" cy="200752"/>
              </a:xfrm>
              <a:custGeom>
                <a:rect b="b" l="l" r="r" t="t"/>
                <a:pathLst>
                  <a:path extrusionOk="0" h="3320" w="3071">
                    <a:moveTo>
                      <a:pt x="701" y="0"/>
                    </a:moveTo>
                    <a:cubicBezTo>
                      <a:pt x="484" y="0"/>
                      <a:pt x="250" y="54"/>
                      <a:pt x="0" y="176"/>
                    </a:cubicBezTo>
                    <a:cubicBezTo>
                      <a:pt x="0" y="176"/>
                      <a:pt x="12" y="175"/>
                      <a:pt x="34" y="175"/>
                    </a:cubicBezTo>
                    <a:cubicBezTo>
                      <a:pt x="284" y="175"/>
                      <a:pt x="1855" y="299"/>
                      <a:pt x="3070" y="3319"/>
                    </a:cubicBezTo>
                    <a:lnTo>
                      <a:pt x="3015" y="2860"/>
                    </a:lnTo>
                    <a:cubicBezTo>
                      <a:pt x="3015" y="2860"/>
                      <a:pt x="2290" y="0"/>
                      <a:pt x="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37"/>
              <p:cNvSpPr/>
              <p:nvPr/>
            </p:nvSpPr>
            <p:spPr>
              <a:xfrm>
                <a:off x="6898554" y="-2135544"/>
                <a:ext cx="183398" cy="206920"/>
              </a:xfrm>
              <a:custGeom>
                <a:rect b="b" l="l" r="r" t="t"/>
                <a:pathLst>
                  <a:path extrusionOk="0" h="3422" w="3033">
                    <a:moveTo>
                      <a:pt x="2189" y="0"/>
                    </a:moveTo>
                    <a:lnTo>
                      <a:pt x="2189" y="0"/>
                    </a:lnTo>
                    <a:cubicBezTo>
                      <a:pt x="2188" y="0"/>
                      <a:pt x="2188" y="1"/>
                      <a:pt x="2188" y="2"/>
                    </a:cubicBezTo>
                    <a:cubicBezTo>
                      <a:pt x="2445" y="1730"/>
                      <a:pt x="1581" y="1969"/>
                      <a:pt x="791" y="2429"/>
                    </a:cubicBezTo>
                    <a:cubicBezTo>
                      <a:pt x="0" y="2888"/>
                      <a:pt x="37" y="3422"/>
                      <a:pt x="37" y="3422"/>
                    </a:cubicBezTo>
                    <a:cubicBezTo>
                      <a:pt x="276" y="2833"/>
                      <a:pt x="1122" y="2705"/>
                      <a:pt x="2096" y="1988"/>
                    </a:cubicBezTo>
                    <a:cubicBezTo>
                      <a:pt x="3033" y="1303"/>
                      <a:pt x="2222" y="0"/>
                      <a:pt x="21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37"/>
              <p:cNvSpPr/>
              <p:nvPr/>
            </p:nvSpPr>
            <p:spPr>
              <a:xfrm>
                <a:off x="6752222" y="-2116859"/>
                <a:ext cx="217139" cy="200752"/>
              </a:xfrm>
              <a:custGeom>
                <a:rect b="b" l="l" r="r" t="t"/>
                <a:pathLst>
                  <a:path extrusionOk="0" h="3320" w="3591">
                    <a:moveTo>
                      <a:pt x="226" y="1"/>
                    </a:moveTo>
                    <a:cubicBezTo>
                      <a:pt x="104" y="1"/>
                      <a:pt x="1" y="154"/>
                      <a:pt x="122" y="245"/>
                    </a:cubicBezTo>
                    <a:cubicBezTo>
                      <a:pt x="1170" y="943"/>
                      <a:pt x="1924" y="1973"/>
                      <a:pt x="2218" y="3204"/>
                    </a:cubicBezTo>
                    <a:cubicBezTo>
                      <a:pt x="2235" y="3283"/>
                      <a:pt x="2306" y="3320"/>
                      <a:pt x="2372" y="3320"/>
                    </a:cubicBezTo>
                    <a:cubicBezTo>
                      <a:pt x="2445" y="3320"/>
                      <a:pt x="2513" y="3273"/>
                      <a:pt x="2494" y="3186"/>
                    </a:cubicBezTo>
                    <a:cubicBezTo>
                      <a:pt x="2475" y="3149"/>
                      <a:pt x="2475" y="3131"/>
                      <a:pt x="2457" y="3113"/>
                    </a:cubicBezTo>
                    <a:cubicBezTo>
                      <a:pt x="2512" y="3076"/>
                      <a:pt x="2567" y="3021"/>
                      <a:pt x="2530" y="2947"/>
                    </a:cubicBezTo>
                    <a:cubicBezTo>
                      <a:pt x="2365" y="2469"/>
                      <a:pt x="2218" y="1954"/>
                      <a:pt x="2512" y="1513"/>
                    </a:cubicBezTo>
                    <a:cubicBezTo>
                      <a:pt x="2733" y="1182"/>
                      <a:pt x="3119" y="962"/>
                      <a:pt x="3468" y="759"/>
                    </a:cubicBezTo>
                    <a:cubicBezTo>
                      <a:pt x="3591" y="683"/>
                      <a:pt x="3496" y="517"/>
                      <a:pt x="3376" y="517"/>
                    </a:cubicBezTo>
                    <a:cubicBezTo>
                      <a:pt x="3352" y="517"/>
                      <a:pt x="3327" y="523"/>
                      <a:pt x="3303" y="539"/>
                    </a:cubicBezTo>
                    <a:cubicBezTo>
                      <a:pt x="2861" y="796"/>
                      <a:pt x="2402" y="1072"/>
                      <a:pt x="2181" y="1550"/>
                    </a:cubicBezTo>
                    <a:cubicBezTo>
                      <a:pt x="2108" y="1715"/>
                      <a:pt x="2071" y="1862"/>
                      <a:pt x="2071" y="2028"/>
                    </a:cubicBezTo>
                    <a:cubicBezTo>
                      <a:pt x="1666" y="1237"/>
                      <a:pt x="1078" y="539"/>
                      <a:pt x="306" y="24"/>
                    </a:cubicBezTo>
                    <a:cubicBezTo>
                      <a:pt x="280" y="8"/>
                      <a:pt x="253" y="1"/>
                      <a:pt x="2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37"/>
              <p:cNvSpPr/>
              <p:nvPr/>
            </p:nvSpPr>
            <p:spPr>
              <a:xfrm>
                <a:off x="6600630" y="-1291176"/>
                <a:ext cx="374657" cy="342186"/>
              </a:xfrm>
              <a:custGeom>
                <a:rect b="b" l="l" r="r" t="t"/>
                <a:pathLst>
                  <a:path extrusionOk="0" h="5659" w="6196">
                    <a:moveTo>
                      <a:pt x="1340" y="1"/>
                    </a:moveTo>
                    <a:cubicBezTo>
                      <a:pt x="1110" y="1"/>
                      <a:pt x="876" y="78"/>
                      <a:pt x="662" y="249"/>
                    </a:cubicBezTo>
                    <a:cubicBezTo>
                      <a:pt x="0" y="782"/>
                      <a:pt x="55" y="1683"/>
                      <a:pt x="368" y="2382"/>
                    </a:cubicBezTo>
                    <a:cubicBezTo>
                      <a:pt x="846" y="3466"/>
                      <a:pt x="1967" y="4294"/>
                      <a:pt x="1912" y="5581"/>
                    </a:cubicBezTo>
                    <a:cubicBezTo>
                      <a:pt x="1912" y="5620"/>
                      <a:pt x="1958" y="5659"/>
                      <a:pt x="1998" y="5659"/>
                    </a:cubicBezTo>
                    <a:cubicBezTo>
                      <a:pt x="2014" y="5659"/>
                      <a:pt x="2030" y="5652"/>
                      <a:pt x="2041" y="5636"/>
                    </a:cubicBezTo>
                    <a:cubicBezTo>
                      <a:pt x="2096" y="5562"/>
                      <a:pt x="2133" y="5489"/>
                      <a:pt x="2169" y="5434"/>
                    </a:cubicBezTo>
                    <a:cubicBezTo>
                      <a:pt x="2206" y="5452"/>
                      <a:pt x="2243" y="5470"/>
                      <a:pt x="2280" y="5489"/>
                    </a:cubicBezTo>
                    <a:cubicBezTo>
                      <a:pt x="2307" y="5498"/>
                      <a:pt x="2327" y="5501"/>
                      <a:pt x="2342" y="5501"/>
                    </a:cubicBezTo>
                    <a:cubicBezTo>
                      <a:pt x="2388" y="5501"/>
                      <a:pt x="2395" y="5470"/>
                      <a:pt x="2464" y="5470"/>
                    </a:cubicBezTo>
                    <a:cubicBezTo>
                      <a:pt x="2592" y="5378"/>
                      <a:pt x="2721" y="5323"/>
                      <a:pt x="2850" y="5287"/>
                    </a:cubicBezTo>
                    <a:cubicBezTo>
                      <a:pt x="2960" y="5287"/>
                      <a:pt x="3070" y="5287"/>
                      <a:pt x="3181" y="5305"/>
                    </a:cubicBezTo>
                    <a:cubicBezTo>
                      <a:pt x="3346" y="5323"/>
                      <a:pt x="3511" y="5378"/>
                      <a:pt x="3677" y="5378"/>
                    </a:cubicBezTo>
                    <a:cubicBezTo>
                      <a:pt x="3729" y="5383"/>
                      <a:pt x="3781" y="5385"/>
                      <a:pt x="3833" y="5385"/>
                    </a:cubicBezTo>
                    <a:cubicBezTo>
                      <a:pt x="4240" y="5385"/>
                      <a:pt x="4642" y="5259"/>
                      <a:pt x="5001" y="5048"/>
                    </a:cubicBezTo>
                    <a:cubicBezTo>
                      <a:pt x="5681" y="4625"/>
                      <a:pt x="6196" y="3650"/>
                      <a:pt x="5387" y="3062"/>
                    </a:cubicBezTo>
                    <a:cubicBezTo>
                      <a:pt x="5189" y="2919"/>
                      <a:pt x="4944" y="2859"/>
                      <a:pt x="4680" y="2859"/>
                    </a:cubicBezTo>
                    <a:cubicBezTo>
                      <a:pt x="3962" y="2859"/>
                      <a:pt x="3106" y="3302"/>
                      <a:pt x="2703" y="3705"/>
                    </a:cubicBezTo>
                    <a:cubicBezTo>
                      <a:pt x="2666" y="3742"/>
                      <a:pt x="2629" y="3779"/>
                      <a:pt x="2592" y="3853"/>
                    </a:cubicBezTo>
                    <a:cubicBezTo>
                      <a:pt x="2629" y="3577"/>
                      <a:pt x="2684" y="3319"/>
                      <a:pt x="2721" y="3062"/>
                    </a:cubicBezTo>
                    <a:cubicBezTo>
                      <a:pt x="2831" y="2198"/>
                      <a:pt x="2905" y="1224"/>
                      <a:pt x="2316" y="507"/>
                    </a:cubicBezTo>
                    <a:cubicBezTo>
                      <a:pt x="2058" y="192"/>
                      <a:pt x="1703" y="1"/>
                      <a:pt x="13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37"/>
              <p:cNvSpPr/>
              <p:nvPr/>
            </p:nvSpPr>
            <p:spPr>
              <a:xfrm>
                <a:off x="6682866" y="-1290571"/>
                <a:ext cx="140103" cy="257954"/>
              </a:xfrm>
              <a:custGeom>
                <a:rect b="b" l="l" r="r" t="t"/>
                <a:pathLst>
                  <a:path extrusionOk="0" h="4266" w="2317">
                    <a:moveTo>
                      <a:pt x="0" y="0"/>
                    </a:moveTo>
                    <a:cubicBezTo>
                      <a:pt x="1" y="0"/>
                      <a:pt x="1582" y="754"/>
                      <a:pt x="1048" y="4265"/>
                    </a:cubicBezTo>
                    <a:lnTo>
                      <a:pt x="1232" y="3843"/>
                    </a:lnTo>
                    <a:cubicBezTo>
                      <a:pt x="1232" y="3843"/>
                      <a:pt x="2317" y="1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37"/>
              <p:cNvSpPr/>
              <p:nvPr/>
            </p:nvSpPr>
            <p:spPr>
              <a:xfrm>
                <a:off x="6732873" y="-1066115"/>
                <a:ext cx="220102" cy="112409"/>
              </a:xfrm>
              <a:custGeom>
                <a:rect b="b" l="l" r="r" t="t"/>
                <a:pathLst>
                  <a:path extrusionOk="0" h="1859" w="3640">
                    <a:moveTo>
                      <a:pt x="3587" y="0"/>
                    </a:moveTo>
                    <a:cubicBezTo>
                      <a:pt x="3586" y="0"/>
                      <a:pt x="3586" y="1"/>
                      <a:pt x="3586" y="2"/>
                    </a:cubicBezTo>
                    <a:cubicBezTo>
                      <a:pt x="3075" y="1251"/>
                      <a:pt x="2443" y="1393"/>
                      <a:pt x="1759" y="1393"/>
                    </a:cubicBezTo>
                    <a:cubicBezTo>
                      <a:pt x="1557" y="1393"/>
                      <a:pt x="1350" y="1381"/>
                      <a:pt x="1141" y="1381"/>
                    </a:cubicBezTo>
                    <a:cubicBezTo>
                      <a:pt x="240" y="1381"/>
                      <a:pt x="1" y="1859"/>
                      <a:pt x="1" y="1859"/>
                    </a:cubicBezTo>
                    <a:cubicBezTo>
                      <a:pt x="206" y="1699"/>
                      <a:pt x="462" y="1659"/>
                      <a:pt x="776" y="1659"/>
                    </a:cubicBezTo>
                    <a:cubicBezTo>
                      <a:pt x="1093" y="1659"/>
                      <a:pt x="1470" y="1700"/>
                      <a:pt x="1915" y="1700"/>
                    </a:cubicBezTo>
                    <a:cubicBezTo>
                      <a:pt x="2093" y="1700"/>
                      <a:pt x="2282" y="1693"/>
                      <a:pt x="2483" y="1675"/>
                    </a:cubicBezTo>
                    <a:cubicBezTo>
                      <a:pt x="3639" y="1548"/>
                      <a:pt x="3606" y="0"/>
                      <a:pt x="3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37"/>
              <p:cNvSpPr/>
              <p:nvPr/>
            </p:nvSpPr>
            <p:spPr>
              <a:xfrm>
                <a:off x="6696713" y="-1185841"/>
                <a:ext cx="170760" cy="241265"/>
              </a:xfrm>
              <a:custGeom>
                <a:rect b="b" l="l" r="r" t="t"/>
                <a:pathLst>
                  <a:path extrusionOk="0" h="3990" w="2824">
                    <a:moveTo>
                      <a:pt x="173" y="1"/>
                    </a:moveTo>
                    <a:cubicBezTo>
                      <a:pt x="86" y="1"/>
                      <a:pt x="1" y="76"/>
                      <a:pt x="47" y="180"/>
                    </a:cubicBezTo>
                    <a:cubicBezTo>
                      <a:pt x="580" y="1320"/>
                      <a:pt x="691" y="2589"/>
                      <a:pt x="323" y="3784"/>
                    </a:cubicBezTo>
                    <a:cubicBezTo>
                      <a:pt x="286" y="3895"/>
                      <a:pt x="390" y="3989"/>
                      <a:pt x="473" y="3989"/>
                    </a:cubicBezTo>
                    <a:cubicBezTo>
                      <a:pt x="514" y="3989"/>
                      <a:pt x="550" y="3967"/>
                      <a:pt x="562" y="3912"/>
                    </a:cubicBezTo>
                    <a:cubicBezTo>
                      <a:pt x="580" y="3875"/>
                      <a:pt x="580" y="3857"/>
                      <a:pt x="599" y="3839"/>
                    </a:cubicBezTo>
                    <a:cubicBezTo>
                      <a:pt x="654" y="3839"/>
                      <a:pt x="727" y="3802"/>
                      <a:pt x="727" y="3728"/>
                    </a:cubicBezTo>
                    <a:cubicBezTo>
                      <a:pt x="838" y="3250"/>
                      <a:pt x="966" y="2717"/>
                      <a:pt x="1444" y="2478"/>
                    </a:cubicBezTo>
                    <a:cubicBezTo>
                      <a:pt x="1812" y="2313"/>
                      <a:pt x="2253" y="2313"/>
                      <a:pt x="2639" y="2313"/>
                    </a:cubicBezTo>
                    <a:cubicBezTo>
                      <a:pt x="2823" y="2313"/>
                      <a:pt x="2787" y="2037"/>
                      <a:pt x="2621" y="2037"/>
                    </a:cubicBezTo>
                    <a:cubicBezTo>
                      <a:pt x="2125" y="2037"/>
                      <a:pt x="1573" y="2055"/>
                      <a:pt x="1150" y="2350"/>
                    </a:cubicBezTo>
                    <a:cubicBezTo>
                      <a:pt x="1003" y="2441"/>
                      <a:pt x="893" y="2570"/>
                      <a:pt x="801" y="2717"/>
                    </a:cubicBezTo>
                    <a:cubicBezTo>
                      <a:pt x="856" y="1816"/>
                      <a:pt x="709" y="916"/>
                      <a:pt x="305" y="88"/>
                    </a:cubicBezTo>
                    <a:cubicBezTo>
                      <a:pt x="277" y="27"/>
                      <a:pt x="225" y="1"/>
                      <a:pt x="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37"/>
              <p:cNvSpPr/>
              <p:nvPr/>
            </p:nvSpPr>
            <p:spPr>
              <a:xfrm>
                <a:off x="6812932" y="-2430504"/>
                <a:ext cx="142340" cy="328520"/>
              </a:xfrm>
              <a:custGeom>
                <a:rect b="b" l="l" r="r" t="t"/>
                <a:pathLst>
                  <a:path extrusionOk="0" h="5433" w="2354">
                    <a:moveTo>
                      <a:pt x="1603" y="0"/>
                    </a:moveTo>
                    <a:cubicBezTo>
                      <a:pt x="1482" y="0"/>
                      <a:pt x="1347" y="37"/>
                      <a:pt x="1195" y="118"/>
                    </a:cubicBezTo>
                    <a:cubicBezTo>
                      <a:pt x="534" y="486"/>
                      <a:pt x="129" y="1295"/>
                      <a:pt x="56" y="2030"/>
                    </a:cubicBezTo>
                    <a:cubicBezTo>
                      <a:pt x="0" y="2564"/>
                      <a:pt x="129" y="3078"/>
                      <a:pt x="258" y="3593"/>
                    </a:cubicBezTo>
                    <a:cubicBezTo>
                      <a:pt x="387" y="4200"/>
                      <a:pt x="497" y="4788"/>
                      <a:pt x="699" y="5376"/>
                    </a:cubicBezTo>
                    <a:cubicBezTo>
                      <a:pt x="709" y="5407"/>
                      <a:pt x="743" y="5432"/>
                      <a:pt x="773" y="5432"/>
                    </a:cubicBezTo>
                    <a:cubicBezTo>
                      <a:pt x="797" y="5432"/>
                      <a:pt x="820" y="5417"/>
                      <a:pt x="828" y="5376"/>
                    </a:cubicBezTo>
                    <a:cubicBezTo>
                      <a:pt x="956" y="4751"/>
                      <a:pt x="1177" y="4237"/>
                      <a:pt x="1600" y="3740"/>
                    </a:cubicBezTo>
                    <a:cubicBezTo>
                      <a:pt x="2188" y="3023"/>
                      <a:pt x="2354" y="1847"/>
                      <a:pt x="2299" y="946"/>
                    </a:cubicBezTo>
                    <a:cubicBezTo>
                      <a:pt x="2256" y="445"/>
                      <a:pt x="2024" y="0"/>
                      <a:pt x="16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37"/>
              <p:cNvSpPr/>
              <p:nvPr/>
            </p:nvSpPr>
            <p:spPr>
              <a:xfrm>
                <a:off x="6840747" y="-2335268"/>
                <a:ext cx="50974" cy="224637"/>
              </a:xfrm>
              <a:custGeom>
                <a:rect b="b" l="l" r="r" t="t"/>
                <a:pathLst>
                  <a:path extrusionOk="0" h="3715" w="843">
                    <a:moveTo>
                      <a:pt x="656" y="0"/>
                    </a:moveTo>
                    <a:cubicBezTo>
                      <a:pt x="617" y="0"/>
                      <a:pt x="579" y="20"/>
                      <a:pt x="552" y="69"/>
                    </a:cubicBezTo>
                    <a:cubicBezTo>
                      <a:pt x="0" y="1081"/>
                      <a:pt x="37" y="2459"/>
                      <a:pt x="74" y="3581"/>
                    </a:cubicBezTo>
                    <a:cubicBezTo>
                      <a:pt x="74" y="3668"/>
                      <a:pt x="150" y="3714"/>
                      <a:pt x="223" y="3714"/>
                    </a:cubicBezTo>
                    <a:cubicBezTo>
                      <a:pt x="288" y="3714"/>
                      <a:pt x="349" y="3677"/>
                      <a:pt x="349" y="3599"/>
                    </a:cubicBezTo>
                    <a:cubicBezTo>
                      <a:pt x="313" y="2533"/>
                      <a:pt x="257" y="1172"/>
                      <a:pt x="791" y="216"/>
                    </a:cubicBezTo>
                    <a:cubicBezTo>
                      <a:pt x="842" y="113"/>
                      <a:pt x="748"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37"/>
              <p:cNvSpPr/>
              <p:nvPr/>
            </p:nvSpPr>
            <p:spPr>
              <a:xfrm>
                <a:off x="6860761" y="-2428992"/>
                <a:ext cx="131214" cy="303607"/>
              </a:xfrm>
              <a:custGeom>
                <a:rect b="b" l="l" r="r" t="t"/>
                <a:pathLst>
                  <a:path extrusionOk="0" h="5021" w="2170">
                    <a:moveTo>
                      <a:pt x="916" y="0"/>
                    </a:moveTo>
                    <a:lnTo>
                      <a:pt x="916" y="0"/>
                    </a:lnTo>
                    <a:cubicBezTo>
                      <a:pt x="880" y="0"/>
                      <a:pt x="1629" y="797"/>
                      <a:pt x="1324" y="1822"/>
                    </a:cubicBezTo>
                    <a:cubicBezTo>
                      <a:pt x="993" y="2888"/>
                      <a:pt x="0" y="4230"/>
                      <a:pt x="92" y="5021"/>
                    </a:cubicBezTo>
                    <a:cubicBezTo>
                      <a:pt x="92" y="5021"/>
                      <a:pt x="257" y="4359"/>
                      <a:pt x="919" y="3531"/>
                    </a:cubicBezTo>
                    <a:cubicBezTo>
                      <a:pt x="1581" y="2704"/>
                      <a:pt x="2169" y="443"/>
                      <a:pt x="919" y="2"/>
                    </a:cubicBezTo>
                    <a:cubicBezTo>
                      <a:pt x="918" y="1"/>
                      <a:pt x="916" y="0"/>
                      <a:pt x="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37"/>
              <p:cNvSpPr/>
              <p:nvPr/>
            </p:nvSpPr>
            <p:spPr>
              <a:xfrm>
                <a:off x="6599723" y="-913495"/>
                <a:ext cx="345572" cy="139015"/>
              </a:xfrm>
              <a:custGeom>
                <a:rect b="b" l="l" r="r" t="t"/>
                <a:pathLst>
                  <a:path extrusionOk="0" h="2299" w="5715">
                    <a:moveTo>
                      <a:pt x="3725" y="0"/>
                    </a:moveTo>
                    <a:cubicBezTo>
                      <a:pt x="3436" y="0"/>
                      <a:pt x="3147" y="44"/>
                      <a:pt x="2883" y="125"/>
                    </a:cubicBezTo>
                    <a:cubicBezTo>
                      <a:pt x="2368" y="272"/>
                      <a:pt x="1945" y="603"/>
                      <a:pt x="1523" y="916"/>
                    </a:cubicBezTo>
                    <a:cubicBezTo>
                      <a:pt x="1008" y="1283"/>
                      <a:pt x="511" y="1614"/>
                      <a:pt x="52" y="2019"/>
                    </a:cubicBezTo>
                    <a:cubicBezTo>
                      <a:pt x="1" y="2053"/>
                      <a:pt x="13" y="2150"/>
                      <a:pt x="73" y="2150"/>
                    </a:cubicBezTo>
                    <a:cubicBezTo>
                      <a:pt x="78" y="2150"/>
                      <a:pt x="83" y="2149"/>
                      <a:pt x="89" y="2147"/>
                    </a:cubicBezTo>
                    <a:cubicBezTo>
                      <a:pt x="375" y="2082"/>
                      <a:pt x="642" y="2049"/>
                      <a:pt x="907" y="2049"/>
                    </a:cubicBezTo>
                    <a:cubicBezTo>
                      <a:pt x="1237" y="2049"/>
                      <a:pt x="1561" y="2101"/>
                      <a:pt x="1909" y="2203"/>
                    </a:cubicBezTo>
                    <a:cubicBezTo>
                      <a:pt x="2142" y="2269"/>
                      <a:pt x="2391" y="2299"/>
                      <a:pt x="2647" y="2299"/>
                    </a:cubicBezTo>
                    <a:cubicBezTo>
                      <a:pt x="3379" y="2299"/>
                      <a:pt x="4164" y="2056"/>
                      <a:pt x="4777" y="1743"/>
                    </a:cubicBezTo>
                    <a:cubicBezTo>
                      <a:pt x="5328" y="1449"/>
                      <a:pt x="5714" y="897"/>
                      <a:pt x="5089" y="419"/>
                    </a:cubicBezTo>
                    <a:cubicBezTo>
                      <a:pt x="4718" y="129"/>
                      <a:pt x="4221" y="0"/>
                      <a:pt x="3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37"/>
              <p:cNvSpPr/>
              <p:nvPr/>
            </p:nvSpPr>
            <p:spPr>
              <a:xfrm>
                <a:off x="6602928" y="-863428"/>
                <a:ext cx="226390" cy="73952"/>
              </a:xfrm>
              <a:custGeom>
                <a:rect b="b" l="l" r="r" t="t"/>
                <a:pathLst>
                  <a:path extrusionOk="0" h="1223" w="3744">
                    <a:moveTo>
                      <a:pt x="3279" y="1"/>
                    </a:moveTo>
                    <a:cubicBezTo>
                      <a:pt x="2217" y="1"/>
                      <a:pt x="1073" y="530"/>
                      <a:pt x="146" y="952"/>
                    </a:cubicBezTo>
                    <a:cubicBezTo>
                      <a:pt x="1" y="1016"/>
                      <a:pt x="54" y="1222"/>
                      <a:pt x="168" y="1222"/>
                    </a:cubicBezTo>
                    <a:cubicBezTo>
                      <a:pt x="184" y="1222"/>
                      <a:pt x="201" y="1218"/>
                      <a:pt x="219" y="1209"/>
                    </a:cubicBezTo>
                    <a:cubicBezTo>
                      <a:pt x="1113" y="805"/>
                      <a:pt x="2223" y="276"/>
                      <a:pt x="3237" y="276"/>
                    </a:cubicBezTo>
                    <a:cubicBezTo>
                      <a:pt x="3329" y="276"/>
                      <a:pt x="3420" y="281"/>
                      <a:pt x="3510" y="290"/>
                    </a:cubicBezTo>
                    <a:cubicBezTo>
                      <a:pt x="3516" y="291"/>
                      <a:pt x="3522" y="291"/>
                      <a:pt x="3528" y="291"/>
                    </a:cubicBezTo>
                    <a:cubicBezTo>
                      <a:pt x="3697" y="291"/>
                      <a:pt x="3743" y="32"/>
                      <a:pt x="3565" y="14"/>
                    </a:cubicBezTo>
                    <a:cubicBezTo>
                      <a:pt x="3471" y="5"/>
                      <a:pt x="3375" y="1"/>
                      <a:pt x="3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37"/>
              <p:cNvSpPr/>
              <p:nvPr/>
            </p:nvSpPr>
            <p:spPr>
              <a:xfrm>
                <a:off x="6625059" y="-862824"/>
                <a:ext cx="304817" cy="90097"/>
              </a:xfrm>
              <a:custGeom>
                <a:rect b="b" l="l" r="r" t="t"/>
                <a:pathLst>
                  <a:path extrusionOk="0" h="1490" w="5041">
                    <a:moveTo>
                      <a:pt x="4979" y="1"/>
                    </a:moveTo>
                    <a:cubicBezTo>
                      <a:pt x="4935" y="1"/>
                      <a:pt x="4504" y="982"/>
                      <a:pt x="3438" y="1089"/>
                    </a:cubicBezTo>
                    <a:cubicBezTo>
                      <a:pt x="3282" y="1104"/>
                      <a:pt x="3115" y="1111"/>
                      <a:pt x="2942" y="1111"/>
                    </a:cubicBezTo>
                    <a:cubicBezTo>
                      <a:pt x="2352" y="1111"/>
                      <a:pt x="1687" y="1041"/>
                      <a:pt x="1111" y="1041"/>
                    </a:cubicBezTo>
                    <a:cubicBezTo>
                      <a:pt x="660" y="1041"/>
                      <a:pt x="264" y="1084"/>
                      <a:pt x="0" y="1236"/>
                    </a:cubicBezTo>
                    <a:cubicBezTo>
                      <a:pt x="0" y="1236"/>
                      <a:pt x="135" y="1214"/>
                      <a:pt x="375" y="1214"/>
                    </a:cubicBezTo>
                    <a:cubicBezTo>
                      <a:pt x="674" y="1214"/>
                      <a:pt x="1138" y="1248"/>
                      <a:pt x="1710" y="1401"/>
                    </a:cubicBezTo>
                    <a:cubicBezTo>
                      <a:pt x="1925" y="1459"/>
                      <a:pt x="2195" y="1489"/>
                      <a:pt x="2489" y="1489"/>
                    </a:cubicBezTo>
                    <a:cubicBezTo>
                      <a:pt x="3602" y="1489"/>
                      <a:pt x="5041" y="1052"/>
                      <a:pt x="4983" y="4"/>
                    </a:cubicBezTo>
                    <a:cubicBezTo>
                      <a:pt x="4982" y="2"/>
                      <a:pt x="4981" y="1"/>
                      <a:pt x="4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37"/>
              <p:cNvSpPr/>
              <p:nvPr/>
            </p:nvSpPr>
            <p:spPr>
              <a:xfrm>
                <a:off x="6466090" y="-1071860"/>
                <a:ext cx="140103" cy="331180"/>
              </a:xfrm>
              <a:custGeom>
                <a:rect b="b" l="l" r="r" t="t"/>
                <a:pathLst>
                  <a:path extrusionOk="0" h="5477" w="2317">
                    <a:moveTo>
                      <a:pt x="824" y="1"/>
                    </a:moveTo>
                    <a:cubicBezTo>
                      <a:pt x="426" y="1"/>
                      <a:pt x="180" y="422"/>
                      <a:pt x="111" y="906"/>
                    </a:cubicBezTo>
                    <a:cubicBezTo>
                      <a:pt x="1" y="1807"/>
                      <a:pt x="92" y="2983"/>
                      <a:pt x="644" y="3737"/>
                    </a:cubicBezTo>
                    <a:cubicBezTo>
                      <a:pt x="1012" y="4252"/>
                      <a:pt x="1214" y="4785"/>
                      <a:pt x="1306" y="5428"/>
                    </a:cubicBezTo>
                    <a:cubicBezTo>
                      <a:pt x="1306" y="5463"/>
                      <a:pt x="1330" y="5477"/>
                      <a:pt x="1357" y="5477"/>
                    </a:cubicBezTo>
                    <a:cubicBezTo>
                      <a:pt x="1388" y="5477"/>
                      <a:pt x="1425" y="5458"/>
                      <a:pt x="1435" y="5428"/>
                    </a:cubicBezTo>
                    <a:cubicBezTo>
                      <a:pt x="1655" y="4858"/>
                      <a:pt x="1821" y="4270"/>
                      <a:pt x="1986" y="3682"/>
                    </a:cubicBezTo>
                    <a:cubicBezTo>
                      <a:pt x="2133" y="3167"/>
                      <a:pt x="2317" y="2671"/>
                      <a:pt x="2280" y="2119"/>
                    </a:cubicBezTo>
                    <a:cubicBezTo>
                      <a:pt x="2243" y="1384"/>
                      <a:pt x="1913" y="556"/>
                      <a:pt x="1269" y="152"/>
                    </a:cubicBezTo>
                    <a:cubicBezTo>
                      <a:pt x="1105" y="47"/>
                      <a:pt x="956" y="1"/>
                      <a:pt x="8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37"/>
              <p:cNvSpPr/>
              <p:nvPr/>
            </p:nvSpPr>
            <p:spPr>
              <a:xfrm>
                <a:off x="6529762" y="-974870"/>
                <a:ext cx="47527" cy="226269"/>
              </a:xfrm>
              <a:custGeom>
                <a:rect b="b" l="l" r="r" t="t"/>
                <a:pathLst>
                  <a:path extrusionOk="0" h="3742" w="786">
                    <a:moveTo>
                      <a:pt x="186" y="1"/>
                    </a:moveTo>
                    <a:cubicBezTo>
                      <a:pt x="97" y="1"/>
                      <a:pt x="0" y="102"/>
                      <a:pt x="51" y="203"/>
                    </a:cubicBezTo>
                    <a:cubicBezTo>
                      <a:pt x="529" y="1195"/>
                      <a:pt x="382" y="2556"/>
                      <a:pt x="271" y="3604"/>
                    </a:cubicBezTo>
                    <a:cubicBezTo>
                      <a:pt x="271" y="3696"/>
                      <a:pt x="340" y="3742"/>
                      <a:pt x="409" y="3742"/>
                    </a:cubicBezTo>
                    <a:cubicBezTo>
                      <a:pt x="478" y="3742"/>
                      <a:pt x="547" y="3696"/>
                      <a:pt x="547" y="3604"/>
                    </a:cubicBezTo>
                    <a:cubicBezTo>
                      <a:pt x="657" y="2501"/>
                      <a:pt x="786" y="1122"/>
                      <a:pt x="290" y="74"/>
                    </a:cubicBezTo>
                    <a:cubicBezTo>
                      <a:pt x="266" y="22"/>
                      <a:pt x="227" y="1"/>
                      <a:pt x="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37"/>
              <p:cNvSpPr/>
              <p:nvPr/>
            </p:nvSpPr>
            <p:spPr>
              <a:xfrm>
                <a:off x="6434949" y="-1071618"/>
                <a:ext cx="116823" cy="308021"/>
              </a:xfrm>
              <a:custGeom>
                <a:rect b="b" l="l" r="r" t="t"/>
                <a:pathLst>
                  <a:path extrusionOk="0" h="5094" w="1932">
                    <a:moveTo>
                      <a:pt x="1272" y="1"/>
                    </a:moveTo>
                    <a:cubicBezTo>
                      <a:pt x="1271" y="1"/>
                      <a:pt x="1270" y="1"/>
                      <a:pt x="1269" y="1"/>
                    </a:cubicBezTo>
                    <a:cubicBezTo>
                      <a:pt x="1" y="369"/>
                      <a:pt x="442" y="2667"/>
                      <a:pt x="1049" y="3531"/>
                    </a:cubicBezTo>
                    <a:cubicBezTo>
                      <a:pt x="1655" y="4413"/>
                      <a:pt x="1784" y="5093"/>
                      <a:pt x="1784" y="5093"/>
                    </a:cubicBezTo>
                    <a:cubicBezTo>
                      <a:pt x="1931" y="4284"/>
                      <a:pt x="1030" y="2887"/>
                      <a:pt x="755" y="1803"/>
                    </a:cubicBezTo>
                    <a:cubicBezTo>
                      <a:pt x="500" y="749"/>
                      <a:pt x="1323" y="1"/>
                      <a:pt x="1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37"/>
              <p:cNvSpPr/>
              <p:nvPr/>
            </p:nvSpPr>
            <p:spPr>
              <a:xfrm>
                <a:off x="6743999" y="-1705257"/>
                <a:ext cx="370243" cy="329790"/>
              </a:xfrm>
              <a:custGeom>
                <a:rect b="b" l="l" r="r" t="t"/>
                <a:pathLst>
                  <a:path extrusionOk="0" h="5454" w="6123">
                    <a:moveTo>
                      <a:pt x="4946" y="1"/>
                    </a:moveTo>
                    <a:cubicBezTo>
                      <a:pt x="4247" y="1"/>
                      <a:pt x="3604" y="516"/>
                      <a:pt x="3236" y="1086"/>
                    </a:cubicBezTo>
                    <a:cubicBezTo>
                      <a:pt x="3016" y="1472"/>
                      <a:pt x="2869" y="1913"/>
                      <a:pt x="2740" y="2336"/>
                    </a:cubicBezTo>
                    <a:cubicBezTo>
                      <a:pt x="2740" y="2280"/>
                      <a:pt x="2740" y="2225"/>
                      <a:pt x="2740" y="2189"/>
                    </a:cubicBezTo>
                    <a:cubicBezTo>
                      <a:pt x="2685" y="1435"/>
                      <a:pt x="2464" y="644"/>
                      <a:pt x="1747" y="295"/>
                    </a:cubicBezTo>
                    <a:cubicBezTo>
                      <a:pt x="1544" y="201"/>
                      <a:pt x="1294" y="137"/>
                      <a:pt x="1054" y="137"/>
                    </a:cubicBezTo>
                    <a:cubicBezTo>
                      <a:pt x="730" y="137"/>
                      <a:pt x="424" y="254"/>
                      <a:pt x="276" y="571"/>
                    </a:cubicBezTo>
                    <a:cubicBezTo>
                      <a:pt x="1" y="1141"/>
                      <a:pt x="221" y="2170"/>
                      <a:pt x="534" y="2685"/>
                    </a:cubicBezTo>
                    <a:cubicBezTo>
                      <a:pt x="773" y="3089"/>
                      <a:pt x="1177" y="3365"/>
                      <a:pt x="1453" y="3733"/>
                    </a:cubicBezTo>
                    <a:cubicBezTo>
                      <a:pt x="1802" y="4229"/>
                      <a:pt x="1986" y="4799"/>
                      <a:pt x="2023" y="5406"/>
                    </a:cubicBezTo>
                    <a:cubicBezTo>
                      <a:pt x="2023" y="5441"/>
                      <a:pt x="2052" y="5454"/>
                      <a:pt x="2083" y="5454"/>
                    </a:cubicBezTo>
                    <a:cubicBezTo>
                      <a:pt x="2101" y="5454"/>
                      <a:pt x="2120" y="5449"/>
                      <a:pt x="2133" y="5443"/>
                    </a:cubicBezTo>
                    <a:cubicBezTo>
                      <a:pt x="2317" y="5314"/>
                      <a:pt x="2391" y="5075"/>
                      <a:pt x="2427" y="4836"/>
                    </a:cubicBezTo>
                    <a:cubicBezTo>
                      <a:pt x="2446" y="4818"/>
                      <a:pt x="2446" y="4799"/>
                      <a:pt x="2446" y="4781"/>
                    </a:cubicBezTo>
                    <a:cubicBezTo>
                      <a:pt x="2446" y="4762"/>
                      <a:pt x="2446" y="4744"/>
                      <a:pt x="2446" y="4726"/>
                    </a:cubicBezTo>
                    <a:cubicBezTo>
                      <a:pt x="2464" y="4689"/>
                      <a:pt x="2464" y="4634"/>
                      <a:pt x="2483" y="4597"/>
                    </a:cubicBezTo>
                    <a:cubicBezTo>
                      <a:pt x="2593" y="4174"/>
                      <a:pt x="3034" y="3770"/>
                      <a:pt x="3347" y="3439"/>
                    </a:cubicBezTo>
                    <a:cubicBezTo>
                      <a:pt x="3751" y="3034"/>
                      <a:pt x="4450" y="2997"/>
                      <a:pt x="4946" y="2758"/>
                    </a:cubicBezTo>
                    <a:cubicBezTo>
                      <a:pt x="5553" y="2464"/>
                      <a:pt x="6123" y="2060"/>
                      <a:pt x="6104" y="1306"/>
                    </a:cubicBezTo>
                    <a:cubicBezTo>
                      <a:pt x="6068" y="644"/>
                      <a:pt x="5645" y="1"/>
                      <a:pt x="4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37"/>
              <p:cNvSpPr/>
              <p:nvPr/>
            </p:nvSpPr>
            <p:spPr>
              <a:xfrm>
                <a:off x="6788503" y="-1697699"/>
                <a:ext cx="117851" cy="104790"/>
              </a:xfrm>
              <a:custGeom>
                <a:rect b="b" l="l" r="r" t="t"/>
                <a:pathLst>
                  <a:path extrusionOk="0" h="1733" w="1949">
                    <a:moveTo>
                      <a:pt x="296" y="0"/>
                    </a:moveTo>
                    <a:cubicBezTo>
                      <a:pt x="202" y="0"/>
                      <a:pt x="104" y="8"/>
                      <a:pt x="0" y="23"/>
                    </a:cubicBezTo>
                    <a:cubicBezTo>
                      <a:pt x="0" y="23"/>
                      <a:pt x="1287" y="23"/>
                      <a:pt x="1949" y="1733"/>
                    </a:cubicBezTo>
                    <a:lnTo>
                      <a:pt x="1875" y="1273"/>
                    </a:lnTo>
                    <a:cubicBezTo>
                      <a:pt x="1875" y="1273"/>
                      <a:pt x="1541" y="0"/>
                      <a:pt x="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37"/>
              <p:cNvSpPr/>
              <p:nvPr/>
            </p:nvSpPr>
            <p:spPr>
              <a:xfrm>
                <a:off x="6818313" y="-1609597"/>
                <a:ext cx="195491" cy="230986"/>
              </a:xfrm>
              <a:custGeom>
                <a:rect b="b" l="l" r="r" t="t"/>
                <a:pathLst>
                  <a:path extrusionOk="0" h="3820" w="3233">
                    <a:moveTo>
                      <a:pt x="196" y="1"/>
                    </a:moveTo>
                    <a:cubicBezTo>
                      <a:pt x="96" y="1"/>
                      <a:pt x="0" y="126"/>
                      <a:pt x="95" y="220"/>
                    </a:cubicBezTo>
                    <a:cubicBezTo>
                      <a:pt x="867" y="1195"/>
                      <a:pt x="1143" y="2427"/>
                      <a:pt x="849" y="3640"/>
                    </a:cubicBezTo>
                    <a:cubicBezTo>
                      <a:pt x="814" y="3744"/>
                      <a:pt x="904" y="3819"/>
                      <a:pt x="988" y="3819"/>
                    </a:cubicBezTo>
                    <a:cubicBezTo>
                      <a:pt x="1038" y="3819"/>
                      <a:pt x="1086" y="3793"/>
                      <a:pt x="1106" y="3732"/>
                    </a:cubicBezTo>
                    <a:cubicBezTo>
                      <a:pt x="1180" y="3419"/>
                      <a:pt x="1235" y="3088"/>
                      <a:pt x="1235" y="2776"/>
                    </a:cubicBezTo>
                    <a:cubicBezTo>
                      <a:pt x="1254" y="2758"/>
                      <a:pt x="1272" y="2721"/>
                      <a:pt x="1272" y="2702"/>
                    </a:cubicBezTo>
                    <a:cubicBezTo>
                      <a:pt x="1419" y="2059"/>
                      <a:pt x="1805" y="1710"/>
                      <a:pt x="2265" y="1305"/>
                    </a:cubicBezTo>
                    <a:cubicBezTo>
                      <a:pt x="2614" y="1011"/>
                      <a:pt x="2908" y="662"/>
                      <a:pt x="3166" y="276"/>
                    </a:cubicBezTo>
                    <a:cubicBezTo>
                      <a:pt x="3232" y="169"/>
                      <a:pt x="3135" y="53"/>
                      <a:pt x="3034" y="53"/>
                    </a:cubicBezTo>
                    <a:cubicBezTo>
                      <a:pt x="2996" y="53"/>
                      <a:pt x="2957" y="70"/>
                      <a:pt x="2927" y="110"/>
                    </a:cubicBezTo>
                    <a:cubicBezTo>
                      <a:pt x="2430" y="882"/>
                      <a:pt x="1603" y="1342"/>
                      <a:pt x="1198" y="2132"/>
                    </a:cubicBezTo>
                    <a:cubicBezTo>
                      <a:pt x="1106" y="1379"/>
                      <a:pt x="794" y="662"/>
                      <a:pt x="298" y="55"/>
                    </a:cubicBezTo>
                    <a:cubicBezTo>
                      <a:pt x="269" y="16"/>
                      <a:pt x="232" y="1"/>
                      <a:pt x="1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37"/>
              <p:cNvSpPr/>
              <p:nvPr/>
            </p:nvSpPr>
            <p:spPr>
              <a:xfrm>
                <a:off x="6908531" y="-1681916"/>
                <a:ext cx="239088" cy="225725"/>
              </a:xfrm>
              <a:custGeom>
                <a:rect b="b" l="l" r="r" t="t"/>
                <a:pathLst>
                  <a:path extrusionOk="0" h="3733" w="3954">
                    <a:moveTo>
                      <a:pt x="2997" y="1"/>
                    </a:moveTo>
                    <a:lnTo>
                      <a:pt x="2997" y="1"/>
                    </a:lnTo>
                    <a:cubicBezTo>
                      <a:pt x="3255" y="957"/>
                      <a:pt x="2795" y="1637"/>
                      <a:pt x="1618" y="2299"/>
                    </a:cubicBezTo>
                    <a:cubicBezTo>
                      <a:pt x="442" y="2942"/>
                      <a:pt x="1" y="3733"/>
                      <a:pt x="1" y="3733"/>
                    </a:cubicBezTo>
                    <a:cubicBezTo>
                      <a:pt x="920" y="2667"/>
                      <a:pt x="1931" y="2814"/>
                      <a:pt x="2942" y="1894"/>
                    </a:cubicBezTo>
                    <a:cubicBezTo>
                      <a:pt x="3953" y="975"/>
                      <a:pt x="2997" y="1"/>
                      <a:pt x="29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37"/>
              <p:cNvSpPr/>
              <p:nvPr/>
            </p:nvSpPr>
            <p:spPr>
              <a:xfrm>
                <a:off x="6180986" y="-2205505"/>
                <a:ext cx="804339" cy="1777019"/>
              </a:xfrm>
              <a:custGeom>
                <a:rect b="b" l="l" r="r" t="t"/>
                <a:pathLst>
                  <a:path extrusionOk="0" h="29388" w="13302">
                    <a:moveTo>
                      <a:pt x="10948" y="1"/>
                    </a:moveTo>
                    <a:cubicBezTo>
                      <a:pt x="10948" y="2"/>
                      <a:pt x="10764" y="1564"/>
                      <a:pt x="11352" y="4615"/>
                    </a:cubicBezTo>
                    <a:cubicBezTo>
                      <a:pt x="11922" y="7667"/>
                      <a:pt x="12933" y="21014"/>
                      <a:pt x="156" y="28883"/>
                    </a:cubicBezTo>
                    <a:cubicBezTo>
                      <a:pt x="156" y="28883"/>
                      <a:pt x="1" y="29387"/>
                      <a:pt x="439" y="29387"/>
                    </a:cubicBezTo>
                    <a:cubicBezTo>
                      <a:pt x="523" y="29387"/>
                      <a:pt x="629" y="29368"/>
                      <a:pt x="763" y="29324"/>
                    </a:cubicBezTo>
                    <a:cubicBezTo>
                      <a:pt x="1572" y="29067"/>
                      <a:pt x="9900" y="23864"/>
                      <a:pt x="11591" y="13955"/>
                    </a:cubicBezTo>
                    <a:cubicBezTo>
                      <a:pt x="13301" y="4027"/>
                      <a:pt x="10911" y="1968"/>
                      <a:pt x="109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37"/>
            <p:cNvGrpSpPr/>
            <p:nvPr/>
          </p:nvGrpSpPr>
          <p:grpSpPr>
            <a:xfrm flipH="1">
              <a:off x="-121456" y="3343319"/>
              <a:ext cx="1932386" cy="2075323"/>
              <a:chOff x="-3490200" y="-1440100"/>
              <a:chExt cx="3085400" cy="3313625"/>
            </a:xfrm>
          </p:grpSpPr>
          <p:sp>
            <p:nvSpPr>
              <p:cNvPr id="10117" name="Google Shape;10117;p37"/>
              <p:cNvSpPr/>
              <p:nvPr/>
            </p:nvSpPr>
            <p:spPr>
              <a:xfrm>
                <a:off x="-3464531" y="-573365"/>
                <a:ext cx="828505" cy="867008"/>
              </a:xfrm>
              <a:custGeom>
                <a:rect b="b" l="l" r="r" t="t"/>
                <a:pathLst>
                  <a:path extrusionOk="0" h="6215" w="5939">
                    <a:moveTo>
                      <a:pt x="3695" y="0"/>
                    </a:moveTo>
                    <a:cubicBezTo>
                      <a:pt x="3677" y="0"/>
                      <a:pt x="3659" y="19"/>
                      <a:pt x="3640" y="19"/>
                    </a:cubicBezTo>
                    <a:cubicBezTo>
                      <a:pt x="3824" y="570"/>
                      <a:pt x="2409" y="1085"/>
                      <a:pt x="2022" y="1232"/>
                    </a:cubicBezTo>
                    <a:cubicBezTo>
                      <a:pt x="1747" y="1332"/>
                      <a:pt x="1021" y="1611"/>
                      <a:pt x="521" y="1611"/>
                    </a:cubicBezTo>
                    <a:cubicBezTo>
                      <a:pt x="286" y="1611"/>
                      <a:pt x="102" y="1550"/>
                      <a:pt x="37" y="1379"/>
                    </a:cubicBezTo>
                    <a:lnTo>
                      <a:pt x="0" y="1379"/>
                    </a:lnTo>
                    <a:cubicBezTo>
                      <a:pt x="938" y="2758"/>
                      <a:pt x="2500" y="4468"/>
                      <a:pt x="4321" y="6214"/>
                    </a:cubicBezTo>
                    <a:cubicBezTo>
                      <a:pt x="2868" y="4817"/>
                      <a:pt x="1600" y="3457"/>
                      <a:pt x="699" y="2317"/>
                    </a:cubicBezTo>
                    <a:cubicBezTo>
                      <a:pt x="1361" y="2262"/>
                      <a:pt x="1875" y="2059"/>
                      <a:pt x="2500" y="1765"/>
                    </a:cubicBezTo>
                    <a:cubicBezTo>
                      <a:pt x="2637" y="1701"/>
                      <a:pt x="2804" y="1661"/>
                      <a:pt x="2968" y="1661"/>
                    </a:cubicBezTo>
                    <a:cubicBezTo>
                      <a:pt x="3181" y="1661"/>
                      <a:pt x="3387" y="1728"/>
                      <a:pt x="3512" y="1894"/>
                    </a:cubicBezTo>
                    <a:cubicBezTo>
                      <a:pt x="3732" y="2206"/>
                      <a:pt x="3548" y="2519"/>
                      <a:pt x="3291" y="2721"/>
                    </a:cubicBezTo>
                    <a:cubicBezTo>
                      <a:pt x="2960" y="3034"/>
                      <a:pt x="2776" y="3457"/>
                      <a:pt x="3162" y="3788"/>
                    </a:cubicBezTo>
                    <a:cubicBezTo>
                      <a:pt x="3254" y="3879"/>
                      <a:pt x="3401" y="4027"/>
                      <a:pt x="3512" y="4082"/>
                    </a:cubicBezTo>
                    <a:cubicBezTo>
                      <a:pt x="3866" y="4288"/>
                      <a:pt x="4232" y="4379"/>
                      <a:pt x="4599" y="4379"/>
                    </a:cubicBezTo>
                    <a:cubicBezTo>
                      <a:pt x="5050" y="4379"/>
                      <a:pt x="5503" y="4241"/>
                      <a:pt x="5938" y="4008"/>
                    </a:cubicBezTo>
                    <a:cubicBezTo>
                      <a:pt x="5791" y="3824"/>
                      <a:pt x="5644" y="3659"/>
                      <a:pt x="5516" y="3493"/>
                    </a:cubicBezTo>
                    <a:cubicBezTo>
                      <a:pt x="5277" y="3512"/>
                      <a:pt x="5038" y="3585"/>
                      <a:pt x="4799" y="3696"/>
                    </a:cubicBezTo>
                    <a:cubicBezTo>
                      <a:pt x="4631" y="3758"/>
                      <a:pt x="4470" y="3803"/>
                      <a:pt x="4314" y="3803"/>
                    </a:cubicBezTo>
                    <a:cubicBezTo>
                      <a:pt x="4197" y="3803"/>
                      <a:pt x="4082" y="3777"/>
                      <a:pt x="3971" y="3714"/>
                    </a:cubicBezTo>
                    <a:cubicBezTo>
                      <a:pt x="3640" y="3530"/>
                      <a:pt x="3751" y="3218"/>
                      <a:pt x="3971" y="3034"/>
                    </a:cubicBezTo>
                    <a:cubicBezTo>
                      <a:pt x="4192" y="2850"/>
                      <a:pt x="4486" y="2593"/>
                      <a:pt x="4743" y="2317"/>
                    </a:cubicBezTo>
                    <a:cubicBezTo>
                      <a:pt x="4688" y="2096"/>
                      <a:pt x="4890" y="1912"/>
                      <a:pt x="5148" y="1747"/>
                    </a:cubicBezTo>
                    <a:cubicBezTo>
                      <a:pt x="4560" y="1067"/>
                      <a:pt x="4063" y="478"/>
                      <a:pt x="36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37"/>
              <p:cNvSpPr/>
              <p:nvPr/>
            </p:nvSpPr>
            <p:spPr>
              <a:xfrm>
                <a:off x="-2366917" y="408878"/>
                <a:ext cx="284864" cy="231993"/>
              </a:xfrm>
              <a:custGeom>
                <a:rect b="b" l="l" r="r" t="t"/>
                <a:pathLst>
                  <a:path extrusionOk="0" h="1663" w="2042">
                    <a:moveTo>
                      <a:pt x="828" y="1"/>
                    </a:moveTo>
                    <a:cubicBezTo>
                      <a:pt x="828" y="203"/>
                      <a:pt x="681" y="405"/>
                      <a:pt x="442" y="570"/>
                    </a:cubicBezTo>
                    <a:cubicBezTo>
                      <a:pt x="93" y="791"/>
                      <a:pt x="1" y="1104"/>
                      <a:pt x="276" y="1416"/>
                    </a:cubicBezTo>
                    <a:cubicBezTo>
                      <a:pt x="295" y="1435"/>
                      <a:pt x="332" y="1453"/>
                      <a:pt x="350" y="1471"/>
                    </a:cubicBezTo>
                    <a:cubicBezTo>
                      <a:pt x="545" y="1598"/>
                      <a:pt x="740" y="1663"/>
                      <a:pt x="943" y="1663"/>
                    </a:cubicBezTo>
                    <a:cubicBezTo>
                      <a:pt x="1123" y="1663"/>
                      <a:pt x="1309" y="1612"/>
                      <a:pt x="1508" y="1508"/>
                    </a:cubicBezTo>
                    <a:cubicBezTo>
                      <a:pt x="1655" y="1435"/>
                      <a:pt x="1858" y="1324"/>
                      <a:pt x="2041" y="1196"/>
                    </a:cubicBezTo>
                    <a:cubicBezTo>
                      <a:pt x="1931" y="1085"/>
                      <a:pt x="1802" y="975"/>
                      <a:pt x="1692" y="865"/>
                    </a:cubicBezTo>
                    <a:cubicBezTo>
                      <a:pt x="1655" y="883"/>
                      <a:pt x="1619" y="883"/>
                      <a:pt x="1582" y="901"/>
                    </a:cubicBezTo>
                    <a:cubicBezTo>
                      <a:pt x="1476" y="949"/>
                      <a:pt x="1380" y="977"/>
                      <a:pt x="1287" y="977"/>
                    </a:cubicBezTo>
                    <a:cubicBezTo>
                      <a:pt x="1202" y="977"/>
                      <a:pt x="1118" y="954"/>
                      <a:pt x="1030" y="901"/>
                    </a:cubicBezTo>
                    <a:cubicBezTo>
                      <a:pt x="846" y="791"/>
                      <a:pt x="865" y="570"/>
                      <a:pt x="1030" y="442"/>
                    </a:cubicBezTo>
                    <a:cubicBezTo>
                      <a:pt x="1067" y="423"/>
                      <a:pt x="1104" y="405"/>
                      <a:pt x="1122" y="368"/>
                    </a:cubicBezTo>
                    <a:cubicBezTo>
                      <a:pt x="1141" y="368"/>
                      <a:pt x="1141" y="350"/>
                      <a:pt x="1159" y="331"/>
                    </a:cubicBezTo>
                    <a:cubicBezTo>
                      <a:pt x="1049" y="221"/>
                      <a:pt x="938" y="111"/>
                      <a:pt x="8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37"/>
              <p:cNvSpPr/>
              <p:nvPr/>
            </p:nvSpPr>
            <p:spPr>
              <a:xfrm>
                <a:off x="-2690008" y="101134"/>
                <a:ext cx="348896" cy="249291"/>
              </a:xfrm>
              <a:custGeom>
                <a:rect b="b" l="l" r="r" t="t"/>
                <a:pathLst>
                  <a:path extrusionOk="0" h="1787" w="2501">
                    <a:moveTo>
                      <a:pt x="1085" y="0"/>
                    </a:moveTo>
                    <a:cubicBezTo>
                      <a:pt x="920" y="111"/>
                      <a:pt x="736" y="221"/>
                      <a:pt x="644" y="313"/>
                    </a:cubicBezTo>
                    <a:cubicBezTo>
                      <a:pt x="203" y="681"/>
                      <a:pt x="0" y="1140"/>
                      <a:pt x="478" y="1526"/>
                    </a:cubicBezTo>
                    <a:cubicBezTo>
                      <a:pt x="693" y="1713"/>
                      <a:pt x="951" y="1786"/>
                      <a:pt x="1220" y="1786"/>
                    </a:cubicBezTo>
                    <a:cubicBezTo>
                      <a:pt x="1480" y="1786"/>
                      <a:pt x="1751" y="1718"/>
                      <a:pt x="2004" y="1618"/>
                    </a:cubicBezTo>
                    <a:cubicBezTo>
                      <a:pt x="2140" y="1573"/>
                      <a:pt x="2276" y="1540"/>
                      <a:pt x="2413" y="1540"/>
                    </a:cubicBezTo>
                    <a:cubicBezTo>
                      <a:pt x="2442" y="1540"/>
                      <a:pt x="2471" y="1541"/>
                      <a:pt x="2501" y="1545"/>
                    </a:cubicBezTo>
                    <a:cubicBezTo>
                      <a:pt x="2372" y="1416"/>
                      <a:pt x="2243" y="1269"/>
                      <a:pt x="2114" y="1140"/>
                    </a:cubicBezTo>
                    <a:cubicBezTo>
                      <a:pt x="2041" y="1177"/>
                      <a:pt x="1949" y="1195"/>
                      <a:pt x="1875" y="1251"/>
                    </a:cubicBezTo>
                    <a:cubicBezTo>
                      <a:pt x="1747" y="1315"/>
                      <a:pt x="1614" y="1352"/>
                      <a:pt x="1487" y="1352"/>
                    </a:cubicBezTo>
                    <a:cubicBezTo>
                      <a:pt x="1361" y="1352"/>
                      <a:pt x="1241" y="1315"/>
                      <a:pt x="1140" y="1232"/>
                    </a:cubicBezTo>
                    <a:cubicBezTo>
                      <a:pt x="938" y="1085"/>
                      <a:pt x="938" y="920"/>
                      <a:pt x="1085" y="717"/>
                    </a:cubicBezTo>
                    <a:cubicBezTo>
                      <a:pt x="1177" y="607"/>
                      <a:pt x="1287" y="478"/>
                      <a:pt x="1379" y="331"/>
                    </a:cubicBezTo>
                    <a:cubicBezTo>
                      <a:pt x="1269" y="221"/>
                      <a:pt x="1177" y="111"/>
                      <a:pt x="10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37"/>
              <p:cNvSpPr/>
              <p:nvPr/>
            </p:nvSpPr>
            <p:spPr>
              <a:xfrm>
                <a:off x="-1310178" y="1252735"/>
                <a:ext cx="38503" cy="84678"/>
              </a:xfrm>
              <a:custGeom>
                <a:rect b="b" l="l" r="r" t="t"/>
                <a:pathLst>
                  <a:path extrusionOk="0" h="607" w="276">
                    <a:moveTo>
                      <a:pt x="147" y="0"/>
                    </a:moveTo>
                    <a:cubicBezTo>
                      <a:pt x="129" y="129"/>
                      <a:pt x="110" y="257"/>
                      <a:pt x="55" y="368"/>
                    </a:cubicBezTo>
                    <a:cubicBezTo>
                      <a:pt x="37" y="423"/>
                      <a:pt x="19" y="478"/>
                      <a:pt x="0" y="515"/>
                    </a:cubicBezTo>
                    <a:cubicBezTo>
                      <a:pt x="92" y="552"/>
                      <a:pt x="184" y="588"/>
                      <a:pt x="276" y="607"/>
                    </a:cubicBezTo>
                    <a:cubicBezTo>
                      <a:pt x="221" y="478"/>
                      <a:pt x="202" y="313"/>
                      <a:pt x="276" y="92"/>
                    </a:cubicBezTo>
                    <a:cubicBezTo>
                      <a:pt x="239" y="74"/>
                      <a:pt x="184" y="37"/>
                      <a:pt x="147" y="0"/>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37"/>
              <p:cNvSpPr/>
              <p:nvPr/>
            </p:nvSpPr>
            <p:spPr>
              <a:xfrm>
                <a:off x="-1977005" y="744803"/>
                <a:ext cx="430923" cy="316392"/>
              </a:xfrm>
              <a:custGeom>
                <a:rect b="b" l="l" r="r" t="t"/>
                <a:pathLst>
                  <a:path extrusionOk="0" h="2268" w="3089">
                    <a:moveTo>
                      <a:pt x="533" y="1"/>
                    </a:moveTo>
                    <a:lnTo>
                      <a:pt x="533" y="1"/>
                    </a:lnTo>
                    <a:cubicBezTo>
                      <a:pt x="55" y="479"/>
                      <a:pt x="0" y="1049"/>
                      <a:pt x="552" y="1600"/>
                    </a:cubicBezTo>
                    <a:cubicBezTo>
                      <a:pt x="699" y="1747"/>
                      <a:pt x="827" y="1858"/>
                      <a:pt x="1011" y="1986"/>
                    </a:cubicBezTo>
                    <a:cubicBezTo>
                      <a:pt x="1370" y="2204"/>
                      <a:pt x="1781" y="2267"/>
                      <a:pt x="2205" y="2267"/>
                    </a:cubicBezTo>
                    <a:cubicBezTo>
                      <a:pt x="2497" y="2267"/>
                      <a:pt x="2796" y="2237"/>
                      <a:pt x="3089" y="2207"/>
                    </a:cubicBezTo>
                    <a:cubicBezTo>
                      <a:pt x="2813" y="1986"/>
                      <a:pt x="2556" y="1784"/>
                      <a:pt x="2298" y="1545"/>
                    </a:cubicBezTo>
                    <a:cubicBezTo>
                      <a:pt x="2261" y="1564"/>
                      <a:pt x="2225" y="1600"/>
                      <a:pt x="2188" y="1619"/>
                    </a:cubicBezTo>
                    <a:cubicBezTo>
                      <a:pt x="2170" y="1619"/>
                      <a:pt x="2170" y="1619"/>
                      <a:pt x="2151" y="1637"/>
                    </a:cubicBezTo>
                    <a:cubicBezTo>
                      <a:pt x="1972" y="1727"/>
                      <a:pt x="1786" y="1773"/>
                      <a:pt x="1603" y="1773"/>
                    </a:cubicBezTo>
                    <a:cubicBezTo>
                      <a:pt x="1371" y="1773"/>
                      <a:pt x="1143" y="1699"/>
                      <a:pt x="938" y="1545"/>
                    </a:cubicBezTo>
                    <a:cubicBezTo>
                      <a:pt x="901" y="1527"/>
                      <a:pt x="864" y="1490"/>
                      <a:pt x="827" y="1472"/>
                    </a:cubicBezTo>
                    <a:cubicBezTo>
                      <a:pt x="588" y="1196"/>
                      <a:pt x="607" y="939"/>
                      <a:pt x="864" y="681"/>
                    </a:cubicBezTo>
                    <a:cubicBezTo>
                      <a:pt x="883" y="681"/>
                      <a:pt x="883" y="681"/>
                      <a:pt x="901" y="663"/>
                    </a:cubicBezTo>
                    <a:cubicBezTo>
                      <a:pt x="956" y="608"/>
                      <a:pt x="1011" y="534"/>
                      <a:pt x="1066" y="479"/>
                    </a:cubicBezTo>
                    <a:cubicBezTo>
                      <a:pt x="883" y="313"/>
                      <a:pt x="717" y="166"/>
                      <a:pt x="5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37"/>
              <p:cNvSpPr/>
              <p:nvPr/>
            </p:nvSpPr>
            <p:spPr>
              <a:xfrm>
                <a:off x="-2466941" y="655102"/>
                <a:ext cx="2790" cy="2651"/>
              </a:xfrm>
              <a:custGeom>
                <a:rect b="b" l="l" r="r" t="t"/>
                <a:pathLst>
                  <a:path extrusionOk="0" h="19" w="20">
                    <a:moveTo>
                      <a:pt x="19" y="19"/>
                    </a:moveTo>
                    <a:cubicBezTo>
                      <a:pt x="1" y="0"/>
                      <a:pt x="1" y="0"/>
                      <a:pt x="1" y="0"/>
                    </a:cubicBezTo>
                    <a:cubicBezTo>
                      <a:pt x="1" y="0"/>
                      <a:pt x="1" y="0"/>
                      <a:pt x="1" y="0"/>
                    </a:cubicBezTo>
                    <a:cubicBezTo>
                      <a:pt x="1" y="0"/>
                      <a:pt x="1" y="0"/>
                      <a:pt x="19" y="19"/>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37"/>
              <p:cNvSpPr/>
              <p:nvPr/>
            </p:nvSpPr>
            <p:spPr>
              <a:xfrm>
                <a:off x="-2625976" y="316527"/>
                <a:ext cx="140" cy="140"/>
              </a:xfrm>
              <a:custGeom>
                <a:rect b="b" l="l" r="r" t="t"/>
                <a:pathLst>
                  <a:path extrusionOk="0" h="1" w="1">
                    <a:moveTo>
                      <a:pt x="1" y="1"/>
                    </a:moveTo>
                    <a:cubicBezTo>
                      <a:pt x="1" y="1"/>
                      <a:pt x="1" y="1"/>
                      <a:pt x="1" y="1"/>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37"/>
              <p:cNvSpPr/>
              <p:nvPr/>
            </p:nvSpPr>
            <p:spPr>
              <a:xfrm>
                <a:off x="-3490200" y="-604893"/>
                <a:ext cx="559266" cy="256406"/>
              </a:xfrm>
              <a:custGeom>
                <a:rect b="b" l="l" r="r" t="t"/>
                <a:pathLst>
                  <a:path extrusionOk="0" h="1838" w="4009">
                    <a:moveTo>
                      <a:pt x="2898" y="287"/>
                    </a:moveTo>
                    <a:cubicBezTo>
                      <a:pt x="3060" y="287"/>
                      <a:pt x="3189" y="329"/>
                      <a:pt x="3236" y="447"/>
                    </a:cubicBezTo>
                    <a:cubicBezTo>
                      <a:pt x="3365" y="833"/>
                      <a:pt x="2409" y="1182"/>
                      <a:pt x="2151" y="1274"/>
                    </a:cubicBezTo>
                    <a:cubicBezTo>
                      <a:pt x="1966" y="1348"/>
                      <a:pt x="1474" y="1538"/>
                      <a:pt x="1132" y="1538"/>
                    </a:cubicBezTo>
                    <a:cubicBezTo>
                      <a:pt x="965" y="1538"/>
                      <a:pt x="833" y="1493"/>
                      <a:pt x="791" y="1366"/>
                    </a:cubicBezTo>
                    <a:cubicBezTo>
                      <a:pt x="644" y="998"/>
                      <a:pt x="1600" y="649"/>
                      <a:pt x="1876" y="539"/>
                    </a:cubicBezTo>
                    <a:cubicBezTo>
                      <a:pt x="2063" y="476"/>
                      <a:pt x="2556" y="287"/>
                      <a:pt x="2898" y="287"/>
                    </a:cubicBezTo>
                    <a:close/>
                    <a:moveTo>
                      <a:pt x="3320" y="0"/>
                    </a:moveTo>
                    <a:cubicBezTo>
                      <a:pt x="2815" y="0"/>
                      <a:pt x="2093" y="274"/>
                      <a:pt x="1820" y="373"/>
                    </a:cubicBezTo>
                    <a:cubicBezTo>
                      <a:pt x="1416" y="520"/>
                      <a:pt x="0" y="1035"/>
                      <a:pt x="203" y="1587"/>
                    </a:cubicBezTo>
                    <a:cubicBezTo>
                      <a:pt x="203" y="1587"/>
                      <a:pt x="221" y="1587"/>
                      <a:pt x="221" y="1605"/>
                    </a:cubicBezTo>
                    <a:cubicBezTo>
                      <a:pt x="286" y="1776"/>
                      <a:pt x="470" y="1837"/>
                      <a:pt x="705" y="1837"/>
                    </a:cubicBezTo>
                    <a:cubicBezTo>
                      <a:pt x="1205" y="1837"/>
                      <a:pt x="1931" y="1558"/>
                      <a:pt x="2206" y="1458"/>
                    </a:cubicBezTo>
                    <a:cubicBezTo>
                      <a:pt x="2593" y="1311"/>
                      <a:pt x="4008" y="796"/>
                      <a:pt x="3824" y="245"/>
                    </a:cubicBezTo>
                    <a:cubicBezTo>
                      <a:pt x="3758" y="65"/>
                      <a:pt x="3565" y="0"/>
                      <a:pt x="33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37"/>
              <p:cNvSpPr/>
              <p:nvPr/>
            </p:nvSpPr>
            <p:spPr>
              <a:xfrm>
                <a:off x="-3400499" y="-564995"/>
                <a:ext cx="379726" cy="174797"/>
              </a:xfrm>
              <a:custGeom>
                <a:rect b="b" l="l" r="r" t="t"/>
                <a:pathLst>
                  <a:path extrusionOk="0" h="1253" w="2722">
                    <a:moveTo>
                      <a:pt x="2255" y="1"/>
                    </a:moveTo>
                    <a:cubicBezTo>
                      <a:pt x="1913" y="1"/>
                      <a:pt x="1420" y="190"/>
                      <a:pt x="1233" y="253"/>
                    </a:cubicBezTo>
                    <a:cubicBezTo>
                      <a:pt x="957" y="363"/>
                      <a:pt x="1" y="712"/>
                      <a:pt x="148" y="1080"/>
                    </a:cubicBezTo>
                    <a:cubicBezTo>
                      <a:pt x="190" y="1207"/>
                      <a:pt x="322" y="1252"/>
                      <a:pt x="489" y="1252"/>
                    </a:cubicBezTo>
                    <a:cubicBezTo>
                      <a:pt x="831" y="1252"/>
                      <a:pt x="1323" y="1062"/>
                      <a:pt x="1508" y="988"/>
                    </a:cubicBezTo>
                    <a:cubicBezTo>
                      <a:pt x="1766" y="896"/>
                      <a:pt x="2722" y="547"/>
                      <a:pt x="2593" y="161"/>
                    </a:cubicBezTo>
                    <a:cubicBezTo>
                      <a:pt x="2546" y="43"/>
                      <a:pt x="2417" y="1"/>
                      <a:pt x="2255" y="1"/>
                    </a:cubicBezTo>
                    <a:close/>
                  </a:path>
                </a:pathLst>
              </a:custGeom>
              <a:solidFill>
                <a:srgbClr val="9D2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37"/>
              <p:cNvSpPr/>
              <p:nvPr/>
            </p:nvSpPr>
            <p:spPr>
              <a:xfrm>
                <a:off x="-2974734" y="-309285"/>
                <a:ext cx="140" cy="140"/>
              </a:xfrm>
              <a:custGeom>
                <a:rect b="b" l="l" r="r" t="t"/>
                <a:pathLst>
                  <a:path extrusionOk="0" h="1" w="1">
                    <a:moveTo>
                      <a:pt x="1" y="1"/>
                    </a:moveTo>
                    <a:cubicBezTo>
                      <a:pt x="1" y="1"/>
                      <a:pt x="1" y="1"/>
                      <a:pt x="1"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37"/>
              <p:cNvSpPr/>
              <p:nvPr/>
            </p:nvSpPr>
            <p:spPr>
              <a:xfrm>
                <a:off x="-828054" y="1544994"/>
                <a:ext cx="89840" cy="36131"/>
              </a:xfrm>
              <a:custGeom>
                <a:rect b="b" l="l" r="r" t="t"/>
                <a:pathLst>
                  <a:path extrusionOk="0" h="259" w="644">
                    <a:moveTo>
                      <a:pt x="478" y="1"/>
                    </a:moveTo>
                    <a:lnTo>
                      <a:pt x="0" y="258"/>
                    </a:lnTo>
                    <a:cubicBezTo>
                      <a:pt x="221" y="240"/>
                      <a:pt x="423" y="240"/>
                      <a:pt x="644" y="240"/>
                    </a:cubicBezTo>
                    <a:cubicBezTo>
                      <a:pt x="589" y="166"/>
                      <a:pt x="534" y="74"/>
                      <a:pt x="478"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37"/>
              <p:cNvSpPr/>
              <p:nvPr/>
            </p:nvSpPr>
            <p:spPr>
              <a:xfrm>
                <a:off x="-2974734" y="-309285"/>
                <a:ext cx="140" cy="140"/>
              </a:xfrm>
              <a:custGeom>
                <a:rect b="b" l="l" r="r" t="t"/>
                <a:pathLst>
                  <a:path extrusionOk="0" h="1" w="1">
                    <a:moveTo>
                      <a:pt x="1" y="1"/>
                    </a:moveTo>
                    <a:cubicBezTo>
                      <a:pt x="1" y="1"/>
                      <a:pt x="1" y="1"/>
                      <a:pt x="1" y="1"/>
                    </a:cubicBezTo>
                    <a:cubicBezTo>
                      <a:pt x="1" y="1"/>
                      <a:pt x="1" y="1"/>
                      <a:pt x="1"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37"/>
              <p:cNvSpPr/>
              <p:nvPr/>
            </p:nvSpPr>
            <p:spPr>
              <a:xfrm>
                <a:off x="-3367158" y="-341650"/>
                <a:ext cx="2077611" cy="1666218"/>
              </a:xfrm>
              <a:custGeom>
                <a:rect b="b" l="l" r="r" t="t"/>
                <a:pathLst>
                  <a:path extrusionOk="0" h="11944" w="14893">
                    <a:moveTo>
                      <a:pt x="2270" y="0"/>
                    </a:moveTo>
                    <a:cubicBezTo>
                      <a:pt x="2106" y="0"/>
                      <a:pt x="1939" y="40"/>
                      <a:pt x="1802" y="104"/>
                    </a:cubicBezTo>
                    <a:cubicBezTo>
                      <a:pt x="1177" y="398"/>
                      <a:pt x="663" y="601"/>
                      <a:pt x="1" y="656"/>
                    </a:cubicBezTo>
                    <a:cubicBezTo>
                      <a:pt x="902" y="1796"/>
                      <a:pt x="2170" y="3156"/>
                      <a:pt x="3623" y="4553"/>
                    </a:cubicBezTo>
                    <a:cubicBezTo>
                      <a:pt x="3753" y="4538"/>
                      <a:pt x="3873" y="4529"/>
                      <a:pt x="3979" y="4529"/>
                    </a:cubicBezTo>
                    <a:cubicBezTo>
                      <a:pt x="4248" y="4529"/>
                      <a:pt x="4429" y="4582"/>
                      <a:pt x="4468" y="4700"/>
                    </a:cubicBezTo>
                    <a:cubicBezTo>
                      <a:pt x="4468" y="4700"/>
                      <a:pt x="4468" y="4719"/>
                      <a:pt x="4468" y="4719"/>
                    </a:cubicBezTo>
                    <a:cubicBezTo>
                      <a:pt x="4818" y="5270"/>
                      <a:pt x="5204" y="5785"/>
                      <a:pt x="5626" y="6263"/>
                    </a:cubicBezTo>
                    <a:cubicBezTo>
                      <a:pt x="5884" y="6557"/>
                      <a:pt x="6160" y="6851"/>
                      <a:pt x="6454" y="7145"/>
                    </a:cubicBezTo>
                    <a:cubicBezTo>
                      <a:pt x="6454" y="7145"/>
                      <a:pt x="6454" y="7145"/>
                      <a:pt x="6472" y="7164"/>
                    </a:cubicBezTo>
                    <a:cubicBezTo>
                      <a:pt x="7152" y="7752"/>
                      <a:pt x="7833" y="8340"/>
                      <a:pt x="8531" y="8910"/>
                    </a:cubicBezTo>
                    <a:cubicBezTo>
                      <a:pt x="10590" y="10363"/>
                      <a:pt x="12815" y="11337"/>
                      <a:pt x="14745" y="11944"/>
                    </a:cubicBezTo>
                    <a:cubicBezTo>
                      <a:pt x="14764" y="11907"/>
                      <a:pt x="14782" y="11852"/>
                      <a:pt x="14800" y="11797"/>
                    </a:cubicBezTo>
                    <a:cubicBezTo>
                      <a:pt x="14855" y="11686"/>
                      <a:pt x="14874" y="11558"/>
                      <a:pt x="14892" y="11429"/>
                    </a:cubicBezTo>
                    <a:cubicBezTo>
                      <a:pt x="14304" y="11006"/>
                      <a:pt x="13679" y="10510"/>
                      <a:pt x="13054" y="9995"/>
                    </a:cubicBezTo>
                    <a:cubicBezTo>
                      <a:pt x="12761" y="10025"/>
                      <a:pt x="12462" y="10055"/>
                      <a:pt x="12170" y="10055"/>
                    </a:cubicBezTo>
                    <a:cubicBezTo>
                      <a:pt x="11746" y="10055"/>
                      <a:pt x="11335" y="9992"/>
                      <a:pt x="10976" y="9774"/>
                    </a:cubicBezTo>
                    <a:cubicBezTo>
                      <a:pt x="10792" y="9646"/>
                      <a:pt x="10664" y="9535"/>
                      <a:pt x="10517" y="9388"/>
                    </a:cubicBezTo>
                    <a:cubicBezTo>
                      <a:pt x="9965" y="8837"/>
                      <a:pt x="10020" y="8267"/>
                      <a:pt x="10498" y="7789"/>
                    </a:cubicBezTo>
                    <a:cubicBezTo>
                      <a:pt x="10278" y="7587"/>
                      <a:pt x="10057" y="7384"/>
                      <a:pt x="9836" y="7164"/>
                    </a:cubicBezTo>
                    <a:cubicBezTo>
                      <a:pt x="9616" y="6980"/>
                      <a:pt x="9414" y="6778"/>
                      <a:pt x="9211" y="6576"/>
                    </a:cubicBezTo>
                    <a:cubicBezTo>
                      <a:pt x="9028" y="6704"/>
                      <a:pt x="8825" y="6815"/>
                      <a:pt x="8678" y="6888"/>
                    </a:cubicBezTo>
                    <a:cubicBezTo>
                      <a:pt x="8479" y="6992"/>
                      <a:pt x="8293" y="7043"/>
                      <a:pt x="8113" y="7043"/>
                    </a:cubicBezTo>
                    <a:cubicBezTo>
                      <a:pt x="7910" y="7043"/>
                      <a:pt x="7715" y="6978"/>
                      <a:pt x="7520" y="6851"/>
                    </a:cubicBezTo>
                    <a:cubicBezTo>
                      <a:pt x="7502" y="6833"/>
                      <a:pt x="7465" y="6815"/>
                      <a:pt x="7446" y="6796"/>
                    </a:cubicBezTo>
                    <a:cubicBezTo>
                      <a:pt x="7171" y="6484"/>
                      <a:pt x="7263" y="6171"/>
                      <a:pt x="7612" y="5950"/>
                    </a:cubicBezTo>
                    <a:cubicBezTo>
                      <a:pt x="7851" y="5785"/>
                      <a:pt x="7998" y="5583"/>
                      <a:pt x="7998" y="5381"/>
                    </a:cubicBezTo>
                    <a:cubicBezTo>
                      <a:pt x="7777" y="5160"/>
                      <a:pt x="7557" y="4939"/>
                      <a:pt x="7355" y="4719"/>
                    </a:cubicBezTo>
                    <a:cubicBezTo>
                      <a:pt x="7325" y="4715"/>
                      <a:pt x="7296" y="4714"/>
                      <a:pt x="7267" y="4714"/>
                    </a:cubicBezTo>
                    <a:cubicBezTo>
                      <a:pt x="7130" y="4714"/>
                      <a:pt x="6994" y="4747"/>
                      <a:pt x="6858" y="4792"/>
                    </a:cubicBezTo>
                    <a:cubicBezTo>
                      <a:pt x="6605" y="4892"/>
                      <a:pt x="6334" y="4960"/>
                      <a:pt x="6074" y="4960"/>
                    </a:cubicBezTo>
                    <a:cubicBezTo>
                      <a:pt x="5805" y="4960"/>
                      <a:pt x="5547" y="4887"/>
                      <a:pt x="5332" y="4700"/>
                    </a:cubicBezTo>
                    <a:cubicBezTo>
                      <a:pt x="4854" y="4314"/>
                      <a:pt x="5057" y="3855"/>
                      <a:pt x="5498" y="3487"/>
                    </a:cubicBezTo>
                    <a:cubicBezTo>
                      <a:pt x="5590" y="3395"/>
                      <a:pt x="5774" y="3285"/>
                      <a:pt x="5939" y="3174"/>
                    </a:cubicBezTo>
                    <a:cubicBezTo>
                      <a:pt x="5700" y="2899"/>
                      <a:pt x="5461" y="2623"/>
                      <a:pt x="5240" y="2347"/>
                    </a:cubicBezTo>
                    <a:cubicBezTo>
                      <a:pt x="4805" y="2580"/>
                      <a:pt x="4352" y="2718"/>
                      <a:pt x="3901" y="2718"/>
                    </a:cubicBezTo>
                    <a:cubicBezTo>
                      <a:pt x="3534" y="2718"/>
                      <a:pt x="3168" y="2627"/>
                      <a:pt x="2814" y="2421"/>
                    </a:cubicBezTo>
                    <a:cubicBezTo>
                      <a:pt x="2703" y="2366"/>
                      <a:pt x="2556" y="2218"/>
                      <a:pt x="2464" y="2127"/>
                    </a:cubicBezTo>
                    <a:cubicBezTo>
                      <a:pt x="2078" y="1796"/>
                      <a:pt x="2262" y="1373"/>
                      <a:pt x="2593" y="1060"/>
                    </a:cubicBezTo>
                    <a:cubicBezTo>
                      <a:pt x="2850" y="858"/>
                      <a:pt x="3034" y="545"/>
                      <a:pt x="2814" y="233"/>
                    </a:cubicBezTo>
                    <a:cubicBezTo>
                      <a:pt x="2689" y="67"/>
                      <a:pt x="2483" y="0"/>
                      <a:pt x="22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37"/>
              <p:cNvSpPr/>
              <p:nvPr/>
            </p:nvSpPr>
            <p:spPr>
              <a:xfrm>
                <a:off x="-2223229" y="534571"/>
                <a:ext cx="140" cy="140"/>
              </a:xfrm>
              <a:custGeom>
                <a:rect b="b" l="l" r="r" t="t"/>
                <a:pathLst>
                  <a:path extrusionOk="0" fill="none" h="1" w="1">
                    <a:moveTo>
                      <a:pt x="0" y="0"/>
                    </a:moveTo>
                    <a:lnTo>
                      <a:pt x="0" y="0"/>
                    </a:lnTo>
                    <a:close/>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37"/>
              <p:cNvSpPr/>
              <p:nvPr/>
            </p:nvSpPr>
            <p:spPr>
              <a:xfrm>
                <a:off x="-2146362" y="534571"/>
                <a:ext cx="140" cy="140"/>
              </a:xfrm>
              <a:custGeom>
                <a:rect b="b" l="l" r="r" t="t"/>
                <a:pathLst>
                  <a:path extrusionOk="0" fill="none" h="1" w="1">
                    <a:moveTo>
                      <a:pt x="1" y="0"/>
                    </a:moveTo>
                    <a:cubicBezTo>
                      <a:pt x="1" y="0"/>
                      <a:pt x="1" y="0"/>
                      <a:pt x="1"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37"/>
              <p:cNvSpPr/>
              <p:nvPr/>
            </p:nvSpPr>
            <p:spPr>
              <a:xfrm>
                <a:off x="-2795193" y="-57900"/>
                <a:ext cx="140" cy="140"/>
              </a:xfrm>
              <a:custGeom>
                <a:rect b="b" l="l" r="r" t="t"/>
                <a:pathLst>
                  <a:path extrusionOk="0" fill="none" h="1" w="1">
                    <a:moveTo>
                      <a:pt x="1" y="1"/>
                    </a:moveTo>
                    <a:cubicBezTo>
                      <a:pt x="1" y="1"/>
                      <a:pt x="1" y="1"/>
                      <a:pt x="1" y="1"/>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37"/>
              <p:cNvSpPr/>
              <p:nvPr/>
            </p:nvSpPr>
            <p:spPr>
              <a:xfrm>
                <a:off x="-2913213" y="-55389"/>
                <a:ext cx="2790" cy="2790"/>
              </a:xfrm>
              <a:custGeom>
                <a:rect b="b" l="l" r="r" t="t"/>
                <a:pathLst>
                  <a:path extrusionOk="0" h="20" w="20">
                    <a:moveTo>
                      <a:pt x="19" y="1"/>
                    </a:moveTo>
                    <a:cubicBezTo>
                      <a:pt x="1" y="19"/>
                      <a:pt x="19" y="1"/>
                      <a:pt x="19"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37"/>
              <p:cNvSpPr/>
              <p:nvPr/>
            </p:nvSpPr>
            <p:spPr>
              <a:xfrm>
                <a:off x="-1281998" y="1268080"/>
                <a:ext cx="187352" cy="120670"/>
              </a:xfrm>
              <a:custGeom>
                <a:rect b="b" l="l" r="r" t="t"/>
                <a:pathLst>
                  <a:path extrusionOk="0" h="865" w="1343">
                    <a:moveTo>
                      <a:pt x="74" y="0"/>
                    </a:moveTo>
                    <a:cubicBezTo>
                      <a:pt x="0" y="203"/>
                      <a:pt x="19" y="368"/>
                      <a:pt x="74" y="497"/>
                    </a:cubicBezTo>
                    <a:cubicBezTo>
                      <a:pt x="534" y="644"/>
                      <a:pt x="956" y="754"/>
                      <a:pt x="1342" y="864"/>
                    </a:cubicBezTo>
                    <a:cubicBezTo>
                      <a:pt x="938" y="607"/>
                      <a:pt x="515" y="313"/>
                      <a:pt x="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37"/>
              <p:cNvSpPr/>
              <p:nvPr/>
            </p:nvSpPr>
            <p:spPr>
              <a:xfrm>
                <a:off x="-2533624" y="273002"/>
                <a:ext cx="2790" cy="2651"/>
              </a:xfrm>
              <a:custGeom>
                <a:rect b="b" l="l" r="r" t="t"/>
                <a:pathLst>
                  <a:path extrusionOk="0" h="19" w="20">
                    <a:moveTo>
                      <a:pt x="19" y="0"/>
                    </a:moveTo>
                    <a:cubicBezTo>
                      <a:pt x="1" y="19"/>
                      <a:pt x="19" y="0"/>
                      <a:pt x="19" y="0"/>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37"/>
              <p:cNvSpPr/>
              <p:nvPr/>
            </p:nvSpPr>
            <p:spPr>
              <a:xfrm>
                <a:off x="-2956738" y="-250275"/>
                <a:ext cx="261707" cy="207580"/>
              </a:xfrm>
              <a:custGeom>
                <a:rect b="b" l="l" r="r" t="t"/>
                <a:pathLst>
                  <a:path extrusionOk="0" h="1488" w="1876">
                    <a:moveTo>
                      <a:pt x="1103" y="1"/>
                    </a:moveTo>
                    <a:cubicBezTo>
                      <a:pt x="846" y="277"/>
                      <a:pt x="552" y="534"/>
                      <a:pt x="331" y="718"/>
                    </a:cubicBezTo>
                    <a:cubicBezTo>
                      <a:pt x="111" y="902"/>
                      <a:pt x="0" y="1214"/>
                      <a:pt x="331" y="1398"/>
                    </a:cubicBezTo>
                    <a:cubicBezTo>
                      <a:pt x="442" y="1461"/>
                      <a:pt x="557" y="1487"/>
                      <a:pt x="674" y="1487"/>
                    </a:cubicBezTo>
                    <a:cubicBezTo>
                      <a:pt x="830" y="1487"/>
                      <a:pt x="991" y="1442"/>
                      <a:pt x="1159" y="1380"/>
                    </a:cubicBezTo>
                    <a:cubicBezTo>
                      <a:pt x="1398" y="1269"/>
                      <a:pt x="1637" y="1196"/>
                      <a:pt x="1876" y="1177"/>
                    </a:cubicBezTo>
                    <a:cubicBezTo>
                      <a:pt x="1581" y="773"/>
                      <a:pt x="1306" y="405"/>
                      <a:pt x="1085" y="56"/>
                    </a:cubicBezTo>
                    <a:cubicBezTo>
                      <a:pt x="1085" y="56"/>
                      <a:pt x="1103" y="56"/>
                      <a:pt x="1103" y="38"/>
                    </a:cubicBezTo>
                    <a:cubicBezTo>
                      <a:pt x="1103" y="19"/>
                      <a:pt x="1103" y="19"/>
                      <a:pt x="1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37"/>
              <p:cNvSpPr/>
              <p:nvPr/>
            </p:nvSpPr>
            <p:spPr>
              <a:xfrm>
                <a:off x="-2248897" y="455054"/>
                <a:ext cx="118159" cy="90258"/>
              </a:xfrm>
              <a:custGeom>
                <a:rect b="b" l="l" r="r" t="t"/>
                <a:pathLst>
                  <a:path extrusionOk="0" h="647" w="847">
                    <a:moveTo>
                      <a:pt x="313" y="0"/>
                    </a:moveTo>
                    <a:cubicBezTo>
                      <a:pt x="295" y="19"/>
                      <a:pt x="295" y="37"/>
                      <a:pt x="276" y="37"/>
                    </a:cubicBezTo>
                    <a:cubicBezTo>
                      <a:pt x="258" y="74"/>
                      <a:pt x="221" y="92"/>
                      <a:pt x="184" y="111"/>
                    </a:cubicBezTo>
                    <a:cubicBezTo>
                      <a:pt x="19" y="239"/>
                      <a:pt x="0" y="460"/>
                      <a:pt x="184" y="570"/>
                    </a:cubicBezTo>
                    <a:cubicBezTo>
                      <a:pt x="272" y="623"/>
                      <a:pt x="356" y="646"/>
                      <a:pt x="441" y="646"/>
                    </a:cubicBezTo>
                    <a:cubicBezTo>
                      <a:pt x="534" y="646"/>
                      <a:pt x="630" y="618"/>
                      <a:pt x="736" y="570"/>
                    </a:cubicBezTo>
                    <a:cubicBezTo>
                      <a:pt x="773" y="552"/>
                      <a:pt x="809" y="552"/>
                      <a:pt x="846" y="534"/>
                    </a:cubicBezTo>
                    <a:cubicBezTo>
                      <a:pt x="662" y="350"/>
                      <a:pt x="497" y="184"/>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37"/>
              <p:cNvSpPr/>
              <p:nvPr/>
            </p:nvSpPr>
            <p:spPr>
              <a:xfrm>
                <a:off x="-1894977" y="811485"/>
                <a:ext cx="238689" cy="181772"/>
              </a:xfrm>
              <a:custGeom>
                <a:rect b="b" l="l" r="r" t="t"/>
                <a:pathLst>
                  <a:path extrusionOk="0" h="1303" w="1711">
                    <a:moveTo>
                      <a:pt x="478" y="1"/>
                    </a:moveTo>
                    <a:cubicBezTo>
                      <a:pt x="423" y="56"/>
                      <a:pt x="368" y="130"/>
                      <a:pt x="313" y="185"/>
                    </a:cubicBezTo>
                    <a:cubicBezTo>
                      <a:pt x="295" y="203"/>
                      <a:pt x="295" y="203"/>
                      <a:pt x="276" y="203"/>
                    </a:cubicBezTo>
                    <a:cubicBezTo>
                      <a:pt x="19" y="461"/>
                      <a:pt x="0" y="718"/>
                      <a:pt x="239" y="994"/>
                    </a:cubicBezTo>
                    <a:cubicBezTo>
                      <a:pt x="276" y="1012"/>
                      <a:pt x="313" y="1049"/>
                      <a:pt x="350" y="1067"/>
                    </a:cubicBezTo>
                    <a:cubicBezTo>
                      <a:pt x="557" y="1223"/>
                      <a:pt x="788" y="1302"/>
                      <a:pt x="1023" y="1302"/>
                    </a:cubicBezTo>
                    <a:cubicBezTo>
                      <a:pt x="1204" y="1302"/>
                      <a:pt x="1387" y="1255"/>
                      <a:pt x="1563" y="1159"/>
                    </a:cubicBezTo>
                    <a:cubicBezTo>
                      <a:pt x="1582" y="1141"/>
                      <a:pt x="1582" y="1141"/>
                      <a:pt x="1600" y="1141"/>
                    </a:cubicBezTo>
                    <a:cubicBezTo>
                      <a:pt x="1637" y="1122"/>
                      <a:pt x="1673" y="1086"/>
                      <a:pt x="1710" y="1067"/>
                    </a:cubicBezTo>
                    <a:cubicBezTo>
                      <a:pt x="1306" y="718"/>
                      <a:pt x="883" y="369"/>
                      <a:pt x="4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37"/>
              <p:cNvSpPr/>
              <p:nvPr/>
            </p:nvSpPr>
            <p:spPr>
              <a:xfrm>
                <a:off x="-2559293" y="147310"/>
                <a:ext cx="164334" cy="142432"/>
              </a:xfrm>
              <a:custGeom>
                <a:rect b="b" l="l" r="r" t="t"/>
                <a:pathLst>
                  <a:path extrusionOk="0" h="1021" w="1178">
                    <a:moveTo>
                      <a:pt x="442" y="0"/>
                    </a:moveTo>
                    <a:cubicBezTo>
                      <a:pt x="350" y="147"/>
                      <a:pt x="240" y="276"/>
                      <a:pt x="148" y="386"/>
                    </a:cubicBezTo>
                    <a:cubicBezTo>
                      <a:pt x="1" y="589"/>
                      <a:pt x="1" y="754"/>
                      <a:pt x="203" y="901"/>
                    </a:cubicBezTo>
                    <a:cubicBezTo>
                      <a:pt x="304" y="984"/>
                      <a:pt x="424" y="1021"/>
                      <a:pt x="550" y="1021"/>
                    </a:cubicBezTo>
                    <a:cubicBezTo>
                      <a:pt x="677" y="1021"/>
                      <a:pt x="810" y="984"/>
                      <a:pt x="938" y="920"/>
                    </a:cubicBezTo>
                    <a:cubicBezTo>
                      <a:pt x="1012" y="864"/>
                      <a:pt x="1104" y="846"/>
                      <a:pt x="1177" y="809"/>
                    </a:cubicBezTo>
                    <a:cubicBezTo>
                      <a:pt x="920" y="533"/>
                      <a:pt x="681" y="276"/>
                      <a:pt x="4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37"/>
              <p:cNvSpPr/>
              <p:nvPr/>
            </p:nvSpPr>
            <p:spPr>
              <a:xfrm>
                <a:off x="-2174542" y="-325328"/>
                <a:ext cx="587445" cy="667659"/>
              </a:xfrm>
              <a:custGeom>
                <a:rect b="b" l="l" r="r" t="t"/>
                <a:pathLst>
                  <a:path extrusionOk="0" h="4786" w="4211">
                    <a:moveTo>
                      <a:pt x="1391" y="1"/>
                    </a:moveTo>
                    <a:cubicBezTo>
                      <a:pt x="1136" y="1"/>
                      <a:pt x="883" y="175"/>
                      <a:pt x="662" y="428"/>
                    </a:cubicBezTo>
                    <a:cubicBezTo>
                      <a:pt x="515" y="594"/>
                      <a:pt x="276" y="1017"/>
                      <a:pt x="129" y="1182"/>
                    </a:cubicBezTo>
                    <a:cubicBezTo>
                      <a:pt x="92" y="1237"/>
                      <a:pt x="37" y="1293"/>
                      <a:pt x="1" y="1329"/>
                    </a:cubicBezTo>
                    <a:cubicBezTo>
                      <a:pt x="37" y="1366"/>
                      <a:pt x="74" y="1403"/>
                      <a:pt x="129" y="1458"/>
                    </a:cubicBezTo>
                    <a:cubicBezTo>
                      <a:pt x="460" y="1366"/>
                      <a:pt x="791" y="1090"/>
                      <a:pt x="1067" y="870"/>
                    </a:cubicBezTo>
                    <a:cubicBezTo>
                      <a:pt x="1160" y="802"/>
                      <a:pt x="1245" y="765"/>
                      <a:pt x="1326" y="765"/>
                    </a:cubicBezTo>
                    <a:cubicBezTo>
                      <a:pt x="1421" y="765"/>
                      <a:pt x="1511" y="816"/>
                      <a:pt x="1600" y="925"/>
                    </a:cubicBezTo>
                    <a:cubicBezTo>
                      <a:pt x="1747" y="1145"/>
                      <a:pt x="1729" y="1421"/>
                      <a:pt x="1600" y="1679"/>
                    </a:cubicBezTo>
                    <a:cubicBezTo>
                      <a:pt x="1416" y="2010"/>
                      <a:pt x="1343" y="2359"/>
                      <a:pt x="1398" y="2671"/>
                    </a:cubicBezTo>
                    <a:cubicBezTo>
                      <a:pt x="1692" y="2984"/>
                      <a:pt x="2004" y="3278"/>
                      <a:pt x="2280" y="3591"/>
                    </a:cubicBezTo>
                    <a:cubicBezTo>
                      <a:pt x="2501" y="3591"/>
                      <a:pt x="2721" y="3462"/>
                      <a:pt x="2924" y="3241"/>
                    </a:cubicBezTo>
                    <a:cubicBezTo>
                      <a:pt x="2942" y="3205"/>
                      <a:pt x="2979" y="3168"/>
                      <a:pt x="2997" y="3149"/>
                    </a:cubicBezTo>
                    <a:cubicBezTo>
                      <a:pt x="3063" y="3064"/>
                      <a:pt x="3154" y="3018"/>
                      <a:pt x="3241" y="3018"/>
                    </a:cubicBezTo>
                    <a:cubicBezTo>
                      <a:pt x="3323" y="3018"/>
                      <a:pt x="3403" y="3060"/>
                      <a:pt x="3457" y="3149"/>
                    </a:cubicBezTo>
                    <a:cubicBezTo>
                      <a:pt x="3567" y="3315"/>
                      <a:pt x="3549" y="3499"/>
                      <a:pt x="3457" y="3701"/>
                    </a:cubicBezTo>
                    <a:cubicBezTo>
                      <a:pt x="3310" y="4013"/>
                      <a:pt x="3236" y="4326"/>
                      <a:pt x="3255" y="4620"/>
                    </a:cubicBezTo>
                    <a:cubicBezTo>
                      <a:pt x="3310" y="4675"/>
                      <a:pt x="3365" y="4730"/>
                      <a:pt x="3420" y="4786"/>
                    </a:cubicBezTo>
                    <a:cubicBezTo>
                      <a:pt x="3438" y="4730"/>
                      <a:pt x="3457" y="4675"/>
                      <a:pt x="3475" y="4620"/>
                    </a:cubicBezTo>
                    <a:cubicBezTo>
                      <a:pt x="3622" y="4344"/>
                      <a:pt x="3916" y="3903"/>
                      <a:pt x="4064" y="3609"/>
                    </a:cubicBezTo>
                    <a:cubicBezTo>
                      <a:pt x="4155" y="3425"/>
                      <a:pt x="4211" y="3260"/>
                      <a:pt x="4211" y="3094"/>
                    </a:cubicBezTo>
                    <a:cubicBezTo>
                      <a:pt x="3990" y="2818"/>
                      <a:pt x="3769" y="2524"/>
                      <a:pt x="3549" y="2249"/>
                    </a:cubicBezTo>
                    <a:cubicBezTo>
                      <a:pt x="3383" y="2267"/>
                      <a:pt x="3255" y="2377"/>
                      <a:pt x="3126" y="2561"/>
                    </a:cubicBezTo>
                    <a:cubicBezTo>
                      <a:pt x="2954" y="2802"/>
                      <a:pt x="2760" y="2943"/>
                      <a:pt x="2549" y="2943"/>
                    </a:cubicBezTo>
                    <a:cubicBezTo>
                      <a:pt x="2422" y="2943"/>
                      <a:pt x="2290" y="2892"/>
                      <a:pt x="2152" y="2782"/>
                    </a:cubicBezTo>
                    <a:cubicBezTo>
                      <a:pt x="2133" y="2745"/>
                      <a:pt x="2078" y="2708"/>
                      <a:pt x="2060" y="2671"/>
                    </a:cubicBezTo>
                    <a:cubicBezTo>
                      <a:pt x="1839" y="2414"/>
                      <a:pt x="1857" y="2101"/>
                      <a:pt x="1968" y="1807"/>
                    </a:cubicBezTo>
                    <a:cubicBezTo>
                      <a:pt x="2188" y="1274"/>
                      <a:pt x="2243" y="704"/>
                      <a:pt x="1894" y="263"/>
                    </a:cubicBezTo>
                    <a:cubicBezTo>
                      <a:pt x="1732" y="79"/>
                      <a:pt x="1561" y="1"/>
                      <a:pt x="13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37"/>
              <p:cNvSpPr/>
              <p:nvPr/>
            </p:nvSpPr>
            <p:spPr>
              <a:xfrm>
                <a:off x="-1910322" y="-291289"/>
                <a:ext cx="2651" cy="2651"/>
              </a:xfrm>
              <a:custGeom>
                <a:rect b="b" l="l" r="r" t="t"/>
                <a:pathLst>
                  <a:path extrusionOk="0" h="19" w="19">
                    <a:moveTo>
                      <a:pt x="0" y="19"/>
                    </a:moveTo>
                    <a:cubicBezTo>
                      <a:pt x="0" y="19"/>
                      <a:pt x="19" y="1"/>
                      <a:pt x="0" y="19"/>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37"/>
              <p:cNvSpPr/>
              <p:nvPr/>
            </p:nvSpPr>
            <p:spPr>
              <a:xfrm>
                <a:off x="-1292322" y="534571"/>
                <a:ext cx="133504" cy="377075"/>
              </a:xfrm>
              <a:custGeom>
                <a:rect b="b" l="l" r="r" t="t"/>
                <a:pathLst>
                  <a:path extrusionOk="0" h="2703" w="957">
                    <a:moveTo>
                      <a:pt x="350" y="0"/>
                    </a:moveTo>
                    <a:lnTo>
                      <a:pt x="350" y="0"/>
                    </a:lnTo>
                    <a:cubicBezTo>
                      <a:pt x="442" y="295"/>
                      <a:pt x="424" y="607"/>
                      <a:pt x="258" y="920"/>
                    </a:cubicBezTo>
                    <a:cubicBezTo>
                      <a:pt x="258" y="920"/>
                      <a:pt x="258" y="938"/>
                      <a:pt x="240" y="938"/>
                    </a:cubicBezTo>
                    <a:cubicBezTo>
                      <a:pt x="74" y="1177"/>
                      <a:pt x="1" y="1471"/>
                      <a:pt x="1" y="1747"/>
                    </a:cubicBezTo>
                    <a:cubicBezTo>
                      <a:pt x="313" y="2059"/>
                      <a:pt x="626" y="2372"/>
                      <a:pt x="957" y="2703"/>
                    </a:cubicBezTo>
                    <a:cubicBezTo>
                      <a:pt x="847" y="2446"/>
                      <a:pt x="810" y="2170"/>
                      <a:pt x="828" y="1876"/>
                    </a:cubicBezTo>
                    <a:cubicBezTo>
                      <a:pt x="883" y="1490"/>
                      <a:pt x="920" y="1085"/>
                      <a:pt x="902" y="699"/>
                    </a:cubicBezTo>
                    <a:cubicBezTo>
                      <a:pt x="699" y="460"/>
                      <a:pt x="516" y="239"/>
                      <a:pt x="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37"/>
              <p:cNvSpPr/>
              <p:nvPr/>
            </p:nvSpPr>
            <p:spPr>
              <a:xfrm>
                <a:off x="-1543567" y="382791"/>
                <a:ext cx="238549" cy="162102"/>
              </a:xfrm>
              <a:custGeom>
                <a:rect b="b" l="l" r="r" t="t"/>
                <a:pathLst>
                  <a:path extrusionOk="0" h="1162" w="1710">
                    <a:moveTo>
                      <a:pt x="1193" y="0"/>
                    </a:moveTo>
                    <a:cubicBezTo>
                      <a:pt x="818" y="0"/>
                      <a:pt x="477" y="254"/>
                      <a:pt x="184" y="702"/>
                    </a:cubicBezTo>
                    <a:cubicBezTo>
                      <a:pt x="129" y="794"/>
                      <a:pt x="74" y="868"/>
                      <a:pt x="0" y="923"/>
                    </a:cubicBezTo>
                    <a:cubicBezTo>
                      <a:pt x="74" y="996"/>
                      <a:pt x="166" y="1088"/>
                      <a:pt x="239" y="1162"/>
                    </a:cubicBezTo>
                    <a:cubicBezTo>
                      <a:pt x="533" y="1162"/>
                      <a:pt x="809" y="1033"/>
                      <a:pt x="1103" y="739"/>
                    </a:cubicBezTo>
                    <a:cubicBezTo>
                      <a:pt x="1103" y="721"/>
                      <a:pt x="1103" y="721"/>
                      <a:pt x="1122" y="702"/>
                    </a:cubicBezTo>
                    <a:cubicBezTo>
                      <a:pt x="1248" y="563"/>
                      <a:pt x="1383" y="494"/>
                      <a:pt x="1521" y="494"/>
                    </a:cubicBezTo>
                    <a:cubicBezTo>
                      <a:pt x="1584" y="494"/>
                      <a:pt x="1647" y="508"/>
                      <a:pt x="1710" y="537"/>
                    </a:cubicBezTo>
                    <a:cubicBezTo>
                      <a:pt x="1563" y="353"/>
                      <a:pt x="1416" y="188"/>
                      <a:pt x="1269" y="4"/>
                    </a:cubicBezTo>
                    <a:cubicBezTo>
                      <a:pt x="1243" y="1"/>
                      <a:pt x="1218" y="0"/>
                      <a:pt x="11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37"/>
              <p:cNvSpPr/>
              <p:nvPr/>
            </p:nvSpPr>
            <p:spPr>
              <a:xfrm>
                <a:off x="-1022940" y="1021857"/>
                <a:ext cx="284725" cy="277052"/>
              </a:xfrm>
              <a:custGeom>
                <a:rect b="b" l="l" r="r" t="t"/>
                <a:pathLst>
                  <a:path extrusionOk="0" h="1986" w="2041">
                    <a:moveTo>
                      <a:pt x="1011" y="0"/>
                    </a:moveTo>
                    <a:cubicBezTo>
                      <a:pt x="919" y="19"/>
                      <a:pt x="809" y="56"/>
                      <a:pt x="699" y="92"/>
                    </a:cubicBezTo>
                    <a:cubicBezTo>
                      <a:pt x="549" y="155"/>
                      <a:pt x="391" y="192"/>
                      <a:pt x="229" y="192"/>
                    </a:cubicBezTo>
                    <a:cubicBezTo>
                      <a:pt x="153" y="192"/>
                      <a:pt x="77" y="184"/>
                      <a:pt x="0" y="166"/>
                    </a:cubicBezTo>
                    <a:lnTo>
                      <a:pt x="0" y="166"/>
                    </a:lnTo>
                    <a:cubicBezTo>
                      <a:pt x="74" y="239"/>
                      <a:pt x="147" y="313"/>
                      <a:pt x="239" y="387"/>
                    </a:cubicBezTo>
                    <a:cubicBezTo>
                      <a:pt x="424" y="307"/>
                      <a:pt x="577" y="269"/>
                      <a:pt x="705" y="269"/>
                    </a:cubicBezTo>
                    <a:cubicBezTo>
                      <a:pt x="1136" y="269"/>
                      <a:pt x="1276" y="698"/>
                      <a:pt x="1361" y="1379"/>
                    </a:cubicBezTo>
                    <a:cubicBezTo>
                      <a:pt x="1361" y="1398"/>
                      <a:pt x="1361" y="1416"/>
                      <a:pt x="1361" y="1434"/>
                    </a:cubicBezTo>
                    <a:cubicBezTo>
                      <a:pt x="1489" y="1545"/>
                      <a:pt x="1600" y="1655"/>
                      <a:pt x="1710" y="1765"/>
                    </a:cubicBezTo>
                    <a:cubicBezTo>
                      <a:pt x="1802" y="1839"/>
                      <a:pt x="1875" y="1912"/>
                      <a:pt x="1967" y="1986"/>
                    </a:cubicBezTo>
                    <a:cubicBezTo>
                      <a:pt x="1986" y="1802"/>
                      <a:pt x="2022" y="1637"/>
                      <a:pt x="2041" y="1490"/>
                    </a:cubicBezTo>
                    <a:cubicBezTo>
                      <a:pt x="1692" y="956"/>
                      <a:pt x="1342" y="460"/>
                      <a:pt x="1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37"/>
              <p:cNvSpPr/>
              <p:nvPr/>
            </p:nvSpPr>
            <p:spPr>
              <a:xfrm>
                <a:off x="-2797704" y="-1129984"/>
                <a:ext cx="671984" cy="895327"/>
              </a:xfrm>
              <a:custGeom>
                <a:rect b="b" l="l" r="r" t="t"/>
                <a:pathLst>
                  <a:path extrusionOk="0" h="6418" w="4817">
                    <a:moveTo>
                      <a:pt x="1379" y="1"/>
                    </a:moveTo>
                    <a:lnTo>
                      <a:pt x="1379" y="38"/>
                    </a:lnTo>
                    <a:cubicBezTo>
                      <a:pt x="1912" y="240"/>
                      <a:pt x="1379" y="1619"/>
                      <a:pt x="1232" y="2023"/>
                    </a:cubicBezTo>
                    <a:cubicBezTo>
                      <a:pt x="1076" y="2386"/>
                      <a:pt x="613" y="3657"/>
                      <a:pt x="115" y="3657"/>
                    </a:cubicBezTo>
                    <a:cubicBezTo>
                      <a:pt x="83" y="3657"/>
                      <a:pt x="51" y="3652"/>
                      <a:pt x="19" y="3641"/>
                    </a:cubicBezTo>
                    <a:cubicBezTo>
                      <a:pt x="0" y="3659"/>
                      <a:pt x="0" y="3678"/>
                      <a:pt x="0" y="3696"/>
                    </a:cubicBezTo>
                    <a:cubicBezTo>
                      <a:pt x="478" y="4064"/>
                      <a:pt x="1066" y="4560"/>
                      <a:pt x="1728" y="5149"/>
                    </a:cubicBezTo>
                    <a:cubicBezTo>
                      <a:pt x="1783" y="5130"/>
                      <a:pt x="1839" y="5112"/>
                      <a:pt x="1894" y="5093"/>
                    </a:cubicBezTo>
                    <a:cubicBezTo>
                      <a:pt x="2261" y="4818"/>
                      <a:pt x="2739" y="4303"/>
                      <a:pt x="3015" y="3972"/>
                    </a:cubicBezTo>
                    <a:cubicBezTo>
                      <a:pt x="3126" y="3851"/>
                      <a:pt x="3270" y="3763"/>
                      <a:pt x="3405" y="3763"/>
                    </a:cubicBezTo>
                    <a:cubicBezTo>
                      <a:pt x="3516" y="3763"/>
                      <a:pt x="3621" y="3823"/>
                      <a:pt x="3695" y="3972"/>
                    </a:cubicBezTo>
                    <a:cubicBezTo>
                      <a:pt x="3842" y="4229"/>
                      <a:pt x="3806" y="4505"/>
                      <a:pt x="3677" y="4799"/>
                    </a:cubicBezTo>
                    <a:cubicBezTo>
                      <a:pt x="3512" y="5204"/>
                      <a:pt x="3420" y="5608"/>
                      <a:pt x="3475" y="5994"/>
                    </a:cubicBezTo>
                    <a:cubicBezTo>
                      <a:pt x="3567" y="6141"/>
                      <a:pt x="3677" y="6270"/>
                      <a:pt x="3787" y="6417"/>
                    </a:cubicBezTo>
                    <a:cubicBezTo>
                      <a:pt x="3824" y="6288"/>
                      <a:pt x="3861" y="6160"/>
                      <a:pt x="3934" y="6049"/>
                    </a:cubicBezTo>
                    <a:cubicBezTo>
                      <a:pt x="3953" y="6013"/>
                      <a:pt x="3971" y="5994"/>
                      <a:pt x="3990" y="5957"/>
                    </a:cubicBezTo>
                    <a:cubicBezTo>
                      <a:pt x="4431" y="5167"/>
                      <a:pt x="4523" y="4303"/>
                      <a:pt x="4081" y="3531"/>
                    </a:cubicBezTo>
                    <a:cubicBezTo>
                      <a:pt x="4008" y="3402"/>
                      <a:pt x="3879" y="3273"/>
                      <a:pt x="3787" y="3163"/>
                    </a:cubicBezTo>
                    <a:cubicBezTo>
                      <a:pt x="3656" y="3010"/>
                      <a:pt x="3507" y="2946"/>
                      <a:pt x="3357" y="2946"/>
                    </a:cubicBezTo>
                    <a:cubicBezTo>
                      <a:pt x="3129" y="2946"/>
                      <a:pt x="2898" y="3092"/>
                      <a:pt x="2721" y="3292"/>
                    </a:cubicBezTo>
                    <a:cubicBezTo>
                      <a:pt x="2569" y="3469"/>
                      <a:pt x="2374" y="3611"/>
                      <a:pt x="2172" y="3611"/>
                    </a:cubicBezTo>
                    <a:cubicBezTo>
                      <a:pt x="2080" y="3611"/>
                      <a:pt x="1986" y="3581"/>
                      <a:pt x="1894" y="3512"/>
                    </a:cubicBezTo>
                    <a:cubicBezTo>
                      <a:pt x="1581" y="3273"/>
                      <a:pt x="1618" y="2814"/>
                      <a:pt x="1747" y="2501"/>
                    </a:cubicBezTo>
                    <a:cubicBezTo>
                      <a:pt x="2041" y="1876"/>
                      <a:pt x="2243" y="1361"/>
                      <a:pt x="2317" y="700"/>
                    </a:cubicBezTo>
                    <a:cubicBezTo>
                      <a:pt x="3070" y="1306"/>
                      <a:pt x="3916" y="2060"/>
                      <a:pt x="4817" y="2942"/>
                    </a:cubicBezTo>
                    <a:cubicBezTo>
                      <a:pt x="4817" y="2942"/>
                      <a:pt x="4817" y="2924"/>
                      <a:pt x="4817" y="2924"/>
                    </a:cubicBezTo>
                    <a:cubicBezTo>
                      <a:pt x="3567" y="1711"/>
                      <a:pt x="2390" y="681"/>
                      <a:pt x="13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37"/>
              <p:cNvSpPr/>
              <p:nvPr/>
            </p:nvSpPr>
            <p:spPr>
              <a:xfrm>
                <a:off x="-687016" y="1657853"/>
                <a:ext cx="7812" cy="10463"/>
              </a:xfrm>
              <a:custGeom>
                <a:rect b="b" l="l" r="r" t="t"/>
                <a:pathLst>
                  <a:path extrusionOk="0" h="75" w="56">
                    <a:moveTo>
                      <a:pt x="56" y="74"/>
                    </a:moveTo>
                    <a:cubicBezTo>
                      <a:pt x="37" y="56"/>
                      <a:pt x="19" y="19"/>
                      <a:pt x="1" y="1"/>
                    </a:cubicBezTo>
                    <a:cubicBezTo>
                      <a:pt x="19" y="19"/>
                      <a:pt x="37" y="56"/>
                      <a:pt x="56" y="74"/>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37"/>
              <p:cNvSpPr/>
              <p:nvPr/>
            </p:nvSpPr>
            <p:spPr>
              <a:xfrm>
                <a:off x="-2418115" y="-673389"/>
                <a:ext cx="2651" cy="2651"/>
              </a:xfrm>
              <a:custGeom>
                <a:rect b="b" l="l" r="r" t="t"/>
                <a:pathLst>
                  <a:path extrusionOk="0" h="19" w="19">
                    <a:moveTo>
                      <a:pt x="0" y="19"/>
                    </a:moveTo>
                    <a:cubicBezTo>
                      <a:pt x="18" y="0"/>
                      <a:pt x="18" y="0"/>
                      <a:pt x="0" y="19"/>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37"/>
              <p:cNvSpPr/>
              <p:nvPr/>
            </p:nvSpPr>
            <p:spPr>
              <a:xfrm>
                <a:off x="-653674" y="1604004"/>
                <a:ext cx="2651" cy="107835"/>
              </a:xfrm>
              <a:custGeom>
                <a:rect b="b" l="l" r="r" t="t"/>
                <a:pathLst>
                  <a:path extrusionOk="0" h="773" w="19">
                    <a:moveTo>
                      <a:pt x="1" y="773"/>
                    </a:moveTo>
                    <a:cubicBezTo>
                      <a:pt x="1" y="515"/>
                      <a:pt x="19" y="258"/>
                      <a:pt x="19" y="1"/>
                    </a:cubicBezTo>
                    <a:cubicBezTo>
                      <a:pt x="19" y="258"/>
                      <a:pt x="1" y="515"/>
                      <a:pt x="1" y="773"/>
                    </a:cubicBezTo>
                    <a:lnTo>
                      <a:pt x="1" y="773"/>
                    </a:ln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37"/>
              <p:cNvSpPr/>
              <p:nvPr/>
            </p:nvSpPr>
            <p:spPr>
              <a:xfrm>
                <a:off x="-761371" y="1544994"/>
                <a:ext cx="51476" cy="74494"/>
              </a:xfrm>
              <a:custGeom>
                <a:rect b="b" l="l" r="r" t="t"/>
                <a:pathLst>
                  <a:path extrusionOk="0" h="534" w="369">
                    <a:moveTo>
                      <a:pt x="0" y="1"/>
                    </a:moveTo>
                    <a:lnTo>
                      <a:pt x="0" y="1"/>
                    </a:lnTo>
                    <a:cubicBezTo>
                      <a:pt x="129" y="185"/>
                      <a:pt x="239" y="369"/>
                      <a:pt x="368" y="534"/>
                    </a:cubicBezTo>
                    <a:cubicBezTo>
                      <a:pt x="313" y="442"/>
                      <a:pt x="239" y="350"/>
                      <a:pt x="166" y="240"/>
                    </a:cubicBezTo>
                    <a:cubicBezTo>
                      <a:pt x="111" y="166"/>
                      <a:pt x="56" y="74"/>
                      <a:pt x="0" y="1"/>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37"/>
              <p:cNvSpPr/>
              <p:nvPr/>
            </p:nvSpPr>
            <p:spPr>
              <a:xfrm>
                <a:off x="-2874710" y="-1130123"/>
                <a:ext cx="343874" cy="510440"/>
              </a:xfrm>
              <a:custGeom>
                <a:rect b="b" l="l" r="r" t="t"/>
                <a:pathLst>
                  <a:path extrusionOk="0" h="3659" w="2465">
                    <a:moveTo>
                      <a:pt x="1614" y="593"/>
                    </a:moveTo>
                    <a:cubicBezTo>
                      <a:pt x="1640" y="593"/>
                      <a:pt x="1666" y="598"/>
                      <a:pt x="1692" y="609"/>
                    </a:cubicBezTo>
                    <a:cubicBezTo>
                      <a:pt x="2078" y="737"/>
                      <a:pt x="1710" y="1693"/>
                      <a:pt x="1600" y="1951"/>
                    </a:cubicBezTo>
                    <a:cubicBezTo>
                      <a:pt x="1497" y="2209"/>
                      <a:pt x="1183" y="3066"/>
                      <a:pt x="841" y="3066"/>
                    </a:cubicBezTo>
                    <a:cubicBezTo>
                      <a:pt x="819" y="3066"/>
                      <a:pt x="796" y="3062"/>
                      <a:pt x="773" y="3054"/>
                    </a:cubicBezTo>
                    <a:cubicBezTo>
                      <a:pt x="405" y="2907"/>
                      <a:pt x="773" y="1969"/>
                      <a:pt x="865" y="1693"/>
                    </a:cubicBezTo>
                    <a:cubicBezTo>
                      <a:pt x="967" y="1437"/>
                      <a:pt x="1276" y="593"/>
                      <a:pt x="1614" y="593"/>
                    </a:cubicBezTo>
                    <a:close/>
                    <a:moveTo>
                      <a:pt x="1804" y="1"/>
                    </a:moveTo>
                    <a:cubicBezTo>
                      <a:pt x="1295" y="1"/>
                      <a:pt x="837" y="1260"/>
                      <a:pt x="699" y="1638"/>
                    </a:cubicBezTo>
                    <a:cubicBezTo>
                      <a:pt x="534" y="2043"/>
                      <a:pt x="1" y="3421"/>
                      <a:pt x="552" y="3642"/>
                    </a:cubicBezTo>
                    <a:lnTo>
                      <a:pt x="571" y="3642"/>
                    </a:lnTo>
                    <a:cubicBezTo>
                      <a:pt x="603" y="3653"/>
                      <a:pt x="635" y="3658"/>
                      <a:pt x="667" y="3658"/>
                    </a:cubicBezTo>
                    <a:cubicBezTo>
                      <a:pt x="1165" y="3658"/>
                      <a:pt x="1628" y="2387"/>
                      <a:pt x="1784" y="2024"/>
                    </a:cubicBezTo>
                    <a:cubicBezTo>
                      <a:pt x="1931" y="1620"/>
                      <a:pt x="2464" y="241"/>
                      <a:pt x="1931" y="39"/>
                    </a:cubicBezTo>
                    <a:cubicBezTo>
                      <a:pt x="1913" y="20"/>
                      <a:pt x="1913" y="20"/>
                      <a:pt x="1913" y="20"/>
                    </a:cubicBezTo>
                    <a:cubicBezTo>
                      <a:pt x="1876" y="7"/>
                      <a:pt x="1840" y="1"/>
                      <a:pt x="18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37"/>
              <p:cNvSpPr/>
              <p:nvPr/>
            </p:nvSpPr>
            <p:spPr>
              <a:xfrm>
                <a:off x="-2818211" y="-1047398"/>
                <a:ext cx="233527" cy="344990"/>
              </a:xfrm>
              <a:custGeom>
                <a:rect b="b" l="l" r="r" t="t"/>
                <a:pathLst>
                  <a:path extrusionOk="0" h="2473" w="1674">
                    <a:moveTo>
                      <a:pt x="1209" y="0"/>
                    </a:moveTo>
                    <a:cubicBezTo>
                      <a:pt x="871" y="0"/>
                      <a:pt x="562" y="844"/>
                      <a:pt x="460" y="1100"/>
                    </a:cubicBezTo>
                    <a:cubicBezTo>
                      <a:pt x="368" y="1376"/>
                      <a:pt x="0" y="2314"/>
                      <a:pt x="368" y="2461"/>
                    </a:cubicBezTo>
                    <a:cubicBezTo>
                      <a:pt x="391" y="2469"/>
                      <a:pt x="414" y="2473"/>
                      <a:pt x="436" y="2473"/>
                    </a:cubicBezTo>
                    <a:cubicBezTo>
                      <a:pt x="778" y="2473"/>
                      <a:pt x="1092" y="1616"/>
                      <a:pt x="1195" y="1358"/>
                    </a:cubicBezTo>
                    <a:cubicBezTo>
                      <a:pt x="1305" y="1100"/>
                      <a:pt x="1673" y="144"/>
                      <a:pt x="1287" y="16"/>
                    </a:cubicBezTo>
                    <a:cubicBezTo>
                      <a:pt x="1261" y="5"/>
                      <a:pt x="1235" y="0"/>
                      <a:pt x="1209" y="0"/>
                    </a:cubicBezTo>
                    <a:close/>
                  </a:path>
                </a:pathLst>
              </a:custGeom>
              <a:solidFill>
                <a:srgbClr val="9D2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37"/>
              <p:cNvSpPr/>
              <p:nvPr/>
            </p:nvSpPr>
            <p:spPr>
              <a:xfrm>
                <a:off x="-1518038" y="480723"/>
                <a:ext cx="140" cy="140"/>
              </a:xfrm>
              <a:custGeom>
                <a:rect b="b" l="l" r="r" t="t"/>
                <a:pathLst>
                  <a:path extrusionOk="0" fill="none" h="1" w="1">
                    <a:moveTo>
                      <a:pt x="1" y="0"/>
                    </a:moveTo>
                    <a:cubicBezTo>
                      <a:pt x="1" y="0"/>
                      <a:pt x="1" y="0"/>
                      <a:pt x="1" y="0"/>
                    </a:cubicBezTo>
                  </a:path>
                </a:pathLst>
              </a:custGeom>
              <a:noFill/>
              <a:ln cap="rnd" cmpd="sng" w="5525">
                <a:solidFill>
                  <a:srgbClr val="E943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37"/>
              <p:cNvSpPr/>
              <p:nvPr/>
            </p:nvSpPr>
            <p:spPr>
              <a:xfrm>
                <a:off x="-694688" y="1470639"/>
                <a:ext cx="43664" cy="5301"/>
              </a:xfrm>
              <a:custGeom>
                <a:rect b="b" l="l" r="r" t="t"/>
                <a:pathLst>
                  <a:path extrusionOk="0" h="38" w="313">
                    <a:moveTo>
                      <a:pt x="0" y="1"/>
                    </a:moveTo>
                    <a:cubicBezTo>
                      <a:pt x="147" y="19"/>
                      <a:pt x="239" y="19"/>
                      <a:pt x="313" y="37"/>
                    </a:cubicBezTo>
                    <a:cubicBezTo>
                      <a:pt x="313" y="19"/>
                      <a:pt x="313" y="1"/>
                      <a:pt x="313"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37"/>
              <p:cNvSpPr/>
              <p:nvPr/>
            </p:nvSpPr>
            <p:spPr>
              <a:xfrm>
                <a:off x="-748537" y="1229577"/>
                <a:ext cx="41153" cy="100163"/>
              </a:xfrm>
              <a:custGeom>
                <a:rect b="b" l="l" r="r" t="t"/>
                <a:pathLst>
                  <a:path extrusionOk="0" h="718" w="295">
                    <a:moveTo>
                      <a:pt x="74" y="1"/>
                    </a:moveTo>
                    <a:cubicBezTo>
                      <a:pt x="55" y="148"/>
                      <a:pt x="19" y="313"/>
                      <a:pt x="0" y="497"/>
                    </a:cubicBezTo>
                    <a:cubicBezTo>
                      <a:pt x="92" y="570"/>
                      <a:pt x="184" y="644"/>
                      <a:pt x="276" y="718"/>
                    </a:cubicBezTo>
                    <a:cubicBezTo>
                      <a:pt x="276" y="644"/>
                      <a:pt x="294" y="570"/>
                      <a:pt x="294" y="497"/>
                    </a:cubicBezTo>
                    <a:cubicBezTo>
                      <a:pt x="294" y="442"/>
                      <a:pt x="294" y="387"/>
                      <a:pt x="294" y="331"/>
                    </a:cubicBezTo>
                    <a:cubicBezTo>
                      <a:pt x="294" y="313"/>
                      <a:pt x="276" y="313"/>
                      <a:pt x="276" y="295"/>
                    </a:cubicBezTo>
                    <a:cubicBezTo>
                      <a:pt x="258" y="276"/>
                      <a:pt x="239" y="258"/>
                      <a:pt x="239" y="221"/>
                    </a:cubicBezTo>
                    <a:cubicBezTo>
                      <a:pt x="239" y="221"/>
                      <a:pt x="221" y="240"/>
                      <a:pt x="221" y="240"/>
                    </a:cubicBezTo>
                    <a:cubicBezTo>
                      <a:pt x="166" y="148"/>
                      <a:pt x="111" y="74"/>
                      <a:pt x="74"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37"/>
              <p:cNvSpPr/>
              <p:nvPr/>
            </p:nvSpPr>
            <p:spPr>
              <a:xfrm>
                <a:off x="-1697440" y="106296"/>
                <a:ext cx="330900" cy="405255"/>
              </a:xfrm>
              <a:custGeom>
                <a:rect b="b" l="l" r="r" t="t"/>
                <a:pathLst>
                  <a:path extrusionOk="0" h="2905" w="2372">
                    <a:moveTo>
                      <a:pt x="791" y="0"/>
                    </a:moveTo>
                    <a:cubicBezTo>
                      <a:pt x="791" y="166"/>
                      <a:pt x="735" y="331"/>
                      <a:pt x="644" y="515"/>
                    </a:cubicBezTo>
                    <a:cubicBezTo>
                      <a:pt x="496" y="809"/>
                      <a:pt x="202" y="1250"/>
                      <a:pt x="55" y="1526"/>
                    </a:cubicBezTo>
                    <a:cubicBezTo>
                      <a:pt x="37" y="1581"/>
                      <a:pt x="18" y="1636"/>
                      <a:pt x="0" y="1692"/>
                    </a:cubicBezTo>
                    <a:cubicBezTo>
                      <a:pt x="368" y="2096"/>
                      <a:pt x="735" y="2500"/>
                      <a:pt x="1103" y="2905"/>
                    </a:cubicBezTo>
                    <a:cubicBezTo>
                      <a:pt x="1177" y="2850"/>
                      <a:pt x="1232" y="2776"/>
                      <a:pt x="1287" y="2684"/>
                    </a:cubicBezTo>
                    <a:cubicBezTo>
                      <a:pt x="1580" y="2236"/>
                      <a:pt x="1921" y="1982"/>
                      <a:pt x="2296" y="1982"/>
                    </a:cubicBezTo>
                    <a:cubicBezTo>
                      <a:pt x="2321" y="1982"/>
                      <a:pt x="2346" y="1983"/>
                      <a:pt x="2372" y="1986"/>
                    </a:cubicBezTo>
                    <a:cubicBezTo>
                      <a:pt x="1839" y="1305"/>
                      <a:pt x="1305" y="662"/>
                      <a:pt x="7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37"/>
              <p:cNvSpPr/>
              <p:nvPr/>
            </p:nvSpPr>
            <p:spPr>
              <a:xfrm>
                <a:off x="-1179463" y="632084"/>
                <a:ext cx="297698" cy="416554"/>
              </a:xfrm>
              <a:custGeom>
                <a:rect b="b" l="l" r="r" t="t"/>
                <a:pathLst>
                  <a:path extrusionOk="0" h="2986" w="2134">
                    <a:moveTo>
                      <a:pt x="93" y="0"/>
                    </a:moveTo>
                    <a:lnTo>
                      <a:pt x="93" y="0"/>
                    </a:lnTo>
                    <a:cubicBezTo>
                      <a:pt x="111" y="386"/>
                      <a:pt x="74" y="791"/>
                      <a:pt x="19" y="1177"/>
                    </a:cubicBezTo>
                    <a:cubicBezTo>
                      <a:pt x="1" y="1471"/>
                      <a:pt x="38" y="1747"/>
                      <a:pt x="148" y="2004"/>
                    </a:cubicBezTo>
                    <a:cubicBezTo>
                      <a:pt x="460" y="2316"/>
                      <a:pt x="773" y="2629"/>
                      <a:pt x="1122" y="2960"/>
                    </a:cubicBezTo>
                    <a:cubicBezTo>
                      <a:pt x="1199" y="2978"/>
                      <a:pt x="1275" y="2986"/>
                      <a:pt x="1351" y="2986"/>
                    </a:cubicBezTo>
                    <a:cubicBezTo>
                      <a:pt x="1513" y="2986"/>
                      <a:pt x="1671" y="2949"/>
                      <a:pt x="1821" y="2886"/>
                    </a:cubicBezTo>
                    <a:cubicBezTo>
                      <a:pt x="1931" y="2850"/>
                      <a:pt x="2041" y="2813"/>
                      <a:pt x="2133" y="2794"/>
                    </a:cubicBezTo>
                    <a:cubicBezTo>
                      <a:pt x="1416" y="1765"/>
                      <a:pt x="736" y="846"/>
                      <a:pt x="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37"/>
              <p:cNvSpPr/>
              <p:nvPr/>
            </p:nvSpPr>
            <p:spPr>
              <a:xfrm>
                <a:off x="-2533624" y="-640048"/>
                <a:ext cx="140" cy="140"/>
              </a:xfrm>
              <a:custGeom>
                <a:rect b="b" l="l" r="r" t="t"/>
                <a:pathLst>
                  <a:path extrusionOk="0" h="1" w="1">
                    <a:moveTo>
                      <a:pt x="1" y="0"/>
                    </a:moveTo>
                    <a:cubicBezTo>
                      <a:pt x="1" y="0"/>
                      <a:pt x="1" y="0"/>
                      <a:pt x="1" y="0"/>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37"/>
              <p:cNvSpPr/>
              <p:nvPr/>
            </p:nvSpPr>
            <p:spPr>
              <a:xfrm>
                <a:off x="-761371" y="1486124"/>
                <a:ext cx="133504" cy="225715"/>
              </a:xfrm>
              <a:custGeom>
                <a:rect b="b" l="l" r="r" t="t"/>
                <a:pathLst>
                  <a:path extrusionOk="0" h="1618" w="957">
                    <a:moveTo>
                      <a:pt x="791" y="0"/>
                    </a:moveTo>
                    <a:lnTo>
                      <a:pt x="0" y="423"/>
                    </a:lnTo>
                    <a:cubicBezTo>
                      <a:pt x="129" y="607"/>
                      <a:pt x="239" y="791"/>
                      <a:pt x="368" y="956"/>
                    </a:cubicBezTo>
                    <a:cubicBezTo>
                      <a:pt x="423" y="1048"/>
                      <a:pt x="478" y="1140"/>
                      <a:pt x="534" y="1232"/>
                    </a:cubicBezTo>
                    <a:cubicBezTo>
                      <a:pt x="552" y="1250"/>
                      <a:pt x="570" y="1287"/>
                      <a:pt x="589" y="1305"/>
                    </a:cubicBezTo>
                    <a:cubicBezTo>
                      <a:pt x="662" y="1416"/>
                      <a:pt x="717" y="1508"/>
                      <a:pt x="773" y="1618"/>
                    </a:cubicBezTo>
                    <a:cubicBezTo>
                      <a:pt x="773" y="1360"/>
                      <a:pt x="791" y="1103"/>
                      <a:pt x="791" y="846"/>
                    </a:cubicBezTo>
                    <a:cubicBezTo>
                      <a:pt x="791" y="791"/>
                      <a:pt x="791" y="717"/>
                      <a:pt x="791" y="662"/>
                    </a:cubicBezTo>
                    <a:lnTo>
                      <a:pt x="956" y="662"/>
                    </a:lnTo>
                    <a:cubicBezTo>
                      <a:pt x="901" y="625"/>
                      <a:pt x="846" y="588"/>
                      <a:pt x="791" y="552"/>
                    </a:cubicBezTo>
                    <a:cubicBezTo>
                      <a:pt x="791" y="368"/>
                      <a:pt x="791" y="184"/>
                      <a:pt x="7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37"/>
              <p:cNvSpPr/>
              <p:nvPr/>
            </p:nvSpPr>
            <p:spPr>
              <a:xfrm>
                <a:off x="-2533624" y="-640048"/>
                <a:ext cx="140" cy="140"/>
              </a:xfrm>
              <a:custGeom>
                <a:rect b="b" l="l" r="r" t="t"/>
                <a:pathLst>
                  <a:path extrusionOk="0" h="1" w="1">
                    <a:moveTo>
                      <a:pt x="1" y="0"/>
                    </a:moveTo>
                    <a:cubicBezTo>
                      <a:pt x="1" y="0"/>
                      <a:pt x="1" y="0"/>
                      <a:pt x="1" y="0"/>
                    </a:cubicBezTo>
                    <a:cubicBezTo>
                      <a:pt x="1" y="0"/>
                      <a:pt x="1" y="0"/>
                      <a:pt x="1" y="0"/>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37"/>
              <p:cNvSpPr/>
              <p:nvPr/>
            </p:nvSpPr>
            <p:spPr>
              <a:xfrm>
                <a:off x="-2577149" y="-1032471"/>
                <a:ext cx="897699" cy="1117694"/>
              </a:xfrm>
              <a:custGeom>
                <a:rect b="b" l="l" r="r" t="t"/>
                <a:pathLst>
                  <a:path extrusionOk="0" h="8012" w="6435">
                    <a:moveTo>
                      <a:pt x="736" y="1"/>
                    </a:moveTo>
                    <a:cubicBezTo>
                      <a:pt x="662" y="662"/>
                      <a:pt x="460" y="1177"/>
                      <a:pt x="166" y="1802"/>
                    </a:cubicBezTo>
                    <a:cubicBezTo>
                      <a:pt x="37" y="2115"/>
                      <a:pt x="0" y="2574"/>
                      <a:pt x="313" y="2813"/>
                    </a:cubicBezTo>
                    <a:cubicBezTo>
                      <a:pt x="405" y="2882"/>
                      <a:pt x="499" y="2912"/>
                      <a:pt x="591" y="2912"/>
                    </a:cubicBezTo>
                    <a:cubicBezTo>
                      <a:pt x="793" y="2912"/>
                      <a:pt x="988" y="2770"/>
                      <a:pt x="1140" y="2593"/>
                    </a:cubicBezTo>
                    <a:cubicBezTo>
                      <a:pt x="1317" y="2393"/>
                      <a:pt x="1548" y="2247"/>
                      <a:pt x="1776" y="2247"/>
                    </a:cubicBezTo>
                    <a:cubicBezTo>
                      <a:pt x="1926" y="2247"/>
                      <a:pt x="2075" y="2311"/>
                      <a:pt x="2206" y="2464"/>
                    </a:cubicBezTo>
                    <a:cubicBezTo>
                      <a:pt x="2298" y="2574"/>
                      <a:pt x="2427" y="2703"/>
                      <a:pt x="2500" y="2832"/>
                    </a:cubicBezTo>
                    <a:cubicBezTo>
                      <a:pt x="2942" y="3604"/>
                      <a:pt x="2850" y="4468"/>
                      <a:pt x="2409" y="5258"/>
                    </a:cubicBezTo>
                    <a:cubicBezTo>
                      <a:pt x="2390" y="5295"/>
                      <a:pt x="2372" y="5314"/>
                      <a:pt x="2353" y="5350"/>
                    </a:cubicBezTo>
                    <a:cubicBezTo>
                      <a:pt x="2280" y="5461"/>
                      <a:pt x="2243" y="5589"/>
                      <a:pt x="2206" y="5718"/>
                    </a:cubicBezTo>
                    <a:cubicBezTo>
                      <a:pt x="2298" y="5828"/>
                      <a:pt x="2409" y="5939"/>
                      <a:pt x="2500" y="6067"/>
                    </a:cubicBezTo>
                    <a:cubicBezTo>
                      <a:pt x="2629" y="6178"/>
                      <a:pt x="2758" y="6288"/>
                      <a:pt x="2887" y="6398"/>
                    </a:cubicBezTo>
                    <a:cubicBezTo>
                      <a:pt x="2923" y="6362"/>
                      <a:pt x="2978" y="6306"/>
                      <a:pt x="3015" y="6251"/>
                    </a:cubicBezTo>
                    <a:cubicBezTo>
                      <a:pt x="3162" y="6086"/>
                      <a:pt x="3401" y="5663"/>
                      <a:pt x="3548" y="5497"/>
                    </a:cubicBezTo>
                    <a:cubicBezTo>
                      <a:pt x="3769" y="5244"/>
                      <a:pt x="4022" y="5070"/>
                      <a:pt x="4277" y="5070"/>
                    </a:cubicBezTo>
                    <a:cubicBezTo>
                      <a:pt x="4447" y="5070"/>
                      <a:pt x="4618" y="5148"/>
                      <a:pt x="4780" y="5332"/>
                    </a:cubicBezTo>
                    <a:cubicBezTo>
                      <a:pt x="5129" y="5773"/>
                      <a:pt x="5074" y="6343"/>
                      <a:pt x="4854" y="6876"/>
                    </a:cubicBezTo>
                    <a:cubicBezTo>
                      <a:pt x="4743" y="7170"/>
                      <a:pt x="4725" y="7483"/>
                      <a:pt x="4946" y="7740"/>
                    </a:cubicBezTo>
                    <a:cubicBezTo>
                      <a:pt x="4964" y="7777"/>
                      <a:pt x="5019" y="7814"/>
                      <a:pt x="5038" y="7851"/>
                    </a:cubicBezTo>
                    <a:cubicBezTo>
                      <a:pt x="5176" y="7961"/>
                      <a:pt x="5308" y="8012"/>
                      <a:pt x="5435" y="8012"/>
                    </a:cubicBezTo>
                    <a:cubicBezTo>
                      <a:pt x="5646" y="8012"/>
                      <a:pt x="5840" y="7871"/>
                      <a:pt x="6012" y="7630"/>
                    </a:cubicBezTo>
                    <a:cubicBezTo>
                      <a:pt x="6141" y="7446"/>
                      <a:pt x="6269" y="7336"/>
                      <a:pt x="6435" y="7318"/>
                    </a:cubicBezTo>
                    <a:cubicBezTo>
                      <a:pt x="5810" y="6490"/>
                      <a:pt x="5185" y="5626"/>
                      <a:pt x="4560" y="4670"/>
                    </a:cubicBezTo>
                    <a:cubicBezTo>
                      <a:pt x="4045" y="4100"/>
                      <a:pt x="3585" y="3604"/>
                      <a:pt x="3217" y="3255"/>
                    </a:cubicBezTo>
                    <a:cubicBezTo>
                      <a:pt x="3217" y="3236"/>
                      <a:pt x="3217" y="3218"/>
                      <a:pt x="3236" y="3218"/>
                    </a:cubicBezTo>
                    <a:lnTo>
                      <a:pt x="3217" y="3218"/>
                    </a:lnTo>
                    <a:cubicBezTo>
                      <a:pt x="2960" y="3052"/>
                      <a:pt x="3070" y="2629"/>
                      <a:pt x="3236" y="2243"/>
                    </a:cubicBezTo>
                    <a:cubicBezTo>
                      <a:pt x="2335" y="1361"/>
                      <a:pt x="1489" y="607"/>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37"/>
              <p:cNvSpPr/>
              <p:nvPr/>
            </p:nvSpPr>
            <p:spPr>
              <a:xfrm>
                <a:off x="-1692418" y="113968"/>
                <a:ext cx="140" cy="140"/>
              </a:xfrm>
              <a:custGeom>
                <a:rect b="b" l="l" r="r" t="t"/>
                <a:pathLst>
                  <a:path extrusionOk="0" fill="none" h="1" w="1">
                    <a:moveTo>
                      <a:pt x="1" y="0"/>
                    </a:moveTo>
                    <a:lnTo>
                      <a:pt x="1" y="0"/>
                    </a:lnTo>
                    <a:close/>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37"/>
              <p:cNvSpPr/>
              <p:nvPr/>
            </p:nvSpPr>
            <p:spPr>
              <a:xfrm>
                <a:off x="-1692418" y="188324"/>
                <a:ext cx="140" cy="2651"/>
              </a:xfrm>
              <a:custGeom>
                <a:rect b="b" l="l" r="r" t="t"/>
                <a:pathLst>
                  <a:path extrusionOk="0" fill="none" h="19" w="1">
                    <a:moveTo>
                      <a:pt x="1" y="19"/>
                    </a:moveTo>
                    <a:cubicBezTo>
                      <a:pt x="1" y="1"/>
                      <a:pt x="1" y="1"/>
                      <a:pt x="1" y="19"/>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37"/>
              <p:cNvSpPr/>
              <p:nvPr/>
            </p:nvSpPr>
            <p:spPr>
              <a:xfrm>
                <a:off x="-2284750" y="-460507"/>
                <a:ext cx="140" cy="140"/>
              </a:xfrm>
              <a:custGeom>
                <a:rect b="b" l="l" r="r" t="t"/>
                <a:pathLst>
                  <a:path extrusionOk="0" fill="none" h="1" w="1">
                    <a:moveTo>
                      <a:pt x="0" y="0"/>
                    </a:moveTo>
                    <a:cubicBezTo>
                      <a:pt x="0" y="0"/>
                      <a:pt x="0" y="0"/>
                      <a:pt x="0"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37"/>
              <p:cNvSpPr/>
              <p:nvPr/>
            </p:nvSpPr>
            <p:spPr>
              <a:xfrm>
                <a:off x="-989599" y="1059383"/>
                <a:ext cx="156522" cy="162660"/>
              </a:xfrm>
              <a:custGeom>
                <a:rect b="b" l="l" r="r" t="t"/>
                <a:pathLst>
                  <a:path extrusionOk="0" h="1166" w="1122">
                    <a:moveTo>
                      <a:pt x="466" y="0"/>
                    </a:moveTo>
                    <a:cubicBezTo>
                      <a:pt x="338" y="0"/>
                      <a:pt x="185" y="38"/>
                      <a:pt x="0" y="118"/>
                    </a:cubicBezTo>
                    <a:cubicBezTo>
                      <a:pt x="349" y="467"/>
                      <a:pt x="736" y="816"/>
                      <a:pt x="1122" y="1165"/>
                    </a:cubicBezTo>
                    <a:cubicBezTo>
                      <a:pt x="1122" y="1147"/>
                      <a:pt x="1122" y="1129"/>
                      <a:pt x="1122" y="1110"/>
                    </a:cubicBezTo>
                    <a:cubicBezTo>
                      <a:pt x="1037" y="429"/>
                      <a:pt x="89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37"/>
              <p:cNvSpPr/>
              <p:nvPr/>
            </p:nvSpPr>
            <p:spPr>
              <a:xfrm>
                <a:off x="-1510226" y="451567"/>
                <a:ext cx="279703" cy="326715"/>
              </a:xfrm>
              <a:custGeom>
                <a:rect b="b" l="l" r="r" t="t"/>
                <a:pathLst>
                  <a:path extrusionOk="0" h="2342" w="2005">
                    <a:moveTo>
                      <a:pt x="1282" y="1"/>
                    </a:moveTo>
                    <a:cubicBezTo>
                      <a:pt x="1144" y="1"/>
                      <a:pt x="1009" y="70"/>
                      <a:pt x="883" y="209"/>
                    </a:cubicBezTo>
                    <a:cubicBezTo>
                      <a:pt x="864" y="228"/>
                      <a:pt x="864" y="228"/>
                      <a:pt x="864" y="246"/>
                    </a:cubicBezTo>
                    <a:cubicBezTo>
                      <a:pt x="570" y="540"/>
                      <a:pt x="294" y="669"/>
                      <a:pt x="0" y="669"/>
                    </a:cubicBezTo>
                    <a:cubicBezTo>
                      <a:pt x="497" y="1220"/>
                      <a:pt x="1011" y="1772"/>
                      <a:pt x="1563" y="2342"/>
                    </a:cubicBezTo>
                    <a:cubicBezTo>
                      <a:pt x="1563" y="2066"/>
                      <a:pt x="1636" y="1772"/>
                      <a:pt x="1802" y="1533"/>
                    </a:cubicBezTo>
                    <a:cubicBezTo>
                      <a:pt x="1820" y="1533"/>
                      <a:pt x="1820" y="1515"/>
                      <a:pt x="1820" y="1515"/>
                    </a:cubicBezTo>
                    <a:cubicBezTo>
                      <a:pt x="1986" y="1202"/>
                      <a:pt x="2004" y="890"/>
                      <a:pt x="1912" y="595"/>
                    </a:cubicBezTo>
                    <a:cubicBezTo>
                      <a:pt x="1765" y="412"/>
                      <a:pt x="1618" y="228"/>
                      <a:pt x="1471" y="44"/>
                    </a:cubicBezTo>
                    <a:cubicBezTo>
                      <a:pt x="1408" y="15"/>
                      <a:pt x="1345" y="1"/>
                      <a:pt x="12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37"/>
              <p:cNvSpPr/>
              <p:nvPr/>
            </p:nvSpPr>
            <p:spPr>
              <a:xfrm>
                <a:off x="-1951336" y="-196427"/>
                <a:ext cx="140" cy="140"/>
              </a:xfrm>
              <a:custGeom>
                <a:rect b="b" l="l" r="r" t="t"/>
                <a:pathLst>
                  <a:path extrusionOk="0" h="1" w="1">
                    <a:moveTo>
                      <a:pt x="0" y="1"/>
                    </a:moveTo>
                    <a:cubicBezTo>
                      <a:pt x="0" y="1"/>
                      <a:pt x="0" y="1"/>
                      <a:pt x="0"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37"/>
              <p:cNvSpPr/>
              <p:nvPr/>
            </p:nvSpPr>
            <p:spPr>
              <a:xfrm>
                <a:off x="-1856474" y="95693"/>
                <a:ext cx="179679" cy="223623"/>
              </a:xfrm>
              <a:custGeom>
                <a:rect b="b" l="l" r="r" t="t"/>
                <a:pathLst>
                  <a:path extrusionOk="0" h="1603" w="1288">
                    <a:moveTo>
                      <a:pt x="961" y="0"/>
                    </a:moveTo>
                    <a:cubicBezTo>
                      <a:pt x="874" y="0"/>
                      <a:pt x="783" y="46"/>
                      <a:pt x="717" y="131"/>
                    </a:cubicBezTo>
                    <a:cubicBezTo>
                      <a:pt x="699" y="150"/>
                      <a:pt x="662" y="187"/>
                      <a:pt x="644" y="223"/>
                    </a:cubicBezTo>
                    <a:cubicBezTo>
                      <a:pt x="441" y="444"/>
                      <a:pt x="221" y="573"/>
                      <a:pt x="0" y="573"/>
                    </a:cubicBezTo>
                    <a:cubicBezTo>
                      <a:pt x="331" y="922"/>
                      <a:pt x="662" y="1253"/>
                      <a:pt x="975" y="1602"/>
                    </a:cubicBezTo>
                    <a:cubicBezTo>
                      <a:pt x="956" y="1308"/>
                      <a:pt x="1030" y="995"/>
                      <a:pt x="1177" y="683"/>
                    </a:cubicBezTo>
                    <a:cubicBezTo>
                      <a:pt x="1269" y="481"/>
                      <a:pt x="1287" y="297"/>
                      <a:pt x="1177" y="131"/>
                    </a:cubicBezTo>
                    <a:cubicBezTo>
                      <a:pt x="1123" y="42"/>
                      <a:pt x="1043" y="0"/>
                      <a:pt x="9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37"/>
              <p:cNvSpPr/>
              <p:nvPr/>
            </p:nvSpPr>
            <p:spPr>
              <a:xfrm>
                <a:off x="-2533624" y="-605032"/>
                <a:ext cx="272030" cy="311370"/>
              </a:xfrm>
              <a:custGeom>
                <a:rect b="b" l="l" r="r" t="t"/>
                <a:pathLst>
                  <a:path extrusionOk="0" h="2232" w="1950">
                    <a:moveTo>
                      <a:pt x="1512" y="0"/>
                    </a:moveTo>
                    <a:cubicBezTo>
                      <a:pt x="1377" y="0"/>
                      <a:pt x="1233" y="88"/>
                      <a:pt x="1122" y="209"/>
                    </a:cubicBezTo>
                    <a:cubicBezTo>
                      <a:pt x="846" y="540"/>
                      <a:pt x="368" y="1055"/>
                      <a:pt x="1" y="1330"/>
                    </a:cubicBezTo>
                    <a:cubicBezTo>
                      <a:pt x="178" y="1282"/>
                      <a:pt x="359" y="1248"/>
                      <a:pt x="515" y="1248"/>
                    </a:cubicBezTo>
                    <a:cubicBezTo>
                      <a:pt x="716" y="1248"/>
                      <a:pt x="876" y="1304"/>
                      <a:pt x="938" y="1459"/>
                    </a:cubicBezTo>
                    <a:cubicBezTo>
                      <a:pt x="938" y="1477"/>
                      <a:pt x="938" y="1477"/>
                      <a:pt x="938" y="1477"/>
                    </a:cubicBezTo>
                    <a:cubicBezTo>
                      <a:pt x="957" y="1477"/>
                      <a:pt x="975" y="1459"/>
                      <a:pt x="993" y="1459"/>
                    </a:cubicBezTo>
                    <a:cubicBezTo>
                      <a:pt x="1159" y="1698"/>
                      <a:pt x="1343" y="1955"/>
                      <a:pt x="1582" y="2231"/>
                    </a:cubicBezTo>
                    <a:cubicBezTo>
                      <a:pt x="1527" y="1845"/>
                      <a:pt x="1619" y="1441"/>
                      <a:pt x="1784" y="1036"/>
                    </a:cubicBezTo>
                    <a:cubicBezTo>
                      <a:pt x="1913" y="742"/>
                      <a:pt x="1949" y="466"/>
                      <a:pt x="1802" y="209"/>
                    </a:cubicBezTo>
                    <a:cubicBezTo>
                      <a:pt x="1728" y="60"/>
                      <a:pt x="1623" y="0"/>
                      <a:pt x="15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37"/>
              <p:cNvSpPr/>
              <p:nvPr/>
            </p:nvSpPr>
            <p:spPr>
              <a:xfrm>
                <a:off x="-1951336" y="-196427"/>
                <a:ext cx="140" cy="140"/>
              </a:xfrm>
              <a:custGeom>
                <a:rect b="b" l="l" r="r" t="t"/>
                <a:pathLst>
                  <a:path extrusionOk="0" h="1" w="1">
                    <a:moveTo>
                      <a:pt x="0" y="1"/>
                    </a:moveTo>
                    <a:cubicBezTo>
                      <a:pt x="0" y="1"/>
                      <a:pt x="0" y="1"/>
                      <a:pt x="0" y="1"/>
                    </a:cubicBezTo>
                    <a:cubicBezTo>
                      <a:pt x="0" y="1"/>
                      <a:pt x="0" y="1"/>
                      <a:pt x="0"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37"/>
              <p:cNvSpPr/>
              <p:nvPr/>
            </p:nvSpPr>
            <p:spPr>
              <a:xfrm>
                <a:off x="-2156546" y="-218608"/>
                <a:ext cx="225855" cy="266031"/>
              </a:xfrm>
              <a:custGeom>
                <a:rect b="b" l="l" r="r" t="t"/>
                <a:pathLst>
                  <a:path extrusionOk="0" h="1907" w="1619">
                    <a:moveTo>
                      <a:pt x="1197" y="0"/>
                    </a:moveTo>
                    <a:cubicBezTo>
                      <a:pt x="1116" y="0"/>
                      <a:pt x="1031" y="37"/>
                      <a:pt x="938" y="105"/>
                    </a:cubicBezTo>
                    <a:cubicBezTo>
                      <a:pt x="662" y="325"/>
                      <a:pt x="331" y="601"/>
                      <a:pt x="0" y="693"/>
                    </a:cubicBezTo>
                    <a:cubicBezTo>
                      <a:pt x="441" y="1097"/>
                      <a:pt x="864" y="1502"/>
                      <a:pt x="1269" y="1906"/>
                    </a:cubicBezTo>
                    <a:cubicBezTo>
                      <a:pt x="1214" y="1594"/>
                      <a:pt x="1287" y="1245"/>
                      <a:pt x="1471" y="914"/>
                    </a:cubicBezTo>
                    <a:cubicBezTo>
                      <a:pt x="1600" y="656"/>
                      <a:pt x="1618" y="380"/>
                      <a:pt x="1471" y="160"/>
                    </a:cubicBezTo>
                    <a:cubicBezTo>
                      <a:pt x="1382" y="51"/>
                      <a:pt x="1292" y="0"/>
                      <a:pt x="11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37"/>
              <p:cNvSpPr/>
              <p:nvPr/>
            </p:nvSpPr>
            <p:spPr>
              <a:xfrm>
                <a:off x="-2279728" y="-578527"/>
                <a:ext cx="140" cy="2651"/>
              </a:xfrm>
              <a:custGeom>
                <a:rect b="b" l="l" r="r" t="t"/>
                <a:pathLst>
                  <a:path extrusionOk="0" h="19" w="1">
                    <a:moveTo>
                      <a:pt x="1" y="19"/>
                    </a:moveTo>
                    <a:cubicBezTo>
                      <a:pt x="1" y="1"/>
                      <a:pt x="1" y="1"/>
                      <a:pt x="1" y="19"/>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37"/>
              <p:cNvSpPr/>
              <p:nvPr/>
            </p:nvSpPr>
            <p:spPr>
              <a:xfrm>
                <a:off x="-2282239" y="-576016"/>
                <a:ext cx="2651" cy="140"/>
              </a:xfrm>
              <a:custGeom>
                <a:rect b="b" l="l" r="r" t="t"/>
                <a:pathLst>
                  <a:path extrusionOk="0" h="1" w="19">
                    <a:moveTo>
                      <a:pt x="0" y="1"/>
                    </a:moveTo>
                    <a:cubicBezTo>
                      <a:pt x="0" y="1"/>
                      <a:pt x="0" y="1"/>
                      <a:pt x="19" y="1"/>
                    </a:cubicBezTo>
                    <a:cubicBezTo>
                      <a:pt x="19" y="1"/>
                      <a:pt x="0" y="1"/>
                      <a:pt x="0"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37"/>
              <p:cNvSpPr/>
              <p:nvPr/>
            </p:nvSpPr>
            <p:spPr>
              <a:xfrm>
                <a:off x="-1838617" y="-1435078"/>
                <a:ext cx="656778" cy="861846"/>
              </a:xfrm>
              <a:custGeom>
                <a:rect b="b" l="l" r="r" t="t"/>
                <a:pathLst>
                  <a:path extrusionOk="0" h="6178" w="4708">
                    <a:moveTo>
                      <a:pt x="2005" y="0"/>
                    </a:moveTo>
                    <a:cubicBezTo>
                      <a:pt x="2005" y="19"/>
                      <a:pt x="1986" y="19"/>
                      <a:pt x="1986" y="37"/>
                    </a:cubicBezTo>
                    <a:cubicBezTo>
                      <a:pt x="2354" y="331"/>
                      <a:pt x="1600" y="1287"/>
                      <a:pt x="1380" y="1563"/>
                    </a:cubicBezTo>
                    <a:cubicBezTo>
                      <a:pt x="1203" y="1804"/>
                      <a:pt x="606" y="2591"/>
                      <a:pt x="200" y="2591"/>
                    </a:cubicBezTo>
                    <a:cubicBezTo>
                      <a:pt x="142" y="2591"/>
                      <a:pt x="87" y="2575"/>
                      <a:pt x="38" y="2537"/>
                    </a:cubicBezTo>
                    <a:cubicBezTo>
                      <a:pt x="19" y="2556"/>
                      <a:pt x="19" y="2574"/>
                      <a:pt x="1" y="2592"/>
                    </a:cubicBezTo>
                    <a:cubicBezTo>
                      <a:pt x="295" y="2997"/>
                      <a:pt x="644" y="3548"/>
                      <a:pt x="1030" y="4192"/>
                    </a:cubicBezTo>
                    <a:cubicBezTo>
                      <a:pt x="1398" y="4100"/>
                      <a:pt x="2005" y="3751"/>
                      <a:pt x="2317" y="3548"/>
                    </a:cubicBezTo>
                    <a:cubicBezTo>
                      <a:pt x="2409" y="3487"/>
                      <a:pt x="2506" y="3452"/>
                      <a:pt x="2595" y="3452"/>
                    </a:cubicBezTo>
                    <a:cubicBezTo>
                      <a:pt x="2720" y="3452"/>
                      <a:pt x="2826" y="3523"/>
                      <a:pt x="2869" y="3695"/>
                    </a:cubicBezTo>
                    <a:cubicBezTo>
                      <a:pt x="2906" y="3934"/>
                      <a:pt x="2814" y="4155"/>
                      <a:pt x="2648" y="4357"/>
                    </a:cubicBezTo>
                    <a:cubicBezTo>
                      <a:pt x="2244" y="4835"/>
                      <a:pt x="2042" y="5368"/>
                      <a:pt x="2207" y="5975"/>
                    </a:cubicBezTo>
                    <a:cubicBezTo>
                      <a:pt x="2225" y="6030"/>
                      <a:pt x="2262" y="6122"/>
                      <a:pt x="2299" y="6177"/>
                    </a:cubicBezTo>
                    <a:cubicBezTo>
                      <a:pt x="2189" y="5902"/>
                      <a:pt x="2317" y="5589"/>
                      <a:pt x="2538" y="5387"/>
                    </a:cubicBezTo>
                    <a:cubicBezTo>
                      <a:pt x="2556" y="5368"/>
                      <a:pt x="2575" y="5350"/>
                      <a:pt x="2593" y="5332"/>
                    </a:cubicBezTo>
                    <a:cubicBezTo>
                      <a:pt x="3145" y="4817"/>
                      <a:pt x="3420" y="4173"/>
                      <a:pt x="3273" y="3438"/>
                    </a:cubicBezTo>
                    <a:cubicBezTo>
                      <a:pt x="3237" y="3328"/>
                      <a:pt x="3163" y="3199"/>
                      <a:pt x="3126" y="3089"/>
                    </a:cubicBezTo>
                    <a:cubicBezTo>
                      <a:pt x="3036" y="2877"/>
                      <a:pt x="2879" y="2793"/>
                      <a:pt x="2701" y="2793"/>
                    </a:cubicBezTo>
                    <a:cubicBezTo>
                      <a:pt x="2554" y="2793"/>
                      <a:pt x="2393" y="2850"/>
                      <a:pt x="2244" y="2942"/>
                    </a:cubicBezTo>
                    <a:cubicBezTo>
                      <a:pt x="2126" y="3010"/>
                      <a:pt x="1987" y="3069"/>
                      <a:pt x="1855" y="3069"/>
                    </a:cubicBezTo>
                    <a:cubicBezTo>
                      <a:pt x="1740" y="3069"/>
                      <a:pt x="1631" y="3025"/>
                      <a:pt x="1545" y="2905"/>
                    </a:cubicBezTo>
                    <a:cubicBezTo>
                      <a:pt x="1361" y="2648"/>
                      <a:pt x="1490" y="2280"/>
                      <a:pt x="1692" y="2078"/>
                    </a:cubicBezTo>
                    <a:cubicBezTo>
                      <a:pt x="2060" y="1655"/>
                      <a:pt x="2354" y="1287"/>
                      <a:pt x="2575" y="791"/>
                    </a:cubicBezTo>
                    <a:cubicBezTo>
                      <a:pt x="3237" y="1765"/>
                      <a:pt x="3972" y="3052"/>
                      <a:pt x="4707" y="4523"/>
                    </a:cubicBezTo>
                    <a:cubicBezTo>
                      <a:pt x="4707" y="4504"/>
                      <a:pt x="4707" y="4504"/>
                      <a:pt x="4707" y="4504"/>
                    </a:cubicBezTo>
                    <a:cubicBezTo>
                      <a:pt x="3788" y="2684"/>
                      <a:pt x="2851" y="1066"/>
                      <a:pt x="20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37"/>
              <p:cNvSpPr/>
              <p:nvPr/>
            </p:nvSpPr>
            <p:spPr>
              <a:xfrm>
                <a:off x="-1518038" y="-573365"/>
                <a:ext cx="140" cy="2651"/>
              </a:xfrm>
              <a:custGeom>
                <a:rect b="b" l="l" r="r" t="t"/>
                <a:pathLst>
                  <a:path extrusionOk="0" h="19" w="1">
                    <a:moveTo>
                      <a:pt x="1" y="0"/>
                    </a:moveTo>
                    <a:cubicBezTo>
                      <a:pt x="1" y="0"/>
                      <a:pt x="1" y="0"/>
                      <a:pt x="1" y="0"/>
                    </a:cubicBezTo>
                    <a:cubicBezTo>
                      <a:pt x="1" y="0"/>
                      <a:pt x="1" y="19"/>
                      <a:pt x="1" y="19"/>
                    </a:cubicBezTo>
                    <a:cubicBezTo>
                      <a:pt x="1" y="0"/>
                      <a:pt x="1" y="0"/>
                      <a:pt x="1" y="0"/>
                    </a:cubicBezTo>
                    <a:cubicBezTo>
                      <a:pt x="1" y="0"/>
                      <a:pt x="1" y="0"/>
                      <a:pt x="1" y="0"/>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37"/>
              <p:cNvSpPr/>
              <p:nvPr/>
            </p:nvSpPr>
            <p:spPr>
              <a:xfrm>
                <a:off x="-1497392" y="-650371"/>
                <a:ext cx="202697" cy="119414"/>
              </a:xfrm>
              <a:custGeom>
                <a:rect b="b" l="l" r="r" t="t"/>
                <a:pathLst>
                  <a:path extrusionOk="0" h="856" w="1453">
                    <a:moveTo>
                      <a:pt x="1452" y="1"/>
                    </a:moveTo>
                    <a:lnTo>
                      <a:pt x="1452" y="1"/>
                    </a:lnTo>
                    <a:cubicBezTo>
                      <a:pt x="1305" y="19"/>
                      <a:pt x="1158" y="93"/>
                      <a:pt x="993" y="185"/>
                    </a:cubicBezTo>
                    <a:cubicBezTo>
                      <a:pt x="846" y="277"/>
                      <a:pt x="552" y="552"/>
                      <a:pt x="405" y="644"/>
                    </a:cubicBezTo>
                    <a:cubicBezTo>
                      <a:pt x="303" y="720"/>
                      <a:pt x="201" y="762"/>
                      <a:pt x="112" y="762"/>
                    </a:cubicBezTo>
                    <a:cubicBezTo>
                      <a:pt x="72" y="762"/>
                      <a:pt x="34" y="753"/>
                      <a:pt x="0" y="736"/>
                    </a:cubicBezTo>
                    <a:lnTo>
                      <a:pt x="0" y="736"/>
                    </a:lnTo>
                    <a:cubicBezTo>
                      <a:pt x="112" y="823"/>
                      <a:pt x="240" y="855"/>
                      <a:pt x="376" y="855"/>
                    </a:cubicBezTo>
                    <a:cubicBezTo>
                      <a:pt x="645" y="855"/>
                      <a:pt x="945" y="730"/>
                      <a:pt x="1213" y="644"/>
                    </a:cubicBezTo>
                    <a:cubicBezTo>
                      <a:pt x="1213" y="644"/>
                      <a:pt x="1213" y="644"/>
                      <a:pt x="1213" y="626"/>
                    </a:cubicBezTo>
                    <a:cubicBezTo>
                      <a:pt x="1250" y="460"/>
                      <a:pt x="1342" y="240"/>
                      <a:pt x="14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37"/>
              <p:cNvSpPr/>
              <p:nvPr/>
            </p:nvSpPr>
            <p:spPr>
              <a:xfrm>
                <a:off x="-1356354" y="-468180"/>
                <a:ext cx="287375" cy="387398"/>
              </a:xfrm>
              <a:custGeom>
                <a:rect b="b" l="l" r="r" t="t"/>
                <a:pathLst>
                  <a:path extrusionOk="0" h="2777" w="2060">
                    <a:moveTo>
                      <a:pt x="497" y="0"/>
                    </a:moveTo>
                    <a:cubicBezTo>
                      <a:pt x="478" y="37"/>
                      <a:pt x="441" y="55"/>
                      <a:pt x="423" y="92"/>
                    </a:cubicBezTo>
                    <a:cubicBezTo>
                      <a:pt x="147" y="349"/>
                      <a:pt x="0" y="680"/>
                      <a:pt x="0" y="1030"/>
                    </a:cubicBezTo>
                    <a:cubicBezTo>
                      <a:pt x="202" y="1269"/>
                      <a:pt x="386" y="1526"/>
                      <a:pt x="570" y="1783"/>
                    </a:cubicBezTo>
                    <a:cubicBezTo>
                      <a:pt x="593" y="1786"/>
                      <a:pt x="618" y="1788"/>
                      <a:pt x="643" y="1788"/>
                    </a:cubicBezTo>
                    <a:cubicBezTo>
                      <a:pt x="775" y="1788"/>
                      <a:pt x="930" y="1745"/>
                      <a:pt x="1085" y="1636"/>
                    </a:cubicBezTo>
                    <a:cubicBezTo>
                      <a:pt x="1103" y="1636"/>
                      <a:pt x="1140" y="1600"/>
                      <a:pt x="1158" y="1581"/>
                    </a:cubicBezTo>
                    <a:cubicBezTo>
                      <a:pt x="1211" y="1548"/>
                      <a:pt x="1268" y="1532"/>
                      <a:pt x="1322" y="1532"/>
                    </a:cubicBezTo>
                    <a:cubicBezTo>
                      <a:pt x="1418" y="1532"/>
                      <a:pt x="1502" y="1585"/>
                      <a:pt x="1526" y="1691"/>
                    </a:cubicBezTo>
                    <a:cubicBezTo>
                      <a:pt x="1581" y="1857"/>
                      <a:pt x="1508" y="2004"/>
                      <a:pt x="1397" y="2133"/>
                    </a:cubicBezTo>
                    <a:cubicBezTo>
                      <a:pt x="1269" y="2261"/>
                      <a:pt x="1177" y="2408"/>
                      <a:pt x="1122" y="2537"/>
                    </a:cubicBezTo>
                    <a:cubicBezTo>
                      <a:pt x="1177" y="2629"/>
                      <a:pt x="1232" y="2703"/>
                      <a:pt x="1287" y="2776"/>
                    </a:cubicBezTo>
                    <a:cubicBezTo>
                      <a:pt x="1471" y="2611"/>
                      <a:pt x="1728" y="2390"/>
                      <a:pt x="1894" y="2225"/>
                    </a:cubicBezTo>
                    <a:cubicBezTo>
                      <a:pt x="1949" y="2151"/>
                      <a:pt x="2004" y="2078"/>
                      <a:pt x="2059" y="2004"/>
                    </a:cubicBezTo>
                    <a:cubicBezTo>
                      <a:pt x="1857" y="1710"/>
                      <a:pt x="1655" y="1416"/>
                      <a:pt x="1434" y="1122"/>
                    </a:cubicBezTo>
                    <a:cubicBezTo>
                      <a:pt x="1434" y="1140"/>
                      <a:pt x="1416" y="1140"/>
                      <a:pt x="1397" y="1158"/>
                    </a:cubicBezTo>
                    <a:cubicBezTo>
                      <a:pt x="1258" y="1272"/>
                      <a:pt x="1118" y="1336"/>
                      <a:pt x="986" y="1336"/>
                    </a:cubicBezTo>
                    <a:cubicBezTo>
                      <a:pt x="840" y="1336"/>
                      <a:pt x="704" y="1258"/>
                      <a:pt x="589" y="1085"/>
                    </a:cubicBezTo>
                    <a:cubicBezTo>
                      <a:pt x="570" y="1066"/>
                      <a:pt x="552" y="1011"/>
                      <a:pt x="533" y="993"/>
                    </a:cubicBezTo>
                    <a:cubicBezTo>
                      <a:pt x="423" y="735"/>
                      <a:pt x="515" y="478"/>
                      <a:pt x="680" y="276"/>
                    </a:cubicBezTo>
                    <a:cubicBezTo>
                      <a:pt x="699" y="257"/>
                      <a:pt x="699" y="257"/>
                      <a:pt x="717" y="239"/>
                    </a:cubicBezTo>
                    <a:cubicBezTo>
                      <a:pt x="644" y="166"/>
                      <a:pt x="570" y="74"/>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37"/>
              <p:cNvSpPr/>
              <p:nvPr/>
            </p:nvSpPr>
            <p:spPr>
              <a:xfrm>
                <a:off x="-1523060" y="-1027309"/>
                <a:ext cx="2651" cy="140"/>
              </a:xfrm>
              <a:custGeom>
                <a:rect b="b" l="l" r="r" t="t"/>
                <a:pathLst>
                  <a:path extrusionOk="0" h="1" w="19">
                    <a:moveTo>
                      <a:pt x="0" y="0"/>
                    </a:moveTo>
                    <a:cubicBezTo>
                      <a:pt x="0" y="0"/>
                      <a:pt x="19" y="0"/>
                      <a:pt x="0" y="0"/>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37"/>
              <p:cNvSpPr/>
              <p:nvPr/>
            </p:nvSpPr>
            <p:spPr>
              <a:xfrm>
                <a:off x="-1066605" y="53982"/>
                <a:ext cx="215531" cy="319182"/>
              </a:xfrm>
              <a:custGeom>
                <a:rect b="b" l="l" r="r" t="t"/>
                <a:pathLst>
                  <a:path extrusionOk="0" h="2288" w="1545">
                    <a:moveTo>
                      <a:pt x="565" y="0"/>
                    </a:moveTo>
                    <a:cubicBezTo>
                      <a:pt x="382" y="0"/>
                      <a:pt x="189" y="66"/>
                      <a:pt x="1" y="191"/>
                    </a:cubicBezTo>
                    <a:cubicBezTo>
                      <a:pt x="111" y="357"/>
                      <a:pt x="203" y="504"/>
                      <a:pt x="313" y="669"/>
                    </a:cubicBezTo>
                    <a:cubicBezTo>
                      <a:pt x="387" y="651"/>
                      <a:pt x="442" y="614"/>
                      <a:pt x="515" y="577"/>
                    </a:cubicBezTo>
                    <a:lnTo>
                      <a:pt x="534" y="577"/>
                    </a:lnTo>
                    <a:cubicBezTo>
                      <a:pt x="633" y="521"/>
                      <a:pt x="727" y="491"/>
                      <a:pt x="813" y="491"/>
                    </a:cubicBezTo>
                    <a:cubicBezTo>
                      <a:pt x="950" y="491"/>
                      <a:pt x="1068" y="566"/>
                      <a:pt x="1159" y="725"/>
                    </a:cubicBezTo>
                    <a:cubicBezTo>
                      <a:pt x="1159" y="761"/>
                      <a:pt x="1177" y="798"/>
                      <a:pt x="1196" y="835"/>
                    </a:cubicBezTo>
                    <a:cubicBezTo>
                      <a:pt x="1306" y="1166"/>
                      <a:pt x="1232" y="1478"/>
                      <a:pt x="1012" y="1754"/>
                    </a:cubicBezTo>
                    <a:cubicBezTo>
                      <a:pt x="1122" y="1938"/>
                      <a:pt x="1232" y="2103"/>
                      <a:pt x="1361" y="2287"/>
                    </a:cubicBezTo>
                    <a:cubicBezTo>
                      <a:pt x="1435" y="2067"/>
                      <a:pt x="1508" y="1846"/>
                      <a:pt x="1545" y="1625"/>
                    </a:cubicBezTo>
                    <a:cubicBezTo>
                      <a:pt x="1379" y="1129"/>
                      <a:pt x="1177" y="614"/>
                      <a:pt x="957" y="118"/>
                    </a:cubicBezTo>
                    <a:cubicBezTo>
                      <a:pt x="837" y="38"/>
                      <a:pt x="705" y="0"/>
                      <a:pt x="5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37"/>
              <p:cNvSpPr/>
              <p:nvPr/>
            </p:nvSpPr>
            <p:spPr>
              <a:xfrm>
                <a:off x="-712684" y="1270591"/>
                <a:ext cx="2790" cy="12974"/>
              </a:xfrm>
              <a:custGeom>
                <a:rect b="b" l="l" r="r" t="t"/>
                <a:pathLst>
                  <a:path extrusionOk="0" h="93" w="20">
                    <a:moveTo>
                      <a:pt x="1" y="93"/>
                    </a:moveTo>
                    <a:cubicBezTo>
                      <a:pt x="1" y="56"/>
                      <a:pt x="19" y="37"/>
                      <a:pt x="19" y="1"/>
                    </a:cubicBezTo>
                    <a:cubicBezTo>
                      <a:pt x="19" y="1"/>
                      <a:pt x="19" y="1"/>
                      <a:pt x="19" y="1"/>
                    </a:cubicBezTo>
                    <a:cubicBezTo>
                      <a:pt x="19" y="37"/>
                      <a:pt x="1" y="56"/>
                      <a:pt x="1" y="93"/>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37"/>
              <p:cNvSpPr/>
              <p:nvPr/>
            </p:nvSpPr>
            <p:spPr>
              <a:xfrm>
                <a:off x="-1887304" y="-1440100"/>
                <a:ext cx="377215" cy="366613"/>
              </a:xfrm>
              <a:custGeom>
                <a:rect b="b" l="l" r="r" t="t"/>
                <a:pathLst>
                  <a:path extrusionOk="0" h="2628" w="2704">
                    <a:moveTo>
                      <a:pt x="1896" y="422"/>
                    </a:moveTo>
                    <a:cubicBezTo>
                      <a:pt x="1935" y="422"/>
                      <a:pt x="1972" y="433"/>
                      <a:pt x="2005" y="459"/>
                    </a:cubicBezTo>
                    <a:cubicBezTo>
                      <a:pt x="2280" y="661"/>
                      <a:pt x="1766" y="1323"/>
                      <a:pt x="1618" y="1507"/>
                    </a:cubicBezTo>
                    <a:cubicBezTo>
                      <a:pt x="1474" y="1667"/>
                      <a:pt x="1078" y="2206"/>
                      <a:pt x="808" y="2206"/>
                    </a:cubicBezTo>
                    <a:cubicBezTo>
                      <a:pt x="769" y="2206"/>
                      <a:pt x="732" y="2194"/>
                      <a:pt x="699" y="2169"/>
                    </a:cubicBezTo>
                    <a:cubicBezTo>
                      <a:pt x="423" y="1967"/>
                      <a:pt x="957" y="1305"/>
                      <a:pt x="1104" y="1121"/>
                    </a:cubicBezTo>
                    <a:cubicBezTo>
                      <a:pt x="1232" y="960"/>
                      <a:pt x="1626" y="422"/>
                      <a:pt x="1896" y="422"/>
                    </a:cubicBezTo>
                    <a:close/>
                    <a:moveTo>
                      <a:pt x="2167" y="1"/>
                    </a:moveTo>
                    <a:cubicBezTo>
                      <a:pt x="1753" y="1"/>
                      <a:pt x="1168" y="788"/>
                      <a:pt x="975" y="1029"/>
                    </a:cubicBezTo>
                    <a:cubicBezTo>
                      <a:pt x="754" y="1305"/>
                      <a:pt x="1" y="2279"/>
                      <a:pt x="368" y="2573"/>
                    </a:cubicBezTo>
                    <a:lnTo>
                      <a:pt x="387" y="2573"/>
                    </a:lnTo>
                    <a:cubicBezTo>
                      <a:pt x="436" y="2611"/>
                      <a:pt x="491" y="2627"/>
                      <a:pt x="549" y="2627"/>
                    </a:cubicBezTo>
                    <a:cubicBezTo>
                      <a:pt x="955" y="2627"/>
                      <a:pt x="1552" y="1840"/>
                      <a:pt x="1729" y="1599"/>
                    </a:cubicBezTo>
                    <a:cubicBezTo>
                      <a:pt x="1949" y="1323"/>
                      <a:pt x="2703" y="367"/>
                      <a:pt x="2335" y="73"/>
                    </a:cubicBezTo>
                    <a:cubicBezTo>
                      <a:pt x="2335" y="55"/>
                      <a:pt x="2335" y="55"/>
                      <a:pt x="2335" y="55"/>
                    </a:cubicBezTo>
                    <a:cubicBezTo>
                      <a:pt x="2284" y="17"/>
                      <a:pt x="2228" y="1"/>
                      <a:pt x="2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37"/>
              <p:cNvSpPr/>
              <p:nvPr/>
            </p:nvSpPr>
            <p:spPr>
              <a:xfrm>
                <a:off x="-1828294" y="-1381369"/>
                <a:ext cx="259196" cy="249012"/>
              </a:xfrm>
              <a:custGeom>
                <a:rect b="b" l="l" r="r" t="t"/>
                <a:pathLst>
                  <a:path extrusionOk="0" h="1785" w="1858">
                    <a:moveTo>
                      <a:pt x="1485" y="1"/>
                    </a:moveTo>
                    <a:cubicBezTo>
                      <a:pt x="1203" y="1"/>
                      <a:pt x="809" y="539"/>
                      <a:pt x="681" y="700"/>
                    </a:cubicBezTo>
                    <a:cubicBezTo>
                      <a:pt x="534" y="884"/>
                      <a:pt x="0" y="1546"/>
                      <a:pt x="276" y="1748"/>
                    </a:cubicBezTo>
                    <a:cubicBezTo>
                      <a:pt x="309" y="1773"/>
                      <a:pt x="346" y="1785"/>
                      <a:pt x="386" y="1785"/>
                    </a:cubicBezTo>
                    <a:cubicBezTo>
                      <a:pt x="659" y="1785"/>
                      <a:pt x="1067" y="1246"/>
                      <a:pt x="1195" y="1086"/>
                    </a:cubicBezTo>
                    <a:cubicBezTo>
                      <a:pt x="1343" y="902"/>
                      <a:pt x="1857" y="240"/>
                      <a:pt x="1600" y="38"/>
                    </a:cubicBezTo>
                    <a:cubicBezTo>
                      <a:pt x="1565" y="12"/>
                      <a:pt x="1526" y="1"/>
                      <a:pt x="1485" y="1"/>
                    </a:cubicBezTo>
                    <a:close/>
                  </a:path>
                </a:pathLst>
              </a:custGeom>
              <a:solidFill>
                <a:srgbClr val="9D2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37"/>
              <p:cNvSpPr/>
              <p:nvPr/>
            </p:nvSpPr>
            <p:spPr>
              <a:xfrm>
                <a:off x="-1623084" y="-1029960"/>
                <a:ext cx="140" cy="140"/>
              </a:xfrm>
              <a:custGeom>
                <a:rect b="b" l="l" r="r" t="t"/>
                <a:pathLst>
                  <a:path extrusionOk="0" fill="none" h="1" w="1">
                    <a:moveTo>
                      <a:pt x="0" y="1"/>
                    </a:moveTo>
                    <a:lnTo>
                      <a:pt x="0" y="1"/>
                    </a:lnTo>
                    <a:close/>
                  </a:path>
                </a:pathLst>
              </a:custGeom>
              <a:noFill/>
              <a:ln cap="rnd" cmpd="sng" w="5525">
                <a:solidFill>
                  <a:srgbClr val="E943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37"/>
              <p:cNvSpPr/>
              <p:nvPr/>
            </p:nvSpPr>
            <p:spPr>
              <a:xfrm>
                <a:off x="-1648753" y="-1324870"/>
                <a:ext cx="466915" cy="780795"/>
              </a:xfrm>
              <a:custGeom>
                <a:rect b="b" l="l" r="r" t="t"/>
                <a:pathLst>
                  <a:path extrusionOk="0" h="5597" w="3347">
                    <a:moveTo>
                      <a:pt x="1214" y="1"/>
                    </a:moveTo>
                    <a:cubicBezTo>
                      <a:pt x="993" y="497"/>
                      <a:pt x="699" y="865"/>
                      <a:pt x="331" y="1288"/>
                    </a:cubicBezTo>
                    <a:cubicBezTo>
                      <a:pt x="129" y="1490"/>
                      <a:pt x="0" y="1858"/>
                      <a:pt x="184" y="2115"/>
                    </a:cubicBezTo>
                    <a:cubicBezTo>
                      <a:pt x="270" y="2235"/>
                      <a:pt x="379" y="2279"/>
                      <a:pt x="494" y="2279"/>
                    </a:cubicBezTo>
                    <a:cubicBezTo>
                      <a:pt x="626" y="2279"/>
                      <a:pt x="765" y="2220"/>
                      <a:pt x="883" y="2152"/>
                    </a:cubicBezTo>
                    <a:cubicBezTo>
                      <a:pt x="1032" y="2060"/>
                      <a:pt x="1193" y="2003"/>
                      <a:pt x="1340" y="2003"/>
                    </a:cubicBezTo>
                    <a:cubicBezTo>
                      <a:pt x="1518" y="2003"/>
                      <a:pt x="1675" y="2087"/>
                      <a:pt x="1765" y="2299"/>
                    </a:cubicBezTo>
                    <a:cubicBezTo>
                      <a:pt x="1802" y="2409"/>
                      <a:pt x="1876" y="2538"/>
                      <a:pt x="1912" y="2648"/>
                    </a:cubicBezTo>
                    <a:cubicBezTo>
                      <a:pt x="2059" y="3383"/>
                      <a:pt x="1784" y="4027"/>
                      <a:pt x="1232" y="4542"/>
                    </a:cubicBezTo>
                    <a:cubicBezTo>
                      <a:pt x="1214" y="4560"/>
                      <a:pt x="1195" y="4578"/>
                      <a:pt x="1177" y="4597"/>
                    </a:cubicBezTo>
                    <a:cubicBezTo>
                      <a:pt x="956" y="4799"/>
                      <a:pt x="828" y="5112"/>
                      <a:pt x="938" y="5387"/>
                    </a:cubicBezTo>
                    <a:cubicBezTo>
                      <a:pt x="938" y="5387"/>
                      <a:pt x="938" y="5387"/>
                      <a:pt x="938" y="5406"/>
                    </a:cubicBezTo>
                    <a:cubicBezTo>
                      <a:pt x="993" y="5479"/>
                      <a:pt x="1030" y="5534"/>
                      <a:pt x="1085" y="5571"/>
                    </a:cubicBezTo>
                    <a:cubicBezTo>
                      <a:pt x="1119" y="5588"/>
                      <a:pt x="1157" y="5597"/>
                      <a:pt x="1197" y="5597"/>
                    </a:cubicBezTo>
                    <a:cubicBezTo>
                      <a:pt x="1286" y="5597"/>
                      <a:pt x="1388" y="5555"/>
                      <a:pt x="1490" y="5479"/>
                    </a:cubicBezTo>
                    <a:cubicBezTo>
                      <a:pt x="1637" y="5387"/>
                      <a:pt x="1931" y="5112"/>
                      <a:pt x="2078" y="5020"/>
                    </a:cubicBezTo>
                    <a:cubicBezTo>
                      <a:pt x="2225" y="4928"/>
                      <a:pt x="2390" y="4854"/>
                      <a:pt x="2537" y="4836"/>
                    </a:cubicBezTo>
                    <a:cubicBezTo>
                      <a:pt x="2593" y="4744"/>
                      <a:pt x="2648" y="4634"/>
                      <a:pt x="2703" y="4523"/>
                    </a:cubicBezTo>
                    <a:cubicBezTo>
                      <a:pt x="2905" y="4174"/>
                      <a:pt x="3144" y="3898"/>
                      <a:pt x="3346" y="3733"/>
                    </a:cubicBezTo>
                    <a:cubicBezTo>
                      <a:pt x="2611" y="2262"/>
                      <a:pt x="1876" y="975"/>
                      <a:pt x="12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37"/>
              <p:cNvSpPr/>
              <p:nvPr/>
            </p:nvSpPr>
            <p:spPr>
              <a:xfrm>
                <a:off x="-1297344" y="-434838"/>
                <a:ext cx="141177" cy="153034"/>
              </a:xfrm>
              <a:custGeom>
                <a:rect b="b" l="l" r="r" t="t"/>
                <a:pathLst>
                  <a:path extrusionOk="0" h="1097" w="1012">
                    <a:moveTo>
                      <a:pt x="294" y="0"/>
                    </a:moveTo>
                    <a:cubicBezTo>
                      <a:pt x="276" y="18"/>
                      <a:pt x="276" y="18"/>
                      <a:pt x="257" y="37"/>
                    </a:cubicBezTo>
                    <a:cubicBezTo>
                      <a:pt x="92" y="239"/>
                      <a:pt x="0" y="496"/>
                      <a:pt x="110" y="754"/>
                    </a:cubicBezTo>
                    <a:cubicBezTo>
                      <a:pt x="129" y="772"/>
                      <a:pt x="147" y="827"/>
                      <a:pt x="166" y="846"/>
                    </a:cubicBezTo>
                    <a:cubicBezTo>
                      <a:pt x="281" y="1019"/>
                      <a:pt x="417" y="1097"/>
                      <a:pt x="563" y="1097"/>
                    </a:cubicBezTo>
                    <a:cubicBezTo>
                      <a:pt x="695" y="1097"/>
                      <a:pt x="835" y="1033"/>
                      <a:pt x="974" y="919"/>
                    </a:cubicBezTo>
                    <a:cubicBezTo>
                      <a:pt x="993" y="901"/>
                      <a:pt x="1011" y="901"/>
                      <a:pt x="1011" y="883"/>
                    </a:cubicBezTo>
                    <a:cubicBezTo>
                      <a:pt x="993" y="846"/>
                      <a:pt x="956" y="809"/>
                      <a:pt x="938" y="772"/>
                    </a:cubicBezTo>
                    <a:cubicBezTo>
                      <a:pt x="735" y="515"/>
                      <a:pt x="515" y="257"/>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37"/>
              <p:cNvSpPr/>
              <p:nvPr/>
            </p:nvSpPr>
            <p:spPr>
              <a:xfrm>
                <a:off x="-1518038" y="-573365"/>
                <a:ext cx="140" cy="140"/>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37"/>
              <p:cNvSpPr/>
              <p:nvPr/>
            </p:nvSpPr>
            <p:spPr>
              <a:xfrm>
                <a:off x="-1176813" y="-188754"/>
                <a:ext cx="243711" cy="269519"/>
              </a:xfrm>
              <a:custGeom>
                <a:rect b="b" l="l" r="r" t="t"/>
                <a:pathLst>
                  <a:path extrusionOk="0" h="1932" w="1747">
                    <a:moveTo>
                      <a:pt x="772" y="1"/>
                    </a:moveTo>
                    <a:cubicBezTo>
                      <a:pt x="717" y="75"/>
                      <a:pt x="662" y="148"/>
                      <a:pt x="607" y="222"/>
                    </a:cubicBezTo>
                    <a:cubicBezTo>
                      <a:pt x="441" y="387"/>
                      <a:pt x="184" y="608"/>
                      <a:pt x="0" y="773"/>
                    </a:cubicBezTo>
                    <a:cubicBezTo>
                      <a:pt x="92" y="902"/>
                      <a:pt x="166" y="1031"/>
                      <a:pt x="258" y="1178"/>
                    </a:cubicBezTo>
                    <a:cubicBezTo>
                      <a:pt x="441" y="1417"/>
                      <a:pt x="607" y="1674"/>
                      <a:pt x="791" y="1931"/>
                    </a:cubicBezTo>
                    <a:cubicBezTo>
                      <a:pt x="979" y="1806"/>
                      <a:pt x="1172" y="1740"/>
                      <a:pt x="1355" y="1740"/>
                    </a:cubicBezTo>
                    <a:cubicBezTo>
                      <a:pt x="1495" y="1740"/>
                      <a:pt x="1627" y="1778"/>
                      <a:pt x="1747" y="1858"/>
                    </a:cubicBezTo>
                    <a:cubicBezTo>
                      <a:pt x="1471" y="1233"/>
                      <a:pt x="1140" y="608"/>
                      <a:pt x="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37"/>
              <p:cNvSpPr/>
              <p:nvPr/>
            </p:nvSpPr>
            <p:spPr>
              <a:xfrm>
                <a:off x="-876741" y="280675"/>
                <a:ext cx="95001" cy="251523"/>
              </a:xfrm>
              <a:custGeom>
                <a:rect b="b" l="l" r="r" t="t"/>
                <a:pathLst>
                  <a:path extrusionOk="0" h="1803" w="681">
                    <a:moveTo>
                      <a:pt x="184" y="0"/>
                    </a:moveTo>
                    <a:cubicBezTo>
                      <a:pt x="147" y="221"/>
                      <a:pt x="74" y="442"/>
                      <a:pt x="0" y="662"/>
                    </a:cubicBezTo>
                    <a:cubicBezTo>
                      <a:pt x="221" y="1048"/>
                      <a:pt x="460" y="1434"/>
                      <a:pt x="680" y="1802"/>
                    </a:cubicBezTo>
                    <a:cubicBezTo>
                      <a:pt x="552" y="1214"/>
                      <a:pt x="386" y="607"/>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37"/>
              <p:cNvSpPr/>
              <p:nvPr/>
            </p:nvSpPr>
            <p:spPr>
              <a:xfrm>
                <a:off x="-1143471" y="-232279"/>
                <a:ext cx="140" cy="140"/>
              </a:xfrm>
              <a:custGeom>
                <a:rect b="b" l="l" r="r" t="t"/>
                <a:pathLst>
                  <a:path extrusionOk="0" fill="none" h="1" w="1">
                    <a:moveTo>
                      <a:pt x="0" y="0"/>
                    </a:moveTo>
                    <a:cubicBezTo>
                      <a:pt x="0" y="0"/>
                      <a:pt x="0" y="0"/>
                      <a:pt x="0"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37"/>
              <p:cNvSpPr/>
              <p:nvPr/>
            </p:nvSpPr>
            <p:spPr>
              <a:xfrm>
                <a:off x="-1469212" y="-827261"/>
                <a:ext cx="140" cy="140"/>
              </a:xfrm>
              <a:custGeom>
                <a:rect b="b" l="l" r="r" t="t"/>
                <a:pathLst>
                  <a:path extrusionOk="0" fill="none" h="1" w="1">
                    <a:moveTo>
                      <a:pt x="0" y="0"/>
                    </a:moveTo>
                    <a:cubicBezTo>
                      <a:pt x="0" y="0"/>
                      <a:pt x="0" y="0"/>
                      <a:pt x="0"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37"/>
              <p:cNvSpPr/>
              <p:nvPr/>
            </p:nvSpPr>
            <p:spPr>
              <a:xfrm>
                <a:off x="-1161467" y="-170758"/>
                <a:ext cx="140" cy="140"/>
              </a:xfrm>
              <a:custGeom>
                <a:rect b="b" l="l" r="r" t="t"/>
                <a:pathLst>
                  <a:path extrusionOk="0" fill="none" h="1" w="1">
                    <a:moveTo>
                      <a:pt x="0" y="1"/>
                    </a:moveTo>
                    <a:cubicBezTo>
                      <a:pt x="0" y="1"/>
                      <a:pt x="0" y="1"/>
                      <a:pt x="0" y="1"/>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37"/>
              <p:cNvSpPr/>
              <p:nvPr/>
            </p:nvSpPr>
            <p:spPr>
              <a:xfrm>
                <a:off x="-1438521" y="-919613"/>
                <a:ext cx="140" cy="140"/>
              </a:xfrm>
              <a:custGeom>
                <a:rect b="b" l="l" r="r" t="t"/>
                <a:pathLst>
                  <a:path extrusionOk="0" fill="none" h="1" w="1">
                    <a:moveTo>
                      <a:pt x="1" y="0"/>
                    </a:moveTo>
                    <a:cubicBezTo>
                      <a:pt x="1" y="0"/>
                      <a:pt x="1" y="0"/>
                      <a:pt x="1"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37"/>
              <p:cNvSpPr/>
              <p:nvPr/>
            </p:nvSpPr>
            <p:spPr>
              <a:xfrm>
                <a:off x="-1276837" y="-254600"/>
                <a:ext cx="141177" cy="140479"/>
              </a:xfrm>
              <a:custGeom>
                <a:rect b="b" l="l" r="r" t="t"/>
                <a:pathLst>
                  <a:path extrusionOk="0" h="1007" w="1012">
                    <a:moveTo>
                      <a:pt x="752" y="1"/>
                    </a:moveTo>
                    <a:cubicBezTo>
                      <a:pt x="698" y="1"/>
                      <a:pt x="641" y="17"/>
                      <a:pt x="588" y="50"/>
                    </a:cubicBezTo>
                    <a:cubicBezTo>
                      <a:pt x="570" y="69"/>
                      <a:pt x="533" y="105"/>
                      <a:pt x="515" y="105"/>
                    </a:cubicBezTo>
                    <a:cubicBezTo>
                      <a:pt x="360" y="214"/>
                      <a:pt x="205" y="257"/>
                      <a:pt x="73" y="257"/>
                    </a:cubicBezTo>
                    <a:cubicBezTo>
                      <a:pt x="48" y="257"/>
                      <a:pt x="23" y="255"/>
                      <a:pt x="0" y="252"/>
                    </a:cubicBezTo>
                    <a:lnTo>
                      <a:pt x="0" y="252"/>
                    </a:lnTo>
                    <a:cubicBezTo>
                      <a:pt x="184" y="510"/>
                      <a:pt x="368" y="749"/>
                      <a:pt x="552" y="1006"/>
                    </a:cubicBezTo>
                    <a:cubicBezTo>
                      <a:pt x="607" y="877"/>
                      <a:pt x="699" y="730"/>
                      <a:pt x="827" y="602"/>
                    </a:cubicBezTo>
                    <a:cubicBezTo>
                      <a:pt x="938" y="473"/>
                      <a:pt x="1011" y="326"/>
                      <a:pt x="956" y="160"/>
                    </a:cubicBezTo>
                    <a:cubicBezTo>
                      <a:pt x="932" y="54"/>
                      <a:pt x="848" y="1"/>
                      <a:pt x="7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37"/>
              <p:cNvSpPr/>
              <p:nvPr/>
            </p:nvSpPr>
            <p:spPr>
              <a:xfrm>
                <a:off x="-1022940" y="122478"/>
                <a:ext cx="138526" cy="176331"/>
              </a:xfrm>
              <a:custGeom>
                <a:rect b="b" l="l" r="r" t="t"/>
                <a:pathLst>
                  <a:path extrusionOk="0" h="1264" w="993">
                    <a:moveTo>
                      <a:pt x="500" y="0"/>
                    </a:moveTo>
                    <a:cubicBezTo>
                      <a:pt x="414" y="0"/>
                      <a:pt x="320" y="30"/>
                      <a:pt x="221" y="86"/>
                    </a:cubicBezTo>
                    <a:lnTo>
                      <a:pt x="202" y="86"/>
                    </a:lnTo>
                    <a:cubicBezTo>
                      <a:pt x="129" y="123"/>
                      <a:pt x="74" y="160"/>
                      <a:pt x="0" y="178"/>
                    </a:cubicBezTo>
                    <a:cubicBezTo>
                      <a:pt x="239" y="546"/>
                      <a:pt x="478" y="895"/>
                      <a:pt x="699" y="1263"/>
                    </a:cubicBezTo>
                    <a:cubicBezTo>
                      <a:pt x="919" y="987"/>
                      <a:pt x="993" y="675"/>
                      <a:pt x="883" y="344"/>
                    </a:cubicBezTo>
                    <a:cubicBezTo>
                      <a:pt x="864" y="307"/>
                      <a:pt x="846" y="270"/>
                      <a:pt x="846" y="234"/>
                    </a:cubicBezTo>
                    <a:cubicBezTo>
                      <a:pt x="755" y="75"/>
                      <a:pt x="637" y="0"/>
                      <a:pt x="5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37"/>
              <p:cNvSpPr/>
              <p:nvPr/>
            </p:nvSpPr>
            <p:spPr>
              <a:xfrm>
                <a:off x="-1694929" y="-953652"/>
                <a:ext cx="407905" cy="629156"/>
              </a:xfrm>
              <a:custGeom>
                <a:rect b="b" l="l" r="r" t="t"/>
                <a:pathLst>
                  <a:path extrusionOk="0" h="4510" w="2924">
                    <a:moveTo>
                      <a:pt x="2629" y="2800"/>
                    </a:moveTo>
                    <a:lnTo>
                      <a:pt x="2629" y="2800"/>
                    </a:lnTo>
                    <a:cubicBezTo>
                      <a:pt x="2628" y="2806"/>
                      <a:pt x="2627" y="2813"/>
                      <a:pt x="2627" y="2819"/>
                    </a:cubicBezTo>
                    <a:lnTo>
                      <a:pt x="2627" y="2819"/>
                    </a:lnTo>
                    <a:cubicBezTo>
                      <a:pt x="2627" y="2819"/>
                      <a:pt x="2628" y="2819"/>
                      <a:pt x="2629" y="2818"/>
                    </a:cubicBezTo>
                    <a:cubicBezTo>
                      <a:pt x="2629" y="2818"/>
                      <a:pt x="2629" y="2818"/>
                      <a:pt x="2629" y="2800"/>
                    </a:cubicBezTo>
                    <a:close/>
                    <a:moveTo>
                      <a:pt x="1565" y="1"/>
                    </a:moveTo>
                    <a:cubicBezTo>
                      <a:pt x="1476" y="1"/>
                      <a:pt x="1379" y="36"/>
                      <a:pt x="1287" y="97"/>
                    </a:cubicBezTo>
                    <a:cubicBezTo>
                      <a:pt x="975" y="300"/>
                      <a:pt x="368" y="649"/>
                      <a:pt x="0" y="741"/>
                    </a:cubicBezTo>
                    <a:cubicBezTo>
                      <a:pt x="239" y="1292"/>
                      <a:pt x="460" y="1807"/>
                      <a:pt x="699" y="2303"/>
                    </a:cubicBezTo>
                    <a:cubicBezTo>
                      <a:pt x="1269" y="2984"/>
                      <a:pt x="1857" y="3719"/>
                      <a:pt x="2427" y="4510"/>
                    </a:cubicBezTo>
                    <a:cubicBezTo>
                      <a:pt x="2427" y="4160"/>
                      <a:pt x="2574" y="3829"/>
                      <a:pt x="2850" y="3572"/>
                    </a:cubicBezTo>
                    <a:cubicBezTo>
                      <a:pt x="2868" y="3535"/>
                      <a:pt x="2905" y="3517"/>
                      <a:pt x="2924" y="3480"/>
                    </a:cubicBezTo>
                    <a:cubicBezTo>
                      <a:pt x="2850" y="3407"/>
                      <a:pt x="2777" y="3333"/>
                      <a:pt x="2703" y="3259"/>
                    </a:cubicBezTo>
                    <a:lnTo>
                      <a:pt x="2685" y="3259"/>
                    </a:lnTo>
                    <a:cubicBezTo>
                      <a:pt x="2595" y="3206"/>
                      <a:pt x="2593" y="3048"/>
                      <a:pt x="2627" y="2819"/>
                    </a:cubicBezTo>
                    <a:lnTo>
                      <a:pt x="2627" y="2819"/>
                    </a:lnTo>
                    <a:cubicBezTo>
                      <a:pt x="2359" y="2905"/>
                      <a:pt x="2060" y="3029"/>
                      <a:pt x="1792" y="3029"/>
                    </a:cubicBezTo>
                    <a:cubicBezTo>
                      <a:pt x="1656" y="3029"/>
                      <a:pt x="1528" y="2997"/>
                      <a:pt x="1416" y="2910"/>
                    </a:cubicBezTo>
                    <a:cubicBezTo>
                      <a:pt x="1361" y="2873"/>
                      <a:pt x="1324" y="2818"/>
                      <a:pt x="1269" y="2745"/>
                    </a:cubicBezTo>
                    <a:cubicBezTo>
                      <a:pt x="1269" y="2745"/>
                      <a:pt x="1269" y="2726"/>
                      <a:pt x="1269" y="2726"/>
                    </a:cubicBezTo>
                    <a:cubicBezTo>
                      <a:pt x="1232" y="2671"/>
                      <a:pt x="1195" y="2579"/>
                      <a:pt x="1177" y="2524"/>
                    </a:cubicBezTo>
                    <a:cubicBezTo>
                      <a:pt x="1012" y="1917"/>
                      <a:pt x="1214" y="1384"/>
                      <a:pt x="1618" y="906"/>
                    </a:cubicBezTo>
                    <a:cubicBezTo>
                      <a:pt x="1784" y="704"/>
                      <a:pt x="1876" y="483"/>
                      <a:pt x="1839" y="244"/>
                    </a:cubicBezTo>
                    <a:cubicBezTo>
                      <a:pt x="1796" y="72"/>
                      <a:pt x="1690" y="1"/>
                      <a:pt x="15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37"/>
              <p:cNvSpPr/>
              <p:nvPr/>
            </p:nvSpPr>
            <p:spPr>
              <a:xfrm>
                <a:off x="-761371" y="-858092"/>
                <a:ext cx="2651" cy="5301"/>
              </a:xfrm>
              <a:custGeom>
                <a:rect b="b" l="l" r="r" t="t"/>
                <a:pathLst>
                  <a:path extrusionOk="0" h="38" w="19">
                    <a:moveTo>
                      <a:pt x="0" y="1"/>
                    </a:moveTo>
                    <a:cubicBezTo>
                      <a:pt x="0" y="19"/>
                      <a:pt x="19" y="37"/>
                      <a:pt x="19" y="37"/>
                    </a:cubicBezTo>
                    <a:cubicBezTo>
                      <a:pt x="19" y="37"/>
                      <a:pt x="0" y="19"/>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37"/>
              <p:cNvSpPr/>
              <p:nvPr/>
            </p:nvSpPr>
            <p:spPr>
              <a:xfrm>
                <a:off x="-697199" y="-734910"/>
                <a:ext cx="7812" cy="12974"/>
              </a:xfrm>
              <a:custGeom>
                <a:rect b="b" l="l" r="r" t="t"/>
                <a:pathLst>
                  <a:path extrusionOk="0" h="93" w="56">
                    <a:moveTo>
                      <a:pt x="0" y="0"/>
                    </a:moveTo>
                    <a:cubicBezTo>
                      <a:pt x="18" y="37"/>
                      <a:pt x="37" y="74"/>
                      <a:pt x="55" y="92"/>
                    </a:cubicBezTo>
                    <a:cubicBezTo>
                      <a:pt x="37" y="74"/>
                      <a:pt x="18" y="3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37"/>
              <p:cNvSpPr/>
              <p:nvPr/>
            </p:nvSpPr>
            <p:spPr>
              <a:xfrm>
                <a:off x="-717846" y="-776064"/>
                <a:ext cx="7952" cy="12974"/>
              </a:xfrm>
              <a:custGeom>
                <a:rect b="b" l="l" r="r" t="t"/>
                <a:pathLst>
                  <a:path extrusionOk="0" h="93" w="57">
                    <a:moveTo>
                      <a:pt x="1" y="1"/>
                    </a:moveTo>
                    <a:cubicBezTo>
                      <a:pt x="19" y="38"/>
                      <a:pt x="38" y="56"/>
                      <a:pt x="56" y="93"/>
                    </a:cubicBezTo>
                    <a:cubicBezTo>
                      <a:pt x="38" y="56"/>
                      <a:pt x="19" y="3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37"/>
              <p:cNvSpPr/>
              <p:nvPr/>
            </p:nvSpPr>
            <p:spPr>
              <a:xfrm>
                <a:off x="-738353" y="-814427"/>
                <a:ext cx="5301" cy="10323"/>
              </a:xfrm>
              <a:custGeom>
                <a:rect b="b" l="l" r="r" t="t"/>
                <a:pathLst>
                  <a:path extrusionOk="0" h="74" w="38">
                    <a:moveTo>
                      <a:pt x="1" y="0"/>
                    </a:moveTo>
                    <a:cubicBezTo>
                      <a:pt x="19" y="19"/>
                      <a:pt x="19" y="37"/>
                      <a:pt x="38" y="74"/>
                    </a:cubicBezTo>
                    <a:cubicBezTo>
                      <a:pt x="19" y="37"/>
                      <a:pt x="19"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37"/>
              <p:cNvSpPr/>
              <p:nvPr/>
            </p:nvSpPr>
            <p:spPr>
              <a:xfrm>
                <a:off x="-828054" y="-965788"/>
                <a:ext cx="7812" cy="12974"/>
              </a:xfrm>
              <a:custGeom>
                <a:rect b="b" l="l" r="r" t="t"/>
                <a:pathLst>
                  <a:path extrusionOk="0" h="93" w="56">
                    <a:moveTo>
                      <a:pt x="0" y="1"/>
                    </a:moveTo>
                    <a:cubicBezTo>
                      <a:pt x="19" y="37"/>
                      <a:pt x="37" y="56"/>
                      <a:pt x="56" y="92"/>
                    </a:cubicBezTo>
                    <a:cubicBezTo>
                      <a:pt x="37" y="56"/>
                      <a:pt x="19" y="37"/>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37"/>
              <p:cNvSpPr/>
              <p:nvPr/>
            </p:nvSpPr>
            <p:spPr>
              <a:xfrm>
                <a:off x="-807547" y="-932447"/>
                <a:ext cx="7812" cy="10463"/>
              </a:xfrm>
              <a:custGeom>
                <a:rect b="b" l="l" r="r" t="t"/>
                <a:pathLst>
                  <a:path extrusionOk="0" h="75" w="56">
                    <a:moveTo>
                      <a:pt x="0" y="1"/>
                    </a:moveTo>
                    <a:cubicBezTo>
                      <a:pt x="19" y="19"/>
                      <a:pt x="37" y="56"/>
                      <a:pt x="56" y="74"/>
                    </a:cubicBezTo>
                    <a:cubicBezTo>
                      <a:pt x="37" y="56"/>
                      <a:pt x="19" y="19"/>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37"/>
              <p:cNvSpPr/>
              <p:nvPr/>
            </p:nvSpPr>
            <p:spPr>
              <a:xfrm>
                <a:off x="-787040" y="-899106"/>
                <a:ext cx="7812" cy="10463"/>
              </a:xfrm>
              <a:custGeom>
                <a:rect b="b" l="l" r="r" t="t"/>
                <a:pathLst>
                  <a:path extrusionOk="0" h="75" w="56">
                    <a:moveTo>
                      <a:pt x="1" y="1"/>
                    </a:moveTo>
                    <a:cubicBezTo>
                      <a:pt x="19" y="37"/>
                      <a:pt x="37" y="56"/>
                      <a:pt x="56" y="74"/>
                    </a:cubicBezTo>
                    <a:cubicBezTo>
                      <a:pt x="37" y="56"/>
                      <a:pt x="19" y="37"/>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37"/>
              <p:cNvSpPr/>
              <p:nvPr/>
            </p:nvSpPr>
            <p:spPr>
              <a:xfrm>
                <a:off x="-846050" y="-993968"/>
                <a:ext cx="5301" cy="7812"/>
              </a:xfrm>
              <a:custGeom>
                <a:rect b="b" l="l" r="r" t="t"/>
                <a:pathLst>
                  <a:path extrusionOk="0" h="56" w="38">
                    <a:moveTo>
                      <a:pt x="1" y="0"/>
                    </a:moveTo>
                    <a:cubicBezTo>
                      <a:pt x="19" y="19"/>
                      <a:pt x="19" y="37"/>
                      <a:pt x="37" y="55"/>
                    </a:cubicBezTo>
                    <a:cubicBezTo>
                      <a:pt x="19" y="37"/>
                      <a:pt x="19"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37"/>
              <p:cNvSpPr/>
              <p:nvPr/>
            </p:nvSpPr>
            <p:spPr>
              <a:xfrm>
                <a:off x="-586992" y="-447673"/>
                <a:ext cx="2651" cy="12974"/>
              </a:xfrm>
              <a:custGeom>
                <a:rect b="b" l="l" r="r" t="t"/>
                <a:pathLst>
                  <a:path extrusionOk="0" h="93" w="19">
                    <a:moveTo>
                      <a:pt x="1" y="0"/>
                    </a:moveTo>
                    <a:cubicBezTo>
                      <a:pt x="1" y="37"/>
                      <a:pt x="19" y="55"/>
                      <a:pt x="19" y="92"/>
                    </a:cubicBezTo>
                    <a:cubicBezTo>
                      <a:pt x="19" y="55"/>
                      <a:pt x="1" y="37"/>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37"/>
              <p:cNvSpPr/>
              <p:nvPr/>
            </p:nvSpPr>
            <p:spPr>
              <a:xfrm>
                <a:off x="-563834" y="-339976"/>
                <a:ext cx="2651" cy="15485"/>
              </a:xfrm>
              <a:custGeom>
                <a:rect b="b" l="l" r="r" t="t"/>
                <a:pathLst>
                  <a:path extrusionOk="0" h="111" w="19">
                    <a:moveTo>
                      <a:pt x="0" y="0"/>
                    </a:moveTo>
                    <a:cubicBezTo>
                      <a:pt x="0" y="37"/>
                      <a:pt x="18" y="74"/>
                      <a:pt x="18" y="111"/>
                    </a:cubicBezTo>
                    <a:cubicBezTo>
                      <a:pt x="18" y="74"/>
                      <a:pt x="0" y="3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37"/>
              <p:cNvSpPr/>
              <p:nvPr/>
            </p:nvSpPr>
            <p:spPr>
              <a:xfrm>
                <a:off x="-571646" y="-386152"/>
                <a:ext cx="140" cy="7812"/>
              </a:xfrm>
              <a:custGeom>
                <a:rect b="b" l="l" r="r" t="t"/>
                <a:pathLst>
                  <a:path extrusionOk="0" h="56" w="1">
                    <a:moveTo>
                      <a:pt x="1" y="0"/>
                    </a:moveTo>
                    <a:cubicBezTo>
                      <a:pt x="1" y="19"/>
                      <a:pt x="1" y="37"/>
                      <a:pt x="1" y="56"/>
                    </a:cubicBezTo>
                    <a:cubicBezTo>
                      <a:pt x="1" y="37"/>
                      <a:pt x="1"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37"/>
              <p:cNvSpPr/>
              <p:nvPr/>
            </p:nvSpPr>
            <p:spPr>
              <a:xfrm>
                <a:off x="-633167" y="-591361"/>
                <a:ext cx="5301" cy="12974"/>
              </a:xfrm>
              <a:custGeom>
                <a:rect b="b" l="l" r="r" t="t"/>
                <a:pathLst>
                  <a:path extrusionOk="0" h="93" w="38">
                    <a:moveTo>
                      <a:pt x="1" y="1"/>
                    </a:moveTo>
                    <a:cubicBezTo>
                      <a:pt x="1" y="37"/>
                      <a:pt x="19" y="74"/>
                      <a:pt x="37" y="93"/>
                    </a:cubicBezTo>
                    <a:cubicBezTo>
                      <a:pt x="19" y="74"/>
                      <a:pt x="1" y="37"/>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37"/>
              <p:cNvSpPr/>
              <p:nvPr/>
            </p:nvSpPr>
            <p:spPr>
              <a:xfrm>
                <a:off x="-676692" y="-691385"/>
                <a:ext cx="7812" cy="12974"/>
              </a:xfrm>
              <a:custGeom>
                <a:rect b="b" l="l" r="r" t="t"/>
                <a:pathLst>
                  <a:path extrusionOk="0" h="93" w="56">
                    <a:moveTo>
                      <a:pt x="0" y="1"/>
                    </a:moveTo>
                    <a:cubicBezTo>
                      <a:pt x="18" y="37"/>
                      <a:pt x="37" y="56"/>
                      <a:pt x="55" y="93"/>
                    </a:cubicBezTo>
                    <a:cubicBezTo>
                      <a:pt x="37" y="56"/>
                      <a:pt x="18" y="37"/>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37"/>
              <p:cNvSpPr/>
              <p:nvPr/>
            </p:nvSpPr>
            <p:spPr>
              <a:xfrm>
                <a:off x="-617822" y="-545185"/>
                <a:ext cx="5301" cy="15485"/>
              </a:xfrm>
              <a:custGeom>
                <a:rect b="b" l="l" r="r" t="t"/>
                <a:pathLst>
                  <a:path extrusionOk="0" h="111" w="38">
                    <a:moveTo>
                      <a:pt x="1" y="1"/>
                    </a:moveTo>
                    <a:cubicBezTo>
                      <a:pt x="19" y="37"/>
                      <a:pt x="38" y="74"/>
                      <a:pt x="38" y="111"/>
                    </a:cubicBezTo>
                    <a:cubicBezTo>
                      <a:pt x="38" y="74"/>
                      <a:pt x="19" y="37"/>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37"/>
              <p:cNvSpPr/>
              <p:nvPr/>
            </p:nvSpPr>
            <p:spPr>
              <a:xfrm>
                <a:off x="-602337" y="-499010"/>
                <a:ext cx="5301" cy="18135"/>
              </a:xfrm>
              <a:custGeom>
                <a:rect b="b" l="l" r="r" t="t"/>
                <a:pathLst>
                  <a:path extrusionOk="0" h="130" w="38">
                    <a:moveTo>
                      <a:pt x="0" y="0"/>
                    </a:moveTo>
                    <a:cubicBezTo>
                      <a:pt x="19" y="37"/>
                      <a:pt x="37" y="74"/>
                      <a:pt x="37" y="129"/>
                    </a:cubicBezTo>
                    <a:cubicBezTo>
                      <a:pt x="37" y="74"/>
                      <a:pt x="19" y="3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37"/>
              <p:cNvSpPr/>
              <p:nvPr/>
            </p:nvSpPr>
            <p:spPr>
              <a:xfrm>
                <a:off x="-553650" y="-129744"/>
                <a:ext cx="140" cy="12974"/>
              </a:xfrm>
              <a:custGeom>
                <a:rect b="b" l="l" r="r" t="t"/>
                <a:pathLst>
                  <a:path extrusionOk="0" h="93" w="1">
                    <a:moveTo>
                      <a:pt x="1" y="1"/>
                    </a:moveTo>
                    <a:cubicBezTo>
                      <a:pt x="1" y="38"/>
                      <a:pt x="1" y="74"/>
                      <a:pt x="1" y="93"/>
                    </a:cubicBezTo>
                    <a:cubicBezTo>
                      <a:pt x="1" y="74"/>
                      <a:pt x="1" y="3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37"/>
              <p:cNvSpPr/>
              <p:nvPr/>
            </p:nvSpPr>
            <p:spPr>
              <a:xfrm>
                <a:off x="-551139" y="-186104"/>
                <a:ext cx="140" cy="10323"/>
              </a:xfrm>
              <a:custGeom>
                <a:rect b="b" l="l" r="r" t="t"/>
                <a:pathLst>
                  <a:path extrusionOk="0" h="74" w="1">
                    <a:moveTo>
                      <a:pt x="1" y="0"/>
                    </a:moveTo>
                    <a:cubicBezTo>
                      <a:pt x="1" y="19"/>
                      <a:pt x="1" y="56"/>
                      <a:pt x="1" y="74"/>
                    </a:cubicBezTo>
                    <a:cubicBezTo>
                      <a:pt x="1" y="56"/>
                      <a:pt x="1"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37"/>
              <p:cNvSpPr/>
              <p:nvPr/>
            </p:nvSpPr>
            <p:spPr>
              <a:xfrm>
                <a:off x="-869068" y="-1027309"/>
                <a:ext cx="5301" cy="7812"/>
              </a:xfrm>
              <a:custGeom>
                <a:rect b="b" l="l" r="r" t="t"/>
                <a:pathLst>
                  <a:path extrusionOk="0" h="56" w="38">
                    <a:moveTo>
                      <a:pt x="0" y="0"/>
                    </a:moveTo>
                    <a:cubicBezTo>
                      <a:pt x="19" y="19"/>
                      <a:pt x="19" y="37"/>
                      <a:pt x="37" y="55"/>
                    </a:cubicBezTo>
                    <a:cubicBezTo>
                      <a:pt x="19" y="37"/>
                      <a:pt x="19" y="1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37"/>
              <p:cNvSpPr/>
              <p:nvPr/>
            </p:nvSpPr>
            <p:spPr>
              <a:xfrm>
                <a:off x="-571646" y="-32231"/>
                <a:ext cx="2790" cy="15485"/>
              </a:xfrm>
              <a:custGeom>
                <a:rect b="b" l="l" r="r" t="t"/>
                <a:pathLst>
                  <a:path extrusionOk="0" h="111" w="20">
                    <a:moveTo>
                      <a:pt x="19" y="0"/>
                    </a:moveTo>
                    <a:cubicBezTo>
                      <a:pt x="19" y="37"/>
                      <a:pt x="1" y="74"/>
                      <a:pt x="1" y="111"/>
                    </a:cubicBezTo>
                    <a:cubicBezTo>
                      <a:pt x="1" y="74"/>
                      <a:pt x="19" y="37"/>
                      <a:pt x="19"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37"/>
              <p:cNvSpPr/>
              <p:nvPr/>
            </p:nvSpPr>
            <p:spPr>
              <a:xfrm>
                <a:off x="-1076789" y="-1129984"/>
                <a:ext cx="482260" cy="997861"/>
              </a:xfrm>
              <a:custGeom>
                <a:rect b="b" l="l" r="r" t="t"/>
                <a:pathLst>
                  <a:path extrusionOk="0" h="7153" w="3457">
                    <a:moveTo>
                      <a:pt x="2474" y="5873"/>
                    </a:moveTo>
                    <a:cubicBezTo>
                      <a:pt x="2483" y="5889"/>
                      <a:pt x="2492" y="5905"/>
                      <a:pt x="2500" y="5921"/>
                    </a:cubicBezTo>
                    <a:cubicBezTo>
                      <a:pt x="2492" y="5905"/>
                      <a:pt x="2484" y="5889"/>
                      <a:pt x="2474" y="5873"/>
                    </a:cubicBezTo>
                    <a:close/>
                    <a:moveTo>
                      <a:pt x="2776" y="6380"/>
                    </a:moveTo>
                    <a:lnTo>
                      <a:pt x="2776" y="6380"/>
                    </a:lnTo>
                    <a:cubicBezTo>
                      <a:pt x="2782" y="6392"/>
                      <a:pt x="2788" y="6404"/>
                      <a:pt x="2794" y="6416"/>
                    </a:cubicBezTo>
                    <a:lnTo>
                      <a:pt x="2794" y="6416"/>
                    </a:lnTo>
                    <a:cubicBezTo>
                      <a:pt x="2790" y="6403"/>
                      <a:pt x="2785" y="6389"/>
                      <a:pt x="2776" y="6380"/>
                    </a:cubicBezTo>
                    <a:close/>
                    <a:moveTo>
                      <a:pt x="2794" y="6416"/>
                    </a:moveTo>
                    <a:cubicBezTo>
                      <a:pt x="2799" y="6430"/>
                      <a:pt x="2804" y="6444"/>
                      <a:pt x="2813" y="6454"/>
                    </a:cubicBezTo>
                    <a:lnTo>
                      <a:pt x="2813" y="6454"/>
                    </a:lnTo>
                    <a:cubicBezTo>
                      <a:pt x="2807" y="6441"/>
                      <a:pt x="2801" y="6429"/>
                      <a:pt x="2794" y="6416"/>
                    </a:cubicBezTo>
                    <a:close/>
                    <a:moveTo>
                      <a:pt x="938" y="1"/>
                    </a:moveTo>
                    <a:lnTo>
                      <a:pt x="938" y="1"/>
                    </a:lnTo>
                    <a:cubicBezTo>
                      <a:pt x="993" y="130"/>
                      <a:pt x="883" y="405"/>
                      <a:pt x="662" y="681"/>
                    </a:cubicBezTo>
                    <a:cubicBezTo>
                      <a:pt x="445" y="944"/>
                      <a:pt x="216" y="1103"/>
                      <a:pt x="72" y="1103"/>
                    </a:cubicBezTo>
                    <a:cubicBezTo>
                      <a:pt x="45" y="1103"/>
                      <a:pt x="21" y="1097"/>
                      <a:pt x="0" y="1086"/>
                    </a:cubicBezTo>
                    <a:lnTo>
                      <a:pt x="0" y="1086"/>
                    </a:lnTo>
                    <a:cubicBezTo>
                      <a:pt x="239" y="1361"/>
                      <a:pt x="441" y="1637"/>
                      <a:pt x="625" y="1931"/>
                    </a:cubicBezTo>
                    <a:cubicBezTo>
                      <a:pt x="735" y="1913"/>
                      <a:pt x="938" y="1895"/>
                      <a:pt x="1122" y="1784"/>
                    </a:cubicBezTo>
                    <a:cubicBezTo>
                      <a:pt x="1151" y="1769"/>
                      <a:pt x="1183" y="1763"/>
                      <a:pt x="1216" y="1763"/>
                    </a:cubicBezTo>
                    <a:cubicBezTo>
                      <a:pt x="1304" y="1763"/>
                      <a:pt x="1394" y="1814"/>
                      <a:pt x="1434" y="1895"/>
                    </a:cubicBezTo>
                    <a:cubicBezTo>
                      <a:pt x="1471" y="1986"/>
                      <a:pt x="1452" y="2115"/>
                      <a:pt x="1361" y="2170"/>
                    </a:cubicBezTo>
                    <a:cubicBezTo>
                      <a:pt x="1158" y="2336"/>
                      <a:pt x="1085" y="2612"/>
                      <a:pt x="1195" y="2832"/>
                    </a:cubicBezTo>
                    <a:lnTo>
                      <a:pt x="1250" y="2942"/>
                    </a:lnTo>
                    <a:cubicBezTo>
                      <a:pt x="1331" y="3118"/>
                      <a:pt x="1570" y="3154"/>
                      <a:pt x="1778" y="3154"/>
                    </a:cubicBezTo>
                    <a:cubicBezTo>
                      <a:pt x="1855" y="3154"/>
                      <a:pt x="1927" y="3150"/>
                      <a:pt x="1986" y="3145"/>
                    </a:cubicBezTo>
                    <a:cubicBezTo>
                      <a:pt x="1995" y="3143"/>
                      <a:pt x="2005" y="3142"/>
                      <a:pt x="2014" y="3142"/>
                    </a:cubicBezTo>
                    <a:cubicBezTo>
                      <a:pt x="2096" y="3142"/>
                      <a:pt x="2171" y="3209"/>
                      <a:pt x="2188" y="3292"/>
                    </a:cubicBezTo>
                    <a:cubicBezTo>
                      <a:pt x="2225" y="3384"/>
                      <a:pt x="2169" y="3494"/>
                      <a:pt x="2078" y="3531"/>
                    </a:cubicBezTo>
                    <a:cubicBezTo>
                      <a:pt x="1857" y="3604"/>
                      <a:pt x="1747" y="3825"/>
                      <a:pt x="1820" y="4045"/>
                    </a:cubicBezTo>
                    <a:lnTo>
                      <a:pt x="1820" y="4082"/>
                    </a:lnTo>
                    <a:cubicBezTo>
                      <a:pt x="1882" y="4237"/>
                      <a:pt x="2035" y="4353"/>
                      <a:pt x="2213" y="4353"/>
                    </a:cubicBezTo>
                    <a:cubicBezTo>
                      <a:pt x="2247" y="4353"/>
                      <a:pt x="2282" y="4348"/>
                      <a:pt x="2317" y="4340"/>
                    </a:cubicBezTo>
                    <a:lnTo>
                      <a:pt x="2353" y="4340"/>
                    </a:lnTo>
                    <a:cubicBezTo>
                      <a:pt x="2365" y="4337"/>
                      <a:pt x="2377" y="4336"/>
                      <a:pt x="2388" y="4336"/>
                    </a:cubicBezTo>
                    <a:cubicBezTo>
                      <a:pt x="2463" y="4336"/>
                      <a:pt x="2521" y="4388"/>
                      <a:pt x="2537" y="4468"/>
                    </a:cubicBezTo>
                    <a:cubicBezTo>
                      <a:pt x="2556" y="4542"/>
                      <a:pt x="2500" y="4597"/>
                      <a:pt x="2427" y="4615"/>
                    </a:cubicBezTo>
                    <a:cubicBezTo>
                      <a:pt x="2206" y="4689"/>
                      <a:pt x="2059" y="4928"/>
                      <a:pt x="2114" y="5167"/>
                    </a:cubicBezTo>
                    <a:lnTo>
                      <a:pt x="2166" y="5373"/>
                    </a:lnTo>
                    <a:lnTo>
                      <a:pt x="2166" y="5373"/>
                    </a:lnTo>
                    <a:cubicBezTo>
                      <a:pt x="2137" y="5330"/>
                      <a:pt x="2108" y="5286"/>
                      <a:pt x="2079" y="5242"/>
                    </a:cubicBezTo>
                    <a:lnTo>
                      <a:pt x="2079" y="5242"/>
                    </a:lnTo>
                    <a:cubicBezTo>
                      <a:pt x="2115" y="5297"/>
                      <a:pt x="2151" y="5351"/>
                      <a:pt x="2169" y="5388"/>
                    </a:cubicBezTo>
                    <a:lnTo>
                      <a:pt x="2166" y="5373"/>
                    </a:lnTo>
                    <a:lnTo>
                      <a:pt x="2166" y="5373"/>
                    </a:lnTo>
                    <a:cubicBezTo>
                      <a:pt x="2238" y="5482"/>
                      <a:pt x="2309" y="5591"/>
                      <a:pt x="2376" y="5704"/>
                    </a:cubicBezTo>
                    <a:lnTo>
                      <a:pt x="2376" y="5704"/>
                    </a:lnTo>
                    <a:cubicBezTo>
                      <a:pt x="2375" y="5703"/>
                      <a:pt x="2373" y="5701"/>
                      <a:pt x="2372" y="5700"/>
                    </a:cubicBezTo>
                    <a:lnTo>
                      <a:pt x="2372" y="5700"/>
                    </a:lnTo>
                    <a:cubicBezTo>
                      <a:pt x="2401" y="5758"/>
                      <a:pt x="2441" y="5815"/>
                      <a:pt x="2474" y="5873"/>
                    </a:cubicBezTo>
                    <a:lnTo>
                      <a:pt x="2474" y="5873"/>
                    </a:lnTo>
                    <a:cubicBezTo>
                      <a:pt x="2443" y="5816"/>
                      <a:pt x="2410" y="5760"/>
                      <a:pt x="2376" y="5704"/>
                    </a:cubicBezTo>
                    <a:lnTo>
                      <a:pt x="2376" y="5704"/>
                    </a:lnTo>
                    <a:cubicBezTo>
                      <a:pt x="2472" y="5782"/>
                      <a:pt x="2594" y="5832"/>
                      <a:pt x="2731" y="5832"/>
                    </a:cubicBezTo>
                    <a:cubicBezTo>
                      <a:pt x="2752" y="5832"/>
                      <a:pt x="2773" y="5831"/>
                      <a:pt x="2795" y="5829"/>
                    </a:cubicBezTo>
                    <a:lnTo>
                      <a:pt x="2813" y="5829"/>
                    </a:lnTo>
                    <a:cubicBezTo>
                      <a:pt x="2824" y="5827"/>
                      <a:pt x="2835" y="5827"/>
                      <a:pt x="2845" y="5827"/>
                    </a:cubicBezTo>
                    <a:cubicBezTo>
                      <a:pt x="2978" y="5827"/>
                      <a:pt x="3089" y="5930"/>
                      <a:pt x="3089" y="6049"/>
                    </a:cubicBezTo>
                    <a:lnTo>
                      <a:pt x="3107" y="6105"/>
                    </a:lnTo>
                    <a:cubicBezTo>
                      <a:pt x="3125" y="6270"/>
                      <a:pt x="2997" y="6435"/>
                      <a:pt x="2831" y="6454"/>
                    </a:cubicBezTo>
                    <a:lnTo>
                      <a:pt x="2813" y="6454"/>
                    </a:lnTo>
                    <a:cubicBezTo>
                      <a:pt x="2933" y="6687"/>
                      <a:pt x="3064" y="6920"/>
                      <a:pt x="3181" y="7152"/>
                    </a:cubicBezTo>
                    <a:cubicBezTo>
                      <a:pt x="3125" y="7042"/>
                      <a:pt x="3070" y="6932"/>
                      <a:pt x="3015" y="6822"/>
                    </a:cubicBezTo>
                    <a:cubicBezTo>
                      <a:pt x="3236" y="6693"/>
                      <a:pt x="3456" y="6472"/>
                      <a:pt x="3438" y="6233"/>
                    </a:cubicBezTo>
                    <a:cubicBezTo>
                      <a:pt x="3438" y="6160"/>
                      <a:pt x="3420" y="6068"/>
                      <a:pt x="3420" y="5994"/>
                    </a:cubicBezTo>
                    <a:cubicBezTo>
                      <a:pt x="3375" y="5698"/>
                      <a:pt x="3128" y="5498"/>
                      <a:pt x="2861" y="5498"/>
                    </a:cubicBezTo>
                    <a:cubicBezTo>
                      <a:pt x="2796" y="5498"/>
                      <a:pt x="2730" y="5509"/>
                      <a:pt x="2666" y="5535"/>
                    </a:cubicBezTo>
                    <a:cubicBezTo>
                      <a:pt x="2631" y="5544"/>
                      <a:pt x="2596" y="5549"/>
                      <a:pt x="2561" y="5549"/>
                    </a:cubicBezTo>
                    <a:cubicBezTo>
                      <a:pt x="2398" y="5549"/>
                      <a:pt x="2252" y="5444"/>
                      <a:pt x="2206" y="5277"/>
                    </a:cubicBezTo>
                    <a:cubicBezTo>
                      <a:pt x="2169" y="5093"/>
                      <a:pt x="2261" y="4910"/>
                      <a:pt x="2445" y="4854"/>
                    </a:cubicBezTo>
                    <a:lnTo>
                      <a:pt x="2868" y="4726"/>
                    </a:lnTo>
                    <a:cubicBezTo>
                      <a:pt x="3015" y="4671"/>
                      <a:pt x="3107" y="4505"/>
                      <a:pt x="3070" y="4358"/>
                    </a:cubicBezTo>
                    <a:lnTo>
                      <a:pt x="3052" y="4321"/>
                    </a:lnTo>
                    <a:cubicBezTo>
                      <a:pt x="3023" y="4192"/>
                      <a:pt x="2917" y="4119"/>
                      <a:pt x="2801" y="4119"/>
                    </a:cubicBezTo>
                    <a:cubicBezTo>
                      <a:pt x="2769" y="4119"/>
                      <a:pt x="2735" y="4125"/>
                      <a:pt x="2703" y="4137"/>
                    </a:cubicBezTo>
                    <a:cubicBezTo>
                      <a:pt x="2663" y="4155"/>
                      <a:pt x="2622" y="4163"/>
                      <a:pt x="2581" y="4163"/>
                    </a:cubicBezTo>
                    <a:cubicBezTo>
                      <a:pt x="2449" y="4163"/>
                      <a:pt x="2322" y="4080"/>
                      <a:pt x="2280" y="3954"/>
                    </a:cubicBezTo>
                    <a:lnTo>
                      <a:pt x="2261" y="3898"/>
                    </a:lnTo>
                    <a:cubicBezTo>
                      <a:pt x="2225" y="3788"/>
                      <a:pt x="2280" y="3659"/>
                      <a:pt x="2390" y="3604"/>
                    </a:cubicBezTo>
                    <a:cubicBezTo>
                      <a:pt x="2574" y="3512"/>
                      <a:pt x="2666" y="3292"/>
                      <a:pt x="2592" y="3089"/>
                    </a:cubicBezTo>
                    <a:cubicBezTo>
                      <a:pt x="2534" y="2915"/>
                      <a:pt x="2361" y="2809"/>
                      <a:pt x="2182" y="2809"/>
                    </a:cubicBezTo>
                    <a:cubicBezTo>
                      <a:pt x="2134" y="2809"/>
                      <a:pt x="2087" y="2817"/>
                      <a:pt x="2041" y="2832"/>
                    </a:cubicBezTo>
                    <a:lnTo>
                      <a:pt x="1728" y="2979"/>
                    </a:lnTo>
                    <a:cubicBezTo>
                      <a:pt x="1696" y="2988"/>
                      <a:pt x="1664" y="2993"/>
                      <a:pt x="1633" y="2993"/>
                    </a:cubicBezTo>
                    <a:cubicBezTo>
                      <a:pt x="1540" y="2993"/>
                      <a:pt x="1457" y="2952"/>
                      <a:pt x="1416" y="2869"/>
                    </a:cubicBezTo>
                    <a:cubicBezTo>
                      <a:pt x="1361" y="2740"/>
                      <a:pt x="1416" y="2593"/>
                      <a:pt x="1526" y="2538"/>
                    </a:cubicBezTo>
                    <a:cubicBezTo>
                      <a:pt x="1544" y="2538"/>
                      <a:pt x="1544" y="2538"/>
                      <a:pt x="1563" y="2520"/>
                    </a:cubicBezTo>
                    <a:cubicBezTo>
                      <a:pt x="1857" y="2373"/>
                      <a:pt x="1967" y="2005"/>
                      <a:pt x="1802" y="1729"/>
                    </a:cubicBezTo>
                    <a:lnTo>
                      <a:pt x="1691" y="1545"/>
                    </a:lnTo>
                    <a:cubicBezTo>
                      <a:pt x="1619" y="1425"/>
                      <a:pt x="1500" y="1360"/>
                      <a:pt x="1380" y="1360"/>
                    </a:cubicBezTo>
                    <a:cubicBezTo>
                      <a:pt x="1316" y="1360"/>
                      <a:pt x="1252" y="1378"/>
                      <a:pt x="1195" y="1417"/>
                    </a:cubicBezTo>
                    <a:cubicBezTo>
                      <a:pt x="1146" y="1445"/>
                      <a:pt x="1091" y="1460"/>
                      <a:pt x="1036" y="1460"/>
                    </a:cubicBezTo>
                    <a:cubicBezTo>
                      <a:pt x="950" y="1460"/>
                      <a:pt x="866" y="1422"/>
                      <a:pt x="809" y="1343"/>
                    </a:cubicBezTo>
                    <a:cubicBezTo>
                      <a:pt x="717" y="1233"/>
                      <a:pt x="735" y="1049"/>
                      <a:pt x="846" y="957"/>
                    </a:cubicBezTo>
                    <a:cubicBezTo>
                      <a:pt x="1066" y="736"/>
                      <a:pt x="1177" y="534"/>
                      <a:pt x="1232" y="387"/>
                    </a:cubicBezTo>
                    <a:cubicBezTo>
                      <a:pt x="1103" y="185"/>
                      <a:pt x="993" y="56"/>
                      <a:pt x="9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37"/>
              <p:cNvSpPr/>
              <p:nvPr/>
            </p:nvSpPr>
            <p:spPr>
              <a:xfrm>
                <a:off x="-556161" y="-291289"/>
                <a:ext cx="140" cy="18135"/>
              </a:xfrm>
              <a:custGeom>
                <a:rect b="b" l="l" r="r" t="t"/>
                <a:pathLst>
                  <a:path extrusionOk="0" h="130" w="1">
                    <a:moveTo>
                      <a:pt x="0" y="1"/>
                    </a:moveTo>
                    <a:cubicBezTo>
                      <a:pt x="0" y="37"/>
                      <a:pt x="0" y="93"/>
                      <a:pt x="0" y="129"/>
                    </a:cubicBezTo>
                    <a:cubicBezTo>
                      <a:pt x="0" y="93"/>
                      <a:pt x="0" y="37"/>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37"/>
              <p:cNvSpPr/>
              <p:nvPr/>
            </p:nvSpPr>
            <p:spPr>
              <a:xfrm>
                <a:off x="-561323" y="-80918"/>
                <a:ext cx="2651" cy="17996"/>
              </a:xfrm>
              <a:custGeom>
                <a:rect b="b" l="l" r="r" t="t"/>
                <a:pathLst>
                  <a:path extrusionOk="0" h="129" w="19">
                    <a:moveTo>
                      <a:pt x="19" y="0"/>
                    </a:moveTo>
                    <a:cubicBezTo>
                      <a:pt x="19" y="37"/>
                      <a:pt x="0" y="74"/>
                      <a:pt x="0" y="129"/>
                    </a:cubicBezTo>
                    <a:cubicBezTo>
                      <a:pt x="0" y="74"/>
                      <a:pt x="19" y="37"/>
                      <a:pt x="19"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37"/>
              <p:cNvSpPr/>
              <p:nvPr/>
            </p:nvSpPr>
            <p:spPr>
              <a:xfrm>
                <a:off x="-902409" y="-1073485"/>
                <a:ext cx="5301" cy="7812"/>
              </a:xfrm>
              <a:custGeom>
                <a:rect b="b" l="l" r="r" t="t"/>
                <a:pathLst>
                  <a:path extrusionOk="0" h="56" w="38">
                    <a:moveTo>
                      <a:pt x="0" y="0"/>
                    </a:moveTo>
                    <a:cubicBezTo>
                      <a:pt x="19" y="19"/>
                      <a:pt x="37" y="37"/>
                      <a:pt x="37" y="56"/>
                    </a:cubicBezTo>
                    <a:cubicBezTo>
                      <a:pt x="37" y="37"/>
                      <a:pt x="19" y="1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37"/>
              <p:cNvSpPr/>
              <p:nvPr/>
            </p:nvSpPr>
            <p:spPr>
              <a:xfrm>
                <a:off x="-887064" y="-1052978"/>
                <a:ext cx="7812" cy="10323"/>
              </a:xfrm>
              <a:custGeom>
                <a:rect b="b" l="l" r="r" t="t"/>
                <a:pathLst>
                  <a:path extrusionOk="0" h="74" w="56">
                    <a:moveTo>
                      <a:pt x="1" y="0"/>
                    </a:moveTo>
                    <a:lnTo>
                      <a:pt x="1" y="0"/>
                    </a:lnTo>
                    <a:cubicBezTo>
                      <a:pt x="19" y="19"/>
                      <a:pt x="37" y="56"/>
                      <a:pt x="56" y="74"/>
                    </a:cubicBezTo>
                    <a:cubicBezTo>
                      <a:pt x="37" y="37"/>
                      <a:pt x="19"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37"/>
              <p:cNvSpPr/>
              <p:nvPr/>
            </p:nvSpPr>
            <p:spPr>
              <a:xfrm>
                <a:off x="-553650" y="-242603"/>
                <a:ext cx="2651" cy="18135"/>
              </a:xfrm>
              <a:custGeom>
                <a:rect b="b" l="l" r="r" t="t"/>
                <a:pathLst>
                  <a:path extrusionOk="0" h="130" w="19">
                    <a:moveTo>
                      <a:pt x="1" y="1"/>
                    </a:moveTo>
                    <a:cubicBezTo>
                      <a:pt x="1" y="56"/>
                      <a:pt x="19" y="93"/>
                      <a:pt x="19" y="130"/>
                    </a:cubicBezTo>
                    <a:cubicBezTo>
                      <a:pt x="19" y="93"/>
                      <a:pt x="1" y="56"/>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37"/>
              <p:cNvSpPr/>
              <p:nvPr/>
            </p:nvSpPr>
            <p:spPr>
              <a:xfrm>
                <a:off x="-1094785" y="-1141144"/>
                <a:ext cx="156522" cy="165031"/>
              </a:xfrm>
              <a:custGeom>
                <a:rect b="b" l="l" r="r" t="t"/>
                <a:pathLst>
                  <a:path extrusionOk="0" h="1183" w="1122">
                    <a:moveTo>
                      <a:pt x="827" y="189"/>
                    </a:moveTo>
                    <a:cubicBezTo>
                      <a:pt x="850" y="189"/>
                      <a:pt x="869" y="195"/>
                      <a:pt x="883" y="210"/>
                    </a:cubicBezTo>
                    <a:cubicBezTo>
                      <a:pt x="975" y="265"/>
                      <a:pt x="901" y="485"/>
                      <a:pt x="717" y="706"/>
                    </a:cubicBezTo>
                    <a:cubicBezTo>
                      <a:pt x="578" y="876"/>
                      <a:pt x="412" y="995"/>
                      <a:pt x="320" y="995"/>
                    </a:cubicBezTo>
                    <a:cubicBezTo>
                      <a:pt x="303" y="995"/>
                      <a:pt x="288" y="990"/>
                      <a:pt x="276" y="982"/>
                    </a:cubicBezTo>
                    <a:cubicBezTo>
                      <a:pt x="184" y="908"/>
                      <a:pt x="258" y="688"/>
                      <a:pt x="442" y="467"/>
                    </a:cubicBezTo>
                    <a:cubicBezTo>
                      <a:pt x="575" y="304"/>
                      <a:pt x="732" y="189"/>
                      <a:pt x="827" y="189"/>
                    </a:cubicBezTo>
                    <a:close/>
                    <a:moveTo>
                      <a:pt x="951" y="0"/>
                    </a:moveTo>
                    <a:cubicBezTo>
                      <a:pt x="812" y="0"/>
                      <a:pt x="578" y="157"/>
                      <a:pt x="368" y="412"/>
                    </a:cubicBezTo>
                    <a:cubicBezTo>
                      <a:pt x="111" y="743"/>
                      <a:pt x="0" y="1055"/>
                      <a:pt x="129" y="1166"/>
                    </a:cubicBezTo>
                    <a:cubicBezTo>
                      <a:pt x="150" y="1177"/>
                      <a:pt x="174" y="1183"/>
                      <a:pt x="201" y="1183"/>
                    </a:cubicBezTo>
                    <a:cubicBezTo>
                      <a:pt x="345" y="1183"/>
                      <a:pt x="574" y="1024"/>
                      <a:pt x="791" y="761"/>
                    </a:cubicBezTo>
                    <a:cubicBezTo>
                      <a:pt x="1012" y="485"/>
                      <a:pt x="1122" y="210"/>
                      <a:pt x="1067" y="81"/>
                    </a:cubicBezTo>
                    <a:cubicBezTo>
                      <a:pt x="1067" y="63"/>
                      <a:pt x="1048" y="44"/>
                      <a:pt x="1030" y="26"/>
                    </a:cubicBezTo>
                    <a:cubicBezTo>
                      <a:pt x="1009" y="9"/>
                      <a:pt x="983" y="0"/>
                      <a:pt x="9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37"/>
              <p:cNvSpPr/>
              <p:nvPr/>
            </p:nvSpPr>
            <p:spPr>
              <a:xfrm>
                <a:off x="-1069116" y="-1114917"/>
                <a:ext cx="110346" cy="112579"/>
              </a:xfrm>
              <a:custGeom>
                <a:rect b="b" l="l" r="r" t="t"/>
                <a:pathLst>
                  <a:path extrusionOk="0" h="807" w="791">
                    <a:moveTo>
                      <a:pt x="643" y="1"/>
                    </a:moveTo>
                    <a:cubicBezTo>
                      <a:pt x="548" y="1"/>
                      <a:pt x="391" y="116"/>
                      <a:pt x="258" y="279"/>
                    </a:cubicBezTo>
                    <a:cubicBezTo>
                      <a:pt x="74" y="500"/>
                      <a:pt x="0" y="720"/>
                      <a:pt x="92" y="794"/>
                    </a:cubicBezTo>
                    <a:cubicBezTo>
                      <a:pt x="104" y="802"/>
                      <a:pt x="119" y="807"/>
                      <a:pt x="136" y="807"/>
                    </a:cubicBezTo>
                    <a:cubicBezTo>
                      <a:pt x="228" y="807"/>
                      <a:pt x="394" y="688"/>
                      <a:pt x="533" y="518"/>
                    </a:cubicBezTo>
                    <a:cubicBezTo>
                      <a:pt x="717" y="297"/>
                      <a:pt x="791" y="77"/>
                      <a:pt x="699" y="22"/>
                    </a:cubicBezTo>
                    <a:cubicBezTo>
                      <a:pt x="685" y="7"/>
                      <a:pt x="666" y="1"/>
                      <a:pt x="643" y="1"/>
                    </a:cubicBezTo>
                    <a:close/>
                  </a:path>
                </a:pathLst>
              </a:custGeom>
              <a:solidFill>
                <a:srgbClr val="5C1A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37"/>
              <p:cNvSpPr/>
              <p:nvPr/>
            </p:nvSpPr>
            <p:spPr>
              <a:xfrm>
                <a:off x="-746026" y="-334814"/>
                <a:ext cx="105324" cy="105185"/>
              </a:xfrm>
              <a:custGeom>
                <a:rect b="b" l="l" r="r" t="t"/>
                <a:pathLst>
                  <a:path extrusionOk="0" h="754" w="755">
                    <a:moveTo>
                      <a:pt x="1" y="0"/>
                    </a:moveTo>
                    <a:lnTo>
                      <a:pt x="1" y="0"/>
                    </a:lnTo>
                    <a:cubicBezTo>
                      <a:pt x="37" y="74"/>
                      <a:pt x="93" y="147"/>
                      <a:pt x="129" y="221"/>
                    </a:cubicBezTo>
                    <a:cubicBezTo>
                      <a:pt x="148" y="257"/>
                      <a:pt x="166" y="276"/>
                      <a:pt x="185" y="313"/>
                    </a:cubicBezTo>
                    <a:cubicBezTo>
                      <a:pt x="240" y="423"/>
                      <a:pt x="313" y="533"/>
                      <a:pt x="387" y="644"/>
                    </a:cubicBezTo>
                    <a:cubicBezTo>
                      <a:pt x="387" y="662"/>
                      <a:pt x="387" y="662"/>
                      <a:pt x="405" y="680"/>
                    </a:cubicBezTo>
                    <a:cubicBezTo>
                      <a:pt x="424" y="699"/>
                      <a:pt x="424" y="735"/>
                      <a:pt x="442" y="754"/>
                    </a:cubicBezTo>
                    <a:lnTo>
                      <a:pt x="460" y="754"/>
                    </a:lnTo>
                    <a:cubicBezTo>
                      <a:pt x="626" y="735"/>
                      <a:pt x="754" y="570"/>
                      <a:pt x="736" y="405"/>
                    </a:cubicBezTo>
                    <a:lnTo>
                      <a:pt x="718" y="349"/>
                    </a:lnTo>
                    <a:cubicBezTo>
                      <a:pt x="718" y="230"/>
                      <a:pt x="607" y="127"/>
                      <a:pt x="474" y="127"/>
                    </a:cubicBezTo>
                    <a:cubicBezTo>
                      <a:pt x="464" y="127"/>
                      <a:pt x="453" y="127"/>
                      <a:pt x="442" y="129"/>
                    </a:cubicBezTo>
                    <a:lnTo>
                      <a:pt x="424" y="129"/>
                    </a:lnTo>
                    <a:cubicBezTo>
                      <a:pt x="402" y="131"/>
                      <a:pt x="381" y="132"/>
                      <a:pt x="360" y="132"/>
                    </a:cubicBezTo>
                    <a:cubicBezTo>
                      <a:pt x="221" y="132"/>
                      <a:pt x="97" y="8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37"/>
              <p:cNvSpPr/>
              <p:nvPr/>
            </p:nvSpPr>
            <p:spPr>
              <a:xfrm>
                <a:off x="-989599" y="-884179"/>
                <a:ext cx="269379" cy="505836"/>
              </a:xfrm>
              <a:custGeom>
                <a:rect b="b" l="l" r="r" t="t"/>
                <a:pathLst>
                  <a:path extrusionOk="0" h="3626" w="1931">
                    <a:moveTo>
                      <a:pt x="591" y="1"/>
                    </a:moveTo>
                    <a:cubicBezTo>
                      <a:pt x="558" y="1"/>
                      <a:pt x="526" y="7"/>
                      <a:pt x="497" y="22"/>
                    </a:cubicBezTo>
                    <a:cubicBezTo>
                      <a:pt x="313" y="133"/>
                      <a:pt x="110" y="151"/>
                      <a:pt x="0" y="169"/>
                    </a:cubicBezTo>
                    <a:cubicBezTo>
                      <a:pt x="699" y="1236"/>
                      <a:pt x="1140" y="2339"/>
                      <a:pt x="1397" y="3387"/>
                    </a:cubicBezTo>
                    <a:cubicBezTo>
                      <a:pt x="1397" y="3405"/>
                      <a:pt x="1416" y="3423"/>
                      <a:pt x="1434" y="3442"/>
                    </a:cubicBezTo>
                    <a:cubicBezTo>
                      <a:pt x="1434" y="3460"/>
                      <a:pt x="1453" y="3478"/>
                      <a:pt x="1453" y="3478"/>
                    </a:cubicBezTo>
                    <a:cubicBezTo>
                      <a:pt x="1489" y="3534"/>
                      <a:pt x="1526" y="3589"/>
                      <a:pt x="1544" y="3626"/>
                    </a:cubicBezTo>
                    <a:lnTo>
                      <a:pt x="1489" y="3405"/>
                    </a:lnTo>
                    <a:cubicBezTo>
                      <a:pt x="1434" y="3166"/>
                      <a:pt x="1581" y="2927"/>
                      <a:pt x="1802" y="2853"/>
                    </a:cubicBezTo>
                    <a:cubicBezTo>
                      <a:pt x="1875" y="2835"/>
                      <a:pt x="1931" y="2780"/>
                      <a:pt x="1912" y="2706"/>
                    </a:cubicBezTo>
                    <a:cubicBezTo>
                      <a:pt x="1896" y="2626"/>
                      <a:pt x="1838" y="2574"/>
                      <a:pt x="1763" y="2574"/>
                    </a:cubicBezTo>
                    <a:cubicBezTo>
                      <a:pt x="1752" y="2574"/>
                      <a:pt x="1740" y="2575"/>
                      <a:pt x="1728" y="2578"/>
                    </a:cubicBezTo>
                    <a:lnTo>
                      <a:pt x="1692" y="2578"/>
                    </a:lnTo>
                    <a:cubicBezTo>
                      <a:pt x="1657" y="2586"/>
                      <a:pt x="1622" y="2591"/>
                      <a:pt x="1588" y="2591"/>
                    </a:cubicBezTo>
                    <a:cubicBezTo>
                      <a:pt x="1410" y="2591"/>
                      <a:pt x="1257" y="2475"/>
                      <a:pt x="1195" y="2320"/>
                    </a:cubicBezTo>
                    <a:lnTo>
                      <a:pt x="1195" y="2283"/>
                    </a:lnTo>
                    <a:cubicBezTo>
                      <a:pt x="1122" y="2081"/>
                      <a:pt x="1232" y="1842"/>
                      <a:pt x="1453" y="1769"/>
                    </a:cubicBezTo>
                    <a:cubicBezTo>
                      <a:pt x="1544" y="1732"/>
                      <a:pt x="1600" y="1622"/>
                      <a:pt x="1581" y="1530"/>
                    </a:cubicBezTo>
                    <a:cubicBezTo>
                      <a:pt x="1548" y="1447"/>
                      <a:pt x="1471" y="1380"/>
                      <a:pt x="1389" y="1380"/>
                    </a:cubicBezTo>
                    <a:cubicBezTo>
                      <a:pt x="1380" y="1380"/>
                      <a:pt x="1370" y="1381"/>
                      <a:pt x="1361" y="1383"/>
                    </a:cubicBezTo>
                    <a:cubicBezTo>
                      <a:pt x="1302" y="1388"/>
                      <a:pt x="1230" y="1392"/>
                      <a:pt x="1153" y="1392"/>
                    </a:cubicBezTo>
                    <a:cubicBezTo>
                      <a:pt x="945" y="1392"/>
                      <a:pt x="706" y="1356"/>
                      <a:pt x="625" y="1180"/>
                    </a:cubicBezTo>
                    <a:lnTo>
                      <a:pt x="570" y="1070"/>
                    </a:lnTo>
                    <a:cubicBezTo>
                      <a:pt x="460" y="850"/>
                      <a:pt x="533" y="574"/>
                      <a:pt x="736" y="408"/>
                    </a:cubicBezTo>
                    <a:cubicBezTo>
                      <a:pt x="827" y="353"/>
                      <a:pt x="846" y="224"/>
                      <a:pt x="809" y="133"/>
                    </a:cubicBezTo>
                    <a:cubicBezTo>
                      <a:pt x="769" y="52"/>
                      <a:pt x="679" y="1"/>
                      <a:pt x="5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37"/>
              <p:cNvSpPr/>
              <p:nvPr/>
            </p:nvSpPr>
            <p:spPr>
              <a:xfrm>
                <a:off x="-404940" y="708950"/>
                <a:ext cx="140" cy="61660"/>
              </a:xfrm>
              <a:custGeom>
                <a:rect b="b" l="l" r="r" t="t"/>
                <a:pathLst>
                  <a:path extrusionOk="0" h="442" w="1">
                    <a:moveTo>
                      <a:pt x="1" y="1"/>
                    </a:moveTo>
                    <a:cubicBezTo>
                      <a:pt x="1" y="148"/>
                      <a:pt x="1" y="295"/>
                      <a:pt x="1" y="442"/>
                    </a:cubicBezTo>
                    <a:cubicBezTo>
                      <a:pt x="1" y="295"/>
                      <a:pt x="1" y="14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37"/>
              <p:cNvSpPr/>
              <p:nvPr/>
            </p:nvSpPr>
            <p:spPr>
              <a:xfrm>
                <a:off x="-568996" y="1110"/>
                <a:ext cx="23157" cy="56499"/>
              </a:xfrm>
              <a:custGeom>
                <a:rect b="b" l="l" r="r" t="t"/>
                <a:pathLst>
                  <a:path extrusionOk="0" h="405" w="166">
                    <a:moveTo>
                      <a:pt x="0" y="0"/>
                    </a:moveTo>
                    <a:cubicBezTo>
                      <a:pt x="55" y="129"/>
                      <a:pt x="111" y="258"/>
                      <a:pt x="166" y="405"/>
                    </a:cubicBezTo>
                    <a:cubicBezTo>
                      <a:pt x="111" y="258"/>
                      <a:pt x="55" y="12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37"/>
              <p:cNvSpPr/>
              <p:nvPr/>
            </p:nvSpPr>
            <p:spPr>
              <a:xfrm>
                <a:off x="-415123" y="555078"/>
                <a:ext cx="7812" cy="64311"/>
              </a:xfrm>
              <a:custGeom>
                <a:rect b="b" l="l" r="r" t="t"/>
                <a:pathLst>
                  <a:path extrusionOk="0" h="461" w="56">
                    <a:moveTo>
                      <a:pt x="0" y="0"/>
                    </a:moveTo>
                    <a:cubicBezTo>
                      <a:pt x="19" y="148"/>
                      <a:pt x="37" y="313"/>
                      <a:pt x="55" y="460"/>
                    </a:cubicBezTo>
                    <a:cubicBezTo>
                      <a:pt x="37" y="313"/>
                      <a:pt x="19" y="148"/>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37"/>
              <p:cNvSpPr/>
              <p:nvPr/>
            </p:nvSpPr>
            <p:spPr>
              <a:xfrm>
                <a:off x="-912732" y="-576016"/>
                <a:ext cx="28319" cy="36131"/>
              </a:xfrm>
              <a:custGeom>
                <a:rect b="b" l="l" r="r" t="t"/>
                <a:pathLst>
                  <a:path extrusionOk="0" h="259" w="203">
                    <a:moveTo>
                      <a:pt x="1" y="1"/>
                    </a:moveTo>
                    <a:cubicBezTo>
                      <a:pt x="74" y="74"/>
                      <a:pt x="129" y="166"/>
                      <a:pt x="203" y="258"/>
                    </a:cubicBezTo>
                    <a:cubicBezTo>
                      <a:pt x="129" y="166"/>
                      <a:pt x="74" y="74"/>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37"/>
              <p:cNvSpPr/>
              <p:nvPr/>
            </p:nvSpPr>
            <p:spPr>
              <a:xfrm>
                <a:off x="-538305" y="1001350"/>
                <a:ext cx="51476" cy="205348"/>
              </a:xfrm>
              <a:custGeom>
                <a:rect b="b" l="l" r="r" t="t"/>
                <a:pathLst>
                  <a:path extrusionOk="0" h="1472" w="369">
                    <a:moveTo>
                      <a:pt x="1" y="0"/>
                    </a:moveTo>
                    <a:lnTo>
                      <a:pt x="1" y="0"/>
                    </a:lnTo>
                    <a:cubicBezTo>
                      <a:pt x="93" y="221"/>
                      <a:pt x="203" y="442"/>
                      <a:pt x="277" y="662"/>
                    </a:cubicBezTo>
                    <a:cubicBezTo>
                      <a:pt x="258" y="920"/>
                      <a:pt x="240" y="1195"/>
                      <a:pt x="221" y="1471"/>
                    </a:cubicBezTo>
                    <a:cubicBezTo>
                      <a:pt x="240" y="1232"/>
                      <a:pt x="258" y="993"/>
                      <a:pt x="277" y="736"/>
                    </a:cubicBezTo>
                    <a:cubicBezTo>
                      <a:pt x="313" y="644"/>
                      <a:pt x="350" y="534"/>
                      <a:pt x="350" y="423"/>
                    </a:cubicBezTo>
                    <a:cubicBezTo>
                      <a:pt x="369" y="221"/>
                      <a:pt x="203" y="92"/>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37"/>
              <p:cNvSpPr/>
              <p:nvPr/>
            </p:nvSpPr>
            <p:spPr>
              <a:xfrm>
                <a:off x="-448465" y="1014184"/>
                <a:ext cx="15485" cy="69333"/>
              </a:xfrm>
              <a:custGeom>
                <a:rect b="b" l="l" r="r" t="t"/>
                <a:pathLst>
                  <a:path extrusionOk="0" h="497" w="111">
                    <a:moveTo>
                      <a:pt x="111" y="0"/>
                    </a:moveTo>
                    <a:cubicBezTo>
                      <a:pt x="92" y="166"/>
                      <a:pt x="55" y="331"/>
                      <a:pt x="0" y="497"/>
                    </a:cubicBezTo>
                    <a:cubicBezTo>
                      <a:pt x="55" y="331"/>
                      <a:pt x="92" y="166"/>
                      <a:pt x="11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37"/>
              <p:cNvSpPr/>
              <p:nvPr/>
            </p:nvSpPr>
            <p:spPr>
              <a:xfrm>
                <a:off x="-430469" y="934667"/>
                <a:ext cx="12834" cy="66822"/>
              </a:xfrm>
              <a:custGeom>
                <a:rect b="b" l="l" r="r" t="t"/>
                <a:pathLst>
                  <a:path extrusionOk="0" h="479" w="92">
                    <a:moveTo>
                      <a:pt x="92" y="0"/>
                    </a:moveTo>
                    <a:cubicBezTo>
                      <a:pt x="74" y="166"/>
                      <a:pt x="37" y="331"/>
                      <a:pt x="0" y="478"/>
                    </a:cubicBezTo>
                    <a:cubicBezTo>
                      <a:pt x="37" y="331"/>
                      <a:pt x="74" y="166"/>
                      <a:pt x="92"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37"/>
              <p:cNvSpPr/>
              <p:nvPr/>
            </p:nvSpPr>
            <p:spPr>
              <a:xfrm>
                <a:off x="-425447" y="485884"/>
                <a:ext cx="10463" cy="59010"/>
              </a:xfrm>
              <a:custGeom>
                <a:rect b="b" l="l" r="r" t="t"/>
                <a:pathLst>
                  <a:path extrusionOk="0" h="423" w="75">
                    <a:moveTo>
                      <a:pt x="1" y="0"/>
                    </a:moveTo>
                    <a:cubicBezTo>
                      <a:pt x="38" y="147"/>
                      <a:pt x="56" y="276"/>
                      <a:pt x="74" y="423"/>
                    </a:cubicBezTo>
                    <a:cubicBezTo>
                      <a:pt x="56" y="276"/>
                      <a:pt x="38" y="147"/>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37"/>
              <p:cNvSpPr/>
              <p:nvPr/>
            </p:nvSpPr>
            <p:spPr>
              <a:xfrm>
                <a:off x="-407451" y="783306"/>
                <a:ext cx="2651" cy="64311"/>
              </a:xfrm>
              <a:custGeom>
                <a:rect b="b" l="l" r="r" t="t"/>
                <a:pathLst>
                  <a:path extrusionOk="0" h="461" w="19">
                    <a:moveTo>
                      <a:pt x="19" y="1"/>
                    </a:moveTo>
                    <a:cubicBezTo>
                      <a:pt x="19" y="148"/>
                      <a:pt x="0" y="313"/>
                      <a:pt x="0" y="460"/>
                    </a:cubicBezTo>
                    <a:cubicBezTo>
                      <a:pt x="0" y="313"/>
                      <a:pt x="19" y="148"/>
                      <a:pt x="19"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37"/>
              <p:cNvSpPr/>
              <p:nvPr/>
            </p:nvSpPr>
            <p:spPr>
              <a:xfrm>
                <a:off x="-417774" y="862823"/>
                <a:ext cx="7952" cy="69333"/>
              </a:xfrm>
              <a:custGeom>
                <a:rect b="b" l="l" r="r" t="t"/>
                <a:pathLst>
                  <a:path extrusionOk="0" h="497" w="57">
                    <a:moveTo>
                      <a:pt x="56" y="1"/>
                    </a:moveTo>
                    <a:cubicBezTo>
                      <a:pt x="38" y="166"/>
                      <a:pt x="19" y="332"/>
                      <a:pt x="1" y="497"/>
                    </a:cubicBezTo>
                    <a:cubicBezTo>
                      <a:pt x="19" y="332"/>
                      <a:pt x="38" y="166"/>
                      <a:pt x="56"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37"/>
              <p:cNvSpPr/>
              <p:nvPr/>
            </p:nvSpPr>
            <p:spPr>
              <a:xfrm>
                <a:off x="-471622" y="1096212"/>
                <a:ext cx="20646" cy="69333"/>
              </a:xfrm>
              <a:custGeom>
                <a:rect b="b" l="l" r="r" t="t"/>
                <a:pathLst>
                  <a:path extrusionOk="0" h="497" w="148">
                    <a:moveTo>
                      <a:pt x="148" y="1"/>
                    </a:moveTo>
                    <a:cubicBezTo>
                      <a:pt x="111" y="166"/>
                      <a:pt x="56" y="331"/>
                      <a:pt x="1" y="497"/>
                    </a:cubicBezTo>
                    <a:cubicBezTo>
                      <a:pt x="56" y="331"/>
                      <a:pt x="111" y="166"/>
                      <a:pt x="148"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37"/>
              <p:cNvSpPr/>
              <p:nvPr/>
            </p:nvSpPr>
            <p:spPr>
              <a:xfrm>
                <a:off x="-407451" y="634595"/>
                <a:ext cx="2651" cy="64171"/>
              </a:xfrm>
              <a:custGeom>
                <a:rect b="b" l="l" r="r" t="t"/>
                <a:pathLst>
                  <a:path extrusionOk="0" h="460" w="19">
                    <a:moveTo>
                      <a:pt x="0" y="0"/>
                    </a:moveTo>
                    <a:cubicBezTo>
                      <a:pt x="19" y="147"/>
                      <a:pt x="19" y="313"/>
                      <a:pt x="19" y="460"/>
                    </a:cubicBezTo>
                    <a:cubicBezTo>
                      <a:pt x="19" y="313"/>
                      <a:pt x="19" y="14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37"/>
              <p:cNvSpPr/>
              <p:nvPr/>
            </p:nvSpPr>
            <p:spPr>
              <a:xfrm>
                <a:off x="-997272" y="-683712"/>
                <a:ext cx="25668" cy="28459"/>
              </a:xfrm>
              <a:custGeom>
                <a:rect b="b" l="l" r="r" t="t"/>
                <a:pathLst>
                  <a:path extrusionOk="0" h="204" w="184">
                    <a:moveTo>
                      <a:pt x="0" y="1"/>
                    </a:moveTo>
                    <a:cubicBezTo>
                      <a:pt x="55" y="74"/>
                      <a:pt x="129" y="129"/>
                      <a:pt x="184" y="203"/>
                    </a:cubicBezTo>
                    <a:cubicBezTo>
                      <a:pt x="129" y="129"/>
                      <a:pt x="55" y="74"/>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37"/>
              <p:cNvSpPr/>
              <p:nvPr/>
            </p:nvSpPr>
            <p:spPr>
              <a:xfrm>
                <a:off x="-1043447" y="-740072"/>
                <a:ext cx="43664" cy="53987"/>
              </a:xfrm>
              <a:custGeom>
                <a:rect b="b" l="l" r="r" t="t"/>
                <a:pathLst>
                  <a:path extrusionOk="0" h="387" w="313">
                    <a:moveTo>
                      <a:pt x="0" y="0"/>
                    </a:moveTo>
                    <a:cubicBezTo>
                      <a:pt x="92" y="111"/>
                      <a:pt x="202" y="239"/>
                      <a:pt x="313" y="386"/>
                    </a:cubicBezTo>
                    <a:cubicBezTo>
                      <a:pt x="202" y="239"/>
                      <a:pt x="92" y="111"/>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37"/>
              <p:cNvSpPr/>
              <p:nvPr/>
            </p:nvSpPr>
            <p:spPr>
              <a:xfrm>
                <a:off x="-1317990" y="-817078"/>
                <a:ext cx="838829" cy="1631342"/>
              </a:xfrm>
              <a:custGeom>
                <a:rect b="b" l="l" r="r" t="t"/>
                <a:pathLst>
                  <a:path extrusionOk="0" h="11694" w="6013">
                    <a:moveTo>
                      <a:pt x="1453" y="1"/>
                    </a:moveTo>
                    <a:lnTo>
                      <a:pt x="1453" y="1"/>
                    </a:lnTo>
                    <a:cubicBezTo>
                      <a:pt x="1545" y="221"/>
                      <a:pt x="1380" y="755"/>
                      <a:pt x="1049" y="1306"/>
                    </a:cubicBezTo>
                    <a:cubicBezTo>
                      <a:pt x="698" y="1891"/>
                      <a:pt x="287" y="2293"/>
                      <a:pt x="63" y="2293"/>
                    </a:cubicBezTo>
                    <a:cubicBezTo>
                      <a:pt x="40" y="2293"/>
                      <a:pt x="20" y="2289"/>
                      <a:pt x="1" y="2280"/>
                    </a:cubicBezTo>
                    <a:lnTo>
                      <a:pt x="1" y="2280"/>
                    </a:lnTo>
                    <a:cubicBezTo>
                      <a:pt x="75" y="2354"/>
                      <a:pt x="148" y="2428"/>
                      <a:pt x="222" y="2501"/>
                    </a:cubicBezTo>
                    <a:cubicBezTo>
                      <a:pt x="295" y="2575"/>
                      <a:pt x="369" y="2667"/>
                      <a:pt x="442" y="2740"/>
                    </a:cubicBezTo>
                    <a:cubicBezTo>
                      <a:pt x="663" y="2997"/>
                      <a:pt x="883" y="3255"/>
                      <a:pt x="1086" y="3512"/>
                    </a:cubicBezTo>
                    <a:cubicBezTo>
                      <a:pt x="1251" y="3457"/>
                      <a:pt x="1600" y="3310"/>
                      <a:pt x="1876" y="3071"/>
                    </a:cubicBezTo>
                    <a:cubicBezTo>
                      <a:pt x="1956" y="2999"/>
                      <a:pt x="2047" y="2965"/>
                      <a:pt x="2131" y="2965"/>
                    </a:cubicBezTo>
                    <a:cubicBezTo>
                      <a:pt x="2240" y="2965"/>
                      <a:pt x="2339" y="3022"/>
                      <a:pt x="2391" y="3126"/>
                    </a:cubicBezTo>
                    <a:cubicBezTo>
                      <a:pt x="2483" y="3292"/>
                      <a:pt x="2428" y="3494"/>
                      <a:pt x="2299" y="3641"/>
                    </a:cubicBezTo>
                    <a:cubicBezTo>
                      <a:pt x="1986" y="4009"/>
                      <a:pt x="1895" y="4523"/>
                      <a:pt x="2078" y="4873"/>
                    </a:cubicBezTo>
                    <a:lnTo>
                      <a:pt x="2170" y="5038"/>
                    </a:lnTo>
                    <a:cubicBezTo>
                      <a:pt x="2263" y="5206"/>
                      <a:pt x="2446" y="5263"/>
                      <a:pt x="2654" y="5263"/>
                    </a:cubicBezTo>
                    <a:cubicBezTo>
                      <a:pt x="2902" y="5263"/>
                      <a:pt x="3184" y="5182"/>
                      <a:pt x="3384" y="5112"/>
                    </a:cubicBezTo>
                    <a:cubicBezTo>
                      <a:pt x="3425" y="5098"/>
                      <a:pt x="3465" y="5091"/>
                      <a:pt x="3503" y="5091"/>
                    </a:cubicBezTo>
                    <a:cubicBezTo>
                      <a:pt x="3616" y="5091"/>
                      <a:pt x="3705" y="5153"/>
                      <a:pt x="3733" y="5277"/>
                    </a:cubicBezTo>
                    <a:cubicBezTo>
                      <a:pt x="3788" y="5424"/>
                      <a:pt x="3715" y="5626"/>
                      <a:pt x="3549" y="5737"/>
                    </a:cubicBezTo>
                    <a:cubicBezTo>
                      <a:pt x="3200" y="5957"/>
                      <a:pt x="3034" y="6417"/>
                      <a:pt x="3163" y="6766"/>
                    </a:cubicBezTo>
                    <a:lnTo>
                      <a:pt x="3181" y="6803"/>
                    </a:lnTo>
                    <a:cubicBezTo>
                      <a:pt x="3270" y="7032"/>
                      <a:pt x="3464" y="7155"/>
                      <a:pt x="3685" y="7155"/>
                    </a:cubicBezTo>
                    <a:cubicBezTo>
                      <a:pt x="3784" y="7155"/>
                      <a:pt x="3888" y="7130"/>
                      <a:pt x="3990" y="7079"/>
                    </a:cubicBezTo>
                    <a:cubicBezTo>
                      <a:pt x="4027" y="7079"/>
                      <a:pt x="4046" y="7060"/>
                      <a:pt x="4064" y="7042"/>
                    </a:cubicBezTo>
                    <a:cubicBezTo>
                      <a:pt x="4103" y="7022"/>
                      <a:pt x="4141" y="7013"/>
                      <a:pt x="4177" y="7013"/>
                    </a:cubicBezTo>
                    <a:cubicBezTo>
                      <a:pt x="4273" y="7013"/>
                      <a:pt x="4350" y="7081"/>
                      <a:pt x="4376" y="7189"/>
                    </a:cubicBezTo>
                    <a:cubicBezTo>
                      <a:pt x="4395" y="7318"/>
                      <a:pt x="4321" y="7465"/>
                      <a:pt x="4211" y="7520"/>
                    </a:cubicBezTo>
                    <a:cubicBezTo>
                      <a:pt x="3843" y="7741"/>
                      <a:pt x="3641" y="8219"/>
                      <a:pt x="3751" y="8623"/>
                    </a:cubicBezTo>
                    <a:lnTo>
                      <a:pt x="3843" y="8954"/>
                    </a:lnTo>
                    <a:cubicBezTo>
                      <a:pt x="3944" y="9330"/>
                      <a:pt x="4250" y="9558"/>
                      <a:pt x="4600" y="9558"/>
                    </a:cubicBezTo>
                    <a:cubicBezTo>
                      <a:pt x="4695" y="9558"/>
                      <a:pt x="4793" y="9541"/>
                      <a:pt x="4891" y="9506"/>
                    </a:cubicBezTo>
                    <a:cubicBezTo>
                      <a:pt x="4910" y="9506"/>
                      <a:pt x="4910" y="9487"/>
                      <a:pt x="4928" y="9487"/>
                    </a:cubicBezTo>
                    <a:cubicBezTo>
                      <a:pt x="4974" y="9472"/>
                      <a:pt x="5019" y="9465"/>
                      <a:pt x="5063" y="9465"/>
                    </a:cubicBezTo>
                    <a:cubicBezTo>
                      <a:pt x="5232" y="9465"/>
                      <a:pt x="5377" y="9573"/>
                      <a:pt x="5406" y="9763"/>
                    </a:cubicBezTo>
                    <a:lnTo>
                      <a:pt x="5406" y="9855"/>
                    </a:lnTo>
                    <a:cubicBezTo>
                      <a:pt x="5461" y="10149"/>
                      <a:pt x="5277" y="10480"/>
                      <a:pt x="5002" y="10572"/>
                    </a:cubicBezTo>
                    <a:cubicBezTo>
                      <a:pt x="4983" y="10572"/>
                      <a:pt x="4983" y="10590"/>
                      <a:pt x="4983" y="10590"/>
                    </a:cubicBezTo>
                    <a:cubicBezTo>
                      <a:pt x="4799" y="10645"/>
                      <a:pt x="4652" y="10756"/>
                      <a:pt x="4524" y="10903"/>
                    </a:cubicBezTo>
                    <a:cubicBezTo>
                      <a:pt x="4671" y="11160"/>
                      <a:pt x="4818" y="11436"/>
                      <a:pt x="4946" y="11693"/>
                    </a:cubicBezTo>
                    <a:cubicBezTo>
                      <a:pt x="5020" y="11528"/>
                      <a:pt x="5112" y="11362"/>
                      <a:pt x="5241" y="11234"/>
                    </a:cubicBezTo>
                    <a:cubicBezTo>
                      <a:pt x="5590" y="10903"/>
                      <a:pt x="6013" y="10388"/>
                      <a:pt x="5976" y="9947"/>
                    </a:cubicBezTo>
                    <a:cubicBezTo>
                      <a:pt x="5958" y="9800"/>
                      <a:pt x="5939" y="9653"/>
                      <a:pt x="5921" y="9524"/>
                    </a:cubicBezTo>
                    <a:cubicBezTo>
                      <a:pt x="5845" y="9109"/>
                      <a:pt x="5537" y="8866"/>
                      <a:pt x="5173" y="8866"/>
                    </a:cubicBezTo>
                    <a:cubicBezTo>
                      <a:pt x="5006" y="8866"/>
                      <a:pt x="4826" y="8917"/>
                      <a:pt x="4652" y="9028"/>
                    </a:cubicBezTo>
                    <a:cubicBezTo>
                      <a:pt x="4552" y="9087"/>
                      <a:pt x="4447" y="9115"/>
                      <a:pt x="4349" y="9115"/>
                    </a:cubicBezTo>
                    <a:cubicBezTo>
                      <a:pt x="4141" y="9115"/>
                      <a:pt x="3961" y="8989"/>
                      <a:pt x="3898" y="8752"/>
                    </a:cubicBezTo>
                    <a:cubicBezTo>
                      <a:pt x="3807" y="8458"/>
                      <a:pt x="3972" y="8108"/>
                      <a:pt x="4248" y="7943"/>
                    </a:cubicBezTo>
                    <a:lnTo>
                      <a:pt x="4928" y="7520"/>
                    </a:lnTo>
                    <a:cubicBezTo>
                      <a:pt x="5185" y="7373"/>
                      <a:pt x="5314" y="7060"/>
                      <a:pt x="5241" y="6803"/>
                    </a:cubicBezTo>
                    <a:lnTo>
                      <a:pt x="5204" y="6730"/>
                    </a:lnTo>
                    <a:cubicBezTo>
                      <a:pt x="5157" y="6565"/>
                      <a:pt x="5027" y="6476"/>
                      <a:pt x="4878" y="6476"/>
                    </a:cubicBezTo>
                    <a:cubicBezTo>
                      <a:pt x="4793" y="6476"/>
                      <a:pt x="4702" y="6504"/>
                      <a:pt x="4615" y="6564"/>
                    </a:cubicBezTo>
                    <a:cubicBezTo>
                      <a:pt x="4509" y="6642"/>
                      <a:pt x="4397" y="6679"/>
                      <a:pt x="4294" y="6679"/>
                    </a:cubicBezTo>
                    <a:cubicBezTo>
                      <a:pt x="4131" y="6679"/>
                      <a:pt x="3992" y="6586"/>
                      <a:pt x="3935" y="6417"/>
                    </a:cubicBezTo>
                    <a:lnTo>
                      <a:pt x="3898" y="6325"/>
                    </a:lnTo>
                    <a:cubicBezTo>
                      <a:pt x="3825" y="6123"/>
                      <a:pt x="3898" y="5884"/>
                      <a:pt x="4064" y="5755"/>
                    </a:cubicBezTo>
                    <a:cubicBezTo>
                      <a:pt x="4376" y="5516"/>
                      <a:pt x="4524" y="5075"/>
                      <a:pt x="4376" y="4744"/>
                    </a:cubicBezTo>
                    <a:cubicBezTo>
                      <a:pt x="4285" y="4526"/>
                      <a:pt x="4086" y="4409"/>
                      <a:pt x="3865" y="4409"/>
                    </a:cubicBezTo>
                    <a:cubicBezTo>
                      <a:pt x="3731" y="4409"/>
                      <a:pt x="3589" y="4452"/>
                      <a:pt x="3457" y="4542"/>
                    </a:cubicBezTo>
                    <a:lnTo>
                      <a:pt x="2942" y="4909"/>
                    </a:lnTo>
                    <a:cubicBezTo>
                      <a:pt x="2864" y="4964"/>
                      <a:pt x="2779" y="4992"/>
                      <a:pt x="2699" y="4992"/>
                    </a:cubicBezTo>
                    <a:cubicBezTo>
                      <a:pt x="2591" y="4992"/>
                      <a:pt x="2491" y="4941"/>
                      <a:pt x="2428" y="4836"/>
                    </a:cubicBezTo>
                    <a:cubicBezTo>
                      <a:pt x="2336" y="4652"/>
                      <a:pt x="2409" y="4376"/>
                      <a:pt x="2593" y="4229"/>
                    </a:cubicBezTo>
                    <a:cubicBezTo>
                      <a:pt x="2612" y="4229"/>
                      <a:pt x="2630" y="4211"/>
                      <a:pt x="2648" y="4192"/>
                    </a:cubicBezTo>
                    <a:cubicBezTo>
                      <a:pt x="3126" y="3806"/>
                      <a:pt x="3273" y="3108"/>
                      <a:pt x="2979" y="2685"/>
                    </a:cubicBezTo>
                    <a:lnTo>
                      <a:pt x="2777" y="2409"/>
                    </a:lnTo>
                    <a:cubicBezTo>
                      <a:pt x="2682" y="2276"/>
                      <a:pt x="2537" y="2207"/>
                      <a:pt x="2382" y="2207"/>
                    </a:cubicBezTo>
                    <a:cubicBezTo>
                      <a:pt x="2237" y="2207"/>
                      <a:pt x="2083" y="2267"/>
                      <a:pt x="1950" y="2391"/>
                    </a:cubicBezTo>
                    <a:cubicBezTo>
                      <a:pt x="1851" y="2490"/>
                      <a:pt x="1725" y="2541"/>
                      <a:pt x="1607" y="2541"/>
                    </a:cubicBezTo>
                    <a:cubicBezTo>
                      <a:pt x="1506" y="2541"/>
                      <a:pt x="1411" y="2504"/>
                      <a:pt x="1343" y="2428"/>
                    </a:cubicBezTo>
                    <a:cubicBezTo>
                      <a:pt x="1178" y="2262"/>
                      <a:pt x="1178" y="1950"/>
                      <a:pt x="1361" y="1711"/>
                    </a:cubicBezTo>
                    <a:cubicBezTo>
                      <a:pt x="1729" y="1251"/>
                      <a:pt x="1895" y="846"/>
                      <a:pt x="1968" y="552"/>
                    </a:cubicBezTo>
                    <a:cubicBezTo>
                      <a:pt x="1729" y="277"/>
                      <a:pt x="1545" y="93"/>
                      <a:pt x="14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37"/>
              <p:cNvSpPr/>
              <p:nvPr/>
            </p:nvSpPr>
            <p:spPr>
              <a:xfrm>
                <a:off x="-438281" y="411390"/>
                <a:ext cx="12974" cy="64311"/>
              </a:xfrm>
              <a:custGeom>
                <a:rect b="b" l="l" r="r" t="t"/>
                <a:pathLst>
                  <a:path extrusionOk="0" h="461" w="93">
                    <a:moveTo>
                      <a:pt x="1" y="1"/>
                    </a:moveTo>
                    <a:cubicBezTo>
                      <a:pt x="38" y="166"/>
                      <a:pt x="56" y="313"/>
                      <a:pt x="93" y="461"/>
                    </a:cubicBezTo>
                    <a:cubicBezTo>
                      <a:pt x="56" y="313"/>
                      <a:pt x="38" y="166"/>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37"/>
              <p:cNvSpPr/>
              <p:nvPr/>
            </p:nvSpPr>
            <p:spPr>
              <a:xfrm>
                <a:off x="-540816" y="67793"/>
                <a:ext cx="20646" cy="53987"/>
              </a:xfrm>
              <a:custGeom>
                <a:rect b="b" l="l" r="r" t="t"/>
                <a:pathLst>
                  <a:path extrusionOk="0" h="387" w="148">
                    <a:moveTo>
                      <a:pt x="0" y="0"/>
                    </a:moveTo>
                    <a:cubicBezTo>
                      <a:pt x="37" y="129"/>
                      <a:pt x="92" y="258"/>
                      <a:pt x="148" y="387"/>
                    </a:cubicBezTo>
                    <a:cubicBezTo>
                      <a:pt x="92" y="258"/>
                      <a:pt x="37" y="12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37"/>
              <p:cNvSpPr/>
              <p:nvPr/>
            </p:nvSpPr>
            <p:spPr>
              <a:xfrm>
                <a:off x="-881902" y="-534862"/>
                <a:ext cx="25808" cy="33481"/>
              </a:xfrm>
              <a:custGeom>
                <a:rect b="b" l="l" r="r" t="t"/>
                <a:pathLst>
                  <a:path extrusionOk="0" h="240" w="185">
                    <a:moveTo>
                      <a:pt x="0" y="0"/>
                    </a:moveTo>
                    <a:cubicBezTo>
                      <a:pt x="55" y="74"/>
                      <a:pt x="129" y="166"/>
                      <a:pt x="184" y="239"/>
                    </a:cubicBezTo>
                    <a:cubicBezTo>
                      <a:pt x="129" y="166"/>
                      <a:pt x="55" y="74"/>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37"/>
              <p:cNvSpPr/>
              <p:nvPr/>
            </p:nvSpPr>
            <p:spPr>
              <a:xfrm>
                <a:off x="-851211" y="-493848"/>
                <a:ext cx="25808" cy="38642"/>
              </a:xfrm>
              <a:custGeom>
                <a:rect b="b" l="l" r="r" t="t"/>
                <a:pathLst>
                  <a:path extrusionOk="0" h="277" w="185">
                    <a:moveTo>
                      <a:pt x="1" y="0"/>
                    </a:moveTo>
                    <a:cubicBezTo>
                      <a:pt x="56" y="92"/>
                      <a:pt x="130" y="184"/>
                      <a:pt x="185" y="276"/>
                    </a:cubicBezTo>
                    <a:cubicBezTo>
                      <a:pt x="130" y="184"/>
                      <a:pt x="56" y="92"/>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37"/>
              <p:cNvSpPr/>
              <p:nvPr/>
            </p:nvSpPr>
            <p:spPr>
              <a:xfrm>
                <a:off x="-471622" y="270352"/>
                <a:ext cx="15624" cy="56638"/>
              </a:xfrm>
              <a:custGeom>
                <a:rect b="b" l="l" r="r" t="t"/>
                <a:pathLst>
                  <a:path extrusionOk="0" h="406" w="112">
                    <a:moveTo>
                      <a:pt x="1" y="1"/>
                    </a:moveTo>
                    <a:cubicBezTo>
                      <a:pt x="38" y="148"/>
                      <a:pt x="74" y="277"/>
                      <a:pt x="111" y="405"/>
                    </a:cubicBezTo>
                    <a:cubicBezTo>
                      <a:pt x="74" y="277"/>
                      <a:pt x="38" y="14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37"/>
              <p:cNvSpPr/>
              <p:nvPr/>
            </p:nvSpPr>
            <p:spPr>
              <a:xfrm>
                <a:off x="-943423" y="-617030"/>
                <a:ext cx="25668" cy="33481"/>
              </a:xfrm>
              <a:custGeom>
                <a:rect b="b" l="l" r="r" t="t"/>
                <a:pathLst>
                  <a:path extrusionOk="0" h="240" w="184">
                    <a:moveTo>
                      <a:pt x="0" y="1"/>
                    </a:moveTo>
                    <a:cubicBezTo>
                      <a:pt x="55" y="74"/>
                      <a:pt x="129" y="148"/>
                      <a:pt x="184" y="240"/>
                    </a:cubicBezTo>
                    <a:cubicBezTo>
                      <a:pt x="129" y="148"/>
                      <a:pt x="55" y="74"/>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37"/>
              <p:cNvSpPr/>
              <p:nvPr/>
            </p:nvSpPr>
            <p:spPr>
              <a:xfrm>
                <a:off x="-453626" y="337034"/>
                <a:ext cx="12974" cy="61800"/>
              </a:xfrm>
              <a:custGeom>
                <a:rect b="b" l="l" r="r" t="t"/>
                <a:pathLst>
                  <a:path extrusionOk="0" h="443" w="93">
                    <a:moveTo>
                      <a:pt x="1" y="1"/>
                    </a:moveTo>
                    <a:cubicBezTo>
                      <a:pt x="37" y="148"/>
                      <a:pt x="56" y="295"/>
                      <a:pt x="92" y="442"/>
                    </a:cubicBezTo>
                    <a:cubicBezTo>
                      <a:pt x="56" y="295"/>
                      <a:pt x="37" y="14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37"/>
              <p:cNvSpPr/>
              <p:nvPr/>
            </p:nvSpPr>
            <p:spPr>
              <a:xfrm>
                <a:off x="-494640" y="201158"/>
                <a:ext cx="20646" cy="59149"/>
              </a:xfrm>
              <a:custGeom>
                <a:rect b="b" l="l" r="r" t="t"/>
                <a:pathLst>
                  <a:path extrusionOk="0" h="424" w="148">
                    <a:moveTo>
                      <a:pt x="0" y="0"/>
                    </a:moveTo>
                    <a:cubicBezTo>
                      <a:pt x="56" y="147"/>
                      <a:pt x="92" y="276"/>
                      <a:pt x="147" y="423"/>
                    </a:cubicBezTo>
                    <a:cubicBezTo>
                      <a:pt x="92" y="276"/>
                      <a:pt x="56" y="14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37"/>
              <p:cNvSpPr/>
              <p:nvPr/>
            </p:nvSpPr>
            <p:spPr>
              <a:xfrm>
                <a:off x="-969092" y="-650371"/>
                <a:ext cx="23157" cy="30970"/>
              </a:xfrm>
              <a:custGeom>
                <a:rect b="b" l="l" r="r" t="t"/>
                <a:pathLst>
                  <a:path extrusionOk="0" h="222" w="166">
                    <a:moveTo>
                      <a:pt x="0" y="1"/>
                    </a:moveTo>
                    <a:cubicBezTo>
                      <a:pt x="55" y="74"/>
                      <a:pt x="111" y="148"/>
                      <a:pt x="166" y="221"/>
                    </a:cubicBezTo>
                    <a:cubicBezTo>
                      <a:pt x="111" y="148"/>
                      <a:pt x="55" y="74"/>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37"/>
              <p:cNvSpPr/>
              <p:nvPr/>
            </p:nvSpPr>
            <p:spPr>
              <a:xfrm>
                <a:off x="-517798" y="129314"/>
                <a:ext cx="20786" cy="59149"/>
              </a:xfrm>
              <a:custGeom>
                <a:rect b="b" l="l" r="r" t="t"/>
                <a:pathLst>
                  <a:path extrusionOk="0" h="424" w="149">
                    <a:moveTo>
                      <a:pt x="1" y="1"/>
                    </a:moveTo>
                    <a:cubicBezTo>
                      <a:pt x="38" y="129"/>
                      <a:pt x="93" y="276"/>
                      <a:pt x="148" y="424"/>
                    </a:cubicBezTo>
                    <a:cubicBezTo>
                      <a:pt x="93" y="276"/>
                      <a:pt x="38" y="129"/>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37"/>
              <p:cNvSpPr/>
              <p:nvPr/>
            </p:nvSpPr>
            <p:spPr>
              <a:xfrm>
                <a:off x="-625495" y="-119421"/>
                <a:ext cx="23297" cy="51476"/>
              </a:xfrm>
              <a:custGeom>
                <a:rect b="b" l="l" r="r" t="t"/>
                <a:pathLst>
                  <a:path extrusionOk="0" h="369" w="167">
                    <a:moveTo>
                      <a:pt x="1" y="0"/>
                    </a:moveTo>
                    <a:cubicBezTo>
                      <a:pt x="56" y="111"/>
                      <a:pt x="111" y="239"/>
                      <a:pt x="166" y="368"/>
                    </a:cubicBezTo>
                    <a:cubicBezTo>
                      <a:pt x="111" y="239"/>
                      <a:pt x="56" y="111"/>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37"/>
              <p:cNvSpPr/>
              <p:nvPr/>
            </p:nvSpPr>
            <p:spPr>
              <a:xfrm>
                <a:off x="-599826" y="-65573"/>
                <a:ext cx="25808" cy="53987"/>
              </a:xfrm>
              <a:custGeom>
                <a:rect b="b" l="l" r="r" t="t"/>
                <a:pathLst>
                  <a:path extrusionOk="0" h="387" w="185">
                    <a:moveTo>
                      <a:pt x="184" y="387"/>
                    </a:moveTo>
                    <a:cubicBezTo>
                      <a:pt x="129" y="258"/>
                      <a:pt x="56" y="129"/>
                      <a:pt x="1" y="0"/>
                    </a:cubicBezTo>
                    <a:cubicBezTo>
                      <a:pt x="56" y="129"/>
                      <a:pt x="129" y="258"/>
                      <a:pt x="184" y="38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37"/>
              <p:cNvSpPr/>
              <p:nvPr/>
            </p:nvSpPr>
            <p:spPr>
              <a:xfrm>
                <a:off x="-817870" y="-445162"/>
                <a:ext cx="28459" cy="41153"/>
              </a:xfrm>
              <a:custGeom>
                <a:rect b="b" l="l" r="r" t="t"/>
                <a:pathLst>
                  <a:path extrusionOk="0" h="295" w="204">
                    <a:moveTo>
                      <a:pt x="1" y="1"/>
                    </a:moveTo>
                    <a:cubicBezTo>
                      <a:pt x="47" y="78"/>
                      <a:pt x="107" y="168"/>
                      <a:pt x="168" y="250"/>
                    </a:cubicBezTo>
                    <a:lnTo>
                      <a:pt x="168" y="250"/>
                    </a:lnTo>
                    <a:cubicBezTo>
                      <a:pt x="167" y="246"/>
                      <a:pt x="166" y="243"/>
                      <a:pt x="166" y="240"/>
                    </a:cubicBezTo>
                    <a:cubicBezTo>
                      <a:pt x="111" y="166"/>
                      <a:pt x="56" y="74"/>
                      <a:pt x="1" y="1"/>
                    </a:cubicBezTo>
                    <a:close/>
                    <a:moveTo>
                      <a:pt x="168" y="250"/>
                    </a:moveTo>
                    <a:cubicBezTo>
                      <a:pt x="173" y="265"/>
                      <a:pt x="188" y="280"/>
                      <a:pt x="203" y="295"/>
                    </a:cubicBezTo>
                    <a:cubicBezTo>
                      <a:pt x="191" y="280"/>
                      <a:pt x="180" y="265"/>
                      <a:pt x="168" y="25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37"/>
              <p:cNvSpPr/>
              <p:nvPr/>
            </p:nvSpPr>
            <p:spPr>
              <a:xfrm>
                <a:off x="-720357" y="-291289"/>
                <a:ext cx="28319" cy="46315"/>
              </a:xfrm>
              <a:custGeom>
                <a:rect b="b" l="l" r="r" t="t"/>
                <a:pathLst>
                  <a:path extrusionOk="0" h="332" w="203">
                    <a:moveTo>
                      <a:pt x="203" y="332"/>
                    </a:moveTo>
                    <a:cubicBezTo>
                      <a:pt x="129" y="221"/>
                      <a:pt x="56" y="111"/>
                      <a:pt x="1" y="1"/>
                    </a:cubicBezTo>
                    <a:cubicBezTo>
                      <a:pt x="56" y="111"/>
                      <a:pt x="129" y="221"/>
                      <a:pt x="203" y="33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37"/>
              <p:cNvSpPr/>
              <p:nvPr/>
            </p:nvSpPr>
            <p:spPr>
              <a:xfrm>
                <a:off x="-1333336" y="-832423"/>
                <a:ext cx="231016" cy="335364"/>
              </a:xfrm>
              <a:custGeom>
                <a:rect b="b" l="l" r="r" t="t"/>
                <a:pathLst>
                  <a:path extrusionOk="0" h="2404" w="1656">
                    <a:moveTo>
                      <a:pt x="1237" y="394"/>
                    </a:moveTo>
                    <a:cubicBezTo>
                      <a:pt x="1255" y="394"/>
                      <a:pt x="1272" y="397"/>
                      <a:pt x="1288" y="405"/>
                    </a:cubicBezTo>
                    <a:cubicBezTo>
                      <a:pt x="1416" y="479"/>
                      <a:pt x="1306" y="901"/>
                      <a:pt x="1049" y="1343"/>
                    </a:cubicBezTo>
                    <a:cubicBezTo>
                      <a:pt x="801" y="1738"/>
                      <a:pt x="524" y="2016"/>
                      <a:pt x="377" y="2016"/>
                    </a:cubicBezTo>
                    <a:cubicBezTo>
                      <a:pt x="360" y="2016"/>
                      <a:pt x="345" y="2012"/>
                      <a:pt x="332" y="2004"/>
                    </a:cubicBezTo>
                    <a:cubicBezTo>
                      <a:pt x="185" y="1931"/>
                      <a:pt x="295" y="1508"/>
                      <a:pt x="571" y="1067"/>
                    </a:cubicBezTo>
                    <a:cubicBezTo>
                      <a:pt x="801" y="671"/>
                      <a:pt x="1077" y="394"/>
                      <a:pt x="1237" y="394"/>
                    </a:cubicBezTo>
                    <a:close/>
                    <a:moveTo>
                      <a:pt x="1438" y="1"/>
                    </a:moveTo>
                    <a:cubicBezTo>
                      <a:pt x="1348" y="1"/>
                      <a:pt x="1228" y="70"/>
                      <a:pt x="1085" y="184"/>
                    </a:cubicBezTo>
                    <a:lnTo>
                      <a:pt x="1085" y="203"/>
                    </a:lnTo>
                    <a:cubicBezTo>
                      <a:pt x="883" y="368"/>
                      <a:pt x="644" y="644"/>
                      <a:pt x="442" y="993"/>
                    </a:cubicBezTo>
                    <a:cubicBezTo>
                      <a:pt x="387" y="1104"/>
                      <a:pt x="332" y="1214"/>
                      <a:pt x="276" y="1306"/>
                    </a:cubicBezTo>
                    <a:cubicBezTo>
                      <a:pt x="166" y="1545"/>
                      <a:pt x="74" y="1765"/>
                      <a:pt x="37" y="1949"/>
                    </a:cubicBezTo>
                    <a:cubicBezTo>
                      <a:pt x="1" y="2170"/>
                      <a:pt x="1" y="2335"/>
                      <a:pt x="93" y="2390"/>
                    </a:cubicBezTo>
                    <a:lnTo>
                      <a:pt x="111" y="2390"/>
                    </a:lnTo>
                    <a:cubicBezTo>
                      <a:pt x="130" y="2399"/>
                      <a:pt x="150" y="2403"/>
                      <a:pt x="173" y="2403"/>
                    </a:cubicBezTo>
                    <a:cubicBezTo>
                      <a:pt x="397" y="2403"/>
                      <a:pt x="808" y="2001"/>
                      <a:pt x="1159" y="1416"/>
                    </a:cubicBezTo>
                    <a:cubicBezTo>
                      <a:pt x="1490" y="865"/>
                      <a:pt x="1655" y="331"/>
                      <a:pt x="1563" y="111"/>
                    </a:cubicBezTo>
                    <a:cubicBezTo>
                      <a:pt x="1563" y="74"/>
                      <a:pt x="1527" y="37"/>
                      <a:pt x="1508" y="19"/>
                    </a:cubicBezTo>
                    <a:cubicBezTo>
                      <a:pt x="1487" y="6"/>
                      <a:pt x="1464" y="1"/>
                      <a:pt x="14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37"/>
              <p:cNvSpPr/>
              <p:nvPr/>
            </p:nvSpPr>
            <p:spPr>
              <a:xfrm>
                <a:off x="-1307667" y="-777598"/>
                <a:ext cx="172007" cy="226413"/>
              </a:xfrm>
              <a:custGeom>
                <a:rect b="b" l="l" r="r" t="t"/>
                <a:pathLst>
                  <a:path extrusionOk="0" h="1623" w="1233">
                    <a:moveTo>
                      <a:pt x="1053" y="1"/>
                    </a:moveTo>
                    <a:cubicBezTo>
                      <a:pt x="893" y="1"/>
                      <a:pt x="617" y="278"/>
                      <a:pt x="387" y="674"/>
                    </a:cubicBezTo>
                    <a:cubicBezTo>
                      <a:pt x="111" y="1115"/>
                      <a:pt x="1" y="1538"/>
                      <a:pt x="148" y="1611"/>
                    </a:cubicBezTo>
                    <a:cubicBezTo>
                      <a:pt x="161" y="1619"/>
                      <a:pt x="176" y="1623"/>
                      <a:pt x="193" y="1623"/>
                    </a:cubicBezTo>
                    <a:cubicBezTo>
                      <a:pt x="340" y="1623"/>
                      <a:pt x="617" y="1345"/>
                      <a:pt x="865" y="950"/>
                    </a:cubicBezTo>
                    <a:cubicBezTo>
                      <a:pt x="1122" y="508"/>
                      <a:pt x="1232" y="86"/>
                      <a:pt x="1104" y="12"/>
                    </a:cubicBezTo>
                    <a:cubicBezTo>
                      <a:pt x="1088" y="4"/>
                      <a:pt x="1071" y="1"/>
                      <a:pt x="1053" y="1"/>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37"/>
              <p:cNvSpPr/>
              <p:nvPr/>
            </p:nvSpPr>
            <p:spPr>
              <a:xfrm>
                <a:off x="-710034" y="1291098"/>
                <a:ext cx="64171" cy="87329"/>
              </a:xfrm>
              <a:custGeom>
                <a:rect b="b" l="l" r="r" t="t"/>
                <a:pathLst>
                  <a:path extrusionOk="0" h="626" w="460">
                    <a:moveTo>
                      <a:pt x="74" y="1"/>
                    </a:moveTo>
                    <a:lnTo>
                      <a:pt x="18" y="56"/>
                    </a:lnTo>
                    <a:cubicBezTo>
                      <a:pt x="18" y="129"/>
                      <a:pt x="0" y="203"/>
                      <a:pt x="0" y="277"/>
                    </a:cubicBezTo>
                    <a:cubicBezTo>
                      <a:pt x="166" y="405"/>
                      <a:pt x="313" y="516"/>
                      <a:pt x="460" y="626"/>
                    </a:cubicBezTo>
                    <a:cubicBezTo>
                      <a:pt x="331" y="424"/>
                      <a:pt x="221" y="203"/>
                      <a:pt x="74"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37"/>
              <p:cNvSpPr/>
              <p:nvPr/>
            </p:nvSpPr>
            <p:spPr>
              <a:xfrm>
                <a:off x="-1166629" y="-403450"/>
                <a:ext cx="610602" cy="1107371"/>
              </a:xfrm>
              <a:custGeom>
                <a:rect b="b" l="l" r="r" t="t"/>
                <a:pathLst>
                  <a:path extrusionOk="0" h="7938" w="4377">
                    <a:moveTo>
                      <a:pt x="1046" y="0"/>
                    </a:moveTo>
                    <a:cubicBezTo>
                      <a:pt x="962" y="0"/>
                      <a:pt x="871" y="34"/>
                      <a:pt x="791" y="106"/>
                    </a:cubicBezTo>
                    <a:cubicBezTo>
                      <a:pt x="515" y="345"/>
                      <a:pt x="166" y="492"/>
                      <a:pt x="1" y="547"/>
                    </a:cubicBezTo>
                    <a:cubicBezTo>
                      <a:pt x="19" y="584"/>
                      <a:pt x="56" y="621"/>
                      <a:pt x="74" y="658"/>
                    </a:cubicBezTo>
                    <a:cubicBezTo>
                      <a:pt x="295" y="952"/>
                      <a:pt x="497" y="1246"/>
                      <a:pt x="699" y="1540"/>
                    </a:cubicBezTo>
                    <a:cubicBezTo>
                      <a:pt x="1067" y="2147"/>
                      <a:pt x="1398" y="2772"/>
                      <a:pt x="1674" y="3397"/>
                    </a:cubicBezTo>
                    <a:cubicBezTo>
                      <a:pt x="1894" y="3893"/>
                      <a:pt x="2096" y="4408"/>
                      <a:pt x="2262" y="4904"/>
                    </a:cubicBezTo>
                    <a:cubicBezTo>
                      <a:pt x="2464" y="5511"/>
                      <a:pt x="2630" y="6118"/>
                      <a:pt x="2758" y="6706"/>
                    </a:cubicBezTo>
                    <a:cubicBezTo>
                      <a:pt x="2997" y="7129"/>
                      <a:pt x="3236" y="7533"/>
                      <a:pt x="3439" y="7938"/>
                    </a:cubicBezTo>
                    <a:cubicBezTo>
                      <a:pt x="3567" y="7791"/>
                      <a:pt x="3714" y="7680"/>
                      <a:pt x="3898" y="7625"/>
                    </a:cubicBezTo>
                    <a:cubicBezTo>
                      <a:pt x="3898" y="7625"/>
                      <a:pt x="3898" y="7607"/>
                      <a:pt x="3917" y="7607"/>
                    </a:cubicBezTo>
                    <a:cubicBezTo>
                      <a:pt x="4192" y="7515"/>
                      <a:pt x="4376" y="7184"/>
                      <a:pt x="4321" y="6890"/>
                    </a:cubicBezTo>
                    <a:lnTo>
                      <a:pt x="4321" y="6798"/>
                    </a:lnTo>
                    <a:cubicBezTo>
                      <a:pt x="4292" y="6608"/>
                      <a:pt x="4147" y="6500"/>
                      <a:pt x="3978" y="6500"/>
                    </a:cubicBezTo>
                    <a:cubicBezTo>
                      <a:pt x="3934" y="6500"/>
                      <a:pt x="3889" y="6507"/>
                      <a:pt x="3843" y="6522"/>
                    </a:cubicBezTo>
                    <a:cubicBezTo>
                      <a:pt x="3825" y="6522"/>
                      <a:pt x="3825" y="6541"/>
                      <a:pt x="3806" y="6541"/>
                    </a:cubicBezTo>
                    <a:cubicBezTo>
                      <a:pt x="3708" y="6576"/>
                      <a:pt x="3610" y="6593"/>
                      <a:pt x="3515" y="6593"/>
                    </a:cubicBezTo>
                    <a:cubicBezTo>
                      <a:pt x="3165" y="6593"/>
                      <a:pt x="2859" y="6365"/>
                      <a:pt x="2758" y="5989"/>
                    </a:cubicBezTo>
                    <a:lnTo>
                      <a:pt x="2666" y="5658"/>
                    </a:lnTo>
                    <a:cubicBezTo>
                      <a:pt x="2556" y="5254"/>
                      <a:pt x="2758" y="4776"/>
                      <a:pt x="3126" y="4555"/>
                    </a:cubicBezTo>
                    <a:cubicBezTo>
                      <a:pt x="3236" y="4500"/>
                      <a:pt x="3310" y="4353"/>
                      <a:pt x="3291" y="4224"/>
                    </a:cubicBezTo>
                    <a:cubicBezTo>
                      <a:pt x="3265" y="4116"/>
                      <a:pt x="3188" y="4048"/>
                      <a:pt x="3092" y="4048"/>
                    </a:cubicBezTo>
                    <a:cubicBezTo>
                      <a:pt x="3056" y="4048"/>
                      <a:pt x="3018" y="4057"/>
                      <a:pt x="2979" y="4077"/>
                    </a:cubicBezTo>
                    <a:cubicBezTo>
                      <a:pt x="2961" y="4095"/>
                      <a:pt x="2942" y="4114"/>
                      <a:pt x="2905" y="4114"/>
                    </a:cubicBezTo>
                    <a:cubicBezTo>
                      <a:pt x="2803" y="4165"/>
                      <a:pt x="2699" y="4190"/>
                      <a:pt x="2600" y="4190"/>
                    </a:cubicBezTo>
                    <a:cubicBezTo>
                      <a:pt x="2379" y="4190"/>
                      <a:pt x="2185" y="4067"/>
                      <a:pt x="2096" y="3838"/>
                    </a:cubicBezTo>
                    <a:lnTo>
                      <a:pt x="2078" y="3801"/>
                    </a:lnTo>
                    <a:cubicBezTo>
                      <a:pt x="1949" y="3452"/>
                      <a:pt x="2115" y="2992"/>
                      <a:pt x="2464" y="2772"/>
                    </a:cubicBezTo>
                    <a:cubicBezTo>
                      <a:pt x="2630" y="2661"/>
                      <a:pt x="2703" y="2459"/>
                      <a:pt x="2648" y="2294"/>
                    </a:cubicBezTo>
                    <a:cubicBezTo>
                      <a:pt x="2621" y="2184"/>
                      <a:pt x="2532" y="2126"/>
                      <a:pt x="2420" y="2126"/>
                    </a:cubicBezTo>
                    <a:cubicBezTo>
                      <a:pt x="2382" y="2126"/>
                      <a:pt x="2341" y="2133"/>
                      <a:pt x="2299" y="2147"/>
                    </a:cubicBezTo>
                    <a:cubicBezTo>
                      <a:pt x="2099" y="2217"/>
                      <a:pt x="1817" y="2298"/>
                      <a:pt x="1569" y="2298"/>
                    </a:cubicBezTo>
                    <a:cubicBezTo>
                      <a:pt x="1361" y="2298"/>
                      <a:pt x="1178" y="2241"/>
                      <a:pt x="1085" y="2073"/>
                    </a:cubicBezTo>
                    <a:lnTo>
                      <a:pt x="993" y="1908"/>
                    </a:lnTo>
                    <a:cubicBezTo>
                      <a:pt x="810" y="1558"/>
                      <a:pt x="901" y="1044"/>
                      <a:pt x="1214" y="676"/>
                    </a:cubicBezTo>
                    <a:cubicBezTo>
                      <a:pt x="1343" y="529"/>
                      <a:pt x="1398" y="327"/>
                      <a:pt x="1306" y="161"/>
                    </a:cubicBezTo>
                    <a:cubicBezTo>
                      <a:pt x="1254" y="57"/>
                      <a:pt x="1155" y="0"/>
                      <a:pt x="1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37"/>
              <p:cNvSpPr/>
              <p:nvPr/>
            </p:nvSpPr>
            <p:spPr>
              <a:xfrm>
                <a:off x="-1825783" y="1865573"/>
                <a:ext cx="59149" cy="5301"/>
              </a:xfrm>
              <a:custGeom>
                <a:rect b="b" l="l" r="r" t="t"/>
                <a:pathLst>
                  <a:path extrusionOk="0" h="38" w="424">
                    <a:moveTo>
                      <a:pt x="424" y="38"/>
                    </a:moveTo>
                    <a:cubicBezTo>
                      <a:pt x="295" y="19"/>
                      <a:pt x="148" y="19"/>
                      <a:pt x="1" y="1"/>
                    </a:cubicBezTo>
                    <a:cubicBezTo>
                      <a:pt x="148" y="19"/>
                      <a:pt x="295" y="19"/>
                      <a:pt x="424"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37"/>
              <p:cNvSpPr/>
              <p:nvPr/>
            </p:nvSpPr>
            <p:spPr>
              <a:xfrm>
                <a:off x="-1756450" y="1870735"/>
                <a:ext cx="56499" cy="140"/>
              </a:xfrm>
              <a:custGeom>
                <a:rect b="b" l="l" r="r" t="t"/>
                <a:pathLst>
                  <a:path extrusionOk="0" h="1" w="405">
                    <a:moveTo>
                      <a:pt x="405" y="1"/>
                    </a:moveTo>
                    <a:cubicBezTo>
                      <a:pt x="276" y="1"/>
                      <a:pt x="129" y="1"/>
                      <a:pt x="0" y="1"/>
                    </a:cubicBezTo>
                    <a:cubicBezTo>
                      <a:pt x="129" y="1"/>
                      <a:pt x="276" y="1"/>
                      <a:pt x="405"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37"/>
              <p:cNvSpPr/>
              <p:nvPr/>
            </p:nvSpPr>
            <p:spPr>
              <a:xfrm>
                <a:off x="-1689767" y="1870735"/>
                <a:ext cx="59149" cy="2790"/>
              </a:xfrm>
              <a:custGeom>
                <a:rect b="b" l="l" r="r" t="t"/>
                <a:pathLst>
                  <a:path extrusionOk="0" h="20" w="424">
                    <a:moveTo>
                      <a:pt x="423" y="1"/>
                    </a:moveTo>
                    <a:cubicBezTo>
                      <a:pt x="276" y="1"/>
                      <a:pt x="147" y="19"/>
                      <a:pt x="0" y="1"/>
                    </a:cubicBezTo>
                    <a:cubicBezTo>
                      <a:pt x="147" y="19"/>
                      <a:pt x="276" y="1"/>
                      <a:pt x="423"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37"/>
              <p:cNvSpPr/>
              <p:nvPr/>
            </p:nvSpPr>
            <p:spPr>
              <a:xfrm>
                <a:off x="-1897488" y="1857901"/>
                <a:ext cx="59010" cy="7812"/>
              </a:xfrm>
              <a:custGeom>
                <a:rect b="b" l="l" r="r" t="t"/>
                <a:pathLst>
                  <a:path extrusionOk="0" h="56" w="423">
                    <a:moveTo>
                      <a:pt x="423" y="56"/>
                    </a:moveTo>
                    <a:cubicBezTo>
                      <a:pt x="276" y="38"/>
                      <a:pt x="147" y="19"/>
                      <a:pt x="0" y="1"/>
                    </a:cubicBezTo>
                    <a:cubicBezTo>
                      <a:pt x="147" y="19"/>
                      <a:pt x="276" y="38"/>
                      <a:pt x="423"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37"/>
              <p:cNvSpPr/>
              <p:nvPr/>
            </p:nvSpPr>
            <p:spPr>
              <a:xfrm>
                <a:off x="-2095025" y="1819398"/>
                <a:ext cx="53987" cy="12974"/>
              </a:xfrm>
              <a:custGeom>
                <a:rect b="b" l="l" r="r" t="t"/>
                <a:pathLst>
                  <a:path extrusionOk="0" h="93" w="387">
                    <a:moveTo>
                      <a:pt x="387" y="93"/>
                    </a:moveTo>
                    <a:cubicBezTo>
                      <a:pt x="258" y="75"/>
                      <a:pt x="129" y="38"/>
                      <a:pt x="0" y="1"/>
                    </a:cubicBezTo>
                    <a:cubicBezTo>
                      <a:pt x="129" y="38"/>
                      <a:pt x="258" y="75"/>
                      <a:pt x="387" y="93"/>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37"/>
              <p:cNvSpPr/>
              <p:nvPr/>
            </p:nvSpPr>
            <p:spPr>
              <a:xfrm>
                <a:off x="-1548729" y="1857901"/>
                <a:ext cx="59149" cy="7812"/>
              </a:xfrm>
              <a:custGeom>
                <a:rect b="b" l="l" r="r" t="t"/>
                <a:pathLst>
                  <a:path extrusionOk="0" h="56" w="424">
                    <a:moveTo>
                      <a:pt x="423" y="1"/>
                    </a:moveTo>
                    <a:cubicBezTo>
                      <a:pt x="276" y="19"/>
                      <a:pt x="147" y="38"/>
                      <a:pt x="0" y="56"/>
                    </a:cubicBezTo>
                    <a:cubicBezTo>
                      <a:pt x="147" y="38"/>
                      <a:pt x="276" y="19"/>
                      <a:pt x="423"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37"/>
              <p:cNvSpPr/>
              <p:nvPr/>
            </p:nvSpPr>
            <p:spPr>
              <a:xfrm>
                <a:off x="-1959149" y="1847717"/>
                <a:ext cx="53987" cy="7812"/>
              </a:xfrm>
              <a:custGeom>
                <a:rect b="b" l="l" r="r" t="t"/>
                <a:pathLst>
                  <a:path extrusionOk="0" h="56" w="387">
                    <a:moveTo>
                      <a:pt x="387" y="55"/>
                    </a:moveTo>
                    <a:cubicBezTo>
                      <a:pt x="258" y="55"/>
                      <a:pt x="130" y="19"/>
                      <a:pt x="1" y="0"/>
                    </a:cubicBezTo>
                    <a:cubicBezTo>
                      <a:pt x="130" y="19"/>
                      <a:pt x="258" y="55"/>
                      <a:pt x="387"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37"/>
              <p:cNvSpPr/>
              <p:nvPr/>
            </p:nvSpPr>
            <p:spPr>
              <a:xfrm>
                <a:off x="-2025831" y="1834883"/>
                <a:ext cx="56638" cy="12974"/>
              </a:xfrm>
              <a:custGeom>
                <a:rect b="b" l="l" r="r" t="t"/>
                <a:pathLst>
                  <a:path extrusionOk="0" h="93" w="406">
                    <a:moveTo>
                      <a:pt x="405" y="92"/>
                    </a:moveTo>
                    <a:cubicBezTo>
                      <a:pt x="258" y="55"/>
                      <a:pt x="130" y="37"/>
                      <a:pt x="1" y="0"/>
                    </a:cubicBezTo>
                    <a:cubicBezTo>
                      <a:pt x="130" y="37"/>
                      <a:pt x="258" y="55"/>
                      <a:pt x="405"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37"/>
              <p:cNvSpPr/>
              <p:nvPr/>
            </p:nvSpPr>
            <p:spPr>
              <a:xfrm>
                <a:off x="-1194809" y="1755366"/>
                <a:ext cx="64311" cy="25808"/>
              </a:xfrm>
              <a:custGeom>
                <a:rect b="b" l="l" r="r" t="t"/>
                <a:pathLst>
                  <a:path extrusionOk="0" h="185" w="461">
                    <a:moveTo>
                      <a:pt x="460" y="0"/>
                    </a:moveTo>
                    <a:cubicBezTo>
                      <a:pt x="313" y="74"/>
                      <a:pt x="166" y="129"/>
                      <a:pt x="0" y="184"/>
                    </a:cubicBezTo>
                    <a:cubicBezTo>
                      <a:pt x="166" y="129"/>
                      <a:pt x="313" y="74"/>
                      <a:pt x="46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37"/>
              <p:cNvSpPr/>
              <p:nvPr/>
            </p:nvSpPr>
            <p:spPr>
              <a:xfrm>
                <a:off x="-1266653" y="1786056"/>
                <a:ext cx="61660" cy="23297"/>
              </a:xfrm>
              <a:custGeom>
                <a:rect b="b" l="l" r="r" t="t"/>
                <a:pathLst>
                  <a:path extrusionOk="0" h="167" w="442">
                    <a:moveTo>
                      <a:pt x="442" y="1"/>
                    </a:moveTo>
                    <a:cubicBezTo>
                      <a:pt x="295" y="56"/>
                      <a:pt x="148" y="111"/>
                      <a:pt x="1" y="166"/>
                    </a:cubicBezTo>
                    <a:cubicBezTo>
                      <a:pt x="148" y="111"/>
                      <a:pt x="295" y="56"/>
                      <a:pt x="442"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37"/>
              <p:cNvSpPr/>
              <p:nvPr/>
            </p:nvSpPr>
            <p:spPr>
              <a:xfrm>
                <a:off x="-1859125" y="1580986"/>
                <a:ext cx="354057" cy="225855"/>
              </a:xfrm>
              <a:custGeom>
                <a:rect b="b" l="l" r="r" t="t"/>
                <a:pathLst>
                  <a:path extrusionOk="0" h="1619" w="2538">
                    <a:moveTo>
                      <a:pt x="258" y="0"/>
                    </a:moveTo>
                    <a:lnTo>
                      <a:pt x="258" y="0"/>
                    </a:lnTo>
                    <a:cubicBezTo>
                      <a:pt x="332" y="129"/>
                      <a:pt x="350" y="313"/>
                      <a:pt x="258" y="478"/>
                    </a:cubicBezTo>
                    <a:cubicBezTo>
                      <a:pt x="1" y="1030"/>
                      <a:pt x="295" y="1563"/>
                      <a:pt x="865" y="1600"/>
                    </a:cubicBezTo>
                    <a:cubicBezTo>
                      <a:pt x="994" y="1600"/>
                      <a:pt x="1122" y="1618"/>
                      <a:pt x="1251" y="1618"/>
                    </a:cubicBezTo>
                    <a:cubicBezTo>
                      <a:pt x="1674" y="1600"/>
                      <a:pt x="2097" y="1158"/>
                      <a:pt x="2372" y="809"/>
                    </a:cubicBezTo>
                    <a:cubicBezTo>
                      <a:pt x="2428" y="736"/>
                      <a:pt x="2483" y="699"/>
                      <a:pt x="2538" y="644"/>
                    </a:cubicBezTo>
                    <a:cubicBezTo>
                      <a:pt x="2281" y="589"/>
                      <a:pt x="2042" y="552"/>
                      <a:pt x="1784" y="478"/>
                    </a:cubicBezTo>
                    <a:cubicBezTo>
                      <a:pt x="1766" y="533"/>
                      <a:pt x="1747" y="570"/>
                      <a:pt x="1747" y="625"/>
                    </a:cubicBezTo>
                    <a:cubicBezTo>
                      <a:pt x="1747" y="625"/>
                      <a:pt x="1747" y="625"/>
                      <a:pt x="1747" y="644"/>
                    </a:cubicBezTo>
                    <a:cubicBezTo>
                      <a:pt x="1677" y="891"/>
                      <a:pt x="1419" y="1104"/>
                      <a:pt x="1155" y="1104"/>
                    </a:cubicBezTo>
                    <a:cubicBezTo>
                      <a:pt x="1144" y="1104"/>
                      <a:pt x="1133" y="1104"/>
                      <a:pt x="1122" y="1103"/>
                    </a:cubicBezTo>
                    <a:lnTo>
                      <a:pt x="1030" y="1103"/>
                    </a:lnTo>
                    <a:cubicBezTo>
                      <a:pt x="810" y="1085"/>
                      <a:pt x="681" y="901"/>
                      <a:pt x="736" y="680"/>
                    </a:cubicBezTo>
                    <a:cubicBezTo>
                      <a:pt x="736" y="680"/>
                      <a:pt x="736" y="662"/>
                      <a:pt x="736" y="662"/>
                    </a:cubicBezTo>
                    <a:cubicBezTo>
                      <a:pt x="773" y="478"/>
                      <a:pt x="755" y="313"/>
                      <a:pt x="699" y="166"/>
                    </a:cubicBezTo>
                    <a:cubicBezTo>
                      <a:pt x="552" y="111"/>
                      <a:pt x="405" y="55"/>
                      <a:pt x="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37"/>
              <p:cNvSpPr/>
              <p:nvPr/>
            </p:nvSpPr>
            <p:spPr>
              <a:xfrm>
                <a:off x="-3033744" y="1144899"/>
                <a:ext cx="1146571" cy="612137"/>
              </a:xfrm>
              <a:custGeom>
                <a:rect b="b" l="l" r="r" t="t"/>
                <a:pathLst>
                  <a:path extrusionOk="0" h="4388" w="8219">
                    <a:moveTo>
                      <a:pt x="1950" y="1"/>
                    </a:moveTo>
                    <a:cubicBezTo>
                      <a:pt x="2078" y="185"/>
                      <a:pt x="1729" y="663"/>
                      <a:pt x="1159" y="1086"/>
                    </a:cubicBezTo>
                    <a:cubicBezTo>
                      <a:pt x="733" y="1413"/>
                      <a:pt x="307" y="1609"/>
                      <a:pt x="77" y="1609"/>
                    </a:cubicBezTo>
                    <a:cubicBezTo>
                      <a:pt x="48" y="1609"/>
                      <a:pt x="23" y="1606"/>
                      <a:pt x="1" y="1600"/>
                    </a:cubicBezTo>
                    <a:lnTo>
                      <a:pt x="1" y="1600"/>
                    </a:lnTo>
                    <a:cubicBezTo>
                      <a:pt x="93" y="1674"/>
                      <a:pt x="277" y="1803"/>
                      <a:pt x="552" y="2005"/>
                    </a:cubicBezTo>
                    <a:cubicBezTo>
                      <a:pt x="828" y="1913"/>
                      <a:pt x="1177" y="1711"/>
                      <a:pt x="1582" y="1325"/>
                    </a:cubicBezTo>
                    <a:cubicBezTo>
                      <a:pt x="1694" y="1213"/>
                      <a:pt x="1846" y="1148"/>
                      <a:pt x="1986" y="1148"/>
                    </a:cubicBezTo>
                    <a:cubicBezTo>
                      <a:pt x="2076" y="1148"/>
                      <a:pt x="2160" y="1175"/>
                      <a:pt x="2225" y="1233"/>
                    </a:cubicBezTo>
                    <a:cubicBezTo>
                      <a:pt x="2391" y="1361"/>
                      <a:pt x="2409" y="1600"/>
                      <a:pt x="2262" y="1803"/>
                    </a:cubicBezTo>
                    <a:cubicBezTo>
                      <a:pt x="2060" y="2078"/>
                      <a:pt x="2097" y="2428"/>
                      <a:pt x="2354" y="2556"/>
                    </a:cubicBezTo>
                    <a:lnTo>
                      <a:pt x="2648" y="2722"/>
                    </a:lnTo>
                    <a:cubicBezTo>
                      <a:pt x="2764" y="2782"/>
                      <a:pt x="2895" y="2811"/>
                      <a:pt x="3031" y="2811"/>
                    </a:cubicBezTo>
                    <a:cubicBezTo>
                      <a:pt x="3390" y="2811"/>
                      <a:pt x="3782" y="2609"/>
                      <a:pt x="4009" y="2262"/>
                    </a:cubicBezTo>
                    <a:cubicBezTo>
                      <a:pt x="4009" y="2244"/>
                      <a:pt x="4027" y="2225"/>
                      <a:pt x="4045" y="2207"/>
                    </a:cubicBezTo>
                    <a:cubicBezTo>
                      <a:pt x="4130" y="2052"/>
                      <a:pt x="4291" y="1961"/>
                      <a:pt x="4444" y="1961"/>
                    </a:cubicBezTo>
                    <a:cubicBezTo>
                      <a:pt x="4491" y="1961"/>
                      <a:pt x="4536" y="1969"/>
                      <a:pt x="4578" y="1986"/>
                    </a:cubicBezTo>
                    <a:cubicBezTo>
                      <a:pt x="4744" y="2060"/>
                      <a:pt x="4799" y="2262"/>
                      <a:pt x="4707" y="2446"/>
                    </a:cubicBezTo>
                    <a:lnTo>
                      <a:pt x="4413" y="2979"/>
                    </a:lnTo>
                    <a:cubicBezTo>
                      <a:pt x="4229" y="3328"/>
                      <a:pt x="4358" y="3696"/>
                      <a:pt x="4707" y="3806"/>
                    </a:cubicBezTo>
                    <a:cubicBezTo>
                      <a:pt x="4765" y="3824"/>
                      <a:pt x="4826" y="3832"/>
                      <a:pt x="4887" y="3832"/>
                    </a:cubicBezTo>
                    <a:cubicBezTo>
                      <a:pt x="5156" y="3832"/>
                      <a:pt x="5440" y="3675"/>
                      <a:pt x="5590" y="3420"/>
                    </a:cubicBezTo>
                    <a:cubicBezTo>
                      <a:pt x="5684" y="3263"/>
                      <a:pt x="5859" y="3173"/>
                      <a:pt x="6022" y="3173"/>
                    </a:cubicBezTo>
                    <a:cubicBezTo>
                      <a:pt x="6050" y="3173"/>
                      <a:pt x="6078" y="3176"/>
                      <a:pt x="6104" y="3181"/>
                    </a:cubicBezTo>
                    <a:lnTo>
                      <a:pt x="6196" y="3218"/>
                    </a:lnTo>
                    <a:cubicBezTo>
                      <a:pt x="6454" y="3273"/>
                      <a:pt x="6564" y="3567"/>
                      <a:pt x="6417" y="3825"/>
                    </a:cubicBezTo>
                    <a:cubicBezTo>
                      <a:pt x="6288" y="4064"/>
                      <a:pt x="6380" y="4321"/>
                      <a:pt x="6619" y="4358"/>
                    </a:cubicBezTo>
                    <a:lnTo>
                      <a:pt x="6693" y="4376"/>
                    </a:lnTo>
                    <a:cubicBezTo>
                      <a:pt x="6724" y="4384"/>
                      <a:pt x="6756" y="4387"/>
                      <a:pt x="6788" y="4387"/>
                    </a:cubicBezTo>
                    <a:cubicBezTo>
                      <a:pt x="7001" y="4387"/>
                      <a:pt x="7224" y="4235"/>
                      <a:pt x="7336" y="4027"/>
                    </a:cubicBezTo>
                    <a:lnTo>
                      <a:pt x="7649" y="3347"/>
                    </a:lnTo>
                    <a:cubicBezTo>
                      <a:pt x="7741" y="3126"/>
                      <a:pt x="7961" y="2961"/>
                      <a:pt x="8182" y="2942"/>
                    </a:cubicBezTo>
                    <a:lnTo>
                      <a:pt x="8219" y="2942"/>
                    </a:lnTo>
                    <a:cubicBezTo>
                      <a:pt x="8127" y="2906"/>
                      <a:pt x="8016" y="2869"/>
                      <a:pt x="7924" y="2814"/>
                    </a:cubicBezTo>
                    <a:cubicBezTo>
                      <a:pt x="7649" y="2887"/>
                      <a:pt x="7373" y="3089"/>
                      <a:pt x="7244" y="3365"/>
                    </a:cubicBezTo>
                    <a:cubicBezTo>
                      <a:pt x="7207" y="3476"/>
                      <a:pt x="7079" y="3549"/>
                      <a:pt x="6968" y="3549"/>
                    </a:cubicBezTo>
                    <a:cubicBezTo>
                      <a:pt x="6821" y="3531"/>
                      <a:pt x="6748" y="3402"/>
                      <a:pt x="6803" y="3273"/>
                    </a:cubicBezTo>
                    <a:cubicBezTo>
                      <a:pt x="6803" y="3255"/>
                      <a:pt x="6821" y="3218"/>
                      <a:pt x="6821" y="3200"/>
                    </a:cubicBezTo>
                    <a:cubicBezTo>
                      <a:pt x="6932" y="2869"/>
                      <a:pt x="6785" y="2575"/>
                      <a:pt x="6472" y="2483"/>
                    </a:cubicBezTo>
                    <a:lnTo>
                      <a:pt x="6435" y="2483"/>
                    </a:lnTo>
                    <a:cubicBezTo>
                      <a:pt x="6381" y="2468"/>
                      <a:pt x="6326" y="2461"/>
                      <a:pt x="6269" y="2461"/>
                    </a:cubicBezTo>
                    <a:cubicBezTo>
                      <a:pt x="5978" y="2461"/>
                      <a:pt x="5670" y="2650"/>
                      <a:pt x="5516" y="2942"/>
                    </a:cubicBezTo>
                    <a:cubicBezTo>
                      <a:pt x="5454" y="3068"/>
                      <a:pt x="5324" y="3153"/>
                      <a:pt x="5185" y="3153"/>
                    </a:cubicBezTo>
                    <a:cubicBezTo>
                      <a:pt x="5161" y="3153"/>
                      <a:pt x="5136" y="3150"/>
                      <a:pt x="5112" y="3145"/>
                    </a:cubicBezTo>
                    <a:cubicBezTo>
                      <a:pt x="4965" y="3126"/>
                      <a:pt x="4891" y="2998"/>
                      <a:pt x="4928" y="2850"/>
                    </a:cubicBezTo>
                    <a:cubicBezTo>
                      <a:pt x="5001" y="2483"/>
                      <a:pt x="5093" y="1876"/>
                      <a:pt x="4726" y="1729"/>
                    </a:cubicBezTo>
                    <a:lnTo>
                      <a:pt x="4578" y="1655"/>
                    </a:lnTo>
                    <a:cubicBezTo>
                      <a:pt x="4489" y="1622"/>
                      <a:pt x="4390" y="1606"/>
                      <a:pt x="4289" y="1606"/>
                    </a:cubicBezTo>
                    <a:cubicBezTo>
                      <a:pt x="3996" y="1606"/>
                      <a:pt x="3676" y="1741"/>
                      <a:pt x="3457" y="1986"/>
                    </a:cubicBezTo>
                    <a:cubicBezTo>
                      <a:pt x="3375" y="2096"/>
                      <a:pt x="3242" y="2154"/>
                      <a:pt x="3118" y="2154"/>
                    </a:cubicBezTo>
                    <a:cubicBezTo>
                      <a:pt x="3076" y="2154"/>
                      <a:pt x="3035" y="2148"/>
                      <a:pt x="2997" y="2133"/>
                    </a:cubicBezTo>
                    <a:cubicBezTo>
                      <a:pt x="2814" y="2060"/>
                      <a:pt x="2758" y="1839"/>
                      <a:pt x="2887" y="1655"/>
                    </a:cubicBezTo>
                    <a:cubicBezTo>
                      <a:pt x="3089" y="1380"/>
                      <a:pt x="3181" y="1049"/>
                      <a:pt x="3218" y="883"/>
                    </a:cubicBezTo>
                    <a:cubicBezTo>
                      <a:pt x="2777" y="626"/>
                      <a:pt x="2354" y="332"/>
                      <a:pt x="1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37"/>
              <p:cNvSpPr/>
              <p:nvPr/>
            </p:nvSpPr>
            <p:spPr>
              <a:xfrm>
                <a:off x="-1405180" y="1829721"/>
                <a:ext cx="61800" cy="15485"/>
              </a:xfrm>
              <a:custGeom>
                <a:rect b="b" l="l" r="r" t="t"/>
                <a:pathLst>
                  <a:path extrusionOk="0" h="111" w="443">
                    <a:moveTo>
                      <a:pt x="442" y="1"/>
                    </a:moveTo>
                    <a:cubicBezTo>
                      <a:pt x="295" y="37"/>
                      <a:pt x="148" y="74"/>
                      <a:pt x="1" y="111"/>
                    </a:cubicBezTo>
                    <a:cubicBezTo>
                      <a:pt x="148" y="74"/>
                      <a:pt x="295" y="37"/>
                      <a:pt x="442"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37"/>
              <p:cNvSpPr/>
              <p:nvPr/>
            </p:nvSpPr>
            <p:spPr>
              <a:xfrm>
                <a:off x="-1479535" y="1847717"/>
                <a:ext cx="61660" cy="10323"/>
              </a:xfrm>
              <a:custGeom>
                <a:rect b="b" l="l" r="r" t="t"/>
                <a:pathLst>
                  <a:path extrusionOk="0" h="74" w="442">
                    <a:moveTo>
                      <a:pt x="442" y="0"/>
                    </a:moveTo>
                    <a:cubicBezTo>
                      <a:pt x="295" y="19"/>
                      <a:pt x="148" y="55"/>
                      <a:pt x="1" y="74"/>
                    </a:cubicBezTo>
                    <a:cubicBezTo>
                      <a:pt x="148" y="55"/>
                      <a:pt x="295" y="19"/>
                      <a:pt x="442"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37"/>
              <p:cNvSpPr/>
              <p:nvPr/>
            </p:nvSpPr>
            <p:spPr>
              <a:xfrm>
                <a:off x="-1338497" y="1811725"/>
                <a:ext cx="59149" cy="18135"/>
              </a:xfrm>
              <a:custGeom>
                <a:rect b="b" l="l" r="r" t="t"/>
                <a:pathLst>
                  <a:path extrusionOk="0" h="130" w="424">
                    <a:moveTo>
                      <a:pt x="424" y="1"/>
                    </a:moveTo>
                    <a:cubicBezTo>
                      <a:pt x="295" y="38"/>
                      <a:pt x="148" y="93"/>
                      <a:pt x="1" y="130"/>
                    </a:cubicBezTo>
                    <a:cubicBezTo>
                      <a:pt x="148" y="93"/>
                      <a:pt x="295" y="38"/>
                      <a:pt x="424"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37"/>
              <p:cNvSpPr/>
              <p:nvPr/>
            </p:nvSpPr>
            <p:spPr>
              <a:xfrm>
                <a:off x="-1618062" y="1865573"/>
                <a:ext cx="61800" cy="5301"/>
              </a:xfrm>
              <a:custGeom>
                <a:rect b="b" l="l" r="r" t="t"/>
                <a:pathLst>
                  <a:path extrusionOk="0" h="38" w="443">
                    <a:moveTo>
                      <a:pt x="442" y="1"/>
                    </a:moveTo>
                    <a:cubicBezTo>
                      <a:pt x="295" y="19"/>
                      <a:pt x="148" y="19"/>
                      <a:pt x="1" y="38"/>
                    </a:cubicBezTo>
                    <a:cubicBezTo>
                      <a:pt x="148" y="19"/>
                      <a:pt x="295" y="19"/>
                      <a:pt x="442"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37"/>
              <p:cNvSpPr/>
              <p:nvPr/>
            </p:nvSpPr>
            <p:spPr>
              <a:xfrm>
                <a:off x="-2708004" y="1575825"/>
                <a:ext cx="41153" cy="23157"/>
              </a:xfrm>
              <a:custGeom>
                <a:rect b="b" l="l" r="r" t="t"/>
                <a:pathLst>
                  <a:path extrusionOk="0" h="166" w="295">
                    <a:moveTo>
                      <a:pt x="295" y="166"/>
                    </a:moveTo>
                    <a:cubicBezTo>
                      <a:pt x="184" y="111"/>
                      <a:pt x="93" y="56"/>
                      <a:pt x="1" y="0"/>
                    </a:cubicBezTo>
                    <a:cubicBezTo>
                      <a:pt x="93" y="56"/>
                      <a:pt x="184" y="111"/>
                      <a:pt x="295"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37"/>
              <p:cNvSpPr/>
              <p:nvPr/>
            </p:nvSpPr>
            <p:spPr>
              <a:xfrm>
                <a:off x="-2749018" y="1552807"/>
                <a:ext cx="35992" cy="20646"/>
              </a:xfrm>
              <a:custGeom>
                <a:rect b="b" l="l" r="r" t="t"/>
                <a:pathLst>
                  <a:path extrusionOk="0" h="148" w="258">
                    <a:moveTo>
                      <a:pt x="258" y="147"/>
                    </a:moveTo>
                    <a:cubicBezTo>
                      <a:pt x="166" y="92"/>
                      <a:pt x="74" y="55"/>
                      <a:pt x="0" y="0"/>
                    </a:cubicBezTo>
                    <a:cubicBezTo>
                      <a:pt x="74" y="55"/>
                      <a:pt x="166" y="92"/>
                      <a:pt x="258" y="14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37"/>
              <p:cNvSpPr/>
              <p:nvPr/>
            </p:nvSpPr>
            <p:spPr>
              <a:xfrm>
                <a:off x="-2659317" y="1601493"/>
                <a:ext cx="41293" cy="23157"/>
              </a:xfrm>
              <a:custGeom>
                <a:rect b="b" l="l" r="r" t="t"/>
                <a:pathLst>
                  <a:path extrusionOk="0" h="166" w="296">
                    <a:moveTo>
                      <a:pt x="295" y="166"/>
                    </a:moveTo>
                    <a:cubicBezTo>
                      <a:pt x="203" y="111"/>
                      <a:pt x="93" y="55"/>
                      <a:pt x="1" y="0"/>
                    </a:cubicBezTo>
                    <a:cubicBezTo>
                      <a:pt x="93" y="55"/>
                      <a:pt x="203" y="111"/>
                      <a:pt x="295"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37"/>
              <p:cNvSpPr/>
              <p:nvPr/>
            </p:nvSpPr>
            <p:spPr>
              <a:xfrm>
                <a:off x="-2613141" y="1627162"/>
                <a:ext cx="41153" cy="20646"/>
              </a:xfrm>
              <a:custGeom>
                <a:rect b="b" l="l" r="r" t="t"/>
                <a:pathLst>
                  <a:path extrusionOk="0" h="148" w="295">
                    <a:moveTo>
                      <a:pt x="295" y="147"/>
                    </a:moveTo>
                    <a:cubicBezTo>
                      <a:pt x="203" y="92"/>
                      <a:pt x="111" y="55"/>
                      <a:pt x="1" y="0"/>
                    </a:cubicBezTo>
                    <a:cubicBezTo>
                      <a:pt x="111" y="55"/>
                      <a:pt x="203" y="92"/>
                      <a:pt x="295" y="14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37"/>
              <p:cNvSpPr/>
              <p:nvPr/>
            </p:nvSpPr>
            <p:spPr>
              <a:xfrm>
                <a:off x="-2790032" y="1529649"/>
                <a:ext cx="35992" cy="20646"/>
              </a:xfrm>
              <a:custGeom>
                <a:rect b="b" l="l" r="r" t="t"/>
                <a:pathLst>
                  <a:path extrusionOk="0" h="148" w="258">
                    <a:moveTo>
                      <a:pt x="258" y="148"/>
                    </a:moveTo>
                    <a:cubicBezTo>
                      <a:pt x="166" y="92"/>
                      <a:pt x="74" y="56"/>
                      <a:pt x="0" y="1"/>
                    </a:cubicBezTo>
                    <a:cubicBezTo>
                      <a:pt x="74" y="56"/>
                      <a:pt x="166" y="92"/>
                      <a:pt x="258"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37"/>
              <p:cNvSpPr/>
              <p:nvPr/>
            </p:nvSpPr>
            <p:spPr>
              <a:xfrm>
                <a:off x="-2897728" y="1462966"/>
                <a:ext cx="28319" cy="18135"/>
              </a:xfrm>
              <a:custGeom>
                <a:rect b="b" l="l" r="r" t="t"/>
                <a:pathLst>
                  <a:path extrusionOk="0" h="130" w="203">
                    <a:moveTo>
                      <a:pt x="202" y="129"/>
                    </a:moveTo>
                    <a:cubicBezTo>
                      <a:pt x="129" y="92"/>
                      <a:pt x="74" y="37"/>
                      <a:pt x="0" y="1"/>
                    </a:cubicBezTo>
                    <a:cubicBezTo>
                      <a:pt x="74" y="37"/>
                      <a:pt x="129" y="92"/>
                      <a:pt x="202" y="129"/>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37"/>
              <p:cNvSpPr/>
              <p:nvPr/>
            </p:nvSpPr>
            <p:spPr>
              <a:xfrm>
                <a:off x="-2831046" y="1503980"/>
                <a:ext cx="33481" cy="20646"/>
              </a:xfrm>
              <a:custGeom>
                <a:rect b="b" l="l" r="r" t="t"/>
                <a:pathLst>
                  <a:path extrusionOk="0" h="148" w="240">
                    <a:moveTo>
                      <a:pt x="239" y="148"/>
                    </a:moveTo>
                    <a:cubicBezTo>
                      <a:pt x="166" y="111"/>
                      <a:pt x="74" y="56"/>
                      <a:pt x="0" y="1"/>
                    </a:cubicBezTo>
                    <a:cubicBezTo>
                      <a:pt x="74" y="56"/>
                      <a:pt x="166" y="111"/>
                      <a:pt x="239"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37"/>
              <p:cNvSpPr/>
              <p:nvPr/>
            </p:nvSpPr>
            <p:spPr>
              <a:xfrm>
                <a:off x="-2954227" y="1424463"/>
                <a:ext cx="53987" cy="36131"/>
              </a:xfrm>
              <a:custGeom>
                <a:rect b="b" l="l" r="r" t="t"/>
                <a:pathLst>
                  <a:path extrusionOk="0" h="259" w="387">
                    <a:moveTo>
                      <a:pt x="387" y="258"/>
                    </a:moveTo>
                    <a:cubicBezTo>
                      <a:pt x="240" y="166"/>
                      <a:pt x="111" y="74"/>
                      <a:pt x="1" y="1"/>
                    </a:cubicBezTo>
                    <a:cubicBezTo>
                      <a:pt x="111" y="74"/>
                      <a:pt x="240" y="166"/>
                      <a:pt x="387" y="25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37"/>
              <p:cNvSpPr/>
              <p:nvPr/>
            </p:nvSpPr>
            <p:spPr>
              <a:xfrm>
                <a:off x="-2154035" y="1804052"/>
                <a:ext cx="51476" cy="15485"/>
              </a:xfrm>
              <a:custGeom>
                <a:rect b="b" l="l" r="r" t="t"/>
                <a:pathLst>
                  <a:path extrusionOk="0" h="111" w="369">
                    <a:moveTo>
                      <a:pt x="368" y="111"/>
                    </a:moveTo>
                    <a:cubicBezTo>
                      <a:pt x="240" y="74"/>
                      <a:pt x="129" y="37"/>
                      <a:pt x="1" y="1"/>
                    </a:cubicBezTo>
                    <a:cubicBezTo>
                      <a:pt x="129" y="37"/>
                      <a:pt x="240" y="74"/>
                      <a:pt x="368" y="11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37"/>
              <p:cNvSpPr/>
              <p:nvPr/>
            </p:nvSpPr>
            <p:spPr>
              <a:xfrm>
                <a:off x="-2864387" y="1483473"/>
                <a:ext cx="30830" cy="20646"/>
              </a:xfrm>
              <a:custGeom>
                <a:rect b="b" l="l" r="r" t="t"/>
                <a:pathLst>
                  <a:path extrusionOk="0" h="148" w="221">
                    <a:moveTo>
                      <a:pt x="221" y="148"/>
                    </a:moveTo>
                    <a:cubicBezTo>
                      <a:pt x="147" y="93"/>
                      <a:pt x="74" y="56"/>
                      <a:pt x="0" y="1"/>
                    </a:cubicBezTo>
                    <a:cubicBezTo>
                      <a:pt x="74" y="56"/>
                      <a:pt x="147" y="93"/>
                      <a:pt x="221"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37"/>
              <p:cNvSpPr/>
              <p:nvPr/>
            </p:nvSpPr>
            <p:spPr>
              <a:xfrm>
                <a:off x="-2282239" y="1765549"/>
                <a:ext cx="51476" cy="18135"/>
              </a:xfrm>
              <a:custGeom>
                <a:rect b="b" l="l" r="r" t="t"/>
                <a:pathLst>
                  <a:path extrusionOk="0" h="130" w="369">
                    <a:moveTo>
                      <a:pt x="368" y="130"/>
                    </a:moveTo>
                    <a:cubicBezTo>
                      <a:pt x="239" y="74"/>
                      <a:pt x="111" y="38"/>
                      <a:pt x="0" y="1"/>
                    </a:cubicBezTo>
                    <a:cubicBezTo>
                      <a:pt x="111" y="38"/>
                      <a:pt x="239" y="74"/>
                      <a:pt x="368" y="13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37"/>
              <p:cNvSpPr/>
              <p:nvPr/>
            </p:nvSpPr>
            <p:spPr>
              <a:xfrm>
                <a:off x="-2338738" y="1745042"/>
                <a:ext cx="51476" cy="18135"/>
              </a:xfrm>
              <a:custGeom>
                <a:rect b="b" l="l" r="r" t="t"/>
                <a:pathLst>
                  <a:path extrusionOk="0" h="130" w="369">
                    <a:moveTo>
                      <a:pt x="369" y="130"/>
                    </a:moveTo>
                    <a:cubicBezTo>
                      <a:pt x="240" y="93"/>
                      <a:pt x="130" y="56"/>
                      <a:pt x="1" y="1"/>
                    </a:cubicBezTo>
                    <a:cubicBezTo>
                      <a:pt x="130" y="56"/>
                      <a:pt x="240" y="93"/>
                      <a:pt x="369" y="13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37"/>
              <p:cNvSpPr/>
              <p:nvPr/>
            </p:nvSpPr>
            <p:spPr>
              <a:xfrm>
                <a:off x="-2397608" y="1722024"/>
                <a:ext cx="48826" cy="20646"/>
              </a:xfrm>
              <a:custGeom>
                <a:rect b="b" l="l" r="r" t="t"/>
                <a:pathLst>
                  <a:path extrusionOk="0" h="148" w="350">
                    <a:moveTo>
                      <a:pt x="349" y="147"/>
                    </a:moveTo>
                    <a:cubicBezTo>
                      <a:pt x="221" y="92"/>
                      <a:pt x="110" y="56"/>
                      <a:pt x="0" y="0"/>
                    </a:cubicBezTo>
                    <a:cubicBezTo>
                      <a:pt x="110" y="56"/>
                      <a:pt x="221" y="92"/>
                      <a:pt x="349" y="14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37"/>
              <p:cNvSpPr/>
              <p:nvPr/>
            </p:nvSpPr>
            <p:spPr>
              <a:xfrm>
                <a:off x="-2218067" y="1786056"/>
                <a:ext cx="51337" cy="15624"/>
              </a:xfrm>
              <a:custGeom>
                <a:rect b="b" l="l" r="r" t="t"/>
                <a:pathLst>
                  <a:path extrusionOk="0" h="112" w="368">
                    <a:moveTo>
                      <a:pt x="368" y="111"/>
                    </a:moveTo>
                    <a:cubicBezTo>
                      <a:pt x="239" y="75"/>
                      <a:pt x="129" y="38"/>
                      <a:pt x="0" y="1"/>
                    </a:cubicBezTo>
                    <a:cubicBezTo>
                      <a:pt x="129" y="38"/>
                      <a:pt x="239" y="75"/>
                      <a:pt x="368" y="11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37"/>
              <p:cNvSpPr/>
              <p:nvPr/>
            </p:nvSpPr>
            <p:spPr>
              <a:xfrm>
                <a:off x="-2507956" y="1675849"/>
                <a:ext cx="48826" cy="23157"/>
              </a:xfrm>
              <a:custGeom>
                <a:rect b="b" l="l" r="r" t="t"/>
                <a:pathLst>
                  <a:path extrusionOk="0" h="166" w="350">
                    <a:moveTo>
                      <a:pt x="350" y="166"/>
                    </a:moveTo>
                    <a:cubicBezTo>
                      <a:pt x="221" y="111"/>
                      <a:pt x="111" y="56"/>
                      <a:pt x="1" y="0"/>
                    </a:cubicBezTo>
                    <a:cubicBezTo>
                      <a:pt x="111" y="56"/>
                      <a:pt x="221" y="111"/>
                      <a:pt x="350"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37"/>
              <p:cNvSpPr/>
              <p:nvPr/>
            </p:nvSpPr>
            <p:spPr>
              <a:xfrm>
                <a:off x="-2454107" y="1698867"/>
                <a:ext cx="43804" cy="20646"/>
              </a:xfrm>
              <a:custGeom>
                <a:rect b="b" l="l" r="r" t="t"/>
                <a:pathLst>
                  <a:path extrusionOk="0" h="148" w="314">
                    <a:moveTo>
                      <a:pt x="313" y="148"/>
                    </a:moveTo>
                    <a:cubicBezTo>
                      <a:pt x="203" y="93"/>
                      <a:pt x="93" y="56"/>
                      <a:pt x="1" y="1"/>
                    </a:cubicBezTo>
                    <a:cubicBezTo>
                      <a:pt x="93" y="56"/>
                      <a:pt x="203" y="93"/>
                      <a:pt x="313"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37"/>
              <p:cNvSpPr/>
              <p:nvPr/>
            </p:nvSpPr>
            <p:spPr>
              <a:xfrm>
                <a:off x="-2561804" y="1650180"/>
                <a:ext cx="43804" cy="23297"/>
              </a:xfrm>
              <a:custGeom>
                <a:rect b="b" l="l" r="r" t="t"/>
                <a:pathLst>
                  <a:path extrusionOk="0" h="167" w="314">
                    <a:moveTo>
                      <a:pt x="313" y="166"/>
                    </a:moveTo>
                    <a:cubicBezTo>
                      <a:pt x="203" y="111"/>
                      <a:pt x="92" y="56"/>
                      <a:pt x="1" y="1"/>
                    </a:cubicBezTo>
                    <a:cubicBezTo>
                      <a:pt x="92" y="56"/>
                      <a:pt x="203" y="111"/>
                      <a:pt x="313"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37"/>
              <p:cNvSpPr/>
              <p:nvPr/>
            </p:nvSpPr>
            <p:spPr>
              <a:xfrm>
                <a:off x="-3064435" y="1136947"/>
                <a:ext cx="320716" cy="232551"/>
              </a:xfrm>
              <a:custGeom>
                <a:rect b="b" l="l" r="r" t="t"/>
                <a:pathLst>
                  <a:path extrusionOk="0" h="1667" w="2299">
                    <a:moveTo>
                      <a:pt x="1745" y="260"/>
                    </a:moveTo>
                    <a:cubicBezTo>
                      <a:pt x="1790" y="260"/>
                      <a:pt x="1822" y="272"/>
                      <a:pt x="1839" y="297"/>
                    </a:cubicBezTo>
                    <a:cubicBezTo>
                      <a:pt x="1931" y="426"/>
                      <a:pt x="1692" y="738"/>
                      <a:pt x="1305" y="1032"/>
                    </a:cubicBezTo>
                    <a:cubicBezTo>
                      <a:pt x="1029" y="1254"/>
                      <a:pt x="742" y="1392"/>
                      <a:pt x="577" y="1392"/>
                    </a:cubicBezTo>
                    <a:cubicBezTo>
                      <a:pt x="523" y="1392"/>
                      <a:pt x="483" y="1377"/>
                      <a:pt x="460" y="1345"/>
                    </a:cubicBezTo>
                    <a:cubicBezTo>
                      <a:pt x="368" y="1234"/>
                      <a:pt x="607" y="904"/>
                      <a:pt x="993" y="628"/>
                    </a:cubicBezTo>
                    <a:cubicBezTo>
                      <a:pt x="1292" y="400"/>
                      <a:pt x="1591" y="260"/>
                      <a:pt x="1745" y="260"/>
                    </a:cubicBezTo>
                    <a:close/>
                    <a:moveTo>
                      <a:pt x="2013" y="0"/>
                    </a:moveTo>
                    <a:cubicBezTo>
                      <a:pt x="1779" y="0"/>
                      <a:pt x="1355" y="195"/>
                      <a:pt x="919" y="517"/>
                    </a:cubicBezTo>
                    <a:cubicBezTo>
                      <a:pt x="349" y="940"/>
                      <a:pt x="0" y="1437"/>
                      <a:pt x="129" y="1602"/>
                    </a:cubicBezTo>
                    <a:cubicBezTo>
                      <a:pt x="147" y="1621"/>
                      <a:pt x="184" y="1639"/>
                      <a:pt x="221" y="1657"/>
                    </a:cubicBezTo>
                    <a:cubicBezTo>
                      <a:pt x="243" y="1663"/>
                      <a:pt x="268" y="1666"/>
                      <a:pt x="297" y="1666"/>
                    </a:cubicBezTo>
                    <a:cubicBezTo>
                      <a:pt x="527" y="1666"/>
                      <a:pt x="953" y="1470"/>
                      <a:pt x="1379" y="1143"/>
                    </a:cubicBezTo>
                    <a:cubicBezTo>
                      <a:pt x="1949" y="720"/>
                      <a:pt x="2298" y="242"/>
                      <a:pt x="2170" y="58"/>
                    </a:cubicBezTo>
                    <a:cubicBezTo>
                      <a:pt x="2139" y="19"/>
                      <a:pt x="2085" y="0"/>
                      <a:pt x="2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37"/>
              <p:cNvSpPr/>
              <p:nvPr/>
            </p:nvSpPr>
            <p:spPr>
              <a:xfrm>
                <a:off x="-3013237" y="1173218"/>
                <a:ext cx="218182" cy="157917"/>
              </a:xfrm>
              <a:custGeom>
                <a:rect b="b" l="l" r="r" t="t"/>
                <a:pathLst>
                  <a:path extrusionOk="0" h="1132" w="1564">
                    <a:moveTo>
                      <a:pt x="1378" y="0"/>
                    </a:moveTo>
                    <a:cubicBezTo>
                      <a:pt x="1224" y="0"/>
                      <a:pt x="925" y="140"/>
                      <a:pt x="626" y="368"/>
                    </a:cubicBezTo>
                    <a:cubicBezTo>
                      <a:pt x="240" y="644"/>
                      <a:pt x="1" y="974"/>
                      <a:pt x="93" y="1085"/>
                    </a:cubicBezTo>
                    <a:cubicBezTo>
                      <a:pt x="116" y="1117"/>
                      <a:pt x="156" y="1132"/>
                      <a:pt x="210" y="1132"/>
                    </a:cubicBezTo>
                    <a:cubicBezTo>
                      <a:pt x="375" y="1132"/>
                      <a:pt x="662" y="994"/>
                      <a:pt x="938" y="772"/>
                    </a:cubicBezTo>
                    <a:cubicBezTo>
                      <a:pt x="1325" y="478"/>
                      <a:pt x="1564" y="166"/>
                      <a:pt x="1472" y="37"/>
                    </a:cubicBezTo>
                    <a:cubicBezTo>
                      <a:pt x="1455" y="12"/>
                      <a:pt x="1423" y="0"/>
                      <a:pt x="1378" y="0"/>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37"/>
              <p:cNvSpPr/>
              <p:nvPr/>
            </p:nvSpPr>
            <p:spPr>
              <a:xfrm>
                <a:off x="-1764123" y="1604004"/>
                <a:ext cx="154011" cy="131132"/>
              </a:xfrm>
              <a:custGeom>
                <a:rect b="b" l="l" r="r" t="t"/>
                <a:pathLst>
                  <a:path extrusionOk="0" h="940" w="1104">
                    <a:moveTo>
                      <a:pt x="18" y="1"/>
                    </a:moveTo>
                    <a:cubicBezTo>
                      <a:pt x="74" y="148"/>
                      <a:pt x="92" y="313"/>
                      <a:pt x="55" y="497"/>
                    </a:cubicBezTo>
                    <a:cubicBezTo>
                      <a:pt x="55" y="497"/>
                      <a:pt x="55" y="515"/>
                      <a:pt x="55" y="515"/>
                    </a:cubicBezTo>
                    <a:cubicBezTo>
                      <a:pt x="0" y="736"/>
                      <a:pt x="129" y="920"/>
                      <a:pt x="349" y="938"/>
                    </a:cubicBezTo>
                    <a:lnTo>
                      <a:pt x="441" y="938"/>
                    </a:lnTo>
                    <a:cubicBezTo>
                      <a:pt x="452" y="939"/>
                      <a:pt x="463" y="939"/>
                      <a:pt x="474" y="939"/>
                    </a:cubicBezTo>
                    <a:cubicBezTo>
                      <a:pt x="738" y="939"/>
                      <a:pt x="996" y="726"/>
                      <a:pt x="1066" y="479"/>
                    </a:cubicBezTo>
                    <a:cubicBezTo>
                      <a:pt x="1066" y="460"/>
                      <a:pt x="1066" y="460"/>
                      <a:pt x="1066" y="460"/>
                    </a:cubicBezTo>
                    <a:cubicBezTo>
                      <a:pt x="1066" y="405"/>
                      <a:pt x="1085" y="368"/>
                      <a:pt x="1103" y="313"/>
                    </a:cubicBezTo>
                    <a:cubicBezTo>
                      <a:pt x="1048" y="295"/>
                      <a:pt x="974" y="295"/>
                      <a:pt x="919" y="276"/>
                    </a:cubicBezTo>
                    <a:cubicBezTo>
                      <a:pt x="883" y="258"/>
                      <a:pt x="846" y="240"/>
                      <a:pt x="809" y="240"/>
                    </a:cubicBezTo>
                    <a:cubicBezTo>
                      <a:pt x="717" y="221"/>
                      <a:pt x="644" y="203"/>
                      <a:pt x="570" y="166"/>
                    </a:cubicBezTo>
                    <a:cubicBezTo>
                      <a:pt x="533" y="166"/>
                      <a:pt x="496" y="148"/>
                      <a:pt x="460" y="129"/>
                    </a:cubicBezTo>
                    <a:cubicBezTo>
                      <a:pt x="368" y="111"/>
                      <a:pt x="294" y="93"/>
                      <a:pt x="202" y="56"/>
                    </a:cubicBezTo>
                    <a:cubicBezTo>
                      <a:pt x="184" y="56"/>
                      <a:pt x="147" y="37"/>
                      <a:pt x="110" y="37"/>
                    </a:cubicBezTo>
                    <a:cubicBezTo>
                      <a:pt x="74" y="19"/>
                      <a:pt x="55" y="1"/>
                      <a:pt x="18" y="1"/>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37"/>
              <p:cNvSpPr/>
              <p:nvPr/>
            </p:nvSpPr>
            <p:spPr>
              <a:xfrm>
                <a:off x="-2648994" y="1268080"/>
                <a:ext cx="720809" cy="372053"/>
              </a:xfrm>
              <a:custGeom>
                <a:rect b="b" l="l" r="r" t="t"/>
                <a:pathLst>
                  <a:path extrusionOk="0" h="2667" w="5167">
                    <a:moveTo>
                      <a:pt x="460" y="0"/>
                    </a:moveTo>
                    <a:cubicBezTo>
                      <a:pt x="423" y="166"/>
                      <a:pt x="331" y="497"/>
                      <a:pt x="129" y="772"/>
                    </a:cubicBezTo>
                    <a:cubicBezTo>
                      <a:pt x="0" y="956"/>
                      <a:pt x="56" y="1177"/>
                      <a:pt x="239" y="1250"/>
                    </a:cubicBezTo>
                    <a:cubicBezTo>
                      <a:pt x="277" y="1265"/>
                      <a:pt x="318" y="1271"/>
                      <a:pt x="360" y="1271"/>
                    </a:cubicBezTo>
                    <a:cubicBezTo>
                      <a:pt x="484" y="1271"/>
                      <a:pt x="617" y="1213"/>
                      <a:pt x="699" y="1103"/>
                    </a:cubicBezTo>
                    <a:cubicBezTo>
                      <a:pt x="918" y="858"/>
                      <a:pt x="1238" y="723"/>
                      <a:pt x="1531" y="723"/>
                    </a:cubicBezTo>
                    <a:cubicBezTo>
                      <a:pt x="1632" y="723"/>
                      <a:pt x="1731" y="739"/>
                      <a:pt x="1820" y="772"/>
                    </a:cubicBezTo>
                    <a:lnTo>
                      <a:pt x="1968" y="846"/>
                    </a:lnTo>
                    <a:cubicBezTo>
                      <a:pt x="2335" y="993"/>
                      <a:pt x="2243" y="1600"/>
                      <a:pt x="2170" y="1967"/>
                    </a:cubicBezTo>
                    <a:cubicBezTo>
                      <a:pt x="2133" y="2115"/>
                      <a:pt x="2207" y="2243"/>
                      <a:pt x="2354" y="2262"/>
                    </a:cubicBezTo>
                    <a:cubicBezTo>
                      <a:pt x="2378" y="2267"/>
                      <a:pt x="2403" y="2270"/>
                      <a:pt x="2427" y="2270"/>
                    </a:cubicBezTo>
                    <a:cubicBezTo>
                      <a:pt x="2566" y="2270"/>
                      <a:pt x="2696" y="2185"/>
                      <a:pt x="2758" y="2059"/>
                    </a:cubicBezTo>
                    <a:cubicBezTo>
                      <a:pt x="2912" y="1767"/>
                      <a:pt x="3220" y="1578"/>
                      <a:pt x="3511" y="1578"/>
                    </a:cubicBezTo>
                    <a:cubicBezTo>
                      <a:pt x="3568" y="1578"/>
                      <a:pt x="3623" y="1585"/>
                      <a:pt x="3677" y="1600"/>
                    </a:cubicBezTo>
                    <a:lnTo>
                      <a:pt x="3714" y="1600"/>
                    </a:lnTo>
                    <a:cubicBezTo>
                      <a:pt x="4027" y="1692"/>
                      <a:pt x="4174" y="1986"/>
                      <a:pt x="4063" y="2317"/>
                    </a:cubicBezTo>
                    <a:cubicBezTo>
                      <a:pt x="4063" y="2335"/>
                      <a:pt x="4045" y="2372"/>
                      <a:pt x="4045" y="2390"/>
                    </a:cubicBezTo>
                    <a:cubicBezTo>
                      <a:pt x="3990" y="2519"/>
                      <a:pt x="4063" y="2648"/>
                      <a:pt x="4210" y="2666"/>
                    </a:cubicBezTo>
                    <a:cubicBezTo>
                      <a:pt x="4321" y="2666"/>
                      <a:pt x="4449" y="2593"/>
                      <a:pt x="4486" y="2482"/>
                    </a:cubicBezTo>
                    <a:cubicBezTo>
                      <a:pt x="4615" y="2206"/>
                      <a:pt x="4891" y="2004"/>
                      <a:pt x="5166" y="1931"/>
                    </a:cubicBezTo>
                    <a:lnTo>
                      <a:pt x="5130" y="1931"/>
                    </a:lnTo>
                    <a:cubicBezTo>
                      <a:pt x="5111" y="1912"/>
                      <a:pt x="5075" y="1894"/>
                      <a:pt x="5038" y="1876"/>
                    </a:cubicBezTo>
                    <a:cubicBezTo>
                      <a:pt x="4946" y="1839"/>
                      <a:pt x="4872" y="1802"/>
                      <a:pt x="4780" y="1765"/>
                    </a:cubicBezTo>
                    <a:cubicBezTo>
                      <a:pt x="4762" y="1747"/>
                      <a:pt x="4744" y="1747"/>
                      <a:pt x="4725" y="1728"/>
                    </a:cubicBezTo>
                    <a:cubicBezTo>
                      <a:pt x="4615" y="1673"/>
                      <a:pt x="4505" y="1637"/>
                      <a:pt x="4413" y="1581"/>
                    </a:cubicBezTo>
                    <a:lnTo>
                      <a:pt x="4376" y="1563"/>
                    </a:lnTo>
                    <a:cubicBezTo>
                      <a:pt x="3052" y="1250"/>
                      <a:pt x="1710" y="754"/>
                      <a:pt x="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37"/>
              <p:cNvSpPr/>
              <p:nvPr/>
            </p:nvSpPr>
            <p:spPr>
              <a:xfrm>
                <a:off x="-3159437" y="316527"/>
                <a:ext cx="2310998" cy="1327366"/>
              </a:xfrm>
              <a:custGeom>
                <a:rect b="b" l="l" r="r" t="t"/>
                <a:pathLst>
                  <a:path extrusionOk="0" h="9515" w="16566">
                    <a:moveTo>
                      <a:pt x="517" y="1839"/>
                    </a:moveTo>
                    <a:cubicBezTo>
                      <a:pt x="517" y="1839"/>
                      <a:pt x="516" y="1839"/>
                      <a:pt x="516" y="1839"/>
                    </a:cubicBezTo>
                    <a:cubicBezTo>
                      <a:pt x="589" y="1949"/>
                      <a:pt x="681" y="2060"/>
                      <a:pt x="773" y="2170"/>
                    </a:cubicBezTo>
                    <a:cubicBezTo>
                      <a:pt x="680" y="2052"/>
                      <a:pt x="595" y="1941"/>
                      <a:pt x="517" y="1839"/>
                    </a:cubicBezTo>
                    <a:close/>
                    <a:moveTo>
                      <a:pt x="2979" y="1"/>
                    </a:moveTo>
                    <a:lnTo>
                      <a:pt x="2979" y="1"/>
                    </a:lnTo>
                    <a:cubicBezTo>
                      <a:pt x="3053" y="258"/>
                      <a:pt x="2446" y="681"/>
                      <a:pt x="1600" y="975"/>
                    </a:cubicBezTo>
                    <a:cubicBezTo>
                      <a:pt x="1149" y="1126"/>
                      <a:pt x="726" y="1203"/>
                      <a:pt x="415" y="1203"/>
                    </a:cubicBezTo>
                    <a:cubicBezTo>
                      <a:pt x="233" y="1203"/>
                      <a:pt x="89" y="1177"/>
                      <a:pt x="1" y="1122"/>
                    </a:cubicBezTo>
                    <a:lnTo>
                      <a:pt x="1" y="1122"/>
                    </a:lnTo>
                    <a:cubicBezTo>
                      <a:pt x="86" y="1250"/>
                      <a:pt x="258" y="1497"/>
                      <a:pt x="517" y="1839"/>
                    </a:cubicBezTo>
                    <a:lnTo>
                      <a:pt x="517" y="1839"/>
                    </a:lnTo>
                    <a:cubicBezTo>
                      <a:pt x="885" y="1820"/>
                      <a:pt x="1381" y="1728"/>
                      <a:pt x="2005" y="1416"/>
                    </a:cubicBezTo>
                    <a:cubicBezTo>
                      <a:pt x="2109" y="1364"/>
                      <a:pt x="2222" y="1340"/>
                      <a:pt x="2333" y="1340"/>
                    </a:cubicBezTo>
                    <a:cubicBezTo>
                      <a:pt x="2534" y="1340"/>
                      <a:pt x="2725" y="1421"/>
                      <a:pt x="2832" y="1563"/>
                    </a:cubicBezTo>
                    <a:cubicBezTo>
                      <a:pt x="2979" y="1784"/>
                      <a:pt x="2887" y="2097"/>
                      <a:pt x="2630" y="2280"/>
                    </a:cubicBezTo>
                    <a:cubicBezTo>
                      <a:pt x="2281" y="2519"/>
                      <a:pt x="2189" y="2942"/>
                      <a:pt x="2446" y="3218"/>
                    </a:cubicBezTo>
                    <a:lnTo>
                      <a:pt x="2722" y="3512"/>
                    </a:lnTo>
                    <a:cubicBezTo>
                      <a:pt x="2933" y="3733"/>
                      <a:pt x="3250" y="3843"/>
                      <a:pt x="3584" y="3843"/>
                    </a:cubicBezTo>
                    <a:cubicBezTo>
                      <a:pt x="3917" y="3843"/>
                      <a:pt x="4266" y="3733"/>
                      <a:pt x="4542" y="3512"/>
                    </a:cubicBezTo>
                    <a:cubicBezTo>
                      <a:pt x="4560" y="3494"/>
                      <a:pt x="4579" y="3475"/>
                      <a:pt x="4597" y="3457"/>
                    </a:cubicBezTo>
                    <a:cubicBezTo>
                      <a:pt x="4720" y="3355"/>
                      <a:pt x="4876" y="3304"/>
                      <a:pt x="5023" y="3304"/>
                    </a:cubicBezTo>
                    <a:cubicBezTo>
                      <a:pt x="5140" y="3304"/>
                      <a:pt x="5251" y="3336"/>
                      <a:pt x="5332" y="3402"/>
                    </a:cubicBezTo>
                    <a:cubicBezTo>
                      <a:pt x="5498" y="3567"/>
                      <a:pt x="5498" y="3825"/>
                      <a:pt x="5296" y="4009"/>
                    </a:cubicBezTo>
                    <a:lnTo>
                      <a:pt x="4744" y="4523"/>
                    </a:lnTo>
                    <a:cubicBezTo>
                      <a:pt x="4376" y="4873"/>
                      <a:pt x="4395" y="5369"/>
                      <a:pt x="4762" y="5626"/>
                    </a:cubicBezTo>
                    <a:cubicBezTo>
                      <a:pt x="4910" y="5727"/>
                      <a:pt x="5088" y="5776"/>
                      <a:pt x="5271" y="5776"/>
                    </a:cubicBezTo>
                    <a:cubicBezTo>
                      <a:pt x="5521" y="5776"/>
                      <a:pt x="5782" y="5686"/>
                      <a:pt x="5994" y="5516"/>
                    </a:cubicBezTo>
                    <a:cubicBezTo>
                      <a:pt x="6100" y="5411"/>
                      <a:pt x="6248" y="5360"/>
                      <a:pt x="6389" y="5360"/>
                    </a:cubicBezTo>
                    <a:cubicBezTo>
                      <a:pt x="6494" y="5360"/>
                      <a:pt x="6596" y="5388"/>
                      <a:pt x="6674" y="5443"/>
                    </a:cubicBezTo>
                    <a:lnTo>
                      <a:pt x="6785" y="5498"/>
                    </a:lnTo>
                    <a:cubicBezTo>
                      <a:pt x="7079" y="5682"/>
                      <a:pt x="7079" y="6068"/>
                      <a:pt x="6803" y="6325"/>
                    </a:cubicBezTo>
                    <a:cubicBezTo>
                      <a:pt x="6546" y="6564"/>
                      <a:pt x="6564" y="6895"/>
                      <a:pt x="6840" y="7060"/>
                    </a:cubicBezTo>
                    <a:lnTo>
                      <a:pt x="6913" y="7097"/>
                    </a:lnTo>
                    <a:cubicBezTo>
                      <a:pt x="7010" y="7148"/>
                      <a:pt x="7121" y="7173"/>
                      <a:pt x="7235" y="7173"/>
                    </a:cubicBezTo>
                    <a:cubicBezTo>
                      <a:pt x="7449" y="7173"/>
                      <a:pt x="7671" y="7087"/>
                      <a:pt x="7814" y="6932"/>
                    </a:cubicBezTo>
                    <a:lnTo>
                      <a:pt x="8458" y="6233"/>
                    </a:lnTo>
                    <a:cubicBezTo>
                      <a:pt x="8628" y="6050"/>
                      <a:pt x="8879" y="5948"/>
                      <a:pt x="9126" y="5948"/>
                    </a:cubicBezTo>
                    <a:cubicBezTo>
                      <a:pt x="9251" y="5948"/>
                      <a:pt x="9376" y="5975"/>
                      <a:pt x="9487" y="6031"/>
                    </a:cubicBezTo>
                    <a:cubicBezTo>
                      <a:pt x="9855" y="6215"/>
                      <a:pt x="9910" y="6656"/>
                      <a:pt x="9598" y="6968"/>
                    </a:cubicBezTo>
                    <a:cubicBezTo>
                      <a:pt x="9083" y="7502"/>
                      <a:pt x="9212" y="8274"/>
                      <a:pt x="9873" y="8531"/>
                    </a:cubicBezTo>
                    <a:cubicBezTo>
                      <a:pt x="10039" y="8586"/>
                      <a:pt x="10186" y="8660"/>
                      <a:pt x="10351" y="8697"/>
                    </a:cubicBezTo>
                    <a:cubicBezTo>
                      <a:pt x="10436" y="8725"/>
                      <a:pt x="10527" y="8738"/>
                      <a:pt x="10621" y="8738"/>
                    </a:cubicBezTo>
                    <a:cubicBezTo>
                      <a:pt x="11075" y="8738"/>
                      <a:pt x="11610" y="8441"/>
                      <a:pt x="12006" y="8182"/>
                    </a:cubicBezTo>
                    <a:cubicBezTo>
                      <a:pt x="12255" y="8008"/>
                      <a:pt x="12563" y="7918"/>
                      <a:pt x="12856" y="7918"/>
                    </a:cubicBezTo>
                    <a:cubicBezTo>
                      <a:pt x="12995" y="7918"/>
                      <a:pt x="13131" y="7938"/>
                      <a:pt x="13256" y="7980"/>
                    </a:cubicBezTo>
                    <a:cubicBezTo>
                      <a:pt x="13661" y="8108"/>
                      <a:pt x="13918" y="8421"/>
                      <a:pt x="13955" y="8788"/>
                    </a:cubicBezTo>
                    <a:cubicBezTo>
                      <a:pt x="13992" y="9119"/>
                      <a:pt x="14083" y="9469"/>
                      <a:pt x="14396" y="9505"/>
                    </a:cubicBezTo>
                    <a:cubicBezTo>
                      <a:pt x="14444" y="9512"/>
                      <a:pt x="14494" y="9515"/>
                      <a:pt x="14543" y="9515"/>
                    </a:cubicBezTo>
                    <a:cubicBezTo>
                      <a:pt x="14796" y="9515"/>
                      <a:pt x="15060" y="9435"/>
                      <a:pt x="15260" y="9266"/>
                    </a:cubicBezTo>
                    <a:lnTo>
                      <a:pt x="16565" y="8237"/>
                    </a:lnTo>
                    <a:cubicBezTo>
                      <a:pt x="16234" y="8237"/>
                      <a:pt x="15922" y="8200"/>
                      <a:pt x="15609" y="8182"/>
                    </a:cubicBezTo>
                    <a:cubicBezTo>
                      <a:pt x="15573" y="8145"/>
                      <a:pt x="15536" y="8127"/>
                      <a:pt x="15499" y="8108"/>
                    </a:cubicBezTo>
                    <a:cubicBezTo>
                      <a:pt x="15425" y="8200"/>
                      <a:pt x="15334" y="8255"/>
                      <a:pt x="15242" y="8310"/>
                    </a:cubicBezTo>
                    <a:cubicBezTo>
                      <a:pt x="14973" y="8490"/>
                      <a:pt x="14751" y="8564"/>
                      <a:pt x="14577" y="8564"/>
                    </a:cubicBezTo>
                    <a:cubicBezTo>
                      <a:pt x="14216" y="8564"/>
                      <a:pt x="14064" y="8242"/>
                      <a:pt x="14139" y="7869"/>
                    </a:cubicBezTo>
                    <a:cubicBezTo>
                      <a:pt x="14194" y="7575"/>
                      <a:pt x="13495" y="7299"/>
                      <a:pt x="12852" y="7134"/>
                    </a:cubicBezTo>
                    <a:cubicBezTo>
                      <a:pt x="12734" y="7100"/>
                      <a:pt x="12613" y="7084"/>
                      <a:pt x="12492" y="7084"/>
                    </a:cubicBezTo>
                    <a:cubicBezTo>
                      <a:pt x="12025" y="7084"/>
                      <a:pt x="11559" y="7324"/>
                      <a:pt x="11326" y="7704"/>
                    </a:cubicBezTo>
                    <a:cubicBezTo>
                      <a:pt x="11326" y="7722"/>
                      <a:pt x="11307" y="7722"/>
                      <a:pt x="11307" y="7722"/>
                    </a:cubicBezTo>
                    <a:cubicBezTo>
                      <a:pt x="11169" y="7943"/>
                      <a:pt x="10895" y="8082"/>
                      <a:pt x="10635" y="8082"/>
                    </a:cubicBezTo>
                    <a:cubicBezTo>
                      <a:pt x="10550" y="8082"/>
                      <a:pt x="10466" y="8067"/>
                      <a:pt x="10388" y="8035"/>
                    </a:cubicBezTo>
                    <a:lnTo>
                      <a:pt x="10278" y="7998"/>
                    </a:lnTo>
                    <a:cubicBezTo>
                      <a:pt x="10020" y="7906"/>
                      <a:pt x="9929" y="7630"/>
                      <a:pt x="10076" y="7391"/>
                    </a:cubicBezTo>
                    <a:cubicBezTo>
                      <a:pt x="10094" y="7373"/>
                      <a:pt x="10094" y="7373"/>
                      <a:pt x="10094" y="7354"/>
                    </a:cubicBezTo>
                    <a:cubicBezTo>
                      <a:pt x="10407" y="6858"/>
                      <a:pt x="10241" y="6288"/>
                      <a:pt x="9726" y="6012"/>
                    </a:cubicBezTo>
                    <a:lnTo>
                      <a:pt x="9359" y="5829"/>
                    </a:lnTo>
                    <a:cubicBezTo>
                      <a:pt x="9214" y="5747"/>
                      <a:pt x="9047" y="5708"/>
                      <a:pt x="8878" y="5708"/>
                    </a:cubicBezTo>
                    <a:cubicBezTo>
                      <a:pt x="8552" y="5708"/>
                      <a:pt x="8216" y="5851"/>
                      <a:pt x="7998" y="6104"/>
                    </a:cubicBezTo>
                    <a:cubicBezTo>
                      <a:pt x="7922" y="6181"/>
                      <a:pt x="7811" y="6222"/>
                      <a:pt x="7707" y="6222"/>
                    </a:cubicBezTo>
                    <a:cubicBezTo>
                      <a:pt x="7660" y="6222"/>
                      <a:pt x="7615" y="6213"/>
                      <a:pt x="7575" y="6196"/>
                    </a:cubicBezTo>
                    <a:cubicBezTo>
                      <a:pt x="7410" y="6141"/>
                      <a:pt x="7355" y="5957"/>
                      <a:pt x="7483" y="5810"/>
                    </a:cubicBezTo>
                    <a:cubicBezTo>
                      <a:pt x="7502" y="5792"/>
                      <a:pt x="7520" y="5773"/>
                      <a:pt x="7539" y="5737"/>
                    </a:cubicBezTo>
                    <a:cubicBezTo>
                      <a:pt x="7796" y="5387"/>
                      <a:pt x="7741" y="4965"/>
                      <a:pt x="7410" y="4744"/>
                    </a:cubicBezTo>
                    <a:lnTo>
                      <a:pt x="7373" y="4726"/>
                    </a:lnTo>
                    <a:cubicBezTo>
                      <a:pt x="7229" y="4632"/>
                      <a:pt x="7054" y="4586"/>
                      <a:pt x="6874" y="4586"/>
                    </a:cubicBezTo>
                    <a:cubicBezTo>
                      <a:pt x="6593" y="4586"/>
                      <a:pt x="6299" y="4697"/>
                      <a:pt x="6086" y="4909"/>
                    </a:cubicBezTo>
                    <a:cubicBezTo>
                      <a:pt x="5992" y="5003"/>
                      <a:pt x="5854" y="5060"/>
                      <a:pt x="5723" y="5060"/>
                    </a:cubicBezTo>
                    <a:cubicBezTo>
                      <a:pt x="5648" y="5060"/>
                      <a:pt x="5576" y="5041"/>
                      <a:pt x="5516" y="5001"/>
                    </a:cubicBezTo>
                    <a:cubicBezTo>
                      <a:pt x="5351" y="4909"/>
                      <a:pt x="5314" y="4726"/>
                      <a:pt x="5406" y="4560"/>
                    </a:cubicBezTo>
                    <a:cubicBezTo>
                      <a:pt x="5645" y="4174"/>
                      <a:pt x="5994" y="3475"/>
                      <a:pt x="5608" y="3144"/>
                    </a:cubicBezTo>
                    <a:lnTo>
                      <a:pt x="5461" y="3016"/>
                    </a:lnTo>
                    <a:cubicBezTo>
                      <a:pt x="5269" y="2852"/>
                      <a:pt x="5011" y="2769"/>
                      <a:pt x="4739" y="2769"/>
                    </a:cubicBezTo>
                    <a:cubicBezTo>
                      <a:pt x="4489" y="2769"/>
                      <a:pt x="4227" y="2839"/>
                      <a:pt x="3990" y="2979"/>
                    </a:cubicBezTo>
                    <a:cubicBezTo>
                      <a:pt x="3893" y="3032"/>
                      <a:pt x="3783" y="3060"/>
                      <a:pt x="3679" y="3060"/>
                    </a:cubicBezTo>
                    <a:cubicBezTo>
                      <a:pt x="3566" y="3060"/>
                      <a:pt x="3460" y="3027"/>
                      <a:pt x="3384" y="2961"/>
                    </a:cubicBezTo>
                    <a:cubicBezTo>
                      <a:pt x="3181" y="2795"/>
                      <a:pt x="3200" y="2519"/>
                      <a:pt x="3439" y="2336"/>
                    </a:cubicBezTo>
                    <a:cubicBezTo>
                      <a:pt x="3788" y="2078"/>
                      <a:pt x="4027" y="1729"/>
                      <a:pt x="4137" y="1545"/>
                    </a:cubicBezTo>
                    <a:cubicBezTo>
                      <a:pt x="3715" y="1067"/>
                      <a:pt x="3329" y="552"/>
                      <a:pt x="29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37"/>
              <p:cNvSpPr/>
              <p:nvPr/>
            </p:nvSpPr>
            <p:spPr>
              <a:xfrm>
                <a:off x="-2877221" y="824320"/>
                <a:ext cx="7812" cy="7812"/>
              </a:xfrm>
              <a:custGeom>
                <a:rect b="b" l="l" r="r" t="t"/>
                <a:pathLst>
                  <a:path extrusionOk="0" h="56" w="56">
                    <a:moveTo>
                      <a:pt x="55" y="56"/>
                    </a:moveTo>
                    <a:cubicBezTo>
                      <a:pt x="37" y="38"/>
                      <a:pt x="19" y="19"/>
                      <a:pt x="0" y="1"/>
                    </a:cubicBezTo>
                    <a:cubicBezTo>
                      <a:pt x="19" y="19"/>
                      <a:pt x="37" y="38"/>
                      <a:pt x="55"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37"/>
              <p:cNvSpPr/>
              <p:nvPr/>
            </p:nvSpPr>
            <p:spPr>
              <a:xfrm>
                <a:off x="-2849042" y="852639"/>
                <a:ext cx="7812" cy="10323"/>
              </a:xfrm>
              <a:custGeom>
                <a:rect b="b" l="l" r="r" t="t"/>
                <a:pathLst>
                  <a:path extrusionOk="0" h="74" w="56">
                    <a:moveTo>
                      <a:pt x="56" y="74"/>
                    </a:moveTo>
                    <a:cubicBezTo>
                      <a:pt x="37" y="55"/>
                      <a:pt x="19" y="37"/>
                      <a:pt x="0" y="0"/>
                    </a:cubicBezTo>
                    <a:cubicBezTo>
                      <a:pt x="19" y="37"/>
                      <a:pt x="37" y="55"/>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37"/>
              <p:cNvSpPr/>
              <p:nvPr/>
            </p:nvSpPr>
            <p:spPr>
              <a:xfrm>
                <a:off x="-2769525" y="939829"/>
                <a:ext cx="7812" cy="5162"/>
              </a:xfrm>
              <a:custGeom>
                <a:rect b="b" l="l" r="r" t="t"/>
                <a:pathLst>
                  <a:path extrusionOk="0" h="37" w="56">
                    <a:moveTo>
                      <a:pt x="56" y="37"/>
                    </a:moveTo>
                    <a:cubicBezTo>
                      <a:pt x="37" y="19"/>
                      <a:pt x="19" y="0"/>
                      <a:pt x="0" y="0"/>
                    </a:cubicBezTo>
                    <a:cubicBezTo>
                      <a:pt x="19" y="0"/>
                      <a:pt x="37" y="19"/>
                      <a:pt x="56"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37"/>
              <p:cNvSpPr/>
              <p:nvPr/>
            </p:nvSpPr>
            <p:spPr>
              <a:xfrm>
                <a:off x="-2174542" y="1411629"/>
                <a:ext cx="12974" cy="5301"/>
              </a:xfrm>
              <a:custGeom>
                <a:rect b="b" l="l" r="r" t="t"/>
                <a:pathLst>
                  <a:path extrusionOk="0" h="38" w="93">
                    <a:moveTo>
                      <a:pt x="92" y="38"/>
                    </a:moveTo>
                    <a:cubicBezTo>
                      <a:pt x="56" y="19"/>
                      <a:pt x="37" y="1"/>
                      <a:pt x="1" y="1"/>
                    </a:cubicBezTo>
                    <a:cubicBezTo>
                      <a:pt x="37" y="1"/>
                      <a:pt x="56" y="19"/>
                      <a:pt x="92"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37"/>
              <p:cNvSpPr/>
              <p:nvPr/>
            </p:nvSpPr>
            <p:spPr>
              <a:xfrm>
                <a:off x="-2797704" y="908998"/>
                <a:ext cx="7812" cy="7812"/>
              </a:xfrm>
              <a:custGeom>
                <a:rect b="b" l="l" r="r" t="t"/>
                <a:pathLst>
                  <a:path extrusionOk="0" h="56" w="56">
                    <a:moveTo>
                      <a:pt x="55" y="56"/>
                    </a:moveTo>
                    <a:cubicBezTo>
                      <a:pt x="37" y="37"/>
                      <a:pt x="19" y="19"/>
                      <a:pt x="0" y="1"/>
                    </a:cubicBezTo>
                    <a:cubicBezTo>
                      <a:pt x="19" y="19"/>
                      <a:pt x="37" y="37"/>
                      <a:pt x="55"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37"/>
              <p:cNvSpPr/>
              <p:nvPr/>
            </p:nvSpPr>
            <p:spPr>
              <a:xfrm>
                <a:off x="-2305396" y="1327090"/>
                <a:ext cx="10463" cy="7812"/>
              </a:xfrm>
              <a:custGeom>
                <a:rect b="b" l="l" r="r" t="t"/>
                <a:pathLst>
                  <a:path extrusionOk="0" h="56" w="75">
                    <a:moveTo>
                      <a:pt x="74" y="55"/>
                    </a:moveTo>
                    <a:cubicBezTo>
                      <a:pt x="56" y="37"/>
                      <a:pt x="19" y="19"/>
                      <a:pt x="1" y="0"/>
                    </a:cubicBezTo>
                    <a:cubicBezTo>
                      <a:pt x="19" y="19"/>
                      <a:pt x="56" y="37"/>
                      <a:pt x="74"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37"/>
              <p:cNvSpPr/>
              <p:nvPr/>
            </p:nvSpPr>
            <p:spPr>
              <a:xfrm>
                <a:off x="-2826024" y="880819"/>
                <a:ext cx="10463" cy="10323"/>
              </a:xfrm>
              <a:custGeom>
                <a:rect b="b" l="l" r="r" t="t"/>
                <a:pathLst>
                  <a:path extrusionOk="0" h="74" w="75">
                    <a:moveTo>
                      <a:pt x="74" y="74"/>
                    </a:moveTo>
                    <a:cubicBezTo>
                      <a:pt x="56" y="37"/>
                      <a:pt x="38" y="19"/>
                      <a:pt x="1" y="0"/>
                    </a:cubicBezTo>
                    <a:cubicBezTo>
                      <a:pt x="38" y="19"/>
                      <a:pt x="56" y="37"/>
                      <a:pt x="74"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37"/>
              <p:cNvSpPr/>
              <p:nvPr/>
            </p:nvSpPr>
            <p:spPr>
              <a:xfrm>
                <a:off x="-2261732" y="1355270"/>
                <a:ext cx="7812" cy="5301"/>
              </a:xfrm>
              <a:custGeom>
                <a:rect b="b" l="l" r="r" t="t"/>
                <a:pathLst>
                  <a:path extrusionOk="0" h="38" w="56">
                    <a:moveTo>
                      <a:pt x="56" y="37"/>
                    </a:moveTo>
                    <a:cubicBezTo>
                      <a:pt x="37" y="19"/>
                      <a:pt x="19" y="19"/>
                      <a:pt x="0" y="0"/>
                    </a:cubicBezTo>
                    <a:cubicBezTo>
                      <a:pt x="19" y="19"/>
                      <a:pt x="37" y="19"/>
                      <a:pt x="56"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37"/>
              <p:cNvSpPr/>
              <p:nvPr/>
            </p:nvSpPr>
            <p:spPr>
              <a:xfrm>
                <a:off x="-2215556" y="1386100"/>
                <a:ext cx="5301" cy="2651"/>
              </a:xfrm>
              <a:custGeom>
                <a:rect b="b" l="l" r="r" t="t"/>
                <a:pathLst>
                  <a:path extrusionOk="0" h="19" w="38">
                    <a:moveTo>
                      <a:pt x="37" y="18"/>
                    </a:moveTo>
                    <a:lnTo>
                      <a:pt x="0" y="0"/>
                    </a:lnTo>
                    <a:lnTo>
                      <a:pt x="37" y="18"/>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37"/>
              <p:cNvSpPr/>
              <p:nvPr/>
            </p:nvSpPr>
            <p:spPr>
              <a:xfrm>
                <a:off x="-2733672" y="973170"/>
                <a:ext cx="5301" cy="5162"/>
              </a:xfrm>
              <a:custGeom>
                <a:rect b="b" l="l" r="r" t="t"/>
                <a:pathLst>
                  <a:path extrusionOk="0" h="37" w="38">
                    <a:moveTo>
                      <a:pt x="38" y="37"/>
                    </a:moveTo>
                    <a:lnTo>
                      <a:pt x="1" y="0"/>
                    </a:lnTo>
                    <a:lnTo>
                      <a:pt x="38" y="37"/>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37"/>
              <p:cNvSpPr/>
              <p:nvPr/>
            </p:nvSpPr>
            <p:spPr>
              <a:xfrm>
                <a:off x="-2705493" y="1001350"/>
                <a:ext cx="10463" cy="7812"/>
              </a:xfrm>
              <a:custGeom>
                <a:rect b="b" l="l" r="r" t="t"/>
                <a:pathLst>
                  <a:path extrusionOk="0" h="56" w="75">
                    <a:moveTo>
                      <a:pt x="75" y="56"/>
                    </a:moveTo>
                    <a:cubicBezTo>
                      <a:pt x="38" y="37"/>
                      <a:pt x="19" y="19"/>
                      <a:pt x="1" y="0"/>
                    </a:cubicBezTo>
                    <a:cubicBezTo>
                      <a:pt x="19" y="19"/>
                      <a:pt x="38" y="37"/>
                      <a:pt x="75"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37"/>
              <p:cNvSpPr/>
              <p:nvPr/>
            </p:nvSpPr>
            <p:spPr>
              <a:xfrm>
                <a:off x="-2641321" y="1060360"/>
                <a:ext cx="7812" cy="7812"/>
              </a:xfrm>
              <a:custGeom>
                <a:rect b="b" l="l" r="r" t="t"/>
                <a:pathLst>
                  <a:path extrusionOk="0" h="56" w="56">
                    <a:moveTo>
                      <a:pt x="56" y="55"/>
                    </a:moveTo>
                    <a:cubicBezTo>
                      <a:pt x="37" y="37"/>
                      <a:pt x="19" y="19"/>
                      <a:pt x="1" y="0"/>
                    </a:cubicBezTo>
                    <a:cubicBezTo>
                      <a:pt x="19" y="19"/>
                      <a:pt x="37" y="37"/>
                      <a:pt x="56"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37"/>
              <p:cNvSpPr/>
              <p:nvPr/>
            </p:nvSpPr>
            <p:spPr>
              <a:xfrm>
                <a:off x="-2674662" y="1029529"/>
                <a:ext cx="10463" cy="10463"/>
              </a:xfrm>
              <a:custGeom>
                <a:rect b="b" l="l" r="r" t="t"/>
                <a:pathLst>
                  <a:path extrusionOk="0" h="75" w="75">
                    <a:moveTo>
                      <a:pt x="74" y="74"/>
                    </a:moveTo>
                    <a:cubicBezTo>
                      <a:pt x="37" y="37"/>
                      <a:pt x="19" y="19"/>
                      <a:pt x="1" y="1"/>
                    </a:cubicBezTo>
                    <a:cubicBezTo>
                      <a:pt x="19" y="19"/>
                      <a:pt x="37" y="37"/>
                      <a:pt x="74"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37"/>
              <p:cNvSpPr/>
              <p:nvPr/>
            </p:nvSpPr>
            <p:spPr>
              <a:xfrm>
                <a:off x="-2133528" y="1434787"/>
                <a:ext cx="12974" cy="7812"/>
              </a:xfrm>
              <a:custGeom>
                <a:rect b="b" l="l" r="r" t="t"/>
                <a:pathLst>
                  <a:path extrusionOk="0" h="56" w="93">
                    <a:moveTo>
                      <a:pt x="93" y="55"/>
                    </a:moveTo>
                    <a:cubicBezTo>
                      <a:pt x="74" y="37"/>
                      <a:pt x="37" y="19"/>
                      <a:pt x="1" y="0"/>
                    </a:cubicBezTo>
                    <a:cubicBezTo>
                      <a:pt x="37" y="19"/>
                      <a:pt x="74" y="37"/>
                      <a:pt x="93"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37"/>
              <p:cNvSpPr/>
              <p:nvPr/>
            </p:nvSpPr>
            <p:spPr>
              <a:xfrm>
                <a:off x="-2089863" y="1460455"/>
                <a:ext cx="12974" cy="5162"/>
              </a:xfrm>
              <a:custGeom>
                <a:rect b="b" l="l" r="r" t="t"/>
                <a:pathLst>
                  <a:path extrusionOk="0" h="37" w="93">
                    <a:moveTo>
                      <a:pt x="92" y="37"/>
                    </a:moveTo>
                    <a:cubicBezTo>
                      <a:pt x="55" y="19"/>
                      <a:pt x="37" y="0"/>
                      <a:pt x="0" y="0"/>
                    </a:cubicBezTo>
                    <a:cubicBezTo>
                      <a:pt x="37" y="0"/>
                      <a:pt x="55" y="19"/>
                      <a:pt x="92"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37"/>
              <p:cNvSpPr/>
              <p:nvPr/>
            </p:nvSpPr>
            <p:spPr>
              <a:xfrm>
                <a:off x="-2343760" y="1298771"/>
                <a:ext cx="10323" cy="7952"/>
              </a:xfrm>
              <a:custGeom>
                <a:rect b="b" l="l" r="r" t="t"/>
                <a:pathLst>
                  <a:path extrusionOk="0" h="57" w="74">
                    <a:moveTo>
                      <a:pt x="74" y="56"/>
                    </a:moveTo>
                    <a:cubicBezTo>
                      <a:pt x="55" y="38"/>
                      <a:pt x="19" y="19"/>
                      <a:pt x="0" y="1"/>
                    </a:cubicBezTo>
                    <a:cubicBezTo>
                      <a:pt x="19" y="19"/>
                      <a:pt x="55" y="38"/>
                      <a:pt x="74"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37"/>
              <p:cNvSpPr/>
              <p:nvPr/>
            </p:nvSpPr>
            <p:spPr>
              <a:xfrm>
                <a:off x="-3049090" y="621761"/>
                <a:ext cx="10323" cy="12974"/>
              </a:xfrm>
              <a:custGeom>
                <a:rect b="b" l="l" r="r" t="t"/>
                <a:pathLst>
                  <a:path extrusionOk="0" h="93" w="74">
                    <a:moveTo>
                      <a:pt x="74" y="92"/>
                    </a:moveTo>
                    <a:cubicBezTo>
                      <a:pt x="56" y="74"/>
                      <a:pt x="19" y="37"/>
                      <a:pt x="0" y="0"/>
                    </a:cubicBezTo>
                    <a:cubicBezTo>
                      <a:pt x="19" y="37"/>
                      <a:pt x="56" y="74"/>
                      <a:pt x="74"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37"/>
              <p:cNvSpPr/>
              <p:nvPr/>
            </p:nvSpPr>
            <p:spPr>
              <a:xfrm>
                <a:off x="-3033744" y="642268"/>
                <a:ext cx="10463" cy="12974"/>
              </a:xfrm>
              <a:custGeom>
                <a:rect b="b" l="l" r="r" t="t"/>
                <a:pathLst>
                  <a:path extrusionOk="0" h="93" w="75">
                    <a:moveTo>
                      <a:pt x="74" y="92"/>
                    </a:moveTo>
                    <a:cubicBezTo>
                      <a:pt x="56" y="56"/>
                      <a:pt x="38" y="37"/>
                      <a:pt x="1" y="1"/>
                    </a:cubicBezTo>
                    <a:cubicBezTo>
                      <a:pt x="38" y="37"/>
                      <a:pt x="56" y="56"/>
                      <a:pt x="74"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37"/>
              <p:cNvSpPr/>
              <p:nvPr/>
            </p:nvSpPr>
            <p:spPr>
              <a:xfrm>
                <a:off x="-2500283" y="1180890"/>
                <a:ext cx="10463" cy="7812"/>
              </a:xfrm>
              <a:custGeom>
                <a:rect b="b" l="l" r="r" t="t"/>
                <a:pathLst>
                  <a:path extrusionOk="0" h="56" w="75">
                    <a:moveTo>
                      <a:pt x="74" y="55"/>
                    </a:moveTo>
                    <a:lnTo>
                      <a:pt x="1" y="0"/>
                    </a:lnTo>
                    <a:lnTo>
                      <a:pt x="74" y="55"/>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37"/>
              <p:cNvSpPr/>
              <p:nvPr/>
            </p:nvSpPr>
            <p:spPr>
              <a:xfrm>
                <a:off x="-2382263" y="1273242"/>
                <a:ext cx="7812" cy="5162"/>
              </a:xfrm>
              <a:custGeom>
                <a:rect b="b" l="l" r="r" t="t"/>
                <a:pathLst>
                  <a:path extrusionOk="0" h="37" w="56">
                    <a:moveTo>
                      <a:pt x="56" y="37"/>
                    </a:moveTo>
                    <a:cubicBezTo>
                      <a:pt x="37" y="18"/>
                      <a:pt x="19" y="18"/>
                      <a:pt x="0" y="0"/>
                    </a:cubicBezTo>
                    <a:cubicBezTo>
                      <a:pt x="19" y="18"/>
                      <a:pt x="37" y="18"/>
                      <a:pt x="56"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37"/>
              <p:cNvSpPr/>
              <p:nvPr/>
            </p:nvSpPr>
            <p:spPr>
              <a:xfrm>
                <a:off x="-2536135" y="1152711"/>
                <a:ext cx="10323" cy="7812"/>
              </a:xfrm>
              <a:custGeom>
                <a:rect b="b" l="l" r="r" t="t"/>
                <a:pathLst>
                  <a:path extrusionOk="0" h="56" w="74">
                    <a:moveTo>
                      <a:pt x="74" y="55"/>
                    </a:moveTo>
                    <a:cubicBezTo>
                      <a:pt x="55" y="37"/>
                      <a:pt x="19" y="18"/>
                      <a:pt x="0" y="0"/>
                    </a:cubicBezTo>
                    <a:cubicBezTo>
                      <a:pt x="19" y="18"/>
                      <a:pt x="55" y="37"/>
                      <a:pt x="74"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37"/>
              <p:cNvSpPr/>
              <p:nvPr/>
            </p:nvSpPr>
            <p:spPr>
              <a:xfrm>
                <a:off x="-3000403" y="683282"/>
                <a:ext cx="20646" cy="23297"/>
              </a:xfrm>
              <a:custGeom>
                <a:rect b="b" l="l" r="r" t="t"/>
                <a:pathLst>
                  <a:path extrusionOk="0" h="167" w="148">
                    <a:moveTo>
                      <a:pt x="148" y="166"/>
                    </a:moveTo>
                    <a:cubicBezTo>
                      <a:pt x="93" y="111"/>
                      <a:pt x="56" y="56"/>
                      <a:pt x="1" y="1"/>
                    </a:cubicBezTo>
                    <a:cubicBezTo>
                      <a:pt x="56" y="56"/>
                      <a:pt x="93" y="111"/>
                      <a:pt x="148"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37"/>
              <p:cNvSpPr/>
              <p:nvPr/>
            </p:nvSpPr>
            <p:spPr>
              <a:xfrm>
                <a:off x="-3015748" y="662775"/>
                <a:ext cx="10323" cy="12974"/>
              </a:xfrm>
              <a:custGeom>
                <a:rect b="b" l="l" r="r" t="t"/>
                <a:pathLst>
                  <a:path extrusionOk="0" h="93" w="74">
                    <a:moveTo>
                      <a:pt x="74" y="93"/>
                    </a:moveTo>
                    <a:cubicBezTo>
                      <a:pt x="37" y="56"/>
                      <a:pt x="19" y="37"/>
                      <a:pt x="0" y="1"/>
                    </a:cubicBezTo>
                    <a:cubicBezTo>
                      <a:pt x="19" y="37"/>
                      <a:pt x="37" y="56"/>
                      <a:pt x="74" y="93"/>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37"/>
              <p:cNvSpPr/>
              <p:nvPr/>
            </p:nvSpPr>
            <p:spPr>
              <a:xfrm>
                <a:off x="-2969573" y="719274"/>
                <a:ext cx="7812" cy="10323"/>
              </a:xfrm>
              <a:custGeom>
                <a:rect b="b" l="l" r="r" t="t"/>
                <a:pathLst>
                  <a:path extrusionOk="0" h="74" w="56">
                    <a:moveTo>
                      <a:pt x="56" y="74"/>
                    </a:moveTo>
                    <a:cubicBezTo>
                      <a:pt x="37" y="55"/>
                      <a:pt x="19" y="18"/>
                      <a:pt x="0" y="0"/>
                    </a:cubicBezTo>
                    <a:cubicBezTo>
                      <a:pt x="19" y="18"/>
                      <a:pt x="37" y="55"/>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37"/>
              <p:cNvSpPr/>
              <p:nvPr/>
            </p:nvSpPr>
            <p:spPr>
              <a:xfrm>
                <a:off x="-2602818" y="1093701"/>
                <a:ext cx="140" cy="2651"/>
              </a:xfrm>
              <a:custGeom>
                <a:rect b="b" l="l" r="r" t="t"/>
                <a:pathLst>
                  <a:path extrusionOk="0" h="19" w="1">
                    <a:moveTo>
                      <a:pt x="0" y="19"/>
                    </a:moveTo>
                    <a:cubicBezTo>
                      <a:pt x="0" y="0"/>
                      <a:pt x="0" y="0"/>
                      <a:pt x="0" y="0"/>
                    </a:cubicBezTo>
                    <a:cubicBezTo>
                      <a:pt x="0" y="0"/>
                      <a:pt x="0" y="0"/>
                      <a:pt x="0" y="19"/>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37"/>
              <p:cNvSpPr/>
              <p:nvPr/>
            </p:nvSpPr>
            <p:spPr>
              <a:xfrm>
                <a:off x="-2949066" y="742292"/>
                <a:ext cx="7812" cy="10463"/>
              </a:xfrm>
              <a:custGeom>
                <a:rect b="b" l="l" r="r" t="t"/>
                <a:pathLst>
                  <a:path extrusionOk="0" h="75" w="56">
                    <a:moveTo>
                      <a:pt x="56" y="74"/>
                    </a:moveTo>
                    <a:cubicBezTo>
                      <a:pt x="37" y="56"/>
                      <a:pt x="19" y="19"/>
                      <a:pt x="0" y="1"/>
                    </a:cubicBezTo>
                    <a:cubicBezTo>
                      <a:pt x="19" y="19"/>
                      <a:pt x="37" y="56"/>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37"/>
              <p:cNvSpPr/>
              <p:nvPr/>
            </p:nvSpPr>
            <p:spPr>
              <a:xfrm>
                <a:off x="-2905541" y="793629"/>
                <a:ext cx="7952" cy="10323"/>
              </a:xfrm>
              <a:custGeom>
                <a:rect b="b" l="l" r="r" t="t"/>
                <a:pathLst>
                  <a:path extrusionOk="0" h="74" w="57">
                    <a:moveTo>
                      <a:pt x="56" y="74"/>
                    </a:moveTo>
                    <a:cubicBezTo>
                      <a:pt x="38" y="37"/>
                      <a:pt x="19" y="19"/>
                      <a:pt x="1" y="0"/>
                    </a:cubicBezTo>
                    <a:cubicBezTo>
                      <a:pt x="19" y="19"/>
                      <a:pt x="38" y="37"/>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37"/>
              <p:cNvSpPr/>
              <p:nvPr/>
            </p:nvSpPr>
            <p:spPr>
              <a:xfrm>
                <a:off x="-2928559" y="765310"/>
                <a:ext cx="10463" cy="12974"/>
              </a:xfrm>
              <a:custGeom>
                <a:rect b="b" l="l" r="r" t="t"/>
                <a:pathLst>
                  <a:path extrusionOk="0" h="93" w="75">
                    <a:moveTo>
                      <a:pt x="74" y="93"/>
                    </a:moveTo>
                    <a:cubicBezTo>
                      <a:pt x="37" y="56"/>
                      <a:pt x="19" y="38"/>
                      <a:pt x="1" y="1"/>
                    </a:cubicBezTo>
                    <a:cubicBezTo>
                      <a:pt x="19" y="38"/>
                      <a:pt x="37" y="56"/>
                      <a:pt x="74" y="93"/>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37"/>
              <p:cNvSpPr/>
              <p:nvPr/>
            </p:nvSpPr>
            <p:spPr>
              <a:xfrm>
                <a:off x="-2464291" y="1211581"/>
                <a:ext cx="7812" cy="5301"/>
              </a:xfrm>
              <a:custGeom>
                <a:rect b="b" l="l" r="r" t="t"/>
                <a:pathLst>
                  <a:path extrusionOk="0" h="38" w="56">
                    <a:moveTo>
                      <a:pt x="55" y="38"/>
                    </a:moveTo>
                    <a:cubicBezTo>
                      <a:pt x="37" y="19"/>
                      <a:pt x="18" y="19"/>
                      <a:pt x="0" y="1"/>
                    </a:cubicBezTo>
                    <a:cubicBezTo>
                      <a:pt x="18" y="19"/>
                      <a:pt x="37" y="19"/>
                      <a:pt x="55"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37"/>
              <p:cNvSpPr/>
              <p:nvPr/>
            </p:nvSpPr>
            <p:spPr>
              <a:xfrm>
                <a:off x="-2569477" y="1124392"/>
                <a:ext cx="7812" cy="5301"/>
              </a:xfrm>
              <a:custGeom>
                <a:rect b="b" l="l" r="r" t="t"/>
                <a:pathLst>
                  <a:path extrusionOk="0" h="38" w="56">
                    <a:moveTo>
                      <a:pt x="56" y="38"/>
                    </a:moveTo>
                    <a:cubicBezTo>
                      <a:pt x="37" y="19"/>
                      <a:pt x="19" y="19"/>
                      <a:pt x="0" y="1"/>
                    </a:cubicBezTo>
                    <a:cubicBezTo>
                      <a:pt x="19" y="19"/>
                      <a:pt x="37" y="19"/>
                      <a:pt x="56"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37"/>
              <p:cNvSpPr/>
              <p:nvPr/>
            </p:nvSpPr>
            <p:spPr>
              <a:xfrm>
                <a:off x="-1489719" y="1673338"/>
                <a:ext cx="17996" cy="2651"/>
              </a:xfrm>
              <a:custGeom>
                <a:rect b="b" l="l" r="r" t="t"/>
                <a:pathLst>
                  <a:path extrusionOk="0" h="19" w="129">
                    <a:moveTo>
                      <a:pt x="0" y="0"/>
                    </a:moveTo>
                    <a:cubicBezTo>
                      <a:pt x="37" y="0"/>
                      <a:pt x="92" y="18"/>
                      <a:pt x="129" y="18"/>
                    </a:cubicBezTo>
                    <a:cubicBezTo>
                      <a:pt x="92" y="18"/>
                      <a:pt x="37"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37"/>
              <p:cNvSpPr/>
              <p:nvPr/>
            </p:nvSpPr>
            <p:spPr>
              <a:xfrm>
                <a:off x="-1438521" y="1681010"/>
                <a:ext cx="18135" cy="2651"/>
              </a:xfrm>
              <a:custGeom>
                <a:rect b="b" l="l" r="r" t="t"/>
                <a:pathLst>
                  <a:path extrusionOk="0" h="19" w="130">
                    <a:moveTo>
                      <a:pt x="1" y="0"/>
                    </a:moveTo>
                    <a:cubicBezTo>
                      <a:pt x="38" y="19"/>
                      <a:pt x="93" y="19"/>
                      <a:pt x="130" y="19"/>
                    </a:cubicBezTo>
                    <a:cubicBezTo>
                      <a:pt x="93" y="19"/>
                      <a:pt x="38"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37"/>
              <p:cNvSpPr/>
              <p:nvPr/>
            </p:nvSpPr>
            <p:spPr>
              <a:xfrm>
                <a:off x="-1328174" y="1693845"/>
                <a:ext cx="10323" cy="140"/>
              </a:xfrm>
              <a:custGeom>
                <a:rect b="b" l="l" r="r" t="t"/>
                <a:pathLst>
                  <a:path extrusionOk="0" h="1" w="74">
                    <a:moveTo>
                      <a:pt x="0" y="0"/>
                    </a:moveTo>
                    <a:cubicBezTo>
                      <a:pt x="37" y="0"/>
                      <a:pt x="56" y="0"/>
                      <a:pt x="74" y="0"/>
                    </a:cubicBezTo>
                    <a:cubicBezTo>
                      <a:pt x="56" y="0"/>
                      <a:pt x="37"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37"/>
              <p:cNvSpPr/>
              <p:nvPr/>
            </p:nvSpPr>
            <p:spPr>
              <a:xfrm>
                <a:off x="-1853963" y="1570663"/>
                <a:ext cx="12974" cy="5301"/>
              </a:xfrm>
              <a:custGeom>
                <a:rect b="b" l="l" r="r" t="t"/>
                <a:pathLst>
                  <a:path extrusionOk="0" h="38" w="93">
                    <a:moveTo>
                      <a:pt x="1" y="1"/>
                    </a:moveTo>
                    <a:cubicBezTo>
                      <a:pt x="37" y="1"/>
                      <a:pt x="56" y="19"/>
                      <a:pt x="93" y="37"/>
                    </a:cubicBezTo>
                    <a:cubicBezTo>
                      <a:pt x="56" y="19"/>
                      <a:pt x="37" y="1"/>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37"/>
              <p:cNvSpPr/>
              <p:nvPr/>
            </p:nvSpPr>
            <p:spPr>
              <a:xfrm>
                <a:off x="-1297344" y="1696356"/>
                <a:ext cx="156522" cy="54545"/>
              </a:xfrm>
              <a:custGeom>
                <a:rect b="b" l="l" r="r" t="t"/>
                <a:pathLst>
                  <a:path extrusionOk="0" h="391" w="1122">
                    <a:moveTo>
                      <a:pt x="1066" y="1"/>
                    </a:moveTo>
                    <a:cubicBezTo>
                      <a:pt x="1066" y="1"/>
                      <a:pt x="1065" y="2"/>
                      <a:pt x="1064" y="3"/>
                    </a:cubicBezTo>
                    <a:lnTo>
                      <a:pt x="1064" y="3"/>
                    </a:lnTo>
                    <a:cubicBezTo>
                      <a:pt x="1083" y="2"/>
                      <a:pt x="1102" y="1"/>
                      <a:pt x="1122" y="1"/>
                    </a:cubicBezTo>
                    <a:close/>
                    <a:moveTo>
                      <a:pt x="0" y="1"/>
                    </a:moveTo>
                    <a:cubicBezTo>
                      <a:pt x="85" y="204"/>
                      <a:pt x="231" y="391"/>
                      <a:pt x="426" y="391"/>
                    </a:cubicBezTo>
                    <a:cubicBezTo>
                      <a:pt x="443" y="391"/>
                      <a:pt x="460" y="390"/>
                      <a:pt x="478" y="387"/>
                    </a:cubicBezTo>
                    <a:cubicBezTo>
                      <a:pt x="716" y="350"/>
                      <a:pt x="918" y="204"/>
                      <a:pt x="1064" y="3"/>
                    </a:cubicBezTo>
                    <a:lnTo>
                      <a:pt x="1064" y="3"/>
                    </a:lnTo>
                    <a:cubicBezTo>
                      <a:pt x="891" y="11"/>
                      <a:pt x="722" y="14"/>
                      <a:pt x="554" y="14"/>
                    </a:cubicBezTo>
                    <a:cubicBezTo>
                      <a:pt x="368" y="14"/>
                      <a:pt x="184" y="1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37"/>
              <p:cNvSpPr/>
              <p:nvPr/>
            </p:nvSpPr>
            <p:spPr>
              <a:xfrm>
                <a:off x="-1105108" y="1693845"/>
                <a:ext cx="18135" cy="140"/>
              </a:xfrm>
              <a:custGeom>
                <a:rect b="b" l="l" r="r" t="t"/>
                <a:pathLst>
                  <a:path extrusionOk="0" h="1" w="130">
                    <a:moveTo>
                      <a:pt x="130" y="0"/>
                    </a:moveTo>
                    <a:cubicBezTo>
                      <a:pt x="74" y="0"/>
                      <a:pt x="38" y="0"/>
                      <a:pt x="1" y="0"/>
                    </a:cubicBezTo>
                    <a:cubicBezTo>
                      <a:pt x="38" y="0"/>
                      <a:pt x="74" y="0"/>
                      <a:pt x="13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37"/>
              <p:cNvSpPr/>
              <p:nvPr/>
            </p:nvSpPr>
            <p:spPr>
              <a:xfrm>
                <a:off x="-1387184" y="1688683"/>
                <a:ext cx="18135" cy="140"/>
              </a:xfrm>
              <a:custGeom>
                <a:rect b="b" l="l" r="r" t="t"/>
                <a:pathLst>
                  <a:path extrusionOk="0" h="1" w="130">
                    <a:moveTo>
                      <a:pt x="1" y="0"/>
                    </a:moveTo>
                    <a:cubicBezTo>
                      <a:pt x="56" y="0"/>
                      <a:pt x="93" y="0"/>
                      <a:pt x="129" y="0"/>
                    </a:cubicBezTo>
                    <a:cubicBezTo>
                      <a:pt x="93" y="0"/>
                      <a:pt x="56" y="0"/>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37"/>
              <p:cNvSpPr/>
              <p:nvPr/>
            </p:nvSpPr>
            <p:spPr>
              <a:xfrm>
                <a:off x="-1748777" y="1609166"/>
                <a:ext cx="12974" cy="2651"/>
              </a:xfrm>
              <a:custGeom>
                <a:rect b="b" l="l" r="r" t="t"/>
                <a:pathLst>
                  <a:path extrusionOk="0" h="19" w="93">
                    <a:moveTo>
                      <a:pt x="0" y="0"/>
                    </a:moveTo>
                    <a:cubicBezTo>
                      <a:pt x="37" y="0"/>
                      <a:pt x="74" y="19"/>
                      <a:pt x="92" y="19"/>
                    </a:cubicBezTo>
                    <a:cubicBezTo>
                      <a:pt x="74" y="19"/>
                      <a:pt x="37"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37"/>
              <p:cNvSpPr/>
              <p:nvPr/>
            </p:nvSpPr>
            <p:spPr>
              <a:xfrm>
                <a:off x="-2038666" y="1486124"/>
                <a:ext cx="5301" cy="2651"/>
              </a:xfrm>
              <a:custGeom>
                <a:rect b="b" l="l" r="r" t="t"/>
                <a:pathLst>
                  <a:path extrusionOk="0" h="19" w="38">
                    <a:moveTo>
                      <a:pt x="1" y="0"/>
                    </a:moveTo>
                    <a:lnTo>
                      <a:pt x="38" y="18"/>
                    </a:lnTo>
                    <a:lnTo>
                      <a:pt x="1" y="0"/>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37"/>
              <p:cNvSpPr/>
              <p:nvPr/>
            </p:nvSpPr>
            <p:spPr>
              <a:xfrm>
                <a:off x="-1700090" y="1622000"/>
                <a:ext cx="15485" cy="5301"/>
              </a:xfrm>
              <a:custGeom>
                <a:rect b="b" l="l" r="r" t="t"/>
                <a:pathLst>
                  <a:path extrusionOk="0" h="38" w="111">
                    <a:moveTo>
                      <a:pt x="1" y="0"/>
                    </a:moveTo>
                    <a:cubicBezTo>
                      <a:pt x="37" y="19"/>
                      <a:pt x="74" y="37"/>
                      <a:pt x="111" y="37"/>
                    </a:cubicBezTo>
                    <a:cubicBezTo>
                      <a:pt x="74" y="37"/>
                      <a:pt x="37"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37"/>
              <p:cNvSpPr/>
              <p:nvPr/>
            </p:nvSpPr>
            <p:spPr>
              <a:xfrm>
                <a:off x="-1989839" y="1509142"/>
                <a:ext cx="7812" cy="5301"/>
              </a:xfrm>
              <a:custGeom>
                <a:rect b="b" l="l" r="r" t="t"/>
                <a:pathLst>
                  <a:path extrusionOk="0" h="38" w="56">
                    <a:moveTo>
                      <a:pt x="0" y="0"/>
                    </a:moveTo>
                    <a:cubicBezTo>
                      <a:pt x="19" y="19"/>
                      <a:pt x="37" y="19"/>
                      <a:pt x="55" y="37"/>
                    </a:cubicBezTo>
                    <a:cubicBezTo>
                      <a:pt x="37" y="19"/>
                      <a:pt x="19" y="1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37"/>
              <p:cNvSpPr/>
              <p:nvPr/>
            </p:nvSpPr>
            <p:spPr>
              <a:xfrm>
                <a:off x="-1651404" y="1637346"/>
                <a:ext cx="15624" cy="5301"/>
              </a:xfrm>
              <a:custGeom>
                <a:rect b="b" l="l" r="r" t="t"/>
                <a:pathLst>
                  <a:path extrusionOk="0" h="38" w="112">
                    <a:moveTo>
                      <a:pt x="1" y="1"/>
                    </a:moveTo>
                    <a:cubicBezTo>
                      <a:pt x="38" y="1"/>
                      <a:pt x="75" y="19"/>
                      <a:pt x="111" y="37"/>
                    </a:cubicBezTo>
                    <a:cubicBezTo>
                      <a:pt x="75" y="19"/>
                      <a:pt x="38" y="1"/>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37"/>
              <p:cNvSpPr/>
              <p:nvPr/>
            </p:nvSpPr>
            <p:spPr>
              <a:xfrm>
                <a:off x="-1946314" y="1529649"/>
                <a:ext cx="12974" cy="7812"/>
              </a:xfrm>
              <a:custGeom>
                <a:rect b="b" l="l" r="r" t="t"/>
                <a:pathLst>
                  <a:path extrusionOk="0" h="56" w="93">
                    <a:moveTo>
                      <a:pt x="1" y="1"/>
                    </a:moveTo>
                    <a:cubicBezTo>
                      <a:pt x="38" y="19"/>
                      <a:pt x="56" y="37"/>
                      <a:pt x="93" y="56"/>
                    </a:cubicBezTo>
                    <a:cubicBezTo>
                      <a:pt x="56" y="37"/>
                      <a:pt x="38" y="19"/>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37"/>
              <p:cNvSpPr/>
              <p:nvPr/>
            </p:nvSpPr>
            <p:spPr>
              <a:xfrm>
                <a:off x="-3182455" y="290161"/>
                <a:ext cx="448919" cy="194327"/>
              </a:xfrm>
              <a:custGeom>
                <a:rect b="b" l="l" r="r" t="t"/>
                <a:pathLst>
                  <a:path extrusionOk="0" h="1393" w="3218">
                    <a:moveTo>
                      <a:pt x="2331" y="225"/>
                    </a:moveTo>
                    <a:cubicBezTo>
                      <a:pt x="2505" y="225"/>
                      <a:pt x="2623" y="262"/>
                      <a:pt x="2648" y="337"/>
                    </a:cubicBezTo>
                    <a:cubicBezTo>
                      <a:pt x="2703" y="521"/>
                      <a:pt x="2299" y="815"/>
                      <a:pt x="1729" y="1017"/>
                    </a:cubicBezTo>
                    <a:cubicBezTo>
                      <a:pt x="1421" y="1116"/>
                      <a:pt x="1130" y="1167"/>
                      <a:pt x="918" y="1167"/>
                    </a:cubicBezTo>
                    <a:cubicBezTo>
                      <a:pt x="737" y="1167"/>
                      <a:pt x="614" y="1130"/>
                      <a:pt x="589" y="1054"/>
                    </a:cubicBezTo>
                    <a:cubicBezTo>
                      <a:pt x="515" y="888"/>
                      <a:pt x="938" y="576"/>
                      <a:pt x="1508" y="392"/>
                    </a:cubicBezTo>
                    <a:cubicBezTo>
                      <a:pt x="1821" y="281"/>
                      <a:pt x="2118" y="225"/>
                      <a:pt x="2331" y="225"/>
                    </a:cubicBezTo>
                    <a:close/>
                    <a:moveTo>
                      <a:pt x="2655" y="0"/>
                    </a:moveTo>
                    <a:cubicBezTo>
                      <a:pt x="2549" y="0"/>
                      <a:pt x="2429" y="9"/>
                      <a:pt x="2299" y="24"/>
                    </a:cubicBezTo>
                    <a:cubicBezTo>
                      <a:pt x="2041" y="61"/>
                      <a:pt x="1747" y="135"/>
                      <a:pt x="1453" y="245"/>
                    </a:cubicBezTo>
                    <a:cubicBezTo>
                      <a:pt x="607" y="521"/>
                      <a:pt x="0" y="962"/>
                      <a:pt x="92" y="1219"/>
                    </a:cubicBezTo>
                    <a:cubicBezTo>
                      <a:pt x="111" y="1256"/>
                      <a:pt x="129" y="1293"/>
                      <a:pt x="166" y="1311"/>
                    </a:cubicBezTo>
                    <a:cubicBezTo>
                      <a:pt x="254" y="1366"/>
                      <a:pt x="398" y="1392"/>
                      <a:pt x="580" y="1392"/>
                    </a:cubicBezTo>
                    <a:cubicBezTo>
                      <a:pt x="891" y="1392"/>
                      <a:pt x="1314" y="1315"/>
                      <a:pt x="1765" y="1164"/>
                    </a:cubicBezTo>
                    <a:cubicBezTo>
                      <a:pt x="2611" y="870"/>
                      <a:pt x="3218" y="447"/>
                      <a:pt x="3144" y="190"/>
                    </a:cubicBezTo>
                    <a:cubicBezTo>
                      <a:pt x="3144" y="190"/>
                      <a:pt x="3144" y="171"/>
                      <a:pt x="3144" y="171"/>
                    </a:cubicBezTo>
                    <a:cubicBezTo>
                      <a:pt x="3105" y="53"/>
                      <a:pt x="2924" y="0"/>
                      <a:pt x="2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37"/>
              <p:cNvSpPr/>
              <p:nvPr/>
            </p:nvSpPr>
            <p:spPr>
              <a:xfrm>
                <a:off x="-3110611" y="321549"/>
                <a:ext cx="305231" cy="131551"/>
              </a:xfrm>
              <a:custGeom>
                <a:rect b="b" l="l" r="r" t="t"/>
                <a:pathLst>
                  <a:path extrusionOk="0" h="943" w="2188">
                    <a:moveTo>
                      <a:pt x="1816" y="0"/>
                    </a:moveTo>
                    <a:cubicBezTo>
                      <a:pt x="1603" y="0"/>
                      <a:pt x="1306" y="56"/>
                      <a:pt x="993" y="167"/>
                    </a:cubicBezTo>
                    <a:cubicBezTo>
                      <a:pt x="423" y="351"/>
                      <a:pt x="0" y="663"/>
                      <a:pt x="74" y="829"/>
                    </a:cubicBezTo>
                    <a:cubicBezTo>
                      <a:pt x="99" y="905"/>
                      <a:pt x="222" y="942"/>
                      <a:pt x="403" y="942"/>
                    </a:cubicBezTo>
                    <a:cubicBezTo>
                      <a:pt x="615" y="942"/>
                      <a:pt x="906" y="891"/>
                      <a:pt x="1214" y="792"/>
                    </a:cubicBezTo>
                    <a:cubicBezTo>
                      <a:pt x="1784" y="590"/>
                      <a:pt x="2188" y="296"/>
                      <a:pt x="2133" y="112"/>
                    </a:cubicBezTo>
                    <a:cubicBezTo>
                      <a:pt x="2108" y="37"/>
                      <a:pt x="1990" y="0"/>
                      <a:pt x="1816" y="0"/>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37"/>
              <p:cNvSpPr/>
              <p:nvPr/>
            </p:nvSpPr>
            <p:spPr>
              <a:xfrm>
                <a:off x="-2715676" y="532060"/>
                <a:ext cx="1718531" cy="979168"/>
              </a:xfrm>
              <a:custGeom>
                <a:rect b="b" l="l" r="r" t="t"/>
                <a:pathLst>
                  <a:path extrusionOk="0" h="7019" w="12319">
                    <a:moveTo>
                      <a:pt x="956" y="0"/>
                    </a:moveTo>
                    <a:cubicBezTo>
                      <a:pt x="846" y="184"/>
                      <a:pt x="607" y="533"/>
                      <a:pt x="258" y="791"/>
                    </a:cubicBezTo>
                    <a:cubicBezTo>
                      <a:pt x="19" y="974"/>
                      <a:pt x="0" y="1250"/>
                      <a:pt x="203" y="1416"/>
                    </a:cubicBezTo>
                    <a:cubicBezTo>
                      <a:pt x="279" y="1482"/>
                      <a:pt x="385" y="1515"/>
                      <a:pt x="498" y="1515"/>
                    </a:cubicBezTo>
                    <a:cubicBezTo>
                      <a:pt x="602" y="1515"/>
                      <a:pt x="712" y="1487"/>
                      <a:pt x="809" y="1434"/>
                    </a:cubicBezTo>
                    <a:cubicBezTo>
                      <a:pt x="1046" y="1294"/>
                      <a:pt x="1308" y="1224"/>
                      <a:pt x="1558" y="1224"/>
                    </a:cubicBezTo>
                    <a:cubicBezTo>
                      <a:pt x="1830" y="1224"/>
                      <a:pt x="2088" y="1307"/>
                      <a:pt x="2280" y="1471"/>
                    </a:cubicBezTo>
                    <a:lnTo>
                      <a:pt x="2427" y="1599"/>
                    </a:lnTo>
                    <a:cubicBezTo>
                      <a:pt x="2813" y="1930"/>
                      <a:pt x="2464" y="2629"/>
                      <a:pt x="2225" y="3015"/>
                    </a:cubicBezTo>
                    <a:cubicBezTo>
                      <a:pt x="2133" y="3181"/>
                      <a:pt x="2170" y="3364"/>
                      <a:pt x="2335" y="3456"/>
                    </a:cubicBezTo>
                    <a:cubicBezTo>
                      <a:pt x="2395" y="3496"/>
                      <a:pt x="2467" y="3515"/>
                      <a:pt x="2542" y="3515"/>
                    </a:cubicBezTo>
                    <a:cubicBezTo>
                      <a:pt x="2673" y="3515"/>
                      <a:pt x="2811" y="3458"/>
                      <a:pt x="2905" y="3364"/>
                    </a:cubicBezTo>
                    <a:cubicBezTo>
                      <a:pt x="3118" y="3152"/>
                      <a:pt x="3412" y="3041"/>
                      <a:pt x="3693" y="3041"/>
                    </a:cubicBezTo>
                    <a:cubicBezTo>
                      <a:pt x="3873" y="3041"/>
                      <a:pt x="4048" y="3087"/>
                      <a:pt x="4192" y="3181"/>
                    </a:cubicBezTo>
                    <a:lnTo>
                      <a:pt x="4229" y="3199"/>
                    </a:lnTo>
                    <a:cubicBezTo>
                      <a:pt x="4560" y="3420"/>
                      <a:pt x="4615" y="3842"/>
                      <a:pt x="4358" y="4192"/>
                    </a:cubicBezTo>
                    <a:cubicBezTo>
                      <a:pt x="4339" y="4228"/>
                      <a:pt x="4321" y="4247"/>
                      <a:pt x="4302" y="4265"/>
                    </a:cubicBezTo>
                    <a:cubicBezTo>
                      <a:pt x="4174" y="4412"/>
                      <a:pt x="4229" y="4596"/>
                      <a:pt x="4394" y="4651"/>
                    </a:cubicBezTo>
                    <a:cubicBezTo>
                      <a:pt x="4434" y="4668"/>
                      <a:pt x="4479" y="4677"/>
                      <a:pt x="4526" y="4677"/>
                    </a:cubicBezTo>
                    <a:cubicBezTo>
                      <a:pt x="4630" y="4677"/>
                      <a:pt x="4741" y="4636"/>
                      <a:pt x="4817" y="4559"/>
                    </a:cubicBezTo>
                    <a:cubicBezTo>
                      <a:pt x="5035" y="4306"/>
                      <a:pt x="5371" y="4163"/>
                      <a:pt x="5697" y="4163"/>
                    </a:cubicBezTo>
                    <a:cubicBezTo>
                      <a:pt x="5866" y="4163"/>
                      <a:pt x="6033" y="4202"/>
                      <a:pt x="6178" y="4284"/>
                    </a:cubicBezTo>
                    <a:lnTo>
                      <a:pt x="6545" y="4467"/>
                    </a:lnTo>
                    <a:cubicBezTo>
                      <a:pt x="7060" y="4743"/>
                      <a:pt x="7226" y="5313"/>
                      <a:pt x="6913" y="5809"/>
                    </a:cubicBezTo>
                    <a:cubicBezTo>
                      <a:pt x="6913" y="5828"/>
                      <a:pt x="6913" y="5828"/>
                      <a:pt x="6895" y="5846"/>
                    </a:cubicBezTo>
                    <a:cubicBezTo>
                      <a:pt x="6748" y="6085"/>
                      <a:pt x="6839" y="6361"/>
                      <a:pt x="7097" y="6453"/>
                    </a:cubicBezTo>
                    <a:lnTo>
                      <a:pt x="7207" y="6490"/>
                    </a:lnTo>
                    <a:cubicBezTo>
                      <a:pt x="7285" y="6522"/>
                      <a:pt x="7369" y="6537"/>
                      <a:pt x="7454" y="6537"/>
                    </a:cubicBezTo>
                    <a:cubicBezTo>
                      <a:pt x="7714" y="6537"/>
                      <a:pt x="7988" y="6398"/>
                      <a:pt x="8126" y="6177"/>
                    </a:cubicBezTo>
                    <a:cubicBezTo>
                      <a:pt x="8126" y="6177"/>
                      <a:pt x="8145" y="6177"/>
                      <a:pt x="8145" y="6159"/>
                    </a:cubicBezTo>
                    <a:cubicBezTo>
                      <a:pt x="8378" y="5779"/>
                      <a:pt x="8844" y="5539"/>
                      <a:pt x="9311" y="5539"/>
                    </a:cubicBezTo>
                    <a:cubicBezTo>
                      <a:pt x="9432" y="5539"/>
                      <a:pt x="9553" y="5555"/>
                      <a:pt x="9671" y="5589"/>
                    </a:cubicBezTo>
                    <a:cubicBezTo>
                      <a:pt x="10314" y="5754"/>
                      <a:pt x="10994" y="6030"/>
                      <a:pt x="10958" y="6324"/>
                    </a:cubicBezTo>
                    <a:cubicBezTo>
                      <a:pt x="10883" y="6697"/>
                      <a:pt x="11035" y="7019"/>
                      <a:pt x="11396" y="7019"/>
                    </a:cubicBezTo>
                    <a:cubicBezTo>
                      <a:pt x="11570" y="7019"/>
                      <a:pt x="11792" y="6945"/>
                      <a:pt x="12061" y="6765"/>
                    </a:cubicBezTo>
                    <a:cubicBezTo>
                      <a:pt x="12153" y="6710"/>
                      <a:pt x="12244" y="6655"/>
                      <a:pt x="12318" y="6563"/>
                    </a:cubicBezTo>
                    <a:cubicBezTo>
                      <a:pt x="12097" y="6435"/>
                      <a:pt x="11858" y="6287"/>
                      <a:pt x="11619" y="6140"/>
                    </a:cubicBezTo>
                    <a:cubicBezTo>
                      <a:pt x="11233" y="6030"/>
                      <a:pt x="10811" y="5920"/>
                      <a:pt x="10351" y="5773"/>
                    </a:cubicBezTo>
                    <a:cubicBezTo>
                      <a:pt x="10259" y="5754"/>
                      <a:pt x="10167" y="5718"/>
                      <a:pt x="10075" y="5681"/>
                    </a:cubicBezTo>
                    <a:cubicBezTo>
                      <a:pt x="8145" y="5074"/>
                      <a:pt x="5920" y="4100"/>
                      <a:pt x="3861" y="2647"/>
                    </a:cubicBezTo>
                    <a:cubicBezTo>
                      <a:pt x="3144" y="2114"/>
                      <a:pt x="2427" y="1526"/>
                      <a:pt x="1784" y="882"/>
                    </a:cubicBezTo>
                    <a:cubicBezTo>
                      <a:pt x="1490" y="588"/>
                      <a:pt x="1214" y="294"/>
                      <a:pt x="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37"/>
              <p:cNvSpPr/>
              <p:nvPr/>
            </p:nvSpPr>
            <p:spPr>
              <a:xfrm>
                <a:off x="-553650" y="1486124"/>
                <a:ext cx="7812" cy="69333"/>
              </a:xfrm>
              <a:custGeom>
                <a:rect b="b" l="l" r="r" t="t"/>
                <a:pathLst>
                  <a:path extrusionOk="0" h="497" w="56">
                    <a:moveTo>
                      <a:pt x="1" y="496"/>
                    </a:moveTo>
                    <a:cubicBezTo>
                      <a:pt x="19" y="331"/>
                      <a:pt x="37" y="165"/>
                      <a:pt x="56" y="0"/>
                    </a:cubicBezTo>
                    <a:cubicBezTo>
                      <a:pt x="37" y="165"/>
                      <a:pt x="19" y="331"/>
                      <a:pt x="1" y="496"/>
                    </a:cubicBezTo>
                    <a:lnTo>
                      <a:pt x="1" y="496"/>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37"/>
              <p:cNvSpPr/>
              <p:nvPr/>
            </p:nvSpPr>
            <p:spPr>
              <a:xfrm>
                <a:off x="-1410202" y="-198938"/>
                <a:ext cx="140" cy="140"/>
              </a:xfrm>
              <a:custGeom>
                <a:rect b="b" l="l" r="r" t="t"/>
                <a:pathLst>
                  <a:path extrusionOk="0" h="1" w="1">
                    <a:moveTo>
                      <a:pt x="0" y="0"/>
                    </a:moveTo>
                    <a:cubicBezTo>
                      <a:pt x="0" y="0"/>
                      <a:pt x="0"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37"/>
              <p:cNvSpPr/>
              <p:nvPr/>
            </p:nvSpPr>
            <p:spPr>
              <a:xfrm>
                <a:off x="-2128366" y="-960627"/>
                <a:ext cx="987538" cy="936201"/>
              </a:xfrm>
              <a:custGeom>
                <a:rect b="b" l="l" r="r" t="t"/>
                <a:pathLst>
                  <a:path extrusionOk="0" h="6711" w="7079">
                    <a:moveTo>
                      <a:pt x="3157" y="1620"/>
                    </a:moveTo>
                    <a:cubicBezTo>
                      <a:pt x="3872" y="2423"/>
                      <a:pt x="4645" y="3376"/>
                      <a:pt x="5427" y="4411"/>
                    </a:cubicBezTo>
                    <a:lnTo>
                      <a:pt x="5427" y="4411"/>
                    </a:lnTo>
                    <a:cubicBezTo>
                      <a:pt x="4891" y="3677"/>
                      <a:pt x="4340" y="2991"/>
                      <a:pt x="3806" y="2353"/>
                    </a:cubicBezTo>
                    <a:cubicBezTo>
                      <a:pt x="3587" y="2099"/>
                      <a:pt x="3370" y="1854"/>
                      <a:pt x="3157" y="1620"/>
                    </a:cubicBezTo>
                    <a:close/>
                    <a:moveTo>
                      <a:pt x="5427" y="4411"/>
                    </a:moveTo>
                    <a:cubicBezTo>
                      <a:pt x="5463" y="4461"/>
                      <a:pt x="5498" y="4510"/>
                      <a:pt x="5534" y="4560"/>
                    </a:cubicBezTo>
                    <a:cubicBezTo>
                      <a:pt x="5547" y="4574"/>
                      <a:pt x="5559" y="4589"/>
                      <a:pt x="5571" y="4604"/>
                    </a:cubicBezTo>
                    <a:lnTo>
                      <a:pt x="5571" y="4604"/>
                    </a:lnTo>
                    <a:cubicBezTo>
                      <a:pt x="5523" y="4539"/>
                      <a:pt x="5475" y="4475"/>
                      <a:pt x="5427" y="4411"/>
                    </a:cubicBezTo>
                    <a:close/>
                    <a:moveTo>
                      <a:pt x="1563" y="0"/>
                    </a:moveTo>
                    <a:cubicBezTo>
                      <a:pt x="1545" y="0"/>
                      <a:pt x="1545" y="19"/>
                      <a:pt x="1545" y="19"/>
                    </a:cubicBezTo>
                    <a:cubicBezTo>
                      <a:pt x="1968" y="276"/>
                      <a:pt x="1379" y="1287"/>
                      <a:pt x="1214" y="1581"/>
                    </a:cubicBezTo>
                    <a:cubicBezTo>
                      <a:pt x="1064" y="1848"/>
                      <a:pt x="567" y="2733"/>
                      <a:pt x="147" y="2733"/>
                    </a:cubicBezTo>
                    <a:cubicBezTo>
                      <a:pt x="103" y="2733"/>
                      <a:pt x="60" y="2724"/>
                      <a:pt x="19" y="2703"/>
                    </a:cubicBezTo>
                    <a:cubicBezTo>
                      <a:pt x="0" y="2703"/>
                      <a:pt x="0" y="2721"/>
                      <a:pt x="0" y="2740"/>
                    </a:cubicBezTo>
                    <a:cubicBezTo>
                      <a:pt x="368" y="3089"/>
                      <a:pt x="828" y="3585"/>
                      <a:pt x="1343" y="4155"/>
                    </a:cubicBezTo>
                    <a:cubicBezTo>
                      <a:pt x="1692" y="4026"/>
                      <a:pt x="2225" y="3622"/>
                      <a:pt x="2519" y="3383"/>
                    </a:cubicBezTo>
                    <a:cubicBezTo>
                      <a:pt x="2616" y="3304"/>
                      <a:pt x="2730" y="3254"/>
                      <a:pt x="2834" y="3254"/>
                    </a:cubicBezTo>
                    <a:cubicBezTo>
                      <a:pt x="2948" y="3254"/>
                      <a:pt x="3050" y="3313"/>
                      <a:pt x="3107" y="3457"/>
                    </a:cubicBezTo>
                    <a:cubicBezTo>
                      <a:pt x="3199" y="3677"/>
                      <a:pt x="3126" y="3898"/>
                      <a:pt x="2997" y="4118"/>
                    </a:cubicBezTo>
                    <a:cubicBezTo>
                      <a:pt x="2666" y="4633"/>
                      <a:pt x="2574" y="5185"/>
                      <a:pt x="2868" y="5736"/>
                    </a:cubicBezTo>
                    <a:cubicBezTo>
                      <a:pt x="2886" y="5788"/>
                      <a:pt x="2935" y="5856"/>
                      <a:pt x="2972" y="5909"/>
                    </a:cubicBezTo>
                    <a:lnTo>
                      <a:pt x="2972" y="5909"/>
                    </a:lnTo>
                    <a:cubicBezTo>
                      <a:pt x="2816" y="5671"/>
                      <a:pt x="2908" y="5347"/>
                      <a:pt x="3089" y="5130"/>
                    </a:cubicBezTo>
                    <a:cubicBezTo>
                      <a:pt x="3107" y="5111"/>
                      <a:pt x="3126" y="5093"/>
                      <a:pt x="3144" y="5074"/>
                    </a:cubicBezTo>
                    <a:cubicBezTo>
                      <a:pt x="3585" y="4504"/>
                      <a:pt x="3769" y="3843"/>
                      <a:pt x="3475" y="3162"/>
                    </a:cubicBezTo>
                    <a:cubicBezTo>
                      <a:pt x="3420" y="3052"/>
                      <a:pt x="3328" y="2923"/>
                      <a:pt x="3255" y="2831"/>
                    </a:cubicBezTo>
                    <a:cubicBezTo>
                      <a:pt x="3141" y="2665"/>
                      <a:pt x="2994" y="2599"/>
                      <a:pt x="2839" y="2599"/>
                    </a:cubicBezTo>
                    <a:cubicBezTo>
                      <a:pt x="2669" y="2599"/>
                      <a:pt x="2489" y="2679"/>
                      <a:pt x="2335" y="2795"/>
                    </a:cubicBezTo>
                    <a:cubicBezTo>
                      <a:pt x="2214" y="2894"/>
                      <a:pt x="2060" y="2973"/>
                      <a:pt x="1908" y="2973"/>
                    </a:cubicBezTo>
                    <a:cubicBezTo>
                      <a:pt x="1807" y="2973"/>
                      <a:pt x="1707" y="2938"/>
                      <a:pt x="1618" y="2850"/>
                    </a:cubicBezTo>
                    <a:cubicBezTo>
                      <a:pt x="1379" y="2629"/>
                      <a:pt x="1453" y="2262"/>
                      <a:pt x="1600" y="2041"/>
                    </a:cubicBezTo>
                    <a:cubicBezTo>
                      <a:pt x="1910" y="1584"/>
                      <a:pt x="2148" y="1200"/>
                      <a:pt x="2278" y="690"/>
                    </a:cubicBezTo>
                    <a:lnTo>
                      <a:pt x="2278" y="690"/>
                    </a:lnTo>
                    <a:cubicBezTo>
                      <a:pt x="2560" y="975"/>
                      <a:pt x="2854" y="1287"/>
                      <a:pt x="3157" y="1620"/>
                    </a:cubicBezTo>
                    <a:lnTo>
                      <a:pt x="3157" y="1620"/>
                    </a:lnTo>
                    <a:cubicBezTo>
                      <a:pt x="2853" y="1278"/>
                      <a:pt x="2559" y="963"/>
                      <a:pt x="2280" y="681"/>
                    </a:cubicBezTo>
                    <a:cubicBezTo>
                      <a:pt x="2279" y="684"/>
                      <a:pt x="2278" y="687"/>
                      <a:pt x="2278" y="690"/>
                    </a:cubicBezTo>
                    <a:lnTo>
                      <a:pt x="2278" y="690"/>
                    </a:lnTo>
                    <a:cubicBezTo>
                      <a:pt x="2029" y="439"/>
                      <a:pt x="1789" y="208"/>
                      <a:pt x="1563" y="0"/>
                    </a:cubicBezTo>
                    <a:close/>
                    <a:moveTo>
                      <a:pt x="2972" y="5909"/>
                    </a:moveTo>
                    <a:cubicBezTo>
                      <a:pt x="2974" y="5913"/>
                      <a:pt x="2976" y="5917"/>
                      <a:pt x="2979" y="5920"/>
                    </a:cubicBezTo>
                    <a:cubicBezTo>
                      <a:pt x="2976" y="5917"/>
                      <a:pt x="2974" y="5913"/>
                      <a:pt x="2972" y="5909"/>
                    </a:cubicBezTo>
                    <a:close/>
                    <a:moveTo>
                      <a:pt x="5571" y="4604"/>
                    </a:moveTo>
                    <a:cubicBezTo>
                      <a:pt x="6076" y="5279"/>
                      <a:pt x="6583" y="5987"/>
                      <a:pt x="7079" y="6711"/>
                    </a:cubicBezTo>
                    <a:cubicBezTo>
                      <a:pt x="6987" y="6564"/>
                      <a:pt x="6913" y="6435"/>
                      <a:pt x="6821" y="6306"/>
                    </a:cubicBezTo>
                    <a:cubicBezTo>
                      <a:pt x="6766" y="6233"/>
                      <a:pt x="6711" y="6159"/>
                      <a:pt x="6656" y="6067"/>
                    </a:cubicBezTo>
                    <a:cubicBezTo>
                      <a:pt x="6472" y="5810"/>
                      <a:pt x="6288" y="5571"/>
                      <a:pt x="6104" y="5313"/>
                    </a:cubicBezTo>
                    <a:cubicBezTo>
                      <a:pt x="5932" y="5072"/>
                      <a:pt x="5759" y="4830"/>
                      <a:pt x="5571" y="460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37"/>
              <p:cNvSpPr/>
              <p:nvPr/>
            </p:nvSpPr>
            <p:spPr>
              <a:xfrm>
                <a:off x="-597175" y="1470639"/>
                <a:ext cx="17996" cy="30970"/>
              </a:xfrm>
              <a:custGeom>
                <a:rect b="b" l="l" r="r" t="t"/>
                <a:pathLst>
                  <a:path extrusionOk="0" h="222" w="129">
                    <a:moveTo>
                      <a:pt x="0" y="1"/>
                    </a:moveTo>
                    <a:cubicBezTo>
                      <a:pt x="37" y="74"/>
                      <a:pt x="92" y="148"/>
                      <a:pt x="129" y="221"/>
                    </a:cubicBezTo>
                    <a:cubicBezTo>
                      <a:pt x="92" y="148"/>
                      <a:pt x="37" y="74"/>
                      <a:pt x="0" y="1"/>
                    </a:cubicBezTo>
                    <a:lnTo>
                      <a:pt x="0" y="1"/>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37"/>
              <p:cNvSpPr/>
              <p:nvPr/>
            </p:nvSpPr>
            <p:spPr>
              <a:xfrm>
                <a:off x="-576668" y="1506631"/>
                <a:ext cx="20646" cy="46175"/>
              </a:xfrm>
              <a:custGeom>
                <a:rect b="b" l="l" r="r" t="t"/>
                <a:pathLst>
                  <a:path extrusionOk="0" h="331" w="148">
                    <a:moveTo>
                      <a:pt x="147" y="331"/>
                    </a:moveTo>
                    <a:cubicBezTo>
                      <a:pt x="92" y="221"/>
                      <a:pt x="55" y="110"/>
                      <a:pt x="0" y="0"/>
                    </a:cubicBezTo>
                    <a:cubicBezTo>
                      <a:pt x="55" y="110"/>
                      <a:pt x="92" y="221"/>
                      <a:pt x="147" y="33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37"/>
              <p:cNvSpPr/>
              <p:nvPr/>
            </p:nvSpPr>
            <p:spPr>
              <a:xfrm>
                <a:off x="-1800115" y="-573365"/>
                <a:ext cx="140" cy="2651"/>
              </a:xfrm>
              <a:custGeom>
                <a:rect b="b" l="l" r="r" t="t"/>
                <a:pathLst>
                  <a:path extrusionOk="0" h="19" w="1">
                    <a:moveTo>
                      <a:pt x="1" y="19"/>
                    </a:moveTo>
                    <a:cubicBezTo>
                      <a:pt x="1" y="0"/>
                      <a:pt x="1" y="0"/>
                      <a:pt x="1" y="19"/>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37"/>
              <p:cNvSpPr/>
              <p:nvPr/>
            </p:nvSpPr>
            <p:spPr>
              <a:xfrm>
                <a:off x="-1684745" y="-239115"/>
                <a:ext cx="515741" cy="596792"/>
              </a:xfrm>
              <a:custGeom>
                <a:rect b="b" l="l" r="r" t="t"/>
                <a:pathLst>
                  <a:path extrusionOk="0" h="4278" w="3697">
                    <a:moveTo>
                      <a:pt x="1474" y="1"/>
                    </a:moveTo>
                    <a:cubicBezTo>
                      <a:pt x="1284" y="1"/>
                      <a:pt x="1083" y="99"/>
                      <a:pt x="902" y="252"/>
                    </a:cubicBezTo>
                    <a:cubicBezTo>
                      <a:pt x="773" y="362"/>
                      <a:pt x="516" y="656"/>
                      <a:pt x="369" y="785"/>
                    </a:cubicBezTo>
                    <a:cubicBezTo>
                      <a:pt x="257" y="865"/>
                      <a:pt x="145" y="917"/>
                      <a:pt x="45" y="917"/>
                    </a:cubicBezTo>
                    <a:cubicBezTo>
                      <a:pt x="30" y="917"/>
                      <a:pt x="15" y="916"/>
                      <a:pt x="1" y="914"/>
                    </a:cubicBezTo>
                    <a:lnTo>
                      <a:pt x="1" y="914"/>
                    </a:lnTo>
                    <a:cubicBezTo>
                      <a:pt x="95" y="965"/>
                      <a:pt x="196" y="987"/>
                      <a:pt x="300" y="987"/>
                    </a:cubicBezTo>
                    <a:cubicBezTo>
                      <a:pt x="599" y="987"/>
                      <a:pt x="923" y="806"/>
                      <a:pt x="1196" y="656"/>
                    </a:cubicBezTo>
                    <a:cubicBezTo>
                      <a:pt x="1266" y="621"/>
                      <a:pt x="1331" y="602"/>
                      <a:pt x="1390" y="602"/>
                    </a:cubicBezTo>
                    <a:cubicBezTo>
                      <a:pt x="1486" y="602"/>
                      <a:pt x="1569" y="653"/>
                      <a:pt x="1637" y="766"/>
                    </a:cubicBezTo>
                    <a:cubicBezTo>
                      <a:pt x="1748" y="950"/>
                      <a:pt x="1711" y="1171"/>
                      <a:pt x="1564" y="1355"/>
                    </a:cubicBezTo>
                    <a:cubicBezTo>
                      <a:pt x="1251" y="1759"/>
                      <a:pt x="1178" y="2237"/>
                      <a:pt x="1472" y="2678"/>
                    </a:cubicBezTo>
                    <a:cubicBezTo>
                      <a:pt x="1472" y="2697"/>
                      <a:pt x="1490" y="2715"/>
                      <a:pt x="1490" y="2715"/>
                    </a:cubicBezTo>
                    <a:cubicBezTo>
                      <a:pt x="1668" y="2893"/>
                      <a:pt x="1851" y="2981"/>
                      <a:pt x="2037" y="2981"/>
                    </a:cubicBezTo>
                    <a:cubicBezTo>
                      <a:pt x="2197" y="2981"/>
                      <a:pt x="2358" y="2916"/>
                      <a:pt x="2520" y="2789"/>
                    </a:cubicBezTo>
                    <a:cubicBezTo>
                      <a:pt x="2556" y="2770"/>
                      <a:pt x="2575" y="2734"/>
                      <a:pt x="2593" y="2715"/>
                    </a:cubicBezTo>
                    <a:cubicBezTo>
                      <a:pt x="2648" y="2668"/>
                      <a:pt x="2714" y="2644"/>
                      <a:pt x="2776" y="2644"/>
                    </a:cubicBezTo>
                    <a:cubicBezTo>
                      <a:pt x="2859" y="2644"/>
                      <a:pt x="2937" y="2686"/>
                      <a:pt x="2979" y="2770"/>
                    </a:cubicBezTo>
                    <a:cubicBezTo>
                      <a:pt x="3053" y="2936"/>
                      <a:pt x="3016" y="3083"/>
                      <a:pt x="2924" y="3212"/>
                    </a:cubicBezTo>
                    <a:cubicBezTo>
                      <a:pt x="2685" y="3561"/>
                      <a:pt x="2612" y="3910"/>
                      <a:pt x="2685" y="4278"/>
                    </a:cubicBezTo>
                    <a:cubicBezTo>
                      <a:pt x="2722" y="4168"/>
                      <a:pt x="2777" y="4057"/>
                      <a:pt x="2851" y="3947"/>
                    </a:cubicBezTo>
                    <a:cubicBezTo>
                      <a:pt x="2998" y="3745"/>
                      <a:pt x="3292" y="3451"/>
                      <a:pt x="3439" y="3230"/>
                    </a:cubicBezTo>
                    <a:cubicBezTo>
                      <a:pt x="3678" y="2936"/>
                      <a:pt x="3696" y="2642"/>
                      <a:pt x="3531" y="2329"/>
                    </a:cubicBezTo>
                    <a:cubicBezTo>
                      <a:pt x="3531" y="2292"/>
                      <a:pt x="3512" y="2274"/>
                      <a:pt x="3494" y="2256"/>
                    </a:cubicBezTo>
                    <a:cubicBezTo>
                      <a:pt x="3381" y="2134"/>
                      <a:pt x="3264" y="2078"/>
                      <a:pt x="3147" y="2078"/>
                    </a:cubicBezTo>
                    <a:cubicBezTo>
                      <a:pt x="3016" y="2078"/>
                      <a:pt x="2885" y="2148"/>
                      <a:pt x="2759" y="2274"/>
                    </a:cubicBezTo>
                    <a:cubicBezTo>
                      <a:pt x="2619" y="2414"/>
                      <a:pt x="2468" y="2494"/>
                      <a:pt x="2316" y="2494"/>
                    </a:cubicBezTo>
                    <a:cubicBezTo>
                      <a:pt x="2187" y="2494"/>
                      <a:pt x="2057" y="2437"/>
                      <a:pt x="1931" y="2311"/>
                    </a:cubicBezTo>
                    <a:cubicBezTo>
                      <a:pt x="1895" y="2292"/>
                      <a:pt x="1876" y="2237"/>
                      <a:pt x="1858" y="2219"/>
                    </a:cubicBezTo>
                    <a:cubicBezTo>
                      <a:pt x="1692" y="1980"/>
                      <a:pt x="1748" y="1722"/>
                      <a:pt x="1876" y="1520"/>
                    </a:cubicBezTo>
                    <a:cubicBezTo>
                      <a:pt x="2097" y="1134"/>
                      <a:pt x="2207" y="675"/>
                      <a:pt x="1950" y="288"/>
                    </a:cubicBezTo>
                    <a:cubicBezTo>
                      <a:pt x="1817" y="85"/>
                      <a:pt x="1650" y="1"/>
                      <a:pt x="14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37"/>
              <p:cNvSpPr/>
              <p:nvPr/>
            </p:nvSpPr>
            <p:spPr>
              <a:xfrm>
                <a:off x="-1612901" y="403438"/>
                <a:ext cx="1054220" cy="1033993"/>
              </a:xfrm>
              <a:custGeom>
                <a:rect b="b" l="l" r="r" t="t"/>
                <a:pathLst>
                  <a:path extrusionOk="0" h="7412" w="7557">
                    <a:moveTo>
                      <a:pt x="4061" y="0"/>
                    </a:moveTo>
                    <a:cubicBezTo>
                      <a:pt x="3783" y="0"/>
                      <a:pt x="3505" y="148"/>
                      <a:pt x="3255" y="426"/>
                    </a:cubicBezTo>
                    <a:cubicBezTo>
                      <a:pt x="3145" y="554"/>
                      <a:pt x="3016" y="628"/>
                      <a:pt x="2906" y="665"/>
                    </a:cubicBezTo>
                    <a:cubicBezTo>
                      <a:pt x="3061" y="763"/>
                      <a:pt x="3221" y="814"/>
                      <a:pt x="3386" y="814"/>
                    </a:cubicBezTo>
                    <a:cubicBezTo>
                      <a:pt x="3590" y="814"/>
                      <a:pt x="3803" y="736"/>
                      <a:pt x="4027" y="573"/>
                    </a:cubicBezTo>
                    <a:cubicBezTo>
                      <a:pt x="4027" y="573"/>
                      <a:pt x="4045" y="573"/>
                      <a:pt x="4045" y="554"/>
                    </a:cubicBezTo>
                    <a:cubicBezTo>
                      <a:pt x="4148" y="483"/>
                      <a:pt x="4248" y="446"/>
                      <a:pt x="4344" y="446"/>
                    </a:cubicBezTo>
                    <a:cubicBezTo>
                      <a:pt x="4471" y="446"/>
                      <a:pt x="4592" y="510"/>
                      <a:pt x="4707" y="646"/>
                    </a:cubicBezTo>
                    <a:cubicBezTo>
                      <a:pt x="4726" y="665"/>
                      <a:pt x="4762" y="701"/>
                      <a:pt x="4762" y="738"/>
                    </a:cubicBezTo>
                    <a:cubicBezTo>
                      <a:pt x="4946" y="1069"/>
                      <a:pt x="4928" y="1418"/>
                      <a:pt x="4707" y="1713"/>
                    </a:cubicBezTo>
                    <a:cubicBezTo>
                      <a:pt x="4707" y="1713"/>
                      <a:pt x="4707" y="1731"/>
                      <a:pt x="4689" y="1731"/>
                    </a:cubicBezTo>
                    <a:cubicBezTo>
                      <a:pt x="4229" y="2172"/>
                      <a:pt x="4395" y="2944"/>
                      <a:pt x="4634" y="3330"/>
                    </a:cubicBezTo>
                    <a:cubicBezTo>
                      <a:pt x="4904" y="3736"/>
                      <a:pt x="5392" y="4375"/>
                      <a:pt x="5798" y="4375"/>
                    </a:cubicBezTo>
                    <a:cubicBezTo>
                      <a:pt x="5833" y="4375"/>
                      <a:pt x="5868" y="4370"/>
                      <a:pt x="5902" y="4360"/>
                    </a:cubicBezTo>
                    <a:cubicBezTo>
                      <a:pt x="6063" y="4313"/>
                      <a:pt x="6198" y="4291"/>
                      <a:pt x="6311" y="4291"/>
                    </a:cubicBezTo>
                    <a:cubicBezTo>
                      <a:pt x="6775" y="4291"/>
                      <a:pt x="6858" y="4669"/>
                      <a:pt x="6858" y="5261"/>
                    </a:cubicBezTo>
                    <a:cubicBezTo>
                      <a:pt x="6858" y="5408"/>
                      <a:pt x="6509" y="5996"/>
                      <a:pt x="6435" y="6143"/>
                    </a:cubicBezTo>
                    <a:cubicBezTo>
                      <a:pt x="6435" y="6180"/>
                      <a:pt x="6454" y="6198"/>
                      <a:pt x="6472" y="6217"/>
                    </a:cubicBezTo>
                    <a:cubicBezTo>
                      <a:pt x="6472" y="6235"/>
                      <a:pt x="6490" y="6235"/>
                      <a:pt x="6490" y="6253"/>
                    </a:cubicBezTo>
                    <a:cubicBezTo>
                      <a:pt x="6490" y="6309"/>
                      <a:pt x="6490" y="6364"/>
                      <a:pt x="6490" y="6419"/>
                    </a:cubicBezTo>
                    <a:lnTo>
                      <a:pt x="6546" y="6364"/>
                    </a:lnTo>
                    <a:cubicBezTo>
                      <a:pt x="6693" y="6566"/>
                      <a:pt x="6803" y="6787"/>
                      <a:pt x="6932" y="6989"/>
                    </a:cubicBezTo>
                    <a:lnTo>
                      <a:pt x="6913" y="6989"/>
                    </a:lnTo>
                    <a:cubicBezTo>
                      <a:pt x="6785" y="6879"/>
                      <a:pt x="6638" y="6768"/>
                      <a:pt x="6472" y="6640"/>
                    </a:cubicBezTo>
                    <a:cubicBezTo>
                      <a:pt x="6380" y="6566"/>
                      <a:pt x="6288" y="6492"/>
                      <a:pt x="6196" y="6419"/>
                    </a:cubicBezTo>
                    <a:cubicBezTo>
                      <a:pt x="6104" y="6345"/>
                      <a:pt x="6031" y="6272"/>
                      <a:pt x="5939" y="6198"/>
                    </a:cubicBezTo>
                    <a:cubicBezTo>
                      <a:pt x="5761" y="6252"/>
                      <a:pt x="5172" y="6493"/>
                      <a:pt x="5016" y="6493"/>
                    </a:cubicBezTo>
                    <a:cubicBezTo>
                      <a:pt x="5011" y="6493"/>
                      <a:pt x="5006" y="6493"/>
                      <a:pt x="5001" y="6492"/>
                    </a:cubicBezTo>
                    <a:cubicBezTo>
                      <a:pt x="4266" y="6382"/>
                      <a:pt x="3880" y="6198"/>
                      <a:pt x="4248" y="5426"/>
                    </a:cubicBezTo>
                    <a:cubicBezTo>
                      <a:pt x="4431" y="5003"/>
                      <a:pt x="3806" y="4360"/>
                      <a:pt x="3420" y="4011"/>
                    </a:cubicBezTo>
                    <a:cubicBezTo>
                      <a:pt x="3196" y="3810"/>
                      <a:pt x="2806" y="3633"/>
                      <a:pt x="2424" y="3633"/>
                    </a:cubicBezTo>
                    <a:cubicBezTo>
                      <a:pt x="2210" y="3633"/>
                      <a:pt x="1999" y="3688"/>
                      <a:pt x="1821" y="3827"/>
                    </a:cubicBezTo>
                    <a:cubicBezTo>
                      <a:pt x="1821" y="3827"/>
                      <a:pt x="1802" y="3827"/>
                      <a:pt x="1802" y="3845"/>
                    </a:cubicBezTo>
                    <a:cubicBezTo>
                      <a:pt x="1660" y="3917"/>
                      <a:pt x="1514" y="3954"/>
                      <a:pt x="1370" y="3954"/>
                    </a:cubicBezTo>
                    <a:cubicBezTo>
                      <a:pt x="1180" y="3954"/>
                      <a:pt x="995" y="3889"/>
                      <a:pt x="828" y="3753"/>
                    </a:cubicBezTo>
                    <a:cubicBezTo>
                      <a:pt x="810" y="3735"/>
                      <a:pt x="773" y="3698"/>
                      <a:pt x="736" y="3680"/>
                    </a:cubicBezTo>
                    <a:cubicBezTo>
                      <a:pt x="552" y="3459"/>
                      <a:pt x="552" y="3220"/>
                      <a:pt x="755" y="3018"/>
                    </a:cubicBezTo>
                    <a:cubicBezTo>
                      <a:pt x="773" y="2999"/>
                      <a:pt x="773" y="2999"/>
                      <a:pt x="791" y="2999"/>
                    </a:cubicBezTo>
                    <a:cubicBezTo>
                      <a:pt x="1122" y="2632"/>
                      <a:pt x="1196" y="2264"/>
                      <a:pt x="1030" y="1896"/>
                    </a:cubicBezTo>
                    <a:lnTo>
                      <a:pt x="1030" y="1896"/>
                    </a:lnTo>
                    <a:cubicBezTo>
                      <a:pt x="975" y="2007"/>
                      <a:pt x="883" y="2117"/>
                      <a:pt x="755" y="2209"/>
                    </a:cubicBezTo>
                    <a:cubicBezTo>
                      <a:pt x="129" y="2632"/>
                      <a:pt x="1" y="3220"/>
                      <a:pt x="516" y="3790"/>
                    </a:cubicBezTo>
                    <a:cubicBezTo>
                      <a:pt x="644" y="3919"/>
                      <a:pt x="736" y="4029"/>
                      <a:pt x="902" y="4121"/>
                    </a:cubicBezTo>
                    <a:cubicBezTo>
                      <a:pt x="1190" y="4331"/>
                      <a:pt x="1531" y="4388"/>
                      <a:pt x="1881" y="4388"/>
                    </a:cubicBezTo>
                    <a:cubicBezTo>
                      <a:pt x="2113" y="4388"/>
                      <a:pt x="2348" y="4363"/>
                      <a:pt x="2575" y="4342"/>
                    </a:cubicBezTo>
                    <a:cubicBezTo>
                      <a:pt x="2609" y="4339"/>
                      <a:pt x="2644" y="4337"/>
                      <a:pt x="2679" y="4337"/>
                    </a:cubicBezTo>
                    <a:cubicBezTo>
                      <a:pt x="3084" y="4337"/>
                      <a:pt x="3480" y="4532"/>
                      <a:pt x="3751" y="4820"/>
                    </a:cubicBezTo>
                    <a:cubicBezTo>
                      <a:pt x="4045" y="5132"/>
                      <a:pt x="4100" y="5555"/>
                      <a:pt x="3972" y="5904"/>
                    </a:cubicBezTo>
                    <a:cubicBezTo>
                      <a:pt x="3843" y="6217"/>
                      <a:pt x="3788" y="6603"/>
                      <a:pt x="3972" y="6787"/>
                    </a:cubicBezTo>
                    <a:cubicBezTo>
                      <a:pt x="4163" y="6960"/>
                      <a:pt x="4468" y="7101"/>
                      <a:pt x="4795" y="7101"/>
                    </a:cubicBezTo>
                    <a:cubicBezTo>
                      <a:pt x="4815" y="7101"/>
                      <a:pt x="4834" y="7100"/>
                      <a:pt x="4854" y="7099"/>
                    </a:cubicBezTo>
                    <a:cubicBezTo>
                      <a:pt x="5387" y="7044"/>
                      <a:pt x="6160" y="6934"/>
                      <a:pt x="6711" y="6842"/>
                    </a:cubicBezTo>
                    <a:cubicBezTo>
                      <a:pt x="6906" y="6985"/>
                      <a:pt x="7092" y="7118"/>
                      <a:pt x="7275" y="7249"/>
                    </a:cubicBezTo>
                    <a:lnTo>
                      <a:pt x="7275" y="7249"/>
                    </a:lnTo>
                    <a:cubicBezTo>
                      <a:pt x="7172" y="7173"/>
                      <a:pt x="7064" y="7090"/>
                      <a:pt x="6950" y="7007"/>
                    </a:cubicBezTo>
                    <a:cubicBezTo>
                      <a:pt x="7134" y="6474"/>
                      <a:pt x="7355" y="5720"/>
                      <a:pt x="7483" y="5206"/>
                    </a:cubicBezTo>
                    <a:cubicBezTo>
                      <a:pt x="7557" y="4875"/>
                      <a:pt x="7465" y="4525"/>
                      <a:pt x="7299" y="4305"/>
                    </a:cubicBezTo>
                    <a:cubicBezTo>
                      <a:pt x="7206" y="4165"/>
                      <a:pt x="7017" y="4114"/>
                      <a:pt x="6806" y="4114"/>
                    </a:cubicBezTo>
                    <a:cubicBezTo>
                      <a:pt x="6685" y="4114"/>
                      <a:pt x="6556" y="4131"/>
                      <a:pt x="6435" y="4158"/>
                    </a:cubicBezTo>
                    <a:cubicBezTo>
                      <a:pt x="6358" y="4173"/>
                      <a:pt x="6279" y="4181"/>
                      <a:pt x="6200" y="4181"/>
                    </a:cubicBezTo>
                    <a:cubicBezTo>
                      <a:pt x="5903" y="4181"/>
                      <a:pt x="5605" y="4066"/>
                      <a:pt x="5387" y="3790"/>
                    </a:cubicBezTo>
                    <a:cubicBezTo>
                      <a:pt x="5112" y="3441"/>
                      <a:pt x="4983" y="2981"/>
                      <a:pt x="5093" y="2558"/>
                    </a:cubicBezTo>
                    <a:cubicBezTo>
                      <a:pt x="5240" y="1988"/>
                      <a:pt x="5387" y="1382"/>
                      <a:pt x="5130" y="867"/>
                    </a:cubicBezTo>
                    <a:cubicBezTo>
                      <a:pt x="5038" y="683"/>
                      <a:pt x="4965" y="573"/>
                      <a:pt x="4854" y="444"/>
                    </a:cubicBezTo>
                    <a:cubicBezTo>
                      <a:pt x="4608" y="143"/>
                      <a:pt x="4335" y="0"/>
                      <a:pt x="4061" y="0"/>
                    </a:cubicBezTo>
                    <a:close/>
                    <a:moveTo>
                      <a:pt x="7275" y="7249"/>
                    </a:moveTo>
                    <a:cubicBezTo>
                      <a:pt x="7354" y="7308"/>
                      <a:pt x="7429" y="7364"/>
                      <a:pt x="7502" y="7412"/>
                    </a:cubicBezTo>
                    <a:cubicBezTo>
                      <a:pt x="7426" y="7358"/>
                      <a:pt x="7351" y="7304"/>
                      <a:pt x="7275" y="724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37"/>
              <p:cNvSpPr/>
              <p:nvPr/>
            </p:nvSpPr>
            <p:spPr>
              <a:xfrm>
                <a:off x="-1712925" y="-134766"/>
                <a:ext cx="2790" cy="2651"/>
              </a:xfrm>
              <a:custGeom>
                <a:rect b="b" l="l" r="r" t="t"/>
                <a:pathLst>
                  <a:path extrusionOk="0" h="19" w="20">
                    <a:moveTo>
                      <a:pt x="1" y="0"/>
                    </a:moveTo>
                    <a:cubicBezTo>
                      <a:pt x="1" y="18"/>
                      <a:pt x="1" y="18"/>
                      <a:pt x="19" y="18"/>
                    </a:cubicBezTo>
                    <a:cubicBezTo>
                      <a:pt x="1" y="0"/>
                      <a:pt x="1" y="0"/>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37"/>
              <p:cNvSpPr/>
              <p:nvPr/>
            </p:nvSpPr>
            <p:spPr>
              <a:xfrm>
                <a:off x="-589503" y="1009022"/>
                <a:ext cx="2651" cy="2651"/>
              </a:xfrm>
              <a:custGeom>
                <a:rect b="b" l="l" r="r" t="t"/>
                <a:pathLst>
                  <a:path extrusionOk="0" h="19" w="19">
                    <a:moveTo>
                      <a:pt x="0" y="1"/>
                    </a:moveTo>
                    <a:cubicBezTo>
                      <a:pt x="19" y="19"/>
                      <a:pt x="19" y="19"/>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37"/>
              <p:cNvSpPr/>
              <p:nvPr/>
            </p:nvSpPr>
            <p:spPr>
              <a:xfrm>
                <a:off x="-2164219" y="-962998"/>
                <a:ext cx="310393" cy="383771"/>
              </a:xfrm>
              <a:custGeom>
                <a:rect b="b" l="l" r="r" t="t"/>
                <a:pathLst>
                  <a:path extrusionOk="0" h="2751" w="2225">
                    <a:moveTo>
                      <a:pt x="1455" y="438"/>
                    </a:moveTo>
                    <a:cubicBezTo>
                      <a:pt x="1485" y="438"/>
                      <a:pt x="1515" y="445"/>
                      <a:pt x="1544" y="459"/>
                    </a:cubicBezTo>
                    <a:cubicBezTo>
                      <a:pt x="1857" y="624"/>
                      <a:pt x="1434" y="1323"/>
                      <a:pt x="1324" y="1525"/>
                    </a:cubicBezTo>
                    <a:cubicBezTo>
                      <a:pt x="1224" y="1708"/>
                      <a:pt x="882" y="2299"/>
                      <a:pt x="600" y="2299"/>
                    </a:cubicBezTo>
                    <a:cubicBezTo>
                      <a:pt x="571" y="2299"/>
                      <a:pt x="542" y="2292"/>
                      <a:pt x="515" y="2279"/>
                    </a:cubicBezTo>
                    <a:cubicBezTo>
                      <a:pt x="202" y="2113"/>
                      <a:pt x="625" y="1415"/>
                      <a:pt x="735" y="1212"/>
                    </a:cubicBezTo>
                    <a:cubicBezTo>
                      <a:pt x="835" y="1029"/>
                      <a:pt x="1162" y="438"/>
                      <a:pt x="1455" y="438"/>
                    </a:cubicBezTo>
                    <a:close/>
                    <a:moveTo>
                      <a:pt x="1646" y="1"/>
                    </a:moveTo>
                    <a:cubicBezTo>
                      <a:pt x="1228" y="1"/>
                      <a:pt x="737" y="874"/>
                      <a:pt x="588" y="1139"/>
                    </a:cubicBezTo>
                    <a:cubicBezTo>
                      <a:pt x="533" y="1249"/>
                      <a:pt x="386" y="1488"/>
                      <a:pt x="276" y="1727"/>
                    </a:cubicBezTo>
                    <a:cubicBezTo>
                      <a:pt x="276" y="1727"/>
                      <a:pt x="276" y="1745"/>
                      <a:pt x="276" y="1745"/>
                    </a:cubicBezTo>
                    <a:cubicBezTo>
                      <a:pt x="110" y="2131"/>
                      <a:pt x="0" y="2554"/>
                      <a:pt x="257" y="2720"/>
                    </a:cubicBezTo>
                    <a:lnTo>
                      <a:pt x="276" y="2720"/>
                    </a:lnTo>
                    <a:cubicBezTo>
                      <a:pt x="317" y="2741"/>
                      <a:pt x="360" y="2750"/>
                      <a:pt x="404" y="2750"/>
                    </a:cubicBezTo>
                    <a:cubicBezTo>
                      <a:pt x="824" y="2750"/>
                      <a:pt x="1321" y="1865"/>
                      <a:pt x="1471" y="1598"/>
                    </a:cubicBezTo>
                    <a:cubicBezTo>
                      <a:pt x="1636" y="1304"/>
                      <a:pt x="2225" y="293"/>
                      <a:pt x="1802" y="36"/>
                    </a:cubicBezTo>
                    <a:lnTo>
                      <a:pt x="1783" y="36"/>
                    </a:lnTo>
                    <a:cubicBezTo>
                      <a:pt x="1739" y="12"/>
                      <a:pt x="1693" y="1"/>
                      <a:pt x="1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37"/>
              <p:cNvSpPr/>
              <p:nvPr/>
            </p:nvSpPr>
            <p:spPr>
              <a:xfrm>
                <a:off x="-2136039" y="-901896"/>
                <a:ext cx="228366" cy="259614"/>
              </a:xfrm>
              <a:custGeom>
                <a:rect b="b" l="l" r="r" t="t"/>
                <a:pathLst>
                  <a:path extrusionOk="0" h="1861" w="1637">
                    <a:moveTo>
                      <a:pt x="1253" y="0"/>
                    </a:moveTo>
                    <a:cubicBezTo>
                      <a:pt x="960" y="0"/>
                      <a:pt x="633" y="591"/>
                      <a:pt x="533" y="774"/>
                    </a:cubicBezTo>
                    <a:cubicBezTo>
                      <a:pt x="423" y="977"/>
                      <a:pt x="0" y="1675"/>
                      <a:pt x="313" y="1841"/>
                    </a:cubicBezTo>
                    <a:cubicBezTo>
                      <a:pt x="340" y="1854"/>
                      <a:pt x="369" y="1861"/>
                      <a:pt x="398" y="1861"/>
                    </a:cubicBezTo>
                    <a:cubicBezTo>
                      <a:pt x="680" y="1861"/>
                      <a:pt x="1022" y="1270"/>
                      <a:pt x="1122" y="1087"/>
                    </a:cubicBezTo>
                    <a:cubicBezTo>
                      <a:pt x="1232" y="885"/>
                      <a:pt x="1637" y="186"/>
                      <a:pt x="1342" y="21"/>
                    </a:cubicBezTo>
                    <a:cubicBezTo>
                      <a:pt x="1313" y="7"/>
                      <a:pt x="1283" y="0"/>
                      <a:pt x="1253" y="0"/>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37"/>
              <p:cNvSpPr/>
              <p:nvPr/>
            </p:nvSpPr>
            <p:spPr>
              <a:xfrm>
                <a:off x="-1158956" y="462727"/>
                <a:ext cx="140" cy="140"/>
              </a:xfrm>
              <a:custGeom>
                <a:rect b="b" l="l" r="r" t="t"/>
                <a:pathLst>
                  <a:path extrusionOk="0" fill="none" h="1" w="1">
                    <a:moveTo>
                      <a:pt x="1" y="1"/>
                    </a:moveTo>
                    <a:cubicBezTo>
                      <a:pt x="1" y="1"/>
                      <a:pt x="1" y="1"/>
                      <a:pt x="1" y="1"/>
                    </a:cubicBezTo>
                  </a:path>
                </a:pathLst>
              </a:custGeom>
              <a:noFill/>
              <a:ln cap="rnd" cmpd="sng" w="5525">
                <a:solidFill>
                  <a:srgbClr val="EE6D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37"/>
              <p:cNvSpPr/>
              <p:nvPr/>
            </p:nvSpPr>
            <p:spPr>
              <a:xfrm>
                <a:off x="-1902650" y="-563181"/>
                <a:ext cx="140" cy="140"/>
              </a:xfrm>
              <a:custGeom>
                <a:rect b="b" l="l" r="r" t="t"/>
                <a:pathLst>
                  <a:path extrusionOk="0" fill="none" h="1" w="1">
                    <a:moveTo>
                      <a:pt x="0" y="1"/>
                    </a:moveTo>
                    <a:cubicBezTo>
                      <a:pt x="0" y="1"/>
                      <a:pt x="0" y="1"/>
                      <a:pt x="0" y="1"/>
                    </a:cubicBezTo>
                  </a:path>
                </a:pathLst>
              </a:custGeom>
              <a:noFill/>
              <a:ln cap="rnd" cmpd="sng" w="5525">
                <a:solidFill>
                  <a:srgbClr val="EE6D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37"/>
              <p:cNvSpPr/>
              <p:nvPr/>
            </p:nvSpPr>
            <p:spPr>
              <a:xfrm>
                <a:off x="-861395" y="932016"/>
                <a:ext cx="140" cy="140"/>
              </a:xfrm>
              <a:custGeom>
                <a:rect b="b" l="l" r="r" t="t"/>
                <a:pathLst>
                  <a:path extrusionOk="0" h="1" w="1">
                    <a:moveTo>
                      <a:pt x="0" y="1"/>
                    </a:moveTo>
                    <a:lnTo>
                      <a:pt x="0" y="1"/>
                    </a:lnTo>
                    <a:lnTo>
                      <a:pt x="0" y="1"/>
                    </a:ln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37"/>
              <p:cNvSpPr/>
              <p:nvPr/>
            </p:nvSpPr>
            <p:spPr>
              <a:xfrm>
                <a:off x="-861395" y="932016"/>
                <a:ext cx="140" cy="140"/>
              </a:xfrm>
              <a:custGeom>
                <a:rect b="b" l="l" r="r" t="t"/>
                <a:pathLst>
                  <a:path extrusionOk="0" h="1" w="1">
                    <a:moveTo>
                      <a:pt x="0" y="1"/>
                    </a:moveTo>
                    <a:cubicBezTo>
                      <a:pt x="0" y="1"/>
                      <a:pt x="0"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37"/>
              <p:cNvSpPr/>
              <p:nvPr/>
            </p:nvSpPr>
            <p:spPr>
              <a:xfrm>
                <a:off x="-1712925" y="-134766"/>
                <a:ext cx="140" cy="140"/>
              </a:xfrm>
              <a:custGeom>
                <a:rect b="b" l="l" r="r" t="t"/>
                <a:pathLst>
                  <a:path extrusionOk="0" h="1" w="1">
                    <a:moveTo>
                      <a:pt x="1" y="0"/>
                    </a:moveTo>
                    <a:cubicBezTo>
                      <a:pt x="1" y="0"/>
                      <a:pt x="1" y="0"/>
                      <a:pt x="1" y="0"/>
                    </a:cubicBezTo>
                    <a:cubicBezTo>
                      <a:pt x="1" y="0"/>
                      <a:pt x="1" y="0"/>
                      <a:pt x="1" y="0"/>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37"/>
              <p:cNvSpPr/>
              <p:nvPr/>
            </p:nvSpPr>
            <p:spPr>
              <a:xfrm>
                <a:off x="-1694929" y="-478503"/>
                <a:ext cx="140" cy="140"/>
              </a:xfrm>
              <a:custGeom>
                <a:rect b="b" l="l" r="r" t="t"/>
                <a:pathLst>
                  <a:path extrusionOk="0" fill="none" h="1" w="1">
                    <a:moveTo>
                      <a:pt x="0" y="1"/>
                    </a:moveTo>
                    <a:cubicBezTo>
                      <a:pt x="0" y="1"/>
                      <a:pt x="0" y="1"/>
                      <a:pt x="0"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37"/>
              <p:cNvSpPr/>
              <p:nvPr/>
            </p:nvSpPr>
            <p:spPr>
              <a:xfrm>
                <a:off x="-1269164" y="147310"/>
                <a:ext cx="140" cy="140"/>
              </a:xfrm>
              <a:custGeom>
                <a:rect b="b" l="l" r="r" t="t"/>
                <a:pathLst>
                  <a:path extrusionOk="0" fill="none" h="1" w="1">
                    <a:moveTo>
                      <a:pt x="0" y="0"/>
                    </a:moveTo>
                    <a:cubicBezTo>
                      <a:pt x="0" y="0"/>
                      <a:pt x="0" y="0"/>
                      <a:pt x="0" y="0"/>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37"/>
              <p:cNvSpPr/>
              <p:nvPr/>
            </p:nvSpPr>
            <p:spPr>
              <a:xfrm>
                <a:off x="-1276837" y="208831"/>
                <a:ext cx="140" cy="140"/>
              </a:xfrm>
              <a:custGeom>
                <a:rect b="b" l="l" r="r" t="t"/>
                <a:pathLst>
                  <a:path extrusionOk="0" fill="none" h="1" w="1">
                    <a:moveTo>
                      <a:pt x="0" y="1"/>
                    </a:moveTo>
                    <a:lnTo>
                      <a:pt x="0" y="1"/>
                    </a:lnTo>
                    <a:close/>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37"/>
              <p:cNvSpPr/>
              <p:nvPr/>
            </p:nvSpPr>
            <p:spPr>
              <a:xfrm>
                <a:off x="-1710274" y="-386152"/>
                <a:ext cx="140" cy="140"/>
              </a:xfrm>
              <a:custGeom>
                <a:rect b="b" l="l" r="r" t="t"/>
                <a:pathLst>
                  <a:path extrusionOk="0" fill="none" h="1" w="1">
                    <a:moveTo>
                      <a:pt x="0" y="0"/>
                    </a:moveTo>
                    <a:cubicBezTo>
                      <a:pt x="0" y="0"/>
                      <a:pt x="0" y="0"/>
                      <a:pt x="0" y="0"/>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37"/>
              <p:cNvSpPr/>
              <p:nvPr/>
            </p:nvSpPr>
            <p:spPr>
              <a:xfrm>
                <a:off x="-1456378" y="-132255"/>
                <a:ext cx="140" cy="140"/>
              </a:xfrm>
              <a:custGeom>
                <a:rect b="b" l="l" r="r" t="t"/>
                <a:pathLst>
                  <a:path extrusionOk="0" h="1" w="1">
                    <a:moveTo>
                      <a:pt x="0" y="0"/>
                    </a:moveTo>
                    <a:cubicBezTo>
                      <a:pt x="0" y="0"/>
                      <a:pt x="0" y="0"/>
                      <a:pt x="0" y="0"/>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37"/>
              <p:cNvSpPr/>
              <p:nvPr/>
            </p:nvSpPr>
            <p:spPr>
              <a:xfrm>
                <a:off x="-1456378" y="-132255"/>
                <a:ext cx="140" cy="140"/>
              </a:xfrm>
              <a:custGeom>
                <a:rect b="b" l="l" r="r" t="t"/>
                <a:pathLst>
                  <a:path extrusionOk="0" h="1" w="1">
                    <a:moveTo>
                      <a:pt x="0" y="0"/>
                    </a:moveTo>
                    <a:cubicBezTo>
                      <a:pt x="0" y="0"/>
                      <a:pt x="0" y="0"/>
                      <a:pt x="0" y="0"/>
                    </a:cubicBezTo>
                    <a:cubicBezTo>
                      <a:pt x="0" y="0"/>
                      <a:pt x="0" y="0"/>
                      <a:pt x="0" y="0"/>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37"/>
              <p:cNvSpPr/>
              <p:nvPr/>
            </p:nvSpPr>
            <p:spPr>
              <a:xfrm>
                <a:off x="-1941153" y="-506683"/>
                <a:ext cx="1285097" cy="1769729"/>
              </a:xfrm>
              <a:custGeom>
                <a:rect b="b" l="l" r="r" t="t"/>
                <a:pathLst>
                  <a:path extrusionOk="0" h="12686" w="9212">
                    <a:moveTo>
                      <a:pt x="1492" y="0"/>
                    </a:moveTo>
                    <a:cubicBezTo>
                      <a:pt x="1388" y="0"/>
                      <a:pt x="1274" y="50"/>
                      <a:pt x="1177" y="129"/>
                    </a:cubicBezTo>
                    <a:cubicBezTo>
                      <a:pt x="883" y="368"/>
                      <a:pt x="350" y="772"/>
                      <a:pt x="1" y="901"/>
                    </a:cubicBezTo>
                    <a:cubicBezTo>
                      <a:pt x="626" y="1857"/>
                      <a:pt x="1251" y="2721"/>
                      <a:pt x="1876" y="3549"/>
                    </a:cubicBezTo>
                    <a:cubicBezTo>
                      <a:pt x="2096" y="3824"/>
                      <a:pt x="2317" y="4118"/>
                      <a:pt x="2538" y="4394"/>
                    </a:cubicBezTo>
                    <a:cubicBezTo>
                      <a:pt x="3052" y="5056"/>
                      <a:pt x="3586" y="5699"/>
                      <a:pt x="4119" y="6380"/>
                    </a:cubicBezTo>
                    <a:cubicBezTo>
                      <a:pt x="4266" y="6564"/>
                      <a:pt x="4413" y="6729"/>
                      <a:pt x="4560" y="6913"/>
                    </a:cubicBezTo>
                    <a:cubicBezTo>
                      <a:pt x="4707" y="7097"/>
                      <a:pt x="4854" y="7281"/>
                      <a:pt x="5001" y="7464"/>
                    </a:cubicBezTo>
                    <a:cubicBezTo>
                      <a:pt x="5185" y="7703"/>
                      <a:pt x="5350" y="7924"/>
                      <a:pt x="5553" y="8163"/>
                    </a:cubicBezTo>
                    <a:cubicBezTo>
                      <a:pt x="6196" y="9009"/>
                      <a:pt x="6876" y="9928"/>
                      <a:pt x="7593" y="10957"/>
                    </a:cubicBezTo>
                    <a:cubicBezTo>
                      <a:pt x="7924" y="11417"/>
                      <a:pt x="8274" y="11913"/>
                      <a:pt x="8623" y="12447"/>
                    </a:cubicBezTo>
                    <a:cubicBezTo>
                      <a:pt x="8678" y="12520"/>
                      <a:pt x="8715" y="12594"/>
                      <a:pt x="8770" y="12686"/>
                    </a:cubicBezTo>
                    <a:cubicBezTo>
                      <a:pt x="8770" y="12686"/>
                      <a:pt x="8788" y="12667"/>
                      <a:pt x="8788" y="12667"/>
                    </a:cubicBezTo>
                    <a:cubicBezTo>
                      <a:pt x="8862" y="12520"/>
                      <a:pt x="9211" y="11932"/>
                      <a:pt x="9211" y="11785"/>
                    </a:cubicBezTo>
                    <a:cubicBezTo>
                      <a:pt x="9211" y="11193"/>
                      <a:pt x="9128" y="10815"/>
                      <a:pt x="8673" y="10815"/>
                    </a:cubicBezTo>
                    <a:cubicBezTo>
                      <a:pt x="8563" y="10815"/>
                      <a:pt x="8431" y="10837"/>
                      <a:pt x="8274" y="10884"/>
                    </a:cubicBezTo>
                    <a:cubicBezTo>
                      <a:pt x="8238" y="10894"/>
                      <a:pt x="8202" y="10899"/>
                      <a:pt x="8165" y="10899"/>
                    </a:cubicBezTo>
                    <a:cubicBezTo>
                      <a:pt x="7745" y="10899"/>
                      <a:pt x="7257" y="10260"/>
                      <a:pt x="6987" y="9854"/>
                    </a:cubicBezTo>
                    <a:cubicBezTo>
                      <a:pt x="6748" y="9468"/>
                      <a:pt x="6582" y="8696"/>
                      <a:pt x="7042" y="8255"/>
                    </a:cubicBezTo>
                    <a:cubicBezTo>
                      <a:pt x="7060" y="8255"/>
                      <a:pt x="7060" y="8237"/>
                      <a:pt x="7060" y="8237"/>
                    </a:cubicBezTo>
                    <a:cubicBezTo>
                      <a:pt x="7281" y="7942"/>
                      <a:pt x="7299" y="7593"/>
                      <a:pt x="7115" y="7262"/>
                    </a:cubicBezTo>
                    <a:cubicBezTo>
                      <a:pt x="7115" y="7225"/>
                      <a:pt x="7079" y="7189"/>
                      <a:pt x="7060" y="7170"/>
                    </a:cubicBezTo>
                    <a:cubicBezTo>
                      <a:pt x="6945" y="7034"/>
                      <a:pt x="6824" y="6970"/>
                      <a:pt x="6697" y="6970"/>
                    </a:cubicBezTo>
                    <a:cubicBezTo>
                      <a:pt x="6601" y="6970"/>
                      <a:pt x="6501" y="7007"/>
                      <a:pt x="6398" y="7078"/>
                    </a:cubicBezTo>
                    <a:cubicBezTo>
                      <a:pt x="6398" y="7097"/>
                      <a:pt x="6380" y="7097"/>
                      <a:pt x="6380" y="7097"/>
                    </a:cubicBezTo>
                    <a:cubicBezTo>
                      <a:pt x="6156" y="7260"/>
                      <a:pt x="5943" y="7338"/>
                      <a:pt x="5739" y="7338"/>
                    </a:cubicBezTo>
                    <a:cubicBezTo>
                      <a:pt x="5574" y="7338"/>
                      <a:pt x="5414" y="7287"/>
                      <a:pt x="5259" y="7189"/>
                    </a:cubicBezTo>
                    <a:cubicBezTo>
                      <a:pt x="5148" y="7115"/>
                      <a:pt x="5056" y="7042"/>
                      <a:pt x="4946" y="6931"/>
                    </a:cubicBezTo>
                    <a:cubicBezTo>
                      <a:pt x="4872" y="6839"/>
                      <a:pt x="4762" y="6674"/>
                      <a:pt x="4689" y="6564"/>
                    </a:cubicBezTo>
                    <a:cubicBezTo>
                      <a:pt x="4615" y="6435"/>
                      <a:pt x="4560" y="6325"/>
                      <a:pt x="4523" y="6196"/>
                    </a:cubicBezTo>
                    <a:cubicBezTo>
                      <a:pt x="4450" y="5828"/>
                      <a:pt x="4523" y="5479"/>
                      <a:pt x="4762" y="5130"/>
                    </a:cubicBezTo>
                    <a:cubicBezTo>
                      <a:pt x="4854" y="5001"/>
                      <a:pt x="4891" y="4854"/>
                      <a:pt x="4817" y="4688"/>
                    </a:cubicBezTo>
                    <a:cubicBezTo>
                      <a:pt x="4775" y="4604"/>
                      <a:pt x="4697" y="4562"/>
                      <a:pt x="4614" y="4562"/>
                    </a:cubicBezTo>
                    <a:cubicBezTo>
                      <a:pt x="4552" y="4562"/>
                      <a:pt x="4486" y="4586"/>
                      <a:pt x="4431" y="4633"/>
                    </a:cubicBezTo>
                    <a:cubicBezTo>
                      <a:pt x="4413" y="4652"/>
                      <a:pt x="4394" y="4688"/>
                      <a:pt x="4358" y="4707"/>
                    </a:cubicBezTo>
                    <a:cubicBezTo>
                      <a:pt x="4196" y="4834"/>
                      <a:pt x="4035" y="4899"/>
                      <a:pt x="3875" y="4899"/>
                    </a:cubicBezTo>
                    <a:cubicBezTo>
                      <a:pt x="3689" y="4899"/>
                      <a:pt x="3506" y="4811"/>
                      <a:pt x="3328" y="4633"/>
                    </a:cubicBezTo>
                    <a:cubicBezTo>
                      <a:pt x="3328" y="4633"/>
                      <a:pt x="3310" y="4615"/>
                      <a:pt x="3310" y="4596"/>
                    </a:cubicBezTo>
                    <a:cubicBezTo>
                      <a:pt x="3016" y="4155"/>
                      <a:pt x="3089" y="3677"/>
                      <a:pt x="3402" y="3273"/>
                    </a:cubicBezTo>
                    <a:cubicBezTo>
                      <a:pt x="3549" y="3089"/>
                      <a:pt x="3586" y="2868"/>
                      <a:pt x="3475" y="2684"/>
                    </a:cubicBezTo>
                    <a:cubicBezTo>
                      <a:pt x="3407" y="2571"/>
                      <a:pt x="3324" y="2520"/>
                      <a:pt x="3228" y="2520"/>
                    </a:cubicBezTo>
                    <a:cubicBezTo>
                      <a:pt x="3169" y="2520"/>
                      <a:pt x="3104" y="2539"/>
                      <a:pt x="3034" y="2574"/>
                    </a:cubicBezTo>
                    <a:cubicBezTo>
                      <a:pt x="2761" y="2724"/>
                      <a:pt x="2437" y="2905"/>
                      <a:pt x="2138" y="2905"/>
                    </a:cubicBezTo>
                    <a:cubicBezTo>
                      <a:pt x="2034" y="2905"/>
                      <a:pt x="1933" y="2883"/>
                      <a:pt x="1839" y="2832"/>
                    </a:cubicBezTo>
                    <a:cubicBezTo>
                      <a:pt x="1765" y="2795"/>
                      <a:pt x="1710" y="2740"/>
                      <a:pt x="1655" y="2684"/>
                    </a:cubicBezTo>
                    <a:cubicBezTo>
                      <a:pt x="1655" y="2684"/>
                      <a:pt x="1637" y="2684"/>
                      <a:pt x="1637" y="2666"/>
                    </a:cubicBezTo>
                    <a:cubicBezTo>
                      <a:pt x="1600" y="2611"/>
                      <a:pt x="1545" y="2537"/>
                      <a:pt x="1526" y="2482"/>
                    </a:cubicBezTo>
                    <a:cubicBezTo>
                      <a:pt x="1232" y="1931"/>
                      <a:pt x="1324" y="1379"/>
                      <a:pt x="1655" y="864"/>
                    </a:cubicBezTo>
                    <a:cubicBezTo>
                      <a:pt x="1784" y="662"/>
                      <a:pt x="1857" y="423"/>
                      <a:pt x="1765" y="203"/>
                    </a:cubicBezTo>
                    <a:cubicBezTo>
                      <a:pt x="1708" y="59"/>
                      <a:pt x="1606" y="0"/>
                      <a:pt x="14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37"/>
              <p:cNvSpPr/>
              <p:nvPr/>
            </p:nvSpPr>
            <p:spPr>
              <a:xfrm>
                <a:off x="-2438762" y="-75896"/>
                <a:ext cx="140" cy="2790"/>
              </a:xfrm>
              <a:custGeom>
                <a:rect b="b" l="l" r="r" t="t"/>
                <a:pathLst>
                  <a:path extrusionOk="0" h="20" w="1">
                    <a:moveTo>
                      <a:pt x="1" y="1"/>
                    </a:moveTo>
                    <a:cubicBezTo>
                      <a:pt x="1" y="19"/>
                      <a:pt x="1" y="19"/>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37"/>
              <p:cNvSpPr/>
              <p:nvPr/>
            </p:nvSpPr>
            <p:spPr>
              <a:xfrm>
                <a:off x="-1056282" y="1350108"/>
                <a:ext cx="5441" cy="6417"/>
              </a:xfrm>
              <a:custGeom>
                <a:rect b="b" l="l" r="r" t="t"/>
                <a:pathLst>
                  <a:path extrusionOk="0" h="46" w="39">
                    <a:moveTo>
                      <a:pt x="0" y="1"/>
                    </a:moveTo>
                    <a:lnTo>
                      <a:pt x="0" y="1"/>
                    </a:lnTo>
                    <a:cubicBezTo>
                      <a:pt x="27" y="34"/>
                      <a:pt x="37" y="46"/>
                      <a:pt x="37" y="46"/>
                    </a:cubicBezTo>
                    <a:cubicBezTo>
                      <a:pt x="38" y="46"/>
                      <a:pt x="12" y="12"/>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37"/>
              <p:cNvSpPr/>
              <p:nvPr/>
            </p:nvSpPr>
            <p:spPr>
              <a:xfrm>
                <a:off x="-2125855" y="362703"/>
                <a:ext cx="140" cy="140"/>
              </a:xfrm>
              <a:custGeom>
                <a:rect b="b" l="l" r="r" t="t"/>
                <a:pathLst>
                  <a:path extrusionOk="0" h="1" w="1">
                    <a:moveTo>
                      <a:pt x="1" y="1"/>
                    </a:moveTo>
                    <a:cubicBezTo>
                      <a:pt x="1" y="1"/>
                      <a:pt x="1" y="1"/>
                      <a:pt x="1" y="1"/>
                    </a:cubicBezTo>
                    <a:cubicBezTo>
                      <a:pt x="1" y="1"/>
                      <a:pt x="1" y="1"/>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37"/>
              <p:cNvSpPr/>
              <p:nvPr/>
            </p:nvSpPr>
            <p:spPr>
              <a:xfrm>
                <a:off x="-2179704" y="106296"/>
                <a:ext cx="587445" cy="540991"/>
              </a:xfrm>
              <a:custGeom>
                <a:rect b="b" l="l" r="r" t="t"/>
                <a:pathLst>
                  <a:path extrusionOk="0" h="3878" w="4211">
                    <a:moveTo>
                      <a:pt x="1288" y="0"/>
                    </a:moveTo>
                    <a:lnTo>
                      <a:pt x="1288" y="0"/>
                    </a:lnTo>
                    <a:cubicBezTo>
                      <a:pt x="1306" y="129"/>
                      <a:pt x="1233" y="239"/>
                      <a:pt x="1104" y="350"/>
                    </a:cubicBezTo>
                    <a:cubicBezTo>
                      <a:pt x="957" y="478"/>
                      <a:pt x="644" y="680"/>
                      <a:pt x="516" y="791"/>
                    </a:cubicBezTo>
                    <a:cubicBezTo>
                      <a:pt x="166" y="1103"/>
                      <a:pt x="1" y="1508"/>
                      <a:pt x="387" y="1839"/>
                    </a:cubicBezTo>
                    <a:cubicBezTo>
                      <a:pt x="575" y="2007"/>
                      <a:pt x="796" y="2074"/>
                      <a:pt x="1022" y="2074"/>
                    </a:cubicBezTo>
                    <a:cubicBezTo>
                      <a:pt x="1216" y="2074"/>
                      <a:pt x="1414" y="2025"/>
                      <a:pt x="1600" y="1949"/>
                    </a:cubicBezTo>
                    <a:cubicBezTo>
                      <a:pt x="1705" y="1901"/>
                      <a:pt x="1812" y="1874"/>
                      <a:pt x="1918" y="1874"/>
                    </a:cubicBezTo>
                    <a:cubicBezTo>
                      <a:pt x="2053" y="1874"/>
                      <a:pt x="2185" y="1919"/>
                      <a:pt x="2299" y="2022"/>
                    </a:cubicBezTo>
                    <a:cubicBezTo>
                      <a:pt x="2336" y="2041"/>
                      <a:pt x="2372" y="2078"/>
                      <a:pt x="2391" y="2114"/>
                    </a:cubicBezTo>
                    <a:cubicBezTo>
                      <a:pt x="2630" y="2427"/>
                      <a:pt x="2538" y="2721"/>
                      <a:pt x="2225" y="2942"/>
                    </a:cubicBezTo>
                    <a:cubicBezTo>
                      <a:pt x="1950" y="3126"/>
                      <a:pt x="1876" y="3383"/>
                      <a:pt x="2097" y="3659"/>
                    </a:cubicBezTo>
                    <a:cubicBezTo>
                      <a:pt x="2115" y="3677"/>
                      <a:pt x="2133" y="3695"/>
                      <a:pt x="2170" y="3714"/>
                    </a:cubicBezTo>
                    <a:cubicBezTo>
                      <a:pt x="2328" y="3822"/>
                      <a:pt x="2480" y="3878"/>
                      <a:pt x="2638" y="3878"/>
                    </a:cubicBezTo>
                    <a:cubicBezTo>
                      <a:pt x="2776" y="3878"/>
                      <a:pt x="2917" y="3836"/>
                      <a:pt x="3071" y="3751"/>
                    </a:cubicBezTo>
                    <a:cubicBezTo>
                      <a:pt x="3310" y="3640"/>
                      <a:pt x="3659" y="3401"/>
                      <a:pt x="3880" y="3273"/>
                    </a:cubicBezTo>
                    <a:cubicBezTo>
                      <a:pt x="3990" y="3217"/>
                      <a:pt x="4101" y="3181"/>
                      <a:pt x="4211" y="3162"/>
                    </a:cubicBezTo>
                    <a:cubicBezTo>
                      <a:pt x="4065" y="3101"/>
                      <a:pt x="3919" y="3072"/>
                      <a:pt x="3771" y="3072"/>
                    </a:cubicBezTo>
                    <a:cubicBezTo>
                      <a:pt x="3564" y="3072"/>
                      <a:pt x="3351" y="3129"/>
                      <a:pt x="3126" y="3236"/>
                    </a:cubicBezTo>
                    <a:cubicBezTo>
                      <a:pt x="3049" y="3275"/>
                      <a:pt x="2971" y="3298"/>
                      <a:pt x="2893" y="3298"/>
                    </a:cubicBezTo>
                    <a:cubicBezTo>
                      <a:pt x="2824" y="3298"/>
                      <a:pt x="2754" y="3279"/>
                      <a:pt x="2685" y="3236"/>
                    </a:cubicBezTo>
                    <a:cubicBezTo>
                      <a:pt x="2556" y="3126"/>
                      <a:pt x="2556" y="2942"/>
                      <a:pt x="2685" y="2831"/>
                    </a:cubicBezTo>
                    <a:cubicBezTo>
                      <a:pt x="2722" y="2813"/>
                      <a:pt x="2740" y="2795"/>
                      <a:pt x="2777" y="2776"/>
                    </a:cubicBezTo>
                    <a:cubicBezTo>
                      <a:pt x="3089" y="2464"/>
                      <a:pt x="3145" y="2114"/>
                      <a:pt x="2850" y="1747"/>
                    </a:cubicBezTo>
                    <a:cubicBezTo>
                      <a:pt x="2850" y="1747"/>
                      <a:pt x="2832" y="1728"/>
                      <a:pt x="2814" y="1710"/>
                    </a:cubicBezTo>
                    <a:cubicBezTo>
                      <a:pt x="2602" y="1529"/>
                      <a:pt x="2364" y="1441"/>
                      <a:pt x="2119" y="1441"/>
                    </a:cubicBezTo>
                    <a:cubicBezTo>
                      <a:pt x="1916" y="1441"/>
                      <a:pt x="1708" y="1501"/>
                      <a:pt x="1508" y="1618"/>
                    </a:cubicBezTo>
                    <a:cubicBezTo>
                      <a:pt x="1411" y="1671"/>
                      <a:pt x="1310" y="1699"/>
                      <a:pt x="1210" y="1699"/>
                    </a:cubicBezTo>
                    <a:cubicBezTo>
                      <a:pt x="1102" y="1699"/>
                      <a:pt x="997" y="1666"/>
                      <a:pt x="902" y="1600"/>
                    </a:cubicBezTo>
                    <a:cubicBezTo>
                      <a:pt x="736" y="1471"/>
                      <a:pt x="736" y="1324"/>
                      <a:pt x="865" y="1158"/>
                    </a:cubicBezTo>
                    <a:cubicBezTo>
                      <a:pt x="1104" y="809"/>
                      <a:pt x="1435" y="405"/>
                      <a:pt x="12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37"/>
              <p:cNvSpPr/>
              <p:nvPr/>
            </p:nvSpPr>
            <p:spPr>
              <a:xfrm>
                <a:off x="-2018019" y="75465"/>
                <a:ext cx="140" cy="2651"/>
              </a:xfrm>
              <a:custGeom>
                <a:rect b="b" l="l" r="r" t="t"/>
                <a:pathLst>
                  <a:path extrusionOk="0" h="19" w="1">
                    <a:moveTo>
                      <a:pt x="0" y="1"/>
                    </a:moveTo>
                    <a:cubicBezTo>
                      <a:pt x="0" y="1"/>
                      <a:pt x="0" y="1"/>
                      <a:pt x="0" y="1"/>
                    </a:cubicBezTo>
                    <a:cubicBezTo>
                      <a:pt x="0" y="1"/>
                      <a:pt x="0" y="1"/>
                      <a:pt x="0" y="19"/>
                    </a:cubicBezTo>
                    <a:cubicBezTo>
                      <a:pt x="0" y="19"/>
                      <a:pt x="0" y="19"/>
                      <a:pt x="0" y="1"/>
                    </a:cubicBezTo>
                    <a:cubicBezTo>
                      <a:pt x="0" y="1"/>
                      <a:pt x="0" y="1"/>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37"/>
              <p:cNvSpPr/>
              <p:nvPr/>
            </p:nvSpPr>
            <p:spPr>
              <a:xfrm>
                <a:off x="-2805517" y="-401497"/>
                <a:ext cx="810649" cy="1059242"/>
              </a:xfrm>
              <a:custGeom>
                <a:rect b="b" l="l" r="r" t="t"/>
                <a:pathLst>
                  <a:path extrusionOk="0" h="7593" w="5811">
                    <a:moveTo>
                      <a:pt x="2942" y="0"/>
                    </a:moveTo>
                    <a:cubicBezTo>
                      <a:pt x="2924" y="0"/>
                      <a:pt x="2906" y="18"/>
                      <a:pt x="2887" y="18"/>
                    </a:cubicBezTo>
                    <a:cubicBezTo>
                      <a:pt x="3053" y="478"/>
                      <a:pt x="1931" y="901"/>
                      <a:pt x="1619" y="1030"/>
                    </a:cubicBezTo>
                    <a:cubicBezTo>
                      <a:pt x="1411" y="1115"/>
                      <a:pt x="854" y="1339"/>
                      <a:pt x="450" y="1339"/>
                    </a:cubicBezTo>
                    <a:cubicBezTo>
                      <a:pt x="246" y="1339"/>
                      <a:pt x="81" y="1282"/>
                      <a:pt x="19" y="1122"/>
                    </a:cubicBezTo>
                    <a:cubicBezTo>
                      <a:pt x="19" y="1140"/>
                      <a:pt x="1" y="1140"/>
                      <a:pt x="1" y="1140"/>
                    </a:cubicBezTo>
                    <a:cubicBezTo>
                      <a:pt x="222" y="1489"/>
                      <a:pt x="497" y="1857"/>
                      <a:pt x="792" y="2261"/>
                    </a:cubicBezTo>
                    <a:cubicBezTo>
                      <a:pt x="920" y="2427"/>
                      <a:pt x="1067" y="2592"/>
                      <a:pt x="1214" y="2776"/>
                    </a:cubicBezTo>
                    <a:cubicBezTo>
                      <a:pt x="1435" y="3052"/>
                      <a:pt x="1674" y="3328"/>
                      <a:pt x="1913" y="3603"/>
                    </a:cubicBezTo>
                    <a:cubicBezTo>
                      <a:pt x="2005" y="3714"/>
                      <a:pt x="2097" y="3824"/>
                      <a:pt x="2207" y="3934"/>
                    </a:cubicBezTo>
                    <a:cubicBezTo>
                      <a:pt x="2446" y="4210"/>
                      <a:pt x="2685" y="4467"/>
                      <a:pt x="2942" y="4743"/>
                    </a:cubicBezTo>
                    <a:cubicBezTo>
                      <a:pt x="3071" y="4872"/>
                      <a:pt x="3200" y="5019"/>
                      <a:pt x="3329" y="5148"/>
                    </a:cubicBezTo>
                    <a:cubicBezTo>
                      <a:pt x="3531" y="5368"/>
                      <a:pt x="3751" y="5589"/>
                      <a:pt x="3972" y="5810"/>
                    </a:cubicBezTo>
                    <a:cubicBezTo>
                      <a:pt x="4082" y="5920"/>
                      <a:pt x="4193" y="6030"/>
                      <a:pt x="4303" y="6140"/>
                    </a:cubicBezTo>
                    <a:cubicBezTo>
                      <a:pt x="4487" y="6324"/>
                      <a:pt x="4652" y="6490"/>
                      <a:pt x="4836" y="6674"/>
                    </a:cubicBezTo>
                    <a:cubicBezTo>
                      <a:pt x="4946" y="6784"/>
                      <a:pt x="5075" y="6894"/>
                      <a:pt x="5185" y="7005"/>
                    </a:cubicBezTo>
                    <a:cubicBezTo>
                      <a:pt x="5388" y="7207"/>
                      <a:pt x="5590" y="7409"/>
                      <a:pt x="5810" y="7593"/>
                    </a:cubicBezTo>
                    <a:cubicBezTo>
                      <a:pt x="3696" y="5607"/>
                      <a:pt x="1766" y="3548"/>
                      <a:pt x="571" y="1949"/>
                    </a:cubicBezTo>
                    <a:cubicBezTo>
                      <a:pt x="1104" y="1894"/>
                      <a:pt x="1509" y="1728"/>
                      <a:pt x="2005" y="1489"/>
                    </a:cubicBezTo>
                    <a:cubicBezTo>
                      <a:pt x="2106" y="1443"/>
                      <a:pt x="2233" y="1413"/>
                      <a:pt x="2360" y="1413"/>
                    </a:cubicBezTo>
                    <a:cubicBezTo>
                      <a:pt x="2534" y="1413"/>
                      <a:pt x="2708" y="1469"/>
                      <a:pt x="2814" y="1618"/>
                    </a:cubicBezTo>
                    <a:cubicBezTo>
                      <a:pt x="2998" y="1875"/>
                      <a:pt x="2832" y="2151"/>
                      <a:pt x="2648" y="2335"/>
                    </a:cubicBezTo>
                    <a:cubicBezTo>
                      <a:pt x="2391" y="2574"/>
                      <a:pt x="2244" y="2942"/>
                      <a:pt x="2556" y="3236"/>
                    </a:cubicBezTo>
                    <a:cubicBezTo>
                      <a:pt x="2630" y="3328"/>
                      <a:pt x="2740" y="3438"/>
                      <a:pt x="2851" y="3493"/>
                    </a:cubicBezTo>
                    <a:cubicBezTo>
                      <a:pt x="3141" y="3681"/>
                      <a:pt x="3443" y="3766"/>
                      <a:pt x="3746" y="3766"/>
                    </a:cubicBezTo>
                    <a:cubicBezTo>
                      <a:pt x="4096" y="3766"/>
                      <a:pt x="4446" y="3653"/>
                      <a:pt x="4781" y="3456"/>
                    </a:cubicBezTo>
                    <a:cubicBezTo>
                      <a:pt x="4799" y="3438"/>
                      <a:pt x="4836" y="3420"/>
                      <a:pt x="4854" y="3401"/>
                    </a:cubicBezTo>
                    <a:cubicBezTo>
                      <a:pt x="4977" y="3326"/>
                      <a:pt x="5124" y="3279"/>
                      <a:pt x="5268" y="3279"/>
                    </a:cubicBezTo>
                    <a:cubicBezTo>
                      <a:pt x="5404" y="3279"/>
                      <a:pt x="5538" y="3321"/>
                      <a:pt x="5645" y="3420"/>
                    </a:cubicBezTo>
                    <a:cubicBezTo>
                      <a:pt x="5590" y="3364"/>
                      <a:pt x="5535" y="3309"/>
                      <a:pt x="5480" y="3273"/>
                    </a:cubicBezTo>
                    <a:cubicBezTo>
                      <a:pt x="5203" y="3085"/>
                      <a:pt x="4915" y="2998"/>
                      <a:pt x="4622" y="2998"/>
                    </a:cubicBezTo>
                    <a:cubicBezTo>
                      <a:pt x="4371" y="2998"/>
                      <a:pt x="4116" y="3062"/>
                      <a:pt x="3862" y="3181"/>
                    </a:cubicBezTo>
                    <a:cubicBezTo>
                      <a:pt x="3732" y="3230"/>
                      <a:pt x="3609" y="3264"/>
                      <a:pt x="3490" y="3264"/>
                    </a:cubicBezTo>
                    <a:cubicBezTo>
                      <a:pt x="3389" y="3264"/>
                      <a:pt x="3293" y="3240"/>
                      <a:pt x="3200" y="3181"/>
                    </a:cubicBezTo>
                    <a:cubicBezTo>
                      <a:pt x="2942" y="3034"/>
                      <a:pt x="3016" y="2758"/>
                      <a:pt x="3200" y="2592"/>
                    </a:cubicBezTo>
                    <a:cubicBezTo>
                      <a:pt x="3476" y="2335"/>
                      <a:pt x="3954" y="1857"/>
                      <a:pt x="4137" y="1544"/>
                    </a:cubicBezTo>
                    <a:cubicBezTo>
                      <a:pt x="4046" y="1416"/>
                      <a:pt x="3935" y="1305"/>
                      <a:pt x="3843" y="1195"/>
                    </a:cubicBezTo>
                    <a:cubicBezTo>
                      <a:pt x="3733" y="1048"/>
                      <a:pt x="3623" y="919"/>
                      <a:pt x="3531" y="772"/>
                    </a:cubicBezTo>
                    <a:cubicBezTo>
                      <a:pt x="3292" y="496"/>
                      <a:pt x="3108" y="239"/>
                      <a:pt x="2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37"/>
              <p:cNvSpPr/>
              <p:nvPr/>
            </p:nvSpPr>
            <p:spPr>
              <a:xfrm>
                <a:off x="-561323" y="1442459"/>
                <a:ext cx="41153" cy="25808"/>
              </a:xfrm>
              <a:custGeom>
                <a:rect b="b" l="l" r="r" t="t"/>
                <a:pathLst>
                  <a:path extrusionOk="0" h="185" w="295">
                    <a:moveTo>
                      <a:pt x="0" y="0"/>
                    </a:moveTo>
                    <a:cubicBezTo>
                      <a:pt x="37" y="25"/>
                      <a:pt x="66" y="41"/>
                      <a:pt x="97" y="60"/>
                    </a:cubicBezTo>
                    <a:lnTo>
                      <a:pt x="97" y="60"/>
                    </a:lnTo>
                    <a:cubicBezTo>
                      <a:pt x="64" y="39"/>
                      <a:pt x="31" y="19"/>
                      <a:pt x="0" y="0"/>
                    </a:cubicBezTo>
                    <a:close/>
                    <a:moveTo>
                      <a:pt x="97" y="60"/>
                    </a:moveTo>
                    <a:cubicBezTo>
                      <a:pt x="114" y="71"/>
                      <a:pt x="131" y="82"/>
                      <a:pt x="147" y="92"/>
                    </a:cubicBezTo>
                    <a:lnTo>
                      <a:pt x="147" y="92"/>
                    </a:lnTo>
                    <a:cubicBezTo>
                      <a:pt x="129" y="80"/>
                      <a:pt x="113" y="70"/>
                      <a:pt x="97" y="60"/>
                    </a:cubicBezTo>
                    <a:close/>
                    <a:moveTo>
                      <a:pt x="147" y="92"/>
                    </a:moveTo>
                    <a:lnTo>
                      <a:pt x="147" y="92"/>
                    </a:lnTo>
                    <a:cubicBezTo>
                      <a:pt x="203" y="129"/>
                      <a:pt x="258" y="166"/>
                      <a:pt x="295" y="184"/>
                    </a:cubicBezTo>
                    <a:cubicBezTo>
                      <a:pt x="249" y="157"/>
                      <a:pt x="198" y="125"/>
                      <a:pt x="147"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37"/>
              <p:cNvSpPr/>
              <p:nvPr/>
            </p:nvSpPr>
            <p:spPr>
              <a:xfrm>
                <a:off x="-2810539" y="-431072"/>
                <a:ext cx="430923" cy="216368"/>
              </a:xfrm>
              <a:custGeom>
                <a:rect b="b" l="l" r="r" t="t"/>
                <a:pathLst>
                  <a:path extrusionOk="0" h="1551" w="3089">
                    <a:moveTo>
                      <a:pt x="2174" y="255"/>
                    </a:moveTo>
                    <a:cubicBezTo>
                      <a:pt x="2311" y="255"/>
                      <a:pt x="2421" y="292"/>
                      <a:pt x="2464" y="396"/>
                    </a:cubicBezTo>
                    <a:cubicBezTo>
                      <a:pt x="2574" y="727"/>
                      <a:pt x="1820" y="1003"/>
                      <a:pt x="1600" y="1095"/>
                    </a:cubicBezTo>
                    <a:cubicBezTo>
                      <a:pt x="1453" y="1144"/>
                      <a:pt x="1069" y="1299"/>
                      <a:pt x="796" y="1299"/>
                    </a:cubicBezTo>
                    <a:cubicBezTo>
                      <a:pt x="660" y="1299"/>
                      <a:pt x="552" y="1260"/>
                      <a:pt x="515" y="1150"/>
                    </a:cubicBezTo>
                    <a:cubicBezTo>
                      <a:pt x="405" y="837"/>
                      <a:pt x="1158" y="543"/>
                      <a:pt x="1379" y="451"/>
                    </a:cubicBezTo>
                    <a:cubicBezTo>
                      <a:pt x="1526" y="402"/>
                      <a:pt x="1902" y="255"/>
                      <a:pt x="2174" y="255"/>
                    </a:cubicBezTo>
                    <a:close/>
                    <a:moveTo>
                      <a:pt x="2500" y="1"/>
                    </a:moveTo>
                    <a:cubicBezTo>
                      <a:pt x="2344" y="1"/>
                      <a:pt x="2163" y="35"/>
                      <a:pt x="1986" y="83"/>
                    </a:cubicBezTo>
                    <a:cubicBezTo>
                      <a:pt x="1931" y="102"/>
                      <a:pt x="1875" y="120"/>
                      <a:pt x="1820" y="139"/>
                    </a:cubicBezTo>
                    <a:cubicBezTo>
                      <a:pt x="1600" y="194"/>
                      <a:pt x="1434" y="267"/>
                      <a:pt x="1324" y="304"/>
                    </a:cubicBezTo>
                    <a:cubicBezTo>
                      <a:pt x="1158" y="378"/>
                      <a:pt x="772" y="525"/>
                      <a:pt x="460" y="727"/>
                    </a:cubicBezTo>
                    <a:cubicBezTo>
                      <a:pt x="202" y="892"/>
                      <a:pt x="0" y="1076"/>
                      <a:pt x="55" y="1297"/>
                    </a:cubicBezTo>
                    <a:cubicBezTo>
                      <a:pt x="55" y="1315"/>
                      <a:pt x="55" y="1315"/>
                      <a:pt x="55" y="1334"/>
                    </a:cubicBezTo>
                    <a:cubicBezTo>
                      <a:pt x="117" y="1494"/>
                      <a:pt x="282" y="1551"/>
                      <a:pt x="486" y="1551"/>
                    </a:cubicBezTo>
                    <a:cubicBezTo>
                      <a:pt x="890" y="1551"/>
                      <a:pt x="1447" y="1327"/>
                      <a:pt x="1655" y="1242"/>
                    </a:cubicBezTo>
                    <a:cubicBezTo>
                      <a:pt x="1967" y="1113"/>
                      <a:pt x="3089" y="690"/>
                      <a:pt x="2923" y="230"/>
                    </a:cubicBezTo>
                    <a:cubicBezTo>
                      <a:pt x="2923" y="230"/>
                      <a:pt x="2923" y="230"/>
                      <a:pt x="2923" y="212"/>
                    </a:cubicBezTo>
                    <a:cubicBezTo>
                      <a:pt x="2861" y="57"/>
                      <a:pt x="2701" y="1"/>
                      <a:pt x="2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37"/>
              <p:cNvSpPr/>
              <p:nvPr/>
            </p:nvSpPr>
            <p:spPr>
              <a:xfrm>
                <a:off x="-2754179" y="-395638"/>
                <a:ext cx="302860" cy="145780"/>
              </a:xfrm>
              <a:custGeom>
                <a:rect b="b" l="l" r="r" t="t"/>
                <a:pathLst>
                  <a:path extrusionOk="0" h="1045" w="2171">
                    <a:moveTo>
                      <a:pt x="1770" y="1"/>
                    </a:moveTo>
                    <a:cubicBezTo>
                      <a:pt x="1498" y="1"/>
                      <a:pt x="1122" y="148"/>
                      <a:pt x="975" y="197"/>
                    </a:cubicBezTo>
                    <a:cubicBezTo>
                      <a:pt x="754" y="289"/>
                      <a:pt x="1" y="583"/>
                      <a:pt x="111" y="896"/>
                    </a:cubicBezTo>
                    <a:cubicBezTo>
                      <a:pt x="148" y="1006"/>
                      <a:pt x="256" y="1045"/>
                      <a:pt x="392" y="1045"/>
                    </a:cubicBezTo>
                    <a:cubicBezTo>
                      <a:pt x="665" y="1045"/>
                      <a:pt x="1049" y="890"/>
                      <a:pt x="1196" y="841"/>
                    </a:cubicBezTo>
                    <a:cubicBezTo>
                      <a:pt x="1416" y="749"/>
                      <a:pt x="2170" y="473"/>
                      <a:pt x="2060" y="142"/>
                    </a:cubicBezTo>
                    <a:cubicBezTo>
                      <a:pt x="2017" y="38"/>
                      <a:pt x="1907" y="1"/>
                      <a:pt x="1770" y="1"/>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37"/>
              <p:cNvSpPr/>
              <p:nvPr/>
            </p:nvSpPr>
            <p:spPr>
              <a:xfrm>
                <a:off x="-1507715" y="711461"/>
                <a:ext cx="140" cy="140"/>
              </a:xfrm>
              <a:custGeom>
                <a:rect b="b" l="l" r="r" t="t"/>
                <a:pathLst>
                  <a:path extrusionOk="0" fill="none" h="1" w="1">
                    <a:moveTo>
                      <a:pt x="1" y="1"/>
                    </a:moveTo>
                    <a:cubicBezTo>
                      <a:pt x="1" y="1"/>
                      <a:pt x="1" y="1"/>
                      <a:pt x="1" y="1"/>
                    </a:cubicBezTo>
                  </a:path>
                </a:pathLst>
              </a:custGeom>
              <a:noFill/>
              <a:ln cap="rnd" cmpd="sng" w="5525">
                <a:solidFill>
                  <a:srgbClr val="EE6D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37"/>
              <p:cNvSpPr/>
              <p:nvPr/>
            </p:nvSpPr>
            <p:spPr>
              <a:xfrm>
                <a:off x="-2413093" y="-175920"/>
                <a:ext cx="140" cy="140"/>
              </a:xfrm>
              <a:custGeom>
                <a:rect b="b" l="l" r="r" t="t"/>
                <a:pathLst>
                  <a:path extrusionOk="0" h="1" w="1">
                    <a:moveTo>
                      <a:pt x="1" y="1"/>
                    </a:moveTo>
                    <a:cubicBezTo>
                      <a:pt x="1" y="1"/>
                      <a:pt x="1" y="1"/>
                      <a:pt x="1"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37"/>
              <p:cNvSpPr/>
              <p:nvPr/>
            </p:nvSpPr>
            <p:spPr>
              <a:xfrm>
                <a:off x="-2413093" y="-175920"/>
                <a:ext cx="140" cy="140"/>
              </a:xfrm>
              <a:custGeom>
                <a:rect b="b" l="l" r="r" t="t"/>
                <a:pathLst>
                  <a:path extrusionOk="0" h="1" w="1">
                    <a:moveTo>
                      <a:pt x="1" y="1"/>
                    </a:moveTo>
                    <a:cubicBezTo>
                      <a:pt x="1" y="1"/>
                      <a:pt x="1" y="1"/>
                      <a:pt x="1" y="1"/>
                    </a:cubicBezTo>
                    <a:cubicBezTo>
                      <a:pt x="1" y="1"/>
                      <a:pt x="1" y="1"/>
                      <a:pt x="1"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37"/>
              <p:cNvSpPr/>
              <p:nvPr/>
            </p:nvSpPr>
            <p:spPr>
              <a:xfrm>
                <a:off x="-1089623" y="1075705"/>
                <a:ext cx="2651" cy="140"/>
              </a:xfrm>
              <a:custGeom>
                <a:rect b="b" l="l" r="r" t="t"/>
                <a:pathLst>
                  <a:path extrusionOk="0" h="1" w="19">
                    <a:moveTo>
                      <a:pt x="0" y="1"/>
                    </a:moveTo>
                    <a:cubicBezTo>
                      <a:pt x="19" y="1"/>
                      <a:pt x="19"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37"/>
              <p:cNvSpPr/>
              <p:nvPr/>
            </p:nvSpPr>
            <p:spPr>
              <a:xfrm>
                <a:off x="-2018019" y="75465"/>
                <a:ext cx="140" cy="140"/>
              </a:xfrm>
              <a:custGeom>
                <a:rect b="b" l="l" r="r" t="t"/>
                <a:pathLst>
                  <a:path extrusionOk="0" h="1" w="1">
                    <a:moveTo>
                      <a:pt x="0" y="1"/>
                    </a:moveTo>
                    <a:cubicBezTo>
                      <a:pt x="0" y="1"/>
                      <a:pt x="0" y="1"/>
                      <a:pt x="0" y="1"/>
                    </a:cubicBezTo>
                    <a:cubicBezTo>
                      <a:pt x="0" y="1"/>
                      <a:pt x="0"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37"/>
              <p:cNvSpPr/>
              <p:nvPr/>
            </p:nvSpPr>
            <p:spPr>
              <a:xfrm>
                <a:off x="-1089623" y="1075705"/>
                <a:ext cx="2651" cy="140"/>
              </a:xfrm>
              <a:custGeom>
                <a:rect b="b" l="l" r="r" t="t"/>
                <a:pathLst>
                  <a:path extrusionOk="0" h="1" w="19">
                    <a:moveTo>
                      <a:pt x="0" y="1"/>
                    </a:moveTo>
                    <a:cubicBezTo>
                      <a:pt x="0" y="1"/>
                      <a:pt x="0" y="1"/>
                      <a:pt x="19" y="1"/>
                    </a:cubicBezTo>
                    <a:cubicBezTo>
                      <a:pt x="0" y="1"/>
                      <a:pt x="0"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37"/>
              <p:cNvSpPr/>
              <p:nvPr/>
            </p:nvSpPr>
            <p:spPr>
              <a:xfrm>
                <a:off x="-3087593" y="-1076136"/>
                <a:ext cx="2682773" cy="2948106"/>
              </a:xfrm>
              <a:custGeom>
                <a:rect b="b" l="l" r="r" t="t"/>
                <a:pathLst>
                  <a:path extrusionOk="0" h="21133" w="19231">
                    <a:moveTo>
                      <a:pt x="18275" y="14892"/>
                    </a:moveTo>
                    <a:cubicBezTo>
                      <a:pt x="18477" y="14984"/>
                      <a:pt x="18643" y="15113"/>
                      <a:pt x="18624" y="15315"/>
                    </a:cubicBezTo>
                    <a:cubicBezTo>
                      <a:pt x="18624" y="15426"/>
                      <a:pt x="18587" y="15536"/>
                      <a:pt x="18551" y="15628"/>
                    </a:cubicBezTo>
                    <a:cubicBezTo>
                      <a:pt x="18532" y="15885"/>
                      <a:pt x="18514" y="16124"/>
                      <a:pt x="18495" y="16363"/>
                    </a:cubicBezTo>
                    <a:cubicBezTo>
                      <a:pt x="18514" y="16087"/>
                      <a:pt x="18532" y="15812"/>
                      <a:pt x="18551" y="15554"/>
                    </a:cubicBezTo>
                    <a:cubicBezTo>
                      <a:pt x="18477" y="15334"/>
                      <a:pt x="18367" y="15113"/>
                      <a:pt x="18275" y="14892"/>
                    </a:cubicBezTo>
                    <a:close/>
                    <a:moveTo>
                      <a:pt x="14561" y="17393"/>
                    </a:moveTo>
                    <a:lnTo>
                      <a:pt x="14561" y="17393"/>
                    </a:lnTo>
                    <a:cubicBezTo>
                      <a:pt x="14588" y="17426"/>
                      <a:pt x="14598" y="17438"/>
                      <a:pt x="14598" y="17438"/>
                    </a:cubicBezTo>
                    <a:cubicBezTo>
                      <a:pt x="14599" y="17438"/>
                      <a:pt x="14573" y="17404"/>
                      <a:pt x="14561" y="17393"/>
                    </a:cubicBezTo>
                    <a:close/>
                    <a:moveTo>
                      <a:pt x="12833" y="19875"/>
                    </a:moveTo>
                    <a:lnTo>
                      <a:pt x="12833" y="19875"/>
                    </a:lnTo>
                    <a:cubicBezTo>
                      <a:pt x="13017" y="19884"/>
                      <a:pt x="13201" y="19888"/>
                      <a:pt x="13387" y="19888"/>
                    </a:cubicBezTo>
                    <a:cubicBezTo>
                      <a:pt x="13555" y="19888"/>
                      <a:pt x="13724" y="19885"/>
                      <a:pt x="13897" y="19877"/>
                    </a:cubicBezTo>
                    <a:lnTo>
                      <a:pt x="13897" y="19877"/>
                    </a:lnTo>
                    <a:cubicBezTo>
                      <a:pt x="13751" y="20078"/>
                      <a:pt x="13549" y="20224"/>
                      <a:pt x="13311" y="20261"/>
                    </a:cubicBezTo>
                    <a:cubicBezTo>
                      <a:pt x="13293" y="20264"/>
                      <a:pt x="13276" y="20265"/>
                      <a:pt x="13259" y="20265"/>
                    </a:cubicBezTo>
                    <a:cubicBezTo>
                      <a:pt x="13064" y="20265"/>
                      <a:pt x="12918" y="20078"/>
                      <a:pt x="12833" y="19875"/>
                    </a:cubicBezTo>
                    <a:close/>
                    <a:moveTo>
                      <a:pt x="9064" y="19047"/>
                    </a:moveTo>
                    <a:lnTo>
                      <a:pt x="9064" y="19047"/>
                    </a:lnTo>
                    <a:cubicBezTo>
                      <a:pt x="9211" y="19102"/>
                      <a:pt x="9358" y="19158"/>
                      <a:pt x="9505" y="19213"/>
                    </a:cubicBezTo>
                    <a:cubicBezTo>
                      <a:pt x="9542" y="19213"/>
                      <a:pt x="9561" y="19231"/>
                      <a:pt x="9597" y="19249"/>
                    </a:cubicBezTo>
                    <a:cubicBezTo>
                      <a:pt x="9634" y="19249"/>
                      <a:pt x="9671" y="19268"/>
                      <a:pt x="9689" y="19268"/>
                    </a:cubicBezTo>
                    <a:cubicBezTo>
                      <a:pt x="9781" y="19305"/>
                      <a:pt x="9855" y="19323"/>
                      <a:pt x="9947" y="19341"/>
                    </a:cubicBezTo>
                    <a:cubicBezTo>
                      <a:pt x="9983" y="19360"/>
                      <a:pt x="10020" y="19378"/>
                      <a:pt x="10057" y="19378"/>
                    </a:cubicBezTo>
                    <a:cubicBezTo>
                      <a:pt x="10131" y="19415"/>
                      <a:pt x="10204" y="19433"/>
                      <a:pt x="10296" y="19452"/>
                    </a:cubicBezTo>
                    <a:cubicBezTo>
                      <a:pt x="10333" y="19452"/>
                      <a:pt x="10370" y="19470"/>
                      <a:pt x="10406" y="19488"/>
                    </a:cubicBezTo>
                    <a:cubicBezTo>
                      <a:pt x="10461" y="19507"/>
                      <a:pt x="10535" y="19507"/>
                      <a:pt x="10590" y="19525"/>
                    </a:cubicBezTo>
                    <a:cubicBezTo>
                      <a:pt x="10848" y="19599"/>
                      <a:pt x="11087" y="19636"/>
                      <a:pt x="11344" y="19691"/>
                    </a:cubicBezTo>
                    <a:cubicBezTo>
                      <a:pt x="11289" y="19746"/>
                      <a:pt x="11234" y="19783"/>
                      <a:pt x="11178" y="19856"/>
                    </a:cubicBezTo>
                    <a:cubicBezTo>
                      <a:pt x="10903" y="20205"/>
                      <a:pt x="10480" y="20647"/>
                      <a:pt x="10057" y="20665"/>
                    </a:cubicBezTo>
                    <a:cubicBezTo>
                      <a:pt x="9928" y="20665"/>
                      <a:pt x="9800" y="20647"/>
                      <a:pt x="9671" y="20647"/>
                    </a:cubicBezTo>
                    <a:cubicBezTo>
                      <a:pt x="9101" y="20610"/>
                      <a:pt x="8807" y="20077"/>
                      <a:pt x="9064" y="19525"/>
                    </a:cubicBezTo>
                    <a:cubicBezTo>
                      <a:pt x="9156" y="19360"/>
                      <a:pt x="9138" y="19176"/>
                      <a:pt x="9064" y="19047"/>
                    </a:cubicBezTo>
                    <a:close/>
                    <a:moveTo>
                      <a:pt x="15646" y="1"/>
                    </a:moveTo>
                    <a:cubicBezTo>
                      <a:pt x="15591" y="148"/>
                      <a:pt x="15480" y="350"/>
                      <a:pt x="15260" y="571"/>
                    </a:cubicBezTo>
                    <a:cubicBezTo>
                      <a:pt x="15149" y="663"/>
                      <a:pt x="15131" y="847"/>
                      <a:pt x="15223" y="957"/>
                    </a:cubicBezTo>
                    <a:cubicBezTo>
                      <a:pt x="15280" y="1036"/>
                      <a:pt x="15364" y="1074"/>
                      <a:pt x="15450" y="1074"/>
                    </a:cubicBezTo>
                    <a:cubicBezTo>
                      <a:pt x="15505" y="1074"/>
                      <a:pt x="15560" y="1059"/>
                      <a:pt x="15609" y="1031"/>
                    </a:cubicBezTo>
                    <a:cubicBezTo>
                      <a:pt x="15666" y="992"/>
                      <a:pt x="15730" y="974"/>
                      <a:pt x="15794" y="974"/>
                    </a:cubicBezTo>
                    <a:cubicBezTo>
                      <a:pt x="15914" y="974"/>
                      <a:pt x="16033" y="1039"/>
                      <a:pt x="16105" y="1159"/>
                    </a:cubicBezTo>
                    <a:lnTo>
                      <a:pt x="16216" y="1343"/>
                    </a:lnTo>
                    <a:cubicBezTo>
                      <a:pt x="16381" y="1619"/>
                      <a:pt x="16271" y="1987"/>
                      <a:pt x="15977" y="2134"/>
                    </a:cubicBezTo>
                    <a:cubicBezTo>
                      <a:pt x="15958" y="2152"/>
                      <a:pt x="15958" y="2152"/>
                      <a:pt x="15940" y="2152"/>
                    </a:cubicBezTo>
                    <a:cubicBezTo>
                      <a:pt x="15830" y="2207"/>
                      <a:pt x="15775" y="2354"/>
                      <a:pt x="15830" y="2483"/>
                    </a:cubicBezTo>
                    <a:cubicBezTo>
                      <a:pt x="15871" y="2566"/>
                      <a:pt x="15954" y="2607"/>
                      <a:pt x="16047" y="2607"/>
                    </a:cubicBezTo>
                    <a:cubicBezTo>
                      <a:pt x="16078" y="2607"/>
                      <a:pt x="16110" y="2602"/>
                      <a:pt x="16142" y="2593"/>
                    </a:cubicBezTo>
                    <a:lnTo>
                      <a:pt x="16455" y="2446"/>
                    </a:lnTo>
                    <a:cubicBezTo>
                      <a:pt x="16501" y="2431"/>
                      <a:pt x="16548" y="2423"/>
                      <a:pt x="16596" y="2423"/>
                    </a:cubicBezTo>
                    <a:cubicBezTo>
                      <a:pt x="16775" y="2423"/>
                      <a:pt x="16948" y="2529"/>
                      <a:pt x="17006" y="2703"/>
                    </a:cubicBezTo>
                    <a:cubicBezTo>
                      <a:pt x="17080" y="2906"/>
                      <a:pt x="16988" y="3126"/>
                      <a:pt x="16804" y="3218"/>
                    </a:cubicBezTo>
                    <a:cubicBezTo>
                      <a:pt x="16694" y="3273"/>
                      <a:pt x="16639" y="3402"/>
                      <a:pt x="16675" y="3512"/>
                    </a:cubicBezTo>
                    <a:lnTo>
                      <a:pt x="16694" y="3568"/>
                    </a:lnTo>
                    <a:cubicBezTo>
                      <a:pt x="16736" y="3694"/>
                      <a:pt x="16863" y="3777"/>
                      <a:pt x="16995" y="3777"/>
                    </a:cubicBezTo>
                    <a:cubicBezTo>
                      <a:pt x="17036" y="3777"/>
                      <a:pt x="17077" y="3769"/>
                      <a:pt x="17117" y="3751"/>
                    </a:cubicBezTo>
                    <a:cubicBezTo>
                      <a:pt x="17149" y="3739"/>
                      <a:pt x="17183" y="3733"/>
                      <a:pt x="17215" y="3733"/>
                    </a:cubicBezTo>
                    <a:cubicBezTo>
                      <a:pt x="17331" y="3733"/>
                      <a:pt x="17437" y="3806"/>
                      <a:pt x="17466" y="3935"/>
                    </a:cubicBezTo>
                    <a:lnTo>
                      <a:pt x="17484" y="3972"/>
                    </a:lnTo>
                    <a:cubicBezTo>
                      <a:pt x="17521" y="4119"/>
                      <a:pt x="17429" y="4285"/>
                      <a:pt x="17282" y="4340"/>
                    </a:cubicBezTo>
                    <a:lnTo>
                      <a:pt x="16859" y="4468"/>
                    </a:lnTo>
                    <a:cubicBezTo>
                      <a:pt x="16675" y="4524"/>
                      <a:pt x="16583" y="4707"/>
                      <a:pt x="16620" y="4891"/>
                    </a:cubicBezTo>
                    <a:cubicBezTo>
                      <a:pt x="16666" y="5058"/>
                      <a:pt x="16812" y="5163"/>
                      <a:pt x="16975" y="5163"/>
                    </a:cubicBezTo>
                    <a:cubicBezTo>
                      <a:pt x="17010" y="5163"/>
                      <a:pt x="17045" y="5158"/>
                      <a:pt x="17080" y="5149"/>
                    </a:cubicBezTo>
                    <a:cubicBezTo>
                      <a:pt x="17144" y="5123"/>
                      <a:pt x="17210" y="5112"/>
                      <a:pt x="17275" y="5112"/>
                    </a:cubicBezTo>
                    <a:cubicBezTo>
                      <a:pt x="17542" y="5112"/>
                      <a:pt x="17789" y="5312"/>
                      <a:pt x="17834" y="5608"/>
                    </a:cubicBezTo>
                    <a:cubicBezTo>
                      <a:pt x="17834" y="5682"/>
                      <a:pt x="17852" y="5774"/>
                      <a:pt x="17852" y="5847"/>
                    </a:cubicBezTo>
                    <a:cubicBezTo>
                      <a:pt x="17870" y="6086"/>
                      <a:pt x="17650" y="6307"/>
                      <a:pt x="17429" y="6436"/>
                    </a:cubicBezTo>
                    <a:cubicBezTo>
                      <a:pt x="17484" y="6546"/>
                      <a:pt x="17539" y="6656"/>
                      <a:pt x="17595" y="6766"/>
                    </a:cubicBezTo>
                    <a:cubicBezTo>
                      <a:pt x="17466" y="6509"/>
                      <a:pt x="17319" y="6252"/>
                      <a:pt x="17190" y="5994"/>
                    </a:cubicBezTo>
                    <a:cubicBezTo>
                      <a:pt x="17172" y="5976"/>
                      <a:pt x="17172" y="5976"/>
                      <a:pt x="17172" y="5958"/>
                    </a:cubicBezTo>
                    <a:cubicBezTo>
                      <a:pt x="17098" y="5847"/>
                      <a:pt x="17025" y="5737"/>
                      <a:pt x="16970" y="5627"/>
                    </a:cubicBezTo>
                    <a:cubicBezTo>
                      <a:pt x="16951" y="5590"/>
                      <a:pt x="16933" y="5571"/>
                      <a:pt x="16914" y="5535"/>
                    </a:cubicBezTo>
                    <a:cubicBezTo>
                      <a:pt x="16786" y="5296"/>
                      <a:pt x="16639" y="5075"/>
                      <a:pt x="16492" y="4854"/>
                    </a:cubicBezTo>
                    <a:cubicBezTo>
                      <a:pt x="16492" y="4854"/>
                      <a:pt x="16473" y="4836"/>
                      <a:pt x="16473" y="4818"/>
                    </a:cubicBezTo>
                    <a:cubicBezTo>
                      <a:pt x="16400" y="4726"/>
                      <a:pt x="16326" y="4615"/>
                      <a:pt x="16271" y="4524"/>
                    </a:cubicBezTo>
                    <a:cubicBezTo>
                      <a:pt x="16253" y="4505"/>
                      <a:pt x="16234" y="4468"/>
                      <a:pt x="16216" y="4450"/>
                    </a:cubicBezTo>
                    <a:cubicBezTo>
                      <a:pt x="16161" y="4358"/>
                      <a:pt x="16087" y="4266"/>
                      <a:pt x="16032" y="4174"/>
                    </a:cubicBezTo>
                    <a:cubicBezTo>
                      <a:pt x="16014" y="4156"/>
                      <a:pt x="16014" y="4137"/>
                      <a:pt x="15995" y="4119"/>
                    </a:cubicBezTo>
                    <a:cubicBezTo>
                      <a:pt x="15940" y="4046"/>
                      <a:pt x="15866" y="3954"/>
                      <a:pt x="15811" y="3880"/>
                    </a:cubicBezTo>
                    <a:cubicBezTo>
                      <a:pt x="15811" y="3862"/>
                      <a:pt x="15793" y="3843"/>
                      <a:pt x="15793" y="3843"/>
                    </a:cubicBezTo>
                    <a:cubicBezTo>
                      <a:pt x="15719" y="3751"/>
                      <a:pt x="15664" y="3659"/>
                      <a:pt x="15591" y="3586"/>
                    </a:cubicBezTo>
                    <a:cubicBezTo>
                      <a:pt x="15591" y="3568"/>
                      <a:pt x="15572" y="3549"/>
                      <a:pt x="15554" y="3531"/>
                    </a:cubicBezTo>
                    <a:cubicBezTo>
                      <a:pt x="15499" y="3439"/>
                      <a:pt x="15425" y="3365"/>
                      <a:pt x="15370" y="3292"/>
                    </a:cubicBezTo>
                    <a:cubicBezTo>
                      <a:pt x="15370" y="3273"/>
                      <a:pt x="15370" y="3273"/>
                      <a:pt x="15352" y="3273"/>
                    </a:cubicBezTo>
                    <a:cubicBezTo>
                      <a:pt x="15297" y="3200"/>
                      <a:pt x="15241" y="3126"/>
                      <a:pt x="15186" y="3053"/>
                    </a:cubicBezTo>
                    <a:cubicBezTo>
                      <a:pt x="15168" y="3034"/>
                      <a:pt x="15168" y="3034"/>
                      <a:pt x="15168" y="3016"/>
                    </a:cubicBezTo>
                    <a:cubicBezTo>
                      <a:pt x="15113" y="2942"/>
                      <a:pt x="15039" y="2887"/>
                      <a:pt x="14984" y="2814"/>
                    </a:cubicBezTo>
                    <a:cubicBezTo>
                      <a:pt x="14984" y="2814"/>
                      <a:pt x="14984" y="2795"/>
                      <a:pt x="14966" y="2795"/>
                    </a:cubicBezTo>
                    <a:cubicBezTo>
                      <a:pt x="14855" y="2648"/>
                      <a:pt x="14745" y="2520"/>
                      <a:pt x="14653" y="2409"/>
                    </a:cubicBezTo>
                    <a:cubicBezTo>
                      <a:pt x="14580" y="2703"/>
                      <a:pt x="14414" y="3108"/>
                      <a:pt x="14046" y="3568"/>
                    </a:cubicBezTo>
                    <a:cubicBezTo>
                      <a:pt x="13863" y="3807"/>
                      <a:pt x="13863" y="4119"/>
                      <a:pt x="14028" y="4285"/>
                    </a:cubicBezTo>
                    <a:cubicBezTo>
                      <a:pt x="14096" y="4361"/>
                      <a:pt x="14191" y="4398"/>
                      <a:pt x="14292" y="4398"/>
                    </a:cubicBezTo>
                    <a:cubicBezTo>
                      <a:pt x="14410" y="4398"/>
                      <a:pt x="14536" y="4347"/>
                      <a:pt x="14635" y="4248"/>
                    </a:cubicBezTo>
                    <a:cubicBezTo>
                      <a:pt x="14768" y="4124"/>
                      <a:pt x="14922" y="4064"/>
                      <a:pt x="15067" y="4064"/>
                    </a:cubicBezTo>
                    <a:cubicBezTo>
                      <a:pt x="15222" y="4064"/>
                      <a:pt x="15367" y="4133"/>
                      <a:pt x="15462" y="4266"/>
                    </a:cubicBezTo>
                    <a:lnTo>
                      <a:pt x="15664" y="4542"/>
                    </a:lnTo>
                    <a:cubicBezTo>
                      <a:pt x="15958" y="4965"/>
                      <a:pt x="15811" y="5663"/>
                      <a:pt x="15333" y="6049"/>
                    </a:cubicBezTo>
                    <a:cubicBezTo>
                      <a:pt x="15315" y="6068"/>
                      <a:pt x="15297" y="6086"/>
                      <a:pt x="15278" y="6086"/>
                    </a:cubicBezTo>
                    <a:cubicBezTo>
                      <a:pt x="15094" y="6233"/>
                      <a:pt x="15021" y="6509"/>
                      <a:pt x="15113" y="6693"/>
                    </a:cubicBezTo>
                    <a:cubicBezTo>
                      <a:pt x="15176" y="6798"/>
                      <a:pt x="15276" y="6849"/>
                      <a:pt x="15384" y="6849"/>
                    </a:cubicBezTo>
                    <a:cubicBezTo>
                      <a:pt x="15464" y="6849"/>
                      <a:pt x="15549" y="6821"/>
                      <a:pt x="15627" y="6766"/>
                    </a:cubicBezTo>
                    <a:lnTo>
                      <a:pt x="16142" y="6399"/>
                    </a:lnTo>
                    <a:cubicBezTo>
                      <a:pt x="16274" y="6309"/>
                      <a:pt x="16416" y="6266"/>
                      <a:pt x="16550" y="6266"/>
                    </a:cubicBezTo>
                    <a:cubicBezTo>
                      <a:pt x="16771" y="6266"/>
                      <a:pt x="16970" y="6383"/>
                      <a:pt x="17061" y="6601"/>
                    </a:cubicBezTo>
                    <a:cubicBezTo>
                      <a:pt x="17209" y="6932"/>
                      <a:pt x="17061" y="7373"/>
                      <a:pt x="16749" y="7612"/>
                    </a:cubicBezTo>
                    <a:cubicBezTo>
                      <a:pt x="16583" y="7741"/>
                      <a:pt x="16510" y="7980"/>
                      <a:pt x="16583" y="8182"/>
                    </a:cubicBezTo>
                    <a:lnTo>
                      <a:pt x="16620" y="8274"/>
                    </a:lnTo>
                    <a:cubicBezTo>
                      <a:pt x="16677" y="8443"/>
                      <a:pt x="16816" y="8536"/>
                      <a:pt x="16979" y="8536"/>
                    </a:cubicBezTo>
                    <a:cubicBezTo>
                      <a:pt x="17082" y="8536"/>
                      <a:pt x="17194" y="8499"/>
                      <a:pt x="17300" y="8421"/>
                    </a:cubicBezTo>
                    <a:cubicBezTo>
                      <a:pt x="17387" y="8361"/>
                      <a:pt x="17478" y="8333"/>
                      <a:pt x="17563" y="8333"/>
                    </a:cubicBezTo>
                    <a:cubicBezTo>
                      <a:pt x="17712" y="8333"/>
                      <a:pt x="17842" y="8422"/>
                      <a:pt x="17889" y="8587"/>
                    </a:cubicBezTo>
                    <a:lnTo>
                      <a:pt x="17926" y="8660"/>
                    </a:lnTo>
                    <a:cubicBezTo>
                      <a:pt x="17999" y="8917"/>
                      <a:pt x="17870" y="9230"/>
                      <a:pt x="17613" y="9377"/>
                    </a:cubicBezTo>
                    <a:lnTo>
                      <a:pt x="16933" y="9800"/>
                    </a:lnTo>
                    <a:cubicBezTo>
                      <a:pt x="16657" y="9965"/>
                      <a:pt x="16492" y="10315"/>
                      <a:pt x="16583" y="10609"/>
                    </a:cubicBezTo>
                    <a:cubicBezTo>
                      <a:pt x="16646" y="10846"/>
                      <a:pt x="16826" y="10972"/>
                      <a:pt x="17034" y="10972"/>
                    </a:cubicBezTo>
                    <a:cubicBezTo>
                      <a:pt x="17132" y="10972"/>
                      <a:pt x="17237" y="10944"/>
                      <a:pt x="17337" y="10885"/>
                    </a:cubicBezTo>
                    <a:cubicBezTo>
                      <a:pt x="17511" y="10774"/>
                      <a:pt x="17691" y="10723"/>
                      <a:pt x="17858" y="10723"/>
                    </a:cubicBezTo>
                    <a:cubicBezTo>
                      <a:pt x="18222" y="10723"/>
                      <a:pt x="18530" y="10966"/>
                      <a:pt x="18606" y="11381"/>
                    </a:cubicBezTo>
                    <a:cubicBezTo>
                      <a:pt x="18624" y="11510"/>
                      <a:pt x="18643" y="11657"/>
                      <a:pt x="18661" y="11804"/>
                    </a:cubicBezTo>
                    <a:cubicBezTo>
                      <a:pt x="18698" y="12245"/>
                      <a:pt x="18275" y="12760"/>
                      <a:pt x="17926" y="13091"/>
                    </a:cubicBezTo>
                    <a:cubicBezTo>
                      <a:pt x="17797" y="13219"/>
                      <a:pt x="17705" y="13385"/>
                      <a:pt x="17631" y="13550"/>
                    </a:cubicBezTo>
                    <a:cubicBezTo>
                      <a:pt x="17503" y="13293"/>
                      <a:pt x="17356" y="13017"/>
                      <a:pt x="17209" y="12760"/>
                    </a:cubicBezTo>
                    <a:cubicBezTo>
                      <a:pt x="17006" y="12355"/>
                      <a:pt x="16767" y="11951"/>
                      <a:pt x="16528" y="11528"/>
                    </a:cubicBezTo>
                    <a:cubicBezTo>
                      <a:pt x="16308" y="11160"/>
                      <a:pt x="16069" y="10774"/>
                      <a:pt x="15848" y="10388"/>
                    </a:cubicBezTo>
                    <a:cubicBezTo>
                      <a:pt x="15719" y="10204"/>
                      <a:pt x="15609" y="10039"/>
                      <a:pt x="15499" y="9855"/>
                    </a:cubicBezTo>
                    <a:cubicBezTo>
                      <a:pt x="15278" y="9487"/>
                      <a:pt x="15039" y="9138"/>
                      <a:pt x="14800" y="8770"/>
                    </a:cubicBezTo>
                    <a:cubicBezTo>
                      <a:pt x="14690" y="8605"/>
                      <a:pt x="14598" y="8458"/>
                      <a:pt x="14488" y="8292"/>
                    </a:cubicBezTo>
                    <a:cubicBezTo>
                      <a:pt x="14304" y="8035"/>
                      <a:pt x="14138" y="7778"/>
                      <a:pt x="13955" y="7539"/>
                    </a:cubicBezTo>
                    <a:cubicBezTo>
                      <a:pt x="12318" y="5149"/>
                      <a:pt x="10553" y="2924"/>
                      <a:pt x="9156" y="1509"/>
                    </a:cubicBezTo>
                    <a:cubicBezTo>
                      <a:pt x="9027" y="2023"/>
                      <a:pt x="8788" y="2409"/>
                      <a:pt x="8476" y="2869"/>
                    </a:cubicBezTo>
                    <a:cubicBezTo>
                      <a:pt x="8329" y="3090"/>
                      <a:pt x="8255" y="3457"/>
                      <a:pt x="8494" y="3678"/>
                    </a:cubicBezTo>
                    <a:cubicBezTo>
                      <a:pt x="8583" y="3766"/>
                      <a:pt x="8683" y="3801"/>
                      <a:pt x="8784" y="3801"/>
                    </a:cubicBezTo>
                    <a:cubicBezTo>
                      <a:pt x="8936" y="3801"/>
                      <a:pt x="9090" y="3722"/>
                      <a:pt x="9211" y="3623"/>
                    </a:cubicBezTo>
                    <a:cubicBezTo>
                      <a:pt x="9365" y="3507"/>
                      <a:pt x="9545" y="3427"/>
                      <a:pt x="9715" y="3427"/>
                    </a:cubicBezTo>
                    <a:cubicBezTo>
                      <a:pt x="9870" y="3427"/>
                      <a:pt x="10017" y="3493"/>
                      <a:pt x="10131" y="3659"/>
                    </a:cubicBezTo>
                    <a:cubicBezTo>
                      <a:pt x="10204" y="3751"/>
                      <a:pt x="10296" y="3880"/>
                      <a:pt x="10351" y="3990"/>
                    </a:cubicBezTo>
                    <a:cubicBezTo>
                      <a:pt x="10645" y="4671"/>
                      <a:pt x="10461" y="5332"/>
                      <a:pt x="10020" y="5902"/>
                    </a:cubicBezTo>
                    <a:cubicBezTo>
                      <a:pt x="10002" y="5921"/>
                      <a:pt x="9965" y="5939"/>
                      <a:pt x="9965" y="5958"/>
                    </a:cubicBezTo>
                    <a:cubicBezTo>
                      <a:pt x="9781" y="6178"/>
                      <a:pt x="9689" y="6509"/>
                      <a:pt x="9855" y="6748"/>
                    </a:cubicBezTo>
                    <a:cubicBezTo>
                      <a:pt x="9855" y="6748"/>
                      <a:pt x="9855" y="6748"/>
                      <a:pt x="9873" y="6766"/>
                    </a:cubicBezTo>
                    <a:cubicBezTo>
                      <a:pt x="9928" y="6822"/>
                      <a:pt x="9983" y="6877"/>
                      <a:pt x="10057" y="6914"/>
                    </a:cubicBezTo>
                    <a:cubicBezTo>
                      <a:pt x="10071" y="6916"/>
                      <a:pt x="10086" y="6917"/>
                      <a:pt x="10101" y="6917"/>
                    </a:cubicBezTo>
                    <a:cubicBezTo>
                      <a:pt x="10201" y="6917"/>
                      <a:pt x="10313" y="6865"/>
                      <a:pt x="10425" y="6785"/>
                    </a:cubicBezTo>
                    <a:cubicBezTo>
                      <a:pt x="10572" y="6656"/>
                      <a:pt x="10811" y="6362"/>
                      <a:pt x="10958" y="6252"/>
                    </a:cubicBezTo>
                    <a:cubicBezTo>
                      <a:pt x="11139" y="6099"/>
                      <a:pt x="11340" y="6001"/>
                      <a:pt x="11530" y="6001"/>
                    </a:cubicBezTo>
                    <a:cubicBezTo>
                      <a:pt x="11706" y="6001"/>
                      <a:pt x="11873" y="6085"/>
                      <a:pt x="12006" y="6288"/>
                    </a:cubicBezTo>
                    <a:cubicBezTo>
                      <a:pt x="12263" y="6675"/>
                      <a:pt x="12153" y="7134"/>
                      <a:pt x="11932" y="7520"/>
                    </a:cubicBezTo>
                    <a:cubicBezTo>
                      <a:pt x="11804" y="7722"/>
                      <a:pt x="11748" y="7980"/>
                      <a:pt x="11914" y="8219"/>
                    </a:cubicBezTo>
                    <a:cubicBezTo>
                      <a:pt x="11932" y="8237"/>
                      <a:pt x="11951" y="8292"/>
                      <a:pt x="11987" y="8311"/>
                    </a:cubicBezTo>
                    <a:cubicBezTo>
                      <a:pt x="12113" y="8437"/>
                      <a:pt x="12243" y="8494"/>
                      <a:pt x="12372" y="8494"/>
                    </a:cubicBezTo>
                    <a:cubicBezTo>
                      <a:pt x="12524" y="8494"/>
                      <a:pt x="12675" y="8414"/>
                      <a:pt x="12815" y="8274"/>
                    </a:cubicBezTo>
                    <a:cubicBezTo>
                      <a:pt x="12941" y="8148"/>
                      <a:pt x="13072" y="8078"/>
                      <a:pt x="13203" y="8078"/>
                    </a:cubicBezTo>
                    <a:cubicBezTo>
                      <a:pt x="13320" y="8078"/>
                      <a:pt x="13437" y="8134"/>
                      <a:pt x="13550" y="8256"/>
                    </a:cubicBezTo>
                    <a:cubicBezTo>
                      <a:pt x="13568" y="8274"/>
                      <a:pt x="13587" y="8292"/>
                      <a:pt x="13587" y="8329"/>
                    </a:cubicBezTo>
                    <a:cubicBezTo>
                      <a:pt x="13752" y="8642"/>
                      <a:pt x="13734" y="8936"/>
                      <a:pt x="13495" y="9230"/>
                    </a:cubicBezTo>
                    <a:cubicBezTo>
                      <a:pt x="13348" y="9451"/>
                      <a:pt x="13054" y="9745"/>
                      <a:pt x="12907" y="9947"/>
                    </a:cubicBezTo>
                    <a:cubicBezTo>
                      <a:pt x="12833" y="10057"/>
                      <a:pt x="12778" y="10168"/>
                      <a:pt x="12741" y="10278"/>
                    </a:cubicBezTo>
                    <a:cubicBezTo>
                      <a:pt x="12778" y="10407"/>
                      <a:pt x="12833" y="10517"/>
                      <a:pt x="12907" y="10646"/>
                    </a:cubicBezTo>
                    <a:cubicBezTo>
                      <a:pt x="12980" y="10756"/>
                      <a:pt x="13090" y="10921"/>
                      <a:pt x="13164" y="11013"/>
                    </a:cubicBezTo>
                    <a:cubicBezTo>
                      <a:pt x="13274" y="11124"/>
                      <a:pt x="13366" y="11197"/>
                      <a:pt x="13477" y="11271"/>
                    </a:cubicBezTo>
                    <a:cubicBezTo>
                      <a:pt x="13587" y="11234"/>
                      <a:pt x="13716" y="11160"/>
                      <a:pt x="13826" y="11032"/>
                    </a:cubicBezTo>
                    <a:cubicBezTo>
                      <a:pt x="14076" y="10754"/>
                      <a:pt x="14354" y="10606"/>
                      <a:pt x="14632" y="10606"/>
                    </a:cubicBezTo>
                    <a:cubicBezTo>
                      <a:pt x="14906" y="10606"/>
                      <a:pt x="15179" y="10749"/>
                      <a:pt x="15425" y="11050"/>
                    </a:cubicBezTo>
                    <a:cubicBezTo>
                      <a:pt x="15536" y="11179"/>
                      <a:pt x="15609" y="11289"/>
                      <a:pt x="15701" y="11473"/>
                    </a:cubicBezTo>
                    <a:cubicBezTo>
                      <a:pt x="15958" y="11988"/>
                      <a:pt x="15811" y="12594"/>
                      <a:pt x="15664" y="13164"/>
                    </a:cubicBezTo>
                    <a:cubicBezTo>
                      <a:pt x="15554" y="13587"/>
                      <a:pt x="15683" y="14047"/>
                      <a:pt x="15958" y="14396"/>
                    </a:cubicBezTo>
                    <a:cubicBezTo>
                      <a:pt x="16176" y="14672"/>
                      <a:pt x="16474" y="14787"/>
                      <a:pt x="16771" y="14787"/>
                    </a:cubicBezTo>
                    <a:cubicBezTo>
                      <a:pt x="16850" y="14787"/>
                      <a:pt x="16929" y="14779"/>
                      <a:pt x="17006" y="14764"/>
                    </a:cubicBezTo>
                    <a:cubicBezTo>
                      <a:pt x="17127" y="14737"/>
                      <a:pt x="17256" y="14720"/>
                      <a:pt x="17377" y="14720"/>
                    </a:cubicBezTo>
                    <a:cubicBezTo>
                      <a:pt x="17588" y="14720"/>
                      <a:pt x="17777" y="14771"/>
                      <a:pt x="17870" y="14911"/>
                    </a:cubicBezTo>
                    <a:cubicBezTo>
                      <a:pt x="18036" y="15131"/>
                      <a:pt x="18128" y="15481"/>
                      <a:pt x="18054" y="15812"/>
                    </a:cubicBezTo>
                    <a:cubicBezTo>
                      <a:pt x="17926" y="16326"/>
                      <a:pt x="17705" y="17080"/>
                      <a:pt x="17521" y="17613"/>
                    </a:cubicBezTo>
                    <a:cubicBezTo>
                      <a:pt x="17635" y="17696"/>
                      <a:pt x="17743" y="17779"/>
                      <a:pt x="17846" y="17855"/>
                    </a:cubicBezTo>
                    <a:lnTo>
                      <a:pt x="17846" y="17855"/>
                    </a:lnTo>
                    <a:cubicBezTo>
                      <a:pt x="17663" y="17724"/>
                      <a:pt x="17477" y="17591"/>
                      <a:pt x="17282" y="17448"/>
                    </a:cubicBezTo>
                    <a:cubicBezTo>
                      <a:pt x="16731" y="17540"/>
                      <a:pt x="15958" y="17650"/>
                      <a:pt x="15425" y="17705"/>
                    </a:cubicBezTo>
                    <a:cubicBezTo>
                      <a:pt x="15405" y="17706"/>
                      <a:pt x="15386" y="17707"/>
                      <a:pt x="15366" y="17707"/>
                    </a:cubicBezTo>
                    <a:cubicBezTo>
                      <a:pt x="15039" y="17707"/>
                      <a:pt x="14734" y="17566"/>
                      <a:pt x="14543" y="17393"/>
                    </a:cubicBezTo>
                    <a:cubicBezTo>
                      <a:pt x="14359" y="17209"/>
                      <a:pt x="14414" y="16823"/>
                      <a:pt x="14543" y="16510"/>
                    </a:cubicBezTo>
                    <a:cubicBezTo>
                      <a:pt x="14671" y="16161"/>
                      <a:pt x="14635" y="15738"/>
                      <a:pt x="14322" y="15426"/>
                    </a:cubicBezTo>
                    <a:cubicBezTo>
                      <a:pt x="14051" y="15138"/>
                      <a:pt x="13655" y="14943"/>
                      <a:pt x="13250" y="14943"/>
                    </a:cubicBezTo>
                    <a:cubicBezTo>
                      <a:pt x="13215" y="14943"/>
                      <a:pt x="13180" y="14945"/>
                      <a:pt x="13146" y="14948"/>
                    </a:cubicBezTo>
                    <a:cubicBezTo>
                      <a:pt x="12919" y="14969"/>
                      <a:pt x="12684" y="14994"/>
                      <a:pt x="12452" y="14994"/>
                    </a:cubicBezTo>
                    <a:cubicBezTo>
                      <a:pt x="12102" y="14994"/>
                      <a:pt x="11761" y="14937"/>
                      <a:pt x="11473" y="14727"/>
                    </a:cubicBezTo>
                    <a:cubicBezTo>
                      <a:pt x="11307" y="14635"/>
                      <a:pt x="11215" y="14525"/>
                      <a:pt x="11087" y="14396"/>
                    </a:cubicBezTo>
                    <a:cubicBezTo>
                      <a:pt x="10572" y="13826"/>
                      <a:pt x="10700" y="13238"/>
                      <a:pt x="11326" y="12815"/>
                    </a:cubicBezTo>
                    <a:cubicBezTo>
                      <a:pt x="11454" y="12723"/>
                      <a:pt x="11546" y="12613"/>
                      <a:pt x="11601" y="12502"/>
                    </a:cubicBezTo>
                    <a:cubicBezTo>
                      <a:pt x="11546" y="12392"/>
                      <a:pt x="11473" y="12282"/>
                      <a:pt x="11381" y="12153"/>
                    </a:cubicBezTo>
                    <a:cubicBezTo>
                      <a:pt x="11307" y="12061"/>
                      <a:pt x="11178" y="11932"/>
                      <a:pt x="11068" y="11859"/>
                    </a:cubicBezTo>
                    <a:cubicBezTo>
                      <a:pt x="10958" y="11767"/>
                      <a:pt x="10848" y="11693"/>
                      <a:pt x="10719" y="11638"/>
                    </a:cubicBezTo>
                    <a:cubicBezTo>
                      <a:pt x="10609" y="11657"/>
                      <a:pt x="10498" y="11693"/>
                      <a:pt x="10388" y="11749"/>
                    </a:cubicBezTo>
                    <a:cubicBezTo>
                      <a:pt x="10167" y="11877"/>
                      <a:pt x="9818" y="12116"/>
                      <a:pt x="9579" y="12227"/>
                    </a:cubicBezTo>
                    <a:cubicBezTo>
                      <a:pt x="9425" y="12312"/>
                      <a:pt x="9284" y="12354"/>
                      <a:pt x="9146" y="12354"/>
                    </a:cubicBezTo>
                    <a:cubicBezTo>
                      <a:pt x="8988" y="12354"/>
                      <a:pt x="8836" y="12298"/>
                      <a:pt x="8678" y="12190"/>
                    </a:cubicBezTo>
                    <a:cubicBezTo>
                      <a:pt x="8641" y="12171"/>
                      <a:pt x="8623" y="12153"/>
                      <a:pt x="8605" y="12135"/>
                    </a:cubicBezTo>
                    <a:cubicBezTo>
                      <a:pt x="8384" y="11859"/>
                      <a:pt x="8458" y="11602"/>
                      <a:pt x="8733" y="11418"/>
                    </a:cubicBezTo>
                    <a:cubicBezTo>
                      <a:pt x="9046" y="11197"/>
                      <a:pt x="9138" y="10903"/>
                      <a:pt x="8899" y="10590"/>
                    </a:cubicBezTo>
                    <a:cubicBezTo>
                      <a:pt x="8880" y="10554"/>
                      <a:pt x="8844" y="10535"/>
                      <a:pt x="8807" y="10498"/>
                    </a:cubicBezTo>
                    <a:cubicBezTo>
                      <a:pt x="8693" y="10395"/>
                      <a:pt x="8561" y="10350"/>
                      <a:pt x="8426" y="10350"/>
                    </a:cubicBezTo>
                    <a:cubicBezTo>
                      <a:pt x="8320" y="10350"/>
                      <a:pt x="8213" y="10377"/>
                      <a:pt x="8108" y="10425"/>
                    </a:cubicBezTo>
                    <a:cubicBezTo>
                      <a:pt x="7922" y="10501"/>
                      <a:pt x="7724" y="10550"/>
                      <a:pt x="7530" y="10550"/>
                    </a:cubicBezTo>
                    <a:cubicBezTo>
                      <a:pt x="7304" y="10550"/>
                      <a:pt x="7083" y="10483"/>
                      <a:pt x="6895" y="10315"/>
                    </a:cubicBezTo>
                    <a:cubicBezTo>
                      <a:pt x="6509" y="9984"/>
                      <a:pt x="6674" y="9579"/>
                      <a:pt x="7024" y="9267"/>
                    </a:cubicBezTo>
                    <a:cubicBezTo>
                      <a:pt x="7152" y="9156"/>
                      <a:pt x="7465" y="8954"/>
                      <a:pt x="7612" y="8826"/>
                    </a:cubicBezTo>
                    <a:cubicBezTo>
                      <a:pt x="7741" y="8715"/>
                      <a:pt x="7814" y="8605"/>
                      <a:pt x="7796" y="8476"/>
                    </a:cubicBezTo>
                    <a:cubicBezTo>
                      <a:pt x="7759" y="8403"/>
                      <a:pt x="7722" y="8329"/>
                      <a:pt x="7667" y="8274"/>
                    </a:cubicBezTo>
                    <a:cubicBezTo>
                      <a:pt x="7667" y="8256"/>
                      <a:pt x="7667" y="8256"/>
                      <a:pt x="7667" y="8256"/>
                    </a:cubicBezTo>
                    <a:cubicBezTo>
                      <a:pt x="7560" y="8157"/>
                      <a:pt x="7426" y="8115"/>
                      <a:pt x="7290" y="8115"/>
                    </a:cubicBezTo>
                    <a:cubicBezTo>
                      <a:pt x="7146" y="8115"/>
                      <a:pt x="6999" y="8162"/>
                      <a:pt x="6876" y="8237"/>
                    </a:cubicBezTo>
                    <a:cubicBezTo>
                      <a:pt x="6858" y="8256"/>
                      <a:pt x="6821" y="8274"/>
                      <a:pt x="6803" y="8292"/>
                    </a:cubicBezTo>
                    <a:cubicBezTo>
                      <a:pt x="6468" y="8489"/>
                      <a:pt x="6118" y="8602"/>
                      <a:pt x="5768" y="8602"/>
                    </a:cubicBezTo>
                    <a:cubicBezTo>
                      <a:pt x="5465" y="8602"/>
                      <a:pt x="5163" y="8517"/>
                      <a:pt x="4873" y="8329"/>
                    </a:cubicBezTo>
                    <a:cubicBezTo>
                      <a:pt x="4762" y="8274"/>
                      <a:pt x="4652" y="8164"/>
                      <a:pt x="4578" y="8072"/>
                    </a:cubicBezTo>
                    <a:cubicBezTo>
                      <a:pt x="4266" y="7778"/>
                      <a:pt x="4413" y="7410"/>
                      <a:pt x="4670" y="7171"/>
                    </a:cubicBezTo>
                    <a:cubicBezTo>
                      <a:pt x="4854" y="6987"/>
                      <a:pt x="5020" y="6711"/>
                      <a:pt x="4836" y="6454"/>
                    </a:cubicBezTo>
                    <a:cubicBezTo>
                      <a:pt x="4730" y="6305"/>
                      <a:pt x="4556" y="6249"/>
                      <a:pt x="4382" y="6249"/>
                    </a:cubicBezTo>
                    <a:cubicBezTo>
                      <a:pt x="4255" y="6249"/>
                      <a:pt x="4128" y="6279"/>
                      <a:pt x="4027" y="6325"/>
                    </a:cubicBezTo>
                    <a:cubicBezTo>
                      <a:pt x="3531" y="6564"/>
                      <a:pt x="3126" y="6730"/>
                      <a:pt x="2593" y="6785"/>
                    </a:cubicBezTo>
                    <a:cubicBezTo>
                      <a:pt x="3788" y="8384"/>
                      <a:pt x="5718" y="10443"/>
                      <a:pt x="7832" y="12429"/>
                    </a:cubicBezTo>
                    <a:cubicBezTo>
                      <a:pt x="8053" y="12649"/>
                      <a:pt x="8274" y="12852"/>
                      <a:pt x="8494" y="13054"/>
                    </a:cubicBezTo>
                    <a:cubicBezTo>
                      <a:pt x="8678" y="13219"/>
                      <a:pt x="8844" y="13366"/>
                      <a:pt x="9027" y="13532"/>
                    </a:cubicBezTo>
                    <a:cubicBezTo>
                      <a:pt x="9432" y="13900"/>
                      <a:pt x="9855" y="14249"/>
                      <a:pt x="10259" y="14598"/>
                    </a:cubicBezTo>
                    <a:cubicBezTo>
                      <a:pt x="10517" y="14837"/>
                      <a:pt x="10774" y="15058"/>
                      <a:pt x="11050" y="15260"/>
                    </a:cubicBezTo>
                    <a:cubicBezTo>
                      <a:pt x="11675" y="15775"/>
                      <a:pt x="12300" y="16271"/>
                      <a:pt x="12888" y="16694"/>
                    </a:cubicBezTo>
                    <a:cubicBezTo>
                      <a:pt x="12925" y="16731"/>
                      <a:pt x="12980" y="16768"/>
                      <a:pt x="13017" y="16786"/>
                    </a:cubicBezTo>
                    <a:cubicBezTo>
                      <a:pt x="13458" y="17117"/>
                      <a:pt x="13881" y="17411"/>
                      <a:pt x="14285" y="17668"/>
                    </a:cubicBezTo>
                    <a:cubicBezTo>
                      <a:pt x="14524" y="17815"/>
                      <a:pt x="14763" y="17963"/>
                      <a:pt x="14984" y="18091"/>
                    </a:cubicBezTo>
                    <a:cubicBezTo>
                      <a:pt x="15021" y="18110"/>
                      <a:pt x="15058" y="18128"/>
                      <a:pt x="15094" y="18165"/>
                    </a:cubicBezTo>
                    <a:cubicBezTo>
                      <a:pt x="15407" y="18183"/>
                      <a:pt x="15719" y="18220"/>
                      <a:pt x="16050" y="18220"/>
                    </a:cubicBezTo>
                    <a:lnTo>
                      <a:pt x="14745" y="19249"/>
                    </a:lnTo>
                    <a:cubicBezTo>
                      <a:pt x="14545" y="19418"/>
                      <a:pt x="14281" y="19498"/>
                      <a:pt x="14028" y="19498"/>
                    </a:cubicBezTo>
                    <a:cubicBezTo>
                      <a:pt x="13979" y="19498"/>
                      <a:pt x="13929" y="19495"/>
                      <a:pt x="13881" y="19488"/>
                    </a:cubicBezTo>
                    <a:cubicBezTo>
                      <a:pt x="13568" y="19452"/>
                      <a:pt x="13477" y="19102"/>
                      <a:pt x="13440" y="18771"/>
                    </a:cubicBezTo>
                    <a:cubicBezTo>
                      <a:pt x="13403" y="18404"/>
                      <a:pt x="13146" y="18091"/>
                      <a:pt x="12741" y="17963"/>
                    </a:cubicBezTo>
                    <a:cubicBezTo>
                      <a:pt x="12616" y="17921"/>
                      <a:pt x="12480" y="17901"/>
                      <a:pt x="12341" y="17901"/>
                    </a:cubicBezTo>
                    <a:cubicBezTo>
                      <a:pt x="12048" y="17901"/>
                      <a:pt x="11740" y="17991"/>
                      <a:pt x="11491" y="18165"/>
                    </a:cubicBezTo>
                    <a:cubicBezTo>
                      <a:pt x="11095" y="18424"/>
                      <a:pt x="10560" y="18721"/>
                      <a:pt x="10106" y="18721"/>
                    </a:cubicBezTo>
                    <a:cubicBezTo>
                      <a:pt x="10012" y="18721"/>
                      <a:pt x="9921" y="18708"/>
                      <a:pt x="9836" y="18680"/>
                    </a:cubicBezTo>
                    <a:cubicBezTo>
                      <a:pt x="9671" y="18643"/>
                      <a:pt x="9524" y="18569"/>
                      <a:pt x="9358" y="18514"/>
                    </a:cubicBezTo>
                    <a:cubicBezTo>
                      <a:pt x="8697" y="18257"/>
                      <a:pt x="8568" y="17485"/>
                      <a:pt x="9083" y="16951"/>
                    </a:cubicBezTo>
                    <a:cubicBezTo>
                      <a:pt x="9395" y="16639"/>
                      <a:pt x="9340" y="16198"/>
                      <a:pt x="8972" y="16014"/>
                    </a:cubicBezTo>
                    <a:cubicBezTo>
                      <a:pt x="8861" y="15958"/>
                      <a:pt x="8736" y="15931"/>
                      <a:pt x="8611" y="15931"/>
                    </a:cubicBezTo>
                    <a:cubicBezTo>
                      <a:pt x="8364" y="15931"/>
                      <a:pt x="8113" y="16033"/>
                      <a:pt x="7943" y="16216"/>
                    </a:cubicBezTo>
                    <a:lnTo>
                      <a:pt x="7299" y="16915"/>
                    </a:lnTo>
                    <a:cubicBezTo>
                      <a:pt x="7156" y="17070"/>
                      <a:pt x="6934" y="17156"/>
                      <a:pt x="6720" y="17156"/>
                    </a:cubicBezTo>
                    <a:cubicBezTo>
                      <a:pt x="6606" y="17156"/>
                      <a:pt x="6495" y="17131"/>
                      <a:pt x="6398" y="17080"/>
                    </a:cubicBezTo>
                    <a:lnTo>
                      <a:pt x="6325" y="17043"/>
                    </a:lnTo>
                    <a:cubicBezTo>
                      <a:pt x="6049" y="16878"/>
                      <a:pt x="6031" y="16547"/>
                      <a:pt x="6288" y="16308"/>
                    </a:cubicBezTo>
                    <a:cubicBezTo>
                      <a:pt x="6564" y="16051"/>
                      <a:pt x="6564" y="15665"/>
                      <a:pt x="6270" y="15481"/>
                    </a:cubicBezTo>
                    <a:lnTo>
                      <a:pt x="6159" y="15426"/>
                    </a:lnTo>
                    <a:cubicBezTo>
                      <a:pt x="6081" y="15371"/>
                      <a:pt x="5979" y="15343"/>
                      <a:pt x="5874" y="15343"/>
                    </a:cubicBezTo>
                    <a:cubicBezTo>
                      <a:pt x="5733" y="15343"/>
                      <a:pt x="5585" y="15394"/>
                      <a:pt x="5479" y="15499"/>
                    </a:cubicBezTo>
                    <a:cubicBezTo>
                      <a:pt x="5267" y="15669"/>
                      <a:pt x="5006" y="15759"/>
                      <a:pt x="4756" y="15759"/>
                    </a:cubicBezTo>
                    <a:cubicBezTo>
                      <a:pt x="4573" y="15759"/>
                      <a:pt x="4395" y="15710"/>
                      <a:pt x="4247" y="15609"/>
                    </a:cubicBezTo>
                    <a:cubicBezTo>
                      <a:pt x="3880" y="15352"/>
                      <a:pt x="3861" y="14856"/>
                      <a:pt x="4229" y="14506"/>
                    </a:cubicBezTo>
                    <a:lnTo>
                      <a:pt x="4781" y="13992"/>
                    </a:lnTo>
                    <a:cubicBezTo>
                      <a:pt x="4983" y="13808"/>
                      <a:pt x="4983" y="13550"/>
                      <a:pt x="4817" y="13385"/>
                    </a:cubicBezTo>
                    <a:cubicBezTo>
                      <a:pt x="4736" y="13319"/>
                      <a:pt x="4625" y="13287"/>
                      <a:pt x="4508" y="13287"/>
                    </a:cubicBezTo>
                    <a:cubicBezTo>
                      <a:pt x="4361" y="13287"/>
                      <a:pt x="4205" y="13338"/>
                      <a:pt x="4082" y="13440"/>
                    </a:cubicBezTo>
                    <a:cubicBezTo>
                      <a:pt x="4064" y="13458"/>
                      <a:pt x="4045" y="13477"/>
                      <a:pt x="4027" y="13495"/>
                    </a:cubicBezTo>
                    <a:cubicBezTo>
                      <a:pt x="3751" y="13716"/>
                      <a:pt x="3402" y="13826"/>
                      <a:pt x="3069" y="13826"/>
                    </a:cubicBezTo>
                    <a:cubicBezTo>
                      <a:pt x="2735" y="13826"/>
                      <a:pt x="2418" y="13716"/>
                      <a:pt x="2207" y="13495"/>
                    </a:cubicBezTo>
                    <a:lnTo>
                      <a:pt x="1931" y="13201"/>
                    </a:lnTo>
                    <a:cubicBezTo>
                      <a:pt x="1674" y="12925"/>
                      <a:pt x="1766" y="12502"/>
                      <a:pt x="2115" y="12263"/>
                    </a:cubicBezTo>
                    <a:cubicBezTo>
                      <a:pt x="2372" y="12080"/>
                      <a:pt x="2464" y="11767"/>
                      <a:pt x="2317" y="11546"/>
                    </a:cubicBezTo>
                    <a:cubicBezTo>
                      <a:pt x="2210" y="11404"/>
                      <a:pt x="2019" y="11323"/>
                      <a:pt x="1818" y="11323"/>
                    </a:cubicBezTo>
                    <a:cubicBezTo>
                      <a:pt x="1707" y="11323"/>
                      <a:pt x="1594" y="11347"/>
                      <a:pt x="1490" y="11399"/>
                    </a:cubicBezTo>
                    <a:cubicBezTo>
                      <a:pt x="865" y="11712"/>
                      <a:pt x="368" y="11804"/>
                      <a:pt x="1" y="11822"/>
                    </a:cubicBezTo>
                    <a:cubicBezTo>
                      <a:pt x="74" y="11932"/>
                      <a:pt x="166" y="12043"/>
                      <a:pt x="258" y="12153"/>
                    </a:cubicBezTo>
                    <a:cubicBezTo>
                      <a:pt x="276" y="12171"/>
                      <a:pt x="276" y="12171"/>
                      <a:pt x="276" y="12171"/>
                    </a:cubicBezTo>
                    <a:cubicBezTo>
                      <a:pt x="295" y="12208"/>
                      <a:pt x="332" y="12245"/>
                      <a:pt x="350" y="12263"/>
                    </a:cubicBezTo>
                    <a:cubicBezTo>
                      <a:pt x="368" y="12282"/>
                      <a:pt x="387" y="12300"/>
                      <a:pt x="387" y="12319"/>
                    </a:cubicBezTo>
                    <a:cubicBezTo>
                      <a:pt x="424" y="12355"/>
                      <a:pt x="442" y="12374"/>
                      <a:pt x="460" y="12410"/>
                    </a:cubicBezTo>
                    <a:cubicBezTo>
                      <a:pt x="479" y="12429"/>
                      <a:pt x="497" y="12447"/>
                      <a:pt x="515" y="12466"/>
                    </a:cubicBezTo>
                    <a:cubicBezTo>
                      <a:pt x="534" y="12502"/>
                      <a:pt x="552" y="12521"/>
                      <a:pt x="589" y="12558"/>
                    </a:cubicBezTo>
                    <a:cubicBezTo>
                      <a:pt x="607" y="12576"/>
                      <a:pt x="626" y="12594"/>
                      <a:pt x="626" y="12613"/>
                    </a:cubicBezTo>
                    <a:cubicBezTo>
                      <a:pt x="681" y="12668"/>
                      <a:pt x="718" y="12723"/>
                      <a:pt x="773" y="12778"/>
                    </a:cubicBezTo>
                    <a:cubicBezTo>
                      <a:pt x="791" y="12815"/>
                      <a:pt x="810" y="12833"/>
                      <a:pt x="846" y="12870"/>
                    </a:cubicBezTo>
                    <a:cubicBezTo>
                      <a:pt x="865" y="12888"/>
                      <a:pt x="883" y="12925"/>
                      <a:pt x="902" y="12944"/>
                    </a:cubicBezTo>
                    <a:cubicBezTo>
                      <a:pt x="938" y="12980"/>
                      <a:pt x="957" y="12999"/>
                      <a:pt x="993" y="13036"/>
                    </a:cubicBezTo>
                    <a:cubicBezTo>
                      <a:pt x="1012" y="13054"/>
                      <a:pt x="1030" y="13091"/>
                      <a:pt x="1049" y="13109"/>
                    </a:cubicBezTo>
                    <a:cubicBezTo>
                      <a:pt x="1085" y="13146"/>
                      <a:pt x="1104" y="13183"/>
                      <a:pt x="1141" y="13201"/>
                    </a:cubicBezTo>
                    <a:cubicBezTo>
                      <a:pt x="1159" y="13238"/>
                      <a:pt x="1177" y="13256"/>
                      <a:pt x="1214" y="13293"/>
                    </a:cubicBezTo>
                    <a:cubicBezTo>
                      <a:pt x="1232" y="13330"/>
                      <a:pt x="1269" y="13366"/>
                      <a:pt x="1306" y="13403"/>
                    </a:cubicBezTo>
                    <a:cubicBezTo>
                      <a:pt x="1324" y="13422"/>
                      <a:pt x="1343" y="13440"/>
                      <a:pt x="1361" y="13477"/>
                    </a:cubicBezTo>
                    <a:cubicBezTo>
                      <a:pt x="1416" y="13514"/>
                      <a:pt x="1471" y="13569"/>
                      <a:pt x="1508" y="13624"/>
                    </a:cubicBezTo>
                    <a:cubicBezTo>
                      <a:pt x="1527" y="13642"/>
                      <a:pt x="1545" y="13661"/>
                      <a:pt x="1563" y="13679"/>
                    </a:cubicBezTo>
                    <a:cubicBezTo>
                      <a:pt x="1600" y="13734"/>
                      <a:pt x="1655" y="13789"/>
                      <a:pt x="1692" y="13826"/>
                    </a:cubicBezTo>
                    <a:cubicBezTo>
                      <a:pt x="1729" y="13863"/>
                      <a:pt x="1747" y="13881"/>
                      <a:pt x="1766" y="13900"/>
                    </a:cubicBezTo>
                    <a:cubicBezTo>
                      <a:pt x="1802" y="13936"/>
                      <a:pt x="1839" y="13992"/>
                      <a:pt x="1876" y="14028"/>
                    </a:cubicBezTo>
                    <a:cubicBezTo>
                      <a:pt x="1913" y="14047"/>
                      <a:pt x="1931" y="14065"/>
                      <a:pt x="1949" y="14102"/>
                    </a:cubicBezTo>
                    <a:cubicBezTo>
                      <a:pt x="1986" y="14139"/>
                      <a:pt x="2041" y="14175"/>
                      <a:pt x="2078" y="14231"/>
                    </a:cubicBezTo>
                    <a:cubicBezTo>
                      <a:pt x="2097" y="14249"/>
                      <a:pt x="2115" y="14267"/>
                      <a:pt x="2133" y="14286"/>
                    </a:cubicBezTo>
                    <a:cubicBezTo>
                      <a:pt x="2188" y="14341"/>
                      <a:pt x="2244" y="14396"/>
                      <a:pt x="2280" y="14451"/>
                    </a:cubicBezTo>
                    <a:cubicBezTo>
                      <a:pt x="2299" y="14451"/>
                      <a:pt x="2317" y="14470"/>
                      <a:pt x="2336" y="14488"/>
                    </a:cubicBezTo>
                    <a:cubicBezTo>
                      <a:pt x="2409" y="14561"/>
                      <a:pt x="2464" y="14617"/>
                      <a:pt x="2538" y="14690"/>
                    </a:cubicBezTo>
                    <a:cubicBezTo>
                      <a:pt x="2556" y="14709"/>
                      <a:pt x="2556" y="14709"/>
                      <a:pt x="2575" y="14727"/>
                    </a:cubicBezTo>
                    <a:cubicBezTo>
                      <a:pt x="2630" y="14782"/>
                      <a:pt x="2685" y="14837"/>
                      <a:pt x="2740" y="14892"/>
                    </a:cubicBezTo>
                    <a:cubicBezTo>
                      <a:pt x="2758" y="14911"/>
                      <a:pt x="2777" y="14929"/>
                      <a:pt x="2814" y="14948"/>
                    </a:cubicBezTo>
                    <a:cubicBezTo>
                      <a:pt x="2850" y="15003"/>
                      <a:pt x="2905" y="15039"/>
                      <a:pt x="2961" y="15095"/>
                    </a:cubicBezTo>
                    <a:cubicBezTo>
                      <a:pt x="2979" y="15113"/>
                      <a:pt x="2997" y="15131"/>
                      <a:pt x="3034" y="15168"/>
                    </a:cubicBezTo>
                    <a:cubicBezTo>
                      <a:pt x="3089" y="15205"/>
                      <a:pt x="3144" y="15260"/>
                      <a:pt x="3200" y="15315"/>
                    </a:cubicBezTo>
                    <a:cubicBezTo>
                      <a:pt x="3218" y="15334"/>
                      <a:pt x="3236" y="15352"/>
                      <a:pt x="3255" y="15370"/>
                    </a:cubicBezTo>
                    <a:cubicBezTo>
                      <a:pt x="3328" y="15426"/>
                      <a:pt x="3402" y="15499"/>
                      <a:pt x="3475" y="15554"/>
                    </a:cubicBezTo>
                    <a:cubicBezTo>
                      <a:pt x="3475" y="15554"/>
                      <a:pt x="3475" y="15554"/>
                      <a:pt x="3475" y="15573"/>
                    </a:cubicBezTo>
                    <a:cubicBezTo>
                      <a:pt x="3549" y="15628"/>
                      <a:pt x="3641" y="15701"/>
                      <a:pt x="3714" y="15775"/>
                    </a:cubicBezTo>
                    <a:cubicBezTo>
                      <a:pt x="3733" y="15793"/>
                      <a:pt x="3751" y="15793"/>
                      <a:pt x="3770" y="15812"/>
                    </a:cubicBezTo>
                    <a:cubicBezTo>
                      <a:pt x="3825" y="15867"/>
                      <a:pt x="3898" y="15922"/>
                      <a:pt x="3953" y="15977"/>
                    </a:cubicBezTo>
                    <a:cubicBezTo>
                      <a:pt x="3972" y="15995"/>
                      <a:pt x="4008" y="16014"/>
                      <a:pt x="4027" y="16032"/>
                    </a:cubicBezTo>
                    <a:cubicBezTo>
                      <a:pt x="4082" y="16087"/>
                      <a:pt x="4137" y="16124"/>
                      <a:pt x="4211" y="16179"/>
                    </a:cubicBezTo>
                    <a:cubicBezTo>
                      <a:pt x="4229" y="16198"/>
                      <a:pt x="4247" y="16216"/>
                      <a:pt x="4284" y="16234"/>
                    </a:cubicBezTo>
                    <a:cubicBezTo>
                      <a:pt x="4339" y="16290"/>
                      <a:pt x="4413" y="16345"/>
                      <a:pt x="4468" y="16400"/>
                    </a:cubicBezTo>
                    <a:cubicBezTo>
                      <a:pt x="4486" y="16418"/>
                      <a:pt x="4505" y="16418"/>
                      <a:pt x="4523" y="16437"/>
                    </a:cubicBezTo>
                    <a:cubicBezTo>
                      <a:pt x="4707" y="16565"/>
                      <a:pt x="4873" y="16712"/>
                      <a:pt x="5056" y="16841"/>
                    </a:cubicBezTo>
                    <a:cubicBezTo>
                      <a:pt x="5075" y="16859"/>
                      <a:pt x="5093" y="16859"/>
                      <a:pt x="5112" y="16878"/>
                    </a:cubicBezTo>
                    <a:cubicBezTo>
                      <a:pt x="5185" y="16933"/>
                      <a:pt x="5259" y="16988"/>
                      <a:pt x="5332" y="17025"/>
                    </a:cubicBezTo>
                    <a:cubicBezTo>
                      <a:pt x="5351" y="17043"/>
                      <a:pt x="5387" y="17062"/>
                      <a:pt x="5406" y="17080"/>
                    </a:cubicBezTo>
                    <a:cubicBezTo>
                      <a:pt x="5479" y="17135"/>
                      <a:pt x="5534" y="17172"/>
                      <a:pt x="5608" y="17227"/>
                    </a:cubicBezTo>
                    <a:cubicBezTo>
                      <a:pt x="5626" y="17246"/>
                      <a:pt x="5663" y="17264"/>
                      <a:pt x="5681" y="17282"/>
                    </a:cubicBezTo>
                    <a:cubicBezTo>
                      <a:pt x="5773" y="17337"/>
                      <a:pt x="5847" y="17393"/>
                      <a:pt x="5920" y="17429"/>
                    </a:cubicBezTo>
                    <a:cubicBezTo>
                      <a:pt x="5939" y="17448"/>
                      <a:pt x="5957" y="17448"/>
                      <a:pt x="5976" y="17466"/>
                    </a:cubicBezTo>
                    <a:cubicBezTo>
                      <a:pt x="6068" y="17521"/>
                      <a:pt x="6159" y="17595"/>
                      <a:pt x="6270" y="17650"/>
                    </a:cubicBezTo>
                    <a:cubicBezTo>
                      <a:pt x="6270" y="17650"/>
                      <a:pt x="6270" y="17668"/>
                      <a:pt x="6288" y="17668"/>
                    </a:cubicBezTo>
                    <a:cubicBezTo>
                      <a:pt x="6380" y="17724"/>
                      <a:pt x="6454" y="17779"/>
                      <a:pt x="6546" y="17834"/>
                    </a:cubicBezTo>
                    <a:cubicBezTo>
                      <a:pt x="6582" y="17834"/>
                      <a:pt x="6601" y="17852"/>
                      <a:pt x="6637" y="17871"/>
                    </a:cubicBezTo>
                    <a:cubicBezTo>
                      <a:pt x="6693" y="17907"/>
                      <a:pt x="6766" y="17963"/>
                      <a:pt x="6840" y="17999"/>
                    </a:cubicBezTo>
                    <a:cubicBezTo>
                      <a:pt x="6876" y="18018"/>
                      <a:pt x="6913" y="18036"/>
                      <a:pt x="6932" y="18054"/>
                    </a:cubicBezTo>
                    <a:cubicBezTo>
                      <a:pt x="7005" y="18091"/>
                      <a:pt x="7079" y="18128"/>
                      <a:pt x="7152" y="18183"/>
                    </a:cubicBezTo>
                    <a:cubicBezTo>
                      <a:pt x="7189" y="18183"/>
                      <a:pt x="7207" y="18202"/>
                      <a:pt x="7244" y="18220"/>
                    </a:cubicBezTo>
                    <a:cubicBezTo>
                      <a:pt x="7336" y="18275"/>
                      <a:pt x="7428" y="18312"/>
                      <a:pt x="7520" y="18367"/>
                    </a:cubicBezTo>
                    <a:cubicBezTo>
                      <a:pt x="7538" y="18367"/>
                      <a:pt x="7538" y="18367"/>
                      <a:pt x="7557" y="18385"/>
                    </a:cubicBezTo>
                    <a:cubicBezTo>
                      <a:pt x="7649" y="18441"/>
                      <a:pt x="7759" y="18477"/>
                      <a:pt x="7869" y="18532"/>
                    </a:cubicBezTo>
                    <a:cubicBezTo>
                      <a:pt x="7888" y="18551"/>
                      <a:pt x="7906" y="18551"/>
                      <a:pt x="7924" y="18569"/>
                    </a:cubicBezTo>
                    <a:cubicBezTo>
                      <a:pt x="8016" y="18606"/>
                      <a:pt x="8090" y="18643"/>
                      <a:pt x="8182" y="18680"/>
                    </a:cubicBezTo>
                    <a:cubicBezTo>
                      <a:pt x="8219" y="18698"/>
                      <a:pt x="8255" y="18716"/>
                      <a:pt x="8274" y="18735"/>
                    </a:cubicBezTo>
                    <a:lnTo>
                      <a:pt x="8310" y="18735"/>
                    </a:lnTo>
                    <a:cubicBezTo>
                      <a:pt x="8402" y="18790"/>
                      <a:pt x="8513" y="18827"/>
                      <a:pt x="8605" y="18863"/>
                    </a:cubicBezTo>
                    <a:lnTo>
                      <a:pt x="8568" y="18863"/>
                    </a:lnTo>
                    <a:cubicBezTo>
                      <a:pt x="8347" y="18882"/>
                      <a:pt x="8127" y="19047"/>
                      <a:pt x="8016" y="19268"/>
                    </a:cubicBezTo>
                    <a:lnTo>
                      <a:pt x="7722" y="19948"/>
                    </a:lnTo>
                    <a:cubicBezTo>
                      <a:pt x="7610" y="20156"/>
                      <a:pt x="7387" y="20308"/>
                      <a:pt x="7174" y="20308"/>
                    </a:cubicBezTo>
                    <a:cubicBezTo>
                      <a:pt x="7142" y="20308"/>
                      <a:pt x="7110" y="20305"/>
                      <a:pt x="7079" y="20297"/>
                    </a:cubicBezTo>
                    <a:lnTo>
                      <a:pt x="7005" y="20279"/>
                    </a:lnTo>
                    <a:cubicBezTo>
                      <a:pt x="6766" y="20242"/>
                      <a:pt x="6674" y="19985"/>
                      <a:pt x="6803" y="19746"/>
                    </a:cubicBezTo>
                    <a:cubicBezTo>
                      <a:pt x="6950" y="19488"/>
                      <a:pt x="6840" y="19194"/>
                      <a:pt x="6582" y="19139"/>
                    </a:cubicBezTo>
                    <a:lnTo>
                      <a:pt x="6490" y="19102"/>
                    </a:lnTo>
                    <a:cubicBezTo>
                      <a:pt x="6464" y="19097"/>
                      <a:pt x="6436" y="19094"/>
                      <a:pt x="6408" y="19094"/>
                    </a:cubicBezTo>
                    <a:cubicBezTo>
                      <a:pt x="6245" y="19094"/>
                      <a:pt x="6070" y="19184"/>
                      <a:pt x="5976" y="19341"/>
                    </a:cubicBezTo>
                    <a:cubicBezTo>
                      <a:pt x="5826" y="19596"/>
                      <a:pt x="5542" y="19753"/>
                      <a:pt x="5273" y="19753"/>
                    </a:cubicBezTo>
                    <a:cubicBezTo>
                      <a:pt x="5212" y="19753"/>
                      <a:pt x="5151" y="19745"/>
                      <a:pt x="5093" y="19727"/>
                    </a:cubicBezTo>
                    <a:cubicBezTo>
                      <a:pt x="4744" y="19617"/>
                      <a:pt x="4615" y="19249"/>
                      <a:pt x="4799" y="18900"/>
                    </a:cubicBezTo>
                    <a:lnTo>
                      <a:pt x="5093" y="18367"/>
                    </a:lnTo>
                    <a:cubicBezTo>
                      <a:pt x="5185" y="18183"/>
                      <a:pt x="5130" y="17981"/>
                      <a:pt x="4964" y="17907"/>
                    </a:cubicBezTo>
                    <a:cubicBezTo>
                      <a:pt x="4922" y="17890"/>
                      <a:pt x="4877" y="17882"/>
                      <a:pt x="4830" y="17882"/>
                    </a:cubicBezTo>
                    <a:cubicBezTo>
                      <a:pt x="4677" y="17882"/>
                      <a:pt x="4516" y="17973"/>
                      <a:pt x="4431" y="18128"/>
                    </a:cubicBezTo>
                    <a:cubicBezTo>
                      <a:pt x="4413" y="18146"/>
                      <a:pt x="4395" y="18165"/>
                      <a:pt x="4395" y="18183"/>
                    </a:cubicBezTo>
                    <a:cubicBezTo>
                      <a:pt x="4168" y="18530"/>
                      <a:pt x="3776" y="18732"/>
                      <a:pt x="3417" y="18732"/>
                    </a:cubicBezTo>
                    <a:cubicBezTo>
                      <a:pt x="3281" y="18732"/>
                      <a:pt x="3150" y="18703"/>
                      <a:pt x="3034" y="18643"/>
                    </a:cubicBezTo>
                    <a:lnTo>
                      <a:pt x="2740" y="18477"/>
                    </a:lnTo>
                    <a:cubicBezTo>
                      <a:pt x="2483" y="18349"/>
                      <a:pt x="2446" y="17999"/>
                      <a:pt x="2648" y="17724"/>
                    </a:cubicBezTo>
                    <a:cubicBezTo>
                      <a:pt x="2795" y="17521"/>
                      <a:pt x="2777" y="17282"/>
                      <a:pt x="2611" y="17154"/>
                    </a:cubicBezTo>
                    <a:cubicBezTo>
                      <a:pt x="2546" y="17096"/>
                      <a:pt x="2462" y="17069"/>
                      <a:pt x="2372" y="17069"/>
                    </a:cubicBezTo>
                    <a:cubicBezTo>
                      <a:pt x="2232" y="17069"/>
                      <a:pt x="2080" y="17134"/>
                      <a:pt x="1968" y="17246"/>
                    </a:cubicBezTo>
                    <a:cubicBezTo>
                      <a:pt x="1563" y="17632"/>
                      <a:pt x="1214" y="17834"/>
                      <a:pt x="938" y="17926"/>
                    </a:cubicBezTo>
                    <a:lnTo>
                      <a:pt x="957" y="17926"/>
                    </a:lnTo>
                    <a:cubicBezTo>
                      <a:pt x="1067" y="17999"/>
                      <a:pt x="1196" y="18091"/>
                      <a:pt x="1343" y="18183"/>
                    </a:cubicBezTo>
                    <a:cubicBezTo>
                      <a:pt x="1343" y="18183"/>
                      <a:pt x="1343" y="18202"/>
                      <a:pt x="1361" y="18202"/>
                    </a:cubicBezTo>
                    <a:cubicBezTo>
                      <a:pt x="1435" y="18238"/>
                      <a:pt x="1490" y="18293"/>
                      <a:pt x="1563" y="18330"/>
                    </a:cubicBezTo>
                    <a:cubicBezTo>
                      <a:pt x="1582" y="18349"/>
                      <a:pt x="1582" y="18349"/>
                      <a:pt x="1600" y="18349"/>
                    </a:cubicBezTo>
                    <a:cubicBezTo>
                      <a:pt x="1674" y="18404"/>
                      <a:pt x="1747" y="18441"/>
                      <a:pt x="1821" y="18496"/>
                    </a:cubicBezTo>
                    <a:lnTo>
                      <a:pt x="1839" y="18496"/>
                    </a:lnTo>
                    <a:cubicBezTo>
                      <a:pt x="1913" y="18551"/>
                      <a:pt x="2005" y="18606"/>
                      <a:pt x="2078" y="18643"/>
                    </a:cubicBezTo>
                    <a:cubicBezTo>
                      <a:pt x="2097" y="18661"/>
                      <a:pt x="2115" y="18661"/>
                      <a:pt x="2133" y="18680"/>
                    </a:cubicBezTo>
                    <a:cubicBezTo>
                      <a:pt x="2207" y="18735"/>
                      <a:pt x="2299" y="18771"/>
                      <a:pt x="2391" y="18827"/>
                    </a:cubicBezTo>
                    <a:cubicBezTo>
                      <a:pt x="2391" y="18827"/>
                      <a:pt x="2409" y="18845"/>
                      <a:pt x="2427" y="18845"/>
                    </a:cubicBezTo>
                    <a:cubicBezTo>
                      <a:pt x="2501" y="18900"/>
                      <a:pt x="2593" y="18937"/>
                      <a:pt x="2685" y="18992"/>
                    </a:cubicBezTo>
                    <a:cubicBezTo>
                      <a:pt x="2703" y="19010"/>
                      <a:pt x="2703" y="19010"/>
                      <a:pt x="2722" y="19010"/>
                    </a:cubicBezTo>
                    <a:cubicBezTo>
                      <a:pt x="2814" y="19066"/>
                      <a:pt x="2905" y="19121"/>
                      <a:pt x="3016" y="19176"/>
                    </a:cubicBezTo>
                    <a:cubicBezTo>
                      <a:pt x="3034" y="19176"/>
                      <a:pt x="3053" y="19194"/>
                      <a:pt x="3071" y="19194"/>
                    </a:cubicBezTo>
                    <a:cubicBezTo>
                      <a:pt x="3163" y="19249"/>
                      <a:pt x="3273" y="19305"/>
                      <a:pt x="3365" y="19360"/>
                    </a:cubicBezTo>
                    <a:cubicBezTo>
                      <a:pt x="3383" y="19360"/>
                      <a:pt x="3402" y="19378"/>
                      <a:pt x="3402" y="19378"/>
                    </a:cubicBezTo>
                    <a:cubicBezTo>
                      <a:pt x="3512" y="19433"/>
                      <a:pt x="3604" y="19470"/>
                      <a:pt x="3696" y="19525"/>
                    </a:cubicBezTo>
                    <a:cubicBezTo>
                      <a:pt x="3714" y="19525"/>
                      <a:pt x="3751" y="19544"/>
                      <a:pt x="3770" y="19544"/>
                    </a:cubicBezTo>
                    <a:cubicBezTo>
                      <a:pt x="3861" y="19599"/>
                      <a:pt x="3972" y="19654"/>
                      <a:pt x="4082" y="19709"/>
                    </a:cubicBezTo>
                    <a:cubicBezTo>
                      <a:pt x="4100" y="19709"/>
                      <a:pt x="4137" y="19727"/>
                      <a:pt x="4156" y="19727"/>
                    </a:cubicBezTo>
                    <a:cubicBezTo>
                      <a:pt x="4266" y="19783"/>
                      <a:pt x="4376" y="19838"/>
                      <a:pt x="4505" y="19893"/>
                    </a:cubicBezTo>
                    <a:lnTo>
                      <a:pt x="4542" y="19893"/>
                    </a:lnTo>
                    <a:cubicBezTo>
                      <a:pt x="4634" y="19948"/>
                      <a:pt x="4744" y="19985"/>
                      <a:pt x="4854" y="20040"/>
                    </a:cubicBezTo>
                    <a:cubicBezTo>
                      <a:pt x="4891" y="20040"/>
                      <a:pt x="4909" y="20058"/>
                      <a:pt x="4946" y="20058"/>
                    </a:cubicBezTo>
                    <a:cubicBezTo>
                      <a:pt x="5056" y="20114"/>
                      <a:pt x="5167" y="20150"/>
                      <a:pt x="5295" y="20205"/>
                    </a:cubicBezTo>
                    <a:cubicBezTo>
                      <a:pt x="5314" y="20205"/>
                      <a:pt x="5351" y="20224"/>
                      <a:pt x="5369" y="20224"/>
                    </a:cubicBezTo>
                    <a:cubicBezTo>
                      <a:pt x="5498" y="20279"/>
                      <a:pt x="5608" y="20316"/>
                      <a:pt x="5737" y="20353"/>
                    </a:cubicBezTo>
                    <a:cubicBezTo>
                      <a:pt x="5737" y="20371"/>
                      <a:pt x="5755" y="20371"/>
                      <a:pt x="5773" y="20371"/>
                    </a:cubicBezTo>
                    <a:cubicBezTo>
                      <a:pt x="5884" y="20408"/>
                      <a:pt x="6012" y="20444"/>
                      <a:pt x="6141" y="20500"/>
                    </a:cubicBezTo>
                    <a:cubicBezTo>
                      <a:pt x="6159" y="20500"/>
                      <a:pt x="6196" y="20518"/>
                      <a:pt x="6233" y="20518"/>
                    </a:cubicBezTo>
                    <a:cubicBezTo>
                      <a:pt x="6362" y="20555"/>
                      <a:pt x="6472" y="20592"/>
                      <a:pt x="6601" y="20628"/>
                    </a:cubicBezTo>
                    <a:cubicBezTo>
                      <a:pt x="6637" y="20647"/>
                      <a:pt x="6674" y="20647"/>
                      <a:pt x="6693" y="20647"/>
                    </a:cubicBezTo>
                    <a:cubicBezTo>
                      <a:pt x="6821" y="20683"/>
                      <a:pt x="6932" y="20720"/>
                      <a:pt x="7060" y="20757"/>
                    </a:cubicBezTo>
                    <a:lnTo>
                      <a:pt x="7115" y="20757"/>
                    </a:lnTo>
                    <a:cubicBezTo>
                      <a:pt x="7244" y="20794"/>
                      <a:pt x="7373" y="20831"/>
                      <a:pt x="7502" y="20849"/>
                    </a:cubicBezTo>
                    <a:cubicBezTo>
                      <a:pt x="7538" y="20867"/>
                      <a:pt x="7575" y="20867"/>
                      <a:pt x="7612" y="20867"/>
                    </a:cubicBezTo>
                    <a:cubicBezTo>
                      <a:pt x="7741" y="20904"/>
                      <a:pt x="7869" y="20922"/>
                      <a:pt x="8016" y="20959"/>
                    </a:cubicBezTo>
                    <a:lnTo>
                      <a:pt x="8090" y="20959"/>
                    </a:lnTo>
                    <a:cubicBezTo>
                      <a:pt x="8219" y="20978"/>
                      <a:pt x="8347" y="21014"/>
                      <a:pt x="8476" y="21014"/>
                    </a:cubicBezTo>
                    <a:cubicBezTo>
                      <a:pt x="8494" y="21033"/>
                      <a:pt x="8513" y="21033"/>
                      <a:pt x="8531" y="21033"/>
                    </a:cubicBezTo>
                    <a:cubicBezTo>
                      <a:pt x="8678" y="21051"/>
                      <a:pt x="8807" y="21070"/>
                      <a:pt x="8954" y="21088"/>
                    </a:cubicBezTo>
                    <a:lnTo>
                      <a:pt x="9046" y="21088"/>
                    </a:lnTo>
                    <a:cubicBezTo>
                      <a:pt x="9193" y="21106"/>
                      <a:pt x="9340" y="21106"/>
                      <a:pt x="9469" y="21125"/>
                    </a:cubicBezTo>
                    <a:lnTo>
                      <a:pt x="10020" y="21125"/>
                    </a:lnTo>
                    <a:cubicBezTo>
                      <a:pt x="10069" y="21131"/>
                      <a:pt x="10116" y="21133"/>
                      <a:pt x="10163" y="21133"/>
                    </a:cubicBezTo>
                    <a:cubicBezTo>
                      <a:pt x="10255" y="21133"/>
                      <a:pt x="10345" y="21125"/>
                      <a:pt x="10443" y="21125"/>
                    </a:cubicBezTo>
                    <a:lnTo>
                      <a:pt x="10553" y="21125"/>
                    </a:lnTo>
                    <a:cubicBezTo>
                      <a:pt x="10682" y="21106"/>
                      <a:pt x="10829" y="21106"/>
                      <a:pt x="10976" y="21088"/>
                    </a:cubicBezTo>
                    <a:lnTo>
                      <a:pt x="11031" y="21088"/>
                    </a:lnTo>
                    <a:cubicBezTo>
                      <a:pt x="11178" y="21070"/>
                      <a:pt x="11307" y="21051"/>
                      <a:pt x="11454" y="21033"/>
                    </a:cubicBezTo>
                    <a:lnTo>
                      <a:pt x="11528" y="21033"/>
                    </a:lnTo>
                    <a:cubicBezTo>
                      <a:pt x="11675" y="21014"/>
                      <a:pt x="11822" y="20978"/>
                      <a:pt x="11969" y="20959"/>
                    </a:cubicBezTo>
                    <a:cubicBezTo>
                      <a:pt x="12006" y="20941"/>
                      <a:pt x="12024" y="20941"/>
                      <a:pt x="12061" y="20941"/>
                    </a:cubicBezTo>
                    <a:cubicBezTo>
                      <a:pt x="12208" y="20904"/>
                      <a:pt x="12355" y="20867"/>
                      <a:pt x="12502" y="20831"/>
                    </a:cubicBezTo>
                    <a:lnTo>
                      <a:pt x="12539" y="20831"/>
                    </a:lnTo>
                    <a:cubicBezTo>
                      <a:pt x="12686" y="20794"/>
                      <a:pt x="12833" y="20739"/>
                      <a:pt x="12962" y="20702"/>
                    </a:cubicBezTo>
                    <a:cubicBezTo>
                      <a:pt x="12999" y="20683"/>
                      <a:pt x="13017" y="20683"/>
                      <a:pt x="13054" y="20683"/>
                    </a:cubicBezTo>
                    <a:cubicBezTo>
                      <a:pt x="13201" y="20628"/>
                      <a:pt x="13348" y="20573"/>
                      <a:pt x="13495" y="20518"/>
                    </a:cubicBezTo>
                    <a:cubicBezTo>
                      <a:pt x="13513" y="20518"/>
                      <a:pt x="13550" y="20500"/>
                      <a:pt x="13568" y="20481"/>
                    </a:cubicBezTo>
                    <a:cubicBezTo>
                      <a:pt x="13734" y="20426"/>
                      <a:pt x="13881" y="20371"/>
                      <a:pt x="14028" y="20297"/>
                    </a:cubicBezTo>
                    <a:lnTo>
                      <a:pt x="14469" y="19838"/>
                    </a:lnTo>
                    <a:cubicBezTo>
                      <a:pt x="14543" y="19838"/>
                      <a:pt x="14635" y="19838"/>
                      <a:pt x="14727" y="19819"/>
                    </a:cubicBezTo>
                    <a:lnTo>
                      <a:pt x="16197" y="19047"/>
                    </a:lnTo>
                    <a:lnTo>
                      <a:pt x="16675" y="18790"/>
                    </a:lnTo>
                    <a:lnTo>
                      <a:pt x="17466" y="18367"/>
                    </a:lnTo>
                    <a:lnTo>
                      <a:pt x="17595" y="18312"/>
                    </a:lnTo>
                    <a:cubicBezTo>
                      <a:pt x="17595" y="18312"/>
                      <a:pt x="17539" y="18293"/>
                      <a:pt x="17466" y="18293"/>
                    </a:cubicBezTo>
                    <a:cubicBezTo>
                      <a:pt x="17392" y="18275"/>
                      <a:pt x="17300" y="18275"/>
                      <a:pt x="17153" y="18257"/>
                    </a:cubicBezTo>
                    <a:lnTo>
                      <a:pt x="17852" y="18257"/>
                    </a:lnTo>
                    <a:cubicBezTo>
                      <a:pt x="17889" y="18330"/>
                      <a:pt x="17926" y="18404"/>
                      <a:pt x="17981" y="18477"/>
                    </a:cubicBezTo>
                    <a:cubicBezTo>
                      <a:pt x="17981" y="18496"/>
                      <a:pt x="17981" y="18514"/>
                      <a:pt x="17999" y="18514"/>
                    </a:cubicBezTo>
                    <a:cubicBezTo>
                      <a:pt x="18054" y="18624"/>
                      <a:pt x="18091" y="18735"/>
                      <a:pt x="18146" y="18845"/>
                    </a:cubicBezTo>
                    <a:cubicBezTo>
                      <a:pt x="18146" y="18845"/>
                      <a:pt x="18146" y="18863"/>
                      <a:pt x="18165" y="18863"/>
                    </a:cubicBezTo>
                    <a:cubicBezTo>
                      <a:pt x="18183" y="18698"/>
                      <a:pt x="18201" y="18532"/>
                      <a:pt x="18220" y="18367"/>
                    </a:cubicBezTo>
                    <a:cubicBezTo>
                      <a:pt x="18238" y="18330"/>
                      <a:pt x="18238" y="18293"/>
                      <a:pt x="18238" y="18257"/>
                    </a:cubicBezTo>
                    <a:lnTo>
                      <a:pt x="18422" y="18257"/>
                    </a:lnTo>
                    <a:cubicBezTo>
                      <a:pt x="18422" y="18257"/>
                      <a:pt x="18404" y="18257"/>
                      <a:pt x="18404" y="18238"/>
                    </a:cubicBezTo>
                    <a:cubicBezTo>
                      <a:pt x="18342" y="18202"/>
                      <a:pt x="18273" y="18157"/>
                      <a:pt x="18206" y="18114"/>
                    </a:cubicBezTo>
                    <a:lnTo>
                      <a:pt x="18206" y="18114"/>
                    </a:lnTo>
                    <a:cubicBezTo>
                      <a:pt x="18222" y="18124"/>
                      <a:pt x="18238" y="18134"/>
                      <a:pt x="18256" y="18146"/>
                    </a:cubicBezTo>
                    <a:cubicBezTo>
                      <a:pt x="18348" y="17558"/>
                      <a:pt x="18440" y="16970"/>
                      <a:pt x="18495" y="16381"/>
                    </a:cubicBezTo>
                    <a:lnTo>
                      <a:pt x="18753" y="16069"/>
                    </a:lnTo>
                    <a:cubicBezTo>
                      <a:pt x="18808" y="15903"/>
                      <a:pt x="18863" y="15738"/>
                      <a:pt x="18900" y="15573"/>
                    </a:cubicBezTo>
                    <a:cubicBezTo>
                      <a:pt x="18918" y="15536"/>
                      <a:pt x="18918" y="15499"/>
                      <a:pt x="18918" y="15481"/>
                    </a:cubicBezTo>
                    <a:cubicBezTo>
                      <a:pt x="18973" y="15315"/>
                      <a:pt x="19010" y="15150"/>
                      <a:pt x="19029" y="14984"/>
                    </a:cubicBezTo>
                    <a:cubicBezTo>
                      <a:pt x="19047" y="14948"/>
                      <a:pt x="19047" y="14929"/>
                      <a:pt x="19047" y="14892"/>
                    </a:cubicBezTo>
                    <a:cubicBezTo>
                      <a:pt x="19084" y="14745"/>
                      <a:pt x="19121" y="14580"/>
                      <a:pt x="19139" y="14414"/>
                    </a:cubicBezTo>
                    <a:cubicBezTo>
                      <a:pt x="19139" y="14414"/>
                      <a:pt x="19139" y="14396"/>
                      <a:pt x="19139" y="14396"/>
                    </a:cubicBezTo>
                    <a:cubicBezTo>
                      <a:pt x="19157" y="14231"/>
                      <a:pt x="19176" y="14065"/>
                      <a:pt x="19194" y="13900"/>
                    </a:cubicBezTo>
                    <a:cubicBezTo>
                      <a:pt x="19194" y="13863"/>
                      <a:pt x="19194" y="13826"/>
                      <a:pt x="19212" y="13789"/>
                    </a:cubicBezTo>
                    <a:cubicBezTo>
                      <a:pt x="19212" y="13642"/>
                      <a:pt x="19231" y="13477"/>
                      <a:pt x="19231" y="13330"/>
                    </a:cubicBezTo>
                    <a:cubicBezTo>
                      <a:pt x="19231" y="13293"/>
                      <a:pt x="19231" y="13256"/>
                      <a:pt x="19231" y="13238"/>
                    </a:cubicBezTo>
                    <a:cubicBezTo>
                      <a:pt x="19231" y="13091"/>
                      <a:pt x="19231" y="12944"/>
                      <a:pt x="19231" y="12797"/>
                    </a:cubicBezTo>
                    <a:cubicBezTo>
                      <a:pt x="19231" y="12760"/>
                      <a:pt x="19231" y="12741"/>
                      <a:pt x="19231" y="12723"/>
                    </a:cubicBezTo>
                    <a:cubicBezTo>
                      <a:pt x="19231" y="12576"/>
                      <a:pt x="19231" y="12410"/>
                      <a:pt x="19212" y="12263"/>
                    </a:cubicBezTo>
                    <a:cubicBezTo>
                      <a:pt x="19212" y="12227"/>
                      <a:pt x="19212" y="12190"/>
                      <a:pt x="19212" y="12153"/>
                    </a:cubicBezTo>
                    <a:cubicBezTo>
                      <a:pt x="19194" y="12006"/>
                      <a:pt x="19176" y="11841"/>
                      <a:pt x="19157" y="11693"/>
                    </a:cubicBezTo>
                    <a:cubicBezTo>
                      <a:pt x="19157" y="11675"/>
                      <a:pt x="19157" y="11638"/>
                      <a:pt x="19157" y="11620"/>
                    </a:cubicBezTo>
                    <a:cubicBezTo>
                      <a:pt x="19139" y="11473"/>
                      <a:pt x="19121" y="11344"/>
                      <a:pt x="19084" y="11197"/>
                    </a:cubicBezTo>
                    <a:cubicBezTo>
                      <a:pt x="19084" y="11179"/>
                      <a:pt x="19084" y="11142"/>
                      <a:pt x="19084" y="11124"/>
                    </a:cubicBezTo>
                    <a:cubicBezTo>
                      <a:pt x="19047" y="10976"/>
                      <a:pt x="19029" y="10829"/>
                      <a:pt x="18992" y="10664"/>
                    </a:cubicBezTo>
                    <a:cubicBezTo>
                      <a:pt x="18992" y="10646"/>
                      <a:pt x="18992" y="10609"/>
                      <a:pt x="18973" y="10572"/>
                    </a:cubicBezTo>
                    <a:cubicBezTo>
                      <a:pt x="18937" y="10425"/>
                      <a:pt x="18918" y="10278"/>
                      <a:pt x="18882" y="10131"/>
                    </a:cubicBezTo>
                    <a:cubicBezTo>
                      <a:pt x="18863" y="10112"/>
                      <a:pt x="18863" y="10076"/>
                      <a:pt x="18863" y="10057"/>
                    </a:cubicBezTo>
                    <a:cubicBezTo>
                      <a:pt x="18826" y="9929"/>
                      <a:pt x="18790" y="9800"/>
                      <a:pt x="18753" y="9653"/>
                    </a:cubicBezTo>
                    <a:cubicBezTo>
                      <a:pt x="18734" y="9634"/>
                      <a:pt x="18734" y="9598"/>
                      <a:pt x="18734" y="9579"/>
                    </a:cubicBezTo>
                    <a:cubicBezTo>
                      <a:pt x="18679" y="9432"/>
                      <a:pt x="18643" y="9303"/>
                      <a:pt x="18587" y="9156"/>
                    </a:cubicBezTo>
                    <a:cubicBezTo>
                      <a:pt x="18587" y="9120"/>
                      <a:pt x="18569" y="9083"/>
                      <a:pt x="18569" y="9065"/>
                    </a:cubicBezTo>
                    <a:cubicBezTo>
                      <a:pt x="18514" y="8917"/>
                      <a:pt x="18459" y="8770"/>
                      <a:pt x="18422" y="8642"/>
                    </a:cubicBezTo>
                    <a:cubicBezTo>
                      <a:pt x="18404" y="8623"/>
                      <a:pt x="18404" y="8605"/>
                      <a:pt x="18404" y="8587"/>
                    </a:cubicBezTo>
                    <a:cubicBezTo>
                      <a:pt x="18348" y="8458"/>
                      <a:pt x="18312" y="8329"/>
                      <a:pt x="18256" y="8200"/>
                    </a:cubicBezTo>
                    <a:cubicBezTo>
                      <a:pt x="18238" y="8182"/>
                      <a:pt x="18220" y="8145"/>
                      <a:pt x="18220" y="8127"/>
                    </a:cubicBezTo>
                    <a:cubicBezTo>
                      <a:pt x="18165" y="7980"/>
                      <a:pt x="18109" y="7851"/>
                      <a:pt x="18054" y="7722"/>
                    </a:cubicBezTo>
                    <a:lnTo>
                      <a:pt x="18017" y="7649"/>
                    </a:lnTo>
                    <a:cubicBezTo>
                      <a:pt x="18017" y="7631"/>
                      <a:pt x="18036" y="7612"/>
                      <a:pt x="18036" y="7594"/>
                    </a:cubicBezTo>
                    <a:cubicBezTo>
                      <a:pt x="18036" y="7557"/>
                      <a:pt x="18054" y="7520"/>
                      <a:pt x="18054" y="7483"/>
                    </a:cubicBezTo>
                    <a:cubicBezTo>
                      <a:pt x="18073" y="7410"/>
                      <a:pt x="18091" y="7336"/>
                      <a:pt x="18109" y="7263"/>
                    </a:cubicBezTo>
                    <a:cubicBezTo>
                      <a:pt x="18109" y="7208"/>
                      <a:pt x="18128" y="7171"/>
                      <a:pt x="18128" y="7134"/>
                    </a:cubicBezTo>
                    <a:cubicBezTo>
                      <a:pt x="18146" y="7061"/>
                      <a:pt x="18146" y="6969"/>
                      <a:pt x="18165" y="6877"/>
                    </a:cubicBezTo>
                    <a:cubicBezTo>
                      <a:pt x="18165" y="6858"/>
                      <a:pt x="18165" y="6822"/>
                      <a:pt x="18165" y="6785"/>
                    </a:cubicBezTo>
                    <a:cubicBezTo>
                      <a:pt x="18183" y="6675"/>
                      <a:pt x="18183" y="6564"/>
                      <a:pt x="18183" y="6454"/>
                    </a:cubicBezTo>
                    <a:cubicBezTo>
                      <a:pt x="18183" y="6436"/>
                      <a:pt x="18183" y="6399"/>
                      <a:pt x="18183" y="6380"/>
                    </a:cubicBezTo>
                    <a:cubicBezTo>
                      <a:pt x="18183" y="6288"/>
                      <a:pt x="18183" y="6197"/>
                      <a:pt x="18183" y="6105"/>
                    </a:cubicBezTo>
                    <a:cubicBezTo>
                      <a:pt x="18183" y="6068"/>
                      <a:pt x="18165" y="6031"/>
                      <a:pt x="18165" y="5976"/>
                    </a:cubicBezTo>
                    <a:cubicBezTo>
                      <a:pt x="18165" y="5902"/>
                      <a:pt x="18165" y="5829"/>
                      <a:pt x="18146" y="5755"/>
                    </a:cubicBezTo>
                    <a:cubicBezTo>
                      <a:pt x="18146" y="5719"/>
                      <a:pt x="18146" y="5663"/>
                      <a:pt x="18146" y="5627"/>
                    </a:cubicBezTo>
                    <a:cubicBezTo>
                      <a:pt x="18128" y="5553"/>
                      <a:pt x="18128" y="5480"/>
                      <a:pt x="18109" y="5388"/>
                    </a:cubicBezTo>
                    <a:cubicBezTo>
                      <a:pt x="18109" y="5351"/>
                      <a:pt x="18091" y="5314"/>
                      <a:pt x="18091" y="5277"/>
                    </a:cubicBezTo>
                    <a:cubicBezTo>
                      <a:pt x="18073" y="5185"/>
                      <a:pt x="18054" y="5093"/>
                      <a:pt x="18036" y="5002"/>
                    </a:cubicBezTo>
                    <a:cubicBezTo>
                      <a:pt x="18036" y="4983"/>
                      <a:pt x="18036" y="4965"/>
                      <a:pt x="18036" y="4946"/>
                    </a:cubicBezTo>
                    <a:cubicBezTo>
                      <a:pt x="17999" y="4818"/>
                      <a:pt x="17981" y="4707"/>
                      <a:pt x="17944" y="4597"/>
                    </a:cubicBezTo>
                    <a:cubicBezTo>
                      <a:pt x="17944" y="4560"/>
                      <a:pt x="17926" y="4542"/>
                      <a:pt x="17926" y="4505"/>
                    </a:cubicBezTo>
                    <a:cubicBezTo>
                      <a:pt x="17907" y="4432"/>
                      <a:pt x="17870" y="4340"/>
                      <a:pt x="17852" y="4266"/>
                    </a:cubicBezTo>
                    <a:cubicBezTo>
                      <a:pt x="17852" y="4211"/>
                      <a:pt x="17834" y="4174"/>
                      <a:pt x="17815" y="4137"/>
                    </a:cubicBezTo>
                    <a:cubicBezTo>
                      <a:pt x="17797" y="4064"/>
                      <a:pt x="17778" y="3990"/>
                      <a:pt x="17742" y="3917"/>
                    </a:cubicBezTo>
                    <a:cubicBezTo>
                      <a:pt x="17742" y="3880"/>
                      <a:pt x="17723" y="3843"/>
                      <a:pt x="17705" y="3807"/>
                    </a:cubicBezTo>
                    <a:cubicBezTo>
                      <a:pt x="17687" y="3733"/>
                      <a:pt x="17650" y="3659"/>
                      <a:pt x="17631" y="3568"/>
                    </a:cubicBezTo>
                    <a:cubicBezTo>
                      <a:pt x="17613" y="3549"/>
                      <a:pt x="17595" y="3512"/>
                      <a:pt x="17595" y="3476"/>
                    </a:cubicBezTo>
                    <a:cubicBezTo>
                      <a:pt x="17503" y="3273"/>
                      <a:pt x="17429" y="3053"/>
                      <a:pt x="17337" y="2851"/>
                    </a:cubicBezTo>
                    <a:cubicBezTo>
                      <a:pt x="17319" y="2814"/>
                      <a:pt x="17300" y="2795"/>
                      <a:pt x="17282" y="2759"/>
                    </a:cubicBezTo>
                    <a:cubicBezTo>
                      <a:pt x="17264" y="2685"/>
                      <a:pt x="17227" y="2612"/>
                      <a:pt x="17190" y="2538"/>
                    </a:cubicBezTo>
                    <a:cubicBezTo>
                      <a:pt x="17172" y="2520"/>
                      <a:pt x="17153" y="2483"/>
                      <a:pt x="17135" y="2446"/>
                    </a:cubicBezTo>
                    <a:cubicBezTo>
                      <a:pt x="17098" y="2373"/>
                      <a:pt x="17080" y="2317"/>
                      <a:pt x="17043" y="2244"/>
                    </a:cubicBezTo>
                    <a:cubicBezTo>
                      <a:pt x="17025" y="2207"/>
                      <a:pt x="17006" y="2189"/>
                      <a:pt x="16988" y="2152"/>
                    </a:cubicBezTo>
                    <a:cubicBezTo>
                      <a:pt x="16951" y="2078"/>
                      <a:pt x="16914" y="2005"/>
                      <a:pt x="16878" y="1950"/>
                    </a:cubicBezTo>
                    <a:cubicBezTo>
                      <a:pt x="16859" y="1913"/>
                      <a:pt x="16859" y="1895"/>
                      <a:pt x="16841" y="1876"/>
                    </a:cubicBezTo>
                    <a:cubicBezTo>
                      <a:pt x="16786" y="1784"/>
                      <a:pt x="16749" y="1692"/>
                      <a:pt x="16694" y="1600"/>
                    </a:cubicBezTo>
                    <a:cubicBezTo>
                      <a:pt x="16694" y="1600"/>
                      <a:pt x="16675" y="1582"/>
                      <a:pt x="16675" y="1564"/>
                    </a:cubicBezTo>
                    <a:cubicBezTo>
                      <a:pt x="16620" y="1490"/>
                      <a:pt x="16583" y="1417"/>
                      <a:pt x="16547" y="1343"/>
                    </a:cubicBezTo>
                    <a:cubicBezTo>
                      <a:pt x="16528" y="1325"/>
                      <a:pt x="16510" y="1306"/>
                      <a:pt x="16492" y="1270"/>
                    </a:cubicBezTo>
                    <a:cubicBezTo>
                      <a:pt x="16455" y="1214"/>
                      <a:pt x="16436" y="1159"/>
                      <a:pt x="16400" y="1104"/>
                    </a:cubicBezTo>
                    <a:cubicBezTo>
                      <a:pt x="16381" y="1086"/>
                      <a:pt x="16363" y="1049"/>
                      <a:pt x="16344" y="1031"/>
                    </a:cubicBezTo>
                    <a:cubicBezTo>
                      <a:pt x="16308" y="975"/>
                      <a:pt x="16289" y="920"/>
                      <a:pt x="16253" y="883"/>
                    </a:cubicBezTo>
                    <a:cubicBezTo>
                      <a:pt x="16234" y="847"/>
                      <a:pt x="16216" y="828"/>
                      <a:pt x="16197" y="792"/>
                    </a:cubicBezTo>
                    <a:cubicBezTo>
                      <a:pt x="16161" y="736"/>
                      <a:pt x="16142" y="700"/>
                      <a:pt x="16105" y="644"/>
                    </a:cubicBezTo>
                    <a:cubicBezTo>
                      <a:pt x="16087" y="626"/>
                      <a:pt x="16087" y="608"/>
                      <a:pt x="16069" y="589"/>
                    </a:cubicBezTo>
                    <a:cubicBezTo>
                      <a:pt x="16032" y="534"/>
                      <a:pt x="15977" y="461"/>
                      <a:pt x="15940" y="405"/>
                    </a:cubicBezTo>
                    <a:cubicBezTo>
                      <a:pt x="15922" y="387"/>
                      <a:pt x="15922" y="369"/>
                      <a:pt x="15903" y="350"/>
                    </a:cubicBezTo>
                    <a:cubicBezTo>
                      <a:pt x="15866" y="314"/>
                      <a:pt x="15848" y="277"/>
                      <a:pt x="15830" y="240"/>
                    </a:cubicBezTo>
                    <a:cubicBezTo>
                      <a:pt x="15811" y="222"/>
                      <a:pt x="15793" y="185"/>
                      <a:pt x="15775" y="166"/>
                    </a:cubicBezTo>
                    <a:cubicBezTo>
                      <a:pt x="15756" y="148"/>
                      <a:pt x="15738" y="111"/>
                      <a:pt x="15701" y="75"/>
                    </a:cubicBezTo>
                    <a:cubicBezTo>
                      <a:pt x="15701" y="56"/>
                      <a:pt x="15683" y="38"/>
                      <a:pt x="15664" y="19"/>
                    </a:cubicBezTo>
                    <a:cubicBezTo>
                      <a:pt x="15664" y="19"/>
                      <a:pt x="15646" y="1"/>
                      <a:pt x="156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37"/>
              <p:cNvSpPr/>
              <p:nvPr/>
            </p:nvSpPr>
            <p:spPr>
              <a:xfrm>
                <a:off x="-2266893" y="42124"/>
                <a:ext cx="140" cy="140"/>
              </a:xfrm>
              <a:custGeom>
                <a:rect b="b" l="l" r="r" t="t"/>
                <a:pathLst>
                  <a:path extrusionOk="0" fill="none" h="1" w="1">
                    <a:moveTo>
                      <a:pt x="1" y="1"/>
                    </a:moveTo>
                    <a:cubicBezTo>
                      <a:pt x="1" y="1"/>
                      <a:pt x="1" y="1"/>
                      <a:pt x="1"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37"/>
              <p:cNvSpPr/>
              <p:nvPr/>
            </p:nvSpPr>
            <p:spPr>
              <a:xfrm>
                <a:off x="-2361756" y="42124"/>
                <a:ext cx="2651" cy="140"/>
              </a:xfrm>
              <a:custGeom>
                <a:rect b="b" l="l" r="r" t="t"/>
                <a:pathLst>
                  <a:path extrusionOk="0" fill="none" h="1" w="19">
                    <a:moveTo>
                      <a:pt x="19" y="1"/>
                    </a:moveTo>
                    <a:cubicBezTo>
                      <a:pt x="0" y="1"/>
                      <a:pt x="0" y="1"/>
                      <a:pt x="0"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37"/>
              <p:cNvSpPr/>
              <p:nvPr/>
            </p:nvSpPr>
            <p:spPr>
              <a:xfrm>
                <a:off x="-1743616" y="557589"/>
                <a:ext cx="140" cy="140"/>
              </a:xfrm>
              <a:custGeom>
                <a:rect b="b" l="l" r="r" t="t"/>
                <a:pathLst>
                  <a:path extrusionOk="0" fill="none" h="1" w="1">
                    <a:moveTo>
                      <a:pt x="0" y="1"/>
                    </a:moveTo>
                    <a:cubicBezTo>
                      <a:pt x="0" y="1"/>
                      <a:pt x="0" y="1"/>
                      <a:pt x="0"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37"/>
              <p:cNvSpPr/>
              <p:nvPr/>
            </p:nvSpPr>
            <p:spPr>
              <a:xfrm>
                <a:off x="-1805276" y="557589"/>
                <a:ext cx="140" cy="140"/>
              </a:xfrm>
              <a:custGeom>
                <a:rect b="b" l="l" r="r" t="t"/>
                <a:pathLst>
                  <a:path extrusionOk="0" fill="none" h="1" w="1">
                    <a:moveTo>
                      <a:pt x="1" y="1"/>
                    </a:moveTo>
                    <a:cubicBezTo>
                      <a:pt x="1" y="1"/>
                      <a:pt x="1" y="1"/>
                      <a:pt x="1"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37"/>
              <p:cNvSpPr/>
              <p:nvPr/>
            </p:nvSpPr>
            <p:spPr>
              <a:xfrm>
                <a:off x="-2054011" y="329362"/>
                <a:ext cx="140" cy="140"/>
              </a:xfrm>
              <a:custGeom>
                <a:rect b="b" l="l" r="r" t="t"/>
                <a:pathLst>
                  <a:path extrusionOk="0" h="1" w="1">
                    <a:moveTo>
                      <a:pt x="1" y="1"/>
                    </a:moveTo>
                    <a:cubicBezTo>
                      <a:pt x="1" y="1"/>
                      <a:pt x="1" y="1"/>
                      <a:pt x="1" y="1"/>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37"/>
              <p:cNvSpPr/>
              <p:nvPr/>
            </p:nvSpPr>
            <p:spPr>
              <a:xfrm>
                <a:off x="-2054011" y="329362"/>
                <a:ext cx="140" cy="140"/>
              </a:xfrm>
              <a:custGeom>
                <a:rect b="b" l="l" r="r" t="t"/>
                <a:pathLst>
                  <a:path extrusionOk="0" h="1" w="1">
                    <a:moveTo>
                      <a:pt x="1" y="1"/>
                    </a:moveTo>
                    <a:cubicBezTo>
                      <a:pt x="1" y="1"/>
                      <a:pt x="1" y="1"/>
                      <a:pt x="1" y="1"/>
                    </a:cubicBezTo>
                    <a:cubicBezTo>
                      <a:pt x="1" y="1"/>
                      <a:pt x="1" y="1"/>
                      <a:pt x="1" y="1"/>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37"/>
              <p:cNvSpPr/>
              <p:nvPr/>
            </p:nvSpPr>
            <p:spPr>
              <a:xfrm>
                <a:off x="-2395097" y="-186104"/>
                <a:ext cx="1610696" cy="1495467"/>
              </a:xfrm>
              <a:custGeom>
                <a:rect b="b" l="l" r="r" t="t"/>
                <a:pathLst>
                  <a:path extrusionOk="0" h="10720" w="11546">
                    <a:moveTo>
                      <a:pt x="1195" y="0"/>
                    </a:moveTo>
                    <a:cubicBezTo>
                      <a:pt x="1012" y="313"/>
                      <a:pt x="534" y="791"/>
                      <a:pt x="258" y="1048"/>
                    </a:cubicBezTo>
                    <a:cubicBezTo>
                      <a:pt x="74" y="1214"/>
                      <a:pt x="0" y="1490"/>
                      <a:pt x="258" y="1637"/>
                    </a:cubicBezTo>
                    <a:cubicBezTo>
                      <a:pt x="351" y="1696"/>
                      <a:pt x="447" y="1720"/>
                      <a:pt x="548" y="1720"/>
                    </a:cubicBezTo>
                    <a:cubicBezTo>
                      <a:pt x="667" y="1720"/>
                      <a:pt x="790" y="1686"/>
                      <a:pt x="920" y="1637"/>
                    </a:cubicBezTo>
                    <a:cubicBezTo>
                      <a:pt x="1174" y="1518"/>
                      <a:pt x="1429" y="1454"/>
                      <a:pt x="1680" y="1454"/>
                    </a:cubicBezTo>
                    <a:cubicBezTo>
                      <a:pt x="1973" y="1454"/>
                      <a:pt x="2261" y="1541"/>
                      <a:pt x="2538" y="1729"/>
                    </a:cubicBezTo>
                    <a:cubicBezTo>
                      <a:pt x="2593" y="1765"/>
                      <a:pt x="2648" y="1820"/>
                      <a:pt x="2703" y="1876"/>
                    </a:cubicBezTo>
                    <a:cubicBezTo>
                      <a:pt x="2703" y="1894"/>
                      <a:pt x="2703" y="1894"/>
                      <a:pt x="2703" y="1894"/>
                    </a:cubicBezTo>
                    <a:cubicBezTo>
                      <a:pt x="2758" y="1949"/>
                      <a:pt x="2795" y="2023"/>
                      <a:pt x="2832" y="2096"/>
                    </a:cubicBezTo>
                    <a:cubicBezTo>
                      <a:pt x="2979" y="2501"/>
                      <a:pt x="2648" y="2905"/>
                      <a:pt x="2409" y="3254"/>
                    </a:cubicBezTo>
                    <a:cubicBezTo>
                      <a:pt x="2280" y="3420"/>
                      <a:pt x="2280" y="3567"/>
                      <a:pt x="2446" y="3696"/>
                    </a:cubicBezTo>
                    <a:cubicBezTo>
                      <a:pt x="2541" y="3762"/>
                      <a:pt x="2646" y="3795"/>
                      <a:pt x="2754" y="3795"/>
                    </a:cubicBezTo>
                    <a:cubicBezTo>
                      <a:pt x="2854" y="3795"/>
                      <a:pt x="2955" y="3767"/>
                      <a:pt x="3052" y="3714"/>
                    </a:cubicBezTo>
                    <a:cubicBezTo>
                      <a:pt x="3252" y="3597"/>
                      <a:pt x="3460" y="3537"/>
                      <a:pt x="3663" y="3537"/>
                    </a:cubicBezTo>
                    <a:cubicBezTo>
                      <a:pt x="3908" y="3537"/>
                      <a:pt x="4146" y="3625"/>
                      <a:pt x="4358" y="3806"/>
                    </a:cubicBezTo>
                    <a:cubicBezTo>
                      <a:pt x="4376" y="3824"/>
                      <a:pt x="4394" y="3843"/>
                      <a:pt x="4394" y="3843"/>
                    </a:cubicBezTo>
                    <a:cubicBezTo>
                      <a:pt x="4689" y="4210"/>
                      <a:pt x="4633" y="4560"/>
                      <a:pt x="4302" y="4872"/>
                    </a:cubicBezTo>
                    <a:cubicBezTo>
                      <a:pt x="4284" y="4891"/>
                      <a:pt x="4266" y="4909"/>
                      <a:pt x="4229" y="4927"/>
                    </a:cubicBezTo>
                    <a:cubicBezTo>
                      <a:pt x="4100" y="5038"/>
                      <a:pt x="4100" y="5222"/>
                      <a:pt x="4229" y="5332"/>
                    </a:cubicBezTo>
                    <a:cubicBezTo>
                      <a:pt x="4298" y="5375"/>
                      <a:pt x="4368" y="5394"/>
                      <a:pt x="4437" y="5394"/>
                    </a:cubicBezTo>
                    <a:cubicBezTo>
                      <a:pt x="4515" y="5394"/>
                      <a:pt x="4593" y="5371"/>
                      <a:pt x="4670" y="5332"/>
                    </a:cubicBezTo>
                    <a:cubicBezTo>
                      <a:pt x="4895" y="5225"/>
                      <a:pt x="5108" y="5168"/>
                      <a:pt x="5315" y="5168"/>
                    </a:cubicBezTo>
                    <a:cubicBezTo>
                      <a:pt x="5463" y="5168"/>
                      <a:pt x="5609" y="5197"/>
                      <a:pt x="5755" y="5258"/>
                    </a:cubicBezTo>
                    <a:cubicBezTo>
                      <a:pt x="5884" y="5313"/>
                      <a:pt x="5994" y="5387"/>
                      <a:pt x="6104" y="5479"/>
                    </a:cubicBezTo>
                    <a:cubicBezTo>
                      <a:pt x="6214" y="5552"/>
                      <a:pt x="6343" y="5681"/>
                      <a:pt x="6417" y="5773"/>
                    </a:cubicBezTo>
                    <a:cubicBezTo>
                      <a:pt x="6509" y="5902"/>
                      <a:pt x="6582" y="6012"/>
                      <a:pt x="6637" y="6122"/>
                    </a:cubicBezTo>
                    <a:cubicBezTo>
                      <a:pt x="6803" y="6490"/>
                      <a:pt x="6729" y="6858"/>
                      <a:pt x="6398" y="7225"/>
                    </a:cubicBezTo>
                    <a:cubicBezTo>
                      <a:pt x="6380" y="7225"/>
                      <a:pt x="6380" y="7225"/>
                      <a:pt x="6362" y="7244"/>
                    </a:cubicBezTo>
                    <a:cubicBezTo>
                      <a:pt x="6159" y="7446"/>
                      <a:pt x="6159" y="7685"/>
                      <a:pt x="6343" y="7906"/>
                    </a:cubicBezTo>
                    <a:cubicBezTo>
                      <a:pt x="6380" y="7924"/>
                      <a:pt x="6417" y="7961"/>
                      <a:pt x="6435" y="7979"/>
                    </a:cubicBezTo>
                    <a:cubicBezTo>
                      <a:pt x="6602" y="8115"/>
                      <a:pt x="6787" y="8180"/>
                      <a:pt x="6977" y="8180"/>
                    </a:cubicBezTo>
                    <a:cubicBezTo>
                      <a:pt x="7121" y="8180"/>
                      <a:pt x="7267" y="8143"/>
                      <a:pt x="7409" y="8071"/>
                    </a:cubicBezTo>
                    <a:cubicBezTo>
                      <a:pt x="7409" y="8053"/>
                      <a:pt x="7428" y="8053"/>
                      <a:pt x="7428" y="8053"/>
                    </a:cubicBezTo>
                    <a:cubicBezTo>
                      <a:pt x="7606" y="7914"/>
                      <a:pt x="7817" y="7859"/>
                      <a:pt x="8031" y="7859"/>
                    </a:cubicBezTo>
                    <a:cubicBezTo>
                      <a:pt x="8413" y="7859"/>
                      <a:pt x="8803" y="8036"/>
                      <a:pt x="9027" y="8237"/>
                    </a:cubicBezTo>
                    <a:cubicBezTo>
                      <a:pt x="9413" y="8586"/>
                      <a:pt x="10038" y="9229"/>
                      <a:pt x="9855" y="9652"/>
                    </a:cubicBezTo>
                    <a:cubicBezTo>
                      <a:pt x="9487" y="10424"/>
                      <a:pt x="9873" y="10608"/>
                      <a:pt x="10608" y="10718"/>
                    </a:cubicBezTo>
                    <a:cubicBezTo>
                      <a:pt x="10613" y="10719"/>
                      <a:pt x="10618" y="10719"/>
                      <a:pt x="10623" y="10719"/>
                    </a:cubicBezTo>
                    <a:cubicBezTo>
                      <a:pt x="10779" y="10719"/>
                      <a:pt x="11368" y="10478"/>
                      <a:pt x="11546" y="10424"/>
                    </a:cubicBezTo>
                    <a:cubicBezTo>
                      <a:pt x="11436" y="10314"/>
                      <a:pt x="11325" y="10204"/>
                      <a:pt x="11197" y="10093"/>
                    </a:cubicBezTo>
                    <a:cubicBezTo>
                      <a:pt x="10811" y="9744"/>
                      <a:pt x="10424" y="9395"/>
                      <a:pt x="10075" y="9046"/>
                    </a:cubicBezTo>
                    <a:cubicBezTo>
                      <a:pt x="9983" y="8972"/>
                      <a:pt x="9910" y="8898"/>
                      <a:pt x="9836" y="8825"/>
                    </a:cubicBezTo>
                    <a:cubicBezTo>
                      <a:pt x="9487" y="8494"/>
                      <a:pt x="9174" y="8181"/>
                      <a:pt x="8862" y="7869"/>
                    </a:cubicBezTo>
                    <a:cubicBezTo>
                      <a:pt x="8531" y="7538"/>
                      <a:pt x="8218" y="7225"/>
                      <a:pt x="7906" y="6913"/>
                    </a:cubicBezTo>
                    <a:cubicBezTo>
                      <a:pt x="7354" y="6343"/>
                      <a:pt x="6840" y="5791"/>
                      <a:pt x="6343" y="5240"/>
                    </a:cubicBezTo>
                    <a:cubicBezTo>
                      <a:pt x="6270" y="5166"/>
                      <a:pt x="6178" y="5074"/>
                      <a:pt x="6104" y="5001"/>
                    </a:cubicBezTo>
                    <a:cubicBezTo>
                      <a:pt x="5736" y="4596"/>
                      <a:pt x="5369" y="4192"/>
                      <a:pt x="5001" y="3788"/>
                    </a:cubicBezTo>
                    <a:cubicBezTo>
                      <a:pt x="4946" y="3732"/>
                      <a:pt x="4891" y="3677"/>
                      <a:pt x="4836" y="3622"/>
                    </a:cubicBezTo>
                    <a:cubicBezTo>
                      <a:pt x="4523" y="3273"/>
                      <a:pt x="4192" y="2942"/>
                      <a:pt x="3861" y="2593"/>
                    </a:cubicBezTo>
                    <a:cubicBezTo>
                      <a:pt x="3585" y="2280"/>
                      <a:pt x="3273" y="1986"/>
                      <a:pt x="2979" y="1673"/>
                    </a:cubicBezTo>
                    <a:cubicBezTo>
                      <a:pt x="2574" y="1269"/>
                      <a:pt x="2151" y="864"/>
                      <a:pt x="1710" y="460"/>
                    </a:cubicBezTo>
                    <a:cubicBezTo>
                      <a:pt x="1655" y="405"/>
                      <a:pt x="1618" y="368"/>
                      <a:pt x="1563" y="331"/>
                    </a:cubicBezTo>
                    <a:cubicBezTo>
                      <a:pt x="1453" y="221"/>
                      <a:pt x="1324" y="111"/>
                      <a:pt x="1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37"/>
            <p:cNvGrpSpPr/>
            <p:nvPr/>
          </p:nvGrpSpPr>
          <p:grpSpPr>
            <a:xfrm flipH="1">
              <a:off x="1326320" y="3792820"/>
              <a:ext cx="3050417" cy="2537437"/>
              <a:chOff x="-4079175" y="203483"/>
              <a:chExt cx="2441701" cy="2031087"/>
            </a:xfrm>
          </p:grpSpPr>
          <p:sp>
            <p:nvSpPr>
              <p:cNvPr id="10389" name="Google Shape;10389;p37"/>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37"/>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37"/>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37"/>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37"/>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37"/>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37"/>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37"/>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37"/>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37"/>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37"/>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37"/>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37"/>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37"/>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37"/>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37"/>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37"/>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37"/>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37"/>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37"/>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37"/>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37"/>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37"/>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37"/>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37"/>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37"/>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37"/>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37"/>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37"/>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37"/>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37"/>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37"/>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37"/>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37"/>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37"/>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37"/>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37"/>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37"/>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37"/>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37"/>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37"/>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37"/>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37"/>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37"/>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37"/>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37"/>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37"/>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37"/>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37"/>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37"/>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37"/>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37"/>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37"/>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37"/>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37"/>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37"/>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37"/>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37"/>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37"/>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37"/>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37"/>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37"/>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37"/>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37"/>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37"/>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37"/>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37"/>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37"/>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37"/>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37"/>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37"/>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37"/>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37"/>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37"/>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37"/>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37"/>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37"/>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37"/>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37"/>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37"/>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37"/>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37"/>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37"/>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37"/>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37"/>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37"/>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37"/>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37"/>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37"/>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37"/>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37"/>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37"/>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37"/>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37"/>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37"/>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37"/>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37"/>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37"/>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37"/>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37"/>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37"/>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37"/>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37"/>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37"/>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37"/>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37"/>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37"/>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37"/>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37"/>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37"/>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37"/>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37"/>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37"/>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37"/>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37"/>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37"/>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37"/>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37"/>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37"/>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37"/>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37"/>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37"/>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37"/>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37"/>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37"/>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37"/>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37"/>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37"/>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37"/>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37"/>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37"/>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37"/>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37"/>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37"/>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37"/>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37"/>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37"/>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37"/>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37"/>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37"/>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37"/>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37"/>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37"/>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37"/>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37"/>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37"/>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37"/>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37"/>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37"/>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37"/>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37"/>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37"/>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37"/>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37"/>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37"/>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37"/>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37"/>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37"/>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37"/>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37"/>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37"/>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37"/>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37"/>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37"/>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37"/>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37"/>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37"/>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37"/>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37"/>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37"/>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37"/>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37"/>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37"/>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37"/>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37"/>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37"/>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37"/>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37"/>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37"/>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37"/>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37"/>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37"/>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37"/>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37"/>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37"/>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37"/>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37"/>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76" name="Google Shape;10576;p37"/>
          <p:cNvGrpSpPr/>
          <p:nvPr/>
        </p:nvGrpSpPr>
        <p:grpSpPr>
          <a:xfrm>
            <a:off x="-649467" y="123038"/>
            <a:ext cx="3805254" cy="1912245"/>
            <a:chOff x="-649467" y="123038"/>
            <a:chExt cx="3805254" cy="1912245"/>
          </a:xfrm>
        </p:grpSpPr>
        <p:grpSp>
          <p:nvGrpSpPr>
            <p:cNvPr id="10577" name="Google Shape;10577;p37"/>
            <p:cNvGrpSpPr/>
            <p:nvPr/>
          </p:nvGrpSpPr>
          <p:grpSpPr>
            <a:xfrm flipH="1" rot="10159595">
              <a:off x="1139983" y="457388"/>
              <a:ext cx="1946193" cy="933511"/>
              <a:chOff x="3129025" y="-1733128"/>
              <a:chExt cx="2885953" cy="1384277"/>
            </a:xfrm>
          </p:grpSpPr>
          <p:sp>
            <p:nvSpPr>
              <p:cNvPr id="10578" name="Google Shape;10578;p37"/>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37"/>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37"/>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37"/>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37"/>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37"/>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37"/>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37"/>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37"/>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37"/>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37"/>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37"/>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37"/>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37"/>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37"/>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37"/>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37"/>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37"/>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37"/>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37"/>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37"/>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37"/>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37"/>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37"/>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37"/>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37"/>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37"/>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37"/>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37"/>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37"/>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37"/>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37"/>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37"/>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37"/>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37"/>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37"/>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37"/>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37"/>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37"/>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37"/>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37"/>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37"/>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37"/>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37"/>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37"/>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37"/>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37"/>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37"/>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37"/>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37"/>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37"/>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37"/>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37"/>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37"/>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37"/>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37"/>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37"/>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37"/>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37"/>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37"/>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37"/>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37"/>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37"/>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37"/>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37"/>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37"/>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37"/>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37"/>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37"/>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37"/>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37"/>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37"/>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37"/>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37"/>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37"/>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37"/>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37"/>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37"/>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37"/>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37"/>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37"/>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37"/>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37"/>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37"/>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37"/>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37"/>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37"/>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37"/>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37"/>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37"/>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37"/>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37"/>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37"/>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37"/>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37"/>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37"/>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37"/>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37"/>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37"/>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37"/>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37"/>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37"/>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37"/>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37"/>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37"/>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37"/>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37"/>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37"/>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37"/>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37"/>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37"/>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37"/>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37"/>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37"/>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37"/>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37"/>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37"/>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37"/>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37"/>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37"/>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37"/>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37"/>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37"/>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37"/>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37"/>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37"/>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37"/>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37"/>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37"/>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37"/>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37"/>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37"/>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37"/>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37"/>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37"/>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37"/>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37"/>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37"/>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37"/>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37"/>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37"/>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37"/>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37"/>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37"/>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37"/>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37"/>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37"/>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37"/>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37"/>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37"/>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37"/>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37"/>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37"/>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37"/>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37"/>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37"/>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37"/>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37"/>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37"/>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37"/>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37"/>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37"/>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37"/>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37"/>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37"/>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37"/>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37"/>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37"/>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37"/>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37"/>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37"/>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37"/>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37"/>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37"/>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37"/>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37"/>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37"/>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37"/>
            <p:cNvGrpSpPr/>
            <p:nvPr/>
          </p:nvGrpSpPr>
          <p:grpSpPr>
            <a:xfrm flipH="1" rot="10800000">
              <a:off x="-649467" y="123038"/>
              <a:ext cx="2725391" cy="1912245"/>
              <a:chOff x="-5766425" y="1895825"/>
              <a:chExt cx="3859780" cy="2708179"/>
            </a:xfrm>
          </p:grpSpPr>
          <p:sp>
            <p:nvSpPr>
              <p:cNvPr id="10756" name="Google Shape;10756;p37"/>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37"/>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37"/>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37"/>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37"/>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37"/>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37"/>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37"/>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37"/>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37"/>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37"/>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37"/>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37"/>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37"/>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37"/>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37"/>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37"/>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37"/>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37"/>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37"/>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37"/>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37"/>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37"/>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37"/>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37"/>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37"/>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37"/>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37"/>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37"/>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88" name="Shape 10788"/>
        <p:cNvGrpSpPr/>
        <p:nvPr/>
      </p:nvGrpSpPr>
      <p:grpSpPr>
        <a:xfrm>
          <a:off x="0" y="0"/>
          <a:ext cx="0" cy="0"/>
          <a:chOff x="0" y="0"/>
          <a:chExt cx="0" cy="0"/>
        </a:xfrm>
      </p:grpSpPr>
      <p:sp>
        <p:nvSpPr>
          <p:cNvPr id="10789" name="Google Shape;10789;p38"/>
          <p:cNvSpPr txBox="1"/>
          <p:nvPr>
            <p:ph idx="1" type="subTitle"/>
          </p:nvPr>
        </p:nvSpPr>
        <p:spPr>
          <a:xfrm>
            <a:off x="4624350" y="1600950"/>
            <a:ext cx="3405300" cy="252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a:t>
            </a:r>
            <a:endParaRPr/>
          </a:p>
        </p:txBody>
      </p:sp>
      <p:sp>
        <p:nvSpPr>
          <p:cNvPr id="10790" name="Google Shape;10790;p38"/>
          <p:cNvSpPr txBox="1"/>
          <p:nvPr>
            <p:ph idx="2" type="subTitle"/>
          </p:nvPr>
        </p:nvSpPr>
        <p:spPr>
          <a:xfrm>
            <a:off x="1114375" y="1600950"/>
            <a:ext cx="3405300" cy="252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a:t>
            </a:r>
            <a:r>
              <a:rPr lang="en"/>
              <a:t>Venus</a:t>
            </a:r>
            <a:r>
              <a:rPr lang="en"/>
              <a:t>, its temperatures aren’t as terribly hot as that planet’s. Its surface is quite similar to that of Earth’s Moon, which means there are a lot of craters and plains</a:t>
            </a:r>
            <a:endParaRPr/>
          </a:p>
        </p:txBody>
      </p:sp>
      <p:sp>
        <p:nvSpPr>
          <p:cNvPr id="10791" name="Google Shape;10791;p38"/>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need longer text?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5" name="Shape 10795"/>
        <p:cNvGrpSpPr/>
        <p:nvPr/>
      </p:nvGrpSpPr>
      <p:grpSpPr>
        <a:xfrm>
          <a:off x="0" y="0"/>
          <a:ext cx="0" cy="0"/>
          <a:chOff x="0" y="0"/>
          <a:chExt cx="0" cy="0"/>
        </a:xfrm>
      </p:grpSpPr>
      <p:sp>
        <p:nvSpPr>
          <p:cNvPr id="10796" name="Google Shape;10796;p39"/>
          <p:cNvSpPr txBox="1"/>
          <p:nvPr>
            <p:ph idx="1" type="subTitle"/>
          </p:nvPr>
        </p:nvSpPr>
        <p:spPr>
          <a:xfrm>
            <a:off x="713225" y="2244750"/>
            <a:ext cx="3852000" cy="19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10797" name="Google Shape;10797;p39"/>
          <p:cNvGrpSpPr/>
          <p:nvPr/>
        </p:nvGrpSpPr>
        <p:grpSpPr>
          <a:xfrm rot="-231469">
            <a:off x="7435626" y="2121589"/>
            <a:ext cx="2914180" cy="2424111"/>
            <a:chOff x="-4079175" y="203483"/>
            <a:chExt cx="2441701" cy="2031087"/>
          </a:xfrm>
        </p:grpSpPr>
        <p:sp>
          <p:nvSpPr>
            <p:cNvPr id="10798" name="Google Shape;10798;p39"/>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39"/>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39"/>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39"/>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39"/>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39"/>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39"/>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39"/>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39"/>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39"/>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39"/>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39"/>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39"/>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39"/>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39"/>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39"/>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39"/>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39"/>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39"/>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39"/>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39"/>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39"/>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39"/>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39"/>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39"/>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39"/>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39"/>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39"/>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39"/>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39"/>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39"/>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39"/>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39"/>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39"/>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39"/>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39"/>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39"/>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39"/>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39"/>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39"/>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39"/>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39"/>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39"/>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39"/>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39"/>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39"/>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39"/>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39"/>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39"/>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39"/>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39"/>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39"/>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39"/>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39"/>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39"/>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39"/>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39"/>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39"/>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39"/>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39"/>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39"/>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39"/>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39"/>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39"/>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39"/>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39"/>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39"/>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39"/>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39"/>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39"/>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39"/>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39"/>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39"/>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39"/>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39"/>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39"/>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39"/>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39"/>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39"/>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39"/>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39"/>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39"/>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39"/>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39"/>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39"/>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39"/>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39"/>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39"/>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39"/>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39"/>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39"/>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39"/>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39"/>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39"/>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39"/>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39"/>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39"/>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39"/>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39"/>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39"/>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39"/>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39"/>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39"/>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39"/>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39"/>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39"/>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39"/>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39"/>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39"/>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39"/>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39"/>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39"/>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39"/>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39"/>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39"/>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39"/>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39"/>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39"/>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39"/>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39"/>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39"/>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39"/>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39"/>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39"/>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39"/>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39"/>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39"/>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39"/>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39"/>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39"/>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39"/>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39"/>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39"/>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39"/>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39"/>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39"/>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39"/>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39"/>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39"/>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39"/>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39"/>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39"/>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39"/>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39"/>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39"/>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39"/>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39"/>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39"/>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39"/>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39"/>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39"/>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39"/>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39"/>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39"/>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39"/>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39"/>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39"/>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39"/>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39"/>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39"/>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39"/>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39"/>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39"/>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39"/>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39"/>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39"/>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39"/>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39"/>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39"/>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39"/>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39"/>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39"/>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39"/>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39"/>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39"/>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39"/>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39"/>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39"/>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39"/>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39"/>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39"/>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39"/>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39"/>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39"/>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39"/>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39"/>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39"/>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985" name="Google Shape;10985;p39"/>
          <p:cNvPicPr preferRelativeResize="0"/>
          <p:nvPr>
            <p:ph idx="2" type="pic"/>
          </p:nvPr>
        </p:nvPicPr>
        <p:blipFill rotWithShape="1">
          <a:blip r:embed="rId3">
            <a:alphaModFix/>
          </a:blip>
          <a:srcRect b="1566" l="20955" r="5976" t="39974"/>
          <a:stretch/>
        </p:blipFill>
        <p:spPr>
          <a:xfrm rot="165095">
            <a:off x="5404177" y="800569"/>
            <a:ext cx="2943394" cy="3533582"/>
          </a:xfrm>
          <a:prstGeom prst="roundRect">
            <a:avLst>
              <a:gd fmla="val 7014" name="adj"/>
            </a:avLst>
          </a:prstGeom>
        </p:spPr>
      </p:pic>
      <p:grpSp>
        <p:nvGrpSpPr>
          <p:cNvPr id="10986" name="Google Shape;10986;p39"/>
          <p:cNvGrpSpPr/>
          <p:nvPr/>
        </p:nvGrpSpPr>
        <p:grpSpPr>
          <a:xfrm>
            <a:off x="5566706" y="3247447"/>
            <a:ext cx="5346262" cy="2806883"/>
            <a:chOff x="5566706" y="3247447"/>
            <a:chExt cx="5346262" cy="2806883"/>
          </a:xfrm>
        </p:grpSpPr>
        <p:grpSp>
          <p:nvGrpSpPr>
            <p:cNvPr id="10987" name="Google Shape;10987;p39"/>
            <p:cNvGrpSpPr/>
            <p:nvPr/>
          </p:nvGrpSpPr>
          <p:grpSpPr>
            <a:xfrm flipH="1" rot="-125930">
              <a:off x="5752936" y="3340209"/>
              <a:ext cx="5113746" cy="2621360"/>
              <a:chOff x="-5437800" y="1555000"/>
              <a:chExt cx="4365552" cy="2237828"/>
            </a:xfrm>
          </p:grpSpPr>
          <p:sp>
            <p:nvSpPr>
              <p:cNvPr id="10988" name="Google Shape;10988;p39"/>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39"/>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39"/>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39"/>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39"/>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39"/>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39"/>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39"/>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39"/>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39"/>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39"/>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39"/>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39"/>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39"/>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39"/>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39"/>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39"/>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39"/>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39"/>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39"/>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3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39"/>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3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39"/>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3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39"/>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3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39"/>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3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39"/>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3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39"/>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3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39"/>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3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39"/>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39"/>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39"/>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39"/>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39"/>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39"/>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39"/>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39"/>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39"/>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39"/>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39"/>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39"/>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39"/>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39"/>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39"/>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39"/>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39"/>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39"/>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39"/>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39"/>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39"/>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39"/>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39"/>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39"/>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39"/>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39"/>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3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39"/>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39"/>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39"/>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39"/>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39"/>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39"/>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39"/>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3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39"/>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3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39"/>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39"/>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39"/>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39"/>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3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39"/>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3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39"/>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3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39"/>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3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39"/>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39"/>
            <p:cNvGrpSpPr/>
            <p:nvPr/>
          </p:nvGrpSpPr>
          <p:grpSpPr>
            <a:xfrm flipH="1" rot="-739744">
              <a:off x="5632616" y="3995225"/>
              <a:ext cx="1661080" cy="796754"/>
              <a:chOff x="3129025" y="-1733128"/>
              <a:chExt cx="2885953" cy="1384277"/>
            </a:xfrm>
          </p:grpSpPr>
          <p:sp>
            <p:nvSpPr>
              <p:cNvPr id="11073" name="Google Shape;11073;p39"/>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39"/>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39"/>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39"/>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39"/>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39"/>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39"/>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39"/>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39"/>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39"/>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39"/>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39"/>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39"/>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39"/>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39"/>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39"/>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39"/>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39"/>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39"/>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39"/>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39"/>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39"/>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39"/>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39"/>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39"/>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39"/>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39"/>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39"/>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39"/>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39"/>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39"/>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39"/>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39"/>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39"/>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39"/>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39"/>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39"/>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39"/>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39"/>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39"/>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39"/>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39"/>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39"/>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39"/>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39"/>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39"/>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39"/>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39"/>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39"/>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39"/>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39"/>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39"/>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39"/>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39"/>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39"/>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39"/>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39"/>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39"/>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39"/>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39"/>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39"/>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39"/>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39"/>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39"/>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39"/>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39"/>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39"/>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39"/>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39"/>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39"/>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39"/>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39"/>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39"/>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39"/>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39"/>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39"/>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39"/>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39"/>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39"/>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39"/>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39"/>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39"/>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39"/>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39"/>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39"/>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39"/>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39"/>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39"/>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39"/>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39"/>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39"/>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39"/>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39"/>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39"/>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39"/>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39"/>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39"/>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39"/>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39"/>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39"/>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39"/>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39"/>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39"/>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39"/>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39"/>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39"/>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39"/>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39"/>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39"/>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39"/>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39"/>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39"/>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39"/>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39"/>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39"/>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39"/>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39"/>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39"/>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39"/>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39"/>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39"/>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39"/>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39"/>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39"/>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39"/>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39"/>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39"/>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39"/>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39"/>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39"/>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39"/>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39"/>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39"/>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39"/>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39"/>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39"/>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39"/>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39"/>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39"/>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39"/>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39"/>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39"/>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39"/>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39"/>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39"/>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39"/>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39"/>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39"/>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39"/>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39"/>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39"/>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39"/>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39"/>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39"/>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39"/>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39"/>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39"/>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39"/>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39"/>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39"/>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39"/>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39"/>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39"/>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39"/>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39"/>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39"/>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39"/>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39"/>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39"/>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39"/>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39"/>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39"/>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39"/>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39"/>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39"/>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39"/>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39"/>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39"/>
            <p:cNvGrpSpPr/>
            <p:nvPr/>
          </p:nvGrpSpPr>
          <p:grpSpPr>
            <a:xfrm flipH="1">
              <a:off x="7254817" y="3610266"/>
              <a:ext cx="3275795" cy="2298431"/>
              <a:chOff x="-5766425" y="1895825"/>
              <a:chExt cx="3859780" cy="2708179"/>
            </a:xfrm>
          </p:grpSpPr>
          <p:sp>
            <p:nvSpPr>
              <p:cNvPr id="11251" name="Google Shape;11251;p39"/>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39"/>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39"/>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39"/>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39"/>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39"/>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39"/>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39"/>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39"/>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39"/>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39"/>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39"/>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39"/>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39"/>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39"/>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39"/>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39"/>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39"/>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39"/>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39"/>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39"/>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39"/>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39"/>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39"/>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39"/>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39"/>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39"/>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39"/>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39"/>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280" name="Google Shape;11280;p39"/>
          <p:cNvSpPr txBox="1"/>
          <p:nvPr>
            <p:ph type="ctrTitle"/>
          </p:nvPr>
        </p:nvSpPr>
        <p:spPr>
          <a:xfrm>
            <a:off x="713225" y="954425"/>
            <a:ext cx="3852000" cy="132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4" name="Shape 11284"/>
        <p:cNvGrpSpPr/>
        <p:nvPr/>
      </p:nvGrpSpPr>
      <p:grpSpPr>
        <a:xfrm>
          <a:off x="0" y="0"/>
          <a:ext cx="0" cy="0"/>
          <a:chOff x="0" y="0"/>
          <a:chExt cx="0" cy="0"/>
        </a:xfrm>
      </p:grpSpPr>
      <p:sp>
        <p:nvSpPr>
          <p:cNvPr id="11285" name="Google Shape;11285;p40"/>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DIVIDE THE CONTENT</a:t>
            </a:r>
            <a:endParaRPr/>
          </a:p>
        </p:txBody>
      </p:sp>
      <p:sp>
        <p:nvSpPr>
          <p:cNvPr id="11286" name="Google Shape;11286;p40"/>
          <p:cNvSpPr txBox="1"/>
          <p:nvPr>
            <p:ph idx="1" type="subTitle"/>
          </p:nvPr>
        </p:nvSpPr>
        <p:spPr>
          <a:xfrm>
            <a:off x="1592025" y="3136984"/>
            <a:ext cx="2733900" cy="99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1287" name="Google Shape;11287;p40"/>
          <p:cNvSpPr txBox="1"/>
          <p:nvPr>
            <p:ph idx="2" type="subTitle"/>
          </p:nvPr>
        </p:nvSpPr>
        <p:spPr>
          <a:xfrm>
            <a:off x="1592025" y="2804575"/>
            <a:ext cx="27339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288" name="Google Shape;11288;p40"/>
          <p:cNvSpPr txBox="1"/>
          <p:nvPr>
            <p:ph idx="3" type="subTitle"/>
          </p:nvPr>
        </p:nvSpPr>
        <p:spPr>
          <a:xfrm>
            <a:off x="4818080" y="3136984"/>
            <a:ext cx="2733900" cy="99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11289" name="Google Shape;11289;p40"/>
          <p:cNvSpPr txBox="1"/>
          <p:nvPr>
            <p:ph idx="4" type="subTitle"/>
          </p:nvPr>
        </p:nvSpPr>
        <p:spPr>
          <a:xfrm>
            <a:off x="4818080" y="2804575"/>
            <a:ext cx="27339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290" name="Google Shape;11290;p40"/>
          <p:cNvSpPr/>
          <p:nvPr/>
        </p:nvSpPr>
        <p:spPr>
          <a:xfrm>
            <a:off x="2566725" y="18419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40"/>
          <p:cNvSpPr/>
          <p:nvPr/>
        </p:nvSpPr>
        <p:spPr>
          <a:xfrm>
            <a:off x="5792780" y="18419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40"/>
          <p:cNvSpPr/>
          <p:nvPr/>
        </p:nvSpPr>
        <p:spPr>
          <a:xfrm>
            <a:off x="2771722" y="2045695"/>
            <a:ext cx="374506" cy="377011"/>
          </a:xfrm>
          <a:custGeom>
            <a:rect b="b" l="l" r="r" t="t"/>
            <a:pathLst>
              <a:path extrusionOk="0" h="10725" w="10653">
                <a:moveTo>
                  <a:pt x="2801" y="1"/>
                </a:moveTo>
                <a:cubicBezTo>
                  <a:pt x="2480" y="1"/>
                  <a:pt x="2213" y="250"/>
                  <a:pt x="2195" y="589"/>
                </a:cubicBezTo>
                <a:cubicBezTo>
                  <a:pt x="2195" y="661"/>
                  <a:pt x="2159" y="1696"/>
                  <a:pt x="2248" y="2891"/>
                </a:cubicBezTo>
                <a:cubicBezTo>
                  <a:pt x="2248" y="2935"/>
                  <a:pt x="2224" y="2967"/>
                  <a:pt x="2186" y="2967"/>
                </a:cubicBezTo>
                <a:cubicBezTo>
                  <a:pt x="2177" y="2967"/>
                  <a:pt x="2168" y="2966"/>
                  <a:pt x="2159" y="2962"/>
                </a:cubicBezTo>
                <a:cubicBezTo>
                  <a:pt x="1624" y="2873"/>
                  <a:pt x="1195" y="2427"/>
                  <a:pt x="1195" y="1874"/>
                </a:cubicBezTo>
                <a:lnTo>
                  <a:pt x="1195" y="1856"/>
                </a:lnTo>
                <a:cubicBezTo>
                  <a:pt x="1195" y="1528"/>
                  <a:pt x="928" y="1267"/>
                  <a:pt x="603" y="1267"/>
                </a:cubicBezTo>
                <a:cubicBezTo>
                  <a:pt x="592" y="1267"/>
                  <a:pt x="582" y="1267"/>
                  <a:pt x="571" y="1267"/>
                </a:cubicBezTo>
                <a:cubicBezTo>
                  <a:pt x="250" y="1267"/>
                  <a:pt x="0" y="1553"/>
                  <a:pt x="0" y="1874"/>
                </a:cubicBezTo>
                <a:lnTo>
                  <a:pt x="0" y="1892"/>
                </a:lnTo>
                <a:cubicBezTo>
                  <a:pt x="0" y="3159"/>
                  <a:pt x="1035" y="4194"/>
                  <a:pt x="2302" y="4194"/>
                </a:cubicBezTo>
                <a:cubicBezTo>
                  <a:pt x="2337" y="4194"/>
                  <a:pt x="2373" y="4229"/>
                  <a:pt x="2373" y="4265"/>
                </a:cubicBezTo>
                <a:cubicBezTo>
                  <a:pt x="2462" y="4925"/>
                  <a:pt x="2605" y="5585"/>
                  <a:pt x="2819" y="6103"/>
                </a:cubicBezTo>
                <a:cubicBezTo>
                  <a:pt x="2837" y="6138"/>
                  <a:pt x="2801" y="6192"/>
                  <a:pt x="2748" y="6192"/>
                </a:cubicBezTo>
                <a:lnTo>
                  <a:pt x="1535" y="6192"/>
                </a:lnTo>
                <a:cubicBezTo>
                  <a:pt x="1338" y="6192"/>
                  <a:pt x="1195" y="6049"/>
                  <a:pt x="1195" y="5853"/>
                </a:cubicBezTo>
                <a:cubicBezTo>
                  <a:pt x="1195" y="5532"/>
                  <a:pt x="928" y="5264"/>
                  <a:pt x="607" y="5264"/>
                </a:cubicBezTo>
                <a:cubicBezTo>
                  <a:pt x="597" y="5264"/>
                  <a:pt x="587" y="5263"/>
                  <a:pt x="577" y="5263"/>
                </a:cubicBezTo>
                <a:cubicBezTo>
                  <a:pt x="252" y="5263"/>
                  <a:pt x="0" y="5542"/>
                  <a:pt x="0" y="5871"/>
                </a:cubicBezTo>
                <a:cubicBezTo>
                  <a:pt x="18" y="6709"/>
                  <a:pt x="696" y="7387"/>
                  <a:pt x="1535" y="7387"/>
                </a:cubicBezTo>
                <a:lnTo>
                  <a:pt x="3444" y="7387"/>
                </a:lnTo>
                <a:cubicBezTo>
                  <a:pt x="3462" y="7387"/>
                  <a:pt x="3497" y="7405"/>
                  <a:pt x="3497" y="7423"/>
                </a:cubicBezTo>
                <a:cubicBezTo>
                  <a:pt x="4140" y="8387"/>
                  <a:pt x="4871" y="8993"/>
                  <a:pt x="5424" y="9350"/>
                </a:cubicBezTo>
                <a:cubicBezTo>
                  <a:pt x="5692" y="9528"/>
                  <a:pt x="5852" y="9814"/>
                  <a:pt x="5852" y="10117"/>
                </a:cubicBezTo>
                <a:cubicBezTo>
                  <a:pt x="5852" y="10446"/>
                  <a:pt x="6121" y="10725"/>
                  <a:pt x="6447" y="10725"/>
                </a:cubicBezTo>
                <a:cubicBezTo>
                  <a:pt x="6457" y="10725"/>
                  <a:pt x="6467" y="10724"/>
                  <a:pt x="6477" y="10724"/>
                </a:cubicBezTo>
                <a:cubicBezTo>
                  <a:pt x="6798" y="10724"/>
                  <a:pt x="7066" y="10438"/>
                  <a:pt x="7066" y="10117"/>
                </a:cubicBezTo>
                <a:cubicBezTo>
                  <a:pt x="7066" y="9332"/>
                  <a:pt x="7066" y="8743"/>
                  <a:pt x="7084" y="8262"/>
                </a:cubicBezTo>
                <a:cubicBezTo>
                  <a:pt x="7084" y="8226"/>
                  <a:pt x="7119" y="8190"/>
                  <a:pt x="7155" y="8190"/>
                </a:cubicBezTo>
                <a:lnTo>
                  <a:pt x="7708" y="8190"/>
                </a:lnTo>
                <a:cubicBezTo>
                  <a:pt x="8368" y="8190"/>
                  <a:pt x="8957" y="7869"/>
                  <a:pt x="9314" y="7316"/>
                </a:cubicBezTo>
                <a:lnTo>
                  <a:pt x="9385" y="7209"/>
                </a:lnTo>
                <a:cubicBezTo>
                  <a:pt x="9582" y="6923"/>
                  <a:pt x="9492" y="6567"/>
                  <a:pt x="9225" y="6388"/>
                </a:cubicBezTo>
                <a:cubicBezTo>
                  <a:pt x="9119" y="6316"/>
                  <a:pt x="9004" y="6282"/>
                  <a:pt x="8892" y="6282"/>
                </a:cubicBezTo>
                <a:cubicBezTo>
                  <a:pt x="8700" y="6282"/>
                  <a:pt x="8516" y="6380"/>
                  <a:pt x="8404" y="6549"/>
                </a:cubicBezTo>
                <a:lnTo>
                  <a:pt x="8333" y="6656"/>
                </a:lnTo>
                <a:cubicBezTo>
                  <a:pt x="8190" y="6870"/>
                  <a:pt x="7958" y="6995"/>
                  <a:pt x="7708" y="6995"/>
                </a:cubicBezTo>
                <a:lnTo>
                  <a:pt x="7262" y="6995"/>
                </a:lnTo>
                <a:cubicBezTo>
                  <a:pt x="7208" y="6995"/>
                  <a:pt x="7173" y="6959"/>
                  <a:pt x="7173" y="6906"/>
                </a:cubicBezTo>
                <a:cubicBezTo>
                  <a:pt x="7316" y="6138"/>
                  <a:pt x="7958" y="5692"/>
                  <a:pt x="8404" y="4604"/>
                </a:cubicBezTo>
                <a:cubicBezTo>
                  <a:pt x="8422" y="4586"/>
                  <a:pt x="8440" y="4568"/>
                  <a:pt x="8475" y="4568"/>
                </a:cubicBezTo>
                <a:lnTo>
                  <a:pt x="8779" y="4568"/>
                </a:lnTo>
                <a:cubicBezTo>
                  <a:pt x="9831" y="4568"/>
                  <a:pt x="10652" y="3712"/>
                  <a:pt x="10652" y="2641"/>
                </a:cubicBezTo>
                <a:cubicBezTo>
                  <a:pt x="10652" y="2320"/>
                  <a:pt x="10392" y="2042"/>
                  <a:pt x="10066" y="2042"/>
                </a:cubicBezTo>
                <a:cubicBezTo>
                  <a:pt x="10030" y="2042"/>
                  <a:pt x="9994" y="2045"/>
                  <a:pt x="9956" y="2052"/>
                </a:cubicBezTo>
                <a:cubicBezTo>
                  <a:pt x="9671" y="2088"/>
                  <a:pt x="9457" y="2356"/>
                  <a:pt x="9457" y="2641"/>
                </a:cubicBezTo>
                <a:cubicBezTo>
                  <a:pt x="9457" y="3069"/>
                  <a:pt x="9153" y="3373"/>
                  <a:pt x="8779" y="3373"/>
                </a:cubicBezTo>
                <a:lnTo>
                  <a:pt x="8672" y="3373"/>
                </a:lnTo>
                <a:cubicBezTo>
                  <a:pt x="8636" y="3373"/>
                  <a:pt x="8600" y="3337"/>
                  <a:pt x="8600" y="3301"/>
                </a:cubicBezTo>
                <a:cubicBezTo>
                  <a:pt x="8600" y="3194"/>
                  <a:pt x="8600" y="3087"/>
                  <a:pt x="8600" y="2962"/>
                </a:cubicBezTo>
                <a:cubicBezTo>
                  <a:pt x="8600" y="2124"/>
                  <a:pt x="8457" y="1428"/>
                  <a:pt x="8154" y="928"/>
                </a:cubicBezTo>
                <a:cubicBezTo>
                  <a:pt x="8050" y="743"/>
                  <a:pt x="7855" y="640"/>
                  <a:pt x="7653" y="640"/>
                </a:cubicBezTo>
                <a:cubicBezTo>
                  <a:pt x="7544" y="640"/>
                  <a:pt x="7433" y="670"/>
                  <a:pt x="7333" y="732"/>
                </a:cubicBezTo>
                <a:cubicBezTo>
                  <a:pt x="7048" y="893"/>
                  <a:pt x="6977" y="1267"/>
                  <a:pt x="7137" y="1553"/>
                </a:cubicBezTo>
                <a:cubicBezTo>
                  <a:pt x="7440" y="2017"/>
                  <a:pt x="7565" y="3605"/>
                  <a:pt x="7173" y="4372"/>
                </a:cubicBezTo>
                <a:cubicBezTo>
                  <a:pt x="7162" y="4393"/>
                  <a:pt x="7140" y="4402"/>
                  <a:pt x="7115" y="4402"/>
                </a:cubicBezTo>
                <a:cubicBezTo>
                  <a:pt x="7098" y="4402"/>
                  <a:pt x="7081" y="4397"/>
                  <a:pt x="7066" y="4390"/>
                </a:cubicBezTo>
                <a:cubicBezTo>
                  <a:pt x="6887" y="4318"/>
                  <a:pt x="6691" y="4211"/>
                  <a:pt x="6548" y="3997"/>
                </a:cubicBezTo>
                <a:cubicBezTo>
                  <a:pt x="6431" y="3850"/>
                  <a:pt x="6252" y="3751"/>
                  <a:pt x="6063" y="3751"/>
                </a:cubicBezTo>
                <a:cubicBezTo>
                  <a:pt x="6023" y="3751"/>
                  <a:pt x="5982" y="3756"/>
                  <a:pt x="5942" y="3765"/>
                </a:cubicBezTo>
                <a:cubicBezTo>
                  <a:pt x="5513" y="3872"/>
                  <a:pt x="5353" y="4390"/>
                  <a:pt x="5620" y="4729"/>
                </a:cubicBezTo>
                <a:cubicBezTo>
                  <a:pt x="5852" y="4996"/>
                  <a:pt x="6156" y="5228"/>
                  <a:pt x="6423" y="5407"/>
                </a:cubicBezTo>
                <a:cubicBezTo>
                  <a:pt x="6459" y="5425"/>
                  <a:pt x="6477" y="5478"/>
                  <a:pt x="6459" y="5496"/>
                </a:cubicBezTo>
                <a:cubicBezTo>
                  <a:pt x="6102" y="5996"/>
                  <a:pt x="5924" y="6299"/>
                  <a:pt x="5852" y="7869"/>
                </a:cubicBezTo>
                <a:cubicBezTo>
                  <a:pt x="5852" y="7908"/>
                  <a:pt x="5815" y="7937"/>
                  <a:pt x="5775" y="7937"/>
                </a:cubicBezTo>
                <a:cubicBezTo>
                  <a:pt x="5759" y="7937"/>
                  <a:pt x="5742" y="7933"/>
                  <a:pt x="5728" y="7923"/>
                </a:cubicBezTo>
                <a:cubicBezTo>
                  <a:pt x="4336" y="6816"/>
                  <a:pt x="3676" y="5532"/>
                  <a:pt x="3533" y="3159"/>
                </a:cubicBezTo>
                <a:cubicBezTo>
                  <a:pt x="3533" y="3123"/>
                  <a:pt x="3569" y="3087"/>
                  <a:pt x="3604" y="3069"/>
                </a:cubicBezTo>
                <a:cubicBezTo>
                  <a:pt x="3961" y="3016"/>
                  <a:pt x="4032" y="2998"/>
                  <a:pt x="4354" y="2873"/>
                </a:cubicBezTo>
                <a:cubicBezTo>
                  <a:pt x="4942" y="2641"/>
                  <a:pt x="5371" y="2177"/>
                  <a:pt x="5656" y="1464"/>
                </a:cubicBezTo>
                <a:cubicBezTo>
                  <a:pt x="5781" y="1142"/>
                  <a:pt x="5638" y="803"/>
                  <a:pt x="5335" y="679"/>
                </a:cubicBezTo>
                <a:cubicBezTo>
                  <a:pt x="5265" y="650"/>
                  <a:pt x="5191" y="636"/>
                  <a:pt x="5119" y="636"/>
                </a:cubicBezTo>
                <a:cubicBezTo>
                  <a:pt x="4878" y="636"/>
                  <a:pt x="4646" y="785"/>
                  <a:pt x="4550" y="1018"/>
                </a:cubicBezTo>
                <a:cubicBezTo>
                  <a:pt x="4264" y="1731"/>
                  <a:pt x="3961" y="1856"/>
                  <a:pt x="3462" y="1856"/>
                </a:cubicBezTo>
                <a:cubicBezTo>
                  <a:pt x="3426" y="1856"/>
                  <a:pt x="3390" y="1820"/>
                  <a:pt x="3390" y="1785"/>
                </a:cubicBezTo>
                <a:cubicBezTo>
                  <a:pt x="3372" y="1125"/>
                  <a:pt x="3390" y="625"/>
                  <a:pt x="3390" y="625"/>
                </a:cubicBezTo>
                <a:cubicBezTo>
                  <a:pt x="3390" y="286"/>
                  <a:pt x="3140" y="18"/>
                  <a:pt x="2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3" name="Google Shape;11293;p40"/>
          <p:cNvGrpSpPr/>
          <p:nvPr/>
        </p:nvGrpSpPr>
        <p:grpSpPr>
          <a:xfrm>
            <a:off x="5996515" y="2045947"/>
            <a:ext cx="377030" cy="376506"/>
            <a:chOff x="1296218" y="3807682"/>
            <a:chExt cx="320168" cy="319723"/>
          </a:xfrm>
        </p:grpSpPr>
        <p:sp>
          <p:nvSpPr>
            <p:cNvPr id="11294" name="Google Shape;11294;p40"/>
            <p:cNvSpPr/>
            <p:nvPr/>
          </p:nvSpPr>
          <p:spPr>
            <a:xfrm>
              <a:off x="1296756" y="3807682"/>
              <a:ext cx="319631" cy="56625"/>
            </a:xfrm>
            <a:custGeom>
              <a:rect b="b" l="l" r="r" t="t"/>
              <a:pathLst>
                <a:path extrusionOk="0" h="1897" w="10707">
                  <a:moveTo>
                    <a:pt x="1064" y="1"/>
                  </a:moveTo>
                  <a:cubicBezTo>
                    <a:pt x="1009" y="1"/>
                    <a:pt x="955" y="14"/>
                    <a:pt x="910" y="41"/>
                  </a:cubicBezTo>
                  <a:cubicBezTo>
                    <a:pt x="714" y="166"/>
                    <a:pt x="482" y="237"/>
                    <a:pt x="250" y="273"/>
                  </a:cubicBezTo>
                  <a:cubicBezTo>
                    <a:pt x="107" y="291"/>
                    <a:pt x="0" y="416"/>
                    <a:pt x="0" y="576"/>
                  </a:cubicBezTo>
                  <a:lnTo>
                    <a:pt x="0" y="1897"/>
                  </a:lnTo>
                  <a:cubicBezTo>
                    <a:pt x="322" y="1897"/>
                    <a:pt x="625" y="1790"/>
                    <a:pt x="875" y="1611"/>
                  </a:cubicBezTo>
                  <a:cubicBezTo>
                    <a:pt x="928" y="1567"/>
                    <a:pt x="995" y="1544"/>
                    <a:pt x="1062" y="1544"/>
                  </a:cubicBezTo>
                  <a:cubicBezTo>
                    <a:pt x="1129" y="1544"/>
                    <a:pt x="1196" y="1567"/>
                    <a:pt x="1249" y="1611"/>
                  </a:cubicBezTo>
                  <a:cubicBezTo>
                    <a:pt x="1517" y="1790"/>
                    <a:pt x="1820" y="1897"/>
                    <a:pt x="2142" y="1897"/>
                  </a:cubicBezTo>
                  <a:cubicBezTo>
                    <a:pt x="2463" y="1897"/>
                    <a:pt x="2766" y="1790"/>
                    <a:pt x="3016" y="1611"/>
                  </a:cubicBezTo>
                  <a:cubicBezTo>
                    <a:pt x="3078" y="1567"/>
                    <a:pt x="3145" y="1544"/>
                    <a:pt x="3210" y="1544"/>
                  </a:cubicBezTo>
                  <a:cubicBezTo>
                    <a:pt x="3275" y="1544"/>
                    <a:pt x="3337" y="1567"/>
                    <a:pt x="3391" y="1611"/>
                  </a:cubicBezTo>
                  <a:cubicBezTo>
                    <a:pt x="3658" y="1790"/>
                    <a:pt x="3961" y="1897"/>
                    <a:pt x="4283" y="1897"/>
                  </a:cubicBezTo>
                  <a:cubicBezTo>
                    <a:pt x="4604" y="1897"/>
                    <a:pt x="4907" y="1790"/>
                    <a:pt x="5157" y="1611"/>
                  </a:cubicBezTo>
                  <a:cubicBezTo>
                    <a:pt x="5219" y="1567"/>
                    <a:pt x="5286" y="1544"/>
                    <a:pt x="5353" y="1544"/>
                  </a:cubicBezTo>
                  <a:cubicBezTo>
                    <a:pt x="5420" y="1544"/>
                    <a:pt x="5487" y="1567"/>
                    <a:pt x="5549" y="1611"/>
                  </a:cubicBezTo>
                  <a:cubicBezTo>
                    <a:pt x="5799" y="1790"/>
                    <a:pt x="6103" y="1897"/>
                    <a:pt x="6424" y="1897"/>
                  </a:cubicBezTo>
                  <a:cubicBezTo>
                    <a:pt x="6745" y="1897"/>
                    <a:pt x="7048" y="1790"/>
                    <a:pt x="7298" y="1611"/>
                  </a:cubicBezTo>
                  <a:cubicBezTo>
                    <a:pt x="7361" y="1567"/>
                    <a:pt x="7427" y="1544"/>
                    <a:pt x="7494" y="1544"/>
                  </a:cubicBezTo>
                  <a:cubicBezTo>
                    <a:pt x="7561" y="1544"/>
                    <a:pt x="7628" y="1567"/>
                    <a:pt x="7691" y="1611"/>
                  </a:cubicBezTo>
                  <a:cubicBezTo>
                    <a:pt x="7940" y="1790"/>
                    <a:pt x="8244" y="1897"/>
                    <a:pt x="8565" y="1897"/>
                  </a:cubicBezTo>
                  <a:cubicBezTo>
                    <a:pt x="8886" y="1897"/>
                    <a:pt x="9189" y="1790"/>
                    <a:pt x="9439" y="1611"/>
                  </a:cubicBezTo>
                  <a:cubicBezTo>
                    <a:pt x="9502" y="1567"/>
                    <a:pt x="9569" y="1544"/>
                    <a:pt x="9635" y="1544"/>
                  </a:cubicBezTo>
                  <a:cubicBezTo>
                    <a:pt x="9702" y="1544"/>
                    <a:pt x="9769" y="1567"/>
                    <a:pt x="9832" y="1611"/>
                  </a:cubicBezTo>
                  <a:cubicBezTo>
                    <a:pt x="10082" y="1790"/>
                    <a:pt x="10385" y="1897"/>
                    <a:pt x="10706" y="1897"/>
                  </a:cubicBezTo>
                  <a:lnTo>
                    <a:pt x="10706" y="576"/>
                  </a:lnTo>
                  <a:cubicBezTo>
                    <a:pt x="10706" y="416"/>
                    <a:pt x="10599" y="291"/>
                    <a:pt x="10456" y="273"/>
                  </a:cubicBezTo>
                  <a:cubicBezTo>
                    <a:pt x="10206" y="237"/>
                    <a:pt x="9992" y="166"/>
                    <a:pt x="9796" y="41"/>
                  </a:cubicBezTo>
                  <a:cubicBezTo>
                    <a:pt x="9751" y="14"/>
                    <a:pt x="9698" y="1"/>
                    <a:pt x="9642" y="1"/>
                  </a:cubicBezTo>
                  <a:cubicBezTo>
                    <a:pt x="9586" y="1"/>
                    <a:pt x="9528" y="14"/>
                    <a:pt x="9475" y="41"/>
                  </a:cubicBezTo>
                  <a:cubicBezTo>
                    <a:pt x="9207" y="202"/>
                    <a:pt x="8904" y="291"/>
                    <a:pt x="8565" y="291"/>
                  </a:cubicBezTo>
                  <a:cubicBezTo>
                    <a:pt x="8226" y="291"/>
                    <a:pt x="7923" y="202"/>
                    <a:pt x="7655" y="41"/>
                  </a:cubicBezTo>
                  <a:cubicBezTo>
                    <a:pt x="7610" y="14"/>
                    <a:pt x="7552" y="1"/>
                    <a:pt x="7494" y="1"/>
                  </a:cubicBezTo>
                  <a:cubicBezTo>
                    <a:pt x="7436" y="1"/>
                    <a:pt x="7378" y="14"/>
                    <a:pt x="7334" y="41"/>
                  </a:cubicBezTo>
                  <a:cubicBezTo>
                    <a:pt x="7066" y="202"/>
                    <a:pt x="6763" y="291"/>
                    <a:pt x="6424" y="291"/>
                  </a:cubicBezTo>
                  <a:cubicBezTo>
                    <a:pt x="6085" y="291"/>
                    <a:pt x="5781" y="202"/>
                    <a:pt x="5514" y="41"/>
                  </a:cubicBezTo>
                  <a:cubicBezTo>
                    <a:pt x="5460" y="14"/>
                    <a:pt x="5402" y="1"/>
                    <a:pt x="5347" y="1"/>
                  </a:cubicBezTo>
                  <a:cubicBezTo>
                    <a:pt x="5291" y="1"/>
                    <a:pt x="5237" y="14"/>
                    <a:pt x="5193" y="41"/>
                  </a:cubicBezTo>
                  <a:cubicBezTo>
                    <a:pt x="4925" y="202"/>
                    <a:pt x="4604" y="291"/>
                    <a:pt x="4283" y="291"/>
                  </a:cubicBezTo>
                  <a:cubicBezTo>
                    <a:pt x="3944" y="291"/>
                    <a:pt x="3640" y="202"/>
                    <a:pt x="3373" y="41"/>
                  </a:cubicBezTo>
                  <a:cubicBezTo>
                    <a:pt x="3319" y="14"/>
                    <a:pt x="3261" y="1"/>
                    <a:pt x="3205" y="1"/>
                  </a:cubicBezTo>
                  <a:cubicBezTo>
                    <a:pt x="3150" y="1"/>
                    <a:pt x="3096" y="14"/>
                    <a:pt x="3052" y="41"/>
                  </a:cubicBezTo>
                  <a:cubicBezTo>
                    <a:pt x="2784" y="202"/>
                    <a:pt x="2463" y="291"/>
                    <a:pt x="2142" y="291"/>
                  </a:cubicBezTo>
                  <a:cubicBezTo>
                    <a:pt x="1803" y="291"/>
                    <a:pt x="1499" y="202"/>
                    <a:pt x="1232" y="41"/>
                  </a:cubicBezTo>
                  <a:cubicBezTo>
                    <a:pt x="1178" y="14"/>
                    <a:pt x="1120" y="1"/>
                    <a:pt x="10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40"/>
            <p:cNvSpPr/>
            <p:nvPr/>
          </p:nvSpPr>
          <p:spPr>
            <a:xfrm>
              <a:off x="1380910" y="4021408"/>
              <a:ext cx="24001" cy="105997"/>
            </a:xfrm>
            <a:custGeom>
              <a:rect b="b" l="l" r="r" t="t"/>
              <a:pathLst>
                <a:path extrusionOk="0" h="3551" w="804">
                  <a:moveTo>
                    <a:pt x="1" y="0"/>
                  </a:moveTo>
                  <a:lnTo>
                    <a:pt x="1" y="3551"/>
                  </a:lnTo>
                  <a:lnTo>
                    <a:pt x="803" y="3551"/>
                  </a:lnTo>
                  <a:lnTo>
                    <a:pt x="803" y="1285"/>
                  </a:lnTo>
                  <a:cubicBezTo>
                    <a:pt x="803" y="714"/>
                    <a:pt x="464" y="214"/>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40"/>
            <p:cNvSpPr/>
            <p:nvPr/>
          </p:nvSpPr>
          <p:spPr>
            <a:xfrm>
              <a:off x="1423510" y="3989439"/>
              <a:ext cx="23494" cy="137967"/>
            </a:xfrm>
            <a:custGeom>
              <a:rect b="b" l="l" r="r" t="t"/>
              <a:pathLst>
                <a:path extrusionOk="0" h="4622" w="787">
                  <a:moveTo>
                    <a:pt x="1" y="1"/>
                  </a:moveTo>
                  <a:lnTo>
                    <a:pt x="1" y="4622"/>
                  </a:lnTo>
                  <a:lnTo>
                    <a:pt x="786" y="4622"/>
                  </a:lnTo>
                  <a:lnTo>
                    <a:pt x="786" y="1482"/>
                  </a:lnTo>
                  <a:cubicBezTo>
                    <a:pt x="786" y="875"/>
                    <a:pt x="483" y="30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40"/>
            <p:cNvSpPr/>
            <p:nvPr/>
          </p:nvSpPr>
          <p:spPr>
            <a:xfrm>
              <a:off x="1465064" y="3989439"/>
              <a:ext cx="24001" cy="137967"/>
            </a:xfrm>
            <a:custGeom>
              <a:rect b="b" l="l" r="r" t="t"/>
              <a:pathLst>
                <a:path extrusionOk="0" h="4622" w="804">
                  <a:moveTo>
                    <a:pt x="804" y="1"/>
                  </a:moveTo>
                  <a:cubicBezTo>
                    <a:pt x="322" y="304"/>
                    <a:pt x="1" y="875"/>
                    <a:pt x="1" y="1482"/>
                  </a:cubicBezTo>
                  <a:lnTo>
                    <a:pt x="1" y="4622"/>
                  </a:lnTo>
                  <a:lnTo>
                    <a:pt x="804" y="4622"/>
                  </a:lnTo>
                  <a:lnTo>
                    <a:pt x="8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40"/>
            <p:cNvSpPr/>
            <p:nvPr/>
          </p:nvSpPr>
          <p:spPr>
            <a:xfrm>
              <a:off x="1338310" y="3961738"/>
              <a:ext cx="24001" cy="165668"/>
            </a:xfrm>
            <a:custGeom>
              <a:rect b="b" l="l" r="r" t="t"/>
              <a:pathLst>
                <a:path extrusionOk="0" h="5550" w="804">
                  <a:moveTo>
                    <a:pt x="803" y="1"/>
                  </a:moveTo>
                  <a:cubicBezTo>
                    <a:pt x="321" y="304"/>
                    <a:pt x="0" y="875"/>
                    <a:pt x="0" y="1500"/>
                  </a:cubicBezTo>
                  <a:lnTo>
                    <a:pt x="0" y="5550"/>
                  </a:lnTo>
                  <a:lnTo>
                    <a:pt x="803" y="5550"/>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40"/>
            <p:cNvSpPr/>
            <p:nvPr/>
          </p:nvSpPr>
          <p:spPr>
            <a:xfrm>
              <a:off x="1296756" y="4021408"/>
              <a:ext cx="23464" cy="105997"/>
            </a:xfrm>
            <a:custGeom>
              <a:rect b="b" l="l" r="r" t="t"/>
              <a:pathLst>
                <a:path extrusionOk="0" h="3551" w="786">
                  <a:moveTo>
                    <a:pt x="0" y="0"/>
                  </a:moveTo>
                  <a:lnTo>
                    <a:pt x="0" y="3283"/>
                  </a:lnTo>
                  <a:cubicBezTo>
                    <a:pt x="18" y="3444"/>
                    <a:pt x="143" y="3551"/>
                    <a:pt x="304" y="3551"/>
                  </a:cubicBezTo>
                  <a:lnTo>
                    <a:pt x="785" y="3551"/>
                  </a:lnTo>
                  <a:lnTo>
                    <a:pt x="785" y="1285"/>
                  </a:lnTo>
                  <a:cubicBezTo>
                    <a:pt x="785" y="714"/>
                    <a:pt x="464" y="214"/>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40"/>
            <p:cNvSpPr/>
            <p:nvPr/>
          </p:nvSpPr>
          <p:spPr>
            <a:xfrm>
              <a:off x="1507694" y="4021408"/>
              <a:ext cx="24001" cy="105997"/>
            </a:xfrm>
            <a:custGeom>
              <a:rect b="b" l="l" r="r" t="t"/>
              <a:pathLst>
                <a:path extrusionOk="0" h="3551" w="804">
                  <a:moveTo>
                    <a:pt x="803" y="0"/>
                  </a:moveTo>
                  <a:cubicBezTo>
                    <a:pt x="321" y="214"/>
                    <a:pt x="0" y="714"/>
                    <a:pt x="0" y="1285"/>
                  </a:cubicBezTo>
                  <a:lnTo>
                    <a:pt x="0" y="3551"/>
                  </a:lnTo>
                  <a:lnTo>
                    <a:pt x="803" y="3551"/>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40"/>
            <p:cNvSpPr/>
            <p:nvPr/>
          </p:nvSpPr>
          <p:spPr>
            <a:xfrm>
              <a:off x="1592893" y="4021408"/>
              <a:ext cx="23494" cy="105997"/>
            </a:xfrm>
            <a:custGeom>
              <a:rect b="b" l="l" r="r" t="t"/>
              <a:pathLst>
                <a:path extrusionOk="0" h="3551" w="787">
                  <a:moveTo>
                    <a:pt x="786" y="0"/>
                  </a:moveTo>
                  <a:cubicBezTo>
                    <a:pt x="322" y="214"/>
                    <a:pt x="1" y="714"/>
                    <a:pt x="1" y="1285"/>
                  </a:cubicBezTo>
                  <a:lnTo>
                    <a:pt x="1" y="3551"/>
                  </a:lnTo>
                  <a:lnTo>
                    <a:pt x="483" y="3551"/>
                  </a:lnTo>
                  <a:cubicBezTo>
                    <a:pt x="643" y="3551"/>
                    <a:pt x="768" y="3426"/>
                    <a:pt x="786" y="3283"/>
                  </a:cubicBezTo>
                  <a:lnTo>
                    <a:pt x="7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40"/>
            <p:cNvSpPr/>
            <p:nvPr/>
          </p:nvSpPr>
          <p:spPr>
            <a:xfrm>
              <a:off x="1296218" y="3874397"/>
              <a:ext cx="320168" cy="140653"/>
            </a:xfrm>
            <a:custGeom>
              <a:rect b="b" l="l" r="r" t="t"/>
              <a:pathLst>
                <a:path extrusionOk="0" h="4712" w="10725">
                  <a:moveTo>
                    <a:pt x="1071" y="1"/>
                  </a:moveTo>
                  <a:cubicBezTo>
                    <a:pt x="750" y="197"/>
                    <a:pt x="375" y="286"/>
                    <a:pt x="1" y="286"/>
                  </a:cubicBezTo>
                  <a:lnTo>
                    <a:pt x="1" y="4247"/>
                  </a:lnTo>
                  <a:cubicBezTo>
                    <a:pt x="286" y="4336"/>
                    <a:pt x="554" y="4497"/>
                    <a:pt x="786" y="4711"/>
                  </a:cubicBezTo>
                  <a:lnTo>
                    <a:pt x="786" y="4426"/>
                  </a:lnTo>
                  <a:cubicBezTo>
                    <a:pt x="786" y="3980"/>
                    <a:pt x="911" y="3534"/>
                    <a:pt x="1143" y="3159"/>
                  </a:cubicBezTo>
                  <a:cubicBezTo>
                    <a:pt x="1410" y="2677"/>
                    <a:pt x="1892" y="2338"/>
                    <a:pt x="2374" y="2124"/>
                  </a:cubicBezTo>
                  <a:cubicBezTo>
                    <a:pt x="2423" y="2099"/>
                    <a:pt x="2474" y="2088"/>
                    <a:pt x="2523" y="2088"/>
                  </a:cubicBezTo>
                  <a:cubicBezTo>
                    <a:pt x="2618" y="2088"/>
                    <a:pt x="2708" y="2131"/>
                    <a:pt x="2766" y="2213"/>
                  </a:cubicBezTo>
                  <a:cubicBezTo>
                    <a:pt x="2820" y="2267"/>
                    <a:pt x="2838" y="2338"/>
                    <a:pt x="2838" y="2409"/>
                  </a:cubicBezTo>
                  <a:lnTo>
                    <a:pt x="2838" y="4247"/>
                  </a:lnTo>
                  <a:cubicBezTo>
                    <a:pt x="3141" y="4336"/>
                    <a:pt x="3409" y="4497"/>
                    <a:pt x="3640" y="4711"/>
                  </a:cubicBezTo>
                  <a:lnTo>
                    <a:pt x="3640" y="3337"/>
                  </a:lnTo>
                  <a:cubicBezTo>
                    <a:pt x="3640" y="3266"/>
                    <a:pt x="3658" y="3177"/>
                    <a:pt x="3712" y="3123"/>
                  </a:cubicBezTo>
                  <a:cubicBezTo>
                    <a:pt x="3769" y="3054"/>
                    <a:pt x="3857" y="3015"/>
                    <a:pt x="3945" y="3015"/>
                  </a:cubicBezTo>
                  <a:cubicBezTo>
                    <a:pt x="3994" y="3015"/>
                    <a:pt x="4042" y="3026"/>
                    <a:pt x="4087" y="3052"/>
                  </a:cubicBezTo>
                  <a:cubicBezTo>
                    <a:pt x="4604" y="3284"/>
                    <a:pt x="5086" y="3605"/>
                    <a:pt x="5353" y="4140"/>
                  </a:cubicBezTo>
                  <a:cubicBezTo>
                    <a:pt x="5621" y="3641"/>
                    <a:pt x="6121" y="3266"/>
                    <a:pt x="6638" y="3052"/>
                  </a:cubicBezTo>
                  <a:cubicBezTo>
                    <a:pt x="6681" y="3027"/>
                    <a:pt x="6728" y="3015"/>
                    <a:pt x="6776" y="3015"/>
                  </a:cubicBezTo>
                  <a:cubicBezTo>
                    <a:pt x="6867" y="3015"/>
                    <a:pt x="6960" y="3059"/>
                    <a:pt x="7031" y="3141"/>
                  </a:cubicBezTo>
                  <a:cubicBezTo>
                    <a:pt x="7066" y="3195"/>
                    <a:pt x="7084" y="3266"/>
                    <a:pt x="7084" y="3337"/>
                  </a:cubicBezTo>
                  <a:lnTo>
                    <a:pt x="7084" y="4711"/>
                  </a:lnTo>
                  <a:cubicBezTo>
                    <a:pt x="7316" y="4497"/>
                    <a:pt x="7584" y="4336"/>
                    <a:pt x="7887" y="4247"/>
                  </a:cubicBezTo>
                  <a:lnTo>
                    <a:pt x="7887" y="2409"/>
                  </a:lnTo>
                  <a:cubicBezTo>
                    <a:pt x="7887" y="2338"/>
                    <a:pt x="7905" y="2267"/>
                    <a:pt x="7941" y="2213"/>
                  </a:cubicBezTo>
                  <a:cubicBezTo>
                    <a:pt x="8011" y="2131"/>
                    <a:pt x="8104" y="2088"/>
                    <a:pt x="8196" y="2088"/>
                  </a:cubicBezTo>
                  <a:cubicBezTo>
                    <a:pt x="8243" y="2088"/>
                    <a:pt x="8290" y="2099"/>
                    <a:pt x="8333" y="2124"/>
                  </a:cubicBezTo>
                  <a:cubicBezTo>
                    <a:pt x="8833" y="2338"/>
                    <a:pt x="9297" y="2659"/>
                    <a:pt x="9582" y="3159"/>
                  </a:cubicBezTo>
                  <a:cubicBezTo>
                    <a:pt x="9814" y="3534"/>
                    <a:pt x="9939" y="3980"/>
                    <a:pt x="9939" y="4426"/>
                  </a:cubicBezTo>
                  <a:lnTo>
                    <a:pt x="9939" y="4711"/>
                  </a:lnTo>
                  <a:cubicBezTo>
                    <a:pt x="10153" y="4497"/>
                    <a:pt x="10439" y="4336"/>
                    <a:pt x="10724" y="4247"/>
                  </a:cubicBezTo>
                  <a:lnTo>
                    <a:pt x="10724" y="286"/>
                  </a:lnTo>
                  <a:cubicBezTo>
                    <a:pt x="10349" y="286"/>
                    <a:pt x="9975" y="197"/>
                    <a:pt x="9653" y="1"/>
                  </a:cubicBezTo>
                  <a:cubicBezTo>
                    <a:pt x="9332" y="197"/>
                    <a:pt x="8958" y="286"/>
                    <a:pt x="8583" y="286"/>
                  </a:cubicBezTo>
                  <a:cubicBezTo>
                    <a:pt x="8190" y="286"/>
                    <a:pt x="7833" y="197"/>
                    <a:pt x="7512" y="1"/>
                  </a:cubicBezTo>
                  <a:cubicBezTo>
                    <a:pt x="7191" y="197"/>
                    <a:pt x="6816" y="286"/>
                    <a:pt x="6424" y="286"/>
                  </a:cubicBezTo>
                  <a:cubicBezTo>
                    <a:pt x="6049" y="286"/>
                    <a:pt x="5675" y="197"/>
                    <a:pt x="5353" y="1"/>
                  </a:cubicBezTo>
                  <a:cubicBezTo>
                    <a:pt x="5032" y="197"/>
                    <a:pt x="4675" y="286"/>
                    <a:pt x="4283" y="286"/>
                  </a:cubicBezTo>
                  <a:cubicBezTo>
                    <a:pt x="3908" y="286"/>
                    <a:pt x="3533" y="197"/>
                    <a:pt x="3212" y="1"/>
                  </a:cubicBezTo>
                  <a:cubicBezTo>
                    <a:pt x="2891" y="197"/>
                    <a:pt x="2516" y="286"/>
                    <a:pt x="2142" y="286"/>
                  </a:cubicBezTo>
                  <a:cubicBezTo>
                    <a:pt x="1749" y="286"/>
                    <a:pt x="1392" y="197"/>
                    <a:pt x="1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40"/>
            <p:cNvSpPr/>
            <p:nvPr/>
          </p:nvSpPr>
          <p:spPr>
            <a:xfrm>
              <a:off x="1550293" y="3961738"/>
              <a:ext cx="23464" cy="165668"/>
            </a:xfrm>
            <a:custGeom>
              <a:rect b="b" l="l" r="r" t="t"/>
              <a:pathLst>
                <a:path extrusionOk="0" h="5550" w="786">
                  <a:moveTo>
                    <a:pt x="1" y="1"/>
                  </a:moveTo>
                  <a:lnTo>
                    <a:pt x="1" y="5550"/>
                  </a:lnTo>
                  <a:lnTo>
                    <a:pt x="786" y="5550"/>
                  </a:lnTo>
                  <a:lnTo>
                    <a:pt x="786" y="1500"/>
                  </a:lnTo>
                  <a:cubicBezTo>
                    <a:pt x="786" y="875"/>
                    <a:pt x="482" y="30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7" name="Shape 11307"/>
        <p:cNvGrpSpPr/>
        <p:nvPr/>
      </p:nvGrpSpPr>
      <p:grpSpPr>
        <a:xfrm>
          <a:off x="0" y="0"/>
          <a:ext cx="0" cy="0"/>
          <a:chOff x="0" y="0"/>
          <a:chExt cx="0" cy="0"/>
        </a:xfrm>
      </p:grpSpPr>
      <p:sp>
        <p:nvSpPr>
          <p:cNvPr id="11308" name="Google Shape;11308;p41"/>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hree important ideas</a:t>
            </a:r>
            <a:endParaRPr/>
          </a:p>
        </p:txBody>
      </p:sp>
      <p:sp>
        <p:nvSpPr>
          <p:cNvPr id="11309" name="Google Shape;11309;p41"/>
          <p:cNvSpPr txBox="1"/>
          <p:nvPr>
            <p:ph idx="1" type="subTitle"/>
          </p:nvPr>
        </p:nvSpPr>
        <p:spPr>
          <a:xfrm>
            <a:off x="1047136" y="3136978"/>
            <a:ext cx="1892700" cy="99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11310" name="Google Shape;11310;p41"/>
          <p:cNvSpPr txBox="1"/>
          <p:nvPr>
            <p:ph idx="2" type="subTitle"/>
          </p:nvPr>
        </p:nvSpPr>
        <p:spPr>
          <a:xfrm>
            <a:off x="1047136" y="2804575"/>
            <a:ext cx="1892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311" name="Google Shape;11311;p41"/>
          <p:cNvSpPr txBox="1"/>
          <p:nvPr>
            <p:ph idx="3" type="subTitle"/>
          </p:nvPr>
        </p:nvSpPr>
        <p:spPr>
          <a:xfrm>
            <a:off x="3625650" y="3136978"/>
            <a:ext cx="1892700" cy="99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1312" name="Google Shape;11312;p41"/>
          <p:cNvSpPr txBox="1"/>
          <p:nvPr>
            <p:ph idx="4" type="subTitle"/>
          </p:nvPr>
        </p:nvSpPr>
        <p:spPr>
          <a:xfrm>
            <a:off x="3625650" y="2804575"/>
            <a:ext cx="1892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313" name="Google Shape;11313;p41"/>
          <p:cNvSpPr txBox="1"/>
          <p:nvPr>
            <p:ph idx="5" type="subTitle"/>
          </p:nvPr>
        </p:nvSpPr>
        <p:spPr>
          <a:xfrm>
            <a:off x="6204164" y="3136978"/>
            <a:ext cx="1892700" cy="99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1314" name="Google Shape;11314;p41"/>
          <p:cNvSpPr txBox="1"/>
          <p:nvPr>
            <p:ph idx="6" type="subTitle"/>
          </p:nvPr>
        </p:nvSpPr>
        <p:spPr>
          <a:xfrm>
            <a:off x="6204164" y="2804575"/>
            <a:ext cx="1892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315" name="Google Shape;11315;p41"/>
          <p:cNvSpPr/>
          <p:nvPr/>
        </p:nvSpPr>
        <p:spPr>
          <a:xfrm>
            <a:off x="1601236" y="18419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41"/>
          <p:cNvSpPr/>
          <p:nvPr/>
        </p:nvSpPr>
        <p:spPr>
          <a:xfrm>
            <a:off x="4179750" y="18419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41"/>
          <p:cNvSpPr/>
          <p:nvPr/>
        </p:nvSpPr>
        <p:spPr>
          <a:xfrm>
            <a:off x="6758264" y="18419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8" name="Google Shape;11318;p41"/>
          <p:cNvGrpSpPr/>
          <p:nvPr/>
        </p:nvGrpSpPr>
        <p:grpSpPr>
          <a:xfrm>
            <a:off x="6963265" y="2045718"/>
            <a:ext cx="374499" cy="376963"/>
            <a:chOff x="1990797" y="3807294"/>
            <a:chExt cx="318019" cy="320111"/>
          </a:xfrm>
        </p:grpSpPr>
        <p:sp>
          <p:nvSpPr>
            <p:cNvPr id="11319" name="Google Shape;11319;p41"/>
            <p:cNvSpPr/>
            <p:nvPr/>
          </p:nvSpPr>
          <p:spPr>
            <a:xfrm>
              <a:off x="1990797" y="3807294"/>
              <a:ext cx="209356" cy="284739"/>
            </a:xfrm>
            <a:custGeom>
              <a:rect b="b" l="l" r="r" t="t"/>
              <a:pathLst>
                <a:path extrusionOk="0" h="9539" w="7013">
                  <a:moveTo>
                    <a:pt x="3587" y="1303"/>
                  </a:moveTo>
                  <a:cubicBezTo>
                    <a:pt x="4764" y="1303"/>
                    <a:pt x="5746" y="2267"/>
                    <a:pt x="5746" y="3462"/>
                  </a:cubicBezTo>
                  <a:cubicBezTo>
                    <a:pt x="5746" y="3658"/>
                    <a:pt x="5728" y="3872"/>
                    <a:pt x="5674" y="4086"/>
                  </a:cubicBezTo>
                  <a:cubicBezTo>
                    <a:pt x="5621" y="4336"/>
                    <a:pt x="5514" y="4568"/>
                    <a:pt x="5353" y="4800"/>
                  </a:cubicBezTo>
                  <a:cubicBezTo>
                    <a:pt x="4532" y="6013"/>
                    <a:pt x="4461" y="6531"/>
                    <a:pt x="4425" y="7102"/>
                  </a:cubicBezTo>
                  <a:cubicBezTo>
                    <a:pt x="4443" y="7191"/>
                    <a:pt x="4443" y="7280"/>
                    <a:pt x="4443" y="7370"/>
                  </a:cubicBezTo>
                  <a:cubicBezTo>
                    <a:pt x="4443" y="8012"/>
                    <a:pt x="3926" y="8529"/>
                    <a:pt x="3301" y="8529"/>
                  </a:cubicBezTo>
                  <a:cubicBezTo>
                    <a:pt x="2748" y="8529"/>
                    <a:pt x="2302" y="8137"/>
                    <a:pt x="2177" y="7637"/>
                  </a:cubicBezTo>
                  <a:cubicBezTo>
                    <a:pt x="1588" y="6781"/>
                    <a:pt x="1232" y="5853"/>
                    <a:pt x="1160" y="4836"/>
                  </a:cubicBezTo>
                  <a:cubicBezTo>
                    <a:pt x="1053" y="3230"/>
                    <a:pt x="1410" y="2606"/>
                    <a:pt x="2052" y="1945"/>
                  </a:cubicBezTo>
                  <a:cubicBezTo>
                    <a:pt x="2481" y="1535"/>
                    <a:pt x="3016" y="1303"/>
                    <a:pt x="3587" y="1303"/>
                  </a:cubicBezTo>
                  <a:close/>
                  <a:moveTo>
                    <a:pt x="3569" y="1"/>
                  </a:moveTo>
                  <a:cubicBezTo>
                    <a:pt x="3444" y="1"/>
                    <a:pt x="3337" y="36"/>
                    <a:pt x="3230" y="108"/>
                  </a:cubicBezTo>
                  <a:cubicBezTo>
                    <a:pt x="2948" y="300"/>
                    <a:pt x="2630" y="407"/>
                    <a:pt x="2316" y="407"/>
                  </a:cubicBezTo>
                  <a:cubicBezTo>
                    <a:pt x="2251" y="407"/>
                    <a:pt x="2187" y="402"/>
                    <a:pt x="2124" y="393"/>
                  </a:cubicBezTo>
                  <a:cubicBezTo>
                    <a:pt x="2101" y="390"/>
                    <a:pt x="2078" y="389"/>
                    <a:pt x="2054" y="389"/>
                  </a:cubicBezTo>
                  <a:cubicBezTo>
                    <a:pt x="1806" y="389"/>
                    <a:pt x="1544" y="559"/>
                    <a:pt x="1446" y="803"/>
                  </a:cubicBezTo>
                  <a:cubicBezTo>
                    <a:pt x="1321" y="1142"/>
                    <a:pt x="1071" y="1428"/>
                    <a:pt x="750" y="1624"/>
                  </a:cubicBezTo>
                  <a:cubicBezTo>
                    <a:pt x="554" y="1731"/>
                    <a:pt x="411" y="1963"/>
                    <a:pt x="339" y="2267"/>
                  </a:cubicBezTo>
                  <a:cubicBezTo>
                    <a:pt x="339" y="2267"/>
                    <a:pt x="0" y="3623"/>
                    <a:pt x="232" y="5318"/>
                  </a:cubicBezTo>
                  <a:cubicBezTo>
                    <a:pt x="464" y="6977"/>
                    <a:pt x="1035" y="8279"/>
                    <a:pt x="1945" y="9207"/>
                  </a:cubicBezTo>
                  <a:cubicBezTo>
                    <a:pt x="2133" y="9288"/>
                    <a:pt x="2832" y="9539"/>
                    <a:pt x="3501" y="9539"/>
                  </a:cubicBezTo>
                  <a:cubicBezTo>
                    <a:pt x="3724" y="9539"/>
                    <a:pt x="3944" y="9511"/>
                    <a:pt x="4140" y="9439"/>
                  </a:cubicBezTo>
                  <a:cubicBezTo>
                    <a:pt x="4925" y="9172"/>
                    <a:pt x="5246" y="8262"/>
                    <a:pt x="5282" y="8119"/>
                  </a:cubicBezTo>
                  <a:cubicBezTo>
                    <a:pt x="5514" y="6567"/>
                    <a:pt x="6210" y="5157"/>
                    <a:pt x="6888" y="3926"/>
                  </a:cubicBezTo>
                  <a:cubicBezTo>
                    <a:pt x="6995" y="3765"/>
                    <a:pt x="7013" y="3516"/>
                    <a:pt x="6888" y="3301"/>
                  </a:cubicBezTo>
                  <a:cubicBezTo>
                    <a:pt x="6709" y="2998"/>
                    <a:pt x="6656" y="2606"/>
                    <a:pt x="6709" y="2231"/>
                  </a:cubicBezTo>
                  <a:cubicBezTo>
                    <a:pt x="6745" y="2017"/>
                    <a:pt x="6620" y="1731"/>
                    <a:pt x="6406" y="1606"/>
                  </a:cubicBezTo>
                  <a:cubicBezTo>
                    <a:pt x="6103" y="1410"/>
                    <a:pt x="5853" y="1125"/>
                    <a:pt x="5710" y="786"/>
                  </a:cubicBezTo>
                  <a:cubicBezTo>
                    <a:pt x="5621" y="554"/>
                    <a:pt x="5407" y="375"/>
                    <a:pt x="5175" y="375"/>
                  </a:cubicBezTo>
                  <a:cubicBezTo>
                    <a:pt x="5091" y="382"/>
                    <a:pt x="5005" y="387"/>
                    <a:pt x="4917" y="387"/>
                  </a:cubicBezTo>
                  <a:cubicBezTo>
                    <a:pt x="4574" y="387"/>
                    <a:pt x="4210" y="321"/>
                    <a:pt x="3926" y="108"/>
                  </a:cubicBezTo>
                  <a:cubicBezTo>
                    <a:pt x="3819" y="36"/>
                    <a:pt x="3694" y="1"/>
                    <a:pt x="3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41"/>
            <p:cNvSpPr/>
            <p:nvPr/>
          </p:nvSpPr>
          <p:spPr>
            <a:xfrm>
              <a:off x="2035545" y="3864815"/>
              <a:ext cx="108693" cy="142773"/>
            </a:xfrm>
            <a:custGeom>
              <a:rect b="b" l="l" r="r" t="t"/>
              <a:pathLst>
                <a:path extrusionOk="0" h="4783" w="3641">
                  <a:moveTo>
                    <a:pt x="2088" y="1"/>
                  </a:moveTo>
                  <a:cubicBezTo>
                    <a:pt x="1392" y="1"/>
                    <a:pt x="589" y="536"/>
                    <a:pt x="339" y="1571"/>
                  </a:cubicBezTo>
                  <a:cubicBezTo>
                    <a:pt x="303" y="1749"/>
                    <a:pt x="0" y="3194"/>
                    <a:pt x="857" y="4782"/>
                  </a:cubicBezTo>
                  <a:cubicBezTo>
                    <a:pt x="1053" y="4479"/>
                    <a:pt x="1410" y="4283"/>
                    <a:pt x="1802" y="4283"/>
                  </a:cubicBezTo>
                  <a:cubicBezTo>
                    <a:pt x="2016" y="4283"/>
                    <a:pt x="2213" y="4336"/>
                    <a:pt x="2391" y="4443"/>
                  </a:cubicBezTo>
                  <a:cubicBezTo>
                    <a:pt x="2498" y="3944"/>
                    <a:pt x="2748" y="3391"/>
                    <a:pt x="3337" y="2516"/>
                  </a:cubicBezTo>
                  <a:cubicBezTo>
                    <a:pt x="3515" y="2249"/>
                    <a:pt x="3640" y="1874"/>
                    <a:pt x="3622" y="1535"/>
                  </a:cubicBezTo>
                  <a:cubicBezTo>
                    <a:pt x="3622" y="696"/>
                    <a:pt x="2926" y="1"/>
                    <a:pt x="2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41"/>
            <p:cNvSpPr/>
            <p:nvPr/>
          </p:nvSpPr>
          <p:spPr>
            <a:xfrm>
              <a:off x="2073339" y="4011289"/>
              <a:ext cx="31465" cy="31432"/>
            </a:xfrm>
            <a:custGeom>
              <a:rect b="b" l="l" r="r" t="t"/>
              <a:pathLst>
                <a:path extrusionOk="0" h="1053" w="1054">
                  <a:moveTo>
                    <a:pt x="536" y="0"/>
                  </a:moveTo>
                  <a:cubicBezTo>
                    <a:pt x="251" y="0"/>
                    <a:pt x="1" y="232"/>
                    <a:pt x="1" y="536"/>
                  </a:cubicBezTo>
                  <a:cubicBezTo>
                    <a:pt x="1" y="821"/>
                    <a:pt x="251" y="1053"/>
                    <a:pt x="536" y="1053"/>
                  </a:cubicBezTo>
                  <a:cubicBezTo>
                    <a:pt x="822" y="1053"/>
                    <a:pt x="1054" y="821"/>
                    <a:pt x="1054" y="536"/>
                  </a:cubicBezTo>
                  <a:cubicBezTo>
                    <a:pt x="1054" y="232"/>
                    <a:pt x="822" y="0"/>
                    <a:pt x="5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41"/>
            <p:cNvSpPr/>
            <p:nvPr/>
          </p:nvSpPr>
          <p:spPr>
            <a:xfrm>
              <a:off x="2084533" y="4089048"/>
              <a:ext cx="62362" cy="38357"/>
            </a:xfrm>
            <a:custGeom>
              <a:rect b="b" l="l" r="r" t="t"/>
              <a:pathLst>
                <a:path extrusionOk="0" h="1285" w="2089">
                  <a:moveTo>
                    <a:pt x="2070" y="0"/>
                  </a:moveTo>
                  <a:cubicBezTo>
                    <a:pt x="1856" y="250"/>
                    <a:pt x="1571" y="464"/>
                    <a:pt x="1214" y="589"/>
                  </a:cubicBezTo>
                  <a:cubicBezTo>
                    <a:pt x="964" y="678"/>
                    <a:pt x="679" y="714"/>
                    <a:pt x="358" y="714"/>
                  </a:cubicBezTo>
                  <a:cubicBezTo>
                    <a:pt x="250" y="714"/>
                    <a:pt x="126" y="714"/>
                    <a:pt x="1" y="696"/>
                  </a:cubicBezTo>
                  <a:lnTo>
                    <a:pt x="1" y="696"/>
                  </a:lnTo>
                  <a:cubicBezTo>
                    <a:pt x="429" y="928"/>
                    <a:pt x="893" y="1124"/>
                    <a:pt x="1392" y="1267"/>
                  </a:cubicBezTo>
                  <a:cubicBezTo>
                    <a:pt x="1446" y="1267"/>
                    <a:pt x="1482" y="1285"/>
                    <a:pt x="1535" y="1285"/>
                  </a:cubicBezTo>
                  <a:cubicBezTo>
                    <a:pt x="1678" y="1285"/>
                    <a:pt x="1821" y="1231"/>
                    <a:pt x="1928" y="1124"/>
                  </a:cubicBezTo>
                  <a:cubicBezTo>
                    <a:pt x="2017" y="1017"/>
                    <a:pt x="2088" y="892"/>
                    <a:pt x="2070" y="732"/>
                  </a:cubicBezTo>
                  <a:lnTo>
                    <a:pt x="20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41"/>
            <p:cNvSpPr/>
            <p:nvPr/>
          </p:nvSpPr>
          <p:spPr>
            <a:xfrm>
              <a:off x="2164956" y="3898366"/>
              <a:ext cx="111887" cy="229039"/>
            </a:xfrm>
            <a:custGeom>
              <a:rect b="b" l="l" r="r" t="t"/>
              <a:pathLst>
                <a:path extrusionOk="0" h="7673" w="3748">
                  <a:moveTo>
                    <a:pt x="2071" y="1"/>
                  </a:moveTo>
                  <a:cubicBezTo>
                    <a:pt x="1999" y="1"/>
                    <a:pt x="1871" y="23"/>
                    <a:pt x="1749" y="23"/>
                  </a:cubicBezTo>
                  <a:cubicBezTo>
                    <a:pt x="1719" y="23"/>
                    <a:pt x="1689" y="22"/>
                    <a:pt x="1660" y="18"/>
                  </a:cubicBezTo>
                  <a:lnTo>
                    <a:pt x="1660" y="18"/>
                  </a:lnTo>
                  <a:cubicBezTo>
                    <a:pt x="1732" y="179"/>
                    <a:pt x="1785" y="357"/>
                    <a:pt x="1785" y="554"/>
                  </a:cubicBezTo>
                  <a:cubicBezTo>
                    <a:pt x="1785" y="768"/>
                    <a:pt x="1714" y="982"/>
                    <a:pt x="1607" y="1178"/>
                  </a:cubicBezTo>
                  <a:cubicBezTo>
                    <a:pt x="947" y="2356"/>
                    <a:pt x="269" y="3712"/>
                    <a:pt x="72" y="5175"/>
                  </a:cubicBezTo>
                  <a:cubicBezTo>
                    <a:pt x="37" y="5496"/>
                    <a:pt x="1" y="5817"/>
                    <a:pt x="19" y="6138"/>
                  </a:cubicBezTo>
                  <a:lnTo>
                    <a:pt x="19" y="6709"/>
                  </a:lnTo>
                  <a:cubicBezTo>
                    <a:pt x="536" y="7102"/>
                    <a:pt x="1196" y="7441"/>
                    <a:pt x="1946" y="7637"/>
                  </a:cubicBezTo>
                  <a:cubicBezTo>
                    <a:pt x="2017" y="7655"/>
                    <a:pt x="2089" y="7673"/>
                    <a:pt x="2160" y="7673"/>
                  </a:cubicBezTo>
                  <a:cubicBezTo>
                    <a:pt x="2606" y="7673"/>
                    <a:pt x="2963" y="7316"/>
                    <a:pt x="2963" y="6870"/>
                  </a:cubicBezTo>
                  <a:lnTo>
                    <a:pt x="2963" y="5924"/>
                  </a:lnTo>
                  <a:cubicBezTo>
                    <a:pt x="2945" y="4818"/>
                    <a:pt x="3230" y="3748"/>
                    <a:pt x="3677" y="2731"/>
                  </a:cubicBezTo>
                  <a:cubicBezTo>
                    <a:pt x="3266" y="2035"/>
                    <a:pt x="3748" y="1464"/>
                    <a:pt x="3230" y="1160"/>
                  </a:cubicBezTo>
                  <a:cubicBezTo>
                    <a:pt x="2927" y="982"/>
                    <a:pt x="2713" y="696"/>
                    <a:pt x="2570" y="375"/>
                  </a:cubicBezTo>
                  <a:cubicBezTo>
                    <a:pt x="2481" y="161"/>
                    <a:pt x="2285" y="18"/>
                    <a:pt x="2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41"/>
            <p:cNvSpPr/>
            <p:nvPr/>
          </p:nvSpPr>
          <p:spPr>
            <a:xfrm>
              <a:off x="2175076" y="3807294"/>
              <a:ext cx="133739" cy="143847"/>
            </a:xfrm>
            <a:custGeom>
              <a:rect b="b" l="l" r="r" t="t"/>
              <a:pathLst>
                <a:path extrusionOk="0" h="4819" w="4480">
                  <a:moveTo>
                    <a:pt x="786" y="1"/>
                  </a:moveTo>
                  <a:cubicBezTo>
                    <a:pt x="608" y="1"/>
                    <a:pt x="429" y="54"/>
                    <a:pt x="286" y="161"/>
                  </a:cubicBezTo>
                  <a:cubicBezTo>
                    <a:pt x="197" y="215"/>
                    <a:pt x="108" y="268"/>
                    <a:pt x="1" y="304"/>
                  </a:cubicBezTo>
                  <a:cubicBezTo>
                    <a:pt x="54" y="375"/>
                    <a:pt x="90" y="447"/>
                    <a:pt x="126" y="536"/>
                  </a:cubicBezTo>
                  <a:cubicBezTo>
                    <a:pt x="215" y="750"/>
                    <a:pt x="358" y="928"/>
                    <a:pt x="554" y="1035"/>
                  </a:cubicBezTo>
                  <a:cubicBezTo>
                    <a:pt x="929" y="1267"/>
                    <a:pt x="1161" y="1696"/>
                    <a:pt x="1161" y="2124"/>
                  </a:cubicBezTo>
                  <a:cubicBezTo>
                    <a:pt x="1161" y="2213"/>
                    <a:pt x="1161" y="2213"/>
                    <a:pt x="1143" y="2374"/>
                  </a:cubicBezTo>
                  <a:cubicBezTo>
                    <a:pt x="1252" y="2428"/>
                    <a:pt x="1340" y="2451"/>
                    <a:pt x="1439" y="2451"/>
                  </a:cubicBezTo>
                  <a:cubicBezTo>
                    <a:pt x="1470" y="2451"/>
                    <a:pt x="1502" y="2449"/>
                    <a:pt x="1535" y="2445"/>
                  </a:cubicBezTo>
                  <a:cubicBezTo>
                    <a:pt x="1607" y="2427"/>
                    <a:pt x="1678" y="2427"/>
                    <a:pt x="1767" y="2427"/>
                  </a:cubicBezTo>
                  <a:cubicBezTo>
                    <a:pt x="2213" y="2445"/>
                    <a:pt x="2642" y="2748"/>
                    <a:pt x="2820" y="3194"/>
                  </a:cubicBezTo>
                  <a:cubicBezTo>
                    <a:pt x="2891" y="3391"/>
                    <a:pt x="3034" y="3569"/>
                    <a:pt x="3195" y="3676"/>
                  </a:cubicBezTo>
                  <a:cubicBezTo>
                    <a:pt x="3587" y="3908"/>
                    <a:pt x="3819" y="4354"/>
                    <a:pt x="3784" y="4818"/>
                  </a:cubicBezTo>
                  <a:cubicBezTo>
                    <a:pt x="4016" y="4354"/>
                    <a:pt x="4479" y="3819"/>
                    <a:pt x="4140" y="3266"/>
                  </a:cubicBezTo>
                  <a:cubicBezTo>
                    <a:pt x="3998" y="3016"/>
                    <a:pt x="3962" y="2730"/>
                    <a:pt x="3998" y="2445"/>
                  </a:cubicBezTo>
                  <a:cubicBezTo>
                    <a:pt x="4051" y="2124"/>
                    <a:pt x="3873" y="1713"/>
                    <a:pt x="3569" y="1553"/>
                  </a:cubicBezTo>
                  <a:cubicBezTo>
                    <a:pt x="3338" y="1410"/>
                    <a:pt x="3159" y="1178"/>
                    <a:pt x="3052" y="928"/>
                  </a:cubicBezTo>
                  <a:cubicBezTo>
                    <a:pt x="2927" y="607"/>
                    <a:pt x="2642" y="357"/>
                    <a:pt x="2285" y="340"/>
                  </a:cubicBezTo>
                  <a:cubicBezTo>
                    <a:pt x="2192" y="350"/>
                    <a:pt x="2091" y="357"/>
                    <a:pt x="1988" y="357"/>
                  </a:cubicBezTo>
                  <a:cubicBezTo>
                    <a:pt x="1736" y="357"/>
                    <a:pt x="1470" y="313"/>
                    <a:pt x="1268" y="161"/>
                  </a:cubicBezTo>
                  <a:cubicBezTo>
                    <a:pt x="1125" y="54"/>
                    <a:pt x="964" y="1"/>
                    <a:pt x="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41"/>
          <p:cNvGrpSpPr/>
          <p:nvPr/>
        </p:nvGrpSpPr>
        <p:grpSpPr>
          <a:xfrm>
            <a:off x="1800278" y="2075808"/>
            <a:ext cx="386416" cy="316784"/>
            <a:chOff x="1983871" y="2803140"/>
            <a:chExt cx="328139" cy="269008"/>
          </a:xfrm>
        </p:grpSpPr>
        <p:sp>
          <p:nvSpPr>
            <p:cNvPr id="11326" name="Google Shape;11326;p41"/>
            <p:cNvSpPr/>
            <p:nvPr/>
          </p:nvSpPr>
          <p:spPr>
            <a:xfrm>
              <a:off x="2026470" y="2842273"/>
              <a:ext cx="285539" cy="229875"/>
            </a:xfrm>
            <a:custGeom>
              <a:rect b="b" l="l" r="r" t="t"/>
              <a:pathLst>
                <a:path extrusionOk="0" h="7701" w="9565">
                  <a:moveTo>
                    <a:pt x="5575" y="0"/>
                  </a:moveTo>
                  <a:cubicBezTo>
                    <a:pt x="4631" y="0"/>
                    <a:pt x="3694" y="280"/>
                    <a:pt x="2784" y="802"/>
                  </a:cubicBezTo>
                  <a:cubicBezTo>
                    <a:pt x="215" y="2265"/>
                    <a:pt x="1" y="5476"/>
                    <a:pt x="715" y="7510"/>
                  </a:cubicBezTo>
                  <a:cubicBezTo>
                    <a:pt x="1440" y="7653"/>
                    <a:pt x="2118" y="7701"/>
                    <a:pt x="2712" y="7701"/>
                  </a:cubicBezTo>
                  <a:cubicBezTo>
                    <a:pt x="3008" y="7701"/>
                    <a:pt x="3284" y="7689"/>
                    <a:pt x="3534" y="7671"/>
                  </a:cubicBezTo>
                  <a:cubicBezTo>
                    <a:pt x="3819" y="7653"/>
                    <a:pt x="4087" y="7617"/>
                    <a:pt x="4319" y="7582"/>
                  </a:cubicBezTo>
                  <a:cubicBezTo>
                    <a:pt x="3980" y="7439"/>
                    <a:pt x="3659" y="7261"/>
                    <a:pt x="3373" y="7029"/>
                  </a:cubicBezTo>
                  <a:cubicBezTo>
                    <a:pt x="2677" y="6493"/>
                    <a:pt x="2231" y="5708"/>
                    <a:pt x="2124" y="4834"/>
                  </a:cubicBezTo>
                  <a:cubicBezTo>
                    <a:pt x="2017" y="3960"/>
                    <a:pt x="2249" y="3103"/>
                    <a:pt x="2784" y="2407"/>
                  </a:cubicBezTo>
                  <a:cubicBezTo>
                    <a:pt x="3230" y="1836"/>
                    <a:pt x="3873" y="1480"/>
                    <a:pt x="4586" y="1390"/>
                  </a:cubicBezTo>
                  <a:cubicBezTo>
                    <a:pt x="4699" y="1376"/>
                    <a:pt x="4811" y="1369"/>
                    <a:pt x="4923" y="1369"/>
                  </a:cubicBezTo>
                  <a:cubicBezTo>
                    <a:pt x="5517" y="1369"/>
                    <a:pt x="6086" y="1568"/>
                    <a:pt x="6567" y="1944"/>
                  </a:cubicBezTo>
                  <a:cubicBezTo>
                    <a:pt x="7530" y="2693"/>
                    <a:pt x="7709" y="4085"/>
                    <a:pt x="6959" y="5048"/>
                  </a:cubicBezTo>
                  <a:cubicBezTo>
                    <a:pt x="6656" y="5441"/>
                    <a:pt x="6228" y="5690"/>
                    <a:pt x="5746" y="5744"/>
                  </a:cubicBezTo>
                  <a:cubicBezTo>
                    <a:pt x="5661" y="5756"/>
                    <a:pt x="5577" y="5762"/>
                    <a:pt x="5493" y="5762"/>
                  </a:cubicBezTo>
                  <a:cubicBezTo>
                    <a:pt x="5085" y="5762"/>
                    <a:pt x="4698" y="5621"/>
                    <a:pt x="4372" y="5369"/>
                  </a:cubicBezTo>
                  <a:cubicBezTo>
                    <a:pt x="4051" y="5120"/>
                    <a:pt x="3855" y="4763"/>
                    <a:pt x="3801" y="4352"/>
                  </a:cubicBezTo>
                  <a:cubicBezTo>
                    <a:pt x="3748" y="3942"/>
                    <a:pt x="3855" y="3549"/>
                    <a:pt x="4105" y="3228"/>
                  </a:cubicBezTo>
                  <a:cubicBezTo>
                    <a:pt x="4166" y="3147"/>
                    <a:pt x="4256" y="3106"/>
                    <a:pt x="4349" y="3106"/>
                  </a:cubicBezTo>
                  <a:cubicBezTo>
                    <a:pt x="4419" y="3106"/>
                    <a:pt x="4490" y="3129"/>
                    <a:pt x="4551" y="3175"/>
                  </a:cubicBezTo>
                  <a:cubicBezTo>
                    <a:pt x="4693" y="3282"/>
                    <a:pt x="4711" y="3478"/>
                    <a:pt x="4604" y="3603"/>
                  </a:cubicBezTo>
                  <a:cubicBezTo>
                    <a:pt x="4301" y="3995"/>
                    <a:pt x="4372" y="4566"/>
                    <a:pt x="4765" y="4870"/>
                  </a:cubicBezTo>
                  <a:cubicBezTo>
                    <a:pt x="4974" y="5049"/>
                    <a:pt x="5233" y="5128"/>
                    <a:pt x="5501" y="5128"/>
                  </a:cubicBezTo>
                  <a:cubicBezTo>
                    <a:pt x="5553" y="5128"/>
                    <a:pt x="5605" y="5125"/>
                    <a:pt x="5657" y="5120"/>
                  </a:cubicBezTo>
                  <a:cubicBezTo>
                    <a:pt x="5978" y="5084"/>
                    <a:pt x="6264" y="4923"/>
                    <a:pt x="6460" y="4673"/>
                  </a:cubicBezTo>
                  <a:cubicBezTo>
                    <a:pt x="6995" y="3978"/>
                    <a:pt x="6870" y="2978"/>
                    <a:pt x="6192" y="2443"/>
                  </a:cubicBezTo>
                  <a:cubicBezTo>
                    <a:pt x="5816" y="2157"/>
                    <a:pt x="5376" y="1998"/>
                    <a:pt x="4916" y="1998"/>
                  </a:cubicBezTo>
                  <a:cubicBezTo>
                    <a:pt x="4831" y="1998"/>
                    <a:pt x="4744" y="2004"/>
                    <a:pt x="4658" y="2015"/>
                  </a:cubicBezTo>
                  <a:cubicBezTo>
                    <a:pt x="4105" y="2086"/>
                    <a:pt x="3623" y="2372"/>
                    <a:pt x="3284" y="2800"/>
                  </a:cubicBezTo>
                  <a:cubicBezTo>
                    <a:pt x="2838" y="3353"/>
                    <a:pt x="2659" y="4049"/>
                    <a:pt x="2749" y="4763"/>
                  </a:cubicBezTo>
                  <a:cubicBezTo>
                    <a:pt x="2838" y="5459"/>
                    <a:pt x="3195" y="6101"/>
                    <a:pt x="3748" y="6529"/>
                  </a:cubicBezTo>
                  <a:cubicBezTo>
                    <a:pt x="4369" y="7016"/>
                    <a:pt x="5109" y="7251"/>
                    <a:pt x="5844" y="7251"/>
                  </a:cubicBezTo>
                  <a:cubicBezTo>
                    <a:pt x="6861" y="7251"/>
                    <a:pt x="7867" y="6800"/>
                    <a:pt x="8530" y="5940"/>
                  </a:cubicBezTo>
                  <a:cubicBezTo>
                    <a:pt x="9243" y="5012"/>
                    <a:pt x="9565" y="3888"/>
                    <a:pt x="9422" y="2729"/>
                  </a:cubicBezTo>
                  <a:cubicBezTo>
                    <a:pt x="9350" y="2265"/>
                    <a:pt x="9225" y="1819"/>
                    <a:pt x="9029" y="1408"/>
                  </a:cubicBezTo>
                  <a:cubicBezTo>
                    <a:pt x="8886" y="1283"/>
                    <a:pt x="8262" y="695"/>
                    <a:pt x="7298" y="320"/>
                  </a:cubicBezTo>
                  <a:cubicBezTo>
                    <a:pt x="6725" y="104"/>
                    <a:pt x="6149" y="0"/>
                    <a:pt x="55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41"/>
            <p:cNvSpPr/>
            <p:nvPr/>
          </p:nvSpPr>
          <p:spPr>
            <a:xfrm>
              <a:off x="1983871" y="2803140"/>
              <a:ext cx="273807" cy="257994"/>
            </a:xfrm>
            <a:custGeom>
              <a:rect b="b" l="l" r="r" t="t"/>
              <a:pathLst>
                <a:path extrusionOk="0" h="8643" w="9172">
                  <a:moveTo>
                    <a:pt x="5821" y="1"/>
                  </a:moveTo>
                  <a:cubicBezTo>
                    <a:pt x="5595" y="1"/>
                    <a:pt x="5367" y="15"/>
                    <a:pt x="5139" y="43"/>
                  </a:cubicBezTo>
                  <a:cubicBezTo>
                    <a:pt x="3676" y="239"/>
                    <a:pt x="2374" y="971"/>
                    <a:pt x="1481" y="2130"/>
                  </a:cubicBezTo>
                  <a:cubicBezTo>
                    <a:pt x="1481" y="2130"/>
                    <a:pt x="1464" y="2130"/>
                    <a:pt x="1464" y="2148"/>
                  </a:cubicBezTo>
                  <a:cubicBezTo>
                    <a:pt x="1464" y="2148"/>
                    <a:pt x="1000" y="2701"/>
                    <a:pt x="625" y="3736"/>
                  </a:cubicBezTo>
                  <a:cubicBezTo>
                    <a:pt x="304" y="4646"/>
                    <a:pt x="0" y="6074"/>
                    <a:pt x="268" y="7965"/>
                  </a:cubicBezTo>
                  <a:cubicBezTo>
                    <a:pt x="286" y="8143"/>
                    <a:pt x="411" y="8286"/>
                    <a:pt x="571" y="8358"/>
                  </a:cubicBezTo>
                  <a:cubicBezTo>
                    <a:pt x="857" y="8465"/>
                    <a:pt x="1142" y="8554"/>
                    <a:pt x="1428" y="8643"/>
                  </a:cubicBezTo>
                  <a:cubicBezTo>
                    <a:pt x="768" y="6181"/>
                    <a:pt x="1214" y="3112"/>
                    <a:pt x="3962" y="1542"/>
                  </a:cubicBezTo>
                  <a:cubicBezTo>
                    <a:pt x="4939" y="980"/>
                    <a:pt x="5959" y="685"/>
                    <a:pt x="6982" y="685"/>
                  </a:cubicBezTo>
                  <a:cubicBezTo>
                    <a:pt x="7715" y="685"/>
                    <a:pt x="8449" y="836"/>
                    <a:pt x="9172" y="1149"/>
                  </a:cubicBezTo>
                  <a:cubicBezTo>
                    <a:pt x="8195" y="398"/>
                    <a:pt x="7028" y="1"/>
                    <a:pt x="5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41"/>
          <p:cNvGrpSpPr/>
          <p:nvPr/>
        </p:nvGrpSpPr>
        <p:grpSpPr>
          <a:xfrm>
            <a:off x="4383169" y="2064103"/>
            <a:ext cx="377663" cy="340195"/>
            <a:chOff x="1295681" y="2793230"/>
            <a:chExt cx="320705" cy="288888"/>
          </a:xfrm>
        </p:grpSpPr>
        <p:sp>
          <p:nvSpPr>
            <p:cNvPr id="11329" name="Google Shape;11329;p41"/>
            <p:cNvSpPr/>
            <p:nvPr/>
          </p:nvSpPr>
          <p:spPr>
            <a:xfrm>
              <a:off x="1478916" y="2822513"/>
              <a:ext cx="108693" cy="113460"/>
            </a:xfrm>
            <a:custGeom>
              <a:rect b="b" l="l" r="r" t="t"/>
              <a:pathLst>
                <a:path extrusionOk="0" h="3801" w="3641">
                  <a:moveTo>
                    <a:pt x="1374" y="1"/>
                  </a:moveTo>
                  <a:cubicBezTo>
                    <a:pt x="875" y="1"/>
                    <a:pt x="393" y="179"/>
                    <a:pt x="1" y="464"/>
                  </a:cubicBezTo>
                  <a:cubicBezTo>
                    <a:pt x="661" y="696"/>
                    <a:pt x="1410" y="1125"/>
                    <a:pt x="2035" y="1874"/>
                  </a:cubicBezTo>
                  <a:cubicBezTo>
                    <a:pt x="2499" y="2463"/>
                    <a:pt x="2838" y="3141"/>
                    <a:pt x="3052" y="3801"/>
                  </a:cubicBezTo>
                  <a:cubicBezTo>
                    <a:pt x="3426" y="3391"/>
                    <a:pt x="3641" y="2837"/>
                    <a:pt x="3641" y="2267"/>
                  </a:cubicBezTo>
                  <a:cubicBezTo>
                    <a:pt x="3641" y="1018"/>
                    <a:pt x="2623" y="1"/>
                    <a:pt x="1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41"/>
            <p:cNvSpPr/>
            <p:nvPr/>
          </p:nvSpPr>
          <p:spPr>
            <a:xfrm>
              <a:off x="1545487" y="2793230"/>
              <a:ext cx="70900" cy="70327"/>
            </a:xfrm>
            <a:custGeom>
              <a:rect b="b" l="l" r="r" t="t"/>
              <a:pathLst>
                <a:path extrusionOk="0" h="2356" w="2375">
                  <a:moveTo>
                    <a:pt x="1036" y="0"/>
                  </a:moveTo>
                  <a:cubicBezTo>
                    <a:pt x="625" y="0"/>
                    <a:pt x="251" y="196"/>
                    <a:pt x="1" y="482"/>
                  </a:cubicBezTo>
                  <a:cubicBezTo>
                    <a:pt x="893" y="767"/>
                    <a:pt x="1607" y="1463"/>
                    <a:pt x="1892" y="2355"/>
                  </a:cubicBezTo>
                  <a:cubicBezTo>
                    <a:pt x="2178" y="2106"/>
                    <a:pt x="2374" y="1749"/>
                    <a:pt x="2374" y="1338"/>
                  </a:cubicBezTo>
                  <a:cubicBezTo>
                    <a:pt x="2374" y="607"/>
                    <a:pt x="1767" y="0"/>
                    <a:pt x="1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41"/>
            <p:cNvSpPr/>
            <p:nvPr/>
          </p:nvSpPr>
          <p:spPr>
            <a:xfrm>
              <a:off x="1295681" y="2846751"/>
              <a:ext cx="266881" cy="229278"/>
            </a:xfrm>
            <a:custGeom>
              <a:rect b="b" l="l" r="r" t="t"/>
              <a:pathLst>
                <a:path extrusionOk="0" h="7681" w="8940">
                  <a:moveTo>
                    <a:pt x="4437" y="0"/>
                  </a:moveTo>
                  <a:cubicBezTo>
                    <a:pt x="3960" y="0"/>
                    <a:pt x="3517" y="79"/>
                    <a:pt x="3159" y="223"/>
                  </a:cubicBezTo>
                  <a:cubicBezTo>
                    <a:pt x="1071" y="1080"/>
                    <a:pt x="108" y="2846"/>
                    <a:pt x="36" y="5077"/>
                  </a:cubicBezTo>
                  <a:cubicBezTo>
                    <a:pt x="1" y="5987"/>
                    <a:pt x="108" y="6843"/>
                    <a:pt x="233" y="7485"/>
                  </a:cubicBezTo>
                  <a:cubicBezTo>
                    <a:pt x="255" y="7607"/>
                    <a:pt x="366" y="7681"/>
                    <a:pt x="482" y="7681"/>
                  </a:cubicBezTo>
                  <a:cubicBezTo>
                    <a:pt x="552" y="7681"/>
                    <a:pt x="625" y="7653"/>
                    <a:pt x="679" y="7592"/>
                  </a:cubicBezTo>
                  <a:cubicBezTo>
                    <a:pt x="1535" y="6665"/>
                    <a:pt x="3016" y="5219"/>
                    <a:pt x="4515" y="4738"/>
                  </a:cubicBezTo>
                  <a:cubicBezTo>
                    <a:pt x="4874" y="4620"/>
                    <a:pt x="5203" y="4571"/>
                    <a:pt x="5507" y="4571"/>
                  </a:cubicBezTo>
                  <a:cubicBezTo>
                    <a:pt x="6397" y="4571"/>
                    <a:pt x="7065" y="4989"/>
                    <a:pt x="7584" y="5309"/>
                  </a:cubicBezTo>
                  <a:cubicBezTo>
                    <a:pt x="7916" y="5530"/>
                    <a:pt x="8140" y="5665"/>
                    <a:pt x="8308" y="5665"/>
                  </a:cubicBezTo>
                  <a:cubicBezTo>
                    <a:pt x="8356" y="5665"/>
                    <a:pt x="8400" y="5654"/>
                    <a:pt x="8440" y="5630"/>
                  </a:cubicBezTo>
                  <a:cubicBezTo>
                    <a:pt x="8601" y="5558"/>
                    <a:pt x="8708" y="5344"/>
                    <a:pt x="8761" y="5059"/>
                  </a:cubicBezTo>
                  <a:cubicBezTo>
                    <a:pt x="8940" y="4167"/>
                    <a:pt x="8619" y="2614"/>
                    <a:pt x="7673" y="1455"/>
                  </a:cubicBezTo>
                  <a:cubicBezTo>
                    <a:pt x="6848" y="430"/>
                    <a:pt x="5551" y="0"/>
                    <a:pt x="4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41"/>
            <p:cNvSpPr/>
            <p:nvPr/>
          </p:nvSpPr>
          <p:spPr>
            <a:xfrm>
              <a:off x="1345744" y="3001762"/>
              <a:ext cx="159174" cy="80356"/>
            </a:xfrm>
            <a:custGeom>
              <a:rect b="b" l="l" r="r" t="t"/>
              <a:pathLst>
                <a:path extrusionOk="0" h="2692" w="5332">
                  <a:moveTo>
                    <a:pt x="3823" y="0"/>
                  </a:moveTo>
                  <a:cubicBezTo>
                    <a:pt x="3582" y="0"/>
                    <a:pt x="3321" y="40"/>
                    <a:pt x="3034" y="133"/>
                  </a:cubicBezTo>
                  <a:cubicBezTo>
                    <a:pt x="1946" y="490"/>
                    <a:pt x="822" y="1436"/>
                    <a:pt x="1" y="2257"/>
                  </a:cubicBezTo>
                  <a:cubicBezTo>
                    <a:pt x="1183" y="2565"/>
                    <a:pt x="2105" y="2692"/>
                    <a:pt x="2822" y="2692"/>
                  </a:cubicBezTo>
                  <a:cubicBezTo>
                    <a:pt x="5298" y="2692"/>
                    <a:pt x="5332" y="1180"/>
                    <a:pt x="5193" y="419"/>
                  </a:cubicBezTo>
                  <a:cubicBezTo>
                    <a:pt x="4799" y="197"/>
                    <a:pt x="4361" y="0"/>
                    <a:pt x="3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6" name="Shape 11336"/>
        <p:cNvGrpSpPr/>
        <p:nvPr/>
      </p:nvGrpSpPr>
      <p:grpSpPr>
        <a:xfrm>
          <a:off x="0" y="0"/>
          <a:ext cx="0" cy="0"/>
          <a:chOff x="0" y="0"/>
          <a:chExt cx="0" cy="0"/>
        </a:xfrm>
      </p:grpSpPr>
      <p:sp>
        <p:nvSpPr>
          <p:cNvPr id="11337" name="Google Shape;11337;p42"/>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Divide the content</a:t>
            </a:r>
            <a:endParaRPr/>
          </a:p>
        </p:txBody>
      </p:sp>
      <p:sp>
        <p:nvSpPr>
          <p:cNvPr id="11338" name="Google Shape;11338;p42"/>
          <p:cNvSpPr txBox="1"/>
          <p:nvPr>
            <p:ph idx="1" type="subTitle"/>
          </p:nvPr>
        </p:nvSpPr>
        <p:spPr>
          <a:xfrm flipH="1">
            <a:off x="2300456" y="2148900"/>
            <a:ext cx="20985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11339" name="Google Shape;11339;p42"/>
          <p:cNvSpPr txBox="1"/>
          <p:nvPr>
            <p:ph idx="2" type="subTitle"/>
          </p:nvPr>
        </p:nvSpPr>
        <p:spPr>
          <a:xfrm flipH="1">
            <a:off x="2300456" y="1816500"/>
            <a:ext cx="2098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1340" name="Google Shape;11340;p42"/>
          <p:cNvSpPr txBox="1"/>
          <p:nvPr>
            <p:ph idx="3" type="subTitle"/>
          </p:nvPr>
        </p:nvSpPr>
        <p:spPr>
          <a:xfrm flipH="1">
            <a:off x="2300456" y="3520500"/>
            <a:ext cx="20985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11341" name="Google Shape;11341;p42"/>
          <p:cNvSpPr txBox="1"/>
          <p:nvPr>
            <p:ph idx="4" type="subTitle"/>
          </p:nvPr>
        </p:nvSpPr>
        <p:spPr>
          <a:xfrm flipH="1">
            <a:off x="2300456" y="3188100"/>
            <a:ext cx="2098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1342" name="Google Shape;11342;p42"/>
          <p:cNvSpPr txBox="1"/>
          <p:nvPr>
            <p:ph idx="5" type="subTitle"/>
          </p:nvPr>
        </p:nvSpPr>
        <p:spPr>
          <a:xfrm flipH="1">
            <a:off x="5721525" y="2148900"/>
            <a:ext cx="20985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11343" name="Google Shape;11343;p42"/>
          <p:cNvSpPr txBox="1"/>
          <p:nvPr>
            <p:ph idx="6" type="subTitle"/>
          </p:nvPr>
        </p:nvSpPr>
        <p:spPr>
          <a:xfrm flipH="1">
            <a:off x="5721525" y="1816500"/>
            <a:ext cx="2098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1344" name="Google Shape;11344;p42"/>
          <p:cNvSpPr txBox="1"/>
          <p:nvPr>
            <p:ph idx="7" type="subTitle"/>
          </p:nvPr>
        </p:nvSpPr>
        <p:spPr>
          <a:xfrm flipH="1">
            <a:off x="5721525" y="3520500"/>
            <a:ext cx="20985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11345" name="Google Shape;11345;p42"/>
          <p:cNvSpPr txBox="1"/>
          <p:nvPr>
            <p:ph idx="8" type="subTitle"/>
          </p:nvPr>
        </p:nvSpPr>
        <p:spPr>
          <a:xfrm flipH="1">
            <a:off x="5721525" y="3188100"/>
            <a:ext cx="20985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1346" name="Google Shape;11346;p42"/>
          <p:cNvSpPr/>
          <p:nvPr/>
        </p:nvSpPr>
        <p:spPr>
          <a:xfrm>
            <a:off x="1323975" y="18828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42"/>
          <p:cNvSpPr/>
          <p:nvPr/>
        </p:nvSpPr>
        <p:spPr>
          <a:xfrm>
            <a:off x="4743450" y="18828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42"/>
          <p:cNvSpPr/>
          <p:nvPr/>
        </p:nvSpPr>
        <p:spPr>
          <a:xfrm>
            <a:off x="4743450" y="32544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42"/>
          <p:cNvSpPr/>
          <p:nvPr/>
        </p:nvSpPr>
        <p:spPr>
          <a:xfrm>
            <a:off x="1323975" y="32544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0" name="Google Shape;11350;p42"/>
          <p:cNvGrpSpPr/>
          <p:nvPr/>
        </p:nvGrpSpPr>
        <p:grpSpPr>
          <a:xfrm>
            <a:off x="4947501" y="3458464"/>
            <a:ext cx="376397" cy="376471"/>
            <a:chOff x="4758422" y="3807712"/>
            <a:chExt cx="319631" cy="319694"/>
          </a:xfrm>
        </p:grpSpPr>
        <p:sp>
          <p:nvSpPr>
            <p:cNvPr id="11351" name="Google Shape;11351;p42"/>
            <p:cNvSpPr/>
            <p:nvPr/>
          </p:nvSpPr>
          <p:spPr>
            <a:xfrm>
              <a:off x="4811709" y="3819025"/>
              <a:ext cx="75646" cy="201876"/>
            </a:xfrm>
            <a:custGeom>
              <a:rect b="b" l="l" r="r" t="t"/>
              <a:pathLst>
                <a:path extrusionOk="0" h="6763" w="2534">
                  <a:moveTo>
                    <a:pt x="428" y="0"/>
                  </a:moveTo>
                  <a:cubicBezTo>
                    <a:pt x="178" y="0"/>
                    <a:pt x="0" y="196"/>
                    <a:pt x="18" y="446"/>
                  </a:cubicBezTo>
                  <a:cubicBezTo>
                    <a:pt x="36" y="660"/>
                    <a:pt x="232" y="821"/>
                    <a:pt x="428" y="821"/>
                  </a:cubicBezTo>
                  <a:cubicBezTo>
                    <a:pt x="1142" y="821"/>
                    <a:pt x="1731" y="1410"/>
                    <a:pt x="1731" y="2123"/>
                  </a:cubicBezTo>
                  <a:lnTo>
                    <a:pt x="1731" y="6762"/>
                  </a:lnTo>
                  <a:lnTo>
                    <a:pt x="2534" y="6762"/>
                  </a:lnTo>
                  <a:lnTo>
                    <a:pt x="2534" y="2123"/>
                  </a:lnTo>
                  <a:cubicBezTo>
                    <a:pt x="2534" y="946"/>
                    <a:pt x="1588" y="0"/>
                    <a:pt x="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42"/>
            <p:cNvSpPr/>
            <p:nvPr/>
          </p:nvSpPr>
          <p:spPr>
            <a:xfrm>
              <a:off x="4795708" y="4080511"/>
              <a:ext cx="245597" cy="46894"/>
            </a:xfrm>
            <a:custGeom>
              <a:rect b="b" l="l" r="r" t="t"/>
              <a:pathLst>
                <a:path extrusionOk="0" h="1571" w="8227">
                  <a:moveTo>
                    <a:pt x="447" y="1"/>
                  </a:moveTo>
                  <a:lnTo>
                    <a:pt x="90" y="714"/>
                  </a:lnTo>
                  <a:cubicBezTo>
                    <a:pt x="1" y="929"/>
                    <a:pt x="19" y="1143"/>
                    <a:pt x="144" y="1321"/>
                  </a:cubicBezTo>
                  <a:cubicBezTo>
                    <a:pt x="251" y="1482"/>
                    <a:pt x="429" y="1571"/>
                    <a:pt x="625" y="1571"/>
                  </a:cubicBezTo>
                  <a:lnTo>
                    <a:pt x="7602" y="1571"/>
                  </a:lnTo>
                  <a:cubicBezTo>
                    <a:pt x="7780" y="1571"/>
                    <a:pt x="7976" y="1482"/>
                    <a:pt x="8083" y="1321"/>
                  </a:cubicBezTo>
                  <a:cubicBezTo>
                    <a:pt x="8208" y="1143"/>
                    <a:pt x="8226" y="929"/>
                    <a:pt x="8137" y="714"/>
                  </a:cubicBezTo>
                  <a:lnTo>
                    <a:pt x="77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42"/>
            <p:cNvSpPr/>
            <p:nvPr/>
          </p:nvSpPr>
          <p:spPr>
            <a:xfrm>
              <a:off x="4788782" y="4040035"/>
              <a:ext cx="259985" cy="21880"/>
            </a:xfrm>
            <a:custGeom>
              <a:rect b="b" l="l" r="r" t="t"/>
              <a:pathLst>
                <a:path extrusionOk="0" h="733" w="8709">
                  <a:moveTo>
                    <a:pt x="376" y="1"/>
                  </a:moveTo>
                  <a:cubicBezTo>
                    <a:pt x="179" y="1"/>
                    <a:pt x="1" y="161"/>
                    <a:pt x="1" y="358"/>
                  </a:cubicBezTo>
                  <a:cubicBezTo>
                    <a:pt x="1" y="554"/>
                    <a:pt x="179" y="732"/>
                    <a:pt x="376" y="732"/>
                  </a:cubicBezTo>
                  <a:lnTo>
                    <a:pt x="8315" y="732"/>
                  </a:lnTo>
                  <a:cubicBezTo>
                    <a:pt x="8530" y="732"/>
                    <a:pt x="8708" y="554"/>
                    <a:pt x="8690" y="322"/>
                  </a:cubicBezTo>
                  <a:cubicBezTo>
                    <a:pt x="8672" y="143"/>
                    <a:pt x="8512" y="1"/>
                    <a:pt x="83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42"/>
            <p:cNvSpPr/>
            <p:nvPr/>
          </p:nvSpPr>
          <p:spPr>
            <a:xfrm>
              <a:off x="4905983" y="3807712"/>
              <a:ext cx="25046" cy="213189"/>
            </a:xfrm>
            <a:custGeom>
              <a:rect b="b" l="l" r="r" t="t"/>
              <a:pathLst>
                <a:path extrusionOk="0" h="7142" w="839">
                  <a:moveTo>
                    <a:pt x="434" y="0"/>
                  </a:moveTo>
                  <a:cubicBezTo>
                    <a:pt x="414" y="0"/>
                    <a:pt x="395" y="2"/>
                    <a:pt x="375" y="4"/>
                  </a:cubicBezTo>
                  <a:cubicBezTo>
                    <a:pt x="161" y="22"/>
                    <a:pt x="0" y="201"/>
                    <a:pt x="0" y="415"/>
                  </a:cubicBezTo>
                  <a:lnTo>
                    <a:pt x="0" y="7141"/>
                  </a:lnTo>
                  <a:lnTo>
                    <a:pt x="821" y="7141"/>
                  </a:lnTo>
                  <a:lnTo>
                    <a:pt x="839" y="415"/>
                  </a:lnTo>
                  <a:cubicBezTo>
                    <a:pt x="839" y="185"/>
                    <a:pt x="657" y="0"/>
                    <a:pt x="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42"/>
            <p:cNvSpPr/>
            <p:nvPr/>
          </p:nvSpPr>
          <p:spPr>
            <a:xfrm>
              <a:off x="4758422" y="3896784"/>
              <a:ext cx="85259" cy="124116"/>
            </a:xfrm>
            <a:custGeom>
              <a:rect b="b" l="l" r="r" t="t"/>
              <a:pathLst>
                <a:path extrusionOk="0" h="4158" w="2856">
                  <a:moveTo>
                    <a:pt x="429" y="0"/>
                  </a:moveTo>
                  <a:cubicBezTo>
                    <a:pt x="215" y="0"/>
                    <a:pt x="19" y="179"/>
                    <a:pt x="19" y="393"/>
                  </a:cubicBezTo>
                  <a:cubicBezTo>
                    <a:pt x="1" y="625"/>
                    <a:pt x="197" y="821"/>
                    <a:pt x="429" y="821"/>
                  </a:cubicBezTo>
                  <a:lnTo>
                    <a:pt x="607" y="821"/>
                  </a:lnTo>
                  <a:cubicBezTo>
                    <a:pt x="1393" y="821"/>
                    <a:pt x="2035" y="1463"/>
                    <a:pt x="2035" y="2248"/>
                  </a:cubicBezTo>
                  <a:lnTo>
                    <a:pt x="2035" y="4157"/>
                  </a:lnTo>
                  <a:lnTo>
                    <a:pt x="2856" y="4157"/>
                  </a:lnTo>
                  <a:lnTo>
                    <a:pt x="2856" y="2427"/>
                  </a:lnTo>
                  <a:cubicBezTo>
                    <a:pt x="2856" y="1088"/>
                    <a:pt x="1785" y="0"/>
                    <a:pt x="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42"/>
            <p:cNvSpPr/>
            <p:nvPr/>
          </p:nvSpPr>
          <p:spPr>
            <a:xfrm>
              <a:off x="4992794" y="3896784"/>
              <a:ext cx="85259" cy="124116"/>
            </a:xfrm>
            <a:custGeom>
              <a:rect b="b" l="l" r="r" t="t"/>
              <a:pathLst>
                <a:path extrusionOk="0" h="4158" w="2856">
                  <a:moveTo>
                    <a:pt x="2445" y="0"/>
                  </a:moveTo>
                  <a:cubicBezTo>
                    <a:pt x="1089" y="0"/>
                    <a:pt x="1" y="1088"/>
                    <a:pt x="1" y="2427"/>
                  </a:cubicBezTo>
                  <a:lnTo>
                    <a:pt x="1" y="4157"/>
                  </a:lnTo>
                  <a:lnTo>
                    <a:pt x="821" y="4157"/>
                  </a:lnTo>
                  <a:lnTo>
                    <a:pt x="821" y="2248"/>
                  </a:lnTo>
                  <a:cubicBezTo>
                    <a:pt x="821" y="1463"/>
                    <a:pt x="1464" y="821"/>
                    <a:pt x="2267" y="821"/>
                  </a:cubicBezTo>
                  <a:lnTo>
                    <a:pt x="2445" y="821"/>
                  </a:lnTo>
                  <a:cubicBezTo>
                    <a:pt x="2677" y="821"/>
                    <a:pt x="2855" y="642"/>
                    <a:pt x="2855" y="410"/>
                  </a:cubicBezTo>
                  <a:cubicBezTo>
                    <a:pt x="2855" y="179"/>
                    <a:pt x="2677" y="0"/>
                    <a:pt x="2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42"/>
            <p:cNvSpPr/>
            <p:nvPr/>
          </p:nvSpPr>
          <p:spPr>
            <a:xfrm>
              <a:off x="4949120" y="3819025"/>
              <a:ext cx="76721" cy="201876"/>
            </a:xfrm>
            <a:custGeom>
              <a:rect b="b" l="l" r="r" t="t"/>
              <a:pathLst>
                <a:path extrusionOk="0" h="6763" w="2570">
                  <a:moveTo>
                    <a:pt x="2124" y="0"/>
                  </a:moveTo>
                  <a:cubicBezTo>
                    <a:pt x="1017" y="0"/>
                    <a:pt x="90" y="857"/>
                    <a:pt x="0" y="1963"/>
                  </a:cubicBezTo>
                  <a:lnTo>
                    <a:pt x="0" y="6762"/>
                  </a:lnTo>
                  <a:lnTo>
                    <a:pt x="821" y="6762"/>
                  </a:lnTo>
                  <a:lnTo>
                    <a:pt x="821" y="2123"/>
                  </a:lnTo>
                  <a:cubicBezTo>
                    <a:pt x="821" y="1410"/>
                    <a:pt x="1410" y="821"/>
                    <a:pt x="2124" y="821"/>
                  </a:cubicBezTo>
                  <a:cubicBezTo>
                    <a:pt x="2338" y="821"/>
                    <a:pt x="2516" y="660"/>
                    <a:pt x="2534" y="446"/>
                  </a:cubicBezTo>
                  <a:cubicBezTo>
                    <a:pt x="2570" y="196"/>
                    <a:pt x="2374" y="0"/>
                    <a:pt x="2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42"/>
          <p:cNvGrpSpPr/>
          <p:nvPr/>
        </p:nvGrpSpPr>
        <p:grpSpPr>
          <a:xfrm>
            <a:off x="1527728" y="2086601"/>
            <a:ext cx="376995" cy="376998"/>
            <a:chOff x="4065993" y="2262736"/>
            <a:chExt cx="320138" cy="320141"/>
          </a:xfrm>
        </p:grpSpPr>
        <p:sp>
          <p:nvSpPr>
            <p:cNvPr id="11359" name="Google Shape;11359;p42"/>
            <p:cNvSpPr/>
            <p:nvPr/>
          </p:nvSpPr>
          <p:spPr>
            <a:xfrm>
              <a:off x="4192747" y="2262736"/>
              <a:ext cx="24001" cy="234919"/>
            </a:xfrm>
            <a:custGeom>
              <a:rect b="b" l="l" r="r" t="t"/>
              <a:pathLst>
                <a:path extrusionOk="0" h="7870" w="804">
                  <a:moveTo>
                    <a:pt x="393" y="1"/>
                  </a:moveTo>
                  <a:cubicBezTo>
                    <a:pt x="179" y="1"/>
                    <a:pt x="1" y="179"/>
                    <a:pt x="1" y="393"/>
                  </a:cubicBezTo>
                  <a:lnTo>
                    <a:pt x="1" y="6817"/>
                  </a:lnTo>
                  <a:cubicBezTo>
                    <a:pt x="1" y="7316"/>
                    <a:pt x="340" y="7745"/>
                    <a:pt x="804" y="7869"/>
                  </a:cubicBezTo>
                  <a:lnTo>
                    <a:pt x="804" y="393"/>
                  </a:lnTo>
                  <a:cubicBezTo>
                    <a:pt x="804" y="179"/>
                    <a:pt x="625"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42"/>
            <p:cNvSpPr/>
            <p:nvPr/>
          </p:nvSpPr>
          <p:spPr>
            <a:xfrm>
              <a:off x="4149610" y="2345301"/>
              <a:ext cx="151292" cy="237576"/>
            </a:xfrm>
            <a:custGeom>
              <a:rect b="b" l="l" r="r" t="t"/>
              <a:pathLst>
                <a:path extrusionOk="0" h="7959" w="5068">
                  <a:moveTo>
                    <a:pt x="411" y="1"/>
                  </a:moveTo>
                  <a:cubicBezTo>
                    <a:pt x="179" y="1"/>
                    <a:pt x="1" y="179"/>
                    <a:pt x="1" y="393"/>
                  </a:cubicBezTo>
                  <a:lnTo>
                    <a:pt x="18" y="411"/>
                  </a:lnTo>
                  <a:lnTo>
                    <a:pt x="18" y="4015"/>
                  </a:lnTo>
                  <a:cubicBezTo>
                    <a:pt x="18" y="4996"/>
                    <a:pt x="607" y="5906"/>
                    <a:pt x="1517" y="6317"/>
                  </a:cubicBezTo>
                  <a:cubicBezTo>
                    <a:pt x="1624" y="6370"/>
                    <a:pt x="1696" y="6477"/>
                    <a:pt x="1696" y="6602"/>
                  </a:cubicBezTo>
                  <a:lnTo>
                    <a:pt x="1696" y="7673"/>
                  </a:lnTo>
                  <a:cubicBezTo>
                    <a:pt x="1696" y="7833"/>
                    <a:pt x="1838" y="7958"/>
                    <a:pt x="1999" y="7958"/>
                  </a:cubicBezTo>
                  <a:lnTo>
                    <a:pt x="3105" y="7958"/>
                  </a:lnTo>
                  <a:cubicBezTo>
                    <a:pt x="3266" y="7958"/>
                    <a:pt x="3391" y="7833"/>
                    <a:pt x="3391" y="7673"/>
                  </a:cubicBezTo>
                  <a:lnTo>
                    <a:pt x="3391" y="6602"/>
                  </a:lnTo>
                  <a:cubicBezTo>
                    <a:pt x="3391" y="6477"/>
                    <a:pt x="3462" y="6370"/>
                    <a:pt x="3587" y="6317"/>
                  </a:cubicBezTo>
                  <a:cubicBezTo>
                    <a:pt x="4479" y="5906"/>
                    <a:pt x="5068" y="4996"/>
                    <a:pt x="5068" y="4015"/>
                  </a:cubicBezTo>
                  <a:lnTo>
                    <a:pt x="5068" y="393"/>
                  </a:lnTo>
                  <a:cubicBezTo>
                    <a:pt x="5068" y="179"/>
                    <a:pt x="4890" y="1"/>
                    <a:pt x="4675" y="1"/>
                  </a:cubicBezTo>
                  <a:cubicBezTo>
                    <a:pt x="4443" y="1"/>
                    <a:pt x="4265" y="179"/>
                    <a:pt x="4265" y="393"/>
                  </a:cubicBezTo>
                  <a:lnTo>
                    <a:pt x="4265" y="4015"/>
                  </a:lnTo>
                  <a:cubicBezTo>
                    <a:pt x="4265" y="4961"/>
                    <a:pt x="3498" y="5746"/>
                    <a:pt x="2534" y="5746"/>
                  </a:cubicBezTo>
                  <a:cubicBezTo>
                    <a:pt x="1571" y="5746"/>
                    <a:pt x="804" y="4961"/>
                    <a:pt x="804" y="4015"/>
                  </a:cubicBezTo>
                  <a:lnTo>
                    <a:pt x="804" y="393"/>
                  </a:lnTo>
                  <a:cubicBezTo>
                    <a:pt x="804" y="179"/>
                    <a:pt x="625" y="1"/>
                    <a:pt x="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42"/>
            <p:cNvSpPr/>
            <p:nvPr/>
          </p:nvSpPr>
          <p:spPr>
            <a:xfrm>
              <a:off x="4318993" y="2376733"/>
              <a:ext cx="67138" cy="99609"/>
            </a:xfrm>
            <a:custGeom>
              <a:rect b="b" l="l" r="r" t="t"/>
              <a:pathLst>
                <a:path extrusionOk="0" h="3337" w="2249">
                  <a:moveTo>
                    <a:pt x="1838" y="0"/>
                  </a:moveTo>
                  <a:cubicBezTo>
                    <a:pt x="1624" y="0"/>
                    <a:pt x="1446" y="179"/>
                    <a:pt x="1446" y="411"/>
                  </a:cubicBezTo>
                  <a:lnTo>
                    <a:pt x="1446" y="1909"/>
                  </a:lnTo>
                  <a:cubicBezTo>
                    <a:pt x="1446" y="2231"/>
                    <a:pt x="1178" y="2498"/>
                    <a:pt x="875" y="2498"/>
                  </a:cubicBezTo>
                  <a:lnTo>
                    <a:pt x="18" y="2498"/>
                  </a:lnTo>
                  <a:lnTo>
                    <a:pt x="18" y="2962"/>
                  </a:lnTo>
                  <a:cubicBezTo>
                    <a:pt x="18" y="3087"/>
                    <a:pt x="18" y="3212"/>
                    <a:pt x="1" y="3337"/>
                  </a:cubicBezTo>
                  <a:lnTo>
                    <a:pt x="768" y="3337"/>
                  </a:lnTo>
                  <a:cubicBezTo>
                    <a:pt x="1589" y="3337"/>
                    <a:pt x="2249" y="2677"/>
                    <a:pt x="2249" y="1874"/>
                  </a:cubicBezTo>
                  <a:lnTo>
                    <a:pt x="2249" y="393"/>
                  </a:lnTo>
                  <a:cubicBezTo>
                    <a:pt x="2249" y="179"/>
                    <a:pt x="2070" y="0"/>
                    <a:pt x="1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42"/>
            <p:cNvSpPr/>
            <p:nvPr/>
          </p:nvSpPr>
          <p:spPr>
            <a:xfrm>
              <a:off x="4319530" y="2323988"/>
              <a:ext cx="24001" cy="108684"/>
            </a:xfrm>
            <a:custGeom>
              <a:rect b="b" l="l" r="r" t="t"/>
              <a:pathLst>
                <a:path extrusionOk="0" h="3641" w="804">
                  <a:moveTo>
                    <a:pt x="411" y="1"/>
                  </a:moveTo>
                  <a:cubicBezTo>
                    <a:pt x="179" y="1"/>
                    <a:pt x="0" y="179"/>
                    <a:pt x="0" y="411"/>
                  </a:cubicBezTo>
                  <a:lnTo>
                    <a:pt x="0" y="3641"/>
                  </a:lnTo>
                  <a:lnTo>
                    <a:pt x="803" y="3641"/>
                  </a:lnTo>
                  <a:lnTo>
                    <a:pt x="803" y="411"/>
                  </a:lnTo>
                  <a:cubicBezTo>
                    <a:pt x="803" y="179"/>
                    <a:pt x="625" y="1"/>
                    <a:pt x="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42"/>
            <p:cNvSpPr/>
            <p:nvPr/>
          </p:nvSpPr>
          <p:spPr>
            <a:xfrm>
              <a:off x="4234839" y="2262736"/>
              <a:ext cx="23464" cy="234919"/>
            </a:xfrm>
            <a:custGeom>
              <a:rect b="b" l="l" r="r" t="t"/>
              <a:pathLst>
                <a:path extrusionOk="0" h="7870" w="786">
                  <a:moveTo>
                    <a:pt x="393" y="1"/>
                  </a:moveTo>
                  <a:cubicBezTo>
                    <a:pt x="179" y="1"/>
                    <a:pt x="0" y="179"/>
                    <a:pt x="0" y="393"/>
                  </a:cubicBezTo>
                  <a:lnTo>
                    <a:pt x="0" y="7869"/>
                  </a:lnTo>
                  <a:cubicBezTo>
                    <a:pt x="447" y="7727"/>
                    <a:pt x="786" y="7316"/>
                    <a:pt x="786" y="6817"/>
                  </a:cubicBezTo>
                  <a:lnTo>
                    <a:pt x="786" y="393"/>
                  </a:lnTo>
                  <a:cubicBezTo>
                    <a:pt x="786" y="179"/>
                    <a:pt x="607"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42"/>
            <p:cNvSpPr/>
            <p:nvPr/>
          </p:nvSpPr>
          <p:spPr>
            <a:xfrm>
              <a:off x="4108055" y="2323988"/>
              <a:ext cx="23464" cy="108684"/>
            </a:xfrm>
            <a:custGeom>
              <a:rect b="b" l="l" r="r" t="t"/>
              <a:pathLst>
                <a:path extrusionOk="0" h="3641" w="786">
                  <a:moveTo>
                    <a:pt x="393" y="1"/>
                  </a:moveTo>
                  <a:cubicBezTo>
                    <a:pt x="179" y="1"/>
                    <a:pt x="1" y="179"/>
                    <a:pt x="1" y="411"/>
                  </a:cubicBezTo>
                  <a:lnTo>
                    <a:pt x="1" y="3641"/>
                  </a:lnTo>
                  <a:lnTo>
                    <a:pt x="786" y="3641"/>
                  </a:lnTo>
                  <a:lnTo>
                    <a:pt x="786" y="411"/>
                  </a:lnTo>
                  <a:cubicBezTo>
                    <a:pt x="786" y="179"/>
                    <a:pt x="608"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42"/>
            <p:cNvSpPr/>
            <p:nvPr/>
          </p:nvSpPr>
          <p:spPr>
            <a:xfrm>
              <a:off x="4065993" y="2376733"/>
              <a:ext cx="66601" cy="100147"/>
            </a:xfrm>
            <a:custGeom>
              <a:rect b="b" l="l" r="r" t="t"/>
              <a:pathLst>
                <a:path extrusionOk="0" h="3355" w="2231">
                  <a:moveTo>
                    <a:pt x="393" y="0"/>
                  </a:moveTo>
                  <a:cubicBezTo>
                    <a:pt x="179" y="0"/>
                    <a:pt x="0" y="179"/>
                    <a:pt x="0" y="411"/>
                  </a:cubicBezTo>
                  <a:lnTo>
                    <a:pt x="0" y="1874"/>
                  </a:lnTo>
                  <a:cubicBezTo>
                    <a:pt x="0" y="2694"/>
                    <a:pt x="643" y="3355"/>
                    <a:pt x="1428" y="3355"/>
                  </a:cubicBezTo>
                  <a:lnTo>
                    <a:pt x="2231" y="3355"/>
                  </a:lnTo>
                  <a:cubicBezTo>
                    <a:pt x="2213" y="3230"/>
                    <a:pt x="2195" y="3105"/>
                    <a:pt x="2195" y="2980"/>
                  </a:cubicBezTo>
                  <a:lnTo>
                    <a:pt x="2195" y="2498"/>
                  </a:lnTo>
                  <a:lnTo>
                    <a:pt x="1356" y="2498"/>
                  </a:lnTo>
                  <a:cubicBezTo>
                    <a:pt x="1035" y="2498"/>
                    <a:pt x="785" y="2231"/>
                    <a:pt x="785" y="1909"/>
                  </a:cubicBezTo>
                  <a:lnTo>
                    <a:pt x="785" y="411"/>
                  </a:lnTo>
                  <a:cubicBezTo>
                    <a:pt x="785" y="179"/>
                    <a:pt x="607" y="0"/>
                    <a:pt x="3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42"/>
          <p:cNvGrpSpPr/>
          <p:nvPr/>
        </p:nvGrpSpPr>
        <p:grpSpPr>
          <a:xfrm>
            <a:off x="1527728" y="3458359"/>
            <a:ext cx="376995" cy="376682"/>
            <a:chOff x="4065993" y="1747972"/>
            <a:chExt cx="320138" cy="319873"/>
          </a:xfrm>
        </p:grpSpPr>
        <p:sp>
          <p:nvSpPr>
            <p:cNvPr id="11367" name="Google Shape;11367;p42"/>
            <p:cNvSpPr/>
            <p:nvPr/>
          </p:nvSpPr>
          <p:spPr>
            <a:xfrm>
              <a:off x="4065993" y="1747972"/>
              <a:ext cx="320138" cy="319873"/>
            </a:xfrm>
            <a:custGeom>
              <a:rect b="b" l="l" r="r" t="t"/>
              <a:pathLst>
                <a:path extrusionOk="0" h="10716" w="10724">
                  <a:moveTo>
                    <a:pt x="5353" y="1205"/>
                  </a:moveTo>
                  <a:cubicBezTo>
                    <a:pt x="6495" y="1205"/>
                    <a:pt x="7583" y="1669"/>
                    <a:pt x="8386" y="2526"/>
                  </a:cubicBezTo>
                  <a:cubicBezTo>
                    <a:pt x="9189" y="3382"/>
                    <a:pt x="9635" y="4524"/>
                    <a:pt x="9635" y="5720"/>
                  </a:cubicBezTo>
                  <a:cubicBezTo>
                    <a:pt x="9635" y="5898"/>
                    <a:pt x="9493" y="6041"/>
                    <a:pt x="9314" y="6041"/>
                  </a:cubicBezTo>
                  <a:cubicBezTo>
                    <a:pt x="9136" y="6041"/>
                    <a:pt x="9011" y="5898"/>
                    <a:pt x="9011" y="5720"/>
                  </a:cubicBezTo>
                  <a:cubicBezTo>
                    <a:pt x="9011" y="3578"/>
                    <a:pt x="7369" y="1830"/>
                    <a:pt x="5353" y="1830"/>
                  </a:cubicBezTo>
                  <a:cubicBezTo>
                    <a:pt x="3355" y="1830"/>
                    <a:pt x="1713" y="3578"/>
                    <a:pt x="1713" y="5720"/>
                  </a:cubicBezTo>
                  <a:cubicBezTo>
                    <a:pt x="1713" y="5898"/>
                    <a:pt x="1571" y="6041"/>
                    <a:pt x="1410" y="6041"/>
                  </a:cubicBezTo>
                  <a:cubicBezTo>
                    <a:pt x="1231" y="6041"/>
                    <a:pt x="1089" y="5898"/>
                    <a:pt x="1089" y="5720"/>
                  </a:cubicBezTo>
                  <a:cubicBezTo>
                    <a:pt x="1089" y="4524"/>
                    <a:pt x="1535" y="3382"/>
                    <a:pt x="2338" y="2526"/>
                  </a:cubicBezTo>
                  <a:cubicBezTo>
                    <a:pt x="3141" y="1669"/>
                    <a:pt x="4211" y="1205"/>
                    <a:pt x="5353" y="1205"/>
                  </a:cubicBezTo>
                  <a:close/>
                  <a:moveTo>
                    <a:pt x="6397" y="8534"/>
                  </a:moveTo>
                  <a:cubicBezTo>
                    <a:pt x="6477" y="8534"/>
                    <a:pt x="6558" y="8565"/>
                    <a:pt x="6620" y="8628"/>
                  </a:cubicBezTo>
                  <a:cubicBezTo>
                    <a:pt x="6745" y="8753"/>
                    <a:pt x="6745" y="8949"/>
                    <a:pt x="6620" y="9074"/>
                  </a:cubicBezTo>
                  <a:lnTo>
                    <a:pt x="6156" y="9538"/>
                  </a:lnTo>
                  <a:cubicBezTo>
                    <a:pt x="5942" y="9752"/>
                    <a:pt x="5656" y="9859"/>
                    <a:pt x="5353" y="9859"/>
                  </a:cubicBezTo>
                  <a:cubicBezTo>
                    <a:pt x="5050" y="9859"/>
                    <a:pt x="4764" y="9752"/>
                    <a:pt x="4550" y="9538"/>
                  </a:cubicBezTo>
                  <a:lnTo>
                    <a:pt x="4140" y="9110"/>
                  </a:lnTo>
                  <a:cubicBezTo>
                    <a:pt x="4015" y="9003"/>
                    <a:pt x="4015" y="8806"/>
                    <a:pt x="4140" y="8681"/>
                  </a:cubicBezTo>
                  <a:cubicBezTo>
                    <a:pt x="4202" y="8619"/>
                    <a:pt x="4283" y="8588"/>
                    <a:pt x="4363" y="8588"/>
                  </a:cubicBezTo>
                  <a:cubicBezTo>
                    <a:pt x="4443" y="8588"/>
                    <a:pt x="4523" y="8619"/>
                    <a:pt x="4586" y="8681"/>
                  </a:cubicBezTo>
                  <a:lnTo>
                    <a:pt x="4996" y="9092"/>
                  </a:lnTo>
                  <a:cubicBezTo>
                    <a:pt x="5086" y="9181"/>
                    <a:pt x="5228" y="9235"/>
                    <a:pt x="5353" y="9235"/>
                  </a:cubicBezTo>
                  <a:cubicBezTo>
                    <a:pt x="5496" y="9235"/>
                    <a:pt x="5621" y="9181"/>
                    <a:pt x="5728" y="9092"/>
                  </a:cubicBezTo>
                  <a:lnTo>
                    <a:pt x="6174" y="8628"/>
                  </a:lnTo>
                  <a:cubicBezTo>
                    <a:pt x="6236" y="8565"/>
                    <a:pt x="6317" y="8534"/>
                    <a:pt x="6397" y="8534"/>
                  </a:cubicBezTo>
                  <a:close/>
                  <a:moveTo>
                    <a:pt x="5351" y="0"/>
                  </a:moveTo>
                  <a:cubicBezTo>
                    <a:pt x="5171" y="0"/>
                    <a:pt x="4988" y="73"/>
                    <a:pt x="4854" y="242"/>
                  </a:cubicBezTo>
                  <a:cubicBezTo>
                    <a:pt x="4791" y="315"/>
                    <a:pt x="4704" y="351"/>
                    <a:pt x="4615" y="351"/>
                  </a:cubicBezTo>
                  <a:cubicBezTo>
                    <a:pt x="4550" y="351"/>
                    <a:pt x="4485" y="333"/>
                    <a:pt x="4425" y="295"/>
                  </a:cubicBezTo>
                  <a:cubicBezTo>
                    <a:pt x="4318" y="206"/>
                    <a:pt x="4193" y="171"/>
                    <a:pt x="4051" y="171"/>
                  </a:cubicBezTo>
                  <a:cubicBezTo>
                    <a:pt x="3819" y="171"/>
                    <a:pt x="3587" y="295"/>
                    <a:pt x="3480" y="510"/>
                  </a:cubicBezTo>
                  <a:cubicBezTo>
                    <a:pt x="3417" y="619"/>
                    <a:pt x="3300" y="673"/>
                    <a:pt x="3188" y="673"/>
                  </a:cubicBezTo>
                  <a:cubicBezTo>
                    <a:pt x="3172" y="673"/>
                    <a:pt x="3156" y="672"/>
                    <a:pt x="3141" y="670"/>
                  </a:cubicBezTo>
                  <a:cubicBezTo>
                    <a:pt x="3087" y="652"/>
                    <a:pt x="3051" y="652"/>
                    <a:pt x="2998" y="652"/>
                  </a:cubicBezTo>
                  <a:cubicBezTo>
                    <a:pt x="2695" y="652"/>
                    <a:pt x="2427" y="849"/>
                    <a:pt x="2373" y="1152"/>
                  </a:cubicBezTo>
                  <a:cubicBezTo>
                    <a:pt x="2340" y="1284"/>
                    <a:pt x="2215" y="1386"/>
                    <a:pt x="2069" y="1386"/>
                  </a:cubicBezTo>
                  <a:cubicBezTo>
                    <a:pt x="2058" y="1386"/>
                    <a:pt x="2046" y="1385"/>
                    <a:pt x="2034" y="1384"/>
                  </a:cubicBezTo>
                  <a:lnTo>
                    <a:pt x="1999" y="1384"/>
                  </a:lnTo>
                  <a:cubicBezTo>
                    <a:pt x="1642" y="1384"/>
                    <a:pt x="1356" y="1669"/>
                    <a:pt x="1356" y="2026"/>
                  </a:cubicBezTo>
                  <a:cubicBezTo>
                    <a:pt x="1356" y="2044"/>
                    <a:pt x="1356" y="2080"/>
                    <a:pt x="1356" y="2098"/>
                  </a:cubicBezTo>
                  <a:cubicBezTo>
                    <a:pt x="1374" y="2240"/>
                    <a:pt x="1267" y="2383"/>
                    <a:pt x="1124" y="2419"/>
                  </a:cubicBezTo>
                  <a:cubicBezTo>
                    <a:pt x="857" y="2508"/>
                    <a:pt x="661" y="2758"/>
                    <a:pt x="661" y="3043"/>
                  </a:cubicBezTo>
                  <a:cubicBezTo>
                    <a:pt x="661" y="3097"/>
                    <a:pt x="661" y="3168"/>
                    <a:pt x="678" y="3222"/>
                  </a:cubicBezTo>
                  <a:cubicBezTo>
                    <a:pt x="732" y="3364"/>
                    <a:pt x="661" y="3525"/>
                    <a:pt x="518" y="3596"/>
                  </a:cubicBezTo>
                  <a:cubicBezTo>
                    <a:pt x="304" y="3703"/>
                    <a:pt x="161" y="3917"/>
                    <a:pt x="161" y="4167"/>
                  </a:cubicBezTo>
                  <a:cubicBezTo>
                    <a:pt x="161" y="4292"/>
                    <a:pt x="197" y="4435"/>
                    <a:pt x="286" y="4542"/>
                  </a:cubicBezTo>
                  <a:cubicBezTo>
                    <a:pt x="375" y="4667"/>
                    <a:pt x="357" y="4845"/>
                    <a:pt x="232" y="4952"/>
                  </a:cubicBezTo>
                  <a:cubicBezTo>
                    <a:pt x="90" y="5077"/>
                    <a:pt x="0" y="5256"/>
                    <a:pt x="0" y="5434"/>
                  </a:cubicBezTo>
                  <a:cubicBezTo>
                    <a:pt x="0" y="5613"/>
                    <a:pt x="72" y="5773"/>
                    <a:pt x="197" y="5898"/>
                  </a:cubicBezTo>
                  <a:cubicBezTo>
                    <a:pt x="304" y="6005"/>
                    <a:pt x="322" y="6166"/>
                    <a:pt x="250" y="6291"/>
                  </a:cubicBezTo>
                  <a:cubicBezTo>
                    <a:pt x="197" y="6380"/>
                    <a:pt x="161" y="6487"/>
                    <a:pt x="161" y="6612"/>
                  </a:cubicBezTo>
                  <a:cubicBezTo>
                    <a:pt x="161" y="6897"/>
                    <a:pt x="357" y="7147"/>
                    <a:pt x="625" y="7218"/>
                  </a:cubicBezTo>
                  <a:cubicBezTo>
                    <a:pt x="678" y="7236"/>
                    <a:pt x="714" y="7254"/>
                    <a:pt x="732" y="7290"/>
                  </a:cubicBezTo>
                  <a:lnTo>
                    <a:pt x="4229" y="10305"/>
                  </a:lnTo>
                  <a:cubicBezTo>
                    <a:pt x="4532" y="10573"/>
                    <a:pt x="4943" y="10716"/>
                    <a:pt x="5353" y="10716"/>
                  </a:cubicBezTo>
                  <a:cubicBezTo>
                    <a:pt x="5764" y="10716"/>
                    <a:pt x="6156" y="10573"/>
                    <a:pt x="6459" y="10305"/>
                  </a:cubicBezTo>
                  <a:lnTo>
                    <a:pt x="9992" y="7290"/>
                  </a:lnTo>
                  <a:cubicBezTo>
                    <a:pt x="10028" y="7254"/>
                    <a:pt x="10064" y="7236"/>
                    <a:pt x="10099" y="7218"/>
                  </a:cubicBezTo>
                  <a:cubicBezTo>
                    <a:pt x="10367" y="7129"/>
                    <a:pt x="10545" y="6879"/>
                    <a:pt x="10545" y="6612"/>
                  </a:cubicBezTo>
                  <a:cubicBezTo>
                    <a:pt x="10545" y="6487"/>
                    <a:pt x="10528" y="6380"/>
                    <a:pt x="10456" y="6291"/>
                  </a:cubicBezTo>
                  <a:cubicBezTo>
                    <a:pt x="10385" y="6166"/>
                    <a:pt x="10420" y="6005"/>
                    <a:pt x="10510" y="5898"/>
                  </a:cubicBezTo>
                  <a:cubicBezTo>
                    <a:pt x="10652" y="5773"/>
                    <a:pt x="10724" y="5613"/>
                    <a:pt x="10724" y="5434"/>
                  </a:cubicBezTo>
                  <a:cubicBezTo>
                    <a:pt x="10724" y="5256"/>
                    <a:pt x="10635" y="5077"/>
                    <a:pt x="10492" y="4952"/>
                  </a:cubicBezTo>
                  <a:cubicBezTo>
                    <a:pt x="10367" y="4845"/>
                    <a:pt x="10349" y="4667"/>
                    <a:pt x="10438" y="4542"/>
                  </a:cubicBezTo>
                  <a:cubicBezTo>
                    <a:pt x="10510" y="4435"/>
                    <a:pt x="10545" y="4292"/>
                    <a:pt x="10545" y="4167"/>
                  </a:cubicBezTo>
                  <a:cubicBezTo>
                    <a:pt x="10545" y="3917"/>
                    <a:pt x="10420" y="3703"/>
                    <a:pt x="10188" y="3596"/>
                  </a:cubicBezTo>
                  <a:cubicBezTo>
                    <a:pt x="10064" y="3525"/>
                    <a:pt x="9992" y="3364"/>
                    <a:pt x="10028" y="3222"/>
                  </a:cubicBezTo>
                  <a:cubicBezTo>
                    <a:pt x="10046" y="3168"/>
                    <a:pt x="10064" y="3097"/>
                    <a:pt x="10064" y="3043"/>
                  </a:cubicBezTo>
                  <a:cubicBezTo>
                    <a:pt x="10064" y="2758"/>
                    <a:pt x="9867" y="2508"/>
                    <a:pt x="9582" y="2419"/>
                  </a:cubicBezTo>
                  <a:cubicBezTo>
                    <a:pt x="9439" y="2383"/>
                    <a:pt x="9350" y="2240"/>
                    <a:pt x="9368" y="2098"/>
                  </a:cubicBezTo>
                  <a:cubicBezTo>
                    <a:pt x="9368" y="2080"/>
                    <a:pt x="9368" y="2044"/>
                    <a:pt x="9368" y="2026"/>
                  </a:cubicBezTo>
                  <a:cubicBezTo>
                    <a:pt x="9368" y="1669"/>
                    <a:pt x="9082" y="1384"/>
                    <a:pt x="8708" y="1384"/>
                  </a:cubicBezTo>
                  <a:lnTo>
                    <a:pt x="8672" y="1384"/>
                  </a:lnTo>
                  <a:cubicBezTo>
                    <a:pt x="8661" y="1385"/>
                    <a:pt x="8651" y="1386"/>
                    <a:pt x="8641" y="1386"/>
                  </a:cubicBezTo>
                  <a:cubicBezTo>
                    <a:pt x="8509" y="1386"/>
                    <a:pt x="8384" y="1284"/>
                    <a:pt x="8351" y="1152"/>
                  </a:cubicBezTo>
                  <a:cubicBezTo>
                    <a:pt x="8279" y="849"/>
                    <a:pt x="8030" y="652"/>
                    <a:pt x="7726" y="652"/>
                  </a:cubicBezTo>
                  <a:cubicBezTo>
                    <a:pt x="7673" y="652"/>
                    <a:pt x="7619" y="652"/>
                    <a:pt x="7583" y="670"/>
                  </a:cubicBezTo>
                  <a:cubicBezTo>
                    <a:pt x="7566" y="672"/>
                    <a:pt x="7548" y="673"/>
                    <a:pt x="7531" y="673"/>
                  </a:cubicBezTo>
                  <a:cubicBezTo>
                    <a:pt x="7410" y="673"/>
                    <a:pt x="7307" y="619"/>
                    <a:pt x="7244" y="510"/>
                  </a:cubicBezTo>
                  <a:cubicBezTo>
                    <a:pt x="7120" y="295"/>
                    <a:pt x="6905" y="171"/>
                    <a:pt x="6673" y="171"/>
                  </a:cubicBezTo>
                  <a:cubicBezTo>
                    <a:pt x="6531" y="171"/>
                    <a:pt x="6406" y="206"/>
                    <a:pt x="6281" y="295"/>
                  </a:cubicBezTo>
                  <a:cubicBezTo>
                    <a:pt x="6229" y="333"/>
                    <a:pt x="6164" y="351"/>
                    <a:pt x="6101" y="351"/>
                  </a:cubicBezTo>
                  <a:cubicBezTo>
                    <a:pt x="6011" y="351"/>
                    <a:pt x="5923" y="315"/>
                    <a:pt x="5871" y="242"/>
                  </a:cubicBezTo>
                  <a:cubicBezTo>
                    <a:pt x="5748" y="91"/>
                    <a:pt x="5551" y="0"/>
                    <a:pt x="53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42"/>
            <p:cNvSpPr/>
            <p:nvPr/>
          </p:nvSpPr>
          <p:spPr>
            <a:xfrm>
              <a:off x="4126176" y="2023070"/>
              <a:ext cx="52242" cy="44775"/>
            </a:xfrm>
            <a:custGeom>
              <a:rect b="b" l="l" r="r" t="t"/>
              <a:pathLst>
                <a:path extrusionOk="0" h="1500" w="1750">
                  <a:moveTo>
                    <a:pt x="1" y="1"/>
                  </a:moveTo>
                  <a:lnTo>
                    <a:pt x="1" y="1143"/>
                  </a:lnTo>
                  <a:cubicBezTo>
                    <a:pt x="1" y="1339"/>
                    <a:pt x="161" y="1500"/>
                    <a:pt x="357" y="1500"/>
                  </a:cubicBezTo>
                  <a:lnTo>
                    <a:pt x="1749" y="1500"/>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42"/>
            <p:cNvSpPr/>
            <p:nvPr/>
          </p:nvSpPr>
          <p:spPr>
            <a:xfrm>
              <a:off x="4273199" y="2023070"/>
              <a:ext cx="52212" cy="44775"/>
            </a:xfrm>
            <a:custGeom>
              <a:rect b="b" l="l" r="r" t="t"/>
              <a:pathLst>
                <a:path extrusionOk="0" h="1500" w="1749">
                  <a:moveTo>
                    <a:pt x="1749" y="1"/>
                  </a:moveTo>
                  <a:lnTo>
                    <a:pt x="0" y="1500"/>
                  </a:lnTo>
                  <a:lnTo>
                    <a:pt x="1392" y="1500"/>
                  </a:lnTo>
                  <a:cubicBezTo>
                    <a:pt x="1588" y="1500"/>
                    <a:pt x="1749" y="1339"/>
                    <a:pt x="1749" y="1143"/>
                  </a:cubicBezTo>
                  <a:lnTo>
                    <a:pt x="17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42"/>
          <p:cNvGrpSpPr/>
          <p:nvPr/>
        </p:nvGrpSpPr>
        <p:grpSpPr>
          <a:xfrm>
            <a:off x="5006772" y="2086706"/>
            <a:ext cx="257857" cy="376787"/>
            <a:chOff x="3424135" y="3807443"/>
            <a:chExt cx="218968" cy="319962"/>
          </a:xfrm>
        </p:grpSpPr>
        <p:sp>
          <p:nvSpPr>
            <p:cNvPr id="11371" name="Google Shape;11371;p42"/>
            <p:cNvSpPr/>
            <p:nvPr/>
          </p:nvSpPr>
          <p:spPr>
            <a:xfrm>
              <a:off x="3458763" y="3930336"/>
              <a:ext cx="184339" cy="117639"/>
            </a:xfrm>
            <a:custGeom>
              <a:rect b="b" l="l" r="r" t="t"/>
              <a:pathLst>
                <a:path extrusionOk="0" h="3941" w="6175">
                  <a:moveTo>
                    <a:pt x="875" y="0"/>
                  </a:moveTo>
                  <a:lnTo>
                    <a:pt x="875" y="0"/>
                  </a:lnTo>
                  <a:cubicBezTo>
                    <a:pt x="1" y="2355"/>
                    <a:pt x="1716" y="3941"/>
                    <a:pt x="3543" y="3941"/>
                  </a:cubicBezTo>
                  <a:cubicBezTo>
                    <a:pt x="4512" y="3941"/>
                    <a:pt x="5513" y="3495"/>
                    <a:pt x="6174" y="2480"/>
                  </a:cubicBezTo>
                  <a:lnTo>
                    <a:pt x="6174" y="2391"/>
                  </a:lnTo>
                  <a:cubicBezTo>
                    <a:pt x="5598" y="2916"/>
                    <a:pt x="4781" y="3232"/>
                    <a:pt x="3951" y="3232"/>
                  </a:cubicBezTo>
                  <a:cubicBezTo>
                    <a:pt x="3907" y="3232"/>
                    <a:pt x="3863" y="3231"/>
                    <a:pt x="3819" y="3230"/>
                  </a:cubicBezTo>
                  <a:cubicBezTo>
                    <a:pt x="2088" y="3230"/>
                    <a:pt x="714" y="1713"/>
                    <a:pt x="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42"/>
            <p:cNvSpPr/>
            <p:nvPr/>
          </p:nvSpPr>
          <p:spPr>
            <a:xfrm>
              <a:off x="3424135" y="3981976"/>
              <a:ext cx="197653" cy="145429"/>
            </a:xfrm>
            <a:custGeom>
              <a:rect b="b" l="l" r="r" t="t"/>
              <a:pathLst>
                <a:path extrusionOk="0" h="4872" w="6621">
                  <a:moveTo>
                    <a:pt x="322" y="1"/>
                  </a:moveTo>
                  <a:lnTo>
                    <a:pt x="322" y="1"/>
                  </a:lnTo>
                  <a:cubicBezTo>
                    <a:pt x="108" y="465"/>
                    <a:pt x="1" y="947"/>
                    <a:pt x="1" y="1464"/>
                  </a:cubicBezTo>
                  <a:cubicBezTo>
                    <a:pt x="1" y="3337"/>
                    <a:pt x="1518" y="4872"/>
                    <a:pt x="3391" y="4872"/>
                  </a:cubicBezTo>
                  <a:cubicBezTo>
                    <a:pt x="4497" y="4872"/>
                    <a:pt x="5514" y="4462"/>
                    <a:pt x="6246" y="3748"/>
                  </a:cubicBezTo>
                  <a:cubicBezTo>
                    <a:pt x="6371" y="3605"/>
                    <a:pt x="6514" y="3445"/>
                    <a:pt x="6621" y="3302"/>
                  </a:cubicBezTo>
                  <a:lnTo>
                    <a:pt x="6621" y="3302"/>
                  </a:lnTo>
                  <a:cubicBezTo>
                    <a:pt x="5828" y="3891"/>
                    <a:pt x="4950" y="4158"/>
                    <a:pt x="4106" y="4158"/>
                  </a:cubicBezTo>
                  <a:cubicBezTo>
                    <a:pt x="1989" y="4158"/>
                    <a:pt x="92" y="2476"/>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42"/>
            <p:cNvSpPr/>
            <p:nvPr/>
          </p:nvSpPr>
          <p:spPr>
            <a:xfrm>
              <a:off x="3485392" y="3807443"/>
              <a:ext cx="157711" cy="200741"/>
            </a:xfrm>
            <a:custGeom>
              <a:rect b="b" l="l" r="r" t="t"/>
              <a:pathLst>
                <a:path extrusionOk="0" h="6725" w="5283">
                  <a:moveTo>
                    <a:pt x="4718" y="0"/>
                  </a:moveTo>
                  <a:cubicBezTo>
                    <a:pt x="4586" y="0"/>
                    <a:pt x="4456" y="48"/>
                    <a:pt x="4354" y="138"/>
                  </a:cubicBezTo>
                  <a:lnTo>
                    <a:pt x="964" y="3100"/>
                  </a:lnTo>
                  <a:cubicBezTo>
                    <a:pt x="1" y="4742"/>
                    <a:pt x="1089" y="6687"/>
                    <a:pt x="2927" y="6722"/>
                  </a:cubicBezTo>
                  <a:cubicBezTo>
                    <a:pt x="2963" y="6724"/>
                    <a:pt x="2999" y="6724"/>
                    <a:pt x="3035" y="6724"/>
                  </a:cubicBezTo>
                  <a:cubicBezTo>
                    <a:pt x="3959" y="6724"/>
                    <a:pt x="4836" y="6285"/>
                    <a:pt x="5282" y="5580"/>
                  </a:cubicBezTo>
                  <a:lnTo>
                    <a:pt x="5282" y="566"/>
                  </a:lnTo>
                  <a:cubicBezTo>
                    <a:pt x="5282" y="335"/>
                    <a:pt x="5157" y="156"/>
                    <a:pt x="4943" y="49"/>
                  </a:cubicBezTo>
                  <a:cubicBezTo>
                    <a:pt x="4871" y="16"/>
                    <a:pt x="4795" y="0"/>
                    <a:pt x="47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42"/>
            <p:cNvSpPr/>
            <p:nvPr/>
          </p:nvSpPr>
          <p:spPr>
            <a:xfrm>
              <a:off x="3451300" y="3956425"/>
              <a:ext cx="180608" cy="130683"/>
            </a:xfrm>
            <a:custGeom>
              <a:rect b="b" l="l" r="r" t="t"/>
              <a:pathLst>
                <a:path extrusionOk="0" h="4378" w="6050">
                  <a:moveTo>
                    <a:pt x="269" y="0"/>
                  </a:moveTo>
                  <a:lnTo>
                    <a:pt x="269" y="0"/>
                  </a:lnTo>
                  <a:cubicBezTo>
                    <a:pt x="90" y="393"/>
                    <a:pt x="1" y="839"/>
                    <a:pt x="1" y="1267"/>
                  </a:cubicBezTo>
                  <a:cubicBezTo>
                    <a:pt x="65" y="3298"/>
                    <a:pt x="1598" y="4378"/>
                    <a:pt x="3198" y="4378"/>
                  </a:cubicBezTo>
                  <a:cubicBezTo>
                    <a:pt x="4254" y="4378"/>
                    <a:pt x="5340" y="3906"/>
                    <a:pt x="6050" y="2927"/>
                  </a:cubicBezTo>
                  <a:lnTo>
                    <a:pt x="6050" y="2927"/>
                  </a:lnTo>
                  <a:cubicBezTo>
                    <a:pt x="5327" y="3460"/>
                    <a:pt x="4528" y="3701"/>
                    <a:pt x="3760" y="3701"/>
                  </a:cubicBezTo>
                  <a:cubicBezTo>
                    <a:pt x="1854" y="3701"/>
                    <a:pt x="141" y="2213"/>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78" name="Shape 11378"/>
        <p:cNvGrpSpPr/>
        <p:nvPr/>
      </p:nvGrpSpPr>
      <p:grpSpPr>
        <a:xfrm>
          <a:off x="0" y="0"/>
          <a:ext cx="0" cy="0"/>
          <a:chOff x="0" y="0"/>
          <a:chExt cx="0" cy="0"/>
        </a:xfrm>
      </p:grpSpPr>
      <p:sp>
        <p:nvSpPr>
          <p:cNvPr id="11379" name="Google Shape;11379;p43"/>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Reviewing concepts is good</a:t>
            </a:r>
            <a:endParaRPr/>
          </a:p>
        </p:txBody>
      </p:sp>
      <p:sp>
        <p:nvSpPr>
          <p:cNvPr id="11380" name="Google Shape;11380;p43"/>
          <p:cNvSpPr txBox="1"/>
          <p:nvPr>
            <p:ph idx="1" type="subTitle"/>
          </p:nvPr>
        </p:nvSpPr>
        <p:spPr>
          <a:xfrm flipH="1">
            <a:off x="1176506" y="21489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1381" name="Google Shape;11381;p43"/>
          <p:cNvSpPr txBox="1"/>
          <p:nvPr>
            <p:ph idx="2" type="subTitle"/>
          </p:nvPr>
        </p:nvSpPr>
        <p:spPr>
          <a:xfrm flipH="1">
            <a:off x="1176506" y="18165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382" name="Google Shape;11382;p43"/>
          <p:cNvSpPr txBox="1"/>
          <p:nvPr>
            <p:ph idx="3" type="subTitle"/>
          </p:nvPr>
        </p:nvSpPr>
        <p:spPr>
          <a:xfrm flipH="1">
            <a:off x="1176506" y="35205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1383" name="Google Shape;11383;p43"/>
          <p:cNvSpPr txBox="1"/>
          <p:nvPr>
            <p:ph idx="4" type="subTitle"/>
          </p:nvPr>
        </p:nvSpPr>
        <p:spPr>
          <a:xfrm flipH="1">
            <a:off x="1176506" y="31881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384" name="Google Shape;11384;p43"/>
          <p:cNvSpPr txBox="1"/>
          <p:nvPr>
            <p:ph idx="5" type="subTitle"/>
          </p:nvPr>
        </p:nvSpPr>
        <p:spPr>
          <a:xfrm flipH="1">
            <a:off x="3522756" y="21489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1385" name="Google Shape;11385;p43"/>
          <p:cNvSpPr txBox="1"/>
          <p:nvPr>
            <p:ph idx="6" type="subTitle"/>
          </p:nvPr>
        </p:nvSpPr>
        <p:spPr>
          <a:xfrm flipH="1">
            <a:off x="3522756" y="18165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386" name="Google Shape;11386;p43"/>
          <p:cNvSpPr txBox="1"/>
          <p:nvPr>
            <p:ph idx="7" type="subTitle"/>
          </p:nvPr>
        </p:nvSpPr>
        <p:spPr>
          <a:xfrm flipH="1">
            <a:off x="3522756" y="35205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11387" name="Google Shape;11387;p43"/>
          <p:cNvSpPr txBox="1"/>
          <p:nvPr>
            <p:ph idx="8" type="subTitle"/>
          </p:nvPr>
        </p:nvSpPr>
        <p:spPr>
          <a:xfrm flipH="1">
            <a:off x="3522756" y="31881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388" name="Google Shape;11388;p43"/>
          <p:cNvSpPr txBox="1"/>
          <p:nvPr>
            <p:ph idx="9" type="subTitle"/>
          </p:nvPr>
        </p:nvSpPr>
        <p:spPr>
          <a:xfrm flipH="1">
            <a:off x="5869006" y="21489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1389" name="Google Shape;11389;p43"/>
          <p:cNvSpPr txBox="1"/>
          <p:nvPr>
            <p:ph idx="13" type="subTitle"/>
          </p:nvPr>
        </p:nvSpPr>
        <p:spPr>
          <a:xfrm flipH="1">
            <a:off x="5869006" y="18165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1390" name="Google Shape;11390;p43"/>
          <p:cNvSpPr txBox="1"/>
          <p:nvPr>
            <p:ph idx="14" type="subTitle"/>
          </p:nvPr>
        </p:nvSpPr>
        <p:spPr>
          <a:xfrm flipH="1">
            <a:off x="5869006" y="35205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1391" name="Google Shape;11391;p43"/>
          <p:cNvSpPr txBox="1"/>
          <p:nvPr>
            <p:ph idx="15" type="subTitle"/>
          </p:nvPr>
        </p:nvSpPr>
        <p:spPr>
          <a:xfrm flipH="1">
            <a:off x="5869006" y="31881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95" name="Shape 11395"/>
        <p:cNvGrpSpPr/>
        <p:nvPr/>
      </p:nvGrpSpPr>
      <p:grpSpPr>
        <a:xfrm>
          <a:off x="0" y="0"/>
          <a:ext cx="0" cy="0"/>
          <a:chOff x="0" y="0"/>
          <a:chExt cx="0" cy="0"/>
        </a:xfrm>
      </p:grpSpPr>
      <p:sp>
        <p:nvSpPr>
          <p:cNvPr id="11396" name="Google Shape;11396;p44"/>
          <p:cNvSpPr txBox="1"/>
          <p:nvPr>
            <p:ph type="ctrTitle"/>
          </p:nvPr>
        </p:nvSpPr>
        <p:spPr>
          <a:xfrm>
            <a:off x="2880300" y="1714500"/>
            <a:ext cx="3383400" cy="171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11397" name="Google Shape;11397;p44"/>
          <p:cNvGrpSpPr/>
          <p:nvPr/>
        </p:nvGrpSpPr>
        <p:grpSpPr>
          <a:xfrm>
            <a:off x="6145088" y="1844786"/>
            <a:ext cx="3108169" cy="4121645"/>
            <a:chOff x="6068888" y="1844786"/>
            <a:chExt cx="3108169" cy="4121645"/>
          </a:xfrm>
        </p:grpSpPr>
        <p:grpSp>
          <p:nvGrpSpPr>
            <p:cNvPr id="11398" name="Google Shape;11398;p44"/>
            <p:cNvGrpSpPr/>
            <p:nvPr/>
          </p:nvGrpSpPr>
          <p:grpSpPr>
            <a:xfrm>
              <a:off x="7192250" y="1844786"/>
              <a:ext cx="1984807" cy="2708178"/>
              <a:chOff x="5487847" y="-2690575"/>
              <a:chExt cx="1659954" cy="2264931"/>
            </a:xfrm>
          </p:grpSpPr>
          <p:sp>
            <p:nvSpPr>
              <p:cNvPr id="11399" name="Google Shape;11399;p44"/>
              <p:cNvSpPr/>
              <p:nvPr/>
            </p:nvSpPr>
            <p:spPr>
              <a:xfrm>
                <a:off x="6064767" y="-2028274"/>
                <a:ext cx="147904" cy="301612"/>
              </a:xfrm>
              <a:custGeom>
                <a:rect b="b" l="l" r="r" t="t"/>
                <a:pathLst>
                  <a:path extrusionOk="0" h="4988" w="2446">
                    <a:moveTo>
                      <a:pt x="1487" y="1"/>
                    </a:moveTo>
                    <a:cubicBezTo>
                      <a:pt x="1356" y="1"/>
                      <a:pt x="1224" y="24"/>
                      <a:pt x="1104" y="66"/>
                    </a:cubicBezTo>
                    <a:cubicBezTo>
                      <a:pt x="791" y="195"/>
                      <a:pt x="534" y="434"/>
                      <a:pt x="350" y="728"/>
                    </a:cubicBezTo>
                    <a:cubicBezTo>
                      <a:pt x="111" y="1096"/>
                      <a:pt x="1" y="1556"/>
                      <a:pt x="19" y="1997"/>
                    </a:cubicBezTo>
                    <a:cubicBezTo>
                      <a:pt x="37" y="2604"/>
                      <a:pt x="313" y="3192"/>
                      <a:pt x="681" y="3670"/>
                    </a:cubicBezTo>
                    <a:cubicBezTo>
                      <a:pt x="902" y="3982"/>
                      <a:pt x="1159" y="4240"/>
                      <a:pt x="1453" y="4497"/>
                    </a:cubicBezTo>
                    <a:cubicBezTo>
                      <a:pt x="1563" y="4626"/>
                      <a:pt x="1692" y="4773"/>
                      <a:pt x="1839" y="4865"/>
                    </a:cubicBezTo>
                    <a:cubicBezTo>
                      <a:pt x="1838" y="4864"/>
                      <a:pt x="1838" y="4864"/>
                      <a:pt x="1839" y="4864"/>
                    </a:cubicBezTo>
                    <a:lnTo>
                      <a:pt x="1839" y="4864"/>
                    </a:lnTo>
                    <a:cubicBezTo>
                      <a:pt x="1846" y="4864"/>
                      <a:pt x="2048" y="4988"/>
                      <a:pt x="2115" y="4988"/>
                    </a:cubicBezTo>
                    <a:cubicBezTo>
                      <a:pt x="2132" y="4988"/>
                      <a:pt x="2141" y="4979"/>
                      <a:pt x="2133" y="4957"/>
                    </a:cubicBezTo>
                    <a:cubicBezTo>
                      <a:pt x="1821" y="4148"/>
                      <a:pt x="1784" y="3229"/>
                      <a:pt x="2041" y="2401"/>
                    </a:cubicBezTo>
                    <a:cubicBezTo>
                      <a:pt x="2152" y="2015"/>
                      <a:pt x="2317" y="1666"/>
                      <a:pt x="2391" y="1261"/>
                    </a:cubicBezTo>
                    <a:cubicBezTo>
                      <a:pt x="2446" y="875"/>
                      <a:pt x="2354" y="434"/>
                      <a:pt x="2060" y="195"/>
                    </a:cubicBezTo>
                    <a:cubicBezTo>
                      <a:pt x="1902" y="60"/>
                      <a:pt x="1695" y="1"/>
                      <a:pt x="14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44"/>
              <p:cNvSpPr/>
              <p:nvPr/>
            </p:nvSpPr>
            <p:spPr>
              <a:xfrm>
                <a:off x="6210434" y="-1927112"/>
                <a:ext cx="141192" cy="328218"/>
              </a:xfrm>
              <a:custGeom>
                <a:rect b="b" l="l" r="r" t="t"/>
                <a:pathLst>
                  <a:path extrusionOk="0" h="5428" w="2335">
                    <a:moveTo>
                      <a:pt x="1111" y="0"/>
                    </a:moveTo>
                    <a:cubicBezTo>
                      <a:pt x="1060" y="0"/>
                      <a:pt x="1009" y="4"/>
                      <a:pt x="956" y="11"/>
                    </a:cubicBezTo>
                    <a:cubicBezTo>
                      <a:pt x="607" y="85"/>
                      <a:pt x="331" y="379"/>
                      <a:pt x="184" y="692"/>
                    </a:cubicBezTo>
                    <a:cubicBezTo>
                      <a:pt x="55" y="1022"/>
                      <a:pt x="18" y="1390"/>
                      <a:pt x="18" y="1739"/>
                    </a:cubicBezTo>
                    <a:cubicBezTo>
                      <a:pt x="0" y="2456"/>
                      <a:pt x="74" y="3173"/>
                      <a:pt x="239" y="3872"/>
                    </a:cubicBezTo>
                    <a:cubicBezTo>
                      <a:pt x="313" y="4221"/>
                      <a:pt x="405" y="4552"/>
                      <a:pt x="515" y="4883"/>
                    </a:cubicBezTo>
                    <a:cubicBezTo>
                      <a:pt x="545" y="4959"/>
                      <a:pt x="652" y="5428"/>
                      <a:pt x="803" y="5428"/>
                    </a:cubicBezTo>
                    <a:cubicBezTo>
                      <a:pt x="834" y="5428"/>
                      <a:pt x="866" y="5408"/>
                      <a:pt x="901" y="5361"/>
                    </a:cubicBezTo>
                    <a:cubicBezTo>
                      <a:pt x="956" y="5269"/>
                      <a:pt x="956" y="5159"/>
                      <a:pt x="938" y="5067"/>
                    </a:cubicBezTo>
                    <a:cubicBezTo>
                      <a:pt x="864" y="4516"/>
                      <a:pt x="956" y="3946"/>
                      <a:pt x="1195" y="3449"/>
                    </a:cubicBezTo>
                    <a:cubicBezTo>
                      <a:pt x="1397" y="3026"/>
                      <a:pt x="1710" y="2659"/>
                      <a:pt x="1930" y="2254"/>
                    </a:cubicBezTo>
                    <a:cubicBezTo>
                      <a:pt x="2169" y="1850"/>
                      <a:pt x="2335" y="1390"/>
                      <a:pt x="2225" y="931"/>
                    </a:cubicBezTo>
                    <a:cubicBezTo>
                      <a:pt x="2151" y="618"/>
                      <a:pt x="1949" y="324"/>
                      <a:pt x="1673" y="158"/>
                    </a:cubicBezTo>
                    <a:cubicBezTo>
                      <a:pt x="1498" y="56"/>
                      <a:pt x="1310"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44"/>
              <p:cNvSpPr/>
              <p:nvPr/>
            </p:nvSpPr>
            <p:spPr>
              <a:xfrm>
                <a:off x="6037013" y="-1695401"/>
                <a:ext cx="231288" cy="116944"/>
              </a:xfrm>
              <a:custGeom>
                <a:rect b="b" l="l" r="r" t="t"/>
                <a:pathLst>
                  <a:path extrusionOk="0" h="1934" w="3825">
                    <a:moveTo>
                      <a:pt x="1470" y="0"/>
                    </a:moveTo>
                    <a:cubicBezTo>
                      <a:pt x="1297" y="0"/>
                      <a:pt x="1125" y="19"/>
                      <a:pt x="956" y="58"/>
                    </a:cubicBezTo>
                    <a:cubicBezTo>
                      <a:pt x="625" y="132"/>
                      <a:pt x="294" y="316"/>
                      <a:pt x="129" y="610"/>
                    </a:cubicBezTo>
                    <a:cubicBezTo>
                      <a:pt x="0" y="886"/>
                      <a:pt x="37" y="1253"/>
                      <a:pt x="239" y="1474"/>
                    </a:cubicBezTo>
                    <a:cubicBezTo>
                      <a:pt x="368" y="1621"/>
                      <a:pt x="533" y="1713"/>
                      <a:pt x="699" y="1787"/>
                    </a:cubicBezTo>
                    <a:cubicBezTo>
                      <a:pt x="944" y="1885"/>
                      <a:pt x="1213" y="1934"/>
                      <a:pt x="1480" y="1934"/>
                    </a:cubicBezTo>
                    <a:cubicBezTo>
                      <a:pt x="1614" y="1934"/>
                      <a:pt x="1747" y="1921"/>
                      <a:pt x="1875" y="1897"/>
                    </a:cubicBezTo>
                    <a:cubicBezTo>
                      <a:pt x="2169" y="1842"/>
                      <a:pt x="2445" y="1713"/>
                      <a:pt x="2739" y="1676"/>
                    </a:cubicBezTo>
                    <a:cubicBezTo>
                      <a:pt x="2815" y="1665"/>
                      <a:pt x="2888" y="1660"/>
                      <a:pt x="2958" y="1660"/>
                    </a:cubicBezTo>
                    <a:cubicBezTo>
                      <a:pt x="3230" y="1660"/>
                      <a:pt x="3469" y="1736"/>
                      <a:pt x="3732" y="1823"/>
                    </a:cubicBezTo>
                    <a:cubicBezTo>
                      <a:pt x="3824" y="1511"/>
                      <a:pt x="3383" y="959"/>
                      <a:pt x="3181" y="739"/>
                    </a:cubicBezTo>
                    <a:cubicBezTo>
                      <a:pt x="2747" y="261"/>
                      <a:pt x="2108" y="0"/>
                      <a:pt x="14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44"/>
              <p:cNvSpPr/>
              <p:nvPr/>
            </p:nvSpPr>
            <p:spPr>
              <a:xfrm>
                <a:off x="6277129" y="-1776488"/>
                <a:ext cx="161206" cy="285467"/>
              </a:xfrm>
              <a:custGeom>
                <a:rect b="b" l="l" r="r" t="t"/>
                <a:pathLst>
                  <a:path extrusionOk="0" h="4721" w="2666">
                    <a:moveTo>
                      <a:pt x="1707" y="0"/>
                    </a:moveTo>
                    <a:cubicBezTo>
                      <a:pt x="1490" y="0"/>
                      <a:pt x="1268" y="58"/>
                      <a:pt x="1085" y="168"/>
                    </a:cubicBezTo>
                    <a:cubicBezTo>
                      <a:pt x="625" y="462"/>
                      <a:pt x="368" y="977"/>
                      <a:pt x="221" y="1491"/>
                    </a:cubicBezTo>
                    <a:cubicBezTo>
                      <a:pt x="147" y="1712"/>
                      <a:pt x="92" y="1951"/>
                      <a:pt x="74" y="2190"/>
                    </a:cubicBezTo>
                    <a:cubicBezTo>
                      <a:pt x="0" y="2741"/>
                      <a:pt x="74" y="3293"/>
                      <a:pt x="294" y="3808"/>
                    </a:cubicBezTo>
                    <a:cubicBezTo>
                      <a:pt x="338" y="3938"/>
                      <a:pt x="702" y="4721"/>
                      <a:pt x="925" y="4721"/>
                    </a:cubicBezTo>
                    <a:cubicBezTo>
                      <a:pt x="985" y="4721"/>
                      <a:pt x="1035" y="4665"/>
                      <a:pt x="1066" y="4525"/>
                    </a:cubicBezTo>
                    <a:cubicBezTo>
                      <a:pt x="1085" y="4433"/>
                      <a:pt x="1066" y="4341"/>
                      <a:pt x="1066" y="4231"/>
                    </a:cubicBezTo>
                    <a:cubicBezTo>
                      <a:pt x="1085" y="3918"/>
                      <a:pt x="1269" y="3624"/>
                      <a:pt x="1489" y="3385"/>
                    </a:cubicBezTo>
                    <a:cubicBezTo>
                      <a:pt x="1710" y="3146"/>
                      <a:pt x="1949" y="2925"/>
                      <a:pt x="2151" y="2668"/>
                    </a:cubicBezTo>
                    <a:cubicBezTo>
                      <a:pt x="2482" y="2245"/>
                      <a:pt x="2611" y="1694"/>
                      <a:pt x="2648" y="1160"/>
                    </a:cubicBezTo>
                    <a:cubicBezTo>
                      <a:pt x="2666" y="903"/>
                      <a:pt x="2648" y="627"/>
                      <a:pt x="2519" y="407"/>
                    </a:cubicBezTo>
                    <a:cubicBezTo>
                      <a:pt x="2353" y="130"/>
                      <a:pt x="2035" y="0"/>
                      <a:pt x="17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44"/>
              <p:cNvSpPr/>
              <p:nvPr/>
            </p:nvSpPr>
            <p:spPr>
              <a:xfrm>
                <a:off x="6372728" y="-1596415"/>
                <a:ext cx="130126" cy="247070"/>
              </a:xfrm>
              <a:custGeom>
                <a:rect b="b" l="l" r="r" t="t"/>
                <a:pathLst>
                  <a:path extrusionOk="0" h="4086" w="2152">
                    <a:moveTo>
                      <a:pt x="1360" y="0"/>
                    </a:moveTo>
                    <a:cubicBezTo>
                      <a:pt x="1207" y="0"/>
                      <a:pt x="1053" y="39"/>
                      <a:pt x="919" y="113"/>
                    </a:cubicBezTo>
                    <a:cubicBezTo>
                      <a:pt x="589" y="297"/>
                      <a:pt x="368" y="628"/>
                      <a:pt x="239" y="977"/>
                    </a:cubicBezTo>
                    <a:cubicBezTo>
                      <a:pt x="0" y="1620"/>
                      <a:pt x="37" y="2301"/>
                      <a:pt x="129" y="2962"/>
                    </a:cubicBezTo>
                    <a:cubicBezTo>
                      <a:pt x="166" y="3275"/>
                      <a:pt x="239" y="3679"/>
                      <a:pt x="441" y="3937"/>
                    </a:cubicBezTo>
                    <a:cubicBezTo>
                      <a:pt x="521" y="4032"/>
                      <a:pt x="586" y="4086"/>
                      <a:pt x="637" y="4086"/>
                    </a:cubicBezTo>
                    <a:cubicBezTo>
                      <a:pt x="703" y="4086"/>
                      <a:pt x="744" y="3991"/>
                      <a:pt x="754" y="3771"/>
                    </a:cubicBezTo>
                    <a:cubicBezTo>
                      <a:pt x="754" y="3422"/>
                      <a:pt x="1030" y="3128"/>
                      <a:pt x="1269" y="2870"/>
                    </a:cubicBezTo>
                    <a:cubicBezTo>
                      <a:pt x="1747" y="2319"/>
                      <a:pt x="2151" y="1639"/>
                      <a:pt x="2133" y="903"/>
                    </a:cubicBezTo>
                    <a:cubicBezTo>
                      <a:pt x="2133" y="683"/>
                      <a:pt x="2096" y="444"/>
                      <a:pt x="1949" y="260"/>
                    </a:cubicBezTo>
                    <a:cubicBezTo>
                      <a:pt x="1806" y="84"/>
                      <a:pt x="1585" y="0"/>
                      <a:pt x="1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44"/>
              <p:cNvSpPr/>
              <p:nvPr/>
            </p:nvSpPr>
            <p:spPr>
              <a:xfrm>
                <a:off x="6102559" y="-1558744"/>
                <a:ext cx="272406" cy="158727"/>
              </a:xfrm>
              <a:custGeom>
                <a:rect b="b" l="l" r="r" t="t"/>
                <a:pathLst>
                  <a:path extrusionOk="0" h="2625" w="4505">
                    <a:moveTo>
                      <a:pt x="1850" y="0"/>
                    </a:moveTo>
                    <a:cubicBezTo>
                      <a:pt x="1454" y="0"/>
                      <a:pt x="1047" y="118"/>
                      <a:pt x="699" y="317"/>
                    </a:cubicBezTo>
                    <a:cubicBezTo>
                      <a:pt x="350" y="519"/>
                      <a:pt x="1" y="887"/>
                      <a:pt x="19" y="1310"/>
                    </a:cubicBezTo>
                    <a:cubicBezTo>
                      <a:pt x="38" y="1622"/>
                      <a:pt x="258" y="1917"/>
                      <a:pt x="534" y="2082"/>
                    </a:cubicBezTo>
                    <a:cubicBezTo>
                      <a:pt x="810" y="2229"/>
                      <a:pt x="1141" y="2284"/>
                      <a:pt x="1472" y="2303"/>
                    </a:cubicBezTo>
                    <a:cubicBezTo>
                      <a:pt x="1568" y="2307"/>
                      <a:pt x="1665" y="2309"/>
                      <a:pt x="1762" y="2309"/>
                    </a:cubicBezTo>
                    <a:cubicBezTo>
                      <a:pt x="2282" y="2309"/>
                      <a:pt x="2801" y="2252"/>
                      <a:pt x="3313" y="2252"/>
                    </a:cubicBezTo>
                    <a:cubicBezTo>
                      <a:pt x="3447" y="2252"/>
                      <a:pt x="3581" y="2256"/>
                      <a:pt x="3714" y="2266"/>
                    </a:cubicBezTo>
                    <a:cubicBezTo>
                      <a:pt x="3806" y="2284"/>
                      <a:pt x="3917" y="2284"/>
                      <a:pt x="3990" y="2358"/>
                    </a:cubicBezTo>
                    <a:cubicBezTo>
                      <a:pt x="4073" y="2413"/>
                      <a:pt x="4166" y="2624"/>
                      <a:pt x="4278" y="2624"/>
                    </a:cubicBezTo>
                    <a:cubicBezTo>
                      <a:pt x="4315" y="2624"/>
                      <a:pt x="4354" y="2601"/>
                      <a:pt x="4395" y="2542"/>
                    </a:cubicBezTo>
                    <a:cubicBezTo>
                      <a:pt x="4505" y="2395"/>
                      <a:pt x="4211" y="2045"/>
                      <a:pt x="4156" y="1917"/>
                    </a:cubicBezTo>
                    <a:cubicBezTo>
                      <a:pt x="3898" y="1494"/>
                      <a:pt x="3586" y="1071"/>
                      <a:pt x="3255" y="703"/>
                    </a:cubicBezTo>
                    <a:cubicBezTo>
                      <a:pt x="3108" y="538"/>
                      <a:pt x="2961" y="391"/>
                      <a:pt x="2795" y="280"/>
                    </a:cubicBezTo>
                    <a:cubicBezTo>
                      <a:pt x="2516" y="86"/>
                      <a:pt x="2187" y="0"/>
                      <a:pt x="18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44"/>
              <p:cNvSpPr/>
              <p:nvPr/>
            </p:nvSpPr>
            <p:spPr>
              <a:xfrm>
                <a:off x="6422735" y="-1428437"/>
                <a:ext cx="123475" cy="226693"/>
              </a:xfrm>
              <a:custGeom>
                <a:rect b="b" l="l" r="r" t="t"/>
                <a:pathLst>
                  <a:path extrusionOk="0" h="3749" w="2042">
                    <a:moveTo>
                      <a:pt x="1329" y="1"/>
                    </a:moveTo>
                    <a:cubicBezTo>
                      <a:pt x="1271" y="1"/>
                      <a:pt x="1214" y="7"/>
                      <a:pt x="1159" y="19"/>
                    </a:cubicBezTo>
                    <a:cubicBezTo>
                      <a:pt x="681" y="111"/>
                      <a:pt x="331" y="534"/>
                      <a:pt x="166" y="975"/>
                    </a:cubicBezTo>
                    <a:cubicBezTo>
                      <a:pt x="1" y="1435"/>
                      <a:pt x="19" y="1931"/>
                      <a:pt x="56" y="2391"/>
                    </a:cubicBezTo>
                    <a:cubicBezTo>
                      <a:pt x="74" y="2703"/>
                      <a:pt x="37" y="3310"/>
                      <a:pt x="203" y="3585"/>
                    </a:cubicBezTo>
                    <a:cubicBezTo>
                      <a:pt x="274" y="3696"/>
                      <a:pt x="341" y="3749"/>
                      <a:pt x="404" y="3749"/>
                    </a:cubicBezTo>
                    <a:cubicBezTo>
                      <a:pt x="487" y="3749"/>
                      <a:pt x="562" y="3654"/>
                      <a:pt x="626" y="3475"/>
                    </a:cubicBezTo>
                    <a:cubicBezTo>
                      <a:pt x="791" y="2997"/>
                      <a:pt x="1122" y="2611"/>
                      <a:pt x="1435" y="2207"/>
                    </a:cubicBezTo>
                    <a:cubicBezTo>
                      <a:pt x="1729" y="1802"/>
                      <a:pt x="2023" y="1343"/>
                      <a:pt x="2023" y="846"/>
                    </a:cubicBezTo>
                    <a:cubicBezTo>
                      <a:pt x="2041" y="552"/>
                      <a:pt x="1931" y="221"/>
                      <a:pt x="1674" y="74"/>
                    </a:cubicBezTo>
                    <a:cubicBezTo>
                      <a:pt x="1563" y="25"/>
                      <a:pt x="1445" y="1"/>
                      <a:pt x="1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44"/>
              <p:cNvSpPr/>
              <p:nvPr/>
            </p:nvSpPr>
            <p:spPr>
              <a:xfrm>
                <a:off x="6220411" y="-1385989"/>
                <a:ext cx="234614" cy="169914"/>
              </a:xfrm>
              <a:custGeom>
                <a:rect b="b" l="l" r="r" t="t"/>
                <a:pathLst>
                  <a:path extrusionOk="0" h="2810" w="3880">
                    <a:moveTo>
                      <a:pt x="1224" y="1"/>
                    </a:moveTo>
                    <a:cubicBezTo>
                      <a:pt x="1133" y="1"/>
                      <a:pt x="1044" y="11"/>
                      <a:pt x="957" y="34"/>
                    </a:cubicBezTo>
                    <a:cubicBezTo>
                      <a:pt x="626" y="89"/>
                      <a:pt x="331" y="310"/>
                      <a:pt x="184" y="604"/>
                    </a:cubicBezTo>
                    <a:cubicBezTo>
                      <a:pt x="19" y="898"/>
                      <a:pt x="1" y="1247"/>
                      <a:pt x="129" y="1560"/>
                    </a:cubicBezTo>
                    <a:cubicBezTo>
                      <a:pt x="166" y="1652"/>
                      <a:pt x="221" y="1762"/>
                      <a:pt x="313" y="1836"/>
                    </a:cubicBezTo>
                    <a:cubicBezTo>
                      <a:pt x="442" y="1946"/>
                      <a:pt x="626" y="2001"/>
                      <a:pt x="809" y="2019"/>
                    </a:cubicBezTo>
                    <a:cubicBezTo>
                      <a:pt x="858" y="2022"/>
                      <a:pt x="907" y="2023"/>
                      <a:pt x="956" y="2023"/>
                    </a:cubicBezTo>
                    <a:cubicBezTo>
                      <a:pt x="1256" y="2023"/>
                      <a:pt x="1557" y="1980"/>
                      <a:pt x="1857" y="1964"/>
                    </a:cubicBezTo>
                    <a:cubicBezTo>
                      <a:pt x="1908" y="1962"/>
                      <a:pt x="1959" y="1960"/>
                      <a:pt x="2011" y="1960"/>
                    </a:cubicBezTo>
                    <a:cubicBezTo>
                      <a:pt x="2312" y="1960"/>
                      <a:pt x="2614" y="2012"/>
                      <a:pt x="2850" y="2185"/>
                    </a:cubicBezTo>
                    <a:cubicBezTo>
                      <a:pt x="3144" y="2387"/>
                      <a:pt x="3328" y="2755"/>
                      <a:pt x="3677" y="2810"/>
                    </a:cubicBezTo>
                    <a:cubicBezTo>
                      <a:pt x="3880" y="1780"/>
                      <a:pt x="2869" y="622"/>
                      <a:pt x="2023" y="218"/>
                    </a:cubicBezTo>
                    <a:cubicBezTo>
                      <a:pt x="1775" y="94"/>
                      <a:pt x="1495" y="1"/>
                      <a:pt x="1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44"/>
              <p:cNvSpPr/>
              <p:nvPr/>
            </p:nvSpPr>
            <p:spPr>
              <a:xfrm>
                <a:off x="6297144" y="-1217526"/>
                <a:ext cx="170095" cy="225000"/>
              </a:xfrm>
              <a:custGeom>
                <a:rect b="b" l="l" r="r" t="t"/>
                <a:pathLst>
                  <a:path extrusionOk="0" h="3721" w="2813">
                    <a:moveTo>
                      <a:pt x="862" y="0"/>
                    </a:moveTo>
                    <a:cubicBezTo>
                      <a:pt x="765" y="0"/>
                      <a:pt x="667" y="14"/>
                      <a:pt x="570" y="42"/>
                    </a:cubicBezTo>
                    <a:cubicBezTo>
                      <a:pt x="423" y="79"/>
                      <a:pt x="276" y="153"/>
                      <a:pt x="202" y="281"/>
                    </a:cubicBezTo>
                    <a:cubicBezTo>
                      <a:pt x="0" y="575"/>
                      <a:pt x="166" y="980"/>
                      <a:pt x="331" y="1292"/>
                    </a:cubicBezTo>
                    <a:cubicBezTo>
                      <a:pt x="644" y="1844"/>
                      <a:pt x="974" y="2414"/>
                      <a:pt x="1508" y="2726"/>
                    </a:cubicBezTo>
                    <a:cubicBezTo>
                      <a:pt x="1673" y="2818"/>
                      <a:pt x="1857" y="2892"/>
                      <a:pt x="2022" y="2984"/>
                    </a:cubicBezTo>
                    <a:cubicBezTo>
                      <a:pt x="2188" y="3094"/>
                      <a:pt x="2335" y="3241"/>
                      <a:pt x="2372" y="3425"/>
                    </a:cubicBezTo>
                    <a:cubicBezTo>
                      <a:pt x="2389" y="3548"/>
                      <a:pt x="2407" y="3721"/>
                      <a:pt x="2520" y="3721"/>
                    </a:cubicBezTo>
                    <a:cubicBezTo>
                      <a:pt x="2525" y="3721"/>
                      <a:pt x="2531" y="3720"/>
                      <a:pt x="2537" y="3719"/>
                    </a:cubicBezTo>
                    <a:cubicBezTo>
                      <a:pt x="2813" y="3682"/>
                      <a:pt x="2592" y="2083"/>
                      <a:pt x="2537" y="1918"/>
                    </a:cubicBezTo>
                    <a:cubicBezTo>
                      <a:pt x="2408" y="1421"/>
                      <a:pt x="2261" y="925"/>
                      <a:pt x="1930" y="539"/>
                    </a:cubicBezTo>
                    <a:cubicBezTo>
                      <a:pt x="1664" y="228"/>
                      <a:pt x="1266" y="0"/>
                      <a:pt x="8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44"/>
              <p:cNvSpPr/>
              <p:nvPr/>
            </p:nvSpPr>
            <p:spPr>
              <a:xfrm>
                <a:off x="6451638" y="-1214382"/>
                <a:ext cx="222399" cy="238544"/>
              </a:xfrm>
              <a:custGeom>
                <a:rect b="b" l="l" r="r" t="t"/>
                <a:pathLst>
                  <a:path extrusionOk="0" h="3945" w="3678">
                    <a:moveTo>
                      <a:pt x="2991" y="0"/>
                    </a:moveTo>
                    <a:cubicBezTo>
                      <a:pt x="2407" y="0"/>
                      <a:pt x="1874" y="373"/>
                      <a:pt x="1435" y="762"/>
                    </a:cubicBezTo>
                    <a:cubicBezTo>
                      <a:pt x="975" y="1185"/>
                      <a:pt x="515" y="1700"/>
                      <a:pt x="258" y="2288"/>
                    </a:cubicBezTo>
                    <a:cubicBezTo>
                      <a:pt x="148" y="2564"/>
                      <a:pt x="92" y="2840"/>
                      <a:pt x="19" y="3134"/>
                    </a:cubicBezTo>
                    <a:cubicBezTo>
                      <a:pt x="1" y="3224"/>
                      <a:pt x="18" y="3944"/>
                      <a:pt x="53" y="3944"/>
                    </a:cubicBezTo>
                    <a:cubicBezTo>
                      <a:pt x="54" y="3944"/>
                      <a:pt x="55" y="3944"/>
                      <a:pt x="56" y="3943"/>
                    </a:cubicBezTo>
                    <a:cubicBezTo>
                      <a:pt x="387" y="3557"/>
                      <a:pt x="809" y="3281"/>
                      <a:pt x="1269" y="3116"/>
                    </a:cubicBezTo>
                    <a:cubicBezTo>
                      <a:pt x="1692" y="2987"/>
                      <a:pt x="2133" y="2932"/>
                      <a:pt x="2482" y="2711"/>
                    </a:cubicBezTo>
                    <a:cubicBezTo>
                      <a:pt x="2905" y="2435"/>
                      <a:pt x="3144" y="1939"/>
                      <a:pt x="3346" y="1479"/>
                    </a:cubicBezTo>
                    <a:cubicBezTo>
                      <a:pt x="3512" y="1112"/>
                      <a:pt x="3677" y="707"/>
                      <a:pt x="3549" y="321"/>
                    </a:cubicBezTo>
                    <a:cubicBezTo>
                      <a:pt x="3512" y="229"/>
                      <a:pt x="3438" y="137"/>
                      <a:pt x="3346" y="82"/>
                    </a:cubicBezTo>
                    <a:cubicBezTo>
                      <a:pt x="3291" y="27"/>
                      <a:pt x="3218" y="27"/>
                      <a:pt x="3144" y="9"/>
                    </a:cubicBezTo>
                    <a:cubicBezTo>
                      <a:pt x="3093" y="3"/>
                      <a:pt x="3042" y="0"/>
                      <a:pt x="2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44"/>
              <p:cNvSpPr/>
              <p:nvPr/>
            </p:nvSpPr>
            <p:spPr>
              <a:xfrm>
                <a:off x="5783533" y="-2257446"/>
                <a:ext cx="117912" cy="274341"/>
              </a:xfrm>
              <a:custGeom>
                <a:rect b="b" l="l" r="r" t="t"/>
                <a:pathLst>
                  <a:path extrusionOk="0" h="4537" w="1950">
                    <a:moveTo>
                      <a:pt x="1101" y="0"/>
                    </a:moveTo>
                    <a:cubicBezTo>
                      <a:pt x="929" y="0"/>
                      <a:pt x="754" y="51"/>
                      <a:pt x="607" y="143"/>
                    </a:cubicBezTo>
                    <a:cubicBezTo>
                      <a:pt x="313" y="327"/>
                      <a:pt x="129" y="658"/>
                      <a:pt x="74" y="989"/>
                    </a:cubicBezTo>
                    <a:cubicBezTo>
                      <a:pt x="0" y="1338"/>
                      <a:pt x="37" y="1687"/>
                      <a:pt x="92" y="2018"/>
                    </a:cubicBezTo>
                    <a:cubicBezTo>
                      <a:pt x="203" y="2643"/>
                      <a:pt x="405" y="3250"/>
                      <a:pt x="754" y="3765"/>
                    </a:cubicBezTo>
                    <a:cubicBezTo>
                      <a:pt x="938" y="4004"/>
                      <a:pt x="1067" y="4243"/>
                      <a:pt x="1140" y="4537"/>
                    </a:cubicBezTo>
                    <a:cubicBezTo>
                      <a:pt x="1361" y="3967"/>
                      <a:pt x="1545" y="3342"/>
                      <a:pt x="1729" y="2753"/>
                    </a:cubicBezTo>
                    <a:cubicBezTo>
                      <a:pt x="1876" y="2257"/>
                      <a:pt x="1949" y="1724"/>
                      <a:pt x="1949" y="1209"/>
                    </a:cubicBezTo>
                    <a:cubicBezTo>
                      <a:pt x="1949" y="823"/>
                      <a:pt x="1876" y="400"/>
                      <a:pt x="1582" y="161"/>
                    </a:cubicBezTo>
                    <a:cubicBezTo>
                      <a:pt x="1444" y="51"/>
                      <a:pt x="1274" y="0"/>
                      <a:pt x="1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44"/>
              <p:cNvSpPr/>
              <p:nvPr/>
            </p:nvSpPr>
            <p:spPr>
              <a:xfrm>
                <a:off x="5830214" y="-2066006"/>
                <a:ext cx="185696" cy="222218"/>
              </a:xfrm>
              <a:custGeom>
                <a:rect b="b" l="l" r="r" t="t"/>
                <a:pathLst>
                  <a:path extrusionOk="0" h="3675" w="3071">
                    <a:moveTo>
                      <a:pt x="2288" y="1"/>
                    </a:moveTo>
                    <a:cubicBezTo>
                      <a:pt x="2103" y="1"/>
                      <a:pt x="1913" y="64"/>
                      <a:pt x="1747" y="139"/>
                    </a:cubicBezTo>
                    <a:cubicBezTo>
                      <a:pt x="1104" y="452"/>
                      <a:pt x="681" y="1095"/>
                      <a:pt x="479" y="1775"/>
                    </a:cubicBezTo>
                    <a:cubicBezTo>
                      <a:pt x="387" y="2033"/>
                      <a:pt x="1" y="3522"/>
                      <a:pt x="295" y="3669"/>
                    </a:cubicBezTo>
                    <a:cubicBezTo>
                      <a:pt x="302" y="3673"/>
                      <a:pt x="310" y="3674"/>
                      <a:pt x="321" y="3674"/>
                    </a:cubicBezTo>
                    <a:cubicBezTo>
                      <a:pt x="554" y="3674"/>
                      <a:pt x="1609" y="2706"/>
                      <a:pt x="1802" y="2547"/>
                    </a:cubicBezTo>
                    <a:cubicBezTo>
                      <a:pt x="2115" y="2327"/>
                      <a:pt x="2409" y="2124"/>
                      <a:pt x="2666" y="1830"/>
                    </a:cubicBezTo>
                    <a:cubicBezTo>
                      <a:pt x="2905" y="1555"/>
                      <a:pt x="3071" y="1187"/>
                      <a:pt x="3052" y="819"/>
                    </a:cubicBezTo>
                    <a:cubicBezTo>
                      <a:pt x="3034" y="452"/>
                      <a:pt x="2777" y="84"/>
                      <a:pt x="2409" y="10"/>
                    </a:cubicBezTo>
                    <a:cubicBezTo>
                      <a:pt x="2369" y="4"/>
                      <a:pt x="2329" y="1"/>
                      <a:pt x="2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44"/>
              <p:cNvSpPr/>
              <p:nvPr/>
            </p:nvSpPr>
            <p:spPr>
              <a:xfrm>
                <a:off x="5654556" y="-2055908"/>
                <a:ext cx="199059" cy="246224"/>
              </a:xfrm>
              <a:custGeom>
                <a:rect b="b" l="l" r="r" t="t"/>
                <a:pathLst>
                  <a:path extrusionOk="0" h="4072" w="3292">
                    <a:moveTo>
                      <a:pt x="816" y="1"/>
                    </a:moveTo>
                    <a:cubicBezTo>
                      <a:pt x="672" y="1"/>
                      <a:pt x="535" y="36"/>
                      <a:pt x="424" y="119"/>
                    </a:cubicBezTo>
                    <a:cubicBezTo>
                      <a:pt x="74" y="395"/>
                      <a:pt x="1" y="1167"/>
                      <a:pt x="166" y="1535"/>
                    </a:cubicBezTo>
                    <a:cubicBezTo>
                      <a:pt x="295" y="1792"/>
                      <a:pt x="497" y="1976"/>
                      <a:pt x="718" y="2123"/>
                    </a:cubicBezTo>
                    <a:cubicBezTo>
                      <a:pt x="1398" y="2619"/>
                      <a:pt x="2152" y="2987"/>
                      <a:pt x="2795" y="3502"/>
                    </a:cubicBezTo>
                    <a:cubicBezTo>
                      <a:pt x="2979" y="3649"/>
                      <a:pt x="3145" y="3851"/>
                      <a:pt x="3089" y="4072"/>
                    </a:cubicBezTo>
                    <a:cubicBezTo>
                      <a:pt x="3292" y="3465"/>
                      <a:pt x="3016" y="2822"/>
                      <a:pt x="2759" y="2252"/>
                    </a:cubicBezTo>
                    <a:cubicBezTo>
                      <a:pt x="2648" y="1994"/>
                      <a:pt x="2520" y="1737"/>
                      <a:pt x="2409" y="1461"/>
                    </a:cubicBezTo>
                    <a:cubicBezTo>
                      <a:pt x="2225" y="1075"/>
                      <a:pt x="2042" y="671"/>
                      <a:pt x="1729" y="376"/>
                    </a:cubicBezTo>
                    <a:cubicBezTo>
                      <a:pt x="1524" y="184"/>
                      <a:pt x="1149" y="1"/>
                      <a:pt x="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44"/>
              <p:cNvSpPr/>
              <p:nvPr/>
            </p:nvSpPr>
            <p:spPr>
              <a:xfrm>
                <a:off x="5852466" y="-1887264"/>
                <a:ext cx="151229" cy="264666"/>
              </a:xfrm>
              <a:custGeom>
                <a:rect b="b" l="l" r="r" t="t"/>
                <a:pathLst>
                  <a:path extrusionOk="0" h="4377" w="2501">
                    <a:moveTo>
                      <a:pt x="1687" y="0"/>
                    </a:moveTo>
                    <a:cubicBezTo>
                      <a:pt x="1514" y="0"/>
                      <a:pt x="1335" y="46"/>
                      <a:pt x="1177" y="124"/>
                    </a:cubicBezTo>
                    <a:cubicBezTo>
                      <a:pt x="533" y="419"/>
                      <a:pt x="166" y="1154"/>
                      <a:pt x="74" y="1871"/>
                    </a:cubicBezTo>
                    <a:cubicBezTo>
                      <a:pt x="0" y="2386"/>
                      <a:pt x="55" y="2919"/>
                      <a:pt x="92" y="3452"/>
                    </a:cubicBezTo>
                    <a:cubicBezTo>
                      <a:pt x="92" y="3500"/>
                      <a:pt x="148" y="4376"/>
                      <a:pt x="297" y="4376"/>
                    </a:cubicBezTo>
                    <a:cubicBezTo>
                      <a:pt x="319" y="4376"/>
                      <a:pt x="342" y="4358"/>
                      <a:pt x="368" y="4316"/>
                    </a:cubicBezTo>
                    <a:cubicBezTo>
                      <a:pt x="386" y="4261"/>
                      <a:pt x="386" y="4206"/>
                      <a:pt x="405" y="4151"/>
                    </a:cubicBezTo>
                    <a:cubicBezTo>
                      <a:pt x="442" y="3581"/>
                      <a:pt x="993" y="3231"/>
                      <a:pt x="1379" y="2827"/>
                    </a:cubicBezTo>
                    <a:cubicBezTo>
                      <a:pt x="1655" y="2533"/>
                      <a:pt x="1875" y="2184"/>
                      <a:pt x="2078" y="1853"/>
                    </a:cubicBezTo>
                    <a:cubicBezTo>
                      <a:pt x="2225" y="1595"/>
                      <a:pt x="2390" y="1319"/>
                      <a:pt x="2445" y="1025"/>
                    </a:cubicBezTo>
                    <a:cubicBezTo>
                      <a:pt x="2501" y="731"/>
                      <a:pt x="2445" y="382"/>
                      <a:pt x="2206" y="180"/>
                    </a:cubicBezTo>
                    <a:cubicBezTo>
                      <a:pt x="2062" y="55"/>
                      <a:pt x="1878" y="0"/>
                      <a:pt x="1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44"/>
              <p:cNvSpPr/>
              <p:nvPr/>
            </p:nvSpPr>
            <p:spPr>
              <a:xfrm>
                <a:off x="5666831" y="-1841551"/>
                <a:ext cx="203473" cy="203050"/>
              </a:xfrm>
              <a:custGeom>
                <a:rect b="b" l="l" r="r" t="t"/>
                <a:pathLst>
                  <a:path extrusionOk="0" h="3358" w="3365">
                    <a:moveTo>
                      <a:pt x="854" y="0"/>
                    </a:moveTo>
                    <a:cubicBezTo>
                      <a:pt x="619" y="0"/>
                      <a:pt x="398" y="64"/>
                      <a:pt x="239" y="233"/>
                    </a:cubicBezTo>
                    <a:cubicBezTo>
                      <a:pt x="0" y="490"/>
                      <a:pt x="0" y="913"/>
                      <a:pt x="184" y="1225"/>
                    </a:cubicBezTo>
                    <a:cubicBezTo>
                      <a:pt x="349" y="1519"/>
                      <a:pt x="662" y="1740"/>
                      <a:pt x="974" y="1887"/>
                    </a:cubicBezTo>
                    <a:cubicBezTo>
                      <a:pt x="1287" y="2034"/>
                      <a:pt x="1636" y="2145"/>
                      <a:pt x="1949" y="2310"/>
                    </a:cubicBezTo>
                    <a:cubicBezTo>
                      <a:pt x="2206" y="2439"/>
                      <a:pt x="2445" y="2604"/>
                      <a:pt x="2666" y="2825"/>
                    </a:cubicBezTo>
                    <a:cubicBezTo>
                      <a:pt x="2831" y="2972"/>
                      <a:pt x="2942" y="3248"/>
                      <a:pt x="3144" y="3358"/>
                    </a:cubicBezTo>
                    <a:cubicBezTo>
                      <a:pt x="3364" y="2770"/>
                      <a:pt x="2886" y="1556"/>
                      <a:pt x="2482" y="1097"/>
                    </a:cubicBezTo>
                    <a:cubicBezTo>
                      <a:pt x="2335" y="913"/>
                      <a:pt x="2169" y="784"/>
                      <a:pt x="2041" y="600"/>
                    </a:cubicBezTo>
                    <a:cubicBezTo>
                      <a:pt x="1949" y="490"/>
                      <a:pt x="1894" y="361"/>
                      <a:pt x="1783" y="269"/>
                    </a:cubicBezTo>
                    <a:cubicBezTo>
                      <a:pt x="1710" y="214"/>
                      <a:pt x="1618" y="159"/>
                      <a:pt x="1526" y="141"/>
                    </a:cubicBezTo>
                    <a:cubicBezTo>
                      <a:pt x="1318" y="59"/>
                      <a:pt x="1080" y="0"/>
                      <a:pt x="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44"/>
              <p:cNvSpPr/>
              <p:nvPr/>
            </p:nvSpPr>
            <p:spPr>
              <a:xfrm>
                <a:off x="5874657" y="-1707736"/>
                <a:ext cx="173481" cy="237758"/>
              </a:xfrm>
              <a:custGeom>
                <a:rect b="b" l="l" r="r" t="t"/>
                <a:pathLst>
                  <a:path extrusionOk="0" h="3932" w="2869">
                    <a:moveTo>
                      <a:pt x="1950" y="1"/>
                    </a:moveTo>
                    <a:cubicBezTo>
                      <a:pt x="1598" y="1"/>
                      <a:pt x="1268" y="192"/>
                      <a:pt x="1030" y="446"/>
                    </a:cubicBezTo>
                    <a:cubicBezTo>
                      <a:pt x="773" y="722"/>
                      <a:pt x="626" y="1090"/>
                      <a:pt x="497" y="1439"/>
                    </a:cubicBezTo>
                    <a:cubicBezTo>
                      <a:pt x="295" y="2064"/>
                      <a:pt x="1" y="3277"/>
                      <a:pt x="589" y="3792"/>
                    </a:cubicBezTo>
                    <a:cubicBezTo>
                      <a:pt x="701" y="3891"/>
                      <a:pt x="770" y="3932"/>
                      <a:pt x="817" y="3932"/>
                    </a:cubicBezTo>
                    <a:cubicBezTo>
                      <a:pt x="910" y="3932"/>
                      <a:pt x="914" y="3773"/>
                      <a:pt x="975" y="3590"/>
                    </a:cubicBezTo>
                    <a:cubicBezTo>
                      <a:pt x="1122" y="3222"/>
                      <a:pt x="1435" y="3020"/>
                      <a:pt x="1729" y="2781"/>
                    </a:cubicBezTo>
                    <a:cubicBezTo>
                      <a:pt x="2244" y="2358"/>
                      <a:pt x="2630" y="1770"/>
                      <a:pt x="2795" y="1145"/>
                    </a:cubicBezTo>
                    <a:cubicBezTo>
                      <a:pt x="2832" y="998"/>
                      <a:pt x="2869" y="832"/>
                      <a:pt x="2851" y="685"/>
                    </a:cubicBezTo>
                    <a:cubicBezTo>
                      <a:pt x="2795" y="318"/>
                      <a:pt x="2428" y="23"/>
                      <a:pt x="2042" y="5"/>
                    </a:cubicBezTo>
                    <a:cubicBezTo>
                      <a:pt x="2011" y="2"/>
                      <a:pt x="1981"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44"/>
              <p:cNvSpPr/>
              <p:nvPr/>
            </p:nvSpPr>
            <p:spPr>
              <a:xfrm>
                <a:off x="5640104" y="-1648720"/>
                <a:ext cx="260192" cy="152560"/>
              </a:xfrm>
              <a:custGeom>
                <a:rect b="b" l="l" r="r" t="t"/>
                <a:pathLst>
                  <a:path extrusionOk="0" h="2523" w="4303">
                    <a:moveTo>
                      <a:pt x="1542" y="1"/>
                    </a:moveTo>
                    <a:cubicBezTo>
                      <a:pt x="1512" y="1"/>
                      <a:pt x="1483" y="2"/>
                      <a:pt x="1453" y="3"/>
                    </a:cubicBezTo>
                    <a:cubicBezTo>
                      <a:pt x="1067" y="3"/>
                      <a:pt x="681" y="114"/>
                      <a:pt x="405" y="371"/>
                    </a:cubicBezTo>
                    <a:cubicBezTo>
                      <a:pt x="130" y="647"/>
                      <a:pt x="1" y="1051"/>
                      <a:pt x="130" y="1401"/>
                    </a:cubicBezTo>
                    <a:cubicBezTo>
                      <a:pt x="295" y="1842"/>
                      <a:pt x="773" y="2062"/>
                      <a:pt x="1233" y="2099"/>
                    </a:cubicBezTo>
                    <a:cubicBezTo>
                      <a:pt x="1308" y="2105"/>
                      <a:pt x="1383" y="2108"/>
                      <a:pt x="1459" y="2108"/>
                    </a:cubicBezTo>
                    <a:cubicBezTo>
                      <a:pt x="1843" y="2108"/>
                      <a:pt x="2227" y="2041"/>
                      <a:pt x="2611" y="2026"/>
                    </a:cubicBezTo>
                    <a:cubicBezTo>
                      <a:pt x="2643" y="2024"/>
                      <a:pt x="2675" y="2024"/>
                      <a:pt x="2708" y="2024"/>
                    </a:cubicBezTo>
                    <a:cubicBezTo>
                      <a:pt x="3141" y="2024"/>
                      <a:pt x="3606" y="2142"/>
                      <a:pt x="3880" y="2467"/>
                    </a:cubicBezTo>
                    <a:cubicBezTo>
                      <a:pt x="3898" y="2485"/>
                      <a:pt x="3917" y="2522"/>
                      <a:pt x="3954" y="2522"/>
                    </a:cubicBezTo>
                    <a:cubicBezTo>
                      <a:pt x="4303" y="2522"/>
                      <a:pt x="3898" y="1805"/>
                      <a:pt x="3806" y="1695"/>
                    </a:cubicBezTo>
                    <a:cubicBezTo>
                      <a:pt x="3494" y="1290"/>
                      <a:pt x="3071" y="941"/>
                      <a:pt x="2703" y="573"/>
                    </a:cubicBezTo>
                    <a:cubicBezTo>
                      <a:pt x="2575" y="445"/>
                      <a:pt x="2464" y="316"/>
                      <a:pt x="2299" y="224"/>
                    </a:cubicBezTo>
                    <a:cubicBezTo>
                      <a:pt x="2084" y="75"/>
                      <a:pt x="1809"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44"/>
              <p:cNvSpPr/>
              <p:nvPr/>
            </p:nvSpPr>
            <p:spPr>
              <a:xfrm>
                <a:off x="5965842" y="-1579968"/>
                <a:ext cx="159030" cy="307659"/>
              </a:xfrm>
              <a:custGeom>
                <a:rect b="b" l="l" r="r" t="t"/>
                <a:pathLst>
                  <a:path extrusionOk="0" h="5088" w="2630">
                    <a:moveTo>
                      <a:pt x="1756" y="0"/>
                    </a:moveTo>
                    <a:cubicBezTo>
                      <a:pt x="1526" y="0"/>
                      <a:pt x="1292" y="100"/>
                      <a:pt x="1085" y="190"/>
                    </a:cubicBezTo>
                    <a:cubicBezTo>
                      <a:pt x="920" y="264"/>
                      <a:pt x="754" y="337"/>
                      <a:pt x="626" y="466"/>
                    </a:cubicBezTo>
                    <a:cubicBezTo>
                      <a:pt x="534" y="576"/>
                      <a:pt x="478" y="705"/>
                      <a:pt x="423" y="815"/>
                    </a:cubicBezTo>
                    <a:cubicBezTo>
                      <a:pt x="56" y="1716"/>
                      <a:pt x="0" y="2598"/>
                      <a:pt x="74" y="3536"/>
                    </a:cubicBezTo>
                    <a:cubicBezTo>
                      <a:pt x="92" y="3849"/>
                      <a:pt x="92" y="4106"/>
                      <a:pt x="258" y="4363"/>
                    </a:cubicBezTo>
                    <a:cubicBezTo>
                      <a:pt x="410" y="4626"/>
                      <a:pt x="469" y="5087"/>
                      <a:pt x="527" y="5087"/>
                    </a:cubicBezTo>
                    <a:cubicBezTo>
                      <a:pt x="547" y="5087"/>
                      <a:pt x="566" y="5038"/>
                      <a:pt x="589" y="4915"/>
                    </a:cubicBezTo>
                    <a:lnTo>
                      <a:pt x="626" y="4676"/>
                    </a:lnTo>
                    <a:cubicBezTo>
                      <a:pt x="773" y="3812"/>
                      <a:pt x="1453" y="2690"/>
                      <a:pt x="2041" y="2047"/>
                    </a:cubicBezTo>
                    <a:cubicBezTo>
                      <a:pt x="2280" y="1790"/>
                      <a:pt x="2556" y="1532"/>
                      <a:pt x="2611" y="1201"/>
                    </a:cubicBezTo>
                    <a:cubicBezTo>
                      <a:pt x="2629" y="999"/>
                      <a:pt x="2574" y="815"/>
                      <a:pt x="2482" y="631"/>
                    </a:cubicBezTo>
                    <a:cubicBezTo>
                      <a:pt x="2390" y="392"/>
                      <a:pt x="2262" y="172"/>
                      <a:pt x="2041" y="61"/>
                    </a:cubicBezTo>
                    <a:cubicBezTo>
                      <a:pt x="1948" y="18"/>
                      <a:pt x="1852" y="0"/>
                      <a:pt x="1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44"/>
              <p:cNvSpPr/>
              <p:nvPr/>
            </p:nvSpPr>
            <p:spPr>
              <a:xfrm>
                <a:off x="5743503" y="-1446093"/>
                <a:ext cx="260192" cy="148871"/>
              </a:xfrm>
              <a:custGeom>
                <a:rect b="b" l="l" r="r" t="t"/>
                <a:pathLst>
                  <a:path extrusionOk="0" h="2462" w="4303">
                    <a:moveTo>
                      <a:pt x="1223" y="1"/>
                    </a:moveTo>
                    <a:cubicBezTo>
                      <a:pt x="1115" y="1"/>
                      <a:pt x="1008" y="12"/>
                      <a:pt x="901" y="35"/>
                    </a:cubicBezTo>
                    <a:cubicBezTo>
                      <a:pt x="423" y="164"/>
                      <a:pt x="1" y="697"/>
                      <a:pt x="148" y="1175"/>
                    </a:cubicBezTo>
                    <a:cubicBezTo>
                      <a:pt x="203" y="1359"/>
                      <a:pt x="332" y="1524"/>
                      <a:pt x="479" y="1653"/>
                    </a:cubicBezTo>
                    <a:cubicBezTo>
                      <a:pt x="589" y="1763"/>
                      <a:pt x="736" y="1855"/>
                      <a:pt x="883" y="1910"/>
                    </a:cubicBezTo>
                    <a:cubicBezTo>
                      <a:pt x="1048" y="1980"/>
                      <a:pt x="1222" y="2000"/>
                      <a:pt x="1400" y="2000"/>
                    </a:cubicBezTo>
                    <a:cubicBezTo>
                      <a:pt x="1623" y="2000"/>
                      <a:pt x="1851" y="1970"/>
                      <a:pt x="2078" y="1970"/>
                    </a:cubicBezTo>
                    <a:cubicBezTo>
                      <a:pt x="2195" y="1970"/>
                      <a:pt x="2312" y="1978"/>
                      <a:pt x="2427" y="2002"/>
                    </a:cubicBezTo>
                    <a:cubicBezTo>
                      <a:pt x="2758" y="2057"/>
                      <a:pt x="3052" y="2260"/>
                      <a:pt x="3383" y="2278"/>
                    </a:cubicBezTo>
                    <a:cubicBezTo>
                      <a:pt x="3424" y="2281"/>
                      <a:pt x="3465" y="2282"/>
                      <a:pt x="3507" y="2282"/>
                    </a:cubicBezTo>
                    <a:cubicBezTo>
                      <a:pt x="3552" y="2282"/>
                      <a:pt x="3598" y="2281"/>
                      <a:pt x="3643" y="2281"/>
                    </a:cubicBezTo>
                    <a:cubicBezTo>
                      <a:pt x="3781" y="2281"/>
                      <a:pt x="3914" y="2291"/>
                      <a:pt x="4027" y="2370"/>
                    </a:cubicBezTo>
                    <a:cubicBezTo>
                      <a:pt x="4064" y="2407"/>
                      <a:pt x="4100" y="2462"/>
                      <a:pt x="4174" y="2462"/>
                    </a:cubicBezTo>
                    <a:cubicBezTo>
                      <a:pt x="4247" y="2462"/>
                      <a:pt x="4303" y="2370"/>
                      <a:pt x="4303" y="2296"/>
                    </a:cubicBezTo>
                    <a:cubicBezTo>
                      <a:pt x="4303" y="2223"/>
                      <a:pt x="4247" y="2149"/>
                      <a:pt x="4211" y="2094"/>
                    </a:cubicBezTo>
                    <a:cubicBezTo>
                      <a:pt x="3714" y="1414"/>
                      <a:pt x="3071" y="789"/>
                      <a:pt x="2354" y="366"/>
                    </a:cubicBezTo>
                    <a:cubicBezTo>
                      <a:pt x="2021" y="149"/>
                      <a:pt x="1621" y="1"/>
                      <a:pt x="1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44"/>
              <p:cNvSpPr/>
              <p:nvPr/>
            </p:nvSpPr>
            <p:spPr>
              <a:xfrm>
                <a:off x="6049227" y="-1367848"/>
                <a:ext cx="160118" cy="295202"/>
              </a:xfrm>
              <a:custGeom>
                <a:rect b="b" l="l" r="r" t="t"/>
                <a:pathLst>
                  <a:path extrusionOk="0" h="4882" w="2648">
                    <a:moveTo>
                      <a:pt x="1406" y="1"/>
                    </a:moveTo>
                    <a:cubicBezTo>
                      <a:pt x="1342" y="1"/>
                      <a:pt x="1278" y="9"/>
                      <a:pt x="1214" y="28"/>
                    </a:cubicBezTo>
                    <a:cubicBezTo>
                      <a:pt x="938" y="83"/>
                      <a:pt x="717" y="322"/>
                      <a:pt x="570" y="561"/>
                    </a:cubicBezTo>
                    <a:cubicBezTo>
                      <a:pt x="129" y="1260"/>
                      <a:pt x="55" y="2106"/>
                      <a:pt x="147" y="2914"/>
                    </a:cubicBezTo>
                    <a:cubicBezTo>
                      <a:pt x="203" y="3466"/>
                      <a:pt x="0" y="4495"/>
                      <a:pt x="497" y="4882"/>
                    </a:cubicBezTo>
                    <a:cubicBezTo>
                      <a:pt x="552" y="4367"/>
                      <a:pt x="1011" y="3852"/>
                      <a:pt x="1306" y="3466"/>
                    </a:cubicBezTo>
                    <a:cubicBezTo>
                      <a:pt x="1637" y="2988"/>
                      <a:pt x="1820" y="2418"/>
                      <a:pt x="2151" y="1940"/>
                    </a:cubicBezTo>
                    <a:cubicBezTo>
                      <a:pt x="2354" y="1646"/>
                      <a:pt x="2629" y="1352"/>
                      <a:pt x="2629" y="1002"/>
                    </a:cubicBezTo>
                    <a:cubicBezTo>
                      <a:pt x="2648" y="543"/>
                      <a:pt x="2206" y="194"/>
                      <a:pt x="1765" y="65"/>
                    </a:cubicBezTo>
                    <a:cubicBezTo>
                      <a:pt x="1645" y="29"/>
                      <a:pt x="152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44"/>
              <p:cNvSpPr/>
              <p:nvPr/>
            </p:nvSpPr>
            <p:spPr>
              <a:xfrm>
                <a:off x="5863592" y="-1260337"/>
                <a:ext cx="201720" cy="140466"/>
              </a:xfrm>
              <a:custGeom>
                <a:rect b="b" l="l" r="r" t="t"/>
                <a:pathLst>
                  <a:path extrusionOk="0" h="2323" w="3336">
                    <a:moveTo>
                      <a:pt x="1032" y="1"/>
                    </a:moveTo>
                    <a:cubicBezTo>
                      <a:pt x="823" y="1"/>
                      <a:pt x="614" y="55"/>
                      <a:pt x="441" y="180"/>
                    </a:cubicBezTo>
                    <a:cubicBezTo>
                      <a:pt x="313" y="272"/>
                      <a:pt x="221" y="401"/>
                      <a:pt x="147" y="548"/>
                    </a:cubicBezTo>
                    <a:cubicBezTo>
                      <a:pt x="0" y="861"/>
                      <a:pt x="19" y="1265"/>
                      <a:pt x="184" y="1578"/>
                    </a:cubicBezTo>
                    <a:cubicBezTo>
                      <a:pt x="368" y="1890"/>
                      <a:pt x="699" y="2092"/>
                      <a:pt x="1066" y="2129"/>
                    </a:cubicBezTo>
                    <a:cubicBezTo>
                      <a:pt x="1250" y="2129"/>
                      <a:pt x="1416" y="2111"/>
                      <a:pt x="1600" y="2074"/>
                    </a:cubicBezTo>
                    <a:cubicBezTo>
                      <a:pt x="1783" y="2037"/>
                      <a:pt x="1986" y="2019"/>
                      <a:pt x="2188" y="1982"/>
                    </a:cubicBezTo>
                    <a:cubicBezTo>
                      <a:pt x="2265" y="1965"/>
                      <a:pt x="2345" y="1952"/>
                      <a:pt x="2424" y="1952"/>
                    </a:cubicBezTo>
                    <a:cubicBezTo>
                      <a:pt x="2516" y="1952"/>
                      <a:pt x="2605" y="1970"/>
                      <a:pt x="2684" y="2019"/>
                    </a:cubicBezTo>
                    <a:cubicBezTo>
                      <a:pt x="2776" y="2092"/>
                      <a:pt x="2850" y="2184"/>
                      <a:pt x="2942" y="2258"/>
                    </a:cubicBezTo>
                    <a:cubicBezTo>
                      <a:pt x="3008" y="2303"/>
                      <a:pt x="3057" y="2322"/>
                      <a:pt x="3093" y="2322"/>
                    </a:cubicBezTo>
                    <a:cubicBezTo>
                      <a:pt x="3336" y="2322"/>
                      <a:pt x="2946" y="1407"/>
                      <a:pt x="2850" y="1247"/>
                    </a:cubicBezTo>
                    <a:cubicBezTo>
                      <a:pt x="2592" y="805"/>
                      <a:pt x="2059" y="346"/>
                      <a:pt x="1581" y="125"/>
                    </a:cubicBezTo>
                    <a:cubicBezTo>
                      <a:pt x="1415" y="46"/>
                      <a:pt x="1223" y="1"/>
                      <a:pt x="10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44"/>
              <p:cNvSpPr/>
              <p:nvPr/>
            </p:nvSpPr>
            <p:spPr>
              <a:xfrm>
                <a:off x="6101471" y="-1186385"/>
                <a:ext cx="194584" cy="301914"/>
              </a:xfrm>
              <a:custGeom>
                <a:rect b="b" l="l" r="r" t="t"/>
                <a:pathLst>
                  <a:path extrusionOk="0" h="4993" w="3218">
                    <a:moveTo>
                      <a:pt x="2271" y="0"/>
                    </a:moveTo>
                    <a:cubicBezTo>
                      <a:pt x="2091" y="0"/>
                      <a:pt x="1910" y="59"/>
                      <a:pt x="1747" y="134"/>
                    </a:cubicBezTo>
                    <a:cubicBezTo>
                      <a:pt x="1085" y="465"/>
                      <a:pt x="607" y="1108"/>
                      <a:pt x="331" y="1789"/>
                    </a:cubicBezTo>
                    <a:cubicBezTo>
                      <a:pt x="276" y="1954"/>
                      <a:pt x="221" y="2138"/>
                      <a:pt x="184" y="2322"/>
                    </a:cubicBezTo>
                    <a:cubicBezTo>
                      <a:pt x="166" y="2469"/>
                      <a:pt x="166" y="2634"/>
                      <a:pt x="184" y="2781"/>
                    </a:cubicBezTo>
                    <a:cubicBezTo>
                      <a:pt x="184" y="3223"/>
                      <a:pt x="184" y="3627"/>
                      <a:pt x="129" y="4050"/>
                    </a:cubicBezTo>
                    <a:cubicBezTo>
                      <a:pt x="92" y="4289"/>
                      <a:pt x="0" y="4914"/>
                      <a:pt x="331" y="4988"/>
                    </a:cubicBezTo>
                    <a:cubicBezTo>
                      <a:pt x="349" y="4991"/>
                      <a:pt x="366" y="4993"/>
                      <a:pt x="382" y="4993"/>
                    </a:cubicBezTo>
                    <a:cubicBezTo>
                      <a:pt x="539" y="4993"/>
                      <a:pt x="653" y="4843"/>
                      <a:pt x="736" y="4693"/>
                    </a:cubicBezTo>
                    <a:cubicBezTo>
                      <a:pt x="975" y="4271"/>
                      <a:pt x="1214" y="3848"/>
                      <a:pt x="1526" y="3462"/>
                    </a:cubicBezTo>
                    <a:cubicBezTo>
                      <a:pt x="1912" y="2984"/>
                      <a:pt x="2409" y="2579"/>
                      <a:pt x="2758" y="2046"/>
                    </a:cubicBezTo>
                    <a:cubicBezTo>
                      <a:pt x="3089" y="1531"/>
                      <a:pt x="3218" y="796"/>
                      <a:pt x="2850" y="299"/>
                    </a:cubicBezTo>
                    <a:cubicBezTo>
                      <a:pt x="2758" y="189"/>
                      <a:pt x="2648" y="79"/>
                      <a:pt x="2519" y="42"/>
                    </a:cubicBezTo>
                    <a:cubicBezTo>
                      <a:pt x="2438" y="13"/>
                      <a:pt x="2354" y="0"/>
                      <a:pt x="2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44"/>
              <p:cNvSpPr/>
              <p:nvPr/>
            </p:nvSpPr>
            <p:spPr>
              <a:xfrm>
                <a:off x="5901384" y="-1063939"/>
                <a:ext cx="223488" cy="161569"/>
              </a:xfrm>
              <a:custGeom>
                <a:rect b="b" l="l" r="r" t="t"/>
                <a:pathLst>
                  <a:path extrusionOk="0" h="2672" w="3696">
                    <a:moveTo>
                      <a:pt x="1585" y="1"/>
                    </a:moveTo>
                    <a:cubicBezTo>
                      <a:pt x="1534" y="1"/>
                      <a:pt x="1483" y="3"/>
                      <a:pt x="1434" y="3"/>
                    </a:cubicBezTo>
                    <a:cubicBezTo>
                      <a:pt x="1140" y="3"/>
                      <a:pt x="846" y="21"/>
                      <a:pt x="607" y="186"/>
                    </a:cubicBezTo>
                    <a:cubicBezTo>
                      <a:pt x="515" y="260"/>
                      <a:pt x="441" y="370"/>
                      <a:pt x="368" y="462"/>
                    </a:cubicBezTo>
                    <a:cubicBezTo>
                      <a:pt x="258" y="591"/>
                      <a:pt x="166" y="738"/>
                      <a:pt x="110" y="885"/>
                    </a:cubicBezTo>
                    <a:cubicBezTo>
                      <a:pt x="0" y="1253"/>
                      <a:pt x="147" y="1657"/>
                      <a:pt x="441" y="1896"/>
                    </a:cubicBezTo>
                    <a:cubicBezTo>
                      <a:pt x="736" y="2135"/>
                      <a:pt x="1122" y="2227"/>
                      <a:pt x="1489" y="2227"/>
                    </a:cubicBezTo>
                    <a:cubicBezTo>
                      <a:pt x="1875" y="2209"/>
                      <a:pt x="2243" y="2117"/>
                      <a:pt x="2611" y="2007"/>
                    </a:cubicBezTo>
                    <a:cubicBezTo>
                      <a:pt x="2684" y="1988"/>
                      <a:pt x="2758" y="1970"/>
                      <a:pt x="2831" y="1970"/>
                    </a:cubicBezTo>
                    <a:cubicBezTo>
                      <a:pt x="3089" y="2007"/>
                      <a:pt x="3181" y="2337"/>
                      <a:pt x="3346" y="2558"/>
                    </a:cubicBezTo>
                    <a:cubicBezTo>
                      <a:pt x="3394" y="2622"/>
                      <a:pt x="3470" y="2672"/>
                      <a:pt x="3537" y="2672"/>
                    </a:cubicBezTo>
                    <a:cubicBezTo>
                      <a:pt x="3547" y="2672"/>
                      <a:pt x="3557" y="2671"/>
                      <a:pt x="3567" y="2668"/>
                    </a:cubicBezTo>
                    <a:cubicBezTo>
                      <a:pt x="3677" y="2632"/>
                      <a:pt x="3695" y="2485"/>
                      <a:pt x="3695" y="2356"/>
                    </a:cubicBezTo>
                    <a:cubicBezTo>
                      <a:pt x="3695" y="1804"/>
                      <a:pt x="3162" y="1216"/>
                      <a:pt x="2776" y="867"/>
                    </a:cubicBezTo>
                    <a:lnTo>
                      <a:pt x="2096" y="223"/>
                    </a:lnTo>
                    <a:cubicBezTo>
                      <a:pt x="2022" y="168"/>
                      <a:pt x="1967" y="95"/>
                      <a:pt x="1875" y="58"/>
                    </a:cubicBezTo>
                    <a:cubicBezTo>
                      <a:pt x="1790" y="9"/>
                      <a:pt x="1687" y="1"/>
                      <a:pt x="1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44"/>
              <p:cNvSpPr/>
              <p:nvPr/>
            </p:nvSpPr>
            <p:spPr>
              <a:xfrm>
                <a:off x="6151478" y="-972089"/>
                <a:ext cx="177956" cy="316850"/>
              </a:xfrm>
              <a:custGeom>
                <a:rect b="b" l="l" r="r" t="t"/>
                <a:pathLst>
                  <a:path extrusionOk="0" h="5240" w="2943">
                    <a:moveTo>
                      <a:pt x="2277" y="1"/>
                    </a:moveTo>
                    <a:cubicBezTo>
                      <a:pt x="2058" y="1"/>
                      <a:pt x="1835" y="102"/>
                      <a:pt x="1655" y="230"/>
                    </a:cubicBezTo>
                    <a:cubicBezTo>
                      <a:pt x="1104" y="598"/>
                      <a:pt x="754" y="1205"/>
                      <a:pt x="571" y="1830"/>
                    </a:cubicBezTo>
                    <a:cubicBezTo>
                      <a:pt x="276" y="2804"/>
                      <a:pt x="1" y="4164"/>
                      <a:pt x="313" y="5157"/>
                    </a:cubicBezTo>
                    <a:cubicBezTo>
                      <a:pt x="313" y="5176"/>
                      <a:pt x="332" y="5212"/>
                      <a:pt x="350" y="5231"/>
                    </a:cubicBezTo>
                    <a:cubicBezTo>
                      <a:pt x="362" y="5236"/>
                      <a:pt x="373" y="5239"/>
                      <a:pt x="384" y="5239"/>
                    </a:cubicBezTo>
                    <a:cubicBezTo>
                      <a:pt x="445" y="5239"/>
                      <a:pt x="500" y="5164"/>
                      <a:pt x="515" y="5102"/>
                    </a:cubicBezTo>
                    <a:cubicBezTo>
                      <a:pt x="754" y="4330"/>
                      <a:pt x="1306" y="3723"/>
                      <a:pt x="1802" y="3098"/>
                    </a:cubicBezTo>
                    <a:cubicBezTo>
                      <a:pt x="2317" y="2473"/>
                      <a:pt x="2814" y="1793"/>
                      <a:pt x="2905" y="1002"/>
                    </a:cubicBezTo>
                    <a:cubicBezTo>
                      <a:pt x="2942" y="653"/>
                      <a:pt x="2869" y="249"/>
                      <a:pt x="2556" y="65"/>
                    </a:cubicBezTo>
                    <a:cubicBezTo>
                      <a:pt x="2467" y="20"/>
                      <a:pt x="2373" y="1"/>
                      <a:pt x="2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44"/>
              <p:cNvSpPr/>
              <p:nvPr/>
            </p:nvSpPr>
            <p:spPr>
              <a:xfrm>
                <a:off x="5955865" y="-884229"/>
                <a:ext cx="224213" cy="208855"/>
              </a:xfrm>
              <a:custGeom>
                <a:rect b="b" l="l" r="r" t="t"/>
                <a:pathLst>
                  <a:path extrusionOk="0" h="3454" w="3708">
                    <a:moveTo>
                      <a:pt x="824" y="1"/>
                    </a:moveTo>
                    <a:cubicBezTo>
                      <a:pt x="674" y="1"/>
                      <a:pt x="528" y="37"/>
                      <a:pt x="404" y="119"/>
                    </a:cubicBezTo>
                    <a:cubicBezTo>
                      <a:pt x="74" y="321"/>
                      <a:pt x="0" y="781"/>
                      <a:pt x="129" y="1130"/>
                    </a:cubicBezTo>
                    <a:cubicBezTo>
                      <a:pt x="257" y="1480"/>
                      <a:pt x="570" y="1737"/>
                      <a:pt x="882" y="1921"/>
                    </a:cubicBezTo>
                    <a:cubicBezTo>
                      <a:pt x="1195" y="2105"/>
                      <a:pt x="1526" y="2215"/>
                      <a:pt x="1857" y="2344"/>
                    </a:cubicBezTo>
                    <a:cubicBezTo>
                      <a:pt x="2077" y="2417"/>
                      <a:pt x="2316" y="2509"/>
                      <a:pt x="2555" y="2601"/>
                    </a:cubicBezTo>
                    <a:cubicBezTo>
                      <a:pt x="2813" y="2693"/>
                      <a:pt x="2960" y="2785"/>
                      <a:pt x="3089" y="3006"/>
                    </a:cubicBezTo>
                    <a:cubicBezTo>
                      <a:pt x="3199" y="3153"/>
                      <a:pt x="3181" y="3410"/>
                      <a:pt x="3401" y="3447"/>
                    </a:cubicBezTo>
                    <a:cubicBezTo>
                      <a:pt x="3427" y="3451"/>
                      <a:pt x="3451" y="3454"/>
                      <a:pt x="3472" y="3454"/>
                    </a:cubicBezTo>
                    <a:cubicBezTo>
                      <a:pt x="3708" y="3454"/>
                      <a:pt x="3675" y="3189"/>
                      <a:pt x="3659" y="2987"/>
                    </a:cubicBezTo>
                    <a:cubicBezTo>
                      <a:pt x="3530" y="2013"/>
                      <a:pt x="2703" y="1608"/>
                      <a:pt x="2206" y="855"/>
                    </a:cubicBezTo>
                    <a:cubicBezTo>
                      <a:pt x="2114" y="726"/>
                      <a:pt x="1986" y="616"/>
                      <a:pt x="1875" y="505"/>
                    </a:cubicBezTo>
                    <a:cubicBezTo>
                      <a:pt x="1655" y="321"/>
                      <a:pt x="1434" y="156"/>
                      <a:pt x="1177" y="64"/>
                    </a:cubicBezTo>
                    <a:cubicBezTo>
                      <a:pt x="1063" y="23"/>
                      <a:pt x="942"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44"/>
              <p:cNvSpPr/>
              <p:nvPr/>
            </p:nvSpPr>
            <p:spPr>
              <a:xfrm>
                <a:off x="6170404" y="-933752"/>
                <a:ext cx="172332" cy="286858"/>
              </a:xfrm>
              <a:custGeom>
                <a:rect b="b" l="l" r="r" t="t"/>
                <a:pathLst>
                  <a:path extrusionOk="0" h="4744" w="2850">
                    <a:moveTo>
                      <a:pt x="2574" y="1"/>
                    </a:moveTo>
                    <a:lnTo>
                      <a:pt x="2574" y="1"/>
                    </a:lnTo>
                    <a:cubicBezTo>
                      <a:pt x="2648" y="515"/>
                      <a:pt x="1563" y="2225"/>
                      <a:pt x="846" y="3034"/>
                    </a:cubicBezTo>
                    <a:cubicBezTo>
                      <a:pt x="111" y="3825"/>
                      <a:pt x="0" y="4523"/>
                      <a:pt x="0" y="4523"/>
                    </a:cubicBezTo>
                    <a:lnTo>
                      <a:pt x="129" y="4744"/>
                    </a:lnTo>
                    <a:cubicBezTo>
                      <a:pt x="331" y="3972"/>
                      <a:pt x="1122" y="3273"/>
                      <a:pt x="1986" y="1986"/>
                    </a:cubicBezTo>
                    <a:cubicBezTo>
                      <a:pt x="2850" y="699"/>
                      <a:pt x="2574" y="1"/>
                      <a:pt x="25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44"/>
              <p:cNvSpPr/>
              <p:nvPr/>
            </p:nvSpPr>
            <p:spPr>
              <a:xfrm>
                <a:off x="5950302" y="-839241"/>
                <a:ext cx="198999" cy="153467"/>
              </a:xfrm>
              <a:custGeom>
                <a:rect b="b" l="l" r="r" t="t"/>
                <a:pathLst>
                  <a:path extrusionOk="0" h="2538" w="3291">
                    <a:moveTo>
                      <a:pt x="166" y="0"/>
                    </a:moveTo>
                    <a:cubicBezTo>
                      <a:pt x="166" y="0"/>
                      <a:pt x="0" y="828"/>
                      <a:pt x="827" y="1342"/>
                    </a:cubicBezTo>
                    <a:cubicBezTo>
                      <a:pt x="1636" y="1857"/>
                      <a:pt x="2905" y="1710"/>
                      <a:pt x="3291" y="2537"/>
                    </a:cubicBezTo>
                    <a:lnTo>
                      <a:pt x="3254" y="2151"/>
                    </a:lnTo>
                    <a:cubicBezTo>
                      <a:pt x="3254" y="2151"/>
                      <a:pt x="2758" y="1563"/>
                      <a:pt x="1728" y="1287"/>
                    </a:cubicBezTo>
                    <a:cubicBezTo>
                      <a:pt x="699" y="1030"/>
                      <a:pt x="239" y="0"/>
                      <a:pt x="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44"/>
              <p:cNvSpPr/>
              <p:nvPr/>
            </p:nvSpPr>
            <p:spPr>
              <a:xfrm>
                <a:off x="5640104" y="-2040973"/>
                <a:ext cx="209097" cy="231288"/>
              </a:xfrm>
              <a:custGeom>
                <a:rect b="b" l="l" r="r" t="t"/>
                <a:pathLst>
                  <a:path extrusionOk="0" h="3825" w="3458">
                    <a:moveTo>
                      <a:pt x="552" y="1"/>
                    </a:moveTo>
                    <a:cubicBezTo>
                      <a:pt x="552" y="1"/>
                      <a:pt x="1" y="810"/>
                      <a:pt x="497" y="1490"/>
                    </a:cubicBezTo>
                    <a:cubicBezTo>
                      <a:pt x="994" y="2188"/>
                      <a:pt x="2630" y="2887"/>
                      <a:pt x="2942" y="3181"/>
                    </a:cubicBezTo>
                    <a:cubicBezTo>
                      <a:pt x="3255" y="3475"/>
                      <a:pt x="3328" y="3825"/>
                      <a:pt x="3328" y="3825"/>
                    </a:cubicBezTo>
                    <a:cubicBezTo>
                      <a:pt x="3328" y="3825"/>
                      <a:pt x="3457" y="3255"/>
                      <a:pt x="2759" y="2832"/>
                    </a:cubicBezTo>
                    <a:cubicBezTo>
                      <a:pt x="2042" y="2409"/>
                      <a:pt x="166" y="1619"/>
                      <a:pt x="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44"/>
              <p:cNvSpPr/>
              <p:nvPr/>
            </p:nvSpPr>
            <p:spPr>
              <a:xfrm>
                <a:off x="5851317" y="-2052099"/>
                <a:ext cx="225725" cy="212422"/>
              </a:xfrm>
              <a:custGeom>
                <a:rect b="b" l="l" r="r" t="t"/>
                <a:pathLst>
                  <a:path extrusionOk="0" h="3513" w="3733">
                    <a:moveTo>
                      <a:pt x="2446" y="1"/>
                    </a:moveTo>
                    <a:cubicBezTo>
                      <a:pt x="2446" y="1"/>
                      <a:pt x="2740" y="994"/>
                      <a:pt x="1950" y="1803"/>
                    </a:cubicBezTo>
                    <a:cubicBezTo>
                      <a:pt x="1141" y="2593"/>
                      <a:pt x="1" y="3439"/>
                      <a:pt x="1" y="3439"/>
                    </a:cubicBezTo>
                    <a:lnTo>
                      <a:pt x="148" y="3512"/>
                    </a:lnTo>
                    <a:cubicBezTo>
                      <a:pt x="148" y="3512"/>
                      <a:pt x="3733" y="1380"/>
                      <a:pt x="2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44"/>
              <p:cNvSpPr/>
              <p:nvPr/>
            </p:nvSpPr>
            <p:spPr>
              <a:xfrm>
                <a:off x="5869155" y="-1863077"/>
                <a:ext cx="158969" cy="261280"/>
              </a:xfrm>
              <a:custGeom>
                <a:rect b="b" l="l" r="r" t="t"/>
                <a:pathLst>
                  <a:path extrusionOk="0" h="4321" w="2629">
                    <a:moveTo>
                      <a:pt x="2096" y="0"/>
                    </a:moveTo>
                    <a:lnTo>
                      <a:pt x="2096" y="0"/>
                    </a:lnTo>
                    <a:cubicBezTo>
                      <a:pt x="2298" y="1122"/>
                      <a:pt x="1250" y="2243"/>
                      <a:pt x="625" y="2776"/>
                    </a:cubicBezTo>
                    <a:cubicBezTo>
                      <a:pt x="0" y="3328"/>
                      <a:pt x="0" y="4100"/>
                      <a:pt x="0" y="4100"/>
                    </a:cubicBezTo>
                    <a:lnTo>
                      <a:pt x="129" y="4321"/>
                    </a:lnTo>
                    <a:cubicBezTo>
                      <a:pt x="184" y="3585"/>
                      <a:pt x="386" y="3346"/>
                      <a:pt x="1508" y="2059"/>
                    </a:cubicBezTo>
                    <a:cubicBezTo>
                      <a:pt x="2629" y="773"/>
                      <a:pt x="209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44"/>
              <p:cNvSpPr/>
              <p:nvPr/>
            </p:nvSpPr>
            <p:spPr>
              <a:xfrm>
                <a:off x="5660119" y="-1797530"/>
                <a:ext cx="186845" cy="151290"/>
              </a:xfrm>
              <a:custGeom>
                <a:rect b="b" l="l" r="r" t="t"/>
                <a:pathLst>
                  <a:path extrusionOk="0" h="2502" w="3090">
                    <a:moveTo>
                      <a:pt x="166" y="1"/>
                    </a:moveTo>
                    <a:cubicBezTo>
                      <a:pt x="166" y="1"/>
                      <a:pt x="1" y="828"/>
                      <a:pt x="846" y="1122"/>
                    </a:cubicBezTo>
                    <a:cubicBezTo>
                      <a:pt x="1692" y="1417"/>
                      <a:pt x="2887" y="2005"/>
                      <a:pt x="3089" y="2501"/>
                    </a:cubicBezTo>
                    <a:cubicBezTo>
                      <a:pt x="3089" y="2501"/>
                      <a:pt x="2942" y="1766"/>
                      <a:pt x="2060" y="1453"/>
                    </a:cubicBezTo>
                    <a:cubicBezTo>
                      <a:pt x="1196" y="1122"/>
                      <a:pt x="295" y="847"/>
                      <a:pt x="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44"/>
              <p:cNvSpPr/>
              <p:nvPr/>
            </p:nvSpPr>
            <p:spPr>
              <a:xfrm>
                <a:off x="5641253" y="-1579605"/>
                <a:ext cx="252391" cy="92334"/>
              </a:xfrm>
              <a:custGeom>
                <a:rect b="b" l="l" r="r" t="t"/>
                <a:pathLst>
                  <a:path extrusionOk="0" h="1527" w="4174">
                    <a:moveTo>
                      <a:pt x="55" y="0"/>
                    </a:moveTo>
                    <a:cubicBezTo>
                      <a:pt x="55" y="0"/>
                      <a:pt x="0" y="1048"/>
                      <a:pt x="1269" y="1103"/>
                    </a:cubicBezTo>
                    <a:cubicBezTo>
                      <a:pt x="1390" y="1109"/>
                      <a:pt x="1504" y="1111"/>
                      <a:pt x="1609" y="1111"/>
                    </a:cubicBezTo>
                    <a:cubicBezTo>
                      <a:pt x="2293" y="1111"/>
                      <a:pt x="2665" y="1016"/>
                      <a:pt x="2967" y="1016"/>
                    </a:cubicBezTo>
                    <a:cubicBezTo>
                      <a:pt x="3113" y="1016"/>
                      <a:pt x="3242" y="1038"/>
                      <a:pt x="3383" y="1103"/>
                    </a:cubicBezTo>
                    <a:cubicBezTo>
                      <a:pt x="3861" y="1324"/>
                      <a:pt x="4174" y="1526"/>
                      <a:pt x="4174" y="1526"/>
                    </a:cubicBezTo>
                    <a:lnTo>
                      <a:pt x="4008" y="1250"/>
                    </a:lnTo>
                    <a:cubicBezTo>
                      <a:pt x="4008" y="1250"/>
                      <a:pt x="3491" y="780"/>
                      <a:pt x="2602" y="780"/>
                    </a:cubicBezTo>
                    <a:cubicBezTo>
                      <a:pt x="2528" y="780"/>
                      <a:pt x="2451" y="784"/>
                      <a:pt x="2372" y="791"/>
                    </a:cubicBezTo>
                    <a:cubicBezTo>
                      <a:pt x="2050" y="820"/>
                      <a:pt x="1766" y="852"/>
                      <a:pt x="1508" y="852"/>
                    </a:cubicBezTo>
                    <a:cubicBezTo>
                      <a:pt x="940" y="852"/>
                      <a:pt x="498" y="695"/>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44"/>
              <p:cNvSpPr/>
              <p:nvPr/>
            </p:nvSpPr>
            <p:spPr>
              <a:xfrm>
                <a:off x="5912510" y="-1650776"/>
                <a:ext cx="133452" cy="182370"/>
              </a:xfrm>
              <a:custGeom>
                <a:rect b="b" l="l" r="r" t="t"/>
                <a:pathLst>
                  <a:path extrusionOk="0" h="3016" w="2207">
                    <a:moveTo>
                      <a:pt x="2206" y="1"/>
                    </a:moveTo>
                    <a:lnTo>
                      <a:pt x="2206" y="1"/>
                    </a:lnTo>
                    <a:cubicBezTo>
                      <a:pt x="2133" y="773"/>
                      <a:pt x="1195" y="1416"/>
                      <a:pt x="607" y="1876"/>
                    </a:cubicBezTo>
                    <a:cubicBezTo>
                      <a:pt x="0" y="2317"/>
                      <a:pt x="74" y="2942"/>
                      <a:pt x="74" y="2942"/>
                    </a:cubicBezTo>
                    <a:lnTo>
                      <a:pt x="257" y="3016"/>
                    </a:lnTo>
                    <a:cubicBezTo>
                      <a:pt x="423" y="2354"/>
                      <a:pt x="441" y="2538"/>
                      <a:pt x="1305" y="1710"/>
                    </a:cubicBezTo>
                    <a:cubicBezTo>
                      <a:pt x="2169" y="883"/>
                      <a:pt x="2206"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44"/>
              <p:cNvSpPr/>
              <p:nvPr/>
            </p:nvSpPr>
            <p:spPr>
              <a:xfrm>
                <a:off x="5995834" y="-1517384"/>
                <a:ext cx="129038" cy="242414"/>
              </a:xfrm>
              <a:custGeom>
                <a:rect b="b" l="l" r="r" t="t"/>
                <a:pathLst>
                  <a:path extrusionOk="0" h="4009" w="2134">
                    <a:moveTo>
                      <a:pt x="2115" y="1"/>
                    </a:moveTo>
                    <a:cubicBezTo>
                      <a:pt x="2115" y="313"/>
                      <a:pt x="1582" y="865"/>
                      <a:pt x="847" y="1472"/>
                    </a:cubicBezTo>
                    <a:cubicBezTo>
                      <a:pt x="93" y="2078"/>
                      <a:pt x="1" y="3696"/>
                      <a:pt x="1" y="3696"/>
                    </a:cubicBezTo>
                    <a:lnTo>
                      <a:pt x="130" y="4009"/>
                    </a:lnTo>
                    <a:cubicBezTo>
                      <a:pt x="295" y="3089"/>
                      <a:pt x="994" y="1858"/>
                      <a:pt x="1564" y="1361"/>
                    </a:cubicBezTo>
                    <a:cubicBezTo>
                      <a:pt x="2133" y="865"/>
                      <a:pt x="2115" y="2"/>
                      <a:pt x="2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44"/>
              <p:cNvSpPr/>
              <p:nvPr/>
            </p:nvSpPr>
            <p:spPr>
              <a:xfrm>
                <a:off x="5750034" y="-1385444"/>
                <a:ext cx="218106" cy="83808"/>
              </a:xfrm>
              <a:custGeom>
                <a:rect b="b" l="l" r="r" t="t"/>
                <a:pathLst>
                  <a:path extrusionOk="0" h="1386" w="3607">
                    <a:moveTo>
                      <a:pt x="1" y="1"/>
                    </a:moveTo>
                    <a:lnTo>
                      <a:pt x="1" y="1"/>
                    </a:lnTo>
                    <a:cubicBezTo>
                      <a:pt x="1" y="1"/>
                      <a:pt x="1" y="3"/>
                      <a:pt x="3" y="7"/>
                    </a:cubicBezTo>
                    <a:cubicBezTo>
                      <a:pt x="395" y="1003"/>
                      <a:pt x="1020" y="1168"/>
                      <a:pt x="1559" y="1168"/>
                    </a:cubicBezTo>
                    <a:cubicBezTo>
                      <a:pt x="1827" y="1168"/>
                      <a:pt x="2073" y="1128"/>
                      <a:pt x="2261" y="1128"/>
                    </a:cubicBezTo>
                    <a:cubicBezTo>
                      <a:pt x="2350" y="1128"/>
                      <a:pt x="2427" y="1137"/>
                      <a:pt x="2485" y="1165"/>
                    </a:cubicBezTo>
                    <a:cubicBezTo>
                      <a:pt x="2908" y="1367"/>
                      <a:pt x="3606" y="1385"/>
                      <a:pt x="3606" y="1385"/>
                    </a:cubicBezTo>
                    <a:lnTo>
                      <a:pt x="3606" y="1165"/>
                    </a:lnTo>
                    <a:cubicBezTo>
                      <a:pt x="3581" y="1177"/>
                      <a:pt x="3543" y="1183"/>
                      <a:pt x="3497" y="1183"/>
                    </a:cubicBezTo>
                    <a:cubicBezTo>
                      <a:pt x="3341" y="1183"/>
                      <a:pt x="3088" y="1117"/>
                      <a:pt x="2889" y="1018"/>
                    </a:cubicBezTo>
                    <a:cubicBezTo>
                      <a:pt x="2704" y="925"/>
                      <a:pt x="2539" y="852"/>
                      <a:pt x="2105" y="852"/>
                    </a:cubicBezTo>
                    <a:cubicBezTo>
                      <a:pt x="1936" y="852"/>
                      <a:pt x="1725" y="863"/>
                      <a:pt x="1455" y="889"/>
                    </a:cubicBezTo>
                    <a:cubicBezTo>
                      <a:pt x="1409" y="894"/>
                      <a:pt x="1364" y="897"/>
                      <a:pt x="1319" y="897"/>
                    </a:cubicBezTo>
                    <a:cubicBezTo>
                      <a:pt x="486" y="897"/>
                      <a:pt x="10"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44"/>
              <p:cNvSpPr/>
              <p:nvPr/>
            </p:nvSpPr>
            <p:spPr>
              <a:xfrm>
                <a:off x="6079219" y="-1331749"/>
                <a:ext cx="156792" cy="262429"/>
              </a:xfrm>
              <a:custGeom>
                <a:rect b="b" l="l" r="r" t="t"/>
                <a:pathLst>
                  <a:path extrusionOk="0" h="4340" w="2593">
                    <a:moveTo>
                      <a:pt x="2023" y="1"/>
                    </a:moveTo>
                    <a:cubicBezTo>
                      <a:pt x="2188" y="350"/>
                      <a:pt x="1288" y="1986"/>
                      <a:pt x="736" y="2464"/>
                    </a:cubicBezTo>
                    <a:cubicBezTo>
                      <a:pt x="166" y="2961"/>
                      <a:pt x="1" y="3990"/>
                      <a:pt x="1" y="3990"/>
                    </a:cubicBezTo>
                    <a:lnTo>
                      <a:pt x="1" y="4340"/>
                    </a:lnTo>
                    <a:cubicBezTo>
                      <a:pt x="1" y="4340"/>
                      <a:pt x="460" y="3733"/>
                      <a:pt x="644" y="3218"/>
                    </a:cubicBezTo>
                    <a:cubicBezTo>
                      <a:pt x="846" y="2703"/>
                      <a:pt x="1159" y="2262"/>
                      <a:pt x="1876" y="1435"/>
                    </a:cubicBezTo>
                    <a:cubicBezTo>
                      <a:pt x="2593" y="626"/>
                      <a:pt x="2023" y="1"/>
                      <a:pt x="2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44"/>
              <p:cNvSpPr/>
              <p:nvPr/>
            </p:nvSpPr>
            <p:spPr>
              <a:xfrm>
                <a:off x="5866918" y="-1205009"/>
                <a:ext cx="159030" cy="74315"/>
              </a:xfrm>
              <a:custGeom>
                <a:rect b="b" l="l" r="r" t="t"/>
                <a:pathLst>
                  <a:path extrusionOk="0" h="1229" w="2630">
                    <a:moveTo>
                      <a:pt x="0" y="1"/>
                    </a:moveTo>
                    <a:lnTo>
                      <a:pt x="0" y="1"/>
                    </a:lnTo>
                    <a:cubicBezTo>
                      <a:pt x="13" y="989"/>
                      <a:pt x="561" y="1228"/>
                      <a:pt x="1107" y="1228"/>
                    </a:cubicBezTo>
                    <a:cubicBezTo>
                      <a:pt x="1364" y="1228"/>
                      <a:pt x="1620" y="1175"/>
                      <a:pt x="1820" y="1122"/>
                    </a:cubicBezTo>
                    <a:cubicBezTo>
                      <a:pt x="2045" y="1063"/>
                      <a:pt x="2213" y="1044"/>
                      <a:pt x="2336" y="1044"/>
                    </a:cubicBezTo>
                    <a:cubicBezTo>
                      <a:pt x="2554" y="1044"/>
                      <a:pt x="2629" y="1104"/>
                      <a:pt x="2629" y="1104"/>
                    </a:cubicBezTo>
                    <a:lnTo>
                      <a:pt x="2556" y="957"/>
                    </a:lnTo>
                    <a:cubicBezTo>
                      <a:pt x="2478" y="915"/>
                      <a:pt x="2360" y="900"/>
                      <a:pt x="2221" y="900"/>
                    </a:cubicBezTo>
                    <a:cubicBezTo>
                      <a:pt x="1859" y="900"/>
                      <a:pt x="1347" y="1001"/>
                      <a:pt x="984" y="1001"/>
                    </a:cubicBezTo>
                    <a:cubicBezTo>
                      <a:pt x="928" y="1001"/>
                      <a:pt x="875" y="999"/>
                      <a:pt x="828" y="994"/>
                    </a:cubicBezTo>
                    <a:cubicBezTo>
                      <a:pt x="331" y="957"/>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44"/>
              <p:cNvSpPr/>
              <p:nvPr/>
            </p:nvSpPr>
            <p:spPr>
              <a:xfrm>
                <a:off x="5905798" y="-995973"/>
                <a:ext cx="196822" cy="69840"/>
              </a:xfrm>
              <a:custGeom>
                <a:rect b="b" l="l" r="r" t="t"/>
                <a:pathLst>
                  <a:path extrusionOk="0" h="1155" w="3255">
                    <a:moveTo>
                      <a:pt x="1" y="0"/>
                    </a:moveTo>
                    <a:lnTo>
                      <a:pt x="1" y="0"/>
                    </a:lnTo>
                    <a:cubicBezTo>
                      <a:pt x="78" y="903"/>
                      <a:pt x="689" y="1154"/>
                      <a:pt x="1256" y="1154"/>
                    </a:cubicBezTo>
                    <a:cubicBezTo>
                      <a:pt x="1498" y="1154"/>
                      <a:pt x="1731" y="1108"/>
                      <a:pt x="1913" y="1048"/>
                    </a:cubicBezTo>
                    <a:cubicBezTo>
                      <a:pt x="2127" y="970"/>
                      <a:pt x="2334" y="945"/>
                      <a:pt x="2513" y="945"/>
                    </a:cubicBezTo>
                    <a:cubicBezTo>
                      <a:pt x="2840" y="945"/>
                      <a:pt x="3071" y="1030"/>
                      <a:pt x="3071" y="1030"/>
                    </a:cubicBezTo>
                    <a:cubicBezTo>
                      <a:pt x="3071" y="1030"/>
                      <a:pt x="3255" y="809"/>
                      <a:pt x="2869" y="791"/>
                    </a:cubicBezTo>
                    <a:cubicBezTo>
                      <a:pt x="2837" y="788"/>
                      <a:pt x="2804" y="786"/>
                      <a:pt x="2770" y="786"/>
                    </a:cubicBezTo>
                    <a:cubicBezTo>
                      <a:pt x="2430" y="786"/>
                      <a:pt x="1961" y="916"/>
                      <a:pt x="1416" y="916"/>
                    </a:cubicBezTo>
                    <a:cubicBezTo>
                      <a:pt x="1314" y="916"/>
                      <a:pt x="1210" y="912"/>
                      <a:pt x="1104" y="901"/>
                    </a:cubicBezTo>
                    <a:cubicBezTo>
                      <a:pt x="387" y="809"/>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44"/>
              <p:cNvSpPr/>
              <p:nvPr/>
            </p:nvSpPr>
            <p:spPr>
              <a:xfrm>
                <a:off x="6124812" y="-1150528"/>
                <a:ext cx="185696" cy="275732"/>
              </a:xfrm>
              <a:custGeom>
                <a:rect b="b" l="l" r="r" t="t"/>
                <a:pathLst>
                  <a:path extrusionOk="0" h="4560" w="3071">
                    <a:moveTo>
                      <a:pt x="2611" y="1"/>
                    </a:moveTo>
                    <a:cubicBezTo>
                      <a:pt x="2703" y="589"/>
                      <a:pt x="2170" y="1600"/>
                      <a:pt x="1379" y="2335"/>
                    </a:cubicBezTo>
                    <a:cubicBezTo>
                      <a:pt x="589" y="3071"/>
                      <a:pt x="37" y="4303"/>
                      <a:pt x="0" y="4321"/>
                    </a:cubicBezTo>
                    <a:lnTo>
                      <a:pt x="74" y="4560"/>
                    </a:lnTo>
                    <a:cubicBezTo>
                      <a:pt x="221" y="4174"/>
                      <a:pt x="1361" y="2611"/>
                      <a:pt x="2225" y="1747"/>
                    </a:cubicBezTo>
                    <a:cubicBezTo>
                      <a:pt x="3071" y="883"/>
                      <a:pt x="2611" y="1"/>
                      <a:pt x="26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44"/>
              <p:cNvSpPr/>
              <p:nvPr/>
            </p:nvSpPr>
            <p:spPr>
              <a:xfrm>
                <a:off x="5843577" y="-1987398"/>
                <a:ext cx="88101" cy="147420"/>
              </a:xfrm>
              <a:custGeom>
                <a:rect b="b" l="l" r="r" t="t"/>
                <a:pathLst>
                  <a:path extrusionOk="0" h="2438" w="1457">
                    <a:moveTo>
                      <a:pt x="1382" y="1"/>
                    </a:moveTo>
                    <a:cubicBezTo>
                      <a:pt x="1370" y="1"/>
                      <a:pt x="1356" y="5"/>
                      <a:pt x="1342" y="16"/>
                    </a:cubicBezTo>
                    <a:cubicBezTo>
                      <a:pt x="552" y="567"/>
                      <a:pt x="92" y="1413"/>
                      <a:pt x="0" y="2369"/>
                    </a:cubicBezTo>
                    <a:cubicBezTo>
                      <a:pt x="0" y="2415"/>
                      <a:pt x="32" y="2438"/>
                      <a:pt x="65" y="2438"/>
                    </a:cubicBezTo>
                    <a:cubicBezTo>
                      <a:pt x="97" y="2438"/>
                      <a:pt x="129" y="2415"/>
                      <a:pt x="129" y="2369"/>
                    </a:cubicBezTo>
                    <a:cubicBezTo>
                      <a:pt x="202" y="1468"/>
                      <a:pt x="662" y="659"/>
                      <a:pt x="1397" y="126"/>
                    </a:cubicBezTo>
                    <a:cubicBezTo>
                      <a:pt x="1457" y="81"/>
                      <a:pt x="1432" y="1"/>
                      <a:pt x="1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44"/>
              <p:cNvSpPr/>
              <p:nvPr/>
            </p:nvSpPr>
            <p:spPr>
              <a:xfrm>
                <a:off x="5830698" y="-2190448"/>
                <a:ext cx="35132" cy="206436"/>
              </a:xfrm>
              <a:custGeom>
                <a:rect b="b" l="l" r="r" t="t"/>
                <a:pathLst>
                  <a:path extrusionOk="0" h="3414" w="581">
                    <a:moveTo>
                      <a:pt x="78" y="1"/>
                    </a:moveTo>
                    <a:cubicBezTo>
                      <a:pt x="39" y="1"/>
                      <a:pt x="0" y="29"/>
                      <a:pt x="11" y="83"/>
                    </a:cubicBezTo>
                    <a:cubicBezTo>
                      <a:pt x="379" y="1131"/>
                      <a:pt x="452" y="2234"/>
                      <a:pt x="268" y="3337"/>
                    </a:cubicBezTo>
                    <a:cubicBezTo>
                      <a:pt x="257" y="3382"/>
                      <a:pt x="302" y="3414"/>
                      <a:pt x="338" y="3414"/>
                    </a:cubicBezTo>
                    <a:cubicBezTo>
                      <a:pt x="360" y="3414"/>
                      <a:pt x="379" y="3402"/>
                      <a:pt x="379" y="3374"/>
                    </a:cubicBezTo>
                    <a:cubicBezTo>
                      <a:pt x="581" y="2252"/>
                      <a:pt x="507" y="1131"/>
                      <a:pt x="140" y="46"/>
                    </a:cubicBezTo>
                    <a:cubicBezTo>
                      <a:pt x="132" y="15"/>
                      <a:pt x="105" y="1"/>
                      <a:pt x="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44"/>
              <p:cNvSpPr/>
              <p:nvPr/>
            </p:nvSpPr>
            <p:spPr>
              <a:xfrm>
                <a:off x="5723489" y="-1960914"/>
                <a:ext cx="120149" cy="153467"/>
              </a:xfrm>
              <a:custGeom>
                <a:rect b="b" l="l" r="r" t="t"/>
                <a:pathLst>
                  <a:path extrusionOk="0" h="2538" w="1987">
                    <a:moveTo>
                      <a:pt x="93" y="0"/>
                    </a:moveTo>
                    <a:cubicBezTo>
                      <a:pt x="1" y="0"/>
                      <a:pt x="1" y="129"/>
                      <a:pt x="93" y="129"/>
                    </a:cubicBezTo>
                    <a:cubicBezTo>
                      <a:pt x="552" y="166"/>
                      <a:pt x="993" y="773"/>
                      <a:pt x="1306" y="1067"/>
                    </a:cubicBezTo>
                    <a:cubicBezTo>
                      <a:pt x="1710" y="1471"/>
                      <a:pt x="1858" y="1912"/>
                      <a:pt x="1858" y="2482"/>
                    </a:cubicBezTo>
                    <a:cubicBezTo>
                      <a:pt x="1858" y="2519"/>
                      <a:pt x="1890" y="2537"/>
                      <a:pt x="1922" y="2537"/>
                    </a:cubicBezTo>
                    <a:cubicBezTo>
                      <a:pt x="1954" y="2537"/>
                      <a:pt x="1986" y="2519"/>
                      <a:pt x="1986" y="2482"/>
                    </a:cubicBezTo>
                    <a:cubicBezTo>
                      <a:pt x="1986" y="1857"/>
                      <a:pt x="1839" y="1416"/>
                      <a:pt x="1398" y="993"/>
                    </a:cubicBezTo>
                    <a:cubicBezTo>
                      <a:pt x="1030" y="625"/>
                      <a:pt x="644" y="37"/>
                      <a:pt x="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44"/>
              <p:cNvSpPr/>
              <p:nvPr/>
            </p:nvSpPr>
            <p:spPr>
              <a:xfrm>
                <a:off x="5854703" y="-1802912"/>
                <a:ext cx="85985" cy="185756"/>
              </a:xfrm>
              <a:custGeom>
                <a:rect b="b" l="l" r="r" t="t"/>
                <a:pathLst>
                  <a:path extrusionOk="0" h="3072" w="1422">
                    <a:moveTo>
                      <a:pt x="1340" y="0"/>
                    </a:moveTo>
                    <a:cubicBezTo>
                      <a:pt x="1320" y="0"/>
                      <a:pt x="1299" y="10"/>
                      <a:pt x="1287" y="35"/>
                    </a:cubicBezTo>
                    <a:cubicBezTo>
                      <a:pt x="717" y="917"/>
                      <a:pt x="0" y="1910"/>
                      <a:pt x="166" y="3031"/>
                    </a:cubicBezTo>
                    <a:cubicBezTo>
                      <a:pt x="166" y="3060"/>
                      <a:pt x="184" y="3072"/>
                      <a:pt x="206" y="3072"/>
                    </a:cubicBezTo>
                    <a:cubicBezTo>
                      <a:pt x="242" y="3072"/>
                      <a:pt x="287" y="3040"/>
                      <a:pt x="276" y="2995"/>
                    </a:cubicBezTo>
                    <a:cubicBezTo>
                      <a:pt x="129" y="1928"/>
                      <a:pt x="846" y="936"/>
                      <a:pt x="1397" y="90"/>
                    </a:cubicBezTo>
                    <a:cubicBezTo>
                      <a:pt x="1422" y="41"/>
                      <a:pt x="1381" y="0"/>
                      <a:pt x="13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44"/>
              <p:cNvSpPr/>
              <p:nvPr/>
            </p:nvSpPr>
            <p:spPr>
              <a:xfrm>
                <a:off x="5720768" y="-1783502"/>
                <a:ext cx="140647" cy="146996"/>
              </a:xfrm>
              <a:custGeom>
                <a:rect b="b" l="l" r="r" t="t"/>
                <a:pathLst>
                  <a:path extrusionOk="0" h="2431" w="2326">
                    <a:moveTo>
                      <a:pt x="90" y="1"/>
                    </a:moveTo>
                    <a:cubicBezTo>
                      <a:pt x="33" y="1"/>
                      <a:pt x="1" y="87"/>
                      <a:pt x="64" y="118"/>
                    </a:cubicBezTo>
                    <a:cubicBezTo>
                      <a:pt x="285" y="229"/>
                      <a:pt x="542" y="339"/>
                      <a:pt x="763" y="449"/>
                    </a:cubicBezTo>
                    <a:cubicBezTo>
                      <a:pt x="1020" y="578"/>
                      <a:pt x="1149" y="743"/>
                      <a:pt x="1333" y="946"/>
                    </a:cubicBezTo>
                    <a:cubicBezTo>
                      <a:pt x="1480" y="1111"/>
                      <a:pt x="1664" y="1240"/>
                      <a:pt x="1811" y="1387"/>
                    </a:cubicBezTo>
                    <a:cubicBezTo>
                      <a:pt x="2123" y="1663"/>
                      <a:pt x="2197" y="1957"/>
                      <a:pt x="2197" y="2361"/>
                    </a:cubicBezTo>
                    <a:cubicBezTo>
                      <a:pt x="2197" y="2407"/>
                      <a:pt x="2229" y="2430"/>
                      <a:pt x="2261" y="2430"/>
                    </a:cubicBezTo>
                    <a:cubicBezTo>
                      <a:pt x="2293" y="2430"/>
                      <a:pt x="2325" y="2407"/>
                      <a:pt x="2325" y="2361"/>
                    </a:cubicBezTo>
                    <a:cubicBezTo>
                      <a:pt x="2325" y="1718"/>
                      <a:pt x="2086" y="1442"/>
                      <a:pt x="1608" y="1037"/>
                    </a:cubicBezTo>
                    <a:cubicBezTo>
                      <a:pt x="1406" y="854"/>
                      <a:pt x="1277" y="615"/>
                      <a:pt x="1057" y="468"/>
                    </a:cubicBezTo>
                    <a:cubicBezTo>
                      <a:pt x="781" y="265"/>
                      <a:pt x="432" y="155"/>
                      <a:pt x="119" y="8"/>
                    </a:cubicBezTo>
                    <a:cubicBezTo>
                      <a:pt x="109" y="3"/>
                      <a:pt x="99" y="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44"/>
              <p:cNvSpPr/>
              <p:nvPr/>
            </p:nvSpPr>
            <p:spPr>
              <a:xfrm>
                <a:off x="5890258" y="-1678349"/>
                <a:ext cx="107269" cy="191077"/>
              </a:xfrm>
              <a:custGeom>
                <a:rect b="b" l="l" r="r" t="t"/>
                <a:pathLst>
                  <a:path extrusionOk="0" h="3160" w="1774">
                    <a:moveTo>
                      <a:pt x="1694" y="0"/>
                    </a:moveTo>
                    <a:cubicBezTo>
                      <a:pt x="1682" y="0"/>
                      <a:pt x="1669" y="5"/>
                      <a:pt x="1655" y="15"/>
                    </a:cubicBezTo>
                    <a:cubicBezTo>
                      <a:pt x="809" y="677"/>
                      <a:pt x="0" y="2001"/>
                      <a:pt x="74" y="3104"/>
                    </a:cubicBezTo>
                    <a:cubicBezTo>
                      <a:pt x="74" y="3141"/>
                      <a:pt x="106" y="3159"/>
                      <a:pt x="138" y="3159"/>
                    </a:cubicBezTo>
                    <a:cubicBezTo>
                      <a:pt x="170" y="3159"/>
                      <a:pt x="203" y="3141"/>
                      <a:pt x="203" y="3104"/>
                    </a:cubicBezTo>
                    <a:cubicBezTo>
                      <a:pt x="129" y="2056"/>
                      <a:pt x="901" y="751"/>
                      <a:pt x="1728" y="126"/>
                    </a:cubicBezTo>
                    <a:cubicBezTo>
                      <a:pt x="1773" y="81"/>
                      <a:pt x="1746" y="0"/>
                      <a:pt x="16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44"/>
              <p:cNvSpPr/>
              <p:nvPr/>
            </p:nvSpPr>
            <p:spPr>
              <a:xfrm>
                <a:off x="5721312" y="-1583052"/>
                <a:ext cx="170639" cy="79878"/>
              </a:xfrm>
              <a:custGeom>
                <a:rect b="b" l="l" r="r" t="t"/>
                <a:pathLst>
                  <a:path extrusionOk="0" h="1321" w="2822">
                    <a:moveTo>
                      <a:pt x="75" y="0"/>
                    </a:moveTo>
                    <a:cubicBezTo>
                      <a:pt x="0" y="0"/>
                      <a:pt x="6" y="114"/>
                      <a:pt x="92" y="131"/>
                    </a:cubicBezTo>
                    <a:cubicBezTo>
                      <a:pt x="570" y="186"/>
                      <a:pt x="974" y="425"/>
                      <a:pt x="1416" y="590"/>
                    </a:cubicBezTo>
                    <a:cubicBezTo>
                      <a:pt x="1563" y="664"/>
                      <a:pt x="1728" y="701"/>
                      <a:pt x="1875" y="756"/>
                    </a:cubicBezTo>
                    <a:cubicBezTo>
                      <a:pt x="2188" y="866"/>
                      <a:pt x="2482" y="1050"/>
                      <a:pt x="2684" y="1307"/>
                    </a:cubicBezTo>
                    <a:cubicBezTo>
                      <a:pt x="2693" y="1317"/>
                      <a:pt x="2704" y="1321"/>
                      <a:pt x="2714" y="1321"/>
                    </a:cubicBezTo>
                    <a:cubicBezTo>
                      <a:pt x="2766" y="1321"/>
                      <a:pt x="2822" y="1221"/>
                      <a:pt x="2776" y="1160"/>
                    </a:cubicBezTo>
                    <a:cubicBezTo>
                      <a:pt x="2574" y="885"/>
                      <a:pt x="1875" y="627"/>
                      <a:pt x="1673" y="554"/>
                    </a:cubicBezTo>
                    <a:cubicBezTo>
                      <a:pt x="1140" y="370"/>
                      <a:pt x="662" y="76"/>
                      <a:pt x="92" y="2"/>
                    </a:cubicBezTo>
                    <a:cubicBezTo>
                      <a:pt x="86" y="1"/>
                      <a:pt x="80" y="0"/>
                      <a:pt x="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44"/>
              <p:cNvSpPr/>
              <p:nvPr/>
            </p:nvSpPr>
            <p:spPr>
              <a:xfrm>
                <a:off x="5836926" y="-1508375"/>
                <a:ext cx="213874" cy="206738"/>
              </a:xfrm>
              <a:custGeom>
                <a:rect b="b" l="l" r="r" t="t"/>
                <a:pathLst>
                  <a:path extrusionOk="0" h="3419" w="3537">
                    <a:moveTo>
                      <a:pt x="3440" y="0"/>
                    </a:moveTo>
                    <a:cubicBezTo>
                      <a:pt x="3427" y="0"/>
                      <a:pt x="3413" y="5"/>
                      <a:pt x="3401" y="17"/>
                    </a:cubicBezTo>
                    <a:cubicBezTo>
                      <a:pt x="2849" y="569"/>
                      <a:pt x="2482" y="1267"/>
                      <a:pt x="2371" y="2040"/>
                    </a:cubicBezTo>
                    <a:cubicBezTo>
                      <a:pt x="2335" y="2187"/>
                      <a:pt x="2280" y="2609"/>
                      <a:pt x="2316" y="2959"/>
                    </a:cubicBezTo>
                    <a:cubicBezTo>
                      <a:pt x="1766" y="2538"/>
                      <a:pt x="1016" y="2302"/>
                      <a:pt x="342" y="2302"/>
                    </a:cubicBezTo>
                    <a:cubicBezTo>
                      <a:pt x="251" y="2302"/>
                      <a:pt x="161" y="2307"/>
                      <a:pt x="73" y="2315"/>
                    </a:cubicBezTo>
                    <a:cubicBezTo>
                      <a:pt x="5" y="2315"/>
                      <a:pt x="0" y="2427"/>
                      <a:pt x="60" y="2427"/>
                    </a:cubicBezTo>
                    <a:cubicBezTo>
                      <a:pt x="64" y="2427"/>
                      <a:pt x="69" y="2427"/>
                      <a:pt x="73" y="2426"/>
                    </a:cubicBezTo>
                    <a:cubicBezTo>
                      <a:pt x="140" y="2421"/>
                      <a:pt x="209" y="2418"/>
                      <a:pt x="278" y="2418"/>
                    </a:cubicBezTo>
                    <a:cubicBezTo>
                      <a:pt x="985" y="2418"/>
                      <a:pt x="1782" y="2674"/>
                      <a:pt x="2335" y="3143"/>
                    </a:cubicBezTo>
                    <a:cubicBezTo>
                      <a:pt x="2371" y="3308"/>
                      <a:pt x="2445" y="3418"/>
                      <a:pt x="2574" y="3418"/>
                    </a:cubicBezTo>
                    <a:cubicBezTo>
                      <a:pt x="2592" y="3418"/>
                      <a:pt x="2610" y="3418"/>
                      <a:pt x="2610" y="3400"/>
                    </a:cubicBezTo>
                    <a:cubicBezTo>
                      <a:pt x="2624" y="3405"/>
                      <a:pt x="2632" y="3407"/>
                      <a:pt x="2636" y="3407"/>
                    </a:cubicBezTo>
                    <a:cubicBezTo>
                      <a:pt x="2647" y="3407"/>
                      <a:pt x="2620" y="3386"/>
                      <a:pt x="2592" y="3345"/>
                    </a:cubicBezTo>
                    <a:cubicBezTo>
                      <a:pt x="2519" y="3271"/>
                      <a:pt x="2537" y="3161"/>
                      <a:pt x="2463" y="3087"/>
                    </a:cubicBezTo>
                    <a:cubicBezTo>
                      <a:pt x="2445" y="2867"/>
                      <a:pt x="2445" y="2536"/>
                      <a:pt x="2445" y="2444"/>
                    </a:cubicBezTo>
                    <a:cubicBezTo>
                      <a:pt x="2463" y="2150"/>
                      <a:pt x="2519" y="1856"/>
                      <a:pt x="2610" y="1562"/>
                    </a:cubicBezTo>
                    <a:cubicBezTo>
                      <a:pt x="2776" y="1010"/>
                      <a:pt x="3088" y="532"/>
                      <a:pt x="3493" y="109"/>
                    </a:cubicBezTo>
                    <a:cubicBezTo>
                      <a:pt x="3536" y="66"/>
                      <a:pt x="3489" y="0"/>
                      <a:pt x="34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44"/>
              <p:cNvSpPr/>
              <p:nvPr/>
            </p:nvSpPr>
            <p:spPr>
              <a:xfrm>
                <a:off x="6064767" y="-1315544"/>
                <a:ext cx="92757" cy="220102"/>
              </a:xfrm>
              <a:custGeom>
                <a:rect b="b" l="l" r="r" t="t"/>
                <a:pathLst>
                  <a:path extrusionOk="0" h="3640" w="1534">
                    <a:moveTo>
                      <a:pt x="1432" y="0"/>
                    </a:moveTo>
                    <a:cubicBezTo>
                      <a:pt x="1421" y="0"/>
                      <a:pt x="1410" y="3"/>
                      <a:pt x="1398" y="9"/>
                    </a:cubicBezTo>
                    <a:cubicBezTo>
                      <a:pt x="902" y="303"/>
                      <a:pt x="644" y="910"/>
                      <a:pt x="424" y="1424"/>
                    </a:cubicBezTo>
                    <a:cubicBezTo>
                      <a:pt x="148" y="2105"/>
                      <a:pt x="37" y="2822"/>
                      <a:pt x="1" y="3557"/>
                    </a:cubicBezTo>
                    <a:cubicBezTo>
                      <a:pt x="1" y="3610"/>
                      <a:pt x="38" y="3639"/>
                      <a:pt x="73" y="3639"/>
                    </a:cubicBezTo>
                    <a:cubicBezTo>
                      <a:pt x="98" y="3639"/>
                      <a:pt x="122" y="3624"/>
                      <a:pt x="129" y="3594"/>
                    </a:cubicBezTo>
                    <a:cubicBezTo>
                      <a:pt x="166" y="2913"/>
                      <a:pt x="240" y="2270"/>
                      <a:pt x="479" y="1645"/>
                    </a:cubicBezTo>
                    <a:cubicBezTo>
                      <a:pt x="681" y="1093"/>
                      <a:pt x="957" y="413"/>
                      <a:pt x="1471" y="119"/>
                    </a:cubicBezTo>
                    <a:cubicBezTo>
                      <a:pt x="1533" y="73"/>
                      <a:pt x="1491" y="0"/>
                      <a:pt x="1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44"/>
              <p:cNvSpPr/>
              <p:nvPr/>
            </p:nvSpPr>
            <p:spPr>
              <a:xfrm>
                <a:off x="5922790" y="-1199749"/>
                <a:ext cx="144275" cy="74798"/>
              </a:xfrm>
              <a:custGeom>
                <a:rect b="b" l="l" r="r" t="t"/>
                <a:pathLst>
                  <a:path extrusionOk="0" h="1237" w="2386">
                    <a:moveTo>
                      <a:pt x="224" y="1"/>
                    </a:moveTo>
                    <a:cubicBezTo>
                      <a:pt x="177" y="1"/>
                      <a:pt x="125" y="8"/>
                      <a:pt x="69" y="24"/>
                    </a:cubicBezTo>
                    <a:cubicBezTo>
                      <a:pt x="0" y="41"/>
                      <a:pt x="28" y="155"/>
                      <a:pt x="92" y="155"/>
                    </a:cubicBezTo>
                    <a:cubicBezTo>
                      <a:pt x="96" y="155"/>
                      <a:pt x="101" y="154"/>
                      <a:pt x="106" y="153"/>
                    </a:cubicBezTo>
                    <a:cubicBezTo>
                      <a:pt x="123" y="146"/>
                      <a:pt x="142" y="143"/>
                      <a:pt x="163" y="143"/>
                    </a:cubicBezTo>
                    <a:cubicBezTo>
                      <a:pt x="316" y="143"/>
                      <a:pt x="544" y="309"/>
                      <a:pt x="657" y="373"/>
                    </a:cubicBezTo>
                    <a:cubicBezTo>
                      <a:pt x="712" y="410"/>
                      <a:pt x="749" y="447"/>
                      <a:pt x="823" y="484"/>
                    </a:cubicBezTo>
                    <a:cubicBezTo>
                      <a:pt x="915" y="539"/>
                      <a:pt x="1025" y="557"/>
                      <a:pt x="1135" y="576"/>
                    </a:cubicBezTo>
                    <a:cubicBezTo>
                      <a:pt x="1393" y="612"/>
                      <a:pt x="1687" y="612"/>
                      <a:pt x="1889" y="796"/>
                    </a:cubicBezTo>
                    <a:cubicBezTo>
                      <a:pt x="1889" y="815"/>
                      <a:pt x="2091" y="1127"/>
                      <a:pt x="2091" y="1127"/>
                    </a:cubicBezTo>
                    <a:cubicBezTo>
                      <a:pt x="2048" y="1170"/>
                      <a:pt x="2095" y="1236"/>
                      <a:pt x="2144" y="1236"/>
                    </a:cubicBezTo>
                    <a:cubicBezTo>
                      <a:pt x="2158" y="1236"/>
                      <a:pt x="2171" y="1231"/>
                      <a:pt x="2183" y="1219"/>
                    </a:cubicBezTo>
                    <a:cubicBezTo>
                      <a:pt x="2385" y="980"/>
                      <a:pt x="1871" y="612"/>
                      <a:pt x="1687" y="539"/>
                    </a:cubicBezTo>
                    <a:cubicBezTo>
                      <a:pt x="1338" y="392"/>
                      <a:pt x="988" y="465"/>
                      <a:pt x="657" y="208"/>
                    </a:cubicBezTo>
                    <a:cubicBezTo>
                      <a:pt x="514" y="93"/>
                      <a:pt x="393"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44"/>
              <p:cNvSpPr/>
              <p:nvPr/>
            </p:nvSpPr>
            <p:spPr>
              <a:xfrm>
                <a:off x="6118160" y="-1094838"/>
                <a:ext cx="108237" cy="189566"/>
              </a:xfrm>
              <a:custGeom>
                <a:rect b="b" l="l" r="r" t="t"/>
                <a:pathLst>
                  <a:path extrusionOk="0" h="3135" w="1790">
                    <a:moveTo>
                      <a:pt x="1701" y="0"/>
                    </a:moveTo>
                    <a:cubicBezTo>
                      <a:pt x="1687" y="0"/>
                      <a:pt x="1671" y="5"/>
                      <a:pt x="1655" y="17"/>
                    </a:cubicBezTo>
                    <a:cubicBezTo>
                      <a:pt x="1250" y="348"/>
                      <a:pt x="975" y="789"/>
                      <a:pt x="717" y="1267"/>
                    </a:cubicBezTo>
                    <a:cubicBezTo>
                      <a:pt x="405" y="1837"/>
                      <a:pt x="110" y="2407"/>
                      <a:pt x="0" y="3069"/>
                    </a:cubicBezTo>
                    <a:cubicBezTo>
                      <a:pt x="0" y="3110"/>
                      <a:pt x="35" y="3134"/>
                      <a:pt x="69" y="3134"/>
                    </a:cubicBezTo>
                    <a:cubicBezTo>
                      <a:pt x="95" y="3134"/>
                      <a:pt x="121" y="3120"/>
                      <a:pt x="129" y="3087"/>
                    </a:cubicBezTo>
                    <a:cubicBezTo>
                      <a:pt x="239" y="2499"/>
                      <a:pt x="478" y="1984"/>
                      <a:pt x="754" y="1470"/>
                    </a:cubicBezTo>
                    <a:cubicBezTo>
                      <a:pt x="1030" y="973"/>
                      <a:pt x="1287" y="477"/>
                      <a:pt x="1747" y="109"/>
                    </a:cubicBezTo>
                    <a:cubicBezTo>
                      <a:pt x="1790" y="66"/>
                      <a:pt x="1754" y="0"/>
                      <a:pt x="17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44"/>
              <p:cNvSpPr/>
              <p:nvPr/>
            </p:nvSpPr>
            <p:spPr>
              <a:xfrm>
                <a:off x="5962517" y="-987568"/>
                <a:ext cx="166769" cy="91306"/>
              </a:xfrm>
              <a:custGeom>
                <a:rect b="b" l="l" r="r" t="t"/>
                <a:pathLst>
                  <a:path extrusionOk="0" h="1510" w="2758">
                    <a:moveTo>
                      <a:pt x="621" y="0"/>
                    </a:moveTo>
                    <a:cubicBezTo>
                      <a:pt x="423" y="0"/>
                      <a:pt x="235" y="11"/>
                      <a:pt x="74" y="27"/>
                    </a:cubicBezTo>
                    <a:cubicBezTo>
                      <a:pt x="0" y="27"/>
                      <a:pt x="0" y="155"/>
                      <a:pt x="74" y="155"/>
                    </a:cubicBezTo>
                    <a:cubicBezTo>
                      <a:pt x="219" y="139"/>
                      <a:pt x="363" y="131"/>
                      <a:pt x="508" y="131"/>
                    </a:cubicBezTo>
                    <a:cubicBezTo>
                      <a:pt x="858" y="131"/>
                      <a:pt x="1206" y="180"/>
                      <a:pt x="1545" y="284"/>
                    </a:cubicBezTo>
                    <a:cubicBezTo>
                      <a:pt x="1747" y="339"/>
                      <a:pt x="2758" y="983"/>
                      <a:pt x="2519" y="1405"/>
                    </a:cubicBezTo>
                    <a:cubicBezTo>
                      <a:pt x="2480" y="1457"/>
                      <a:pt x="2524" y="1509"/>
                      <a:pt x="2572" y="1509"/>
                    </a:cubicBezTo>
                    <a:cubicBezTo>
                      <a:pt x="2592" y="1509"/>
                      <a:pt x="2613" y="1500"/>
                      <a:pt x="2629" y="1479"/>
                    </a:cubicBezTo>
                    <a:cubicBezTo>
                      <a:pt x="2721" y="1313"/>
                      <a:pt x="2703" y="1185"/>
                      <a:pt x="2611" y="1019"/>
                    </a:cubicBezTo>
                    <a:cubicBezTo>
                      <a:pt x="2537" y="891"/>
                      <a:pt x="2390" y="762"/>
                      <a:pt x="2317" y="670"/>
                    </a:cubicBezTo>
                    <a:cubicBezTo>
                      <a:pt x="2243" y="560"/>
                      <a:pt x="2225" y="449"/>
                      <a:pt x="2115" y="357"/>
                    </a:cubicBezTo>
                    <a:cubicBezTo>
                      <a:pt x="1741" y="77"/>
                      <a:pt x="1145" y="0"/>
                      <a:pt x="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44"/>
              <p:cNvSpPr/>
              <p:nvPr/>
            </p:nvSpPr>
            <p:spPr>
              <a:xfrm>
                <a:off x="6031752" y="-907509"/>
                <a:ext cx="240358" cy="233949"/>
              </a:xfrm>
              <a:custGeom>
                <a:rect b="b" l="l" r="r" t="t"/>
                <a:pathLst>
                  <a:path extrusionOk="0" h="3869" w="3975">
                    <a:moveTo>
                      <a:pt x="3885" y="0"/>
                    </a:moveTo>
                    <a:cubicBezTo>
                      <a:pt x="3876" y="0"/>
                      <a:pt x="3866" y="3"/>
                      <a:pt x="3856" y="8"/>
                    </a:cubicBezTo>
                    <a:cubicBezTo>
                      <a:pt x="3672" y="100"/>
                      <a:pt x="3599" y="210"/>
                      <a:pt x="3525" y="376"/>
                    </a:cubicBezTo>
                    <a:cubicBezTo>
                      <a:pt x="3360" y="725"/>
                      <a:pt x="3194" y="1037"/>
                      <a:pt x="2992" y="1368"/>
                    </a:cubicBezTo>
                    <a:cubicBezTo>
                      <a:pt x="2606" y="1957"/>
                      <a:pt x="2385" y="2655"/>
                      <a:pt x="2165" y="3317"/>
                    </a:cubicBezTo>
                    <a:cubicBezTo>
                      <a:pt x="1981" y="2931"/>
                      <a:pt x="1650" y="2655"/>
                      <a:pt x="1392" y="2287"/>
                    </a:cubicBezTo>
                    <a:cubicBezTo>
                      <a:pt x="1043" y="1736"/>
                      <a:pt x="749" y="1515"/>
                      <a:pt x="105" y="1313"/>
                    </a:cubicBezTo>
                    <a:cubicBezTo>
                      <a:pt x="101" y="1312"/>
                      <a:pt x="96" y="1311"/>
                      <a:pt x="91" y="1311"/>
                    </a:cubicBezTo>
                    <a:cubicBezTo>
                      <a:pt x="28" y="1311"/>
                      <a:pt x="0" y="1425"/>
                      <a:pt x="69" y="1442"/>
                    </a:cubicBezTo>
                    <a:cubicBezTo>
                      <a:pt x="326" y="1515"/>
                      <a:pt x="602" y="1589"/>
                      <a:pt x="822" y="1754"/>
                    </a:cubicBezTo>
                    <a:cubicBezTo>
                      <a:pt x="1098" y="1957"/>
                      <a:pt x="1190" y="2232"/>
                      <a:pt x="1374" y="2490"/>
                    </a:cubicBezTo>
                    <a:cubicBezTo>
                      <a:pt x="1631" y="2839"/>
                      <a:pt x="1962" y="3096"/>
                      <a:pt x="2091" y="3482"/>
                    </a:cubicBezTo>
                    <a:cubicBezTo>
                      <a:pt x="2091" y="3501"/>
                      <a:pt x="2091" y="3519"/>
                      <a:pt x="2091" y="3538"/>
                    </a:cubicBezTo>
                    <a:cubicBezTo>
                      <a:pt x="2073" y="3574"/>
                      <a:pt x="2091" y="3611"/>
                      <a:pt x="2128" y="3611"/>
                    </a:cubicBezTo>
                    <a:cubicBezTo>
                      <a:pt x="2146" y="3666"/>
                      <a:pt x="2165" y="3740"/>
                      <a:pt x="2165" y="3813"/>
                    </a:cubicBezTo>
                    <a:cubicBezTo>
                      <a:pt x="2165" y="3850"/>
                      <a:pt x="2197" y="3869"/>
                      <a:pt x="2229" y="3869"/>
                    </a:cubicBezTo>
                    <a:cubicBezTo>
                      <a:pt x="2261" y="3869"/>
                      <a:pt x="2293" y="3850"/>
                      <a:pt x="2293" y="3813"/>
                    </a:cubicBezTo>
                    <a:cubicBezTo>
                      <a:pt x="2275" y="3685"/>
                      <a:pt x="2256" y="3593"/>
                      <a:pt x="2238" y="3501"/>
                    </a:cubicBezTo>
                    <a:cubicBezTo>
                      <a:pt x="2459" y="2857"/>
                      <a:pt x="2661" y="2177"/>
                      <a:pt x="3010" y="1589"/>
                    </a:cubicBezTo>
                    <a:cubicBezTo>
                      <a:pt x="3139" y="1332"/>
                      <a:pt x="3341" y="1111"/>
                      <a:pt x="3470" y="854"/>
                    </a:cubicBezTo>
                    <a:cubicBezTo>
                      <a:pt x="3599" y="596"/>
                      <a:pt x="3617" y="265"/>
                      <a:pt x="3911" y="118"/>
                    </a:cubicBezTo>
                    <a:cubicBezTo>
                      <a:pt x="3974" y="86"/>
                      <a:pt x="3942" y="0"/>
                      <a:pt x="38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44"/>
              <p:cNvSpPr/>
              <p:nvPr/>
            </p:nvSpPr>
            <p:spPr>
              <a:xfrm>
                <a:off x="5809111" y="-2061108"/>
                <a:ext cx="405797" cy="1635464"/>
              </a:xfrm>
              <a:custGeom>
                <a:rect b="b" l="l" r="r" t="t"/>
                <a:pathLst>
                  <a:path extrusionOk="0" h="27047" w="6711">
                    <a:moveTo>
                      <a:pt x="759" y="0"/>
                    </a:moveTo>
                    <a:cubicBezTo>
                      <a:pt x="736" y="0"/>
                      <a:pt x="717" y="52"/>
                      <a:pt x="717" y="95"/>
                    </a:cubicBezTo>
                    <a:lnTo>
                      <a:pt x="442" y="3128"/>
                    </a:lnTo>
                    <a:cubicBezTo>
                      <a:pt x="423" y="3238"/>
                      <a:pt x="0" y="7007"/>
                      <a:pt x="1306" y="9452"/>
                    </a:cubicBezTo>
                    <a:cubicBezTo>
                      <a:pt x="2666" y="11953"/>
                      <a:pt x="5847" y="22505"/>
                      <a:pt x="5957" y="24656"/>
                    </a:cubicBezTo>
                    <a:cubicBezTo>
                      <a:pt x="6030" y="26513"/>
                      <a:pt x="6269" y="26918"/>
                      <a:pt x="6416" y="27010"/>
                    </a:cubicBezTo>
                    <a:cubicBezTo>
                      <a:pt x="6453" y="27028"/>
                      <a:pt x="6490" y="27046"/>
                      <a:pt x="6545" y="27046"/>
                    </a:cubicBezTo>
                    <a:cubicBezTo>
                      <a:pt x="6564" y="27046"/>
                      <a:pt x="6600" y="27028"/>
                      <a:pt x="6619" y="27010"/>
                    </a:cubicBezTo>
                    <a:cubicBezTo>
                      <a:pt x="6711" y="26954"/>
                      <a:pt x="6655" y="26642"/>
                      <a:pt x="6564" y="26072"/>
                    </a:cubicBezTo>
                    <a:cubicBezTo>
                      <a:pt x="6490" y="25686"/>
                      <a:pt x="6416" y="25226"/>
                      <a:pt x="6416" y="24895"/>
                    </a:cubicBezTo>
                    <a:cubicBezTo>
                      <a:pt x="6398" y="24178"/>
                      <a:pt x="5847" y="21476"/>
                      <a:pt x="4964" y="17817"/>
                    </a:cubicBezTo>
                    <a:cubicBezTo>
                      <a:pt x="4339" y="15207"/>
                      <a:pt x="2850" y="11824"/>
                      <a:pt x="1967" y="9802"/>
                    </a:cubicBezTo>
                    <a:cubicBezTo>
                      <a:pt x="1673" y="9140"/>
                      <a:pt x="1434" y="8625"/>
                      <a:pt x="1324" y="8313"/>
                    </a:cubicBezTo>
                    <a:cubicBezTo>
                      <a:pt x="938" y="7301"/>
                      <a:pt x="883" y="3753"/>
                      <a:pt x="846" y="2043"/>
                    </a:cubicBezTo>
                    <a:cubicBezTo>
                      <a:pt x="846" y="1492"/>
                      <a:pt x="828" y="1124"/>
                      <a:pt x="828" y="1069"/>
                    </a:cubicBezTo>
                    <a:cubicBezTo>
                      <a:pt x="864" y="202"/>
                      <a:pt x="803" y="0"/>
                      <a:pt x="7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44"/>
              <p:cNvSpPr/>
              <p:nvPr/>
            </p:nvSpPr>
            <p:spPr>
              <a:xfrm>
                <a:off x="6492756" y="-2690575"/>
                <a:ext cx="126800" cy="269504"/>
              </a:xfrm>
              <a:custGeom>
                <a:rect b="b" l="l" r="r" t="t"/>
                <a:pathLst>
                  <a:path extrusionOk="0" h="4457" w="2097">
                    <a:moveTo>
                      <a:pt x="1237" y="0"/>
                    </a:moveTo>
                    <a:cubicBezTo>
                      <a:pt x="1123" y="0"/>
                      <a:pt x="1008" y="21"/>
                      <a:pt x="902" y="62"/>
                    </a:cubicBezTo>
                    <a:cubicBezTo>
                      <a:pt x="589" y="173"/>
                      <a:pt x="332" y="467"/>
                      <a:pt x="203" y="779"/>
                    </a:cubicBezTo>
                    <a:cubicBezTo>
                      <a:pt x="74" y="1092"/>
                      <a:pt x="19" y="1441"/>
                      <a:pt x="19" y="1772"/>
                    </a:cubicBezTo>
                    <a:cubicBezTo>
                      <a:pt x="1" y="2416"/>
                      <a:pt x="74" y="3041"/>
                      <a:pt x="313" y="3629"/>
                    </a:cubicBezTo>
                    <a:cubicBezTo>
                      <a:pt x="424" y="3905"/>
                      <a:pt x="516" y="4144"/>
                      <a:pt x="534" y="4456"/>
                    </a:cubicBezTo>
                    <a:cubicBezTo>
                      <a:pt x="846" y="3960"/>
                      <a:pt x="1177" y="3372"/>
                      <a:pt x="1472" y="2820"/>
                    </a:cubicBezTo>
                    <a:cubicBezTo>
                      <a:pt x="1711" y="2360"/>
                      <a:pt x="1894" y="1864"/>
                      <a:pt x="2005" y="1368"/>
                    </a:cubicBezTo>
                    <a:cubicBezTo>
                      <a:pt x="2078" y="982"/>
                      <a:pt x="2097" y="559"/>
                      <a:pt x="1858" y="265"/>
                    </a:cubicBezTo>
                    <a:cubicBezTo>
                      <a:pt x="1708" y="90"/>
                      <a:pt x="147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44"/>
              <p:cNvSpPr/>
              <p:nvPr/>
            </p:nvSpPr>
            <p:spPr>
              <a:xfrm>
                <a:off x="6476067" y="-2479664"/>
                <a:ext cx="217985" cy="195008"/>
              </a:xfrm>
              <a:custGeom>
                <a:rect b="b" l="l" r="r" t="t"/>
                <a:pathLst>
                  <a:path extrusionOk="0" h="3225" w="3605">
                    <a:moveTo>
                      <a:pt x="2771" y="1"/>
                    </a:moveTo>
                    <a:cubicBezTo>
                      <a:pt x="2651" y="1"/>
                      <a:pt x="2527" y="20"/>
                      <a:pt x="2409" y="49"/>
                    </a:cubicBezTo>
                    <a:cubicBezTo>
                      <a:pt x="1711" y="233"/>
                      <a:pt x="1159" y="766"/>
                      <a:pt x="828" y="1391"/>
                    </a:cubicBezTo>
                    <a:cubicBezTo>
                      <a:pt x="681" y="1612"/>
                      <a:pt x="1" y="2991"/>
                      <a:pt x="258" y="3211"/>
                    </a:cubicBezTo>
                    <a:cubicBezTo>
                      <a:pt x="269" y="3221"/>
                      <a:pt x="286" y="3225"/>
                      <a:pt x="309" y="3225"/>
                    </a:cubicBezTo>
                    <a:cubicBezTo>
                      <a:pt x="594" y="3225"/>
                      <a:pt x="1747" y="2523"/>
                      <a:pt x="1968" y="2421"/>
                    </a:cubicBezTo>
                    <a:cubicBezTo>
                      <a:pt x="2317" y="2274"/>
                      <a:pt x="2648" y="2108"/>
                      <a:pt x="2961" y="1887"/>
                    </a:cubicBezTo>
                    <a:cubicBezTo>
                      <a:pt x="3255" y="1667"/>
                      <a:pt x="3494" y="1354"/>
                      <a:pt x="3549" y="987"/>
                    </a:cubicBezTo>
                    <a:cubicBezTo>
                      <a:pt x="3604" y="619"/>
                      <a:pt x="3420" y="196"/>
                      <a:pt x="3071" y="49"/>
                    </a:cubicBezTo>
                    <a:cubicBezTo>
                      <a:pt x="2977" y="15"/>
                      <a:pt x="2875" y="1"/>
                      <a:pt x="2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44"/>
              <p:cNvSpPr/>
              <p:nvPr/>
            </p:nvSpPr>
            <p:spPr>
              <a:xfrm>
                <a:off x="6330461" y="-2523443"/>
                <a:ext cx="166830" cy="270229"/>
              </a:xfrm>
              <a:custGeom>
                <a:rect b="b" l="l" r="r" t="t"/>
                <a:pathLst>
                  <a:path extrusionOk="0" h="4469" w="2759">
                    <a:moveTo>
                      <a:pt x="900" y="0"/>
                    </a:moveTo>
                    <a:cubicBezTo>
                      <a:pt x="812" y="0"/>
                      <a:pt x="725" y="17"/>
                      <a:pt x="644" y="56"/>
                    </a:cubicBezTo>
                    <a:cubicBezTo>
                      <a:pt x="240" y="258"/>
                      <a:pt x="1" y="994"/>
                      <a:pt x="111" y="1398"/>
                    </a:cubicBezTo>
                    <a:cubicBezTo>
                      <a:pt x="166" y="1655"/>
                      <a:pt x="350" y="1876"/>
                      <a:pt x="515" y="2078"/>
                    </a:cubicBezTo>
                    <a:cubicBezTo>
                      <a:pt x="1085" y="2703"/>
                      <a:pt x="1747" y="3200"/>
                      <a:pt x="2280" y="3862"/>
                    </a:cubicBezTo>
                    <a:cubicBezTo>
                      <a:pt x="2409" y="4027"/>
                      <a:pt x="2538" y="4266"/>
                      <a:pt x="2446" y="4468"/>
                    </a:cubicBezTo>
                    <a:cubicBezTo>
                      <a:pt x="2758" y="3917"/>
                      <a:pt x="2630" y="3237"/>
                      <a:pt x="2501" y="2611"/>
                    </a:cubicBezTo>
                    <a:cubicBezTo>
                      <a:pt x="2427" y="2336"/>
                      <a:pt x="2372" y="2060"/>
                      <a:pt x="2299" y="1784"/>
                    </a:cubicBezTo>
                    <a:cubicBezTo>
                      <a:pt x="2207" y="1361"/>
                      <a:pt x="2115" y="920"/>
                      <a:pt x="1857" y="571"/>
                    </a:cubicBezTo>
                    <a:cubicBezTo>
                      <a:pt x="1679" y="303"/>
                      <a:pt x="1273" y="0"/>
                      <a:pt x="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44"/>
              <p:cNvSpPr/>
              <p:nvPr/>
            </p:nvSpPr>
            <p:spPr>
              <a:xfrm>
                <a:off x="6459318" y="-2307755"/>
                <a:ext cx="184728" cy="242837"/>
              </a:xfrm>
              <a:custGeom>
                <a:rect b="b" l="l" r="r" t="t"/>
                <a:pathLst>
                  <a:path extrusionOk="0" h="4016" w="3055">
                    <a:moveTo>
                      <a:pt x="2178" y="0"/>
                    </a:moveTo>
                    <a:cubicBezTo>
                      <a:pt x="2077" y="0"/>
                      <a:pt x="1975" y="13"/>
                      <a:pt x="1877" y="37"/>
                    </a:cubicBezTo>
                    <a:cubicBezTo>
                      <a:pt x="1179" y="203"/>
                      <a:pt x="682" y="846"/>
                      <a:pt x="443" y="1526"/>
                    </a:cubicBezTo>
                    <a:cubicBezTo>
                      <a:pt x="260" y="2023"/>
                      <a:pt x="204" y="2556"/>
                      <a:pt x="131" y="3071"/>
                    </a:cubicBezTo>
                    <a:cubicBezTo>
                      <a:pt x="131" y="3136"/>
                      <a:pt x="0" y="4016"/>
                      <a:pt x="152" y="4016"/>
                    </a:cubicBezTo>
                    <a:cubicBezTo>
                      <a:pt x="171" y="4016"/>
                      <a:pt x="194" y="4002"/>
                      <a:pt x="223" y="3972"/>
                    </a:cubicBezTo>
                    <a:cubicBezTo>
                      <a:pt x="260" y="3935"/>
                      <a:pt x="278" y="3880"/>
                      <a:pt x="296" y="3824"/>
                    </a:cubicBezTo>
                    <a:cubicBezTo>
                      <a:pt x="462" y="3273"/>
                      <a:pt x="1050" y="3034"/>
                      <a:pt x="1528" y="2721"/>
                    </a:cubicBezTo>
                    <a:cubicBezTo>
                      <a:pt x="1859" y="2501"/>
                      <a:pt x="2135" y="2207"/>
                      <a:pt x="2411" y="1912"/>
                    </a:cubicBezTo>
                    <a:cubicBezTo>
                      <a:pt x="2613" y="1692"/>
                      <a:pt x="2815" y="1453"/>
                      <a:pt x="2944" y="1177"/>
                    </a:cubicBezTo>
                    <a:cubicBezTo>
                      <a:pt x="3054" y="901"/>
                      <a:pt x="3054" y="552"/>
                      <a:pt x="2889" y="313"/>
                    </a:cubicBezTo>
                    <a:cubicBezTo>
                      <a:pt x="2727" y="97"/>
                      <a:pt x="2456" y="0"/>
                      <a:pt x="2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44"/>
              <p:cNvSpPr/>
              <p:nvPr/>
            </p:nvSpPr>
            <p:spPr>
              <a:xfrm>
                <a:off x="6302646" y="-2311141"/>
                <a:ext cx="175719" cy="229111"/>
              </a:xfrm>
              <a:custGeom>
                <a:rect b="b" l="l" r="r" t="t"/>
                <a:pathLst>
                  <a:path extrusionOk="0" h="3789" w="2906">
                    <a:moveTo>
                      <a:pt x="806" y="1"/>
                    </a:moveTo>
                    <a:cubicBezTo>
                      <a:pt x="649" y="1"/>
                      <a:pt x="499" y="39"/>
                      <a:pt x="369" y="130"/>
                    </a:cubicBezTo>
                    <a:cubicBezTo>
                      <a:pt x="93" y="332"/>
                      <a:pt x="1" y="755"/>
                      <a:pt x="111" y="1086"/>
                    </a:cubicBezTo>
                    <a:cubicBezTo>
                      <a:pt x="222" y="1417"/>
                      <a:pt x="479" y="1693"/>
                      <a:pt x="755" y="1895"/>
                    </a:cubicBezTo>
                    <a:cubicBezTo>
                      <a:pt x="1031" y="2116"/>
                      <a:pt x="1343" y="2281"/>
                      <a:pt x="1619" y="2502"/>
                    </a:cubicBezTo>
                    <a:cubicBezTo>
                      <a:pt x="1839" y="2685"/>
                      <a:pt x="2042" y="2906"/>
                      <a:pt x="2207" y="3145"/>
                    </a:cubicBezTo>
                    <a:cubicBezTo>
                      <a:pt x="2354" y="3347"/>
                      <a:pt x="2391" y="3623"/>
                      <a:pt x="2556" y="3789"/>
                    </a:cubicBezTo>
                    <a:cubicBezTo>
                      <a:pt x="2906" y="3255"/>
                      <a:pt x="2704" y="1950"/>
                      <a:pt x="2391" y="1417"/>
                    </a:cubicBezTo>
                    <a:cubicBezTo>
                      <a:pt x="2281" y="1233"/>
                      <a:pt x="2152" y="1049"/>
                      <a:pt x="2060" y="847"/>
                    </a:cubicBezTo>
                    <a:cubicBezTo>
                      <a:pt x="1987" y="718"/>
                      <a:pt x="1968" y="590"/>
                      <a:pt x="1876" y="479"/>
                    </a:cubicBezTo>
                    <a:cubicBezTo>
                      <a:pt x="1821" y="406"/>
                      <a:pt x="1729" y="351"/>
                      <a:pt x="1656" y="295"/>
                    </a:cubicBezTo>
                    <a:cubicBezTo>
                      <a:pt x="1406" y="129"/>
                      <a:pt x="1095" y="1"/>
                      <a:pt x="8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44"/>
              <p:cNvSpPr/>
              <p:nvPr/>
            </p:nvSpPr>
            <p:spPr>
              <a:xfrm>
                <a:off x="6449401" y="-2124055"/>
                <a:ext cx="201296" cy="220525"/>
              </a:xfrm>
              <a:custGeom>
                <a:rect b="b" l="l" r="r" t="t"/>
                <a:pathLst>
                  <a:path extrusionOk="0" h="3647" w="3329">
                    <a:moveTo>
                      <a:pt x="2397" y="0"/>
                    </a:moveTo>
                    <a:cubicBezTo>
                      <a:pt x="2110" y="0"/>
                      <a:pt x="1819" y="104"/>
                      <a:pt x="1582" y="272"/>
                    </a:cubicBezTo>
                    <a:cubicBezTo>
                      <a:pt x="1288" y="492"/>
                      <a:pt x="1049" y="805"/>
                      <a:pt x="865" y="1136"/>
                    </a:cubicBezTo>
                    <a:cubicBezTo>
                      <a:pt x="534" y="1706"/>
                      <a:pt x="1" y="2845"/>
                      <a:pt x="460" y="3452"/>
                    </a:cubicBezTo>
                    <a:cubicBezTo>
                      <a:pt x="565" y="3592"/>
                      <a:pt x="630" y="3647"/>
                      <a:pt x="680" y="3647"/>
                    </a:cubicBezTo>
                    <a:cubicBezTo>
                      <a:pt x="760" y="3647"/>
                      <a:pt x="799" y="3501"/>
                      <a:pt x="902" y="3342"/>
                    </a:cubicBezTo>
                    <a:cubicBezTo>
                      <a:pt x="1104" y="3011"/>
                      <a:pt x="1453" y="2882"/>
                      <a:pt x="1802" y="2698"/>
                    </a:cubicBezTo>
                    <a:cubicBezTo>
                      <a:pt x="2391" y="2386"/>
                      <a:pt x="2869" y="1889"/>
                      <a:pt x="3163" y="1301"/>
                    </a:cubicBezTo>
                    <a:cubicBezTo>
                      <a:pt x="3236" y="1173"/>
                      <a:pt x="3292" y="1025"/>
                      <a:pt x="3310" y="878"/>
                    </a:cubicBezTo>
                    <a:cubicBezTo>
                      <a:pt x="3328" y="492"/>
                      <a:pt x="3034" y="143"/>
                      <a:pt x="2666" y="33"/>
                    </a:cubicBezTo>
                    <a:cubicBezTo>
                      <a:pt x="2578" y="11"/>
                      <a:pt x="2488" y="0"/>
                      <a:pt x="2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44"/>
              <p:cNvSpPr/>
              <p:nvPr/>
            </p:nvSpPr>
            <p:spPr>
              <a:xfrm>
                <a:off x="6234862" y="-2121999"/>
                <a:ext cx="234493" cy="183640"/>
              </a:xfrm>
              <a:custGeom>
                <a:rect b="b" l="l" r="r" t="t"/>
                <a:pathLst>
                  <a:path extrusionOk="0" h="3037" w="3878">
                    <a:moveTo>
                      <a:pt x="1288" y="0"/>
                    </a:moveTo>
                    <a:cubicBezTo>
                      <a:pt x="1026" y="0"/>
                      <a:pt x="762" y="61"/>
                      <a:pt x="534" y="201"/>
                    </a:cubicBezTo>
                    <a:cubicBezTo>
                      <a:pt x="221" y="403"/>
                      <a:pt x="1" y="789"/>
                      <a:pt x="56" y="1157"/>
                    </a:cubicBezTo>
                    <a:cubicBezTo>
                      <a:pt x="129" y="1616"/>
                      <a:pt x="552" y="1929"/>
                      <a:pt x="993" y="2076"/>
                    </a:cubicBezTo>
                    <a:cubicBezTo>
                      <a:pt x="1435" y="2205"/>
                      <a:pt x="1913" y="2186"/>
                      <a:pt x="2372" y="2260"/>
                    </a:cubicBezTo>
                    <a:cubicBezTo>
                      <a:pt x="2813" y="2352"/>
                      <a:pt x="3291" y="2554"/>
                      <a:pt x="3512" y="2959"/>
                    </a:cubicBezTo>
                    <a:cubicBezTo>
                      <a:pt x="3530" y="2995"/>
                      <a:pt x="3549" y="3032"/>
                      <a:pt x="3586" y="3032"/>
                    </a:cubicBezTo>
                    <a:cubicBezTo>
                      <a:pt x="3599" y="3035"/>
                      <a:pt x="3612" y="3037"/>
                      <a:pt x="3624" y="3037"/>
                    </a:cubicBezTo>
                    <a:cubicBezTo>
                      <a:pt x="3877" y="3037"/>
                      <a:pt x="3657" y="2309"/>
                      <a:pt x="3604" y="2186"/>
                    </a:cubicBezTo>
                    <a:cubicBezTo>
                      <a:pt x="3365" y="1727"/>
                      <a:pt x="3034" y="1304"/>
                      <a:pt x="2740" y="863"/>
                    </a:cubicBezTo>
                    <a:cubicBezTo>
                      <a:pt x="2648" y="716"/>
                      <a:pt x="2556" y="569"/>
                      <a:pt x="2427" y="440"/>
                    </a:cubicBezTo>
                    <a:cubicBezTo>
                      <a:pt x="2225" y="238"/>
                      <a:pt x="1931" y="109"/>
                      <a:pt x="1637" y="35"/>
                    </a:cubicBezTo>
                    <a:cubicBezTo>
                      <a:pt x="1523" y="13"/>
                      <a:pt x="1406" y="0"/>
                      <a:pt x="1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44"/>
              <p:cNvSpPr/>
              <p:nvPr/>
            </p:nvSpPr>
            <p:spPr>
              <a:xfrm>
                <a:off x="6507208" y="-1982742"/>
                <a:ext cx="189082" cy="287342"/>
              </a:xfrm>
              <a:custGeom>
                <a:rect b="b" l="l" r="r" t="t"/>
                <a:pathLst>
                  <a:path extrusionOk="0" h="4752" w="3127">
                    <a:moveTo>
                      <a:pt x="2259" y="0"/>
                    </a:moveTo>
                    <a:cubicBezTo>
                      <a:pt x="2099" y="0"/>
                      <a:pt x="1935" y="32"/>
                      <a:pt x="1784" y="67"/>
                    </a:cubicBezTo>
                    <a:cubicBezTo>
                      <a:pt x="1600" y="104"/>
                      <a:pt x="1416" y="141"/>
                      <a:pt x="1269" y="251"/>
                    </a:cubicBezTo>
                    <a:cubicBezTo>
                      <a:pt x="1159" y="325"/>
                      <a:pt x="1085" y="435"/>
                      <a:pt x="994" y="545"/>
                    </a:cubicBezTo>
                    <a:cubicBezTo>
                      <a:pt x="460" y="1336"/>
                      <a:pt x="221" y="2200"/>
                      <a:pt x="111" y="3137"/>
                    </a:cubicBezTo>
                    <a:cubicBezTo>
                      <a:pt x="56" y="3450"/>
                      <a:pt x="1" y="3689"/>
                      <a:pt x="111" y="3983"/>
                    </a:cubicBezTo>
                    <a:cubicBezTo>
                      <a:pt x="209" y="4277"/>
                      <a:pt x="169" y="4751"/>
                      <a:pt x="233" y="4751"/>
                    </a:cubicBezTo>
                    <a:cubicBezTo>
                      <a:pt x="253" y="4751"/>
                      <a:pt x="283" y="4704"/>
                      <a:pt x="332" y="4590"/>
                    </a:cubicBezTo>
                    <a:lnTo>
                      <a:pt x="405" y="4369"/>
                    </a:lnTo>
                    <a:cubicBezTo>
                      <a:pt x="736" y="3542"/>
                      <a:pt x="1619" y="2586"/>
                      <a:pt x="2336" y="2071"/>
                    </a:cubicBezTo>
                    <a:cubicBezTo>
                      <a:pt x="2630" y="1887"/>
                      <a:pt x="2942" y="1685"/>
                      <a:pt x="3053" y="1354"/>
                    </a:cubicBezTo>
                    <a:cubicBezTo>
                      <a:pt x="3126" y="1170"/>
                      <a:pt x="3108" y="968"/>
                      <a:pt x="3071" y="784"/>
                    </a:cubicBezTo>
                    <a:cubicBezTo>
                      <a:pt x="3016" y="545"/>
                      <a:pt x="2942" y="288"/>
                      <a:pt x="2740" y="141"/>
                    </a:cubicBezTo>
                    <a:cubicBezTo>
                      <a:pt x="2597" y="36"/>
                      <a:pt x="2430" y="0"/>
                      <a:pt x="2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44"/>
              <p:cNvSpPr/>
              <p:nvPr/>
            </p:nvSpPr>
            <p:spPr>
              <a:xfrm>
                <a:off x="6299321" y="-1904255"/>
                <a:ext cx="235763" cy="183700"/>
              </a:xfrm>
              <a:custGeom>
                <a:rect b="b" l="l" r="r" t="t"/>
                <a:pathLst>
                  <a:path extrusionOk="0" h="3038" w="3899">
                    <a:moveTo>
                      <a:pt x="1058" y="0"/>
                    </a:moveTo>
                    <a:cubicBezTo>
                      <a:pt x="1043" y="0"/>
                      <a:pt x="1027" y="0"/>
                      <a:pt x="1012" y="1"/>
                    </a:cubicBezTo>
                    <a:cubicBezTo>
                      <a:pt x="516" y="38"/>
                      <a:pt x="1" y="461"/>
                      <a:pt x="38" y="957"/>
                    </a:cubicBezTo>
                    <a:cubicBezTo>
                      <a:pt x="56" y="1159"/>
                      <a:pt x="148" y="1343"/>
                      <a:pt x="258" y="1490"/>
                    </a:cubicBezTo>
                    <a:cubicBezTo>
                      <a:pt x="350" y="1637"/>
                      <a:pt x="479" y="1748"/>
                      <a:pt x="608" y="1839"/>
                    </a:cubicBezTo>
                    <a:cubicBezTo>
                      <a:pt x="1049" y="2115"/>
                      <a:pt x="1619" y="2023"/>
                      <a:pt x="2097" y="2226"/>
                    </a:cubicBezTo>
                    <a:cubicBezTo>
                      <a:pt x="2409" y="2373"/>
                      <a:pt x="2667" y="2630"/>
                      <a:pt x="2998" y="2704"/>
                    </a:cubicBezTo>
                    <a:cubicBezTo>
                      <a:pt x="3200" y="2759"/>
                      <a:pt x="3439" y="2759"/>
                      <a:pt x="3586" y="2924"/>
                    </a:cubicBezTo>
                    <a:cubicBezTo>
                      <a:pt x="3623" y="2961"/>
                      <a:pt x="3659" y="3016"/>
                      <a:pt x="3715" y="3034"/>
                    </a:cubicBezTo>
                    <a:cubicBezTo>
                      <a:pt x="3722" y="3036"/>
                      <a:pt x="3730" y="3037"/>
                      <a:pt x="3738" y="3037"/>
                    </a:cubicBezTo>
                    <a:cubicBezTo>
                      <a:pt x="3803" y="3037"/>
                      <a:pt x="3864" y="2972"/>
                      <a:pt x="3880" y="2906"/>
                    </a:cubicBezTo>
                    <a:cubicBezTo>
                      <a:pt x="3898" y="2832"/>
                      <a:pt x="3862" y="2759"/>
                      <a:pt x="3825" y="2685"/>
                    </a:cubicBezTo>
                    <a:cubicBezTo>
                      <a:pt x="3494" y="1931"/>
                      <a:pt x="2998" y="1178"/>
                      <a:pt x="2372" y="608"/>
                    </a:cubicBezTo>
                    <a:cubicBezTo>
                      <a:pt x="2016" y="287"/>
                      <a:pt x="1555" y="0"/>
                      <a:pt x="10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44"/>
              <p:cNvSpPr/>
              <p:nvPr/>
            </p:nvSpPr>
            <p:spPr>
              <a:xfrm>
                <a:off x="6535023" y="-1763064"/>
                <a:ext cx="205710" cy="279118"/>
              </a:xfrm>
              <a:custGeom>
                <a:rect b="b" l="l" r="r" t="t"/>
                <a:pathLst>
                  <a:path extrusionOk="0" h="4616" w="3402">
                    <a:moveTo>
                      <a:pt x="2096" y="1"/>
                    </a:moveTo>
                    <a:cubicBezTo>
                      <a:pt x="1820" y="19"/>
                      <a:pt x="1563" y="203"/>
                      <a:pt x="1379" y="405"/>
                    </a:cubicBezTo>
                    <a:cubicBezTo>
                      <a:pt x="809" y="1012"/>
                      <a:pt x="552" y="1821"/>
                      <a:pt x="460" y="2611"/>
                    </a:cubicBezTo>
                    <a:cubicBezTo>
                      <a:pt x="405" y="3181"/>
                      <a:pt x="0" y="4137"/>
                      <a:pt x="405" y="4615"/>
                    </a:cubicBezTo>
                    <a:cubicBezTo>
                      <a:pt x="570" y="4137"/>
                      <a:pt x="1122" y="3733"/>
                      <a:pt x="1489" y="3384"/>
                    </a:cubicBezTo>
                    <a:cubicBezTo>
                      <a:pt x="1912" y="2997"/>
                      <a:pt x="2206" y="2483"/>
                      <a:pt x="2629" y="2078"/>
                    </a:cubicBezTo>
                    <a:cubicBezTo>
                      <a:pt x="2887" y="1839"/>
                      <a:pt x="3218" y="1600"/>
                      <a:pt x="3291" y="1269"/>
                    </a:cubicBezTo>
                    <a:cubicBezTo>
                      <a:pt x="3401" y="810"/>
                      <a:pt x="3052" y="369"/>
                      <a:pt x="2648" y="166"/>
                    </a:cubicBezTo>
                    <a:cubicBezTo>
                      <a:pt x="2482" y="74"/>
                      <a:pt x="2298" y="1"/>
                      <a:pt x="2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44"/>
              <p:cNvSpPr/>
              <p:nvPr/>
            </p:nvSpPr>
            <p:spPr>
              <a:xfrm>
                <a:off x="6371579" y="-1699996"/>
                <a:ext cx="183821" cy="164230"/>
              </a:xfrm>
              <a:custGeom>
                <a:rect b="b" l="l" r="r" t="t"/>
                <a:pathLst>
                  <a:path extrusionOk="0" h="2716" w="3040">
                    <a:moveTo>
                      <a:pt x="1034" y="0"/>
                    </a:moveTo>
                    <a:cubicBezTo>
                      <a:pt x="904" y="0"/>
                      <a:pt x="778" y="25"/>
                      <a:pt x="663" y="79"/>
                    </a:cubicBezTo>
                    <a:cubicBezTo>
                      <a:pt x="516" y="153"/>
                      <a:pt x="387" y="245"/>
                      <a:pt x="295" y="373"/>
                    </a:cubicBezTo>
                    <a:cubicBezTo>
                      <a:pt x="74" y="668"/>
                      <a:pt x="1" y="1054"/>
                      <a:pt x="130" y="1385"/>
                    </a:cubicBezTo>
                    <a:cubicBezTo>
                      <a:pt x="240" y="1734"/>
                      <a:pt x="516" y="2010"/>
                      <a:pt x="865" y="2102"/>
                    </a:cubicBezTo>
                    <a:cubicBezTo>
                      <a:pt x="1030" y="2157"/>
                      <a:pt x="1214" y="2157"/>
                      <a:pt x="1398" y="2175"/>
                    </a:cubicBezTo>
                    <a:lnTo>
                      <a:pt x="1986" y="2193"/>
                    </a:lnTo>
                    <a:cubicBezTo>
                      <a:pt x="2170" y="2212"/>
                      <a:pt x="2354" y="2212"/>
                      <a:pt x="2464" y="2341"/>
                    </a:cubicBezTo>
                    <a:cubicBezTo>
                      <a:pt x="2556" y="2414"/>
                      <a:pt x="2593" y="2543"/>
                      <a:pt x="2667" y="2616"/>
                    </a:cubicBezTo>
                    <a:cubicBezTo>
                      <a:pt x="2734" y="2686"/>
                      <a:pt x="2785" y="2716"/>
                      <a:pt x="2823" y="2716"/>
                    </a:cubicBezTo>
                    <a:cubicBezTo>
                      <a:pt x="3039" y="2716"/>
                      <a:pt x="2858" y="1780"/>
                      <a:pt x="2795" y="1624"/>
                    </a:cubicBezTo>
                    <a:cubicBezTo>
                      <a:pt x="2630" y="1127"/>
                      <a:pt x="2207" y="576"/>
                      <a:pt x="1784" y="263"/>
                    </a:cubicBezTo>
                    <a:cubicBezTo>
                      <a:pt x="1574" y="103"/>
                      <a:pt x="1298"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44"/>
              <p:cNvSpPr/>
              <p:nvPr/>
            </p:nvSpPr>
            <p:spPr>
              <a:xfrm>
                <a:off x="6543912" y="-1564065"/>
                <a:ext cx="242414" cy="274704"/>
              </a:xfrm>
              <a:custGeom>
                <a:rect b="b" l="l" r="r" t="t"/>
                <a:pathLst>
                  <a:path extrusionOk="0" h="4543" w="4009">
                    <a:moveTo>
                      <a:pt x="3050" y="0"/>
                    </a:moveTo>
                    <a:cubicBezTo>
                      <a:pt x="2928" y="0"/>
                      <a:pt x="2802" y="22"/>
                      <a:pt x="2685" y="56"/>
                    </a:cubicBezTo>
                    <a:cubicBezTo>
                      <a:pt x="1968" y="240"/>
                      <a:pt x="1379" y="773"/>
                      <a:pt x="975" y="1398"/>
                    </a:cubicBezTo>
                    <a:cubicBezTo>
                      <a:pt x="865" y="1545"/>
                      <a:pt x="773" y="1692"/>
                      <a:pt x="717" y="1876"/>
                    </a:cubicBezTo>
                    <a:cubicBezTo>
                      <a:pt x="662" y="2023"/>
                      <a:pt x="644" y="2170"/>
                      <a:pt x="607" y="2335"/>
                    </a:cubicBezTo>
                    <a:cubicBezTo>
                      <a:pt x="534" y="2758"/>
                      <a:pt x="460" y="3144"/>
                      <a:pt x="295" y="3549"/>
                    </a:cubicBezTo>
                    <a:cubicBezTo>
                      <a:pt x="221" y="3769"/>
                      <a:pt x="0" y="4376"/>
                      <a:pt x="313" y="4523"/>
                    </a:cubicBezTo>
                    <a:cubicBezTo>
                      <a:pt x="344" y="4537"/>
                      <a:pt x="374" y="4543"/>
                      <a:pt x="405" y="4543"/>
                    </a:cubicBezTo>
                    <a:cubicBezTo>
                      <a:pt x="538" y="4543"/>
                      <a:pt x="668" y="4426"/>
                      <a:pt x="773" y="4321"/>
                    </a:cubicBezTo>
                    <a:cubicBezTo>
                      <a:pt x="1085" y="3953"/>
                      <a:pt x="1416" y="3586"/>
                      <a:pt x="1784" y="3273"/>
                    </a:cubicBezTo>
                    <a:cubicBezTo>
                      <a:pt x="2262" y="2869"/>
                      <a:pt x="2832" y="2574"/>
                      <a:pt x="3273" y="2133"/>
                    </a:cubicBezTo>
                    <a:cubicBezTo>
                      <a:pt x="3714" y="1692"/>
                      <a:pt x="4008" y="993"/>
                      <a:pt x="3732" y="423"/>
                    </a:cubicBezTo>
                    <a:cubicBezTo>
                      <a:pt x="3677" y="295"/>
                      <a:pt x="3585" y="184"/>
                      <a:pt x="3457" y="111"/>
                    </a:cubicBezTo>
                    <a:cubicBezTo>
                      <a:pt x="3337" y="31"/>
                      <a:pt x="3196" y="0"/>
                      <a:pt x="30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44"/>
              <p:cNvSpPr/>
              <p:nvPr/>
            </p:nvSpPr>
            <p:spPr>
              <a:xfrm>
                <a:off x="6368254" y="-1496825"/>
                <a:ext cx="211273" cy="187389"/>
              </a:xfrm>
              <a:custGeom>
                <a:rect b="b" l="l" r="r" t="t"/>
                <a:pathLst>
                  <a:path extrusionOk="0" h="3099" w="3494">
                    <a:moveTo>
                      <a:pt x="1175" y="0"/>
                    </a:moveTo>
                    <a:cubicBezTo>
                      <a:pt x="1048" y="0"/>
                      <a:pt x="923" y="17"/>
                      <a:pt x="810" y="65"/>
                    </a:cubicBezTo>
                    <a:cubicBezTo>
                      <a:pt x="699" y="120"/>
                      <a:pt x="607" y="212"/>
                      <a:pt x="515" y="286"/>
                    </a:cubicBezTo>
                    <a:cubicBezTo>
                      <a:pt x="387" y="396"/>
                      <a:pt x="258" y="506"/>
                      <a:pt x="185" y="654"/>
                    </a:cubicBezTo>
                    <a:cubicBezTo>
                      <a:pt x="1" y="984"/>
                      <a:pt x="74" y="1407"/>
                      <a:pt x="295" y="1701"/>
                    </a:cubicBezTo>
                    <a:cubicBezTo>
                      <a:pt x="534" y="1996"/>
                      <a:pt x="902" y="2161"/>
                      <a:pt x="1269" y="2235"/>
                    </a:cubicBezTo>
                    <a:cubicBezTo>
                      <a:pt x="1453" y="2271"/>
                      <a:pt x="1641" y="2285"/>
                      <a:pt x="1830" y="2285"/>
                    </a:cubicBezTo>
                    <a:cubicBezTo>
                      <a:pt x="2018" y="2285"/>
                      <a:pt x="2207" y="2271"/>
                      <a:pt x="2391" y="2253"/>
                    </a:cubicBezTo>
                    <a:cubicBezTo>
                      <a:pt x="2464" y="2253"/>
                      <a:pt x="2538" y="2253"/>
                      <a:pt x="2611" y="2271"/>
                    </a:cubicBezTo>
                    <a:cubicBezTo>
                      <a:pt x="2869" y="2363"/>
                      <a:pt x="2887" y="2694"/>
                      <a:pt x="2997" y="2933"/>
                    </a:cubicBezTo>
                    <a:cubicBezTo>
                      <a:pt x="3034" y="3025"/>
                      <a:pt x="3126" y="3099"/>
                      <a:pt x="3218" y="3099"/>
                    </a:cubicBezTo>
                    <a:cubicBezTo>
                      <a:pt x="3328" y="3080"/>
                      <a:pt x="3383" y="2933"/>
                      <a:pt x="3402" y="2823"/>
                    </a:cubicBezTo>
                    <a:cubicBezTo>
                      <a:pt x="3494" y="2271"/>
                      <a:pt x="3108" y="1610"/>
                      <a:pt x="2795" y="1168"/>
                    </a:cubicBezTo>
                    <a:cubicBezTo>
                      <a:pt x="2611" y="911"/>
                      <a:pt x="2446" y="654"/>
                      <a:pt x="2262" y="415"/>
                    </a:cubicBezTo>
                    <a:cubicBezTo>
                      <a:pt x="2207" y="341"/>
                      <a:pt x="2152" y="267"/>
                      <a:pt x="2078" y="194"/>
                    </a:cubicBezTo>
                    <a:cubicBezTo>
                      <a:pt x="1968" y="102"/>
                      <a:pt x="1802" y="84"/>
                      <a:pt x="1655" y="47"/>
                    </a:cubicBezTo>
                    <a:cubicBezTo>
                      <a:pt x="1501" y="26"/>
                      <a:pt x="1336"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44"/>
              <p:cNvSpPr/>
              <p:nvPr/>
            </p:nvSpPr>
            <p:spPr>
              <a:xfrm>
                <a:off x="6557275" y="-1343117"/>
                <a:ext cx="219013" cy="288188"/>
              </a:xfrm>
              <a:custGeom>
                <a:rect b="b" l="l" r="r" t="t"/>
                <a:pathLst>
                  <a:path extrusionOk="0" h="4766" w="3622">
                    <a:moveTo>
                      <a:pt x="2942" y="0"/>
                    </a:moveTo>
                    <a:cubicBezTo>
                      <a:pt x="2776" y="0"/>
                      <a:pt x="2600" y="48"/>
                      <a:pt x="2445" y="115"/>
                    </a:cubicBezTo>
                    <a:cubicBezTo>
                      <a:pt x="1838" y="354"/>
                      <a:pt x="1360" y="888"/>
                      <a:pt x="1048" y="1458"/>
                    </a:cubicBezTo>
                    <a:cubicBezTo>
                      <a:pt x="552" y="2340"/>
                      <a:pt x="0" y="3627"/>
                      <a:pt x="110" y="4656"/>
                    </a:cubicBezTo>
                    <a:cubicBezTo>
                      <a:pt x="110" y="4693"/>
                      <a:pt x="110" y="4730"/>
                      <a:pt x="147" y="4748"/>
                    </a:cubicBezTo>
                    <a:cubicBezTo>
                      <a:pt x="159" y="4760"/>
                      <a:pt x="172" y="4765"/>
                      <a:pt x="186" y="4765"/>
                    </a:cubicBezTo>
                    <a:cubicBezTo>
                      <a:pt x="239" y="4765"/>
                      <a:pt x="302" y="4696"/>
                      <a:pt x="331" y="4638"/>
                    </a:cubicBezTo>
                    <a:cubicBezTo>
                      <a:pt x="717" y="3939"/>
                      <a:pt x="1379" y="3461"/>
                      <a:pt x="2004" y="2947"/>
                    </a:cubicBezTo>
                    <a:cubicBezTo>
                      <a:pt x="2629" y="2450"/>
                      <a:pt x="3254" y="1880"/>
                      <a:pt x="3511" y="1127"/>
                    </a:cubicBezTo>
                    <a:cubicBezTo>
                      <a:pt x="3622" y="777"/>
                      <a:pt x="3622" y="373"/>
                      <a:pt x="3346" y="134"/>
                    </a:cubicBezTo>
                    <a:cubicBezTo>
                      <a:pt x="3233" y="38"/>
                      <a:pt x="3091" y="0"/>
                      <a:pt x="2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44"/>
              <p:cNvSpPr/>
              <p:nvPr/>
            </p:nvSpPr>
            <p:spPr>
              <a:xfrm>
                <a:off x="6390506" y="-1315544"/>
                <a:ext cx="193496" cy="238847"/>
              </a:xfrm>
              <a:custGeom>
                <a:rect b="b" l="l" r="r" t="t"/>
                <a:pathLst>
                  <a:path extrusionOk="0" h="3950" w="3200">
                    <a:moveTo>
                      <a:pt x="787" y="1"/>
                    </a:moveTo>
                    <a:cubicBezTo>
                      <a:pt x="699" y="1"/>
                      <a:pt x="613" y="15"/>
                      <a:pt x="534" y="46"/>
                    </a:cubicBezTo>
                    <a:cubicBezTo>
                      <a:pt x="184" y="193"/>
                      <a:pt x="0" y="615"/>
                      <a:pt x="56" y="983"/>
                    </a:cubicBezTo>
                    <a:cubicBezTo>
                      <a:pt x="111" y="1351"/>
                      <a:pt x="350" y="1663"/>
                      <a:pt x="644" y="1921"/>
                    </a:cubicBezTo>
                    <a:cubicBezTo>
                      <a:pt x="901" y="2160"/>
                      <a:pt x="1195" y="2344"/>
                      <a:pt x="1490" y="2527"/>
                    </a:cubicBezTo>
                    <a:cubicBezTo>
                      <a:pt x="1710" y="2656"/>
                      <a:pt x="1931" y="2785"/>
                      <a:pt x="2133" y="2913"/>
                    </a:cubicBezTo>
                    <a:cubicBezTo>
                      <a:pt x="2354" y="3061"/>
                      <a:pt x="2482" y="3189"/>
                      <a:pt x="2574" y="3428"/>
                    </a:cubicBezTo>
                    <a:cubicBezTo>
                      <a:pt x="2648" y="3594"/>
                      <a:pt x="2574" y="3833"/>
                      <a:pt x="2795" y="3925"/>
                    </a:cubicBezTo>
                    <a:cubicBezTo>
                      <a:pt x="2838" y="3942"/>
                      <a:pt x="2875" y="3950"/>
                      <a:pt x="2907" y="3950"/>
                    </a:cubicBezTo>
                    <a:cubicBezTo>
                      <a:pt x="3082" y="3950"/>
                      <a:pt x="3110" y="3722"/>
                      <a:pt x="3126" y="3520"/>
                    </a:cubicBezTo>
                    <a:cubicBezTo>
                      <a:pt x="3199" y="2546"/>
                      <a:pt x="2464" y="1976"/>
                      <a:pt x="2151" y="1149"/>
                    </a:cubicBezTo>
                    <a:cubicBezTo>
                      <a:pt x="2078" y="1002"/>
                      <a:pt x="1986" y="854"/>
                      <a:pt x="1894" y="726"/>
                    </a:cubicBezTo>
                    <a:cubicBezTo>
                      <a:pt x="1710" y="524"/>
                      <a:pt x="1545" y="303"/>
                      <a:pt x="1306" y="156"/>
                    </a:cubicBezTo>
                    <a:cubicBezTo>
                      <a:pt x="1146" y="58"/>
                      <a:pt x="96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44"/>
              <p:cNvSpPr/>
              <p:nvPr/>
            </p:nvSpPr>
            <p:spPr>
              <a:xfrm>
                <a:off x="6563927" y="-1297283"/>
                <a:ext cx="216836" cy="250215"/>
              </a:xfrm>
              <a:custGeom>
                <a:rect b="b" l="l" r="r" t="t"/>
                <a:pathLst>
                  <a:path extrusionOk="0" h="4138" w="3586">
                    <a:moveTo>
                      <a:pt x="3457" y="1"/>
                    </a:moveTo>
                    <a:lnTo>
                      <a:pt x="3457" y="1"/>
                    </a:lnTo>
                    <a:cubicBezTo>
                      <a:pt x="3420" y="516"/>
                      <a:pt x="2004" y="1968"/>
                      <a:pt x="1140" y="2611"/>
                    </a:cubicBezTo>
                    <a:cubicBezTo>
                      <a:pt x="258" y="3255"/>
                      <a:pt x="0" y="3898"/>
                      <a:pt x="0" y="3898"/>
                    </a:cubicBezTo>
                    <a:lnTo>
                      <a:pt x="92" y="4137"/>
                    </a:lnTo>
                    <a:cubicBezTo>
                      <a:pt x="442" y="3420"/>
                      <a:pt x="1361" y="2906"/>
                      <a:pt x="2464" y="1821"/>
                    </a:cubicBezTo>
                    <a:cubicBezTo>
                      <a:pt x="3585" y="755"/>
                      <a:pt x="3457" y="1"/>
                      <a:pt x="3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44"/>
              <p:cNvSpPr/>
              <p:nvPr/>
            </p:nvSpPr>
            <p:spPr>
              <a:xfrm>
                <a:off x="6376054" y="-1279445"/>
                <a:ext cx="175719" cy="189021"/>
              </a:xfrm>
              <a:custGeom>
                <a:rect b="b" l="l" r="r" t="t"/>
                <a:pathLst>
                  <a:path extrusionOk="0" h="3126" w="2906">
                    <a:moveTo>
                      <a:pt x="331" y="0"/>
                    </a:moveTo>
                    <a:cubicBezTo>
                      <a:pt x="331" y="0"/>
                      <a:pt x="0" y="791"/>
                      <a:pt x="681" y="1452"/>
                    </a:cubicBezTo>
                    <a:cubicBezTo>
                      <a:pt x="1379" y="2114"/>
                      <a:pt x="2666" y="2243"/>
                      <a:pt x="2868" y="3125"/>
                    </a:cubicBezTo>
                    <a:lnTo>
                      <a:pt x="2905" y="2739"/>
                    </a:lnTo>
                    <a:cubicBezTo>
                      <a:pt x="2905" y="2739"/>
                      <a:pt x="2537" y="2059"/>
                      <a:pt x="1600" y="1581"/>
                    </a:cubicBezTo>
                    <a:cubicBezTo>
                      <a:pt x="644" y="1103"/>
                      <a:pt x="405" y="18"/>
                      <a:pt x="405" y="18"/>
                    </a:cubicBezTo>
                    <a:lnTo>
                      <a:pt x="3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44"/>
              <p:cNvSpPr/>
              <p:nvPr/>
            </p:nvSpPr>
            <p:spPr>
              <a:xfrm>
                <a:off x="6318247" y="-2514554"/>
                <a:ext cx="174570" cy="261341"/>
              </a:xfrm>
              <a:custGeom>
                <a:rect b="b" l="l" r="r" t="t"/>
                <a:pathLst>
                  <a:path extrusionOk="0" h="4322" w="2887">
                    <a:moveTo>
                      <a:pt x="717" y="1"/>
                    </a:moveTo>
                    <a:cubicBezTo>
                      <a:pt x="717" y="1"/>
                      <a:pt x="0" y="681"/>
                      <a:pt x="350" y="1453"/>
                    </a:cubicBezTo>
                    <a:cubicBezTo>
                      <a:pt x="699" y="2244"/>
                      <a:pt x="2151" y="3273"/>
                      <a:pt x="2390" y="3623"/>
                    </a:cubicBezTo>
                    <a:cubicBezTo>
                      <a:pt x="2648" y="3972"/>
                      <a:pt x="2648" y="4321"/>
                      <a:pt x="2648" y="4321"/>
                    </a:cubicBezTo>
                    <a:cubicBezTo>
                      <a:pt x="2648" y="4321"/>
                      <a:pt x="2887" y="3788"/>
                      <a:pt x="2280" y="3237"/>
                    </a:cubicBezTo>
                    <a:cubicBezTo>
                      <a:pt x="1673" y="2667"/>
                      <a:pt x="0" y="1527"/>
                      <a:pt x="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44"/>
              <p:cNvSpPr/>
              <p:nvPr/>
            </p:nvSpPr>
            <p:spPr>
              <a:xfrm>
                <a:off x="6494994" y="-2457835"/>
                <a:ext cx="246828" cy="177956"/>
              </a:xfrm>
              <a:custGeom>
                <a:rect b="b" l="l" r="r" t="t"/>
                <a:pathLst>
                  <a:path extrusionOk="0" h="2943" w="4082">
                    <a:moveTo>
                      <a:pt x="3107" y="1"/>
                    </a:moveTo>
                    <a:cubicBezTo>
                      <a:pt x="3108" y="1"/>
                      <a:pt x="3181" y="1030"/>
                      <a:pt x="2243" y="1637"/>
                    </a:cubicBezTo>
                    <a:cubicBezTo>
                      <a:pt x="1287" y="2262"/>
                      <a:pt x="1" y="2850"/>
                      <a:pt x="1" y="2850"/>
                    </a:cubicBezTo>
                    <a:lnTo>
                      <a:pt x="129" y="2942"/>
                    </a:lnTo>
                    <a:cubicBezTo>
                      <a:pt x="129" y="2942"/>
                      <a:pt x="4082" y="1600"/>
                      <a:pt x="3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44"/>
              <p:cNvSpPr/>
              <p:nvPr/>
            </p:nvSpPr>
            <p:spPr>
              <a:xfrm>
                <a:off x="6465002" y="-2274377"/>
                <a:ext cx="197910" cy="231228"/>
              </a:xfrm>
              <a:custGeom>
                <a:rect b="b" l="l" r="r" t="t"/>
                <a:pathLst>
                  <a:path extrusionOk="0" h="3824" w="3273">
                    <a:moveTo>
                      <a:pt x="2905" y="0"/>
                    </a:moveTo>
                    <a:lnTo>
                      <a:pt x="2905" y="0"/>
                    </a:lnTo>
                    <a:cubicBezTo>
                      <a:pt x="2868" y="1140"/>
                      <a:pt x="1618" y="2022"/>
                      <a:pt x="901" y="2427"/>
                    </a:cubicBezTo>
                    <a:cubicBezTo>
                      <a:pt x="166" y="2831"/>
                      <a:pt x="0" y="3603"/>
                      <a:pt x="0" y="3603"/>
                    </a:cubicBezTo>
                    <a:lnTo>
                      <a:pt x="92" y="3824"/>
                    </a:lnTo>
                    <a:cubicBezTo>
                      <a:pt x="294" y="3125"/>
                      <a:pt x="533" y="2923"/>
                      <a:pt x="1912" y="1894"/>
                    </a:cubicBezTo>
                    <a:cubicBezTo>
                      <a:pt x="3272" y="864"/>
                      <a:pt x="2905" y="0"/>
                      <a:pt x="2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44"/>
              <p:cNvSpPr/>
              <p:nvPr/>
            </p:nvSpPr>
            <p:spPr>
              <a:xfrm>
                <a:off x="6288255" y="-2276614"/>
                <a:ext cx="162355" cy="183458"/>
              </a:xfrm>
              <a:custGeom>
                <a:rect b="b" l="l" r="r" t="t"/>
                <a:pathLst>
                  <a:path extrusionOk="0" h="3034" w="2685">
                    <a:moveTo>
                      <a:pt x="331" y="0"/>
                    </a:moveTo>
                    <a:lnTo>
                      <a:pt x="331" y="0"/>
                    </a:lnTo>
                    <a:cubicBezTo>
                      <a:pt x="331" y="1"/>
                      <a:pt x="0" y="791"/>
                      <a:pt x="772" y="1250"/>
                    </a:cubicBezTo>
                    <a:cubicBezTo>
                      <a:pt x="1526" y="1710"/>
                      <a:pt x="2574" y="2519"/>
                      <a:pt x="2666" y="3034"/>
                    </a:cubicBezTo>
                    <a:cubicBezTo>
                      <a:pt x="2666" y="3034"/>
                      <a:pt x="2684" y="2298"/>
                      <a:pt x="1894" y="1802"/>
                    </a:cubicBezTo>
                    <a:cubicBezTo>
                      <a:pt x="1103" y="1306"/>
                      <a:pt x="294" y="846"/>
                      <a:pt x="3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44"/>
              <p:cNvSpPr/>
              <p:nvPr/>
            </p:nvSpPr>
            <p:spPr>
              <a:xfrm>
                <a:off x="6221560" y="-2068727"/>
                <a:ext cx="242354" cy="141192"/>
              </a:xfrm>
              <a:custGeom>
                <a:rect b="b" l="l" r="r" t="t"/>
                <a:pathLst>
                  <a:path extrusionOk="0" h="2335" w="4008">
                    <a:moveTo>
                      <a:pt x="276" y="0"/>
                    </a:moveTo>
                    <a:cubicBezTo>
                      <a:pt x="276" y="0"/>
                      <a:pt x="0" y="1011"/>
                      <a:pt x="1250" y="1342"/>
                    </a:cubicBezTo>
                    <a:cubicBezTo>
                      <a:pt x="2482" y="1655"/>
                      <a:pt x="2886" y="1452"/>
                      <a:pt x="3309" y="1765"/>
                    </a:cubicBezTo>
                    <a:cubicBezTo>
                      <a:pt x="3732" y="2078"/>
                      <a:pt x="4008" y="2335"/>
                      <a:pt x="4008" y="2335"/>
                    </a:cubicBezTo>
                    <a:lnTo>
                      <a:pt x="3879" y="2041"/>
                    </a:lnTo>
                    <a:cubicBezTo>
                      <a:pt x="3879" y="2041"/>
                      <a:pt x="3401" y="1361"/>
                      <a:pt x="2372" y="1250"/>
                    </a:cubicBezTo>
                    <a:cubicBezTo>
                      <a:pt x="1360" y="1140"/>
                      <a:pt x="699" y="1122"/>
                      <a:pt x="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44"/>
              <p:cNvSpPr/>
              <p:nvPr/>
            </p:nvSpPr>
            <p:spPr>
              <a:xfrm>
                <a:off x="6482779" y="-2056513"/>
                <a:ext cx="163444" cy="154555"/>
              </a:xfrm>
              <a:custGeom>
                <a:rect b="b" l="l" r="r" t="t"/>
                <a:pathLst>
                  <a:path extrusionOk="0" h="2556" w="2703">
                    <a:moveTo>
                      <a:pt x="2703" y="0"/>
                    </a:moveTo>
                    <a:cubicBezTo>
                      <a:pt x="2464" y="754"/>
                      <a:pt x="1416" y="1195"/>
                      <a:pt x="736" y="1508"/>
                    </a:cubicBezTo>
                    <a:cubicBezTo>
                      <a:pt x="55" y="1820"/>
                      <a:pt x="0" y="2445"/>
                      <a:pt x="0" y="2445"/>
                    </a:cubicBezTo>
                    <a:lnTo>
                      <a:pt x="166" y="2556"/>
                    </a:lnTo>
                    <a:cubicBezTo>
                      <a:pt x="478" y="1949"/>
                      <a:pt x="442" y="2133"/>
                      <a:pt x="1453" y="1508"/>
                    </a:cubicBezTo>
                    <a:cubicBezTo>
                      <a:pt x="2482" y="865"/>
                      <a:pt x="2703" y="1"/>
                      <a:pt x="27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44"/>
              <p:cNvSpPr/>
              <p:nvPr/>
            </p:nvSpPr>
            <p:spPr>
              <a:xfrm>
                <a:off x="6523897" y="-1910907"/>
                <a:ext cx="170156" cy="214599"/>
              </a:xfrm>
              <a:custGeom>
                <a:rect b="b" l="l" r="r" t="t"/>
                <a:pathLst>
                  <a:path extrusionOk="0" h="3549" w="2814">
                    <a:moveTo>
                      <a:pt x="2813" y="1"/>
                    </a:moveTo>
                    <a:cubicBezTo>
                      <a:pt x="2813" y="1"/>
                      <a:pt x="2812" y="8"/>
                      <a:pt x="2809" y="20"/>
                    </a:cubicBezTo>
                    <a:lnTo>
                      <a:pt x="2809" y="20"/>
                    </a:lnTo>
                    <a:cubicBezTo>
                      <a:pt x="2811" y="14"/>
                      <a:pt x="2812" y="7"/>
                      <a:pt x="2813" y="1"/>
                    </a:cubicBezTo>
                    <a:close/>
                    <a:moveTo>
                      <a:pt x="2809" y="20"/>
                    </a:moveTo>
                    <a:lnTo>
                      <a:pt x="2809" y="20"/>
                    </a:lnTo>
                    <a:cubicBezTo>
                      <a:pt x="2732" y="331"/>
                      <a:pt x="2115" y="764"/>
                      <a:pt x="1269" y="1196"/>
                    </a:cubicBezTo>
                    <a:cubicBezTo>
                      <a:pt x="423" y="1655"/>
                      <a:pt x="1" y="3200"/>
                      <a:pt x="1" y="3200"/>
                    </a:cubicBezTo>
                    <a:lnTo>
                      <a:pt x="56" y="3549"/>
                    </a:lnTo>
                    <a:cubicBezTo>
                      <a:pt x="405" y="2666"/>
                      <a:pt x="1343" y="1600"/>
                      <a:pt x="2004" y="1232"/>
                    </a:cubicBezTo>
                    <a:cubicBezTo>
                      <a:pt x="2591" y="897"/>
                      <a:pt x="2780" y="150"/>
                      <a:pt x="2809"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44"/>
              <p:cNvSpPr/>
              <p:nvPr/>
            </p:nvSpPr>
            <p:spPr>
              <a:xfrm>
                <a:off x="6301498" y="-1856728"/>
                <a:ext cx="199119" cy="125954"/>
              </a:xfrm>
              <a:custGeom>
                <a:rect b="b" l="l" r="r" t="t"/>
                <a:pathLst>
                  <a:path extrusionOk="0" h="2083" w="3293">
                    <a:moveTo>
                      <a:pt x="1" y="0"/>
                    </a:moveTo>
                    <a:lnTo>
                      <a:pt x="1" y="0"/>
                    </a:lnTo>
                    <a:cubicBezTo>
                      <a:pt x="1" y="0"/>
                      <a:pt x="1" y="2"/>
                      <a:pt x="2" y="6"/>
                    </a:cubicBezTo>
                    <a:cubicBezTo>
                      <a:pt x="314" y="1826"/>
                      <a:pt x="1822" y="1366"/>
                      <a:pt x="2189" y="1642"/>
                    </a:cubicBezTo>
                    <a:cubicBezTo>
                      <a:pt x="2557" y="1918"/>
                      <a:pt x="3256" y="2083"/>
                      <a:pt x="3256" y="2083"/>
                    </a:cubicBezTo>
                    <a:lnTo>
                      <a:pt x="3292" y="1862"/>
                    </a:lnTo>
                    <a:lnTo>
                      <a:pt x="3292" y="1862"/>
                    </a:lnTo>
                    <a:cubicBezTo>
                      <a:pt x="3280" y="1867"/>
                      <a:pt x="3264" y="1869"/>
                      <a:pt x="3246" y="1869"/>
                    </a:cubicBezTo>
                    <a:cubicBezTo>
                      <a:pt x="3107" y="1869"/>
                      <a:pt x="2824" y="1749"/>
                      <a:pt x="2612" y="1587"/>
                    </a:cubicBezTo>
                    <a:cubicBezTo>
                      <a:pt x="2392" y="1403"/>
                      <a:pt x="2189" y="1274"/>
                      <a:pt x="1233" y="1164"/>
                    </a:cubicBezTo>
                    <a:cubicBezTo>
                      <a:pt x="314" y="1075"/>
                      <a:pt x="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44"/>
              <p:cNvSpPr/>
              <p:nvPr/>
            </p:nvSpPr>
            <p:spPr>
              <a:xfrm>
                <a:off x="6558364" y="-1711908"/>
                <a:ext cx="201236" cy="231288"/>
              </a:xfrm>
              <a:custGeom>
                <a:rect b="b" l="l" r="r" t="t"/>
                <a:pathLst>
                  <a:path extrusionOk="0" h="3825" w="3328">
                    <a:moveTo>
                      <a:pt x="2887" y="1"/>
                    </a:moveTo>
                    <a:cubicBezTo>
                      <a:pt x="2979" y="368"/>
                      <a:pt x="1765" y="1784"/>
                      <a:pt x="1103" y="2151"/>
                    </a:cubicBezTo>
                    <a:cubicBezTo>
                      <a:pt x="460" y="2519"/>
                      <a:pt x="74" y="3494"/>
                      <a:pt x="74" y="3494"/>
                    </a:cubicBezTo>
                    <a:lnTo>
                      <a:pt x="0" y="3824"/>
                    </a:lnTo>
                    <a:cubicBezTo>
                      <a:pt x="0" y="3824"/>
                      <a:pt x="570" y="3328"/>
                      <a:pt x="883" y="2868"/>
                    </a:cubicBezTo>
                    <a:cubicBezTo>
                      <a:pt x="1177" y="2390"/>
                      <a:pt x="1563" y="2023"/>
                      <a:pt x="2446" y="1379"/>
                    </a:cubicBezTo>
                    <a:cubicBezTo>
                      <a:pt x="3328" y="718"/>
                      <a:pt x="2887" y="1"/>
                      <a:pt x="2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44"/>
              <p:cNvSpPr/>
              <p:nvPr/>
            </p:nvSpPr>
            <p:spPr>
              <a:xfrm>
                <a:off x="6363235" y="-1656339"/>
                <a:ext cx="157397" cy="97897"/>
              </a:xfrm>
              <a:custGeom>
                <a:rect b="b" l="l" r="r" t="t"/>
                <a:pathLst>
                  <a:path extrusionOk="0" h="1619" w="2603">
                    <a:moveTo>
                      <a:pt x="249" y="1"/>
                    </a:moveTo>
                    <a:lnTo>
                      <a:pt x="249" y="1"/>
                    </a:lnTo>
                    <a:cubicBezTo>
                      <a:pt x="0" y="1277"/>
                      <a:pt x="948" y="1477"/>
                      <a:pt x="1608" y="1477"/>
                    </a:cubicBezTo>
                    <a:cubicBezTo>
                      <a:pt x="1680" y="1477"/>
                      <a:pt x="1749" y="1475"/>
                      <a:pt x="1812" y="1471"/>
                    </a:cubicBezTo>
                    <a:cubicBezTo>
                      <a:pt x="1889" y="1465"/>
                      <a:pt x="1959" y="1462"/>
                      <a:pt x="2023" y="1462"/>
                    </a:cubicBezTo>
                    <a:cubicBezTo>
                      <a:pt x="2488" y="1462"/>
                      <a:pt x="2602" y="1619"/>
                      <a:pt x="2602" y="1619"/>
                    </a:cubicBezTo>
                    <a:lnTo>
                      <a:pt x="2566" y="1453"/>
                    </a:lnTo>
                    <a:cubicBezTo>
                      <a:pt x="2290" y="1232"/>
                      <a:pt x="1315" y="1288"/>
                      <a:pt x="856" y="1141"/>
                    </a:cubicBezTo>
                    <a:cubicBezTo>
                      <a:pt x="396" y="1012"/>
                      <a:pt x="249" y="1"/>
                      <a:pt x="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44"/>
              <p:cNvSpPr/>
              <p:nvPr/>
            </p:nvSpPr>
            <p:spPr>
              <a:xfrm>
                <a:off x="6364988" y="-1442888"/>
                <a:ext cx="192347" cy="97897"/>
              </a:xfrm>
              <a:custGeom>
                <a:rect b="b" l="l" r="r" t="t"/>
                <a:pathLst>
                  <a:path extrusionOk="0" h="1619" w="3181">
                    <a:moveTo>
                      <a:pt x="147" y="1"/>
                    </a:moveTo>
                    <a:cubicBezTo>
                      <a:pt x="0" y="1124"/>
                      <a:pt x="920" y="1411"/>
                      <a:pt x="1580" y="1411"/>
                    </a:cubicBezTo>
                    <a:cubicBezTo>
                      <a:pt x="1665" y="1411"/>
                      <a:pt x="1746" y="1406"/>
                      <a:pt x="1820" y="1398"/>
                    </a:cubicBezTo>
                    <a:cubicBezTo>
                      <a:pt x="1902" y="1386"/>
                      <a:pt x="1982" y="1381"/>
                      <a:pt x="2059" y="1381"/>
                    </a:cubicBezTo>
                    <a:cubicBezTo>
                      <a:pt x="2582" y="1381"/>
                      <a:pt x="2959" y="1618"/>
                      <a:pt x="2959" y="1618"/>
                    </a:cubicBezTo>
                    <a:cubicBezTo>
                      <a:pt x="2959" y="1618"/>
                      <a:pt x="3180" y="1435"/>
                      <a:pt x="2794" y="1343"/>
                    </a:cubicBezTo>
                    <a:cubicBezTo>
                      <a:pt x="2408" y="1232"/>
                      <a:pt x="1746" y="1306"/>
                      <a:pt x="1047" y="1085"/>
                    </a:cubicBezTo>
                    <a:cubicBezTo>
                      <a:pt x="349" y="846"/>
                      <a:pt x="147" y="1"/>
                      <a:pt x="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44"/>
              <p:cNvSpPr/>
              <p:nvPr/>
            </p:nvSpPr>
            <p:spPr>
              <a:xfrm>
                <a:off x="6567252" y="-1518473"/>
                <a:ext cx="224576" cy="239088"/>
              </a:xfrm>
              <a:custGeom>
                <a:rect b="b" l="l" r="r" t="t"/>
                <a:pathLst>
                  <a:path extrusionOk="0" h="3954" w="3714">
                    <a:moveTo>
                      <a:pt x="3438" y="0"/>
                    </a:moveTo>
                    <a:lnTo>
                      <a:pt x="3438" y="0"/>
                    </a:lnTo>
                    <a:cubicBezTo>
                      <a:pt x="3402" y="607"/>
                      <a:pt x="2666" y="1471"/>
                      <a:pt x="1747" y="2041"/>
                    </a:cubicBezTo>
                    <a:cubicBezTo>
                      <a:pt x="828" y="2593"/>
                      <a:pt x="19" y="3677"/>
                      <a:pt x="1" y="3696"/>
                    </a:cubicBezTo>
                    <a:lnTo>
                      <a:pt x="1" y="3953"/>
                    </a:lnTo>
                    <a:cubicBezTo>
                      <a:pt x="240" y="3604"/>
                      <a:pt x="1673" y="2298"/>
                      <a:pt x="2685" y="1637"/>
                    </a:cubicBezTo>
                    <a:cubicBezTo>
                      <a:pt x="3714" y="957"/>
                      <a:pt x="3438" y="1"/>
                      <a:pt x="3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44"/>
              <p:cNvSpPr/>
              <p:nvPr/>
            </p:nvSpPr>
            <p:spPr>
              <a:xfrm>
                <a:off x="6486589" y="-2410429"/>
                <a:ext cx="115735" cy="128252"/>
              </a:xfrm>
              <a:custGeom>
                <a:rect b="b" l="l" r="r" t="t"/>
                <a:pathLst>
                  <a:path extrusionOk="0" h="2121" w="1914">
                    <a:moveTo>
                      <a:pt x="1838" y="1"/>
                    </a:moveTo>
                    <a:cubicBezTo>
                      <a:pt x="1830" y="1"/>
                      <a:pt x="1822" y="3"/>
                      <a:pt x="1813" y="7"/>
                    </a:cubicBezTo>
                    <a:cubicBezTo>
                      <a:pt x="930" y="393"/>
                      <a:pt x="287" y="1129"/>
                      <a:pt x="11" y="2048"/>
                    </a:cubicBezTo>
                    <a:cubicBezTo>
                      <a:pt x="0" y="2090"/>
                      <a:pt x="39" y="2121"/>
                      <a:pt x="77" y="2121"/>
                    </a:cubicBezTo>
                    <a:cubicBezTo>
                      <a:pt x="105" y="2121"/>
                      <a:pt x="132" y="2105"/>
                      <a:pt x="140" y="2066"/>
                    </a:cubicBezTo>
                    <a:cubicBezTo>
                      <a:pt x="397" y="1202"/>
                      <a:pt x="1022" y="503"/>
                      <a:pt x="1849" y="117"/>
                    </a:cubicBezTo>
                    <a:cubicBezTo>
                      <a:pt x="1914" y="101"/>
                      <a:pt x="1893" y="1"/>
                      <a:pt x="18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44"/>
              <p:cNvSpPr/>
              <p:nvPr/>
            </p:nvSpPr>
            <p:spPr>
              <a:xfrm>
                <a:off x="6518697" y="-2627810"/>
                <a:ext cx="43053" cy="205469"/>
              </a:xfrm>
              <a:custGeom>
                <a:rect b="b" l="l" r="r" t="t"/>
                <a:pathLst>
                  <a:path extrusionOk="0" h="3398" w="712">
                    <a:moveTo>
                      <a:pt x="510" y="1"/>
                    </a:moveTo>
                    <a:cubicBezTo>
                      <a:pt x="476" y="1"/>
                      <a:pt x="444" y="24"/>
                      <a:pt x="454" y="72"/>
                    </a:cubicBezTo>
                    <a:cubicBezTo>
                      <a:pt x="583" y="1175"/>
                      <a:pt x="436" y="2278"/>
                      <a:pt x="13" y="3308"/>
                    </a:cubicBezTo>
                    <a:cubicBezTo>
                      <a:pt x="1" y="3357"/>
                      <a:pt x="46" y="3398"/>
                      <a:pt x="88" y="3398"/>
                    </a:cubicBezTo>
                    <a:cubicBezTo>
                      <a:pt x="109" y="3398"/>
                      <a:pt x="129" y="3388"/>
                      <a:pt x="142" y="3363"/>
                    </a:cubicBezTo>
                    <a:cubicBezTo>
                      <a:pt x="565" y="2315"/>
                      <a:pt x="712" y="1194"/>
                      <a:pt x="583" y="54"/>
                    </a:cubicBezTo>
                    <a:cubicBezTo>
                      <a:pt x="574" y="19"/>
                      <a:pt x="541" y="1"/>
                      <a:pt x="5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44"/>
              <p:cNvSpPr/>
              <p:nvPr/>
            </p:nvSpPr>
            <p:spPr>
              <a:xfrm>
                <a:off x="6393045" y="-2424578"/>
                <a:ext cx="95357" cy="173542"/>
              </a:xfrm>
              <a:custGeom>
                <a:rect b="b" l="l" r="r" t="t"/>
                <a:pathLst>
                  <a:path extrusionOk="0" h="2870" w="1577">
                    <a:moveTo>
                      <a:pt x="88" y="0"/>
                    </a:moveTo>
                    <a:cubicBezTo>
                      <a:pt x="11" y="0"/>
                      <a:pt x="0" y="114"/>
                      <a:pt x="69" y="131"/>
                    </a:cubicBezTo>
                    <a:cubicBezTo>
                      <a:pt x="510" y="259"/>
                      <a:pt x="822" y="940"/>
                      <a:pt x="1061" y="1307"/>
                    </a:cubicBezTo>
                    <a:cubicBezTo>
                      <a:pt x="1374" y="1767"/>
                      <a:pt x="1448" y="2245"/>
                      <a:pt x="1319" y="2797"/>
                    </a:cubicBezTo>
                    <a:cubicBezTo>
                      <a:pt x="1308" y="2839"/>
                      <a:pt x="1347" y="2869"/>
                      <a:pt x="1385" y="2869"/>
                    </a:cubicBezTo>
                    <a:cubicBezTo>
                      <a:pt x="1413" y="2869"/>
                      <a:pt x="1440" y="2854"/>
                      <a:pt x="1448" y="2815"/>
                    </a:cubicBezTo>
                    <a:cubicBezTo>
                      <a:pt x="1576" y="2208"/>
                      <a:pt x="1521" y="1749"/>
                      <a:pt x="1172" y="1234"/>
                    </a:cubicBezTo>
                    <a:cubicBezTo>
                      <a:pt x="896" y="811"/>
                      <a:pt x="620" y="149"/>
                      <a:pt x="105" y="2"/>
                    </a:cubicBezTo>
                    <a:cubicBezTo>
                      <a:pt x="99" y="1"/>
                      <a:pt x="94" y="0"/>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44"/>
              <p:cNvSpPr/>
              <p:nvPr/>
            </p:nvSpPr>
            <p:spPr>
              <a:xfrm>
                <a:off x="6461616" y="-2227757"/>
                <a:ext cx="112651" cy="167979"/>
              </a:xfrm>
              <a:custGeom>
                <a:rect b="b" l="l" r="r" t="t"/>
                <a:pathLst>
                  <a:path extrusionOk="0" h="2778" w="1863">
                    <a:moveTo>
                      <a:pt x="1773" y="0"/>
                    </a:moveTo>
                    <a:cubicBezTo>
                      <a:pt x="1758" y="0"/>
                      <a:pt x="1743" y="6"/>
                      <a:pt x="1729" y="20"/>
                    </a:cubicBezTo>
                    <a:cubicBezTo>
                      <a:pt x="975" y="773"/>
                      <a:pt x="75" y="1601"/>
                      <a:pt x="1" y="2722"/>
                    </a:cubicBezTo>
                    <a:cubicBezTo>
                      <a:pt x="1" y="2759"/>
                      <a:pt x="33" y="2777"/>
                      <a:pt x="65" y="2777"/>
                    </a:cubicBezTo>
                    <a:cubicBezTo>
                      <a:pt x="97" y="2777"/>
                      <a:pt x="130" y="2759"/>
                      <a:pt x="130" y="2722"/>
                    </a:cubicBezTo>
                    <a:cubicBezTo>
                      <a:pt x="203" y="1637"/>
                      <a:pt x="1104" y="828"/>
                      <a:pt x="1821" y="111"/>
                    </a:cubicBezTo>
                    <a:cubicBezTo>
                      <a:pt x="1863" y="56"/>
                      <a:pt x="1820" y="0"/>
                      <a:pt x="1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44"/>
              <p:cNvSpPr/>
              <p:nvPr/>
            </p:nvSpPr>
            <p:spPr>
              <a:xfrm>
                <a:off x="6353681" y="-2250976"/>
                <a:ext cx="116944" cy="170035"/>
              </a:xfrm>
              <a:custGeom>
                <a:rect b="b" l="l" r="r" t="t"/>
                <a:pathLst>
                  <a:path extrusionOk="0" h="2812" w="1934">
                    <a:moveTo>
                      <a:pt x="92" y="0"/>
                    </a:moveTo>
                    <a:cubicBezTo>
                      <a:pt x="44" y="0"/>
                      <a:pt x="0" y="66"/>
                      <a:pt x="58" y="109"/>
                    </a:cubicBezTo>
                    <a:cubicBezTo>
                      <a:pt x="260" y="256"/>
                      <a:pt x="481" y="404"/>
                      <a:pt x="665" y="569"/>
                    </a:cubicBezTo>
                    <a:cubicBezTo>
                      <a:pt x="885" y="753"/>
                      <a:pt x="995" y="937"/>
                      <a:pt x="1124" y="1176"/>
                    </a:cubicBezTo>
                    <a:cubicBezTo>
                      <a:pt x="1234" y="1360"/>
                      <a:pt x="1382" y="1525"/>
                      <a:pt x="1510" y="1690"/>
                    </a:cubicBezTo>
                    <a:cubicBezTo>
                      <a:pt x="1749" y="2040"/>
                      <a:pt x="1768" y="2352"/>
                      <a:pt x="1676" y="2738"/>
                    </a:cubicBezTo>
                    <a:cubicBezTo>
                      <a:pt x="1676" y="2781"/>
                      <a:pt x="1713" y="2811"/>
                      <a:pt x="1747" y="2811"/>
                    </a:cubicBezTo>
                    <a:cubicBezTo>
                      <a:pt x="1773" y="2811"/>
                      <a:pt x="1797" y="2795"/>
                      <a:pt x="1804" y="2757"/>
                    </a:cubicBezTo>
                    <a:cubicBezTo>
                      <a:pt x="1933" y="2132"/>
                      <a:pt x="1749" y="1819"/>
                      <a:pt x="1382" y="1323"/>
                    </a:cubicBezTo>
                    <a:cubicBezTo>
                      <a:pt x="1216" y="1102"/>
                      <a:pt x="1143" y="845"/>
                      <a:pt x="959" y="643"/>
                    </a:cubicBezTo>
                    <a:cubicBezTo>
                      <a:pt x="738" y="404"/>
                      <a:pt x="407" y="220"/>
                      <a:pt x="131" y="17"/>
                    </a:cubicBezTo>
                    <a:cubicBezTo>
                      <a:pt x="119" y="6"/>
                      <a:pt x="106" y="0"/>
                      <a:pt x="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44"/>
              <p:cNvSpPr/>
              <p:nvPr/>
            </p:nvSpPr>
            <p:spPr>
              <a:xfrm>
                <a:off x="6464337" y="-2093640"/>
                <a:ext cx="139015" cy="167737"/>
              </a:xfrm>
              <a:custGeom>
                <a:rect b="b" l="l" r="r" t="t"/>
                <a:pathLst>
                  <a:path extrusionOk="0" h="2774" w="2299">
                    <a:moveTo>
                      <a:pt x="2227" y="0"/>
                    </a:moveTo>
                    <a:cubicBezTo>
                      <a:pt x="2219" y="0"/>
                      <a:pt x="2209" y="3"/>
                      <a:pt x="2199" y="8"/>
                    </a:cubicBezTo>
                    <a:cubicBezTo>
                      <a:pt x="1225" y="467"/>
                      <a:pt x="158" y="1607"/>
                      <a:pt x="11" y="2692"/>
                    </a:cubicBezTo>
                    <a:cubicBezTo>
                      <a:pt x="0" y="2745"/>
                      <a:pt x="40" y="2774"/>
                      <a:pt x="74" y="2774"/>
                    </a:cubicBezTo>
                    <a:cubicBezTo>
                      <a:pt x="99" y="2774"/>
                      <a:pt x="121" y="2759"/>
                      <a:pt x="121" y="2729"/>
                    </a:cubicBezTo>
                    <a:cubicBezTo>
                      <a:pt x="287" y="1681"/>
                      <a:pt x="1316" y="559"/>
                      <a:pt x="2236" y="118"/>
                    </a:cubicBezTo>
                    <a:cubicBezTo>
                      <a:pt x="2299" y="86"/>
                      <a:pt x="2281" y="0"/>
                      <a:pt x="2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44"/>
              <p:cNvSpPr/>
              <p:nvPr/>
            </p:nvSpPr>
            <p:spPr>
              <a:xfrm>
                <a:off x="6312986" y="-2055545"/>
                <a:ext cx="152680" cy="111563"/>
              </a:xfrm>
              <a:custGeom>
                <a:rect b="b" l="l" r="r" t="t"/>
                <a:pathLst>
                  <a:path extrusionOk="0" h="1845" w="2525">
                    <a:moveTo>
                      <a:pt x="92" y="1"/>
                    </a:moveTo>
                    <a:cubicBezTo>
                      <a:pt x="28" y="1"/>
                      <a:pt x="0" y="114"/>
                      <a:pt x="69" y="131"/>
                    </a:cubicBezTo>
                    <a:cubicBezTo>
                      <a:pt x="529" y="297"/>
                      <a:pt x="878" y="591"/>
                      <a:pt x="1282" y="867"/>
                    </a:cubicBezTo>
                    <a:cubicBezTo>
                      <a:pt x="1411" y="959"/>
                      <a:pt x="1558" y="1014"/>
                      <a:pt x="1705" y="1106"/>
                    </a:cubicBezTo>
                    <a:cubicBezTo>
                      <a:pt x="1999" y="1290"/>
                      <a:pt x="2238" y="1529"/>
                      <a:pt x="2367" y="1823"/>
                    </a:cubicBezTo>
                    <a:cubicBezTo>
                      <a:pt x="2375" y="1838"/>
                      <a:pt x="2387" y="1845"/>
                      <a:pt x="2400" y="1845"/>
                    </a:cubicBezTo>
                    <a:cubicBezTo>
                      <a:pt x="2451" y="1845"/>
                      <a:pt x="2525" y="1752"/>
                      <a:pt x="2496" y="1694"/>
                    </a:cubicBezTo>
                    <a:cubicBezTo>
                      <a:pt x="2367" y="1382"/>
                      <a:pt x="1742" y="995"/>
                      <a:pt x="1540" y="885"/>
                    </a:cubicBezTo>
                    <a:cubicBezTo>
                      <a:pt x="1043" y="591"/>
                      <a:pt x="657" y="187"/>
                      <a:pt x="106" y="3"/>
                    </a:cubicBezTo>
                    <a:cubicBezTo>
                      <a:pt x="101" y="2"/>
                      <a:pt x="96" y="1"/>
                      <a:pt x="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44"/>
              <p:cNvSpPr/>
              <p:nvPr/>
            </p:nvSpPr>
            <p:spPr>
              <a:xfrm>
                <a:off x="6381919" y="-1916893"/>
                <a:ext cx="239270" cy="191682"/>
              </a:xfrm>
              <a:custGeom>
                <a:rect b="b" l="l" r="r" t="t"/>
                <a:pathLst>
                  <a:path extrusionOk="0" h="3170" w="3957">
                    <a:moveTo>
                      <a:pt x="3850" y="0"/>
                    </a:moveTo>
                    <a:cubicBezTo>
                      <a:pt x="3840" y="0"/>
                      <a:pt x="3830" y="3"/>
                      <a:pt x="3819" y="8"/>
                    </a:cubicBezTo>
                    <a:cubicBezTo>
                      <a:pt x="3176" y="449"/>
                      <a:pt x="2661" y="1056"/>
                      <a:pt x="2385" y="1791"/>
                    </a:cubicBezTo>
                    <a:cubicBezTo>
                      <a:pt x="2349" y="1901"/>
                      <a:pt x="2201" y="2324"/>
                      <a:pt x="2146" y="2655"/>
                    </a:cubicBezTo>
                    <a:cubicBezTo>
                      <a:pt x="1632" y="2067"/>
                      <a:pt x="841" y="1662"/>
                      <a:pt x="106" y="1570"/>
                    </a:cubicBezTo>
                    <a:cubicBezTo>
                      <a:pt x="100" y="1569"/>
                      <a:pt x="94" y="1569"/>
                      <a:pt x="88" y="1569"/>
                    </a:cubicBezTo>
                    <a:cubicBezTo>
                      <a:pt x="12" y="1569"/>
                      <a:pt x="0" y="1682"/>
                      <a:pt x="69" y="1699"/>
                    </a:cubicBezTo>
                    <a:cubicBezTo>
                      <a:pt x="804" y="1791"/>
                      <a:pt x="1650" y="2232"/>
                      <a:pt x="2146" y="2857"/>
                    </a:cubicBezTo>
                    <a:cubicBezTo>
                      <a:pt x="2146" y="3023"/>
                      <a:pt x="2183" y="3133"/>
                      <a:pt x="2312" y="3170"/>
                    </a:cubicBezTo>
                    <a:cubicBezTo>
                      <a:pt x="2330" y="3170"/>
                      <a:pt x="2349" y="3170"/>
                      <a:pt x="2367" y="3152"/>
                    </a:cubicBezTo>
                    <a:cubicBezTo>
                      <a:pt x="2377" y="3162"/>
                      <a:pt x="2383" y="3166"/>
                      <a:pt x="2386" y="3166"/>
                    </a:cubicBezTo>
                    <a:cubicBezTo>
                      <a:pt x="2392" y="3166"/>
                      <a:pt x="2375" y="3136"/>
                      <a:pt x="2349" y="3096"/>
                    </a:cubicBezTo>
                    <a:cubicBezTo>
                      <a:pt x="2293" y="3004"/>
                      <a:pt x="2349" y="2894"/>
                      <a:pt x="2275" y="2821"/>
                    </a:cubicBezTo>
                    <a:cubicBezTo>
                      <a:pt x="2293" y="2600"/>
                      <a:pt x="2367" y="2287"/>
                      <a:pt x="2404" y="2196"/>
                    </a:cubicBezTo>
                    <a:cubicBezTo>
                      <a:pt x="2477" y="1901"/>
                      <a:pt x="2588" y="1626"/>
                      <a:pt x="2735" y="1350"/>
                    </a:cubicBezTo>
                    <a:cubicBezTo>
                      <a:pt x="3010" y="853"/>
                      <a:pt x="3396" y="431"/>
                      <a:pt x="3893" y="118"/>
                    </a:cubicBezTo>
                    <a:cubicBezTo>
                      <a:pt x="3956" y="86"/>
                      <a:pt x="3910" y="0"/>
                      <a:pt x="38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44"/>
              <p:cNvSpPr/>
              <p:nvPr/>
            </p:nvSpPr>
            <p:spPr>
              <a:xfrm>
                <a:off x="6549898" y="-1706769"/>
                <a:ext cx="135810" cy="198575"/>
              </a:xfrm>
              <a:custGeom>
                <a:rect b="b" l="l" r="r" t="t"/>
                <a:pathLst>
                  <a:path extrusionOk="0" h="3284" w="2246">
                    <a:moveTo>
                      <a:pt x="2152" y="1"/>
                    </a:moveTo>
                    <a:cubicBezTo>
                      <a:pt x="2144" y="1"/>
                      <a:pt x="2135" y="3"/>
                      <a:pt x="2126" y="7"/>
                    </a:cubicBezTo>
                    <a:cubicBezTo>
                      <a:pt x="1574" y="191"/>
                      <a:pt x="1188" y="724"/>
                      <a:pt x="876" y="1184"/>
                    </a:cubicBezTo>
                    <a:cubicBezTo>
                      <a:pt x="471" y="1809"/>
                      <a:pt x="214" y="2489"/>
                      <a:pt x="12" y="3206"/>
                    </a:cubicBezTo>
                    <a:cubicBezTo>
                      <a:pt x="0" y="3252"/>
                      <a:pt x="45" y="3283"/>
                      <a:pt x="85" y="3283"/>
                    </a:cubicBezTo>
                    <a:cubicBezTo>
                      <a:pt x="110" y="3283"/>
                      <a:pt x="133" y="3271"/>
                      <a:pt x="140" y="3243"/>
                    </a:cubicBezTo>
                    <a:cubicBezTo>
                      <a:pt x="306" y="2600"/>
                      <a:pt x="527" y="1993"/>
                      <a:pt x="894" y="1423"/>
                    </a:cubicBezTo>
                    <a:cubicBezTo>
                      <a:pt x="1188" y="927"/>
                      <a:pt x="1611" y="320"/>
                      <a:pt x="2181" y="118"/>
                    </a:cubicBezTo>
                    <a:cubicBezTo>
                      <a:pt x="2246" y="102"/>
                      <a:pt x="2211" y="1"/>
                      <a:pt x="21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44"/>
              <p:cNvSpPr/>
              <p:nvPr/>
            </p:nvSpPr>
            <p:spPr>
              <a:xfrm>
                <a:off x="6431624" y="-1637533"/>
                <a:ext cx="130126" cy="96688"/>
              </a:xfrm>
              <a:custGeom>
                <a:rect b="b" l="l" r="r" t="t"/>
                <a:pathLst>
                  <a:path extrusionOk="0" h="1599" w="2152">
                    <a:moveTo>
                      <a:pt x="140" y="1"/>
                    </a:moveTo>
                    <a:cubicBezTo>
                      <a:pt x="125" y="1"/>
                      <a:pt x="109" y="1"/>
                      <a:pt x="93" y="2"/>
                    </a:cubicBezTo>
                    <a:cubicBezTo>
                      <a:pt x="1" y="2"/>
                      <a:pt x="19" y="131"/>
                      <a:pt x="93" y="131"/>
                    </a:cubicBezTo>
                    <a:cubicBezTo>
                      <a:pt x="98" y="130"/>
                      <a:pt x="103" y="130"/>
                      <a:pt x="108" y="130"/>
                    </a:cubicBezTo>
                    <a:cubicBezTo>
                      <a:pt x="256" y="130"/>
                      <a:pt x="482" y="373"/>
                      <a:pt x="589" y="462"/>
                    </a:cubicBezTo>
                    <a:cubicBezTo>
                      <a:pt x="626" y="517"/>
                      <a:pt x="662" y="554"/>
                      <a:pt x="718" y="609"/>
                    </a:cubicBezTo>
                    <a:cubicBezTo>
                      <a:pt x="810" y="682"/>
                      <a:pt x="901" y="701"/>
                      <a:pt x="1012" y="756"/>
                    </a:cubicBezTo>
                    <a:cubicBezTo>
                      <a:pt x="1251" y="830"/>
                      <a:pt x="1545" y="903"/>
                      <a:pt x="1692" y="1124"/>
                    </a:cubicBezTo>
                    <a:cubicBezTo>
                      <a:pt x="1692" y="1142"/>
                      <a:pt x="1839" y="1491"/>
                      <a:pt x="1839" y="1491"/>
                    </a:cubicBezTo>
                    <a:cubicBezTo>
                      <a:pt x="1780" y="1521"/>
                      <a:pt x="1816" y="1598"/>
                      <a:pt x="1871" y="1598"/>
                    </a:cubicBezTo>
                    <a:cubicBezTo>
                      <a:pt x="1884" y="1598"/>
                      <a:pt x="1898" y="1594"/>
                      <a:pt x="1913" y="1583"/>
                    </a:cubicBezTo>
                    <a:cubicBezTo>
                      <a:pt x="2152" y="1418"/>
                      <a:pt x="1729" y="940"/>
                      <a:pt x="1563" y="830"/>
                    </a:cubicBezTo>
                    <a:cubicBezTo>
                      <a:pt x="1232" y="627"/>
                      <a:pt x="883" y="627"/>
                      <a:pt x="626" y="296"/>
                    </a:cubicBezTo>
                    <a:cubicBezTo>
                      <a:pt x="471" y="124"/>
                      <a:pt x="364" y="1"/>
                      <a:pt x="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44"/>
              <p:cNvSpPr/>
              <p:nvPr/>
            </p:nvSpPr>
            <p:spPr>
              <a:xfrm>
                <a:off x="6563564" y="-1476690"/>
                <a:ext cx="144336" cy="166044"/>
              </a:xfrm>
              <a:custGeom>
                <a:rect b="b" l="l" r="r" t="t"/>
                <a:pathLst>
                  <a:path extrusionOk="0" h="2746" w="2387">
                    <a:moveTo>
                      <a:pt x="2297" y="1"/>
                    </a:moveTo>
                    <a:cubicBezTo>
                      <a:pt x="2288" y="1"/>
                      <a:pt x="2278" y="3"/>
                      <a:pt x="2268" y="8"/>
                    </a:cubicBezTo>
                    <a:cubicBezTo>
                      <a:pt x="1790" y="247"/>
                      <a:pt x="1440" y="633"/>
                      <a:pt x="1091" y="1038"/>
                    </a:cubicBezTo>
                    <a:cubicBezTo>
                      <a:pt x="650" y="1534"/>
                      <a:pt x="264" y="2049"/>
                      <a:pt x="25" y="2655"/>
                    </a:cubicBezTo>
                    <a:cubicBezTo>
                      <a:pt x="0" y="2704"/>
                      <a:pt x="49" y="2745"/>
                      <a:pt x="90" y="2745"/>
                    </a:cubicBezTo>
                    <a:cubicBezTo>
                      <a:pt x="111" y="2745"/>
                      <a:pt x="129" y="2735"/>
                      <a:pt x="135" y="2711"/>
                    </a:cubicBezTo>
                    <a:cubicBezTo>
                      <a:pt x="356" y="2159"/>
                      <a:pt x="687" y="1699"/>
                      <a:pt x="1073" y="1258"/>
                    </a:cubicBezTo>
                    <a:cubicBezTo>
                      <a:pt x="1440" y="817"/>
                      <a:pt x="1808" y="394"/>
                      <a:pt x="2323" y="118"/>
                    </a:cubicBezTo>
                    <a:cubicBezTo>
                      <a:pt x="2386" y="87"/>
                      <a:pt x="2354" y="1"/>
                      <a:pt x="22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44"/>
              <p:cNvSpPr/>
              <p:nvPr/>
            </p:nvSpPr>
            <p:spPr>
              <a:xfrm>
                <a:off x="6424972" y="-1421785"/>
                <a:ext cx="154555" cy="118940"/>
              </a:xfrm>
              <a:custGeom>
                <a:rect b="b" l="l" r="r" t="t"/>
                <a:pathLst>
                  <a:path extrusionOk="0" h="1967" w="2556">
                    <a:moveTo>
                      <a:pt x="111" y="1"/>
                    </a:moveTo>
                    <a:cubicBezTo>
                      <a:pt x="37" y="1"/>
                      <a:pt x="0" y="111"/>
                      <a:pt x="92" y="130"/>
                    </a:cubicBezTo>
                    <a:cubicBezTo>
                      <a:pt x="589" y="185"/>
                      <a:pt x="1067" y="313"/>
                      <a:pt x="1508" y="552"/>
                    </a:cubicBezTo>
                    <a:cubicBezTo>
                      <a:pt x="1692" y="644"/>
                      <a:pt x="2556" y="1490"/>
                      <a:pt x="2225" y="1858"/>
                    </a:cubicBezTo>
                    <a:cubicBezTo>
                      <a:pt x="2182" y="1901"/>
                      <a:pt x="2229" y="1967"/>
                      <a:pt x="2278" y="1967"/>
                    </a:cubicBezTo>
                    <a:cubicBezTo>
                      <a:pt x="2291" y="1967"/>
                      <a:pt x="2305" y="1962"/>
                      <a:pt x="2317" y="1950"/>
                    </a:cubicBezTo>
                    <a:cubicBezTo>
                      <a:pt x="2445" y="1803"/>
                      <a:pt x="2445" y="1674"/>
                      <a:pt x="2390" y="1490"/>
                    </a:cubicBezTo>
                    <a:cubicBezTo>
                      <a:pt x="2354" y="1361"/>
                      <a:pt x="2225" y="1196"/>
                      <a:pt x="2188" y="1086"/>
                    </a:cubicBezTo>
                    <a:cubicBezTo>
                      <a:pt x="2133" y="957"/>
                      <a:pt x="2133" y="865"/>
                      <a:pt x="2041" y="755"/>
                    </a:cubicBezTo>
                    <a:cubicBezTo>
                      <a:pt x="1637" y="258"/>
                      <a:pt x="717" y="74"/>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44"/>
              <p:cNvSpPr/>
              <p:nvPr/>
            </p:nvSpPr>
            <p:spPr>
              <a:xfrm>
                <a:off x="6462281" y="-1284040"/>
                <a:ext cx="252452" cy="209157"/>
              </a:xfrm>
              <a:custGeom>
                <a:rect b="b" l="l" r="r" t="t"/>
                <a:pathLst>
                  <a:path extrusionOk="0" h="3459" w="4175">
                    <a:moveTo>
                      <a:pt x="4069" y="0"/>
                    </a:moveTo>
                    <a:cubicBezTo>
                      <a:pt x="4064" y="0"/>
                      <a:pt x="4059" y="1"/>
                      <a:pt x="4053" y="3"/>
                    </a:cubicBezTo>
                    <a:cubicBezTo>
                      <a:pt x="3869" y="58"/>
                      <a:pt x="3759" y="150"/>
                      <a:pt x="3648" y="297"/>
                    </a:cubicBezTo>
                    <a:cubicBezTo>
                      <a:pt x="3428" y="609"/>
                      <a:pt x="3189" y="885"/>
                      <a:pt x="2931" y="1161"/>
                    </a:cubicBezTo>
                    <a:cubicBezTo>
                      <a:pt x="2435" y="1657"/>
                      <a:pt x="2086" y="2301"/>
                      <a:pt x="1718" y="2889"/>
                    </a:cubicBezTo>
                    <a:cubicBezTo>
                      <a:pt x="1626" y="2484"/>
                      <a:pt x="1350" y="2153"/>
                      <a:pt x="1185" y="1731"/>
                    </a:cubicBezTo>
                    <a:cubicBezTo>
                      <a:pt x="946" y="1124"/>
                      <a:pt x="707" y="848"/>
                      <a:pt x="119" y="517"/>
                    </a:cubicBezTo>
                    <a:cubicBezTo>
                      <a:pt x="109" y="512"/>
                      <a:pt x="99" y="510"/>
                      <a:pt x="90" y="510"/>
                    </a:cubicBezTo>
                    <a:cubicBezTo>
                      <a:pt x="32" y="510"/>
                      <a:pt x="0" y="598"/>
                      <a:pt x="64" y="646"/>
                    </a:cubicBezTo>
                    <a:cubicBezTo>
                      <a:pt x="303" y="775"/>
                      <a:pt x="542" y="903"/>
                      <a:pt x="725" y="1106"/>
                    </a:cubicBezTo>
                    <a:cubicBezTo>
                      <a:pt x="946" y="1345"/>
                      <a:pt x="1001" y="1639"/>
                      <a:pt x="1130" y="1933"/>
                    </a:cubicBezTo>
                    <a:cubicBezTo>
                      <a:pt x="1314" y="2319"/>
                      <a:pt x="1571" y="2650"/>
                      <a:pt x="1626" y="3054"/>
                    </a:cubicBezTo>
                    <a:cubicBezTo>
                      <a:pt x="1608" y="3073"/>
                      <a:pt x="1608" y="3091"/>
                      <a:pt x="1589" y="3091"/>
                    </a:cubicBezTo>
                    <a:cubicBezTo>
                      <a:pt x="1571" y="3128"/>
                      <a:pt x="1589" y="3165"/>
                      <a:pt x="1626" y="3183"/>
                    </a:cubicBezTo>
                    <a:cubicBezTo>
                      <a:pt x="1626" y="3238"/>
                      <a:pt x="1626" y="3312"/>
                      <a:pt x="1608" y="3385"/>
                    </a:cubicBezTo>
                    <a:cubicBezTo>
                      <a:pt x="1608" y="3428"/>
                      <a:pt x="1651" y="3458"/>
                      <a:pt x="1687" y="3458"/>
                    </a:cubicBezTo>
                    <a:cubicBezTo>
                      <a:pt x="1714" y="3458"/>
                      <a:pt x="1737" y="3442"/>
                      <a:pt x="1737" y="3404"/>
                    </a:cubicBezTo>
                    <a:cubicBezTo>
                      <a:pt x="1755" y="3293"/>
                      <a:pt x="1755" y="3183"/>
                      <a:pt x="1755" y="3091"/>
                    </a:cubicBezTo>
                    <a:cubicBezTo>
                      <a:pt x="2104" y="2503"/>
                      <a:pt x="2435" y="1896"/>
                      <a:pt x="2895" y="1381"/>
                    </a:cubicBezTo>
                    <a:cubicBezTo>
                      <a:pt x="3097" y="1161"/>
                      <a:pt x="3318" y="977"/>
                      <a:pt x="3501" y="756"/>
                    </a:cubicBezTo>
                    <a:cubicBezTo>
                      <a:pt x="3685" y="536"/>
                      <a:pt x="3777" y="205"/>
                      <a:pt x="4090" y="131"/>
                    </a:cubicBezTo>
                    <a:cubicBezTo>
                      <a:pt x="4175" y="97"/>
                      <a:pt x="4134" y="0"/>
                      <a:pt x="40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44"/>
              <p:cNvSpPr/>
              <p:nvPr/>
            </p:nvSpPr>
            <p:spPr>
              <a:xfrm>
                <a:off x="6330461" y="-2496837"/>
                <a:ext cx="262429" cy="1844380"/>
              </a:xfrm>
              <a:custGeom>
                <a:rect b="b" l="l" r="r" t="t"/>
                <a:pathLst>
                  <a:path extrusionOk="0" h="30502" w="4340">
                    <a:moveTo>
                      <a:pt x="3519" y="1"/>
                    </a:moveTo>
                    <a:cubicBezTo>
                      <a:pt x="3496" y="1"/>
                      <a:pt x="3468" y="41"/>
                      <a:pt x="3457" y="76"/>
                    </a:cubicBezTo>
                    <a:lnTo>
                      <a:pt x="2556" y="2999"/>
                    </a:lnTo>
                    <a:cubicBezTo>
                      <a:pt x="2519" y="3091"/>
                      <a:pt x="1324" y="6694"/>
                      <a:pt x="2115" y="9360"/>
                    </a:cubicBezTo>
                    <a:cubicBezTo>
                      <a:pt x="2924" y="12099"/>
                      <a:pt x="3843" y="21604"/>
                      <a:pt x="3512" y="23718"/>
                    </a:cubicBezTo>
                    <a:cubicBezTo>
                      <a:pt x="3200" y="25556"/>
                      <a:pt x="607" y="27910"/>
                      <a:pt x="515" y="29730"/>
                    </a:cubicBezTo>
                    <a:cubicBezTo>
                      <a:pt x="514" y="29759"/>
                      <a:pt x="510" y="29789"/>
                      <a:pt x="504" y="29818"/>
                    </a:cubicBezTo>
                    <a:lnTo>
                      <a:pt x="504" y="29818"/>
                    </a:lnTo>
                    <a:cubicBezTo>
                      <a:pt x="1551" y="28374"/>
                      <a:pt x="3883" y="25040"/>
                      <a:pt x="4082" y="23718"/>
                    </a:cubicBezTo>
                    <a:cubicBezTo>
                      <a:pt x="4339" y="21935"/>
                      <a:pt x="4174" y="21677"/>
                      <a:pt x="3990" y="18295"/>
                    </a:cubicBezTo>
                    <a:cubicBezTo>
                      <a:pt x="3843" y="15610"/>
                      <a:pt x="3144" y="12007"/>
                      <a:pt x="2685" y="9838"/>
                    </a:cubicBezTo>
                    <a:cubicBezTo>
                      <a:pt x="2538" y="9139"/>
                      <a:pt x="2409" y="8588"/>
                      <a:pt x="2354" y="8238"/>
                    </a:cubicBezTo>
                    <a:cubicBezTo>
                      <a:pt x="2188" y="7190"/>
                      <a:pt x="2869" y="3697"/>
                      <a:pt x="3181" y="2024"/>
                    </a:cubicBezTo>
                    <a:cubicBezTo>
                      <a:pt x="3291" y="1491"/>
                      <a:pt x="3347" y="1124"/>
                      <a:pt x="3365" y="1050"/>
                    </a:cubicBezTo>
                    <a:cubicBezTo>
                      <a:pt x="3592" y="192"/>
                      <a:pt x="3568" y="1"/>
                      <a:pt x="3519" y="1"/>
                    </a:cubicBezTo>
                    <a:close/>
                    <a:moveTo>
                      <a:pt x="504" y="29818"/>
                    </a:moveTo>
                    <a:lnTo>
                      <a:pt x="504" y="29818"/>
                    </a:lnTo>
                    <a:cubicBezTo>
                      <a:pt x="197" y="30241"/>
                      <a:pt x="1" y="30502"/>
                      <a:pt x="1" y="30502"/>
                    </a:cubicBezTo>
                    <a:cubicBezTo>
                      <a:pt x="1" y="30502"/>
                      <a:pt x="427" y="30186"/>
                      <a:pt x="504" y="298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44"/>
              <p:cNvSpPr/>
              <p:nvPr/>
            </p:nvSpPr>
            <p:spPr>
              <a:xfrm>
                <a:off x="5833540" y="-857019"/>
                <a:ext cx="136838" cy="286072"/>
              </a:xfrm>
              <a:custGeom>
                <a:rect b="b" l="l" r="r" t="t"/>
                <a:pathLst>
                  <a:path extrusionOk="0" h="4731" w="2263">
                    <a:moveTo>
                      <a:pt x="1214" y="0"/>
                    </a:moveTo>
                    <a:cubicBezTo>
                      <a:pt x="736" y="0"/>
                      <a:pt x="571" y="110"/>
                      <a:pt x="405" y="533"/>
                    </a:cubicBezTo>
                    <a:cubicBezTo>
                      <a:pt x="1" y="1526"/>
                      <a:pt x="295" y="2942"/>
                      <a:pt x="773" y="3861"/>
                    </a:cubicBezTo>
                    <a:cubicBezTo>
                      <a:pt x="895" y="4071"/>
                      <a:pt x="1234" y="4730"/>
                      <a:pt x="1568" y="4730"/>
                    </a:cubicBezTo>
                    <a:cubicBezTo>
                      <a:pt x="1585" y="4730"/>
                      <a:pt x="1602" y="4728"/>
                      <a:pt x="1619" y="4725"/>
                    </a:cubicBezTo>
                    <a:cubicBezTo>
                      <a:pt x="1821" y="4688"/>
                      <a:pt x="1747" y="4504"/>
                      <a:pt x="1710" y="4339"/>
                    </a:cubicBezTo>
                    <a:cubicBezTo>
                      <a:pt x="1545" y="3512"/>
                      <a:pt x="1619" y="2776"/>
                      <a:pt x="1913" y="1986"/>
                    </a:cubicBezTo>
                    <a:cubicBezTo>
                      <a:pt x="2078" y="1563"/>
                      <a:pt x="2262" y="1103"/>
                      <a:pt x="2115" y="625"/>
                    </a:cubicBezTo>
                    <a:cubicBezTo>
                      <a:pt x="1986" y="202"/>
                      <a:pt x="1655" y="19"/>
                      <a:pt x="1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44"/>
              <p:cNvSpPr/>
              <p:nvPr/>
            </p:nvSpPr>
            <p:spPr>
              <a:xfrm>
                <a:off x="5832451" y="-858289"/>
                <a:ext cx="86771" cy="200268"/>
              </a:xfrm>
              <a:custGeom>
                <a:rect b="b" l="l" r="r" t="t"/>
                <a:pathLst>
                  <a:path extrusionOk="0" h="3312" w="1435">
                    <a:moveTo>
                      <a:pt x="1151" y="0"/>
                    </a:moveTo>
                    <a:cubicBezTo>
                      <a:pt x="854" y="0"/>
                      <a:pt x="413" y="131"/>
                      <a:pt x="295" y="867"/>
                    </a:cubicBezTo>
                    <a:cubicBezTo>
                      <a:pt x="92" y="2007"/>
                      <a:pt x="478" y="3312"/>
                      <a:pt x="478" y="3312"/>
                    </a:cubicBezTo>
                    <a:lnTo>
                      <a:pt x="625" y="3257"/>
                    </a:lnTo>
                    <a:cubicBezTo>
                      <a:pt x="625" y="3257"/>
                      <a:pt x="0" y="168"/>
                      <a:pt x="1434" y="40"/>
                    </a:cubicBezTo>
                    <a:cubicBezTo>
                      <a:pt x="1434" y="40"/>
                      <a:pt x="1314" y="0"/>
                      <a:pt x="1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44"/>
              <p:cNvSpPr/>
              <p:nvPr/>
            </p:nvSpPr>
            <p:spPr>
              <a:xfrm>
                <a:off x="5568631" y="-789537"/>
                <a:ext cx="293872" cy="150201"/>
              </a:xfrm>
              <a:custGeom>
                <a:rect b="b" l="l" r="r" t="t"/>
                <a:pathLst>
                  <a:path extrusionOk="0" h="2484" w="4860">
                    <a:moveTo>
                      <a:pt x="1662" y="1"/>
                    </a:moveTo>
                    <a:cubicBezTo>
                      <a:pt x="1008" y="1"/>
                      <a:pt x="398" y="250"/>
                      <a:pt x="227" y="980"/>
                    </a:cubicBezTo>
                    <a:cubicBezTo>
                      <a:pt x="1" y="1898"/>
                      <a:pt x="725" y="2484"/>
                      <a:pt x="1519" y="2484"/>
                    </a:cubicBezTo>
                    <a:cubicBezTo>
                      <a:pt x="1695" y="2484"/>
                      <a:pt x="1874" y="2455"/>
                      <a:pt x="2047" y="2396"/>
                    </a:cubicBezTo>
                    <a:cubicBezTo>
                      <a:pt x="2359" y="2285"/>
                      <a:pt x="2672" y="2101"/>
                      <a:pt x="3003" y="2009"/>
                    </a:cubicBezTo>
                    <a:cubicBezTo>
                      <a:pt x="3187" y="1954"/>
                      <a:pt x="3389" y="1918"/>
                      <a:pt x="3573" y="1918"/>
                    </a:cubicBezTo>
                    <a:cubicBezTo>
                      <a:pt x="3793" y="1918"/>
                      <a:pt x="3996" y="1973"/>
                      <a:pt x="4198" y="2101"/>
                    </a:cubicBezTo>
                    <a:cubicBezTo>
                      <a:pt x="4235" y="2138"/>
                      <a:pt x="4271" y="2193"/>
                      <a:pt x="4308" y="2230"/>
                    </a:cubicBezTo>
                    <a:cubicBezTo>
                      <a:pt x="4403" y="2268"/>
                      <a:pt x="4492" y="2315"/>
                      <a:pt x="4569" y="2315"/>
                    </a:cubicBezTo>
                    <a:cubicBezTo>
                      <a:pt x="4642" y="2315"/>
                      <a:pt x="4705" y="2272"/>
                      <a:pt x="4749" y="2138"/>
                    </a:cubicBezTo>
                    <a:cubicBezTo>
                      <a:pt x="4860" y="1807"/>
                      <a:pt x="4529" y="1403"/>
                      <a:pt x="4327" y="1182"/>
                    </a:cubicBezTo>
                    <a:cubicBezTo>
                      <a:pt x="3922" y="741"/>
                      <a:pt x="3371" y="447"/>
                      <a:pt x="2819" y="226"/>
                    </a:cubicBezTo>
                    <a:cubicBezTo>
                      <a:pt x="2477" y="94"/>
                      <a:pt x="2062" y="1"/>
                      <a:pt x="1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44"/>
              <p:cNvSpPr/>
              <p:nvPr/>
            </p:nvSpPr>
            <p:spPr>
              <a:xfrm>
                <a:off x="5581209" y="-692487"/>
                <a:ext cx="270532" cy="57807"/>
              </a:xfrm>
              <a:custGeom>
                <a:rect b="b" l="l" r="r" t="t"/>
                <a:pathLst>
                  <a:path extrusionOk="0" h="956" w="4474">
                    <a:moveTo>
                      <a:pt x="0" y="0"/>
                    </a:moveTo>
                    <a:cubicBezTo>
                      <a:pt x="0" y="0"/>
                      <a:pt x="153" y="956"/>
                      <a:pt x="1070" y="956"/>
                    </a:cubicBezTo>
                    <a:cubicBezTo>
                      <a:pt x="1210" y="956"/>
                      <a:pt x="1368" y="933"/>
                      <a:pt x="1545" y="882"/>
                    </a:cubicBezTo>
                    <a:cubicBezTo>
                      <a:pt x="2322" y="659"/>
                      <a:pt x="2945" y="485"/>
                      <a:pt x="3432" y="485"/>
                    </a:cubicBezTo>
                    <a:cubicBezTo>
                      <a:pt x="3786" y="485"/>
                      <a:pt x="4067" y="577"/>
                      <a:pt x="4284" y="809"/>
                    </a:cubicBezTo>
                    <a:cubicBezTo>
                      <a:pt x="4284" y="809"/>
                      <a:pt x="4474" y="274"/>
                      <a:pt x="3332" y="274"/>
                    </a:cubicBezTo>
                    <a:cubicBezTo>
                      <a:pt x="3296" y="274"/>
                      <a:pt x="3257" y="275"/>
                      <a:pt x="3218" y="276"/>
                    </a:cubicBezTo>
                    <a:cubicBezTo>
                      <a:pt x="2454" y="298"/>
                      <a:pt x="1835" y="712"/>
                      <a:pt x="1217" y="712"/>
                    </a:cubicBezTo>
                    <a:cubicBezTo>
                      <a:pt x="823" y="712"/>
                      <a:pt x="430" y="5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44"/>
              <p:cNvSpPr/>
              <p:nvPr/>
            </p:nvSpPr>
            <p:spPr>
              <a:xfrm>
                <a:off x="5762430" y="-573729"/>
                <a:ext cx="265755" cy="136294"/>
              </a:xfrm>
              <a:custGeom>
                <a:rect b="b" l="l" r="r" t="t"/>
                <a:pathLst>
                  <a:path extrusionOk="0" h="2254" w="4395">
                    <a:moveTo>
                      <a:pt x="1097" y="1"/>
                    </a:moveTo>
                    <a:cubicBezTo>
                      <a:pt x="699" y="1"/>
                      <a:pt x="333" y="97"/>
                      <a:pt x="166" y="500"/>
                    </a:cubicBezTo>
                    <a:cubicBezTo>
                      <a:pt x="0" y="959"/>
                      <a:pt x="92" y="1584"/>
                      <a:pt x="441" y="1915"/>
                    </a:cubicBezTo>
                    <a:cubicBezTo>
                      <a:pt x="692" y="2154"/>
                      <a:pt x="1028" y="2253"/>
                      <a:pt x="1369" y="2253"/>
                    </a:cubicBezTo>
                    <a:cubicBezTo>
                      <a:pt x="1553" y="2253"/>
                      <a:pt x="1738" y="2224"/>
                      <a:pt x="1912" y="2173"/>
                    </a:cubicBezTo>
                    <a:cubicBezTo>
                      <a:pt x="2225" y="2062"/>
                      <a:pt x="2500" y="1878"/>
                      <a:pt x="2776" y="1695"/>
                    </a:cubicBezTo>
                    <a:cubicBezTo>
                      <a:pt x="2978" y="1566"/>
                      <a:pt x="3144" y="1437"/>
                      <a:pt x="3364" y="1364"/>
                    </a:cubicBezTo>
                    <a:cubicBezTo>
                      <a:pt x="3493" y="1308"/>
                      <a:pt x="3677" y="1290"/>
                      <a:pt x="3806" y="1217"/>
                    </a:cubicBezTo>
                    <a:cubicBezTo>
                      <a:pt x="4394" y="867"/>
                      <a:pt x="3622" y="481"/>
                      <a:pt x="3291" y="371"/>
                    </a:cubicBezTo>
                    <a:cubicBezTo>
                      <a:pt x="2647" y="169"/>
                      <a:pt x="1912" y="40"/>
                      <a:pt x="1214" y="3"/>
                    </a:cubicBezTo>
                    <a:cubicBezTo>
                      <a:pt x="1175" y="2"/>
                      <a:pt x="1136" y="1"/>
                      <a:pt x="10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44"/>
              <p:cNvSpPr/>
              <p:nvPr/>
            </p:nvSpPr>
            <p:spPr>
              <a:xfrm>
                <a:off x="5525639" y="-1098345"/>
                <a:ext cx="342427" cy="306147"/>
              </a:xfrm>
              <a:custGeom>
                <a:rect b="b" l="l" r="r" t="t"/>
                <a:pathLst>
                  <a:path extrusionOk="0" h="5063" w="5663">
                    <a:moveTo>
                      <a:pt x="4717" y="0"/>
                    </a:moveTo>
                    <a:cubicBezTo>
                      <a:pt x="4443" y="0"/>
                      <a:pt x="4152" y="111"/>
                      <a:pt x="3935" y="259"/>
                    </a:cubicBezTo>
                    <a:cubicBezTo>
                      <a:pt x="3328" y="700"/>
                      <a:pt x="3236" y="1454"/>
                      <a:pt x="3309" y="2134"/>
                    </a:cubicBezTo>
                    <a:cubicBezTo>
                      <a:pt x="3309" y="2189"/>
                      <a:pt x="3309" y="2245"/>
                      <a:pt x="3328" y="2281"/>
                    </a:cubicBezTo>
                    <a:cubicBezTo>
                      <a:pt x="3144" y="1914"/>
                      <a:pt x="2942" y="1528"/>
                      <a:pt x="2666" y="1197"/>
                    </a:cubicBezTo>
                    <a:cubicBezTo>
                      <a:pt x="2304" y="785"/>
                      <a:pt x="1735" y="447"/>
                      <a:pt x="1158" y="447"/>
                    </a:cubicBezTo>
                    <a:cubicBezTo>
                      <a:pt x="1091" y="447"/>
                      <a:pt x="1023" y="452"/>
                      <a:pt x="956" y="461"/>
                    </a:cubicBezTo>
                    <a:cubicBezTo>
                      <a:pt x="294" y="572"/>
                      <a:pt x="0" y="1233"/>
                      <a:pt x="74" y="1840"/>
                    </a:cubicBezTo>
                    <a:cubicBezTo>
                      <a:pt x="166" y="2520"/>
                      <a:pt x="754" y="2815"/>
                      <a:pt x="1361" y="2998"/>
                    </a:cubicBezTo>
                    <a:cubicBezTo>
                      <a:pt x="1857" y="3145"/>
                      <a:pt x="2501" y="3072"/>
                      <a:pt x="2923" y="3384"/>
                    </a:cubicBezTo>
                    <a:cubicBezTo>
                      <a:pt x="3254" y="3642"/>
                      <a:pt x="3732" y="3954"/>
                      <a:pt x="3898" y="4322"/>
                    </a:cubicBezTo>
                    <a:cubicBezTo>
                      <a:pt x="3916" y="4359"/>
                      <a:pt x="3935" y="4396"/>
                      <a:pt x="3935" y="4432"/>
                    </a:cubicBezTo>
                    <a:cubicBezTo>
                      <a:pt x="3953" y="4451"/>
                      <a:pt x="3953" y="4469"/>
                      <a:pt x="3953" y="4506"/>
                    </a:cubicBezTo>
                    <a:cubicBezTo>
                      <a:pt x="3953" y="4506"/>
                      <a:pt x="3971" y="4524"/>
                      <a:pt x="3971" y="4524"/>
                    </a:cubicBezTo>
                    <a:cubicBezTo>
                      <a:pt x="4063" y="4745"/>
                      <a:pt x="4155" y="4947"/>
                      <a:pt x="4339" y="5057"/>
                    </a:cubicBezTo>
                    <a:cubicBezTo>
                      <a:pt x="4346" y="5061"/>
                      <a:pt x="4354" y="5062"/>
                      <a:pt x="4362" y="5062"/>
                    </a:cubicBezTo>
                    <a:cubicBezTo>
                      <a:pt x="4400" y="5062"/>
                      <a:pt x="4446" y="5032"/>
                      <a:pt x="4431" y="5002"/>
                    </a:cubicBezTo>
                    <a:cubicBezTo>
                      <a:pt x="4376" y="4432"/>
                      <a:pt x="4468" y="3881"/>
                      <a:pt x="4725" y="3384"/>
                    </a:cubicBezTo>
                    <a:cubicBezTo>
                      <a:pt x="4909" y="2998"/>
                      <a:pt x="5240" y="2686"/>
                      <a:pt x="5405" y="2281"/>
                    </a:cubicBezTo>
                    <a:cubicBezTo>
                      <a:pt x="5608" y="1767"/>
                      <a:pt x="5663" y="774"/>
                      <a:pt x="5332" y="296"/>
                    </a:cubicBezTo>
                    <a:cubicBezTo>
                      <a:pt x="5178" y="83"/>
                      <a:pt x="4954" y="0"/>
                      <a:pt x="4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44"/>
              <p:cNvSpPr/>
              <p:nvPr/>
            </p:nvSpPr>
            <p:spPr>
              <a:xfrm>
                <a:off x="5725726" y="-1099373"/>
                <a:ext cx="92334" cy="112349"/>
              </a:xfrm>
              <a:custGeom>
                <a:rect b="b" l="l" r="r" t="t"/>
                <a:pathLst>
                  <a:path extrusionOk="0" h="1858" w="1527">
                    <a:moveTo>
                      <a:pt x="1526" y="0"/>
                    </a:moveTo>
                    <a:cubicBezTo>
                      <a:pt x="129" y="0"/>
                      <a:pt x="0" y="1416"/>
                      <a:pt x="0" y="1416"/>
                    </a:cubicBezTo>
                    <a:lnTo>
                      <a:pt x="0" y="1857"/>
                    </a:lnTo>
                    <a:cubicBezTo>
                      <a:pt x="350" y="184"/>
                      <a:pt x="1526" y="0"/>
                      <a:pt x="1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44"/>
              <p:cNvSpPr/>
              <p:nvPr/>
            </p:nvSpPr>
            <p:spPr>
              <a:xfrm>
                <a:off x="5487847" y="-1385505"/>
                <a:ext cx="371331" cy="309473"/>
              </a:xfrm>
              <a:custGeom>
                <a:rect b="b" l="l" r="r" t="t"/>
                <a:pathLst>
                  <a:path extrusionOk="0" h="5118" w="6141">
                    <a:moveTo>
                      <a:pt x="4858" y="0"/>
                    </a:moveTo>
                    <a:cubicBezTo>
                      <a:pt x="4572" y="0"/>
                      <a:pt x="4282" y="121"/>
                      <a:pt x="4045" y="338"/>
                    </a:cubicBezTo>
                    <a:cubicBezTo>
                      <a:pt x="3401" y="908"/>
                      <a:pt x="3309" y="1809"/>
                      <a:pt x="3291" y="2600"/>
                    </a:cubicBezTo>
                    <a:cubicBezTo>
                      <a:pt x="3291" y="2857"/>
                      <a:pt x="3291" y="3096"/>
                      <a:pt x="3291" y="3353"/>
                    </a:cubicBezTo>
                    <a:cubicBezTo>
                      <a:pt x="3254" y="3298"/>
                      <a:pt x="3217" y="3243"/>
                      <a:pt x="3199" y="3206"/>
                    </a:cubicBezTo>
                    <a:cubicBezTo>
                      <a:pt x="2854" y="2726"/>
                      <a:pt x="2007" y="2111"/>
                      <a:pt x="1297" y="2111"/>
                    </a:cubicBezTo>
                    <a:cubicBezTo>
                      <a:pt x="1137" y="2111"/>
                      <a:pt x="984" y="2143"/>
                      <a:pt x="846" y="2214"/>
                    </a:cubicBezTo>
                    <a:cubicBezTo>
                      <a:pt x="0" y="2636"/>
                      <a:pt x="331" y="3611"/>
                      <a:pt x="901" y="4107"/>
                    </a:cubicBezTo>
                    <a:cubicBezTo>
                      <a:pt x="1214" y="4383"/>
                      <a:pt x="1636" y="4567"/>
                      <a:pt x="2059" y="4604"/>
                    </a:cubicBezTo>
                    <a:cubicBezTo>
                      <a:pt x="2108" y="4610"/>
                      <a:pt x="2159" y="4612"/>
                      <a:pt x="2211" y="4612"/>
                    </a:cubicBezTo>
                    <a:cubicBezTo>
                      <a:pt x="2315" y="4612"/>
                      <a:pt x="2421" y="4604"/>
                      <a:pt x="2519" y="4604"/>
                    </a:cubicBezTo>
                    <a:cubicBezTo>
                      <a:pt x="2629" y="4622"/>
                      <a:pt x="2721" y="4622"/>
                      <a:pt x="2831" y="4640"/>
                    </a:cubicBezTo>
                    <a:cubicBezTo>
                      <a:pt x="2942" y="4696"/>
                      <a:pt x="3052" y="4769"/>
                      <a:pt x="3144" y="4861"/>
                    </a:cubicBezTo>
                    <a:cubicBezTo>
                      <a:pt x="3223" y="4877"/>
                      <a:pt x="3220" y="4920"/>
                      <a:pt x="3288" y="4920"/>
                    </a:cubicBezTo>
                    <a:cubicBezTo>
                      <a:pt x="3299" y="4920"/>
                      <a:pt x="3312" y="4919"/>
                      <a:pt x="3328" y="4916"/>
                    </a:cubicBezTo>
                    <a:cubicBezTo>
                      <a:pt x="3365" y="4916"/>
                      <a:pt x="3401" y="4898"/>
                      <a:pt x="3420" y="4879"/>
                    </a:cubicBezTo>
                    <a:cubicBezTo>
                      <a:pt x="3456" y="4935"/>
                      <a:pt x="3493" y="5008"/>
                      <a:pt x="3512" y="5082"/>
                    </a:cubicBezTo>
                    <a:cubicBezTo>
                      <a:pt x="3524" y="5107"/>
                      <a:pt x="3544" y="5117"/>
                      <a:pt x="3563" y="5117"/>
                    </a:cubicBezTo>
                    <a:cubicBezTo>
                      <a:pt x="3601" y="5117"/>
                      <a:pt x="3640" y="5081"/>
                      <a:pt x="3640" y="5045"/>
                    </a:cubicBezTo>
                    <a:cubicBezTo>
                      <a:pt x="3787" y="3850"/>
                      <a:pt x="4946" y="3280"/>
                      <a:pt x="5552" y="2342"/>
                    </a:cubicBezTo>
                    <a:cubicBezTo>
                      <a:pt x="5957" y="1754"/>
                      <a:pt x="6141" y="927"/>
                      <a:pt x="5607" y="338"/>
                    </a:cubicBezTo>
                    <a:cubicBezTo>
                      <a:pt x="5394" y="107"/>
                      <a:pt x="5128" y="0"/>
                      <a:pt x="4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44"/>
              <p:cNvSpPr/>
              <p:nvPr/>
            </p:nvSpPr>
            <p:spPr>
              <a:xfrm>
                <a:off x="5661449" y="-1385505"/>
                <a:ext cx="128796" cy="228386"/>
              </a:xfrm>
              <a:custGeom>
                <a:rect b="b" l="l" r="r" t="t"/>
                <a:pathLst>
                  <a:path extrusionOk="0" h="3777" w="2130">
                    <a:moveTo>
                      <a:pt x="1971" y="1"/>
                    </a:moveTo>
                    <a:cubicBezTo>
                      <a:pt x="1" y="1"/>
                      <a:pt x="420" y="3353"/>
                      <a:pt x="420" y="3353"/>
                    </a:cubicBezTo>
                    <a:lnTo>
                      <a:pt x="512" y="3776"/>
                    </a:lnTo>
                    <a:cubicBezTo>
                      <a:pt x="549" y="467"/>
                      <a:pt x="2130" y="8"/>
                      <a:pt x="2130" y="8"/>
                    </a:cubicBezTo>
                    <a:cubicBezTo>
                      <a:pt x="2075" y="3"/>
                      <a:pt x="2022" y="1"/>
                      <a:pt x="1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44"/>
              <p:cNvSpPr/>
              <p:nvPr/>
            </p:nvSpPr>
            <p:spPr>
              <a:xfrm>
                <a:off x="5529751" y="-1513152"/>
                <a:ext cx="150443" cy="290365"/>
              </a:xfrm>
              <a:custGeom>
                <a:rect b="b" l="l" r="r" t="t"/>
                <a:pathLst>
                  <a:path extrusionOk="0" h="4802" w="2488">
                    <a:moveTo>
                      <a:pt x="645" y="0"/>
                    </a:moveTo>
                    <a:cubicBezTo>
                      <a:pt x="153" y="0"/>
                      <a:pt x="0" y="508"/>
                      <a:pt x="79" y="1015"/>
                    </a:cubicBezTo>
                    <a:cubicBezTo>
                      <a:pt x="190" y="1861"/>
                      <a:pt x="576" y="2891"/>
                      <a:pt x="1274" y="3424"/>
                    </a:cubicBezTo>
                    <a:cubicBezTo>
                      <a:pt x="1734" y="3792"/>
                      <a:pt x="2046" y="4214"/>
                      <a:pt x="2285" y="4766"/>
                    </a:cubicBezTo>
                    <a:cubicBezTo>
                      <a:pt x="2298" y="4791"/>
                      <a:pt x="2317" y="4801"/>
                      <a:pt x="2337" y="4801"/>
                    </a:cubicBezTo>
                    <a:cubicBezTo>
                      <a:pt x="2375" y="4801"/>
                      <a:pt x="2414" y="4765"/>
                      <a:pt x="2414" y="4729"/>
                    </a:cubicBezTo>
                    <a:cubicBezTo>
                      <a:pt x="2469" y="4178"/>
                      <a:pt x="2451" y="3608"/>
                      <a:pt x="2469" y="3038"/>
                    </a:cubicBezTo>
                    <a:cubicBezTo>
                      <a:pt x="2469" y="2523"/>
                      <a:pt x="2488" y="2045"/>
                      <a:pt x="2322" y="1549"/>
                    </a:cubicBezTo>
                    <a:cubicBezTo>
                      <a:pt x="2102" y="905"/>
                      <a:pt x="1587" y="262"/>
                      <a:pt x="907" y="41"/>
                    </a:cubicBezTo>
                    <a:cubicBezTo>
                      <a:pt x="811" y="13"/>
                      <a:pt x="724" y="0"/>
                      <a:pt x="6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44"/>
              <p:cNvSpPr/>
              <p:nvPr/>
            </p:nvSpPr>
            <p:spPr>
              <a:xfrm>
                <a:off x="5493470" y="-1218433"/>
                <a:ext cx="200087" cy="135810"/>
              </a:xfrm>
              <a:custGeom>
                <a:rect b="b" l="l" r="r" t="t"/>
                <a:pathLst>
                  <a:path extrusionOk="0" h="2246" w="3309">
                    <a:moveTo>
                      <a:pt x="292" y="1"/>
                    </a:moveTo>
                    <a:cubicBezTo>
                      <a:pt x="264" y="1"/>
                      <a:pt x="1" y="1405"/>
                      <a:pt x="1047" y="1694"/>
                    </a:cubicBezTo>
                    <a:cubicBezTo>
                      <a:pt x="2132" y="1988"/>
                      <a:pt x="2904" y="1804"/>
                      <a:pt x="3308" y="2245"/>
                    </a:cubicBezTo>
                    <a:cubicBezTo>
                      <a:pt x="3308" y="2245"/>
                      <a:pt x="3161" y="1767"/>
                      <a:pt x="2316" y="1638"/>
                    </a:cubicBezTo>
                    <a:cubicBezTo>
                      <a:pt x="1488" y="1491"/>
                      <a:pt x="643" y="1583"/>
                      <a:pt x="293" y="2"/>
                    </a:cubicBezTo>
                    <a:cubicBezTo>
                      <a:pt x="293" y="1"/>
                      <a:pt x="292" y="1"/>
                      <a:pt x="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44"/>
              <p:cNvSpPr/>
              <p:nvPr/>
            </p:nvSpPr>
            <p:spPr>
              <a:xfrm>
                <a:off x="5882458" y="-788932"/>
                <a:ext cx="45109" cy="213087"/>
              </a:xfrm>
              <a:custGeom>
                <a:rect b="b" l="l" r="r" t="t"/>
                <a:pathLst>
                  <a:path extrusionOk="0" h="3524" w="746">
                    <a:moveTo>
                      <a:pt x="459" y="1"/>
                    </a:moveTo>
                    <a:cubicBezTo>
                      <a:pt x="408" y="1"/>
                      <a:pt x="354" y="27"/>
                      <a:pt x="332" y="87"/>
                    </a:cubicBezTo>
                    <a:cubicBezTo>
                      <a:pt x="111" y="694"/>
                      <a:pt x="1" y="1172"/>
                      <a:pt x="93" y="1797"/>
                    </a:cubicBezTo>
                    <a:cubicBezTo>
                      <a:pt x="166" y="2330"/>
                      <a:pt x="166" y="3011"/>
                      <a:pt x="479" y="3470"/>
                    </a:cubicBezTo>
                    <a:cubicBezTo>
                      <a:pt x="500" y="3508"/>
                      <a:pt x="534" y="3524"/>
                      <a:pt x="570" y="3524"/>
                    </a:cubicBezTo>
                    <a:cubicBezTo>
                      <a:pt x="655" y="3524"/>
                      <a:pt x="746" y="3433"/>
                      <a:pt x="681" y="3342"/>
                    </a:cubicBezTo>
                    <a:cubicBezTo>
                      <a:pt x="405" y="2919"/>
                      <a:pt x="423" y="2257"/>
                      <a:pt x="350" y="1779"/>
                    </a:cubicBezTo>
                    <a:cubicBezTo>
                      <a:pt x="258" y="1191"/>
                      <a:pt x="387" y="713"/>
                      <a:pt x="571" y="143"/>
                    </a:cubicBezTo>
                    <a:cubicBezTo>
                      <a:pt x="603" y="56"/>
                      <a:pt x="533" y="1"/>
                      <a:pt x="4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44"/>
              <p:cNvSpPr/>
              <p:nvPr/>
            </p:nvSpPr>
            <p:spPr>
              <a:xfrm>
                <a:off x="5667375" y="-730037"/>
                <a:ext cx="182128" cy="70928"/>
              </a:xfrm>
              <a:custGeom>
                <a:rect b="b" l="l" r="r" t="t"/>
                <a:pathLst>
                  <a:path extrusionOk="0" h="1173" w="3012">
                    <a:moveTo>
                      <a:pt x="1057" y="0"/>
                    </a:moveTo>
                    <a:cubicBezTo>
                      <a:pt x="757" y="0"/>
                      <a:pt x="455" y="57"/>
                      <a:pt x="138" y="143"/>
                    </a:cubicBezTo>
                    <a:cubicBezTo>
                      <a:pt x="1" y="177"/>
                      <a:pt x="8" y="404"/>
                      <a:pt x="144" y="404"/>
                    </a:cubicBezTo>
                    <a:cubicBezTo>
                      <a:pt x="154" y="404"/>
                      <a:pt x="164" y="403"/>
                      <a:pt x="175" y="400"/>
                    </a:cubicBezTo>
                    <a:cubicBezTo>
                      <a:pt x="491" y="319"/>
                      <a:pt x="792" y="252"/>
                      <a:pt x="1097" y="252"/>
                    </a:cubicBezTo>
                    <a:cubicBezTo>
                      <a:pt x="1271" y="252"/>
                      <a:pt x="1447" y="273"/>
                      <a:pt x="1627" y="327"/>
                    </a:cubicBezTo>
                    <a:cubicBezTo>
                      <a:pt x="2013" y="456"/>
                      <a:pt x="2638" y="695"/>
                      <a:pt x="2749" y="1099"/>
                    </a:cubicBezTo>
                    <a:cubicBezTo>
                      <a:pt x="2768" y="1151"/>
                      <a:pt x="2808" y="1173"/>
                      <a:pt x="2849" y="1173"/>
                    </a:cubicBezTo>
                    <a:cubicBezTo>
                      <a:pt x="2927" y="1173"/>
                      <a:pt x="3012" y="1096"/>
                      <a:pt x="2988" y="989"/>
                    </a:cubicBezTo>
                    <a:cubicBezTo>
                      <a:pt x="2859" y="511"/>
                      <a:pt x="2308" y="327"/>
                      <a:pt x="1885" y="161"/>
                    </a:cubicBezTo>
                    <a:cubicBezTo>
                      <a:pt x="1604" y="47"/>
                      <a:pt x="1331" y="0"/>
                      <a:pt x="10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44"/>
              <p:cNvSpPr/>
              <p:nvPr/>
            </p:nvSpPr>
            <p:spPr>
              <a:xfrm>
                <a:off x="5825558" y="-535029"/>
                <a:ext cx="183700" cy="36522"/>
              </a:xfrm>
              <a:custGeom>
                <a:rect b="b" l="l" r="r" t="t"/>
                <a:pathLst>
                  <a:path extrusionOk="0" h="604" w="3038">
                    <a:moveTo>
                      <a:pt x="2349" y="0"/>
                    </a:moveTo>
                    <a:cubicBezTo>
                      <a:pt x="1593" y="0"/>
                      <a:pt x="851" y="53"/>
                      <a:pt x="133" y="338"/>
                    </a:cubicBezTo>
                    <a:cubicBezTo>
                      <a:pt x="1" y="404"/>
                      <a:pt x="32" y="603"/>
                      <a:pt x="159" y="603"/>
                    </a:cubicBezTo>
                    <a:cubicBezTo>
                      <a:pt x="174" y="603"/>
                      <a:pt x="189" y="601"/>
                      <a:pt x="206" y="595"/>
                    </a:cubicBezTo>
                    <a:cubicBezTo>
                      <a:pt x="894" y="311"/>
                      <a:pt x="1619" y="258"/>
                      <a:pt x="2360" y="258"/>
                    </a:cubicBezTo>
                    <a:cubicBezTo>
                      <a:pt x="2530" y="258"/>
                      <a:pt x="2700" y="261"/>
                      <a:pt x="2872" y="264"/>
                    </a:cubicBezTo>
                    <a:cubicBezTo>
                      <a:pt x="3037" y="264"/>
                      <a:pt x="3037" y="7"/>
                      <a:pt x="2872" y="7"/>
                    </a:cubicBezTo>
                    <a:cubicBezTo>
                      <a:pt x="2697" y="3"/>
                      <a:pt x="2523" y="0"/>
                      <a:pt x="23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44"/>
              <p:cNvSpPr/>
              <p:nvPr/>
            </p:nvSpPr>
            <p:spPr>
              <a:xfrm>
                <a:off x="5625048" y="-1013690"/>
                <a:ext cx="179468" cy="219557"/>
              </a:xfrm>
              <a:custGeom>
                <a:rect b="b" l="l" r="r" t="t"/>
                <a:pathLst>
                  <a:path extrusionOk="0" h="3631" w="2968">
                    <a:moveTo>
                      <a:pt x="2786" y="1"/>
                    </a:moveTo>
                    <a:cubicBezTo>
                      <a:pt x="2751" y="1"/>
                      <a:pt x="2717" y="16"/>
                      <a:pt x="2695" y="54"/>
                    </a:cubicBezTo>
                    <a:cubicBezTo>
                      <a:pt x="2327" y="698"/>
                      <a:pt x="2143" y="1396"/>
                      <a:pt x="2180" y="2113"/>
                    </a:cubicBezTo>
                    <a:cubicBezTo>
                      <a:pt x="1684" y="1451"/>
                      <a:pt x="838" y="1139"/>
                      <a:pt x="268" y="514"/>
                    </a:cubicBezTo>
                    <a:cubicBezTo>
                      <a:pt x="242" y="483"/>
                      <a:pt x="211" y="470"/>
                      <a:pt x="180" y="470"/>
                    </a:cubicBezTo>
                    <a:cubicBezTo>
                      <a:pt x="86" y="470"/>
                      <a:pt x="1" y="596"/>
                      <a:pt x="84" y="679"/>
                    </a:cubicBezTo>
                    <a:cubicBezTo>
                      <a:pt x="379" y="1010"/>
                      <a:pt x="691" y="1286"/>
                      <a:pt x="1059" y="1506"/>
                    </a:cubicBezTo>
                    <a:cubicBezTo>
                      <a:pt x="1555" y="1801"/>
                      <a:pt x="1960" y="2076"/>
                      <a:pt x="2180" y="2628"/>
                    </a:cubicBezTo>
                    <a:cubicBezTo>
                      <a:pt x="2199" y="2665"/>
                      <a:pt x="2217" y="2683"/>
                      <a:pt x="2235" y="2701"/>
                    </a:cubicBezTo>
                    <a:cubicBezTo>
                      <a:pt x="2291" y="2996"/>
                      <a:pt x="2382" y="3290"/>
                      <a:pt x="2493" y="3565"/>
                    </a:cubicBezTo>
                    <a:cubicBezTo>
                      <a:pt x="2516" y="3611"/>
                      <a:pt x="2553" y="3630"/>
                      <a:pt x="2591" y="3630"/>
                    </a:cubicBezTo>
                    <a:cubicBezTo>
                      <a:pt x="2675" y="3630"/>
                      <a:pt x="2764" y="3538"/>
                      <a:pt x="2713" y="3437"/>
                    </a:cubicBezTo>
                    <a:cubicBezTo>
                      <a:pt x="2254" y="2371"/>
                      <a:pt x="2327" y="1194"/>
                      <a:pt x="2916" y="183"/>
                    </a:cubicBezTo>
                    <a:cubicBezTo>
                      <a:pt x="2968" y="92"/>
                      <a:pt x="2873" y="1"/>
                      <a:pt x="27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44"/>
              <p:cNvSpPr/>
              <p:nvPr/>
            </p:nvSpPr>
            <p:spPr>
              <a:xfrm>
                <a:off x="5584111" y="-1292264"/>
                <a:ext cx="177714" cy="219678"/>
              </a:xfrm>
              <a:custGeom>
                <a:rect b="b" l="l" r="r" t="t"/>
                <a:pathLst>
                  <a:path extrusionOk="0" h="3633" w="2939">
                    <a:moveTo>
                      <a:pt x="2765" y="0"/>
                    </a:moveTo>
                    <a:cubicBezTo>
                      <a:pt x="2725" y="0"/>
                      <a:pt x="2684" y="19"/>
                      <a:pt x="2655" y="65"/>
                    </a:cubicBezTo>
                    <a:cubicBezTo>
                      <a:pt x="2159" y="764"/>
                      <a:pt x="1864" y="1572"/>
                      <a:pt x="1791" y="2400"/>
                    </a:cubicBezTo>
                    <a:cubicBezTo>
                      <a:pt x="1736" y="2271"/>
                      <a:pt x="1644" y="2124"/>
                      <a:pt x="1534" y="2014"/>
                    </a:cubicBezTo>
                    <a:cubicBezTo>
                      <a:pt x="1184" y="1683"/>
                      <a:pt x="669" y="1591"/>
                      <a:pt x="210" y="1517"/>
                    </a:cubicBezTo>
                    <a:cubicBezTo>
                      <a:pt x="200" y="1515"/>
                      <a:pt x="191" y="1514"/>
                      <a:pt x="182" y="1514"/>
                    </a:cubicBezTo>
                    <a:cubicBezTo>
                      <a:pt x="54" y="1514"/>
                      <a:pt x="0" y="1739"/>
                      <a:pt x="155" y="1756"/>
                    </a:cubicBezTo>
                    <a:cubicBezTo>
                      <a:pt x="522" y="1811"/>
                      <a:pt x="908" y="1885"/>
                      <a:pt x="1221" y="2106"/>
                    </a:cubicBezTo>
                    <a:cubicBezTo>
                      <a:pt x="1644" y="2381"/>
                      <a:pt x="1681" y="2878"/>
                      <a:pt x="1699" y="3337"/>
                    </a:cubicBezTo>
                    <a:cubicBezTo>
                      <a:pt x="1699" y="3411"/>
                      <a:pt x="1754" y="3466"/>
                      <a:pt x="1809" y="3466"/>
                    </a:cubicBezTo>
                    <a:cubicBezTo>
                      <a:pt x="1809" y="3484"/>
                      <a:pt x="1809" y="3521"/>
                      <a:pt x="1809" y="3540"/>
                    </a:cubicBezTo>
                    <a:cubicBezTo>
                      <a:pt x="1817" y="3605"/>
                      <a:pt x="1861" y="3633"/>
                      <a:pt x="1911" y="3633"/>
                    </a:cubicBezTo>
                    <a:cubicBezTo>
                      <a:pt x="1988" y="3633"/>
                      <a:pt x="2078" y="3566"/>
                      <a:pt x="2067" y="3466"/>
                    </a:cubicBezTo>
                    <a:cubicBezTo>
                      <a:pt x="1901" y="2308"/>
                      <a:pt x="2195" y="1150"/>
                      <a:pt x="2876" y="194"/>
                    </a:cubicBezTo>
                    <a:cubicBezTo>
                      <a:pt x="2939" y="92"/>
                      <a:pt x="2854" y="0"/>
                      <a:pt x="2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44"/>
              <p:cNvSpPr/>
              <p:nvPr/>
            </p:nvSpPr>
            <p:spPr>
              <a:xfrm>
                <a:off x="5597233" y="-1431097"/>
                <a:ext cx="85441" cy="199543"/>
              </a:xfrm>
              <a:custGeom>
                <a:rect b="b" l="l" r="r" t="t"/>
                <a:pathLst>
                  <a:path extrusionOk="0" h="3300" w="1413">
                    <a:moveTo>
                      <a:pt x="182" y="1"/>
                    </a:moveTo>
                    <a:cubicBezTo>
                      <a:pt x="87" y="1"/>
                      <a:pt x="1" y="131"/>
                      <a:pt x="85" y="228"/>
                    </a:cubicBezTo>
                    <a:cubicBezTo>
                      <a:pt x="747" y="982"/>
                      <a:pt x="967" y="2251"/>
                      <a:pt x="1151" y="3207"/>
                    </a:cubicBezTo>
                    <a:cubicBezTo>
                      <a:pt x="1166" y="3272"/>
                      <a:pt x="1211" y="3300"/>
                      <a:pt x="1259" y="3300"/>
                    </a:cubicBezTo>
                    <a:cubicBezTo>
                      <a:pt x="1333" y="3300"/>
                      <a:pt x="1412" y="3233"/>
                      <a:pt x="1390" y="3133"/>
                    </a:cubicBezTo>
                    <a:cubicBezTo>
                      <a:pt x="1206" y="2122"/>
                      <a:pt x="967" y="853"/>
                      <a:pt x="269" y="45"/>
                    </a:cubicBezTo>
                    <a:cubicBezTo>
                      <a:pt x="242" y="14"/>
                      <a:pt x="212" y="1"/>
                      <a:pt x="1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44"/>
              <p:cNvSpPr/>
              <p:nvPr/>
            </p:nvSpPr>
            <p:spPr>
              <a:xfrm>
                <a:off x="5659030" y="-1275152"/>
                <a:ext cx="537556" cy="843824"/>
              </a:xfrm>
              <a:custGeom>
                <a:rect b="b" l="l" r="r" t="t"/>
                <a:pathLst>
                  <a:path extrusionOk="0" h="13955" w="8890">
                    <a:moveTo>
                      <a:pt x="174" y="1"/>
                    </a:moveTo>
                    <a:cubicBezTo>
                      <a:pt x="107" y="1"/>
                      <a:pt x="37" y="49"/>
                      <a:pt x="37" y="131"/>
                    </a:cubicBezTo>
                    <a:cubicBezTo>
                      <a:pt x="0" y="830"/>
                      <a:pt x="129" y="1528"/>
                      <a:pt x="258" y="2209"/>
                    </a:cubicBezTo>
                    <a:cubicBezTo>
                      <a:pt x="754" y="4948"/>
                      <a:pt x="1398" y="7632"/>
                      <a:pt x="2795" y="10077"/>
                    </a:cubicBezTo>
                    <a:cubicBezTo>
                      <a:pt x="3365" y="11033"/>
                      <a:pt x="4376" y="12118"/>
                      <a:pt x="5332" y="12725"/>
                    </a:cubicBezTo>
                    <a:cubicBezTo>
                      <a:pt x="6122" y="13239"/>
                      <a:pt x="7924" y="13864"/>
                      <a:pt x="8200" y="13920"/>
                    </a:cubicBezTo>
                    <a:cubicBezTo>
                      <a:pt x="8318" y="13942"/>
                      <a:pt x="8420" y="13955"/>
                      <a:pt x="8507" y="13955"/>
                    </a:cubicBezTo>
                    <a:cubicBezTo>
                      <a:pt x="8771" y="13955"/>
                      <a:pt x="8889" y="13838"/>
                      <a:pt x="8862" y="13534"/>
                    </a:cubicBezTo>
                    <a:cubicBezTo>
                      <a:pt x="8825" y="13166"/>
                      <a:pt x="8237" y="13184"/>
                      <a:pt x="7924" y="13111"/>
                    </a:cubicBezTo>
                    <a:cubicBezTo>
                      <a:pt x="4431" y="12302"/>
                      <a:pt x="3659" y="10371"/>
                      <a:pt x="2795" y="8772"/>
                    </a:cubicBezTo>
                    <a:cubicBezTo>
                      <a:pt x="2188" y="7614"/>
                      <a:pt x="1710" y="6419"/>
                      <a:pt x="1361" y="5150"/>
                    </a:cubicBezTo>
                    <a:cubicBezTo>
                      <a:pt x="1140" y="4360"/>
                      <a:pt x="938" y="3569"/>
                      <a:pt x="773" y="2760"/>
                    </a:cubicBezTo>
                    <a:cubicBezTo>
                      <a:pt x="607" y="1878"/>
                      <a:pt x="515" y="977"/>
                      <a:pt x="295" y="95"/>
                    </a:cubicBezTo>
                    <a:cubicBezTo>
                      <a:pt x="278" y="30"/>
                      <a:pt x="227"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44"/>
              <p:cNvSpPr/>
              <p:nvPr/>
            </p:nvSpPr>
            <p:spPr>
              <a:xfrm>
                <a:off x="5492261" y="-1509645"/>
                <a:ext cx="169067" cy="266904"/>
              </a:xfrm>
              <a:custGeom>
                <a:rect b="b" l="l" r="r" t="t"/>
                <a:pathLst>
                  <a:path extrusionOk="0" h="4414" w="2796">
                    <a:moveTo>
                      <a:pt x="1051" y="0"/>
                    </a:moveTo>
                    <a:cubicBezTo>
                      <a:pt x="1051" y="0"/>
                      <a:pt x="1050" y="1"/>
                      <a:pt x="1049" y="1"/>
                    </a:cubicBezTo>
                    <a:cubicBezTo>
                      <a:pt x="1" y="645"/>
                      <a:pt x="975" y="2594"/>
                      <a:pt x="1747" y="3219"/>
                    </a:cubicBezTo>
                    <a:cubicBezTo>
                      <a:pt x="2501" y="3844"/>
                      <a:pt x="2795" y="4414"/>
                      <a:pt x="2795" y="4414"/>
                    </a:cubicBezTo>
                    <a:cubicBezTo>
                      <a:pt x="2722" y="3660"/>
                      <a:pt x="1563" y="2649"/>
                      <a:pt x="1049" y="1748"/>
                    </a:cubicBezTo>
                    <a:cubicBezTo>
                      <a:pt x="544" y="865"/>
                      <a:pt x="1081"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44"/>
              <p:cNvSpPr/>
              <p:nvPr/>
            </p:nvSpPr>
            <p:spPr>
              <a:xfrm>
                <a:off x="5498973" y="-1042715"/>
                <a:ext cx="244591" cy="181282"/>
              </a:xfrm>
              <a:custGeom>
                <a:rect b="b" l="l" r="r" t="t"/>
                <a:pathLst>
                  <a:path extrusionOk="0" h="2998" w="4045">
                    <a:moveTo>
                      <a:pt x="717" y="1"/>
                    </a:moveTo>
                    <a:cubicBezTo>
                      <a:pt x="717" y="1"/>
                      <a:pt x="0" y="1049"/>
                      <a:pt x="1066" y="1747"/>
                    </a:cubicBezTo>
                    <a:cubicBezTo>
                      <a:pt x="2133" y="2446"/>
                      <a:pt x="3052" y="2152"/>
                      <a:pt x="4045" y="2998"/>
                    </a:cubicBezTo>
                    <a:cubicBezTo>
                      <a:pt x="4045" y="2998"/>
                      <a:pt x="3530" y="2336"/>
                      <a:pt x="2353" y="1913"/>
                    </a:cubicBezTo>
                    <a:cubicBezTo>
                      <a:pt x="1177" y="1490"/>
                      <a:pt x="643" y="920"/>
                      <a:pt x="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44"/>
              <p:cNvSpPr/>
              <p:nvPr/>
            </p:nvSpPr>
            <p:spPr>
              <a:xfrm>
                <a:off x="6187335" y="-1486969"/>
                <a:ext cx="183337" cy="84896"/>
              </a:xfrm>
              <a:custGeom>
                <a:rect b="b" l="l" r="r" t="t"/>
                <a:pathLst>
                  <a:path extrusionOk="0" h="1404" w="3032">
                    <a:moveTo>
                      <a:pt x="1034" y="0"/>
                    </a:moveTo>
                    <a:cubicBezTo>
                      <a:pt x="714" y="0"/>
                      <a:pt x="395" y="68"/>
                      <a:pt x="70" y="141"/>
                    </a:cubicBezTo>
                    <a:cubicBezTo>
                      <a:pt x="1" y="158"/>
                      <a:pt x="28" y="272"/>
                      <a:pt x="92" y="272"/>
                    </a:cubicBezTo>
                    <a:cubicBezTo>
                      <a:pt x="97" y="272"/>
                      <a:pt x="101" y="271"/>
                      <a:pt x="106" y="270"/>
                    </a:cubicBezTo>
                    <a:cubicBezTo>
                      <a:pt x="413" y="193"/>
                      <a:pt x="714" y="132"/>
                      <a:pt x="1010" y="132"/>
                    </a:cubicBezTo>
                    <a:cubicBezTo>
                      <a:pt x="1283" y="132"/>
                      <a:pt x="1552" y="184"/>
                      <a:pt x="1816" y="325"/>
                    </a:cubicBezTo>
                    <a:cubicBezTo>
                      <a:pt x="2276" y="546"/>
                      <a:pt x="2607" y="950"/>
                      <a:pt x="2882" y="1373"/>
                    </a:cubicBezTo>
                    <a:cubicBezTo>
                      <a:pt x="2899" y="1395"/>
                      <a:pt x="2919" y="1403"/>
                      <a:pt x="2939" y="1403"/>
                    </a:cubicBezTo>
                    <a:cubicBezTo>
                      <a:pt x="2988" y="1403"/>
                      <a:pt x="3032" y="1351"/>
                      <a:pt x="2993" y="1299"/>
                    </a:cubicBezTo>
                    <a:cubicBezTo>
                      <a:pt x="2680" y="840"/>
                      <a:pt x="2294" y="380"/>
                      <a:pt x="1761" y="141"/>
                    </a:cubicBezTo>
                    <a:cubicBezTo>
                      <a:pt x="1516" y="39"/>
                      <a:pt x="1275" y="0"/>
                      <a:pt x="1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44"/>
              <p:cNvSpPr/>
              <p:nvPr/>
            </p:nvSpPr>
            <p:spPr>
              <a:xfrm>
                <a:off x="6390506" y="-1535887"/>
                <a:ext cx="70566" cy="188840"/>
              </a:xfrm>
              <a:custGeom>
                <a:rect b="b" l="l" r="r" t="t"/>
                <a:pathLst>
                  <a:path extrusionOk="0" h="3123" w="1167">
                    <a:moveTo>
                      <a:pt x="1076" y="1"/>
                    </a:moveTo>
                    <a:cubicBezTo>
                      <a:pt x="1058" y="1"/>
                      <a:pt x="1041" y="9"/>
                      <a:pt x="1030" y="31"/>
                    </a:cubicBezTo>
                    <a:cubicBezTo>
                      <a:pt x="607" y="987"/>
                      <a:pt x="0" y="1998"/>
                      <a:pt x="295" y="3083"/>
                    </a:cubicBezTo>
                    <a:cubicBezTo>
                      <a:pt x="302" y="3111"/>
                      <a:pt x="322" y="3123"/>
                      <a:pt x="344" y="3123"/>
                    </a:cubicBezTo>
                    <a:cubicBezTo>
                      <a:pt x="378" y="3123"/>
                      <a:pt x="416" y="3092"/>
                      <a:pt x="405" y="3046"/>
                    </a:cubicBezTo>
                    <a:cubicBezTo>
                      <a:pt x="129" y="2017"/>
                      <a:pt x="736" y="1005"/>
                      <a:pt x="1140" y="105"/>
                    </a:cubicBezTo>
                    <a:cubicBezTo>
                      <a:pt x="1166" y="53"/>
                      <a:pt x="1119" y="1"/>
                      <a:pt x="10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44"/>
              <p:cNvSpPr/>
              <p:nvPr/>
            </p:nvSpPr>
            <p:spPr>
              <a:xfrm>
                <a:off x="6316010" y="-1684819"/>
                <a:ext cx="39425" cy="194463"/>
              </a:xfrm>
              <a:custGeom>
                <a:rect b="b" l="l" r="r" t="t"/>
                <a:pathLst>
                  <a:path extrusionOk="0" h="3216" w="652">
                    <a:moveTo>
                      <a:pt x="561" y="0"/>
                    </a:moveTo>
                    <a:cubicBezTo>
                      <a:pt x="543" y="0"/>
                      <a:pt x="526" y="9"/>
                      <a:pt x="515" y="31"/>
                    </a:cubicBezTo>
                    <a:cubicBezTo>
                      <a:pt x="240" y="527"/>
                      <a:pt x="148" y="1060"/>
                      <a:pt x="111" y="1630"/>
                    </a:cubicBezTo>
                    <a:cubicBezTo>
                      <a:pt x="93" y="2108"/>
                      <a:pt x="1" y="2770"/>
                      <a:pt x="313" y="3193"/>
                    </a:cubicBezTo>
                    <a:cubicBezTo>
                      <a:pt x="329" y="3208"/>
                      <a:pt x="349" y="3215"/>
                      <a:pt x="368" y="3215"/>
                    </a:cubicBezTo>
                    <a:cubicBezTo>
                      <a:pt x="418" y="3215"/>
                      <a:pt x="463" y="3172"/>
                      <a:pt x="423" y="3119"/>
                    </a:cubicBezTo>
                    <a:cubicBezTo>
                      <a:pt x="129" y="2733"/>
                      <a:pt x="221" y="2090"/>
                      <a:pt x="240" y="1630"/>
                    </a:cubicBezTo>
                    <a:cubicBezTo>
                      <a:pt x="276" y="1078"/>
                      <a:pt x="368" y="582"/>
                      <a:pt x="626" y="104"/>
                    </a:cubicBezTo>
                    <a:cubicBezTo>
                      <a:pt x="652" y="52"/>
                      <a:pt x="604" y="0"/>
                      <a:pt x="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44"/>
              <p:cNvSpPr/>
              <p:nvPr/>
            </p:nvSpPr>
            <p:spPr>
              <a:xfrm>
                <a:off x="6248226" y="-1857393"/>
                <a:ext cx="28480" cy="227781"/>
              </a:xfrm>
              <a:custGeom>
                <a:rect b="b" l="l" r="r" t="t"/>
                <a:pathLst>
                  <a:path extrusionOk="0" h="3767" w="471">
                    <a:moveTo>
                      <a:pt x="390" y="0"/>
                    </a:moveTo>
                    <a:cubicBezTo>
                      <a:pt x="364" y="0"/>
                      <a:pt x="339" y="16"/>
                      <a:pt x="331" y="53"/>
                    </a:cubicBezTo>
                    <a:cubicBezTo>
                      <a:pt x="129" y="1267"/>
                      <a:pt x="19" y="2480"/>
                      <a:pt x="0" y="3712"/>
                    </a:cubicBezTo>
                    <a:cubicBezTo>
                      <a:pt x="0" y="3749"/>
                      <a:pt x="32" y="3767"/>
                      <a:pt x="65" y="3767"/>
                    </a:cubicBezTo>
                    <a:cubicBezTo>
                      <a:pt x="97" y="3767"/>
                      <a:pt x="129" y="3749"/>
                      <a:pt x="129" y="3712"/>
                    </a:cubicBezTo>
                    <a:cubicBezTo>
                      <a:pt x="147" y="2498"/>
                      <a:pt x="258" y="1285"/>
                      <a:pt x="460" y="90"/>
                    </a:cubicBezTo>
                    <a:cubicBezTo>
                      <a:pt x="471" y="35"/>
                      <a:pt x="429" y="0"/>
                      <a:pt x="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44"/>
              <p:cNvSpPr/>
              <p:nvPr/>
            </p:nvSpPr>
            <p:spPr>
              <a:xfrm>
                <a:off x="6125900" y="-1931768"/>
                <a:ext cx="69175" cy="193496"/>
              </a:xfrm>
              <a:custGeom>
                <a:rect b="b" l="l" r="r" t="t"/>
                <a:pathLst>
                  <a:path extrusionOk="0" h="3200" w="1144">
                    <a:moveTo>
                      <a:pt x="102" y="1"/>
                    </a:moveTo>
                    <a:cubicBezTo>
                      <a:pt x="70" y="1"/>
                      <a:pt x="38" y="24"/>
                      <a:pt x="38" y="70"/>
                    </a:cubicBezTo>
                    <a:cubicBezTo>
                      <a:pt x="19" y="640"/>
                      <a:pt x="1" y="1228"/>
                      <a:pt x="185" y="1780"/>
                    </a:cubicBezTo>
                    <a:cubicBezTo>
                      <a:pt x="350" y="2294"/>
                      <a:pt x="663" y="2754"/>
                      <a:pt x="994" y="3177"/>
                    </a:cubicBezTo>
                    <a:cubicBezTo>
                      <a:pt x="1009" y="3193"/>
                      <a:pt x="1029" y="3199"/>
                      <a:pt x="1049" y="3199"/>
                    </a:cubicBezTo>
                    <a:cubicBezTo>
                      <a:pt x="1098" y="3199"/>
                      <a:pt x="1143" y="3156"/>
                      <a:pt x="1104" y="3103"/>
                    </a:cubicBezTo>
                    <a:cubicBezTo>
                      <a:pt x="791" y="2699"/>
                      <a:pt x="479" y="2258"/>
                      <a:pt x="313" y="1743"/>
                    </a:cubicBezTo>
                    <a:cubicBezTo>
                      <a:pt x="130" y="1210"/>
                      <a:pt x="148" y="621"/>
                      <a:pt x="166" y="70"/>
                    </a:cubicBezTo>
                    <a:cubicBezTo>
                      <a:pt x="166" y="24"/>
                      <a:pt x="134" y="1"/>
                      <a:pt x="1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44"/>
              <p:cNvSpPr/>
              <p:nvPr/>
            </p:nvSpPr>
            <p:spPr>
              <a:xfrm>
                <a:off x="6298837" y="-1330419"/>
                <a:ext cx="139982" cy="96204"/>
              </a:xfrm>
              <a:custGeom>
                <a:rect b="b" l="l" r="r" t="t"/>
                <a:pathLst>
                  <a:path extrusionOk="0" h="1591" w="2315">
                    <a:moveTo>
                      <a:pt x="80" y="1"/>
                    </a:moveTo>
                    <a:cubicBezTo>
                      <a:pt x="29" y="1"/>
                      <a:pt x="1" y="81"/>
                      <a:pt x="46" y="126"/>
                    </a:cubicBezTo>
                    <a:cubicBezTo>
                      <a:pt x="818" y="622"/>
                      <a:pt x="1774" y="622"/>
                      <a:pt x="2178" y="1560"/>
                    </a:cubicBezTo>
                    <a:cubicBezTo>
                      <a:pt x="2189" y="1582"/>
                      <a:pt x="2206" y="1591"/>
                      <a:pt x="2224" y="1591"/>
                    </a:cubicBezTo>
                    <a:cubicBezTo>
                      <a:pt x="2267" y="1591"/>
                      <a:pt x="2315" y="1539"/>
                      <a:pt x="2289" y="1487"/>
                    </a:cubicBezTo>
                    <a:cubicBezTo>
                      <a:pt x="1866" y="512"/>
                      <a:pt x="910" y="531"/>
                      <a:pt x="119" y="16"/>
                    </a:cubicBezTo>
                    <a:cubicBezTo>
                      <a:pt x="105" y="5"/>
                      <a:pt x="92"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44"/>
              <p:cNvSpPr/>
              <p:nvPr/>
            </p:nvSpPr>
            <p:spPr>
              <a:xfrm>
                <a:off x="6437187" y="-1366941"/>
                <a:ext cx="53877" cy="145364"/>
              </a:xfrm>
              <a:custGeom>
                <a:rect b="b" l="l" r="r" t="t"/>
                <a:pathLst>
                  <a:path extrusionOk="0" h="2404" w="891">
                    <a:moveTo>
                      <a:pt x="801" y="1"/>
                    </a:moveTo>
                    <a:cubicBezTo>
                      <a:pt x="783" y="1"/>
                      <a:pt x="765" y="9"/>
                      <a:pt x="754" y="31"/>
                    </a:cubicBezTo>
                    <a:cubicBezTo>
                      <a:pt x="276" y="730"/>
                      <a:pt x="19" y="1502"/>
                      <a:pt x="1" y="2348"/>
                    </a:cubicBezTo>
                    <a:cubicBezTo>
                      <a:pt x="1" y="2385"/>
                      <a:pt x="33" y="2403"/>
                      <a:pt x="65" y="2403"/>
                    </a:cubicBezTo>
                    <a:cubicBezTo>
                      <a:pt x="97" y="2403"/>
                      <a:pt x="129" y="2385"/>
                      <a:pt x="129" y="2348"/>
                    </a:cubicBezTo>
                    <a:cubicBezTo>
                      <a:pt x="148" y="1521"/>
                      <a:pt x="387" y="767"/>
                      <a:pt x="865" y="87"/>
                    </a:cubicBezTo>
                    <a:cubicBezTo>
                      <a:pt x="890" y="48"/>
                      <a:pt x="844" y="1"/>
                      <a:pt x="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44"/>
              <p:cNvSpPr/>
              <p:nvPr/>
            </p:nvSpPr>
            <p:spPr>
              <a:xfrm>
                <a:off x="6351202" y="-1166008"/>
                <a:ext cx="252815" cy="186784"/>
              </a:xfrm>
              <a:custGeom>
                <a:rect b="b" l="l" r="r" t="t"/>
                <a:pathLst>
                  <a:path extrusionOk="0" h="3089" w="4181">
                    <a:moveTo>
                      <a:pt x="96" y="1"/>
                    </a:moveTo>
                    <a:cubicBezTo>
                      <a:pt x="47" y="1"/>
                      <a:pt x="0" y="66"/>
                      <a:pt x="44" y="110"/>
                    </a:cubicBezTo>
                    <a:cubicBezTo>
                      <a:pt x="742" y="974"/>
                      <a:pt x="1441" y="1874"/>
                      <a:pt x="1533" y="3033"/>
                    </a:cubicBezTo>
                    <a:cubicBezTo>
                      <a:pt x="1533" y="3068"/>
                      <a:pt x="1563" y="3089"/>
                      <a:pt x="1595" y="3089"/>
                    </a:cubicBezTo>
                    <a:cubicBezTo>
                      <a:pt x="1612" y="3089"/>
                      <a:pt x="1630" y="3082"/>
                      <a:pt x="1643" y="3069"/>
                    </a:cubicBezTo>
                    <a:cubicBezTo>
                      <a:pt x="1662" y="3069"/>
                      <a:pt x="1698" y="3051"/>
                      <a:pt x="1717" y="3033"/>
                    </a:cubicBezTo>
                    <a:cubicBezTo>
                      <a:pt x="1901" y="2463"/>
                      <a:pt x="2121" y="1893"/>
                      <a:pt x="2544" y="1470"/>
                    </a:cubicBezTo>
                    <a:cubicBezTo>
                      <a:pt x="2728" y="1268"/>
                      <a:pt x="2948" y="1121"/>
                      <a:pt x="3187" y="992"/>
                    </a:cubicBezTo>
                    <a:cubicBezTo>
                      <a:pt x="3426" y="863"/>
                      <a:pt x="3849" y="496"/>
                      <a:pt x="4088" y="496"/>
                    </a:cubicBezTo>
                    <a:cubicBezTo>
                      <a:pt x="4180" y="477"/>
                      <a:pt x="4180" y="367"/>
                      <a:pt x="4088" y="367"/>
                    </a:cubicBezTo>
                    <a:cubicBezTo>
                      <a:pt x="3757" y="385"/>
                      <a:pt x="3592" y="606"/>
                      <a:pt x="3335" y="771"/>
                    </a:cubicBezTo>
                    <a:cubicBezTo>
                      <a:pt x="3059" y="937"/>
                      <a:pt x="2783" y="1047"/>
                      <a:pt x="2544" y="1268"/>
                    </a:cubicBezTo>
                    <a:cubicBezTo>
                      <a:pt x="2103" y="1691"/>
                      <a:pt x="1845" y="2261"/>
                      <a:pt x="1643" y="2830"/>
                    </a:cubicBezTo>
                    <a:cubicBezTo>
                      <a:pt x="1496" y="1746"/>
                      <a:pt x="816" y="863"/>
                      <a:pt x="136" y="18"/>
                    </a:cubicBezTo>
                    <a:cubicBezTo>
                      <a:pt x="124" y="6"/>
                      <a:pt x="110" y="1"/>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44"/>
              <p:cNvSpPr/>
              <p:nvPr/>
            </p:nvSpPr>
            <p:spPr>
              <a:xfrm>
                <a:off x="6102559" y="-1628040"/>
                <a:ext cx="161751" cy="20015"/>
              </a:xfrm>
              <a:custGeom>
                <a:rect b="b" l="l" r="r" t="t"/>
                <a:pathLst>
                  <a:path extrusionOk="0" h="331" w="2675">
                    <a:moveTo>
                      <a:pt x="1583" y="0"/>
                    </a:moveTo>
                    <a:cubicBezTo>
                      <a:pt x="1079" y="0"/>
                      <a:pt x="558" y="104"/>
                      <a:pt x="74" y="158"/>
                    </a:cubicBezTo>
                    <a:cubicBezTo>
                      <a:pt x="1" y="158"/>
                      <a:pt x="1" y="286"/>
                      <a:pt x="74" y="286"/>
                    </a:cubicBezTo>
                    <a:cubicBezTo>
                      <a:pt x="552" y="242"/>
                      <a:pt x="1084" y="130"/>
                      <a:pt x="1593" y="130"/>
                    </a:cubicBezTo>
                    <a:cubicBezTo>
                      <a:pt x="1925" y="130"/>
                      <a:pt x="2247" y="178"/>
                      <a:pt x="2538" y="323"/>
                    </a:cubicBezTo>
                    <a:cubicBezTo>
                      <a:pt x="2548" y="328"/>
                      <a:pt x="2558" y="331"/>
                      <a:pt x="2568" y="331"/>
                    </a:cubicBezTo>
                    <a:cubicBezTo>
                      <a:pt x="2629" y="331"/>
                      <a:pt x="2675" y="245"/>
                      <a:pt x="2611" y="213"/>
                    </a:cubicBezTo>
                    <a:cubicBezTo>
                      <a:pt x="2291" y="53"/>
                      <a:pt x="1941" y="0"/>
                      <a:pt x="15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44"/>
              <p:cNvSpPr/>
              <p:nvPr/>
            </p:nvSpPr>
            <p:spPr>
              <a:xfrm>
                <a:off x="6165143" y="-1778846"/>
                <a:ext cx="298770" cy="1345704"/>
              </a:xfrm>
              <a:custGeom>
                <a:rect b="b" l="l" r="r" t="t"/>
                <a:pathLst>
                  <a:path extrusionOk="0" h="22255" w="4941">
                    <a:moveTo>
                      <a:pt x="28" y="1"/>
                    </a:moveTo>
                    <a:cubicBezTo>
                      <a:pt x="1" y="1"/>
                      <a:pt x="483" y="1090"/>
                      <a:pt x="528" y="1181"/>
                    </a:cubicBezTo>
                    <a:cubicBezTo>
                      <a:pt x="1006" y="1935"/>
                      <a:pt x="1907" y="3810"/>
                      <a:pt x="2128" y="4141"/>
                    </a:cubicBezTo>
                    <a:cubicBezTo>
                      <a:pt x="2367" y="4527"/>
                      <a:pt x="2569" y="4913"/>
                      <a:pt x="2771" y="5318"/>
                    </a:cubicBezTo>
                    <a:cubicBezTo>
                      <a:pt x="3010" y="5759"/>
                      <a:pt x="3231" y="6200"/>
                      <a:pt x="3452" y="6660"/>
                    </a:cubicBezTo>
                    <a:cubicBezTo>
                      <a:pt x="3727" y="7193"/>
                      <a:pt x="4003" y="7726"/>
                      <a:pt x="4077" y="8333"/>
                    </a:cubicBezTo>
                    <a:cubicBezTo>
                      <a:pt x="4132" y="8755"/>
                      <a:pt x="4077" y="9197"/>
                      <a:pt x="4132" y="9619"/>
                    </a:cubicBezTo>
                    <a:cubicBezTo>
                      <a:pt x="4224" y="10042"/>
                      <a:pt x="4426" y="10447"/>
                      <a:pt x="4518" y="10888"/>
                    </a:cubicBezTo>
                    <a:cubicBezTo>
                      <a:pt x="4665" y="11513"/>
                      <a:pt x="4573" y="12175"/>
                      <a:pt x="4444" y="12818"/>
                    </a:cubicBezTo>
                    <a:cubicBezTo>
                      <a:pt x="3874" y="15962"/>
                      <a:pt x="2643" y="19032"/>
                      <a:pt x="528" y="21441"/>
                    </a:cubicBezTo>
                    <a:cubicBezTo>
                      <a:pt x="400" y="21588"/>
                      <a:pt x="271" y="21735"/>
                      <a:pt x="253" y="21937"/>
                    </a:cubicBezTo>
                    <a:cubicBezTo>
                      <a:pt x="253" y="22089"/>
                      <a:pt x="391" y="22254"/>
                      <a:pt x="533" y="22254"/>
                    </a:cubicBezTo>
                    <a:cubicBezTo>
                      <a:pt x="562" y="22254"/>
                      <a:pt x="592" y="22247"/>
                      <a:pt x="620" y="22231"/>
                    </a:cubicBezTo>
                    <a:cubicBezTo>
                      <a:pt x="676" y="22194"/>
                      <a:pt x="712" y="22158"/>
                      <a:pt x="749" y="22121"/>
                    </a:cubicBezTo>
                    <a:cubicBezTo>
                      <a:pt x="2992" y="19271"/>
                      <a:pt x="4720" y="15870"/>
                      <a:pt x="4904" y="12248"/>
                    </a:cubicBezTo>
                    <a:cubicBezTo>
                      <a:pt x="4941" y="11605"/>
                      <a:pt x="4941" y="10943"/>
                      <a:pt x="4849" y="10300"/>
                    </a:cubicBezTo>
                    <a:cubicBezTo>
                      <a:pt x="4794" y="9840"/>
                      <a:pt x="4702" y="9399"/>
                      <a:pt x="4610" y="8939"/>
                    </a:cubicBezTo>
                    <a:cubicBezTo>
                      <a:pt x="4444" y="8167"/>
                      <a:pt x="4297" y="7395"/>
                      <a:pt x="3985" y="6678"/>
                    </a:cubicBezTo>
                    <a:cubicBezTo>
                      <a:pt x="3654" y="5887"/>
                      <a:pt x="2257" y="3001"/>
                      <a:pt x="1668" y="2045"/>
                    </a:cubicBezTo>
                    <a:cubicBezTo>
                      <a:pt x="1117" y="1144"/>
                      <a:pt x="234" y="409"/>
                      <a:pt x="124" y="170"/>
                    </a:cubicBezTo>
                    <a:cubicBezTo>
                      <a:pt x="63" y="50"/>
                      <a:pt x="34" y="1"/>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44"/>
              <p:cNvSpPr/>
              <p:nvPr/>
            </p:nvSpPr>
            <p:spPr>
              <a:xfrm>
                <a:off x="6687341" y="-1469555"/>
                <a:ext cx="163444" cy="303789"/>
              </a:xfrm>
              <a:custGeom>
                <a:rect b="b" l="l" r="r" t="t"/>
                <a:pathLst>
                  <a:path extrusionOk="0" h="5024" w="2703">
                    <a:moveTo>
                      <a:pt x="1134" y="0"/>
                    </a:moveTo>
                    <a:cubicBezTo>
                      <a:pt x="1011" y="0"/>
                      <a:pt x="872" y="37"/>
                      <a:pt x="699" y="111"/>
                    </a:cubicBezTo>
                    <a:cubicBezTo>
                      <a:pt x="257" y="276"/>
                      <a:pt x="0" y="589"/>
                      <a:pt x="18" y="1067"/>
                    </a:cubicBezTo>
                    <a:cubicBezTo>
                      <a:pt x="37" y="1581"/>
                      <a:pt x="386" y="1986"/>
                      <a:pt x="717" y="2372"/>
                    </a:cubicBezTo>
                    <a:cubicBezTo>
                      <a:pt x="1305" y="3052"/>
                      <a:pt x="1655" y="3769"/>
                      <a:pt x="1783" y="4652"/>
                    </a:cubicBezTo>
                    <a:cubicBezTo>
                      <a:pt x="1800" y="4822"/>
                      <a:pt x="1802" y="5023"/>
                      <a:pt x="1977" y="5023"/>
                    </a:cubicBezTo>
                    <a:cubicBezTo>
                      <a:pt x="1991" y="5023"/>
                      <a:pt x="2006" y="5022"/>
                      <a:pt x="2022" y="5019"/>
                    </a:cubicBezTo>
                    <a:cubicBezTo>
                      <a:pt x="2390" y="4964"/>
                      <a:pt x="2519" y="4100"/>
                      <a:pt x="2555" y="3843"/>
                    </a:cubicBezTo>
                    <a:cubicBezTo>
                      <a:pt x="2703" y="2740"/>
                      <a:pt x="2482" y="1195"/>
                      <a:pt x="1728" y="350"/>
                    </a:cubicBezTo>
                    <a:cubicBezTo>
                      <a:pt x="1517" y="115"/>
                      <a:pt x="1351" y="0"/>
                      <a:pt x="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44"/>
              <p:cNvSpPr/>
              <p:nvPr/>
            </p:nvSpPr>
            <p:spPr>
              <a:xfrm>
                <a:off x="6717333" y="-1470099"/>
                <a:ext cx="131214" cy="190714"/>
              </a:xfrm>
              <a:custGeom>
                <a:rect b="b" l="l" r="r" t="t"/>
                <a:pathLst>
                  <a:path extrusionOk="0" h="3154" w="2170">
                    <a:moveTo>
                      <a:pt x="610" y="1"/>
                    </a:moveTo>
                    <a:cubicBezTo>
                      <a:pt x="268" y="1"/>
                      <a:pt x="0" y="212"/>
                      <a:pt x="0" y="212"/>
                    </a:cubicBezTo>
                    <a:cubicBezTo>
                      <a:pt x="87" y="188"/>
                      <a:pt x="170" y="177"/>
                      <a:pt x="250" y="177"/>
                    </a:cubicBezTo>
                    <a:cubicBezTo>
                      <a:pt x="1563" y="177"/>
                      <a:pt x="2004" y="3135"/>
                      <a:pt x="2004" y="3135"/>
                    </a:cubicBezTo>
                    <a:lnTo>
                      <a:pt x="2170" y="3153"/>
                    </a:lnTo>
                    <a:cubicBezTo>
                      <a:pt x="2170" y="3153"/>
                      <a:pt x="2078" y="1701"/>
                      <a:pt x="1471" y="616"/>
                    </a:cubicBezTo>
                    <a:cubicBezTo>
                      <a:pt x="1202" y="135"/>
                      <a:pt x="882" y="1"/>
                      <a:pt x="6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44"/>
              <p:cNvSpPr/>
              <p:nvPr/>
            </p:nvSpPr>
            <p:spPr>
              <a:xfrm>
                <a:off x="6742487" y="-1394756"/>
                <a:ext cx="93846" cy="219013"/>
              </a:xfrm>
              <a:custGeom>
                <a:rect b="b" l="l" r="r" t="t"/>
                <a:pathLst>
                  <a:path extrusionOk="0" h="3622" w="1552">
                    <a:moveTo>
                      <a:pt x="212" y="1"/>
                    </a:moveTo>
                    <a:cubicBezTo>
                      <a:pt x="106" y="1"/>
                      <a:pt x="0" y="108"/>
                      <a:pt x="81" y="216"/>
                    </a:cubicBezTo>
                    <a:cubicBezTo>
                      <a:pt x="485" y="694"/>
                      <a:pt x="779" y="1135"/>
                      <a:pt x="908" y="1778"/>
                    </a:cubicBezTo>
                    <a:cubicBezTo>
                      <a:pt x="1018" y="2275"/>
                      <a:pt x="1257" y="2937"/>
                      <a:pt x="1129" y="3470"/>
                    </a:cubicBezTo>
                    <a:cubicBezTo>
                      <a:pt x="1108" y="3563"/>
                      <a:pt x="1187" y="3621"/>
                      <a:pt x="1266" y="3621"/>
                    </a:cubicBezTo>
                    <a:cubicBezTo>
                      <a:pt x="1327" y="3621"/>
                      <a:pt x="1388" y="3587"/>
                      <a:pt x="1404" y="3506"/>
                    </a:cubicBezTo>
                    <a:cubicBezTo>
                      <a:pt x="1552" y="2955"/>
                      <a:pt x="1294" y="2256"/>
                      <a:pt x="1184" y="1705"/>
                    </a:cubicBezTo>
                    <a:cubicBezTo>
                      <a:pt x="1037" y="1043"/>
                      <a:pt x="743" y="583"/>
                      <a:pt x="320" y="50"/>
                    </a:cubicBezTo>
                    <a:cubicBezTo>
                      <a:pt x="290" y="16"/>
                      <a:pt x="251" y="1"/>
                      <a:pt x="2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44"/>
              <p:cNvSpPr/>
              <p:nvPr/>
            </p:nvSpPr>
            <p:spPr>
              <a:xfrm>
                <a:off x="6835184" y="-1456070"/>
                <a:ext cx="312617" cy="190654"/>
              </a:xfrm>
              <a:custGeom>
                <a:rect b="b" l="l" r="r" t="t"/>
                <a:pathLst>
                  <a:path extrusionOk="0" h="3153" w="5170">
                    <a:moveTo>
                      <a:pt x="3413" y="1"/>
                    </a:moveTo>
                    <a:cubicBezTo>
                      <a:pt x="2842" y="1"/>
                      <a:pt x="2220" y="250"/>
                      <a:pt x="1765" y="549"/>
                    </a:cubicBezTo>
                    <a:cubicBezTo>
                      <a:pt x="1250" y="917"/>
                      <a:pt x="736" y="1358"/>
                      <a:pt x="405" y="1910"/>
                    </a:cubicBezTo>
                    <a:cubicBezTo>
                      <a:pt x="258" y="2186"/>
                      <a:pt x="0" y="2682"/>
                      <a:pt x="184" y="2995"/>
                    </a:cubicBezTo>
                    <a:cubicBezTo>
                      <a:pt x="246" y="3111"/>
                      <a:pt x="312" y="3152"/>
                      <a:pt x="379" y="3152"/>
                    </a:cubicBezTo>
                    <a:cubicBezTo>
                      <a:pt x="471" y="3152"/>
                      <a:pt x="567" y="3077"/>
                      <a:pt x="662" y="3013"/>
                    </a:cubicBezTo>
                    <a:cubicBezTo>
                      <a:pt x="699" y="2958"/>
                      <a:pt x="736" y="2903"/>
                      <a:pt x="754" y="2848"/>
                    </a:cubicBezTo>
                    <a:cubicBezTo>
                      <a:pt x="938" y="2664"/>
                      <a:pt x="1140" y="2553"/>
                      <a:pt x="1361" y="2517"/>
                    </a:cubicBezTo>
                    <a:cubicBezTo>
                      <a:pt x="1489" y="2482"/>
                      <a:pt x="1624" y="2469"/>
                      <a:pt x="1763" y="2469"/>
                    </a:cubicBezTo>
                    <a:cubicBezTo>
                      <a:pt x="1843" y="2469"/>
                      <a:pt x="1923" y="2473"/>
                      <a:pt x="2004" y="2480"/>
                    </a:cubicBezTo>
                    <a:cubicBezTo>
                      <a:pt x="2372" y="2498"/>
                      <a:pt x="2721" y="2627"/>
                      <a:pt x="3089" y="2664"/>
                    </a:cubicBezTo>
                    <a:cubicBezTo>
                      <a:pt x="3155" y="2672"/>
                      <a:pt x="3221" y="2676"/>
                      <a:pt x="3286" y="2676"/>
                    </a:cubicBezTo>
                    <a:cubicBezTo>
                      <a:pt x="4279" y="2676"/>
                      <a:pt x="5170" y="1786"/>
                      <a:pt x="4670" y="752"/>
                    </a:cubicBezTo>
                    <a:cubicBezTo>
                      <a:pt x="4400" y="203"/>
                      <a:pt x="3927" y="1"/>
                      <a:pt x="3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44"/>
              <p:cNvSpPr/>
              <p:nvPr/>
            </p:nvSpPr>
            <p:spPr>
              <a:xfrm>
                <a:off x="6846310" y="-1370630"/>
                <a:ext cx="284318" cy="110111"/>
              </a:xfrm>
              <a:custGeom>
                <a:rect b="b" l="l" r="r" t="t"/>
                <a:pathLst>
                  <a:path extrusionOk="0" h="1821" w="4702">
                    <a:moveTo>
                      <a:pt x="4633" y="1"/>
                    </a:moveTo>
                    <a:lnTo>
                      <a:pt x="4633" y="1"/>
                    </a:lnTo>
                    <a:cubicBezTo>
                      <a:pt x="4209" y="887"/>
                      <a:pt x="3702" y="1067"/>
                      <a:pt x="3128" y="1067"/>
                    </a:cubicBezTo>
                    <a:cubicBezTo>
                      <a:pt x="2735" y="1067"/>
                      <a:pt x="2310" y="983"/>
                      <a:pt x="1858" y="983"/>
                    </a:cubicBezTo>
                    <a:cubicBezTo>
                      <a:pt x="1684" y="983"/>
                      <a:pt x="1506" y="995"/>
                      <a:pt x="1324" y="1030"/>
                    </a:cubicBezTo>
                    <a:cubicBezTo>
                      <a:pt x="0" y="1287"/>
                      <a:pt x="331" y="1821"/>
                      <a:pt x="331" y="1821"/>
                    </a:cubicBezTo>
                    <a:cubicBezTo>
                      <a:pt x="623" y="1339"/>
                      <a:pt x="1176" y="1216"/>
                      <a:pt x="1980" y="1216"/>
                    </a:cubicBezTo>
                    <a:cubicBezTo>
                      <a:pt x="2342" y="1216"/>
                      <a:pt x="2755" y="1241"/>
                      <a:pt x="3217" y="1269"/>
                    </a:cubicBezTo>
                    <a:cubicBezTo>
                      <a:pt x="3266" y="1272"/>
                      <a:pt x="3313" y="1274"/>
                      <a:pt x="3358" y="1274"/>
                    </a:cubicBezTo>
                    <a:cubicBezTo>
                      <a:pt x="4702" y="1274"/>
                      <a:pt x="4633" y="1"/>
                      <a:pt x="46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44"/>
              <p:cNvSpPr/>
              <p:nvPr/>
            </p:nvSpPr>
            <p:spPr>
              <a:xfrm>
                <a:off x="6851812" y="-1379700"/>
                <a:ext cx="181282" cy="103339"/>
              </a:xfrm>
              <a:custGeom>
                <a:rect b="b" l="l" r="r" t="t"/>
                <a:pathLst>
                  <a:path extrusionOk="0" h="1709" w="2998">
                    <a:moveTo>
                      <a:pt x="2582" y="0"/>
                    </a:moveTo>
                    <a:cubicBezTo>
                      <a:pt x="1994" y="0"/>
                      <a:pt x="1485" y="79"/>
                      <a:pt x="975" y="408"/>
                    </a:cubicBezTo>
                    <a:cubicBezTo>
                      <a:pt x="552" y="684"/>
                      <a:pt x="38" y="1015"/>
                      <a:pt x="1" y="1548"/>
                    </a:cubicBezTo>
                    <a:cubicBezTo>
                      <a:pt x="1" y="1652"/>
                      <a:pt x="89" y="1709"/>
                      <a:pt x="166" y="1709"/>
                    </a:cubicBezTo>
                    <a:cubicBezTo>
                      <a:pt x="225" y="1709"/>
                      <a:pt x="277" y="1675"/>
                      <a:pt x="277" y="1603"/>
                    </a:cubicBezTo>
                    <a:cubicBezTo>
                      <a:pt x="295" y="1143"/>
                      <a:pt x="902" y="757"/>
                      <a:pt x="1288" y="537"/>
                    </a:cubicBezTo>
                    <a:cubicBezTo>
                      <a:pt x="1668" y="317"/>
                      <a:pt x="2071" y="272"/>
                      <a:pt x="2488" y="272"/>
                    </a:cubicBezTo>
                    <a:cubicBezTo>
                      <a:pt x="2596" y="272"/>
                      <a:pt x="2704" y="275"/>
                      <a:pt x="2814" y="279"/>
                    </a:cubicBezTo>
                    <a:cubicBezTo>
                      <a:pt x="2998" y="279"/>
                      <a:pt x="2961" y="3"/>
                      <a:pt x="2795" y="3"/>
                    </a:cubicBezTo>
                    <a:cubicBezTo>
                      <a:pt x="2723" y="1"/>
                      <a:pt x="2652" y="0"/>
                      <a:pt x="2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44"/>
              <p:cNvSpPr/>
              <p:nvPr/>
            </p:nvSpPr>
            <p:spPr>
              <a:xfrm>
                <a:off x="6895288" y="-1934368"/>
                <a:ext cx="184486" cy="238000"/>
              </a:xfrm>
              <a:custGeom>
                <a:rect b="b" l="l" r="r" t="t"/>
                <a:pathLst>
                  <a:path extrusionOk="0" h="3936" w="3051">
                    <a:moveTo>
                      <a:pt x="1568" y="0"/>
                    </a:moveTo>
                    <a:cubicBezTo>
                      <a:pt x="1094" y="0"/>
                      <a:pt x="818" y="371"/>
                      <a:pt x="642" y="775"/>
                    </a:cubicBezTo>
                    <a:cubicBezTo>
                      <a:pt x="367" y="1455"/>
                      <a:pt x="146" y="2227"/>
                      <a:pt x="54" y="2963"/>
                    </a:cubicBezTo>
                    <a:cubicBezTo>
                      <a:pt x="9" y="3264"/>
                      <a:pt x="1" y="3936"/>
                      <a:pt x="343" y="3936"/>
                    </a:cubicBezTo>
                    <a:cubicBezTo>
                      <a:pt x="419" y="3936"/>
                      <a:pt x="511" y="3903"/>
                      <a:pt x="624" y="3827"/>
                    </a:cubicBezTo>
                    <a:cubicBezTo>
                      <a:pt x="753" y="3735"/>
                      <a:pt x="845" y="3588"/>
                      <a:pt x="973" y="3477"/>
                    </a:cubicBezTo>
                    <a:cubicBezTo>
                      <a:pt x="1139" y="3312"/>
                      <a:pt x="1341" y="3202"/>
                      <a:pt x="1562" y="3073"/>
                    </a:cubicBezTo>
                    <a:cubicBezTo>
                      <a:pt x="1874" y="2889"/>
                      <a:pt x="2168" y="2724"/>
                      <a:pt x="2426" y="2448"/>
                    </a:cubicBezTo>
                    <a:cubicBezTo>
                      <a:pt x="2812" y="2062"/>
                      <a:pt x="3051" y="1473"/>
                      <a:pt x="2867" y="922"/>
                    </a:cubicBezTo>
                    <a:cubicBezTo>
                      <a:pt x="2720" y="425"/>
                      <a:pt x="2150" y="39"/>
                      <a:pt x="1635" y="3"/>
                    </a:cubicBezTo>
                    <a:cubicBezTo>
                      <a:pt x="1612" y="1"/>
                      <a:pt x="1590" y="0"/>
                      <a:pt x="1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44"/>
              <p:cNvSpPr/>
              <p:nvPr/>
            </p:nvSpPr>
            <p:spPr>
              <a:xfrm>
                <a:off x="6893414" y="-1864649"/>
                <a:ext cx="118637" cy="164411"/>
              </a:xfrm>
              <a:custGeom>
                <a:rect b="b" l="l" r="r" t="t"/>
                <a:pathLst>
                  <a:path extrusionOk="0" h="2719" w="1962">
                    <a:moveTo>
                      <a:pt x="1750" y="1"/>
                    </a:moveTo>
                    <a:cubicBezTo>
                      <a:pt x="1715" y="1"/>
                      <a:pt x="1679" y="14"/>
                      <a:pt x="1648" y="45"/>
                    </a:cubicBezTo>
                    <a:cubicBezTo>
                      <a:pt x="894" y="725"/>
                      <a:pt x="471" y="1607"/>
                      <a:pt x="48" y="2527"/>
                    </a:cubicBezTo>
                    <a:cubicBezTo>
                      <a:pt x="0" y="2634"/>
                      <a:pt x="93" y="2719"/>
                      <a:pt x="184" y="2719"/>
                    </a:cubicBezTo>
                    <a:cubicBezTo>
                      <a:pt x="232" y="2719"/>
                      <a:pt x="280" y="2695"/>
                      <a:pt x="306" y="2637"/>
                    </a:cubicBezTo>
                    <a:cubicBezTo>
                      <a:pt x="710" y="1754"/>
                      <a:pt x="1133" y="890"/>
                      <a:pt x="1850" y="228"/>
                    </a:cubicBezTo>
                    <a:cubicBezTo>
                      <a:pt x="1962" y="131"/>
                      <a:pt x="1861" y="1"/>
                      <a:pt x="17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44"/>
              <p:cNvSpPr/>
              <p:nvPr/>
            </p:nvSpPr>
            <p:spPr>
              <a:xfrm>
                <a:off x="6669503" y="-1958072"/>
                <a:ext cx="256745" cy="179588"/>
              </a:xfrm>
              <a:custGeom>
                <a:rect b="b" l="l" r="r" t="t"/>
                <a:pathLst>
                  <a:path extrusionOk="0" h="2970" w="4246">
                    <a:moveTo>
                      <a:pt x="1181" y="1"/>
                    </a:moveTo>
                    <a:cubicBezTo>
                      <a:pt x="1033" y="1"/>
                      <a:pt x="884" y="41"/>
                      <a:pt x="736" y="137"/>
                    </a:cubicBezTo>
                    <a:cubicBezTo>
                      <a:pt x="295" y="431"/>
                      <a:pt x="1" y="1038"/>
                      <a:pt x="111" y="1553"/>
                    </a:cubicBezTo>
                    <a:cubicBezTo>
                      <a:pt x="240" y="2123"/>
                      <a:pt x="736" y="2509"/>
                      <a:pt x="1269" y="2656"/>
                    </a:cubicBezTo>
                    <a:cubicBezTo>
                      <a:pt x="1619" y="2766"/>
                      <a:pt x="1968" y="2766"/>
                      <a:pt x="2336" y="2766"/>
                    </a:cubicBezTo>
                    <a:cubicBezTo>
                      <a:pt x="2575" y="2766"/>
                      <a:pt x="2795" y="2766"/>
                      <a:pt x="3034" y="2821"/>
                    </a:cubicBezTo>
                    <a:cubicBezTo>
                      <a:pt x="3200" y="2858"/>
                      <a:pt x="3365" y="2950"/>
                      <a:pt x="3512" y="2968"/>
                    </a:cubicBezTo>
                    <a:cubicBezTo>
                      <a:pt x="3529" y="2969"/>
                      <a:pt x="3546" y="2970"/>
                      <a:pt x="3562" y="2970"/>
                    </a:cubicBezTo>
                    <a:cubicBezTo>
                      <a:pt x="4245" y="2970"/>
                      <a:pt x="3801" y="2208"/>
                      <a:pt x="3586" y="1921"/>
                    </a:cubicBezTo>
                    <a:cubicBezTo>
                      <a:pt x="3126" y="1332"/>
                      <a:pt x="2556" y="762"/>
                      <a:pt x="1968" y="321"/>
                    </a:cubicBezTo>
                    <a:cubicBezTo>
                      <a:pt x="1729" y="141"/>
                      <a:pt x="1458" y="1"/>
                      <a:pt x="1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44"/>
              <p:cNvSpPr/>
              <p:nvPr/>
            </p:nvSpPr>
            <p:spPr>
              <a:xfrm>
                <a:off x="6734747" y="-1887748"/>
                <a:ext cx="181282" cy="97655"/>
              </a:xfrm>
              <a:custGeom>
                <a:rect b="b" l="l" r="r" t="t"/>
                <a:pathLst>
                  <a:path extrusionOk="0" h="1615" w="2998">
                    <a:moveTo>
                      <a:pt x="214" y="0"/>
                    </a:moveTo>
                    <a:cubicBezTo>
                      <a:pt x="69" y="0"/>
                      <a:pt x="0" y="227"/>
                      <a:pt x="172" y="261"/>
                    </a:cubicBezTo>
                    <a:cubicBezTo>
                      <a:pt x="1128" y="482"/>
                      <a:pt x="1937" y="1015"/>
                      <a:pt x="2727" y="1585"/>
                    </a:cubicBezTo>
                    <a:cubicBezTo>
                      <a:pt x="2756" y="1606"/>
                      <a:pt x="2784" y="1615"/>
                      <a:pt x="2810" y="1615"/>
                    </a:cubicBezTo>
                    <a:cubicBezTo>
                      <a:pt x="2921" y="1615"/>
                      <a:pt x="2997" y="1453"/>
                      <a:pt x="2893" y="1364"/>
                    </a:cubicBezTo>
                    <a:cubicBezTo>
                      <a:pt x="2066" y="776"/>
                      <a:pt x="1238" y="224"/>
                      <a:pt x="246" y="4"/>
                    </a:cubicBezTo>
                    <a:cubicBezTo>
                      <a:pt x="235" y="1"/>
                      <a:pt x="224" y="0"/>
                      <a:pt x="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44"/>
              <p:cNvSpPr/>
              <p:nvPr/>
            </p:nvSpPr>
            <p:spPr>
              <a:xfrm>
                <a:off x="6639511" y="-2202663"/>
                <a:ext cx="414686" cy="284621"/>
              </a:xfrm>
              <a:custGeom>
                <a:rect b="b" l="l" r="r" t="t"/>
                <a:pathLst>
                  <a:path extrusionOk="0" h="4707" w="6858">
                    <a:moveTo>
                      <a:pt x="1341" y="1"/>
                    </a:moveTo>
                    <a:cubicBezTo>
                      <a:pt x="887" y="1"/>
                      <a:pt x="481" y="229"/>
                      <a:pt x="295" y="708"/>
                    </a:cubicBezTo>
                    <a:cubicBezTo>
                      <a:pt x="0" y="1498"/>
                      <a:pt x="515" y="2252"/>
                      <a:pt x="1140" y="2693"/>
                    </a:cubicBezTo>
                    <a:cubicBezTo>
                      <a:pt x="2115" y="3373"/>
                      <a:pt x="3494" y="3520"/>
                      <a:pt x="4100" y="4660"/>
                    </a:cubicBezTo>
                    <a:cubicBezTo>
                      <a:pt x="4119" y="4688"/>
                      <a:pt x="4151" y="4706"/>
                      <a:pt x="4178" y="4706"/>
                    </a:cubicBezTo>
                    <a:cubicBezTo>
                      <a:pt x="4206" y="4706"/>
                      <a:pt x="4229" y="4688"/>
                      <a:pt x="4229" y="4642"/>
                    </a:cubicBezTo>
                    <a:cubicBezTo>
                      <a:pt x="4247" y="4568"/>
                      <a:pt x="4247" y="4476"/>
                      <a:pt x="4247" y="4403"/>
                    </a:cubicBezTo>
                    <a:cubicBezTo>
                      <a:pt x="4266" y="4412"/>
                      <a:pt x="4284" y="4417"/>
                      <a:pt x="4305" y="4417"/>
                    </a:cubicBezTo>
                    <a:cubicBezTo>
                      <a:pt x="4325" y="4417"/>
                      <a:pt x="4348" y="4412"/>
                      <a:pt x="4376" y="4403"/>
                    </a:cubicBezTo>
                    <a:cubicBezTo>
                      <a:pt x="4486" y="4384"/>
                      <a:pt x="4450" y="4329"/>
                      <a:pt x="4523" y="4293"/>
                    </a:cubicBezTo>
                    <a:cubicBezTo>
                      <a:pt x="4578" y="4164"/>
                      <a:pt x="4670" y="4035"/>
                      <a:pt x="4762" y="3925"/>
                    </a:cubicBezTo>
                    <a:lnTo>
                      <a:pt x="5056" y="3778"/>
                    </a:lnTo>
                    <a:cubicBezTo>
                      <a:pt x="5203" y="3723"/>
                      <a:pt x="5369" y="3686"/>
                      <a:pt x="5516" y="3612"/>
                    </a:cubicBezTo>
                    <a:cubicBezTo>
                      <a:pt x="5939" y="3392"/>
                      <a:pt x="6270" y="3061"/>
                      <a:pt x="6490" y="2656"/>
                    </a:cubicBezTo>
                    <a:cubicBezTo>
                      <a:pt x="6858" y="1939"/>
                      <a:pt x="6803" y="836"/>
                      <a:pt x="5792" y="744"/>
                    </a:cubicBezTo>
                    <a:cubicBezTo>
                      <a:pt x="5761" y="741"/>
                      <a:pt x="5730" y="740"/>
                      <a:pt x="5699" y="740"/>
                    </a:cubicBezTo>
                    <a:cubicBezTo>
                      <a:pt x="4848" y="740"/>
                      <a:pt x="4020" y="1929"/>
                      <a:pt x="3824" y="2656"/>
                    </a:cubicBezTo>
                    <a:cubicBezTo>
                      <a:pt x="3824" y="2693"/>
                      <a:pt x="3806" y="2748"/>
                      <a:pt x="3806" y="2822"/>
                    </a:cubicBezTo>
                    <a:cubicBezTo>
                      <a:pt x="3696" y="2583"/>
                      <a:pt x="3604" y="2325"/>
                      <a:pt x="3512" y="2086"/>
                    </a:cubicBezTo>
                    <a:cubicBezTo>
                      <a:pt x="3163" y="1296"/>
                      <a:pt x="2721" y="413"/>
                      <a:pt x="1876" y="101"/>
                    </a:cubicBezTo>
                    <a:cubicBezTo>
                      <a:pt x="1697" y="35"/>
                      <a:pt x="1516" y="1"/>
                      <a:pt x="1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44"/>
              <p:cNvSpPr/>
              <p:nvPr/>
            </p:nvSpPr>
            <p:spPr>
              <a:xfrm>
                <a:off x="6687341" y="-2204960"/>
                <a:ext cx="185696" cy="200752"/>
              </a:xfrm>
              <a:custGeom>
                <a:rect b="b" l="l" r="r" t="t"/>
                <a:pathLst>
                  <a:path extrusionOk="0" h="3320" w="3071">
                    <a:moveTo>
                      <a:pt x="701" y="0"/>
                    </a:moveTo>
                    <a:cubicBezTo>
                      <a:pt x="484" y="0"/>
                      <a:pt x="250" y="54"/>
                      <a:pt x="0" y="176"/>
                    </a:cubicBezTo>
                    <a:cubicBezTo>
                      <a:pt x="0" y="176"/>
                      <a:pt x="12" y="175"/>
                      <a:pt x="34" y="175"/>
                    </a:cubicBezTo>
                    <a:cubicBezTo>
                      <a:pt x="284" y="175"/>
                      <a:pt x="1855" y="299"/>
                      <a:pt x="3070" y="3319"/>
                    </a:cubicBezTo>
                    <a:lnTo>
                      <a:pt x="3015" y="2860"/>
                    </a:lnTo>
                    <a:cubicBezTo>
                      <a:pt x="3015" y="2860"/>
                      <a:pt x="2290" y="0"/>
                      <a:pt x="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44"/>
              <p:cNvSpPr/>
              <p:nvPr/>
            </p:nvSpPr>
            <p:spPr>
              <a:xfrm>
                <a:off x="6898554" y="-2135544"/>
                <a:ext cx="183398" cy="206920"/>
              </a:xfrm>
              <a:custGeom>
                <a:rect b="b" l="l" r="r" t="t"/>
                <a:pathLst>
                  <a:path extrusionOk="0" h="3422" w="3033">
                    <a:moveTo>
                      <a:pt x="2189" y="0"/>
                    </a:moveTo>
                    <a:lnTo>
                      <a:pt x="2189" y="0"/>
                    </a:lnTo>
                    <a:cubicBezTo>
                      <a:pt x="2188" y="0"/>
                      <a:pt x="2188" y="1"/>
                      <a:pt x="2188" y="2"/>
                    </a:cubicBezTo>
                    <a:cubicBezTo>
                      <a:pt x="2445" y="1730"/>
                      <a:pt x="1581" y="1969"/>
                      <a:pt x="791" y="2429"/>
                    </a:cubicBezTo>
                    <a:cubicBezTo>
                      <a:pt x="0" y="2888"/>
                      <a:pt x="37" y="3422"/>
                      <a:pt x="37" y="3422"/>
                    </a:cubicBezTo>
                    <a:cubicBezTo>
                      <a:pt x="276" y="2833"/>
                      <a:pt x="1122" y="2705"/>
                      <a:pt x="2096" y="1988"/>
                    </a:cubicBezTo>
                    <a:cubicBezTo>
                      <a:pt x="3033" y="1303"/>
                      <a:pt x="2222" y="0"/>
                      <a:pt x="21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44"/>
              <p:cNvSpPr/>
              <p:nvPr/>
            </p:nvSpPr>
            <p:spPr>
              <a:xfrm>
                <a:off x="6752222" y="-2116859"/>
                <a:ext cx="217139" cy="200752"/>
              </a:xfrm>
              <a:custGeom>
                <a:rect b="b" l="l" r="r" t="t"/>
                <a:pathLst>
                  <a:path extrusionOk="0" h="3320" w="3591">
                    <a:moveTo>
                      <a:pt x="226" y="1"/>
                    </a:moveTo>
                    <a:cubicBezTo>
                      <a:pt x="104" y="1"/>
                      <a:pt x="1" y="154"/>
                      <a:pt x="122" y="245"/>
                    </a:cubicBezTo>
                    <a:cubicBezTo>
                      <a:pt x="1170" y="943"/>
                      <a:pt x="1924" y="1973"/>
                      <a:pt x="2218" y="3204"/>
                    </a:cubicBezTo>
                    <a:cubicBezTo>
                      <a:pt x="2235" y="3283"/>
                      <a:pt x="2306" y="3320"/>
                      <a:pt x="2372" y="3320"/>
                    </a:cubicBezTo>
                    <a:cubicBezTo>
                      <a:pt x="2445" y="3320"/>
                      <a:pt x="2513" y="3273"/>
                      <a:pt x="2494" y="3186"/>
                    </a:cubicBezTo>
                    <a:cubicBezTo>
                      <a:pt x="2475" y="3149"/>
                      <a:pt x="2475" y="3131"/>
                      <a:pt x="2457" y="3113"/>
                    </a:cubicBezTo>
                    <a:cubicBezTo>
                      <a:pt x="2512" y="3076"/>
                      <a:pt x="2567" y="3021"/>
                      <a:pt x="2530" y="2947"/>
                    </a:cubicBezTo>
                    <a:cubicBezTo>
                      <a:pt x="2365" y="2469"/>
                      <a:pt x="2218" y="1954"/>
                      <a:pt x="2512" y="1513"/>
                    </a:cubicBezTo>
                    <a:cubicBezTo>
                      <a:pt x="2733" y="1182"/>
                      <a:pt x="3119" y="962"/>
                      <a:pt x="3468" y="759"/>
                    </a:cubicBezTo>
                    <a:cubicBezTo>
                      <a:pt x="3591" y="683"/>
                      <a:pt x="3496" y="517"/>
                      <a:pt x="3376" y="517"/>
                    </a:cubicBezTo>
                    <a:cubicBezTo>
                      <a:pt x="3352" y="517"/>
                      <a:pt x="3327" y="523"/>
                      <a:pt x="3303" y="539"/>
                    </a:cubicBezTo>
                    <a:cubicBezTo>
                      <a:pt x="2861" y="796"/>
                      <a:pt x="2402" y="1072"/>
                      <a:pt x="2181" y="1550"/>
                    </a:cubicBezTo>
                    <a:cubicBezTo>
                      <a:pt x="2108" y="1715"/>
                      <a:pt x="2071" y="1862"/>
                      <a:pt x="2071" y="2028"/>
                    </a:cubicBezTo>
                    <a:cubicBezTo>
                      <a:pt x="1666" y="1237"/>
                      <a:pt x="1078" y="539"/>
                      <a:pt x="306" y="24"/>
                    </a:cubicBezTo>
                    <a:cubicBezTo>
                      <a:pt x="280" y="8"/>
                      <a:pt x="253" y="1"/>
                      <a:pt x="2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44"/>
              <p:cNvSpPr/>
              <p:nvPr/>
            </p:nvSpPr>
            <p:spPr>
              <a:xfrm>
                <a:off x="6600630" y="-1291176"/>
                <a:ext cx="374657" cy="342186"/>
              </a:xfrm>
              <a:custGeom>
                <a:rect b="b" l="l" r="r" t="t"/>
                <a:pathLst>
                  <a:path extrusionOk="0" h="5659" w="6196">
                    <a:moveTo>
                      <a:pt x="1340" y="1"/>
                    </a:moveTo>
                    <a:cubicBezTo>
                      <a:pt x="1110" y="1"/>
                      <a:pt x="876" y="78"/>
                      <a:pt x="662" y="249"/>
                    </a:cubicBezTo>
                    <a:cubicBezTo>
                      <a:pt x="0" y="782"/>
                      <a:pt x="55" y="1683"/>
                      <a:pt x="368" y="2382"/>
                    </a:cubicBezTo>
                    <a:cubicBezTo>
                      <a:pt x="846" y="3466"/>
                      <a:pt x="1967" y="4294"/>
                      <a:pt x="1912" y="5581"/>
                    </a:cubicBezTo>
                    <a:cubicBezTo>
                      <a:pt x="1912" y="5620"/>
                      <a:pt x="1958" y="5659"/>
                      <a:pt x="1998" y="5659"/>
                    </a:cubicBezTo>
                    <a:cubicBezTo>
                      <a:pt x="2014" y="5659"/>
                      <a:pt x="2030" y="5652"/>
                      <a:pt x="2041" y="5636"/>
                    </a:cubicBezTo>
                    <a:cubicBezTo>
                      <a:pt x="2096" y="5562"/>
                      <a:pt x="2133" y="5489"/>
                      <a:pt x="2169" y="5434"/>
                    </a:cubicBezTo>
                    <a:cubicBezTo>
                      <a:pt x="2206" y="5452"/>
                      <a:pt x="2243" y="5470"/>
                      <a:pt x="2280" y="5489"/>
                    </a:cubicBezTo>
                    <a:cubicBezTo>
                      <a:pt x="2307" y="5498"/>
                      <a:pt x="2327" y="5501"/>
                      <a:pt x="2342" y="5501"/>
                    </a:cubicBezTo>
                    <a:cubicBezTo>
                      <a:pt x="2388" y="5501"/>
                      <a:pt x="2395" y="5470"/>
                      <a:pt x="2464" y="5470"/>
                    </a:cubicBezTo>
                    <a:cubicBezTo>
                      <a:pt x="2592" y="5378"/>
                      <a:pt x="2721" y="5323"/>
                      <a:pt x="2850" y="5287"/>
                    </a:cubicBezTo>
                    <a:cubicBezTo>
                      <a:pt x="2960" y="5287"/>
                      <a:pt x="3070" y="5287"/>
                      <a:pt x="3181" y="5305"/>
                    </a:cubicBezTo>
                    <a:cubicBezTo>
                      <a:pt x="3346" y="5323"/>
                      <a:pt x="3511" y="5378"/>
                      <a:pt x="3677" y="5378"/>
                    </a:cubicBezTo>
                    <a:cubicBezTo>
                      <a:pt x="3729" y="5383"/>
                      <a:pt x="3781" y="5385"/>
                      <a:pt x="3833" y="5385"/>
                    </a:cubicBezTo>
                    <a:cubicBezTo>
                      <a:pt x="4240" y="5385"/>
                      <a:pt x="4642" y="5259"/>
                      <a:pt x="5001" y="5048"/>
                    </a:cubicBezTo>
                    <a:cubicBezTo>
                      <a:pt x="5681" y="4625"/>
                      <a:pt x="6196" y="3650"/>
                      <a:pt x="5387" y="3062"/>
                    </a:cubicBezTo>
                    <a:cubicBezTo>
                      <a:pt x="5189" y="2919"/>
                      <a:pt x="4944" y="2859"/>
                      <a:pt x="4680" y="2859"/>
                    </a:cubicBezTo>
                    <a:cubicBezTo>
                      <a:pt x="3962" y="2859"/>
                      <a:pt x="3106" y="3302"/>
                      <a:pt x="2703" y="3705"/>
                    </a:cubicBezTo>
                    <a:cubicBezTo>
                      <a:pt x="2666" y="3742"/>
                      <a:pt x="2629" y="3779"/>
                      <a:pt x="2592" y="3853"/>
                    </a:cubicBezTo>
                    <a:cubicBezTo>
                      <a:pt x="2629" y="3577"/>
                      <a:pt x="2684" y="3319"/>
                      <a:pt x="2721" y="3062"/>
                    </a:cubicBezTo>
                    <a:cubicBezTo>
                      <a:pt x="2831" y="2198"/>
                      <a:pt x="2905" y="1224"/>
                      <a:pt x="2316" y="507"/>
                    </a:cubicBezTo>
                    <a:cubicBezTo>
                      <a:pt x="2058" y="192"/>
                      <a:pt x="1703" y="1"/>
                      <a:pt x="13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44"/>
              <p:cNvSpPr/>
              <p:nvPr/>
            </p:nvSpPr>
            <p:spPr>
              <a:xfrm>
                <a:off x="6682866" y="-1290571"/>
                <a:ext cx="140103" cy="257954"/>
              </a:xfrm>
              <a:custGeom>
                <a:rect b="b" l="l" r="r" t="t"/>
                <a:pathLst>
                  <a:path extrusionOk="0" h="4266" w="2317">
                    <a:moveTo>
                      <a:pt x="0" y="0"/>
                    </a:moveTo>
                    <a:cubicBezTo>
                      <a:pt x="1" y="0"/>
                      <a:pt x="1582" y="754"/>
                      <a:pt x="1048" y="4265"/>
                    </a:cubicBezTo>
                    <a:lnTo>
                      <a:pt x="1232" y="3843"/>
                    </a:lnTo>
                    <a:cubicBezTo>
                      <a:pt x="1232" y="3843"/>
                      <a:pt x="2317" y="1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44"/>
              <p:cNvSpPr/>
              <p:nvPr/>
            </p:nvSpPr>
            <p:spPr>
              <a:xfrm>
                <a:off x="6732873" y="-1066115"/>
                <a:ext cx="220102" cy="112409"/>
              </a:xfrm>
              <a:custGeom>
                <a:rect b="b" l="l" r="r" t="t"/>
                <a:pathLst>
                  <a:path extrusionOk="0" h="1859" w="3640">
                    <a:moveTo>
                      <a:pt x="3587" y="0"/>
                    </a:moveTo>
                    <a:cubicBezTo>
                      <a:pt x="3586" y="0"/>
                      <a:pt x="3586" y="1"/>
                      <a:pt x="3586" y="2"/>
                    </a:cubicBezTo>
                    <a:cubicBezTo>
                      <a:pt x="3075" y="1251"/>
                      <a:pt x="2443" y="1393"/>
                      <a:pt x="1759" y="1393"/>
                    </a:cubicBezTo>
                    <a:cubicBezTo>
                      <a:pt x="1557" y="1393"/>
                      <a:pt x="1350" y="1381"/>
                      <a:pt x="1141" y="1381"/>
                    </a:cubicBezTo>
                    <a:cubicBezTo>
                      <a:pt x="240" y="1381"/>
                      <a:pt x="1" y="1859"/>
                      <a:pt x="1" y="1859"/>
                    </a:cubicBezTo>
                    <a:cubicBezTo>
                      <a:pt x="206" y="1699"/>
                      <a:pt x="462" y="1659"/>
                      <a:pt x="776" y="1659"/>
                    </a:cubicBezTo>
                    <a:cubicBezTo>
                      <a:pt x="1093" y="1659"/>
                      <a:pt x="1470" y="1700"/>
                      <a:pt x="1915" y="1700"/>
                    </a:cubicBezTo>
                    <a:cubicBezTo>
                      <a:pt x="2093" y="1700"/>
                      <a:pt x="2282" y="1693"/>
                      <a:pt x="2483" y="1675"/>
                    </a:cubicBezTo>
                    <a:cubicBezTo>
                      <a:pt x="3639" y="1548"/>
                      <a:pt x="3606" y="0"/>
                      <a:pt x="3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44"/>
              <p:cNvSpPr/>
              <p:nvPr/>
            </p:nvSpPr>
            <p:spPr>
              <a:xfrm>
                <a:off x="6696713" y="-1185841"/>
                <a:ext cx="170760" cy="241265"/>
              </a:xfrm>
              <a:custGeom>
                <a:rect b="b" l="l" r="r" t="t"/>
                <a:pathLst>
                  <a:path extrusionOk="0" h="3990" w="2824">
                    <a:moveTo>
                      <a:pt x="173" y="1"/>
                    </a:moveTo>
                    <a:cubicBezTo>
                      <a:pt x="86" y="1"/>
                      <a:pt x="1" y="76"/>
                      <a:pt x="47" y="180"/>
                    </a:cubicBezTo>
                    <a:cubicBezTo>
                      <a:pt x="580" y="1320"/>
                      <a:pt x="691" y="2589"/>
                      <a:pt x="323" y="3784"/>
                    </a:cubicBezTo>
                    <a:cubicBezTo>
                      <a:pt x="286" y="3895"/>
                      <a:pt x="390" y="3989"/>
                      <a:pt x="473" y="3989"/>
                    </a:cubicBezTo>
                    <a:cubicBezTo>
                      <a:pt x="514" y="3989"/>
                      <a:pt x="550" y="3967"/>
                      <a:pt x="562" y="3912"/>
                    </a:cubicBezTo>
                    <a:cubicBezTo>
                      <a:pt x="580" y="3875"/>
                      <a:pt x="580" y="3857"/>
                      <a:pt x="599" y="3839"/>
                    </a:cubicBezTo>
                    <a:cubicBezTo>
                      <a:pt x="654" y="3839"/>
                      <a:pt x="727" y="3802"/>
                      <a:pt x="727" y="3728"/>
                    </a:cubicBezTo>
                    <a:cubicBezTo>
                      <a:pt x="838" y="3250"/>
                      <a:pt x="966" y="2717"/>
                      <a:pt x="1444" y="2478"/>
                    </a:cubicBezTo>
                    <a:cubicBezTo>
                      <a:pt x="1812" y="2313"/>
                      <a:pt x="2253" y="2313"/>
                      <a:pt x="2639" y="2313"/>
                    </a:cubicBezTo>
                    <a:cubicBezTo>
                      <a:pt x="2823" y="2313"/>
                      <a:pt x="2787" y="2037"/>
                      <a:pt x="2621" y="2037"/>
                    </a:cubicBezTo>
                    <a:cubicBezTo>
                      <a:pt x="2125" y="2037"/>
                      <a:pt x="1573" y="2055"/>
                      <a:pt x="1150" y="2350"/>
                    </a:cubicBezTo>
                    <a:cubicBezTo>
                      <a:pt x="1003" y="2441"/>
                      <a:pt x="893" y="2570"/>
                      <a:pt x="801" y="2717"/>
                    </a:cubicBezTo>
                    <a:cubicBezTo>
                      <a:pt x="856" y="1816"/>
                      <a:pt x="709" y="916"/>
                      <a:pt x="305" y="88"/>
                    </a:cubicBezTo>
                    <a:cubicBezTo>
                      <a:pt x="277" y="27"/>
                      <a:pt x="225" y="1"/>
                      <a:pt x="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44"/>
              <p:cNvSpPr/>
              <p:nvPr/>
            </p:nvSpPr>
            <p:spPr>
              <a:xfrm>
                <a:off x="6812932" y="-2430504"/>
                <a:ext cx="142340" cy="328520"/>
              </a:xfrm>
              <a:custGeom>
                <a:rect b="b" l="l" r="r" t="t"/>
                <a:pathLst>
                  <a:path extrusionOk="0" h="5433" w="2354">
                    <a:moveTo>
                      <a:pt x="1603" y="0"/>
                    </a:moveTo>
                    <a:cubicBezTo>
                      <a:pt x="1482" y="0"/>
                      <a:pt x="1347" y="37"/>
                      <a:pt x="1195" y="118"/>
                    </a:cubicBezTo>
                    <a:cubicBezTo>
                      <a:pt x="534" y="486"/>
                      <a:pt x="129" y="1295"/>
                      <a:pt x="56" y="2030"/>
                    </a:cubicBezTo>
                    <a:cubicBezTo>
                      <a:pt x="0" y="2564"/>
                      <a:pt x="129" y="3078"/>
                      <a:pt x="258" y="3593"/>
                    </a:cubicBezTo>
                    <a:cubicBezTo>
                      <a:pt x="387" y="4200"/>
                      <a:pt x="497" y="4788"/>
                      <a:pt x="699" y="5376"/>
                    </a:cubicBezTo>
                    <a:cubicBezTo>
                      <a:pt x="709" y="5407"/>
                      <a:pt x="743" y="5432"/>
                      <a:pt x="773" y="5432"/>
                    </a:cubicBezTo>
                    <a:cubicBezTo>
                      <a:pt x="797" y="5432"/>
                      <a:pt x="820" y="5417"/>
                      <a:pt x="828" y="5376"/>
                    </a:cubicBezTo>
                    <a:cubicBezTo>
                      <a:pt x="956" y="4751"/>
                      <a:pt x="1177" y="4237"/>
                      <a:pt x="1600" y="3740"/>
                    </a:cubicBezTo>
                    <a:cubicBezTo>
                      <a:pt x="2188" y="3023"/>
                      <a:pt x="2354" y="1847"/>
                      <a:pt x="2299" y="946"/>
                    </a:cubicBezTo>
                    <a:cubicBezTo>
                      <a:pt x="2256" y="445"/>
                      <a:pt x="2024" y="0"/>
                      <a:pt x="16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44"/>
              <p:cNvSpPr/>
              <p:nvPr/>
            </p:nvSpPr>
            <p:spPr>
              <a:xfrm>
                <a:off x="6840747" y="-2335268"/>
                <a:ext cx="50974" cy="224637"/>
              </a:xfrm>
              <a:custGeom>
                <a:rect b="b" l="l" r="r" t="t"/>
                <a:pathLst>
                  <a:path extrusionOk="0" h="3715" w="843">
                    <a:moveTo>
                      <a:pt x="656" y="0"/>
                    </a:moveTo>
                    <a:cubicBezTo>
                      <a:pt x="617" y="0"/>
                      <a:pt x="579" y="20"/>
                      <a:pt x="552" y="69"/>
                    </a:cubicBezTo>
                    <a:cubicBezTo>
                      <a:pt x="0" y="1081"/>
                      <a:pt x="37" y="2459"/>
                      <a:pt x="74" y="3581"/>
                    </a:cubicBezTo>
                    <a:cubicBezTo>
                      <a:pt x="74" y="3668"/>
                      <a:pt x="150" y="3714"/>
                      <a:pt x="223" y="3714"/>
                    </a:cubicBezTo>
                    <a:cubicBezTo>
                      <a:pt x="288" y="3714"/>
                      <a:pt x="349" y="3677"/>
                      <a:pt x="349" y="3599"/>
                    </a:cubicBezTo>
                    <a:cubicBezTo>
                      <a:pt x="313" y="2533"/>
                      <a:pt x="257" y="1172"/>
                      <a:pt x="791" y="216"/>
                    </a:cubicBezTo>
                    <a:cubicBezTo>
                      <a:pt x="842" y="113"/>
                      <a:pt x="748"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44"/>
              <p:cNvSpPr/>
              <p:nvPr/>
            </p:nvSpPr>
            <p:spPr>
              <a:xfrm>
                <a:off x="6860761" y="-2428992"/>
                <a:ext cx="131214" cy="303607"/>
              </a:xfrm>
              <a:custGeom>
                <a:rect b="b" l="l" r="r" t="t"/>
                <a:pathLst>
                  <a:path extrusionOk="0" h="5021" w="2170">
                    <a:moveTo>
                      <a:pt x="916" y="0"/>
                    </a:moveTo>
                    <a:lnTo>
                      <a:pt x="916" y="0"/>
                    </a:lnTo>
                    <a:cubicBezTo>
                      <a:pt x="880" y="0"/>
                      <a:pt x="1629" y="797"/>
                      <a:pt x="1324" y="1822"/>
                    </a:cubicBezTo>
                    <a:cubicBezTo>
                      <a:pt x="993" y="2888"/>
                      <a:pt x="0" y="4230"/>
                      <a:pt x="92" y="5021"/>
                    </a:cubicBezTo>
                    <a:cubicBezTo>
                      <a:pt x="92" y="5021"/>
                      <a:pt x="257" y="4359"/>
                      <a:pt x="919" y="3531"/>
                    </a:cubicBezTo>
                    <a:cubicBezTo>
                      <a:pt x="1581" y="2704"/>
                      <a:pt x="2169" y="443"/>
                      <a:pt x="919" y="2"/>
                    </a:cubicBezTo>
                    <a:cubicBezTo>
                      <a:pt x="918" y="1"/>
                      <a:pt x="916" y="0"/>
                      <a:pt x="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44"/>
              <p:cNvSpPr/>
              <p:nvPr/>
            </p:nvSpPr>
            <p:spPr>
              <a:xfrm>
                <a:off x="6599723" y="-913495"/>
                <a:ext cx="345572" cy="139015"/>
              </a:xfrm>
              <a:custGeom>
                <a:rect b="b" l="l" r="r" t="t"/>
                <a:pathLst>
                  <a:path extrusionOk="0" h="2299" w="5715">
                    <a:moveTo>
                      <a:pt x="3725" y="0"/>
                    </a:moveTo>
                    <a:cubicBezTo>
                      <a:pt x="3436" y="0"/>
                      <a:pt x="3147" y="44"/>
                      <a:pt x="2883" y="125"/>
                    </a:cubicBezTo>
                    <a:cubicBezTo>
                      <a:pt x="2368" y="272"/>
                      <a:pt x="1945" y="603"/>
                      <a:pt x="1523" y="916"/>
                    </a:cubicBezTo>
                    <a:cubicBezTo>
                      <a:pt x="1008" y="1283"/>
                      <a:pt x="511" y="1614"/>
                      <a:pt x="52" y="2019"/>
                    </a:cubicBezTo>
                    <a:cubicBezTo>
                      <a:pt x="1" y="2053"/>
                      <a:pt x="13" y="2150"/>
                      <a:pt x="73" y="2150"/>
                    </a:cubicBezTo>
                    <a:cubicBezTo>
                      <a:pt x="78" y="2150"/>
                      <a:pt x="83" y="2149"/>
                      <a:pt x="89" y="2147"/>
                    </a:cubicBezTo>
                    <a:cubicBezTo>
                      <a:pt x="375" y="2082"/>
                      <a:pt x="642" y="2049"/>
                      <a:pt x="907" y="2049"/>
                    </a:cubicBezTo>
                    <a:cubicBezTo>
                      <a:pt x="1237" y="2049"/>
                      <a:pt x="1561" y="2101"/>
                      <a:pt x="1909" y="2203"/>
                    </a:cubicBezTo>
                    <a:cubicBezTo>
                      <a:pt x="2142" y="2269"/>
                      <a:pt x="2391" y="2299"/>
                      <a:pt x="2647" y="2299"/>
                    </a:cubicBezTo>
                    <a:cubicBezTo>
                      <a:pt x="3379" y="2299"/>
                      <a:pt x="4164" y="2056"/>
                      <a:pt x="4777" y="1743"/>
                    </a:cubicBezTo>
                    <a:cubicBezTo>
                      <a:pt x="5328" y="1449"/>
                      <a:pt x="5714" y="897"/>
                      <a:pt x="5089" y="419"/>
                    </a:cubicBezTo>
                    <a:cubicBezTo>
                      <a:pt x="4718" y="129"/>
                      <a:pt x="4221" y="0"/>
                      <a:pt x="3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44"/>
              <p:cNvSpPr/>
              <p:nvPr/>
            </p:nvSpPr>
            <p:spPr>
              <a:xfrm>
                <a:off x="6602928" y="-863428"/>
                <a:ext cx="226390" cy="73952"/>
              </a:xfrm>
              <a:custGeom>
                <a:rect b="b" l="l" r="r" t="t"/>
                <a:pathLst>
                  <a:path extrusionOk="0" h="1223" w="3744">
                    <a:moveTo>
                      <a:pt x="3279" y="1"/>
                    </a:moveTo>
                    <a:cubicBezTo>
                      <a:pt x="2217" y="1"/>
                      <a:pt x="1073" y="530"/>
                      <a:pt x="146" y="952"/>
                    </a:cubicBezTo>
                    <a:cubicBezTo>
                      <a:pt x="1" y="1016"/>
                      <a:pt x="54" y="1222"/>
                      <a:pt x="168" y="1222"/>
                    </a:cubicBezTo>
                    <a:cubicBezTo>
                      <a:pt x="184" y="1222"/>
                      <a:pt x="201" y="1218"/>
                      <a:pt x="219" y="1209"/>
                    </a:cubicBezTo>
                    <a:cubicBezTo>
                      <a:pt x="1113" y="805"/>
                      <a:pt x="2223" y="276"/>
                      <a:pt x="3237" y="276"/>
                    </a:cubicBezTo>
                    <a:cubicBezTo>
                      <a:pt x="3329" y="276"/>
                      <a:pt x="3420" y="281"/>
                      <a:pt x="3510" y="290"/>
                    </a:cubicBezTo>
                    <a:cubicBezTo>
                      <a:pt x="3516" y="291"/>
                      <a:pt x="3522" y="291"/>
                      <a:pt x="3528" y="291"/>
                    </a:cubicBezTo>
                    <a:cubicBezTo>
                      <a:pt x="3697" y="291"/>
                      <a:pt x="3743" y="32"/>
                      <a:pt x="3565" y="14"/>
                    </a:cubicBezTo>
                    <a:cubicBezTo>
                      <a:pt x="3471" y="5"/>
                      <a:pt x="3375" y="1"/>
                      <a:pt x="3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44"/>
              <p:cNvSpPr/>
              <p:nvPr/>
            </p:nvSpPr>
            <p:spPr>
              <a:xfrm>
                <a:off x="6625059" y="-862824"/>
                <a:ext cx="304817" cy="90097"/>
              </a:xfrm>
              <a:custGeom>
                <a:rect b="b" l="l" r="r" t="t"/>
                <a:pathLst>
                  <a:path extrusionOk="0" h="1490" w="5041">
                    <a:moveTo>
                      <a:pt x="4979" y="1"/>
                    </a:moveTo>
                    <a:cubicBezTo>
                      <a:pt x="4935" y="1"/>
                      <a:pt x="4504" y="982"/>
                      <a:pt x="3438" y="1089"/>
                    </a:cubicBezTo>
                    <a:cubicBezTo>
                      <a:pt x="3282" y="1104"/>
                      <a:pt x="3115" y="1111"/>
                      <a:pt x="2942" y="1111"/>
                    </a:cubicBezTo>
                    <a:cubicBezTo>
                      <a:pt x="2352" y="1111"/>
                      <a:pt x="1687" y="1041"/>
                      <a:pt x="1111" y="1041"/>
                    </a:cubicBezTo>
                    <a:cubicBezTo>
                      <a:pt x="660" y="1041"/>
                      <a:pt x="264" y="1084"/>
                      <a:pt x="0" y="1236"/>
                    </a:cubicBezTo>
                    <a:cubicBezTo>
                      <a:pt x="0" y="1236"/>
                      <a:pt x="135" y="1214"/>
                      <a:pt x="375" y="1214"/>
                    </a:cubicBezTo>
                    <a:cubicBezTo>
                      <a:pt x="674" y="1214"/>
                      <a:pt x="1138" y="1248"/>
                      <a:pt x="1710" y="1401"/>
                    </a:cubicBezTo>
                    <a:cubicBezTo>
                      <a:pt x="1925" y="1459"/>
                      <a:pt x="2195" y="1489"/>
                      <a:pt x="2489" y="1489"/>
                    </a:cubicBezTo>
                    <a:cubicBezTo>
                      <a:pt x="3602" y="1489"/>
                      <a:pt x="5041" y="1052"/>
                      <a:pt x="4983" y="4"/>
                    </a:cubicBezTo>
                    <a:cubicBezTo>
                      <a:pt x="4982" y="2"/>
                      <a:pt x="4981" y="1"/>
                      <a:pt x="4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44"/>
              <p:cNvSpPr/>
              <p:nvPr/>
            </p:nvSpPr>
            <p:spPr>
              <a:xfrm>
                <a:off x="6466090" y="-1071860"/>
                <a:ext cx="140103" cy="331180"/>
              </a:xfrm>
              <a:custGeom>
                <a:rect b="b" l="l" r="r" t="t"/>
                <a:pathLst>
                  <a:path extrusionOk="0" h="5477" w="2317">
                    <a:moveTo>
                      <a:pt x="824" y="1"/>
                    </a:moveTo>
                    <a:cubicBezTo>
                      <a:pt x="426" y="1"/>
                      <a:pt x="180" y="422"/>
                      <a:pt x="111" y="906"/>
                    </a:cubicBezTo>
                    <a:cubicBezTo>
                      <a:pt x="1" y="1807"/>
                      <a:pt x="92" y="2983"/>
                      <a:pt x="644" y="3737"/>
                    </a:cubicBezTo>
                    <a:cubicBezTo>
                      <a:pt x="1012" y="4252"/>
                      <a:pt x="1214" y="4785"/>
                      <a:pt x="1306" y="5428"/>
                    </a:cubicBezTo>
                    <a:cubicBezTo>
                      <a:pt x="1306" y="5463"/>
                      <a:pt x="1330" y="5477"/>
                      <a:pt x="1357" y="5477"/>
                    </a:cubicBezTo>
                    <a:cubicBezTo>
                      <a:pt x="1388" y="5477"/>
                      <a:pt x="1425" y="5458"/>
                      <a:pt x="1435" y="5428"/>
                    </a:cubicBezTo>
                    <a:cubicBezTo>
                      <a:pt x="1655" y="4858"/>
                      <a:pt x="1821" y="4270"/>
                      <a:pt x="1986" y="3682"/>
                    </a:cubicBezTo>
                    <a:cubicBezTo>
                      <a:pt x="2133" y="3167"/>
                      <a:pt x="2317" y="2671"/>
                      <a:pt x="2280" y="2119"/>
                    </a:cubicBezTo>
                    <a:cubicBezTo>
                      <a:pt x="2243" y="1384"/>
                      <a:pt x="1913" y="556"/>
                      <a:pt x="1269" y="152"/>
                    </a:cubicBezTo>
                    <a:cubicBezTo>
                      <a:pt x="1105" y="47"/>
                      <a:pt x="956" y="1"/>
                      <a:pt x="8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44"/>
              <p:cNvSpPr/>
              <p:nvPr/>
            </p:nvSpPr>
            <p:spPr>
              <a:xfrm>
                <a:off x="6529762" y="-974870"/>
                <a:ext cx="47527" cy="226269"/>
              </a:xfrm>
              <a:custGeom>
                <a:rect b="b" l="l" r="r" t="t"/>
                <a:pathLst>
                  <a:path extrusionOk="0" h="3742" w="786">
                    <a:moveTo>
                      <a:pt x="186" y="1"/>
                    </a:moveTo>
                    <a:cubicBezTo>
                      <a:pt x="97" y="1"/>
                      <a:pt x="0" y="102"/>
                      <a:pt x="51" y="203"/>
                    </a:cubicBezTo>
                    <a:cubicBezTo>
                      <a:pt x="529" y="1195"/>
                      <a:pt x="382" y="2556"/>
                      <a:pt x="271" y="3604"/>
                    </a:cubicBezTo>
                    <a:cubicBezTo>
                      <a:pt x="271" y="3696"/>
                      <a:pt x="340" y="3742"/>
                      <a:pt x="409" y="3742"/>
                    </a:cubicBezTo>
                    <a:cubicBezTo>
                      <a:pt x="478" y="3742"/>
                      <a:pt x="547" y="3696"/>
                      <a:pt x="547" y="3604"/>
                    </a:cubicBezTo>
                    <a:cubicBezTo>
                      <a:pt x="657" y="2501"/>
                      <a:pt x="786" y="1122"/>
                      <a:pt x="290" y="74"/>
                    </a:cubicBezTo>
                    <a:cubicBezTo>
                      <a:pt x="266" y="22"/>
                      <a:pt x="227" y="1"/>
                      <a:pt x="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44"/>
              <p:cNvSpPr/>
              <p:nvPr/>
            </p:nvSpPr>
            <p:spPr>
              <a:xfrm>
                <a:off x="6434949" y="-1071618"/>
                <a:ext cx="116823" cy="308021"/>
              </a:xfrm>
              <a:custGeom>
                <a:rect b="b" l="l" r="r" t="t"/>
                <a:pathLst>
                  <a:path extrusionOk="0" h="5094" w="1932">
                    <a:moveTo>
                      <a:pt x="1272" y="1"/>
                    </a:moveTo>
                    <a:cubicBezTo>
                      <a:pt x="1271" y="1"/>
                      <a:pt x="1270" y="1"/>
                      <a:pt x="1269" y="1"/>
                    </a:cubicBezTo>
                    <a:cubicBezTo>
                      <a:pt x="1" y="369"/>
                      <a:pt x="442" y="2667"/>
                      <a:pt x="1049" y="3531"/>
                    </a:cubicBezTo>
                    <a:cubicBezTo>
                      <a:pt x="1655" y="4413"/>
                      <a:pt x="1784" y="5093"/>
                      <a:pt x="1784" y="5093"/>
                    </a:cubicBezTo>
                    <a:cubicBezTo>
                      <a:pt x="1931" y="4284"/>
                      <a:pt x="1030" y="2887"/>
                      <a:pt x="755" y="1803"/>
                    </a:cubicBezTo>
                    <a:cubicBezTo>
                      <a:pt x="500" y="749"/>
                      <a:pt x="1323" y="1"/>
                      <a:pt x="1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44"/>
              <p:cNvSpPr/>
              <p:nvPr/>
            </p:nvSpPr>
            <p:spPr>
              <a:xfrm>
                <a:off x="6743999" y="-1705257"/>
                <a:ext cx="370243" cy="329790"/>
              </a:xfrm>
              <a:custGeom>
                <a:rect b="b" l="l" r="r" t="t"/>
                <a:pathLst>
                  <a:path extrusionOk="0" h="5454" w="6123">
                    <a:moveTo>
                      <a:pt x="4946" y="1"/>
                    </a:moveTo>
                    <a:cubicBezTo>
                      <a:pt x="4247" y="1"/>
                      <a:pt x="3604" y="516"/>
                      <a:pt x="3236" y="1086"/>
                    </a:cubicBezTo>
                    <a:cubicBezTo>
                      <a:pt x="3016" y="1472"/>
                      <a:pt x="2869" y="1913"/>
                      <a:pt x="2740" y="2336"/>
                    </a:cubicBezTo>
                    <a:cubicBezTo>
                      <a:pt x="2740" y="2280"/>
                      <a:pt x="2740" y="2225"/>
                      <a:pt x="2740" y="2189"/>
                    </a:cubicBezTo>
                    <a:cubicBezTo>
                      <a:pt x="2685" y="1435"/>
                      <a:pt x="2464" y="644"/>
                      <a:pt x="1747" y="295"/>
                    </a:cubicBezTo>
                    <a:cubicBezTo>
                      <a:pt x="1544" y="201"/>
                      <a:pt x="1294" y="137"/>
                      <a:pt x="1054" y="137"/>
                    </a:cubicBezTo>
                    <a:cubicBezTo>
                      <a:pt x="730" y="137"/>
                      <a:pt x="424" y="254"/>
                      <a:pt x="276" y="571"/>
                    </a:cubicBezTo>
                    <a:cubicBezTo>
                      <a:pt x="1" y="1141"/>
                      <a:pt x="221" y="2170"/>
                      <a:pt x="534" y="2685"/>
                    </a:cubicBezTo>
                    <a:cubicBezTo>
                      <a:pt x="773" y="3089"/>
                      <a:pt x="1177" y="3365"/>
                      <a:pt x="1453" y="3733"/>
                    </a:cubicBezTo>
                    <a:cubicBezTo>
                      <a:pt x="1802" y="4229"/>
                      <a:pt x="1986" y="4799"/>
                      <a:pt x="2023" y="5406"/>
                    </a:cubicBezTo>
                    <a:cubicBezTo>
                      <a:pt x="2023" y="5441"/>
                      <a:pt x="2052" y="5454"/>
                      <a:pt x="2083" y="5454"/>
                    </a:cubicBezTo>
                    <a:cubicBezTo>
                      <a:pt x="2101" y="5454"/>
                      <a:pt x="2120" y="5449"/>
                      <a:pt x="2133" y="5443"/>
                    </a:cubicBezTo>
                    <a:cubicBezTo>
                      <a:pt x="2317" y="5314"/>
                      <a:pt x="2391" y="5075"/>
                      <a:pt x="2427" y="4836"/>
                    </a:cubicBezTo>
                    <a:cubicBezTo>
                      <a:pt x="2446" y="4818"/>
                      <a:pt x="2446" y="4799"/>
                      <a:pt x="2446" y="4781"/>
                    </a:cubicBezTo>
                    <a:cubicBezTo>
                      <a:pt x="2446" y="4762"/>
                      <a:pt x="2446" y="4744"/>
                      <a:pt x="2446" y="4726"/>
                    </a:cubicBezTo>
                    <a:cubicBezTo>
                      <a:pt x="2464" y="4689"/>
                      <a:pt x="2464" y="4634"/>
                      <a:pt x="2483" y="4597"/>
                    </a:cubicBezTo>
                    <a:cubicBezTo>
                      <a:pt x="2593" y="4174"/>
                      <a:pt x="3034" y="3770"/>
                      <a:pt x="3347" y="3439"/>
                    </a:cubicBezTo>
                    <a:cubicBezTo>
                      <a:pt x="3751" y="3034"/>
                      <a:pt x="4450" y="2997"/>
                      <a:pt x="4946" y="2758"/>
                    </a:cubicBezTo>
                    <a:cubicBezTo>
                      <a:pt x="5553" y="2464"/>
                      <a:pt x="6123" y="2060"/>
                      <a:pt x="6104" y="1306"/>
                    </a:cubicBezTo>
                    <a:cubicBezTo>
                      <a:pt x="6068" y="644"/>
                      <a:pt x="5645" y="1"/>
                      <a:pt x="4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44"/>
              <p:cNvSpPr/>
              <p:nvPr/>
            </p:nvSpPr>
            <p:spPr>
              <a:xfrm>
                <a:off x="6788503" y="-1697699"/>
                <a:ext cx="117851" cy="104790"/>
              </a:xfrm>
              <a:custGeom>
                <a:rect b="b" l="l" r="r" t="t"/>
                <a:pathLst>
                  <a:path extrusionOk="0" h="1733" w="1949">
                    <a:moveTo>
                      <a:pt x="296" y="0"/>
                    </a:moveTo>
                    <a:cubicBezTo>
                      <a:pt x="202" y="0"/>
                      <a:pt x="104" y="8"/>
                      <a:pt x="0" y="23"/>
                    </a:cubicBezTo>
                    <a:cubicBezTo>
                      <a:pt x="0" y="23"/>
                      <a:pt x="1287" y="23"/>
                      <a:pt x="1949" y="1733"/>
                    </a:cubicBezTo>
                    <a:lnTo>
                      <a:pt x="1875" y="1273"/>
                    </a:lnTo>
                    <a:cubicBezTo>
                      <a:pt x="1875" y="1273"/>
                      <a:pt x="1541" y="0"/>
                      <a:pt x="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44"/>
              <p:cNvSpPr/>
              <p:nvPr/>
            </p:nvSpPr>
            <p:spPr>
              <a:xfrm>
                <a:off x="6818313" y="-1609597"/>
                <a:ext cx="195491" cy="230986"/>
              </a:xfrm>
              <a:custGeom>
                <a:rect b="b" l="l" r="r" t="t"/>
                <a:pathLst>
                  <a:path extrusionOk="0" h="3820" w="3233">
                    <a:moveTo>
                      <a:pt x="196" y="1"/>
                    </a:moveTo>
                    <a:cubicBezTo>
                      <a:pt x="96" y="1"/>
                      <a:pt x="0" y="126"/>
                      <a:pt x="95" y="220"/>
                    </a:cubicBezTo>
                    <a:cubicBezTo>
                      <a:pt x="867" y="1195"/>
                      <a:pt x="1143" y="2427"/>
                      <a:pt x="849" y="3640"/>
                    </a:cubicBezTo>
                    <a:cubicBezTo>
                      <a:pt x="814" y="3744"/>
                      <a:pt x="904" y="3819"/>
                      <a:pt x="988" y="3819"/>
                    </a:cubicBezTo>
                    <a:cubicBezTo>
                      <a:pt x="1038" y="3819"/>
                      <a:pt x="1086" y="3793"/>
                      <a:pt x="1106" y="3732"/>
                    </a:cubicBezTo>
                    <a:cubicBezTo>
                      <a:pt x="1180" y="3419"/>
                      <a:pt x="1235" y="3088"/>
                      <a:pt x="1235" y="2776"/>
                    </a:cubicBezTo>
                    <a:cubicBezTo>
                      <a:pt x="1254" y="2758"/>
                      <a:pt x="1272" y="2721"/>
                      <a:pt x="1272" y="2702"/>
                    </a:cubicBezTo>
                    <a:cubicBezTo>
                      <a:pt x="1419" y="2059"/>
                      <a:pt x="1805" y="1710"/>
                      <a:pt x="2265" y="1305"/>
                    </a:cubicBezTo>
                    <a:cubicBezTo>
                      <a:pt x="2614" y="1011"/>
                      <a:pt x="2908" y="662"/>
                      <a:pt x="3166" y="276"/>
                    </a:cubicBezTo>
                    <a:cubicBezTo>
                      <a:pt x="3232" y="169"/>
                      <a:pt x="3135" y="53"/>
                      <a:pt x="3034" y="53"/>
                    </a:cubicBezTo>
                    <a:cubicBezTo>
                      <a:pt x="2996" y="53"/>
                      <a:pt x="2957" y="70"/>
                      <a:pt x="2927" y="110"/>
                    </a:cubicBezTo>
                    <a:cubicBezTo>
                      <a:pt x="2430" y="882"/>
                      <a:pt x="1603" y="1342"/>
                      <a:pt x="1198" y="2132"/>
                    </a:cubicBezTo>
                    <a:cubicBezTo>
                      <a:pt x="1106" y="1379"/>
                      <a:pt x="794" y="662"/>
                      <a:pt x="298" y="55"/>
                    </a:cubicBezTo>
                    <a:cubicBezTo>
                      <a:pt x="269" y="16"/>
                      <a:pt x="232" y="1"/>
                      <a:pt x="1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44"/>
              <p:cNvSpPr/>
              <p:nvPr/>
            </p:nvSpPr>
            <p:spPr>
              <a:xfrm>
                <a:off x="6908531" y="-1681916"/>
                <a:ext cx="239088" cy="225725"/>
              </a:xfrm>
              <a:custGeom>
                <a:rect b="b" l="l" r="r" t="t"/>
                <a:pathLst>
                  <a:path extrusionOk="0" h="3733" w="3954">
                    <a:moveTo>
                      <a:pt x="2997" y="1"/>
                    </a:moveTo>
                    <a:lnTo>
                      <a:pt x="2997" y="1"/>
                    </a:lnTo>
                    <a:cubicBezTo>
                      <a:pt x="3255" y="957"/>
                      <a:pt x="2795" y="1637"/>
                      <a:pt x="1618" y="2299"/>
                    </a:cubicBezTo>
                    <a:cubicBezTo>
                      <a:pt x="442" y="2942"/>
                      <a:pt x="1" y="3733"/>
                      <a:pt x="1" y="3733"/>
                    </a:cubicBezTo>
                    <a:cubicBezTo>
                      <a:pt x="920" y="2667"/>
                      <a:pt x="1931" y="2814"/>
                      <a:pt x="2942" y="1894"/>
                    </a:cubicBezTo>
                    <a:cubicBezTo>
                      <a:pt x="3953" y="975"/>
                      <a:pt x="2997" y="1"/>
                      <a:pt x="29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44"/>
              <p:cNvSpPr/>
              <p:nvPr/>
            </p:nvSpPr>
            <p:spPr>
              <a:xfrm>
                <a:off x="6180986" y="-2205505"/>
                <a:ext cx="804339" cy="1777019"/>
              </a:xfrm>
              <a:custGeom>
                <a:rect b="b" l="l" r="r" t="t"/>
                <a:pathLst>
                  <a:path extrusionOk="0" h="29388" w="13302">
                    <a:moveTo>
                      <a:pt x="10948" y="1"/>
                    </a:moveTo>
                    <a:cubicBezTo>
                      <a:pt x="10948" y="2"/>
                      <a:pt x="10764" y="1564"/>
                      <a:pt x="11352" y="4615"/>
                    </a:cubicBezTo>
                    <a:cubicBezTo>
                      <a:pt x="11922" y="7667"/>
                      <a:pt x="12933" y="21014"/>
                      <a:pt x="156" y="28883"/>
                    </a:cubicBezTo>
                    <a:cubicBezTo>
                      <a:pt x="156" y="28883"/>
                      <a:pt x="1" y="29387"/>
                      <a:pt x="439" y="29387"/>
                    </a:cubicBezTo>
                    <a:cubicBezTo>
                      <a:pt x="523" y="29387"/>
                      <a:pt x="629" y="29368"/>
                      <a:pt x="763" y="29324"/>
                    </a:cubicBezTo>
                    <a:cubicBezTo>
                      <a:pt x="1572" y="29067"/>
                      <a:pt x="9900" y="23864"/>
                      <a:pt x="11591" y="13955"/>
                    </a:cubicBezTo>
                    <a:cubicBezTo>
                      <a:pt x="13301" y="4027"/>
                      <a:pt x="10911" y="1968"/>
                      <a:pt x="109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44"/>
            <p:cNvGrpSpPr/>
            <p:nvPr/>
          </p:nvGrpSpPr>
          <p:grpSpPr>
            <a:xfrm>
              <a:off x="6068888" y="3428995"/>
              <a:ext cx="3050417" cy="2537437"/>
              <a:chOff x="-4079175" y="203483"/>
              <a:chExt cx="2441701" cy="2031087"/>
            </a:xfrm>
          </p:grpSpPr>
          <p:sp>
            <p:nvSpPr>
              <p:cNvPr id="11558" name="Google Shape;11558;p44"/>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44"/>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44"/>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44"/>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44"/>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44"/>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44"/>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44"/>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44"/>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44"/>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44"/>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44"/>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44"/>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44"/>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44"/>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44"/>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44"/>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44"/>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44"/>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44"/>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44"/>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44"/>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44"/>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44"/>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44"/>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44"/>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44"/>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44"/>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44"/>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44"/>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44"/>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44"/>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44"/>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44"/>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44"/>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44"/>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44"/>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44"/>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44"/>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44"/>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44"/>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44"/>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44"/>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44"/>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44"/>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44"/>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44"/>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44"/>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44"/>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44"/>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44"/>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44"/>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44"/>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44"/>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44"/>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44"/>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44"/>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44"/>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44"/>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44"/>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44"/>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44"/>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44"/>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44"/>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44"/>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44"/>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44"/>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44"/>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44"/>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44"/>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44"/>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44"/>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44"/>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44"/>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44"/>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44"/>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44"/>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44"/>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44"/>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44"/>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44"/>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44"/>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44"/>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44"/>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44"/>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44"/>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44"/>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44"/>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44"/>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44"/>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44"/>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44"/>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44"/>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44"/>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44"/>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44"/>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44"/>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44"/>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44"/>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44"/>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44"/>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44"/>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44"/>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44"/>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44"/>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44"/>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44"/>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44"/>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44"/>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44"/>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44"/>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44"/>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44"/>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44"/>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44"/>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44"/>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44"/>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44"/>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44"/>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44"/>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44"/>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44"/>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44"/>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44"/>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44"/>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44"/>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44"/>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44"/>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44"/>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44"/>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44"/>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44"/>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44"/>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44"/>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44"/>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44"/>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44"/>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44"/>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44"/>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44"/>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44"/>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44"/>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44"/>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44"/>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44"/>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44"/>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44"/>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44"/>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44"/>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44"/>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44"/>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44"/>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44"/>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44"/>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44"/>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44"/>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44"/>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44"/>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44"/>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44"/>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44"/>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44"/>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44"/>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44"/>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44"/>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44"/>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44"/>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44"/>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44"/>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44"/>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44"/>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44"/>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44"/>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44"/>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44"/>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44"/>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44"/>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44"/>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44"/>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44"/>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44"/>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44"/>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44"/>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44"/>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44"/>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44"/>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44"/>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45" name="Google Shape;11745;p44"/>
          <p:cNvGrpSpPr/>
          <p:nvPr/>
        </p:nvGrpSpPr>
        <p:grpSpPr>
          <a:xfrm>
            <a:off x="-2413194" y="-809166"/>
            <a:ext cx="5354738" cy="3826166"/>
            <a:chOff x="-2108394" y="-809166"/>
            <a:chExt cx="5354738" cy="3826166"/>
          </a:xfrm>
        </p:grpSpPr>
        <p:grpSp>
          <p:nvGrpSpPr>
            <p:cNvPr id="11746" name="Google Shape;11746;p44"/>
            <p:cNvGrpSpPr/>
            <p:nvPr/>
          </p:nvGrpSpPr>
          <p:grpSpPr>
            <a:xfrm flipH="1" rot="10502079">
              <a:off x="-1102285" y="904691"/>
              <a:ext cx="2840651" cy="1993116"/>
              <a:chOff x="-5766425" y="1895825"/>
              <a:chExt cx="3859780" cy="2708179"/>
            </a:xfrm>
          </p:grpSpPr>
          <p:sp>
            <p:nvSpPr>
              <p:cNvPr id="11747" name="Google Shape;11747;p44"/>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44"/>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44"/>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44"/>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44"/>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44"/>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44"/>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44"/>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44"/>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44"/>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44"/>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44"/>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44"/>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44"/>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44"/>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44"/>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44"/>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44"/>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44"/>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44"/>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44"/>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44"/>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44"/>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44"/>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44"/>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44"/>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44"/>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44"/>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44"/>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44"/>
            <p:cNvGrpSpPr/>
            <p:nvPr/>
          </p:nvGrpSpPr>
          <p:grpSpPr>
            <a:xfrm flipH="1" rot="10674070">
              <a:off x="-2062108" y="-716404"/>
              <a:ext cx="5113746" cy="2621360"/>
              <a:chOff x="-5437800" y="1555000"/>
              <a:chExt cx="4365552" cy="2237828"/>
            </a:xfrm>
          </p:grpSpPr>
          <p:sp>
            <p:nvSpPr>
              <p:cNvPr id="11777" name="Google Shape;11777;p44"/>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44"/>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44"/>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44"/>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44"/>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44"/>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44"/>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44"/>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44"/>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44"/>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44"/>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44"/>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44"/>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44"/>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44"/>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44"/>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44"/>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44"/>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44"/>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44"/>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44"/>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44"/>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44"/>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44"/>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44"/>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44"/>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44"/>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44"/>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44"/>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44"/>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44"/>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44"/>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44"/>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44"/>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44"/>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44"/>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44"/>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44"/>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44"/>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44"/>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44"/>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44"/>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44"/>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44"/>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44"/>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44"/>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44"/>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44"/>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44"/>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44"/>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44"/>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44"/>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44"/>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44"/>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44"/>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44"/>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44"/>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44"/>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44"/>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44"/>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44"/>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44"/>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44"/>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44"/>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44"/>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44"/>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44"/>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44"/>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44"/>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44"/>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44"/>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44"/>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44"/>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44"/>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44"/>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44"/>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44"/>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44"/>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44"/>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44"/>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44"/>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44"/>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44"/>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44"/>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44"/>
            <p:cNvGrpSpPr/>
            <p:nvPr/>
          </p:nvGrpSpPr>
          <p:grpSpPr>
            <a:xfrm flipH="1" rot="9309457">
              <a:off x="1381113" y="408503"/>
              <a:ext cx="1768844" cy="848444"/>
              <a:chOff x="3129025" y="-1733128"/>
              <a:chExt cx="2885953" cy="1384277"/>
            </a:xfrm>
          </p:grpSpPr>
          <p:sp>
            <p:nvSpPr>
              <p:cNvPr id="11862" name="Google Shape;11862;p44"/>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44"/>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44"/>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44"/>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44"/>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44"/>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44"/>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44"/>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44"/>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44"/>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44"/>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44"/>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44"/>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44"/>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44"/>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44"/>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44"/>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44"/>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44"/>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44"/>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44"/>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44"/>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44"/>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44"/>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44"/>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44"/>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44"/>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44"/>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44"/>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44"/>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44"/>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44"/>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44"/>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44"/>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44"/>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44"/>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44"/>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44"/>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44"/>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44"/>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44"/>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44"/>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44"/>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44"/>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44"/>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44"/>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44"/>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44"/>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44"/>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44"/>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44"/>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44"/>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44"/>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44"/>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44"/>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44"/>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44"/>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44"/>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44"/>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44"/>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44"/>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44"/>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44"/>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44"/>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44"/>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44"/>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44"/>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44"/>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44"/>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44"/>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44"/>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44"/>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44"/>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44"/>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44"/>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44"/>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44"/>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44"/>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44"/>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44"/>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44"/>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44"/>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44"/>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44"/>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44"/>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44"/>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44"/>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44"/>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44"/>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44"/>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44"/>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44"/>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44"/>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44"/>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44"/>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44"/>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44"/>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44"/>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44"/>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44"/>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44"/>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44"/>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44"/>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44"/>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44"/>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44"/>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44"/>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44"/>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44"/>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44"/>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44"/>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44"/>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44"/>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44"/>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44"/>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44"/>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44"/>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44"/>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44"/>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44"/>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44"/>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44"/>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44"/>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44"/>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44"/>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44"/>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44"/>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44"/>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44"/>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44"/>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44"/>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44"/>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44"/>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44"/>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44"/>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44"/>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44"/>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44"/>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44"/>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44"/>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44"/>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44"/>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44"/>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44"/>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44"/>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44"/>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44"/>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44"/>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44"/>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44"/>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44"/>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44"/>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44"/>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44"/>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44"/>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44"/>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44"/>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44"/>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44"/>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44"/>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44"/>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44"/>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44"/>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44"/>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44"/>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44"/>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44"/>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44"/>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44"/>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44"/>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44"/>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44"/>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44"/>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44"/>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44"/>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44"/>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44"/>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44"/>
            <p:cNvGrpSpPr/>
            <p:nvPr/>
          </p:nvGrpSpPr>
          <p:grpSpPr>
            <a:xfrm flipH="1" rot="10800000">
              <a:off x="-237402" y="-332094"/>
              <a:ext cx="1546259" cy="1362194"/>
              <a:chOff x="-1080450" y="-1803125"/>
              <a:chExt cx="824100" cy="726000"/>
            </a:xfrm>
          </p:grpSpPr>
          <p:sp>
            <p:nvSpPr>
              <p:cNvPr id="12040" name="Google Shape;12040;p44"/>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44"/>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44"/>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44"/>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44"/>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44"/>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44"/>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44"/>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44"/>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44"/>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44"/>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54" name="Shape 12054"/>
        <p:cNvGrpSpPr/>
        <p:nvPr/>
      </p:nvGrpSpPr>
      <p:grpSpPr>
        <a:xfrm>
          <a:off x="0" y="0"/>
          <a:ext cx="0" cy="0"/>
          <a:chOff x="0" y="0"/>
          <a:chExt cx="0" cy="0"/>
        </a:xfrm>
      </p:grpSpPr>
      <p:sp>
        <p:nvSpPr>
          <p:cNvPr id="12055" name="Google Shape;12055;p45"/>
          <p:cNvSpPr txBox="1"/>
          <p:nvPr>
            <p:ph idx="1" type="subTitle"/>
          </p:nvPr>
        </p:nvSpPr>
        <p:spPr>
          <a:xfrm>
            <a:off x="713225" y="1065463"/>
            <a:ext cx="4570800" cy="231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2056" name="Google Shape;12056;p45"/>
          <p:cNvSpPr txBox="1"/>
          <p:nvPr>
            <p:ph idx="2" type="subTitle"/>
          </p:nvPr>
        </p:nvSpPr>
        <p:spPr>
          <a:xfrm>
            <a:off x="713225" y="3538938"/>
            <a:ext cx="4570800" cy="53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grpSp>
        <p:nvGrpSpPr>
          <p:cNvPr id="12057" name="Google Shape;12057;p45"/>
          <p:cNvGrpSpPr/>
          <p:nvPr/>
        </p:nvGrpSpPr>
        <p:grpSpPr>
          <a:xfrm>
            <a:off x="5759758" y="2476501"/>
            <a:ext cx="4208223" cy="3185916"/>
            <a:chOff x="5607358" y="2476501"/>
            <a:chExt cx="4208223" cy="3185916"/>
          </a:xfrm>
        </p:grpSpPr>
        <p:grpSp>
          <p:nvGrpSpPr>
            <p:cNvPr id="12058" name="Google Shape;12058;p45"/>
            <p:cNvGrpSpPr/>
            <p:nvPr/>
          </p:nvGrpSpPr>
          <p:grpSpPr>
            <a:xfrm flipH="1" rot="-640383">
              <a:off x="5682210" y="3415098"/>
              <a:ext cx="2092735" cy="1003802"/>
              <a:chOff x="3129025" y="-1733128"/>
              <a:chExt cx="2885953" cy="1384277"/>
            </a:xfrm>
          </p:grpSpPr>
          <p:sp>
            <p:nvSpPr>
              <p:cNvPr id="12059" name="Google Shape;12059;p45"/>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45"/>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45"/>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45"/>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45"/>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45"/>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45"/>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45"/>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45"/>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45"/>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45"/>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45"/>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45"/>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45"/>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45"/>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45"/>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45"/>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45"/>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45"/>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45"/>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45"/>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45"/>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45"/>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45"/>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45"/>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45"/>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45"/>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45"/>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45"/>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45"/>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45"/>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45"/>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45"/>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45"/>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45"/>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45"/>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45"/>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45"/>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45"/>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45"/>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45"/>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45"/>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45"/>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45"/>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45"/>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45"/>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45"/>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45"/>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45"/>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45"/>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45"/>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45"/>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45"/>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45"/>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45"/>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45"/>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45"/>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45"/>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45"/>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45"/>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45"/>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45"/>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45"/>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45"/>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45"/>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45"/>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45"/>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45"/>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45"/>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45"/>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45"/>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45"/>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45"/>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45"/>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45"/>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45"/>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45"/>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45"/>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45"/>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45"/>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45"/>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45"/>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45"/>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45"/>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45"/>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45"/>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45"/>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45"/>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45"/>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45"/>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45"/>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45"/>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45"/>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45"/>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45"/>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45"/>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45"/>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45"/>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45"/>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45"/>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45"/>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45"/>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45"/>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45"/>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45"/>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45"/>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45"/>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45"/>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45"/>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45"/>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45"/>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45"/>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45"/>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45"/>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45"/>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45"/>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45"/>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45"/>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45"/>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45"/>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45"/>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45"/>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45"/>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45"/>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45"/>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45"/>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45"/>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45"/>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45"/>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45"/>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45"/>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45"/>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45"/>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45"/>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45"/>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45"/>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45"/>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45"/>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45"/>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45"/>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45"/>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45"/>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45"/>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45"/>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45"/>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45"/>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45"/>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45"/>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45"/>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45"/>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45"/>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45"/>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45"/>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45"/>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45"/>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45"/>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45"/>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45"/>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45"/>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45"/>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45"/>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45"/>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45"/>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45"/>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45"/>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45"/>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45"/>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45"/>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45"/>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45"/>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45"/>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45"/>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45"/>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45"/>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45"/>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45"/>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45"/>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45"/>
            <p:cNvGrpSpPr/>
            <p:nvPr/>
          </p:nvGrpSpPr>
          <p:grpSpPr>
            <a:xfrm flipH="1">
              <a:off x="6147975" y="3453356"/>
              <a:ext cx="3148423" cy="2209061"/>
              <a:chOff x="-5766425" y="1895825"/>
              <a:chExt cx="3859780" cy="2708179"/>
            </a:xfrm>
          </p:grpSpPr>
          <p:sp>
            <p:nvSpPr>
              <p:cNvPr id="12237" name="Google Shape;12237;p45"/>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45"/>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45"/>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45"/>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45"/>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45"/>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45"/>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45"/>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45"/>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45"/>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45"/>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45"/>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45"/>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45"/>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45"/>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45"/>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45"/>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45"/>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45"/>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45"/>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45"/>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45"/>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45"/>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45"/>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45"/>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45"/>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45"/>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45"/>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45"/>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45"/>
            <p:cNvGrpSpPr/>
            <p:nvPr/>
          </p:nvGrpSpPr>
          <p:grpSpPr>
            <a:xfrm flipH="1">
              <a:off x="7573202" y="2476501"/>
              <a:ext cx="2242379" cy="3074508"/>
              <a:chOff x="-3885250" y="619129"/>
              <a:chExt cx="2451223" cy="3360853"/>
            </a:xfrm>
          </p:grpSpPr>
          <p:sp>
            <p:nvSpPr>
              <p:cNvPr id="12267" name="Google Shape;12267;p45"/>
              <p:cNvSpPr/>
              <p:nvPr/>
            </p:nvSpPr>
            <p:spPr>
              <a:xfrm>
                <a:off x="-3885250" y="674709"/>
                <a:ext cx="1275804" cy="3273789"/>
              </a:xfrm>
              <a:custGeom>
                <a:rect b="b" l="l" r="r" t="t"/>
                <a:pathLst>
                  <a:path extrusionOk="0" h="27036" w="10536">
                    <a:moveTo>
                      <a:pt x="7196" y="0"/>
                    </a:moveTo>
                    <a:cubicBezTo>
                      <a:pt x="6575" y="0"/>
                      <a:pt x="5898" y="274"/>
                      <a:pt x="5627" y="831"/>
                    </a:cubicBezTo>
                    <a:cubicBezTo>
                      <a:pt x="5695" y="888"/>
                      <a:pt x="5769" y="906"/>
                      <a:pt x="5847" y="906"/>
                    </a:cubicBezTo>
                    <a:cubicBezTo>
                      <a:pt x="5982" y="906"/>
                      <a:pt x="6129" y="852"/>
                      <a:pt x="6284" y="852"/>
                    </a:cubicBezTo>
                    <a:cubicBezTo>
                      <a:pt x="6328" y="852"/>
                      <a:pt x="6372" y="857"/>
                      <a:pt x="6417" y="868"/>
                    </a:cubicBezTo>
                    <a:cubicBezTo>
                      <a:pt x="6675" y="941"/>
                      <a:pt x="6895" y="1291"/>
                      <a:pt x="6711" y="1511"/>
                    </a:cubicBezTo>
                    <a:cubicBezTo>
                      <a:pt x="6638" y="1603"/>
                      <a:pt x="6527" y="1658"/>
                      <a:pt x="6472" y="1769"/>
                    </a:cubicBezTo>
                    <a:cubicBezTo>
                      <a:pt x="6362" y="2099"/>
                      <a:pt x="7042" y="2394"/>
                      <a:pt x="6822" y="2669"/>
                    </a:cubicBezTo>
                    <a:cubicBezTo>
                      <a:pt x="6767" y="2645"/>
                      <a:pt x="6712" y="2634"/>
                      <a:pt x="6658" y="2634"/>
                    </a:cubicBezTo>
                    <a:cubicBezTo>
                      <a:pt x="6347" y="2634"/>
                      <a:pt x="6060" y="3005"/>
                      <a:pt x="6013" y="3350"/>
                    </a:cubicBezTo>
                    <a:cubicBezTo>
                      <a:pt x="5939" y="3754"/>
                      <a:pt x="6031" y="4195"/>
                      <a:pt x="5866" y="4563"/>
                    </a:cubicBezTo>
                    <a:cubicBezTo>
                      <a:pt x="5663" y="4986"/>
                      <a:pt x="5185" y="5206"/>
                      <a:pt x="4744" y="5298"/>
                    </a:cubicBezTo>
                    <a:cubicBezTo>
                      <a:pt x="4285" y="5409"/>
                      <a:pt x="3807" y="5427"/>
                      <a:pt x="3384" y="5629"/>
                    </a:cubicBezTo>
                    <a:cubicBezTo>
                      <a:pt x="2961" y="5813"/>
                      <a:pt x="2593" y="6254"/>
                      <a:pt x="2703" y="6714"/>
                    </a:cubicBezTo>
                    <a:cubicBezTo>
                      <a:pt x="2740" y="6898"/>
                      <a:pt x="2869" y="7100"/>
                      <a:pt x="2814" y="7284"/>
                    </a:cubicBezTo>
                    <a:cubicBezTo>
                      <a:pt x="2740" y="7523"/>
                      <a:pt x="2428" y="7596"/>
                      <a:pt x="2244" y="7762"/>
                    </a:cubicBezTo>
                    <a:cubicBezTo>
                      <a:pt x="1931" y="8019"/>
                      <a:pt x="1950" y="8497"/>
                      <a:pt x="2060" y="8883"/>
                    </a:cubicBezTo>
                    <a:cubicBezTo>
                      <a:pt x="2170" y="9288"/>
                      <a:pt x="2354" y="9674"/>
                      <a:pt x="2281" y="10078"/>
                    </a:cubicBezTo>
                    <a:cubicBezTo>
                      <a:pt x="2134" y="10979"/>
                      <a:pt x="902" y="11200"/>
                      <a:pt x="350" y="11954"/>
                    </a:cubicBezTo>
                    <a:cubicBezTo>
                      <a:pt x="56" y="12340"/>
                      <a:pt x="1" y="12891"/>
                      <a:pt x="185" y="13351"/>
                    </a:cubicBezTo>
                    <a:cubicBezTo>
                      <a:pt x="295" y="13608"/>
                      <a:pt x="479" y="13847"/>
                      <a:pt x="589" y="14105"/>
                    </a:cubicBezTo>
                    <a:cubicBezTo>
                      <a:pt x="1049" y="15079"/>
                      <a:pt x="461" y="16200"/>
                      <a:pt x="479" y="17285"/>
                    </a:cubicBezTo>
                    <a:cubicBezTo>
                      <a:pt x="497" y="18443"/>
                      <a:pt x="1325" y="19528"/>
                      <a:pt x="2409" y="19896"/>
                    </a:cubicBezTo>
                    <a:cubicBezTo>
                      <a:pt x="2759" y="20006"/>
                      <a:pt x="3126" y="20061"/>
                      <a:pt x="3457" y="20208"/>
                    </a:cubicBezTo>
                    <a:cubicBezTo>
                      <a:pt x="3788" y="20374"/>
                      <a:pt x="4082" y="20668"/>
                      <a:pt x="4082" y="21035"/>
                    </a:cubicBezTo>
                    <a:cubicBezTo>
                      <a:pt x="4082" y="21274"/>
                      <a:pt x="3954" y="21532"/>
                      <a:pt x="3990" y="21771"/>
                    </a:cubicBezTo>
                    <a:cubicBezTo>
                      <a:pt x="4046" y="22102"/>
                      <a:pt x="4395" y="22304"/>
                      <a:pt x="4707" y="22414"/>
                    </a:cubicBezTo>
                    <a:cubicBezTo>
                      <a:pt x="5700" y="22764"/>
                      <a:pt x="6822" y="22782"/>
                      <a:pt x="7667" y="23389"/>
                    </a:cubicBezTo>
                    <a:cubicBezTo>
                      <a:pt x="8550" y="24014"/>
                      <a:pt x="8954" y="25080"/>
                      <a:pt x="9212" y="26110"/>
                    </a:cubicBezTo>
                    <a:cubicBezTo>
                      <a:pt x="9332" y="26524"/>
                      <a:pt x="9567" y="27035"/>
                      <a:pt x="9960" y="27035"/>
                    </a:cubicBezTo>
                    <a:cubicBezTo>
                      <a:pt x="9986" y="27035"/>
                      <a:pt x="10012" y="27033"/>
                      <a:pt x="10039" y="27029"/>
                    </a:cubicBezTo>
                    <a:cubicBezTo>
                      <a:pt x="10388" y="26955"/>
                      <a:pt x="10517" y="26532"/>
                      <a:pt x="10535" y="26165"/>
                    </a:cubicBezTo>
                    <a:cubicBezTo>
                      <a:pt x="10535" y="25319"/>
                      <a:pt x="10223" y="24455"/>
                      <a:pt x="9653" y="23811"/>
                    </a:cubicBezTo>
                    <a:cubicBezTo>
                      <a:pt x="9304" y="23407"/>
                      <a:pt x="8862" y="23113"/>
                      <a:pt x="8513" y="22708"/>
                    </a:cubicBezTo>
                    <a:cubicBezTo>
                      <a:pt x="8164" y="22322"/>
                      <a:pt x="7888" y="21808"/>
                      <a:pt x="7961" y="21293"/>
                    </a:cubicBezTo>
                    <a:cubicBezTo>
                      <a:pt x="8017" y="20852"/>
                      <a:pt x="8311" y="20484"/>
                      <a:pt x="8550" y="20098"/>
                    </a:cubicBezTo>
                    <a:cubicBezTo>
                      <a:pt x="8789" y="19730"/>
                      <a:pt x="8991" y="19252"/>
                      <a:pt x="8826" y="18848"/>
                    </a:cubicBezTo>
                    <a:cubicBezTo>
                      <a:pt x="8697" y="18535"/>
                      <a:pt x="8403" y="18333"/>
                      <a:pt x="8274" y="18020"/>
                    </a:cubicBezTo>
                    <a:cubicBezTo>
                      <a:pt x="7980" y="17230"/>
                      <a:pt x="9009" y="16476"/>
                      <a:pt x="8936" y="15630"/>
                    </a:cubicBezTo>
                    <a:cubicBezTo>
                      <a:pt x="8862" y="14803"/>
                      <a:pt x="7778" y="14399"/>
                      <a:pt x="7520" y="13608"/>
                    </a:cubicBezTo>
                    <a:cubicBezTo>
                      <a:pt x="7373" y="13167"/>
                      <a:pt x="7502" y="12615"/>
                      <a:pt x="7226" y="12248"/>
                    </a:cubicBezTo>
                    <a:cubicBezTo>
                      <a:pt x="7116" y="12119"/>
                      <a:pt x="6987" y="12027"/>
                      <a:pt x="6914" y="11898"/>
                    </a:cubicBezTo>
                    <a:cubicBezTo>
                      <a:pt x="6711" y="11531"/>
                      <a:pt x="7024" y="11089"/>
                      <a:pt x="7336" y="10795"/>
                    </a:cubicBezTo>
                    <a:cubicBezTo>
                      <a:pt x="7649" y="10501"/>
                      <a:pt x="7998" y="10152"/>
                      <a:pt x="7906" y="9729"/>
                    </a:cubicBezTo>
                    <a:cubicBezTo>
                      <a:pt x="7888" y="9619"/>
                      <a:pt x="7833" y="9527"/>
                      <a:pt x="7851" y="9398"/>
                    </a:cubicBezTo>
                    <a:cubicBezTo>
                      <a:pt x="7888" y="9122"/>
                      <a:pt x="8274" y="9104"/>
                      <a:pt x="8568" y="9049"/>
                    </a:cubicBezTo>
                    <a:cubicBezTo>
                      <a:pt x="9156" y="8957"/>
                      <a:pt x="9561" y="8277"/>
                      <a:pt x="9395" y="7707"/>
                    </a:cubicBezTo>
                    <a:cubicBezTo>
                      <a:pt x="9285" y="7394"/>
                      <a:pt x="9046" y="7008"/>
                      <a:pt x="9267" y="6751"/>
                    </a:cubicBezTo>
                    <a:cubicBezTo>
                      <a:pt x="9395" y="6585"/>
                      <a:pt x="9653" y="6585"/>
                      <a:pt x="9855" y="6493"/>
                    </a:cubicBezTo>
                    <a:cubicBezTo>
                      <a:pt x="10351" y="6310"/>
                      <a:pt x="10517" y="5574"/>
                      <a:pt x="10131" y="5206"/>
                    </a:cubicBezTo>
                    <a:cubicBezTo>
                      <a:pt x="9855" y="4912"/>
                      <a:pt x="9359" y="4857"/>
                      <a:pt x="9175" y="4489"/>
                    </a:cubicBezTo>
                    <a:cubicBezTo>
                      <a:pt x="8881" y="3920"/>
                      <a:pt x="9634" y="3386"/>
                      <a:pt x="9800" y="2761"/>
                    </a:cubicBezTo>
                    <a:cubicBezTo>
                      <a:pt x="9910" y="2338"/>
                      <a:pt x="9745" y="1897"/>
                      <a:pt x="9506" y="1530"/>
                    </a:cubicBezTo>
                    <a:cubicBezTo>
                      <a:pt x="9083" y="813"/>
                      <a:pt x="8403" y="206"/>
                      <a:pt x="7594" y="40"/>
                    </a:cubicBezTo>
                    <a:cubicBezTo>
                      <a:pt x="7467" y="14"/>
                      <a:pt x="7333" y="0"/>
                      <a:pt x="71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45"/>
              <p:cNvSpPr/>
              <p:nvPr/>
            </p:nvSpPr>
            <p:spPr>
              <a:xfrm>
                <a:off x="-3121658" y="704739"/>
                <a:ext cx="407589" cy="2780347"/>
              </a:xfrm>
              <a:custGeom>
                <a:rect b="b" l="l" r="r" t="t"/>
                <a:pathLst>
                  <a:path extrusionOk="0" h="22961" w="3366">
                    <a:moveTo>
                      <a:pt x="807" y="0"/>
                    </a:moveTo>
                    <a:cubicBezTo>
                      <a:pt x="667" y="0"/>
                      <a:pt x="540" y="70"/>
                      <a:pt x="460" y="215"/>
                    </a:cubicBezTo>
                    <a:cubicBezTo>
                      <a:pt x="460" y="234"/>
                      <a:pt x="460" y="252"/>
                      <a:pt x="479" y="252"/>
                    </a:cubicBezTo>
                    <a:cubicBezTo>
                      <a:pt x="1030" y="785"/>
                      <a:pt x="1913" y="657"/>
                      <a:pt x="2483" y="1153"/>
                    </a:cubicBezTo>
                    <a:cubicBezTo>
                      <a:pt x="3365" y="1943"/>
                      <a:pt x="2244" y="3212"/>
                      <a:pt x="2207" y="4131"/>
                    </a:cubicBezTo>
                    <a:cubicBezTo>
                      <a:pt x="2170" y="4480"/>
                      <a:pt x="2281" y="4811"/>
                      <a:pt x="2556" y="5050"/>
                    </a:cubicBezTo>
                    <a:cubicBezTo>
                      <a:pt x="2740" y="5197"/>
                      <a:pt x="3126" y="5400"/>
                      <a:pt x="2998" y="5694"/>
                    </a:cubicBezTo>
                    <a:cubicBezTo>
                      <a:pt x="2906" y="5878"/>
                      <a:pt x="2630" y="5933"/>
                      <a:pt x="2483" y="6080"/>
                    </a:cubicBezTo>
                    <a:cubicBezTo>
                      <a:pt x="2244" y="6319"/>
                      <a:pt x="2189" y="6668"/>
                      <a:pt x="2317" y="6981"/>
                    </a:cubicBezTo>
                    <a:cubicBezTo>
                      <a:pt x="2446" y="7312"/>
                      <a:pt x="2446" y="7551"/>
                      <a:pt x="2170" y="7808"/>
                    </a:cubicBezTo>
                    <a:cubicBezTo>
                      <a:pt x="1986" y="8010"/>
                      <a:pt x="1747" y="8121"/>
                      <a:pt x="1545" y="8268"/>
                    </a:cubicBezTo>
                    <a:cubicBezTo>
                      <a:pt x="1251" y="8470"/>
                      <a:pt x="1086" y="8727"/>
                      <a:pt x="1104" y="9095"/>
                    </a:cubicBezTo>
                    <a:cubicBezTo>
                      <a:pt x="1104" y="9242"/>
                      <a:pt x="1122" y="9389"/>
                      <a:pt x="1104" y="9536"/>
                    </a:cubicBezTo>
                    <a:cubicBezTo>
                      <a:pt x="1067" y="9720"/>
                      <a:pt x="938" y="9849"/>
                      <a:pt x="791" y="9977"/>
                    </a:cubicBezTo>
                    <a:cubicBezTo>
                      <a:pt x="626" y="10106"/>
                      <a:pt x="442" y="10235"/>
                      <a:pt x="313" y="10419"/>
                    </a:cubicBezTo>
                    <a:cubicBezTo>
                      <a:pt x="111" y="10713"/>
                      <a:pt x="1" y="11062"/>
                      <a:pt x="19" y="11411"/>
                    </a:cubicBezTo>
                    <a:cubicBezTo>
                      <a:pt x="38" y="11834"/>
                      <a:pt x="221" y="12147"/>
                      <a:pt x="460" y="12496"/>
                    </a:cubicBezTo>
                    <a:cubicBezTo>
                      <a:pt x="626" y="12717"/>
                      <a:pt x="736" y="12956"/>
                      <a:pt x="736" y="13250"/>
                    </a:cubicBezTo>
                    <a:cubicBezTo>
                      <a:pt x="736" y="13489"/>
                      <a:pt x="681" y="13709"/>
                      <a:pt x="663" y="13948"/>
                    </a:cubicBezTo>
                    <a:cubicBezTo>
                      <a:pt x="644" y="14353"/>
                      <a:pt x="810" y="14610"/>
                      <a:pt x="1122" y="14849"/>
                    </a:cubicBezTo>
                    <a:cubicBezTo>
                      <a:pt x="1343" y="14996"/>
                      <a:pt x="1564" y="15143"/>
                      <a:pt x="1637" y="15401"/>
                    </a:cubicBezTo>
                    <a:cubicBezTo>
                      <a:pt x="1747" y="15695"/>
                      <a:pt x="1692" y="16007"/>
                      <a:pt x="1619" y="16302"/>
                    </a:cubicBezTo>
                    <a:cubicBezTo>
                      <a:pt x="1508" y="16761"/>
                      <a:pt x="1269" y="17184"/>
                      <a:pt x="1269" y="17680"/>
                    </a:cubicBezTo>
                    <a:cubicBezTo>
                      <a:pt x="1269" y="17919"/>
                      <a:pt x="1343" y="18122"/>
                      <a:pt x="1472" y="18324"/>
                    </a:cubicBezTo>
                    <a:cubicBezTo>
                      <a:pt x="1692" y="18618"/>
                      <a:pt x="1876" y="18820"/>
                      <a:pt x="1803" y="19225"/>
                    </a:cubicBezTo>
                    <a:cubicBezTo>
                      <a:pt x="1692" y="19740"/>
                      <a:pt x="1306" y="20144"/>
                      <a:pt x="1233" y="20677"/>
                    </a:cubicBezTo>
                    <a:cubicBezTo>
                      <a:pt x="1104" y="21541"/>
                      <a:pt x="1453" y="22442"/>
                      <a:pt x="2170" y="22957"/>
                    </a:cubicBezTo>
                    <a:cubicBezTo>
                      <a:pt x="2175" y="22959"/>
                      <a:pt x="2180" y="22960"/>
                      <a:pt x="2185" y="22960"/>
                    </a:cubicBezTo>
                    <a:cubicBezTo>
                      <a:pt x="2216" y="22960"/>
                      <a:pt x="2239" y="22917"/>
                      <a:pt x="2207" y="22902"/>
                    </a:cubicBezTo>
                    <a:cubicBezTo>
                      <a:pt x="1435" y="22332"/>
                      <a:pt x="1086" y="21302"/>
                      <a:pt x="1361" y="20401"/>
                    </a:cubicBezTo>
                    <a:cubicBezTo>
                      <a:pt x="1508" y="19942"/>
                      <a:pt x="1858" y="19556"/>
                      <a:pt x="1894" y="19078"/>
                    </a:cubicBezTo>
                    <a:cubicBezTo>
                      <a:pt x="1913" y="18600"/>
                      <a:pt x="1472" y="18361"/>
                      <a:pt x="1380" y="17938"/>
                    </a:cubicBezTo>
                    <a:cubicBezTo>
                      <a:pt x="1141" y="17037"/>
                      <a:pt x="2207" y="16007"/>
                      <a:pt x="1600" y="15143"/>
                    </a:cubicBezTo>
                    <a:cubicBezTo>
                      <a:pt x="1306" y="14757"/>
                      <a:pt x="773" y="14684"/>
                      <a:pt x="736" y="14096"/>
                    </a:cubicBezTo>
                    <a:cubicBezTo>
                      <a:pt x="718" y="13673"/>
                      <a:pt x="902" y="13250"/>
                      <a:pt x="755" y="12827"/>
                    </a:cubicBezTo>
                    <a:cubicBezTo>
                      <a:pt x="681" y="12643"/>
                      <a:pt x="534" y="12478"/>
                      <a:pt x="424" y="12312"/>
                    </a:cubicBezTo>
                    <a:cubicBezTo>
                      <a:pt x="258" y="12073"/>
                      <a:pt x="130" y="11816"/>
                      <a:pt x="93" y="11522"/>
                    </a:cubicBezTo>
                    <a:cubicBezTo>
                      <a:pt x="38" y="11007"/>
                      <a:pt x="258" y="10492"/>
                      <a:pt x="663" y="10161"/>
                    </a:cubicBezTo>
                    <a:cubicBezTo>
                      <a:pt x="975" y="9904"/>
                      <a:pt x="1196" y="9702"/>
                      <a:pt x="1177" y="9260"/>
                    </a:cubicBezTo>
                    <a:cubicBezTo>
                      <a:pt x="1159" y="8948"/>
                      <a:pt x="1177" y="8690"/>
                      <a:pt x="1416" y="8470"/>
                    </a:cubicBezTo>
                    <a:cubicBezTo>
                      <a:pt x="1582" y="8286"/>
                      <a:pt x="1821" y="8194"/>
                      <a:pt x="2005" y="8047"/>
                    </a:cubicBezTo>
                    <a:cubicBezTo>
                      <a:pt x="2262" y="7863"/>
                      <a:pt x="2538" y="7587"/>
                      <a:pt x="2483" y="7238"/>
                    </a:cubicBezTo>
                    <a:cubicBezTo>
                      <a:pt x="2446" y="6981"/>
                      <a:pt x="2262" y="6797"/>
                      <a:pt x="2317" y="6521"/>
                    </a:cubicBezTo>
                    <a:cubicBezTo>
                      <a:pt x="2391" y="6209"/>
                      <a:pt x="2611" y="6080"/>
                      <a:pt x="2850" y="5914"/>
                    </a:cubicBezTo>
                    <a:cubicBezTo>
                      <a:pt x="3071" y="5767"/>
                      <a:pt x="3163" y="5547"/>
                      <a:pt x="2998" y="5326"/>
                    </a:cubicBezTo>
                    <a:cubicBezTo>
                      <a:pt x="2887" y="5179"/>
                      <a:pt x="2722" y="5087"/>
                      <a:pt x="2575" y="4977"/>
                    </a:cubicBezTo>
                    <a:cubicBezTo>
                      <a:pt x="2354" y="4775"/>
                      <a:pt x="2262" y="4499"/>
                      <a:pt x="2262" y="4205"/>
                    </a:cubicBezTo>
                    <a:cubicBezTo>
                      <a:pt x="2262" y="3267"/>
                      <a:pt x="3347" y="2146"/>
                      <a:pt x="2667" y="1245"/>
                    </a:cubicBezTo>
                    <a:cubicBezTo>
                      <a:pt x="2446" y="951"/>
                      <a:pt x="2078" y="822"/>
                      <a:pt x="1747" y="730"/>
                    </a:cubicBezTo>
                    <a:cubicBezTo>
                      <a:pt x="1527" y="657"/>
                      <a:pt x="1306" y="620"/>
                      <a:pt x="1086" y="528"/>
                    </a:cubicBezTo>
                    <a:cubicBezTo>
                      <a:pt x="975" y="491"/>
                      <a:pt x="883" y="454"/>
                      <a:pt x="773" y="399"/>
                    </a:cubicBezTo>
                    <a:cubicBezTo>
                      <a:pt x="736" y="362"/>
                      <a:pt x="644" y="326"/>
                      <a:pt x="626" y="289"/>
                    </a:cubicBezTo>
                    <a:cubicBezTo>
                      <a:pt x="492" y="140"/>
                      <a:pt x="706" y="76"/>
                      <a:pt x="861" y="76"/>
                    </a:cubicBezTo>
                    <a:cubicBezTo>
                      <a:pt x="898" y="76"/>
                      <a:pt x="932" y="80"/>
                      <a:pt x="957" y="87"/>
                    </a:cubicBezTo>
                    <a:cubicBezTo>
                      <a:pt x="961" y="89"/>
                      <a:pt x="965" y="90"/>
                      <a:pt x="969" y="90"/>
                    </a:cubicBezTo>
                    <a:cubicBezTo>
                      <a:pt x="1001" y="90"/>
                      <a:pt x="1024" y="31"/>
                      <a:pt x="975" y="31"/>
                    </a:cubicBezTo>
                    <a:cubicBezTo>
                      <a:pt x="919" y="11"/>
                      <a:pt x="862" y="0"/>
                      <a:pt x="8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45"/>
              <p:cNvSpPr/>
              <p:nvPr/>
            </p:nvSpPr>
            <p:spPr>
              <a:xfrm>
                <a:off x="-3813928" y="779572"/>
                <a:ext cx="981798" cy="2752012"/>
              </a:xfrm>
              <a:custGeom>
                <a:rect b="b" l="l" r="r" t="t"/>
                <a:pathLst>
                  <a:path extrusionOk="0" h="22727" w="8108">
                    <a:moveTo>
                      <a:pt x="6392" y="0"/>
                    </a:moveTo>
                    <a:cubicBezTo>
                      <a:pt x="6371" y="0"/>
                      <a:pt x="6343" y="16"/>
                      <a:pt x="6343" y="39"/>
                    </a:cubicBezTo>
                    <a:cubicBezTo>
                      <a:pt x="6416" y="369"/>
                      <a:pt x="6490" y="682"/>
                      <a:pt x="6564" y="994"/>
                    </a:cubicBezTo>
                    <a:cubicBezTo>
                      <a:pt x="6619" y="1289"/>
                      <a:pt x="6692" y="1601"/>
                      <a:pt x="6637" y="1914"/>
                    </a:cubicBezTo>
                    <a:cubicBezTo>
                      <a:pt x="6564" y="2245"/>
                      <a:pt x="6361" y="2373"/>
                      <a:pt x="6067" y="2520"/>
                    </a:cubicBezTo>
                    <a:cubicBezTo>
                      <a:pt x="5902" y="2594"/>
                      <a:pt x="5773" y="2704"/>
                      <a:pt x="5681" y="2851"/>
                    </a:cubicBezTo>
                    <a:cubicBezTo>
                      <a:pt x="5460" y="3274"/>
                      <a:pt x="5534" y="3771"/>
                      <a:pt x="5295" y="4193"/>
                    </a:cubicBezTo>
                    <a:cubicBezTo>
                      <a:pt x="5019" y="4690"/>
                      <a:pt x="4560" y="5057"/>
                      <a:pt x="4026" y="5205"/>
                    </a:cubicBezTo>
                    <a:cubicBezTo>
                      <a:pt x="3677" y="5278"/>
                      <a:pt x="3199" y="5241"/>
                      <a:pt x="2942" y="5554"/>
                    </a:cubicBezTo>
                    <a:cubicBezTo>
                      <a:pt x="2648" y="5958"/>
                      <a:pt x="3199" y="6491"/>
                      <a:pt x="2868" y="6859"/>
                    </a:cubicBezTo>
                    <a:cubicBezTo>
                      <a:pt x="2740" y="7025"/>
                      <a:pt x="2501" y="7061"/>
                      <a:pt x="2353" y="7208"/>
                    </a:cubicBezTo>
                    <a:cubicBezTo>
                      <a:pt x="2243" y="7355"/>
                      <a:pt x="2170" y="7521"/>
                      <a:pt x="2133" y="7705"/>
                    </a:cubicBezTo>
                    <a:cubicBezTo>
                      <a:pt x="2041" y="8183"/>
                      <a:pt x="2151" y="8661"/>
                      <a:pt x="2041" y="9157"/>
                    </a:cubicBezTo>
                    <a:cubicBezTo>
                      <a:pt x="1912" y="9745"/>
                      <a:pt x="1563" y="10242"/>
                      <a:pt x="1085" y="10628"/>
                    </a:cubicBezTo>
                    <a:cubicBezTo>
                      <a:pt x="772" y="10885"/>
                      <a:pt x="386" y="11124"/>
                      <a:pt x="203" y="11492"/>
                    </a:cubicBezTo>
                    <a:cubicBezTo>
                      <a:pt x="0" y="11896"/>
                      <a:pt x="129" y="12319"/>
                      <a:pt x="313" y="12687"/>
                    </a:cubicBezTo>
                    <a:cubicBezTo>
                      <a:pt x="589" y="13257"/>
                      <a:pt x="883" y="13716"/>
                      <a:pt x="791" y="14360"/>
                    </a:cubicBezTo>
                    <a:cubicBezTo>
                      <a:pt x="717" y="14930"/>
                      <a:pt x="515" y="15463"/>
                      <a:pt x="570" y="16051"/>
                    </a:cubicBezTo>
                    <a:cubicBezTo>
                      <a:pt x="625" y="16493"/>
                      <a:pt x="791" y="16915"/>
                      <a:pt x="1030" y="17301"/>
                    </a:cubicBezTo>
                    <a:cubicBezTo>
                      <a:pt x="1287" y="17706"/>
                      <a:pt x="1636" y="18055"/>
                      <a:pt x="2023" y="18313"/>
                    </a:cubicBezTo>
                    <a:cubicBezTo>
                      <a:pt x="2427" y="18588"/>
                      <a:pt x="2887" y="18735"/>
                      <a:pt x="3309" y="18993"/>
                    </a:cubicBezTo>
                    <a:cubicBezTo>
                      <a:pt x="3567" y="19158"/>
                      <a:pt x="3824" y="19379"/>
                      <a:pt x="3916" y="19673"/>
                    </a:cubicBezTo>
                    <a:cubicBezTo>
                      <a:pt x="4008" y="19986"/>
                      <a:pt x="3935" y="20298"/>
                      <a:pt x="4008" y="20611"/>
                    </a:cubicBezTo>
                    <a:cubicBezTo>
                      <a:pt x="4100" y="21089"/>
                      <a:pt x="4523" y="21254"/>
                      <a:pt x="4964" y="21309"/>
                    </a:cubicBezTo>
                    <a:cubicBezTo>
                      <a:pt x="6030" y="21456"/>
                      <a:pt x="7372" y="21603"/>
                      <a:pt x="7869" y="22706"/>
                    </a:cubicBezTo>
                    <a:cubicBezTo>
                      <a:pt x="7876" y="22721"/>
                      <a:pt x="7891" y="22727"/>
                      <a:pt x="7906" y="22727"/>
                    </a:cubicBezTo>
                    <a:cubicBezTo>
                      <a:pt x="7930" y="22727"/>
                      <a:pt x="7954" y="22711"/>
                      <a:pt x="7942" y="22688"/>
                    </a:cubicBezTo>
                    <a:cubicBezTo>
                      <a:pt x="7703" y="22155"/>
                      <a:pt x="7244" y="21824"/>
                      <a:pt x="6711" y="21603"/>
                    </a:cubicBezTo>
                    <a:cubicBezTo>
                      <a:pt x="6711" y="21548"/>
                      <a:pt x="6711" y="21493"/>
                      <a:pt x="6711" y="21456"/>
                    </a:cubicBezTo>
                    <a:cubicBezTo>
                      <a:pt x="6711" y="21438"/>
                      <a:pt x="6692" y="21420"/>
                      <a:pt x="6692" y="21420"/>
                    </a:cubicBezTo>
                    <a:cubicBezTo>
                      <a:pt x="6619" y="21052"/>
                      <a:pt x="6527" y="20703"/>
                      <a:pt x="6527" y="20335"/>
                    </a:cubicBezTo>
                    <a:cubicBezTo>
                      <a:pt x="6545" y="19820"/>
                      <a:pt x="6784" y="19416"/>
                      <a:pt x="7005" y="18974"/>
                    </a:cubicBezTo>
                    <a:cubicBezTo>
                      <a:pt x="7170" y="18644"/>
                      <a:pt x="7244" y="18294"/>
                      <a:pt x="7133" y="17927"/>
                    </a:cubicBezTo>
                    <a:cubicBezTo>
                      <a:pt x="7042" y="17577"/>
                      <a:pt x="6729" y="17393"/>
                      <a:pt x="6527" y="17099"/>
                    </a:cubicBezTo>
                    <a:cubicBezTo>
                      <a:pt x="6086" y="16437"/>
                      <a:pt x="6839" y="15886"/>
                      <a:pt x="6950" y="15242"/>
                    </a:cubicBezTo>
                    <a:cubicBezTo>
                      <a:pt x="6986" y="14967"/>
                      <a:pt x="6894" y="14691"/>
                      <a:pt x="6711" y="14470"/>
                    </a:cubicBezTo>
                    <a:cubicBezTo>
                      <a:pt x="6435" y="14158"/>
                      <a:pt x="5975" y="14047"/>
                      <a:pt x="5828" y="13606"/>
                    </a:cubicBezTo>
                    <a:cubicBezTo>
                      <a:pt x="5663" y="13183"/>
                      <a:pt x="5957" y="12779"/>
                      <a:pt x="5883" y="12338"/>
                    </a:cubicBezTo>
                    <a:cubicBezTo>
                      <a:pt x="5847" y="12191"/>
                      <a:pt x="5773" y="12062"/>
                      <a:pt x="5681" y="11933"/>
                    </a:cubicBezTo>
                    <a:cubicBezTo>
                      <a:pt x="5516" y="11694"/>
                      <a:pt x="5387" y="11437"/>
                      <a:pt x="5369" y="11124"/>
                    </a:cubicBezTo>
                    <a:cubicBezTo>
                      <a:pt x="5332" y="10554"/>
                      <a:pt x="5552" y="10040"/>
                      <a:pt x="5865" y="9562"/>
                    </a:cubicBezTo>
                    <a:cubicBezTo>
                      <a:pt x="6049" y="9267"/>
                      <a:pt x="6214" y="9047"/>
                      <a:pt x="6251" y="8698"/>
                    </a:cubicBezTo>
                    <a:cubicBezTo>
                      <a:pt x="6269" y="8477"/>
                      <a:pt x="6269" y="8238"/>
                      <a:pt x="6361" y="8036"/>
                    </a:cubicBezTo>
                    <a:cubicBezTo>
                      <a:pt x="6472" y="7815"/>
                      <a:pt x="6637" y="7668"/>
                      <a:pt x="6821" y="7521"/>
                    </a:cubicBezTo>
                    <a:cubicBezTo>
                      <a:pt x="7042" y="7337"/>
                      <a:pt x="7464" y="7190"/>
                      <a:pt x="7556" y="6878"/>
                    </a:cubicBezTo>
                    <a:cubicBezTo>
                      <a:pt x="7593" y="6675"/>
                      <a:pt x="7483" y="6510"/>
                      <a:pt x="7520" y="6308"/>
                    </a:cubicBezTo>
                    <a:cubicBezTo>
                      <a:pt x="7575" y="6069"/>
                      <a:pt x="7740" y="5903"/>
                      <a:pt x="7869" y="5683"/>
                    </a:cubicBezTo>
                    <a:cubicBezTo>
                      <a:pt x="8016" y="5425"/>
                      <a:pt x="8108" y="5131"/>
                      <a:pt x="7906" y="4874"/>
                    </a:cubicBezTo>
                    <a:cubicBezTo>
                      <a:pt x="7795" y="4708"/>
                      <a:pt x="7648" y="4579"/>
                      <a:pt x="7538" y="4414"/>
                    </a:cubicBezTo>
                    <a:cubicBezTo>
                      <a:pt x="7428" y="4193"/>
                      <a:pt x="7372" y="3973"/>
                      <a:pt x="7354" y="3734"/>
                    </a:cubicBezTo>
                    <a:cubicBezTo>
                      <a:pt x="7354" y="3329"/>
                      <a:pt x="7483" y="2943"/>
                      <a:pt x="7611" y="2576"/>
                    </a:cubicBezTo>
                    <a:cubicBezTo>
                      <a:pt x="7869" y="1840"/>
                      <a:pt x="8016" y="1142"/>
                      <a:pt x="7446" y="498"/>
                    </a:cubicBezTo>
                    <a:cubicBezTo>
                      <a:pt x="7441" y="487"/>
                      <a:pt x="7432" y="483"/>
                      <a:pt x="7423" y="483"/>
                    </a:cubicBezTo>
                    <a:cubicBezTo>
                      <a:pt x="7402" y="483"/>
                      <a:pt x="7378" y="509"/>
                      <a:pt x="7391" y="535"/>
                    </a:cubicBezTo>
                    <a:cubicBezTo>
                      <a:pt x="7961" y="1178"/>
                      <a:pt x="7777" y="1877"/>
                      <a:pt x="7538" y="2612"/>
                    </a:cubicBezTo>
                    <a:cubicBezTo>
                      <a:pt x="7317" y="3219"/>
                      <a:pt x="7152" y="3862"/>
                      <a:pt x="7483" y="4451"/>
                    </a:cubicBezTo>
                    <a:cubicBezTo>
                      <a:pt x="7575" y="4616"/>
                      <a:pt x="7703" y="4727"/>
                      <a:pt x="7814" y="4855"/>
                    </a:cubicBezTo>
                    <a:cubicBezTo>
                      <a:pt x="7998" y="5076"/>
                      <a:pt x="7979" y="5315"/>
                      <a:pt x="7869" y="5554"/>
                    </a:cubicBezTo>
                    <a:cubicBezTo>
                      <a:pt x="7703" y="5885"/>
                      <a:pt x="7391" y="6161"/>
                      <a:pt x="7446" y="6547"/>
                    </a:cubicBezTo>
                    <a:cubicBezTo>
                      <a:pt x="7464" y="6712"/>
                      <a:pt x="7501" y="6841"/>
                      <a:pt x="7409" y="7006"/>
                    </a:cubicBezTo>
                    <a:cubicBezTo>
                      <a:pt x="7354" y="7098"/>
                      <a:pt x="7225" y="7153"/>
                      <a:pt x="7133" y="7208"/>
                    </a:cubicBezTo>
                    <a:cubicBezTo>
                      <a:pt x="6968" y="7319"/>
                      <a:pt x="6803" y="7429"/>
                      <a:pt x="6655" y="7558"/>
                    </a:cubicBezTo>
                    <a:cubicBezTo>
                      <a:pt x="6380" y="7815"/>
                      <a:pt x="6251" y="8072"/>
                      <a:pt x="6196" y="8440"/>
                    </a:cubicBezTo>
                    <a:cubicBezTo>
                      <a:pt x="6196" y="8587"/>
                      <a:pt x="6196" y="8734"/>
                      <a:pt x="6159" y="8881"/>
                    </a:cubicBezTo>
                    <a:cubicBezTo>
                      <a:pt x="6104" y="9120"/>
                      <a:pt x="5957" y="9304"/>
                      <a:pt x="5828" y="9488"/>
                    </a:cubicBezTo>
                    <a:cubicBezTo>
                      <a:pt x="5589" y="9837"/>
                      <a:pt x="5387" y="10223"/>
                      <a:pt x="5332" y="10646"/>
                    </a:cubicBezTo>
                    <a:cubicBezTo>
                      <a:pt x="5258" y="11069"/>
                      <a:pt x="5295" y="11455"/>
                      <a:pt x="5534" y="11841"/>
                    </a:cubicBezTo>
                    <a:cubicBezTo>
                      <a:pt x="5626" y="11988"/>
                      <a:pt x="5755" y="12117"/>
                      <a:pt x="5791" y="12301"/>
                    </a:cubicBezTo>
                    <a:cubicBezTo>
                      <a:pt x="5865" y="12577"/>
                      <a:pt x="5773" y="12852"/>
                      <a:pt x="5718" y="13128"/>
                    </a:cubicBezTo>
                    <a:cubicBezTo>
                      <a:pt x="5663" y="13441"/>
                      <a:pt x="5755" y="13772"/>
                      <a:pt x="5994" y="13992"/>
                    </a:cubicBezTo>
                    <a:cubicBezTo>
                      <a:pt x="6288" y="14286"/>
                      <a:pt x="6711" y="14415"/>
                      <a:pt x="6839" y="14838"/>
                    </a:cubicBezTo>
                    <a:cubicBezTo>
                      <a:pt x="7060" y="15518"/>
                      <a:pt x="6361" y="15978"/>
                      <a:pt x="6306" y="16603"/>
                    </a:cubicBezTo>
                    <a:cubicBezTo>
                      <a:pt x="6288" y="16952"/>
                      <a:pt x="6508" y="17191"/>
                      <a:pt x="6729" y="17430"/>
                    </a:cubicBezTo>
                    <a:cubicBezTo>
                      <a:pt x="7133" y="17871"/>
                      <a:pt x="7207" y="18405"/>
                      <a:pt x="6950" y="18956"/>
                    </a:cubicBezTo>
                    <a:cubicBezTo>
                      <a:pt x="6729" y="19361"/>
                      <a:pt x="6508" y="19747"/>
                      <a:pt x="6472" y="20225"/>
                    </a:cubicBezTo>
                    <a:cubicBezTo>
                      <a:pt x="6435" y="20684"/>
                      <a:pt x="6564" y="21125"/>
                      <a:pt x="6637" y="21585"/>
                    </a:cubicBezTo>
                    <a:cubicBezTo>
                      <a:pt x="6416" y="21493"/>
                      <a:pt x="6196" y="21438"/>
                      <a:pt x="5975" y="21383"/>
                    </a:cubicBezTo>
                    <a:cubicBezTo>
                      <a:pt x="5497" y="21291"/>
                      <a:pt x="4946" y="21309"/>
                      <a:pt x="4504" y="21125"/>
                    </a:cubicBezTo>
                    <a:cubicBezTo>
                      <a:pt x="3843" y="20831"/>
                      <a:pt x="4155" y="20114"/>
                      <a:pt x="3953" y="19581"/>
                    </a:cubicBezTo>
                    <a:cubicBezTo>
                      <a:pt x="3806" y="19213"/>
                      <a:pt x="3475" y="18993"/>
                      <a:pt x="3126" y="18827"/>
                    </a:cubicBezTo>
                    <a:cubicBezTo>
                      <a:pt x="2648" y="18570"/>
                      <a:pt x="2151" y="18368"/>
                      <a:pt x="1728" y="18000"/>
                    </a:cubicBezTo>
                    <a:cubicBezTo>
                      <a:pt x="1324" y="17651"/>
                      <a:pt x="975" y="17191"/>
                      <a:pt x="791" y="16676"/>
                    </a:cubicBezTo>
                    <a:cubicBezTo>
                      <a:pt x="570" y="16088"/>
                      <a:pt x="625" y="15518"/>
                      <a:pt x="772" y="14911"/>
                    </a:cubicBezTo>
                    <a:cubicBezTo>
                      <a:pt x="883" y="14378"/>
                      <a:pt x="956" y="13864"/>
                      <a:pt x="736" y="13367"/>
                    </a:cubicBezTo>
                    <a:cubicBezTo>
                      <a:pt x="533" y="12871"/>
                      <a:pt x="74" y="12374"/>
                      <a:pt x="166" y="11805"/>
                    </a:cubicBezTo>
                    <a:cubicBezTo>
                      <a:pt x="258" y="11253"/>
                      <a:pt x="809" y="10959"/>
                      <a:pt x="1195" y="10628"/>
                    </a:cubicBezTo>
                    <a:cubicBezTo>
                      <a:pt x="1545" y="10334"/>
                      <a:pt x="1820" y="9966"/>
                      <a:pt x="1986" y="9543"/>
                    </a:cubicBezTo>
                    <a:cubicBezTo>
                      <a:pt x="2170" y="9084"/>
                      <a:pt x="2151" y="8642"/>
                      <a:pt x="2170" y="8146"/>
                    </a:cubicBezTo>
                    <a:cubicBezTo>
                      <a:pt x="2170" y="7907"/>
                      <a:pt x="2170" y="7650"/>
                      <a:pt x="2298" y="7429"/>
                    </a:cubicBezTo>
                    <a:cubicBezTo>
                      <a:pt x="2445" y="7172"/>
                      <a:pt x="2666" y="7135"/>
                      <a:pt x="2868" y="6951"/>
                    </a:cubicBezTo>
                    <a:cubicBezTo>
                      <a:pt x="3236" y="6639"/>
                      <a:pt x="2887" y="6216"/>
                      <a:pt x="2923" y="5848"/>
                    </a:cubicBezTo>
                    <a:cubicBezTo>
                      <a:pt x="2979" y="5260"/>
                      <a:pt x="3861" y="5352"/>
                      <a:pt x="4265" y="5186"/>
                    </a:cubicBezTo>
                    <a:cubicBezTo>
                      <a:pt x="4707" y="5021"/>
                      <a:pt x="5074" y="4690"/>
                      <a:pt x="5313" y="4304"/>
                    </a:cubicBezTo>
                    <a:cubicBezTo>
                      <a:pt x="5442" y="4083"/>
                      <a:pt x="5534" y="3844"/>
                      <a:pt x="5571" y="3605"/>
                    </a:cubicBezTo>
                    <a:cubicBezTo>
                      <a:pt x="5626" y="3329"/>
                      <a:pt x="5644" y="2998"/>
                      <a:pt x="5828" y="2778"/>
                    </a:cubicBezTo>
                    <a:cubicBezTo>
                      <a:pt x="5994" y="2557"/>
                      <a:pt x="6306" y="2539"/>
                      <a:pt x="6508" y="2337"/>
                    </a:cubicBezTo>
                    <a:cubicBezTo>
                      <a:pt x="6655" y="2189"/>
                      <a:pt x="6711" y="1987"/>
                      <a:pt x="6729" y="1785"/>
                    </a:cubicBezTo>
                    <a:cubicBezTo>
                      <a:pt x="6766" y="1197"/>
                      <a:pt x="6545" y="590"/>
                      <a:pt x="6416" y="20"/>
                    </a:cubicBezTo>
                    <a:cubicBezTo>
                      <a:pt x="6416" y="6"/>
                      <a:pt x="6406" y="0"/>
                      <a:pt x="6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45"/>
              <p:cNvSpPr/>
              <p:nvPr/>
            </p:nvSpPr>
            <p:spPr>
              <a:xfrm>
                <a:off x="-3744907" y="866878"/>
                <a:ext cx="874996" cy="2455705"/>
              </a:xfrm>
              <a:custGeom>
                <a:rect b="b" l="l" r="r" t="t"/>
                <a:pathLst>
                  <a:path extrusionOk="0" h="20280" w="7226">
                    <a:moveTo>
                      <a:pt x="6642" y="1"/>
                    </a:moveTo>
                    <a:cubicBezTo>
                      <a:pt x="6619" y="1"/>
                      <a:pt x="6600" y="27"/>
                      <a:pt x="6600" y="53"/>
                    </a:cubicBezTo>
                    <a:cubicBezTo>
                      <a:pt x="6931" y="1156"/>
                      <a:pt x="5828" y="1983"/>
                      <a:pt x="5387" y="2884"/>
                    </a:cubicBezTo>
                    <a:cubicBezTo>
                      <a:pt x="5166" y="3344"/>
                      <a:pt x="5019" y="3840"/>
                      <a:pt x="4707" y="4263"/>
                    </a:cubicBezTo>
                    <a:cubicBezTo>
                      <a:pt x="4578" y="4447"/>
                      <a:pt x="4394" y="4631"/>
                      <a:pt x="4192" y="4741"/>
                    </a:cubicBezTo>
                    <a:cubicBezTo>
                      <a:pt x="3934" y="4888"/>
                      <a:pt x="3677" y="4888"/>
                      <a:pt x="3401" y="4925"/>
                    </a:cubicBezTo>
                    <a:cubicBezTo>
                      <a:pt x="3107" y="4980"/>
                      <a:pt x="2831" y="5090"/>
                      <a:pt x="2739" y="5421"/>
                    </a:cubicBezTo>
                    <a:cubicBezTo>
                      <a:pt x="2611" y="5826"/>
                      <a:pt x="2776" y="6285"/>
                      <a:pt x="2482" y="6653"/>
                    </a:cubicBezTo>
                    <a:cubicBezTo>
                      <a:pt x="2243" y="6965"/>
                      <a:pt x="1912" y="7149"/>
                      <a:pt x="1783" y="7535"/>
                    </a:cubicBezTo>
                    <a:cubicBezTo>
                      <a:pt x="1655" y="7866"/>
                      <a:pt x="1673" y="8216"/>
                      <a:pt x="1692" y="8565"/>
                    </a:cubicBezTo>
                    <a:cubicBezTo>
                      <a:pt x="1728" y="8988"/>
                      <a:pt x="1783" y="9466"/>
                      <a:pt x="1581" y="9870"/>
                    </a:cubicBezTo>
                    <a:cubicBezTo>
                      <a:pt x="1397" y="10256"/>
                      <a:pt x="1011" y="10440"/>
                      <a:pt x="699" y="10734"/>
                    </a:cubicBezTo>
                    <a:cubicBezTo>
                      <a:pt x="0" y="11359"/>
                      <a:pt x="441" y="12168"/>
                      <a:pt x="680" y="12904"/>
                    </a:cubicBezTo>
                    <a:cubicBezTo>
                      <a:pt x="864" y="13473"/>
                      <a:pt x="827" y="14043"/>
                      <a:pt x="772" y="14650"/>
                    </a:cubicBezTo>
                    <a:cubicBezTo>
                      <a:pt x="736" y="15091"/>
                      <a:pt x="699" y="15569"/>
                      <a:pt x="846" y="16011"/>
                    </a:cubicBezTo>
                    <a:cubicBezTo>
                      <a:pt x="1085" y="16636"/>
                      <a:pt x="1692" y="17003"/>
                      <a:pt x="2243" y="17334"/>
                    </a:cubicBezTo>
                    <a:cubicBezTo>
                      <a:pt x="2611" y="17536"/>
                      <a:pt x="2997" y="17757"/>
                      <a:pt x="3309" y="18051"/>
                    </a:cubicBezTo>
                    <a:cubicBezTo>
                      <a:pt x="3714" y="18419"/>
                      <a:pt x="3843" y="18915"/>
                      <a:pt x="4045" y="19412"/>
                    </a:cubicBezTo>
                    <a:cubicBezTo>
                      <a:pt x="4210" y="19761"/>
                      <a:pt x="4412" y="20073"/>
                      <a:pt x="4780" y="20221"/>
                    </a:cubicBezTo>
                    <a:cubicBezTo>
                      <a:pt x="4882" y="20259"/>
                      <a:pt x="4988" y="20279"/>
                      <a:pt x="5091" y="20279"/>
                    </a:cubicBezTo>
                    <a:cubicBezTo>
                      <a:pt x="5287" y="20279"/>
                      <a:pt x="5475" y="20205"/>
                      <a:pt x="5607" y="20037"/>
                    </a:cubicBezTo>
                    <a:cubicBezTo>
                      <a:pt x="5635" y="20023"/>
                      <a:pt x="5610" y="19988"/>
                      <a:pt x="5580" y="19988"/>
                    </a:cubicBezTo>
                    <a:cubicBezTo>
                      <a:pt x="5571" y="19988"/>
                      <a:pt x="5561" y="19991"/>
                      <a:pt x="5552" y="20000"/>
                    </a:cubicBezTo>
                    <a:cubicBezTo>
                      <a:pt x="5436" y="20149"/>
                      <a:pt x="5281" y="20209"/>
                      <a:pt x="5117" y="20209"/>
                    </a:cubicBezTo>
                    <a:cubicBezTo>
                      <a:pt x="4816" y="20209"/>
                      <a:pt x="4487" y="20006"/>
                      <a:pt x="4321" y="19779"/>
                    </a:cubicBezTo>
                    <a:cubicBezTo>
                      <a:pt x="4063" y="19412"/>
                      <a:pt x="3990" y="18952"/>
                      <a:pt x="3787" y="18548"/>
                    </a:cubicBezTo>
                    <a:cubicBezTo>
                      <a:pt x="3475" y="17959"/>
                      <a:pt x="2905" y="17628"/>
                      <a:pt x="2335" y="17297"/>
                    </a:cubicBezTo>
                    <a:cubicBezTo>
                      <a:pt x="1618" y="16893"/>
                      <a:pt x="919" y="16452"/>
                      <a:pt x="827" y="15551"/>
                    </a:cubicBezTo>
                    <a:cubicBezTo>
                      <a:pt x="772" y="15055"/>
                      <a:pt x="864" y="14577"/>
                      <a:pt x="883" y="14080"/>
                    </a:cubicBezTo>
                    <a:cubicBezTo>
                      <a:pt x="919" y="13602"/>
                      <a:pt x="846" y="13161"/>
                      <a:pt x="680" y="12701"/>
                    </a:cubicBezTo>
                    <a:cubicBezTo>
                      <a:pt x="533" y="12279"/>
                      <a:pt x="276" y="11782"/>
                      <a:pt x="405" y="11304"/>
                    </a:cubicBezTo>
                    <a:cubicBezTo>
                      <a:pt x="515" y="10845"/>
                      <a:pt x="956" y="10642"/>
                      <a:pt x="1287" y="10348"/>
                    </a:cubicBezTo>
                    <a:cubicBezTo>
                      <a:pt x="1857" y="9870"/>
                      <a:pt x="1802" y="9190"/>
                      <a:pt x="1765" y="8528"/>
                    </a:cubicBezTo>
                    <a:cubicBezTo>
                      <a:pt x="1747" y="8087"/>
                      <a:pt x="1728" y="7609"/>
                      <a:pt x="2004" y="7241"/>
                    </a:cubicBezTo>
                    <a:cubicBezTo>
                      <a:pt x="2225" y="6965"/>
                      <a:pt x="2574" y="6782"/>
                      <a:pt x="2684" y="6414"/>
                    </a:cubicBezTo>
                    <a:cubicBezTo>
                      <a:pt x="2813" y="6065"/>
                      <a:pt x="2666" y="5642"/>
                      <a:pt x="2850" y="5311"/>
                    </a:cubicBezTo>
                    <a:cubicBezTo>
                      <a:pt x="3089" y="4888"/>
                      <a:pt x="3714" y="5035"/>
                      <a:pt x="4100" y="4851"/>
                    </a:cubicBezTo>
                    <a:cubicBezTo>
                      <a:pt x="5001" y="4465"/>
                      <a:pt x="5166" y="3380"/>
                      <a:pt x="5607" y="2627"/>
                    </a:cubicBezTo>
                    <a:cubicBezTo>
                      <a:pt x="6049" y="1873"/>
                      <a:pt x="6858" y="1156"/>
                      <a:pt x="6711" y="218"/>
                    </a:cubicBezTo>
                    <a:lnTo>
                      <a:pt x="6711" y="218"/>
                    </a:lnTo>
                    <a:cubicBezTo>
                      <a:pt x="7133" y="954"/>
                      <a:pt x="6508" y="1818"/>
                      <a:pt x="6361" y="2553"/>
                    </a:cubicBezTo>
                    <a:cubicBezTo>
                      <a:pt x="6269" y="2939"/>
                      <a:pt x="6324" y="3270"/>
                      <a:pt x="6472" y="3638"/>
                    </a:cubicBezTo>
                    <a:cubicBezTo>
                      <a:pt x="6674" y="4134"/>
                      <a:pt x="6674" y="4575"/>
                      <a:pt x="6582" y="5090"/>
                    </a:cubicBezTo>
                    <a:cubicBezTo>
                      <a:pt x="6545" y="5311"/>
                      <a:pt x="6508" y="5568"/>
                      <a:pt x="6343" y="5734"/>
                    </a:cubicBezTo>
                    <a:cubicBezTo>
                      <a:pt x="6214" y="5899"/>
                      <a:pt x="6012" y="5991"/>
                      <a:pt x="5865" y="6120"/>
                    </a:cubicBezTo>
                    <a:cubicBezTo>
                      <a:pt x="5644" y="6285"/>
                      <a:pt x="5516" y="6543"/>
                      <a:pt x="5442" y="6800"/>
                    </a:cubicBezTo>
                    <a:cubicBezTo>
                      <a:pt x="5221" y="7480"/>
                      <a:pt x="5240" y="8179"/>
                      <a:pt x="4762" y="8767"/>
                    </a:cubicBezTo>
                    <a:cubicBezTo>
                      <a:pt x="4431" y="9172"/>
                      <a:pt x="3879" y="9613"/>
                      <a:pt x="3990" y="10183"/>
                    </a:cubicBezTo>
                    <a:cubicBezTo>
                      <a:pt x="4045" y="10495"/>
                      <a:pt x="4284" y="10716"/>
                      <a:pt x="4468" y="10955"/>
                    </a:cubicBezTo>
                    <a:cubicBezTo>
                      <a:pt x="4799" y="11378"/>
                      <a:pt x="4688" y="11801"/>
                      <a:pt x="4596" y="12279"/>
                    </a:cubicBezTo>
                    <a:cubicBezTo>
                      <a:pt x="4449" y="12940"/>
                      <a:pt x="4596" y="13602"/>
                      <a:pt x="5185" y="14007"/>
                    </a:cubicBezTo>
                    <a:cubicBezTo>
                      <a:pt x="5313" y="14099"/>
                      <a:pt x="5442" y="14154"/>
                      <a:pt x="5571" y="14227"/>
                    </a:cubicBezTo>
                    <a:cubicBezTo>
                      <a:pt x="5920" y="14448"/>
                      <a:pt x="5883" y="14760"/>
                      <a:pt x="5699" y="15073"/>
                    </a:cubicBezTo>
                    <a:cubicBezTo>
                      <a:pt x="5516" y="15385"/>
                      <a:pt x="5313" y="15680"/>
                      <a:pt x="5240" y="16047"/>
                    </a:cubicBezTo>
                    <a:cubicBezTo>
                      <a:pt x="5166" y="16397"/>
                      <a:pt x="5221" y="16728"/>
                      <a:pt x="5460" y="17003"/>
                    </a:cubicBezTo>
                    <a:cubicBezTo>
                      <a:pt x="5755" y="17353"/>
                      <a:pt x="6122" y="17592"/>
                      <a:pt x="5994" y="18106"/>
                    </a:cubicBezTo>
                    <a:cubicBezTo>
                      <a:pt x="5865" y="18621"/>
                      <a:pt x="5295" y="19209"/>
                      <a:pt x="5663" y="19743"/>
                    </a:cubicBezTo>
                    <a:cubicBezTo>
                      <a:pt x="5668" y="19753"/>
                      <a:pt x="5677" y="19758"/>
                      <a:pt x="5685" y="19758"/>
                    </a:cubicBezTo>
                    <a:cubicBezTo>
                      <a:pt x="5707" y="19758"/>
                      <a:pt x="5731" y="19732"/>
                      <a:pt x="5718" y="19706"/>
                    </a:cubicBezTo>
                    <a:cubicBezTo>
                      <a:pt x="5350" y="19173"/>
                      <a:pt x="6030" y="18511"/>
                      <a:pt x="6085" y="17959"/>
                    </a:cubicBezTo>
                    <a:cubicBezTo>
                      <a:pt x="6122" y="17702"/>
                      <a:pt x="6030" y="17500"/>
                      <a:pt x="5846" y="17316"/>
                    </a:cubicBezTo>
                    <a:cubicBezTo>
                      <a:pt x="5516" y="16948"/>
                      <a:pt x="5221" y="16672"/>
                      <a:pt x="5295" y="16139"/>
                    </a:cubicBezTo>
                    <a:cubicBezTo>
                      <a:pt x="5350" y="15680"/>
                      <a:pt x="5626" y="15367"/>
                      <a:pt x="5828" y="14981"/>
                    </a:cubicBezTo>
                    <a:cubicBezTo>
                      <a:pt x="5957" y="14760"/>
                      <a:pt x="5975" y="14503"/>
                      <a:pt x="5791" y="14301"/>
                    </a:cubicBezTo>
                    <a:cubicBezTo>
                      <a:pt x="5534" y="14043"/>
                      <a:pt x="5166" y="13970"/>
                      <a:pt x="4927" y="13676"/>
                    </a:cubicBezTo>
                    <a:cubicBezTo>
                      <a:pt x="4615" y="13308"/>
                      <a:pt x="4541" y="12848"/>
                      <a:pt x="4633" y="12370"/>
                    </a:cubicBezTo>
                    <a:cubicBezTo>
                      <a:pt x="4707" y="12040"/>
                      <a:pt x="4835" y="11690"/>
                      <a:pt x="4743" y="11341"/>
                    </a:cubicBezTo>
                    <a:cubicBezTo>
                      <a:pt x="4670" y="11010"/>
                      <a:pt x="4394" y="10789"/>
                      <a:pt x="4210" y="10532"/>
                    </a:cubicBezTo>
                    <a:cubicBezTo>
                      <a:pt x="3695" y="9778"/>
                      <a:pt x="4560" y="9190"/>
                      <a:pt x="4946" y="8638"/>
                    </a:cubicBezTo>
                    <a:cubicBezTo>
                      <a:pt x="5313" y="8105"/>
                      <a:pt x="5313" y="7443"/>
                      <a:pt x="5497" y="6837"/>
                    </a:cubicBezTo>
                    <a:cubicBezTo>
                      <a:pt x="5552" y="6653"/>
                      <a:pt x="5626" y="6469"/>
                      <a:pt x="5755" y="6322"/>
                    </a:cubicBezTo>
                    <a:cubicBezTo>
                      <a:pt x="5883" y="6157"/>
                      <a:pt x="6067" y="6065"/>
                      <a:pt x="6233" y="5936"/>
                    </a:cubicBezTo>
                    <a:cubicBezTo>
                      <a:pt x="6490" y="5752"/>
                      <a:pt x="6563" y="5495"/>
                      <a:pt x="6637" y="5201"/>
                    </a:cubicBezTo>
                    <a:cubicBezTo>
                      <a:pt x="6711" y="4759"/>
                      <a:pt x="6784" y="4300"/>
                      <a:pt x="6637" y="3858"/>
                    </a:cubicBezTo>
                    <a:cubicBezTo>
                      <a:pt x="6563" y="3619"/>
                      <a:pt x="6416" y="3399"/>
                      <a:pt x="6398" y="3123"/>
                    </a:cubicBezTo>
                    <a:cubicBezTo>
                      <a:pt x="6361" y="2866"/>
                      <a:pt x="6398" y="2590"/>
                      <a:pt x="6490" y="2333"/>
                    </a:cubicBezTo>
                    <a:cubicBezTo>
                      <a:pt x="6711" y="1597"/>
                      <a:pt x="7225" y="715"/>
                      <a:pt x="6674" y="16"/>
                    </a:cubicBezTo>
                    <a:cubicBezTo>
                      <a:pt x="6663" y="5"/>
                      <a:pt x="6652" y="1"/>
                      <a:pt x="66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45"/>
              <p:cNvSpPr/>
              <p:nvPr/>
            </p:nvSpPr>
            <p:spPr>
              <a:xfrm>
                <a:off x="-3631446" y="1141993"/>
                <a:ext cx="640445" cy="2108661"/>
              </a:xfrm>
              <a:custGeom>
                <a:rect b="b" l="l" r="r" t="t"/>
                <a:pathLst>
                  <a:path extrusionOk="0" h="17414" w="5289">
                    <a:moveTo>
                      <a:pt x="5225" y="1"/>
                    </a:moveTo>
                    <a:cubicBezTo>
                      <a:pt x="5218" y="1"/>
                      <a:pt x="5210" y="2"/>
                      <a:pt x="5204" y="5"/>
                    </a:cubicBezTo>
                    <a:cubicBezTo>
                      <a:pt x="4799" y="502"/>
                      <a:pt x="4597" y="1108"/>
                      <a:pt x="4358" y="1678"/>
                    </a:cubicBezTo>
                    <a:cubicBezTo>
                      <a:pt x="4229" y="1973"/>
                      <a:pt x="4082" y="2267"/>
                      <a:pt x="3880" y="2506"/>
                    </a:cubicBezTo>
                    <a:cubicBezTo>
                      <a:pt x="3641" y="2818"/>
                      <a:pt x="3347" y="2947"/>
                      <a:pt x="2997" y="3112"/>
                    </a:cubicBezTo>
                    <a:cubicBezTo>
                      <a:pt x="2722" y="3223"/>
                      <a:pt x="2556" y="3388"/>
                      <a:pt x="2483" y="3682"/>
                    </a:cubicBezTo>
                    <a:cubicBezTo>
                      <a:pt x="2428" y="3866"/>
                      <a:pt x="2428" y="4087"/>
                      <a:pt x="2336" y="4271"/>
                    </a:cubicBezTo>
                    <a:cubicBezTo>
                      <a:pt x="2244" y="4473"/>
                      <a:pt x="2078" y="4620"/>
                      <a:pt x="1931" y="4767"/>
                    </a:cubicBezTo>
                    <a:cubicBezTo>
                      <a:pt x="1435" y="5282"/>
                      <a:pt x="1380" y="5852"/>
                      <a:pt x="1343" y="6532"/>
                    </a:cubicBezTo>
                    <a:cubicBezTo>
                      <a:pt x="1343" y="6936"/>
                      <a:pt x="1306" y="7359"/>
                      <a:pt x="1122" y="7727"/>
                    </a:cubicBezTo>
                    <a:cubicBezTo>
                      <a:pt x="957" y="8076"/>
                      <a:pt x="663" y="8334"/>
                      <a:pt x="442" y="8628"/>
                    </a:cubicBezTo>
                    <a:cubicBezTo>
                      <a:pt x="19" y="9179"/>
                      <a:pt x="1" y="9731"/>
                      <a:pt x="221" y="10374"/>
                    </a:cubicBezTo>
                    <a:cubicBezTo>
                      <a:pt x="350" y="10705"/>
                      <a:pt x="497" y="11036"/>
                      <a:pt x="589" y="11404"/>
                    </a:cubicBezTo>
                    <a:cubicBezTo>
                      <a:pt x="699" y="11863"/>
                      <a:pt x="607" y="12213"/>
                      <a:pt x="460" y="12654"/>
                    </a:cubicBezTo>
                    <a:cubicBezTo>
                      <a:pt x="240" y="13316"/>
                      <a:pt x="534" y="13775"/>
                      <a:pt x="1067" y="14143"/>
                    </a:cubicBezTo>
                    <a:cubicBezTo>
                      <a:pt x="1398" y="14382"/>
                      <a:pt x="1766" y="14547"/>
                      <a:pt x="2097" y="14786"/>
                    </a:cubicBezTo>
                    <a:cubicBezTo>
                      <a:pt x="2464" y="15062"/>
                      <a:pt x="2777" y="15412"/>
                      <a:pt x="3034" y="15816"/>
                    </a:cubicBezTo>
                    <a:cubicBezTo>
                      <a:pt x="3273" y="16184"/>
                      <a:pt x="3347" y="16625"/>
                      <a:pt x="3567" y="17011"/>
                    </a:cubicBezTo>
                    <a:cubicBezTo>
                      <a:pt x="3692" y="17245"/>
                      <a:pt x="3910" y="17413"/>
                      <a:pt x="4165" y="17413"/>
                    </a:cubicBezTo>
                    <a:cubicBezTo>
                      <a:pt x="4210" y="17413"/>
                      <a:pt x="4256" y="17408"/>
                      <a:pt x="4303" y="17397"/>
                    </a:cubicBezTo>
                    <a:cubicBezTo>
                      <a:pt x="4340" y="17397"/>
                      <a:pt x="4321" y="17324"/>
                      <a:pt x="4284" y="17324"/>
                    </a:cubicBezTo>
                    <a:cubicBezTo>
                      <a:pt x="4236" y="17334"/>
                      <a:pt x="4190" y="17339"/>
                      <a:pt x="4148" y="17339"/>
                    </a:cubicBezTo>
                    <a:cubicBezTo>
                      <a:pt x="3672" y="17339"/>
                      <a:pt x="3535" y="16722"/>
                      <a:pt x="3384" y="16368"/>
                    </a:cubicBezTo>
                    <a:cubicBezTo>
                      <a:pt x="3255" y="16037"/>
                      <a:pt x="3071" y="15724"/>
                      <a:pt x="2869" y="15448"/>
                    </a:cubicBezTo>
                    <a:cubicBezTo>
                      <a:pt x="2446" y="14915"/>
                      <a:pt x="1913" y="14584"/>
                      <a:pt x="1343" y="14235"/>
                    </a:cubicBezTo>
                    <a:cubicBezTo>
                      <a:pt x="1067" y="14069"/>
                      <a:pt x="755" y="13867"/>
                      <a:pt x="571" y="13573"/>
                    </a:cubicBezTo>
                    <a:cubicBezTo>
                      <a:pt x="332" y="13169"/>
                      <a:pt x="497" y="12783"/>
                      <a:pt x="626" y="12378"/>
                    </a:cubicBezTo>
                    <a:cubicBezTo>
                      <a:pt x="846" y="11698"/>
                      <a:pt x="589" y="11128"/>
                      <a:pt x="350" y="10503"/>
                    </a:cubicBezTo>
                    <a:cubicBezTo>
                      <a:pt x="221" y="10172"/>
                      <a:pt x="93" y="9804"/>
                      <a:pt x="148" y="9418"/>
                    </a:cubicBezTo>
                    <a:cubicBezTo>
                      <a:pt x="185" y="9032"/>
                      <a:pt x="442" y="8720"/>
                      <a:pt x="699" y="8444"/>
                    </a:cubicBezTo>
                    <a:cubicBezTo>
                      <a:pt x="865" y="8242"/>
                      <a:pt x="1049" y="8039"/>
                      <a:pt x="1177" y="7800"/>
                    </a:cubicBezTo>
                    <a:cubicBezTo>
                      <a:pt x="1324" y="7506"/>
                      <a:pt x="1380" y="7194"/>
                      <a:pt x="1398" y="6863"/>
                    </a:cubicBezTo>
                    <a:cubicBezTo>
                      <a:pt x="1453" y="6127"/>
                      <a:pt x="1398" y="5429"/>
                      <a:pt x="1950" y="4840"/>
                    </a:cubicBezTo>
                    <a:cubicBezTo>
                      <a:pt x="2152" y="4638"/>
                      <a:pt x="2354" y="4454"/>
                      <a:pt x="2446" y="4179"/>
                    </a:cubicBezTo>
                    <a:cubicBezTo>
                      <a:pt x="2501" y="4013"/>
                      <a:pt x="2501" y="3848"/>
                      <a:pt x="2538" y="3682"/>
                    </a:cubicBezTo>
                    <a:cubicBezTo>
                      <a:pt x="2630" y="3370"/>
                      <a:pt x="2850" y="3241"/>
                      <a:pt x="3126" y="3131"/>
                    </a:cubicBezTo>
                    <a:cubicBezTo>
                      <a:pt x="3714" y="2892"/>
                      <a:pt x="4064" y="2469"/>
                      <a:pt x="4321" y="1899"/>
                    </a:cubicBezTo>
                    <a:cubicBezTo>
                      <a:pt x="4615" y="1274"/>
                      <a:pt x="4799" y="594"/>
                      <a:pt x="5259" y="61"/>
                    </a:cubicBezTo>
                    <a:cubicBezTo>
                      <a:pt x="5289" y="31"/>
                      <a:pt x="5258" y="1"/>
                      <a:pt x="52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45"/>
              <p:cNvSpPr/>
              <p:nvPr/>
            </p:nvSpPr>
            <p:spPr>
              <a:xfrm>
                <a:off x="-3357541" y="1268290"/>
                <a:ext cx="380707" cy="1849529"/>
              </a:xfrm>
              <a:custGeom>
                <a:rect b="b" l="l" r="r" t="t"/>
                <a:pathLst>
                  <a:path extrusionOk="0" h="15274" w="3144">
                    <a:moveTo>
                      <a:pt x="2819" y="1"/>
                    </a:moveTo>
                    <a:cubicBezTo>
                      <a:pt x="2798" y="1"/>
                      <a:pt x="2776" y="24"/>
                      <a:pt x="2776" y="47"/>
                    </a:cubicBezTo>
                    <a:cubicBezTo>
                      <a:pt x="2942" y="635"/>
                      <a:pt x="3107" y="1389"/>
                      <a:pt x="2776" y="1959"/>
                    </a:cubicBezTo>
                    <a:cubicBezTo>
                      <a:pt x="2500" y="2455"/>
                      <a:pt x="1783" y="2529"/>
                      <a:pt x="1581" y="3080"/>
                    </a:cubicBezTo>
                    <a:cubicBezTo>
                      <a:pt x="1489" y="3356"/>
                      <a:pt x="1544" y="3632"/>
                      <a:pt x="1563" y="3908"/>
                    </a:cubicBezTo>
                    <a:cubicBezTo>
                      <a:pt x="1581" y="4349"/>
                      <a:pt x="1434" y="4680"/>
                      <a:pt x="1177" y="5029"/>
                    </a:cubicBezTo>
                    <a:cubicBezTo>
                      <a:pt x="827" y="5507"/>
                      <a:pt x="368" y="5875"/>
                      <a:pt x="166" y="6445"/>
                    </a:cubicBezTo>
                    <a:cubicBezTo>
                      <a:pt x="0" y="6941"/>
                      <a:pt x="92" y="7346"/>
                      <a:pt x="478" y="7695"/>
                    </a:cubicBezTo>
                    <a:cubicBezTo>
                      <a:pt x="607" y="7787"/>
                      <a:pt x="717" y="7879"/>
                      <a:pt x="809" y="8008"/>
                    </a:cubicBezTo>
                    <a:cubicBezTo>
                      <a:pt x="938" y="8210"/>
                      <a:pt x="901" y="8430"/>
                      <a:pt x="809" y="8633"/>
                    </a:cubicBezTo>
                    <a:cubicBezTo>
                      <a:pt x="699" y="8927"/>
                      <a:pt x="515" y="9166"/>
                      <a:pt x="478" y="9478"/>
                    </a:cubicBezTo>
                    <a:cubicBezTo>
                      <a:pt x="405" y="9938"/>
                      <a:pt x="570" y="10434"/>
                      <a:pt x="919" y="10747"/>
                    </a:cubicBezTo>
                    <a:cubicBezTo>
                      <a:pt x="1103" y="10912"/>
                      <a:pt x="1342" y="11023"/>
                      <a:pt x="1563" y="11151"/>
                    </a:cubicBezTo>
                    <a:cubicBezTo>
                      <a:pt x="1728" y="11280"/>
                      <a:pt x="1912" y="11427"/>
                      <a:pt x="1857" y="11666"/>
                    </a:cubicBezTo>
                    <a:cubicBezTo>
                      <a:pt x="1839" y="11850"/>
                      <a:pt x="1673" y="11979"/>
                      <a:pt x="1563" y="12089"/>
                    </a:cubicBezTo>
                    <a:cubicBezTo>
                      <a:pt x="1397" y="12218"/>
                      <a:pt x="1232" y="12365"/>
                      <a:pt x="1158" y="12567"/>
                    </a:cubicBezTo>
                    <a:cubicBezTo>
                      <a:pt x="1066" y="12861"/>
                      <a:pt x="1195" y="13155"/>
                      <a:pt x="1361" y="13376"/>
                    </a:cubicBezTo>
                    <a:cubicBezTo>
                      <a:pt x="1563" y="13633"/>
                      <a:pt x="1820" y="13817"/>
                      <a:pt x="2041" y="14038"/>
                    </a:cubicBezTo>
                    <a:cubicBezTo>
                      <a:pt x="2317" y="14350"/>
                      <a:pt x="2556" y="14938"/>
                      <a:pt x="2078" y="15196"/>
                    </a:cubicBezTo>
                    <a:cubicBezTo>
                      <a:pt x="2046" y="15228"/>
                      <a:pt x="2069" y="15273"/>
                      <a:pt x="2099" y="15273"/>
                    </a:cubicBezTo>
                    <a:cubicBezTo>
                      <a:pt x="2104" y="15273"/>
                      <a:pt x="2109" y="15272"/>
                      <a:pt x="2114" y="15269"/>
                    </a:cubicBezTo>
                    <a:cubicBezTo>
                      <a:pt x="2537" y="15030"/>
                      <a:pt x="2464" y="14479"/>
                      <a:pt x="2225" y="14148"/>
                    </a:cubicBezTo>
                    <a:cubicBezTo>
                      <a:pt x="1857" y="13652"/>
                      <a:pt x="754" y="13063"/>
                      <a:pt x="1379" y="12346"/>
                    </a:cubicBezTo>
                    <a:cubicBezTo>
                      <a:pt x="1618" y="12070"/>
                      <a:pt x="2151" y="11795"/>
                      <a:pt x="1857" y="11335"/>
                    </a:cubicBezTo>
                    <a:cubicBezTo>
                      <a:pt x="1747" y="11151"/>
                      <a:pt x="1526" y="11041"/>
                      <a:pt x="1324" y="10949"/>
                    </a:cubicBezTo>
                    <a:cubicBezTo>
                      <a:pt x="993" y="10747"/>
                      <a:pt x="735" y="10508"/>
                      <a:pt x="607" y="10140"/>
                    </a:cubicBezTo>
                    <a:cubicBezTo>
                      <a:pt x="496" y="9809"/>
                      <a:pt x="515" y="9460"/>
                      <a:pt x="644" y="9129"/>
                    </a:cubicBezTo>
                    <a:cubicBezTo>
                      <a:pt x="754" y="8872"/>
                      <a:pt x="938" y="8633"/>
                      <a:pt x="956" y="8357"/>
                    </a:cubicBezTo>
                    <a:cubicBezTo>
                      <a:pt x="974" y="8118"/>
                      <a:pt x="864" y="7934"/>
                      <a:pt x="717" y="7787"/>
                    </a:cubicBezTo>
                    <a:cubicBezTo>
                      <a:pt x="405" y="7493"/>
                      <a:pt x="110" y="7272"/>
                      <a:pt x="147" y="6794"/>
                    </a:cubicBezTo>
                    <a:cubicBezTo>
                      <a:pt x="221" y="6077"/>
                      <a:pt x="827" y="5618"/>
                      <a:pt x="1232" y="5066"/>
                    </a:cubicBezTo>
                    <a:cubicBezTo>
                      <a:pt x="1379" y="4882"/>
                      <a:pt x="1508" y="4662"/>
                      <a:pt x="1581" y="4423"/>
                    </a:cubicBezTo>
                    <a:cubicBezTo>
                      <a:pt x="1673" y="4092"/>
                      <a:pt x="1600" y="3779"/>
                      <a:pt x="1600" y="3448"/>
                    </a:cubicBezTo>
                    <a:cubicBezTo>
                      <a:pt x="1618" y="2603"/>
                      <a:pt x="2647" y="2547"/>
                      <a:pt x="2923" y="1830"/>
                    </a:cubicBezTo>
                    <a:cubicBezTo>
                      <a:pt x="3144" y="1260"/>
                      <a:pt x="2997" y="599"/>
                      <a:pt x="2850" y="29"/>
                    </a:cubicBezTo>
                    <a:cubicBezTo>
                      <a:pt x="2843" y="8"/>
                      <a:pt x="2831" y="1"/>
                      <a:pt x="28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45"/>
              <p:cNvSpPr/>
              <p:nvPr/>
            </p:nvSpPr>
            <p:spPr>
              <a:xfrm>
                <a:off x="-3431042" y="1374486"/>
                <a:ext cx="400808" cy="1779539"/>
              </a:xfrm>
              <a:custGeom>
                <a:rect b="b" l="l" r="r" t="t"/>
                <a:pathLst>
                  <a:path extrusionOk="0" h="14696" w="3310">
                    <a:moveTo>
                      <a:pt x="2937" y="1"/>
                    </a:moveTo>
                    <a:cubicBezTo>
                      <a:pt x="2916" y="1"/>
                      <a:pt x="2892" y="27"/>
                      <a:pt x="2905" y="53"/>
                    </a:cubicBezTo>
                    <a:cubicBezTo>
                      <a:pt x="3310" y="770"/>
                      <a:pt x="2243" y="1211"/>
                      <a:pt x="1802" y="1523"/>
                    </a:cubicBezTo>
                    <a:cubicBezTo>
                      <a:pt x="1434" y="1762"/>
                      <a:pt x="1195" y="2093"/>
                      <a:pt x="1287" y="2534"/>
                    </a:cubicBezTo>
                    <a:cubicBezTo>
                      <a:pt x="1342" y="2847"/>
                      <a:pt x="1508" y="3141"/>
                      <a:pt x="1471" y="3472"/>
                    </a:cubicBezTo>
                    <a:cubicBezTo>
                      <a:pt x="1434" y="3840"/>
                      <a:pt x="1214" y="4152"/>
                      <a:pt x="975" y="4428"/>
                    </a:cubicBezTo>
                    <a:cubicBezTo>
                      <a:pt x="625" y="4851"/>
                      <a:pt x="184" y="5274"/>
                      <a:pt x="92" y="5844"/>
                    </a:cubicBezTo>
                    <a:cubicBezTo>
                      <a:pt x="0" y="6414"/>
                      <a:pt x="405" y="6671"/>
                      <a:pt x="717" y="7075"/>
                    </a:cubicBezTo>
                    <a:cubicBezTo>
                      <a:pt x="1195" y="7664"/>
                      <a:pt x="589" y="8215"/>
                      <a:pt x="552" y="8822"/>
                    </a:cubicBezTo>
                    <a:cubicBezTo>
                      <a:pt x="534" y="9392"/>
                      <a:pt x="883" y="9888"/>
                      <a:pt x="1251" y="10293"/>
                    </a:cubicBezTo>
                    <a:cubicBezTo>
                      <a:pt x="1379" y="10421"/>
                      <a:pt x="1545" y="10550"/>
                      <a:pt x="1600" y="10734"/>
                    </a:cubicBezTo>
                    <a:cubicBezTo>
                      <a:pt x="1673" y="10936"/>
                      <a:pt x="1545" y="11120"/>
                      <a:pt x="1416" y="11285"/>
                    </a:cubicBezTo>
                    <a:cubicBezTo>
                      <a:pt x="1269" y="11451"/>
                      <a:pt x="1140" y="11598"/>
                      <a:pt x="1085" y="11819"/>
                    </a:cubicBezTo>
                    <a:cubicBezTo>
                      <a:pt x="938" y="12260"/>
                      <a:pt x="1103" y="12793"/>
                      <a:pt x="1471" y="13069"/>
                    </a:cubicBezTo>
                    <a:cubicBezTo>
                      <a:pt x="1563" y="13142"/>
                      <a:pt x="1692" y="13197"/>
                      <a:pt x="1784" y="13271"/>
                    </a:cubicBezTo>
                    <a:cubicBezTo>
                      <a:pt x="2023" y="13418"/>
                      <a:pt x="2115" y="13602"/>
                      <a:pt x="2133" y="13878"/>
                    </a:cubicBezTo>
                    <a:cubicBezTo>
                      <a:pt x="2151" y="14153"/>
                      <a:pt x="2096" y="14429"/>
                      <a:pt x="2243" y="14668"/>
                    </a:cubicBezTo>
                    <a:cubicBezTo>
                      <a:pt x="2250" y="14687"/>
                      <a:pt x="2261" y="14695"/>
                      <a:pt x="2271" y="14695"/>
                    </a:cubicBezTo>
                    <a:cubicBezTo>
                      <a:pt x="2291" y="14695"/>
                      <a:pt x="2310" y="14667"/>
                      <a:pt x="2298" y="14631"/>
                    </a:cubicBezTo>
                    <a:cubicBezTo>
                      <a:pt x="2059" y="14172"/>
                      <a:pt x="2390" y="13602"/>
                      <a:pt x="1894" y="13253"/>
                    </a:cubicBezTo>
                    <a:cubicBezTo>
                      <a:pt x="1618" y="13050"/>
                      <a:pt x="1342" y="12940"/>
                      <a:pt x="1195" y="12609"/>
                    </a:cubicBezTo>
                    <a:cubicBezTo>
                      <a:pt x="1085" y="12352"/>
                      <a:pt x="1067" y="12021"/>
                      <a:pt x="1177" y="11745"/>
                    </a:cubicBezTo>
                    <a:cubicBezTo>
                      <a:pt x="1324" y="11377"/>
                      <a:pt x="1857" y="11065"/>
                      <a:pt x="1637" y="10624"/>
                    </a:cubicBezTo>
                    <a:cubicBezTo>
                      <a:pt x="1490" y="10366"/>
                      <a:pt x="1232" y="10164"/>
                      <a:pt x="1048" y="9943"/>
                    </a:cubicBezTo>
                    <a:cubicBezTo>
                      <a:pt x="828" y="9649"/>
                      <a:pt x="625" y="9300"/>
                      <a:pt x="625" y="8914"/>
                    </a:cubicBezTo>
                    <a:cubicBezTo>
                      <a:pt x="607" y="8362"/>
                      <a:pt x="1140" y="7848"/>
                      <a:pt x="938" y="7296"/>
                    </a:cubicBezTo>
                    <a:cubicBezTo>
                      <a:pt x="864" y="7094"/>
                      <a:pt x="699" y="6947"/>
                      <a:pt x="552" y="6800"/>
                    </a:cubicBezTo>
                    <a:cubicBezTo>
                      <a:pt x="276" y="6505"/>
                      <a:pt x="74" y="6211"/>
                      <a:pt x="184" y="5770"/>
                    </a:cubicBezTo>
                    <a:cubicBezTo>
                      <a:pt x="331" y="5127"/>
                      <a:pt x="901" y="4722"/>
                      <a:pt x="1251" y="4189"/>
                    </a:cubicBezTo>
                    <a:cubicBezTo>
                      <a:pt x="1398" y="3968"/>
                      <a:pt x="1508" y="3748"/>
                      <a:pt x="1545" y="3490"/>
                    </a:cubicBezTo>
                    <a:cubicBezTo>
                      <a:pt x="1581" y="3215"/>
                      <a:pt x="1490" y="2994"/>
                      <a:pt x="1416" y="2737"/>
                    </a:cubicBezTo>
                    <a:cubicBezTo>
                      <a:pt x="1122" y="1873"/>
                      <a:pt x="1857" y="1615"/>
                      <a:pt x="2464" y="1211"/>
                    </a:cubicBezTo>
                    <a:cubicBezTo>
                      <a:pt x="2832" y="953"/>
                      <a:pt x="3236" y="475"/>
                      <a:pt x="2960" y="16"/>
                    </a:cubicBezTo>
                    <a:cubicBezTo>
                      <a:pt x="2955" y="5"/>
                      <a:pt x="2946" y="1"/>
                      <a:pt x="29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45"/>
              <p:cNvSpPr/>
              <p:nvPr/>
            </p:nvSpPr>
            <p:spPr>
              <a:xfrm>
                <a:off x="-3468943" y="1700822"/>
                <a:ext cx="171585" cy="1084119"/>
              </a:xfrm>
              <a:custGeom>
                <a:rect b="b" l="l" r="r" t="t"/>
                <a:pathLst>
                  <a:path extrusionOk="0" h="8953" w="1417">
                    <a:moveTo>
                      <a:pt x="1067" y="0"/>
                    </a:moveTo>
                    <a:cubicBezTo>
                      <a:pt x="1049" y="0"/>
                      <a:pt x="1030" y="14"/>
                      <a:pt x="1030" y="42"/>
                    </a:cubicBezTo>
                    <a:cubicBezTo>
                      <a:pt x="1214" y="998"/>
                      <a:pt x="608" y="1788"/>
                      <a:pt x="258" y="2634"/>
                    </a:cubicBezTo>
                    <a:cubicBezTo>
                      <a:pt x="130" y="2965"/>
                      <a:pt x="19" y="3332"/>
                      <a:pt x="38" y="3719"/>
                    </a:cubicBezTo>
                    <a:cubicBezTo>
                      <a:pt x="38" y="4141"/>
                      <a:pt x="258" y="4436"/>
                      <a:pt x="424" y="4803"/>
                    </a:cubicBezTo>
                    <a:cubicBezTo>
                      <a:pt x="755" y="5502"/>
                      <a:pt x="1" y="6200"/>
                      <a:pt x="460" y="6862"/>
                    </a:cubicBezTo>
                    <a:cubicBezTo>
                      <a:pt x="663" y="7156"/>
                      <a:pt x="975" y="7377"/>
                      <a:pt x="1122" y="7690"/>
                    </a:cubicBezTo>
                    <a:cubicBezTo>
                      <a:pt x="1306" y="8112"/>
                      <a:pt x="1196" y="8590"/>
                      <a:pt x="883" y="8903"/>
                    </a:cubicBezTo>
                    <a:cubicBezTo>
                      <a:pt x="855" y="8917"/>
                      <a:pt x="881" y="8952"/>
                      <a:pt x="902" y="8952"/>
                    </a:cubicBezTo>
                    <a:cubicBezTo>
                      <a:pt x="909" y="8952"/>
                      <a:pt x="916" y="8949"/>
                      <a:pt x="920" y="8940"/>
                    </a:cubicBezTo>
                    <a:cubicBezTo>
                      <a:pt x="1416" y="8462"/>
                      <a:pt x="1343" y="7781"/>
                      <a:pt x="920" y="7285"/>
                    </a:cubicBezTo>
                    <a:cubicBezTo>
                      <a:pt x="626" y="6954"/>
                      <a:pt x="295" y="6678"/>
                      <a:pt x="369" y="6200"/>
                    </a:cubicBezTo>
                    <a:cubicBezTo>
                      <a:pt x="424" y="5833"/>
                      <a:pt x="644" y="5502"/>
                      <a:pt x="608" y="5134"/>
                    </a:cubicBezTo>
                    <a:cubicBezTo>
                      <a:pt x="552" y="4730"/>
                      <a:pt x="240" y="4417"/>
                      <a:pt x="148" y="4013"/>
                    </a:cubicBezTo>
                    <a:cubicBezTo>
                      <a:pt x="19" y="3498"/>
                      <a:pt x="185" y="2946"/>
                      <a:pt x="405" y="2487"/>
                    </a:cubicBezTo>
                    <a:cubicBezTo>
                      <a:pt x="755" y="1696"/>
                      <a:pt x="1269" y="924"/>
                      <a:pt x="1104" y="42"/>
                    </a:cubicBezTo>
                    <a:cubicBezTo>
                      <a:pt x="1104" y="14"/>
                      <a:pt x="1086" y="0"/>
                      <a:pt x="1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45"/>
              <p:cNvSpPr/>
              <p:nvPr/>
            </p:nvSpPr>
            <p:spPr>
              <a:xfrm>
                <a:off x="-3564604" y="2225503"/>
                <a:ext cx="187084" cy="595763"/>
              </a:xfrm>
              <a:custGeom>
                <a:rect b="b" l="l" r="r" t="t"/>
                <a:pathLst>
                  <a:path extrusionOk="0" h="4920" w="1545">
                    <a:moveTo>
                      <a:pt x="434" y="1"/>
                    </a:moveTo>
                    <a:cubicBezTo>
                      <a:pt x="423" y="1"/>
                      <a:pt x="412" y="9"/>
                      <a:pt x="405" y="29"/>
                    </a:cubicBezTo>
                    <a:cubicBezTo>
                      <a:pt x="166" y="525"/>
                      <a:pt x="0" y="1095"/>
                      <a:pt x="147" y="1647"/>
                    </a:cubicBezTo>
                    <a:cubicBezTo>
                      <a:pt x="294" y="2272"/>
                      <a:pt x="993" y="2695"/>
                      <a:pt x="791" y="3375"/>
                    </a:cubicBezTo>
                    <a:cubicBezTo>
                      <a:pt x="681" y="3779"/>
                      <a:pt x="368" y="4239"/>
                      <a:pt x="717" y="4607"/>
                    </a:cubicBezTo>
                    <a:cubicBezTo>
                      <a:pt x="786" y="4702"/>
                      <a:pt x="1178" y="4920"/>
                      <a:pt x="1399" y="4920"/>
                    </a:cubicBezTo>
                    <a:cubicBezTo>
                      <a:pt x="1475" y="4920"/>
                      <a:pt x="1530" y="4894"/>
                      <a:pt x="1545" y="4827"/>
                    </a:cubicBezTo>
                    <a:cubicBezTo>
                      <a:pt x="1545" y="4800"/>
                      <a:pt x="1525" y="4783"/>
                      <a:pt x="1507" y="4783"/>
                    </a:cubicBezTo>
                    <a:cubicBezTo>
                      <a:pt x="1501" y="4783"/>
                      <a:pt x="1494" y="4786"/>
                      <a:pt x="1489" y="4791"/>
                    </a:cubicBezTo>
                    <a:lnTo>
                      <a:pt x="1471" y="4791"/>
                    </a:lnTo>
                    <a:cubicBezTo>
                      <a:pt x="1471" y="4791"/>
                      <a:pt x="1471" y="4809"/>
                      <a:pt x="1471" y="4809"/>
                    </a:cubicBezTo>
                    <a:cubicBezTo>
                      <a:pt x="1460" y="4816"/>
                      <a:pt x="1441" y="4819"/>
                      <a:pt x="1417" y="4819"/>
                    </a:cubicBezTo>
                    <a:cubicBezTo>
                      <a:pt x="1322" y="4819"/>
                      <a:pt x="1151" y="4772"/>
                      <a:pt x="1122" y="4772"/>
                    </a:cubicBezTo>
                    <a:cubicBezTo>
                      <a:pt x="956" y="4717"/>
                      <a:pt x="809" y="4643"/>
                      <a:pt x="717" y="4515"/>
                    </a:cubicBezTo>
                    <a:cubicBezTo>
                      <a:pt x="552" y="4294"/>
                      <a:pt x="644" y="4018"/>
                      <a:pt x="717" y="3779"/>
                    </a:cubicBezTo>
                    <a:cubicBezTo>
                      <a:pt x="846" y="3448"/>
                      <a:pt x="993" y="3136"/>
                      <a:pt x="846" y="2787"/>
                    </a:cubicBezTo>
                    <a:cubicBezTo>
                      <a:pt x="699" y="2382"/>
                      <a:pt x="331" y="2088"/>
                      <a:pt x="221" y="1665"/>
                    </a:cubicBezTo>
                    <a:cubicBezTo>
                      <a:pt x="74" y="1114"/>
                      <a:pt x="221" y="544"/>
                      <a:pt x="460" y="47"/>
                    </a:cubicBezTo>
                    <a:cubicBezTo>
                      <a:pt x="472" y="24"/>
                      <a:pt x="454" y="1"/>
                      <a:pt x="4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45"/>
              <p:cNvSpPr/>
              <p:nvPr/>
            </p:nvSpPr>
            <p:spPr>
              <a:xfrm>
                <a:off x="-3542324" y="727504"/>
                <a:ext cx="979618" cy="3252477"/>
              </a:xfrm>
              <a:custGeom>
                <a:rect b="b" l="l" r="r" t="t"/>
                <a:pathLst>
                  <a:path extrusionOk="0" h="26860" w="8090">
                    <a:moveTo>
                      <a:pt x="4260" y="1"/>
                    </a:moveTo>
                    <a:cubicBezTo>
                      <a:pt x="3513" y="1"/>
                      <a:pt x="2795" y="395"/>
                      <a:pt x="2795" y="395"/>
                    </a:cubicBezTo>
                    <a:cubicBezTo>
                      <a:pt x="2795" y="395"/>
                      <a:pt x="3251" y="310"/>
                      <a:pt x="3747" y="310"/>
                    </a:cubicBezTo>
                    <a:cubicBezTo>
                      <a:pt x="4256" y="310"/>
                      <a:pt x="4806" y="400"/>
                      <a:pt x="4946" y="763"/>
                    </a:cubicBezTo>
                    <a:cubicBezTo>
                      <a:pt x="5221" y="1461"/>
                      <a:pt x="4817" y="3484"/>
                      <a:pt x="3622" y="5101"/>
                    </a:cubicBezTo>
                    <a:cubicBezTo>
                      <a:pt x="2409" y="6719"/>
                      <a:pt x="239" y="8558"/>
                      <a:pt x="110" y="11554"/>
                    </a:cubicBezTo>
                    <a:cubicBezTo>
                      <a:pt x="0" y="14569"/>
                      <a:pt x="607" y="17658"/>
                      <a:pt x="2648" y="19791"/>
                    </a:cubicBezTo>
                    <a:cubicBezTo>
                      <a:pt x="4688" y="21905"/>
                      <a:pt x="5718" y="23927"/>
                      <a:pt x="5718" y="23927"/>
                    </a:cubicBezTo>
                    <a:cubicBezTo>
                      <a:pt x="5957" y="25012"/>
                      <a:pt x="6288" y="26133"/>
                      <a:pt x="6619" y="26630"/>
                    </a:cubicBezTo>
                    <a:cubicBezTo>
                      <a:pt x="6721" y="26783"/>
                      <a:pt x="6876" y="26859"/>
                      <a:pt x="7045" y="26859"/>
                    </a:cubicBezTo>
                    <a:cubicBezTo>
                      <a:pt x="7423" y="26859"/>
                      <a:pt x="7872" y="26478"/>
                      <a:pt x="7961" y="25729"/>
                    </a:cubicBezTo>
                    <a:cubicBezTo>
                      <a:pt x="8089" y="24662"/>
                      <a:pt x="6876" y="23118"/>
                      <a:pt x="6637" y="22897"/>
                    </a:cubicBezTo>
                    <a:cubicBezTo>
                      <a:pt x="6398" y="22677"/>
                      <a:pt x="1526" y="19018"/>
                      <a:pt x="975" y="14238"/>
                    </a:cubicBezTo>
                    <a:cubicBezTo>
                      <a:pt x="423" y="9458"/>
                      <a:pt x="2372" y="7896"/>
                      <a:pt x="3456" y="6738"/>
                    </a:cubicBezTo>
                    <a:cubicBezTo>
                      <a:pt x="4541" y="5579"/>
                      <a:pt x="6361" y="1921"/>
                      <a:pt x="5516" y="634"/>
                    </a:cubicBezTo>
                    <a:cubicBezTo>
                      <a:pt x="5193" y="150"/>
                      <a:pt x="4721" y="1"/>
                      <a:pt x="42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45"/>
              <p:cNvSpPr/>
              <p:nvPr/>
            </p:nvSpPr>
            <p:spPr>
              <a:xfrm>
                <a:off x="-2647470" y="1834868"/>
                <a:ext cx="1213443" cy="2042062"/>
              </a:xfrm>
              <a:custGeom>
                <a:rect b="b" l="l" r="r" t="t"/>
                <a:pathLst>
                  <a:path extrusionOk="0" h="16864" w="10021">
                    <a:moveTo>
                      <a:pt x="2152" y="1"/>
                    </a:moveTo>
                    <a:lnTo>
                      <a:pt x="2152" y="1"/>
                    </a:lnTo>
                    <a:cubicBezTo>
                      <a:pt x="2023" y="332"/>
                      <a:pt x="2097" y="718"/>
                      <a:pt x="2262" y="1030"/>
                    </a:cubicBezTo>
                    <a:cubicBezTo>
                      <a:pt x="2428" y="1343"/>
                      <a:pt x="2685" y="1619"/>
                      <a:pt x="2924" y="1876"/>
                    </a:cubicBezTo>
                    <a:cubicBezTo>
                      <a:pt x="3218" y="2207"/>
                      <a:pt x="3512" y="2630"/>
                      <a:pt x="3347" y="3034"/>
                    </a:cubicBezTo>
                    <a:cubicBezTo>
                      <a:pt x="3292" y="3145"/>
                      <a:pt x="3218" y="3237"/>
                      <a:pt x="3163" y="3347"/>
                    </a:cubicBezTo>
                    <a:cubicBezTo>
                      <a:pt x="3034" y="3641"/>
                      <a:pt x="3108" y="3990"/>
                      <a:pt x="3292" y="4266"/>
                    </a:cubicBezTo>
                    <a:cubicBezTo>
                      <a:pt x="3475" y="4542"/>
                      <a:pt x="3733" y="4744"/>
                      <a:pt x="3990" y="4946"/>
                    </a:cubicBezTo>
                    <a:cubicBezTo>
                      <a:pt x="4248" y="5185"/>
                      <a:pt x="4505" y="5424"/>
                      <a:pt x="4689" y="5737"/>
                    </a:cubicBezTo>
                    <a:cubicBezTo>
                      <a:pt x="4854" y="6049"/>
                      <a:pt x="4928" y="6417"/>
                      <a:pt x="4799" y="6748"/>
                    </a:cubicBezTo>
                    <a:cubicBezTo>
                      <a:pt x="4726" y="6950"/>
                      <a:pt x="4597" y="7116"/>
                      <a:pt x="4542" y="7318"/>
                    </a:cubicBezTo>
                    <a:cubicBezTo>
                      <a:pt x="4413" y="7759"/>
                      <a:pt x="4707" y="8182"/>
                      <a:pt x="4909" y="8605"/>
                    </a:cubicBezTo>
                    <a:cubicBezTo>
                      <a:pt x="5112" y="9009"/>
                      <a:pt x="5185" y="9598"/>
                      <a:pt x="4781" y="9837"/>
                    </a:cubicBezTo>
                    <a:cubicBezTo>
                      <a:pt x="4413" y="10039"/>
                      <a:pt x="3825" y="9837"/>
                      <a:pt x="3641" y="10204"/>
                    </a:cubicBezTo>
                    <a:cubicBezTo>
                      <a:pt x="3531" y="10388"/>
                      <a:pt x="3622" y="10627"/>
                      <a:pt x="3641" y="10848"/>
                    </a:cubicBezTo>
                    <a:cubicBezTo>
                      <a:pt x="3641" y="11215"/>
                      <a:pt x="3383" y="11528"/>
                      <a:pt x="3071" y="11749"/>
                    </a:cubicBezTo>
                    <a:cubicBezTo>
                      <a:pt x="2777" y="11951"/>
                      <a:pt x="2409" y="12061"/>
                      <a:pt x="2097" y="12227"/>
                    </a:cubicBezTo>
                    <a:cubicBezTo>
                      <a:pt x="1049" y="12796"/>
                      <a:pt x="497" y="13918"/>
                      <a:pt x="148" y="15003"/>
                    </a:cubicBezTo>
                    <a:cubicBezTo>
                      <a:pt x="1" y="15462"/>
                      <a:pt x="1" y="15995"/>
                      <a:pt x="111" y="16473"/>
                    </a:cubicBezTo>
                    <a:cubicBezTo>
                      <a:pt x="177" y="16756"/>
                      <a:pt x="263" y="16864"/>
                      <a:pt x="351" y="16864"/>
                    </a:cubicBezTo>
                    <a:cubicBezTo>
                      <a:pt x="531" y="16864"/>
                      <a:pt x="717" y="16409"/>
                      <a:pt x="755" y="16087"/>
                    </a:cubicBezTo>
                    <a:cubicBezTo>
                      <a:pt x="902" y="14745"/>
                      <a:pt x="2097" y="13569"/>
                      <a:pt x="3457" y="13458"/>
                    </a:cubicBezTo>
                    <a:cubicBezTo>
                      <a:pt x="3568" y="13447"/>
                      <a:pt x="3680" y="13443"/>
                      <a:pt x="3793" y="13443"/>
                    </a:cubicBezTo>
                    <a:cubicBezTo>
                      <a:pt x="4208" y="13443"/>
                      <a:pt x="4628" y="13503"/>
                      <a:pt x="5045" y="13503"/>
                    </a:cubicBezTo>
                    <a:cubicBezTo>
                      <a:pt x="5258" y="13503"/>
                      <a:pt x="5471" y="13487"/>
                      <a:pt x="5682" y="13440"/>
                    </a:cubicBezTo>
                    <a:cubicBezTo>
                      <a:pt x="6160" y="13330"/>
                      <a:pt x="6582" y="13054"/>
                      <a:pt x="6987" y="12778"/>
                    </a:cubicBezTo>
                    <a:cubicBezTo>
                      <a:pt x="7189" y="12631"/>
                      <a:pt x="7391" y="12484"/>
                      <a:pt x="7483" y="12263"/>
                    </a:cubicBezTo>
                    <a:cubicBezTo>
                      <a:pt x="7594" y="11951"/>
                      <a:pt x="7483" y="11583"/>
                      <a:pt x="7612" y="11289"/>
                    </a:cubicBezTo>
                    <a:cubicBezTo>
                      <a:pt x="7833" y="10793"/>
                      <a:pt x="8531" y="10811"/>
                      <a:pt x="9028" y="10590"/>
                    </a:cubicBezTo>
                    <a:cubicBezTo>
                      <a:pt x="9671" y="10296"/>
                      <a:pt x="10020" y="9469"/>
                      <a:pt x="9763" y="8807"/>
                    </a:cubicBezTo>
                    <a:cubicBezTo>
                      <a:pt x="9579" y="8329"/>
                      <a:pt x="9138" y="7961"/>
                      <a:pt x="9101" y="7465"/>
                    </a:cubicBezTo>
                    <a:cubicBezTo>
                      <a:pt x="9046" y="6895"/>
                      <a:pt x="9542" y="6380"/>
                      <a:pt x="9487" y="5810"/>
                    </a:cubicBezTo>
                    <a:cubicBezTo>
                      <a:pt x="9414" y="5332"/>
                      <a:pt x="8972" y="5001"/>
                      <a:pt x="8550" y="4763"/>
                    </a:cubicBezTo>
                    <a:cubicBezTo>
                      <a:pt x="8127" y="4505"/>
                      <a:pt x="7649" y="4266"/>
                      <a:pt x="7465" y="3807"/>
                    </a:cubicBezTo>
                    <a:cubicBezTo>
                      <a:pt x="7391" y="3623"/>
                      <a:pt x="7373" y="3402"/>
                      <a:pt x="7318" y="3200"/>
                    </a:cubicBezTo>
                    <a:cubicBezTo>
                      <a:pt x="7116" y="2593"/>
                      <a:pt x="6509" y="2207"/>
                      <a:pt x="5921" y="1968"/>
                    </a:cubicBezTo>
                    <a:cubicBezTo>
                      <a:pt x="5259" y="1692"/>
                      <a:pt x="4560" y="1508"/>
                      <a:pt x="3880" y="1233"/>
                    </a:cubicBezTo>
                    <a:cubicBezTo>
                      <a:pt x="3218" y="957"/>
                      <a:pt x="2575" y="571"/>
                      <a:pt x="2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45"/>
              <p:cNvSpPr/>
              <p:nvPr/>
            </p:nvSpPr>
            <p:spPr>
              <a:xfrm>
                <a:off x="-2510881" y="1938279"/>
                <a:ext cx="978892" cy="1632172"/>
              </a:xfrm>
              <a:custGeom>
                <a:rect b="b" l="l" r="r" t="t"/>
                <a:pathLst>
                  <a:path extrusionOk="0" h="13479" w="8084">
                    <a:moveTo>
                      <a:pt x="1649" y="232"/>
                    </a:moveTo>
                    <a:cubicBezTo>
                      <a:pt x="2255" y="599"/>
                      <a:pt x="2917" y="949"/>
                      <a:pt x="3579" y="1224"/>
                    </a:cubicBezTo>
                    <a:cubicBezTo>
                      <a:pt x="3892" y="1335"/>
                      <a:pt x="4204" y="1463"/>
                      <a:pt x="4517" y="1555"/>
                    </a:cubicBezTo>
                    <a:cubicBezTo>
                      <a:pt x="4719" y="1629"/>
                      <a:pt x="4958" y="1666"/>
                      <a:pt x="5142" y="1758"/>
                    </a:cubicBezTo>
                    <a:cubicBezTo>
                      <a:pt x="5473" y="1905"/>
                      <a:pt x="5491" y="2162"/>
                      <a:pt x="5546" y="2475"/>
                    </a:cubicBezTo>
                    <a:cubicBezTo>
                      <a:pt x="5675" y="3100"/>
                      <a:pt x="6061" y="3486"/>
                      <a:pt x="6613" y="3798"/>
                    </a:cubicBezTo>
                    <a:cubicBezTo>
                      <a:pt x="6962" y="4000"/>
                      <a:pt x="7385" y="4221"/>
                      <a:pt x="7513" y="4644"/>
                    </a:cubicBezTo>
                    <a:cubicBezTo>
                      <a:pt x="7624" y="5048"/>
                      <a:pt x="7293" y="5398"/>
                      <a:pt x="7201" y="5765"/>
                    </a:cubicBezTo>
                    <a:cubicBezTo>
                      <a:pt x="7035" y="6335"/>
                      <a:pt x="7348" y="6850"/>
                      <a:pt x="7605" y="7328"/>
                    </a:cubicBezTo>
                    <a:cubicBezTo>
                      <a:pt x="7771" y="7641"/>
                      <a:pt x="7936" y="7971"/>
                      <a:pt x="7918" y="8339"/>
                    </a:cubicBezTo>
                    <a:cubicBezTo>
                      <a:pt x="7918" y="8817"/>
                      <a:pt x="7624" y="9185"/>
                      <a:pt x="7201" y="9369"/>
                    </a:cubicBezTo>
                    <a:cubicBezTo>
                      <a:pt x="6944" y="9479"/>
                      <a:pt x="6649" y="9553"/>
                      <a:pt x="6410" y="9718"/>
                    </a:cubicBezTo>
                    <a:cubicBezTo>
                      <a:pt x="6208" y="9902"/>
                      <a:pt x="6116" y="10159"/>
                      <a:pt x="6061" y="10417"/>
                    </a:cubicBezTo>
                    <a:cubicBezTo>
                      <a:pt x="5969" y="10803"/>
                      <a:pt x="5859" y="11078"/>
                      <a:pt x="5528" y="11336"/>
                    </a:cubicBezTo>
                    <a:cubicBezTo>
                      <a:pt x="5179" y="11612"/>
                      <a:pt x="4774" y="11832"/>
                      <a:pt x="4351" y="11979"/>
                    </a:cubicBezTo>
                    <a:cubicBezTo>
                      <a:pt x="3414" y="12310"/>
                      <a:pt x="2458" y="12163"/>
                      <a:pt x="1520" y="12347"/>
                    </a:cubicBezTo>
                    <a:cubicBezTo>
                      <a:pt x="969" y="12439"/>
                      <a:pt x="435" y="12715"/>
                      <a:pt x="141" y="13174"/>
                    </a:cubicBezTo>
                    <a:cubicBezTo>
                      <a:pt x="307" y="12623"/>
                      <a:pt x="674" y="12163"/>
                      <a:pt x="1171" y="11869"/>
                    </a:cubicBezTo>
                    <a:cubicBezTo>
                      <a:pt x="1612" y="11630"/>
                      <a:pt x="2274" y="11648"/>
                      <a:pt x="2623" y="11262"/>
                    </a:cubicBezTo>
                    <a:cubicBezTo>
                      <a:pt x="3009" y="10839"/>
                      <a:pt x="2642" y="10104"/>
                      <a:pt x="3101" y="9755"/>
                    </a:cubicBezTo>
                    <a:cubicBezTo>
                      <a:pt x="3340" y="9571"/>
                      <a:pt x="3689" y="9626"/>
                      <a:pt x="3965" y="9553"/>
                    </a:cubicBezTo>
                    <a:cubicBezTo>
                      <a:pt x="4186" y="9497"/>
                      <a:pt x="4370" y="9387"/>
                      <a:pt x="4498" y="9203"/>
                    </a:cubicBezTo>
                    <a:cubicBezTo>
                      <a:pt x="4811" y="8762"/>
                      <a:pt x="4645" y="8321"/>
                      <a:pt x="4370" y="7916"/>
                    </a:cubicBezTo>
                    <a:cubicBezTo>
                      <a:pt x="4149" y="7604"/>
                      <a:pt x="3984" y="7310"/>
                      <a:pt x="4076" y="6905"/>
                    </a:cubicBezTo>
                    <a:cubicBezTo>
                      <a:pt x="4149" y="6537"/>
                      <a:pt x="4351" y="6225"/>
                      <a:pt x="4388" y="5857"/>
                    </a:cubicBezTo>
                    <a:cubicBezTo>
                      <a:pt x="4406" y="5655"/>
                      <a:pt x="4406" y="5453"/>
                      <a:pt x="4296" y="5287"/>
                    </a:cubicBezTo>
                    <a:cubicBezTo>
                      <a:pt x="4241" y="5177"/>
                      <a:pt x="4149" y="5103"/>
                      <a:pt x="4039" y="5030"/>
                    </a:cubicBezTo>
                    <a:cubicBezTo>
                      <a:pt x="3800" y="4864"/>
                      <a:pt x="3745" y="4699"/>
                      <a:pt x="3689" y="4405"/>
                    </a:cubicBezTo>
                    <a:cubicBezTo>
                      <a:pt x="3653" y="4166"/>
                      <a:pt x="3579" y="3964"/>
                      <a:pt x="3450" y="3761"/>
                    </a:cubicBezTo>
                    <a:cubicBezTo>
                      <a:pt x="3377" y="3670"/>
                      <a:pt x="3303" y="3578"/>
                      <a:pt x="3211" y="3522"/>
                    </a:cubicBezTo>
                    <a:cubicBezTo>
                      <a:pt x="3046" y="3394"/>
                      <a:pt x="2844" y="3339"/>
                      <a:pt x="2715" y="3155"/>
                    </a:cubicBezTo>
                    <a:cubicBezTo>
                      <a:pt x="2494" y="2842"/>
                      <a:pt x="2825" y="2438"/>
                      <a:pt x="2789" y="2070"/>
                    </a:cubicBezTo>
                    <a:cubicBezTo>
                      <a:pt x="2770" y="1868"/>
                      <a:pt x="2660" y="1684"/>
                      <a:pt x="2531" y="1519"/>
                    </a:cubicBezTo>
                    <a:cubicBezTo>
                      <a:pt x="2237" y="1096"/>
                      <a:pt x="1741" y="746"/>
                      <a:pt x="1649" y="232"/>
                    </a:cubicBezTo>
                    <a:close/>
                    <a:moveTo>
                      <a:pt x="1407" y="1"/>
                    </a:moveTo>
                    <a:cubicBezTo>
                      <a:pt x="1380" y="1"/>
                      <a:pt x="1362" y="51"/>
                      <a:pt x="1391" y="66"/>
                    </a:cubicBezTo>
                    <a:cubicBezTo>
                      <a:pt x="1447" y="103"/>
                      <a:pt x="1502" y="140"/>
                      <a:pt x="1557" y="176"/>
                    </a:cubicBezTo>
                    <a:cubicBezTo>
                      <a:pt x="1612" y="563"/>
                      <a:pt x="1888" y="875"/>
                      <a:pt x="2145" y="1151"/>
                    </a:cubicBezTo>
                    <a:cubicBezTo>
                      <a:pt x="2311" y="1353"/>
                      <a:pt x="2494" y="1537"/>
                      <a:pt x="2605" y="1758"/>
                    </a:cubicBezTo>
                    <a:cubicBezTo>
                      <a:pt x="2770" y="2088"/>
                      <a:pt x="2697" y="2346"/>
                      <a:pt x="2605" y="2677"/>
                    </a:cubicBezTo>
                    <a:cubicBezTo>
                      <a:pt x="2550" y="2879"/>
                      <a:pt x="2531" y="3081"/>
                      <a:pt x="2678" y="3247"/>
                    </a:cubicBezTo>
                    <a:cubicBezTo>
                      <a:pt x="2733" y="3302"/>
                      <a:pt x="2807" y="3357"/>
                      <a:pt x="2881" y="3394"/>
                    </a:cubicBezTo>
                    <a:cubicBezTo>
                      <a:pt x="3101" y="3522"/>
                      <a:pt x="3267" y="3633"/>
                      <a:pt x="3414" y="3835"/>
                    </a:cubicBezTo>
                    <a:cubicBezTo>
                      <a:pt x="3524" y="4019"/>
                      <a:pt x="3579" y="4203"/>
                      <a:pt x="3616" y="4423"/>
                    </a:cubicBezTo>
                    <a:cubicBezTo>
                      <a:pt x="3634" y="4534"/>
                      <a:pt x="3634" y="4662"/>
                      <a:pt x="3689" y="4773"/>
                    </a:cubicBezTo>
                    <a:cubicBezTo>
                      <a:pt x="3818" y="5048"/>
                      <a:pt x="4149" y="5103"/>
                      <a:pt x="4259" y="5379"/>
                    </a:cubicBezTo>
                    <a:cubicBezTo>
                      <a:pt x="4554" y="6041"/>
                      <a:pt x="3837" y="6685"/>
                      <a:pt x="3984" y="7365"/>
                    </a:cubicBezTo>
                    <a:cubicBezTo>
                      <a:pt x="4131" y="7971"/>
                      <a:pt x="4848" y="8321"/>
                      <a:pt x="4535" y="9019"/>
                    </a:cubicBezTo>
                    <a:cubicBezTo>
                      <a:pt x="4351" y="9369"/>
                      <a:pt x="4039" y="9479"/>
                      <a:pt x="3671" y="9534"/>
                    </a:cubicBezTo>
                    <a:cubicBezTo>
                      <a:pt x="3432" y="9553"/>
                      <a:pt x="3175" y="9571"/>
                      <a:pt x="3009" y="9736"/>
                    </a:cubicBezTo>
                    <a:cubicBezTo>
                      <a:pt x="2623" y="10104"/>
                      <a:pt x="2899" y="10692"/>
                      <a:pt x="2660" y="11097"/>
                    </a:cubicBezTo>
                    <a:cubicBezTo>
                      <a:pt x="2458" y="11428"/>
                      <a:pt x="2053" y="11501"/>
                      <a:pt x="1722" y="11593"/>
                    </a:cubicBezTo>
                    <a:cubicBezTo>
                      <a:pt x="1447" y="11667"/>
                      <a:pt x="1171" y="11777"/>
                      <a:pt x="932" y="11942"/>
                    </a:cubicBezTo>
                    <a:cubicBezTo>
                      <a:pt x="435" y="12292"/>
                      <a:pt x="105" y="12843"/>
                      <a:pt x="13" y="13432"/>
                    </a:cubicBezTo>
                    <a:cubicBezTo>
                      <a:pt x="1" y="13455"/>
                      <a:pt x="26" y="13478"/>
                      <a:pt x="46" y="13478"/>
                    </a:cubicBezTo>
                    <a:cubicBezTo>
                      <a:pt x="58" y="13478"/>
                      <a:pt x="68" y="13470"/>
                      <a:pt x="68" y="13450"/>
                    </a:cubicBezTo>
                    <a:cubicBezTo>
                      <a:pt x="380" y="12641"/>
                      <a:pt x="1300" y="12402"/>
                      <a:pt x="2090" y="12347"/>
                    </a:cubicBezTo>
                    <a:cubicBezTo>
                      <a:pt x="2936" y="12292"/>
                      <a:pt x="3763" y="12310"/>
                      <a:pt x="4554" y="11979"/>
                    </a:cubicBezTo>
                    <a:cubicBezTo>
                      <a:pt x="5123" y="11740"/>
                      <a:pt x="5840" y="11391"/>
                      <a:pt x="6043" y="10766"/>
                    </a:cubicBezTo>
                    <a:cubicBezTo>
                      <a:pt x="6171" y="10380"/>
                      <a:pt x="6171" y="9957"/>
                      <a:pt x="6557" y="9718"/>
                    </a:cubicBezTo>
                    <a:cubicBezTo>
                      <a:pt x="6815" y="9534"/>
                      <a:pt x="7164" y="9497"/>
                      <a:pt x="7440" y="9332"/>
                    </a:cubicBezTo>
                    <a:cubicBezTo>
                      <a:pt x="7955" y="9019"/>
                      <a:pt x="8083" y="8376"/>
                      <a:pt x="7900" y="7824"/>
                    </a:cubicBezTo>
                    <a:cubicBezTo>
                      <a:pt x="7697" y="7181"/>
                      <a:pt x="7091" y="6593"/>
                      <a:pt x="7238" y="5857"/>
                    </a:cubicBezTo>
                    <a:cubicBezTo>
                      <a:pt x="7311" y="5526"/>
                      <a:pt x="7569" y="5232"/>
                      <a:pt x="7605" y="4864"/>
                    </a:cubicBezTo>
                    <a:cubicBezTo>
                      <a:pt x="7624" y="4607"/>
                      <a:pt x="7495" y="4368"/>
                      <a:pt x="7311" y="4184"/>
                    </a:cubicBezTo>
                    <a:cubicBezTo>
                      <a:pt x="7072" y="3927"/>
                      <a:pt x="6741" y="3798"/>
                      <a:pt x="6447" y="3633"/>
                    </a:cubicBezTo>
                    <a:cubicBezTo>
                      <a:pt x="6043" y="3375"/>
                      <a:pt x="5749" y="3008"/>
                      <a:pt x="5638" y="2530"/>
                    </a:cubicBezTo>
                    <a:cubicBezTo>
                      <a:pt x="5565" y="2254"/>
                      <a:pt x="5565" y="1923"/>
                      <a:pt x="5289" y="1758"/>
                    </a:cubicBezTo>
                    <a:cubicBezTo>
                      <a:pt x="5123" y="1647"/>
                      <a:pt x="4921" y="1610"/>
                      <a:pt x="4719" y="1555"/>
                    </a:cubicBezTo>
                    <a:cubicBezTo>
                      <a:pt x="4480" y="1463"/>
                      <a:pt x="4223" y="1390"/>
                      <a:pt x="3984" y="1298"/>
                    </a:cubicBezTo>
                    <a:cubicBezTo>
                      <a:pt x="3156" y="985"/>
                      <a:pt x="2366" y="599"/>
                      <a:pt x="1630" y="140"/>
                    </a:cubicBezTo>
                    <a:cubicBezTo>
                      <a:pt x="1630" y="121"/>
                      <a:pt x="1630" y="103"/>
                      <a:pt x="1630" y="85"/>
                    </a:cubicBezTo>
                    <a:cubicBezTo>
                      <a:pt x="1630" y="66"/>
                      <a:pt x="1612" y="57"/>
                      <a:pt x="1594" y="57"/>
                    </a:cubicBezTo>
                    <a:cubicBezTo>
                      <a:pt x="1575" y="57"/>
                      <a:pt x="1557" y="66"/>
                      <a:pt x="1557" y="85"/>
                    </a:cubicBezTo>
                    <a:cubicBezTo>
                      <a:pt x="1520" y="66"/>
                      <a:pt x="1465" y="29"/>
                      <a:pt x="1428" y="11"/>
                    </a:cubicBezTo>
                    <a:cubicBezTo>
                      <a:pt x="1421" y="4"/>
                      <a:pt x="1414" y="1"/>
                      <a:pt x="14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45"/>
              <p:cNvSpPr/>
              <p:nvPr/>
            </p:nvSpPr>
            <p:spPr>
              <a:xfrm>
                <a:off x="-2279599" y="2064575"/>
                <a:ext cx="712009" cy="1328842"/>
              </a:xfrm>
              <a:custGeom>
                <a:rect b="b" l="l" r="r" t="t"/>
                <a:pathLst>
                  <a:path extrusionOk="0" h="10974" w="5880">
                    <a:moveTo>
                      <a:pt x="954" y="1"/>
                    </a:moveTo>
                    <a:cubicBezTo>
                      <a:pt x="926" y="1"/>
                      <a:pt x="902" y="27"/>
                      <a:pt x="915" y="53"/>
                    </a:cubicBezTo>
                    <a:cubicBezTo>
                      <a:pt x="1154" y="402"/>
                      <a:pt x="1522" y="604"/>
                      <a:pt x="1890" y="788"/>
                    </a:cubicBezTo>
                    <a:cubicBezTo>
                      <a:pt x="2368" y="1045"/>
                      <a:pt x="2809" y="1266"/>
                      <a:pt x="3085" y="1781"/>
                    </a:cubicBezTo>
                    <a:cubicBezTo>
                      <a:pt x="3305" y="2204"/>
                      <a:pt x="3416" y="2718"/>
                      <a:pt x="3820" y="3049"/>
                    </a:cubicBezTo>
                    <a:cubicBezTo>
                      <a:pt x="3967" y="3178"/>
                      <a:pt x="4151" y="3233"/>
                      <a:pt x="4353" y="3270"/>
                    </a:cubicBezTo>
                    <a:cubicBezTo>
                      <a:pt x="4574" y="3307"/>
                      <a:pt x="4776" y="3343"/>
                      <a:pt x="4868" y="3582"/>
                    </a:cubicBezTo>
                    <a:cubicBezTo>
                      <a:pt x="4942" y="3748"/>
                      <a:pt x="4923" y="3932"/>
                      <a:pt x="4905" y="4097"/>
                    </a:cubicBezTo>
                    <a:cubicBezTo>
                      <a:pt x="4795" y="4594"/>
                      <a:pt x="4500" y="4998"/>
                      <a:pt x="4721" y="5531"/>
                    </a:cubicBezTo>
                    <a:cubicBezTo>
                      <a:pt x="4886" y="5936"/>
                      <a:pt x="5236" y="6267"/>
                      <a:pt x="5401" y="6689"/>
                    </a:cubicBezTo>
                    <a:cubicBezTo>
                      <a:pt x="5879" y="7958"/>
                      <a:pt x="3986" y="8234"/>
                      <a:pt x="3434" y="9006"/>
                    </a:cubicBezTo>
                    <a:cubicBezTo>
                      <a:pt x="3250" y="9263"/>
                      <a:pt x="3213" y="9576"/>
                      <a:pt x="3011" y="9815"/>
                    </a:cubicBezTo>
                    <a:cubicBezTo>
                      <a:pt x="2809" y="10072"/>
                      <a:pt x="2478" y="10201"/>
                      <a:pt x="2166" y="10293"/>
                    </a:cubicBezTo>
                    <a:cubicBezTo>
                      <a:pt x="1706" y="10440"/>
                      <a:pt x="1210" y="10569"/>
                      <a:pt x="732" y="10697"/>
                    </a:cubicBezTo>
                    <a:cubicBezTo>
                      <a:pt x="1026" y="10477"/>
                      <a:pt x="1228" y="10182"/>
                      <a:pt x="1393" y="9815"/>
                    </a:cubicBezTo>
                    <a:cubicBezTo>
                      <a:pt x="1504" y="9576"/>
                      <a:pt x="1614" y="9374"/>
                      <a:pt x="1853" y="9245"/>
                    </a:cubicBezTo>
                    <a:cubicBezTo>
                      <a:pt x="2018" y="9171"/>
                      <a:pt x="2202" y="9116"/>
                      <a:pt x="2386" y="9061"/>
                    </a:cubicBezTo>
                    <a:cubicBezTo>
                      <a:pt x="2699" y="8969"/>
                      <a:pt x="2938" y="8840"/>
                      <a:pt x="3140" y="8583"/>
                    </a:cubicBezTo>
                    <a:cubicBezTo>
                      <a:pt x="3342" y="8307"/>
                      <a:pt x="3471" y="7995"/>
                      <a:pt x="3581" y="7682"/>
                    </a:cubicBezTo>
                    <a:cubicBezTo>
                      <a:pt x="3673" y="7406"/>
                      <a:pt x="3802" y="7039"/>
                      <a:pt x="3636" y="6763"/>
                    </a:cubicBezTo>
                    <a:cubicBezTo>
                      <a:pt x="3544" y="6616"/>
                      <a:pt x="3416" y="6542"/>
                      <a:pt x="3305" y="6450"/>
                    </a:cubicBezTo>
                    <a:cubicBezTo>
                      <a:pt x="3122" y="6267"/>
                      <a:pt x="3011" y="6046"/>
                      <a:pt x="2993" y="5807"/>
                    </a:cubicBezTo>
                    <a:cubicBezTo>
                      <a:pt x="2956" y="5347"/>
                      <a:pt x="3177" y="4925"/>
                      <a:pt x="3379" y="4538"/>
                    </a:cubicBezTo>
                    <a:cubicBezTo>
                      <a:pt x="3379" y="4520"/>
                      <a:pt x="3379" y="4502"/>
                      <a:pt x="3361" y="4502"/>
                    </a:cubicBezTo>
                    <a:cubicBezTo>
                      <a:pt x="2754" y="4428"/>
                      <a:pt x="2644" y="3785"/>
                      <a:pt x="2460" y="3325"/>
                    </a:cubicBezTo>
                    <a:cubicBezTo>
                      <a:pt x="2386" y="3178"/>
                      <a:pt x="2313" y="3013"/>
                      <a:pt x="2184" y="2884"/>
                    </a:cubicBezTo>
                    <a:cubicBezTo>
                      <a:pt x="2055" y="2737"/>
                      <a:pt x="1853" y="2663"/>
                      <a:pt x="1724" y="2498"/>
                    </a:cubicBezTo>
                    <a:cubicBezTo>
                      <a:pt x="1504" y="2277"/>
                      <a:pt x="1577" y="1983"/>
                      <a:pt x="1577" y="1707"/>
                    </a:cubicBezTo>
                    <a:cubicBezTo>
                      <a:pt x="1577" y="1505"/>
                      <a:pt x="1559" y="1303"/>
                      <a:pt x="1504" y="1119"/>
                    </a:cubicBezTo>
                    <a:cubicBezTo>
                      <a:pt x="1393" y="733"/>
                      <a:pt x="1154" y="384"/>
                      <a:pt x="823" y="145"/>
                    </a:cubicBezTo>
                    <a:cubicBezTo>
                      <a:pt x="815" y="136"/>
                      <a:pt x="806" y="132"/>
                      <a:pt x="799" y="132"/>
                    </a:cubicBezTo>
                    <a:cubicBezTo>
                      <a:pt x="774" y="132"/>
                      <a:pt x="758" y="172"/>
                      <a:pt x="787" y="200"/>
                    </a:cubicBezTo>
                    <a:cubicBezTo>
                      <a:pt x="1191" y="512"/>
                      <a:pt x="1467" y="972"/>
                      <a:pt x="1504" y="1505"/>
                    </a:cubicBezTo>
                    <a:cubicBezTo>
                      <a:pt x="1540" y="1854"/>
                      <a:pt x="1393" y="2259"/>
                      <a:pt x="1669" y="2553"/>
                    </a:cubicBezTo>
                    <a:cubicBezTo>
                      <a:pt x="1816" y="2700"/>
                      <a:pt x="2000" y="2792"/>
                      <a:pt x="2147" y="2939"/>
                    </a:cubicBezTo>
                    <a:cubicBezTo>
                      <a:pt x="2313" y="3141"/>
                      <a:pt x="2405" y="3399"/>
                      <a:pt x="2496" y="3638"/>
                    </a:cubicBezTo>
                    <a:cubicBezTo>
                      <a:pt x="2607" y="3950"/>
                      <a:pt x="2735" y="4299"/>
                      <a:pt x="3048" y="4465"/>
                    </a:cubicBezTo>
                    <a:cubicBezTo>
                      <a:pt x="3066" y="4483"/>
                      <a:pt x="3250" y="4538"/>
                      <a:pt x="3269" y="4557"/>
                    </a:cubicBezTo>
                    <a:cubicBezTo>
                      <a:pt x="3287" y="4612"/>
                      <a:pt x="3195" y="4741"/>
                      <a:pt x="3177" y="4796"/>
                    </a:cubicBezTo>
                    <a:cubicBezTo>
                      <a:pt x="3066" y="4998"/>
                      <a:pt x="2993" y="5200"/>
                      <a:pt x="2956" y="5421"/>
                    </a:cubicBezTo>
                    <a:cubicBezTo>
                      <a:pt x="2883" y="5752"/>
                      <a:pt x="2919" y="6101"/>
                      <a:pt x="3140" y="6377"/>
                    </a:cubicBezTo>
                    <a:cubicBezTo>
                      <a:pt x="3342" y="6634"/>
                      <a:pt x="3636" y="6708"/>
                      <a:pt x="3636" y="7094"/>
                    </a:cubicBezTo>
                    <a:cubicBezTo>
                      <a:pt x="3618" y="7388"/>
                      <a:pt x="3508" y="7701"/>
                      <a:pt x="3397" y="7976"/>
                    </a:cubicBezTo>
                    <a:cubicBezTo>
                      <a:pt x="3287" y="8215"/>
                      <a:pt x="3177" y="8454"/>
                      <a:pt x="2993" y="8638"/>
                    </a:cubicBezTo>
                    <a:cubicBezTo>
                      <a:pt x="2809" y="8859"/>
                      <a:pt x="2552" y="8951"/>
                      <a:pt x="2294" y="9024"/>
                    </a:cubicBezTo>
                    <a:cubicBezTo>
                      <a:pt x="1871" y="9153"/>
                      <a:pt x="1559" y="9282"/>
                      <a:pt x="1375" y="9705"/>
                    </a:cubicBezTo>
                    <a:cubicBezTo>
                      <a:pt x="1246" y="9962"/>
                      <a:pt x="1154" y="10219"/>
                      <a:pt x="952" y="10440"/>
                    </a:cubicBezTo>
                    <a:cubicBezTo>
                      <a:pt x="823" y="10569"/>
                      <a:pt x="676" y="10679"/>
                      <a:pt x="529" y="10752"/>
                    </a:cubicBezTo>
                    <a:cubicBezTo>
                      <a:pt x="364" y="10789"/>
                      <a:pt x="198" y="10826"/>
                      <a:pt x="33" y="10881"/>
                    </a:cubicBezTo>
                    <a:cubicBezTo>
                      <a:pt x="0" y="10881"/>
                      <a:pt x="11" y="10939"/>
                      <a:pt x="53" y="10939"/>
                    </a:cubicBezTo>
                    <a:cubicBezTo>
                      <a:pt x="58" y="10939"/>
                      <a:pt x="64" y="10938"/>
                      <a:pt x="70" y="10936"/>
                    </a:cubicBezTo>
                    <a:cubicBezTo>
                      <a:pt x="70" y="10955"/>
                      <a:pt x="70" y="10973"/>
                      <a:pt x="88" y="10973"/>
                    </a:cubicBezTo>
                    <a:cubicBezTo>
                      <a:pt x="254" y="10936"/>
                      <a:pt x="401" y="10881"/>
                      <a:pt x="548" y="10808"/>
                    </a:cubicBezTo>
                    <a:cubicBezTo>
                      <a:pt x="1044" y="10679"/>
                      <a:pt x="1559" y="10550"/>
                      <a:pt x="2074" y="10403"/>
                    </a:cubicBezTo>
                    <a:cubicBezTo>
                      <a:pt x="2533" y="10256"/>
                      <a:pt x="2993" y="10072"/>
                      <a:pt x="3213" y="9631"/>
                    </a:cubicBezTo>
                    <a:cubicBezTo>
                      <a:pt x="3379" y="9318"/>
                      <a:pt x="3452" y="9024"/>
                      <a:pt x="3747" y="8767"/>
                    </a:cubicBezTo>
                    <a:cubicBezTo>
                      <a:pt x="3967" y="8583"/>
                      <a:pt x="4225" y="8454"/>
                      <a:pt x="4482" y="8326"/>
                    </a:cubicBezTo>
                    <a:cubicBezTo>
                      <a:pt x="4886" y="8087"/>
                      <a:pt x="5346" y="7811"/>
                      <a:pt x="5493" y="7333"/>
                    </a:cubicBezTo>
                    <a:cubicBezTo>
                      <a:pt x="5622" y="6910"/>
                      <a:pt x="5420" y="6524"/>
                      <a:pt x="5181" y="6175"/>
                    </a:cubicBezTo>
                    <a:cubicBezTo>
                      <a:pt x="5052" y="5954"/>
                      <a:pt x="4886" y="5752"/>
                      <a:pt x="4776" y="5494"/>
                    </a:cubicBezTo>
                    <a:cubicBezTo>
                      <a:pt x="4629" y="5127"/>
                      <a:pt x="4739" y="4777"/>
                      <a:pt x="4868" y="4410"/>
                    </a:cubicBezTo>
                    <a:cubicBezTo>
                      <a:pt x="4997" y="4079"/>
                      <a:pt x="5107" y="3582"/>
                      <a:pt x="4758" y="3325"/>
                    </a:cubicBezTo>
                    <a:cubicBezTo>
                      <a:pt x="4556" y="3160"/>
                      <a:pt x="4280" y="3215"/>
                      <a:pt x="4059" y="3104"/>
                    </a:cubicBezTo>
                    <a:cubicBezTo>
                      <a:pt x="3710" y="2957"/>
                      <a:pt x="3508" y="2571"/>
                      <a:pt x="3361" y="2240"/>
                    </a:cubicBezTo>
                    <a:cubicBezTo>
                      <a:pt x="3140" y="1726"/>
                      <a:pt x="2919" y="1303"/>
                      <a:pt x="2441" y="1009"/>
                    </a:cubicBezTo>
                    <a:cubicBezTo>
                      <a:pt x="1927" y="696"/>
                      <a:pt x="1320" y="531"/>
                      <a:pt x="989" y="16"/>
                    </a:cubicBezTo>
                    <a:cubicBezTo>
                      <a:pt x="978" y="5"/>
                      <a:pt x="966" y="1"/>
                      <a:pt x="9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45"/>
              <p:cNvSpPr/>
              <p:nvPr/>
            </p:nvSpPr>
            <p:spPr>
              <a:xfrm>
                <a:off x="-2114554" y="2143162"/>
                <a:ext cx="484602" cy="1148175"/>
              </a:xfrm>
              <a:custGeom>
                <a:rect b="b" l="l" r="r" t="t"/>
                <a:pathLst>
                  <a:path extrusionOk="0" h="9482" w="4002">
                    <a:moveTo>
                      <a:pt x="416" y="507"/>
                    </a:moveTo>
                    <a:cubicBezTo>
                      <a:pt x="729" y="691"/>
                      <a:pt x="803" y="1132"/>
                      <a:pt x="913" y="1444"/>
                    </a:cubicBezTo>
                    <a:cubicBezTo>
                      <a:pt x="1023" y="1757"/>
                      <a:pt x="1207" y="1941"/>
                      <a:pt x="1428" y="2161"/>
                    </a:cubicBezTo>
                    <a:cubicBezTo>
                      <a:pt x="1575" y="2290"/>
                      <a:pt x="1722" y="2437"/>
                      <a:pt x="1777" y="2621"/>
                    </a:cubicBezTo>
                    <a:cubicBezTo>
                      <a:pt x="1832" y="2768"/>
                      <a:pt x="1814" y="2933"/>
                      <a:pt x="1887" y="3081"/>
                    </a:cubicBezTo>
                    <a:cubicBezTo>
                      <a:pt x="1998" y="3393"/>
                      <a:pt x="2402" y="3338"/>
                      <a:pt x="2549" y="3650"/>
                    </a:cubicBezTo>
                    <a:cubicBezTo>
                      <a:pt x="2715" y="4018"/>
                      <a:pt x="2531" y="4441"/>
                      <a:pt x="2512" y="4827"/>
                    </a:cubicBezTo>
                    <a:cubicBezTo>
                      <a:pt x="2512" y="5140"/>
                      <a:pt x="2641" y="5397"/>
                      <a:pt x="2788" y="5673"/>
                    </a:cubicBezTo>
                    <a:cubicBezTo>
                      <a:pt x="3027" y="6077"/>
                      <a:pt x="3174" y="6482"/>
                      <a:pt x="2954" y="6941"/>
                    </a:cubicBezTo>
                    <a:cubicBezTo>
                      <a:pt x="2792" y="7283"/>
                      <a:pt x="2507" y="7537"/>
                      <a:pt x="2202" y="7754"/>
                    </a:cubicBezTo>
                    <a:lnTo>
                      <a:pt x="2202" y="7754"/>
                    </a:lnTo>
                    <a:cubicBezTo>
                      <a:pt x="2206" y="7748"/>
                      <a:pt x="2210" y="7740"/>
                      <a:pt x="2218" y="7732"/>
                    </a:cubicBezTo>
                    <a:cubicBezTo>
                      <a:pt x="2328" y="7530"/>
                      <a:pt x="2476" y="7346"/>
                      <a:pt x="2604" y="7162"/>
                    </a:cubicBezTo>
                    <a:cubicBezTo>
                      <a:pt x="2788" y="6886"/>
                      <a:pt x="2880" y="6574"/>
                      <a:pt x="2806" y="6243"/>
                    </a:cubicBezTo>
                    <a:cubicBezTo>
                      <a:pt x="2715" y="5838"/>
                      <a:pt x="2310" y="5618"/>
                      <a:pt x="2218" y="5232"/>
                    </a:cubicBezTo>
                    <a:cubicBezTo>
                      <a:pt x="2108" y="4790"/>
                      <a:pt x="2476" y="4404"/>
                      <a:pt x="2439" y="3963"/>
                    </a:cubicBezTo>
                    <a:cubicBezTo>
                      <a:pt x="2420" y="3632"/>
                      <a:pt x="2200" y="3522"/>
                      <a:pt x="1942" y="3375"/>
                    </a:cubicBezTo>
                    <a:cubicBezTo>
                      <a:pt x="1575" y="3154"/>
                      <a:pt x="1722" y="2676"/>
                      <a:pt x="1464" y="2364"/>
                    </a:cubicBezTo>
                    <a:cubicBezTo>
                      <a:pt x="1170" y="2014"/>
                      <a:pt x="747" y="1867"/>
                      <a:pt x="637" y="1389"/>
                    </a:cubicBezTo>
                    <a:cubicBezTo>
                      <a:pt x="564" y="1095"/>
                      <a:pt x="582" y="764"/>
                      <a:pt x="416" y="507"/>
                    </a:cubicBezTo>
                    <a:close/>
                    <a:moveTo>
                      <a:pt x="46" y="0"/>
                    </a:moveTo>
                    <a:cubicBezTo>
                      <a:pt x="19" y="0"/>
                      <a:pt x="1" y="51"/>
                      <a:pt x="30" y="66"/>
                    </a:cubicBezTo>
                    <a:cubicBezTo>
                      <a:pt x="766" y="525"/>
                      <a:pt x="1317" y="1187"/>
                      <a:pt x="1667" y="1978"/>
                    </a:cubicBezTo>
                    <a:cubicBezTo>
                      <a:pt x="1777" y="2253"/>
                      <a:pt x="1887" y="2547"/>
                      <a:pt x="2089" y="2768"/>
                    </a:cubicBezTo>
                    <a:cubicBezTo>
                      <a:pt x="2292" y="3007"/>
                      <a:pt x="2549" y="3044"/>
                      <a:pt x="2825" y="3191"/>
                    </a:cubicBezTo>
                    <a:cubicBezTo>
                      <a:pt x="3156" y="3356"/>
                      <a:pt x="3064" y="3650"/>
                      <a:pt x="2954" y="3945"/>
                    </a:cubicBezTo>
                    <a:cubicBezTo>
                      <a:pt x="2898" y="4110"/>
                      <a:pt x="2862" y="4276"/>
                      <a:pt x="2843" y="4459"/>
                    </a:cubicBezTo>
                    <a:cubicBezTo>
                      <a:pt x="2825" y="4772"/>
                      <a:pt x="2898" y="5103"/>
                      <a:pt x="3027" y="5415"/>
                    </a:cubicBezTo>
                    <a:cubicBezTo>
                      <a:pt x="3193" y="5765"/>
                      <a:pt x="3634" y="6059"/>
                      <a:pt x="3597" y="6482"/>
                    </a:cubicBezTo>
                    <a:cubicBezTo>
                      <a:pt x="3542" y="6960"/>
                      <a:pt x="3101" y="7217"/>
                      <a:pt x="2715" y="7401"/>
                    </a:cubicBezTo>
                    <a:cubicBezTo>
                      <a:pt x="3009" y="7070"/>
                      <a:pt x="3229" y="6666"/>
                      <a:pt x="3101" y="6169"/>
                    </a:cubicBezTo>
                    <a:cubicBezTo>
                      <a:pt x="2990" y="5728"/>
                      <a:pt x="2604" y="5397"/>
                      <a:pt x="2586" y="4919"/>
                    </a:cubicBezTo>
                    <a:cubicBezTo>
                      <a:pt x="2567" y="4515"/>
                      <a:pt x="2770" y="4128"/>
                      <a:pt x="2641" y="3724"/>
                    </a:cubicBezTo>
                    <a:cubicBezTo>
                      <a:pt x="2604" y="3595"/>
                      <a:pt x="2531" y="3467"/>
                      <a:pt x="2420" y="3375"/>
                    </a:cubicBezTo>
                    <a:cubicBezTo>
                      <a:pt x="2237" y="3246"/>
                      <a:pt x="2016" y="3264"/>
                      <a:pt x="1924" y="2970"/>
                    </a:cubicBezTo>
                    <a:cubicBezTo>
                      <a:pt x="1869" y="2823"/>
                      <a:pt x="1887" y="2658"/>
                      <a:pt x="1814" y="2511"/>
                    </a:cubicBezTo>
                    <a:cubicBezTo>
                      <a:pt x="1740" y="2364"/>
                      <a:pt x="1630" y="2235"/>
                      <a:pt x="1501" y="2125"/>
                    </a:cubicBezTo>
                    <a:cubicBezTo>
                      <a:pt x="1317" y="1959"/>
                      <a:pt x="1133" y="1794"/>
                      <a:pt x="1042" y="1555"/>
                    </a:cubicBezTo>
                    <a:cubicBezTo>
                      <a:pt x="950" y="1352"/>
                      <a:pt x="913" y="1132"/>
                      <a:pt x="821" y="930"/>
                    </a:cubicBezTo>
                    <a:cubicBezTo>
                      <a:pt x="729" y="691"/>
                      <a:pt x="564" y="470"/>
                      <a:pt x="325" y="396"/>
                    </a:cubicBezTo>
                    <a:cubicBezTo>
                      <a:pt x="325" y="396"/>
                      <a:pt x="325" y="378"/>
                      <a:pt x="306" y="378"/>
                    </a:cubicBezTo>
                    <a:cubicBezTo>
                      <a:pt x="297" y="369"/>
                      <a:pt x="288" y="364"/>
                      <a:pt x="281" y="364"/>
                    </a:cubicBezTo>
                    <a:cubicBezTo>
                      <a:pt x="274" y="364"/>
                      <a:pt x="269" y="369"/>
                      <a:pt x="269" y="378"/>
                    </a:cubicBezTo>
                    <a:cubicBezTo>
                      <a:pt x="233" y="378"/>
                      <a:pt x="214" y="360"/>
                      <a:pt x="196" y="360"/>
                    </a:cubicBezTo>
                    <a:cubicBezTo>
                      <a:pt x="141" y="360"/>
                      <a:pt x="122" y="433"/>
                      <a:pt x="177" y="433"/>
                    </a:cubicBezTo>
                    <a:cubicBezTo>
                      <a:pt x="214" y="433"/>
                      <a:pt x="251" y="452"/>
                      <a:pt x="288" y="452"/>
                    </a:cubicBezTo>
                    <a:cubicBezTo>
                      <a:pt x="527" y="727"/>
                      <a:pt x="490" y="1113"/>
                      <a:pt x="582" y="1444"/>
                    </a:cubicBezTo>
                    <a:cubicBezTo>
                      <a:pt x="637" y="1720"/>
                      <a:pt x="821" y="1904"/>
                      <a:pt x="1023" y="2088"/>
                    </a:cubicBezTo>
                    <a:cubicBezTo>
                      <a:pt x="1152" y="2180"/>
                      <a:pt x="1262" y="2253"/>
                      <a:pt x="1372" y="2364"/>
                    </a:cubicBezTo>
                    <a:cubicBezTo>
                      <a:pt x="1538" y="2566"/>
                      <a:pt x="1556" y="2786"/>
                      <a:pt x="1593" y="3025"/>
                    </a:cubicBezTo>
                    <a:cubicBezTo>
                      <a:pt x="1648" y="3283"/>
                      <a:pt x="1814" y="3375"/>
                      <a:pt x="2034" y="3503"/>
                    </a:cubicBezTo>
                    <a:cubicBezTo>
                      <a:pt x="2549" y="3798"/>
                      <a:pt x="2347" y="4257"/>
                      <a:pt x="2200" y="4717"/>
                    </a:cubicBezTo>
                    <a:cubicBezTo>
                      <a:pt x="2108" y="5029"/>
                      <a:pt x="2089" y="5323"/>
                      <a:pt x="2328" y="5599"/>
                    </a:cubicBezTo>
                    <a:cubicBezTo>
                      <a:pt x="2604" y="5949"/>
                      <a:pt x="2862" y="6261"/>
                      <a:pt x="2733" y="6739"/>
                    </a:cubicBezTo>
                    <a:cubicBezTo>
                      <a:pt x="2641" y="7125"/>
                      <a:pt x="2310" y="7401"/>
                      <a:pt x="2126" y="7750"/>
                    </a:cubicBezTo>
                    <a:cubicBezTo>
                      <a:pt x="2108" y="7787"/>
                      <a:pt x="2071" y="7824"/>
                      <a:pt x="2053" y="7879"/>
                    </a:cubicBezTo>
                    <a:cubicBezTo>
                      <a:pt x="2034" y="7897"/>
                      <a:pt x="2016" y="7916"/>
                      <a:pt x="1979" y="7916"/>
                    </a:cubicBezTo>
                    <a:cubicBezTo>
                      <a:pt x="1961" y="7934"/>
                      <a:pt x="1961" y="7971"/>
                      <a:pt x="1998" y="7989"/>
                    </a:cubicBezTo>
                    <a:cubicBezTo>
                      <a:pt x="1814" y="8302"/>
                      <a:pt x="1611" y="8596"/>
                      <a:pt x="1281" y="8835"/>
                    </a:cubicBezTo>
                    <a:cubicBezTo>
                      <a:pt x="931" y="9074"/>
                      <a:pt x="527" y="9239"/>
                      <a:pt x="122" y="9405"/>
                    </a:cubicBezTo>
                    <a:cubicBezTo>
                      <a:pt x="73" y="9421"/>
                      <a:pt x="97" y="9481"/>
                      <a:pt x="129" y="9481"/>
                    </a:cubicBezTo>
                    <a:cubicBezTo>
                      <a:pt x="133" y="9481"/>
                      <a:pt x="137" y="9480"/>
                      <a:pt x="141" y="9478"/>
                    </a:cubicBezTo>
                    <a:cubicBezTo>
                      <a:pt x="784" y="9221"/>
                      <a:pt x="1483" y="8927"/>
                      <a:pt x="1887" y="8320"/>
                    </a:cubicBezTo>
                    <a:cubicBezTo>
                      <a:pt x="1979" y="8191"/>
                      <a:pt x="2034" y="8044"/>
                      <a:pt x="2108" y="7916"/>
                    </a:cubicBezTo>
                    <a:cubicBezTo>
                      <a:pt x="2273" y="7787"/>
                      <a:pt x="2457" y="7658"/>
                      <a:pt x="2604" y="7493"/>
                    </a:cubicBezTo>
                    <a:cubicBezTo>
                      <a:pt x="2623" y="7511"/>
                      <a:pt x="2623" y="7511"/>
                      <a:pt x="2641" y="7511"/>
                    </a:cubicBezTo>
                    <a:cubicBezTo>
                      <a:pt x="3193" y="7254"/>
                      <a:pt x="4001" y="6702"/>
                      <a:pt x="3542" y="6022"/>
                    </a:cubicBezTo>
                    <a:cubicBezTo>
                      <a:pt x="3395" y="5801"/>
                      <a:pt x="3211" y="5636"/>
                      <a:pt x="3101" y="5379"/>
                    </a:cubicBezTo>
                    <a:cubicBezTo>
                      <a:pt x="2990" y="5176"/>
                      <a:pt x="2935" y="4956"/>
                      <a:pt x="2917" y="4717"/>
                    </a:cubicBezTo>
                    <a:cubicBezTo>
                      <a:pt x="2898" y="4423"/>
                      <a:pt x="2954" y="4147"/>
                      <a:pt x="3064" y="3871"/>
                    </a:cubicBezTo>
                    <a:cubicBezTo>
                      <a:pt x="3101" y="3724"/>
                      <a:pt x="3174" y="3577"/>
                      <a:pt x="3137" y="3430"/>
                    </a:cubicBezTo>
                    <a:cubicBezTo>
                      <a:pt x="3045" y="3117"/>
                      <a:pt x="2696" y="3081"/>
                      <a:pt x="2457" y="2970"/>
                    </a:cubicBezTo>
                    <a:cubicBezTo>
                      <a:pt x="2016" y="2750"/>
                      <a:pt x="1869" y="2272"/>
                      <a:pt x="1685" y="1849"/>
                    </a:cubicBezTo>
                    <a:cubicBezTo>
                      <a:pt x="1336" y="1077"/>
                      <a:pt x="766" y="452"/>
                      <a:pt x="67" y="10"/>
                    </a:cubicBezTo>
                    <a:cubicBezTo>
                      <a:pt x="60" y="3"/>
                      <a:pt x="53" y="0"/>
                      <a:pt x="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45"/>
              <p:cNvSpPr/>
              <p:nvPr/>
            </p:nvSpPr>
            <p:spPr>
              <a:xfrm>
                <a:off x="-2665270" y="1834868"/>
                <a:ext cx="968478" cy="2042062"/>
              </a:xfrm>
              <a:custGeom>
                <a:rect b="b" l="l" r="r" t="t"/>
                <a:pathLst>
                  <a:path extrusionOk="0" h="16864" w="7998">
                    <a:moveTo>
                      <a:pt x="2299" y="1"/>
                    </a:moveTo>
                    <a:lnTo>
                      <a:pt x="2299" y="1"/>
                    </a:lnTo>
                    <a:cubicBezTo>
                      <a:pt x="2556" y="1784"/>
                      <a:pt x="3586" y="1527"/>
                      <a:pt x="4008" y="2042"/>
                    </a:cubicBezTo>
                    <a:cubicBezTo>
                      <a:pt x="4450" y="2538"/>
                      <a:pt x="6104" y="5185"/>
                      <a:pt x="6141" y="5571"/>
                    </a:cubicBezTo>
                    <a:cubicBezTo>
                      <a:pt x="6178" y="5957"/>
                      <a:pt x="6895" y="6215"/>
                      <a:pt x="6803" y="7079"/>
                    </a:cubicBezTo>
                    <a:cubicBezTo>
                      <a:pt x="6729" y="7961"/>
                      <a:pt x="6932" y="7888"/>
                      <a:pt x="7263" y="8458"/>
                    </a:cubicBezTo>
                    <a:cubicBezTo>
                      <a:pt x="7612" y="9028"/>
                      <a:pt x="7060" y="10498"/>
                      <a:pt x="6141" y="11105"/>
                    </a:cubicBezTo>
                    <a:cubicBezTo>
                      <a:pt x="5222" y="11693"/>
                      <a:pt x="3714" y="12649"/>
                      <a:pt x="2538" y="12907"/>
                    </a:cubicBezTo>
                    <a:cubicBezTo>
                      <a:pt x="1361" y="13183"/>
                      <a:pt x="479" y="14469"/>
                      <a:pt x="479" y="14469"/>
                    </a:cubicBezTo>
                    <a:cubicBezTo>
                      <a:pt x="1" y="15462"/>
                      <a:pt x="19" y="16786"/>
                      <a:pt x="644" y="16859"/>
                    </a:cubicBezTo>
                    <a:cubicBezTo>
                      <a:pt x="672" y="16862"/>
                      <a:pt x="697" y="16863"/>
                      <a:pt x="721" y="16863"/>
                    </a:cubicBezTo>
                    <a:cubicBezTo>
                      <a:pt x="1233" y="16863"/>
                      <a:pt x="861" y="16292"/>
                      <a:pt x="1177" y="15150"/>
                    </a:cubicBezTo>
                    <a:cubicBezTo>
                      <a:pt x="1508" y="13973"/>
                      <a:pt x="3420" y="12741"/>
                      <a:pt x="4358" y="12484"/>
                    </a:cubicBezTo>
                    <a:cubicBezTo>
                      <a:pt x="5295" y="12208"/>
                      <a:pt x="6398" y="11528"/>
                      <a:pt x="7189" y="10057"/>
                    </a:cubicBezTo>
                    <a:cubicBezTo>
                      <a:pt x="7998" y="8568"/>
                      <a:pt x="7557" y="8219"/>
                      <a:pt x="7226" y="7833"/>
                    </a:cubicBezTo>
                    <a:cubicBezTo>
                      <a:pt x="6895" y="7447"/>
                      <a:pt x="7593" y="6435"/>
                      <a:pt x="6968" y="5921"/>
                    </a:cubicBezTo>
                    <a:cubicBezTo>
                      <a:pt x="6343" y="5424"/>
                      <a:pt x="5902" y="4248"/>
                      <a:pt x="5369" y="3476"/>
                    </a:cubicBezTo>
                    <a:cubicBezTo>
                      <a:pt x="4836" y="2685"/>
                      <a:pt x="3861" y="1453"/>
                      <a:pt x="3181" y="1159"/>
                    </a:cubicBezTo>
                    <a:cubicBezTo>
                      <a:pt x="2501" y="865"/>
                      <a:pt x="2299" y="1"/>
                      <a:pt x="22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45"/>
              <p:cNvSpPr/>
              <p:nvPr/>
            </p:nvSpPr>
            <p:spPr>
              <a:xfrm>
                <a:off x="-3045977" y="619129"/>
                <a:ext cx="1576350" cy="3304062"/>
              </a:xfrm>
              <a:custGeom>
                <a:rect b="b" l="l" r="r" t="t"/>
                <a:pathLst>
                  <a:path extrusionOk="0" h="27286" w="13018">
                    <a:moveTo>
                      <a:pt x="11783" y="1"/>
                    </a:moveTo>
                    <a:cubicBezTo>
                      <a:pt x="11573" y="1"/>
                      <a:pt x="11366" y="60"/>
                      <a:pt x="11197" y="187"/>
                    </a:cubicBezTo>
                    <a:cubicBezTo>
                      <a:pt x="10995" y="352"/>
                      <a:pt x="10866" y="573"/>
                      <a:pt x="10646" y="720"/>
                    </a:cubicBezTo>
                    <a:cubicBezTo>
                      <a:pt x="10241" y="977"/>
                      <a:pt x="9634" y="775"/>
                      <a:pt x="9230" y="1033"/>
                    </a:cubicBezTo>
                    <a:cubicBezTo>
                      <a:pt x="8605" y="1437"/>
                      <a:pt x="8917" y="2485"/>
                      <a:pt x="8458" y="3073"/>
                    </a:cubicBezTo>
                    <a:cubicBezTo>
                      <a:pt x="8237" y="3367"/>
                      <a:pt x="7869" y="3496"/>
                      <a:pt x="7575" y="3717"/>
                    </a:cubicBezTo>
                    <a:cubicBezTo>
                      <a:pt x="6730" y="4434"/>
                      <a:pt x="6895" y="5904"/>
                      <a:pt x="6049" y="6640"/>
                    </a:cubicBezTo>
                    <a:cubicBezTo>
                      <a:pt x="5682" y="6952"/>
                      <a:pt x="5185" y="7081"/>
                      <a:pt x="4873" y="7430"/>
                    </a:cubicBezTo>
                    <a:cubicBezTo>
                      <a:pt x="4634" y="7688"/>
                      <a:pt x="4524" y="8074"/>
                      <a:pt x="4266" y="8313"/>
                    </a:cubicBezTo>
                    <a:cubicBezTo>
                      <a:pt x="3972" y="8607"/>
                      <a:pt x="3512" y="8717"/>
                      <a:pt x="3273" y="9048"/>
                    </a:cubicBezTo>
                    <a:cubicBezTo>
                      <a:pt x="2942" y="9471"/>
                      <a:pt x="3126" y="10114"/>
                      <a:pt x="2906" y="10611"/>
                    </a:cubicBezTo>
                    <a:cubicBezTo>
                      <a:pt x="2703" y="11107"/>
                      <a:pt x="2170" y="11383"/>
                      <a:pt x="1931" y="11843"/>
                    </a:cubicBezTo>
                    <a:cubicBezTo>
                      <a:pt x="1600" y="12486"/>
                      <a:pt x="1858" y="13313"/>
                      <a:pt x="1435" y="13883"/>
                    </a:cubicBezTo>
                    <a:cubicBezTo>
                      <a:pt x="1196" y="14196"/>
                      <a:pt x="810" y="14361"/>
                      <a:pt x="552" y="14655"/>
                    </a:cubicBezTo>
                    <a:cubicBezTo>
                      <a:pt x="1" y="15244"/>
                      <a:pt x="185" y="16200"/>
                      <a:pt x="589" y="16898"/>
                    </a:cubicBezTo>
                    <a:cubicBezTo>
                      <a:pt x="847" y="17358"/>
                      <a:pt x="1196" y="17818"/>
                      <a:pt x="1159" y="18332"/>
                    </a:cubicBezTo>
                    <a:cubicBezTo>
                      <a:pt x="1104" y="18847"/>
                      <a:pt x="663" y="19307"/>
                      <a:pt x="681" y="19821"/>
                    </a:cubicBezTo>
                    <a:cubicBezTo>
                      <a:pt x="718" y="20391"/>
                      <a:pt x="1251" y="20777"/>
                      <a:pt x="1600" y="21237"/>
                    </a:cubicBezTo>
                    <a:cubicBezTo>
                      <a:pt x="1931" y="21678"/>
                      <a:pt x="2078" y="22211"/>
                      <a:pt x="2189" y="22745"/>
                    </a:cubicBezTo>
                    <a:cubicBezTo>
                      <a:pt x="2373" y="23682"/>
                      <a:pt x="2428" y="24638"/>
                      <a:pt x="2336" y="25576"/>
                    </a:cubicBezTo>
                    <a:cubicBezTo>
                      <a:pt x="2317" y="25925"/>
                      <a:pt x="2262" y="26293"/>
                      <a:pt x="2373" y="26642"/>
                    </a:cubicBezTo>
                    <a:cubicBezTo>
                      <a:pt x="2446" y="26881"/>
                      <a:pt x="2685" y="27286"/>
                      <a:pt x="2998" y="27286"/>
                    </a:cubicBezTo>
                    <a:cubicBezTo>
                      <a:pt x="3384" y="27286"/>
                      <a:pt x="3255" y="26844"/>
                      <a:pt x="3163" y="26569"/>
                    </a:cubicBezTo>
                    <a:cubicBezTo>
                      <a:pt x="2501" y="24344"/>
                      <a:pt x="3365" y="21770"/>
                      <a:pt x="5222" y="20391"/>
                    </a:cubicBezTo>
                    <a:cubicBezTo>
                      <a:pt x="5737" y="20024"/>
                      <a:pt x="6344" y="19674"/>
                      <a:pt x="6454" y="19049"/>
                    </a:cubicBezTo>
                    <a:cubicBezTo>
                      <a:pt x="6527" y="18626"/>
                      <a:pt x="6344" y="18112"/>
                      <a:pt x="6638" y="17799"/>
                    </a:cubicBezTo>
                    <a:cubicBezTo>
                      <a:pt x="6913" y="17505"/>
                      <a:pt x="7391" y="17597"/>
                      <a:pt x="7778" y="17450"/>
                    </a:cubicBezTo>
                    <a:cubicBezTo>
                      <a:pt x="8495" y="17192"/>
                      <a:pt x="8605" y="16108"/>
                      <a:pt x="8090" y="15519"/>
                    </a:cubicBezTo>
                    <a:cubicBezTo>
                      <a:pt x="7851" y="15244"/>
                      <a:pt x="7483" y="15023"/>
                      <a:pt x="7447" y="14655"/>
                    </a:cubicBezTo>
                    <a:cubicBezTo>
                      <a:pt x="7373" y="13920"/>
                      <a:pt x="8586" y="13571"/>
                      <a:pt x="8531" y="12854"/>
                    </a:cubicBezTo>
                    <a:cubicBezTo>
                      <a:pt x="8513" y="12541"/>
                      <a:pt x="8274" y="12321"/>
                      <a:pt x="8164" y="12045"/>
                    </a:cubicBezTo>
                    <a:cubicBezTo>
                      <a:pt x="7888" y="11420"/>
                      <a:pt x="8403" y="10611"/>
                      <a:pt x="9083" y="10592"/>
                    </a:cubicBezTo>
                    <a:cubicBezTo>
                      <a:pt x="9120" y="10335"/>
                      <a:pt x="8789" y="10206"/>
                      <a:pt x="8531" y="10114"/>
                    </a:cubicBezTo>
                    <a:cubicBezTo>
                      <a:pt x="8274" y="10023"/>
                      <a:pt x="8035" y="9655"/>
                      <a:pt x="8274" y="9545"/>
                    </a:cubicBezTo>
                    <a:lnTo>
                      <a:pt x="8274" y="9545"/>
                    </a:lnTo>
                    <a:cubicBezTo>
                      <a:pt x="8562" y="9610"/>
                      <a:pt x="8876" y="9669"/>
                      <a:pt x="9174" y="9669"/>
                    </a:cubicBezTo>
                    <a:cubicBezTo>
                      <a:pt x="9542" y="9669"/>
                      <a:pt x="9887" y="9580"/>
                      <a:pt x="10131" y="9306"/>
                    </a:cubicBezTo>
                    <a:cubicBezTo>
                      <a:pt x="10443" y="8956"/>
                      <a:pt x="10443" y="8386"/>
                      <a:pt x="10793" y="8055"/>
                    </a:cubicBezTo>
                    <a:cubicBezTo>
                      <a:pt x="11160" y="7725"/>
                      <a:pt x="11822" y="7669"/>
                      <a:pt x="11932" y="7191"/>
                    </a:cubicBezTo>
                    <a:cubicBezTo>
                      <a:pt x="11988" y="6897"/>
                      <a:pt x="11804" y="6640"/>
                      <a:pt x="11675" y="6364"/>
                    </a:cubicBezTo>
                    <a:cubicBezTo>
                      <a:pt x="11491" y="5904"/>
                      <a:pt x="11528" y="5353"/>
                      <a:pt x="11804" y="4930"/>
                    </a:cubicBezTo>
                    <a:cubicBezTo>
                      <a:pt x="11969" y="4709"/>
                      <a:pt x="12190" y="4489"/>
                      <a:pt x="12245" y="4213"/>
                    </a:cubicBezTo>
                    <a:cubicBezTo>
                      <a:pt x="12337" y="3753"/>
                      <a:pt x="11877" y="3367"/>
                      <a:pt x="11657" y="2926"/>
                    </a:cubicBezTo>
                    <a:cubicBezTo>
                      <a:pt x="11363" y="2375"/>
                      <a:pt x="11491" y="1639"/>
                      <a:pt x="11932" y="1198"/>
                    </a:cubicBezTo>
                    <a:cubicBezTo>
                      <a:pt x="12024" y="1125"/>
                      <a:pt x="12116" y="1051"/>
                      <a:pt x="12227" y="1033"/>
                    </a:cubicBezTo>
                    <a:cubicBezTo>
                      <a:pt x="12246" y="1029"/>
                      <a:pt x="12265" y="1027"/>
                      <a:pt x="12284" y="1027"/>
                    </a:cubicBezTo>
                    <a:cubicBezTo>
                      <a:pt x="12466" y="1027"/>
                      <a:pt x="12638" y="1179"/>
                      <a:pt x="12705" y="1345"/>
                    </a:cubicBezTo>
                    <a:cubicBezTo>
                      <a:pt x="12797" y="1547"/>
                      <a:pt x="12778" y="1768"/>
                      <a:pt x="12760" y="1970"/>
                    </a:cubicBezTo>
                    <a:cubicBezTo>
                      <a:pt x="13017" y="1474"/>
                      <a:pt x="13017" y="849"/>
                      <a:pt x="12668" y="426"/>
                    </a:cubicBezTo>
                    <a:cubicBezTo>
                      <a:pt x="12464" y="154"/>
                      <a:pt x="12120" y="1"/>
                      <a:pt x="117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45"/>
              <p:cNvSpPr/>
              <p:nvPr/>
            </p:nvSpPr>
            <p:spPr>
              <a:xfrm>
                <a:off x="-2970295" y="739249"/>
                <a:ext cx="1380426" cy="2800812"/>
              </a:xfrm>
              <a:custGeom>
                <a:rect b="b" l="l" r="r" t="t"/>
                <a:pathLst>
                  <a:path extrusionOk="0" h="23130" w="11400">
                    <a:moveTo>
                      <a:pt x="10762" y="0"/>
                    </a:moveTo>
                    <a:cubicBezTo>
                      <a:pt x="9872" y="0"/>
                      <a:pt x="8814" y="110"/>
                      <a:pt x="8403" y="1015"/>
                    </a:cubicBezTo>
                    <a:cubicBezTo>
                      <a:pt x="8219" y="1419"/>
                      <a:pt x="8274" y="1897"/>
                      <a:pt x="8072" y="2302"/>
                    </a:cubicBezTo>
                    <a:cubicBezTo>
                      <a:pt x="7833" y="2780"/>
                      <a:pt x="7281" y="2817"/>
                      <a:pt x="6932" y="3166"/>
                    </a:cubicBezTo>
                    <a:cubicBezTo>
                      <a:pt x="6380" y="3699"/>
                      <a:pt x="6362" y="4563"/>
                      <a:pt x="6105" y="5243"/>
                    </a:cubicBezTo>
                    <a:cubicBezTo>
                      <a:pt x="5921" y="5721"/>
                      <a:pt x="5627" y="6034"/>
                      <a:pt x="5167" y="6236"/>
                    </a:cubicBezTo>
                    <a:cubicBezTo>
                      <a:pt x="4781" y="6402"/>
                      <a:pt x="4377" y="6530"/>
                      <a:pt x="4156" y="6898"/>
                    </a:cubicBezTo>
                    <a:cubicBezTo>
                      <a:pt x="4009" y="7119"/>
                      <a:pt x="3935" y="7394"/>
                      <a:pt x="3751" y="7615"/>
                    </a:cubicBezTo>
                    <a:cubicBezTo>
                      <a:pt x="3586" y="7817"/>
                      <a:pt x="3347" y="7946"/>
                      <a:pt x="3126" y="8111"/>
                    </a:cubicBezTo>
                    <a:cubicBezTo>
                      <a:pt x="2795" y="8332"/>
                      <a:pt x="2612" y="8626"/>
                      <a:pt x="2575" y="9031"/>
                    </a:cubicBezTo>
                    <a:cubicBezTo>
                      <a:pt x="2520" y="9509"/>
                      <a:pt x="2648" y="10060"/>
                      <a:pt x="2299" y="10446"/>
                    </a:cubicBezTo>
                    <a:cubicBezTo>
                      <a:pt x="2005" y="10740"/>
                      <a:pt x="1582" y="10851"/>
                      <a:pt x="1490" y="11310"/>
                    </a:cubicBezTo>
                    <a:cubicBezTo>
                      <a:pt x="1417" y="11715"/>
                      <a:pt x="1637" y="12138"/>
                      <a:pt x="1711" y="12542"/>
                    </a:cubicBezTo>
                    <a:cubicBezTo>
                      <a:pt x="1784" y="13075"/>
                      <a:pt x="1527" y="13388"/>
                      <a:pt x="1086" y="13645"/>
                    </a:cubicBezTo>
                    <a:cubicBezTo>
                      <a:pt x="792" y="13829"/>
                      <a:pt x="442" y="13958"/>
                      <a:pt x="240" y="14233"/>
                    </a:cubicBezTo>
                    <a:cubicBezTo>
                      <a:pt x="1" y="14564"/>
                      <a:pt x="56" y="14950"/>
                      <a:pt x="222" y="15300"/>
                    </a:cubicBezTo>
                    <a:cubicBezTo>
                      <a:pt x="534" y="15906"/>
                      <a:pt x="1159" y="16329"/>
                      <a:pt x="1012" y="17101"/>
                    </a:cubicBezTo>
                    <a:cubicBezTo>
                      <a:pt x="920" y="17634"/>
                      <a:pt x="589" y="18094"/>
                      <a:pt x="571" y="18646"/>
                    </a:cubicBezTo>
                    <a:cubicBezTo>
                      <a:pt x="534" y="19933"/>
                      <a:pt x="2281" y="20797"/>
                      <a:pt x="1803" y="22139"/>
                    </a:cubicBezTo>
                    <a:cubicBezTo>
                      <a:pt x="1790" y="22165"/>
                      <a:pt x="1823" y="22191"/>
                      <a:pt x="1843" y="22191"/>
                    </a:cubicBezTo>
                    <a:cubicBezTo>
                      <a:pt x="1852" y="22191"/>
                      <a:pt x="1858" y="22186"/>
                      <a:pt x="1858" y="22175"/>
                    </a:cubicBezTo>
                    <a:cubicBezTo>
                      <a:pt x="2226" y="21164"/>
                      <a:pt x="1343" y="20374"/>
                      <a:pt x="902" y="19565"/>
                    </a:cubicBezTo>
                    <a:cubicBezTo>
                      <a:pt x="571" y="18977"/>
                      <a:pt x="608" y="18462"/>
                      <a:pt x="847" y="17837"/>
                    </a:cubicBezTo>
                    <a:cubicBezTo>
                      <a:pt x="994" y="17451"/>
                      <a:pt x="1159" y="17046"/>
                      <a:pt x="1086" y="16605"/>
                    </a:cubicBezTo>
                    <a:cubicBezTo>
                      <a:pt x="994" y="16109"/>
                      <a:pt x="571" y="15759"/>
                      <a:pt x="314" y="15336"/>
                    </a:cubicBezTo>
                    <a:cubicBezTo>
                      <a:pt x="166" y="15042"/>
                      <a:pt x="56" y="14693"/>
                      <a:pt x="222" y="14380"/>
                    </a:cubicBezTo>
                    <a:cubicBezTo>
                      <a:pt x="332" y="14178"/>
                      <a:pt x="516" y="14049"/>
                      <a:pt x="700" y="13939"/>
                    </a:cubicBezTo>
                    <a:cubicBezTo>
                      <a:pt x="994" y="13755"/>
                      <a:pt x="1343" y="13627"/>
                      <a:pt x="1582" y="13351"/>
                    </a:cubicBezTo>
                    <a:cubicBezTo>
                      <a:pt x="1803" y="13094"/>
                      <a:pt x="1821" y="12781"/>
                      <a:pt x="1766" y="12450"/>
                    </a:cubicBezTo>
                    <a:cubicBezTo>
                      <a:pt x="1674" y="12009"/>
                      <a:pt x="1380" y="11439"/>
                      <a:pt x="1692" y="11016"/>
                    </a:cubicBezTo>
                    <a:cubicBezTo>
                      <a:pt x="1950" y="10685"/>
                      <a:pt x="2391" y="10593"/>
                      <a:pt x="2538" y="10152"/>
                    </a:cubicBezTo>
                    <a:cubicBezTo>
                      <a:pt x="2685" y="9729"/>
                      <a:pt x="2575" y="9288"/>
                      <a:pt x="2667" y="8865"/>
                    </a:cubicBezTo>
                    <a:cubicBezTo>
                      <a:pt x="2777" y="8295"/>
                      <a:pt x="3292" y="8148"/>
                      <a:pt x="3678" y="7799"/>
                    </a:cubicBezTo>
                    <a:cubicBezTo>
                      <a:pt x="4064" y="7449"/>
                      <a:pt x="4101" y="6880"/>
                      <a:pt x="4560" y="6585"/>
                    </a:cubicBezTo>
                    <a:cubicBezTo>
                      <a:pt x="4910" y="6346"/>
                      <a:pt x="5369" y="6291"/>
                      <a:pt x="5700" y="5997"/>
                    </a:cubicBezTo>
                    <a:cubicBezTo>
                      <a:pt x="6252" y="5501"/>
                      <a:pt x="6307" y="4673"/>
                      <a:pt x="6527" y="4012"/>
                    </a:cubicBezTo>
                    <a:cubicBezTo>
                      <a:pt x="6711" y="3478"/>
                      <a:pt x="6969" y="3129"/>
                      <a:pt x="7483" y="2890"/>
                    </a:cubicBezTo>
                    <a:cubicBezTo>
                      <a:pt x="7906" y="2688"/>
                      <a:pt x="8145" y="2449"/>
                      <a:pt x="8256" y="1971"/>
                    </a:cubicBezTo>
                    <a:cubicBezTo>
                      <a:pt x="8384" y="1364"/>
                      <a:pt x="8439" y="831"/>
                      <a:pt x="8991" y="445"/>
                    </a:cubicBezTo>
                    <a:cubicBezTo>
                      <a:pt x="9456" y="141"/>
                      <a:pt x="10004" y="74"/>
                      <a:pt x="10552" y="74"/>
                    </a:cubicBezTo>
                    <a:cubicBezTo>
                      <a:pt x="10632" y="74"/>
                      <a:pt x="10713" y="75"/>
                      <a:pt x="10793" y="77"/>
                    </a:cubicBezTo>
                    <a:cubicBezTo>
                      <a:pt x="10572" y="169"/>
                      <a:pt x="10425" y="372"/>
                      <a:pt x="10351" y="610"/>
                    </a:cubicBezTo>
                    <a:cubicBezTo>
                      <a:pt x="10204" y="1070"/>
                      <a:pt x="10407" y="1511"/>
                      <a:pt x="10627" y="1897"/>
                    </a:cubicBezTo>
                    <a:cubicBezTo>
                      <a:pt x="10921" y="2412"/>
                      <a:pt x="11399" y="3037"/>
                      <a:pt x="11142" y="3644"/>
                    </a:cubicBezTo>
                    <a:cubicBezTo>
                      <a:pt x="11032" y="3901"/>
                      <a:pt x="10774" y="4012"/>
                      <a:pt x="10646" y="4232"/>
                    </a:cubicBezTo>
                    <a:cubicBezTo>
                      <a:pt x="10535" y="4398"/>
                      <a:pt x="10517" y="4582"/>
                      <a:pt x="10554" y="4765"/>
                    </a:cubicBezTo>
                    <a:cubicBezTo>
                      <a:pt x="10609" y="5262"/>
                      <a:pt x="11050" y="5813"/>
                      <a:pt x="10793" y="6310"/>
                    </a:cubicBezTo>
                    <a:cubicBezTo>
                      <a:pt x="10572" y="6751"/>
                      <a:pt x="9892" y="6530"/>
                      <a:pt x="9671" y="6990"/>
                    </a:cubicBezTo>
                    <a:cubicBezTo>
                      <a:pt x="9561" y="7229"/>
                      <a:pt x="9579" y="7505"/>
                      <a:pt x="9395" y="7707"/>
                    </a:cubicBezTo>
                    <a:cubicBezTo>
                      <a:pt x="9156" y="7964"/>
                      <a:pt x="8770" y="8001"/>
                      <a:pt x="8458" y="8019"/>
                    </a:cubicBezTo>
                    <a:cubicBezTo>
                      <a:pt x="8017" y="8038"/>
                      <a:pt x="7520" y="8056"/>
                      <a:pt x="7281" y="8479"/>
                    </a:cubicBezTo>
                    <a:cubicBezTo>
                      <a:pt x="7079" y="8828"/>
                      <a:pt x="7281" y="9049"/>
                      <a:pt x="7539" y="9288"/>
                    </a:cubicBezTo>
                    <a:cubicBezTo>
                      <a:pt x="7594" y="9343"/>
                      <a:pt x="7667" y="9380"/>
                      <a:pt x="7686" y="9435"/>
                    </a:cubicBezTo>
                    <a:cubicBezTo>
                      <a:pt x="7722" y="9527"/>
                      <a:pt x="7667" y="9729"/>
                      <a:pt x="7612" y="9803"/>
                    </a:cubicBezTo>
                    <a:cubicBezTo>
                      <a:pt x="7557" y="9895"/>
                      <a:pt x="7465" y="9950"/>
                      <a:pt x="7392" y="10042"/>
                    </a:cubicBezTo>
                    <a:cubicBezTo>
                      <a:pt x="7263" y="10226"/>
                      <a:pt x="7189" y="10446"/>
                      <a:pt x="7171" y="10667"/>
                    </a:cubicBezTo>
                    <a:cubicBezTo>
                      <a:pt x="7116" y="11200"/>
                      <a:pt x="7539" y="11641"/>
                      <a:pt x="7318" y="12156"/>
                    </a:cubicBezTo>
                    <a:cubicBezTo>
                      <a:pt x="7153" y="12524"/>
                      <a:pt x="6840" y="12818"/>
                      <a:pt x="6619" y="13167"/>
                    </a:cubicBezTo>
                    <a:cubicBezTo>
                      <a:pt x="6436" y="13480"/>
                      <a:pt x="6325" y="13829"/>
                      <a:pt x="6491" y="14160"/>
                    </a:cubicBezTo>
                    <a:cubicBezTo>
                      <a:pt x="6730" y="14675"/>
                      <a:pt x="7428" y="14987"/>
                      <a:pt x="7410" y="15612"/>
                    </a:cubicBezTo>
                    <a:cubicBezTo>
                      <a:pt x="7373" y="16550"/>
                      <a:pt x="5792" y="16017"/>
                      <a:pt x="5571" y="16917"/>
                    </a:cubicBezTo>
                    <a:cubicBezTo>
                      <a:pt x="5498" y="17212"/>
                      <a:pt x="5590" y="17524"/>
                      <a:pt x="5553" y="17818"/>
                    </a:cubicBezTo>
                    <a:cubicBezTo>
                      <a:pt x="5516" y="18149"/>
                      <a:pt x="5351" y="18443"/>
                      <a:pt x="5130" y="18682"/>
                    </a:cubicBezTo>
                    <a:cubicBezTo>
                      <a:pt x="4671" y="19179"/>
                      <a:pt x="4009" y="19436"/>
                      <a:pt x="3531" y="19896"/>
                    </a:cubicBezTo>
                    <a:cubicBezTo>
                      <a:pt x="2667" y="20741"/>
                      <a:pt x="2373" y="21955"/>
                      <a:pt x="2097" y="23095"/>
                    </a:cubicBezTo>
                    <a:cubicBezTo>
                      <a:pt x="2097" y="23115"/>
                      <a:pt x="2113" y="23129"/>
                      <a:pt x="2131" y="23129"/>
                    </a:cubicBezTo>
                    <a:cubicBezTo>
                      <a:pt x="2146" y="23129"/>
                      <a:pt x="2162" y="23120"/>
                      <a:pt x="2170" y="23095"/>
                    </a:cubicBezTo>
                    <a:cubicBezTo>
                      <a:pt x="2428" y="22028"/>
                      <a:pt x="2704" y="20907"/>
                      <a:pt x="3476" y="20080"/>
                    </a:cubicBezTo>
                    <a:cubicBezTo>
                      <a:pt x="4138" y="19344"/>
                      <a:pt x="5461" y="18977"/>
                      <a:pt x="5608" y="17873"/>
                    </a:cubicBezTo>
                    <a:cubicBezTo>
                      <a:pt x="5682" y="17340"/>
                      <a:pt x="5443" y="16715"/>
                      <a:pt x="6086" y="16458"/>
                    </a:cubicBezTo>
                    <a:cubicBezTo>
                      <a:pt x="6417" y="16329"/>
                      <a:pt x="6803" y="16329"/>
                      <a:pt x="7134" y="16164"/>
                    </a:cubicBezTo>
                    <a:cubicBezTo>
                      <a:pt x="7447" y="15998"/>
                      <a:pt x="7557" y="15649"/>
                      <a:pt x="7428" y="15318"/>
                    </a:cubicBezTo>
                    <a:cubicBezTo>
                      <a:pt x="7244" y="14803"/>
                      <a:pt x="6638" y="14527"/>
                      <a:pt x="6509" y="13994"/>
                    </a:cubicBezTo>
                    <a:cubicBezTo>
                      <a:pt x="6288" y="13149"/>
                      <a:pt x="7392" y="12652"/>
                      <a:pt x="7465" y="11862"/>
                    </a:cubicBezTo>
                    <a:cubicBezTo>
                      <a:pt x="7465" y="11678"/>
                      <a:pt x="7428" y="11512"/>
                      <a:pt x="7355" y="11347"/>
                    </a:cubicBezTo>
                    <a:cubicBezTo>
                      <a:pt x="7226" y="10979"/>
                      <a:pt x="7171" y="10648"/>
                      <a:pt x="7336" y="10299"/>
                    </a:cubicBezTo>
                    <a:cubicBezTo>
                      <a:pt x="7447" y="10023"/>
                      <a:pt x="7943" y="9729"/>
                      <a:pt x="7741" y="9398"/>
                    </a:cubicBezTo>
                    <a:cubicBezTo>
                      <a:pt x="7649" y="9233"/>
                      <a:pt x="7447" y="9159"/>
                      <a:pt x="7336" y="8994"/>
                    </a:cubicBezTo>
                    <a:cubicBezTo>
                      <a:pt x="7079" y="8589"/>
                      <a:pt x="7557" y="8222"/>
                      <a:pt x="7906" y="8148"/>
                    </a:cubicBezTo>
                    <a:cubicBezTo>
                      <a:pt x="8384" y="8038"/>
                      <a:pt x="8917" y="8148"/>
                      <a:pt x="9322" y="7854"/>
                    </a:cubicBezTo>
                    <a:cubicBezTo>
                      <a:pt x="9469" y="7762"/>
                      <a:pt x="9543" y="7633"/>
                      <a:pt x="9598" y="7468"/>
                    </a:cubicBezTo>
                    <a:cubicBezTo>
                      <a:pt x="9708" y="7137"/>
                      <a:pt x="9726" y="6861"/>
                      <a:pt x="10094" y="6733"/>
                    </a:cubicBezTo>
                    <a:cubicBezTo>
                      <a:pt x="10443" y="6622"/>
                      <a:pt x="10829" y="6604"/>
                      <a:pt x="10921" y="6163"/>
                    </a:cubicBezTo>
                    <a:cubicBezTo>
                      <a:pt x="11032" y="5629"/>
                      <a:pt x="10609" y="5170"/>
                      <a:pt x="10609" y="4637"/>
                    </a:cubicBezTo>
                    <a:cubicBezTo>
                      <a:pt x="10590" y="4232"/>
                      <a:pt x="10921" y="4122"/>
                      <a:pt x="11124" y="3809"/>
                    </a:cubicBezTo>
                    <a:cubicBezTo>
                      <a:pt x="11234" y="3644"/>
                      <a:pt x="11271" y="3442"/>
                      <a:pt x="11271" y="3239"/>
                    </a:cubicBezTo>
                    <a:cubicBezTo>
                      <a:pt x="11252" y="2688"/>
                      <a:pt x="10903" y="2247"/>
                      <a:pt x="10646" y="1787"/>
                    </a:cubicBezTo>
                    <a:cubicBezTo>
                      <a:pt x="10462" y="1475"/>
                      <a:pt x="10315" y="1125"/>
                      <a:pt x="10388" y="758"/>
                    </a:cubicBezTo>
                    <a:cubicBezTo>
                      <a:pt x="10443" y="408"/>
                      <a:pt x="10682" y="77"/>
                      <a:pt x="11087" y="77"/>
                    </a:cubicBezTo>
                    <a:cubicBezTo>
                      <a:pt x="11124" y="77"/>
                      <a:pt x="11124" y="4"/>
                      <a:pt x="11068" y="4"/>
                    </a:cubicBezTo>
                    <a:cubicBezTo>
                      <a:pt x="10970" y="2"/>
                      <a:pt x="10867" y="0"/>
                      <a:pt x="10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45"/>
              <p:cNvSpPr/>
              <p:nvPr/>
            </p:nvSpPr>
            <p:spPr>
              <a:xfrm>
                <a:off x="-2925734" y="800642"/>
                <a:ext cx="1251223" cy="2600287"/>
              </a:xfrm>
              <a:custGeom>
                <a:rect b="b" l="l" r="r" t="t"/>
                <a:pathLst>
                  <a:path extrusionOk="0" h="21474" w="10333">
                    <a:moveTo>
                      <a:pt x="8200" y="2199"/>
                    </a:moveTo>
                    <a:lnTo>
                      <a:pt x="8200" y="2199"/>
                    </a:lnTo>
                    <a:cubicBezTo>
                      <a:pt x="8163" y="2254"/>
                      <a:pt x="8127" y="2328"/>
                      <a:pt x="8090" y="2402"/>
                    </a:cubicBezTo>
                    <a:cubicBezTo>
                      <a:pt x="8053" y="2457"/>
                      <a:pt x="8016" y="2493"/>
                      <a:pt x="7980" y="2549"/>
                    </a:cubicBezTo>
                    <a:cubicBezTo>
                      <a:pt x="7998" y="2512"/>
                      <a:pt x="8016" y="2493"/>
                      <a:pt x="8035" y="2457"/>
                    </a:cubicBezTo>
                    <a:cubicBezTo>
                      <a:pt x="8090" y="2365"/>
                      <a:pt x="8145" y="2273"/>
                      <a:pt x="8200" y="2199"/>
                    </a:cubicBezTo>
                    <a:close/>
                    <a:moveTo>
                      <a:pt x="9586" y="85"/>
                    </a:moveTo>
                    <a:cubicBezTo>
                      <a:pt x="9643" y="85"/>
                      <a:pt x="9702" y="91"/>
                      <a:pt x="9763" y="103"/>
                    </a:cubicBezTo>
                    <a:cubicBezTo>
                      <a:pt x="9524" y="232"/>
                      <a:pt x="9414" y="471"/>
                      <a:pt x="9414" y="729"/>
                    </a:cubicBezTo>
                    <a:cubicBezTo>
                      <a:pt x="9414" y="1207"/>
                      <a:pt x="9781" y="1556"/>
                      <a:pt x="9983" y="1942"/>
                    </a:cubicBezTo>
                    <a:cubicBezTo>
                      <a:pt x="10149" y="2236"/>
                      <a:pt x="10241" y="2585"/>
                      <a:pt x="10057" y="2898"/>
                    </a:cubicBezTo>
                    <a:cubicBezTo>
                      <a:pt x="9928" y="3119"/>
                      <a:pt x="9763" y="3266"/>
                      <a:pt x="9671" y="3505"/>
                    </a:cubicBezTo>
                    <a:cubicBezTo>
                      <a:pt x="9542" y="3927"/>
                      <a:pt x="9634" y="4314"/>
                      <a:pt x="9836" y="4700"/>
                    </a:cubicBezTo>
                    <a:cubicBezTo>
                      <a:pt x="9983" y="5031"/>
                      <a:pt x="10075" y="5380"/>
                      <a:pt x="9726" y="5619"/>
                    </a:cubicBezTo>
                    <a:cubicBezTo>
                      <a:pt x="9542" y="5766"/>
                      <a:pt x="9303" y="5821"/>
                      <a:pt x="9083" y="5895"/>
                    </a:cubicBezTo>
                    <a:cubicBezTo>
                      <a:pt x="8807" y="6005"/>
                      <a:pt x="8476" y="6152"/>
                      <a:pt x="8384" y="6446"/>
                    </a:cubicBezTo>
                    <a:cubicBezTo>
                      <a:pt x="8347" y="6556"/>
                      <a:pt x="8366" y="6630"/>
                      <a:pt x="8384" y="6722"/>
                    </a:cubicBezTo>
                    <a:cubicBezTo>
                      <a:pt x="8384" y="6961"/>
                      <a:pt x="8310" y="7126"/>
                      <a:pt x="8090" y="7200"/>
                    </a:cubicBezTo>
                    <a:cubicBezTo>
                      <a:pt x="7869" y="7292"/>
                      <a:pt x="7612" y="7310"/>
                      <a:pt x="7391" y="7365"/>
                    </a:cubicBezTo>
                    <a:cubicBezTo>
                      <a:pt x="7005" y="7439"/>
                      <a:pt x="6619" y="7568"/>
                      <a:pt x="6435" y="7935"/>
                    </a:cubicBezTo>
                    <a:cubicBezTo>
                      <a:pt x="6307" y="8174"/>
                      <a:pt x="6251" y="8505"/>
                      <a:pt x="6454" y="8726"/>
                    </a:cubicBezTo>
                    <a:cubicBezTo>
                      <a:pt x="6564" y="8836"/>
                      <a:pt x="6546" y="8781"/>
                      <a:pt x="6637" y="8965"/>
                    </a:cubicBezTo>
                    <a:cubicBezTo>
                      <a:pt x="6711" y="9149"/>
                      <a:pt x="6729" y="9167"/>
                      <a:pt x="6582" y="9296"/>
                    </a:cubicBezTo>
                    <a:cubicBezTo>
                      <a:pt x="6509" y="9351"/>
                      <a:pt x="6454" y="9388"/>
                      <a:pt x="6380" y="9424"/>
                    </a:cubicBezTo>
                    <a:cubicBezTo>
                      <a:pt x="6233" y="9498"/>
                      <a:pt x="6068" y="9553"/>
                      <a:pt x="5976" y="9700"/>
                    </a:cubicBezTo>
                    <a:cubicBezTo>
                      <a:pt x="5829" y="9939"/>
                      <a:pt x="5994" y="10160"/>
                      <a:pt x="6178" y="10325"/>
                    </a:cubicBezTo>
                    <a:cubicBezTo>
                      <a:pt x="6380" y="10491"/>
                      <a:pt x="6619" y="10675"/>
                      <a:pt x="6564" y="10969"/>
                    </a:cubicBezTo>
                    <a:cubicBezTo>
                      <a:pt x="6490" y="11336"/>
                      <a:pt x="6178" y="11539"/>
                      <a:pt x="5920" y="11722"/>
                    </a:cubicBezTo>
                    <a:cubicBezTo>
                      <a:pt x="5590" y="11961"/>
                      <a:pt x="5332" y="12256"/>
                      <a:pt x="5295" y="12660"/>
                    </a:cubicBezTo>
                    <a:cubicBezTo>
                      <a:pt x="5259" y="13156"/>
                      <a:pt x="5553" y="13506"/>
                      <a:pt x="5810" y="13892"/>
                    </a:cubicBezTo>
                    <a:cubicBezTo>
                      <a:pt x="5957" y="14112"/>
                      <a:pt x="6086" y="14370"/>
                      <a:pt x="6049" y="14646"/>
                    </a:cubicBezTo>
                    <a:cubicBezTo>
                      <a:pt x="5976" y="15032"/>
                      <a:pt x="5608" y="15050"/>
                      <a:pt x="5295" y="15160"/>
                    </a:cubicBezTo>
                    <a:cubicBezTo>
                      <a:pt x="4965" y="15271"/>
                      <a:pt x="4781" y="15546"/>
                      <a:pt x="4707" y="15896"/>
                    </a:cubicBezTo>
                    <a:cubicBezTo>
                      <a:pt x="4578" y="16466"/>
                      <a:pt x="4836" y="17072"/>
                      <a:pt x="4542" y="17624"/>
                    </a:cubicBezTo>
                    <a:cubicBezTo>
                      <a:pt x="4303" y="18065"/>
                      <a:pt x="3825" y="18304"/>
                      <a:pt x="3420" y="18543"/>
                    </a:cubicBezTo>
                    <a:cubicBezTo>
                      <a:pt x="2997" y="18782"/>
                      <a:pt x="2593" y="19039"/>
                      <a:pt x="2280" y="19426"/>
                    </a:cubicBezTo>
                    <a:cubicBezTo>
                      <a:pt x="2097" y="19665"/>
                      <a:pt x="1968" y="19940"/>
                      <a:pt x="1858" y="20216"/>
                    </a:cubicBezTo>
                    <a:cubicBezTo>
                      <a:pt x="1766" y="19775"/>
                      <a:pt x="1508" y="19407"/>
                      <a:pt x="1306" y="19003"/>
                    </a:cubicBezTo>
                    <a:cubicBezTo>
                      <a:pt x="1012" y="18488"/>
                      <a:pt x="975" y="17992"/>
                      <a:pt x="1067" y="17403"/>
                    </a:cubicBezTo>
                    <a:cubicBezTo>
                      <a:pt x="1122" y="16962"/>
                      <a:pt x="1214" y="16521"/>
                      <a:pt x="1122" y="16080"/>
                    </a:cubicBezTo>
                    <a:cubicBezTo>
                      <a:pt x="993" y="15344"/>
                      <a:pt x="1" y="14076"/>
                      <a:pt x="1049" y="13579"/>
                    </a:cubicBezTo>
                    <a:cubicBezTo>
                      <a:pt x="1380" y="13414"/>
                      <a:pt x="1655" y="13304"/>
                      <a:pt x="1839" y="12973"/>
                    </a:cubicBezTo>
                    <a:cubicBezTo>
                      <a:pt x="2023" y="12623"/>
                      <a:pt x="2023" y="12237"/>
                      <a:pt x="1931" y="11851"/>
                    </a:cubicBezTo>
                    <a:cubicBezTo>
                      <a:pt x="1894" y="11649"/>
                      <a:pt x="1784" y="11447"/>
                      <a:pt x="1729" y="11226"/>
                    </a:cubicBezTo>
                    <a:cubicBezTo>
                      <a:pt x="1619" y="10803"/>
                      <a:pt x="1949" y="10656"/>
                      <a:pt x="2225" y="10454"/>
                    </a:cubicBezTo>
                    <a:cubicBezTo>
                      <a:pt x="2501" y="10270"/>
                      <a:pt x="2777" y="10068"/>
                      <a:pt x="2924" y="9774"/>
                    </a:cubicBezTo>
                    <a:cubicBezTo>
                      <a:pt x="3089" y="9424"/>
                      <a:pt x="2942" y="9093"/>
                      <a:pt x="2905" y="8726"/>
                    </a:cubicBezTo>
                    <a:cubicBezTo>
                      <a:pt x="2850" y="8101"/>
                      <a:pt x="3383" y="8119"/>
                      <a:pt x="3770" y="7825"/>
                    </a:cubicBezTo>
                    <a:cubicBezTo>
                      <a:pt x="4009" y="7641"/>
                      <a:pt x="4027" y="7347"/>
                      <a:pt x="4100" y="7071"/>
                    </a:cubicBezTo>
                    <a:cubicBezTo>
                      <a:pt x="4174" y="6777"/>
                      <a:pt x="4321" y="6630"/>
                      <a:pt x="4615" y="6556"/>
                    </a:cubicBezTo>
                    <a:cubicBezTo>
                      <a:pt x="4817" y="6520"/>
                      <a:pt x="5001" y="6465"/>
                      <a:pt x="5167" y="6373"/>
                    </a:cubicBezTo>
                    <a:cubicBezTo>
                      <a:pt x="5829" y="6023"/>
                      <a:pt x="6159" y="5306"/>
                      <a:pt x="6325" y="4608"/>
                    </a:cubicBezTo>
                    <a:cubicBezTo>
                      <a:pt x="6417" y="4130"/>
                      <a:pt x="6490" y="3578"/>
                      <a:pt x="6895" y="3247"/>
                    </a:cubicBezTo>
                    <a:cubicBezTo>
                      <a:pt x="7097" y="3063"/>
                      <a:pt x="7373" y="2990"/>
                      <a:pt x="7593" y="2843"/>
                    </a:cubicBezTo>
                    <a:cubicBezTo>
                      <a:pt x="7722" y="2769"/>
                      <a:pt x="7832" y="2659"/>
                      <a:pt x="7924" y="2530"/>
                    </a:cubicBezTo>
                    <a:lnTo>
                      <a:pt x="7924" y="2530"/>
                    </a:lnTo>
                    <a:cubicBezTo>
                      <a:pt x="7869" y="2622"/>
                      <a:pt x="7814" y="2732"/>
                      <a:pt x="7759" y="2843"/>
                    </a:cubicBezTo>
                    <a:cubicBezTo>
                      <a:pt x="7630" y="3008"/>
                      <a:pt x="7483" y="3174"/>
                      <a:pt x="7318" y="3321"/>
                    </a:cubicBezTo>
                    <a:cubicBezTo>
                      <a:pt x="7060" y="3560"/>
                      <a:pt x="6840" y="3744"/>
                      <a:pt x="6821" y="4111"/>
                    </a:cubicBezTo>
                    <a:cubicBezTo>
                      <a:pt x="6748" y="4847"/>
                      <a:pt x="6674" y="5674"/>
                      <a:pt x="5994" y="6134"/>
                    </a:cubicBezTo>
                    <a:cubicBezTo>
                      <a:pt x="5534" y="6465"/>
                      <a:pt x="4799" y="6501"/>
                      <a:pt x="4560" y="7108"/>
                    </a:cubicBezTo>
                    <a:cubicBezTo>
                      <a:pt x="4505" y="7237"/>
                      <a:pt x="4487" y="7365"/>
                      <a:pt x="4450" y="7494"/>
                    </a:cubicBezTo>
                    <a:cubicBezTo>
                      <a:pt x="4376" y="7770"/>
                      <a:pt x="4211" y="7917"/>
                      <a:pt x="3990" y="8064"/>
                    </a:cubicBezTo>
                    <a:cubicBezTo>
                      <a:pt x="3751" y="8211"/>
                      <a:pt x="3549" y="8340"/>
                      <a:pt x="3439" y="8597"/>
                    </a:cubicBezTo>
                    <a:cubicBezTo>
                      <a:pt x="3181" y="9167"/>
                      <a:pt x="3457" y="9958"/>
                      <a:pt x="2905" y="10380"/>
                    </a:cubicBezTo>
                    <a:cubicBezTo>
                      <a:pt x="2666" y="10564"/>
                      <a:pt x="2372" y="10656"/>
                      <a:pt x="2244" y="10950"/>
                    </a:cubicBezTo>
                    <a:cubicBezTo>
                      <a:pt x="2152" y="11208"/>
                      <a:pt x="2244" y="11483"/>
                      <a:pt x="2299" y="11741"/>
                    </a:cubicBezTo>
                    <a:cubicBezTo>
                      <a:pt x="2427" y="12256"/>
                      <a:pt x="2336" y="12697"/>
                      <a:pt x="2115" y="13175"/>
                    </a:cubicBezTo>
                    <a:cubicBezTo>
                      <a:pt x="2060" y="13322"/>
                      <a:pt x="1968" y="13542"/>
                      <a:pt x="1839" y="13653"/>
                    </a:cubicBezTo>
                    <a:cubicBezTo>
                      <a:pt x="1674" y="13818"/>
                      <a:pt x="1435" y="13818"/>
                      <a:pt x="1251" y="13965"/>
                    </a:cubicBezTo>
                    <a:cubicBezTo>
                      <a:pt x="681" y="14443"/>
                      <a:pt x="1196" y="15252"/>
                      <a:pt x="1380" y="15767"/>
                    </a:cubicBezTo>
                    <a:cubicBezTo>
                      <a:pt x="1545" y="16282"/>
                      <a:pt x="1398" y="16797"/>
                      <a:pt x="1416" y="17311"/>
                    </a:cubicBezTo>
                    <a:cubicBezTo>
                      <a:pt x="1416" y="17826"/>
                      <a:pt x="1545" y="18322"/>
                      <a:pt x="1674" y="18819"/>
                    </a:cubicBezTo>
                    <a:cubicBezTo>
                      <a:pt x="1680" y="18839"/>
                      <a:pt x="1692" y="18847"/>
                      <a:pt x="1704" y="18847"/>
                    </a:cubicBezTo>
                    <a:cubicBezTo>
                      <a:pt x="1725" y="18847"/>
                      <a:pt x="1747" y="18824"/>
                      <a:pt x="1747" y="18800"/>
                    </a:cubicBezTo>
                    <a:cubicBezTo>
                      <a:pt x="1619" y="18322"/>
                      <a:pt x="1490" y="17826"/>
                      <a:pt x="1471" y="17311"/>
                    </a:cubicBezTo>
                    <a:cubicBezTo>
                      <a:pt x="1471" y="16870"/>
                      <a:pt x="1582" y="16429"/>
                      <a:pt x="1508" y="15988"/>
                    </a:cubicBezTo>
                    <a:cubicBezTo>
                      <a:pt x="1435" y="15583"/>
                      <a:pt x="1177" y="15234"/>
                      <a:pt x="1104" y="14848"/>
                    </a:cubicBezTo>
                    <a:cubicBezTo>
                      <a:pt x="1049" y="14646"/>
                      <a:pt x="1049" y="14407"/>
                      <a:pt x="1141" y="14223"/>
                    </a:cubicBezTo>
                    <a:cubicBezTo>
                      <a:pt x="1269" y="13947"/>
                      <a:pt x="1527" y="13947"/>
                      <a:pt x="1766" y="13818"/>
                    </a:cubicBezTo>
                    <a:cubicBezTo>
                      <a:pt x="2005" y="13671"/>
                      <a:pt x="2115" y="13359"/>
                      <a:pt x="2225" y="13101"/>
                    </a:cubicBezTo>
                    <a:cubicBezTo>
                      <a:pt x="2372" y="12770"/>
                      <a:pt x="2483" y="12403"/>
                      <a:pt x="2427" y="12017"/>
                    </a:cubicBezTo>
                    <a:cubicBezTo>
                      <a:pt x="2372" y="11612"/>
                      <a:pt x="2097" y="11116"/>
                      <a:pt x="2464" y="10766"/>
                    </a:cubicBezTo>
                    <a:cubicBezTo>
                      <a:pt x="2685" y="10546"/>
                      <a:pt x="2997" y="10472"/>
                      <a:pt x="3163" y="10197"/>
                    </a:cubicBezTo>
                    <a:cubicBezTo>
                      <a:pt x="3494" y="9663"/>
                      <a:pt x="3218" y="8928"/>
                      <a:pt x="3604" y="8432"/>
                    </a:cubicBezTo>
                    <a:cubicBezTo>
                      <a:pt x="3825" y="8174"/>
                      <a:pt x="4192" y="8101"/>
                      <a:pt x="4376" y="7825"/>
                    </a:cubicBezTo>
                    <a:cubicBezTo>
                      <a:pt x="4578" y="7531"/>
                      <a:pt x="4542" y="7145"/>
                      <a:pt x="4781" y="6869"/>
                    </a:cubicBezTo>
                    <a:cubicBezTo>
                      <a:pt x="5038" y="6593"/>
                      <a:pt x="5442" y="6501"/>
                      <a:pt x="5773" y="6336"/>
                    </a:cubicBezTo>
                    <a:cubicBezTo>
                      <a:pt x="6031" y="6207"/>
                      <a:pt x="6270" y="6042"/>
                      <a:pt x="6435" y="5803"/>
                    </a:cubicBezTo>
                    <a:cubicBezTo>
                      <a:pt x="6619" y="5545"/>
                      <a:pt x="6729" y="5251"/>
                      <a:pt x="6785" y="4957"/>
                    </a:cubicBezTo>
                    <a:cubicBezTo>
                      <a:pt x="6876" y="4589"/>
                      <a:pt x="6785" y="4075"/>
                      <a:pt x="6987" y="3744"/>
                    </a:cubicBezTo>
                    <a:cubicBezTo>
                      <a:pt x="7097" y="3578"/>
                      <a:pt x="7263" y="3468"/>
                      <a:pt x="7410" y="3339"/>
                    </a:cubicBezTo>
                    <a:cubicBezTo>
                      <a:pt x="7502" y="3247"/>
                      <a:pt x="7593" y="3155"/>
                      <a:pt x="7685" y="3045"/>
                    </a:cubicBezTo>
                    <a:lnTo>
                      <a:pt x="7685" y="3045"/>
                    </a:lnTo>
                    <a:cubicBezTo>
                      <a:pt x="7538" y="3468"/>
                      <a:pt x="7428" y="3927"/>
                      <a:pt x="7299" y="4350"/>
                    </a:cubicBezTo>
                    <a:cubicBezTo>
                      <a:pt x="7134" y="4902"/>
                      <a:pt x="6913" y="5417"/>
                      <a:pt x="6509" y="5821"/>
                    </a:cubicBezTo>
                    <a:cubicBezTo>
                      <a:pt x="6068" y="6262"/>
                      <a:pt x="5516" y="6538"/>
                      <a:pt x="5112" y="6979"/>
                    </a:cubicBezTo>
                    <a:cubicBezTo>
                      <a:pt x="4909" y="7181"/>
                      <a:pt x="4762" y="7420"/>
                      <a:pt x="4634" y="7659"/>
                    </a:cubicBezTo>
                    <a:cubicBezTo>
                      <a:pt x="4468" y="7990"/>
                      <a:pt x="4266" y="8266"/>
                      <a:pt x="4027" y="8542"/>
                    </a:cubicBezTo>
                    <a:cubicBezTo>
                      <a:pt x="3880" y="8707"/>
                      <a:pt x="3843" y="8891"/>
                      <a:pt x="3825" y="9112"/>
                    </a:cubicBezTo>
                    <a:cubicBezTo>
                      <a:pt x="3806" y="9516"/>
                      <a:pt x="3696" y="9774"/>
                      <a:pt x="3420" y="10086"/>
                    </a:cubicBezTo>
                    <a:cubicBezTo>
                      <a:pt x="3034" y="10527"/>
                      <a:pt x="2722" y="10932"/>
                      <a:pt x="2685" y="11520"/>
                    </a:cubicBezTo>
                    <a:cubicBezTo>
                      <a:pt x="2666" y="11888"/>
                      <a:pt x="2795" y="12219"/>
                      <a:pt x="2795" y="12587"/>
                    </a:cubicBezTo>
                    <a:cubicBezTo>
                      <a:pt x="2777" y="12991"/>
                      <a:pt x="2556" y="13340"/>
                      <a:pt x="2262" y="13616"/>
                    </a:cubicBezTo>
                    <a:cubicBezTo>
                      <a:pt x="2060" y="13818"/>
                      <a:pt x="1729" y="13965"/>
                      <a:pt x="1619" y="14241"/>
                    </a:cubicBezTo>
                    <a:cubicBezTo>
                      <a:pt x="1508" y="14535"/>
                      <a:pt x="1637" y="14903"/>
                      <a:pt x="1692" y="15179"/>
                    </a:cubicBezTo>
                    <a:cubicBezTo>
                      <a:pt x="1802" y="16043"/>
                      <a:pt x="1858" y="16907"/>
                      <a:pt x="1821" y="17753"/>
                    </a:cubicBezTo>
                    <a:cubicBezTo>
                      <a:pt x="1821" y="17780"/>
                      <a:pt x="1839" y="17794"/>
                      <a:pt x="1858" y="17794"/>
                    </a:cubicBezTo>
                    <a:cubicBezTo>
                      <a:pt x="1876" y="17794"/>
                      <a:pt x="1894" y="17780"/>
                      <a:pt x="1894" y="17753"/>
                    </a:cubicBezTo>
                    <a:cubicBezTo>
                      <a:pt x="1931" y="16925"/>
                      <a:pt x="1876" y="16098"/>
                      <a:pt x="1766" y="15289"/>
                    </a:cubicBezTo>
                    <a:cubicBezTo>
                      <a:pt x="1729" y="14940"/>
                      <a:pt x="1545" y="14462"/>
                      <a:pt x="1747" y="14149"/>
                    </a:cubicBezTo>
                    <a:cubicBezTo>
                      <a:pt x="1931" y="13892"/>
                      <a:pt x="2280" y="13726"/>
                      <a:pt x="2501" y="13469"/>
                    </a:cubicBezTo>
                    <a:cubicBezTo>
                      <a:pt x="2666" y="13267"/>
                      <a:pt x="2795" y="13028"/>
                      <a:pt x="2832" y="12770"/>
                    </a:cubicBezTo>
                    <a:cubicBezTo>
                      <a:pt x="2905" y="12421"/>
                      <a:pt x="2777" y="12090"/>
                      <a:pt x="2758" y="11741"/>
                    </a:cubicBezTo>
                    <a:cubicBezTo>
                      <a:pt x="2740" y="11318"/>
                      <a:pt x="2850" y="10914"/>
                      <a:pt x="3108" y="10564"/>
                    </a:cubicBezTo>
                    <a:cubicBezTo>
                      <a:pt x="3273" y="10325"/>
                      <a:pt x="3512" y="10123"/>
                      <a:pt x="3678" y="9884"/>
                    </a:cubicBezTo>
                    <a:cubicBezTo>
                      <a:pt x="3806" y="9700"/>
                      <a:pt x="3880" y="9498"/>
                      <a:pt x="3898" y="9277"/>
                    </a:cubicBezTo>
                    <a:cubicBezTo>
                      <a:pt x="3917" y="9038"/>
                      <a:pt x="3898" y="8854"/>
                      <a:pt x="4027" y="8652"/>
                    </a:cubicBezTo>
                    <a:cubicBezTo>
                      <a:pt x="4137" y="8505"/>
                      <a:pt x="4284" y="8395"/>
                      <a:pt x="4395" y="8248"/>
                    </a:cubicBezTo>
                    <a:cubicBezTo>
                      <a:pt x="4560" y="7990"/>
                      <a:pt x="4670" y="7715"/>
                      <a:pt x="4836" y="7457"/>
                    </a:cubicBezTo>
                    <a:cubicBezTo>
                      <a:pt x="5038" y="7126"/>
                      <a:pt x="5314" y="6851"/>
                      <a:pt x="5626" y="6612"/>
                    </a:cubicBezTo>
                    <a:cubicBezTo>
                      <a:pt x="6068" y="6281"/>
                      <a:pt x="6546" y="5968"/>
                      <a:pt x="6858" y="5509"/>
                    </a:cubicBezTo>
                    <a:cubicBezTo>
                      <a:pt x="7171" y="5067"/>
                      <a:pt x="7318" y="4534"/>
                      <a:pt x="7465" y="4019"/>
                    </a:cubicBezTo>
                    <a:cubicBezTo>
                      <a:pt x="7575" y="3633"/>
                      <a:pt x="7667" y="3247"/>
                      <a:pt x="7814" y="2898"/>
                    </a:cubicBezTo>
                    <a:cubicBezTo>
                      <a:pt x="7832" y="2880"/>
                      <a:pt x="7832" y="2880"/>
                      <a:pt x="7832" y="2880"/>
                    </a:cubicBezTo>
                    <a:cubicBezTo>
                      <a:pt x="7888" y="2806"/>
                      <a:pt x="7961" y="2732"/>
                      <a:pt x="7998" y="2641"/>
                    </a:cubicBezTo>
                    <a:lnTo>
                      <a:pt x="7998" y="2641"/>
                    </a:lnTo>
                    <a:cubicBezTo>
                      <a:pt x="8329" y="2880"/>
                      <a:pt x="8127" y="3358"/>
                      <a:pt x="7961" y="3633"/>
                    </a:cubicBezTo>
                    <a:cubicBezTo>
                      <a:pt x="7814" y="3872"/>
                      <a:pt x="7685" y="4111"/>
                      <a:pt x="7704" y="4405"/>
                    </a:cubicBezTo>
                    <a:cubicBezTo>
                      <a:pt x="7722" y="4571"/>
                      <a:pt x="7759" y="4718"/>
                      <a:pt x="7759" y="4865"/>
                    </a:cubicBezTo>
                    <a:cubicBezTo>
                      <a:pt x="7759" y="5141"/>
                      <a:pt x="7575" y="5214"/>
                      <a:pt x="7336" y="5288"/>
                    </a:cubicBezTo>
                    <a:cubicBezTo>
                      <a:pt x="7097" y="5361"/>
                      <a:pt x="6987" y="5509"/>
                      <a:pt x="6895" y="5729"/>
                    </a:cubicBezTo>
                    <a:cubicBezTo>
                      <a:pt x="6785" y="6023"/>
                      <a:pt x="6693" y="6262"/>
                      <a:pt x="6417" y="6465"/>
                    </a:cubicBezTo>
                    <a:cubicBezTo>
                      <a:pt x="6196" y="6630"/>
                      <a:pt x="5920" y="6759"/>
                      <a:pt x="5663" y="6887"/>
                    </a:cubicBezTo>
                    <a:cubicBezTo>
                      <a:pt x="5203" y="7126"/>
                      <a:pt x="4799" y="7457"/>
                      <a:pt x="4726" y="8009"/>
                    </a:cubicBezTo>
                    <a:cubicBezTo>
                      <a:pt x="4689" y="8285"/>
                      <a:pt x="4762" y="8505"/>
                      <a:pt x="4836" y="8744"/>
                    </a:cubicBezTo>
                    <a:cubicBezTo>
                      <a:pt x="4909" y="8928"/>
                      <a:pt x="4965" y="9075"/>
                      <a:pt x="4781" y="9259"/>
                    </a:cubicBezTo>
                    <a:cubicBezTo>
                      <a:pt x="4726" y="9314"/>
                      <a:pt x="4652" y="9332"/>
                      <a:pt x="4597" y="9388"/>
                    </a:cubicBezTo>
                    <a:cubicBezTo>
                      <a:pt x="4487" y="9461"/>
                      <a:pt x="4395" y="9553"/>
                      <a:pt x="4321" y="9663"/>
                    </a:cubicBezTo>
                    <a:cubicBezTo>
                      <a:pt x="4045" y="10105"/>
                      <a:pt x="4082" y="10601"/>
                      <a:pt x="4339" y="11042"/>
                    </a:cubicBezTo>
                    <a:cubicBezTo>
                      <a:pt x="4450" y="11244"/>
                      <a:pt x="4615" y="11483"/>
                      <a:pt x="4578" y="11741"/>
                    </a:cubicBezTo>
                    <a:cubicBezTo>
                      <a:pt x="4560" y="11888"/>
                      <a:pt x="4468" y="12017"/>
                      <a:pt x="4358" y="12127"/>
                    </a:cubicBezTo>
                    <a:cubicBezTo>
                      <a:pt x="4211" y="12311"/>
                      <a:pt x="4009" y="12476"/>
                      <a:pt x="3935" y="12697"/>
                    </a:cubicBezTo>
                    <a:cubicBezTo>
                      <a:pt x="3733" y="13267"/>
                      <a:pt x="4487" y="13781"/>
                      <a:pt x="4229" y="14315"/>
                    </a:cubicBezTo>
                    <a:cubicBezTo>
                      <a:pt x="4082" y="14646"/>
                      <a:pt x="3641" y="14701"/>
                      <a:pt x="3365" y="14903"/>
                    </a:cubicBezTo>
                    <a:cubicBezTo>
                      <a:pt x="3144" y="15087"/>
                      <a:pt x="3034" y="15363"/>
                      <a:pt x="2979" y="15638"/>
                    </a:cubicBezTo>
                    <a:cubicBezTo>
                      <a:pt x="2832" y="16300"/>
                      <a:pt x="3126" y="17753"/>
                      <a:pt x="2041" y="17771"/>
                    </a:cubicBezTo>
                    <a:cubicBezTo>
                      <a:pt x="2005" y="17771"/>
                      <a:pt x="2005" y="17844"/>
                      <a:pt x="2060" y="17844"/>
                    </a:cubicBezTo>
                    <a:cubicBezTo>
                      <a:pt x="2685" y="17826"/>
                      <a:pt x="2942" y="17183"/>
                      <a:pt x="2979" y="16649"/>
                    </a:cubicBezTo>
                    <a:cubicBezTo>
                      <a:pt x="2997" y="16282"/>
                      <a:pt x="2961" y="15914"/>
                      <a:pt x="3053" y="15565"/>
                    </a:cubicBezTo>
                    <a:cubicBezTo>
                      <a:pt x="3181" y="15105"/>
                      <a:pt x="3457" y="14921"/>
                      <a:pt x="3861" y="14719"/>
                    </a:cubicBezTo>
                    <a:cubicBezTo>
                      <a:pt x="4064" y="14627"/>
                      <a:pt x="4248" y="14498"/>
                      <a:pt x="4321" y="14278"/>
                    </a:cubicBezTo>
                    <a:cubicBezTo>
                      <a:pt x="4395" y="14020"/>
                      <a:pt x="4266" y="13763"/>
                      <a:pt x="4156" y="13524"/>
                    </a:cubicBezTo>
                    <a:cubicBezTo>
                      <a:pt x="4009" y="13175"/>
                      <a:pt x="3861" y="12844"/>
                      <a:pt x="4137" y="12495"/>
                    </a:cubicBezTo>
                    <a:cubicBezTo>
                      <a:pt x="4303" y="12274"/>
                      <a:pt x="4542" y="12109"/>
                      <a:pt x="4634" y="11833"/>
                    </a:cubicBezTo>
                    <a:cubicBezTo>
                      <a:pt x="4707" y="11594"/>
                      <a:pt x="4597" y="11373"/>
                      <a:pt x="4487" y="11153"/>
                    </a:cubicBezTo>
                    <a:cubicBezTo>
                      <a:pt x="4248" y="10748"/>
                      <a:pt x="4082" y="10380"/>
                      <a:pt x="4284" y="9902"/>
                    </a:cubicBezTo>
                    <a:cubicBezTo>
                      <a:pt x="4358" y="9719"/>
                      <a:pt x="4468" y="9553"/>
                      <a:pt x="4634" y="9443"/>
                    </a:cubicBezTo>
                    <a:cubicBezTo>
                      <a:pt x="4726" y="9369"/>
                      <a:pt x="4854" y="9314"/>
                      <a:pt x="4928" y="9204"/>
                    </a:cubicBezTo>
                    <a:cubicBezTo>
                      <a:pt x="5075" y="8983"/>
                      <a:pt x="4891" y="8707"/>
                      <a:pt x="4817" y="8487"/>
                    </a:cubicBezTo>
                    <a:cubicBezTo>
                      <a:pt x="4707" y="8082"/>
                      <a:pt x="4836" y="7641"/>
                      <a:pt x="5112" y="7347"/>
                    </a:cubicBezTo>
                    <a:cubicBezTo>
                      <a:pt x="5351" y="7108"/>
                      <a:pt x="5681" y="6961"/>
                      <a:pt x="5976" y="6814"/>
                    </a:cubicBezTo>
                    <a:cubicBezTo>
                      <a:pt x="6196" y="6685"/>
                      <a:pt x="6435" y="6575"/>
                      <a:pt x="6619" y="6373"/>
                    </a:cubicBezTo>
                    <a:cubicBezTo>
                      <a:pt x="6840" y="6170"/>
                      <a:pt x="6876" y="5895"/>
                      <a:pt x="7024" y="5637"/>
                    </a:cubicBezTo>
                    <a:cubicBezTo>
                      <a:pt x="7152" y="5361"/>
                      <a:pt x="7373" y="5398"/>
                      <a:pt x="7593" y="5288"/>
                    </a:cubicBezTo>
                    <a:cubicBezTo>
                      <a:pt x="7685" y="5233"/>
                      <a:pt x="7759" y="5178"/>
                      <a:pt x="7796" y="5067"/>
                    </a:cubicBezTo>
                    <a:cubicBezTo>
                      <a:pt x="7924" y="4773"/>
                      <a:pt x="7722" y="4424"/>
                      <a:pt x="7796" y="4111"/>
                    </a:cubicBezTo>
                    <a:cubicBezTo>
                      <a:pt x="7906" y="3688"/>
                      <a:pt x="8586" y="2971"/>
                      <a:pt x="8053" y="2585"/>
                    </a:cubicBezTo>
                    <a:cubicBezTo>
                      <a:pt x="8182" y="2402"/>
                      <a:pt x="8310" y="2181"/>
                      <a:pt x="8402" y="1979"/>
                    </a:cubicBezTo>
                    <a:lnTo>
                      <a:pt x="8402" y="1960"/>
                    </a:lnTo>
                    <a:cubicBezTo>
                      <a:pt x="8473" y="1899"/>
                      <a:pt x="8497" y="1875"/>
                      <a:pt x="8511" y="1875"/>
                    </a:cubicBezTo>
                    <a:cubicBezTo>
                      <a:pt x="8526" y="1875"/>
                      <a:pt x="8529" y="1904"/>
                      <a:pt x="8568" y="1942"/>
                    </a:cubicBezTo>
                    <a:cubicBezTo>
                      <a:pt x="8660" y="2089"/>
                      <a:pt x="8660" y="2383"/>
                      <a:pt x="8678" y="2549"/>
                    </a:cubicBezTo>
                    <a:cubicBezTo>
                      <a:pt x="8678" y="2769"/>
                      <a:pt x="8660" y="3008"/>
                      <a:pt x="8623" y="3210"/>
                    </a:cubicBezTo>
                    <a:cubicBezTo>
                      <a:pt x="8549" y="3541"/>
                      <a:pt x="8347" y="3836"/>
                      <a:pt x="8329" y="4166"/>
                    </a:cubicBezTo>
                    <a:cubicBezTo>
                      <a:pt x="8292" y="4516"/>
                      <a:pt x="8641" y="4975"/>
                      <a:pt x="8182" y="5178"/>
                    </a:cubicBezTo>
                    <a:cubicBezTo>
                      <a:pt x="7961" y="5270"/>
                      <a:pt x="7796" y="5306"/>
                      <a:pt x="7649" y="5509"/>
                    </a:cubicBezTo>
                    <a:cubicBezTo>
                      <a:pt x="7483" y="5711"/>
                      <a:pt x="7410" y="5968"/>
                      <a:pt x="7299" y="6207"/>
                    </a:cubicBezTo>
                    <a:cubicBezTo>
                      <a:pt x="6968" y="6869"/>
                      <a:pt x="6307" y="6759"/>
                      <a:pt x="5755" y="7108"/>
                    </a:cubicBezTo>
                    <a:cubicBezTo>
                      <a:pt x="5351" y="7347"/>
                      <a:pt x="5093" y="7807"/>
                      <a:pt x="5056" y="8266"/>
                    </a:cubicBezTo>
                    <a:cubicBezTo>
                      <a:pt x="5056" y="8505"/>
                      <a:pt x="5093" y="8707"/>
                      <a:pt x="5167" y="8928"/>
                    </a:cubicBezTo>
                    <a:cubicBezTo>
                      <a:pt x="5259" y="9112"/>
                      <a:pt x="5259" y="9277"/>
                      <a:pt x="5112" y="9443"/>
                    </a:cubicBezTo>
                    <a:cubicBezTo>
                      <a:pt x="5001" y="9553"/>
                      <a:pt x="4873" y="9645"/>
                      <a:pt x="4781" y="9755"/>
                    </a:cubicBezTo>
                    <a:cubicBezTo>
                      <a:pt x="4450" y="10178"/>
                      <a:pt x="4615" y="10711"/>
                      <a:pt x="4817" y="11134"/>
                    </a:cubicBezTo>
                    <a:cubicBezTo>
                      <a:pt x="4965" y="11428"/>
                      <a:pt x="5001" y="11667"/>
                      <a:pt x="4854" y="11980"/>
                    </a:cubicBezTo>
                    <a:cubicBezTo>
                      <a:pt x="4762" y="12145"/>
                      <a:pt x="4652" y="12292"/>
                      <a:pt x="4578" y="12458"/>
                    </a:cubicBezTo>
                    <a:cubicBezTo>
                      <a:pt x="4413" y="12734"/>
                      <a:pt x="4284" y="13083"/>
                      <a:pt x="4358" y="13414"/>
                    </a:cubicBezTo>
                    <a:cubicBezTo>
                      <a:pt x="4450" y="13800"/>
                      <a:pt x="4909" y="14057"/>
                      <a:pt x="4707" y="14480"/>
                    </a:cubicBezTo>
                    <a:cubicBezTo>
                      <a:pt x="4542" y="14848"/>
                      <a:pt x="4100" y="14976"/>
                      <a:pt x="3861" y="15289"/>
                    </a:cubicBezTo>
                    <a:cubicBezTo>
                      <a:pt x="3457" y="15785"/>
                      <a:pt x="3678" y="16484"/>
                      <a:pt x="3567" y="17072"/>
                    </a:cubicBezTo>
                    <a:cubicBezTo>
                      <a:pt x="3439" y="17881"/>
                      <a:pt x="2630" y="18194"/>
                      <a:pt x="1931" y="18433"/>
                    </a:cubicBezTo>
                    <a:cubicBezTo>
                      <a:pt x="1894" y="18451"/>
                      <a:pt x="1913" y="18506"/>
                      <a:pt x="1968" y="18506"/>
                    </a:cubicBezTo>
                    <a:cubicBezTo>
                      <a:pt x="2501" y="18322"/>
                      <a:pt x="3126" y="18102"/>
                      <a:pt x="3439" y="17605"/>
                    </a:cubicBezTo>
                    <a:cubicBezTo>
                      <a:pt x="3825" y="17017"/>
                      <a:pt x="3567" y="16319"/>
                      <a:pt x="3733" y="15693"/>
                    </a:cubicBezTo>
                    <a:cubicBezTo>
                      <a:pt x="3861" y="15234"/>
                      <a:pt x="4248" y="15087"/>
                      <a:pt x="4560" y="14793"/>
                    </a:cubicBezTo>
                    <a:cubicBezTo>
                      <a:pt x="4726" y="14627"/>
                      <a:pt x="4873" y="14407"/>
                      <a:pt x="4836" y="14168"/>
                    </a:cubicBezTo>
                    <a:cubicBezTo>
                      <a:pt x="4799" y="14020"/>
                      <a:pt x="4707" y="13910"/>
                      <a:pt x="4634" y="13781"/>
                    </a:cubicBezTo>
                    <a:cubicBezTo>
                      <a:pt x="4468" y="13542"/>
                      <a:pt x="4376" y="13322"/>
                      <a:pt x="4431" y="13028"/>
                    </a:cubicBezTo>
                    <a:cubicBezTo>
                      <a:pt x="4487" y="12623"/>
                      <a:pt x="4781" y="12292"/>
                      <a:pt x="4946" y="11925"/>
                    </a:cubicBezTo>
                    <a:cubicBezTo>
                      <a:pt x="5075" y="11631"/>
                      <a:pt x="5038" y="11410"/>
                      <a:pt x="4909" y="11134"/>
                    </a:cubicBezTo>
                    <a:cubicBezTo>
                      <a:pt x="4707" y="10766"/>
                      <a:pt x="4542" y="10307"/>
                      <a:pt x="4762" y="9902"/>
                    </a:cubicBezTo>
                    <a:cubicBezTo>
                      <a:pt x="4891" y="9645"/>
                      <a:pt x="5240" y="9535"/>
                      <a:pt x="5314" y="9259"/>
                    </a:cubicBezTo>
                    <a:cubicBezTo>
                      <a:pt x="5332" y="9149"/>
                      <a:pt x="5314" y="9057"/>
                      <a:pt x="5277" y="8965"/>
                    </a:cubicBezTo>
                    <a:cubicBezTo>
                      <a:pt x="5203" y="8799"/>
                      <a:pt x="5148" y="8634"/>
                      <a:pt x="5130" y="8450"/>
                    </a:cubicBezTo>
                    <a:cubicBezTo>
                      <a:pt x="5112" y="8082"/>
                      <a:pt x="5240" y="7715"/>
                      <a:pt x="5479" y="7439"/>
                    </a:cubicBezTo>
                    <a:cubicBezTo>
                      <a:pt x="5718" y="7145"/>
                      <a:pt x="6068" y="7034"/>
                      <a:pt x="6417" y="6924"/>
                    </a:cubicBezTo>
                    <a:cubicBezTo>
                      <a:pt x="6711" y="6851"/>
                      <a:pt x="6987" y="6759"/>
                      <a:pt x="7189" y="6520"/>
                    </a:cubicBezTo>
                    <a:cubicBezTo>
                      <a:pt x="7373" y="6299"/>
                      <a:pt x="7446" y="6023"/>
                      <a:pt x="7557" y="5784"/>
                    </a:cubicBezTo>
                    <a:cubicBezTo>
                      <a:pt x="7667" y="5582"/>
                      <a:pt x="7777" y="5398"/>
                      <a:pt x="7998" y="5306"/>
                    </a:cubicBezTo>
                    <a:cubicBezTo>
                      <a:pt x="8127" y="5251"/>
                      <a:pt x="8274" y="5233"/>
                      <a:pt x="8384" y="5122"/>
                    </a:cubicBezTo>
                    <a:cubicBezTo>
                      <a:pt x="8605" y="4920"/>
                      <a:pt x="8476" y="4644"/>
                      <a:pt x="8421" y="4405"/>
                    </a:cubicBezTo>
                    <a:cubicBezTo>
                      <a:pt x="8310" y="3946"/>
                      <a:pt x="8660" y="3449"/>
                      <a:pt x="8715" y="2990"/>
                    </a:cubicBezTo>
                    <a:cubicBezTo>
                      <a:pt x="8770" y="2585"/>
                      <a:pt x="8715" y="2181"/>
                      <a:pt x="8586" y="1795"/>
                    </a:cubicBezTo>
                    <a:cubicBezTo>
                      <a:pt x="8573" y="1782"/>
                      <a:pt x="8560" y="1769"/>
                      <a:pt x="8547" y="1769"/>
                    </a:cubicBezTo>
                    <a:cubicBezTo>
                      <a:pt x="8542" y="1769"/>
                      <a:pt x="8536" y="1771"/>
                      <a:pt x="8531" y="1776"/>
                    </a:cubicBezTo>
                    <a:cubicBezTo>
                      <a:pt x="8513" y="1795"/>
                      <a:pt x="8494" y="1795"/>
                      <a:pt x="8476" y="1813"/>
                    </a:cubicBezTo>
                    <a:cubicBezTo>
                      <a:pt x="8605" y="1519"/>
                      <a:pt x="8733" y="1225"/>
                      <a:pt x="8954" y="1004"/>
                    </a:cubicBezTo>
                    <a:cubicBezTo>
                      <a:pt x="9003" y="942"/>
                      <a:pt x="9053" y="872"/>
                      <a:pt x="9102" y="872"/>
                    </a:cubicBezTo>
                    <a:cubicBezTo>
                      <a:pt x="9126" y="872"/>
                      <a:pt x="9151" y="889"/>
                      <a:pt x="9175" y="931"/>
                    </a:cubicBezTo>
                    <a:cubicBezTo>
                      <a:pt x="9230" y="1004"/>
                      <a:pt x="9230" y="1170"/>
                      <a:pt x="9230" y="1262"/>
                    </a:cubicBezTo>
                    <a:cubicBezTo>
                      <a:pt x="9230" y="1501"/>
                      <a:pt x="9193" y="1740"/>
                      <a:pt x="9175" y="1979"/>
                    </a:cubicBezTo>
                    <a:cubicBezTo>
                      <a:pt x="9138" y="2328"/>
                      <a:pt x="9156" y="2659"/>
                      <a:pt x="9248" y="2990"/>
                    </a:cubicBezTo>
                    <a:cubicBezTo>
                      <a:pt x="9322" y="3284"/>
                      <a:pt x="9303" y="3505"/>
                      <a:pt x="9175" y="3762"/>
                    </a:cubicBezTo>
                    <a:cubicBezTo>
                      <a:pt x="9101" y="3909"/>
                      <a:pt x="9027" y="4056"/>
                      <a:pt x="9009" y="4203"/>
                    </a:cubicBezTo>
                    <a:cubicBezTo>
                      <a:pt x="8936" y="4589"/>
                      <a:pt x="9377" y="5086"/>
                      <a:pt x="8972" y="5380"/>
                    </a:cubicBezTo>
                    <a:cubicBezTo>
                      <a:pt x="8733" y="5564"/>
                      <a:pt x="8384" y="5527"/>
                      <a:pt x="8127" y="5674"/>
                    </a:cubicBezTo>
                    <a:cubicBezTo>
                      <a:pt x="7612" y="6005"/>
                      <a:pt x="7906" y="6906"/>
                      <a:pt x="7336" y="7126"/>
                    </a:cubicBezTo>
                    <a:cubicBezTo>
                      <a:pt x="7005" y="7255"/>
                      <a:pt x="6674" y="7145"/>
                      <a:pt x="6343" y="7310"/>
                    </a:cubicBezTo>
                    <a:cubicBezTo>
                      <a:pt x="6086" y="7439"/>
                      <a:pt x="5902" y="7678"/>
                      <a:pt x="5792" y="7935"/>
                    </a:cubicBezTo>
                    <a:cubicBezTo>
                      <a:pt x="5681" y="8248"/>
                      <a:pt x="5737" y="8505"/>
                      <a:pt x="5810" y="8799"/>
                    </a:cubicBezTo>
                    <a:cubicBezTo>
                      <a:pt x="5847" y="8928"/>
                      <a:pt x="5884" y="9038"/>
                      <a:pt x="5865" y="9149"/>
                    </a:cubicBezTo>
                    <a:cubicBezTo>
                      <a:pt x="5847" y="9369"/>
                      <a:pt x="5718" y="9443"/>
                      <a:pt x="5534" y="9535"/>
                    </a:cubicBezTo>
                    <a:cubicBezTo>
                      <a:pt x="5442" y="9590"/>
                      <a:pt x="5387" y="9608"/>
                      <a:pt x="5332" y="9700"/>
                    </a:cubicBezTo>
                    <a:cubicBezTo>
                      <a:pt x="5203" y="9921"/>
                      <a:pt x="5295" y="10178"/>
                      <a:pt x="5406" y="10380"/>
                    </a:cubicBezTo>
                    <a:cubicBezTo>
                      <a:pt x="5626" y="10748"/>
                      <a:pt x="5847" y="11061"/>
                      <a:pt x="5608" y="11502"/>
                    </a:cubicBezTo>
                    <a:cubicBezTo>
                      <a:pt x="5295" y="12072"/>
                      <a:pt x="4707" y="12458"/>
                      <a:pt x="4799" y="13175"/>
                    </a:cubicBezTo>
                    <a:cubicBezTo>
                      <a:pt x="4854" y="13506"/>
                      <a:pt x="5020" y="13708"/>
                      <a:pt x="5222" y="13947"/>
                    </a:cubicBezTo>
                    <a:cubicBezTo>
                      <a:pt x="5590" y="14407"/>
                      <a:pt x="5093" y="14774"/>
                      <a:pt x="4781" y="15068"/>
                    </a:cubicBezTo>
                    <a:cubicBezTo>
                      <a:pt x="4248" y="15583"/>
                      <a:pt x="4027" y="16263"/>
                      <a:pt x="4045" y="16999"/>
                    </a:cubicBezTo>
                    <a:cubicBezTo>
                      <a:pt x="4045" y="17514"/>
                      <a:pt x="3917" y="17900"/>
                      <a:pt x="3475" y="18212"/>
                    </a:cubicBezTo>
                    <a:cubicBezTo>
                      <a:pt x="3163" y="18451"/>
                      <a:pt x="2777" y="18598"/>
                      <a:pt x="2409" y="18782"/>
                    </a:cubicBezTo>
                    <a:cubicBezTo>
                      <a:pt x="2115" y="18911"/>
                      <a:pt x="1858" y="19076"/>
                      <a:pt x="1637" y="19334"/>
                    </a:cubicBezTo>
                    <a:cubicBezTo>
                      <a:pt x="1609" y="19348"/>
                      <a:pt x="1634" y="19383"/>
                      <a:pt x="1664" y="19383"/>
                    </a:cubicBezTo>
                    <a:cubicBezTo>
                      <a:pt x="1673" y="19383"/>
                      <a:pt x="1683" y="19379"/>
                      <a:pt x="1692" y="19370"/>
                    </a:cubicBezTo>
                    <a:cubicBezTo>
                      <a:pt x="2244" y="18745"/>
                      <a:pt x="3163" y="18672"/>
                      <a:pt x="3751" y="18083"/>
                    </a:cubicBezTo>
                    <a:cubicBezTo>
                      <a:pt x="3990" y="17826"/>
                      <a:pt x="4100" y="17532"/>
                      <a:pt x="4100" y="17183"/>
                    </a:cubicBezTo>
                    <a:cubicBezTo>
                      <a:pt x="4119" y="16668"/>
                      <a:pt x="4119" y="16208"/>
                      <a:pt x="4358" y="15749"/>
                    </a:cubicBezTo>
                    <a:cubicBezTo>
                      <a:pt x="4578" y="15344"/>
                      <a:pt x="4909" y="15087"/>
                      <a:pt x="5203" y="14756"/>
                    </a:cubicBezTo>
                    <a:cubicBezTo>
                      <a:pt x="5387" y="14554"/>
                      <a:pt x="5516" y="14296"/>
                      <a:pt x="5369" y="14039"/>
                    </a:cubicBezTo>
                    <a:cubicBezTo>
                      <a:pt x="5295" y="13892"/>
                      <a:pt x="5167" y="13800"/>
                      <a:pt x="5075" y="13671"/>
                    </a:cubicBezTo>
                    <a:cubicBezTo>
                      <a:pt x="4909" y="13432"/>
                      <a:pt x="4836" y="13156"/>
                      <a:pt x="4873" y="12881"/>
                    </a:cubicBezTo>
                    <a:cubicBezTo>
                      <a:pt x="4909" y="12439"/>
                      <a:pt x="5240" y="12127"/>
                      <a:pt x="5498" y="11778"/>
                    </a:cubicBezTo>
                    <a:cubicBezTo>
                      <a:pt x="5663" y="11557"/>
                      <a:pt x="5810" y="11318"/>
                      <a:pt x="5792" y="11042"/>
                    </a:cubicBezTo>
                    <a:cubicBezTo>
                      <a:pt x="5773" y="10638"/>
                      <a:pt x="5369" y="10399"/>
                      <a:pt x="5351" y="10013"/>
                    </a:cubicBezTo>
                    <a:cubicBezTo>
                      <a:pt x="5332" y="9810"/>
                      <a:pt x="5406" y="9682"/>
                      <a:pt x="5608" y="9590"/>
                    </a:cubicBezTo>
                    <a:cubicBezTo>
                      <a:pt x="5663" y="9553"/>
                      <a:pt x="5737" y="9535"/>
                      <a:pt x="5792" y="9498"/>
                    </a:cubicBezTo>
                    <a:cubicBezTo>
                      <a:pt x="5865" y="9424"/>
                      <a:pt x="5920" y="9314"/>
                      <a:pt x="5920" y="9204"/>
                    </a:cubicBezTo>
                    <a:cubicBezTo>
                      <a:pt x="5994" y="8799"/>
                      <a:pt x="5718" y="8450"/>
                      <a:pt x="5829" y="8046"/>
                    </a:cubicBezTo>
                    <a:cubicBezTo>
                      <a:pt x="5976" y="7549"/>
                      <a:pt x="6417" y="7273"/>
                      <a:pt x="6913" y="7255"/>
                    </a:cubicBezTo>
                    <a:cubicBezTo>
                      <a:pt x="7207" y="7237"/>
                      <a:pt x="7483" y="7218"/>
                      <a:pt x="7649" y="6942"/>
                    </a:cubicBezTo>
                    <a:cubicBezTo>
                      <a:pt x="7796" y="6685"/>
                      <a:pt x="7796" y="6391"/>
                      <a:pt x="7869" y="6134"/>
                    </a:cubicBezTo>
                    <a:cubicBezTo>
                      <a:pt x="8016" y="5674"/>
                      <a:pt x="8402" y="5674"/>
                      <a:pt x="8807" y="5527"/>
                    </a:cubicBezTo>
                    <a:cubicBezTo>
                      <a:pt x="9101" y="5435"/>
                      <a:pt x="9266" y="5214"/>
                      <a:pt x="9193" y="4883"/>
                    </a:cubicBezTo>
                    <a:cubicBezTo>
                      <a:pt x="9156" y="4644"/>
                      <a:pt x="9027" y="4424"/>
                      <a:pt x="9083" y="4148"/>
                    </a:cubicBezTo>
                    <a:cubicBezTo>
                      <a:pt x="9138" y="3946"/>
                      <a:pt x="9285" y="3762"/>
                      <a:pt x="9340" y="3560"/>
                    </a:cubicBezTo>
                    <a:cubicBezTo>
                      <a:pt x="9395" y="3376"/>
                      <a:pt x="9358" y="3210"/>
                      <a:pt x="9322" y="3027"/>
                    </a:cubicBezTo>
                    <a:cubicBezTo>
                      <a:pt x="9230" y="2696"/>
                      <a:pt x="9211" y="2420"/>
                      <a:pt x="9230" y="2089"/>
                    </a:cubicBezTo>
                    <a:cubicBezTo>
                      <a:pt x="9285" y="1648"/>
                      <a:pt x="9358" y="1207"/>
                      <a:pt x="9193" y="765"/>
                    </a:cubicBezTo>
                    <a:cubicBezTo>
                      <a:pt x="9193" y="747"/>
                      <a:pt x="9156" y="747"/>
                      <a:pt x="9138" y="747"/>
                    </a:cubicBezTo>
                    <a:cubicBezTo>
                      <a:pt x="8715" y="1023"/>
                      <a:pt x="8531" y="1519"/>
                      <a:pt x="8310" y="1960"/>
                    </a:cubicBezTo>
                    <a:cubicBezTo>
                      <a:pt x="8237" y="2052"/>
                      <a:pt x="8163" y="2144"/>
                      <a:pt x="8090" y="2254"/>
                    </a:cubicBezTo>
                    <a:cubicBezTo>
                      <a:pt x="8274" y="1868"/>
                      <a:pt x="8347" y="1446"/>
                      <a:pt x="8513" y="1041"/>
                    </a:cubicBezTo>
                    <a:cubicBezTo>
                      <a:pt x="8695" y="578"/>
                      <a:pt x="9070" y="85"/>
                      <a:pt x="9586" y="85"/>
                    </a:cubicBezTo>
                    <a:close/>
                    <a:moveTo>
                      <a:pt x="9576" y="1"/>
                    </a:moveTo>
                    <a:cubicBezTo>
                      <a:pt x="8925" y="1"/>
                      <a:pt x="8524" y="718"/>
                      <a:pt x="8347" y="1280"/>
                    </a:cubicBezTo>
                    <a:cubicBezTo>
                      <a:pt x="8200" y="1776"/>
                      <a:pt x="8090" y="2328"/>
                      <a:pt x="7685" y="2677"/>
                    </a:cubicBezTo>
                    <a:cubicBezTo>
                      <a:pt x="7354" y="2971"/>
                      <a:pt x="6895" y="3027"/>
                      <a:pt x="6637" y="3413"/>
                    </a:cubicBezTo>
                    <a:cubicBezTo>
                      <a:pt x="6435" y="3725"/>
                      <a:pt x="6362" y="4093"/>
                      <a:pt x="6288" y="4442"/>
                    </a:cubicBezTo>
                    <a:cubicBezTo>
                      <a:pt x="6178" y="4902"/>
                      <a:pt x="6049" y="5343"/>
                      <a:pt x="5773" y="5729"/>
                    </a:cubicBezTo>
                    <a:cubicBezTo>
                      <a:pt x="5479" y="6134"/>
                      <a:pt x="5112" y="6373"/>
                      <a:pt x="4634" y="6483"/>
                    </a:cubicBezTo>
                    <a:cubicBezTo>
                      <a:pt x="4303" y="6556"/>
                      <a:pt x="4119" y="6704"/>
                      <a:pt x="4045" y="7053"/>
                    </a:cubicBezTo>
                    <a:cubicBezTo>
                      <a:pt x="3990" y="7237"/>
                      <a:pt x="3972" y="7457"/>
                      <a:pt x="3861" y="7623"/>
                    </a:cubicBezTo>
                    <a:cubicBezTo>
                      <a:pt x="3714" y="7843"/>
                      <a:pt x="3475" y="7898"/>
                      <a:pt x="3255" y="8009"/>
                    </a:cubicBezTo>
                    <a:cubicBezTo>
                      <a:pt x="2979" y="8137"/>
                      <a:pt x="2814" y="8340"/>
                      <a:pt x="2832" y="8652"/>
                    </a:cubicBezTo>
                    <a:cubicBezTo>
                      <a:pt x="2832" y="8873"/>
                      <a:pt x="2905" y="9075"/>
                      <a:pt x="2924" y="9277"/>
                    </a:cubicBezTo>
                    <a:cubicBezTo>
                      <a:pt x="2961" y="9571"/>
                      <a:pt x="2869" y="9810"/>
                      <a:pt x="2666" y="10013"/>
                    </a:cubicBezTo>
                    <a:cubicBezTo>
                      <a:pt x="2391" y="10307"/>
                      <a:pt x="1968" y="10454"/>
                      <a:pt x="1729" y="10748"/>
                    </a:cubicBezTo>
                    <a:cubicBezTo>
                      <a:pt x="1471" y="11079"/>
                      <a:pt x="1802" y="11539"/>
                      <a:pt x="1876" y="11870"/>
                    </a:cubicBezTo>
                    <a:cubicBezTo>
                      <a:pt x="1986" y="12403"/>
                      <a:pt x="1894" y="13046"/>
                      <a:pt x="1380" y="13340"/>
                    </a:cubicBezTo>
                    <a:cubicBezTo>
                      <a:pt x="1049" y="13542"/>
                      <a:pt x="718" y="13579"/>
                      <a:pt x="571" y="13984"/>
                    </a:cubicBezTo>
                    <a:cubicBezTo>
                      <a:pt x="460" y="14278"/>
                      <a:pt x="515" y="14627"/>
                      <a:pt x="607" y="14940"/>
                    </a:cubicBezTo>
                    <a:cubicBezTo>
                      <a:pt x="810" y="15510"/>
                      <a:pt x="1122" y="15988"/>
                      <a:pt x="1085" y="16631"/>
                    </a:cubicBezTo>
                    <a:cubicBezTo>
                      <a:pt x="1049" y="17164"/>
                      <a:pt x="883" y="17697"/>
                      <a:pt x="957" y="18249"/>
                    </a:cubicBezTo>
                    <a:cubicBezTo>
                      <a:pt x="1012" y="18727"/>
                      <a:pt x="1288" y="19131"/>
                      <a:pt x="1527" y="19536"/>
                    </a:cubicBezTo>
                    <a:cubicBezTo>
                      <a:pt x="1674" y="19812"/>
                      <a:pt x="1766" y="20106"/>
                      <a:pt x="1821" y="20381"/>
                    </a:cubicBezTo>
                    <a:cubicBezTo>
                      <a:pt x="1784" y="20529"/>
                      <a:pt x="1747" y="20676"/>
                      <a:pt x="1729" y="20823"/>
                    </a:cubicBezTo>
                    <a:cubicBezTo>
                      <a:pt x="1729" y="20853"/>
                      <a:pt x="1751" y="20867"/>
                      <a:pt x="1771" y="20867"/>
                    </a:cubicBezTo>
                    <a:cubicBezTo>
                      <a:pt x="1788" y="20867"/>
                      <a:pt x="1802" y="20858"/>
                      <a:pt x="1802" y="20841"/>
                    </a:cubicBezTo>
                    <a:cubicBezTo>
                      <a:pt x="1821" y="20749"/>
                      <a:pt x="1821" y="20676"/>
                      <a:pt x="1839" y="20584"/>
                    </a:cubicBezTo>
                    <a:lnTo>
                      <a:pt x="1839" y="20584"/>
                    </a:lnTo>
                    <a:cubicBezTo>
                      <a:pt x="1858" y="20859"/>
                      <a:pt x="1839" y="21154"/>
                      <a:pt x="1766" y="21429"/>
                    </a:cubicBezTo>
                    <a:cubicBezTo>
                      <a:pt x="1755" y="21460"/>
                      <a:pt x="1773" y="21473"/>
                      <a:pt x="1794" y="21473"/>
                    </a:cubicBezTo>
                    <a:cubicBezTo>
                      <a:pt x="1811" y="21473"/>
                      <a:pt x="1831" y="21464"/>
                      <a:pt x="1839" y="21448"/>
                    </a:cubicBezTo>
                    <a:cubicBezTo>
                      <a:pt x="1931" y="21098"/>
                      <a:pt x="1949" y="20731"/>
                      <a:pt x="1894" y="20363"/>
                    </a:cubicBezTo>
                    <a:cubicBezTo>
                      <a:pt x="1986" y="19995"/>
                      <a:pt x="2170" y="19665"/>
                      <a:pt x="2427" y="19370"/>
                    </a:cubicBezTo>
                    <a:cubicBezTo>
                      <a:pt x="2722" y="19039"/>
                      <a:pt x="3108" y="18800"/>
                      <a:pt x="3494" y="18580"/>
                    </a:cubicBezTo>
                    <a:cubicBezTo>
                      <a:pt x="3825" y="18396"/>
                      <a:pt x="4192" y="18194"/>
                      <a:pt x="4431" y="17881"/>
                    </a:cubicBezTo>
                    <a:cubicBezTo>
                      <a:pt x="4689" y="17587"/>
                      <a:pt x="4762" y="17238"/>
                      <a:pt x="4762" y="16852"/>
                    </a:cubicBezTo>
                    <a:cubicBezTo>
                      <a:pt x="4762" y="16355"/>
                      <a:pt x="4634" y="15657"/>
                      <a:pt x="5112" y="15326"/>
                    </a:cubicBezTo>
                    <a:cubicBezTo>
                      <a:pt x="5424" y="15105"/>
                      <a:pt x="5884" y="15197"/>
                      <a:pt x="6068" y="14811"/>
                    </a:cubicBezTo>
                    <a:cubicBezTo>
                      <a:pt x="6215" y="14480"/>
                      <a:pt x="6049" y="14112"/>
                      <a:pt x="5865" y="13837"/>
                    </a:cubicBezTo>
                    <a:cubicBezTo>
                      <a:pt x="5534" y="13359"/>
                      <a:pt x="5167" y="12881"/>
                      <a:pt x="5479" y="12274"/>
                    </a:cubicBezTo>
                    <a:cubicBezTo>
                      <a:pt x="5718" y="11814"/>
                      <a:pt x="6288" y="11686"/>
                      <a:pt x="6527" y="11226"/>
                    </a:cubicBezTo>
                    <a:cubicBezTo>
                      <a:pt x="6693" y="10932"/>
                      <a:pt x="6637" y="10656"/>
                      <a:pt x="6398" y="10417"/>
                    </a:cubicBezTo>
                    <a:cubicBezTo>
                      <a:pt x="6270" y="10307"/>
                      <a:pt x="6068" y="10178"/>
                      <a:pt x="6012" y="9994"/>
                    </a:cubicBezTo>
                    <a:cubicBezTo>
                      <a:pt x="5884" y="9645"/>
                      <a:pt x="6343" y="9553"/>
                      <a:pt x="6564" y="9406"/>
                    </a:cubicBezTo>
                    <a:cubicBezTo>
                      <a:pt x="6766" y="9259"/>
                      <a:pt x="6913" y="9002"/>
                      <a:pt x="6693" y="8799"/>
                    </a:cubicBezTo>
                    <a:cubicBezTo>
                      <a:pt x="6601" y="8726"/>
                      <a:pt x="6509" y="8707"/>
                      <a:pt x="6454" y="8579"/>
                    </a:cubicBezTo>
                    <a:cubicBezTo>
                      <a:pt x="6380" y="8468"/>
                      <a:pt x="6380" y="8340"/>
                      <a:pt x="6398" y="8211"/>
                    </a:cubicBezTo>
                    <a:cubicBezTo>
                      <a:pt x="6454" y="7898"/>
                      <a:pt x="6674" y="7696"/>
                      <a:pt x="6932" y="7568"/>
                    </a:cubicBezTo>
                    <a:cubicBezTo>
                      <a:pt x="7336" y="7384"/>
                      <a:pt x="7832" y="7439"/>
                      <a:pt x="8219" y="7218"/>
                    </a:cubicBezTo>
                    <a:cubicBezTo>
                      <a:pt x="8329" y="7163"/>
                      <a:pt x="8421" y="7090"/>
                      <a:pt x="8458" y="6961"/>
                    </a:cubicBezTo>
                    <a:cubicBezTo>
                      <a:pt x="8476" y="6869"/>
                      <a:pt x="8458" y="6777"/>
                      <a:pt x="8439" y="6667"/>
                    </a:cubicBezTo>
                    <a:cubicBezTo>
                      <a:pt x="8421" y="6483"/>
                      <a:pt x="8494" y="6317"/>
                      <a:pt x="8660" y="6207"/>
                    </a:cubicBezTo>
                    <a:cubicBezTo>
                      <a:pt x="8972" y="5931"/>
                      <a:pt x="9414" y="5931"/>
                      <a:pt x="9744" y="5692"/>
                    </a:cubicBezTo>
                    <a:cubicBezTo>
                      <a:pt x="10094" y="5453"/>
                      <a:pt x="10094" y="5122"/>
                      <a:pt x="9928" y="4755"/>
                    </a:cubicBezTo>
                    <a:cubicBezTo>
                      <a:pt x="9800" y="4479"/>
                      <a:pt x="9671" y="4240"/>
                      <a:pt x="9671" y="3927"/>
                    </a:cubicBezTo>
                    <a:cubicBezTo>
                      <a:pt x="9689" y="3560"/>
                      <a:pt x="9855" y="3302"/>
                      <a:pt x="10075" y="3008"/>
                    </a:cubicBezTo>
                    <a:cubicBezTo>
                      <a:pt x="10333" y="2622"/>
                      <a:pt x="10222" y="2199"/>
                      <a:pt x="10002" y="1832"/>
                    </a:cubicBezTo>
                    <a:cubicBezTo>
                      <a:pt x="9855" y="1556"/>
                      <a:pt x="9634" y="1317"/>
                      <a:pt x="9542" y="1023"/>
                    </a:cubicBezTo>
                    <a:cubicBezTo>
                      <a:pt x="9432" y="692"/>
                      <a:pt x="9505" y="251"/>
                      <a:pt x="9873" y="122"/>
                    </a:cubicBezTo>
                    <a:cubicBezTo>
                      <a:pt x="9910" y="103"/>
                      <a:pt x="9892" y="67"/>
                      <a:pt x="9873" y="48"/>
                    </a:cubicBezTo>
                    <a:cubicBezTo>
                      <a:pt x="9769" y="16"/>
                      <a:pt x="9670" y="1"/>
                      <a:pt x="95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45"/>
              <p:cNvSpPr/>
              <p:nvPr/>
            </p:nvSpPr>
            <p:spPr>
              <a:xfrm>
                <a:off x="-2705351" y="2080801"/>
                <a:ext cx="219657" cy="672534"/>
              </a:xfrm>
              <a:custGeom>
                <a:rect b="b" l="l" r="r" t="t"/>
                <a:pathLst>
                  <a:path extrusionOk="0" h="5554" w="1814">
                    <a:moveTo>
                      <a:pt x="1768" y="0"/>
                    </a:moveTo>
                    <a:cubicBezTo>
                      <a:pt x="1762" y="0"/>
                      <a:pt x="1754" y="3"/>
                      <a:pt x="1747" y="11"/>
                    </a:cubicBezTo>
                    <a:cubicBezTo>
                      <a:pt x="1398" y="213"/>
                      <a:pt x="1177" y="562"/>
                      <a:pt x="1159" y="967"/>
                    </a:cubicBezTo>
                    <a:cubicBezTo>
                      <a:pt x="1159" y="1261"/>
                      <a:pt x="1251" y="1555"/>
                      <a:pt x="1269" y="1849"/>
                    </a:cubicBezTo>
                    <a:cubicBezTo>
                      <a:pt x="1288" y="2162"/>
                      <a:pt x="1233" y="2456"/>
                      <a:pt x="1122" y="2750"/>
                    </a:cubicBezTo>
                    <a:cubicBezTo>
                      <a:pt x="1030" y="3026"/>
                      <a:pt x="865" y="3283"/>
                      <a:pt x="681" y="3504"/>
                    </a:cubicBezTo>
                    <a:cubicBezTo>
                      <a:pt x="516" y="3669"/>
                      <a:pt x="295" y="3798"/>
                      <a:pt x="148" y="4000"/>
                    </a:cubicBezTo>
                    <a:cubicBezTo>
                      <a:pt x="19" y="4147"/>
                      <a:pt x="1" y="4313"/>
                      <a:pt x="19" y="4496"/>
                    </a:cubicBezTo>
                    <a:cubicBezTo>
                      <a:pt x="38" y="4846"/>
                      <a:pt x="74" y="5177"/>
                      <a:pt x="93" y="5526"/>
                    </a:cubicBezTo>
                    <a:cubicBezTo>
                      <a:pt x="93" y="5544"/>
                      <a:pt x="111" y="5554"/>
                      <a:pt x="129" y="5554"/>
                    </a:cubicBezTo>
                    <a:cubicBezTo>
                      <a:pt x="148" y="5554"/>
                      <a:pt x="166" y="5544"/>
                      <a:pt x="166" y="5526"/>
                    </a:cubicBezTo>
                    <a:cubicBezTo>
                      <a:pt x="148" y="5232"/>
                      <a:pt x="129" y="4938"/>
                      <a:pt x="93" y="4643"/>
                    </a:cubicBezTo>
                    <a:cubicBezTo>
                      <a:pt x="93" y="4478"/>
                      <a:pt x="56" y="4294"/>
                      <a:pt x="129" y="4129"/>
                    </a:cubicBezTo>
                    <a:cubicBezTo>
                      <a:pt x="203" y="4000"/>
                      <a:pt x="332" y="3908"/>
                      <a:pt x="442" y="3798"/>
                    </a:cubicBezTo>
                    <a:cubicBezTo>
                      <a:pt x="773" y="3540"/>
                      <a:pt x="1012" y="3209"/>
                      <a:pt x="1177" y="2823"/>
                    </a:cubicBezTo>
                    <a:cubicBezTo>
                      <a:pt x="1324" y="2419"/>
                      <a:pt x="1361" y="2015"/>
                      <a:pt x="1306" y="1610"/>
                    </a:cubicBezTo>
                    <a:cubicBezTo>
                      <a:pt x="1269" y="1334"/>
                      <a:pt x="1196" y="1022"/>
                      <a:pt x="1269" y="746"/>
                    </a:cubicBezTo>
                    <a:cubicBezTo>
                      <a:pt x="1343" y="452"/>
                      <a:pt x="1527" y="213"/>
                      <a:pt x="1784" y="66"/>
                    </a:cubicBezTo>
                    <a:cubicBezTo>
                      <a:pt x="1814" y="51"/>
                      <a:pt x="1796" y="0"/>
                      <a:pt x="1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45"/>
              <p:cNvSpPr/>
              <p:nvPr/>
            </p:nvSpPr>
            <p:spPr>
              <a:xfrm>
                <a:off x="-2637904" y="2411255"/>
                <a:ext cx="166499" cy="454935"/>
              </a:xfrm>
              <a:custGeom>
                <a:rect b="b" l="l" r="r" t="t"/>
                <a:pathLst>
                  <a:path extrusionOk="0" h="3757" w="1375">
                    <a:moveTo>
                      <a:pt x="1118" y="1"/>
                    </a:moveTo>
                    <a:cubicBezTo>
                      <a:pt x="1095" y="1"/>
                      <a:pt x="1076" y="17"/>
                      <a:pt x="1098" y="39"/>
                    </a:cubicBezTo>
                    <a:cubicBezTo>
                      <a:pt x="1190" y="223"/>
                      <a:pt x="1264" y="444"/>
                      <a:pt x="1227" y="646"/>
                    </a:cubicBezTo>
                    <a:cubicBezTo>
                      <a:pt x="1172" y="830"/>
                      <a:pt x="1006" y="958"/>
                      <a:pt x="878" y="1106"/>
                    </a:cubicBezTo>
                    <a:cubicBezTo>
                      <a:pt x="694" y="1326"/>
                      <a:pt x="547" y="1584"/>
                      <a:pt x="455" y="1859"/>
                    </a:cubicBezTo>
                    <a:cubicBezTo>
                      <a:pt x="363" y="2135"/>
                      <a:pt x="308" y="2429"/>
                      <a:pt x="326" y="2723"/>
                    </a:cubicBezTo>
                    <a:cubicBezTo>
                      <a:pt x="326" y="2834"/>
                      <a:pt x="345" y="2962"/>
                      <a:pt x="363" y="3073"/>
                    </a:cubicBezTo>
                    <a:cubicBezTo>
                      <a:pt x="381" y="3238"/>
                      <a:pt x="455" y="3385"/>
                      <a:pt x="289" y="3551"/>
                    </a:cubicBezTo>
                    <a:cubicBezTo>
                      <a:pt x="234" y="3624"/>
                      <a:pt x="124" y="3661"/>
                      <a:pt x="32" y="3698"/>
                    </a:cubicBezTo>
                    <a:cubicBezTo>
                      <a:pt x="0" y="3714"/>
                      <a:pt x="23" y="3757"/>
                      <a:pt x="54" y="3757"/>
                    </a:cubicBezTo>
                    <a:cubicBezTo>
                      <a:pt x="59" y="3757"/>
                      <a:pt x="64" y="3755"/>
                      <a:pt x="69" y="3753"/>
                    </a:cubicBezTo>
                    <a:cubicBezTo>
                      <a:pt x="326" y="3661"/>
                      <a:pt x="492" y="3532"/>
                      <a:pt x="455" y="3238"/>
                    </a:cubicBezTo>
                    <a:cubicBezTo>
                      <a:pt x="400" y="2760"/>
                      <a:pt x="363" y="2356"/>
                      <a:pt x="528" y="1896"/>
                    </a:cubicBezTo>
                    <a:cubicBezTo>
                      <a:pt x="602" y="1675"/>
                      <a:pt x="694" y="1473"/>
                      <a:pt x="823" y="1289"/>
                    </a:cubicBezTo>
                    <a:cubicBezTo>
                      <a:pt x="951" y="1124"/>
                      <a:pt x="1117" y="995"/>
                      <a:pt x="1227" y="811"/>
                    </a:cubicBezTo>
                    <a:cubicBezTo>
                      <a:pt x="1374" y="572"/>
                      <a:pt x="1282" y="260"/>
                      <a:pt x="1154" y="21"/>
                    </a:cubicBezTo>
                    <a:cubicBezTo>
                      <a:pt x="1146" y="7"/>
                      <a:pt x="1131" y="1"/>
                      <a:pt x="1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45"/>
              <p:cNvSpPr/>
              <p:nvPr/>
            </p:nvSpPr>
            <p:spPr>
              <a:xfrm>
                <a:off x="-2794352" y="739613"/>
                <a:ext cx="1162222" cy="3185394"/>
              </a:xfrm>
              <a:custGeom>
                <a:rect b="b" l="l" r="r" t="t"/>
                <a:pathLst>
                  <a:path extrusionOk="0" h="26306" w="9598">
                    <a:moveTo>
                      <a:pt x="9597" y="1"/>
                    </a:moveTo>
                    <a:lnTo>
                      <a:pt x="9597" y="1"/>
                    </a:lnTo>
                    <a:cubicBezTo>
                      <a:pt x="7354" y="773"/>
                      <a:pt x="7207" y="1968"/>
                      <a:pt x="6986" y="2758"/>
                    </a:cubicBezTo>
                    <a:cubicBezTo>
                      <a:pt x="6747" y="3531"/>
                      <a:pt x="5332" y="6307"/>
                      <a:pt x="4449" y="6877"/>
                    </a:cubicBezTo>
                    <a:cubicBezTo>
                      <a:pt x="3549" y="7428"/>
                      <a:pt x="2482" y="9873"/>
                      <a:pt x="2317" y="10590"/>
                    </a:cubicBezTo>
                    <a:cubicBezTo>
                      <a:pt x="2151" y="11326"/>
                      <a:pt x="2519" y="13293"/>
                      <a:pt x="1287" y="14947"/>
                    </a:cubicBezTo>
                    <a:cubicBezTo>
                      <a:pt x="56" y="16602"/>
                      <a:pt x="221" y="22669"/>
                      <a:pt x="221" y="22669"/>
                    </a:cubicBezTo>
                    <a:cubicBezTo>
                      <a:pt x="221" y="22669"/>
                      <a:pt x="111" y="23717"/>
                      <a:pt x="56" y="24654"/>
                    </a:cubicBezTo>
                    <a:cubicBezTo>
                      <a:pt x="0" y="25592"/>
                      <a:pt x="313" y="26180"/>
                      <a:pt x="901" y="26291"/>
                    </a:cubicBezTo>
                    <a:cubicBezTo>
                      <a:pt x="956" y="26301"/>
                      <a:pt x="1004" y="26306"/>
                      <a:pt x="1043" y="26306"/>
                    </a:cubicBezTo>
                    <a:cubicBezTo>
                      <a:pt x="1429" y="26306"/>
                      <a:pt x="1141" y="25839"/>
                      <a:pt x="975" y="25206"/>
                    </a:cubicBezTo>
                    <a:cubicBezTo>
                      <a:pt x="791" y="24507"/>
                      <a:pt x="883" y="23496"/>
                      <a:pt x="883" y="23496"/>
                    </a:cubicBezTo>
                    <a:cubicBezTo>
                      <a:pt x="883" y="23496"/>
                      <a:pt x="938" y="17503"/>
                      <a:pt x="1802" y="15683"/>
                    </a:cubicBezTo>
                    <a:cubicBezTo>
                      <a:pt x="2666" y="13863"/>
                      <a:pt x="2537" y="13440"/>
                      <a:pt x="2537" y="11712"/>
                    </a:cubicBezTo>
                    <a:cubicBezTo>
                      <a:pt x="2556" y="9984"/>
                      <a:pt x="3181" y="8917"/>
                      <a:pt x="4707" y="7263"/>
                    </a:cubicBezTo>
                    <a:cubicBezTo>
                      <a:pt x="6251" y="5590"/>
                      <a:pt x="6950" y="4413"/>
                      <a:pt x="7391" y="2740"/>
                    </a:cubicBezTo>
                    <a:cubicBezTo>
                      <a:pt x="7851" y="1086"/>
                      <a:pt x="9597" y="1"/>
                      <a:pt x="95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88" name="Google Shape;12288;p45"/>
          <p:cNvGrpSpPr/>
          <p:nvPr/>
        </p:nvGrpSpPr>
        <p:grpSpPr>
          <a:xfrm>
            <a:off x="4213050" y="669800"/>
            <a:ext cx="168025" cy="154100"/>
            <a:chOff x="1403175" y="2247900"/>
            <a:chExt cx="168025" cy="154100"/>
          </a:xfrm>
        </p:grpSpPr>
        <p:sp>
          <p:nvSpPr>
            <p:cNvPr id="12289" name="Google Shape;12289;p45"/>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45"/>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94" name="Shape 12294"/>
        <p:cNvGrpSpPr/>
        <p:nvPr/>
      </p:nvGrpSpPr>
      <p:grpSpPr>
        <a:xfrm>
          <a:off x="0" y="0"/>
          <a:ext cx="0" cy="0"/>
          <a:chOff x="0" y="0"/>
          <a:chExt cx="0" cy="0"/>
        </a:xfrm>
      </p:grpSpPr>
      <p:pic>
        <p:nvPicPr>
          <p:cNvPr id="12295" name="Google Shape;12295;p46"/>
          <p:cNvPicPr preferRelativeResize="0"/>
          <p:nvPr>
            <p:ph idx="2" type="pic"/>
          </p:nvPr>
        </p:nvPicPr>
        <p:blipFill rotWithShape="1">
          <a:blip r:embed="rId3">
            <a:alphaModFix/>
          </a:blip>
          <a:srcRect b="0" l="8809" r="0" t="8483"/>
          <a:stretch/>
        </p:blipFill>
        <p:spPr>
          <a:xfrm>
            <a:off x="0" y="0"/>
            <a:ext cx="9144005" cy="5143501"/>
          </a:xfrm>
          <a:prstGeom prst="rect">
            <a:avLst/>
          </a:prstGeom>
        </p:spPr>
      </p:pic>
      <p:sp>
        <p:nvSpPr>
          <p:cNvPr id="12296" name="Google Shape;12296;p46"/>
          <p:cNvSpPr/>
          <p:nvPr/>
        </p:nvSpPr>
        <p:spPr>
          <a:xfrm rot="-934799">
            <a:off x="-1844580" y="1246707"/>
            <a:ext cx="9981438" cy="5101286"/>
          </a:xfrm>
          <a:custGeom>
            <a:rect b="b" l="l" r="r" t="t"/>
            <a:pathLst>
              <a:path extrusionOk="0" h="51997" w="101740">
                <a:moveTo>
                  <a:pt x="24569" y="10804"/>
                </a:moveTo>
                <a:cubicBezTo>
                  <a:pt x="24591" y="10804"/>
                  <a:pt x="24613" y="10808"/>
                  <a:pt x="24635" y="10815"/>
                </a:cubicBezTo>
                <a:cubicBezTo>
                  <a:pt x="24691" y="10833"/>
                  <a:pt x="24727" y="10889"/>
                  <a:pt x="24783" y="10944"/>
                </a:cubicBezTo>
                <a:cubicBezTo>
                  <a:pt x="25665" y="12065"/>
                  <a:pt x="26364" y="13444"/>
                  <a:pt x="27614" y="14143"/>
                </a:cubicBezTo>
                <a:cubicBezTo>
                  <a:pt x="28018" y="14363"/>
                  <a:pt x="28515" y="14565"/>
                  <a:pt x="28643" y="15007"/>
                </a:cubicBezTo>
                <a:cubicBezTo>
                  <a:pt x="28857" y="15773"/>
                  <a:pt x="28104" y="17420"/>
                  <a:pt x="27203" y="17420"/>
                </a:cubicBezTo>
                <a:cubicBezTo>
                  <a:pt x="27175" y="17420"/>
                  <a:pt x="27146" y="17418"/>
                  <a:pt x="27117" y="17415"/>
                </a:cubicBezTo>
                <a:cubicBezTo>
                  <a:pt x="25095" y="17194"/>
                  <a:pt x="26860" y="14529"/>
                  <a:pt x="26345" y="14253"/>
                </a:cubicBezTo>
                <a:cubicBezTo>
                  <a:pt x="25739" y="13904"/>
                  <a:pt x="25113" y="13554"/>
                  <a:pt x="24672" y="13021"/>
                </a:cubicBezTo>
                <a:cubicBezTo>
                  <a:pt x="24231" y="12488"/>
                  <a:pt x="23992" y="11734"/>
                  <a:pt x="24249" y="11091"/>
                </a:cubicBezTo>
                <a:cubicBezTo>
                  <a:pt x="24297" y="10947"/>
                  <a:pt x="24428" y="10804"/>
                  <a:pt x="24569" y="10804"/>
                </a:cubicBezTo>
                <a:close/>
                <a:moveTo>
                  <a:pt x="14788" y="18393"/>
                </a:moveTo>
                <a:cubicBezTo>
                  <a:pt x="14877" y="18393"/>
                  <a:pt x="14967" y="18400"/>
                  <a:pt x="15057" y="18408"/>
                </a:cubicBezTo>
                <a:cubicBezTo>
                  <a:pt x="16804" y="18536"/>
                  <a:pt x="18477" y="19106"/>
                  <a:pt x="20186" y="19492"/>
                </a:cubicBezTo>
                <a:cubicBezTo>
                  <a:pt x="21437" y="19805"/>
                  <a:pt x="23238" y="19566"/>
                  <a:pt x="23918" y="20871"/>
                </a:cubicBezTo>
                <a:cubicBezTo>
                  <a:pt x="23394" y="21218"/>
                  <a:pt x="22731" y="21372"/>
                  <a:pt x="22064" y="21372"/>
                </a:cubicBezTo>
                <a:cubicBezTo>
                  <a:pt x="21492" y="21372"/>
                  <a:pt x="20918" y="21259"/>
                  <a:pt x="20425" y="21055"/>
                </a:cubicBezTo>
                <a:cubicBezTo>
                  <a:pt x="19984" y="20871"/>
                  <a:pt x="19580" y="20614"/>
                  <a:pt x="19139" y="20448"/>
                </a:cubicBezTo>
                <a:cubicBezTo>
                  <a:pt x="17649" y="19842"/>
                  <a:pt x="15866" y="20209"/>
                  <a:pt x="14469" y="19419"/>
                </a:cubicBezTo>
                <a:cubicBezTo>
                  <a:pt x="14285" y="19327"/>
                  <a:pt x="14101" y="19180"/>
                  <a:pt x="14064" y="18978"/>
                </a:cubicBezTo>
                <a:cubicBezTo>
                  <a:pt x="14028" y="18757"/>
                  <a:pt x="14193" y="18555"/>
                  <a:pt x="14414" y="18463"/>
                </a:cubicBezTo>
                <a:cubicBezTo>
                  <a:pt x="14533" y="18409"/>
                  <a:pt x="14659" y="18393"/>
                  <a:pt x="14788" y="18393"/>
                </a:cubicBezTo>
                <a:close/>
                <a:moveTo>
                  <a:pt x="36790" y="22442"/>
                </a:moveTo>
                <a:cubicBezTo>
                  <a:pt x="37699" y="22442"/>
                  <a:pt x="38816" y="22783"/>
                  <a:pt x="39159" y="22912"/>
                </a:cubicBezTo>
                <a:cubicBezTo>
                  <a:pt x="39178" y="23169"/>
                  <a:pt x="39472" y="23555"/>
                  <a:pt x="39380" y="23794"/>
                </a:cubicBezTo>
                <a:cubicBezTo>
                  <a:pt x="39343" y="23923"/>
                  <a:pt x="39233" y="23997"/>
                  <a:pt x="39104" y="24033"/>
                </a:cubicBezTo>
                <a:cubicBezTo>
                  <a:pt x="39003" y="24073"/>
                  <a:pt x="38822" y="24091"/>
                  <a:pt x="38594" y="24091"/>
                </a:cubicBezTo>
                <a:cubicBezTo>
                  <a:pt x="37537" y="24091"/>
                  <a:pt x="35459" y="23699"/>
                  <a:pt x="35519" y="23169"/>
                </a:cubicBezTo>
                <a:cubicBezTo>
                  <a:pt x="35596" y="22617"/>
                  <a:pt x="36140" y="22442"/>
                  <a:pt x="36790" y="22442"/>
                </a:cubicBezTo>
                <a:close/>
                <a:moveTo>
                  <a:pt x="27543" y="20756"/>
                </a:moveTo>
                <a:cubicBezTo>
                  <a:pt x="27629" y="20756"/>
                  <a:pt x="27714" y="20768"/>
                  <a:pt x="27798" y="20798"/>
                </a:cubicBezTo>
                <a:cubicBezTo>
                  <a:pt x="27963" y="20835"/>
                  <a:pt x="28129" y="20963"/>
                  <a:pt x="28257" y="21092"/>
                </a:cubicBezTo>
                <a:cubicBezTo>
                  <a:pt x="29066" y="21717"/>
                  <a:pt x="32908" y="23813"/>
                  <a:pt x="29949" y="24236"/>
                </a:cubicBezTo>
                <a:cubicBezTo>
                  <a:pt x="29612" y="24281"/>
                  <a:pt x="29275" y="24332"/>
                  <a:pt x="28942" y="24332"/>
                </a:cubicBezTo>
                <a:cubicBezTo>
                  <a:pt x="28730" y="24332"/>
                  <a:pt x="28520" y="24311"/>
                  <a:pt x="28312" y="24254"/>
                </a:cubicBezTo>
                <a:cubicBezTo>
                  <a:pt x="27779" y="24107"/>
                  <a:pt x="27283" y="23666"/>
                  <a:pt x="27246" y="23114"/>
                </a:cubicBezTo>
                <a:cubicBezTo>
                  <a:pt x="27246" y="22912"/>
                  <a:pt x="27301" y="22691"/>
                  <a:pt x="27283" y="22471"/>
                </a:cubicBezTo>
                <a:cubicBezTo>
                  <a:pt x="27246" y="22030"/>
                  <a:pt x="26934" y="21662"/>
                  <a:pt x="26823" y="21239"/>
                </a:cubicBezTo>
                <a:cubicBezTo>
                  <a:pt x="26805" y="21147"/>
                  <a:pt x="26786" y="21037"/>
                  <a:pt x="26842" y="20963"/>
                </a:cubicBezTo>
                <a:cubicBezTo>
                  <a:pt x="26897" y="20908"/>
                  <a:pt x="26952" y="20890"/>
                  <a:pt x="27025" y="20871"/>
                </a:cubicBezTo>
                <a:cubicBezTo>
                  <a:pt x="27187" y="20809"/>
                  <a:pt x="27365" y="20756"/>
                  <a:pt x="27543" y="20756"/>
                </a:cubicBezTo>
                <a:close/>
                <a:moveTo>
                  <a:pt x="26529" y="26258"/>
                </a:moveTo>
                <a:cubicBezTo>
                  <a:pt x="26676" y="26515"/>
                  <a:pt x="26584" y="26865"/>
                  <a:pt x="26382" y="27067"/>
                </a:cubicBezTo>
                <a:cubicBezTo>
                  <a:pt x="26180" y="27287"/>
                  <a:pt x="25904" y="27398"/>
                  <a:pt x="25628" y="27508"/>
                </a:cubicBezTo>
                <a:cubicBezTo>
                  <a:pt x="25356" y="27623"/>
                  <a:pt x="25043" y="27726"/>
                  <a:pt x="24756" y="27726"/>
                </a:cubicBezTo>
                <a:cubicBezTo>
                  <a:pt x="24538" y="27726"/>
                  <a:pt x="24335" y="27667"/>
                  <a:pt x="24176" y="27508"/>
                </a:cubicBezTo>
                <a:cubicBezTo>
                  <a:pt x="24948" y="27104"/>
                  <a:pt x="25739" y="26681"/>
                  <a:pt x="26511" y="26258"/>
                </a:cubicBezTo>
                <a:close/>
                <a:moveTo>
                  <a:pt x="41030" y="24831"/>
                </a:moveTo>
                <a:cubicBezTo>
                  <a:pt x="41488" y="24831"/>
                  <a:pt x="41860" y="25286"/>
                  <a:pt x="42046" y="25725"/>
                </a:cubicBezTo>
                <a:cubicBezTo>
                  <a:pt x="42340" y="26405"/>
                  <a:pt x="42395" y="27177"/>
                  <a:pt x="42781" y="27821"/>
                </a:cubicBezTo>
                <a:cubicBezTo>
                  <a:pt x="43020" y="28207"/>
                  <a:pt x="43369" y="28519"/>
                  <a:pt x="43700" y="28832"/>
                </a:cubicBezTo>
                <a:cubicBezTo>
                  <a:pt x="44197" y="29273"/>
                  <a:pt x="45373" y="29788"/>
                  <a:pt x="45686" y="30339"/>
                </a:cubicBezTo>
                <a:cubicBezTo>
                  <a:pt x="45949" y="30814"/>
                  <a:pt x="45693" y="30976"/>
                  <a:pt x="45304" y="30976"/>
                </a:cubicBezTo>
                <a:cubicBezTo>
                  <a:pt x="45150" y="30976"/>
                  <a:pt x="44975" y="30951"/>
                  <a:pt x="44803" y="30909"/>
                </a:cubicBezTo>
                <a:cubicBezTo>
                  <a:pt x="43535" y="30597"/>
                  <a:pt x="42266" y="30137"/>
                  <a:pt x="41310" y="29273"/>
                </a:cubicBezTo>
                <a:cubicBezTo>
                  <a:pt x="40354" y="28391"/>
                  <a:pt x="39766" y="27030"/>
                  <a:pt x="40078" y="25780"/>
                </a:cubicBezTo>
                <a:cubicBezTo>
                  <a:pt x="40189" y="25357"/>
                  <a:pt x="40465" y="24916"/>
                  <a:pt x="40906" y="24842"/>
                </a:cubicBezTo>
                <a:cubicBezTo>
                  <a:pt x="40948" y="24835"/>
                  <a:pt x="40989" y="24831"/>
                  <a:pt x="41030" y="24831"/>
                </a:cubicBezTo>
                <a:close/>
                <a:moveTo>
                  <a:pt x="54056" y="30706"/>
                </a:moveTo>
                <a:cubicBezTo>
                  <a:pt x="54485" y="30706"/>
                  <a:pt x="54916" y="30895"/>
                  <a:pt x="55282" y="31148"/>
                </a:cubicBezTo>
                <a:cubicBezTo>
                  <a:pt x="55742" y="31479"/>
                  <a:pt x="56128" y="31920"/>
                  <a:pt x="56606" y="32233"/>
                </a:cubicBezTo>
                <a:cubicBezTo>
                  <a:pt x="57231" y="32637"/>
                  <a:pt x="57967" y="32821"/>
                  <a:pt x="58684" y="32913"/>
                </a:cubicBezTo>
                <a:cubicBezTo>
                  <a:pt x="59033" y="32950"/>
                  <a:pt x="60007" y="32840"/>
                  <a:pt x="59566" y="33446"/>
                </a:cubicBezTo>
                <a:cubicBezTo>
                  <a:pt x="59392" y="33680"/>
                  <a:pt x="58956" y="33763"/>
                  <a:pt x="58422" y="33763"/>
                </a:cubicBezTo>
                <a:cubicBezTo>
                  <a:pt x="57316" y="33763"/>
                  <a:pt x="55790" y="33405"/>
                  <a:pt x="55319" y="33281"/>
                </a:cubicBezTo>
                <a:cubicBezTo>
                  <a:pt x="54657" y="33097"/>
                  <a:pt x="53995" y="32840"/>
                  <a:pt x="53517" y="32362"/>
                </a:cubicBezTo>
                <a:cubicBezTo>
                  <a:pt x="53187" y="32012"/>
                  <a:pt x="52948" y="31442"/>
                  <a:pt x="53242" y="31056"/>
                </a:cubicBezTo>
                <a:cubicBezTo>
                  <a:pt x="53352" y="30909"/>
                  <a:pt x="53499" y="30817"/>
                  <a:pt x="53665" y="30762"/>
                </a:cubicBezTo>
                <a:cubicBezTo>
                  <a:pt x="53794" y="30723"/>
                  <a:pt x="53924" y="30706"/>
                  <a:pt x="54056" y="30706"/>
                </a:cubicBezTo>
                <a:close/>
                <a:moveTo>
                  <a:pt x="90470" y="36379"/>
                </a:moveTo>
                <a:cubicBezTo>
                  <a:pt x="90808" y="36379"/>
                  <a:pt x="91163" y="36628"/>
                  <a:pt x="91445" y="36866"/>
                </a:cubicBezTo>
                <a:cubicBezTo>
                  <a:pt x="91610" y="37013"/>
                  <a:pt x="91794" y="37160"/>
                  <a:pt x="91868" y="37380"/>
                </a:cubicBezTo>
                <a:cubicBezTo>
                  <a:pt x="91941" y="37564"/>
                  <a:pt x="91904" y="37767"/>
                  <a:pt x="91886" y="37950"/>
                </a:cubicBezTo>
                <a:cubicBezTo>
                  <a:pt x="91684" y="39495"/>
                  <a:pt x="91831" y="40947"/>
                  <a:pt x="92033" y="42473"/>
                </a:cubicBezTo>
                <a:cubicBezTo>
                  <a:pt x="92123" y="43102"/>
                  <a:pt x="92318" y="44590"/>
                  <a:pt x="91350" y="44590"/>
                </a:cubicBezTo>
                <a:cubicBezTo>
                  <a:pt x="91327" y="44590"/>
                  <a:pt x="91303" y="44589"/>
                  <a:pt x="91279" y="44587"/>
                </a:cubicBezTo>
                <a:cubicBezTo>
                  <a:pt x="90195" y="44514"/>
                  <a:pt x="89698" y="42050"/>
                  <a:pt x="89533" y="41223"/>
                </a:cubicBezTo>
                <a:cubicBezTo>
                  <a:pt x="89294" y="39936"/>
                  <a:pt x="89330" y="38612"/>
                  <a:pt x="89625" y="37344"/>
                </a:cubicBezTo>
                <a:cubicBezTo>
                  <a:pt x="89717" y="36976"/>
                  <a:pt x="89882" y="36572"/>
                  <a:pt x="90231" y="36424"/>
                </a:cubicBezTo>
                <a:cubicBezTo>
                  <a:pt x="90309" y="36393"/>
                  <a:pt x="90389" y="36379"/>
                  <a:pt x="90470" y="36379"/>
                </a:cubicBezTo>
                <a:close/>
                <a:moveTo>
                  <a:pt x="86038" y="40405"/>
                </a:moveTo>
                <a:cubicBezTo>
                  <a:pt x="86227" y="40405"/>
                  <a:pt x="86418" y="40445"/>
                  <a:pt x="86591" y="40524"/>
                </a:cubicBezTo>
                <a:cubicBezTo>
                  <a:pt x="87032" y="40726"/>
                  <a:pt x="87363" y="41168"/>
                  <a:pt x="87474" y="41627"/>
                </a:cubicBezTo>
                <a:cubicBezTo>
                  <a:pt x="87676" y="42344"/>
                  <a:pt x="87437" y="43116"/>
                  <a:pt x="87455" y="43852"/>
                </a:cubicBezTo>
                <a:cubicBezTo>
                  <a:pt x="87474" y="44477"/>
                  <a:pt x="87694" y="45084"/>
                  <a:pt x="88044" y="45598"/>
                </a:cubicBezTo>
                <a:cubicBezTo>
                  <a:pt x="88264" y="45911"/>
                  <a:pt x="89165" y="46444"/>
                  <a:pt x="89202" y="46757"/>
                </a:cubicBezTo>
                <a:cubicBezTo>
                  <a:pt x="89234" y="46987"/>
                  <a:pt x="89133" y="47079"/>
                  <a:pt x="88952" y="47079"/>
                </a:cubicBezTo>
                <a:cubicBezTo>
                  <a:pt x="88299" y="47079"/>
                  <a:pt x="86597" y="45870"/>
                  <a:pt x="86352" y="45653"/>
                </a:cubicBezTo>
                <a:cubicBezTo>
                  <a:pt x="85267" y="44642"/>
                  <a:pt x="84477" y="43172"/>
                  <a:pt x="84716" y="41719"/>
                </a:cubicBezTo>
                <a:cubicBezTo>
                  <a:pt x="84790" y="41333"/>
                  <a:pt x="84937" y="40947"/>
                  <a:pt x="85231" y="40690"/>
                </a:cubicBezTo>
                <a:cubicBezTo>
                  <a:pt x="85454" y="40500"/>
                  <a:pt x="85745" y="40405"/>
                  <a:pt x="86038" y="40405"/>
                </a:cubicBezTo>
                <a:close/>
                <a:moveTo>
                  <a:pt x="17416" y="0"/>
                </a:moveTo>
                <a:cubicBezTo>
                  <a:pt x="15666" y="0"/>
                  <a:pt x="13912" y="920"/>
                  <a:pt x="12961" y="2395"/>
                </a:cubicBezTo>
                <a:cubicBezTo>
                  <a:pt x="11895" y="4050"/>
                  <a:pt x="11877" y="6329"/>
                  <a:pt x="12925" y="8002"/>
                </a:cubicBezTo>
                <a:cubicBezTo>
                  <a:pt x="15076" y="11458"/>
                  <a:pt x="20205" y="11330"/>
                  <a:pt x="23496" y="13738"/>
                </a:cubicBezTo>
                <a:cubicBezTo>
                  <a:pt x="24194" y="14271"/>
                  <a:pt x="24856" y="15007"/>
                  <a:pt x="24838" y="15889"/>
                </a:cubicBezTo>
                <a:cubicBezTo>
                  <a:pt x="24783" y="17121"/>
                  <a:pt x="23440" y="17875"/>
                  <a:pt x="22245" y="18132"/>
                </a:cubicBezTo>
                <a:cubicBezTo>
                  <a:pt x="21566" y="18278"/>
                  <a:pt x="20887" y="18345"/>
                  <a:pt x="20213" y="18345"/>
                </a:cubicBezTo>
                <a:cubicBezTo>
                  <a:pt x="16292" y="18345"/>
                  <a:pt x="12489" y="16084"/>
                  <a:pt x="9101" y="13904"/>
                </a:cubicBezTo>
                <a:cubicBezTo>
                  <a:pt x="8181" y="15669"/>
                  <a:pt x="7593" y="17617"/>
                  <a:pt x="7372" y="19603"/>
                </a:cubicBezTo>
                <a:cubicBezTo>
                  <a:pt x="8003" y="19208"/>
                  <a:pt x="8719" y="19048"/>
                  <a:pt x="9457" y="19048"/>
                </a:cubicBezTo>
                <a:cubicBezTo>
                  <a:pt x="10439" y="19048"/>
                  <a:pt x="11460" y="19333"/>
                  <a:pt x="12373" y="19731"/>
                </a:cubicBezTo>
                <a:cubicBezTo>
                  <a:pt x="13954" y="20430"/>
                  <a:pt x="15425" y="21423"/>
                  <a:pt x="17135" y="21791"/>
                </a:cubicBezTo>
                <a:cubicBezTo>
                  <a:pt x="18771" y="22140"/>
                  <a:pt x="20536" y="21846"/>
                  <a:pt x="22135" y="22342"/>
                </a:cubicBezTo>
                <a:cubicBezTo>
                  <a:pt x="23753" y="22820"/>
                  <a:pt x="25205" y="24640"/>
                  <a:pt x="24396" y="26111"/>
                </a:cubicBezTo>
                <a:cubicBezTo>
                  <a:pt x="23922" y="26988"/>
                  <a:pt x="22897" y="27325"/>
                  <a:pt x="21875" y="27325"/>
                </a:cubicBezTo>
                <a:cubicBezTo>
                  <a:pt x="21590" y="27325"/>
                  <a:pt x="21305" y="27299"/>
                  <a:pt x="21032" y="27251"/>
                </a:cubicBezTo>
                <a:cubicBezTo>
                  <a:pt x="19883" y="27065"/>
                  <a:pt x="18749" y="26615"/>
                  <a:pt x="17588" y="26615"/>
                </a:cubicBezTo>
                <a:cubicBezTo>
                  <a:pt x="17486" y="26615"/>
                  <a:pt x="17384" y="26618"/>
                  <a:pt x="17282" y="26626"/>
                </a:cubicBezTo>
                <a:cubicBezTo>
                  <a:pt x="16344" y="26699"/>
                  <a:pt x="15462" y="27122"/>
                  <a:pt x="14542" y="27361"/>
                </a:cubicBezTo>
                <a:cubicBezTo>
                  <a:pt x="13775" y="27569"/>
                  <a:pt x="13003" y="27661"/>
                  <a:pt x="12229" y="27661"/>
                </a:cubicBezTo>
                <a:cubicBezTo>
                  <a:pt x="9313" y="27661"/>
                  <a:pt x="6384" y="26356"/>
                  <a:pt x="3696" y="25063"/>
                </a:cubicBezTo>
                <a:lnTo>
                  <a:pt x="3696" y="25063"/>
                </a:lnTo>
                <a:cubicBezTo>
                  <a:pt x="4541" y="26295"/>
                  <a:pt x="3659" y="27986"/>
                  <a:pt x="2592" y="29034"/>
                </a:cubicBezTo>
                <a:cubicBezTo>
                  <a:pt x="1545" y="30082"/>
                  <a:pt x="202" y="31075"/>
                  <a:pt x="0" y="32545"/>
                </a:cubicBezTo>
                <a:cubicBezTo>
                  <a:pt x="2245" y="32962"/>
                  <a:pt x="4619" y="33358"/>
                  <a:pt x="6917" y="33358"/>
                </a:cubicBezTo>
                <a:cubicBezTo>
                  <a:pt x="9379" y="33358"/>
                  <a:pt x="11753" y="32904"/>
                  <a:pt x="13789" y="31534"/>
                </a:cubicBezTo>
                <a:cubicBezTo>
                  <a:pt x="15333" y="30505"/>
                  <a:pt x="16638" y="28942"/>
                  <a:pt x="18477" y="28648"/>
                </a:cubicBezTo>
                <a:cubicBezTo>
                  <a:pt x="18712" y="28610"/>
                  <a:pt x="18948" y="28594"/>
                  <a:pt x="19183" y="28594"/>
                </a:cubicBezTo>
                <a:cubicBezTo>
                  <a:pt x="20198" y="28594"/>
                  <a:pt x="21212" y="28889"/>
                  <a:pt x="22227" y="28979"/>
                </a:cubicBezTo>
                <a:cubicBezTo>
                  <a:pt x="22458" y="28999"/>
                  <a:pt x="22688" y="29009"/>
                  <a:pt x="22917" y="29009"/>
                </a:cubicBezTo>
                <a:cubicBezTo>
                  <a:pt x="25551" y="29009"/>
                  <a:pt x="28069" y="27717"/>
                  <a:pt x="30555" y="26736"/>
                </a:cubicBezTo>
                <a:cubicBezTo>
                  <a:pt x="32128" y="26120"/>
                  <a:pt x="33872" y="25632"/>
                  <a:pt x="35536" y="25632"/>
                </a:cubicBezTo>
                <a:cubicBezTo>
                  <a:pt x="36752" y="25632"/>
                  <a:pt x="37925" y="25892"/>
                  <a:pt x="38957" y="26552"/>
                </a:cubicBezTo>
                <a:cubicBezTo>
                  <a:pt x="38222" y="28482"/>
                  <a:pt x="39766" y="30670"/>
                  <a:pt x="41696" y="31424"/>
                </a:cubicBezTo>
                <a:cubicBezTo>
                  <a:pt x="42643" y="31785"/>
                  <a:pt x="43643" y="31902"/>
                  <a:pt x="44659" y="31902"/>
                </a:cubicBezTo>
                <a:cubicBezTo>
                  <a:pt x="45715" y="31902"/>
                  <a:pt x="46788" y="31775"/>
                  <a:pt x="47837" y="31663"/>
                </a:cubicBezTo>
                <a:cubicBezTo>
                  <a:pt x="48242" y="31617"/>
                  <a:pt x="48658" y="31577"/>
                  <a:pt x="49068" y="31577"/>
                </a:cubicBezTo>
                <a:cubicBezTo>
                  <a:pt x="49643" y="31577"/>
                  <a:pt x="50208" y="31655"/>
                  <a:pt x="50723" y="31902"/>
                </a:cubicBezTo>
                <a:cubicBezTo>
                  <a:pt x="51881" y="32453"/>
                  <a:pt x="52525" y="33759"/>
                  <a:pt x="53646" y="34384"/>
                </a:cubicBezTo>
                <a:cubicBezTo>
                  <a:pt x="54299" y="34754"/>
                  <a:pt x="55019" y="34855"/>
                  <a:pt x="55766" y="34855"/>
                </a:cubicBezTo>
                <a:cubicBezTo>
                  <a:pt x="56661" y="34855"/>
                  <a:pt x="57596" y="34711"/>
                  <a:pt x="58507" y="34711"/>
                </a:cubicBezTo>
                <a:cubicBezTo>
                  <a:pt x="58765" y="34711"/>
                  <a:pt x="59020" y="34722"/>
                  <a:pt x="59272" y="34752"/>
                </a:cubicBezTo>
                <a:cubicBezTo>
                  <a:pt x="60256" y="34881"/>
                  <a:pt x="61239" y="35292"/>
                  <a:pt x="62223" y="35292"/>
                </a:cubicBezTo>
                <a:cubicBezTo>
                  <a:pt x="62361" y="35292"/>
                  <a:pt x="62498" y="35284"/>
                  <a:pt x="62636" y="35266"/>
                </a:cubicBezTo>
                <a:cubicBezTo>
                  <a:pt x="65578" y="34880"/>
                  <a:pt x="66460" y="30652"/>
                  <a:pt x="69236" y="29659"/>
                </a:cubicBezTo>
                <a:cubicBezTo>
                  <a:pt x="69656" y="29506"/>
                  <a:pt x="70075" y="29437"/>
                  <a:pt x="70492" y="29437"/>
                </a:cubicBezTo>
                <a:cubicBezTo>
                  <a:pt x="72572" y="29437"/>
                  <a:pt x="74589" y="31145"/>
                  <a:pt x="76351" y="32509"/>
                </a:cubicBezTo>
                <a:cubicBezTo>
                  <a:pt x="77142" y="33115"/>
                  <a:pt x="78006" y="33685"/>
                  <a:pt x="78962" y="33998"/>
                </a:cubicBezTo>
                <a:cubicBezTo>
                  <a:pt x="80046" y="34347"/>
                  <a:pt x="81223" y="34329"/>
                  <a:pt x="82308" y="34715"/>
                </a:cubicBezTo>
                <a:cubicBezTo>
                  <a:pt x="83374" y="35101"/>
                  <a:pt x="84403" y="36094"/>
                  <a:pt x="84238" y="37215"/>
                </a:cubicBezTo>
                <a:cubicBezTo>
                  <a:pt x="84109" y="38226"/>
                  <a:pt x="83117" y="38870"/>
                  <a:pt x="82528" y="39697"/>
                </a:cubicBezTo>
                <a:cubicBezTo>
                  <a:pt x="80763" y="42142"/>
                  <a:pt x="82767" y="45709"/>
                  <a:pt x="85451" y="47051"/>
                </a:cubicBezTo>
                <a:cubicBezTo>
                  <a:pt x="88154" y="48374"/>
                  <a:pt x="91298" y="48338"/>
                  <a:pt x="94184" y="49147"/>
                </a:cubicBezTo>
                <a:cubicBezTo>
                  <a:pt x="96206" y="49698"/>
                  <a:pt x="98100" y="50672"/>
                  <a:pt x="99736" y="51996"/>
                </a:cubicBezTo>
                <a:cubicBezTo>
                  <a:pt x="100324" y="49220"/>
                  <a:pt x="101152" y="46830"/>
                  <a:pt x="101740" y="44054"/>
                </a:cubicBezTo>
                <a:lnTo>
                  <a:pt x="101740" y="44054"/>
                </a:lnTo>
                <a:cubicBezTo>
                  <a:pt x="100600" y="44587"/>
                  <a:pt x="99424" y="45139"/>
                  <a:pt x="98155" y="45212"/>
                </a:cubicBezTo>
                <a:cubicBezTo>
                  <a:pt x="98072" y="45217"/>
                  <a:pt x="97989" y="45220"/>
                  <a:pt x="97905" y="45220"/>
                </a:cubicBezTo>
                <a:cubicBezTo>
                  <a:pt x="96725" y="45220"/>
                  <a:pt x="95485" y="44733"/>
                  <a:pt x="94901" y="43686"/>
                </a:cubicBezTo>
                <a:cubicBezTo>
                  <a:pt x="93651" y="41443"/>
                  <a:pt x="96206" y="38428"/>
                  <a:pt x="94993" y="36167"/>
                </a:cubicBezTo>
                <a:cubicBezTo>
                  <a:pt x="94221" y="34752"/>
                  <a:pt x="92401" y="34384"/>
                  <a:pt x="90801" y="34274"/>
                </a:cubicBezTo>
                <a:cubicBezTo>
                  <a:pt x="89183" y="34163"/>
                  <a:pt x="87400" y="34090"/>
                  <a:pt x="86297" y="32931"/>
                </a:cubicBezTo>
                <a:cubicBezTo>
                  <a:pt x="85157" y="31755"/>
                  <a:pt x="85010" y="29696"/>
                  <a:pt x="83539" y="28997"/>
                </a:cubicBezTo>
                <a:cubicBezTo>
                  <a:pt x="83181" y="28825"/>
                  <a:pt x="82805" y="28762"/>
                  <a:pt x="82420" y="28762"/>
                </a:cubicBezTo>
                <a:cubicBezTo>
                  <a:pt x="81427" y="28762"/>
                  <a:pt x="80365" y="29174"/>
                  <a:pt x="79353" y="29174"/>
                </a:cubicBezTo>
                <a:cubicBezTo>
                  <a:pt x="79084" y="29174"/>
                  <a:pt x="78818" y="29145"/>
                  <a:pt x="78557" y="29071"/>
                </a:cubicBezTo>
                <a:cubicBezTo>
                  <a:pt x="77417" y="28758"/>
                  <a:pt x="76682" y="27674"/>
                  <a:pt x="75708" y="26975"/>
                </a:cubicBezTo>
                <a:cubicBezTo>
                  <a:pt x="74948" y="26434"/>
                  <a:pt x="74019" y="26166"/>
                  <a:pt x="73087" y="26166"/>
                </a:cubicBezTo>
                <a:cubicBezTo>
                  <a:pt x="72056" y="26166"/>
                  <a:pt x="71022" y="26493"/>
                  <a:pt x="70211" y="27140"/>
                </a:cubicBezTo>
                <a:cubicBezTo>
                  <a:pt x="69604" y="27618"/>
                  <a:pt x="69126" y="28262"/>
                  <a:pt x="68464" y="28666"/>
                </a:cubicBezTo>
                <a:cubicBezTo>
                  <a:pt x="66993" y="29512"/>
                  <a:pt x="64971" y="28979"/>
                  <a:pt x="63555" y="29916"/>
                </a:cubicBezTo>
                <a:cubicBezTo>
                  <a:pt x="62728" y="30468"/>
                  <a:pt x="62232" y="31442"/>
                  <a:pt x="61368" y="31920"/>
                </a:cubicBezTo>
                <a:cubicBezTo>
                  <a:pt x="60998" y="32111"/>
                  <a:pt x="60602" y="32193"/>
                  <a:pt x="60199" y="32193"/>
                </a:cubicBezTo>
                <a:cubicBezTo>
                  <a:pt x="59322" y="32193"/>
                  <a:pt x="58410" y="31805"/>
                  <a:pt x="57654" y="31314"/>
                </a:cubicBezTo>
                <a:cubicBezTo>
                  <a:pt x="56551" y="30597"/>
                  <a:pt x="55558" y="29659"/>
                  <a:pt x="54308" y="29273"/>
                </a:cubicBezTo>
                <a:cubicBezTo>
                  <a:pt x="53758" y="29102"/>
                  <a:pt x="53188" y="29050"/>
                  <a:pt x="52611" y="29050"/>
                </a:cubicBezTo>
                <a:cubicBezTo>
                  <a:pt x="51819" y="29050"/>
                  <a:pt x="51014" y="29149"/>
                  <a:pt x="50227" y="29181"/>
                </a:cubicBezTo>
                <a:cubicBezTo>
                  <a:pt x="50083" y="29188"/>
                  <a:pt x="49937" y="29191"/>
                  <a:pt x="49791" y="29191"/>
                </a:cubicBezTo>
                <a:cubicBezTo>
                  <a:pt x="47601" y="29191"/>
                  <a:pt x="45206" y="28405"/>
                  <a:pt x="44362" y="26423"/>
                </a:cubicBezTo>
                <a:cubicBezTo>
                  <a:pt x="43921" y="25357"/>
                  <a:pt x="43976" y="24070"/>
                  <a:pt x="43314" y="23133"/>
                </a:cubicBezTo>
                <a:cubicBezTo>
                  <a:pt x="42487" y="21974"/>
                  <a:pt x="40887" y="21754"/>
                  <a:pt x="39472" y="21625"/>
                </a:cubicBezTo>
                <a:cubicBezTo>
                  <a:pt x="37854" y="21460"/>
                  <a:pt x="36236" y="21294"/>
                  <a:pt x="34637" y="21074"/>
                </a:cubicBezTo>
                <a:cubicBezTo>
                  <a:pt x="33295" y="20908"/>
                  <a:pt x="31897" y="20687"/>
                  <a:pt x="30831" y="19860"/>
                </a:cubicBezTo>
                <a:cubicBezTo>
                  <a:pt x="29765" y="19033"/>
                  <a:pt x="29232" y="17378"/>
                  <a:pt x="30041" y="16294"/>
                </a:cubicBezTo>
                <a:cubicBezTo>
                  <a:pt x="30371" y="15871"/>
                  <a:pt x="30886" y="15558"/>
                  <a:pt x="31033" y="15043"/>
                </a:cubicBezTo>
                <a:cubicBezTo>
                  <a:pt x="31236" y="14363"/>
                  <a:pt x="30721" y="13665"/>
                  <a:pt x="30114" y="13315"/>
                </a:cubicBezTo>
                <a:cubicBezTo>
                  <a:pt x="29360" y="12892"/>
                  <a:pt x="27908" y="12819"/>
                  <a:pt x="27412" y="12157"/>
                </a:cubicBezTo>
                <a:cubicBezTo>
                  <a:pt x="26786" y="11311"/>
                  <a:pt x="27834" y="9988"/>
                  <a:pt x="27264" y="9105"/>
                </a:cubicBezTo>
                <a:cubicBezTo>
                  <a:pt x="27099" y="8848"/>
                  <a:pt x="26823" y="8701"/>
                  <a:pt x="26566" y="8554"/>
                </a:cubicBezTo>
                <a:cubicBezTo>
                  <a:pt x="24985" y="7708"/>
                  <a:pt x="22889" y="7028"/>
                  <a:pt x="21804" y="5520"/>
                </a:cubicBezTo>
                <a:cubicBezTo>
                  <a:pt x="20903" y="4252"/>
                  <a:pt x="20959" y="2689"/>
                  <a:pt x="20297" y="1384"/>
                </a:cubicBezTo>
                <a:cubicBezTo>
                  <a:pt x="19874" y="575"/>
                  <a:pt x="18955" y="170"/>
                  <a:pt x="18054" y="42"/>
                </a:cubicBezTo>
                <a:cubicBezTo>
                  <a:pt x="17842" y="14"/>
                  <a:pt x="17629" y="0"/>
                  <a:pt x="17416" y="0"/>
                </a:cubicBezTo>
                <a:close/>
              </a:path>
            </a:pathLst>
          </a:custGeom>
          <a:solidFill>
            <a:srgbClr val="FFFFFF">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46"/>
          <p:cNvSpPr txBox="1"/>
          <p:nvPr>
            <p:ph type="ctrTitle"/>
          </p:nvPr>
        </p:nvSpPr>
        <p:spPr>
          <a:xfrm>
            <a:off x="713225" y="3419475"/>
            <a:ext cx="3858900" cy="118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12298" name="Google Shape;12298;p46"/>
          <p:cNvGrpSpPr/>
          <p:nvPr/>
        </p:nvGrpSpPr>
        <p:grpSpPr>
          <a:xfrm rot="10318208">
            <a:off x="-814461" y="-739621"/>
            <a:ext cx="3374089" cy="1714014"/>
            <a:chOff x="-6252975" y="-3562350"/>
            <a:chExt cx="3937546" cy="2000246"/>
          </a:xfrm>
        </p:grpSpPr>
        <p:sp>
          <p:nvSpPr>
            <p:cNvPr id="12299" name="Google Shape;12299;p46"/>
            <p:cNvSpPr/>
            <p:nvPr/>
          </p:nvSpPr>
          <p:spPr>
            <a:xfrm>
              <a:off x="-2701182" y="-1720653"/>
              <a:ext cx="134532" cy="86626"/>
            </a:xfrm>
            <a:custGeom>
              <a:rect b="b" l="l" r="r" t="t"/>
              <a:pathLst>
                <a:path extrusionOk="0" h="2593" w="4027">
                  <a:moveTo>
                    <a:pt x="4027" y="0"/>
                  </a:moveTo>
                  <a:lnTo>
                    <a:pt x="4027" y="0"/>
                  </a:lnTo>
                  <a:cubicBezTo>
                    <a:pt x="3512" y="239"/>
                    <a:pt x="2979" y="515"/>
                    <a:pt x="2501" y="882"/>
                  </a:cubicBezTo>
                  <a:cubicBezTo>
                    <a:pt x="1398" y="1691"/>
                    <a:pt x="1233" y="2243"/>
                    <a:pt x="1" y="2592"/>
                  </a:cubicBezTo>
                  <a:cubicBezTo>
                    <a:pt x="920" y="2500"/>
                    <a:pt x="1986" y="2335"/>
                    <a:pt x="2685" y="1783"/>
                  </a:cubicBezTo>
                  <a:cubicBezTo>
                    <a:pt x="3420" y="1232"/>
                    <a:pt x="3843" y="625"/>
                    <a:pt x="4027"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46"/>
            <p:cNvSpPr/>
            <p:nvPr/>
          </p:nvSpPr>
          <p:spPr>
            <a:xfrm>
              <a:off x="-6008532" y="-2750644"/>
              <a:ext cx="12929" cy="69421"/>
            </a:xfrm>
            <a:custGeom>
              <a:rect b="b" l="l" r="r" t="t"/>
              <a:pathLst>
                <a:path extrusionOk="0" h="2078" w="387">
                  <a:moveTo>
                    <a:pt x="0" y="0"/>
                  </a:moveTo>
                  <a:lnTo>
                    <a:pt x="0" y="0"/>
                  </a:lnTo>
                  <a:cubicBezTo>
                    <a:pt x="111" y="607"/>
                    <a:pt x="221" y="1306"/>
                    <a:pt x="368" y="2078"/>
                  </a:cubicBezTo>
                  <a:lnTo>
                    <a:pt x="386" y="2078"/>
                  </a:lnTo>
                  <a:cubicBezTo>
                    <a:pt x="258" y="1379"/>
                    <a:pt x="129" y="681"/>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46"/>
            <p:cNvSpPr/>
            <p:nvPr/>
          </p:nvSpPr>
          <p:spPr>
            <a:xfrm>
              <a:off x="-6018988" y="-2824341"/>
              <a:ext cx="2738680" cy="818384"/>
            </a:xfrm>
            <a:custGeom>
              <a:rect b="b" l="l" r="r" t="t"/>
              <a:pathLst>
                <a:path extrusionOk="0" h="24497" w="81978">
                  <a:moveTo>
                    <a:pt x="19" y="0"/>
                  </a:moveTo>
                  <a:cubicBezTo>
                    <a:pt x="1" y="111"/>
                    <a:pt x="74" y="736"/>
                    <a:pt x="240" y="1747"/>
                  </a:cubicBezTo>
                  <a:cubicBezTo>
                    <a:pt x="240" y="1747"/>
                    <a:pt x="240" y="1747"/>
                    <a:pt x="240" y="1765"/>
                  </a:cubicBezTo>
                  <a:cubicBezTo>
                    <a:pt x="2041" y="1839"/>
                    <a:pt x="3200" y="3879"/>
                    <a:pt x="5112" y="4045"/>
                  </a:cubicBezTo>
                  <a:cubicBezTo>
                    <a:pt x="7171" y="4229"/>
                    <a:pt x="9818" y="4008"/>
                    <a:pt x="11675" y="4854"/>
                  </a:cubicBezTo>
                  <a:cubicBezTo>
                    <a:pt x="10443" y="5699"/>
                    <a:pt x="10553" y="6325"/>
                    <a:pt x="11234" y="6729"/>
                  </a:cubicBezTo>
                  <a:cubicBezTo>
                    <a:pt x="11767" y="6858"/>
                    <a:pt x="12282" y="6986"/>
                    <a:pt x="12815" y="7133"/>
                  </a:cubicBezTo>
                  <a:cubicBezTo>
                    <a:pt x="12913" y="7133"/>
                    <a:pt x="13003" y="7142"/>
                    <a:pt x="13095" y="7142"/>
                  </a:cubicBezTo>
                  <a:cubicBezTo>
                    <a:pt x="13142" y="7142"/>
                    <a:pt x="13189" y="7140"/>
                    <a:pt x="13238" y="7133"/>
                  </a:cubicBezTo>
                  <a:cubicBezTo>
                    <a:pt x="16896" y="7133"/>
                    <a:pt x="20444" y="7924"/>
                    <a:pt x="24084" y="8071"/>
                  </a:cubicBezTo>
                  <a:cubicBezTo>
                    <a:pt x="25549" y="8131"/>
                    <a:pt x="27453" y="8460"/>
                    <a:pt x="29197" y="8460"/>
                  </a:cubicBezTo>
                  <a:cubicBezTo>
                    <a:pt x="30146" y="8460"/>
                    <a:pt x="31048" y="8363"/>
                    <a:pt x="31806" y="8071"/>
                  </a:cubicBezTo>
                  <a:cubicBezTo>
                    <a:pt x="32888" y="7654"/>
                    <a:pt x="34035" y="6330"/>
                    <a:pt x="35188" y="6330"/>
                  </a:cubicBezTo>
                  <a:cubicBezTo>
                    <a:pt x="35660" y="6330"/>
                    <a:pt x="36134" y="6553"/>
                    <a:pt x="36604" y="7152"/>
                  </a:cubicBezTo>
                  <a:cubicBezTo>
                    <a:pt x="35979" y="7814"/>
                    <a:pt x="36090" y="9376"/>
                    <a:pt x="36108" y="10240"/>
                  </a:cubicBezTo>
                  <a:cubicBezTo>
                    <a:pt x="36163" y="11821"/>
                    <a:pt x="36807" y="13347"/>
                    <a:pt x="36843" y="14910"/>
                  </a:cubicBezTo>
                  <a:cubicBezTo>
                    <a:pt x="36880" y="16362"/>
                    <a:pt x="36843" y="17815"/>
                    <a:pt x="37321" y="19175"/>
                  </a:cubicBezTo>
                  <a:cubicBezTo>
                    <a:pt x="37781" y="20554"/>
                    <a:pt x="38718" y="20977"/>
                    <a:pt x="39583" y="22025"/>
                  </a:cubicBezTo>
                  <a:cubicBezTo>
                    <a:pt x="40042" y="22595"/>
                    <a:pt x="40134" y="22962"/>
                    <a:pt x="40796" y="23477"/>
                  </a:cubicBezTo>
                  <a:cubicBezTo>
                    <a:pt x="41670" y="24184"/>
                    <a:pt x="42600" y="24496"/>
                    <a:pt x="43499" y="24496"/>
                  </a:cubicBezTo>
                  <a:cubicBezTo>
                    <a:pt x="45455" y="24496"/>
                    <a:pt x="47270" y="23019"/>
                    <a:pt x="48076" y="20903"/>
                  </a:cubicBezTo>
                  <a:cubicBezTo>
                    <a:pt x="48720" y="19230"/>
                    <a:pt x="48756" y="18238"/>
                    <a:pt x="47837" y="16748"/>
                  </a:cubicBezTo>
                  <a:cubicBezTo>
                    <a:pt x="47065" y="15498"/>
                    <a:pt x="46789" y="14726"/>
                    <a:pt x="48223" y="13789"/>
                  </a:cubicBezTo>
                  <a:cubicBezTo>
                    <a:pt x="50521" y="12299"/>
                    <a:pt x="53500" y="12851"/>
                    <a:pt x="55853" y="11582"/>
                  </a:cubicBezTo>
                  <a:cubicBezTo>
                    <a:pt x="58331" y="10267"/>
                    <a:pt x="61613" y="10127"/>
                    <a:pt x="64438" y="10127"/>
                  </a:cubicBezTo>
                  <a:cubicBezTo>
                    <a:pt x="64693" y="10127"/>
                    <a:pt x="64945" y="10129"/>
                    <a:pt x="65192" y="10130"/>
                  </a:cubicBezTo>
                  <a:cubicBezTo>
                    <a:pt x="65336" y="10130"/>
                    <a:pt x="65481" y="10130"/>
                    <a:pt x="65626" y="10130"/>
                  </a:cubicBezTo>
                  <a:cubicBezTo>
                    <a:pt x="67364" y="10130"/>
                    <a:pt x="69138" y="10115"/>
                    <a:pt x="70818" y="9707"/>
                  </a:cubicBezTo>
                  <a:cubicBezTo>
                    <a:pt x="71994" y="9413"/>
                    <a:pt x="72969" y="8917"/>
                    <a:pt x="74201" y="8898"/>
                  </a:cubicBezTo>
                  <a:cubicBezTo>
                    <a:pt x="74241" y="8897"/>
                    <a:pt x="74282" y="8897"/>
                    <a:pt x="74323" y="8897"/>
                  </a:cubicBezTo>
                  <a:cubicBezTo>
                    <a:pt x="75386" y="8897"/>
                    <a:pt x="76621" y="9198"/>
                    <a:pt x="77764" y="9198"/>
                  </a:cubicBezTo>
                  <a:cubicBezTo>
                    <a:pt x="78318" y="9198"/>
                    <a:pt x="78850" y="9127"/>
                    <a:pt x="79330" y="8917"/>
                  </a:cubicBezTo>
                  <a:cubicBezTo>
                    <a:pt x="80028" y="8623"/>
                    <a:pt x="81977" y="6803"/>
                    <a:pt x="81334" y="5902"/>
                  </a:cubicBezTo>
                  <a:cubicBezTo>
                    <a:pt x="81189" y="5706"/>
                    <a:pt x="80743" y="5653"/>
                    <a:pt x="80215" y="5653"/>
                  </a:cubicBezTo>
                  <a:cubicBezTo>
                    <a:pt x="79598" y="5653"/>
                    <a:pt x="78868" y="5725"/>
                    <a:pt x="78373" y="5725"/>
                  </a:cubicBezTo>
                  <a:cubicBezTo>
                    <a:pt x="78218" y="5725"/>
                    <a:pt x="78086" y="5718"/>
                    <a:pt x="77988" y="5699"/>
                  </a:cubicBezTo>
                  <a:cubicBezTo>
                    <a:pt x="76500" y="5443"/>
                    <a:pt x="74997" y="5414"/>
                    <a:pt x="73492" y="5414"/>
                  </a:cubicBezTo>
                  <a:cubicBezTo>
                    <a:pt x="73042" y="5414"/>
                    <a:pt x="72592" y="5416"/>
                    <a:pt x="72142" y="5416"/>
                  </a:cubicBezTo>
                  <a:cubicBezTo>
                    <a:pt x="70751" y="5416"/>
                    <a:pt x="69363" y="5391"/>
                    <a:pt x="67987" y="5185"/>
                  </a:cubicBezTo>
                  <a:cubicBezTo>
                    <a:pt x="67453" y="5111"/>
                    <a:pt x="66902" y="4982"/>
                    <a:pt x="66387" y="4817"/>
                  </a:cubicBezTo>
                  <a:cubicBezTo>
                    <a:pt x="66111" y="4909"/>
                    <a:pt x="65836" y="5019"/>
                    <a:pt x="65560" y="5130"/>
                  </a:cubicBezTo>
                  <a:cubicBezTo>
                    <a:pt x="65339" y="5221"/>
                    <a:pt x="65119" y="5295"/>
                    <a:pt x="64898" y="5369"/>
                  </a:cubicBezTo>
                  <a:cubicBezTo>
                    <a:pt x="64843" y="5387"/>
                    <a:pt x="64788" y="5405"/>
                    <a:pt x="64733" y="5424"/>
                  </a:cubicBezTo>
                  <a:cubicBezTo>
                    <a:pt x="64567" y="5479"/>
                    <a:pt x="64383" y="5534"/>
                    <a:pt x="64199" y="5589"/>
                  </a:cubicBezTo>
                  <a:cubicBezTo>
                    <a:pt x="64163" y="5608"/>
                    <a:pt x="64107" y="5608"/>
                    <a:pt x="64052" y="5626"/>
                  </a:cubicBezTo>
                  <a:cubicBezTo>
                    <a:pt x="63611" y="5755"/>
                    <a:pt x="63151" y="5865"/>
                    <a:pt x="62692" y="5957"/>
                  </a:cubicBezTo>
                  <a:cubicBezTo>
                    <a:pt x="62637" y="5975"/>
                    <a:pt x="62600" y="5975"/>
                    <a:pt x="62563" y="5975"/>
                  </a:cubicBezTo>
                  <a:cubicBezTo>
                    <a:pt x="62361" y="6030"/>
                    <a:pt x="62177" y="6049"/>
                    <a:pt x="61975" y="6086"/>
                  </a:cubicBezTo>
                  <a:cubicBezTo>
                    <a:pt x="61938" y="6104"/>
                    <a:pt x="61883" y="6104"/>
                    <a:pt x="61846" y="6104"/>
                  </a:cubicBezTo>
                  <a:cubicBezTo>
                    <a:pt x="61387" y="6196"/>
                    <a:pt x="60909" y="6251"/>
                    <a:pt x="60449" y="6306"/>
                  </a:cubicBezTo>
                  <a:lnTo>
                    <a:pt x="60283" y="6306"/>
                  </a:lnTo>
                  <a:cubicBezTo>
                    <a:pt x="60100" y="6325"/>
                    <a:pt x="59916" y="6343"/>
                    <a:pt x="59732" y="6361"/>
                  </a:cubicBezTo>
                  <a:cubicBezTo>
                    <a:pt x="59677" y="6361"/>
                    <a:pt x="59622" y="6380"/>
                    <a:pt x="59548" y="6380"/>
                  </a:cubicBezTo>
                  <a:cubicBezTo>
                    <a:pt x="59346" y="6398"/>
                    <a:pt x="59144" y="6398"/>
                    <a:pt x="58941" y="6416"/>
                  </a:cubicBezTo>
                  <a:lnTo>
                    <a:pt x="58850" y="6416"/>
                  </a:lnTo>
                  <a:cubicBezTo>
                    <a:pt x="58629" y="6435"/>
                    <a:pt x="58408" y="6435"/>
                    <a:pt x="58188" y="6453"/>
                  </a:cubicBezTo>
                  <a:lnTo>
                    <a:pt x="57894" y="6453"/>
                  </a:lnTo>
                  <a:cubicBezTo>
                    <a:pt x="57765" y="6472"/>
                    <a:pt x="57655" y="6472"/>
                    <a:pt x="57526" y="6472"/>
                  </a:cubicBezTo>
                  <a:lnTo>
                    <a:pt x="57177" y="6472"/>
                  </a:lnTo>
                  <a:cubicBezTo>
                    <a:pt x="57085" y="6472"/>
                    <a:pt x="56993" y="6490"/>
                    <a:pt x="56919" y="6490"/>
                  </a:cubicBezTo>
                  <a:cubicBezTo>
                    <a:pt x="55761" y="6490"/>
                    <a:pt x="54621" y="6472"/>
                    <a:pt x="53463" y="6453"/>
                  </a:cubicBezTo>
                  <a:cubicBezTo>
                    <a:pt x="52985" y="6453"/>
                    <a:pt x="52507" y="6453"/>
                    <a:pt x="52029" y="6435"/>
                  </a:cubicBezTo>
                  <a:lnTo>
                    <a:pt x="50632" y="6435"/>
                  </a:lnTo>
                  <a:cubicBezTo>
                    <a:pt x="50466" y="6435"/>
                    <a:pt x="50301" y="6435"/>
                    <a:pt x="50135" y="6453"/>
                  </a:cubicBezTo>
                  <a:lnTo>
                    <a:pt x="50080" y="6453"/>
                  </a:lnTo>
                  <a:cubicBezTo>
                    <a:pt x="49731" y="6453"/>
                    <a:pt x="49400" y="6453"/>
                    <a:pt x="49069" y="6472"/>
                  </a:cubicBezTo>
                  <a:lnTo>
                    <a:pt x="48959" y="6472"/>
                  </a:lnTo>
                  <a:cubicBezTo>
                    <a:pt x="48830" y="6490"/>
                    <a:pt x="48683" y="6490"/>
                    <a:pt x="48554" y="6490"/>
                  </a:cubicBezTo>
                  <a:cubicBezTo>
                    <a:pt x="48444" y="6508"/>
                    <a:pt x="48352" y="6508"/>
                    <a:pt x="48260" y="6508"/>
                  </a:cubicBezTo>
                  <a:cubicBezTo>
                    <a:pt x="48131" y="6527"/>
                    <a:pt x="48021" y="6527"/>
                    <a:pt x="47911" y="6527"/>
                  </a:cubicBezTo>
                  <a:cubicBezTo>
                    <a:pt x="47690" y="6545"/>
                    <a:pt x="47470" y="6564"/>
                    <a:pt x="47267" y="6582"/>
                  </a:cubicBezTo>
                  <a:cubicBezTo>
                    <a:pt x="45135" y="6784"/>
                    <a:pt x="43039" y="7391"/>
                    <a:pt x="40906" y="7630"/>
                  </a:cubicBezTo>
                  <a:cubicBezTo>
                    <a:pt x="40252" y="7699"/>
                    <a:pt x="39540" y="7789"/>
                    <a:pt x="38838" y="7789"/>
                  </a:cubicBezTo>
                  <a:cubicBezTo>
                    <a:pt x="38416" y="7789"/>
                    <a:pt x="37998" y="7756"/>
                    <a:pt x="37597" y="7667"/>
                  </a:cubicBezTo>
                  <a:cubicBezTo>
                    <a:pt x="37082" y="7556"/>
                    <a:pt x="36641" y="7446"/>
                    <a:pt x="36641" y="6821"/>
                  </a:cubicBezTo>
                  <a:cubicBezTo>
                    <a:pt x="36641" y="6784"/>
                    <a:pt x="36678" y="6711"/>
                    <a:pt x="36733" y="6600"/>
                  </a:cubicBezTo>
                  <a:cubicBezTo>
                    <a:pt x="36917" y="6251"/>
                    <a:pt x="37321" y="5589"/>
                    <a:pt x="37027" y="5497"/>
                  </a:cubicBezTo>
                  <a:cubicBezTo>
                    <a:pt x="36990" y="5479"/>
                    <a:pt x="36935" y="5479"/>
                    <a:pt x="36880" y="5460"/>
                  </a:cubicBezTo>
                  <a:cubicBezTo>
                    <a:pt x="36304" y="5313"/>
                    <a:pt x="35663" y="5256"/>
                    <a:pt x="35043" y="5256"/>
                  </a:cubicBezTo>
                  <a:cubicBezTo>
                    <a:pt x="34733" y="5256"/>
                    <a:pt x="34429" y="5270"/>
                    <a:pt x="34141" y="5295"/>
                  </a:cubicBezTo>
                  <a:cubicBezTo>
                    <a:pt x="32175" y="5441"/>
                    <a:pt x="30267" y="5559"/>
                    <a:pt x="28302" y="5559"/>
                  </a:cubicBezTo>
                  <a:cubicBezTo>
                    <a:pt x="28043" y="5559"/>
                    <a:pt x="27783" y="5557"/>
                    <a:pt x="27522" y="5552"/>
                  </a:cubicBezTo>
                  <a:cubicBezTo>
                    <a:pt x="27459" y="5552"/>
                    <a:pt x="27395" y="5551"/>
                    <a:pt x="27332" y="5551"/>
                  </a:cubicBezTo>
                  <a:cubicBezTo>
                    <a:pt x="26200" y="5551"/>
                    <a:pt x="25087" y="5643"/>
                    <a:pt x="23973" y="5643"/>
                  </a:cubicBezTo>
                  <a:cubicBezTo>
                    <a:pt x="23252" y="5643"/>
                    <a:pt x="22531" y="5605"/>
                    <a:pt x="21805" y="5479"/>
                  </a:cubicBezTo>
                  <a:cubicBezTo>
                    <a:pt x="20040" y="5185"/>
                    <a:pt x="18054" y="5093"/>
                    <a:pt x="16253" y="5038"/>
                  </a:cubicBezTo>
                  <a:cubicBezTo>
                    <a:pt x="16211" y="5036"/>
                    <a:pt x="16164" y="5035"/>
                    <a:pt x="16115" y="5035"/>
                  </a:cubicBezTo>
                  <a:cubicBezTo>
                    <a:pt x="15822" y="5035"/>
                    <a:pt x="15412" y="5063"/>
                    <a:pt x="15026" y="5063"/>
                  </a:cubicBezTo>
                  <a:cubicBezTo>
                    <a:pt x="14221" y="5063"/>
                    <a:pt x="13523" y="4939"/>
                    <a:pt x="14230" y="4174"/>
                  </a:cubicBezTo>
                  <a:cubicBezTo>
                    <a:pt x="14249" y="4155"/>
                    <a:pt x="14267" y="4118"/>
                    <a:pt x="14286" y="4100"/>
                  </a:cubicBezTo>
                  <a:cubicBezTo>
                    <a:pt x="14855" y="3530"/>
                    <a:pt x="15278" y="3512"/>
                    <a:pt x="14451" y="2960"/>
                  </a:cubicBezTo>
                  <a:cubicBezTo>
                    <a:pt x="13955" y="2648"/>
                    <a:pt x="13366" y="2445"/>
                    <a:pt x="12741" y="2298"/>
                  </a:cubicBezTo>
                  <a:cubicBezTo>
                    <a:pt x="12023" y="2150"/>
                    <a:pt x="11246" y="2103"/>
                    <a:pt x="10461" y="2103"/>
                  </a:cubicBezTo>
                  <a:cubicBezTo>
                    <a:pt x="9162" y="2103"/>
                    <a:pt x="7842" y="2230"/>
                    <a:pt x="6732" y="2230"/>
                  </a:cubicBezTo>
                  <a:cubicBezTo>
                    <a:pt x="6606" y="2230"/>
                    <a:pt x="6482" y="2228"/>
                    <a:pt x="6362" y="2225"/>
                  </a:cubicBezTo>
                  <a:cubicBezTo>
                    <a:pt x="4781" y="2170"/>
                    <a:pt x="846" y="2262"/>
                    <a:pt x="93" y="294"/>
                  </a:cubicBezTo>
                  <a:cubicBezTo>
                    <a:pt x="74" y="239"/>
                    <a:pt x="56" y="184"/>
                    <a:pt x="38" y="111"/>
                  </a:cubicBezTo>
                  <a:cubicBezTo>
                    <a:pt x="19" y="74"/>
                    <a:pt x="19" y="3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46"/>
            <p:cNvSpPr/>
            <p:nvPr/>
          </p:nvSpPr>
          <p:spPr>
            <a:xfrm>
              <a:off x="-6011004" y="-2766012"/>
              <a:ext cx="382048" cy="166470"/>
            </a:xfrm>
            <a:custGeom>
              <a:rect b="b" l="l" r="r" t="t"/>
              <a:pathLst>
                <a:path extrusionOk="0" h="4983" w="11436">
                  <a:moveTo>
                    <a:pt x="1" y="1"/>
                  </a:moveTo>
                  <a:cubicBezTo>
                    <a:pt x="1" y="1"/>
                    <a:pt x="1" y="19"/>
                    <a:pt x="1" y="19"/>
                  </a:cubicBezTo>
                  <a:cubicBezTo>
                    <a:pt x="1" y="19"/>
                    <a:pt x="2" y="19"/>
                    <a:pt x="3" y="19"/>
                  </a:cubicBezTo>
                  <a:lnTo>
                    <a:pt x="3" y="19"/>
                  </a:lnTo>
                  <a:cubicBezTo>
                    <a:pt x="2" y="13"/>
                    <a:pt x="1" y="7"/>
                    <a:pt x="1" y="1"/>
                  </a:cubicBezTo>
                  <a:close/>
                  <a:moveTo>
                    <a:pt x="3" y="19"/>
                  </a:moveTo>
                  <a:cubicBezTo>
                    <a:pt x="22" y="177"/>
                    <a:pt x="57" y="319"/>
                    <a:pt x="74" y="460"/>
                  </a:cubicBezTo>
                  <a:cubicBezTo>
                    <a:pt x="203" y="1141"/>
                    <a:pt x="332" y="1839"/>
                    <a:pt x="460" y="2538"/>
                  </a:cubicBezTo>
                  <a:cubicBezTo>
                    <a:pt x="681" y="2428"/>
                    <a:pt x="920" y="2280"/>
                    <a:pt x="1141" y="2115"/>
                  </a:cubicBezTo>
                  <a:cubicBezTo>
                    <a:pt x="3255" y="4579"/>
                    <a:pt x="4652" y="3935"/>
                    <a:pt x="7777" y="4321"/>
                  </a:cubicBezTo>
                  <a:cubicBezTo>
                    <a:pt x="8862" y="4468"/>
                    <a:pt x="9928" y="4707"/>
                    <a:pt x="10995" y="4983"/>
                  </a:cubicBezTo>
                  <a:cubicBezTo>
                    <a:pt x="10314" y="4579"/>
                    <a:pt x="10204" y="3953"/>
                    <a:pt x="11436" y="3108"/>
                  </a:cubicBezTo>
                  <a:cubicBezTo>
                    <a:pt x="9579" y="2262"/>
                    <a:pt x="6932" y="2483"/>
                    <a:pt x="4873" y="2299"/>
                  </a:cubicBezTo>
                  <a:cubicBezTo>
                    <a:pt x="2961" y="2133"/>
                    <a:pt x="1803" y="94"/>
                    <a:pt x="3" y="1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46"/>
            <p:cNvSpPr/>
            <p:nvPr/>
          </p:nvSpPr>
          <p:spPr>
            <a:xfrm>
              <a:off x="-6025737" y="-3022115"/>
              <a:ext cx="3420393" cy="1418182"/>
            </a:xfrm>
            <a:custGeom>
              <a:rect b="b" l="l" r="r" t="t"/>
              <a:pathLst>
                <a:path extrusionOk="0" h="42451" w="102384">
                  <a:moveTo>
                    <a:pt x="101832" y="0"/>
                  </a:moveTo>
                  <a:cubicBezTo>
                    <a:pt x="101906" y="3806"/>
                    <a:pt x="95894" y="4560"/>
                    <a:pt x="93302" y="5847"/>
                  </a:cubicBezTo>
                  <a:cubicBezTo>
                    <a:pt x="89717" y="7612"/>
                    <a:pt x="86242" y="8255"/>
                    <a:pt x="82510" y="8549"/>
                  </a:cubicBezTo>
                  <a:cubicBezTo>
                    <a:pt x="80874" y="8678"/>
                    <a:pt x="79201" y="8733"/>
                    <a:pt x="77436" y="8788"/>
                  </a:cubicBezTo>
                  <a:cubicBezTo>
                    <a:pt x="77013" y="8807"/>
                    <a:pt x="76590" y="8825"/>
                    <a:pt x="76186" y="8843"/>
                  </a:cubicBezTo>
                  <a:lnTo>
                    <a:pt x="76167" y="8843"/>
                  </a:lnTo>
                  <a:cubicBezTo>
                    <a:pt x="72527" y="9027"/>
                    <a:pt x="70027" y="9468"/>
                    <a:pt x="66589" y="10737"/>
                  </a:cubicBezTo>
                  <a:cubicBezTo>
                    <a:pt x="67104" y="10902"/>
                    <a:pt x="67655" y="11031"/>
                    <a:pt x="68189" y="11105"/>
                  </a:cubicBezTo>
                  <a:cubicBezTo>
                    <a:pt x="69565" y="11311"/>
                    <a:pt x="70953" y="11336"/>
                    <a:pt x="72344" y="11336"/>
                  </a:cubicBezTo>
                  <a:cubicBezTo>
                    <a:pt x="72794" y="11336"/>
                    <a:pt x="73244" y="11334"/>
                    <a:pt x="73694" y="11334"/>
                  </a:cubicBezTo>
                  <a:cubicBezTo>
                    <a:pt x="75199" y="11334"/>
                    <a:pt x="76702" y="11363"/>
                    <a:pt x="78190" y="11619"/>
                  </a:cubicBezTo>
                  <a:cubicBezTo>
                    <a:pt x="78288" y="11638"/>
                    <a:pt x="78420" y="11645"/>
                    <a:pt x="78575" y="11645"/>
                  </a:cubicBezTo>
                  <a:cubicBezTo>
                    <a:pt x="79070" y="11645"/>
                    <a:pt x="79800" y="11573"/>
                    <a:pt x="80417" y="11573"/>
                  </a:cubicBezTo>
                  <a:cubicBezTo>
                    <a:pt x="80945" y="11573"/>
                    <a:pt x="81391" y="11626"/>
                    <a:pt x="81536" y="11822"/>
                  </a:cubicBezTo>
                  <a:cubicBezTo>
                    <a:pt x="82179" y="12723"/>
                    <a:pt x="80230" y="14543"/>
                    <a:pt x="79532" y="14837"/>
                  </a:cubicBezTo>
                  <a:cubicBezTo>
                    <a:pt x="79052" y="15047"/>
                    <a:pt x="78520" y="15118"/>
                    <a:pt x="77966" y="15118"/>
                  </a:cubicBezTo>
                  <a:cubicBezTo>
                    <a:pt x="76823" y="15118"/>
                    <a:pt x="75588" y="14817"/>
                    <a:pt x="74525" y="14817"/>
                  </a:cubicBezTo>
                  <a:cubicBezTo>
                    <a:pt x="74484" y="14817"/>
                    <a:pt x="74443" y="14817"/>
                    <a:pt x="74403" y="14818"/>
                  </a:cubicBezTo>
                  <a:cubicBezTo>
                    <a:pt x="73171" y="14837"/>
                    <a:pt x="72196" y="15333"/>
                    <a:pt x="71020" y="15627"/>
                  </a:cubicBezTo>
                  <a:cubicBezTo>
                    <a:pt x="69340" y="16035"/>
                    <a:pt x="67566" y="16050"/>
                    <a:pt x="65828" y="16050"/>
                  </a:cubicBezTo>
                  <a:cubicBezTo>
                    <a:pt x="65683" y="16050"/>
                    <a:pt x="65538" y="16050"/>
                    <a:pt x="65394" y="16050"/>
                  </a:cubicBezTo>
                  <a:cubicBezTo>
                    <a:pt x="65147" y="16049"/>
                    <a:pt x="64895" y="16047"/>
                    <a:pt x="64640" y="16047"/>
                  </a:cubicBezTo>
                  <a:cubicBezTo>
                    <a:pt x="61815" y="16047"/>
                    <a:pt x="58533" y="16187"/>
                    <a:pt x="56055" y="17502"/>
                  </a:cubicBezTo>
                  <a:cubicBezTo>
                    <a:pt x="53702" y="18771"/>
                    <a:pt x="50723" y="18219"/>
                    <a:pt x="48425" y="19709"/>
                  </a:cubicBezTo>
                  <a:cubicBezTo>
                    <a:pt x="46991" y="20646"/>
                    <a:pt x="47267" y="21418"/>
                    <a:pt x="48039" y="22668"/>
                  </a:cubicBezTo>
                  <a:cubicBezTo>
                    <a:pt x="48958" y="24158"/>
                    <a:pt x="48922" y="25150"/>
                    <a:pt x="48278" y="26823"/>
                  </a:cubicBezTo>
                  <a:cubicBezTo>
                    <a:pt x="47472" y="28939"/>
                    <a:pt x="45657" y="30416"/>
                    <a:pt x="43701" y="30416"/>
                  </a:cubicBezTo>
                  <a:cubicBezTo>
                    <a:pt x="42802" y="30416"/>
                    <a:pt x="41872" y="30104"/>
                    <a:pt x="40998" y="29397"/>
                  </a:cubicBezTo>
                  <a:cubicBezTo>
                    <a:pt x="40336" y="28882"/>
                    <a:pt x="40244" y="28515"/>
                    <a:pt x="39785" y="27945"/>
                  </a:cubicBezTo>
                  <a:cubicBezTo>
                    <a:pt x="38920" y="26897"/>
                    <a:pt x="37983" y="26474"/>
                    <a:pt x="37523" y="25095"/>
                  </a:cubicBezTo>
                  <a:cubicBezTo>
                    <a:pt x="37045" y="23735"/>
                    <a:pt x="37082" y="22282"/>
                    <a:pt x="37045" y="20830"/>
                  </a:cubicBezTo>
                  <a:cubicBezTo>
                    <a:pt x="37009" y="19267"/>
                    <a:pt x="36365" y="17741"/>
                    <a:pt x="36310" y="16160"/>
                  </a:cubicBezTo>
                  <a:cubicBezTo>
                    <a:pt x="36292" y="15296"/>
                    <a:pt x="36181" y="13734"/>
                    <a:pt x="36806" y="13072"/>
                  </a:cubicBezTo>
                  <a:cubicBezTo>
                    <a:pt x="36336" y="12473"/>
                    <a:pt x="35862" y="12250"/>
                    <a:pt x="35390" y="12250"/>
                  </a:cubicBezTo>
                  <a:cubicBezTo>
                    <a:pt x="34237" y="12250"/>
                    <a:pt x="33090" y="13574"/>
                    <a:pt x="32008" y="13991"/>
                  </a:cubicBezTo>
                  <a:cubicBezTo>
                    <a:pt x="31250" y="14283"/>
                    <a:pt x="30348" y="14380"/>
                    <a:pt x="29399" y="14380"/>
                  </a:cubicBezTo>
                  <a:cubicBezTo>
                    <a:pt x="27655" y="14380"/>
                    <a:pt x="25751" y="14051"/>
                    <a:pt x="24286" y="13991"/>
                  </a:cubicBezTo>
                  <a:cubicBezTo>
                    <a:pt x="20646" y="13844"/>
                    <a:pt x="17098" y="13053"/>
                    <a:pt x="13440" y="13053"/>
                  </a:cubicBezTo>
                  <a:lnTo>
                    <a:pt x="13017" y="13053"/>
                  </a:lnTo>
                  <a:cubicBezTo>
                    <a:pt x="14304" y="13384"/>
                    <a:pt x="15591" y="13678"/>
                    <a:pt x="16896" y="13807"/>
                  </a:cubicBezTo>
                  <a:cubicBezTo>
                    <a:pt x="20315" y="14138"/>
                    <a:pt x="23680" y="14690"/>
                    <a:pt x="27118" y="14965"/>
                  </a:cubicBezTo>
                  <a:cubicBezTo>
                    <a:pt x="28368" y="15076"/>
                    <a:pt x="29563" y="15168"/>
                    <a:pt x="30721" y="15370"/>
                  </a:cubicBezTo>
                  <a:cubicBezTo>
                    <a:pt x="31916" y="15554"/>
                    <a:pt x="33093" y="15829"/>
                    <a:pt x="34306" y="16307"/>
                  </a:cubicBezTo>
                  <a:cubicBezTo>
                    <a:pt x="33037" y="17006"/>
                    <a:pt x="32302" y="16381"/>
                    <a:pt x="31934" y="17705"/>
                  </a:cubicBezTo>
                  <a:cubicBezTo>
                    <a:pt x="31879" y="17907"/>
                    <a:pt x="32394" y="18458"/>
                    <a:pt x="32357" y="18826"/>
                  </a:cubicBezTo>
                  <a:cubicBezTo>
                    <a:pt x="32145" y="20472"/>
                    <a:pt x="30143" y="20847"/>
                    <a:pt x="28692" y="20847"/>
                  </a:cubicBezTo>
                  <a:cubicBezTo>
                    <a:pt x="28506" y="20847"/>
                    <a:pt x="28329" y="20840"/>
                    <a:pt x="28166" y="20830"/>
                  </a:cubicBezTo>
                  <a:cubicBezTo>
                    <a:pt x="27816" y="20812"/>
                    <a:pt x="27485" y="20775"/>
                    <a:pt x="27154" y="20720"/>
                  </a:cubicBezTo>
                  <a:cubicBezTo>
                    <a:pt x="26952" y="21510"/>
                    <a:pt x="26768" y="22338"/>
                    <a:pt x="26952" y="23202"/>
                  </a:cubicBezTo>
                  <a:cubicBezTo>
                    <a:pt x="27210" y="24470"/>
                    <a:pt x="27835" y="25647"/>
                    <a:pt x="28037" y="26934"/>
                  </a:cubicBezTo>
                  <a:cubicBezTo>
                    <a:pt x="28331" y="28790"/>
                    <a:pt x="27706" y="30776"/>
                    <a:pt x="26382" y="32100"/>
                  </a:cubicBezTo>
                  <a:cubicBezTo>
                    <a:pt x="25876" y="32606"/>
                    <a:pt x="25190" y="33035"/>
                    <a:pt x="24496" y="33035"/>
                  </a:cubicBezTo>
                  <a:cubicBezTo>
                    <a:pt x="24359" y="33035"/>
                    <a:pt x="24221" y="33019"/>
                    <a:pt x="24084" y="32982"/>
                  </a:cubicBezTo>
                  <a:cubicBezTo>
                    <a:pt x="23478" y="32804"/>
                    <a:pt x="22976" y="32245"/>
                    <a:pt x="22342" y="32245"/>
                  </a:cubicBezTo>
                  <a:cubicBezTo>
                    <a:pt x="22322" y="32245"/>
                    <a:pt x="22303" y="32246"/>
                    <a:pt x="22283" y="32247"/>
                  </a:cubicBezTo>
                  <a:cubicBezTo>
                    <a:pt x="21878" y="32284"/>
                    <a:pt x="21529" y="32559"/>
                    <a:pt x="21198" y="32780"/>
                  </a:cubicBezTo>
                  <a:cubicBezTo>
                    <a:pt x="20039" y="33553"/>
                    <a:pt x="18674" y="33881"/>
                    <a:pt x="17292" y="33881"/>
                  </a:cubicBezTo>
                  <a:cubicBezTo>
                    <a:pt x="16371" y="33881"/>
                    <a:pt x="15443" y="33736"/>
                    <a:pt x="14561" y="33478"/>
                  </a:cubicBezTo>
                  <a:cubicBezTo>
                    <a:pt x="12355" y="32853"/>
                    <a:pt x="10388" y="31603"/>
                    <a:pt x="8439" y="30372"/>
                  </a:cubicBezTo>
                  <a:cubicBezTo>
                    <a:pt x="9101" y="28809"/>
                    <a:pt x="9763" y="27265"/>
                    <a:pt x="10443" y="25720"/>
                  </a:cubicBezTo>
                  <a:cubicBezTo>
                    <a:pt x="10535" y="25481"/>
                    <a:pt x="10645" y="25224"/>
                    <a:pt x="10572" y="24967"/>
                  </a:cubicBezTo>
                  <a:cubicBezTo>
                    <a:pt x="10516" y="24709"/>
                    <a:pt x="10277" y="24525"/>
                    <a:pt x="10075" y="24341"/>
                  </a:cubicBezTo>
                  <a:cubicBezTo>
                    <a:pt x="8917" y="23294"/>
                    <a:pt x="8568" y="21712"/>
                    <a:pt x="8513" y="20076"/>
                  </a:cubicBezTo>
                  <a:cubicBezTo>
                    <a:pt x="7851" y="20058"/>
                    <a:pt x="7170" y="20021"/>
                    <a:pt x="6509" y="19984"/>
                  </a:cubicBezTo>
                  <a:cubicBezTo>
                    <a:pt x="6395" y="19981"/>
                    <a:pt x="6265" y="19979"/>
                    <a:pt x="6123" y="19979"/>
                  </a:cubicBezTo>
                  <a:cubicBezTo>
                    <a:pt x="5555" y="19979"/>
                    <a:pt x="4784" y="20003"/>
                    <a:pt x="3990" y="20003"/>
                  </a:cubicBezTo>
                  <a:cubicBezTo>
                    <a:pt x="3390" y="20119"/>
                    <a:pt x="2783" y="20179"/>
                    <a:pt x="2177" y="20179"/>
                  </a:cubicBezTo>
                  <a:cubicBezTo>
                    <a:pt x="1445" y="20179"/>
                    <a:pt x="715" y="20092"/>
                    <a:pt x="1" y="19911"/>
                  </a:cubicBezTo>
                  <a:lnTo>
                    <a:pt x="1" y="19911"/>
                  </a:lnTo>
                  <a:cubicBezTo>
                    <a:pt x="460" y="22025"/>
                    <a:pt x="938" y="24121"/>
                    <a:pt x="1398" y="26235"/>
                  </a:cubicBezTo>
                  <a:cubicBezTo>
                    <a:pt x="1563" y="26970"/>
                    <a:pt x="1729" y="27724"/>
                    <a:pt x="1618" y="28478"/>
                  </a:cubicBezTo>
                  <a:cubicBezTo>
                    <a:pt x="1526" y="29140"/>
                    <a:pt x="1214" y="29746"/>
                    <a:pt x="920" y="30372"/>
                  </a:cubicBezTo>
                  <a:cubicBezTo>
                    <a:pt x="1012" y="30390"/>
                    <a:pt x="1085" y="30427"/>
                    <a:pt x="1159" y="30463"/>
                  </a:cubicBezTo>
                  <a:cubicBezTo>
                    <a:pt x="1876" y="30831"/>
                    <a:pt x="2482" y="31622"/>
                    <a:pt x="3163" y="32063"/>
                  </a:cubicBezTo>
                  <a:cubicBezTo>
                    <a:pt x="5093" y="33331"/>
                    <a:pt x="7262" y="33515"/>
                    <a:pt x="9450" y="34067"/>
                  </a:cubicBezTo>
                  <a:cubicBezTo>
                    <a:pt x="11233" y="34545"/>
                    <a:pt x="12796" y="35721"/>
                    <a:pt x="14616" y="36089"/>
                  </a:cubicBezTo>
                  <a:cubicBezTo>
                    <a:pt x="14784" y="36123"/>
                    <a:pt x="14939" y="36137"/>
                    <a:pt x="15086" y="36137"/>
                  </a:cubicBezTo>
                  <a:cubicBezTo>
                    <a:pt x="15713" y="36137"/>
                    <a:pt x="16192" y="35886"/>
                    <a:pt x="16824" y="35886"/>
                  </a:cubicBezTo>
                  <a:cubicBezTo>
                    <a:pt x="16841" y="35886"/>
                    <a:pt x="16859" y="35886"/>
                    <a:pt x="16878" y="35887"/>
                  </a:cubicBezTo>
                  <a:cubicBezTo>
                    <a:pt x="18201" y="35905"/>
                    <a:pt x="19690" y="36677"/>
                    <a:pt x="21051" y="36880"/>
                  </a:cubicBezTo>
                  <a:cubicBezTo>
                    <a:pt x="24434" y="37339"/>
                    <a:pt x="27963" y="36659"/>
                    <a:pt x="31217" y="37707"/>
                  </a:cubicBezTo>
                  <a:cubicBezTo>
                    <a:pt x="31884" y="37920"/>
                    <a:pt x="32769" y="38460"/>
                    <a:pt x="33586" y="38460"/>
                  </a:cubicBezTo>
                  <a:cubicBezTo>
                    <a:pt x="33829" y="38460"/>
                    <a:pt x="34065" y="38413"/>
                    <a:pt x="34288" y="38295"/>
                  </a:cubicBezTo>
                  <a:cubicBezTo>
                    <a:pt x="35354" y="37725"/>
                    <a:pt x="35814" y="35666"/>
                    <a:pt x="35979" y="33681"/>
                  </a:cubicBezTo>
                  <a:cubicBezTo>
                    <a:pt x="36053" y="33681"/>
                    <a:pt x="36108" y="33699"/>
                    <a:pt x="36181" y="33717"/>
                  </a:cubicBezTo>
                  <a:cubicBezTo>
                    <a:pt x="40336" y="34526"/>
                    <a:pt x="44656" y="34398"/>
                    <a:pt x="48775" y="35299"/>
                  </a:cubicBezTo>
                  <a:cubicBezTo>
                    <a:pt x="49547" y="35464"/>
                    <a:pt x="50319" y="35666"/>
                    <a:pt x="51091" y="35887"/>
                  </a:cubicBezTo>
                  <a:cubicBezTo>
                    <a:pt x="51146" y="36935"/>
                    <a:pt x="51256" y="37928"/>
                    <a:pt x="51146" y="39086"/>
                  </a:cubicBezTo>
                  <a:cubicBezTo>
                    <a:pt x="51036" y="40538"/>
                    <a:pt x="51422" y="41660"/>
                    <a:pt x="52819" y="42450"/>
                  </a:cubicBezTo>
                  <a:cubicBezTo>
                    <a:pt x="55742" y="40667"/>
                    <a:pt x="59107" y="39692"/>
                    <a:pt x="62489" y="39251"/>
                  </a:cubicBezTo>
                  <a:cubicBezTo>
                    <a:pt x="64543" y="38985"/>
                    <a:pt x="66607" y="38898"/>
                    <a:pt x="68676" y="38898"/>
                  </a:cubicBezTo>
                  <a:cubicBezTo>
                    <a:pt x="70460" y="38898"/>
                    <a:pt x="72247" y="38962"/>
                    <a:pt x="74035" y="39031"/>
                  </a:cubicBezTo>
                  <a:cubicBezTo>
                    <a:pt x="75892" y="39086"/>
                    <a:pt x="77749" y="39159"/>
                    <a:pt x="79605" y="39214"/>
                  </a:cubicBezTo>
                  <a:cubicBezTo>
                    <a:pt x="80411" y="39246"/>
                    <a:pt x="81225" y="39274"/>
                    <a:pt x="82037" y="39274"/>
                  </a:cubicBezTo>
                  <a:cubicBezTo>
                    <a:pt x="84078" y="39274"/>
                    <a:pt x="86113" y="39095"/>
                    <a:pt x="88007" y="38332"/>
                  </a:cubicBezTo>
                  <a:cubicBezTo>
                    <a:pt x="87456" y="37100"/>
                    <a:pt x="88485" y="35758"/>
                    <a:pt x="89515" y="34894"/>
                  </a:cubicBezTo>
                  <a:cubicBezTo>
                    <a:pt x="91224" y="33442"/>
                    <a:pt x="92401" y="31916"/>
                    <a:pt x="90728" y="29894"/>
                  </a:cubicBezTo>
                  <a:cubicBezTo>
                    <a:pt x="89496" y="28423"/>
                    <a:pt x="88136" y="27467"/>
                    <a:pt x="88687" y="25371"/>
                  </a:cubicBezTo>
                  <a:lnTo>
                    <a:pt x="88687" y="25371"/>
                  </a:lnTo>
                  <a:cubicBezTo>
                    <a:pt x="86702" y="25592"/>
                    <a:pt x="84679" y="25775"/>
                    <a:pt x="82620" y="25923"/>
                  </a:cubicBezTo>
                  <a:cubicBezTo>
                    <a:pt x="82364" y="28334"/>
                    <a:pt x="80772" y="28878"/>
                    <a:pt x="78854" y="28878"/>
                  </a:cubicBezTo>
                  <a:cubicBezTo>
                    <a:pt x="77745" y="28878"/>
                    <a:pt x="76527" y="28696"/>
                    <a:pt x="75395" y="28588"/>
                  </a:cubicBezTo>
                  <a:cubicBezTo>
                    <a:pt x="73612" y="28423"/>
                    <a:pt x="71277" y="28386"/>
                    <a:pt x="69825" y="27448"/>
                  </a:cubicBezTo>
                  <a:cubicBezTo>
                    <a:pt x="69347" y="27154"/>
                    <a:pt x="68961" y="26750"/>
                    <a:pt x="68740" y="26217"/>
                  </a:cubicBezTo>
                  <a:cubicBezTo>
                    <a:pt x="68556" y="25794"/>
                    <a:pt x="68446" y="25297"/>
                    <a:pt x="68464" y="24709"/>
                  </a:cubicBezTo>
                  <a:cubicBezTo>
                    <a:pt x="67394" y="24466"/>
                    <a:pt x="66323" y="24237"/>
                    <a:pt x="65227" y="24237"/>
                  </a:cubicBezTo>
                  <a:cubicBezTo>
                    <a:pt x="65081" y="24237"/>
                    <a:pt x="64935" y="24241"/>
                    <a:pt x="64787" y="24250"/>
                  </a:cubicBezTo>
                  <a:cubicBezTo>
                    <a:pt x="63342" y="24344"/>
                    <a:pt x="61798" y="24974"/>
                    <a:pt x="60323" y="24974"/>
                  </a:cubicBezTo>
                  <a:cubicBezTo>
                    <a:pt x="59789" y="24974"/>
                    <a:pt x="59265" y="24892"/>
                    <a:pt x="58757" y="24672"/>
                  </a:cubicBezTo>
                  <a:cubicBezTo>
                    <a:pt x="58739" y="24599"/>
                    <a:pt x="58739" y="24525"/>
                    <a:pt x="58757" y="24452"/>
                  </a:cubicBezTo>
                  <a:cubicBezTo>
                    <a:pt x="58794" y="23863"/>
                    <a:pt x="59382" y="23477"/>
                    <a:pt x="59474" y="22944"/>
                  </a:cubicBezTo>
                  <a:cubicBezTo>
                    <a:pt x="59511" y="22797"/>
                    <a:pt x="59511" y="22650"/>
                    <a:pt x="59438" y="22466"/>
                  </a:cubicBezTo>
                  <a:cubicBezTo>
                    <a:pt x="59125" y="21621"/>
                    <a:pt x="57507" y="21860"/>
                    <a:pt x="56662" y="21768"/>
                  </a:cubicBezTo>
                  <a:cubicBezTo>
                    <a:pt x="56350" y="21732"/>
                    <a:pt x="56006" y="21719"/>
                    <a:pt x="55640" y="21719"/>
                  </a:cubicBezTo>
                  <a:cubicBezTo>
                    <a:pt x="54798" y="21719"/>
                    <a:pt x="53841" y="21786"/>
                    <a:pt x="52902" y="21786"/>
                  </a:cubicBezTo>
                  <a:cubicBezTo>
                    <a:pt x="51745" y="21786"/>
                    <a:pt x="50617" y="21685"/>
                    <a:pt x="49767" y="21234"/>
                  </a:cubicBezTo>
                  <a:cubicBezTo>
                    <a:pt x="49547" y="21106"/>
                    <a:pt x="49344" y="20977"/>
                    <a:pt x="49161" y="20812"/>
                  </a:cubicBezTo>
                  <a:cubicBezTo>
                    <a:pt x="49161" y="20793"/>
                    <a:pt x="49142" y="20775"/>
                    <a:pt x="49124" y="20775"/>
                  </a:cubicBezTo>
                  <a:cubicBezTo>
                    <a:pt x="49106" y="20738"/>
                    <a:pt x="49069" y="20720"/>
                    <a:pt x="49050" y="20683"/>
                  </a:cubicBezTo>
                  <a:cubicBezTo>
                    <a:pt x="51201" y="19359"/>
                    <a:pt x="53205" y="18808"/>
                    <a:pt x="55816" y="18587"/>
                  </a:cubicBezTo>
                  <a:cubicBezTo>
                    <a:pt x="63041" y="18017"/>
                    <a:pt x="70615" y="17852"/>
                    <a:pt x="77822" y="16859"/>
                  </a:cubicBezTo>
                  <a:cubicBezTo>
                    <a:pt x="78318" y="16785"/>
                    <a:pt x="78815" y="16712"/>
                    <a:pt x="79293" y="16638"/>
                  </a:cubicBezTo>
                  <a:cubicBezTo>
                    <a:pt x="81793" y="16252"/>
                    <a:pt x="83889" y="14818"/>
                    <a:pt x="86334" y="14230"/>
                  </a:cubicBezTo>
                  <a:cubicBezTo>
                    <a:pt x="88871" y="13605"/>
                    <a:pt x="91555" y="13495"/>
                    <a:pt x="94019" y="12502"/>
                  </a:cubicBezTo>
                  <a:cubicBezTo>
                    <a:pt x="95159" y="12042"/>
                    <a:pt x="95857" y="11491"/>
                    <a:pt x="97052" y="11197"/>
                  </a:cubicBezTo>
                  <a:cubicBezTo>
                    <a:pt x="98725" y="10774"/>
                    <a:pt x="101134" y="10645"/>
                    <a:pt x="102237" y="9248"/>
                  </a:cubicBezTo>
                  <a:cubicBezTo>
                    <a:pt x="102384" y="6141"/>
                    <a:pt x="102292" y="3052"/>
                    <a:pt x="10183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46"/>
            <p:cNvSpPr/>
            <p:nvPr/>
          </p:nvSpPr>
          <p:spPr>
            <a:xfrm>
              <a:off x="-5690391" y="-3017204"/>
              <a:ext cx="2421142" cy="395845"/>
            </a:xfrm>
            <a:custGeom>
              <a:rect b="b" l="l" r="r" t="t"/>
              <a:pathLst>
                <a:path extrusionOk="0" h="11849" w="72473">
                  <a:moveTo>
                    <a:pt x="25849" y="1"/>
                  </a:moveTo>
                  <a:cubicBezTo>
                    <a:pt x="24342" y="19"/>
                    <a:pt x="22816" y="1"/>
                    <a:pt x="21326" y="74"/>
                  </a:cubicBezTo>
                  <a:cubicBezTo>
                    <a:pt x="19212" y="166"/>
                    <a:pt x="9303" y="1048"/>
                    <a:pt x="1214" y="2335"/>
                  </a:cubicBezTo>
                  <a:cubicBezTo>
                    <a:pt x="1048" y="2482"/>
                    <a:pt x="938" y="2648"/>
                    <a:pt x="883" y="2813"/>
                  </a:cubicBezTo>
                  <a:cubicBezTo>
                    <a:pt x="0" y="4964"/>
                    <a:pt x="6306" y="4174"/>
                    <a:pt x="7373" y="5608"/>
                  </a:cubicBezTo>
                  <a:cubicBezTo>
                    <a:pt x="7906" y="6325"/>
                    <a:pt x="7226" y="7226"/>
                    <a:pt x="7630" y="7814"/>
                  </a:cubicBezTo>
                  <a:cubicBezTo>
                    <a:pt x="8348" y="8881"/>
                    <a:pt x="10565" y="9095"/>
                    <a:pt x="12726" y="9095"/>
                  </a:cubicBezTo>
                  <a:cubicBezTo>
                    <a:pt x="14177" y="9095"/>
                    <a:pt x="15602" y="8998"/>
                    <a:pt x="16533" y="8998"/>
                  </a:cubicBezTo>
                  <a:cubicBezTo>
                    <a:pt x="16702" y="8998"/>
                    <a:pt x="16854" y="9001"/>
                    <a:pt x="16988" y="9009"/>
                  </a:cubicBezTo>
                  <a:cubicBezTo>
                    <a:pt x="18991" y="9123"/>
                    <a:pt x="20924" y="9265"/>
                    <a:pt x="22866" y="9265"/>
                  </a:cubicBezTo>
                  <a:cubicBezTo>
                    <a:pt x="24059" y="9265"/>
                    <a:pt x="25256" y="9211"/>
                    <a:pt x="26474" y="9064"/>
                  </a:cubicBezTo>
                  <a:cubicBezTo>
                    <a:pt x="27639" y="8918"/>
                    <a:pt x="28625" y="8778"/>
                    <a:pt x="29607" y="8778"/>
                  </a:cubicBezTo>
                  <a:cubicBezTo>
                    <a:pt x="30485" y="8778"/>
                    <a:pt x="31359" y="8890"/>
                    <a:pt x="32357" y="9211"/>
                  </a:cubicBezTo>
                  <a:cubicBezTo>
                    <a:pt x="35501" y="10186"/>
                    <a:pt x="38920" y="10719"/>
                    <a:pt x="42211" y="11252"/>
                  </a:cubicBezTo>
                  <a:cubicBezTo>
                    <a:pt x="43369" y="11307"/>
                    <a:pt x="44564" y="11491"/>
                    <a:pt x="45612" y="11546"/>
                  </a:cubicBezTo>
                  <a:cubicBezTo>
                    <a:pt x="46960" y="11620"/>
                    <a:pt x="48342" y="11849"/>
                    <a:pt x="49704" y="11849"/>
                  </a:cubicBezTo>
                  <a:cubicBezTo>
                    <a:pt x="50033" y="11849"/>
                    <a:pt x="50361" y="11836"/>
                    <a:pt x="50686" y="11803"/>
                  </a:cubicBezTo>
                  <a:cubicBezTo>
                    <a:pt x="52047" y="11675"/>
                    <a:pt x="53242" y="11031"/>
                    <a:pt x="54474" y="10498"/>
                  </a:cubicBezTo>
                  <a:cubicBezTo>
                    <a:pt x="55007" y="10259"/>
                    <a:pt x="55466" y="10204"/>
                    <a:pt x="56036" y="10149"/>
                  </a:cubicBezTo>
                  <a:cubicBezTo>
                    <a:pt x="56735" y="10075"/>
                    <a:pt x="57158" y="9671"/>
                    <a:pt x="57838" y="9524"/>
                  </a:cubicBezTo>
                  <a:cubicBezTo>
                    <a:pt x="58904" y="9303"/>
                    <a:pt x="59952" y="9248"/>
                    <a:pt x="60945" y="8770"/>
                  </a:cubicBezTo>
                  <a:cubicBezTo>
                    <a:pt x="61318" y="8589"/>
                    <a:pt x="61751" y="8534"/>
                    <a:pt x="62185" y="8534"/>
                  </a:cubicBezTo>
                  <a:cubicBezTo>
                    <a:pt x="62543" y="8534"/>
                    <a:pt x="62901" y="8571"/>
                    <a:pt x="63225" y="8604"/>
                  </a:cubicBezTo>
                  <a:cubicBezTo>
                    <a:pt x="64089" y="8678"/>
                    <a:pt x="64916" y="8641"/>
                    <a:pt x="65780" y="8678"/>
                  </a:cubicBezTo>
                  <a:cubicBezTo>
                    <a:pt x="65890" y="8696"/>
                    <a:pt x="66001" y="8696"/>
                    <a:pt x="66129" y="8696"/>
                  </a:cubicBezTo>
                  <a:lnTo>
                    <a:pt x="66148" y="8696"/>
                  </a:lnTo>
                  <a:cubicBezTo>
                    <a:pt x="66552" y="8678"/>
                    <a:pt x="66975" y="8660"/>
                    <a:pt x="67398" y="8641"/>
                  </a:cubicBezTo>
                  <a:cubicBezTo>
                    <a:pt x="69163" y="8586"/>
                    <a:pt x="70836" y="8531"/>
                    <a:pt x="72472" y="8402"/>
                  </a:cubicBezTo>
                  <a:cubicBezTo>
                    <a:pt x="71314" y="8310"/>
                    <a:pt x="70156" y="8182"/>
                    <a:pt x="68979" y="8016"/>
                  </a:cubicBezTo>
                  <a:cubicBezTo>
                    <a:pt x="67453" y="7796"/>
                    <a:pt x="65799" y="7005"/>
                    <a:pt x="64328" y="6931"/>
                  </a:cubicBezTo>
                  <a:cubicBezTo>
                    <a:pt x="64256" y="6927"/>
                    <a:pt x="64190" y="6925"/>
                    <a:pt x="64127" y="6925"/>
                  </a:cubicBezTo>
                  <a:cubicBezTo>
                    <a:pt x="63402" y="6925"/>
                    <a:pt x="63231" y="7202"/>
                    <a:pt x="62453" y="7354"/>
                  </a:cubicBezTo>
                  <a:cubicBezTo>
                    <a:pt x="59707" y="7910"/>
                    <a:pt x="56679" y="8116"/>
                    <a:pt x="53625" y="8116"/>
                  </a:cubicBezTo>
                  <a:cubicBezTo>
                    <a:pt x="50116" y="8116"/>
                    <a:pt x="46573" y="7844"/>
                    <a:pt x="43388" y="7520"/>
                  </a:cubicBezTo>
                  <a:cubicBezTo>
                    <a:pt x="41476" y="7336"/>
                    <a:pt x="39821" y="7079"/>
                    <a:pt x="38020" y="6490"/>
                  </a:cubicBezTo>
                  <a:cubicBezTo>
                    <a:pt x="36163" y="5902"/>
                    <a:pt x="33883" y="5994"/>
                    <a:pt x="31989" y="5259"/>
                  </a:cubicBezTo>
                  <a:cubicBezTo>
                    <a:pt x="30831" y="4799"/>
                    <a:pt x="29967" y="4027"/>
                    <a:pt x="29140" y="3255"/>
                  </a:cubicBezTo>
                  <a:cubicBezTo>
                    <a:pt x="28515" y="2905"/>
                    <a:pt x="27963" y="2427"/>
                    <a:pt x="27467" y="1857"/>
                  </a:cubicBezTo>
                  <a:cubicBezTo>
                    <a:pt x="27265" y="1618"/>
                    <a:pt x="27081" y="1361"/>
                    <a:pt x="26897" y="1085"/>
                  </a:cubicBezTo>
                  <a:cubicBezTo>
                    <a:pt x="26695" y="773"/>
                    <a:pt x="26437" y="442"/>
                    <a:pt x="26180" y="111"/>
                  </a:cubicBezTo>
                  <a:cubicBezTo>
                    <a:pt x="26125" y="129"/>
                    <a:pt x="26088" y="129"/>
                    <a:pt x="26051" y="148"/>
                  </a:cubicBezTo>
                  <a:cubicBezTo>
                    <a:pt x="25978" y="92"/>
                    <a:pt x="25904" y="37"/>
                    <a:pt x="2584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46"/>
            <p:cNvSpPr/>
            <p:nvPr/>
          </p:nvSpPr>
          <p:spPr>
            <a:xfrm>
              <a:off x="-4029634" y="-2611835"/>
              <a:ext cx="6147" cy="635"/>
            </a:xfrm>
            <a:custGeom>
              <a:rect b="b" l="l" r="r" t="t"/>
              <a:pathLst>
                <a:path extrusionOk="0" h="19" w="184">
                  <a:moveTo>
                    <a:pt x="184" y="0"/>
                  </a:moveTo>
                  <a:cubicBezTo>
                    <a:pt x="129" y="0"/>
                    <a:pt x="74" y="19"/>
                    <a:pt x="0" y="19"/>
                  </a:cubicBezTo>
                  <a:cubicBezTo>
                    <a:pt x="74" y="19"/>
                    <a:pt x="129" y="0"/>
                    <a:pt x="184"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46"/>
            <p:cNvSpPr/>
            <p:nvPr/>
          </p:nvSpPr>
          <p:spPr>
            <a:xfrm>
              <a:off x="-3879167" y="-2637626"/>
              <a:ext cx="4944" cy="1236"/>
            </a:xfrm>
            <a:custGeom>
              <a:rect b="b" l="l" r="r" t="t"/>
              <a:pathLst>
                <a:path extrusionOk="0" h="37" w="148">
                  <a:moveTo>
                    <a:pt x="147" y="0"/>
                  </a:moveTo>
                  <a:cubicBezTo>
                    <a:pt x="111" y="19"/>
                    <a:pt x="55" y="19"/>
                    <a:pt x="0" y="37"/>
                  </a:cubicBezTo>
                  <a:cubicBezTo>
                    <a:pt x="55" y="19"/>
                    <a:pt x="111" y="19"/>
                    <a:pt x="147"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46"/>
            <p:cNvSpPr/>
            <p:nvPr/>
          </p:nvSpPr>
          <p:spPr>
            <a:xfrm>
              <a:off x="-4108877" y="-2608161"/>
              <a:ext cx="11693" cy="33"/>
            </a:xfrm>
            <a:custGeom>
              <a:rect b="b" l="l" r="r" t="t"/>
              <a:pathLst>
                <a:path extrusionOk="0" h="1" w="350">
                  <a:moveTo>
                    <a:pt x="350" y="1"/>
                  </a:moveTo>
                  <a:cubicBezTo>
                    <a:pt x="240" y="1"/>
                    <a:pt x="111" y="1"/>
                    <a:pt x="1" y="1"/>
                  </a:cubicBezTo>
                  <a:cubicBezTo>
                    <a:pt x="111" y="1"/>
                    <a:pt x="240" y="1"/>
                    <a:pt x="35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46"/>
            <p:cNvSpPr/>
            <p:nvPr/>
          </p:nvSpPr>
          <p:spPr>
            <a:xfrm>
              <a:off x="-4005080" y="-2613673"/>
              <a:ext cx="5546" cy="33"/>
            </a:xfrm>
            <a:custGeom>
              <a:rect b="b" l="l" r="r" t="t"/>
              <a:pathLst>
                <a:path extrusionOk="0" h="1" w="166">
                  <a:moveTo>
                    <a:pt x="166" y="0"/>
                  </a:moveTo>
                  <a:cubicBezTo>
                    <a:pt x="111" y="0"/>
                    <a:pt x="56" y="0"/>
                    <a:pt x="0" y="0"/>
                  </a:cubicBezTo>
                  <a:cubicBezTo>
                    <a:pt x="56" y="0"/>
                    <a:pt x="111" y="0"/>
                    <a:pt x="16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46"/>
            <p:cNvSpPr/>
            <p:nvPr/>
          </p:nvSpPr>
          <p:spPr>
            <a:xfrm>
              <a:off x="-3856449" y="-2645009"/>
              <a:ext cx="5546" cy="1871"/>
            </a:xfrm>
            <a:custGeom>
              <a:rect b="b" l="l" r="r" t="t"/>
              <a:pathLst>
                <a:path extrusionOk="0" h="56" w="166">
                  <a:moveTo>
                    <a:pt x="166" y="1"/>
                  </a:moveTo>
                  <a:cubicBezTo>
                    <a:pt x="111" y="19"/>
                    <a:pt x="56" y="37"/>
                    <a:pt x="1" y="56"/>
                  </a:cubicBezTo>
                  <a:cubicBezTo>
                    <a:pt x="56" y="37"/>
                    <a:pt x="111" y="19"/>
                    <a:pt x="16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46"/>
            <p:cNvSpPr/>
            <p:nvPr/>
          </p:nvSpPr>
          <p:spPr>
            <a:xfrm>
              <a:off x="-4052986" y="-2609998"/>
              <a:ext cx="3107" cy="33"/>
            </a:xfrm>
            <a:custGeom>
              <a:rect b="b" l="l" r="r" t="t"/>
              <a:pathLst>
                <a:path extrusionOk="0" h="1" w="93">
                  <a:moveTo>
                    <a:pt x="92" y="0"/>
                  </a:moveTo>
                  <a:cubicBezTo>
                    <a:pt x="56" y="0"/>
                    <a:pt x="37" y="0"/>
                    <a:pt x="1" y="0"/>
                  </a:cubicBezTo>
                  <a:cubicBezTo>
                    <a:pt x="37" y="0"/>
                    <a:pt x="56" y="0"/>
                    <a:pt x="9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46"/>
            <p:cNvSpPr/>
            <p:nvPr/>
          </p:nvSpPr>
          <p:spPr>
            <a:xfrm>
              <a:off x="-3952864" y="-2621056"/>
              <a:ext cx="4310" cy="635"/>
            </a:xfrm>
            <a:custGeom>
              <a:rect b="b" l="l" r="r" t="t"/>
              <a:pathLst>
                <a:path extrusionOk="0" h="19" w="129">
                  <a:moveTo>
                    <a:pt x="129" y="1"/>
                  </a:moveTo>
                  <a:cubicBezTo>
                    <a:pt x="92" y="19"/>
                    <a:pt x="37" y="19"/>
                    <a:pt x="0" y="19"/>
                  </a:cubicBezTo>
                  <a:cubicBezTo>
                    <a:pt x="37" y="19"/>
                    <a:pt x="92"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46"/>
            <p:cNvSpPr/>
            <p:nvPr/>
          </p:nvSpPr>
          <p:spPr>
            <a:xfrm>
              <a:off x="-3928910" y="-2625365"/>
              <a:ext cx="4310" cy="668"/>
            </a:xfrm>
            <a:custGeom>
              <a:rect b="b" l="l" r="r" t="t"/>
              <a:pathLst>
                <a:path extrusionOk="0" h="20" w="129">
                  <a:moveTo>
                    <a:pt x="129" y="1"/>
                  </a:moveTo>
                  <a:cubicBezTo>
                    <a:pt x="74" y="19"/>
                    <a:pt x="37" y="19"/>
                    <a:pt x="0" y="19"/>
                  </a:cubicBezTo>
                  <a:cubicBezTo>
                    <a:pt x="37" y="19"/>
                    <a:pt x="74" y="19"/>
                    <a:pt x="129"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46"/>
            <p:cNvSpPr/>
            <p:nvPr/>
          </p:nvSpPr>
          <p:spPr>
            <a:xfrm>
              <a:off x="-4232953" y="-2608762"/>
              <a:ext cx="115523" cy="1236"/>
            </a:xfrm>
            <a:custGeom>
              <a:rect b="b" l="l" r="r" t="t"/>
              <a:pathLst>
                <a:path extrusionOk="0" h="37" w="3458">
                  <a:moveTo>
                    <a:pt x="1" y="0"/>
                  </a:moveTo>
                  <a:cubicBezTo>
                    <a:pt x="1" y="0"/>
                    <a:pt x="1" y="0"/>
                    <a:pt x="1" y="0"/>
                  </a:cubicBezTo>
                  <a:cubicBezTo>
                    <a:pt x="1159" y="19"/>
                    <a:pt x="2299" y="37"/>
                    <a:pt x="3457" y="37"/>
                  </a:cubicBezTo>
                  <a:cubicBezTo>
                    <a:pt x="2299" y="37"/>
                    <a:pt x="115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46"/>
            <p:cNvSpPr/>
            <p:nvPr/>
          </p:nvSpPr>
          <p:spPr>
            <a:xfrm>
              <a:off x="-4084924" y="-2608762"/>
              <a:ext cx="9855" cy="33"/>
            </a:xfrm>
            <a:custGeom>
              <a:rect b="b" l="l" r="r" t="t"/>
              <a:pathLst>
                <a:path extrusionOk="0" h="1" w="295">
                  <a:moveTo>
                    <a:pt x="295" y="0"/>
                  </a:moveTo>
                  <a:cubicBezTo>
                    <a:pt x="203" y="0"/>
                    <a:pt x="92" y="0"/>
                    <a:pt x="1" y="0"/>
                  </a:cubicBezTo>
                  <a:cubicBezTo>
                    <a:pt x="92" y="0"/>
                    <a:pt x="203" y="0"/>
                    <a:pt x="29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46"/>
            <p:cNvSpPr/>
            <p:nvPr/>
          </p:nvSpPr>
          <p:spPr>
            <a:xfrm>
              <a:off x="-4772819" y="-2955166"/>
              <a:ext cx="33" cy="33"/>
            </a:xfrm>
            <a:custGeom>
              <a:rect b="b" l="l" r="r" t="t"/>
              <a:pathLst>
                <a:path extrusionOk="0" h="1" w="1">
                  <a:moveTo>
                    <a:pt x="1" y="0"/>
                  </a:moveTo>
                  <a:lnTo>
                    <a:pt x="1" y="0"/>
                  </a:lnTo>
                  <a:cubicBezTo>
                    <a:pt x="1" y="0"/>
                    <a:pt x="1" y="0"/>
                    <a:pt x="1" y="0"/>
                  </a:cubicBezTo>
                  <a:lnTo>
                    <a:pt x="1"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46"/>
            <p:cNvSpPr/>
            <p:nvPr/>
          </p:nvSpPr>
          <p:spPr>
            <a:xfrm>
              <a:off x="-4716928" y="-3126514"/>
              <a:ext cx="2095619" cy="390033"/>
            </a:xfrm>
            <a:custGeom>
              <a:rect b="b" l="l" r="r" t="t"/>
              <a:pathLst>
                <a:path extrusionOk="0" h="11675" w="62729">
                  <a:moveTo>
                    <a:pt x="61093" y="0"/>
                  </a:moveTo>
                  <a:cubicBezTo>
                    <a:pt x="60964" y="717"/>
                    <a:pt x="60872" y="1434"/>
                    <a:pt x="60725" y="2114"/>
                  </a:cubicBezTo>
                  <a:cubicBezTo>
                    <a:pt x="60247" y="4320"/>
                    <a:pt x="57599" y="5240"/>
                    <a:pt x="55522" y="5791"/>
                  </a:cubicBezTo>
                  <a:cubicBezTo>
                    <a:pt x="53297" y="6380"/>
                    <a:pt x="50724" y="6232"/>
                    <a:pt x="48426" y="6435"/>
                  </a:cubicBezTo>
                  <a:cubicBezTo>
                    <a:pt x="46293" y="6619"/>
                    <a:pt x="44565" y="6766"/>
                    <a:pt x="42524" y="7354"/>
                  </a:cubicBezTo>
                  <a:cubicBezTo>
                    <a:pt x="40208" y="8016"/>
                    <a:pt x="38185" y="8292"/>
                    <a:pt x="35740" y="8420"/>
                  </a:cubicBezTo>
                  <a:cubicBezTo>
                    <a:pt x="35424" y="8434"/>
                    <a:pt x="35110" y="8440"/>
                    <a:pt x="34796" y="8440"/>
                  </a:cubicBezTo>
                  <a:cubicBezTo>
                    <a:pt x="33029" y="8440"/>
                    <a:pt x="31291" y="8252"/>
                    <a:pt x="29526" y="8236"/>
                  </a:cubicBezTo>
                  <a:cubicBezTo>
                    <a:pt x="26511" y="8236"/>
                    <a:pt x="23754" y="9854"/>
                    <a:pt x="20720" y="9854"/>
                  </a:cubicBezTo>
                  <a:cubicBezTo>
                    <a:pt x="20677" y="9854"/>
                    <a:pt x="20633" y="9855"/>
                    <a:pt x="20590" y="9855"/>
                  </a:cubicBezTo>
                  <a:cubicBezTo>
                    <a:pt x="17003" y="9855"/>
                    <a:pt x="13804" y="9105"/>
                    <a:pt x="10425" y="7979"/>
                  </a:cubicBezTo>
                  <a:cubicBezTo>
                    <a:pt x="9745" y="7758"/>
                    <a:pt x="9064" y="7519"/>
                    <a:pt x="8366" y="7391"/>
                  </a:cubicBezTo>
                  <a:cubicBezTo>
                    <a:pt x="7980" y="7317"/>
                    <a:pt x="7612" y="7262"/>
                    <a:pt x="7226" y="7262"/>
                  </a:cubicBezTo>
                  <a:cubicBezTo>
                    <a:pt x="6133" y="7262"/>
                    <a:pt x="5009" y="7468"/>
                    <a:pt x="3897" y="7468"/>
                  </a:cubicBezTo>
                  <a:cubicBezTo>
                    <a:pt x="3812" y="7468"/>
                    <a:pt x="3726" y="7467"/>
                    <a:pt x="3641" y="7464"/>
                  </a:cubicBezTo>
                  <a:cubicBezTo>
                    <a:pt x="2207" y="7427"/>
                    <a:pt x="1012" y="7133"/>
                    <a:pt x="1" y="6527"/>
                  </a:cubicBezTo>
                  <a:lnTo>
                    <a:pt x="1" y="6527"/>
                  </a:lnTo>
                  <a:cubicBezTo>
                    <a:pt x="828" y="7299"/>
                    <a:pt x="1692" y="8071"/>
                    <a:pt x="2850" y="8531"/>
                  </a:cubicBezTo>
                  <a:cubicBezTo>
                    <a:pt x="4744" y="9266"/>
                    <a:pt x="7024" y="9174"/>
                    <a:pt x="8881" y="9762"/>
                  </a:cubicBezTo>
                  <a:cubicBezTo>
                    <a:pt x="10701" y="10351"/>
                    <a:pt x="12337" y="10608"/>
                    <a:pt x="14249" y="10792"/>
                  </a:cubicBezTo>
                  <a:cubicBezTo>
                    <a:pt x="17434" y="11116"/>
                    <a:pt x="20977" y="11388"/>
                    <a:pt x="24486" y="11388"/>
                  </a:cubicBezTo>
                  <a:cubicBezTo>
                    <a:pt x="27540" y="11388"/>
                    <a:pt x="30568" y="11182"/>
                    <a:pt x="33314" y="10626"/>
                  </a:cubicBezTo>
                  <a:cubicBezTo>
                    <a:pt x="34092" y="10474"/>
                    <a:pt x="34263" y="10197"/>
                    <a:pt x="34988" y="10197"/>
                  </a:cubicBezTo>
                  <a:cubicBezTo>
                    <a:pt x="35051" y="10197"/>
                    <a:pt x="35117" y="10199"/>
                    <a:pt x="35189" y="10203"/>
                  </a:cubicBezTo>
                  <a:cubicBezTo>
                    <a:pt x="36660" y="10277"/>
                    <a:pt x="38314" y="11068"/>
                    <a:pt x="39840" y="11288"/>
                  </a:cubicBezTo>
                  <a:cubicBezTo>
                    <a:pt x="41017" y="11454"/>
                    <a:pt x="42175" y="11582"/>
                    <a:pt x="43333" y="11674"/>
                  </a:cubicBezTo>
                  <a:cubicBezTo>
                    <a:pt x="47065" y="11380"/>
                    <a:pt x="50540" y="10737"/>
                    <a:pt x="54125" y="8972"/>
                  </a:cubicBezTo>
                  <a:cubicBezTo>
                    <a:pt x="56717" y="7685"/>
                    <a:pt x="62729" y="6931"/>
                    <a:pt x="62655" y="3125"/>
                  </a:cubicBezTo>
                  <a:cubicBezTo>
                    <a:pt x="62637" y="2739"/>
                    <a:pt x="62582" y="2335"/>
                    <a:pt x="62435" y="1894"/>
                  </a:cubicBezTo>
                  <a:cubicBezTo>
                    <a:pt x="62159" y="993"/>
                    <a:pt x="61699" y="405"/>
                    <a:pt x="61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46"/>
            <p:cNvSpPr/>
            <p:nvPr/>
          </p:nvSpPr>
          <p:spPr>
            <a:xfrm>
              <a:off x="-4418432" y="-2606924"/>
              <a:ext cx="11726" cy="635"/>
            </a:xfrm>
            <a:custGeom>
              <a:rect b="b" l="l" r="r" t="t"/>
              <a:pathLst>
                <a:path extrusionOk="0" h="19" w="351">
                  <a:moveTo>
                    <a:pt x="350" y="0"/>
                  </a:moveTo>
                  <a:cubicBezTo>
                    <a:pt x="221" y="19"/>
                    <a:pt x="111" y="19"/>
                    <a:pt x="1" y="19"/>
                  </a:cubicBezTo>
                  <a:cubicBezTo>
                    <a:pt x="111" y="19"/>
                    <a:pt x="221" y="19"/>
                    <a:pt x="35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46"/>
            <p:cNvSpPr/>
            <p:nvPr/>
          </p:nvSpPr>
          <p:spPr>
            <a:xfrm>
              <a:off x="-4321383" y="-2609397"/>
              <a:ext cx="15401" cy="33"/>
            </a:xfrm>
            <a:custGeom>
              <a:rect b="b" l="l" r="r" t="t"/>
              <a:pathLst>
                <a:path extrusionOk="0" h="1" w="461">
                  <a:moveTo>
                    <a:pt x="0" y="1"/>
                  </a:moveTo>
                  <a:cubicBezTo>
                    <a:pt x="148" y="1"/>
                    <a:pt x="313" y="1"/>
                    <a:pt x="460" y="1"/>
                  </a:cubicBezTo>
                  <a:cubicBezTo>
                    <a:pt x="313" y="1"/>
                    <a:pt x="148"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46"/>
            <p:cNvSpPr/>
            <p:nvPr/>
          </p:nvSpPr>
          <p:spPr>
            <a:xfrm>
              <a:off x="-4396917" y="-2608161"/>
              <a:ext cx="13530" cy="635"/>
            </a:xfrm>
            <a:custGeom>
              <a:rect b="b" l="l" r="r" t="t"/>
              <a:pathLst>
                <a:path extrusionOk="0" h="19" w="405">
                  <a:moveTo>
                    <a:pt x="405" y="1"/>
                  </a:moveTo>
                  <a:cubicBezTo>
                    <a:pt x="276" y="19"/>
                    <a:pt x="129" y="19"/>
                    <a:pt x="0" y="19"/>
                  </a:cubicBezTo>
                  <a:cubicBezTo>
                    <a:pt x="129" y="19"/>
                    <a:pt x="276" y="19"/>
                    <a:pt x="40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46"/>
            <p:cNvSpPr/>
            <p:nvPr/>
          </p:nvSpPr>
          <p:spPr>
            <a:xfrm>
              <a:off x="-4291282" y="-2609397"/>
              <a:ext cx="10457" cy="33"/>
            </a:xfrm>
            <a:custGeom>
              <a:rect b="b" l="l" r="r" t="t"/>
              <a:pathLst>
                <a:path extrusionOk="0" h="1" w="313">
                  <a:moveTo>
                    <a:pt x="313" y="1"/>
                  </a:moveTo>
                  <a:cubicBezTo>
                    <a:pt x="221" y="1"/>
                    <a:pt x="111" y="1"/>
                    <a:pt x="0" y="1"/>
                  </a:cubicBezTo>
                  <a:cubicBezTo>
                    <a:pt x="111" y="1"/>
                    <a:pt x="221" y="1"/>
                    <a:pt x="313"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46"/>
            <p:cNvSpPr/>
            <p:nvPr/>
          </p:nvSpPr>
          <p:spPr>
            <a:xfrm>
              <a:off x="-4344100" y="-2609397"/>
              <a:ext cx="16604" cy="668"/>
            </a:xfrm>
            <a:custGeom>
              <a:rect b="b" l="l" r="r" t="t"/>
              <a:pathLst>
                <a:path extrusionOk="0" h="20" w="497">
                  <a:moveTo>
                    <a:pt x="497" y="1"/>
                  </a:moveTo>
                  <a:cubicBezTo>
                    <a:pt x="331" y="1"/>
                    <a:pt x="166" y="1"/>
                    <a:pt x="0" y="19"/>
                  </a:cubicBezTo>
                  <a:cubicBezTo>
                    <a:pt x="166" y="1"/>
                    <a:pt x="331" y="1"/>
                    <a:pt x="49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46"/>
            <p:cNvSpPr/>
            <p:nvPr/>
          </p:nvSpPr>
          <p:spPr>
            <a:xfrm>
              <a:off x="-4379746" y="-2608762"/>
              <a:ext cx="33842" cy="635"/>
            </a:xfrm>
            <a:custGeom>
              <a:rect b="b" l="l" r="r" t="t"/>
              <a:pathLst>
                <a:path extrusionOk="0" h="19" w="1013">
                  <a:moveTo>
                    <a:pt x="1012" y="0"/>
                  </a:moveTo>
                  <a:cubicBezTo>
                    <a:pt x="663" y="0"/>
                    <a:pt x="332" y="0"/>
                    <a:pt x="1" y="19"/>
                  </a:cubicBezTo>
                  <a:cubicBezTo>
                    <a:pt x="332" y="0"/>
                    <a:pt x="663" y="0"/>
                    <a:pt x="1012"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46"/>
            <p:cNvSpPr/>
            <p:nvPr/>
          </p:nvSpPr>
          <p:spPr>
            <a:xfrm>
              <a:off x="-4280224" y="-2732103"/>
              <a:ext cx="799074" cy="124577"/>
            </a:xfrm>
            <a:custGeom>
              <a:rect b="b" l="l" r="r" t="t"/>
              <a:pathLst>
                <a:path extrusionOk="0" h="3729" w="23919">
                  <a:moveTo>
                    <a:pt x="19974" y="0"/>
                  </a:moveTo>
                  <a:cubicBezTo>
                    <a:pt x="19540" y="0"/>
                    <a:pt x="19107" y="55"/>
                    <a:pt x="18734" y="236"/>
                  </a:cubicBezTo>
                  <a:cubicBezTo>
                    <a:pt x="17741" y="714"/>
                    <a:pt x="16693" y="769"/>
                    <a:pt x="15627" y="990"/>
                  </a:cubicBezTo>
                  <a:cubicBezTo>
                    <a:pt x="14947" y="1137"/>
                    <a:pt x="14524" y="1541"/>
                    <a:pt x="13825" y="1615"/>
                  </a:cubicBezTo>
                  <a:cubicBezTo>
                    <a:pt x="13255" y="1670"/>
                    <a:pt x="12796" y="1725"/>
                    <a:pt x="12263" y="1964"/>
                  </a:cubicBezTo>
                  <a:cubicBezTo>
                    <a:pt x="11031" y="2497"/>
                    <a:pt x="9836" y="3141"/>
                    <a:pt x="8475" y="3269"/>
                  </a:cubicBezTo>
                  <a:cubicBezTo>
                    <a:pt x="8150" y="3302"/>
                    <a:pt x="7822" y="3315"/>
                    <a:pt x="7493" y="3315"/>
                  </a:cubicBezTo>
                  <a:cubicBezTo>
                    <a:pt x="6131" y="3315"/>
                    <a:pt x="4749" y="3086"/>
                    <a:pt x="3401" y="3012"/>
                  </a:cubicBezTo>
                  <a:cubicBezTo>
                    <a:pt x="2353" y="2957"/>
                    <a:pt x="1158" y="2773"/>
                    <a:pt x="0" y="2718"/>
                  </a:cubicBezTo>
                  <a:lnTo>
                    <a:pt x="0" y="2718"/>
                  </a:lnTo>
                  <a:cubicBezTo>
                    <a:pt x="625" y="2810"/>
                    <a:pt x="1232" y="2920"/>
                    <a:pt x="1839" y="3012"/>
                  </a:cubicBezTo>
                  <a:cubicBezTo>
                    <a:pt x="1728" y="3269"/>
                    <a:pt x="1581" y="3490"/>
                    <a:pt x="1416" y="3692"/>
                  </a:cubicBezTo>
                  <a:cubicBezTo>
                    <a:pt x="2574" y="3711"/>
                    <a:pt x="3714" y="3729"/>
                    <a:pt x="4872" y="3729"/>
                  </a:cubicBezTo>
                  <a:cubicBezTo>
                    <a:pt x="4946" y="3711"/>
                    <a:pt x="5038" y="3711"/>
                    <a:pt x="5130" y="3711"/>
                  </a:cubicBezTo>
                  <a:lnTo>
                    <a:pt x="5479" y="3711"/>
                  </a:lnTo>
                  <a:cubicBezTo>
                    <a:pt x="5608" y="3711"/>
                    <a:pt x="5718" y="3711"/>
                    <a:pt x="5847" y="3692"/>
                  </a:cubicBezTo>
                  <a:lnTo>
                    <a:pt x="6141" y="3692"/>
                  </a:lnTo>
                  <a:cubicBezTo>
                    <a:pt x="6361" y="3674"/>
                    <a:pt x="6582" y="3674"/>
                    <a:pt x="6803" y="3655"/>
                  </a:cubicBezTo>
                  <a:lnTo>
                    <a:pt x="6894" y="3655"/>
                  </a:lnTo>
                  <a:cubicBezTo>
                    <a:pt x="7097" y="3637"/>
                    <a:pt x="7299" y="3637"/>
                    <a:pt x="7501" y="3619"/>
                  </a:cubicBezTo>
                  <a:cubicBezTo>
                    <a:pt x="7575" y="3619"/>
                    <a:pt x="7630" y="3600"/>
                    <a:pt x="7685" y="3600"/>
                  </a:cubicBezTo>
                  <a:cubicBezTo>
                    <a:pt x="7869" y="3582"/>
                    <a:pt x="8053" y="3564"/>
                    <a:pt x="8236" y="3545"/>
                  </a:cubicBezTo>
                  <a:lnTo>
                    <a:pt x="8402" y="3545"/>
                  </a:lnTo>
                  <a:cubicBezTo>
                    <a:pt x="8862" y="3490"/>
                    <a:pt x="9340" y="3435"/>
                    <a:pt x="9799" y="3343"/>
                  </a:cubicBezTo>
                  <a:cubicBezTo>
                    <a:pt x="9836" y="3343"/>
                    <a:pt x="9891" y="3343"/>
                    <a:pt x="9928" y="3325"/>
                  </a:cubicBezTo>
                  <a:cubicBezTo>
                    <a:pt x="10130" y="3288"/>
                    <a:pt x="10314" y="3269"/>
                    <a:pt x="10516" y="3214"/>
                  </a:cubicBezTo>
                  <a:cubicBezTo>
                    <a:pt x="10553" y="3214"/>
                    <a:pt x="10590" y="3214"/>
                    <a:pt x="10645" y="3196"/>
                  </a:cubicBezTo>
                  <a:cubicBezTo>
                    <a:pt x="11104" y="3104"/>
                    <a:pt x="11564" y="2994"/>
                    <a:pt x="12005" y="2865"/>
                  </a:cubicBezTo>
                  <a:cubicBezTo>
                    <a:pt x="12060" y="2847"/>
                    <a:pt x="12116" y="2847"/>
                    <a:pt x="12152" y="2828"/>
                  </a:cubicBezTo>
                  <a:cubicBezTo>
                    <a:pt x="12336" y="2773"/>
                    <a:pt x="12520" y="2718"/>
                    <a:pt x="12686" y="2663"/>
                  </a:cubicBezTo>
                  <a:cubicBezTo>
                    <a:pt x="12741" y="2644"/>
                    <a:pt x="12796" y="2626"/>
                    <a:pt x="12851" y="2608"/>
                  </a:cubicBezTo>
                  <a:cubicBezTo>
                    <a:pt x="13072" y="2534"/>
                    <a:pt x="13292" y="2460"/>
                    <a:pt x="13513" y="2369"/>
                  </a:cubicBezTo>
                  <a:cubicBezTo>
                    <a:pt x="13789" y="2258"/>
                    <a:pt x="14064" y="2148"/>
                    <a:pt x="14340" y="2056"/>
                  </a:cubicBezTo>
                  <a:cubicBezTo>
                    <a:pt x="17778" y="787"/>
                    <a:pt x="20278" y="346"/>
                    <a:pt x="23918" y="162"/>
                  </a:cubicBezTo>
                  <a:cubicBezTo>
                    <a:pt x="23790" y="162"/>
                    <a:pt x="23679" y="162"/>
                    <a:pt x="23569" y="144"/>
                  </a:cubicBezTo>
                  <a:cubicBezTo>
                    <a:pt x="22705" y="107"/>
                    <a:pt x="21878" y="144"/>
                    <a:pt x="21014" y="70"/>
                  </a:cubicBezTo>
                  <a:cubicBezTo>
                    <a:pt x="20690" y="37"/>
                    <a:pt x="20332" y="0"/>
                    <a:pt x="19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46"/>
            <p:cNvSpPr/>
            <p:nvPr/>
          </p:nvSpPr>
          <p:spPr>
            <a:xfrm>
              <a:off x="-4822563" y="-3092739"/>
              <a:ext cx="22751" cy="10457"/>
            </a:xfrm>
            <a:custGeom>
              <a:rect b="b" l="l" r="r" t="t"/>
              <a:pathLst>
                <a:path extrusionOk="0" h="313" w="681">
                  <a:moveTo>
                    <a:pt x="1" y="0"/>
                  </a:moveTo>
                  <a:lnTo>
                    <a:pt x="1" y="0"/>
                  </a:lnTo>
                  <a:cubicBezTo>
                    <a:pt x="129" y="111"/>
                    <a:pt x="240" y="203"/>
                    <a:pt x="350" y="313"/>
                  </a:cubicBezTo>
                  <a:cubicBezTo>
                    <a:pt x="460" y="276"/>
                    <a:pt x="571" y="258"/>
                    <a:pt x="681" y="221"/>
                  </a:cubicBezTo>
                  <a:cubicBezTo>
                    <a:pt x="644" y="166"/>
                    <a:pt x="607" y="129"/>
                    <a:pt x="571" y="74"/>
                  </a:cubicBezTo>
                  <a:cubicBezTo>
                    <a:pt x="516" y="55"/>
                    <a:pt x="442" y="55"/>
                    <a:pt x="368" y="37"/>
                  </a:cubicBezTo>
                  <a:cubicBezTo>
                    <a:pt x="258" y="37"/>
                    <a:pt x="129" y="19"/>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46"/>
            <p:cNvSpPr/>
            <p:nvPr/>
          </p:nvSpPr>
          <p:spPr>
            <a:xfrm>
              <a:off x="-4815815" y="-3101358"/>
              <a:ext cx="1730809" cy="267360"/>
            </a:xfrm>
            <a:custGeom>
              <a:rect b="b" l="l" r="r" t="t"/>
              <a:pathLst>
                <a:path extrusionOk="0" h="8003" w="51809">
                  <a:moveTo>
                    <a:pt x="51753" y="1"/>
                  </a:moveTo>
                  <a:cubicBezTo>
                    <a:pt x="51404" y="148"/>
                    <a:pt x="51055" y="295"/>
                    <a:pt x="50705" y="442"/>
                  </a:cubicBezTo>
                  <a:lnTo>
                    <a:pt x="50669" y="442"/>
                  </a:lnTo>
                  <a:cubicBezTo>
                    <a:pt x="50374" y="552"/>
                    <a:pt x="50099" y="663"/>
                    <a:pt x="49805" y="755"/>
                  </a:cubicBezTo>
                  <a:cubicBezTo>
                    <a:pt x="49584" y="810"/>
                    <a:pt x="49382" y="865"/>
                    <a:pt x="49179" y="920"/>
                  </a:cubicBezTo>
                  <a:cubicBezTo>
                    <a:pt x="48867" y="994"/>
                    <a:pt x="48573" y="1049"/>
                    <a:pt x="48260" y="1086"/>
                  </a:cubicBezTo>
                  <a:cubicBezTo>
                    <a:pt x="47692" y="1158"/>
                    <a:pt x="47121" y="1188"/>
                    <a:pt x="46550" y="1188"/>
                  </a:cubicBezTo>
                  <a:cubicBezTo>
                    <a:pt x="45679" y="1188"/>
                    <a:pt x="44806" y="1119"/>
                    <a:pt x="43940" y="1030"/>
                  </a:cubicBezTo>
                  <a:cubicBezTo>
                    <a:pt x="42488" y="883"/>
                    <a:pt x="41054" y="700"/>
                    <a:pt x="39620" y="681"/>
                  </a:cubicBezTo>
                  <a:cubicBezTo>
                    <a:pt x="39557" y="680"/>
                    <a:pt x="39495" y="680"/>
                    <a:pt x="39432" y="680"/>
                  </a:cubicBezTo>
                  <a:cubicBezTo>
                    <a:pt x="37898" y="680"/>
                    <a:pt x="36397" y="894"/>
                    <a:pt x="34913" y="1159"/>
                  </a:cubicBezTo>
                  <a:cubicBezTo>
                    <a:pt x="33442" y="1417"/>
                    <a:pt x="31990" y="1711"/>
                    <a:pt x="30519" y="1931"/>
                  </a:cubicBezTo>
                  <a:cubicBezTo>
                    <a:pt x="30207" y="1968"/>
                    <a:pt x="29894" y="2023"/>
                    <a:pt x="29582" y="2060"/>
                  </a:cubicBezTo>
                  <a:cubicBezTo>
                    <a:pt x="27562" y="2343"/>
                    <a:pt x="25474" y="2576"/>
                    <a:pt x="23432" y="2576"/>
                  </a:cubicBezTo>
                  <a:cubicBezTo>
                    <a:pt x="23355" y="2576"/>
                    <a:pt x="23279" y="2575"/>
                    <a:pt x="23202" y="2575"/>
                  </a:cubicBezTo>
                  <a:lnTo>
                    <a:pt x="22467" y="2575"/>
                  </a:lnTo>
                  <a:cubicBezTo>
                    <a:pt x="20555" y="2501"/>
                    <a:pt x="18680" y="2152"/>
                    <a:pt x="16786" y="1913"/>
                  </a:cubicBezTo>
                  <a:cubicBezTo>
                    <a:pt x="16382" y="1876"/>
                    <a:pt x="15995" y="1839"/>
                    <a:pt x="15609" y="1803"/>
                  </a:cubicBezTo>
                  <a:cubicBezTo>
                    <a:pt x="15334" y="1784"/>
                    <a:pt x="15058" y="1766"/>
                    <a:pt x="14782" y="1766"/>
                  </a:cubicBezTo>
                  <a:lnTo>
                    <a:pt x="14709" y="1766"/>
                  </a:lnTo>
                  <a:cubicBezTo>
                    <a:pt x="14500" y="1761"/>
                    <a:pt x="14292" y="1758"/>
                    <a:pt x="14084" y="1758"/>
                  </a:cubicBezTo>
                  <a:cubicBezTo>
                    <a:pt x="12785" y="1758"/>
                    <a:pt x="11485" y="1847"/>
                    <a:pt x="10186" y="1894"/>
                  </a:cubicBezTo>
                  <a:lnTo>
                    <a:pt x="9708" y="1894"/>
                  </a:lnTo>
                  <a:lnTo>
                    <a:pt x="9671" y="1913"/>
                  </a:lnTo>
                  <a:lnTo>
                    <a:pt x="9487" y="1913"/>
                  </a:lnTo>
                  <a:cubicBezTo>
                    <a:pt x="9267" y="1913"/>
                    <a:pt x="9028" y="1913"/>
                    <a:pt x="8807" y="1894"/>
                  </a:cubicBezTo>
                  <a:lnTo>
                    <a:pt x="8623" y="1894"/>
                  </a:lnTo>
                  <a:cubicBezTo>
                    <a:pt x="8348" y="1894"/>
                    <a:pt x="8090" y="1876"/>
                    <a:pt x="7833" y="1839"/>
                  </a:cubicBezTo>
                  <a:lnTo>
                    <a:pt x="7686" y="1839"/>
                  </a:lnTo>
                  <a:cubicBezTo>
                    <a:pt x="7447" y="1803"/>
                    <a:pt x="7208" y="1784"/>
                    <a:pt x="6969" y="1747"/>
                  </a:cubicBezTo>
                  <a:cubicBezTo>
                    <a:pt x="6895" y="1729"/>
                    <a:pt x="6822" y="1729"/>
                    <a:pt x="6748" y="1711"/>
                  </a:cubicBezTo>
                  <a:cubicBezTo>
                    <a:pt x="6583" y="1674"/>
                    <a:pt x="6417" y="1655"/>
                    <a:pt x="6252" y="1619"/>
                  </a:cubicBezTo>
                  <a:cubicBezTo>
                    <a:pt x="6160" y="1600"/>
                    <a:pt x="6049" y="1582"/>
                    <a:pt x="5958" y="1564"/>
                  </a:cubicBezTo>
                  <a:cubicBezTo>
                    <a:pt x="5921" y="1564"/>
                    <a:pt x="5884" y="1545"/>
                    <a:pt x="5866" y="1545"/>
                  </a:cubicBezTo>
                  <a:cubicBezTo>
                    <a:pt x="5535" y="1472"/>
                    <a:pt x="5222" y="1398"/>
                    <a:pt x="4910" y="1325"/>
                  </a:cubicBezTo>
                  <a:cubicBezTo>
                    <a:pt x="4174" y="1545"/>
                    <a:pt x="3457" y="1766"/>
                    <a:pt x="2722" y="1968"/>
                  </a:cubicBezTo>
                  <a:cubicBezTo>
                    <a:pt x="2005" y="2170"/>
                    <a:pt x="1288" y="2336"/>
                    <a:pt x="571" y="2520"/>
                  </a:cubicBezTo>
                  <a:cubicBezTo>
                    <a:pt x="387" y="2556"/>
                    <a:pt x="185" y="2593"/>
                    <a:pt x="1" y="2630"/>
                  </a:cubicBezTo>
                  <a:cubicBezTo>
                    <a:pt x="258" y="2961"/>
                    <a:pt x="516" y="3292"/>
                    <a:pt x="718" y="3604"/>
                  </a:cubicBezTo>
                  <a:cubicBezTo>
                    <a:pt x="902" y="3880"/>
                    <a:pt x="1086" y="4137"/>
                    <a:pt x="1288" y="4376"/>
                  </a:cubicBezTo>
                  <a:cubicBezTo>
                    <a:pt x="1784" y="4946"/>
                    <a:pt x="2336" y="5424"/>
                    <a:pt x="2961" y="5774"/>
                  </a:cubicBezTo>
                  <a:cubicBezTo>
                    <a:pt x="3972" y="6380"/>
                    <a:pt x="5167" y="6674"/>
                    <a:pt x="6601" y="6711"/>
                  </a:cubicBezTo>
                  <a:cubicBezTo>
                    <a:pt x="6686" y="6714"/>
                    <a:pt x="6772" y="6715"/>
                    <a:pt x="6857" y="6715"/>
                  </a:cubicBezTo>
                  <a:cubicBezTo>
                    <a:pt x="7969" y="6715"/>
                    <a:pt x="9093" y="6509"/>
                    <a:pt x="10186" y="6509"/>
                  </a:cubicBezTo>
                  <a:cubicBezTo>
                    <a:pt x="10572" y="6509"/>
                    <a:pt x="10940" y="6564"/>
                    <a:pt x="11326" y="6638"/>
                  </a:cubicBezTo>
                  <a:cubicBezTo>
                    <a:pt x="11841" y="6564"/>
                    <a:pt x="12374" y="6509"/>
                    <a:pt x="12907" y="6491"/>
                  </a:cubicBezTo>
                  <a:cubicBezTo>
                    <a:pt x="13059" y="6486"/>
                    <a:pt x="13209" y="6483"/>
                    <a:pt x="13358" y="6483"/>
                  </a:cubicBezTo>
                  <a:cubicBezTo>
                    <a:pt x="15967" y="6483"/>
                    <a:pt x="18145" y="7216"/>
                    <a:pt x="20702" y="7686"/>
                  </a:cubicBezTo>
                  <a:cubicBezTo>
                    <a:pt x="21641" y="7844"/>
                    <a:pt x="22517" y="8002"/>
                    <a:pt x="23403" y="8002"/>
                  </a:cubicBezTo>
                  <a:cubicBezTo>
                    <a:pt x="23957" y="8002"/>
                    <a:pt x="24516" y="7940"/>
                    <a:pt x="25096" y="7778"/>
                  </a:cubicBezTo>
                  <a:cubicBezTo>
                    <a:pt x="25776" y="7594"/>
                    <a:pt x="28405" y="6785"/>
                    <a:pt x="28479" y="5792"/>
                  </a:cubicBezTo>
                  <a:cubicBezTo>
                    <a:pt x="28552" y="4652"/>
                    <a:pt x="27081" y="4266"/>
                    <a:pt x="25390" y="4174"/>
                  </a:cubicBezTo>
                  <a:cubicBezTo>
                    <a:pt x="26622" y="4082"/>
                    <a:pt x="27853" y="3972"/>
                    <a:pt x="29067" y="3751"/>
                  </a:cubicBezTo>
                  <a:cubicBezTo>
                    <a:pt x="31438" y="3347"/>
                    <a:pt x="33663" y="2593"/>
                    <a:pt x="36016" y="2133"/>
                  </a:cubicBezTo>
                  <a:cubicBezTo>
                    <a:pt x="36445" y="2052"/>
                    <a:pt x="36866" y="2018"/>
                    <a:pt x="37285" y="2018"/>
                  </a:cubicBezTo>
                  <a:cubicBezTo>
                    <a:pt x="39177" y="2018"/>
                    <a:pt x="40992" y="2704"/>
                    <a:pt x="42969" y="2704"/>
                  </a:cubicBezTo>
                  <a:cubicBezTo>
                    <a:pt x="43010" y="2704"/>
                    <a:pt x="43052" y="2704"/>
                    <a:pt x="43094" y="2703"/>
                  </a:cubicBezTo>
                  <a:cubicBezTo>
                    <a:pt x="45006" y="2667"/>
                    <a:pt x="51533" y="2667"/>
                    <a:pt x="51808" y="277"/>
                  </a:cubicBezTo>
                  <a:cubicBezTo>
                    <a:pt x="51790" y="185"/>
                    <a:pt x="51772" y="93"/>
                    <a:pt x="51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46"/>
            <p:cNvSpPr/>
            <p:nvPr/>
          </p:nvSpPr>
          <p:spPr>
            <a:xfrm>
              <a:off x="-4437474" y="-3228474"/>
              <a:ext cx="1796522" cy="431191"/>
            </a:xfrm>
            <a:custGeom>
              <a:rect b="b" l="l" r="r" t="t"/>
              <a:pathLst>
                <a:path extrusionOk="0" h="12907" w="53776">
                  <a:moveTo>
                    <a:pt x="53775" y="0"/>
                  </a:moveTo>
                  <a:cubicBezTo>
                    <a:pt x="53774" y="8"/>
                    <a:pt x="53772" y="16"/>
                    <a:pt x="53770" y="24"/>
                  </a:cubicBezTo>
                  <a:lnTo>
                    <a:pt x="53770" y="24"/>
                  </a:lnTo>
                  <a:cubicBezTo>
                    <a:pt x="53772" y="22"/>
                    <a:pt x="53774" y="21"/>
                    <a:pt x="53775" y="19"/>
                  </a:cubicBezTo>
                  <a:cubicBezTo>
                    <a:pt x="53775" y="19"/>
                    <a:pt x="53775" y="0"/>
                    <a:pt x="53775" y="0"/>
                  </a:cubicBezTo>
                  <a:close/>
                  <a:moveTo>
                    <a:pt x="53770" y="24"/>
                  </a:moveTo>
                  <a:lnTo>
                    <a:pt x="53770" y="24"/>
                  </a:lnTo>
                  <a:cubicBezTo>
                    <a:pt x="53737" y="59"/>
                    <a:pt x="53718" y="93"/>
                    <a:pt x="53684" y="111"/>
                  </a:cubicBezTo>
                  <a:cubicBezTo>
                    <a:pt x="53665" y="129"/>
                    <a:pt x="53665" y="147"/>
                    <a:pt x="53647" y="147"/>
                  </a:cubicBezTo>
                  <a:cubicBezTo>
                    <a:pt x="53628" y="166"/>
                    <a:pt x="53592" y="203"/>
                    <a:pt x="53573" y="221"/>
                  </a:cubicBezTo>
                  <a:cubicBezTo>
                    <a:pt x="53555" y="221"/>
                    <a:pt x="53555" y="239"/>
                    <a:pt x="53536" y="239"/>
                  </a:cubicBezTo>
                  <a:cubicBezTo>
                    <a:pt x="53206" y="478"/>
                    <a:pt x="52672" y="552"/>
                    <a:pt x="52194" y="607"/>
                  </a:cubicBezTo>
                  <a:cubicBezTo>
                    <a:pt x="51955" y="625"/>
                    <a:pt x="51716" y="662"/>
                    <a:pt x="51514" y="681"/>
                  </a:cubicBezTo>
                  <a:cubicBezTo>
                    <a:pt x="50319" y="883"/>
                    <a:pt x="49143" y="1067"/>
                    <a:pt x="47966" y="1269"/>
                  </a:cubicBezTo>
                  <a:cubicBezTo>
                    <a:pt x="46348" y="1563"/>
                    <a:pt x="44749" y="1931"/>
                    <a:pt x="43204" y="2556"/>
                  </a:cubicBezTo>
                  <a:cubicBezTo>
                    <a:pt x="42800" y="2721"/>
                    <a:pt x="42377" y="2923"/>
                    <a:pt x="41954" y="3107"/>
                  </a:cubicBezTo>
                  <a:cubicBezTo>
                    <a:pt x="41623" y="3254"/>
                    <a:pt x="41274" y="3420"/>
                    <a:pt x="40943" y="3567"/>
                  </a:cubicBezTo>
                  <a:cubicBezTo>
                    <a:pt x="40778" y="3659"/>
                    <a:pt x="40612" y="3732"/>
                    <a:pt x="40428" y="3806"/>
                  </a:cubicBezTo>
                  <a:cubicBezTo>
                    <a:pt x="40447" y="3898"/>
                    <a:pt x="40465" y="3990"/>
                    <a:pt x="40483" y="4082"/>
                  </a:cubicBezTo>
                  <a:cubicBezTo>
                    <a:pt x="40208" y="6472"/>
                    <a:pt x="33681" y="6472"/>
                    <a:pt x="31769" y="6508"/>
                  </a:cubicBezTo>
                  <a:cubicBezTo>
                    <a:pt x="31727" y="6509"/>
                    <a:pt x="31685" y="6509"/>
                    <a:pt x="31644" y="6509"/>
                  </a:cubicBezTo>
                  <a:cubicBezTo>
                    <a:pt x="29667" y="6509"/>
                    <a:pt x="27852" y="5823"/>
                    <a:pt x="25960" y="5823"/>
                  </a:cubicBezTo>
                  <a:cubicBezTo>
                    <a:pt x="25541" y="5823"/>
                    <a:pt x="25120" y="5857"/>
                    <a:pt x="24691" y="5938"/>
                  </a:cubicBezTo>
                  <a:cubicBezTo>
                    <a:pt x="22338" y="6398"/>
                    <a:pt x="20113" y="7152"/>
                    <a:pt x="17742" y="7556"/>
                  </a:cubicBezTo>
                  <a:cubicBezTo>
                    <a:pt x="16528" y="7777"/>
                    <a:pt x="15297" y="7887"/>
                    <a:pt x="14065" y="7979"/>
                  </a:cubicBezTo>
                  <a:cubicBezTo>
                    <a:pt x="15756" y="8071"/>
                    <a:pt x="17227" y="8457"/>
                    <a:pt x="17154" y="9597"/>
                  </a:cubicBezTo>
                  <a:cubicBezTo>
                    <a:pt x="17080" y="10590"/>
                    <a:pt x="14451" y="11399"/>
                    <a:pt x="13771" y="11583"/>
                  </a:cubicBezTo>
                  <a:cubicBezTo>
                    <a:pt x="13191" y="11745"/>
                    <a:pt x="12632" y="11807"/>
                    <a:pt x="12078" y="11807"/>
                  </a:cubicBezTo>
                  <a:cubicBezTo>
                    <a:pt x="11192" y="11807"/>
                    <a:pt x="10316" y="11649"/>
                    <a:pt x="9377" y="11491"/>
                  </a:cubicBezTo>
                  <a:cubicBezTo>
                    <a:pt x="6820" y="11021"/>
                    <a:pt x="4642" y="10288"/>
                    <a:pt x="2033" y="10288"/>
                  </a:cubicBezTo>
                  <a:cubicBezTo>
                    <a:pt x="1884" y="10288"/>
                    <a:pt x="1734" y="10291"/>
                    <a:pt x="1582" y="10296"/>
                  </a:cubicBezTo>
                  <a:cubicBezTo>
                    <a:pt x="1049" y="10314"/>
                    <a:pt x="516" y="10369"/>
                    <a:pt x="1" y="10443"/>
                  </a:cubicBezTo>
                  <a:cubicBezTo>
                    <a:pt x="699" y="10571"/>
                    <a:pt x="1380" y="10810"/>
                    <a:pt x="2060" y="11031"/>
                  </a:cubicBezTo>
                  <a:cubicBezTo>
                    <a:pt x="5439" y="12157"/>
                    <a:pt x="8638" y="12907"/>
                    <a:pt x="12225" y="12907"/>
                  </a:cubicBezTo>
                  <a:cubicBezTo>
                    <a:pt x="12268" y="12907"/>
                    <a:pt x="12312" y="12906"/>
                    <a:pt x="12355" y="12906"/>
                  </a:cubicBezTo>
                  <a:cubicBezTo>
                    <a:pt x="15389" y="12906"/>
                    <a:pt x="18146" y="11288"/>
                    <a:pt x="21161" y="11288"/>
                  </a:cubicBezTo>
                  <a:cubicBezTo>
                    <a:pt x="22926" y="11304"/>
                    <a:pt x="24664" y="11492"/>
                    <a:pt x="26431" y="11492"/>
                  </a:cubicBezTo>
                  <a:cubicBezTo>
                    <a:pt x="26745" y="11492"/>
                    <a:pt x="27059" y="11486"/>
                    <a:pt x="27375" y="11472"/>
                  </a:cubicBezTo>
                  <a:cubicBezTo>
                    <a:pt x="29820" y="11344"/>
                    <a:pt x="31843" y="11068"/>
                    <a:pt x="34159" y="10406"/>
                  </a:cubicBezTo>
                  <a:cubicBezTo>
                    <a:pt x="36200" y="9818"/>
                    <a:pt x="37928" y="9671"/>
                    <a:pt x="40061" y="9487"/>
                  </a:cubicBezTo>
                  <a:cubicBezTo>
                    <a:pt x="42359" y="9284"/>
                    <a:pt x="44932" y="9432"/>
                    <a:pt x="47157" y="8843"/>
                  </a:cubicBezTo>
                  <a:cubicBezTo>
                    <a:pt x="49234" y="8292"/>
                    <a:pt x="51882" y="7372"/>
                    <a:pt x="52360" y="5166"/>
                  </a:cubicBezTo>
                  <a:cubicBezTo>
                    <a:pt x="52507" y="4486"/>
                    <a:pt x="52599" y="3769"/>
                    <a:pt x="52728" y="3052"/>
                  </a:cubicBezTo>
                  <a:cubicBezTo>
                    <a:pt x="52819" y="2501"/>
                    <a:pt x="52948" y="1949"/>
                    <a:pt x="53150" y="1453"/>
                  </a:cubicBezTo>
                  <a:cubicBezTo>
                    <a:pt x="53368" y="892"/>
                    <a:pt x="53656" y="527"/>
                    <a:pt x="53770" y="24"/>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46"/>
            <p:cNvSpPr/>
            <p:nvPr/>
          </p:nvSpPr>
          <p:spPr>
            <a:xfrm>
              <a:off x="-4546784" y="-3335111"/>
              <a:ext cx="1908905" cy="301202"/>
            </a:xfrm>
            <a:custGeom>
              <a:rect b="b" l="l" r="r" t="t"/>
              <a:pathLst>
                <a:path extrusionOk="0" h="9016" w="57140">
                  <a:moveTo>
                    <a:pt x="56901" y="2236"/>
                  </a:moveTo>
                  <a:cubicBezTo>
                    <a:pt x="57029" y="2328"/>
                    <a:pt x="57103" y="2457"/>
                    <a:pt x="57139" y="2586"/>
                  </a:cubicBezTo>
                  <a:cubicBezTo>
                    <a:pt x="57103" y="2439"/>
                    <a:pt x="57029" y="2328"/>
                    <a:pt x="56901" y="2236"/>
                  </a:cubicBezTo>
                  <a:close/>
                  <a:moveTo>
                    <a:pt x="21511" y="0"/>
                  </a:moveTo>
                  <a:cubicBezTo>
                    <a:pt x="20884" y="0"/>
                    <a:pt x="20259" y="30"/>
                    <a:pt x="19635" y="104"/>
                  </a:cubicBezTo>
                  <a:cubicBezTo>
                    <a:pt x="17263" y="361"/>
                    <a:pt x="14965" y="1060"/>
                    <a:pt x="12594" y="1317"/>
                  </a:cubicBezTo>
                  <a:cubicBezTo>
                    <a:pt x="12005" y="1372"/>
                    <a:pt x="11252" y="1464"/>
                    <a:pt x="10461" y="1538"/>
                  </a:cubicBezTo>
                  <a:cubicBezTo>
                    <a:pt x="10149" y="2034"/>
                    <a:pt x="9836" y="2530"/>
                    <a:pt x="9487" y="2990"/>
                  </a:cubicBezTo>
                  <a:cubicBezTo>
                    <a:pt x="9266" y="3266"/>
                    <a:pt x="8990" y="3689"/>
                    <a:pt x="8678" y="4038"/>
                  </a:cubicBezTo>
                  <a:cubicBezTo>
                    <a:pt x="8696" y="4038"/>
                    <a:pt x="8715" y="4056"/>
                    <a:pt x="8733" y="4056"/>
                  </a:cubicBezTo>
                  <a:cubicBezTo>
                    <a:pt x="5847" y="5178"/>
                    <a:pt x="2942" y="6299"/>
                    <a:pt x="0" y="7310"/>
                  </a:cubicBezTo>
                  <a:cubicBezTo>
                    <a:pt x="1673" y="7219"/>
                    <a:pt x="3310" y="6980"/>
                    <a:pt x="4817" y="6612"/>
                  </a:cubicBezTo>
                  <a:cubicBezTo>
                    <a:pt x="5148" y="6465"/>
                    <a:pt x="5461" y="6318"/>
                    <a:pt x="5791" y="6171"/>
                  </a:cubicBezTo>
                  <a:cubicBezTo>
                    <a:pt x="7097" y="5527"/>
                    <a:pt x="7630" y="5546"/>
                    <a:pt x="9211" y="5490"/>
                  </a:cubicBezTo>
                  <a:cubicBezTo>
                    <a:pt x="10719" y="5435"/>
                    <a:pt x="12226" y="5398"/>
                    <a:pt x="13734" y="5251"/>
                  </a:cubicBezTo>
                  <a:cubicBezTo>
                    <a:pt x="14101" y="5215"/>
                    <a:pt x="14469" y="5178"/>
                    <a:pt x="14837" y="5123"/>
                  </a:cubicBezTo>
                  <a:cubicBezTo>
                    <a:pt x="14906" y="5114"/>
                    <a:pt x="14970" y="5110"/>
                    <a:pt x="15032" y="5110"/>
                  </a:cubicBezTo>
                  <a:cubicBezTo>
                    <a:pt x="15217" y="5110"/>
                    <a:pt x="15379" y="5141"/>
                    <a:pt x="15572" y="5141"/>
                  </a:cubicBezTo>
                  <a:lnTo>
                    <a:pt x="15701" y="5141"/>
                  </a:lnTo>
                  <a:cubicBezTo>
                    <a:pt x="16271" y="5123"/>
                    <a:pt x="16785" y="4810"/>
                    <a:pt x="17337" y="4700"/>
                  </a:cubicBezTo>
                  <a:cubicBezTo>
                    <a:pt x="18146" y="4534"/>
                    <a:pt x="18900" y="4406"/>
                    <a:pt x="19598" y="3928"/>
                  </a:cubicBezTo>
                  <a:cubicBezTo>
                    <a:pt x="20039" y="3615"/>
                    <a:pt x="20407" y="3192"/>
                    <a:pt x="20885" y="2935"/>
                  </a:cubicBezTo>
                  <a:cubicBezTo>
                    <a:pt x="21345" y="2678"/>
                    <a:pt x="21841" y="2641"/>
                    <a:pt x="22356" y="2604"/>
                  </a:cubicBezTo>
                  <a:cubicBezTo>
                    <a:pt x="24636" y="2457"/>
                    <a:pt x="26897" y="2236"/>
                    <a:pt x="29177" y="2071"/>
                  </a:cubicBezTo>
                  <a:lnTo>
                    <a:pt x="29177" y="2071"/>
                  </a:lnTo>
                  <a:cubicBezTo>
                    <a:pt x="28754" y="2236"/>
                    <a:pt x="28349" y="2273"/>
                    <a:pt x="27908" y="2347"/>
                  </a:cubicBezTo>
                  <a:cubicBezTo>
                    <a:pt x="27779" y="2402"/>
                    <a:pt x="27651" y="2457"/>
                    <a:pt x="27540" y="2549"/>
                  </a:cubicBezTo>
                  <a:cubicBezTo>
                    <a:pt x="27338" y="2733"/>
                    <a:pt x="27209" y="2953"/>
                    <a:pt x="27062" y="3174"/>
                  </a:cubicBezTo>
                  <a:cubicBezTo>
                    <a:pt x="26695" y="3689"/>
                    <a:pt x="26290" y="3670"/>
                    <a:pt x="25720" y="3689"/>
                  </a:cubicBezTo>
                  <a:cubicBezTo>
                    <a:pt x="24985" y="3707"/>
                    <a:pt x="24268" y="3689"/>
                    <a:pt x="23514" y="3762"/>
                  </a:cubicBezTo>
                  <a:cubicBezTo>
                    <a:pt x="23018" y="3817"/>
                    <a:pt x="22485" y="3817"/>
                    <a:pt x="22025" y="4038"/>
                  </a:cubicBezTo>
                  <a:cubicBezTo>
                    <a:pt x="21492" y="4277"/>
                    <a:pt x="21234" y="4773"/>
                    <a:pt x="20830" y="5141"/>
                  </a:cubicBezTo>
                  <a:cubicBezTo>
                    <a:pt x="20462" y="5472"/>
                    <a:pt x="19892" y="5637"/>
                    <a:pt x="19414" y="5748"/>
                  </a:cubicBezTo>
                  <a:cubicBezTo>
                    <a:pt x="18403" y="5987"/>
                    <a:pt x="17337" y="5987"/>
                    <a:pt x="16326" y="6318"/>
                  </a:cubicBezTo>
                  <a:cubicBezTo>
                    <a:pt x="15351" y="6649"/>
                    <a:pt x="14579" y="6777"/>
                    <a:pt x="13568" y="6796"/>
                  </a:cubicBezTo>
                  <a:cubicBezTo>
                    <a:pt x="12854" y="6796"/>
                    <a:pt x="12171" y="6880"/>
                    <a:pt x="11479" y="6880"/>
                  </a:cubicBezTo>
                  <a:cubicBezTo>
                    <a:pt x="11102" y="6880"/>
                    <a:pt x="10722" y="6855"/>
                    <a:pt x="10332" y="6777"/>
                  </a:cubicBezTo>
                  <a:cubicBezTo>
                    <a:pt x="9903" y="6686"/>
                    <a:pt x="9457" y="6637"/>
                    <a:pt x="9010" y="6637"/>
                  </a:cubicBezTo>
                  <a:cubicBezTo>
                    <a:pt x="8291" y="6637"/>
                    <a:pt x="7571" y="6763"/>
                    <a:pt x="6913" y="7035"/>
                  </a:cubicBezTo>
                  <a:cubicBezTo>
                    <a:pt x="6417" y="7605"/>
                    <a:pt x="6692" y="8083"/>
                    <a:pt x="6692" y="8726"/>
                  </a:cubicBezTo>
                  <a:cubicBezTo>
                    <a:pt x="7276" y="8711"/>
                    <a:pt x="7848" y="8644"/>
                    <a:pt x="8417" y="8644"/>
                  </a:cubicBezTo>
                  <a:cubicBezTo>
                    <a:pt x="8528" y="8644"/>
                    <a:pt x="8640" y="8646"/>
                    <a:pt x="8751" y="8652"/>
                  </a:cubicBezTo>
                  <a:cubicBezTo>
                    <a:pt x="9781" y="8726"/>
                    <a:pt x="10829" y="8855"/>
                    <a:pt x="11858" y="8873"/>
                  </a:cubicBezTo>
                  <a:cubicBezTo>
                    <a:pt x="12686" y="8891"/>
                    <a:pt x="13513" y="8928"/>
                    <a:pt x="14340" y="8983"/>
                  </a:cubicBezTo>
                  <a:cubicBezTo>
                    <a:pt x="14595" y="9006"/>
                    <a:pt x="14844" y="9015"/>
                    <a:pt x="15090" y="9015"/>
                  </a:cubicBezTo>
                  <a:cubicBezTo>
                    <a:pt x="15858" y="9015"/>
                    <a:pt x="16599" y="8924"/>
                    <a:pt x="17392" y="8855"/>
                  </a:cubicBezTo>
                  <a:cubicBezTo>
                    <a:pt x="18514" y="8763"/>
                    <a:pt x="19635" y="8781"/>
                    <a:pt x="20738" y="8505"/>
                  </a:cubicBezTo>
                  <a:cubicBezTo>
                    <a:pt x="21841" y="8248"/>
                    <a:pt x="22907" y="7954"/>
                    <a:pt x="24029" y="7954"/>
                  </a:cubicBezTo>
                  <a:cubicBezTo>
                    <a:pt x="24158" y="7950"/>
                    <a:pt x="24287" y="7948"/>
                    <a:pt x="24416" y="7948"/>
                  </a:cubicBezTo>
                  <a:cubicBezTo>
                    <a:pt x="24646" y="7948"/>
                    <a:pt x="24875" y="7953"/>
                    <a:pt x="25102" y="7953"/>
                  </a:cubicBezTo>
                  <a:cubicBezTo>
                    <a:pt x="25310" y="7953"/>
                    <a:pt x="25517" y="7949"/>
                    <a:pt x="25720" y="7936"/>
                  </a:cubicBezTo>
                  <a:cubicBezTo>
                    <a:pt x="26180" y="7899"/>
                    <a:pt x="26548" y="7844"/>
                    <a:pt x="26970" y="7697"/>
                  </a:cubicBezTo>
                  <a:cubicBezTo>
                    <a:pt x="28147" y="7275"/>
                    <a:pt x="29335" y="7134"/>
                    <a:pt x="30529" y="7134"/>
                  </a:cubicBezTo>
                  <a:cubicBezTo>
                    <a:pt x="32618" y="7134"/>
                    <a:pt x="34723" y="7568"/>
                    <a:pt x="36806" y="7697"/>
                  </a:cubicBezTo>
                  <a:cubicBezTo>
                    <a:pt x="37578" y="7746"/>
                    <a:pt x="38335" y="7810"/>
                    <a:pt x="39117" y="7810"/>
                  </a:cubicBezTo>
                  <a:cubicBezTo>
                    <a:pt x="39210" y="7810"/>
                    <a:pt x="39304" y="7809"/>
                    <a:pt x="39398" y="7807"/>
                  </a:cubicBezTo>
                  <a:cubicBezTo>
                    <a:pt x="39503" y="7802"/>
                    <a:pt x="39608" y="7800"/>
                    <a:pt x="39714" y="7800"/>
                  </a:cubicBezTo>
                  <a:cubicBezTo>
                    <a:pt x="40088" y="7800"/>
                    <a:pt x="40467" y="7824"/>
                    <a:pt x="40842" y="7824"/>
                  </a:cubicBezTo>
                  <a:cubicBezTo>
                    <a:pt x="41144" y="7824"/>
                    <a:pt x="41442" y="7808"/>
                    <a:pt x="41733" y="7752"/>
                  </a:cubicBezTo>
                  <a:lnTo>
                    <a:pt x="41752" y="7752"/>
                  </a:lnTo>
                  <a:cubicBezTo>
                    <a:pt x="42046" y="7660"/>
                    <a:pt x="42321" y="7549"/>
                    <a:pt x="42616" y="7439"/>
                  </a:cubicBezTo>
                  <a:lnTo>
                    <a:pt x="42652" y="7439"/>
                  </a:lnTo>
                  <a:cubicBezTo>
                    <a:pt x="42671" y="7421"/>
                    <a:pt x="42671" y="7421"/>
                    <a:pt x="42671" y="7421"/>
                  </a:cubicBezTo>
                  <a:cubicBezTo>
                    <a:pt x="43204" y="7163"/>
                    <a:pt x="43700" y="6832"/>
                    <a:pt x="44197" y="6520"/>
                  </a:cubicBezTo>
                  <a:cubicBezTo>
                    <a:pt x="45006" y="6024"/>
                    <a:pt x="45833" y="5527"/>
                    <a:pt x="46660" y="5086"/>
                  </a:cubicBezTo>
                  <a:cubicBezTo>
                    <a:pt x="47561" y="4608"/>
                    <a:pt x="48443" y="4222"/>
                    <a:pt x="49455" y="4130"/>
                  </a:cubicBezTo>
                  <a:cubicBezTo>
                    <a:pt x="50742" y="4020"/>
                    <a:pt x="52028" y="3891"/>
                    <a:pt x="53315" y="3781"/>
                  </a:cubicBezTo>
                  <a:cubicBezTo>
                    <a:pt x="54621" y="3670"/>
                    <a:pt x="56533" y="3670"/>
                    <a:pt x="56900" y="2236"/>
                  </a:cubicBezTo>
                  <a:cubicBezTo>
                    <a:pt x="56294" y="1703"/>
                    <a:pt x="54786" y="1556"/>
                    <a:pt x="54253" y="1427"/>
                  </a:cubicBezTo>
                  <a:cubicBezTo>
                    <a:pt x="54235" y="1409"/>
                    <a:pt x="54235" y="1409"/>
                    <a:pt x="54216" y="1409"/>
                  </a:cubicBezTo>
                  <a:cubicBezTo>
                    <a:pt x="54069" y="1519"/>
                    <a:pt x="53904" y="1630"/>
                    <a:pt x="53738" y="1722"/>
                  </a:cubicBezTo>
                  <a:cubicBezTo>
                    <a:pt x="53757" y="1722"/>
                    <a:pt x="53757" y="1740"/>
                    <a:pt x="53775" y="1740"/>
                  </a:cubicBezTo>
                  <a:cubicBezTo>
                    <a:pt x="52167" y="1788"/>
                    <a:pt x="50573" y="1835"/>
                    <a:pt x="48968" y="1835"/>
                  </a:cubicBezTo>
                  <a:cubicBezTo>
                    <a:pt x="48720" y="1835"/>
                    <a:pt x="48472" y="1834"/>
                    <a:pt x="48223" y="1832"/>
                  </a:cubicBezTo>
                  <a:cubicBezTo>
                    <a:pt x="47965" y="2016"/>
                    <a:pt x="47800" y="2255"/>
                    <a:pt x="47506" y="2512"/>
                  </a:cubicBezTo>
                  <a:cubicBezTo>
                    <a:pt x="47285" y="2678"/>
                    <a:pt x="47065" y="2769"/>
                    <a:pt x="46844" y="2806"/>
                  </a:cubicBezTo>
                  <a:cubicBezTo>
                    <a:pt x="46513" y="2880"/>
                    <a:pt x="46182" y="2861"/>
                    <a:pt x="45833" y="2880"/>
                  </a:cubicBezTo>
                  <a:cubicBezTo>
                    <a:pt x="45818" y="2880"/>
                    <a:pt x="45803" y="2880"/>
                    <a:pt x="45787" y="2880"/>
                  </a:cubicBezTo>
                  <a:cubicBezTo>
                    <a:pt x="45316" y="2880"/>
                    <a:pt x="44377" y="2773"/>
                    <a:pt x="43449" y="2773"/>
                  </a:cubicBezTo>
                  <a:cubicBezTo>
                    <a:pt x="42114" y="2773"/>
                    <a:pt x="40804" y="2995"/>
                    <a:pt x="40943" y="4075"/>
                  </a:cubicBezTo>
                  <a:cubicBezTo>
                    <a:pt x="40998" y="4553"/>
                    <a:pt x="41660" y="4902"/>
                    <a:pt x="41604" y="5417"/>
                  </a:cubicBezTo>
                  <a:cubicBezTo>
                    <a:pt x="41537" y="6184"/>
                    <a:pt x="40582" y="6349"/>
                    <a:pt x="39706" y="6349"/>
                  </a:cubicBezTo>
                  <a:cubicBezTo>
                    <a:pt x="39155" y="6349"/>
                    <a:pt x="38636" y="6284"/>
                    <a:pt x="38387" y="6263"/>
                  </a:cubicBezTo>
                  <a:cubicBezTo>
                    <a:pt x="36181" y="6115"/>
                    <a:pt x="33993" y="5913"/>
                    <a:pt x="31787" y="5656"/>
                  </a:cubicBezTo>
                  <a:cubicBezTo>
                    <a:pt x="30390" y="5472"/>
                    <a:pt x="28551" y="5711"/>
                    <a:pt x="27283" y="5068"/>
                  </a:cubicBezTo>
                  <a:cubicBezTo>
                    <a:pt x="27651" y="3670"/>
                    <a:pt x="31015" y="3983"/>
                    <a:pt x="32210" y="3321"/>
                  </a:cubicBezTo>
                  <a:cubicBezTo>
                    <a:pt x="33037" y="2843"/>
                    <a:pt x="34986" y="1354"/>
                    <a:pt x="33865" y="453"/>
                  </a:cubicBezTo>
                  <a:cubicBezTo>
                    <a:pt x="33535" y="189"/>
                    <a:pt x="33051" y="100"/>
                    <a:pt x="32509" y="100"/>
                  </a:cubicBezTo>
                  <a:cubicBezTo>
                    <a:pt x="31390" y="100"/>
                    <a:pt x="30024" y="483"/>
                    <a:pt x="29268" y="508"/>
                  </a:cubicBezTo>
                  <a:cubicBezTo>
                    <a:pt x="29172" y="511"/>
                    <a:pt x="29076" y="512"/>
                    <a:pt x="28980" y="512"/>
                  </a:cubicBezTo>
                  <a:cubicBezTo>
                    <a:pt x="28359" y="512"/>
                    <a:pt x="27738" y="464"/>
                    <a:pt x="27117" y="416"/>
                  </a:cubicBezTo>
                  <a:cubicBezTo>
                    <a:pt x="25259" y="265"/>
                    <a:pt x="23380" y="0"/>
                    <a:pt x="21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46"/>
            <p:cNvSpPr/>
            <p:nvPr/>
          </p:nvSpPr>
          <p:spPr>
            <a:xfrm>
              <a:off x="-2797596" y="-3297895"/>
              <a:ext cx="18441" cy="1904"/>
            </a:xfrm>
            <a:custGeom>
              <a:rect b="b" l="l" r="r" t="t"/>
              <a:pathLst>
                <a:path extrusionOk="0" h="57" w="552">
                  <a:moveTo>
                    <a:pt x="552" y="56"/>
                  </a:moveTo>
                  <a:lnTo>
                    <a:pt x="552" y="56"/>
                  </a:lnTo>
                  <a:cubicBezTo>
                    <a:pt x="368" y="38"/>
                    <a:pt x="184" y="19"/>
                    <a:pt x="0" y="1"/>
                  </a:cubicBezTo>
                  <a:lnTo>
                    <a:pt x="0" y="1"/>
                  </a:lnTo>
                  <a:cubicBezTo>
                    <a:pt x="184" y="19"/>
                    <a:pt x="368" y="38"/>
                    <a:pt x="552" y="56"/>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46"/>
            <p:cNvSpPr/>
            <p:nvPr/>
          </p:nvSpPr>
          <p:spPr>
            <a:xfrm>
              <a:off x="-4609423" y="-3256102"/>
              <a:ext cx="33808" cy="102594"/>
            </a:xfrm>
            <a:custGeom>
              <a:rect b="b" l="l" r="r" t="t"/>
              <a:pathLst>
                <a:path extrusionOk="0" h="3071" w="1012">
                  <a:moveTo>
                    <a:pt x="827" y="0"/>
                  </a:moveTo>
                  <a:cubicBezTo>
                    <a:pt x="552" y="55"/>
                    <a:pt x="276" y="92"/>
                    <a:pt x="0" y="165"/>
                  </a:cubicBezTo>
                  <a:cubicBezTo>
                    <a:pt x="147" y="643"/>
                    <a:pt x="294" y="1121"/>
                    <a:pt x="441" y="1599"/>
                  </a:cubicBezTo>
                  <a:cubicBezTo>
                    <a:pt x="588" y="2096"/>
                    <a:pt x="791" y="2592"/>
                    <a:pt x="919" y="3070"/>
                  </a:cubicBezTo>
                  <a:cubicBezTo>
                    <a:pt x="956" y="3052"/>
                    <a:pt x="993" y="3052"/>
                    <a:pt x="1011" y="3033"/>
                  </a:cubicBezTo>
                  <a:cubicBezTo>
                    <a:pt x="901" y="2316"/>
                    <a:pt x="938" y="1563"/>
                    <a:pt x="883" y="846"/>
                  </a:cubicBezTo>
                  <a:lnTo>
                    <a:pt x="827" y="0"/>
                  </a:ln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46"/>
            <p:cNvSpPr/>
            <p:nvPr/>
          </p:nvSpPr>
          <p:spPr>
            <a:xfrm>
              <a:off x="-4346572" y="-3284365"/>
              <a:ext cx="106303" cy="79877"/>
            </a:xfrm>
            <a:custGeom>
              <a:rect b="b" l="l" r="r" t="t"/>
              <a:pathLst>
                <a:path extrusionOk="0" h="2391" w="3182">
                  <a:moveTo>
                    <a:pt x="1600" y="0"/>
                  </a:moveTo>
                  <a:cubicBezTo>
                    <a:pt x="1324" y="92"/>
                    <a:pt x="1049" y="166"/>
                    <a:pt x="754" y="203"/>
                  </a:cubicBezTo>
                  <a:cubicBezTo>
                    <a:pt x="607" y="662"/>
                    <a:pt x="442" y="1103"/>
                    <a:pt x="295" y="1545"/>
                  </a:cubicBezTo>
                  <a:cubicBezTo>
                    <a:pt x="185" y="1802"/>
                    <a:pt x="93" y="2096"/>
                    <a:pt x="1" y="2390"/>
                  </a:cubicBezTo>
                  <a:cubicBezTo>
                    <a:pt x="424" y="2354"/>
                    <a:pt x="828" y="2354"/>
                    <a:pt x="1232" y="2354"/>
                  </a:cubicBezTo>
                  <a:cubicBezTo>
                    <a:pt x="1398" y="2023"/>
                    <a:pt x="1692" y="1728"/>
                    <a:pt x="1986" y="1471"/>
                  </a:cubicBezTo>
                  <a:cubicBezTo>
                    <a:pt x="1968" y="1453"/>
                    <a:pt x="1968" y="1453"/>
                    <a:pt x="1968" y="1453"/>
                  </a:cubicBezTo>
                  <a:cubicBezTo>
                    <a:pt x="1968" y="1434"/>
                    <a:pt x="1986" y="1416"/>
                    <a:pt x="2023" y="1416"/>
                  </a:cubicBezTo>
                  <a:cubicBezTo>
                    <a:pt x="2225" y="1232"/>
                    <a:pt x="2427" y="1067"/>
                    <a:pt x="2575" y="864"/>
                  </a:cubicBezTo>
                  <a:cubicBezTo>
                    <a:pt x="2795" y="625"/>
                    <a:pt x="2979" y="350"/>
                    <a:pt x="3181" y="92"/>
                  </a:cubicBezTo>
                  <a:cubicBezTo>
                    <a:pt x="2630" y="92"/>
                    <a:pt x="2078" y="74"/>
                    <a:pt x="160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46"/>
            <p:cNvSpPr/>
            <p:nvPr/>
          </p:nvSpPr>
          <p:spPr>
            <a:xfrm>
              <a:off x="-4547418" y="-3265323"/>
              <a:ext cx="31971" cy="98920"/>
            </a:xfrm>
            <a:custGeom>
              <a:rect b="b" l="l" r="r" t="t"/>
              <a:pathLst>
                <a:path extrusionOk="0" h="2961" w="957">
                  <a:moveTo>
                    <a:pt x="957" y="0"/>
                  </a:moveTo>
                  <a:cubicBezTo>
                    <a:pt x="644" y="37"/>
                    <a:pt x="332" y="74"/>
                    <a:pt x="1" y="111"/>
                  </a:cubicBezTo>
                  <a:cubicBezTo>
                    <a:pt x="38" y="423"/>
                    <a:pt x="75" y="736"/>
                    <a:pt x="111" y="1048"/>
                  </a:cubicBezTo>
                  <a:cubicBezTo>
                    <a:pt x="166" y="1655"/>
                    <a:pt x="295" y="2317"/>
                    <a:pt x="350" y="2960"/>
                  </a:cubicBezTo>
                  <a:cubicBezTo>
                    <a:pt x="461" y="2923"/>
                    <a:pt x="589" y="2905"/>
                    <a:pt x="700" y="2868"/>
                  </a:cubicBezTo>
                  <a:cubicBezTo>
                    <a:pt x="700" y="1912"/>
                    <a:pt x="865" y="938"/>
                    <a:pt x="957"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46"/>
            <p:cNvSpPr/>
            <p:nvPr/>
          </p:nvSpPr>
          <p:spPr>
            <a:xfrm>
              <a:off x="-4465703" y="-3269031"/>
              <a:ext cx="35044" cy="84187"/>
            </a:xfrm>
            <a:custGeom>
              <a:rect b="b" l="l" r="r" t="t"/>
              <a:pathLst>
                <a:path extrusionOk="0" h="2520" w="1049">
                  <a:moveTo>
                    <a:pt x="1048" y="1"/>
                  </a:moveTo>
                  <a:cubicBezTo>
                    <a:pt x="717" y="1"/>
                    <a:pt x="368" y="19"/>
                    <a:pt x="37" y="19"/>
                  </a:cubicBezTo>
                  <a:cubicBezTo>
                    <a:pt x="19" y="810"/>
                    <a:pt x="55" y="1692"/>
                    <a:pt x="0" y="2520"/>
                  </a:cubicBezTo>
                  <a:cubicBezTo>
                    <a:pt x="166" y="2483"/>
                    <a:pt x="349" y="2446"/>
                    <a:pt x="515" y="2409"/>
                  </a:cubicBezTo>
                  <a:cubicBezTo>
                    <a:pt x="644" y="1600"/>
                    <a:pt x="864" y="791"/>
                    <a:pt x="104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46"/>
            <p:cNvSpPr/>
            <p:nvPr/>
          </p:nvSpPr>
          <p:spPr>
            <a:xfrm>
              <a:off x="-4730425" y="-3208195"/>
              <a:ext cx="10457" cy="17205"/>
            </a:xfrm>
            <a:custGeom>
              <a:rect b="b" l="l" r="r" t="t"/>
              <a:pathLst>
                <a:path extrusionOk="0" h="515" w="313">
                  <a:moveTo>
                    <a:pt x="74" y="0"/>
                  </a:moveTo>
                  <a:cubicBezTo>
                    <a:pt x="56" y="18"/>
                    <a:pt x="19" y="37"/>
                    <a:pt x="0" y="37"/>
                  </a:cubicBezTo>
                  <a:cubicBezTo>
                    <a:pt x="92" y="202"/>
                    <a:pt x="203" y="349"/>
                    <a:pt x="313" y="515"/>
                  </a:cubicBezTo>
                  <a:cubicBezTo>
                    <a:pt x="239" y="331"/>
                    <a:pt x="166" y="165"/>
                    <a:pt x="74"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46"/>
            <p:cNvSpPr/>
            <p:nvPr/>
          </p:nvSpPr>
          <p:spPr>
            <a:xfrm>
              <a:off x="-4861249" y="-3147394"/>
              <a:ext cx="49176" cy="44866"/>
            </a:xfrm>
            <a:custGeom>
              <a:rect b="b" l="l" r="r" t="t"/>
              <a:pathLst>
                <a:path extrusionOk="0" h="1343" w="1472">
                  <a:moveTo>
                    <a:pt x="570" y="0"/>
                  </a:moveTo>
                  <a:cubicBezTo>
                    <a:pt x="368" y="110"/>
                    <a:pt x="166" y="221"/>
                    <a:pt x="19" y="331"/>
                  </a:cubicBezTo>
                  <a:cubicBezTo>
                    <a:pt x="1" y="460"/>
                    <a:pt x="19" y="570"/>
                    <a:pt x="56" y="680"/>
                  </a:cubicBezTo>
                  <a:cubicBezTo>
                    <a:pt x="184" y="772"/>
                    <a:pt x="295" y="883"/>
                    <a:pt x="423" y="974"/>
                  </a:cubicBezTo>
                  <a:cubicBezTo>
                    <a:pt x="718" y="1140"/>
                    <a:pt x="1085" y="1250"/>
                    <a:pt x="1471" y="1342"/>
                  </a:cubicBezTo>
                  <a:cubicBezTo>
                    <a:pt x="1196" y="919"/>
                    <a:pt x="901" y="496"/>
                    <a:pt x="626" y="92"/>
                  </a:cubicBezTo>
                  <a:cubicBezTo>
                    <a:pt x="607" y="74"/>
                    <a:pt x="589" y="37"/>
                    <a:pt x="57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46"/>
            <p:cNvSpPr/>
            <p:nvPr/>
          </p:nvSpPr>
          <p:spPr>
            <a:xfrm>
              <a:off x="-4684356" y="-3238296"/>
              <a:ext cx="54688" cy="106904"/>
            </a:xfrm>
            <a:custGeom>
              <a:rect b="b" l="l" r="r" t="t"/>
              <a:pathLst>
                <a:path extrusionOk="0" h="3200" w="1637">
                  <a:moveTo>
                    <a:pt x="846" y="0"/>
                  </a:moveTo>
                  <a:cubicBezTo>
                    <a:pt x="552" y="92"/>
                    <a:pt x="276" y="184"/>
                    <a:pt x="0" y="294"/>
                  </a:cubicBezTo>
                  <a:cubicBezTo>
                    <a:pt x="405" y="1250"/>
                    <a:pt x="772" y="2225"/>
                    <a:pt x="1048" y="3199"/>
                  </a:cubicBezTo>
                  <a:cubicBezTo>
                    <a:pt x="1250" y="3126"/>
                    <a:pt x="1434" y="3070"/>
                    <a:pt x="1636" y="2997"/>
                  </a:cubicBezTo>
                  <a:cubicBezTo>
                    <a:pt x="1434" y="2353"/>
                    <a:pt x="1306" y="1636"/>
                    <a:pt x="1140" y="1011"/>
                  </a:cubicBezTo>
                  <a:cubicBezTo>
                    <a:pt x="1030" y="680"/>
                    <a:pt x="938" y="331"/>
                    <a:pt x="84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46"/>
            <p:cNvSpPr/>
            <p:nvPr/>
          </p:nvSpPr>
          <p:spPr>
            <a:xfrm>
              <a:off x="-4407975" y="-3273307"/>
              <a:ext cx="56525" cy="76804"/>
            </a:xfrm>
            <a:custGeom>
              <a:rect b="b" l="l" r="r" t="t"/>
              <a:pathLst>
                <a:path extrusionOk="0" h="2299" w="1692">
                  <a:moveTo>
                    <a:pt x="1692" y="0"/>
                  </a:moveTo>
                  <a:lnTo>
                    <a:pt x="1692" y="0"/>
                  </a:lnTo>
                  <a:cubicBezTo>
                    <a:pt x="1232" y="55"/>
                    <a:pt x="754" y="74"/>
                    <a:pt x="276" y="92"/>
                  </a:cubicBezTo>
                  <a:cubicBezTo>
                    <a:pt x="184" y="809"/>
                    <a:pt x="111" y="1563"/>
                    <a:pt x="0" y="2298"/>
                  </a:cubicBezTo>
                  <a:cubicBezTo>
                    <a:pt x="203" y="2262"/>
                    <a:pt x="405" y="2225"/>
                    <a:pt x="607" y="2206"/>
                  </a:cubicBezTo>
                  <a:cubicBezTo>
                    <a:pt x="883" y="1673"/>
                    <a:pt x="1195" y="1140"/>
                    <a:pt x="1416" y="644"/>
                  </a:cubicBezTo>
                  <a:cubicBezTo>
                    <a:pt x="1508" y="441"/>
                    <a:pt x="1600" y="221"/>
                    <a:pt x="1692"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46"/>
            <p:cNvSpPr/>
            <p:nvPr/>
          </p:nvSpPr>
          <p:spPr>
            <a:xfrm>
              <a:off x="-4802285" y="-3179331"/>
              <a:ext cx="68218" cy="79243"/>
            </a:xfrm>
            <a:custGeom>
              <a:rect b="b" l="l" r="r" t="t"/>
              <a:pathLst>
                <a:path extrusionOk="0" h="2372" w="2042">
                  <a:moveTo>
                    <a:pt x="681" y="0"/>
                  </a:moveTo>
                  <a:cubicBezTo>
                    <a:pt x="442" y="110"/>
                    <a:pt x="221" y="239"/>
                    <a:pt x="0" y="368"/>
                  </a:cubicBezTo>
                  <a:cubicBezTo>
                    <a:pt x="515" y="1048"/>
                    <a:pt x="1085" y="1691"/>
                    <a:pt x="1618" y="2372"/>
                  </a:cubicBezTo>
                  <a:cubicBezTo>
                    <a:pt x="1747" y="2335"/>
                    <a:pt x="1894" y="2280"/>
                    <a:pt x="2041" y="2243"/>
                  </a:cubicBezTo>
                  <a:cubicBezTo>
                    <a:pt x="1563" y="1508"/>
                    <a:pt x="1122" y="735"/>
                    <a:pt x="68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46"/>
            <p:cNvSpPr/>
            <p:nvPr/>
          </p:nvSpPr>
          <p:spPr>
            <a:xfrm>
              <a:off x="-3827585" y="-3062638"/>
              <a:ext cx="178162" cy="30100"/>
            </a:xfrm>
            <a:custGeom>
              <a:rect b="b" l="l" r="r" t="t"/>
              <a:pathLst>
                <a:path extrusionOk="0" h="901" w="5333">
                  <a:moveTo>
                    <a:pt x="1" y="901"/>
                  </a:moveTo>
                  <a:cubicBezTo>
                    <a:pt x="313" y="864"/>
                    <a:pt x="626" y="809"/>
                    <a:pt x="938" y="772"/>
                  </a:cubicBezTo>
                  <a:cubicBezTo>
                    <a:pt x="2409" y="552"/>
                    <a:pt x="3861" y="258"/>
                    <a:pt x="5332" y="0"/>
                  </a:cubicBezTo>
                  <a:cubicBezTo>
                    <a:pt x="3861" y="258"/>
                    <a:pt x="2409" y="552"/>
                    <a:pt x="938" y="772"/>
                  </a:cubicBezTo>
                  <a:cubicBezTo>
                    <a:pt x="626" y="809"/>
                    <a:pt x="313" y="864"/>
                    <a:pt x="1" y="90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46"/>
            <p:cNvSpPr/>
            <p:nvPr/>
          </p:nvSpPr>
          <p:spPr>
            <a:xfrm>
              <a:off x="-3347919" y="-3070623"/>
              <a:ext cx="175089" cy="11693"/>
            </a:xfrm>
            <a:custGeom>
              <a:rect b="b" l="l" r="r" t="t"/>
              <a:pathLst>
                <a:path extrusionOk="0" h="350" w="5241">
                  <a:moveTo>
                    <a:pt x="1" y="110"/>
                  </a:moveTo>
                  <a:cubicBezTo>
                    <a:pt x="1435" y="258"/>
                    <a:pt x="2887" y="349"/>
                    <a:pt x="4321" y="166"/>
                  </a:cubicBezTo>
                  <a:cubicBezTo>
                    <a:pt x="4634" y="129"/>
                    <a:pt x="4928" y="74"/>
                    <a:pt x="5240" y="0"/>
                  </a:cubicBezTo>
                  <a:cubicBezTo>
                    <a:pt x="4928" y="74"/>
                    <a:pt x="4634" y="129"/>
                    <a:pt x="4321" y="166"/>
                  </a:cubicBezTo>
                  <a:cubicBezTo>
                    <a:pt x="2887" y="349"/>
                    <a:pt x="1435" y="258"/>
                    <a:pt x="1" y="11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46"/>
            <p:cNvSpPr/>
            <p:nvPr/>
          </p:nvSpPr>
          <p:spPr>
            <a:xfrm>
              <a:off x="-4475559" y="-3043228"/>
              <a:ext cx="151136" cy="5178"/>
            </a:xfrm>
            <a:custGeom>
              <a:rect b="b" l="l" r="r" t="t"/>
              <a:pathLst>
                <a:path extrusionOk="0" h="155" w="4524">
                  <a:moveTo>
                    <a:pt x="3973" y="1"/>
                  </a:moveTo>
                  <a:cubicBezTo>
                    <a:pt x="2649" y="1"/>
                    <a:pt x="1325" y="106"/>
                    <a:pt x="1" y="154"/>
                  </a:cubicBezTo>
                  <a:cubicBezTo>
                    <a:pt x="1300" y="107"/>
                    <a:pt x="2600" y="18"/>
                    <a:pt x="3899" y="18"/>
                  </a:cubicBezTo>
                  <a:cubicBezTo>
                    <a:pt x="4107" y="18"/>
                    <a:pt x="4315" y="21"/>
                    <a:pt x="4524" y="26"/>
                  </a:cubicBezTo>
                  <a:cubicBezTo>
                    <a:pt x="4524" y="26"/>
                    <a:pt x="4524" y="26"/>
                    <a:pt x="4524" y="7"/>
                  </a:cubicBezTo>
                  <a:cubicBezTo>
                    <a:pt x="4340" y="3"/>
                    <a:pt x="4156" y="1"/>
                    <a:pt x="397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46"/>
            <p:cNvSpPr/>
            <p:nvPr/>
          </p:nvSpPr>
          <p:spPr>
            <a:xfrm>
              <a:off x="-4498877" y="-3038084"/>
              <a:ext cx="6180" cy="635"/>
            </a:xfrm>
            <a:custGeom>
              <a:rect b="b" l="l" r="r" t="t"/>
              <a:pathLst>
                <a:path extrusionOk="0" h="19" w="185">
                  <a:moveTo>
                    <a:pt x="56" y="0"/>
                  </a:moveTo>
                  <a:cubicBezTo>
                    <a:pt x="37" y="0"/>
                    <a:pt x="19" y="19"/>
                    <a:pt x="0" y="19"/>
                  </a:cubicBezTo>
                  <a:lnTo>
                    <a:pt x="184" y="19"/>
                  </a:lnTo>
                  <a:cubicBezTo>
                    <a:pt x="147" y="19"/>
                    <a:pt x="111" y="0"/>
                    <a:pt x="56"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46"/>
            <p:cNvSpPr/>
            <p:nvPr/>
          </p:nvSpPr>
          <p:spPr>
            <a:xfrm>
              <a:off x="-4255035" y="-3037482"/>
              <a:ext cx="189788" cy="22149"/>
            </a:xfrm>
            <a:custGeom>
              <a:rect b="b" l="l" r="r" t="t"/>
              <a:pathLst>
                <a:path extrusionOk="0" h="663" w="5681">
                  <a:moveTo>
                    <a:pt x="0" y="1"/>
                  </a:moveTo>
                  <a:lnTo>
                    <a:pt x="0" y="1"/>
                  </a:lnTo>
                  <a:cubicBezTo>
                    <a:pt x="1894" y="240"/>
                    <a:pt x="3769" y="589"/>
                    <a:pt x="5681" y="663"/>
                  </a:cubicBezTo>
                  <a:cubicBezTo>
                    <a:pt x="3769" y="589"/>
                    <a:pt x="1894" y="221"/>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46"/>
            <p:cNvSpPr/>
            <p:nvPr/>
          </p:nvSpPr>
          <p:spPr>
            <a:xfrm>
              <a:off x="-2645291" y="-3224799"/>
              <a:ext cx="1269" cy="1269"/>
            </a:xfrm>
            <a:custGeom>
              <a:rect b="b" l="l" r="r" t="t"/>
              <a:pathLst>
                <a:path extrusionOk="0" h="38" w="38">
                  <a:moveTo>
                    <a:pt x="38" y="1"/>
                  </a:moveTo>
                  <a:cubicBezTo>
                    <a:pt x="19" y="19"/>
                    <a:pt x="19" y="37"/>
                    <a:pt x="1" y="37"/>
                  </a:cubicBezTo>
                  <a:cubicBezTo>
                    <a:pt x="19" y="37"/>
                    <a:pt x="19" y="19"/>
                    <a:pt x="38"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46"/>
            <p:cNvSpPr/>
            <p:nvPr/>
          </p:nvSpPr>
          <p:spPr>
            <a:xfrm>
              <a:off x="-2835080" y="-3208195"/>
              <a:ext cx="141314" cy="22116"/>
            </a:xfrm>
            <a:custGeom>
              <a:rect b="b" l="l" r="r" t="t"/>
              <a:pathLst>
                <a:path extrusionOk="0" h="662" w="4230">
                  <a:moveTo>
                    <a:pt x="4229" y="0"/>
                  </a:moveTo>
                  <a:cubicBezTo>
                    <a:pt x="3990" y="18"/>
                    <a:pt x="3751" y="55"/>
                    <a:pt x="3549" y="74"/>
                  </a:cubicBezTo>
                  <a:cubicBezTo>
                    <a:pt x="2354" y="276"/>
                    <a:pt x="1178" y="460"/>
                    <a:pt x="1" y="662"/>
                  </a:cubicBezTo>
                  <a:cubicBezTo>
                    <a:pt x="1178" y="460"/>
                    <a:pt x="2354" y="276"/>
                    <a:pt x="3549" y="74"/>
                  </a:cubicBezTo>
                  <a:cubicBezTo>
                    <a:pt x="3751" y="55"/>
                    <a:pt x="3990" y="18"/>
                    <a:pt x="422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46"/>
            <p:cNvSpPr/>
            <p:nvPr/>
          </p:nvSpPr>
          <p:spPr>
            <a:xfrm>
              <a:off x="-2648966" y="-3221124"/>
              <a:ext cx="1269" cy="668"/>
            </a:xfrm>
            <a:custGeom>
              <a:rect b="b" l="l" r="r" t="t"/>
              <a:pathLst>
                <a:path extrusionOk="0" h="20" w="38">
                  <a:moveTo>
                    <a:pt x="0" y="19"/>
                  </a:moveTo>
                  <a:cubicBezTo>
                    <a:pt x="19" y="19"/>
                    <a:pt x="19" y="1"/>
                    <a:pt x="37" y="1"/>
                  </a:cubicBezTo>
                  <a:cubicBezTo>
                    <a:pt x="19" y="1"/>
                    <a:pt x="19"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46"/>
            <p:cNvSpPr/>
            <p:nvPr/>
          </p:nvSpPr>
          <p:spPr>
            <a:xfrm>
              <a:off x="-2640982" y="-3228474"/>
              <a:ext cx="33" cy="635"/>
            </a:xfrm>
            <a:custGeom>
              <a:rect b="b" l="l" r="r" t="t"/>
              <a:pathLst>
                <a:path extrusionOk="0" h="19" w="1">
                  <a:moveTo>
                    <a:pt x="0" y="19"/>
                  </a:moveTo>
                  <a:cubicBezTo>
                    <a:pt x="0" y="19"/>
                    <a:pt x="0" y="0"/>
                    <a:pt x="0" y="0"/>
                  </a:cubicBezTo>
                  <a:lnTo>
                    <a:pt x="0" y="0"/>
                  </a:lnTo>
                  <a:cubicBezTo>
                    <a:pt x="0" y="0"/>
                    <a:pt x="0" y="19"/>
                    <a:pt x="0"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46"/>
            <p:cNvSpPr/>
            <p:nvPr/>
          </p:nvSpPr>
          <p:spPr>
            <a:xfrm>
              <a:off x="-3069668" y="-3124676"/>
              <a:ext cx="33808" cy="15367"/>
            </a:xfrm>
            <a:custGeom>
              <a:rect b="b" l="l" r="r" t="t"/>
              <a:pathLst>
                <a:path extrusionOk="0" h="460" w="1012">
                  <a:moveTo>
                    <a:pt x="0" y="460"/>
                  </a:moveTo>
                  <a:cubicBezTo>
                    <a:pt x="331" y="313"/>
                    <a:pt x="680" y="147"/>
                    <a:pt x="1011" y="0"/>
                  </a:cubicBezTo>
                  <a:cubicBezTo>
                    <a:pt x="680" y="147"/>
                    <a:pt x="331" y="313"/>
                    <a:pt x="0"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46"/>
            <p:cNvSpPr/>
            <p:nvPr/>
          </p:nvSpPr>
          <p:spPr>
            <a:xfrm>
              <a:off x="-4324456" y="-3096814"/>
              <a:ext cx="1172503" cy="81514"/>
            </a:xfrm>
            <a:custGeom>
              <a:rect b="b" l="l" r="r" t="t"/>
              <a:pathLst>
                <a:path extrusionOk="0" h="2440" w="35097">
                  <a:moveTo>
                    <a:pt x="1" y="1611"/>
                  </a:moveTo>
                  <a:cubicBezTo>
                    <a:pt x="1" y="1630"/>
                    <a:pt x="1" y="1630"/>
                    <a:pt x="1" y="1630"/>
                  </a:cubicBezTo>
                  <a:lnTo>
                    <a:pt x="37" y="1630"/>
                  </a:lnTo>
                  <a:cubicBezTo>
                    <a:pt x="37" y="1621"/>
                    <a:pt x="33" y="1621"/>
                    <a:pt x="26" y="1621"/>
                  </a:cubicBezTo>
                  <a:cubicBezTo>
                    <a:pt x="19" y="1621"/>
                    <a:pt x="10" y="1621"/>
                    <a:pt x="1" y="1611"/>
                  </a:cubicBezTo>
                  <a:close/>
                  <a:moveTo>
                    <a:pt x="23874" y="1"/>
                  </a:moveTo>
                  <a:cubicBezTo>
                    <a:pt x="22680" y="1"/>
                    <a:pt x="21492" y="142"/>
                    <a:pt x="20315" y="564"/>
                  </a:cubicBezTo>
                  <a:cubicBezTo>
                    <a:pt x="19893" y="711"/>
                    <a:pt x="19525" y="766"/>
                    <a:pt x="19065" y="803"/>
                  </a:cubicBezTo>
                  <a:cubicBezTo>
                    <a:pt x="18862" y="816"/>
                    <a:pt x="18655" y="820"/>
                    <a:pt x="18447" y="820"/>
                  </a:cubicBezTo>
                  <a:cubicBezTo>
                    <a:pt x="18220" y="820"/>
                    <a:pt x="17991" y="815"/>
                    <a:pt x="17761" y="815"/>
                  </a:cubicBezTo>
                  <a:cubicBezTo>
                    <a:pt x="17632" y="815"/>
                    <a:pt x="17503" y="817"/>
                    <a:pt x="17374" y="821"/>
                  </a:cubicBezTo>
                  <a:cubicBezTo>
                    <a:pt x="16252" y="821"/>
                    <a:pt x="15186" y="1115"/>
                    <a:pt x="14083" y="1372"/>
                  </a:cubicBezTo>
                  <a:cubicBezTo>
                    <a:pt x="12980" y="1648"/>
                    <a:pt x="11859" y="1630"/>
                    <a:pt x="10737" y="1722"/>
                  </a:cubicBezTo>
                  <a:cubicBezTo>
                    <a:pt x="9944" y="1791"/>
                    <a:pt x="9203" y="1882"/>
                    <a:pt x="8435" y="1882"/>
                  </a:cubicBezTo>
                  <a:cubicBezTo>
                    <a:pt x="8189" y="1882"/>
                    <a:pt x="7940" y="1873"/>
                    <a:pt x="7685" y="1850"/>
                  </a:cubicBezTo>
                  <a:cubicBezTo>
                    <a:pt x="6858" y="1795"/>
                    <a:pt x="6031" y="1758"/>
                    <a:pt x="5203" y="1740"/>
                  </a:cubicBezTo>
                  <a:cubicBezTo>
                    <a:pt x="4174" y="1722"/>
                    <a:pt x="3126" y="1593"/>
                    <a:pt x="2096" y="1519"/>
                  </a:cubicBezTo>
                  <a:cubicBezTo>
                    <a:pt x="1985" y="1513"/>
                    <a:pt x="1873" y="1511"/>
                    <a:pt x="1762" y="1511"/>
                  </a:cubicBezTo>
                  <a:cubicBezTo>
                    <a:pt x="1193" y="1511"/>
                    <a:pt x="621" y="1578"/>
                    <a:pt x="37" y="1593"/>
                  </a:cubicBezTo>
                  <a:cubicBezTo>
                    <a:pt x="37" y="1611"/>
                    <a:pt x="37" y="1611"/>
                    <a:pt x="37" y="1630"/>
                  </a:cubicBezTo>
                  <a:lnTo>
                    <a:pt x="74" y="1630"/>
                  </a:lnTo>
                  <a:cubicBezTo>
                    <a:pt x="350" y="1630"/>
                    <a:pt x="626" y="1648"/>
                    <a:pt x="901" y="1667"/>
                  </a:cubicBezTo>
                  <a:cubicBezTo>
                    <a:pt x="1287" y="1703"/>
                    <a:pt x="1674" y="1740"/>
                    <a:pt x="2078" y="1777"/>
                  </a:cubicBezTo>
                  <a:cubicBezTo>
                    <a:pt x="3972" y="1997"/>
                    <a:pt x="5847" y="2365"/>
                    <a:pt x="7759" y="2439"/>
                  </a:cubicBezTo>
                  <a:lnTo>
                    <a:pt x="8494" y="2439"/>
                  </a:lnTo>
                  <a:cubicBezTo>
                    <a:pt x="8571" y="2439"/>
                    <a:pt x="8647" y="2440"/>
                    <a:pt x="8724" y="2440"/>
                  </a:cubicBezTo>
                  <a:cubicBezTo>
                    <a:pt x="10766" y="2440"/>
                    <a:pt x="12854" y="2207"/>
                    <a:pt x="14874" y="1924"/>
                  </a:cubicBezTo>
                  <a:cubicBezTo>
                    <a:pt x="15186" y="1887"/>
                    <a:pt x="15499" y="1832"/>
                    <a:pt x="15811" y="1795"/>
                  </a:cubicBezTo>
                  <a:cubicBezTo>
                    <a:pt x="17282" y="1575"/>
                    <a:pt x="18734" y="1281"/>
                    <a:pt x="20205" y="1023"/>
                  </a:cubicBezTo>
                  <a:cubicBezTo>
                    <a:pt x="21689" y="758"/>
                    <a:pt x="23190" y="544"/>
                    <a:pt x="24724" y="544"/>
                  </a:cubicBezTo>
                  <a:cubicBezTo>
                    <a:pt x="24787" y="544"/>
                    <a:pt x="24849" y="544"/>
                    <a:pt x="24912" y="545"/>
                  </a:cubicBezTo>
                  <a:cubicBezTo>
                    <a:pt x="26346" y="564"/>
                    <a:pt x="27780" y="747"/>
                    <a:pt x="29232" y="894"/>
                  </a:cubicBezTo>
                  <a:cubicBezTo>
                    <a:pt x="30098" y="983"/>
                    <a:pt x="30971" y="1052"/>
                    <a:pt x="31842" y="1052"/>
                  </a:cubicBezTo>
                  <a:cubicBezTo>
                    <a:pt x="32413" y="1052"/>
                    <a:pt x="32984" y="1022"/>
                    <a:pt x="33552" y="950"/>
                  </a:cubicBezTo>
                  <a:cubicBezTo>
                    <a:pt x="33865" y="913"/>
                    <a:pt x="34159" y="858"/>
                    <a:pt x="34471" y="784"/>
                  </a:cubicBezTo>
                  <a:cubicBezTo>
                    <a:pt x="34674" y="729"/>
                    <a:pt x="34876" y="674"/>
                    <a:pt x="35097" y="619"/>
                  </a:cubicBezTo>
                  <a:lnTo>
                    <a:pt x="35078" y="619"/>
                  </a:lnTo>
                  <a:cubicBezTo>
                    <a:pt x="34787" y="675"/>
                    <a:pt x="34489" y="691"/>
                    <a:pt x="34187" y="691"/>
                  </a:cubicBezTo>
                  <a:cubicBezTo>
                    <a:pt x="33812" y="691"/>
                    <a:pt x="33433" y="667"/>
                    <a:pt x="33059" y="667"/>
                  </a:cubicBezTo>
                  <a:cubicBezTo>
                    <a:pt x="32953" y="667"/>
                    <a:pt x="32848" y="669"/>
                    <a:pt x="32743" y="674"/>
                  </a:cubicBezTo>
                  <a:cubicBezTo>
                    <a:pt x="32649" y="676"/>
                    <a:pt x="32555" y="677"/>
                    <a:pt x="32462" y="677"/>
                  </a:cubicBezTo>
                  <a:cubicBezTo>
                    <a:pt x="31680" y="677"/>
                    <a:pt x="30923" y="613"/>
                    <a:pt x="30151" y="564"/>
                  </a:cubicBezTo>
                  <a:cubicBezTo>
                    <a:pt x="28068" y="435"/>
                    <a:pt x="25963" y="1"/>
                    <a:pt x="238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46"/>
            <p:cNvSpPr/>
            <p:nvPr/>
          </p:nvSpPr>
          <p:spPr>
            <a:xfrm>
              <a:off x="-3121884" y="-3260412"/>
              <a:ext cx="485845" cy="173853"/>
            </a:xfrm>
            <a:custGeom>
              <a:rect b="b" l="l" r="r" t="t"/>
              <a:pathLst>
                <a:path extrusionOk="0" h="5204" w="14543">
                  <a:moveTo>
                    <a:pt x="14248" y="0"/>
                  </a:moveTo>
                  <a:cubicBezTo>
                    <a:pt x="13881" y="1434"/>
                    <a:pt x="11969" y="1434"/>
                    <a:pt x="10663" y="1545"/>
                  </a:cubicBezTo>
                  <a:cubicBezTo>
                    <a:pt x="9376" y="1655"/>
                    <a:pt x="8090" y="1784"/>
                    <a:pt x="6803" y="1894"/>
                  </a:cubicBezTo>
                  <a:cubicBezTo>
                    <a:pt x="5791" y="1986"/>
                    <a:pt x="4909" y="2372"/>
                    <a:pt x="4008" y="2850"/>
                  </a:cubicBezTo>
                  <a:cubicBezTo>
                    <a:pt x="3181" y="3291"/>
                    <a:pt x="2354" y="3788"/>
                    <a:pt x="1545" y="4284"/>
                  </a:cubicBezTo>
                  <a:cubicBezTo>
                    <a:pt x="1048" y="4596"/>
                    <a:pt x="552" y="4927"/>
                    <a:pt x="19" y="5185"/>
                  </a:cubicBezTo>
                  <a:cubicBezTo>
                    <a:pt x="19" y="5185"/>
                    <a:pt x="19" y="5185"/>
                    <a:pt x="0" y="5203"/>
                  </a:cubicBezTo>
                  <a:cubicBezTo>
                    <a:pt x="368" y="5056"/>
                    <a:pt x="699" y="4909"/>
                    <a:pt x="1048" y="4762"/>
                  </a:cubicBezTo>
                  <a:cubicBezTo>
                    <a:pt x="1232" y="4688"/>
                    <a:pt x="1398" y="4615"/>
                    <a:pt x="1563" y="4523"/>
                  </a:cubicBezTo>
                  <a:cubicBezTo>
                    <a:pt x="1894" y="4376"/>
                    <a:pt x="2243" y="4210"/>
                    <a:pt x="2574" y="4063"/>
                  </a:cubicBezTo>
                  <a:cubicBezTo>
                    <a:pt x="2997" y="3879"/>
                    <a:pt x="3420" y="3677"/>
                    <a:pt x="3824" y="3512"/>
                  </a:cubicBezTo>
                  <a:cubicBezTo>
                    <a:pt x="5369" y="2887"/>
                    <a:pt x="6968" y="2519"/>
                    <a:pt x="8586" y="2225"/>
                  </a:cubicBezTo>
                  <a:cubicBezTo>
                    <a:pt x="9763" y="2023"/>
                    <a:pt x="10939" y="1839"/>
                    <a:pt x="12134" y="1637"/>
                  </a:cubicBezTo>
                  <a:cubicBezTo>
                    <a:pt x="12336" y="1618"/>
                    <a:pt x="12575" y="1581"/>
                    <a:pt x="12814" y="1563"/>
                  </a:cubicBezTo>
                  <a:cubicBezTo>
                    <a:pt x="13311" y="1508"/>
                    <a:pt x="13826" y="1434"/>
                    <a:pt x="14156" y="1195"/>
                  </a:cubicBezTo>
                  <a:cubicBezTo>
                    <a:pt x="14175" y="1195"/>
                    <a:pt x="14175" y="1177"/>
                    <a:pt x="14193" y="1177"/>
                  </a:cubicBezTo>
                  <a:cubicBezTo>
                    <a:pt x="14212" y="1159"/>
                    <a:pt x="14248" y="1122"/>
                    <a:pt x="14267" y="1103"/>
                  </a:cubicBezTo>
                  <a:cubicBezTo>
                    <a:pt x="14285" y="1103"/>
                    <a:pt x="14285" y="1085"/>
                    <a:pt x="14304" y="1067"/>
                  </a:cubicBezTo>
                  <a:cubicBezTo>
                    <a:pt x="14340" y="1048"/>
                    <a:pt x="14359" y="1011"/>
                    <a:pt x="14395" y="975"/>
                  </a:cubicBezTo>
                  <a:cubicBezTo>
                    <a:pt x="14395" y="975"/>
                    <a:pt x="14395" y="956"/>
                    <a:pt x="14395" y="956"/>
                  </a:cubicBezTo>
                  <a:cubicBezTo>
                    <a:pt x="14414" y="920"/>
                    <a:pt x="14432" y="883"/>
                    <a:pt x="14469" y="828"/>
                  </a:cubicBezTo>
                  <a:cubicBezTo>
                    <a:pt x="14543" y="644"/>
                    <a:pt x="14543" y="478"/>
                    <a:pt x="14506" y="350"/>
                  </a:cubicBezTo>
                  <a:cubicBezTo>
                    <a:pt x="14451" y="221"/>
                    <a:pt x="14377" y="92"/>
                    <a:pt x="14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46"/>
            <p:cNvSpPr/>
            <p:nvPr/>
          </p:nvSpPr>
          <p:spPr>
            <a:xfrm>
              <a:off x="-4619879" y="-3049743"/>
              <a:ext cx="3107" cy="635"/>
            </a:xfrm>
            <a:custGeom>
              <a:rect b="b" l="l" r="r" t="t"/>
              <a:pathLst>
                <a:path extrusionOk="0" h="19" w="93">
                  <a:moveTo>
                    <a:pt x="93" y="19"/>
                  </a:moveTo>
                  <a:cubicBezTo>
                    <a:pt x="56" y="19"/>
                    <a:pt x="19" y="0"/>
                    <a:pt x="1" y="0"/>
                  </a:cubicBezTo>
                  <a:cubicBezTo>
                    <a:pt x="19" y="0"/>
                    <a:pt x="56" y="19"/>
                    <a:pt x="93"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46"/>
            <p:cNvSpPr/>
            <p:nvPr/>
          </p:nvSpPr>
          <p:spPr>
            <a:xfrm>
              <a:off x="-4554167" y="-3039921"/>
              <a:ext cx="32606" cy="1871"/>
            </a:xfrm>
            <a:custGeom>
              <a:rect b="b" l="l" r="r" t="t"/>
              <a:pathLst>
                <a:path extrusionOk="0" h="56" w="976">
                  <a:moveTo>
                    <a:pt x="1" y="0"/>
                  </a:moveTo>
                  <a:cubicBezTo>
                    <a:pt x="258" y="37"/>
                    <a:pt x="516" y="55"/>
                    <a:pt x="791" y="55"/>
                  </a:cubicBezTo>
                  <a:cubicBezTo>
                    <a:pt x="846" y="55"/>
                    <a:pt x="920" y="55"/>
                    <a:pt x="975" y="55"/>
                  </a:cubicBezTo>
                  <a:cubicBezTo>
                    <a:pt x="920" y="55"/>
                    <a:pt x="846" y="55"/>
                    <a:pt x="791" y="55"/>
                  </a:cubicBezTo>
                  <a:cubicBezTo>
                    <a:pt x="516" y="55"/>
                    <a:pt x="258"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46"/>
            <p:cNvSpPr/>
            <p:nvPr/>
          </p:nvSpPr>
          <p:spPr>
            <a:xfrm>
              <a:off x="-4866160" y="-3136369"/>
              <a:ext cx="6782" cy="11726"/>
            </a:xfrm>
            <a:custGeom>
              <a:rect b="b" l="l" r="r" t="t"/>
              <a:pathLst>
                <a:path extrusionOk="0" h="351" w="203">
                  <a:moveTo>
                    <a:pt x="166" y="1"/>
                  </a:moveTo>
                  <a:cubicBezTo>
                    <a:pt x="92" y="56"/>
                    <a:pt x="37" y="111"/>
                    <a:pt x="0" y="166"/>
                  </a:cubicBezTo>
                  <a:cubicBezTo>
                    <a:pt x="74" y="222"/>
                    <a:pt x="148" y="277"/>
                    <a:pt x="203" y="350"/>
                  </a:cubicBezTo>
                  <a:cubicBezTo>
                    <a:pt x="166" y="240"/>
                    <a:pt x="148" y="130"/>
                    <a:pt x="16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46"/>
            <p:cNvSpPr/>
            <p:nvPr/>
          </p:nvSpPr>
          <p:spPr>
            <a:xfrm>
              <a:off x="-4847118" y="-3114854"/>
              <a:ext cx="43630" cy="24588"/>
            </a:xfrm>
            <a:custGeom>
              <a:rect b="b" l="l" r="r" t="t"/>
              <a:pathLst>
                <a:path extrusionOk="0" h="736" w="1306">
                  <a:moveTo>
                    <a:pt x="0" y="0"/>
                  </a:moveTo>
                  <a:lnTo>
                    <a:pt x="0" y="0"/>
                  </a:lnTo>
                  <a:cubicBezTo>
                    <a:pt x="239" y="221"/>
                    <a:pt x="497" y="442"/>
                    <a:pt x="736" y="662"/>
                  </a:cubicBezTo>
                  <a:cubicBezTo>
                    <a:pt x="864" y="681"/>
                    <a:pt x="993" y="699"/>
                    <a:pt x="1103" y="699"/>
                  </a:cubicBezTo>
                  <a:cubicBezTo>
                    <a:pt x="1177" y="717"/>
                    <a:pt x="1251" y="717"/>
                    <a:pt x="1306" y="736"/>
                  </a:cubicBezTo>
                  <a:cubicBezTo>
                    <a:pt x="1232" y="607"/>
                    <a:pt x="1140" y="478"/>
                    <a:pt x="1048" y="368"/>
                  </a:cubicBezTo>
                  <a:cubicBezTo>
                    <a:pt x="662" y="276"/>
                    <a:pt x="295" y="166"/>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46"/>
            <p:cNvSpPr/>
            <p:nvPr/>
          </p:nvSpPr>
          <p:spPr>
            <a:xfrm>
              <a:off x="-4606349" y="-3047304"/>
              <a:ext cx="16002" cy="3107"/>
            </a:xfrm>
            <a:custGeom>
              <a:rect b="b" l="l" r="r" t="t"/>
              <a:pathLst>
                <a:path extrusionOk="0" h="93" w="479">
                  <a:moveTo>
                    <a:pt x="0" y="1"/>
                  </a:moveTo>
                  <a:cubicBezTo>
                    <a:pt x="147" y="37"/>
                    <a:pt x="313" y="56"/>
                    <a:pt x="478" y="93"/>
                  </a:cubicBezTo>
                  <a:cubicBezTo>
                    <a:pt x="313" y="56"/>
                    <a:pt x="147" y="37"/>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46"/>
            <p:cNvSpPr/>
            <p:nvPr/>
          </p:nvSpPr>
          <p:spPr>
            <a:xfrm>
              <a:off x="-4583031" y="-3042995"/>
              <a:ext cx="23987" cy="3107"/>
            </a:xfrm>
            <a:custGeom>
              <a:rect b="b" l="l" r="r" t="t"/>
              <a:pathLst>
                <a:path extrusionOk="0" h="93" w="718">
                  <a:moveTo>
                    <a:pt x="1" y="0"/>
                  </a:moveTo>
                  <a:cubicBezTo>
                    <a:pt x="240" y="37"/>
                    <a:pt x="479" y="56"/>
                    <a:pt x="718" y="92"/>
                  </a:cubicBezTo>
                  <a:cubicBezTo>
                    <a:pt x="479" y="56"/>
                    <a:pt x="240" y="37"/>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46"/>
            <p:cNvSpPr/>
            <p:nvPr/>
          </p:nvSpPr>
          <p:spPr>
            <a:xfrm>
              <a:off x="-4497040" y="-3038084"/>
              <a:ext cx="5546" cy="635"/>
            </a:xfrm>
            <a:custGeom>
              <a:rect b="b" l="l" r="r" t="t"/>
              <a:pathLst>
                <a:path extrusionOk="0" h="19" w="166">
                  <a:moveTo>
                    <a:pt x="1" y="0"/>
                  </a:moveTo>
                  <a:cubicBezTo>
                    <a:pt x="56" y="0"/>
                    <a:pt x="92" y="19"/>
                    <a:pt x="129" y="19"/>
                  </a:cubicBezTo>
                  <a:lnTo>
                    <a:pt x="166" y="0"/>
                  </a:ln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46"/>
            <p:cNvSpPr/>
            <p:nvPr/>
          </p:nvSpPr>
          <p:spPr>
            <a:xfrm>
              <a:off x="-4589779" y="-3114253"/>
              <a:ext cx="203953" cy="37517"/>
            </a:xfrm>
            <a:custGeom>
              <a:rect b="b" l="l" r="r" t="t"/>
              <a:pathLst>
                <a:path extrusionOk="0" h="1123" w="6105">
                  <a:moveTo>
                    <a:pt x="6104" y="1"/>
                  </a:moveTo>
                  <a:lnTo>
                    <a:pt x="6104" y="1"/>
                  </a:lnTo>
                  <a:cubicBezTo>
                    <a:pt x="4597" y="369"/>
                    <a:pt x="2960" y="608"/>
                    <a:pt x="1287" y="699"/>
                  </a:cubicBezTo>
                  <a:cubicBezTo>
                    <a:pt x="865" y="847"/>
                    <a:pt x="423" y="994"/>
                    <a:pt x="0" y="1122"/>
                  </a:cubicBezTo>
                  <a:cubicBezTo>
                    <a:pt x="1140" y="1086"/>
                    <a:pt x="2280" y="994"/>
                    <a:pt x="3236" y="828"/>
                  </a:cubicBezTo>
                  <a:cubicBezTo>
                    <a:pt x="4247" y="663"/>
                    <a:pt x="5185" y="369"/>
                    <a:pt x="6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46"/>
            <p:cNvSpPr/>
            <p:nvPr/>
          </p:nvSpPr>
          <p:spPr>
            <a:xfrm>
              <a:off x="-4651817" y="-3265957"/>
              <a:ext cx="1079764" cy="228507"/>
            </a:xfrm>
            <a:custGeom>
              <a:rect b="b" l="l" r="r" t="t"/>
              <a:pathLst>
                <a:path extrusionOk="0" h="6840" w="32321">
                  <a:moveTo>
                    <a:pt x="32321" y="1"/>
                  </a:moveTo>
                  <a:lnTo>
                    <a:pt x="32321" y="1"/>
                  </a:lnTo>
                  <a:cubicBezTo>
                    <a:pt x="30041" y="166"/>
                    <a:pt x="27780" y="387"/>
                    <a:pt x="25500" y="534"/>
                  </a:cubicBezTo>
                  <a:cubicBezTo>
                    <a:pt x="24985" y="571"/>
                    <a:pt x="24489" y="608"/>
                    <a:pt x="24029" y="865"/>
                  </a:cubicBezTo>
                  <a:cubicBezTo>
                    <a:pt x="23551" y="1122"/>
                    <a:pt x="23183" y="1545"/>
                    <a:pt x="22742" y="1858"/>
                  </a:cubicBezTo>
                  <a:cubicBezTo>
                    <a:pt x="22044" y="2336"/>
                    <a:pt x="21290" y="2464"/>
                    <a:pt x="20481" y="2630"/>
                  </a:cubicBezTo>
                  <a:cubicBezTo>
                    <a:pt x="19929" y="2740"/>
                    <a:pt x="19415" y="3053"/>
                    <a:pt x="18845" y="3071"/>
                  </a:cubicBezTo>
                  <a:lnTo>
                    <a:pt x="18716" y="3071"/>
                  </a:lnTo>
                  <a:cubicBezTo>
                    <a:pt x="18523" y="3071"/>
                    <a:pt x="18361" y="3040"/>
                    <a:pt x="18176" y="3040"/>
                  </a:cubicBezTo>
                  <a:cubicBezTo>
                    <a:pt x="18114" y="3040"/>
                    <a:pt x="18050" y="3044"/>
                    <a:pt x="17981" y="3053"/>
                  </a:cubicBezTo>
                  <a:cubicBezTo>
                    <a:pt x="17613" y="3108"/>
                    <a:pt x="17245" y="3145"/>
                    <a:pt x="16878" y="3181"/>
                  </a:cubicBezTo>
                  <a:cubicBezTo>
                    <a:pt x="15370" y="3328"/>
                    <a:pt x="13863" y="3365"/>
                    <a:pt x="12355" y="3420"/>
                  </a:cubicBezTo>
                  <a:cubicBezTo>
                    <a:pt x="10774" y="3476"/>
                    <a:pt x="10241" y="3457"/>
                    <a:pt x="8935" y="4101"/>
                  </a:cubicBezTo>
                  <a:cubicBezTo>
                    <a:pt x="8605" y="4248"/>
                    <a:pt x="8292" y="4395"/>
                    <a:pt x="7961" y="4542"/>
                  </a:cubicBezTo>
                  <a:cubicBezTo>
                    <a:pt x="7042" y="4910"/>
                    <a:pt x="6104" y="5204"/>
                    <a:pt x="5093" y="5369"/>
                  </a:cubicBezTo>
                  <a:cubicBezTo>
                    <a:pt x="4137" y="5535"/>
                    <a:pt x="2997" y="5627"/>
                    <a:pt x="1857" y="5663"/>
                  </a:cubicBezTo>
                  <a:cubicBezTo>
                    <a:pt x="1232" y="5866"/>
                    <a:pt x="626" y="6068"/>
                    <a:pt x="1" y="6252"/>
                  </a:cubicBezTo>
                  <a:cubicBezTo>
                    <a:pt x="313" y="6325"/>
                    <a:pt x="626" y="6399"/>
                    <a:pt x="957" y="6472"/>
                  </a:cubicBezTo>
                  <a:cubicBezTo>
                    <a:pt x="975" y="6472"/>
                    <a:pt x="1012" y="6491"/>
                    <a:pt x="1049" y="6491"/>
                  </a:cubicBezTo>
                  <a:cubicBezTo>
                    <a:pt x="1140" y="6509"/>
                    <a:pt x="1251" y="6527"/>
                    <a:pt x="1361" y="6546"/>
                  </a:cubicBezTo>
                  <a:cubicBezTo>
                    <a:pt x="1508" y="6582"/>
                    <a:pt x="1674" y="6601"/>
                    <a:pt x="1839" y="6638"/>
                  </a:cubicBezTo>
                  <a:cubicBezTo>
                    <a:pt x="1913" y="6656"/>
                    <a:pt x="1986" y="6656"/>
                    <a:pt x="2060" y="6674"/>
                  </a:cubicBezTo>
                  <a:cubicBezTo>
                    <a:pt x="2299" y="6711"/>
                    <a:pt x="2538" y="6730"/>
                    <a:pt x="2777" y="6766"/>
                  </a:cubicBezTo>
                  <a:lnTo>
                    <a:pt x="2924" y="6766"/>
                  </a:lnTo>
                  <a:cubicBezTo>
                    <a:pt x="3181" y="6803"/>
                    <a:pt x="3439" y="6821"/>
                    <a:pt x="3714" y="6821"/>
                  </a:cubicBezTo>
                  <a:lnTo>
                    <a:pt x="3898" y="6821"/>
                  </a:lnTo>
                  <a:cubicBezTo>
                    <a:pt x="4119" y="6840"/>
                    <a:pt x="4358" y="6840"/>
                    <a:pt x="4578" y="6840"/>
                  </a:cubicBezTo>
                  <a:cubicBezTo>
                    <a:pt x="4597" y="6840"/>
                    <a:pt x="4615" y="6821"/>
                    <a:pt x="4634" y="6821"/>
                  </a:cubicBezTo>
                  <a:lnTo>
                    <a:pt x="5277" y="6821"/>
                  </a:lnTo>
                  <a:cubicBezTo>
                    <a:pt x="6601" y="6773"/>
                    <a:pt x="7925" y="6668"/>
                    <a:pt x="9249" y="6668"/>
                  </a:cubicBezTo>
                  <a:cubicBezTo>
                    <a:pt x="9432" y="6668"/>
                    <a:pt x="9616" y="6670"/>
                    <a:pt x="9800" y="6674"/>
                  </a:cubicBezTo>
                  <a:cubicBezTo>
                    <a:pt x="9809" y="6684"/>
                    <a:pt x="9818" y="6684"/>
                    <a:pt x="9825" y="6684"/>
                  </a:cubicBezTo>
                  <a:cubicBezTo>
                    <a:pt x="9832" y="6684"/>
                    <a:pt x="9836" y="6684"/>
                    <a:pt x="9836" y="6693"/>
                  </a:cubicBezTo>
                  <a:cubicBezTo>
                    <a:pt x="9836" y="6674"/>
                    <a:pt x="9836" y="6674"/>
                    <a:pt x="9836" y="6656"/>
                  </a:cubicBezTo>
                  <a:cubicBezTo>
                    <a:pt x="9836" y="6013"/>
                    <a:pt x="9561" y="5535"/>
                    <a:pt x="10057" y="4965"/>
                  </a:cubicBezTo>
                  <a:cubicBezTo>
                    <a:pt x="10715" y="4693"/>
                    <a:pt x="11435" y="4567"/>
                    <a:pt x="12154" y="4567"/>
                  </a:cubicBezTo>
                  <a:cubicBezTo>
                    <a:pt x="12601" y="4567"/>
                    <a:pt x="13047" y="4616"/>
                    <a:pt x="13476" y="4707"/>
                  </a:cubicBezTo>
                  <a:cubicBezTo>
                    <a:pt x="13866" y="4785"/>
                    <a:pt x="14246" y="4810"/>
                    <a:pt x="14623" y="4810"/>
                  </a:cubicBezTo>
                  <a:cubicBezTo>
                    <a:pt x="15315" y="4810"/>
                    <a:pt x="15998" y="4726"/>
                    <a:pt x="16712" y="4726"/>
                  </a:cubicBezTo>
                  <a:cubicBezTo>
                    <a:pt x="17723" y="4707"/>
                    <a:pt x="18495" y="4579"/>
                    <a:pt x="19470" y="4248"/>
                  </a:cubicBezTo>
                  <a:cubicBezTo>
                    <a:pt x="20481" y="3917"/>
                    <a:pt x="21547" y="3917"/>
                    <a:pt x="22558" y="3678"/>
                  </a:cubicBezTo>
                  <a:cubicBezTo>
                    <a:pt x="23036" y="3567"/>
                    <a:pt x="23606" y="3402"/>
                    <a:pt x="23974" y="3071"/>
                  </a:cubicBezTo>
                  <a:cubicBezTo>
                    <a:pt x="24378" y="2703"/>
                    <a:pt x="24636" y="2207"/>
                    <a:pt x="25169" y="1968"/>
                  </a:cubicBezTo>
                  <a:cubicBezTo>
                    <a:pt x="25629" y="1747"/>
                    <a:pt x="26162" y="1747"/>
                    <a:pt x="26658" y="1692"/>
                  </a:cubicBezTo>
                  <a:cubicBezTo>
                    <a:pt x="27412" y="1619"/>
                    <a:pt x="28129" y="1637"/>
                    <a:pt x="28864" y="1619"/>
                  </a:cubicBezTo>
                  <a:cubicBezTo>
                    <a:pt x="29453" y="1600"/>
                    <a:pt x="29839" y="1619"/>
                    <a:pt x="30206" y="1104"/>
                  </a:cubicBezTo>
                  <a:cubicBezTo>
                    <a:pt x="30353" y="883"/>
                    <a:pt x="30482" y="663"/>
                    <a:pt x="30684" y="479"/>
                  </a:cubicBezTo>
                  <a:cubicBezTo>
                    <a:pt x="30795" y="387"/>
                    <a:pt x="30923" y="332"/>
                    <a:pt x="31052" y="277"/>
                  </a:cubicBezTo>
                  <a:cubicBezTo>
                    <a:pt x="31493" y="203"/>
                    <a:pt x="31898" y="166"/>
                    <a:pt x="32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46"/>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46"/>
            <p:cNvSpPr/>
            <p:nvPr/>
          </p:nvSpPr>
          <p:spPr>
            <a:xfrm>
              <a:off x="-4280859" y="-3237093"/>
              <a:ext cx="1904" cy="1904"/>
            </a:xfrm>
            <a:custGeom>
              <a:rect b="b" l="l" r="r" t="t"/>
              <a:pathLst>
                <a:path extrusionOk="0" h="57" w="57">
                  <a:moveTo>
                    <a:pt x="56" y="1"/>
                  </a:moveTo>
                  <a:cubicBezTo>
                    <a:pt x="19" y="1"/>
                    <a:pt x="1" y="19"/>
                    <a:pt x="1" y="38"/>
                  </a:cubicBezTo>
                  <a:cubicBezTo>
                    <a:pt x="1" y="38"/>
                    <a:pt x="1" y="38"/>
                    <a:pt x="19" y="56"/>
                  </a:cubicBezTo>
                  <a:cubicBezTo>
                    <a:pt x="38" y="38"/>
                    <a:pt x="38" y="19"/>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46"/>
            <p:cNvSpPr/>
            <p:nvPr/>
          </p:nvSpPr>
          <p:spPr>
            <a:xfrm>
              <a:off x="-2465325" y="-2587882"/>
              <a:ext cx="141915" cy="580422"/>
            </a:xfrm>
            <a:custGeom>
              <a:rect b="b" l="l" r="r" t="t"/>
              <a:pathLst>
                <a:path extrusionOk="0" h="17374" w="4248">
                  <a:moveTo>
                    <a:pt x="4247" y="0"/>
                  </a:moveTo>
                  <a:lnTo>
                    <a:pt x="4247" y="0"/>
                  </a:lnTo>
                  <a:cubicBezTo>
                    <a:pt x="3641" y="1692"/>
                    <a:pt x="386" y="3034"/>
                    <a:pt x="0" y="4504"/>
                  </a:cubicBezTo>
                  <a:cubicBezTo>
                    <a:pt x="276" y="4707"/>
                    <a:pt x="956" y="5019"/>
                    <a:pt x="1581" y="5387"/>
                  </a:cubicBezTo>
                  <a:cubicBezTo>
                    <a:pt x="2317" y="5828"/>
                    <a:pt x="2979" y="6343"/>
                    <a:pt x="2832" y="6821"/>
                  </a:cubicBezTo>
                  <a:cubicBezTo>
                    <a:pt x="2740" y="7115"/>
                    <a:pt x="2482" y="7391"/>
                    <a:pt x="2115" y="7667"/>
                  </a:cubicBezTo>
                  <a:cubicBezTo>
                    <a:pt x="1968" y="9064"/>
                    <a:pt x="1673" y="10332"/>
                    <a:pt x="1434" y="11748"/>
                  </a:cubicBezTo>
                  <a:cubicBezTo>
                    <a:pt x="1085" y="13660"/>
                    <a:pt x="1398" y="15517"/>
                    <a:pt x="1637" y="17374"/>
                  </a:cubicBezTo>
                  <a:cubicBezTo>
                    <a:pt x="1765" y="16712"/>
                    <a:pt x="1820" y="16087"/>
                    <a:pt x="1876" y="15792"/>
                  </a:cubicBezTo>
                  <a:cubicBezTo>
                    <a:pt x="2151" y="14083"/>
                    <a:pt x="2096" y="12410"/>
                    <a:pt x="2611" y="10737"/>
                  </a:cubicBezTo>
                  <a:cubicBezTo>
                    <a:pt x="3126" y="9082"/>
                    <a:pt x="3328" y="7648"/>
                    <a:pt x="3273" y="5902"/>
                  </a:cubicBezTo>
                  <a:cubicBezTo>
                    <a:pt x="3236" y="4891"/>
                    <a:pt x="3089" y="3990"/>
                    <a:pt x="3475" y="3034"/>
                  </a:cubicBezTo>
                  <a:cubicBezTo>
                    <a:pt x="3916" y="1949"/>
                    <a:pt x="4137" y="1103"/>
                    <a:pt x="4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46"/>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46"/>
            <p:cNvSpPr/>
            <p:nvPr/>
          </p:nvSpPr>
          <p:spPr>
            <a:xfrm>
              <a:off x="-4261182" y="-2331779"/>
              <a:ext cx="1866510" cy="769675"/>
            </a:xfrm>
            <a:custGeom>
              <a:rect b="b" l="l" r="r" t="t"/>
              <a:pathLst>
                <a:path extrusionOk="0" h="23039" w="55871">
                  <a:moveTo>
                    <a:pt x="55871" y="1"/>
                  </a:moveTo>
                  <a:lnTo>
                    <a:pt x="55871" y="1"/>
                  </a:lnTo>
                  <a:cubicBezTo>
                    <a:pt x="54106" y="1306"/>
                    <a:pt x="49804" y="2335"/>
                    <a:pt x="48829" y="2556"/>
                  </a:cubicBezTo>
                  <a:cubicBezTo>
                    <a:pt x="47028" y="2960"/>
                    <a:pt x="45244" y="3310"/>
                    <a:pt x="43461" y="3622"/>
                  </a:cubicBezTo>
                  <a:cubicBezTo>
                    <a:pt x="41990" y="3880"/>
                    <a:pt x="40538" y="4119"/>
                    <a:pt x="39067" y="4303"/>
                  </a:cubicBezTo>
                  <a:cubicBezTo>
                    <a:pt x="38001" y="4450"/>
                    <a:pt x="36953" y="4578"/>
                    <a:pt x="35868" y="4707"/>
                  </a:cubicBezTo>
                  <a:cubicBezTo>
                    <a:pt x="35317" y="6803"/>
                    <a:pt x="36677" y="7759"/>
                    <a:pt x="37909" y="9230"/>
                  </a:cubicBezTo>
                  <a:cubicBezTo>
                    <a:pt x="39582" y="11252"/>
                    <a:pt x="38405" y="12778"/>
                    <a:pt x="36696" y="14230"/>
                  </a:cubicBezTo>
                  <a:cubicBezTo>
                    <a:pt x="35666" y="15094"/>
                    <a:pt x="34637" y="16436"/>
                    <a:pt x="35188" y="17668"/>
                  </a:cubicBezTo>
                  <a:cubicBezTo>
                    <a:pt x="33294" y="18431"/>
                    <a:pt x="31259" y="18610"/>
                    <a:pt x="29218" y="18610"/>
                  </a:cubicBezTo>
                  <a:cubicBezTo>
                    <a:pt x="28406" y="18610"/>
                    <a:pt x="27592" y="18582"/>
                    <a:pt x="26786" y="18550"/>
                  </a:cubicBezTo>
                  <a:cubicBezTo>
                    <a:pt x="24930" y="18495"/>
                    <a:pt x="23073" y="18422"/>
                    <a:pt x="21216" y="18367"/>
                  </a:cubicBezTo>
                  <a:cubicBezTo>
                    <a:pt x="19428" y="18298"/>
                    <a:pt x="17641" y="18234"/>
                    <a:pt x="15857" y="18234"/>
                  </a:cubicBezTo>
                  <a:cubicBezTo>
                    <a:pt x="13788" y="18234"/>
                    <a:pt x="11724" y="18321"/>
                    <a:pt x="9670" y="18587"/>
                  </a:cubicBezTo>
                  <a:cubicBezTo>
                    <a:pt x="6288" y="19028"/>
                    <a:pt x="2923" y="20003"/>
                    <a:pt x="0" y="21786"/>
                  </a:cubicBezTo>
                  <a:cubicBezTo>
                    <a:pt x="55" y="21823"/>
                    <a:pt x="129" y="21860"/>
                    <a:pt x="184" y="21878"/>
                  </a:cubicBezTo>
                  <a:cubicBezTo>
                    <a:pt x="927" y="22277"/>
                    <a:pt x="1849" y="22396"/>
                    <a:pt x="2809" y="22396"/>
                  </a:cubicBezTo>
                  <a:cubicBezTo>
                    <a:pt x="4107" y="22396"/>
                    <a:pt x="5475" y="22178"/>
                    <a:pt x="6563" y="22135"/>
                  </a:cubicBezTo>
                  <a:cubicBezTo>
                    <a:pt x="6996" y="22121"/>
                    <a:pt x="7415" y="22114"/>
                    <a:pt x="7824" y="22114"/>
                  </a:cubicBezTo>
                  <a:cubicBezTo>
                    <a:pt x="10542" y="22114"/>
                    <a:pt x="12807" y="22418"/>
                    <a:pt x="15572" y="22834"/>
                  </a:cubicBezTo>
                  <a:cubicBezTo>
                    <a:pt x="16541" y="22984"/>
                    <a:pt x="17493" y="23039"/>
                    <a:pt x="18436" y="23039"/>
                  </a:cubicBezTo>
                  <a:cubicBezTo>
                    <a:pt x="20912" y="23039"/>
                    <a:pt x="23329" y="22664"/>
                    <a:pt x="25859" y="22664"/>
                  </a:cubicBezTo>
                  <a:cubicBezTo>
                    <a:pt x="26021" y="22664"/>
                    <a:pt x="26183" y="22665"/>
                    <a:pt x="26345" y="22669"/>
                  </a:cubicBezTo>
                  <a:cubicBezTo>
                    <a:pt x="27953" y="22691"/>
                    <a:pt x="29532" y="22791"/>
                    <a:pt x="31119" y="22791"/>
                  </a:cubicBezTo>
                  <a:cubicBezTo>
                    <a:pt x="32108" y="22791"/>
                    <a:pt x="33100" y="22752"/>
                    <a:pt x="34103" y="22632"/>
                  </a:cubicBezTo>
                  <a:cubicBezTo>
                    <a:pt x="36346" y="22374"/>
                    <a:pt x="38516" y="21565"/>
                    <a:pt x="40759" y="21345"/>
                  </a:cubicBezTo>
                  <a:cubicBezTo>
                    <a:pt x="41843" y="21253"/>
                    <a:pt x="42928" y="21253"/>
                    <a:pt x="44013" y="21216"/>
                  </a:cubicBezTo>
                  <a:cubicBezTo>
                    <a:pt x="44711" y="21179"/>
                    <a:pt x="45391" y="21143"/>
                    <a:pt x="46090" y="21014"/>
                  </a:cubicBezTo>
                  <a:cubicBezTo>
                    <a:pt x="46311" y="20977"/>
                    <a:pt x="46513" y="20922"/>
                    <a:pt x="46697" y="20885"/>
                  </a:cubicBezTo>
                  <a:cubicBezTo>
                    <a:pt x="47929" y="20536"/>
                    <a:pt x="48094" y="19984"/>
                    <a:pt x="49197" y="19175"/>
                  </a:cubicBezTo>
                  <a:cubicBezTo>
                    <a:pt x="49675" y="18808"/>
                    <a:pt x="50208" y="18532"/>
                    <a:pt x="50723" y="18293"/>
                  </a:cubicBezTo>
                  <a:cubicBezTo>
                    <a:pt x="52911" y="17264"/>
                    <a:pt x="55098" y="16859"/>
                    <a:pt x="55521" y="13697"/>
                  </a:cubicBezTo>
                  <a:cubicBezTo>
                    <a:pt x="55687" y="12355"/>
                    <a:pt x="55558" y="11031"/>
                    <a:pt x="55393" y="9708"/>
                  </a:cubicBezTo>
                  <a:cubicBezTo>
                    <a:pt x="55154" y="7851"/>
                    <a:pt x="54841" y="5994"/>
                    <a:pt x="55190" y="4082"/>
                  </a:cubicBezTo>
                  <a:cubicBezTo>
                    <a:pt x="55429" y="2666"/>
                    <a:pt x="55724" y="1398"/>
                    <a:pt x="55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46"/>
            <p:cNvSpPr/>
            <p:nvPr/>
          </p:nvSpPr>
          <p:spPr>
            <a:xfrm>
              <a:off x="-4387095" y="-2719074"/>
              <a:ext cx="2071666" cy="646836"/>
            </a:xfrm>
            <a:custGeom>
              <a:rect b="b" l="l" r="r" t="t"/>
              <a:pathLst>
                <a:path extrusionOk="0" h="19362" w="62012">
                  <a:moveTo>
                    <a:pt x="55367" y="1"/>
                  </a:moveTo>
                  <a:cubicBezTo>
                    <a:pt x="55001" y="1"/>
                    <a:pt x="54629" y="17"/>
                    <a:pt x="54253" y="48"/>
                  </a:cubicBezTo>
                  <a:cubicBezTo>
                    <a:pt x="54804" y="1243"/>
                    <a:pt x="57801" y="1721"/>
                    <a:pt x="58610" y="2144"/>
                  </a:cubicBezTo>
                  <a:cubicBezTo>
                    <a:pt x="57856" y="3118"/>
                    <a:pt x="56128" y="2898"/>
                    <a:pt x="55466" y="3927"/>
                  </a:cubicBezTo>
                  <a:cubicBezTo>
                    <a:pt x="54952" y="4681"/>
                    <a:pt x="55007" y="5802"/>
                    <a:pt x="54437" y="6575"/>
                  </a:cubicBezTo>
                  <a:cubicBezTo>
                    <a:pt x="53764" y="7460"/>
                    <a:pt x="52672" y="7702"/>
                    <a:pt x="51510" y="7702"/>
                  </a:cubicBezTo>
                  <a:cubicBezTo>
                    <a:pt x="50260" y="7702"/>
                    <a:pt x="48928" y="7422"/>
                    <a:pt x="47947" y="7365"/>
                  </a:cubicBezTo>
                  <a:cubicBezTo>
                    <a:pt x="47455" y="7341"/>
                    <a:pt x="46417" y="7202"/>
                    <a:pt x="45388" y="7202"/>
                  </a:cubicBezTo>
                  <a:cubicBezTo>
                    <a:pt x="44110" y="7202"/>
                    <a:pt x="42846" y="7415"/>
                    <a:pt x="42652" y="8321"/>
                  </a:cubicBezTo>
                  <a:cubicBezTo>
                    <a:pt x="42211" y="10343"/>
                    <a:pt x="46237" y="10325"/>
                    <a:pt x="46256" y="11851"/>
                  </a:cubicBezTo>
                  <a:cubicBezTo>
                    <a:pt x="45739" y="12101"/>
                    <a:pt x="45066" y="12174"/>
                    <a:pt x="44366" y="12174"/>
                  </a:cubicBezTo>
                  <a:cubicBezTo>
                    <a:pt x="43473" y="12174"/>
                    <a:pt x="42536" y="12055"/>
                    <a:pt x="41825" y="12035"/>
                  </a:cubicBezTo>
                  <a:cubicBezTo>
                    <a:pt x="39711" y="11961"/>
                    <a:pt x="37615" y="11502"/>
                    <a:pt x="35501" y="11465"/>
                  </a:cubicBezTo>
                  <a:cubicBezTo>
                    <a:pt x="35357" y="11465"/>
                    <a:pt x="35209" y="11463"/>
                    <a:pt x="35060" y="11463"/>
                  </a:cubicBezTo>
                  <a:cubicBezTo>
                    <a:pt x="34353" y="11463"/>
                    <a:pt x="33618" y="11513"/>
                    <a:pt x="33148" y="12090"/>
                  </a:cubicBezTo>
                  <a:cubicBezTo>
                    <a:pt x="32798" y="12513"/>
                    <a:pt x="32743" y="13156"/>
                    <a:pt x="32449" y="13616"/>
                  </a:cubicBezTo>
                  <a:cubicBezTo>
                    <a:pt x="31757" y="14672"/>
                    <a:pt x="30653" y="14885"/>
                    <a:pt x="29518" y="14885"/>
                  </a:cubicBezTo>
                  <a:cubicBezTo>
                    <a:pt x="28994" y="14885"/>
                    <a:pt x="28463" y="14840"/>
                    <a:pt x="27963" y="14811"/>
                  </a:cubicBezTo>
                  <a:cubicBezTo>
                    <a:pt x="26731" y="14737"/>
                    <a:pt x="26125" y="14609"/>
                    <a:pt x="25739" y="13377"/>
                  </a:cubicBezTo>
                  <a:cubicBezTo>
                    <a:pt x="25228" y="13342"/>
                    <a:pt x="24713" y="13327"/>
                    <a:pt x="24195" y="13327"/>
                  </a:cubicBezTo>
                  <a:cubicBezTo>
                    <a:pt x="23089" y="13327"/>
                    <a:pt x="21974" y="13394"/>
                    <a:pt x="20885" y="13469"/>
                  </a:cubicBezTo>
                  <a:cubicBezTo>
                    <a:pt x="20242" y="13506"/>
                    <a:pt x="19580" y="13542"/>
                    <a:pt x="18936" y="13579"/>
                  </a:cubicBezTo>
                  <a:cubicBezTo>
                    <a:pt x="18240" y="13634"/>
                    <a:pt x="17211" y="13816"/>
                    <a:pt x="16273" y="13816"/>
                  </a:cubicBezTo>
                  <a:cubicBezTo>
                    <a:pt x="15652" y="13816"/>
                    <a:pt x="15070" y="13736"/>
                    <a:pt x="14653" y="13487"/>
                  </a:cubicBezTo>
                  <a:cubicBezTo>
                    <a:pt x="15480" y="11594"/>
                    <a:pt x="19856" y="11520"/>
                    <a:pt x="21418" y="11483"/>
                  </a:cubicBezTo>
                  <a:cubicBezTo>
                    <a:pt x="21500" y="11482"/>
                    <a:pt x="21581" y="11481"/>
                    <a:pt x="21662" y="11481"/>
                  </a:cubicBezTo>
                  <a:cubicBezTo>
                    <a:pt x="22813" y="11481"/>
                    <a:pt x="23963" y="11596"/>
                    <a:pt x="25114" y="11630"/>
                  </a:cubicBezTo>
                  <a:cubicBezTo>
                    <a:pt x="25346" y="11641"/>
                    <a:pt x="26123" y="11739"/>
                    <a:pt x="26806" y="11739"/>
                  </a:cubicBezTo>
                  <a:cubicBezTo>
                    <a:pt x="27259" y="11739"/>
                    <a:pt x="27670" y="11696"/>
                    <a:pt x="27853" y="11557"/>
                  </a:cubicBezTo>
                  <a:cubicBezTo>
                    <a:pt x="28257" y="11281"/>
                    <a:pt x="28276" y="10656"/>
                    <a:pt x="28772" y="10343"/>
                  </a:cubicBezTo>
                  <a:cubicBezTo>
                    <a:pt x="29416" y="9921"/>
                    <a:pt x="30316" y="9994"/>
                    <a:pt x="30997" y="9571"/>
                  </a:cubicBezTo>
                  <a:cubicBezTo>
                    <a:pt x="31419" y="9296"/>
                    <a:pt x="32375" y="8487"/>
                    <a:pt x="32173" y="7862"/>
                  </a:cubicBezTo>
                  <a:cubicBezTo>
                    <a:pt x="32067" y="7570"/>
                    <a:pt x="31789" y="7472"/>
                    <a:pt x="31448" y="7472"/>
                  </a:cubicBezTo>
                  <a:cubicBezTo>
                    <a:pt x="30846" y="7472"/>
                    <a:pt x="30049" y="7779"/>
                    <a:pt x="29673" y="7862"/>
                  </a:cubicBezTo>
                  <a:cubicBezTo>
                    <a:pt x="29397" y="7825"/>
                    <a:pt x="29085" y="7806"/>
                    <a:pt x="28772" y="7788"/>
                  </a:cubicBezTo>
                  <a:cubicBezTo>
                    <a:pt x="21565" y="8781"/>
                    <a:pt x="13991" y="8946"/>
                    <a:pt x="6766" y="9516"/>
                  </a:cubicBezTo>
                  <a:cubicBezTo>
                    <a:pt x="4155" y="9737"/>
                    <a:pt x="2151" y="10288"/>
                    <a:pt x="0" y="11612"/>
                  </a:cubicBezTo>
                  <a:cubicBezTo>
                    <a:pt x="19" y="11649"/>
                    <a:pt x="56" y="11667"/>
                    <a:pt x="74" y="11704"/>
                  </a:cubicBezTo>
                  <a:cubicBezTo>
                    <a:pt x="74" y="11685"/>
                    <a:pt x="92" y="11667"/>
                    <a:pt x="111" y="11649"/>
                  </a:cubicBezTo>
                  <a:cubicBezTo>
                    <a:pt x="111" y="11685"/>
                    <a:pt x="111" y="11704"/>
                    <a:pt x="111" y="11741"/>
                  </a:cubicBezTo>
                  <a:cubicBezTo>
                    <a:pt x="294" y="11906"/>
                    <a:pt x="497" y="12035"/>
                    <a:pt x="717" y="12163"/>
                  </a:cubicBezTo>
                  <a:cubicBezTo>
                    <a:pt x="1313" y="12333"/>
                    <a:pt x="2302" y="12378"/>
                    <a:pt x="3431" y="12378"/>
                  </a:cubicBezTo>
                  <a:cubicBezTo>
                    <a:pt x="4690" y="12378"/>
                    <a:pt x="6123" y="12322"/>
                    <a:pt x="7382" y="12322"/>
                  </a:cubicBezTo>
                  <a:cubicBezTo>
                    <a:pt x="9036" y="12322"/>
                    <a:pt x="10389" y="12418"/>
                    <a:pt x="10645" y="12862"/>
                  </a:cubicBezTo>
                  <a:cubicBezTo>
                    <a:pt x="10847" y="13211"/>
                    <a:pt x="10663" y="13579"/>
                    <a:pt x="10443" y="13873"/>
                  </a:cubicBezTo>
                  <a:lnTo>
                    <a:pt x="10424" y="13873"/>
                  </a:lnTo>
                  <a:cubicBezTo>
                    <a:pt x="10332" y="14406"/>
                    <a:pt x="9744" y="14792"/>
                    <a:pt x="9707" y="15381"/>
                  </a:cubicBezTo>
                  <a:cubicBezTo>
                    <a:pt x="9772" y="15404"/>
                    <a:pt x="9847" y="15413"/>
                    <a:pt x="9924" y="15413"/>
                  </a:cubicBezTo>
                  <a:cubicBezTo>
                    <a:pt x="10089" y="15413"/>
                    <a:pt x="10269" y="15375"/>
                    <a:pt x="10406" y="15362"/>
                  </a:cubicBezTo>
                  <a:cubicBezTo>
                    <a:pt x="11307" y="15215"/>
                    <a:pt x="12208" y="15160"/>
                    <a:pt x="13090" y="14995"/>
                  </a:cubicBezTo>
                  <a:cubicBezTo>
                    <a:pt x="13458" y="14930"/>
                    <a:pt x="13821" y="14912"/>
                    <a:pt x="14182" y="14912"/>
                  </a:cubicBezTo>
                  <a:cubicBezTo>
                    <a:pt x="14542" y="14912"/>
                    <a:pt x="14901" y="14930"/>
                    <a:pt x="15259" y="14940"/>
                  </a:cubicBezTo>
                  <a:cubicBezTo>
                    <a:pt x="15307" y="14941"/>
                    <a:pt x="15354" y="14941"/>
                    <a:pt x="15401" y="14941"/>
                  </a:cubicBezTo>
                  <a:cubicBezTo>
                    <a:pt x="16060" y="14941"/>
                    <a:pt x="16648" y="14828"/>
                    <a:pt x="17300" y="14811"/>
                  </a:cubicBezTo>
                  <a:cubicBezTo>
                    <a:pt x="17336" y="14810"/>
                    <a:pt x="17372" y="14809"/>
                    <a:pt x="17408" y="14809"/>
                  </a:cubicBezTo>
                  <a:cubicBezTo>
                    <a:pt x="17922" y="14809"/>
                    <a:pt x="18421" y="14926"/>
                    <a:pt x="18936" y="14995"/>
                  </a:cubicBezTo>
                  <a:cubicBezTo>
                    <a:pt x="19304" y="15050"/>
                    <a:pt x="19984" y="15087"/>
                    <a:pt x="20242" y="15418"/>
                  </a:cubicBezTo>
                  <a:cubicBezTo>
                    <a:pt x="20499" y="15712"/>
                    <a:pt x="20187" y="16116"/>
                    <a:pt x="20021" y="16374"/>
                  </a:cubicBezTo>
                  <a:cubicBezTo>
                    <a:pt x="19874" y="16631"/>
                    <a:pt x="19745" y="16888"/>
                    <a:pt x="19690" y="17146"/>
                  </a:cubicBezTo>
                  <a:cubicBezTo>
                    <a:pt x="19911" y="17679"/>
                    <a:pt x="20297" y="18083"/>
                    <a:pt x="20775" y="18377"/>
                  </a:cubicBezTo>
                  <a:cubicBezTo>
                    <a:pt x="20885" y="18377"/>
                    <a:pt x="21014" y="18359"/>
                    <a:pt x="21143" y="18359"/>
                  </a:cubicBezTo>
                  <a:cubicBezTo>
                    <a:pt x="21225" y="18357"/>
                    <a:pt x="21307" y="18357"/>
                    <a:pt x="21390" y="18357"/>
                  </a:cubicBezTo>
                  <a:cubicBezTo>
                    <a:pt x="22281" y="18357"/>
                    <a:pt x="23172" y="18447"/>
                    <a:pt x="24047" y="18598"/>
                  </a:cubicBezTo>
                  <a:cubicBezTo>
                    <a:pt x="25261" y="18819"/>
                    <a:pt x="26492" y="19039"/>
                    <a:pt x="27706" y="19205"/>
                  </a:cubicBezTo>
                  <a:cubicBezTo>
                    <a:pt x="28374" y="19283"/>
                    <a:pt x="29063" y="19362"/>
                    <a:pt x="29745" y="19362"/>
                  </a:cubicBezTo>
                  <a:cubicBezTo>
                    <a:pt x="30339" y="19362"/>
                    <a:pt x="30928" y="19302"/>
                    <a:pt x="31493" y="19131"/>
                  </a:cubicBezTo>
                  <a:cubicBezTo>
                    <a:pt x="32026" y="18966"/>
                    <a:pt x="32743" y="18690"/>
                    <a:pt x="32945" y="18138"/>
                  </a:cubicBezTo>
                  <a:cubicBezTo>
                    <a:pt x="33129" y="17642"/>
                    <a:pt x="33000" y="16980"/>
                    <a:pt x="33478" y="16594"/>
                  </a:cubicBezTo>
                  <a:cubicBezTo>
                    <a:pt x="34012" y="16153"/>
                    <a:pt x="35023" y="16282"/>
                    <a:pt x="35685" y="16208"/>
                  </a:cubicBezTo>
                  <a:cubicBezTo>
                    <a:pt x="36677" y="16116"/>
                    <a:pt x="37652" y="15877"/>
                    <a:pt x="38663" y="15877"/>
                  </a:cubicBezTo>
                  <a:cubicBezTo>
                    <a:pt x="38823" y="15875"/>
                    <a:pt x="38983" y="15874"/>
                    <a:pt x="39142" y="15874"/>
                  </a:cubicBezTo>
                  <a:cubicBezTo>
                    <a:pt x="40093" y="15874"/>
                    <a:pt x="41042" y="15906"/>
                    <a:pt x="41985" y="15906"/>
                  </a:cubicBezTo>
                  <a:cubicBezTo>
                    <a:pt x="42269" y="15906"/>
                    <a:pt x="42553" y="15903"/>
                    <a:pt x="42836" y="15896"/>
                  </a:cubicBezTo>
                  <a:cubicBezTo>
                    <a:pt x="44307" y="15712"/>
                    <a:pt x="45759" y="15473"/>
                    <a:pt x="47230" y="15215"/>
                  </a:cubicBezTo>
                  <a:cubicBezTo>
                    <a:pt x="47340" y="15179"/>
                    <a:pt x="47469" y="15142"/>
                    <a:pt x="47579" y="15087"/>
                  </a:cubicBezTo>
                  <a:cubicBezTo>
                    <a:pt x="49013" y="14535"/>
                    <a:pt x="50447" y="14278"/>
                    <a:pt x="51973" y="14039"/>
                  </a:cubicBezTo>
                  <a:cubicBezTo>
                    <a:pt x="53628" y="13781"/>
                    <a:pt x="55099" y="13395"/>
                    <a:pt x="56680" y="12862"/>
                  </a:cubicBezTo>
                  <a:cubicBezTo>
                    <a:pt x="57764" y="12494"/>
                    <a:pt x="58996" y="12219"/>
                    <a:pt x="59217" y="10913"/>
                  </a:cubicBezTo>
                  <a:cubicBezTo>
                    <a:pt x="59290" y="10454"/>
                    <a:pt x="58941" y="9810"/>
                    <a:pt x="59088" y="9369"/>
                  </a:cubicBezTo>
                  <a:cubicBezTo>
                    <a:pt x="59088" y="9351"/>
                    <a:pt x="59088" y="9332"/>
                    <a:pt x="59106" y="9314"/>
                  </a:cubicBezTo>
                  <a:cubicBezTo>
                    <a:pt x="58481" y="8946"/>
                    <a:pt x="57801" y="8634"/>
                    <a:pt x="57525" y="8431"/>
                  </a:cubicBezTo>
                  <a:cubicBezTo>
                    <a:pt x="57911" y="6961"/>
                    <a:pt x="61166" y="5619"/>
                    <a:pt x="61772" y="3927"/>
                  </a:cubicBezTo>
                  <a:cubicBezTo>
                    <a:pt x="62011" y="3247"/>
                    <a:pt x="61827" y="2512"/>
                    <a:pt x="60853" y="1684"/>
                  </a:cubicBezTo>
                  <a:cubicBezTo>
                    <a:pt x="59530" y="566"/>
                    <a:pt x="57558" y="1"/>
                    <a:pt x="55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46"/>
            <p:cNvSpPr/>
            <p:nvPr/>
          </p:nvSpPr>
          <p:spPr>
            <a:xfrm>
              <a:off x="-4384657" y="-2329942"/>
              <a:ext cx="1269" cy="3107"/>
            </a:xfrm>
            <a:custGeom>
              <a:rect b="b" l="l" r="r" t="t"/>
              <a:pathLst>
                <a:path extrusionOk="0" h="93" w="38">
                  <a:moveTo>
                    <a:pt x="38" y="1"/>
                  </a:moveTo>
                  <a:cubicBezTo>
                    <a:pt x="19" y="19"/>
                    <a:pt x="1" y="37"/>
                    <a:pt x="1" y="56"/>
                  </a:cubicBezTo>
                  <a:cubicBezTo>
                    <a:pt x="19" y="56"/>
                    <a:pt x="38" y="74"/>
                    <a:pt x="38" y="93"/>
                  </a:cubicBezTo>
                  <a:cubicBezTo>
                    <a:pt x="38" y="56"/>
                    <a:pt x="38" y="37"/>
                    <a:pt x="3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46"/>
            <p:cNvSpPr/>
            <p:nvPr/>
          </p:nvSpPr>
          <p:spPr>
            <a:xfrm>
              <a:off x="-4363142" y="-2312737"/>
              <a:ext cx="338451" cy="57160"/>
            </a:xfrm>
            <a:custGeom>
              <a:rect b="b" l="l" r="r" t="t"/>
              <a:pathLst>
                <a:path extrusionOk="0" h="1711" w="10131">
                  <a:moveTo>
                    <a:pt x="0" y="0"/>
                  </a:moveTo>
                  <a:lnTo>
                    <a:pt x="0" y="0"/>
                  </a:lnTo>
                  <a:cubicBezTo>
                    <a:pt x="850" y="451"/>
                    <a:pt x="1978" y="552"/>
                    <a:pt x="3135" y="552"/>
                  </a:cubicBezTo>
                  <a:cubicBezTo>
                    <a:pt x="4074" y="552"/>
                    <a:pt x="5031" y="485"/>
                    <a:pt x="5873" y="485"/>
                  </a:cubicBezTo>
                  <a:cubicBezTo>
                    <a:pt x="6239" y="485"/>
                    <a:pt x="6583" y="498"/>
                    <a:pt x="6895" y="534"/>
                  </a:cubicBezTo>
                  <a:cubicBezTo>
                    <a:pt x="7740" y="626"/>
                    <a:pt x="9358" y="387"/>
                    <a:pt x="9671" y="1232"/>
                  </a:cubicBezTo>
                  <a:cubicBezTo>
                    <a:pt x="9744" y="1416"/>
                    <a:pt x="9744" y="1563"/>
                    <a:pt x="9707" y="1710"/>
                  </a:cubicBezTo>
                  <a:cubicBezTo>
                    <a:pt x="9946" y="1416"/>
                    <a:pt x="10130" y="1048"/>
                    <a:pt x="9928" y="699"/>
                  </a:cubicBezTo>
                  <a:cubicBezTo>
                    <a:pt x="9672" y="255"/>
                    <a:pt x="8319" y="159"/>
                    <a:pt x="6665" y="159"/>
                  </a:cubicBezTo>
                  <a:cubicBezTo>
                    <a:pt x="5406" y="159"/>
                    <a:pt x="3973" y="215"/>
                    <a:pt x="2714" y="215"/>
                  </a:cubicBezTo>
                  <a:cubicBezTo>
                    <a:pt x="1585" y="215"/>
                    <a:pt x="596" y="1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46"/>
            <p:cNvSpPr/>
            <p:nvPr/>
          </p:nvSpPr>
          <p:spPr>
            <a:xfrm>
              <a:off x="-4063443" y="-2224340"/>
              <a:ext cx="361202" cy="78073"/>
            </a:xfrm>
            <a:custGeom>
              <a:rect b="b" l="l" r="r" t="t"/>
              <a:pathLst>
                <a:path extrusionOk="0" h="2337" w="10812">
                  <a:moveTo>
                    <a:pt x="7720" y="0"/>
                  </a:moveTo>
                  <a:cubicBezTo>
                    <a:pt x="7684" y="0"/>
                    <a:pt x="7648" y="1"/>
                    <a:pt x="7612" y="2"/>
                  </a:cubicBezTo>
                  <a:cubicBezTo>
                    <a:pt x="6960" y="19"/>
                    <a:pt x="6372" y="132"/>
                    <a:pt x="5713" y="132"/>
                  </a:cubicBezTo>
                  <a:cubicBezTo>
                    <a:pt x="5666" y="132"/>
                    <a:pt x="5619" y="132"/>
                    <a:pt x="5571" y="131"/>
                  </a:cubicBezTo>
                  <a:cubicBezTo>
                    <a:pt x="5213" y="121"/>
                    <a:pt x="4850" y="103"/>
                    <a:pt x="4487" y="103"/>
                  </a:cubicBezTo>
                  <a:cubicBezTo>
                    <a:pt x="4124" y="103"/>
                    <a:pt x="3761" y="121"/>
                    <a:pt x="3402" y="186"/>
                  </a:cubicBezTo>
                  <a:cubicBezTo>
                    <a:pt x="2520" y="351"/>
                    <a:pt x="1619" y="406"/>
                    <a:pt x="718" y="553"/>
                  </a:cubicBezTo>
                  <a:cubicBezTo>
                    <a:pt x="581" y="566"/>
                    <a:pt x="401" y="604"/>
                    <a:pt x="236" y="604"/>
                  </a:cubicBezTo>
                  <a:cubicBezTo>
                    <a:pt x="159" y="604"/>
                    <a:pt x="84" y="595"/>
                    <a:pt x="19" y="572"/>
                  </a:cubicBezTo>
                  <a:cubicBezTo>
                    <a:pt x="1" y="645"/>
                    <a:pt x="1" y="719"/>
                    <a:pt x="19" y="792"/>
                  </a:cubicBezTo>
                  <a:cubicBezTo>
                    <a:pt x="527" y="1012"/>
                    <a:pt x="1051" y="1094"/>
                    <a:pt x="1585" y="1094"/>
                  </a:cubicBezTo>
                  <a:cubicBezTo>
                    <a:pt x="3060" y="1094"/>
                    <a:pt x="4604" y="464"/>
                    <a:pt x="6049" y="370"/>
                  </a:cubicBezTo>
                  <a:cubicBezTo>
                    <a:pt x="6197" y="361"/>
                    <a:pt x="6343" y="357"/>
                    <a:pt x="6489" y="357"/>
                  </a:cubicBezTo>
                  <a:cubicBezTo>
                    <a:pt x="7585" y="357"/>
                    <a:pt x="8656" y="586"/>
                    <a:pt x="9726" y="829"/>
                  </a:cubicBezTo>
                  <a:cubicBezTo>
                    <a:pt x="9708" y="1417"/>
                    <a:pt x="9818" y="1914"/>
                    <a:pt x="10002" y="2337"/>
                  </a:cubicBezTo>
                  <a:cubicBezTo>
                    <a:pt x="10057" y="2079"/>
                    <a:pt x="10186" y="1822"/>
                    <a:pt x="10333" y="1565"/>
                  </a:cubicBezTo>
                  <a:cubicBezTo>
                    <a:pt x="10499" y="1307"/>
                    <a:pt x="10811" y="903"/>
                    <a:pt x="10554" y="609"/>
                  </a:cubicBezTo>
                  <a:cubicBezTo>
                    <a:pt x="10296" y="278"/>
                    <a:pt x="9616" y="241"/>
                    <a:pt x="9248" y="186"/>
                  </a:cubicBezTo>
                  <a:cubicBezTo>
                    <a:pt x="8733" y="117"/>
                    <a:pt x="8234" y="0"/>
                    <a:pt x="77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46"/>
            <p:cNvSpPr/>
            <p:nvPr/>
          </p:nvSpPr>
          <p:spPr>
            <a:xfrm>
              <a:off x="-3693086" y="-2188761"/>
              <a:ext cx="737070" cy="131392"/>
            </a:xfrm>
            <a:custGeom>
              <a:rect b="b" l="l" r="r" t="t"/>
              <a:pathLst>
                <a:path extrusionOk="0" h="3933" w="22063">
                  <a:moveTo>
                    <a:pt x="18368" y="0"/>
                  </a:moveTo>
                  <a:cubicBezTo>
                    <a:pt x="18209" y="0"/>
                    <a:pt x="18049" y="1"/>
                    <a:pt x="17889" y="3"/>
                  </a:cubicBezTo>
                  <a:cubicBezTo>
                    <a:pt x="16878" y="3"/>
                    <a:pt x="15903" y="242"/>
                    <a:pt x="14911" y="334"/>
                  </a:cubicBezTo>
                  <a:cubicBezTo>
                    <a:pt x="14249" y="408"/>
                    <a:pt x="13238" y="279"/>
                    <a:pt x="12704" y="720"/>
                  </a:cubicBezTo>
                  <a:cubicBezTo>
                    <a:pt x="12226" y="1106"/>
                    <a:pt x="12355" y="1768"/>
                    <a:pt x="12171" y="2264"/>
                  </a:cubicBezTo>
                  <a:cubicBezTo>
                    <a:pt x="11969" y="2816"/>
                    <a:pt x="11252" y="3092"/>
                    <a:pt x="10719" y="3257"/>
                  </a:cubicBezTo>
                  <a:cubicBezTo>
                    <a:pt x="10154" y="3428"/>
                    <a:pt x="9565" y="3488"/>
                    <a:pt x="8971" y="3488"/>
                  </a:cubicBezTo>
                  <a:cubicBezTo>
                    <a:pt x="8289" y="3488"/>
                    <a:pt x="7600" y="3409"/>
                    <a:pt x="6932" y="3331"/>
                  </a:cubicBezTo>
                  <a:cubicBezTo>
                    <a:pt x="5718" y="3165"/>
                    <a:pt x="4487" y="2945"/>
                    <a:pt x="3273" y="2724"/>
                  </a:cubicBezTo>
                  <a:cubicBezTo>
                    <a:pt x="2381" y="2573"/>
                    <a:pt x="1505" y="2483"/>
                    <a:pt x="615" y="2483"/>
                  </a:cubicBezTo>
                  <a:cubicBezTo>
                    <a:pt x="533" y="2483"/>
                    <a:pt x="451" y="2483"/>
                    <a:pt x="369" y="2485"/>
                  </a:cubicBezTo>
                  <a:cubicBezTo>
                    <a:pt x="240" y="2485"/>
                    <a:pt x="111" y="2503"/>
                    <a:pt x="1" y="2503"/>
                  </a:cubicBezTo>
                  <a:cubicBezTo>
                    <a:pt x="1453" y="3441"/>
                    <a:pt x="3788" y="3478"/>
                    <a:pt x="5571" y="3643"/>
                  </a:cubicBezTo>
                  <a:cubicBezTo>
                    <a:pt x="6703" y="3751"/>
                    <a:pt x="7921" y="3933"/>
                    <a:pt x="9030" y="3933"/>
                  </a:cubicBezTo>
                  <a:cubicBezTo>
                    <a:pt x="10948" y="3933"/>
                    <a:pt x="12540" y="3389"/>
                    <a:pt x="12796" y="978"/>
                  </a:cubicBezTo>
                  <a:cubicBezTo>
                    <a:pt x="14855" y="830"/>
                    <a:pt x="16878" y="647"/>
                    <a:pt x="18863" y="426"/>
                  </a:cubicBezTo>
                  <a:cubicBezTo>
                    <a:pt x="19948" y="297"/>
                    <a:pt x="20996" y="169"/>
                    <a:pt x="22062" y="22"/>
                  </a:cubicBezTo>
                  <a:lnTo>
                    <a:pt x="22062" y="22"/>
                  </a:lnTo>
                  <a:cubicBezTo>
                    <a:pt x="21779" y="29"/>
                    <a:pt x="21495" y="32"/>
                    <a:pt x="21211" y="32"/>
                  </a:cubicBezTo>
                  <a:cubicBezTo>
                    <a:pt x="20268" y="32"/>
                    <a:pt x="19319" y="0"/>
                    <a:pt x="18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46"/>
            <p:cNvSpPr/>
            <p:nvPr/>
          </p:nvSpPr>
          <p:spPr>
            <a:xfrm>
              <a:off x="-2809256" y="-2407948"/>
              <a:ext cx="443451" cy="197204"/>
            </a:xfrm>
            <a:custGeom>
              <a:rect b="b" l="l" r="r" t="t"/>
              <a:pathLst>
                <a:path extrusionOk="0" h="5903" w="13274">
                  <a:moveTo>
                    <a:pt x="11876" y="1"/>
                  </a:moveTo>
                  <a:cubicBezTo>
                    <a:pt x="11858" y="19"/>
                    <a:pt x="11858" y="38"/>
                    <a:pt x="11858" y="56"/>
                  </a:cubicBezTo>
                  <a:cubicBezTo>
                    <a:pt x="11711" y="497"/>
                    <a:pt x="12060" y="1141"/>
                    <a:pt x="11987" y="1600"/>
                  </a:cubicBezTo>
                  <a:cubicBezTo>
                    <a:pt x="11766" y="2906"/>
                    <a:pt x="10534" y="3181"/>
                    <a:pt x="9450" y="3549"/>
                  </a:cubicBezTo>
                  <a:cubicBezTo>
                    <a:pt x="7869" y="4082"/>
                    <a:pt x="6398" y="4468"/>
                    <a:pt x="4743" y="4726"/>
                  </a:cubicBezTo>
                  <a:cubicBezTo>
                    <a:pt x="3217" y="4965"/>
                    <a:pt x="1783" y="5222"/>
                    <a:pt x="349" y="5774"/>
                  </a:cubicBezTo>
                  <a:cubicBezTo>
                    <a:pt x="239" y="5829"/>
                    <a:pt x="110" y="5866"/>
                    <a:pt x="0" y="5902"/>
                  </a:cubicBezTo>
                  <a:cubicBezTo>
                    <a:pt x="1783" y="5590"/>
                    <a:pt x="3567" y="5240"/>
                    <a:pt x="5368" y="4836"/>
                  </a:cubicBezTo>
                  <a:cubicBezTo>
                    <a:pt x="6343" y="4615"/>
                    <a:pt x="10645" y="3586"/>
                    <a:pt x="12410" y="2281"/>
                  </a:cubicBezTo>
                  <a:cubicBezTo>
                    <a:pt x="12777" y="2005"/>
                    <a:pt x="13035" y="1729"/>
                    <a:pt x="13127" y="1435"/>
                  </a:cubicBezTo>
                  <a:cubicBezTo>
                    <a:pt x="13274" y="957"/>
                    <a:pt x="12612" y="442"/>
                    <a:pt x="11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46"/>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46"/>
            <p:cNvSpPr/>
            <p:nvPr/>
          </p:nvSpPr>
          <p:spPr>
            <a:xfrm>
              <a:off x="-6252975" y="-2570076"/>
              <a:ext cx="360534" cy="562616"/>
            </a:xfrm>
            <a:custGeom>
              <a:rect b="b" l="l" r="r" t="t"/>
              <a:pathLst>
                <a:path extrusionOk="0" h="16841" w="10792">
                  <a:moveTo>
                    <a:pt x="2115" y="0"/>
                  </a:moveTo>
                  <a:lnTo>
                    <a:pt x="2115" y="0"/>
                  </a:lnTo>
                  <a:cubicBezTo>
                    <a:pt x="2225" y="570"/>
                    <a:pt x="1673" y="3916"/>
                    <a:pt x="1655" y="4192"/>
                  </a:cubicBezTo>
                  <a:cubicBezTo>
                    <a:pt x="1526" y="5883"/>
                    <a:pt x="1269" y="7648"/>
                    <a:pt x="1195" y="9358"/>
                  </a:cubicBezTo>
                  <a:cubicBezTo>
                    <a:pt x="1159" y="9965"/>
                    <a:pt x="1489" y="11031"/>
                    <a:pt x="1306" y="11583"/>
                  </a:cubicBezTo>
                  <a:cubicBezTo>
                    <a:pt x="1250" y="11785"/>
                    <a:pt x="1140" y="11932"/>
                    <a:pt x="1030" y="12061"/>
                  </a:cubicBezTo>
                  <a:cubicBezTo>
                    <a:pt x="883" y="12226"/>
                    <a:pt x="717" y="12373"/>
                    <a:pt x="644" y="12575"/>
                  </a:cubicBezTo>
                  <a:cubicBezTo>
                    <a:pt x="386" y="13256"/>
                    <a:pt x="0" y="13090"/>
                    <a:pt x="423" y="14101"/>
                  </a:cubicBezTo>
                  <a:cubicBezTo>
                    <a:pt x="1122" y="15829"/>
                    <a:pt x="4321" y="16528"/>
                    <a:pt x="5736" y="16675"/>
                  </a:cubicBezTo>
                  <a:cubicBezTo>
                    <a:pt x="6380" y="16730"/>
                    <a:pt x="7115" y="16638"/>
                    <a:pt x="7722" y="16841"/>
                  </a:cubicBezTo>
                  <a:cubicBezTo>
                    <a:pt x="8016" y="16215"/>
                    <a:pt x="8328" y="15609"/>
                    <a:pt x="8420" y="14947"/>
                  </a:cubicBezTo>
                  <a:cubicBezTo>
                    <a:pt x="8531" y="14193"/>
                    <a:pt x="8365" y="13439"/>
                    <a:pt x="8200" y="12704"/>
                  </a:cubicBezTo>
                  <a:cubicBezTo>
                    <a:pt x="7740" y="10590"/>
                    <a:pt x="7262" y="8494"/>
                    <a:pt x="6803" y="6380"/>
                  </a:cubicBezTo>
                  <a:lnTo>
                    <a:pt x="6803" y="6380"/>
                  </a:lnTo>
                  <a:cubicBezTo>
                    <a:pt x="7517" y="6561"/>
                    <a:pt x="8247" y="6648"/>
                    <a:pt x="8979" y="6648"/>
                  </a:cubicBezTo>
                  <a:cubicBezTo>
                    <a:pt x="9585" y="6648"/>
                    <a:pt x="10192" y="6588"/>
                    <a:pt x="10792" y="6472"/>
                  </a:cubicBezTo>
                  <a:cubicBezTo>
                    <a:pt x="9358" y="6453"/>
                    <a:pt x="7832" y="6343"/>
                    <a:pt x="7170" y="5828"/>
                  </a:cubicBezTo>
                  <a:cubicBezTo>
                    <a:pt x="7170" y="5828"/>
                    <a:pt x="7170" y="5828"/>
                    <a:pt x="7170" y="5810"/>
                  </a:cubicBezTo>
                  <a:cubicBezTo>
                    <a:pt x="7189" y="5663"/>
                    <a:pt x="7225" y="5534"/>
                    <a:pt x="7262" y="5405"/>
                  </a:cubicBezTo>
                  <a:cubicBezTo>
                    <a:pt x="7372" y="5075"/>
                    <a:pt x="7538" y="4799"/>
                    <a:pt x="7685" y="4578"/>
                  </a:cubicBezTo>
                  <a:cubicBezTo>
                    <a:pt x="7979" y="4174"/>
                    <a:pt x="8237" y="3953"/>
                    <a:pt x="8218" y="3696"/>
                  </a:cubicBezTo>
                  <a:cubicBezTo>
                    <a:pt x="8200" y="3457"/>
                    <a:pt x="7869" y="3181"/>
                    <a:pt x="6931" y="2721"/>
                  </a:cubicBezTo>
                  <a:cubicBezTo>
                    <a:pt x="5240" y="1876"/>
                    <a:pt x="3548" y="1251"/>
                    <a:pt x="2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46"/>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46"/>
            <p:cNvSpPr/>
            <p:nvPr/>
          </p:nvSpPr>
          <p:spPr>
            <a:xfrm>
              <a:off x="-5743810" y="-2378115"/>
              <a:ext cx="664575" cy="487917"/>
            </a:xfrm>
            <a:custGeom>
              <a:rect b="b" l="l" r="r" t="t"/>
              <a:pathLst>
                <a:path extrusionOk="0" h="14605" w="19893">
                  <a:moveTo>
                    <a:pt x="12358" y="0"/>
                  </a:moveTo>
                  <a:cubicBezTo>
                    <a:pt x="10964" y="0"/>
                    <a:pt x="9659" y="296"/>
                    <a:pt x="8236" y="487"/>
                  </a:cubicBezTo>
                  <a:cubicBezTo>
                    <a:pt x="6361" y="762"/>
                    <a:pt x="4431" y="836"/>
                    <a:pt x="2500" y="836"/>
                  </a:cubicBezTo>
                  <a:cubicBezTo>
                    <a:pt x="1691" y="836"/>
                    <a:pt x="882" y="818"/>
                    <a:pt x="74" y="799"/>
                  </a:cubicBezTo>
                  <a:lnTo>
                    <a:pt x="74" y="799"/>
                  </a:lnTo>
                  <a:cubicBezTo>
                    <a:pt x="129" y="2435"/>
                    <a:pt x="478" y="4017"/>
                    <a:pt x="1636" y="5064"/>
                  </a:cubicBezTo>
                  <a:cubicBezTo>
                    <a:pt x="1838" y="5248"/>
                    <a:pt x="2077" y="5432"/>
                    <a:pt x="2133" y="5690"/>
                  </a:cubicBezTo>
                  <a:cubicBezTo>
                    <a:pt x="2206" y="5947"/>
                    <a:pt x="2096" y="6204"/>
                    <a:pt x="2004" y="6443"/>
                  </a:cubicBezTo>
                  <a:cubicBezTo>
                    <a:pt x="1324" y="7988"/>
                    <a:pt x="662" y="9532"/>
                    <a:pt x="0" y="11095"/>
                  </a:cubicBezTo>
                  <a:cubicBezTo>
                    <a:pt x="1949" y="12326"/>
                    <a:pt x="3916" y="13576"/>
                    <a:pt x="6122" y="14201"/>
                  </a:cubicBezTo>
                  <a:cubicBezTo>
                    <a:pt x="7004" y="14459"/>
                    <a:pt x="7932" y="14604"/>
                    <a:pt x="8853" y="14604"/>
                  </a:cubicBezTo>
                  <a:cubicBezTo>
                    <a:pt x="10235" y="14604"/>
                    <a:pt x="11600" y="14276"/>
                    <a:pt x="12759" y="13503"/>
                  </a:cubicBezTo>
                  <a:cubicBezTo>
                    <a:pt x="13090" y="13282"/>
                    <a:pt x="13439" y="13007"/>
                    <a:pt x="13844" y="12970"/>
                  </a:cubicBezTo>
                  <a:cubicBezTo>
                    <a:pt x="13864" y="12969"/>
                    <a:pt x="13883" y="12968"/>
                    <a:pt x="13903" y="12968"/>
                  </a:cubicBezTo>
                  <a:cubicBezTo>
                    <a:pt x="14537" y="12968"/>
                    <a:pt x="15039" y="13527"/>
                    <a:pt x="15645" y="13705"/>
                  </a:cubicBezTo>
                  <a:cubicBezTo>
                    <a:pt x="15782" y="13742"/>
                    <a:pt x="15920" y="13758"/>
                    <a:pt x="16057" y="13758"/>
                  </a:cubicBezTo>
                  <a:cubicBezTo>
                    <a:pt x="16751" y="13758"/>
                    <a:pt x="17437" y="13329"/>
                    <a:pt x="17943" y="12823"/>
                  </a:cubicBezTo>
                  <a:cubicBezTo>
                    <a:pt x="19267" y="11499"/>
                    <a:pt x="19892" y="9513"/>
                    <a:pt x="19598" y="7657"/>
                  </a:cubicBezTo>
                  <a:cubicBezTo>
                    <a:pt x="19396" y="6370"/>
                    <a:pt x="18771" y="5193"/>
                    <a:pt x="18513" y="3925"/>
                  </a:cubicBezTo>
                  <a:cubicBezTo>
                    <a:pt x="18329" y="3061"/>
                    <a:pt x="18513" y="2233"/>
                    <a:pt x="18715" y="1443"/>
                  </a:cubicBezTo>
                  <a:cubicBezTo>
                    <a:pt x="18550" y="1406"/>
                    <a:pt x="18385" y="1388"/>
                    <a:pt x="18219" y="1351"/>
                  </a:cubicBezTo>
                  <a:cubicBezTo>
                    <a:pt x="16601" y="983"/>
                    <a:pt x="15075" y="284"/>
                    <a:pt x="13439" y="64"/>
                  </a:cubicBezTo>
                  <a:cubicBezTo>
                    <a:pt x="13071" y="19"/>
                    <a:pt x="12711" y="0"/>
                    <a:pt x="12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46"/>
            <p:cNvSpPr/>
            <p:nvPr/>
          </p:nvSpPr>
          <p:spPr>
            <a:xfrm>
              <a:off x="-6112964" y="-2550466"/>
              <a:ext cx="1233305" cy="225233"/>
            </a:xfrm>
            <a:custGeom>
              <a:rect b="b" l="l" r="r" t="t"/>
              <a:pathLst>
                <a:path extrusionOk="0" h="6742" w="36917">
                  <a:moveTo>
                    <a:pt x="19286" y="5646"/>
                  </a:moveTo>
                  <a:lnTo>
                    <a:pt x="19286" y="5646"/>
                  </a:lnTo>
                  <a:cubicBezTo>
                    <a:pt x="17411" y="5903"/>
                    <a:pt x="15481" y="5995"/>
                    <a:pt x="13550" y="5995"/>
                  </a:cubicBezTo>
                  <a:cubicBezTo>
                    <a:pt x="15481" y="5995"/>
                    <a:pt x="17411" y="5921"/>
                    <a:pt x="19286" y="5646"/>
                  </a:cubicBezTo>
                  <a:close/>
                  <a:moveTo>
                    <a:pt x="11816" y="0"/>
                  </a:moveTo>
                  <a:cubicBezTo>
                    <a:pt x="11225" y="0"/>
                    <a:pt x="10861" y="255"/>
                    <a:pt x="11491" y="958"/>
                  </a:cubicBezTo>
                  <a:cubicBezTo>
                    <a:pt x="12227" y="1803"/>
                    <a:pt x="14856" y="1932"/>
                    <a:pt x="14598" y="3293"/>
                  </a:cubicBezTo>
                  <a:cubicBezTo>
                    <a:pt x="14510" y="3792"/>
                    <a:pt x="14267" y="3916"/>
                    <a:pt x="13943" y="3916"/>
                  </a:cubicBezTo>
                  <a:cubicBezTo>
                    <a:pt x="13730" y="3916"/>
                    <a:pt x="13482" y="3862"/>
                    <a:pt x="13219" y="3826"/>
                  </a:cubicBezTo>
                  <a:cubicBezTo>
                    <a:pt x="11620" y="3605"/>
                    <a:pt x="8587" y="3752"/>
                    <a:pt x="7447" y="2428"/>
                  </a:cubicBezTo>
                  <a:cubicBezTo>
                    <a:pt x="7189" y="2134"/>
                    <a:pt x="7208" y="1693"/>
                    <a:pt x="6987" y="1381"/>
                  </a:cubicBezTo>
                  <a:cubicBezTo>
                    <a:pt x="6527" y="664"/>
                    <a:pt x="5553" y="535"/>
                    <a:pt x="4726" y="425"/>
                  </a:cubicBezTo>
                  <a:cubicBezTo>
                    <a:pt x="4551" y="403"/>
                    <a:pt x="4373" y="395"/>
                    <a:pt x="4192" y="395"/>
                  </a:cubicBezTo>
                  <a:cubicBezTo>
                    <a:pt x="3592" y="395"/>
                    <a:pt x="2966" y="488"/>
                    <a:pt x="2373" y="516"/>
                  </a:cubicBezTo>
                  <a:cubicBezTo>
                    <a:pt x="1966" y="536"/>
                    <a:pt x="1544" y="560"/>
                    <a:pt x="1122" y="560"/>
                  </a:cubicBezTo>
                  <a:cubicBezTo>
                    <a:pt x="744" y="560"/>
                    <a:pt x="366" y="541"/>
                    <a:pt x="1" y="480"/>
                  </a:cubicBezTo>
                  <a:lnTo>
                    <a:pt x="1" y="480"/>
                  </a:lnTo>
                  <a:cubicBezTo>
                    <a:pt x="19" y="498"/>
                    <a:pt x="56" y="535"/>
                    <a:pt x="93" y="553"/>
                  </a:cubicBezTo>
                  <a:cubicBezTo>
                    <a:pt x="277" y="700"/>
                    <a:pt x="608" y="792"/>
                    <a:pt x="847" y="884"/>
                  </a:cubicBezTo>
                  <a:cubicBezTo>
                    <a:pt x="1288" y="1086"/>
                    <a:pt x="1711" y="1307"/>
                    <a:pt x="2152" y="1491"/>
                  </a:cubicBezTo>
                  <a:cubicBezTo>
                    <a:pt x="2795" y="1748"/>
                    <a:pt x="3457" y="1767"/>
                    <a:pt x="3898" y="2300"/>
                  </a:cubicBezTo>
                  <a:cubicBezTo>
                    <a:pt x="4119" y="2576"/>
                    <a:pt x="4450" y="3127"/>
                    <a:pt x="4266" y="3476"/>
                  </a:cubicBezTo>
                  <a:cubicBezTo>
                    <a:pt x="4156" y="3679"/>
                    <a:pt x="3807" y="3844"/>
                    <a:pt x="3494" y="4010"/>
                  </a:cubicBezTo>
                  <a:cubicBezTo>
                    <a:pt x="3788" y="3605"/>
                    <a:pt x="4064" y="3366"/>
                    <a:pt x="4027" y="3109"/>
                  </a:cubicBezTo>
                  <a:lnTo>
                    <a:pt x="4027" y="3109"/>
                  </a:lnTo>
                  <a:cubicBezTo>
                    <a:pt x="4046" y="3366"/>
                    <a:pt x="3788" y="3587"/>
                    <a:pt x="3494" y="3991"/>
                  </a:cubicBezTo>
                  <a:cubicBezTo>
                    <a:pt x="3347" y="4212"/>
                    <a:pt x="3181" y="4488"/>
                    <a:pt x="3071" y="4818"/>
                  </a:cubicBezTo>
                  <a:cubicBezTo>
                    <a:pt x="3034" y="4947"/>
                    <a:pt x="2998" y="5076"/>
                    <a:pt x="2961" y="5223"/>
                  </a:cubicBezTo>
                  <a:cubicBezTo>
                    <a:pt x="2979" y="5223"/>
                    <a:pt x="2979" y="5223"/>
                    <a:pt x="2979" y="5241"/>
                  </a:cubicBezTo>
                  <a:cubicBezTo>
                    <a:pt x="2998" y="5094"/>
                    <a:pt x="3034" y="4966"/>
                    <a:pt x="3071" y="4855"/>
                  </a:cubicBezTo>
                  <a:cubicBezTo>
                    <a:pt x="3255" y="5057"/>
                    <a:pt x="3641" y="5223"/>
                    <a:pt x="3788" y="5260"/>
                  </a:cubicBezTo>
                  <a:cubicBezTo>
                    <a:pt x="4446" y="5449"/>
                    <a:pt x="5025" y="5517"/>
                    <a:pt x="5627" y="5517"/>
                  </a:cubicBezTo>
                  <a:cubicBezTo>
                    <a:pt x="5901" y="5517"/>
                    <a:pt x="6180" y="5503"/>
                    <a:pt x="6472" y="5480"/>
                  </a:cubicBezTo>
                  <a:cubicBezTo>
                    <a:pt x="6928" y="5450"/>
                    <a:pt x="7378" y="5436"/>
                    <a:pt x="7825" y="5436"/>
                  </a:cubicBezTo>
                  <a:cubicBezTo>
                    <a:pt x="8190" y="5436"/>
                    <a:pt x="8554" y="5445"/>
                    <a:pt x="8917" y="5462"/>
                  </a:cubicBezTo>
                  <a:cubicBezTo>
                    <a:pt x="9449" y="5477"/>
                    <a:pt x="9993" y="5567"/>
                    <a:pt x="10528" y="5567"/>
                  </a:cubicBezTo>
                  <a:cubicBezTo>
                    <a:pt x="10641" y="5567"/>
                    <a:pt x="10754" y="5563"/>
                    <a:pt x="10866" y="5554"/>
                  </a:cubicBezTo>
                  <a:cubicBezTo>
                    <a:pt x="11300" y="5496"/>
                    <a:pt x="11689" y="5427"/>
                    <a:pt x="12103" y="5427"/>
                  </a:cubicBezTo>
                  <a:cubicBezTo>
                    <a:pt x="12216" y="5427"/>
                    <a:pt x="12330" y="5432"/>
                    <a:pt x="12447" y="5443"/>
                  </a:cubicBezTo>
                  <a:cubicBezTo>
                    <a:pt x="12966" y="5497"/>
                    <a:pt x="13523" y="5617"/>
                    <a:pt x="14063" y="5617"/>
                  </a:cubicBezTo>
                  <a:cubicBezTo>
                    <a:pt x="14269" y="5617"/>
                    <a:pt x="14473" y="5600"/>
                    <a:pt x="14672" y="5554"/>
                  </a:cubicBezTo>
                  <a:cubicBezTo>
                    <a:pt x="14966" y="5480"/>
                    <a:pt x="15205" y="5315"/>
                    <a:pt x="15499" y="5278"/>
                  </a:cubicBezTo>
                  <a:cubicBezTo>
                    <a:pt x="15778" y="5240"/>
                    <a:pt x="16059" y="5225"/>
                    <a:pt x="16340" y="5225"/>
                  </a:cubicBezTo>
                  <a:cubicBezTo>
                    <a:pt x="17220" y="5225"/>
                    <a:pt x="18109" y="5367"/>
                    <a:pt x="18996" y="5367"/>
                  </a:cubicBezTo>
                  <a:cubicBezTo>
                    <a:pt x="19320" y="5367"/>
                    <a:pt x="19644" y="5348"/>
                    <a:pt x="19967" y="5296"/>
                  </a:cubicBezTo>
                  <a:cubicBezTo>
                    <a:pt x="21033" y="5113"/>
                    <a:pt x="22026" y="4874"/>
                    <a:pt x="23110" y="4800"/>
                  </a:cubicBezTo>
                  <a:cubicBezTo>
                    <a:pt x="23430" y="4779"/>
                    <a:pt x="23775" y="4764"/>
                    <a:pt x="24128" y="4764"/>
                  </a:cubicBezTo>
                  <a:cubicBezTo>
                    <a:pt x="24993" y="4764"/>
                    <a:pt x="25909" y="4854"/>
                    <a:pt x="26640" y="5168"/>
                  </a:cubicBezTo>
                  <a:cubicBezTo>
                    <a:pt x="27357" y="5480"/>
                    <a:pt x="28019" y="5866"/>
                    <a:pt x="28736" y="6160"/>
                  </a:cubicBezTo>
                  <a:cubicBezTo>
                    <a:pt x="28938" y="6234"/>
                    <a:pt x="29122" y="6344"/>
                    <a:pt x="29269" y="6473"/>
                  </a:cubicBezTo>
                  <a:cubicBezTo>
                    <a:pt x="27670" y="6105"/>
                    <a:pt x="26125" y="5407"/>
                    <a:pt x="24489" y="5205"/>
                  </a:cubicBezTo>
                  <a:cubicBezTo>
                    <a:pt x="24122" y="5160"/>
                    <a:pt x="23764" y="5141"/>
                    <a:pt x="23412" y="5141"/>
                  </a:cubicBezTo>
                  <a:cubicBezTo>
                    <a:pt x="22017" y="5141"/>
                    <a:pt x="20710" y="5440"/>
                    <a:pt x="19286" y="5646"/>
                  </a:cubicBezTo>
                  <a:cubicBezTo>
                    <a:pt x="20709" y="5455"/>
                    <a:pt x="22014" y="5159"/>
                    <a:pt x="23408" y="5159"/>
                  </a:cubicBezTo>
                  <a:cubicBezTo>
                    <a:pt x="23761" y="5159"/>
                    <a:pt x="24121" y="5178"/>
                    <a:pt x="24489" y="5223"/>
                  </a:cubicBezTo>
                  <a:cubicBezTo>
                    <a:pt x="26125" y="5443"/>
                    <a:pt x="27651" y="6142"/>
                    <a:pt x="29269" y="6510"/>
                  </a:cubicBezTo>
                  <a:cubicBezTo>
                    <a:pt x="29435" y="6547"/>
                    <a:pt x="29600" y="6565"/>
                    <a:pt x="29765" y="6602"/>
                  </a:cubicBezTo>
                  <a:cubicBezTo>
                    <a:pt x="30096" y="6657"/>
                    <a:pt x="30427" y="6712"/>
                    <a:pt x="30777" y="6730"/>
                  </a:cubicBezTo>
                  <a:cubicBezTo>
                    <a:pt x="30917" y="6738"/>
                    <a:pt x="31067" y="6742"/>
                    <a:pt x="31225" y="6742"/>
                  </a:cubicBezTo>
                  <a:cubicBezTo>
                    <a:pt x="32681" y="6742"/>
                    <a:pt x="34753" y="6384"/>
                    <a:pt x="34968" y="4708"/>
                  </a:cubicBezTo>
                  <a:cubicBezTo>
                    <a:pt x="35005" y="4340"/>
                    <a:pt x="34490" y="3789"/>
                    <a:pt x="34545" y="3587"/>
                  </a:cubicBezTo>
                  <a:cubicBezTo>
                    <a:pt x="34913" y="2263"/>
                    <a:pt x="35648" y="2888"/>
                    <a:pt x="36917" y="2189"/>
                  </a:cubicBezTo>
                  <a:cubicBezTo>
                    <a:pt x="35704" y="1711"/>
                    <a:pt x="34527" y="1436"/>
                    <a:pt x="33332" y="1252"/>
                  </a:cubicBezTo>
                  <a:cubicBezTo>
                    <a:pt x="33203" y="1454"/>
                    <a:pt x="32928" y="1528"/>
                    <a:pt x="32854" y="1748"/>
                  </a:cubicBezTo>
                  <a:cubicBezTo>
                    <a:pt x="32505" y="2649"/>
                    <a:pt x="33111" y="2851"/>
                    <a:pt x="33497" y="3440"/>
                  </a:cubicBezTo>
                  <a:cubicBezTo>
                    <a:pt x="32619" y="3735"/>
                    <a:pt x="31639" y="3880"/>
                    <a:pt x="30655" y="3880"/>
                  </a:cubicBezTo>
                  <a:cubicBezTo>
                    <a:pt x="29498" y="3880"/>
                    <a:pt x="28334" y="3680"/>
                    <a:pt x="27320" y="3293"/>
                  </a:cubicBezTo>
                  <a:cubicBezTo>
                    <a:pt x="25114" y="2428"/>
                    <a:pt x="23257" y="2171"/>
                    <a:pt x="20904" y="1859"/>
                  </a:cubicBezTo>
                  <a:cubicBezTo>
                    <a:pt x="19305" y="1638"/>
                    <a:pt x="17816" y="1454"/>
                    <a:pt x="16271" y="1068"/>
                  </a:cubicBezTo>
                  <a:cubicBezTo>
                    <a:pt x="14984" y="737"/>
                    <a:pt x="13661" y="296"/>
                    <a:pt x="12355" y="57"/>
                  </a:cubicBezTo>
                  <a:cubicBezTo>
                    <a:pt x="12169" y="20"/>
                    <a:pt x="11984" y="0"/>
                    <a:pt x="118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46"/>
            <p:cNvSpPr/>
            <p:nvPr/>
          </p:nvSpPr>
          <p:spPr>
            <a:xfrm>
              <a:off x="-6184824" y="-2573751"/>
              <a:ext cx="220523" cy="157249"/>
            </a:xfrm>
            <a:custGeom>
              <a:rect b="b" l="l" r="r" t="t"/>
              <a:pathLst>
                <a:path extrusionOk="0" h="4707" w="6601">
                  <a:moveTo>
                    <a:pt x="19" y="0"/>
                  </a:moveTo>
                  <a:cubicBezTo>
                    <a:pt x="1" y="37"/>
                    <a:pt x="1" y="55"/>
                    <a:pt x="19" y="74"/>
                  </a:cubicBezTo>
                  <a:cubicBezTo>
                    <a:pt x="38" y="92"/>
                    <a:pt x="56" y="92"/>
                    <a:pt x="75" y="110"/>
                  </a:cubicBezTo>
                  <a:cubicBezTo>
                    <a:pt x="1508" y="1361"/>
                    <a:pt x="3200" y="1986"/>
                    <a:pt x="4891" y="2831"/>
                  </a:cubicBezTo>
                  <a:cubicBezTo>
                    <a:pt x="5829" y="3291"/>
                    <a:pt x="6160" y="3567"/>
                    <a:pt x="6178" y="3806"/>
                  </a:cubicBezTo>
                  <a:cubicBezTo>
                    <a:pt x="6215" y="4063"/>
                    <a:pt x="5939" y="4302"/>
                    <a:pt x="5645" y="4707"/>
                  </a:cubicBezTo>
                  <a:cubicBezTo>
                    <a:pt x="5958" y="4541"/>
                    <a:pt x="6307" y="4376"/>
                    <a:pt x="6417" y="4173"/>
                  </a:cubicBezTo>
                  <a:cubicBezTo>
                    <a:pt x="6601" y="3824"/>
                    <a:pt x="6270" y="3254"/>
                    <a:pt x="6049" y="2997"/>
                  </a:cubicBezTo>
                  <a:cubicBezTo>
                    <a:pt x="5608" y="2464"/>
                    <a:pt x="4946" y="2445"/>
                    <a:pt x="4303" y="2188"/>
                  </a:cubicBezTo>
                  <a:cubicBezTo>
                    <a:pt x="3862" y="2004"/>
                    <a:pt x="3439" y="1783"/>
                    <a:pt x="2998" y="1581"/>
                  </a:cubicBezTo>
                  <a:cubicBezTo>
                    <a:pt x="2759" y="1489"/>
                    <a:pt x="2428" y="1397"/>
                    <a:pt x="2244" y="1250"/>
                  </a:cubicBezTo>
                  <a:cubicBezTo>
                    <a:pt x="2207" y="1232"/>
                    <a:pt x="2170" y="1195"/>
                    <a:pt x="2152" y="1177"/>
                  </a:cubicBezTo>
                  <a:cubicBezTo>
                    <a:pt x="1876" y="1140"/>
                    <a:pt x="1619" y="1066"/>
                    <a:pt x="1380" y="993"/>
                  </a:cubicBezTo>
                  <a:cubicBezTo>
                    <a:pt x="1325" y="974"/>
                    <a:pt x="1269" y="938"/>
                    <a:pt x="1214" y="938"/>
                  </a:cubicBezTo>
                  <a:cubicBezTo>
                    <a:pt x="810" y="662"/>
                    <a:pt x="405" y="386"/>
                    <a:pt x="38" y="37"/>
                  </a:cubicBezTo>
                  <a:cubicBezTo>
                    <a:pt x="19" y="37"/>
                    <a:pt x="19" y="18"/>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46"/>
            <p:cNvSpPr/>
            <p:nvPr/>
          </p:nvSpPr>
          <p:spPr>
            <a:xfrm>
              <a:off x="-6013443" y="-2391345"/>
              <a:ext cx="878317" cy="57160"/>
            </a:xfrm>
            <a:custGeom>
              <a:rect b="b" l="l" r="r" t="t"/>
              <a:pathLst>
                <a:path extrusionOk="0" h="1711" w="26291">
                  <a:moveTo>
                    <a:pt x="21149" y="1"/>
                  </a:moveTo>
                  <a:cubicBezTo>
                    <a:pt x="20796" y="1"/>
                    <a:pt x="20451" y="16"/>
                    <a:pt x="20131" y="37"/>
                  </a:cubicBezTo>
                  <a:cubicBezTo>
                    <a:pt x="19047" y="111"/>
                    <a:pt x="18054" y="350"/>
                    <a:pt x="16988" y="533"/>
                  </a:cubicBezTo>
                  <a:cubicBezTo>
                    <a:pt x="16665" y="585"/>
                    <a:pt x="16341" y="604"/>
                    <a:pt x="16017" y="604"/>
                  </a:cubicBezTo>
                  <a:cubicBezTo>
                    <a:pt x="15130" y="604"/>
                    <a:pt x="14241" y="462"/>
                    <a:pt x="13361" y="462"/>
                  </a:cubicBezTo>
                  <a:cubicBezTo>
                    <a:pt x="13080" y="462"/>
                    <a:pt x="12799" y="477"/>
                    <a:pt x="12520" y="515"/>
                  </a:cubicBezTo>
                  <a:cubicBezTo>
                    <a:pt x="12226" y="552"/>
                    <a:pt x="11987" y="717"/>
                    <a:pt x="11693" y="791"/>
                  </a:cubicBezTo>
                  <a:cubicBezTo>
                    <a:pt x="11494" y="837"/>
                    <a:pt x="11290" y="854"/>
                    <a:pt x="11084" y="854"/>
                  </a:cubicBezTo>
                  <a:cubicBezTo>
                    <a:pt x="10544" y="854"/>
                    <a:pt x="9987" y="734"/>
                    <a:pt x="9468" y="680"/>
                  </a:cubicBezTo>
                  <a:cubicBezTo>
                    <a:pt x="9351" y="669"/>
                    <a:pt x="9237" y="664"/>
                    <a:pt x="9124" y="664"/>
                  </a:cubicBezTo>
                  <a:cubicBezTo>
                    <a:pt x="8710" y="664"/>
                    <a:pt x="8321" y="733"/>
                    <a:pt x="7887" y="791"/>
                  </a:cubicBezTo>
                  <a:cubicBezTo>
                    <a:pt x="7775" y="800"/>
                    <a:pt x="7662" y="804"/>
                    <a:pt x="7549" y="804"/>
                  </a:cubicBezTo>
                  <a:cubicBezTo>
                    <a:pt x="7014" y="804"/>
                    <a:pt x="6470" y="714"/>
                    <a:pt x="5938" y="699"/>
                  </a:cubicBezTo>
                  <a:cubicBezTo>
                    <a:pt x="5534" y="680"/>
                    <a:pt x="5130" y="667"/>
                    <a:pt x="4723" y="667"/>
                  </a:cubicBezTo>
                  <a:cubicBezTo>
                    <a:pt x="4316" y="667"/>
                    <a:pt x="3907" y="680"/>
                    <a:pt x="3493" y="717"/>
                  </a:cubicBezTo>
                  <a:cubicBezTo>
                    <a:pt x="3201" y="740"/>
                    <a:pt x="2922" y="754"/>
                    <a:pt x="2648" y="754"/>
                  </a:cubicBezTo>
                  <a:cubicBezTo>
                    <a:pt x="2046" y="754"/>
                    <a:pt x="1467" y="686"/>
                    <a:pt x="809" y="497"/>
                  </a:cubicBezTo>
                  <a:cubicBezTo>
                    <a:pt x="662" y="460"/>
                    <a:pt x="276" y="294"/>
                    <a:pt x="92" y="92"/>
                  </a:cubicBezTo>
                  <a:cubicBezTo>
                    <a:pt x="55" y="203"/>
                    <a:pt x="19" y="331"/>
                    <a:pt x="0" y="478"/>
                  </a:cubicBezTo>
                  <a:cubicBezTo>
                    <a:pt x="662" y="993"/>
                    <a:pt x="2188" y="1103"/>
                    <a:pt x="3622" y="1122"/>
                  </a:cubicBezTo>
                  <a:cubicBezTo>
                    <a:pt x="4416" y="1122"/>
                    <a:pt x="5187" y="1098"/>
                    <a:pt x="5755" y="1098"/>
                  </a:cubicBezTo>
                  <a:cubicBezTo>
                    <a:pt x="5897" y="1098"/>
                    <a:pt x="6027" y="1100"/>
                    <a:pt x="6141" y="1103"/>
                  </a:cubicBezTo>
                  <a:cubicBezTo>
                    <a:pt x="6802" y="1140"/>
                    <a:pt x="7483" y="1177"/>
                    <a:pt x="8145" y="1195"/>
                  </a:cubicBezTo>
                  <a:cubicBezTo>
                    <a:pt x="8953" y="1214"/>
                    <a:pt x="9762" y="1232"/>
                    <a:pt x="10571" y="1232"/>
                  </a:cubicBezTo>
                  <a:cubicBezTo>
                    <a:pt x="12502" y="1232"/>
                    <a:pt x="14432" y="1140"/>
                    <a:pt x="16307" y="883"/>
                  </a:cubicBezTo>
                  <a:cubicBezTo>
                    <a:pt x="17731" y="677"/>
                    <a:pt x="19038" y="378"/>
                    <a:pt x="20433" y="378"/>
                  </a:cubicBezTo>
                  <a:cubicBezTo>
                    <a:pt x="20785" y="378"/>
                    <a:pt x="21143" y="397"/>
                    <a:pt x="21510" y="442"/>
                  </a:cubicBezTo>
                  <a:cubicBezTo>
                    <a:pt x="23146" y="644"/>
                    <a:pt x="24691" y="1342"/>
                    <a:pt x="26290" y="1710"/>
                  </a:cubicBezTo>
                  <a:cubicBezTo>
                    <a:pt x="26143" y="1581"/>
                    <a:pt x="25959" y="1471"/>
                    <a:pt x="25757" y="1397"/>
                  </a:cubicBezTo>
                  <a:cubicBezTo>
                    <a:pt x="25040" y="1103"/>
                    <a:pt x="24378" y="717"/>
                    <a:pt x="23661" y="405"/>
                  </a:cubicBezTo>
                  <a:cubicBezTo>
                    <a:pt x="22930" y="91"/>
                    <a:pt x="22014" y="1"/>
                    <a:pt x="21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46"/>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46"/>
            <p:cNvSpPr/>
            <p:nvPr/>
          </p:nvSpPr>
          <p:spPr>
            <a:xfrm>
              <a:off x="-3897608" y="-2717470"/>
              <a:ext cx="1468560" cy="495700"/>
            </a:xfrm>
            <a:custGeom>
              <a:rect b="b" l="l" r="r" t="t"/>
              <a:pathLst>
                <a:path extrusionOk="0" h="14838" w="43959">
                  <a:moveTo>
                    <a:pt x="39601" y="0"/>
                  </a:moveTo>
                  <a:cubicBezTo>
                    <a:pt x="39252" y="37"/>
                    <a:pt x="38902" y="74"/>
                    <a:pt x="38553" y="129"/>
                  </a:cubicBezTo>
                  <a:lnTo>
                    <a:pt x="38535" y="129"/>
                  </a:lnTo>
                  <a:cubicBezTo>
                    <a:pt x="37432" y="1526"/>
                    <a:pt x="35023" y="1655"/>
                    <a:pt x="33350" y="2078"/>
                  </a:cubicBezTo>
                  <a:cubicBezTo>
                    <a:pt x="32155" y="2372"/>
                    <a:pt x="31457" y="2923"/>
                    <a:pt x="30317" y="3383"/>
                  </a:cubicBezTo>
                  <a:cubicBezTo>
                    <a:pt x="27853" y="4376"/>
                    <a:pt x="25169" y="4486"/>
                    <a:pt x="22632" y="5111"/>
                  </a:cubicBezTo>
                  <a:cubicBezTo>
                    <a:pt x="20187" y="5699"/>
                    <a:pt x="18091" y="7133"/>
                    <a:pt x="15591" y="7519"/>
                  </a:cubicBezTo>
                  <a:cubicBezTo>
                    <a:pt x="15113" y="7593"/>
                    <a:pt x="14616" y="7666"/>
                    <a:pt x="14120" y="7740"/>
                  </a:cubicBezTo>
                  <a:cubicBezTo>
                    <a:pt x="14433" y="7758"/>
                    <a:pt x="14745" y="7777"/>
                    <a:pt x="15021" y="7814"/>
                  </a:cubicBezTo>
                  <a:cubicBezTo>
                    <a:pt x="15397" y="7731"/>
                    <a:pt x="16194" y="7424"/>
                    <a:pt x="16796" y="7424"/>
                  </a:cubicBezTo>
                  <a:cubicBezTo>
                    <a:pt x="17137" y="7424"/>
                    <a:pt x="17415" y="7522"/>
                    <a:pt x="17521" y="7814"/>
                  </a:cubicBezTo>
                  <a:cubicBezTo>
                    <a:pt x="17723" y="8439"/>
                    <a:pt x="16767" y="9248"/>
                    <a:pt x="16345" y="9523"/>
                  </a:cubicBezTo>
                  <a:cubicBezTo>
                    <a:pt x="15664" y="9946"/>
                    <a:pt x="14745" y="9873"/>
                    <a:pt x="14120" y="10295"/>
                  </a:cubicBezTo>
                  <a:cubicBezTo>
                    <a:pt x="13624" y="10608"/>
                    <a:pt x="13605" y="11233"/>
                    <a:pt x="13201" y="11509"/>
                  </a:cubicBezTo>
                  <a:cubicBezTo>
                    <a:pt x="13018" y="11648"/>
                    <a:pt x="12607" y="11691"/>
                    <a:pt x="12154" y="11691"/>
                  </a:cubicBezTo>
                  <a:cubicBezTo>
                    <a:pt x="11471" y="11691"/>
                    <a:pt x="10694" y="11593"/>
                    <a:pt x="10462" y="11582"/>
                  </a:cubicBezTo>
                  <a:cubicBezTo>
                    <a:pt x="9311" y="11548"/>
                    <a:pt x="8161" y="11433"/>
                    <a:pt x="7010" y="11433"/>
                  </a:cubicBezTo>
                  <a:cubicBezTo>
                    <a:pt x="6929" y="11433"/>
                    <a:pt x="6848" y="11434"/>
                    <a:pt x="6766" y="11435"/>
                  </a:cubicBezTo>
                  <a:cubicBezTo>
                    <a:pt x="5204" y="11472"/>
                    <a:pt x="828" y="11546"/>
                    <a:pt x="1" y="13439"/>
                  </a:cubicBezTo>
                  <a:cubicBezTo>
                    <a:pt x="418" y="13688"/>
                    <a:pt x="1000" y="13768"/>
                    <a:pt x="1621" y="13768"/>
                  </a:cubicBezTo>
                  <a:cubicBezTo>
                    <a:pt x="2559" y="13768"/>
                    <a:pt x="3588" y="13586"/>
                    <a:pt x="4284" y="13531"/>
                  </a:cubicBezTo>
                  <a:cubicBezTo>
                    <a:pt x="4928" y="13494"/>
                    <a:pt x="5590" y="13458"/>
                    <a:pt x="6233" y="13421"/>
                  </a:cubicBezTo>
                  <a:cubicBezTo>
                    <a:pt x="7322" y="13346"/>
                    <a:pt x="8437" y="13279"/>
                    <a:pt x="9543" y="13279"/>
                  </a:cubicBezTo>
                  <a:cubicBezTo>
                    <a:pt x="10061" y="13279"/>
                    <a:pt x="10576" y="13294"/>
                    <a:pt x="11087" y="13329"/>
                  </a:cubicBezTo>
                  <a:cubicBezTo>
                    <a:pt x="11473" y="14561"/>
                    <a:pt x="12079" y="14689"/>
                    <a:pt x="13311" y="14763"/>
                  </a:cubicBezTo>
                  <a:cubicBezTo>
                    <a:pt x="13811" y="14792"/>
                    <a:pt x="14342" y="14837"/>
                    <a:pt x="14866" y="14837"/>
                  </a:cubicBezTo>
                  <a:cubicBezTo>
                    <a:pt x="16001" y="14837"/>
                    <a:pt x="17105" y="14624"/>
                    <a:pt x="17797" y="13568"/>
                  </a:cubicBezTo>
                  <a:cubicBezTo>
                    <a:pt x="18091" y="13108"/>
                    <a:pt x="18146" y="12465"/>
                    <a:pt x="18496" y="12042"/>
                  </a:cubicBezTo>
                  <a:cubicBezTo>
                    <a:pt x="18966" y="11465"/>
                    <a:pt x="19701" y="11415"/>
                    <a:pt x="20408" y="11415"/>
                  </a:cubicBezTo>
                  <a:cubicBezTo>
                    <a:pt x="20557" y="11415"/>
                    <a:pt x="20705" y="11417"/>
                    <a:pt x="20849" y="11417"/>
                  </a:cubicBezTo>
                  <a:cubicBezTo>
                    <a:pt x="22963" y="11454"/>
                    <a:pt x="25059" y="11913"/>
                    <a:pt x="27173" y="11987"/>
                  </a:cubicBezTo>
                  <a:cubicBezTo>
                    <a:pt x="27884" y="12007"/>
                    <a:pt x="28821" y="12126"/>
                    <a:pt x="29714" y="12126"/>
                  </a:cubicBezTo>
                  <a:cubicBezTo>
                    <a:pt x="30414" y="12126"/>
                    <a:pt x="31087" y="12053"/>
                    <a:pt x="31604" y="11803"/>
                  </a:cubicBezTo>
                  <a:cubicBezTo>
                    <a:pt x="31585" y="10277"/>
                    <a:pt x="27559" y="10295"/>
                    <a:pt x="28000" y="8273"/>
                  </a:cubicBezTo>
                  <a:cubicBezTo>
                    <a:pt x="28194" y="7367"/>
                    <a:pt x="29458" y="7154"/>
                    <a:pt x="30736" y="7154"/>
                  </a:cubicBezTo>
                  <a:cubicBezTo>
                    <a:pt x="31765" y="7154"/>
                    <a:pt x="32803" y="7293"/>
                    <a:pt x="33295" y="7317"/>
                  </a:cubicBezTo>
                  <a:cubicBezTo>
                    <a:pt x="34276" y="7374"/>
                    <a:pt x="35608" y="7654"/>
                    <a:pt x="36858" y="7654"/>
                  </a:cubicBezTo>
                  <a:cubicBezTo>
                    <a:pt x="38020" y="7654"/>
                    <a:pt x="39112" y="7412"/>
                    <a:pt x="39785" y="6527"/>
                  </a:cubicBezTo>
                  <a:cubicBezTo>
                    <a:pt x="40355" y="5754"/>
                    <a:pt x="40300" y="4633"/>
                    <a:pt x="40814" y="3879"/>
                  </a:cubicBezTo>
                  <a:cubicBezTo>
                    <a:pt x="41476" y="2850"/>
                    <a:pt x="43204" y="3070"/>
                    <a:pt x="43958" y="2096"/>
                  </a:cubicBezTo>
                  <a:cubicBezTo>
                    <a:pt x="43149" y="1673"/>
                    <a:pt x="40152" y="1195"/>
                    <a:pt x="39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46"/>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46"/>
            <p:cNvSpPr/>
            <p:nvPr/>
          </p:nvSpPr>
          <p:spPr>
            <a:xfrm>
              <a:off x="-6184189" y="-2695388"/>
              <a:ext cx="1190309" cy="275746"/>
            </a:xfrm>
            <a:custGeom>
              <a:rect b="b" l="l" r="r" t="t"/>
              <a:pathLst>
                <a:path extrusionOk="0" h="8254" w="35630">
                  <a:moveTo>
                    <a:pt x="6325" y="1"/>
                  </a:moveTo>
                  <a:cubicBezTo>
                    <a:pt x="6104" y="166"/>
                    <a:pt x="5865" y="314"/>
                    <a:pt x="5644" y="424"/>
                  </a:cubicBezTo>
                  <a:lnTo>
                    <a:pt x="5626" y="424"/>
                  </a:lnTo>
                  <a:cubicBezTo>
                    <a:pt x="4523" y="957"/>
                    <a:pt x="3475" y="939"/>
                    <a:pt x="2721" y="1343"/>
                  </a:cubicBezTo>
                  <a:cubicBezTo>
                    <a:pt x="2206" y="1637"/>
                    <a:pt x="460" y="2998"/>
                    <a:pt x="74" y="3494"/>
                  </a:cubicBezTo>
                  <a:cubicBezTo>
                    <a:pt x="19" y="3549"/>
                    <a:pt x="1" y="3604"/>
                    <a:pt x="0" y="3641"/>
                  </a:cubicBezTo>
                  <a:lnTo>
                    <a:pt x="0" y="3641"/>
                  </a:lnTo>
                  <a:cubicBezTo>
                    <a:pt x="1" y="3604"/>
                    <a:pt x="19" y="3567"/>
                    <a:pt x="56" y="3531"/>
                  </a:cubicBezTo>
                  <a:cubicBezTo>
                    <a:pt x="552" y="4082"/>
                    <a:pt x="1379" y="4046"/>
                    <a:pt x="1912" y="4542"/>
                  </a:cubicBezTo>
                  <a:cubicBezTo>
                    <a:pt x="2004" y="4634"/>
                    <a:pt x="2041" y="4726"/>
                    <a:pt x="2133" y="4818"/>
                  </a:cubicBezTo>
                  <a:cubicBezTo>
                    <a:pt x="2498" y="4879"/>
                    <a:pt x="2876" y="4898"/>
                    <a:pt x="3254" y="4898"/>
                  </a:cubicBezTo>
                  <a:cubicBezTo>
                    <a:pt x="3676" y="4898"/>
                    <a:pt x="4098" y="4874"/>
                    <a:pt x="4505" y="4854"/>
                  </a:cubicBezTo>
                  <a:cubicBezTo>
                    <a:pt x="5098" y="4826"/>
                    <a:pt x="5724" y="4733"/>
                    <a:pt x="6324" y="4733"/>
                  </a:cubicBezTo>
                  <a:cubicBezTo>
                    <a:pt x="6505" y="4733"/>
                    <a:pt x="6683" y="4741"/>
                    <a:pt x="6858" y="4763"/>
                  </a:cubicBezTo>
                  <a:cubicBezTo>
                    <a:pt x="7685" y="4873"/>
                    <a:pt x="8659" y="5002"/>
                    <a:pt x="9119" y="5719"/>
                  </a:cubicBezTo>
                  <a:cubicBezTo>
                    <a:pt x="9340" y="6031"/>
                    <a:pt x="9321" y="6472"/>
                    <a:pt x="9579" y="6766"/>
                  </a:cubicBezTo>
                  <a:cubicBezTo>
                    <a:pt x="10719" y="8090"/>
                    <a:pt x="13752" y="7943"/>
                    <a:pt x="15351" y="8164"/>
                  </a:cubicBezTo>
                  <a:cubicBezTo>
                    <a:pt x="15614" y="8200"/>
                    <a:pt x="15862" y="8254"/>
                    <a:pt x="16075" y="8254"/>
                  </a:cubicBezTo>
                  <a:cubicBezTo>
                    <a:pt x="16399" y="8254"/>
                    <a:pt x="16642" y="8130"/>
                    <a:pt x="16730" y="7631"/>
                  </a:cubicBezTo>
                  <a:cubicBezTo>
                    <a:pt x="16988" y="6270"/>
                    <a:pt x="14359" y="6141"/>
                    <a:pt x="13623" y="5296"/>
                  </a:cubicBezTo>
                  <a:cubicBezTo>
                    <a:pt x="12993" y="4593"/>
                    <a:pt x="13357" y="4338"/>
                    <a:pt x="13948" y="4338"/>
                  </a:cubicBezTo>
                  <a:cubicBezTo>
                    <a:pt x="14116" y="4338"/>
                    <a:pt x="14301" y="4358"/>
                    <a:pt x="14487" y="4395"/>
                  </a:cubicBezTo>
                  <a:cubicBezTo>
                    <a:pt x="15793" y="4634"/>
                    <a:pt x="17116" y="5075"/>
                    <a:pt x="18403" y="5406"/>
                  </a:cubicBezTo>
                  <a:cubicBezTo>
                    <a:pt x="19948" y="5792"/>
                    <a:pt x="21437" y="5976"/>
                    <a:pt x="23036" y="6197"/>
                  </a:cubicBezTo>
                  <a:cubicBezTo>
                    <a:pt x="25389" y="6509"/>
                    <a:pt x="27246" y="6766"/>
                    <a:pt x="29452" y="7631"/>
                  </a:cubicBezTo>
                  <a:cubicBezTo>
                    <a:pt x="30466" y="8018"/>
                    <a:pt x="31630" y="8218"/>
                    <a:pt x="32787" y="8218"/>
                  </a:cubicBezTo>
                  <a:cubicBezTo>
                    <a:pt x="33771" y="8218"/>
                    <a:pt x="34751" y="8073"/>
                    <a:pt x="35629" y="7778"/>
                  </a:cubicBezTo>
                  <a:cubicBezTo>
                    <a:pt x="35243" y="7189"/>
                    <a:pt x="34637" y="6987"/>
                    <a:pt x="34986" y="6086"/>
                  </a:cubicBezTo>
                  <a:cubicBezTo>
                    <a:pt x="35060" y="5866"/>
                    <a:pt x="35335" y="5792"/>
                    <a:pt x="35464" y="5590"/>
                  </a:cubicBezTo>
                  <a:cubicBezTo>
                    <a:pt x="34306" y="5388"/>
                    <a:pt x="33111" y="5296"/>
                    <a:pt x="31861" y="5185"/>
                  </a:cubicBezTo>
                  <a:cubicBezTo>
                    <a:pt x="28423" y="4910"/>
                    <a:pt x="25058" y="4358"/>
                    <a:pt x="21639" y="4027"/>
                  </a:cubicBezTo>
                  <a:cubicBezTo>
                    <a:pt x="20334" y="3898"/>
                    <a:pt x="19047" y="3604"/>
                    <a:pt x="17760" y="3273"/>
                  </a:cubicBezTo>
                  <a:cubicBezTo>
                    <a:pt x="17227" y="3126"/>
                    <a:pt x="16712" y="2998"/>
                    <a:pt x="16179" y="2869"/>
                  </a:cubicBezTo>
                  <a:cubicBezTo>
                    <a:pt x="15112" y="2593"/>
                    <a:pt x="14046" y="2354"/>
                    <a:pt x="12961" y="2207"/>
                  </a:cubicBezTo>
                  <a:cubicBezTo>
                    <a:pt x="9836" y="1821"/>
                    <a:pt x="8439" y="2465"/>
                    <a:pt x="6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46"/>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46"/>
            <p:cNvSpPr/>
            <p:nvPr/>
          </p:nvSpPr>
          <p:spPr>
            <a:xfrm>
              <a:off x="-6184189" y="-2577459"/>
              <a:ext cx="71258" cy="43029"/>
            </a:xfrm>
            <a:custGeom>
              <a:rect b="b" l="l" r="r" t="t"/>
              <a:pathLst>
                <a:path extrusionOk="0" h="1288" w="2133">
                  <a:moveTo>
                    <a:pt x="56" y="1"/>
                  </a:moveTo>
                  <a:cubicBezTo>
                    <a:pt x="19" y="38"/>
                    <a:pt x="0" y="74"/>
                    <a:pt x="0" y="111"/>
                  </a:cubicBezTo>
                  <a:cubicBezTo>
                    <a:pt x="0" y="129"/>
                    <a:pt x="0" y="148"/>
                    <a:pt x="19" y="148"/>
                  </a:cubicBezTo>
                  <a:cubicBezTo>
                    <a:pt x="386" y="497"/>
                    <a:pt x="791" y="773"/>
                    <a:pt x="1195" y="1049"/>
                  </a:cubicBezTo>
                  <a:cubicBezTo>
                    <a:pt x="1250" y="1049"/>
                    <a:pt x="1306" y="1085"/>
                    <a:pt x="1361" y="1104"/>
                  </a:cubicBezTo>
                  <a:cubicBezTo>
                    <a:pt x="1600" y="1177"/>
                    <a:pt x="1857" y="1251"/>
                    <a:pt x="2133" y="1288"/>
                  </a:cubicBezTo>
                  <a:cubicBezTo>
                    <a:pt x="2041" y="1196"/>
                    <a:pt x="2004" y="1104"/>
                    <a:pt x="1912" y="1012"/>
                  </a:cubicBezTo>
                  <a:cubicBezTo>
                    <a:pt x="1379" y="516"/>
                    <a:pt x="552" y="552"/>
                    <a:pt x="56"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46"/>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46"/>
            <p:cNvSpPr/>
            <p:nvPr/>
          </p:nvSpPr>
          <p:spPr>
            <a:xfrm>
              <a:off x="-4383420" y="-2608161"/>
              <a:ext cx="3708" cy="33"/>
            </a:xfrm>
            <a:custGeom>
              <a:rect b="b" l="l" r="r" t="t"/>
              <a:pathLst>
                <a:path extrusionOk="0" h="1" w="111">
                  <a:moveTo>
                    <a:pt x="111" y="1"/>
                  </a:moveTo>
                  <a:cubicBezTo>
                    <a:pt x="74" y="1"/>
                    <a:pt x="37" y="1"/>
                    <a:pt x="1" y="1"/>
                  </a:cubicBezTo>
                  <a:cubicBezTo>
                    <a:pt x="37" y="1"/>
                    <a:pt x="74" y="1"/>
                    <a:pt x="11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46"/>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46"/>
            <p:cNvSpPr/>
            <p:nvPr/>
          </p:nvSpPr>
          <p:spPr>
            <a:xfrm>
              <a:off x="-4345937" y="-2608762"/>
              <a:ext cx="1871" cy="33"/>
            </a:xfrm>
            <a:custGeom>
              <a:rect b="b" l="l" r="r" t="t"/>
              <a:pathLst>
                <a:path extrusionOk="0" h="1" w="56">
                  <a:moveTo>
                    <a:pt x="55" y="0"/>
                  </a:moveTo>
                  <a:cubicBezTo>
                    <a:pt x="37" y="0"/>
                    <a:pt x="18" y="0"/>
                    <a:pt x="0" y="0"/>
                  </a:cubicBezTo>
                  <a:cubicBezTo>
                    <a:pt x="18" y="0"/>
                    <a:pt x="37" y="0"/>
                    <a:pt x="55"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46"/>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46"/>
            <p:cNvSpPr/>
            <p:nvPr/>
          </p:nvSpPr>
          <p:spPr>
            <a:xfrm>
              <a:off x="-4327530" y="-2609397"/>
              <a:ext cx="6180" cy="33"/>
            </a:xfrm>
            <a:custGeom>
              <a:rect b="b" l="l" r="r" t="t"/>
              <a:pathLst>
                <a:path extrusionOk="0" h="1" w="185">
                  <a:moveTo>
                    <a:pt x="184" y="1"/>
                  </a:moveTo>
                  <a:cubicBezTo>
                    <a:pt x="129" y="1"/>
                    <a:pt x="74" y="1"/>
                    <a:pt x="1" y="1"/>
                  </a:cubicBezTo>
                  <a:cubicBezTo>
                    <a:pt x="74" y="1"/>
                    <a:pt x="129" y="1"/>
                    <a:pt x="18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46"/>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46"/>
            <p:cNvSpPr/>
            <p:nvPr/>
          </p:nvSpPr>
          <p:spPr>
            <a:xfrm>
              <a:off x="-4280859" y="-2609397"/>
              <a:ext cx="47940" cy="668"/>
            </a:xfrm>
            <a:custGeom>
              <a:rect b="b" l="l" r="r" t="t"/>
              <a:pathLst>
                <a:path extrusionOk="0" h="20" w="1435">
                  <a:moveTo>
                    <a:pt x="1" y="1"/>
                  </a:moveTo>
                  <a:cubicBezTo>
                    <a:pt x="479" y="19"/>
                    <a:pt x="957" y="19"/>
                    <a:pt x="1435" y="19"/>
                  </a:cubicBezTo>
                  <a:cubicBezTo>
                    <a:pt x="1435" y="19"/>
                    <a:pt x="1435" y="19"/>
                    <a:pt x="1435" y="19"/>
                  </a:cubicBezTo>
                  <a:cubicBezTo>
                    <a:pt x="957" y="19"/>
                    <a:pt x="479"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46"/>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46"/>
            <p:cNvSpPr/>
            <p:nvPr/>
          </p:nvSpPr>
          <p:spPr>
            <a:xfrm>
              <a:off x="-4439913" y="-2606323"/>
              <a:ext cx="21514" cy="1871"/>
            </a:xfrm>
            <a:custGeom>
              <a:rect b="b" l="l" r="r" t="t"/>
              <a:pathLst>
                <a:path extrusionOk="0" h="56" w="644">
                  <a:moveTo>
                    <a:pt x="644" y="1"/>
                  </a:moveTo>
                  <a:cubicBezTo>
                    <a:pt x="423" y="19"/>
                    <a:pt x="203" y="38"/>
                    <a:pt x="0" y="56"/>
                  </a:cubicBezTo>
                  <a:cubicBezTo>
                    <a:pt x="203" y="38"/>
                    <a:pt x="423" y="19"/>
                    <a:pt x="64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46"/>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46"/>
            <p:cNvSpPr/>
            <p:nvPr/>
          </p:nvSpPr>
          <p:spPr>
            <a:xfrm>
              <a:off x="-4306015" y="-2609397"/>
              <a:ext cx="14766" cy="33"/>
            </a:xfrm>
            <a:custGeom>
              <a:rect b="b" l="l" r="r" t="t"/>
              <a:pathLst>
                <a:path extrusionOk="0" h="1" w="442">
                  <a:moveTo>
                    <a:pt x="0" y="1"/>
                  </a:moveTo>
                  <a:cubicBezTo>
                    <a:pt x="147" y="1"/>
                    <a:pt x="294" y="1"/>
                    <a:pt x="441" y="1"/>
                  </a:cubicBezTo>
                  <a:cubicBezTo>
                    <a:pt x="294" y="1"/>
                    <a:pt x="147"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46"/>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46"/>
            <p:cNvSpPr/>
            <p:nvPr/>
          </p:nvSpPr>
          <p:spPr>
            <a:xfrm>
              <a:off x="-4406739" y="-2607559"/>
              <a:ext cx="9855" cy="668"/>
            </a:xfrm>
            <a:custGeom>
              <a:rect b="b" l="l" r="r" t="t"/>
              <a:pathLst>
                <a:path extrusionOk="0" h="20" w="295">
                  <a:moveTo>
                    <a:pt x="294" y="1"/>
                  </a:moveTo>
                  <a:cubicBezTo>
                    <a:pt x="184" y="19"/>
                    <a:pt x="92" y="19"/>
                    <a:pt x="0" y="19"/>
                  </a:cubicBezTo>
                  <a:cubicBezTo>
                    <a:pt x="92" y="19"/>
                    <a:pt x="184" y="19"/>
                    <a:pt x="29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46"/>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46"/>
            <p:cNvSpPr/>
            <p:nvPr/>
          </p:nvSpPr>
          <p:spPr>
            <a:xfrm>
              <a:off x="-6020191" y="-2939197"/>
              <a:ext cx="1739996" cy="355289"/>
            </a:xfrm>
            <a:custGeom>
              <a:rect b="b" l="l" r="r" t="t"/>
              <a:pathLst>
                <a:path extrusionOk="0" h="10635" w="52084">
                  <a:moveTo>
                    <a:pt x="11086" y="0"/>
                  </a:moveTo>
                  <a:lnTo>
                    <a:pt x="11086" y="0"/>
                  </a:lnTo>
                  <a:cubicBezTo>
                    <a:pt x="5019" y="956"/>
                    <a:pt x="0" y="2170"/>
                    <a:pt x="55" y="3438"/>
                  </a:cubicBezTo>
                  <a:cubicBezTo>
                    <a:pt x="55" y="3475"/>
                    <a:pt x="55" y="3512"/>
                    <a:pt x="74" y="3549"/>
                  </a:cubicBezTo>
                  <a:cubicBezTo>
                    <a:pt x="92" y="3622"/>
                    <a:pt x="110" y="3677"/>
                    <a:pt x="129" y="3732"/>
                  </a:cubicBezTo>
                  <a:cubicBezTo>
                    <a:pt x="677" y="4487"/>
                    <a:pt x="2457" y="4953"/>
                    <a:pt x="3320" y="4953"/>
                  </a:cubicBezTo>
                  <a:cubicBezTo>
                    <a:pt x="3383" y="4953"/>
                    <a:pt x="3441" y="4951"/>
                    <a:pt x="3493" y="4946"/>
                  </a:cubicBezTo>
                  <a:cubicBezTo>
                    <a:pt x="3927" y="4914"/>
                    <a:pt x="4355" y="4900"/>
                    <a:pt x="4781" y="4900"/>
                  </a:cubicBezTo>
                  <a:cubicBezTo>
                    <a:pt x="6826" y="4900"/>
                    <a:pt x="8795" y="5216"/>
                    <a:pt x="10865" y="5369"/>
                  </a:cubicBezTo>
                  <a:cubicBezTo>
                    <a:pt x="11601" y="5405"/>
                    <a:pt x="12244" y="5461"/>
                    <a:pt x="12777" y="5736"/>
                  </a:cubicBezTo>
                  <a:cubicBezTo>
                    <a:pt x="13402" y="5883"/>
                    <a:pt x="13991" y="6086"/>
                    <a:pt x="14487" y="6398"/>
                  </a:cubicBezTo>
                  <a:cubicBezTo>
                    <a:pt x="15314" y="6950"/>
                    <a:pt x="14891" y="6968"/>
                    <a:pt x="14322" y="7538"/>
                  </a:cubicBezTo>
                  <a:cubicBezTo>
                    <a:pt x="14303" y="7556"/>
                    <a:pt x="14285" y="7593"/>
                    <a:pt x="14266" y="7612"/>
                  </a:cubicBezTo>
                  <a:cubicBezTo>
                    <a:pt x="14377" y="7685"/>
                    <a:pt x="14542" y="7740"/>
                    <a:pt x="14763" y="7795"/>
                  </a:cubicBezTo>
                  <a:cubicBezTo>
                    <a:pt x="15177" y="7894"/>
                    <a:pt x="15614" y="7925"/>
                    <a:pt x="16056" y="7925"/>
                  </a:cubicBezTo>
                  <a:cubicBezTo>
                    <a:pt x="16770" y="7925"/>
                    <a:pt x="17501" y="7843"/>
                    <a:pt x="18182" y="7832"/>
                  </a:cubicBezTo>
                  <a:cubicBezTo>
                    <a:pt x="18285" y="7831"/>
                    <a:pt x="18387" y="7831"/>
                    <a:pt x="18488" y="7831"/>
                  </a:cubicBezTo>
                  <a:cubicBezTo>
                    <a:pt x="20595" y="7831"/>
                    <a:pt x="22550" y="8010"/>
                    <a:pt x="24672" y="8273"/>
                  </a:cubicBezTo>
                  <a:cubicBezTo>
                    <a:pt x="25671" y="8401"/>
                    <a:pt x="26665" y="8460"/>
                    <a:pt x="27662" y="8460"/>
                  </a:cubicBezTo>
                  <a:cubicBezTo>
                    <a:pt x="28536" y="8460"/>
                    <a:pt x="29413" y="8414"/>
                    <a:pt x="30298" y="8329"/>
                  </a:cubicBezTo>
                  <a:cubicBezTo>
                    <a:pt x="30657" y="8294"/>
                    <a:pt x="31009" y="8281"/>
                    <a:pt x="31357" y="8281"/>
                  </a:cubicBezTo>
                  <a:cubicBezTo>
                    <a:pt x="32488" y="8281"/>
                    <a:pt x="33580" y="8420"/>
                    <a:pt x="34747" y="8420"/>
                  </a:cubicBezTo>
                  <a:cubicBezTo>
                    <a:pt x="35592" y="8439"/>
                    <a:pt x="36217" y="8439"/>
                    <a:pt x="36916" y="8843"/>
                  </a:cubicBezTo>
                  <a:cubicBezTo>
                    <a:pt x="36916" y="8862"/>
                    <a:pt x="36916" y="8880"/>
                    <a:pt x="36916" y="8898"/>
                  </a:cubicBezTo>
                  <a:cubicBezTo>
                    <a:pt x="36971" y="8917"/>
                    <a:pt x="37026" y="8917"/>
                    <a:pt x="37063" y="8935"/>
                  </a:cubicBezTo>
                  <a:cubicBezTo>
                    <a:pt x="37357" y="9027"/>
                    <a:pt x="36953" y="9689"/>
                    <a:pt x="36769" y="10038"/>
                  </a:cubicBezTo>
                  <a:cubicBezTo>
                    <a:pt x="36892" y="10529"/>
                    <a:pt x="37251" y="10635"/>
                    <a:pt x="37651" y="10635"/>
                  </a:cubicBezTo>
                  <a:cubicBezTo>
                    <a:pt x="37852" y="10635"/>
                    <a:pt x="38062" y="10608"/>
                    <a:pt x="38258" y="10590"/>
                  </a:cubicBezTo>
                  <a:cubicBezTo>
                    <a:pt x="38592" y="10556"/>
                    <a:pt x="38924" y="10547"/>
                    <a:pt x="39255" y="10547"/>
                  </a:cubicBezTo>
                  <a:cubicBezTo>
                    <a:pt x="39728" y="10547"/>
                    <a:pt x="40200" y="10567"/>
                    <a:pt x="40673" y="10567"/>
                  </a:cubicBezTo>
                  <a:cubicBezTo>
                    <a:pt x="40964" y="10567"/>
                    <a:pt x="41256" y="10559"/>
                    <a:pt x="41549" y="10535"/>
                  </a:cubicBezTo>
                  <a:cubicBezTo>
                    <a:pt x="43001" y="10424"/>
                    <a:pt x="44417" y="9818"/>
                    <a:pt x="45906" y="9781"/>
                  </a:cubicBezTo>
                  <a:cubicBezTo>
                    <a:pt x="45951" y="9780"/>
                    <a:pt x="45996" y="9779"/>
                    <a:pt x="46041" y="9779"/>
                  </a:cubicBezTo>
                  <a:cubicBezTo>
                    <a:pt x="46501" y="9779"/>
                    <a:pt x="46957" y="9827"/>
                    <a:pt x="47413" y="9827"/>
                  </a:cubicBezTo>
                  <a:cubicBezTo>
                    <a:pt x="47731" y="9827"/>
                    <a:pt x="48049" y="9804"/>
                    <a:pt x="48370" y="9726"/>
                  </a:cubicBezTo>
                  <a:cubicBezTo>
                    <a:pt x="49031" y="9560"/>
                    <a:pt x="49638" y="9137"/>
                    <a:pt x="50318" y="9009"/>
                  </a:cubicBezTo>
                  <a:cubicBezTo>
                    <a:pt x="50760" y="8937"/>
                    <a:pt x="51213" y="8910"/>
                    <a:pt x="51677" y="8910"/>
                  </a:cubicBezTo>
                  <a:cubicBezTo>
                    <a:pt x="51811" y="8910"/>
                    <a:pt x="51947" y="8913"/>
                    <a:pt x="52083" y="8917"/>
                  </a:cubicBezTo>
                  <a:cubicBezTo>
                    <a:pt x="48792" y="8384"/>
                    <a:pt x="45373" y="7851"/>
                    <a:pt x="42229" y="6876"/>
                  </a:cubicBezTo>
                  <a:cubicBezTo>
                    <a:pt x="41231" y="6555"/>
                    <a:pt x="40357" y="6443"/>
                    <a:pt x="39479" y="6443"/>
                  </a:cubicBezTo>
                  <a:cubicBezTo>
                    <a:pt x="38497" y="6443"/>
                    <a:pt x="37511" y="6583"/>
                    <a:pt x="36346" y="6729"/>
                  </a:cubicBezTo>
                  <a:cubicBezTo>
                    <a:pt x="35128" y="6876"/>
                    <a:pt x="33931" y="6930"/>
                    <a:pt x="32738" y="6930"/>
                  </a:cubicBezTo>
                  <a:cubicBezTo>
                    <a:pt x="30796" y="6930"/>
                    <a:pt x="28863" y="6788"/>
                    <a:pt x="26860" y="6674"/>
                  </a:cubicBezTo>
                  <a:cubicBezTo>
                    <a:pt x="26726" y="6666"/>
                    <a:pt x="26574" y="6663"/>
                    <a:pt x="26405" y="6663"/>
                  </a:cubicBezTo>
                  <a:cubicBezTo>
                    <a:pt x="25474" y="6663"/>
                    <a:pt x="24049" y="6760"/>
                    <a:pt x="22598" y="6760"/>
                  </a:cubicBezTo>
                  <a:cubicBezTo>
                    <a:pt x="20437" y="6760"/>
                    <a:pt x="18220" y="6546"/>
                    <a:pt x="17502" y="5479"/>
                  </a:cubicBezTo>
                  <a:cubicBezTo>
                    <a:pt x="17098" y="4891"/>
                    <a:pt x="17778" y="3990"/>
                    <a:pt x="17245" y="3254"/>
                  </a:cubicBezTo>
                  <a:cubicBezTo>
                    <a:pt x="16178" y="1839"/>
                    <a:pt x="9872" y="2629"/>
                    <a:pt x="10755" y="478"/>
                  </a:cubicBezTo>
                  <a:cubicBezTo>
                    <a:pt x="10810" y="313"/>
                    <a:pt x="10920" y="147"/>
                    <a:pt x="110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46"/>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46"/>
            <p:cNvSpPr/>
            <p:nvPr/>
          </p:nvSpPr>
          <p:spPr>
            <a:xfrm>
              <a:off x="-6015915" y="-2814520"/>
              <a:ext cx="422605" cy="66982"/>
            </a:xfrm>
            <a:custGeom>
              <a:rect b="b" l="l" r="r" t="t"/>
              <a:pathLst>
                <a:path extrusionOk="0" h="2005" w="12650">
                  <a:moveTo>
                    <a:pt x="1" y="0"/>
                  </a:moveTo>
                  <a:lnTo>
                    <a:pt x="1" y="0"/>
                  </a:lnTo>
                  <a:cubicBezTo>
                    <a:pt x="754" y="1968"/>
                    <a:pt x="4689" y="1876"/>
                    <a:pt x="6270" y="1931"/>
                  </a:cubicBezTo>
                  <a:cubicBezTo>
                    <a:pt x="6390" y="1934"/>
                    <a:pt x="6514" y="1936"/>
                    <a:pt x="6640" y="1936"/>
                  </a:cubicBezTo>
                  <a:cubicBezTo>
                    <a:pt x="7750" y="1936"/>
                    <a:pt x="9070" y="1809"/>
                    <a:pt x="10369" y="1809"/>
                  </a:cubicBezTo>
                  <a:cubicBezTo>
                    <a:pt x="11154" y="1809"/>
                    <a:pt x="11931" y="1856"/>
                    <a:pt x="12649" y="2004"/>
                  </a:cubicBezTo>
                  <a:cubicBezTo>
                    <a:pt x="12116" y="1729"/>
                    <a:pt x="11473" y="1673"/>
                    <a:pt x="10737" y="1637"/>
                  </a:cubicBezTo>
                  <a:cubicBezTo>
                    <a:pt x="8667" y="1484"/>
                    <a:pt x="6698" y="1168"/>
                    <a:pt x="4653" y="1168"/>
                  </a:cubicBezTo>
                  <a:cubicBezTo>
                    <a:pt x="4227" y="1168"/>
                    <a:pt x="3799" y="1182"/>
                    <a:pt x="3365" y="1214"/>
                  </a:cubicBezTo>
                  <a:cubicBezTo>
                    <a:pt x="3313" y="1219"/>
                    <a:pt x="3255" y="1221"/>
                    <a:pt x="3192" y="1221"/>
                  </a:cubicBezTo>
                  <a:cubicBezTo>
                    <a:pt x="2329" y="1221"/>
                    <a:pt x="549" y="7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46"/>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46"/>
            <p:cNvSpPr/>
            <p:nvPr/>
          </p:nvSpPr>
          <p:spPr>
            <a:xfrm>
              <a:off x="-5567218" y="-2684931"/>
              <a:ext cx="780332" cy="49109"/>
            </a:xfrm>
            <a:custGeom>
              <a:rect b="b" l="l" r="r" t="t"/>
              <a:pathLst>
                <a:path extrusionOk="0" h="1470" w="23358">
                  <a:moveTo>
                    <a:pt x="707" y="1"/>
                  </a:moveTo>
                  <a:lnTo>
                    <a:pt x="707" y="1"/>
                  </a:lnTo>
                  <a:cubicBezTo>
                    <a:pt x="0" y="766"/>
                    <a:pt x="698" y="890"/>
                    <a:pt x="1503" y="890"/>
                  </a:cubicBezTo>
                  <a:cubicBezTo>
                    <a:pt x="1889" y="890"/>
                    <a:pt x="2299" y="862"/>
                    <a:pt x="2592" y="862"/>
                  </a:cubicBezTo>
                  <a:cubicBezTo>
                    <a:pt x="2641" y="862"/>
                    <a:pt x="2688" y="863"/>
                    <a:pt x="2730" y="865"/>
                  </a:cubicBezTo>
                  <a:cubicBezTo>
                    <a:pt x="4531" y="920"/>
                    <a:pt x="6517" y="1012"/>
                    <a:pt x="8282" y="1306"/>
                  </a:cubicBezTo>
                  <a:cubicBezTo>
                    <a:pt x="9008" y="1432"/>
                    <a:pt x="9729" y="1470"/>
                    <a:pt x="10450" y="1470"/>
                  </a:cubicBezTo>
                  <a:cubicBezTo>
                    <a:pt x="11564" y="1470"/>
                    <a:pt x="12677" y="1378"/>
                    <a:pt x="13809" y="1378"/>
                  </a:cubicBezTo>
                  <a:cubicBezTo>
                    <a:pt x="13872" y="1378"/>
                    <a:pt x="13936" y="1379"/>
                    <a:pt x="13999" y="1379"/>
                  </a:cubicBezTo>
                  <a:cubicBezTo>
                    <a:pt x="14260" y="1384"/>
                    <a:pt x="14520" y="1386"/>
                    <a:pt x="14779" y="1386"/>
                  </a:cubicBezTo>
                  <a:cubicBezTo>
                    <a:pt x="16744" y="1386"/>
                    <a:pt x="18652" y="1268"/>
                    <a:pt x="20618" y="1122"/>
                  </a:cubicBezTo>
                  <a:cubicBezTo>
                    <a:pt x="20906" y="1097"/>
                    <a:pt x="21210" y="1083"/>
                    <a:pt x="21520" y="1083"/>
                  </a:cubicBezTo>
                  <a:cubicBezTo>
                    <a:pt x="22140" y="1083"/>
                    <a:pt x="22781" y="1140"/>
                    <a:pt x="23357" y="1287"/>
                  </a:cubicBezTo>
                  <a:cubicBezTo>
                    <a:pt x="23357" y="1269"/>
                    <a:pt x="23357" y="1251"/>
                    <a:pt x="23357" y="1232"/>
                  </a:cubicBezTo>
                  <a:cubicBezTo>
                    <a:pt x="22658" y="828"/>
                    <a:pt x="22033" y="828"/>
                    <a:pt x="21188" y="809"/>
                  </a:cubicBezTo>
                  <a:cubicBezTo>
                    <a:pt x="20021" y="809"/>
                    <a:pt x="18929" y="670"/>
                    <a:pt x="17798" y="670"/>
                  </a:cubicBezTo>
                  <a:cubicBezTo>
                    <a:pt x="17450" y="670"/>
                    <a:pt x="17098" y="683"/>
                    <a:pt x="16739" y="718"/>
                  </a:cubicBezTo>
                  <a:cubicBezTo>
                    <a:pt x="15854" y="803"/>
                    <a:pt x="14977" y="849"/>
                    <a:pt x="14103" y="849"/>
                  </a:cubicBezTo>
                  <a:cubicBezTo>
                    <a:pt x="13106" y="849"/>
                    <a:pt x="12112" y="790"/>
                    <a:pt x="11113" y="662"/>
                  </a:cubicBezTo>
                  <a:cubicBezTo>
                    <a:pt x="8991" y="399"/>
                    <a:pt x="7036" y="220"/>
                    <a:pt x="4929" y="220"/>
                  </a:cubicBezTo>
                  <a:cubicBezTo>
                    <a:pt x="4828" y="220"/>
                    <a:pt x="4726" y="220"/>
                    <a:pt x="4623" y="221"/>
                  </a:cubicBezTo>
                  <a:cubicBezTo>
                    <a:pt x="3942" y="232"/>
                    <a:pt x="3211" y="314"/>
                    <a:pt x="2497" y="314"/>
                  </a:cubicBezTo>
                  <a:cubicBezTo>
                    <a:pt x="2055" y="314"/>
                    <a:pt x="1618" y="283"/>
                    <a:pt x="1204" y="184"/>
                  </a:cubicBezTo>
                  <a:cubicBezTo>
                    <a:pt x="983" y="129"/>
                    <a:pt x="818" y="74"/>
                    <a:pt x="7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46"/>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46"/>
            <p:cNvSpPr/>
            <p:nvPr/>
          </p:nvSpPr>
          <p:spPr>
            <a:xfrm>
              <a:off x="-4794902" y="-2641535"/>
              <a:ext cx="576112" cy="77439"/>
            </a:xfrm>
            <a:custGeom>
              <a:rect b="b" l="l" r="r" t="t"/>
              <a:pathLst>
                <a:path extrusionOk="0" h="2318" w="17245">
                  <a:moveTo>
                    <a:pt x="15000" y="0"/>
                  </a:moveTo>
                  <a:cubicBezTo>
                    <a:pt x="14536" y="0"/>
                    <a:pt x="14083" y="27"/>
                    <a:pt x="13641" y="99"/>
                  </a:cubicBezTo>
                  <a:cubicBezTo>
                    <a:pt x="12961" y="227"/>
                    <a:pt x="12354" y="650"/>
                    <a:pt x="11693" y="816"/>
                  </a:cubicBezTo>
                  <a:cubicBezTo>
                    <a:pt x="11372" y="894"/>
                    <a:pt x="11054" y="917"/>
                    <a:pt x="10736" y="917"/>
                  </a:cubicBezTo>
                  <a:cubicBezTo>
                    <a:pt x="10280" y="917"/>
                    <a:pt x="9824" y="869"/>
                    <a:pt x="9364" y="869"/>
                  </a:cubicBezTo>
                  <a:cubicBezTo>
                    <a:pt x="9319" y="869"/>
                    <a:pt x="9274" y="870"/>
                    <a:pt x="9229" y="871"/>
                  </a:cubicBezTo>
                  <a:cubicBezTo>
                    <a:pt x="7740" y="908"/>
                    <a:pt x="6324" y="1514"/>
                    <a:pt x="4872" y="1625"/>
                  </a:cubicBezTo>
                  <a:cubicBezTo>
                    <a:pt x="4579" y="1649"/>
                    <a:pt x="4287" y="1657"/>
                    <a:pt x="3996" y="1657"/>
                  </a:cubicBezTo>
                  <a:cubicBezTo>
                    <a:pt x="3523" y="1657"/>
                    <a:pt x="3051" y="1637"/>
                    <a:pt x="2578" y="1637"/>
                  </a:cubicBezTo>
                  <a:cubicBezTo>
                    <a:pt x="2247" y="1637"/>
                    <a:pt x="1915" y="1646"/>
                    <a:pt x="1581" y="1680"/>
                  </a:cubicBezTo>
                  <a:cubicBezTo>
                    <a:pt x="1385" y="1698"/>
                    <a:pt x="1175" y="1725"/>
                    <a:pt x="974" y="1725"/>
                  </a:cubicBezTo>
                  <a:cubicBezTo>
                    <a:pt x="574" y="1725"/>
                    <a:pt x="215" y="1619"/>
                    <a:pt x="92" y="1128"/>
                  </a:cubicBezTo>
                  <a:cubicBezTo>
                    <a:pt x="37" y="1239"/>
                    <a:pt x="0" y="1312"/>
                    <a:pt x="0" y="1349"/>
                  </a:cubicBezTo>
                  <a:cubicBezTo>
                    <a:pt x="0" y="1974"/>
                    <a:pt x="441" y="2084"/>
                    <a:pt x="956" y="2195"/>
                  </a:cubicBezTo>
                  <a:cubicBezTo>
                    <a:pt x="1357" y="2284"/>
                    <a:pt x="1775" y="2317"/>
                    <a:pt x="2197" y="2317"/>
                  </a:cubicBezTo>
                  <a:cubicBezTo>
                    <a:pt x="2899" y="2317"/>
                    <a:pt x="3611" y="2227"/>
                    <a:pt x="4265" y="2158"/>
                  </a:cubicBezTo>
                  <a:cubicBezTo>
                    <a:pt x="6398" y="1919"/>
                    <a:pt x="8494" y="1312"/>
                    <a:pt x="10626" y="1110"/>
                  </a:cubicBezTo>
                  <a:cubicBezTo>
                    <a:pt x="10829" y="1092"/>
                    <a:pt x="11049" y="1073"/>
                    <a:pt x="11270" y="1055"/>
                  </a:cubicBezTo>
                  <a:cubicBezTo>
                    <a:pt x="11380" y="1055"/>
                    <a:pt x="11490" y="1055"/>
                    <a:pt x="11619" y="1036"/>
                  </a:cubicBezTo>
                  <a:cubicBezTo>
                    <a:pt x="11711" y="1036"/>
                    <a:pt x="11803" y="1036"/>
                    <a:pt x="11913" y="1018"/>
                  </a:cubicBezTo>
                  <a:cubicBezTo>
                    <a:pt x="12042" y="1018"/>
                    <a:pt x="12189" y="1018"/>
                    <a:pt x="12318" y="1000"/>
                  </a:cubicBezTo>
                  <a:lnTo>
                    <a:pt x="12428" y="1000"/>
                  </a:lnTo>
                  <a:cubicBezTo>
                    <a:pt x="12759" y="981"/>
                    <a:pt x="13090" y="981"/>
                    <a:pt x="13439" y="981"/>
                  </a:cubicBezTo>
                  <a:lnTo>
                    <a:pt x="13494" y="981"/>
                  </a:lnTo>
                  <a:cubicBezTo>
                    <a:pt x="13660" y="963"/>
                    <a:pt x="13825" y="963"/>
                    <a:pt x="13991" y="963"/>
                  </a:cubicBezTo>
                  <a:lnTo>
                    <a:pt x="15388" y="963"/>
                  </a:lnTo>
                  <a:cubicBezTo>
                    <a:pt x="15866" y="981"/>
                    <a:pt x="16344" y="981"/>
                    <a:pt x="16822" y="981"/>
                  </a:cubicBezTo>
                  <a:cubicBezTo>
                    <a:pt x="16987" y="779"/>
                    <a:pt x="17134" y="558"/>
                    <a:pt x="17245" y="301"/>
                  </a:cubicBezTo>
                  <a:cubicBezTo>
                    <a:pt x="16638" y="209"/>
                    <a:pt x="16031" y="99"/>
                    <a:pt x="15406" y="7"/>
                  </a:cubicBezTo>
                  <a:cubicBezTo>
                    <a:pt x="15270" y="3"/>
                    <a:pt x="15134" y="0"/>
                    <a:pt x="15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46"/>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46"/>
            <p:cNvSpPr/>
            <p:nvPr/>
          </p:nvSpPr>
          <p:spPr>
            <a:xfrm>
              <a:off x="-2797596" y="-3297895"/>
              <a:ext cx="18441" cy="4944"/>
            </a:xfrm>
            <a:custGeom>
              <a:rect b="b" l="l" r="r" t="t"/>
              <a:pathLst>
                <a:path extrusionOk="0" h="148" w="552">
                  <a:moveTo>
                    <a:pt x="0" y="1"/>
                  </a:moveTo>
                  <a:cubicBezTo>
                    <a:pt x="166" y="38"/>
                    <a:pt x="313" y="93"/>
                    <a:pt x="442" y="148"/>
                  </a:cubicBezTo>
                  <a:cubicBezTo>
                    <a:pt x="478" y="111"/>
                    <a:pt x="515" y="93"/>
                    <a:pt x="552" y="56"/>
                  </a:cubicBezTo>
                  <a:cubicBezTo>
                    <a:pt x="368" y="38"/>
                    <a:pt x="184"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46"/>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46"/>
            <p:cNvSpPr/>
            <p:nvPr/>
          </p:nvSpPr>
          <p:spPr>
            <a:xfrm>
              <a:off x="-3101004" y="-3328597"/>
              <a:ext cx="4944" cy="1269"/>
            </a:xfrm>
            <a:custGeom>
              <a:rect b="b" l="l" r="r" t="t"/>
              <a:pathLst>
                <a:path extrusionOk="0" h="38" w="148">
                  <a:moveTo>
                    <a:pt x="0" y="1"/>
                  </a:moveTo>
                  <a:cubicBezTo>
                    <a:pt x="0" y="19"/>
                    <a:pt x="0" y="19"/>
                    <a:pt x="0" y="19"/>
                  </a:cubicBezTo>
                  <a:cubicBezTo>
                    <a:pt x="56" y="37"/>
                    <a:pt x="111" y="37"/>
                    <a:pt x="148" y="37"/>
                  </a:cubicBezTo>
                  <a:cubicBezTo>
                    <a:pt x="111" y="19"/>
                    <a:pt x="56"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46"/>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46"/>
            <p:cNvSpPr/>
            <p:nvPr/>
          </p:nvSpPr>
          <p:spPr>
            <a:xfrm>
              <a:off x="-4197307" y="-3388964"/>
              <a:ext cx="1261534" cy="265957"/>
            </a:xfrm>
            <a:custGeom>
              <a:rect b="b" l="l" r="r" t="t"/>
              <a:pathLst>
                <a:path extrusionOk="0" h="7961" w="37762">
                  <a:moveTo>
                    <a:pt x="8597" y="1"/>
                  </a:moveTo>
                  <a:cubicBezTo>
                    <a:pt x="6747" y="1"/>
                    <a:pt x="4911" y="321"/>
                    <a:pt x="3126" y="815"/>
                  </a:cubicBezTo>
                  <a:cubicBezTo>
                    <a:pt x="2335" y="1054"/>
                    <a:pt x="1563" y="1293"/>
                    <a:pt x="791" y="1569"/>
                  </a:cubicBezTo>
                  <a:cubicBezTo>
                    <a:pt x="791" y="1642"/>
                    <a:pt x="772" y="1716"/>
                    <a:pt x="736" y="1789"/>
                  </a:cubicBezTo>
                  <a:cubicBezTo>
                    <a:pt x="497" y="2249"/>
                    <a:pt x="258" y="2709"/>
                    <a:pt x="0" y="3150"/>
                  </a:cubicBezTo>
                  <a:cubicBezTo>
                    <a:pt x="791" y="3076"/>
                    <a:pt x="1544" y="2984"/>
                    <a:pt x="2133" y="2929"/>
                  </a:cubicBezTo>
                  <a:cubicBezTo>
                    <a:pt x="4504" y="2672"/>
                    <a:pt x="6802" y="1973"/>
                    <a:pt x="9174" y="1716"/>
                  </a:cubicBezTo>
                  <a:cubicBezTo>
                    <a:pt x="9798" y="1642"/>
                    <a:pt x="10423" y="1612"/>
                    <a:pt x="11050" y="1612"/>
                  </a:cubicBezTo>
                  <a:cubicBezTo>
                    <a:pt x="12919" y="1612"/>
                    <a:pt x="14798" y="1877"/>
                    <a:pt x="16656" y="2028"/>
                  </a:cubicBezTo>
                  <a:cubicBezTo>
                    <a:pt x="17277" y="2076"/>
                    <a:pt x="17898" y="2124"/>
                    <a:pt x="18519" y="2124"/>
                  </a:cubicBezTo>
                  <a:cubicBezTo>
                    <a:pt x="18615" y="2124"/>
                    <a:pt x="18711" y="2123"/>
                    <a:pt x="18807" y="2120"/>
                  </a:cubicBezTo>
                  <a:cubicBezTo>
                    <a:pt x="19563" y="2095"/>
                    <a:pt x="20929" y="1712"/>
                    <a:pt x="22048" y="1712"/>
                  </a:cubicBezTo>
                  <a:cubicBezTo>
                    <a:pt x="22590" y="1712"/>
                    <a:pt x="23074" y="1801"/>
                    <a:pt x="23404" y="2065"/>
                  </a:cubicBezTo>
                  <a:cubicBezTo>
                    <a:pt x="24525" y="2966"/>
                    <a:pt x="22576" y="4455"/>
                    <a:pt x="21749" y="4933"/>
                  </a:cubicBezTo>
                  <a:cubicBezTo>
                    <a:pt x="20554" y="5595"/>
                    <a:pt x="17190" y="5282"/>
                    <a:pt x="16822" y="6680"/>
                  </a:cubicBezTo>
                  <a:cubicBezTo>
                    <a:pt x="18090" y="7323"/>
                    <a:pt x="19929" y="7084"/>
                    <a:pt x="21345" y="7268"/>
                  </a:cubicBezTo>
                  <a:cubicBezTo>
                    <a:pt x="23532" y="7525"/>
                    <a:pt x="25720" y="7727"/>
                    <a:pt x="27926" y="7875"/>
                  </a:cubicBezTo>
                  <a:cubicBezTo>
                    <a:pt x="28175" y="7896"/>
                    <a:pt x="28694" y="7961"/>
                    <a:pt x="29245" y="7961"/>
                  </a:cubicBezTo>
                  <a:cubicBezTo>
                    <a:pt x="30121" y="7961"/>
                    <a:pt x="31076" y="7796"/>
                    <a:pt x="31143" y="7029"/>
                  </a:cubicBezTo>
                  <a:cubicBezTo>
                    <a:pt x="31199" y="6514"/>
                    <a:pt x="30537" y="6165"/>
                    <a:pt x="30482" y="5687"/>
                  </a:cubicBezTo>
                  <a:cubicBezTo>
                    <a:pt x="30343" y="4607"/>
                    <a:pt x="31653" y="4385"/>
                    <a:pt x="32988" y="4385"/>
                  </a:cubicBezTo>
                  <a:cubicBezTo>
                    <a:pt x="33916" y="4385"/>
                    <a:pt x="34855" y="4492"/>
                    <a:pt x="35326" y="4492"/>
                  </a:cubicBezTo>
                  <a:cubicBezTo>
                    <a:pt x="35342" y="4492"/>
                    <a:pt x="35357" y="4492"/>
                    <a:pt x="35372" y="4492"/>
                  </a:cubicBezTo>
                  <a:cubicBezTo>
                    <a:pt x="35721" y="4492"/>
                    <a:pt x="36052" y="4492"/>
                    <a:pt x="36383" y="4418"/>
                  </a:cubicBezTo>
                  <a:cubicBezTo>
                    <a:pt x="36604" y="4381"/>
                    <a:pt x="36824" y="4290"/>
                    <a:pt x="37045" y="4124"/>
                  </a:cubicBezTo>
                  <a:cubicBezTo>
                    <a:pt x="37339" y="3867"/>
                    <a:pt x="37504" y="3628"/>
                    <a:pt x="37762" y="3444"/>
                  </a:cubicBezTo>
                  <a:cubicBezTo>
                    <a:pt x="36126" y="3444"/>
                    <a:pt x="34471" y="3407"/>
                    <a:pt x="32835" y="3278"/>
                  </a:cubicBezTo>
                  <a:cubicBezTo>
                    <a:pt x="32320" y="3242"/>
                    <a:pt x="31805" y="3187"/>
                    <a:pt x="31291" y="3150"/>
                  </a:cubicBezTo>
                  <a:cubicBezTo>
                    <a:pt x="31070" y="3113"/>
                    <a:pt x="30868" y="3076"/>
                    <a:pt x="30665" y="3058"/>
                  </a:cubicBezTo>
                  <a:cubicBezTo>
                    <a:pt x="30555" y="3039"/>
                    <a:pt x="30463" y="3021"/>
                    <a:pt x="30371" y="3003"/>
                  </a:cubicBezTo>
                  <a:cubicBezTo>
                    <a:pt x="30187" y="2433"/>
                    <a:pt x="29912" y="1918"/>
                    <a:pt x="29581" y="1458"/>
                  </a:cubicBezTo>
                  <a:cubicBezTo>
                    <a:pt x="29636" y="1458"/>
                    <a:pt x="29691" y="1477"/>
                    <a:pt x="29728" y="1477"/>
                  </a:cubicBezTo>
                  <a:cubicBezTo>
                    <a:pt x="29728" y="1458"/>
                    <a:pt x="29709" y="1458"/>
                    <a:pt x="29709" y="1440"/>
                  </a:cubicBezTo>
                  <a:cubicBezTo>
                    <a:pt x="23312" y="797"/>
                    <a:pt x="16840" y="907"/>
                    <a:pt x="10479" y="116"/>
                  </a:cubicBezTo>
                  <a:cubicBezTo>
                    <a:pt x="9851" y="37"/>
                    <a:pt x="9223" y="1"/>
                    <a:pt x="8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46"/>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46"/>
            <p:cNvSpPr/>
            <p:nvPr/>
          </p:nvSpPr>
          <p:spPr>
            <a:xfrm>
              <a:off x="-4293120" y="-3320612"/>
              <a:ext cx="78641" cy="39354"/>
            </a:xfrm>
            <a:custGeom>
              <a:rect b="b" l="l" r="r" t="t"/>
              <a:pathLst>
                <a:path extrusionOk="0" h="1178" w="2354">
                  <a:moveTo>
                    <a:pt x="2353" y="1"/>
                  </a:moveTo>
                  <a:lnTo>
                    <a:pt x="2353" y="1"/>
                  </a:lnTo>
                  <a:cubicBezTo>
                    <a:pt x="1618" y="295"/>
                    <a:pt x="956" y="791"/>
                    <a:pt x="221" y="1030"/>
                  </a:cubicBezTo>
                  <a:cubicBezTo>
                    <a:pt x="147" y="1049"/>
                    <a:pt x="74" y="1085"/>
                    <a:pt x="0" y="1085"/>
                  </a:cubicBezTo>
                  <a:cubicBezTo>
                    <a:pt x="478" y="1159"/>
                    <a:pt x="1030" y="1177"/>
                    <a:pt x="1581" y="1177"/>
                  </a:cubicBezTo>
                  <a:cubicBezTo>
                    <a:pt x="1857" y="791"/>
                    <a:pt x="2114" y="405"/>
                    <a:pt x="2353"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46"/>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46"/>
            <p:cNvSpPr/>
            <p:nvPr/>
          </p:nvSpPr>
          <p:spPr>
            <a:xfrm>
              <a:off x="-3148910" y="-3334744"/>
              <a:ext cx="10457" cy="4944"/>
            </a:xfrm>
            <a:custGeom>
              <a:rect b="b" l="l" r="r" t="t"/>
              <a:pathLst>
                <a:path extrusionOk="0" h="148" w="313">
                  <a:moveTo>
                    <a:pt x="0" y="1"/>
                  </a:moveTo>
                  <a:cubicBezTo>
                    <a:pt x="19" y="38"/>
                    <a:pt x="56" y="74"/>
                    <a:pt x="74" y="111"/>
                  </a:cubicBezTo>
                  <a:cubicBezTo>
                    <a:pt x="148" y="130"/>
                    <a:pt x="221" y="130"/>
                    <a:pt x="313" y="148"/>
                  </a:cubicBezTo>
                  <a:cubicBezTo>
                    <a:pt x="295" y="111"/>
                    <a:pt x="295" y="74"/>
                    <a:pt x="276" y="38"/>
                  </a:cubicBezTo>
                  <a:cubicBezTo>
                    <a:pt x="184" y="19"/>
                    <a:pt x="92" y="19"/>
                    <a:pt x="0" y="1"/>
                  </a:cubicBezTo>
                  <a:close/>
                </a:path>
              </a:pathLst>
            </a:custGeom>
            <a:solidFill>
              <a:srgbClr val="4D9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46"/>
            <p:cNvSpPr/>
            <p:nvPr/>
          </p:nvSpPr>
          <p:spPr>
            <a:xfrm>
              <a:off x="-3262663" y="-3562350"/>
              <a:ext cx="604676" cy="288574"/>
            </a:xfrm>
            <a:custGeom>
              <a:rect b="b" l="l" r="r" t="t"/>
              <a:pathLst>
                <a:path extrusionOk="0" h="8638" w="18100">
                  <a:moveTo>
                    <a:pt x="6122" y="0"/>
                  </a:moveTo>
                  <a:cubicBezTo>
                    <a:pt x="5959" y="0"/>
                    <a:pt x="5805" y="120"/>
                    <a:pt x="5814" y="361"/>
                  </a:cubicBezTo>
                  <a:lnTo>
                    <a:pt x="6034" y="5417"/>
                  </a:lnTo>
                  <a:cubicBezTo>
                    <a:pt x="5575" y="3633"/>
                    <a:pt x="4876" y="1868"/>
                    <a:pt x="4159" y="398"/>
                  </a:cubicBezTo>
                  <a:cubicBezTo>
                    <a:pt x="4123" y="326"/>
                    <a:pt x="4054" y="293"/>
                    <a:pt x="3985" y="293"/>
                  </a:cubicBezTo>
                  <a:cubicBezTo>
                    <a:pt x="3877" y="293"/>
                    <a:pt x="3769" y="373"/>
                    <a:pt x="3792" y="508"/>
                  </a:cubicBezTo>
                  <a:cubicBezTo>
                    <a:pt x="3957" y="1813"/>
                    <a:pt x="4233" y="3027"/>
                    <a:pt x="4545" y="4295"/>
                  </a:cubicBezTo>
                  <a:cubicBezTo>
                    <a:pt x="4766" y="5178"/>
                    <a:pt x="4931" y="6134"/>
                    <a:pt x="5152" y="7034"/>
                  </a:cubicBezTo>
                  <a:lnTo>
                    <a:pt x="4987" y="7034"/>
                  </a:lnTo>
                  <a:cubicBezTo>
                    <a:pt x="4950" y="7034"/>
                    <a:pt x="4895" y="7034"/>
                    <a:pt x="4839" y="7016"/>
                  </a:cubicBezTo>
                  <a:cubicBezTo>
                    <a:pt x="4839" y="7016"/>
                    <a:pt x="4839" y="7016"/>
                    <a:pt x="4839" y="6998"/>
                  </a:cubicBezTo>
                  <a:cubicBezTo>
                    <a:pt x="4619" y="6409"/>
                    <a:pt x="4380" y="5803"/>
                    <a:pt x="4196" y="5214"/>
                  </a:cubicBezTo>
                  <a:cubicBezTo>
                    <a:pt x="3773" y="3854"/>
                    <a:pt x="3405" y="2475"/>
                    <a:pt x="3019" y="1115"/>
                  </a:cubicBezTo>
                  <a:cubicBezTo>
                    <a:pt x="2979" y="969"/>
                    <a:pt x="2860" y="902"/>
                    <a:pt x="2743" y="902"/>
                  </a:cubicBezTo>
                  <a:cubicBezTo>
                    <a:pt x="2594" y="902"/>
                    <a:pt x="2447" y="1011"/>
                    <a:pt x="2468" y="1207"/>
                  </a:cubicBezTo>
                  <a:cubicBezTo>
                    <a:pt x="2652" y="2659"/>
                    <a:pt x="2927" y="4093"/>
                    <a:pt x="3314" y="5490"/>
                  </a:cubicBezTo>
                  <a:cubicBezTo>
                    <a:pt x="3442" y="5950"/>
                    <a:pt x="3553" y="6391"/>
                    <a:pt x="3681" y="6851"/>
                  </a:cubicBezTo>
                  <a:cubicBezTo>
                    <a:pt x="3700" y="6887"/>
                    <a:pt x="3700" y="6924"/>
                    <a:pt x="3718" y="6961"/>
                  </a:cubicBezTo>
                  <a:cubicBezTo>
                    <a:pt x="3626" y="6943"/>
                    <a:pt x="3553" y="6943"/>
                    <a:pt x="3479" y="6924"/>
                  </a:cubicBezTo>
                  <a:cubicBezTo>
                    <a:pt x="3461" y="6887"/>
                    <a:pt x="3424" y="6851"/>
                    <a:pt x="3405" y="6814"/>
                  </a:cubicBezTo>
                  <a:cubicBezTo>
                    <a:pt x="3111" y="6262"/>
                    <a:pt x="2780" y="5729"/>
                    <a:pt x="2505" y="5233"/>
                  </a:cubicBezTo>
                  <a:cubicBezTo>
                    <a:pt x="2063" y="4369"/>
                    <a:pt x="1659" y="3486"/>
                    <a:pt x="795" y="3082"/>
                  </a:cubicBezTo>
                  <a:cubicBezTo>
                    <a:pt x="758" y="3066"/>
                    <a:pt x="723" y="3059"/>
                    <a:pt x="689" y="3059"/>
                  </a:cubicBezTo>
                  <a:cubicBezTo>
                    <a:pt x="450" y="3059"/>
                    <a:pt x="298" y="3417"/>
                    <a:pt x="556" y="3578"/>
                  </a:cubicBezTo>
                  <a:cubicBezTo>
                    <a:pt x="1218" y="4001"/>
                    <a:pt x="1604" y="4957"/>
                    <a:pt x="1953" y="5784"/>
                  </a:cubicBezTo>
                  <a:cubicBezTo>
                    <a:pt x="1493" y="5214"/>
                    <a:pt x="1034" y="4663"/>
                    <a:pt x="537" y="4148"/>
                  </a:cubicBezTo>
                  <a:cubicBezTo>
                    <a:pt x="478" y="4089"/>
                    <a:pt x="414" y="4063"/>
                    <a:pt x="355" y="4063"/>
                  </a:cubicBezTo>
                  <a:cubicBezTo>
                    <a:pt x="157" y="4063"/>
                    <a:pt x="0" y="4341"/>
                    <a:pt x="170" y="4553"/>
                  </a:cubicBezTo>
                  <a:cubicBezTo>
                    <a:pt x="721" y="5214"/>
                    <a:pt x="1254" y="5913"/>
                    <a:pt x="1732" y="6630"/>
                  </a:cubicBezTo>
                  <a:cubicBezTo>
                    <a:pt x="1732" y="6648"/>
                    <a:pt x="1751" y="6648"/>
                    <a:pt x="1751" y="6667"/>
                  </a:cubicBezTo>
                  <a:cubicBezTo>
                    <a:pt x="1714" y="6667"/>
                    <a:pt x="1659" y="6648"/>
                    <a:pt x="1604" y="6648"/>
                  </a:cubicBezTo>
                  <a:cubicBezTo>
                    <a:pt x="1935" y="7108"/>
                    <a:pt x="2210" y="7623"/>
                    <a:pt x="2394" y="8193"/>
                  </a:cubicBezTo>
                  <a:cubicBezTo>
                    <a:pt x="2486" y="8211"/>
                    <a:pt x="2578" y="8229"/>
                    <a:pt x="2688" y="8248"/>
                  </a:cubicBezTo>
                  <a:cubicBezTo>
                    <a:pt x="2891" y="8266"/>
                    <a:pt x="3093" y="8303"/>
                    <a:pt x="3314" y="8340"/>
                  </a:cubicBezTo>
                  <a:cubicBezTo>
                    <a:pt x="3828" y="8377"/>
                    <a:pt x="4343" y="8432"/>
                    <a:pt x="4858" y="8468"/>
                  </a:cubicBezTo>
                  <a:cubicBezTo>
                    <a:pt x="6494" y="8597"/>
                    <a:pt x="8149" y="8634"/>
                    <a:pt x="9785" y="8634"/>
                  </a:cubicBezTo>
                  <a:cubicBezTo>
                    <a:pt x="10034" y="8636"/>
                    <a:pt x="10282" y="8637"/>
                    <a:pt x="10530" y="8637"/>
                  </a:cubicBezTo>
                  <a:cubicBezTo>
                    <a:pt x="12135" y="8637"/>
                    <a:pt x="13729" y="8590"/>
                    <a:pt x="15337" y="8542"/>
                  </a:cubicBezTo>
                  <a:cubicBezTo>
                    <a:pt x="15319" y="8542"/>
                    <a:pt x="15319" y="8524"/>
                    <a:pt x="15300" y="8524"/>
                  </a:cubicBezTo>
                  <a:cubicBezTo>
                    <a:pt x="15466" y="8432"/>
                    <a:pt x="15631" y="8321"/>
                    <a:pt x="15778" y="8211"/>
                  </a:cubicBezTo>
                  <a:cubicBezTo>
                    <a:pt x="15889" y="8138"/>
                    <a:pt x="15980" y="8064"/>
                    <a:pt x="16072" y="8009"/>
                  </a:cubicBezTo>
                  <a:cubicBezTo>
                    <a:pt x="16716" y="7586"/>
                    <a:pt x="17304" y="7090"/>
                    <a:pt x="17856" y="6556"/>
                  </a:cubicBezTo>
                  <a:cubicBezTo>
                    <a:pt x="18100" y="6313"/>
                    <a:pt x="17873" y="5968"/>
                    <a:pt x="17605" y="5968"/>
                  </a:cubicBezTo>
                  <a:cubicBezTo>
                    <a:pt x="17529" y="5968"/>
                    <a:pt x="17450" y="5995"/>
                    <a:pt x="17378" y="6060"/>
                  </a:cubicBezTo>
                  <a:cubicBezTo>
                    <a:pt x="16826" y="6575"/>
                    <a:pt x="16238" y="7016"/>
                    <a:pt x="15613" y="7402"/>
                  </a:cubicBezTo>
                  <a:cubicBezTo>
                    <a:pt x="15263" y="7604"/>
                    <a:pt x="14804" y="7715"/>
                    <a:pt x="14473" y="7972"/>
                  </a:cubicBezTo>
                  <a:cubicBezTo>
                    <a:pt x="14436" y="8009"/>
                    <a:pt x="14399" y="8027"/>
                    <a:pt x="14363" y="8064"/>
                  </a:cubicBezTo>
                  <a:cubicBezTo>
                    <a:pt x="14234" y="8009"/>
                    <a:pt x="14087" y="7954"/>
                    <a:pt x="13921" y="7917"/>
                  </a:cubicBezTo>
                  <a:cubicBezTo>
                    <a:pt x="13811" y="7862"/>
                    <a:pt x="13682" y="7825"/>
                    <a:pt x="13554" y="7788"/>
                  </a:cubicBezTo>
                  <a:cubicBezTo>
                    <a:pt x="13682" y="7623"/>
                    <a:pt x="13811" y="7457"/>
                    <a:pt x="13940" y="7292"/>
                  </a:cubicBezTo>
                  <a:cubicBezTo>
                    <a:pt x="14528" y="6556"/>
                    <a:pt x="15116" y="5784"/>
                    <a:pt x="15650" y="4994"/>
                  </a:cubicBezTo>
                  <a:cubicBezTo>
                    <a:pt x="15787" y="4801"/>
                    <a:pt x="15636" y="4547"/>
                    <a:pt x="15475" y="4547"/>
                  </a:cubicBezTo>
                  <a:cubicBezTo>
                    <a:pt x="15420" y="4547"/>
                    <a:pt x="15365" y="4575"/>
                    <a:pt x="15319" y="4644"/>
                  </a:cubicBezTo>
                  <a:cubicBezTo>
                    <a:pt x="14785" y="5380"/>
                    <a:pt x="14216" y="6097"/>
                    <a:pt x="13590" y="6759"/>
                  </a:cubicBezTo>
                  <a:cubicBezTo>
                    <a:pt x="13333" y="7034"/>
                    <a:pt x="13002" y="7310"/>
                    <a:pt x="12690" y="7604"/>
                  </a:cubicBezTo>
                  <a:cubicBezTo>
                    <a:pt x="12561" y="7568"/>
                    <a:pt x="12414" y="7549"/>
                    <a:pt x="12285" y="7512"/>
                  </a:cubicBezTo>
                  <a:cubicBezTo>
                    <a:pt x="12543" y="7016"/>
                    <a:pt x="12763" y="6501"/>
                    <a:pt x="13021" y="6005"/>
                  </a:cubicBezTo>
                  <a:cubicBezTo>
                    <a:pt x="13554" y="4975"/>
                    <a:pt x="14105" y="3964"/>
                    <a:pt x="14657" y="2935"/>
                  </a:cubicBezTo>
                  <a:cubicBezTo>
                    <a:pt x="14771" y="2719"/>
                    <a:pt x="14596" y="2530"/>
                    <a:pt x="14423" y="2530"/>
                  </a:cubicBezTo>
                  <a:cubicBezTo>
                    <a:pt x="14345" y="2530"/>
                    <a:pt x="14267" y="2568"/>
                    <a:pt x="14216" y="2659"/>
                  </a:cubicBezTo>
                  <a:cubicBezTo>
                    <a:pt x="13627" y="3670"/>
                    <a:pt x="13057" y="4681"/>
                    <a:pt x="12469" y="5674"/>
                  </a:cubicBezTo>
                  <a:cubicBezTo>
                    <a:pt x="12120" y="6244"/>
                    <a:pt x="11734" y="6795"/>
                    <a:pt x="11403" y="7384"/>
                  </a:cubicBezTo>
                  <a:cubicBezTo>
                    <a:pt x="11292" y="7384"/>
                    <a:pt x="11164" y="7365"/>
                    <a:pt x="11035" y="7347"/>
                  </a:cubicBezTo>
                  <a:cubicBezTo>
                    <a:pt x="11274" y="6777"/>
                    <a:pt x="11458" y="6170"/>
                    <a:pt x="11660" y="5619"/>
                  </a:cubicBezTo>
                  <a:cubicBezTo>
                    <a:pt x="12138" y="4405"/>
                    <a:pt x="12598" y="3192"/>
                    <a:pt x="13057" y="1979"/>
                  </a:cubicBezTo>
                  <a:cubicBezTo>
                    <a:pt x="13196" y="1626"/>
                    <a:pt x="12920" y="1308"/>
                    <a:pt x="12656" y="1308"/>
                  </a:cubicBezTo>
                  <a:cubicBezTo>
                    <a:pt x="12535" y="1308"/>
                    <a:pt x="12416" y="1375"/>
                    <a:pt x="12340" y="1538"/>
                  </a:cubicBezTo>
                  <a:cubicBezTo>
                    <a:pt x="11770" y="2788"/>
                    <a:pt x="11200" y="4038"/>
                    <a:pt x="10649" y="5306"/>
                  </a:cubicBezTo>
                  <a:cubicBezTo>
                    <a:pt x="10373" y="5931"/>
                    <a:pt x="10005" y="6556"/>
                    <a:pt x="9785" y="7237"/>
                  </a:cubicBezTo>
                  <a:cubicBezTo>
                    <a:pt x="9693" y="7218"/>
                    <a:pt x="9601" y="7218"/>
                    <a:pt x="9527" y="7218"/>
                  </a:cubicBezTo>
                  <a:cubicBezTo>
                    <a:pt x="9638" y="6777"/>
                    <a:pt x="9693" y="6299"/>
                    <a:pt x="9803" y="5876"/>
                  </a:cubicBezTo>
                  <a:cubicBezTo>
                    <a:pt x="10042" y="4865"/>
                    <a:pt x="10281" y="3854"/>
                    <a:pt x="10502" y="2843"/>
                  </a:cubicBezTo>
                  <a:cubicBezTo>
                    <a:pt x="10568" y="2569"/>
                    <a:pt x="10372" y="2393"/>
                    <a:pt x="10176" y="2393"/>
                  </a:cubicBezTo>
                  <a:cubicBezTo>
                    <a:pt x="10043" y="2393"/>
                    <a:pt x="9910" y="2473"/>
                    <a:pt x="9858" y="2659"/>
                  </a:cubicBezTo>
                  <a:lnTo>
                    <a:pt x="9068" y="5674"/>
                  </a:lnTo>
                  <a:cubicBezTo>
                    <a:pt x="8939" y="6170"/>
                    <a:pt x="8737" y="6667"/>
                    <a:pt x="8645" y="7163"/>
                  </a:cubicBezTo>
                  <a:lnTo>
                    <a:pt x="8590" y="7163"/>
                  </a:lnTo>
                  <a:cubicBezTo>
                    <a:pt x="8608" y="6814"/>
                    <a:pt x="8590" y="6446"/>
                    <a:pt x="8590" y="6078"/>
                  </a:cubicBezTo>
                  <a:cubicBezTo>
                    <a:pt x="8627" y="4939"/>
                    <a:pt x="8755" y="3780"/>
                    <a:pt x="8608" y="2659"/>
                  </a:cubicBezTo>
                  <a:lnTo>
                    <a:pt x="8608" y="2659"/>
                  </a:lnTo>
                  <a:cubicBezTo>
                    <a:pt x="8608" y="2659"/>
                    <a:pt x="8608" y="2677"/>
                    <a:pt x="8608" y="2677"/>
                  </a:cubicBezTo>
                  <a:cubicBezTo>
                    <a:pt x="8598" y="2433"/>
                    <a:pt x="8385" y="2269"/>
                    <a:pt x="8186" y="2269"/>
                  </a:cubicBezTo>
                  <a:cubicBezTo>
                    <a:pt x="8040" y="2269"/>
                    <a:pt x="7901" y="2357"/>
                    <a:pt x="7855" y="2567"/>
                  </a:cubicBezTo>
                  <a:cubicBezTo>
                    <a:pt x="7634" y="3578"/>
                    <a:pt x="7652" y="4644"/>
                    <a:pt x="7579" y="5674"/>
                  </a:cubicBezTo>
                  <a:cubicBezTo>
                    <a:pt x="7560" y="6134"/>
                    <a:pt x="7468" y="6630"/>
                    <a:pt x="7450" y="7108"/>
                  </a:cubicBezTo>
                  <a:lnTo>
                    <a:pt x="7027" y="7108"/>
                  </a:lnTo>
                  <a:cubicBezTo>
                    <a:pt x="7138" y="4902"/>
                    <a:pt x="6715" y="2512"/>
                    <a:pt x="6476" y="343"/>
                  </a:cubicBezTo>
                  <a:cubicBezTo>
                    <a:pt x="6448" y="115"/>
                    <a:pt x="6281" y="0"/>
                    <a:pt x="6122"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46"/>
            <p:cNvSpPr/>
            <p:nvPr/>
          </p:nvSpPr>
          <p:spPr>
            <a:xfrm>
              <a:off x="-5009478" y="-3481704"/>
              <a:ext cx="838595" cy="469442"/>
            </a:xfrm>
            <a:custGeom>
              <a:rect b="b" l="l" r="r" t="t"/>
              <a:pathLst>
                <a:path extrusionOk="0" h="14052" w="25102">
                  <a:moveTo>
                    <a:pt x="15828" y="0"/>
                  </a:moveTo>
                  <a:cubicBezTo>
                    <a:pt x="15589" y="0"/>
                    <a:pt x="15371" y="153"/>
                    <a:pt x="15340" y="502"/>
                  </a:cubicBezTo>
                  <a:cubicBezTo>
                    <a:pt x="15156" y="2451"/>
                    <a:pt x="14972" y="4400"/>
                    <a:pt x="14806" y="6349"/>
                  </a:cubicBezTo>
                  <a:cubicBezTo>
                    <a:pt x="14788" y="6385"/>
                    <a:pt x="14788" y="6440"/>
                    <a:pt x="14788" y="6477"/>
                  </a:cubicBezTo>
                  <a:cubicBezTo>
                    <a:pt x="14696" y="7415"/>
                    <a:pt x="14531" y="8389"/>
                    <a:pt x="14531" y="9345"/>
                  </a:cubicBezTo>
                  <a:cubicBezTo>
                    <a:pt x="14420" y="9382"/>
                    <a:pt x="14292" y="9400"/>
                    <a:pt x="14181" y="9437"/>
                  </a:cubicBezTo>
                  <a:cubicBezTo>
                    <a:pt x="14126" y="8794"/>
                    <a:pt x="13997" y="8132"/>
                    <a:pt x="13942" y="7525"/>
                  </a:cubicBezTo>
                  <a:cubicBezTo>
                    <a:pt x="13906" y="7213"/>
                    <a:pt x="13869" y="6900"/>
                    <a:pt x="13832" y="6588"/>
                  </a:cubicBezTo>
                  <a:cubicBezTo>
                    <a:pt x="13722" y="5429"/>
                    <a:pt x="13593" y="4271"/>
                    <a:pt x="13483" y="3113"/>
                  </a:cubicBezTo>
                  <a:cubicBezTo>
                    <a:pt x="13448" y="2798"/>
                    <a:pt x="13222" y="2650"/>
                    <a:pt x="12998" y="2650"/>
                  </a:cubicBezTo>
                  <a:cubicBezTo>
                    <a:pt x="12751" y="2650"/>
                    <a:pt x="12507" y="2831"/>
                    <a:pt x="12527" y="3168"/>
                  </a:cubicBezTo>
                  <a:cubicBezTo>
                    <a:pt x="12619" y="4363"/>
                    <a:pt x="12711" y="5558"/>
                    <a:pt x="12802" y="6753"/>
                  </a:cubicBezTo>
                  <a:lnTo>
                    <a:pt x="12858" y="7599"/>
                  </a:lnTo>
                  <a:cubicBezTo>
                    <a:pt x="12913" y="8316"/>
                    <a:pt x="12876" y="9069"/>
                    <a:pt x="12986" y="9786"/>
                  </a:cubicBezTo>
                  <a:cubicBezTo>
                    <a:pt x="12968" y="9805"/>
                    <a:pt x="12931" y="9805"/>
                    <a:pt x="12894" y="9823"/>
                  </a:cubicBezTo>
                  <a:cubicBezTo>
                    <a:pt x="12766" y="9345"/>
                    <a:pt x="12563" y="8849"/>
                    <a:pt x="12416" y="8352"/>
                  </a:cubicBezTo>
                  <a:cubicBezTo>
                    <a:pt x="12269" y="7874"/>
                    <a:pt x="12122" y="7396"/>
                    <a:pt x="11975" y="6918"/>
                  </a:cubicBezTo>
                  <a:cubicBezTo>
                    <a:pt x="11663" y="5852"/>
                    <a:pt x="11350" y="4768"/>
                    <a:pt x="10854" y="3793"/>
                  </a:cubicBezTo>
                  <a:cubicBezTo>
                    <a:pt x="10755" y="3547"/>
                    <a:pt x="10522" y="3422"/>
                    <a:pt x="10300" y="3422"/>
                  </a:cubicBezTo>
                  <a:cubicBezTo>
                    <a:pt x="10024" y="3422"/>
                    <a:pt x="9765" y="3616"/>
                    <a:pt x="9806" y="4014"/>
                  </a:cubicBezTo>
                  <a:cubicBezTo>
                    <a:pt x="9934" y="5117"/>
                    <a:pt x="10247" y="6201"/>
                    <a:pt x="10578" y="7286"/>
                  </a:cubicBezTo>
                  <a:cubicBezTo>
                    <a:pt x="10670" y="7617"/>
                    <a:pt x="10762" y="7966"/>
                    <a:pt x="10872" y="8297"/>
                  </a:cubicBezTo>
                  <a:cubicBezTo>
                    <a:pt x="11038" y="8922"/>
                    <a:pt x="11166" y="9639"/>
                    <a:pt x="11368" y="10301"/>
                  </a:cubicBezTo>
                  <a:cubicBezTo>
                    <a:pt x="11166" y="10356"/>
                    <a:pt x="10982" y="10412"/>
                    <a:pt x="10780" y="10485"/>
                  </a:cubicBezTo>
                  <a:cubicBezTo>
                    <a:pt x="10504" y="9511"/>
                    <a:pt x="10137" y="8536"/>
                    <a:pt x="9732" y="7580"/>
                  </a:cubicBezTo>
                  <a:cubicBezTo>
                    <a:pt x="8868" y="5576"/>
                    <a:pt x="7820" y="3591"/>
                    <a:pt x="6919" y="1697"/>
                  </a:cubicBezTo>
                  <a:cubicBezTo>
                    <a:pt x="6815" y="1475"/>
                    <a:pt x="6630" y="1379"/>
                    <a:pt x="6452" y="1379"/>
                  </a:cubicBezTo>
                  <a:cubicBezTo>
                    <a:pt x="6159" y="1379"/>
                    <a:pt x="5888" y="1639"/>
                    <a:pt x="6037" y="2028"/>
                  </a:cubicBezTo>
                  <a:cubicBezTo>
                    <a:pt x="6809" y="4014"/>
                    <a:pt x="7545" y="6165"/>
                    <a:pt x="8427" y="8187"/>
                  </a:cubicBezTo>
                  <a:cubicBezTo>
                    <a:pt x="8519" y="8352"/>
                    <a:pt x="8592" y="8518"/>
                    <a:pt x="8666" y="8702"/>
                  </a:cubicBezTo>
                  <a:cubicBezTo>
                    <a:pt x="8556" y="8536"/>
                    <a:pt x="8445" y="8389"/>
                    <a:pt x="8353" y="8224"/>
                  </a:cubicBezTo>
                  <a:cubicBezTo>
                    <a:pt x="6993" y="6238"/>
                    <a:pt x="5375" y="4381"/>
                    <a:pt x="3831" y="2874"/>
                  </a:cubicBezTo>
                  <a:cubicBezTo>
                    <a:pt x="3780" y="2823"/>
                    <a:pt x="3718" y="2802"/>
                    <a:pt x="3656" y="2802"/>
                  </a:cubicBezTo>
                  <a:cubicBezTo>
                    <a:pt x="3469" y="2802"/>
                    <a:pt x="3279" y="2998"/>
                    <a:pt x="3390" y="3205"/>
                  </a:cubicBezTo>
                  <a:cubicBezTo>
                    <a:pt x="4235" y="4859"/>
                    <a:pt x="5155" y="6367"/>
                    <a:pt x="6166" y="7911"/>
                  </a:cubicBezTo>
                  <a:cubicBezTo>
                    <a:pt x="6405" y="8279"/>
                    <a:pt x="6644" y="8665"/>
                    <a:pt x="6883" y="9051"/>
                  </a:cubicBezTo>
                  <a:cubicBezTo>
                    <a:pt x="7324" y="9786"/>
                    <a:pt x="7765" y="10559"/>
                    <a:pt x="8243" y="11294"/>
                  </a:cubicBezTo>
                  <a:cubicBezTo>
                    <a:pt x="8096" y="11331"/>
                    <a:pt x="7949" y="11386"/>
                    <a:pt x="7820" y="11423"/>
                  </a:cubicBezTo>
                  <a:cubicBezTo>
                    <a:pt x="7287" y="10742"/>
                    <a:pt x="6717" y="10099"/>
                    <a:pt x="6202" y="9419"/>
                  </a:cubicBezTo>
                  <a:cubicBezTo>
                    <a:pt x="6166" y="9382"/>
                    <a:pt x="6147" y="9345"/>
                    <a:pt x="6111" y="9308"/>
                  </a:cubicBezTo>
                  <a:cubicBezTo>
                    <a:pt x="4916" y="7691"/>
                    <a:pt x="3794" y="6036"/>
                    <a:pt x="2654" y="4381"/>
                  </a:cubicBezTo>
                  <a:cubicBezTo>
                    <a:pt x="2567" y="4254"/>
                    <a:pt x="2443" y="4199"/>
                    <a:pt x="2321" y="4199"/>
                  </a:cubicBezTo>
                  <a:cubicBezTo>
                    <a:pt x="2058" y="4199"/>
                    <a:pt x="1805" y="4453"/>
                    <a:pt x="1956" y="4768"/>
                  </a:cubicBezTo>
                  <a:cubicBezTo>
                    <a:pt x="2838" y="6606"/>
                    <a:pt x="3849" y="8334"/>
                    <a:pt x="5007" y="10007"/>
                  </a:cubicBezTo>
                  <a:cubicBezTo>
                    <a:pt x="5026" y="10044"/>
                    <a:pt x="5044" y="10081"/>
                    <a:pt x="5063" y="10099"/>
                  </a:cubicBezTo>
                  <a:cubicBezTo>
                    <a:pt x="5338" y="10503"/>
                    <a:pt x="5633" y="10926"/>
                    <a:pt x="5908" y="11349"/>
                  </a:cubicBezTo>
                  <a:cubicBezTo>
                    <a:pt x="6000" y="11459"/>
                    <a:pt x="6092" y="11588"/>
                    <a:pt x="6166" y="11717"/>
                  </a:cubicBezTo>
                  <a:cubicBezTo>
                    <a:pt x="6202" y="11772"/>
                    <a:pt x="6239" y="11809"/>
                    <a:pt x="6276" y="11864"/>
                  </a:cubicBezTo>
                  <a:cubicBezTo>
                    <a:pt x="6166" y="11901"/>
                    <a:pt x="6055" y="11919"/>
                    <a:pt x="5945" y="11956"/>
                  </a:cubicBezTo>
                  <a:cubicBezTo>
                    <a:pt x="5835" y="11846"/>
                    <a:pt x="5724" y="11754"/>
                    <a:pt x="5596" y="11643"/>
                  </a:cubicBezTo>
                  <a:cubicBezTo>
                    <a:pt x="5357" y="11423"/>
                    <a:pt x="5099" y="11202"/>
                    <a:pt x="4860" y="10981"/>
                  </a:cubicBezTo>
                  <a:cubicBezTo>
                    <a:pt x="4732" y="10890"/>
                    <a:pt x="4621" y="10779"/>
                    <a:pt x="4493" y="10687"/>
                  </a:cubicBezTo>
                  <a:cubicBezTo>
                    <a:pt x="4438" y="10614"/>
                    <a:pt x="4364" y="10559"/>
                    <a:pt x="4290" y="10503"/>
                  </a:cubicBezTo>
                  <a:cubicBezTo>
                    <a:pt x="4143" y="10375"/>
                    <a:pt x="4015" y="10246"/>
                    <a:pt x="3868" y="10117"/>
                  </a:cubicBezTo>
                  <a:cubicBezTo>
                    <a:pt x="2875" y="9198"/>
                    <a:pt x="1919" y="8187"/>
                    <a:pt x="577" y="8077"/>
                  </a:cubicBezTo>
                  <a:cubicBezTo>
                    <a:pt x="565" y="8076"/>
                    <a:pt x="553" y="8075"/>
                    <a:pt x="542" y="8075"/>
                  </a:cubicBezTo>
                  <a:cubicBezTo>
                    <a:pt x="111" y="8075"/>
                    <a:pt x="1" y="8741"/>
                    <a:pt x="466" y="8849"/>
                  </a:cubicBezTo>
                  <a:cubicBezTo>
                    <a:pt x="1570" y="9106"/>
                    <a:pt x="2526" y="10209"/>
                    <a:pt x="3371" y="11147"/>
                  </a:cubicBezTo>
                  <a:cubicBezTo>
                    <a:pt x="2507" y="10595"/>
                    <a:pt x="1625" y="10081"/>
                    <a:pt x="705" y="9621"/>
                  </a:cubicBezTo>
                  <a:cubicBezTo>
                    <a:pt x="645" y="9591"/>
                    <a:pt x="589" y="9578"/>
                    <a:pt x="537" y="9578"/>
                  </a:cubicBezTo>
                  <a:cubicBezTo>
                    <a:pt x="207" y="9578"/>
                    <a:pt x="64" y="10116"/>
                    <a:pt x="430" y="10338"/>
                  </a:cubicBezTo>
                  <a:cubicBezTo>
                    <a:pt x="1496" y="10963"/>
                    <a:pt x="2526" y="11662"/>
                    <a:pt x="3518" y="12415"/>
                  </a:cubicBezTo>
                  <a:cubicBezTo>
                    <a:pt x="3482" y="12434"/>
                    <a:pt x="3445" y="12434"/>
                    <a:pt x="3408" y="12434"/>
                  </a:cubicBezTo>
                  <a:cubicBezTo>
                    <a:pt x="4125" y="12875"/>
                    <a:pt x="4787" y="13390"/>
                    <a:pt x="5467" y="13905"/>
                  </a:cubicBezTo>
                  <a:cubicBezTo>
                    <a:pt x="5522" y="13941"/>
                    <a:pt x="5596" y="13996"/>
                    <a:pt x="5669" y="14052"/>
                  </a:cubicBezTo>
                  <a:cubicBezTo>
                    <a:pt x="5706" y="14033"/>
                    <a:pt x="5743" y="14033"/>
                    <a:pt x="5798" y="14015"/>
                  </a:cubicBezTo>
                  <a:cubicBezTo>
                    <a:pt x="5982" y="13978"/>
                    <a:pt x="6184" y="13941"/>
                    <a:pt x="6368" y="13905"/>
                  </a:cubicBezTo>
                  <a:cubicBezTo>
                    <a:pt x="7085" y="13721"/>
                    <a:pt x="7802" y="13555"/>
                    <a:pt x="8519" y="13353"/>
                  </a:cubicBezTo>
                  <a:cubicBezTo>
                    <a:pt x="9254" y="13151"/>
                    <a:pt x="9971" y="12930"/>
                    <a:pt x="10707" y="12710"/>
                  </a:cubicBezTo>
                  <a:cubicBezTo>
                    <a:pt x="11332" y="12526"/>
                    <a:pt x="11938" y="12324"/>
                    <a:pt x="12563" y="12121"/>
                  </a:cubicBezTo>
                  <a:cubicBezTo>
                    <a:pt x="12986" y="11993"/>
                    <a:pt x="13428" y="11846"/>
                    <a:pt x="13850" y="11698"/>
                  </a:cubicBezTo>
                  <a:cubicBezTo>
                    <a:pt x="16792" y="10687"/>
                    <a:pt x="19697" y="9566"/>
                    <a:pt x="22583" y="8444"/>
                  </a:cubicBezTo>
                  <a:cubicBezTo>
                    <a:pt x="22565" y="8444"/>
                    <a:pt x="22546" y="8426"/>
                    <a:pt x="22528" y="8426"/>
                  </a:cubicBezTo>
                  <a:cubicBezTo>
                    <a:pt x="22840" y="8077"/>
                    <a:pt x="23116" y="7654"/>
                    <a:pt x="23337" y="7378"/>
                  </a:cubicBezTo>
                  <a:cubicBezTo>
                    <a:pt x="23686" y="6918"/>
                    <a:pt x="23999" y="6422"/>
                    <a:pt x="24311" y="5926"/>
                  </a:cubicBezTo>
                  <a:cubicBezTo>
                    <a:pt x="24569" y="5485"/>
                    <a:pt x="24808" y="5025"/>
                    <a:pt x="25047" y="4565"/>
                  </a:cubicBezTo>
                  <a:cubicBezTo>
                    <a:pt x="25083" y="4492"/>
                    <a:pt x="25102" y="4418"/>
                    <a:pt x="25102" y="4345"/>
                  </a:cubicBezTo>
                  <a:cubicBezTo>
                    <a:pt x="25102" y="4071"/>
                    <a:pt x="24840" y="3876"/>
                    <a:pt x="24585" y="3876"/>
                  </a:cubicBezTo>
                  <a:cubicBezTo>
                    <a:pt x="24428" y="3876"/>
                    <a:pt x="24273" y="3949"/>
                    <a:pt x="24182" y="4124"/>
                  </a:cubicBezTo>
                  <a:cubicBezTo>
                    <a:pt x="24054" y="4363"/>
                    <a:pt x="23925" y="4602"/>
                    <a:pt x="23796" y="4823"/>
                  </a:cubicBezTo>
                  <a:cubicBezTo>
                    <a:pt x="23557" y="5227"/>
                    <a:pt x="23300" y="5613"/>
                    <a:pt x="23024" y="5999"/>
                  </a:cubicBezTo>
                  <a:cubicBezTo>
                    <a:pt x="22822" y="6257"/>
                    <a:pt x="22620" y="6532"/>
                    <a:pt x="22418" y="6790"/>
                  </a:cubicBezTo>
                  <a:cubicBezTo>
                    <a:pt x="22270" y="6974"/>
                    <a:pt x="22068" y="7139"/>
                    <a:pt x="21866" y="7323"/>
                  </a:cubicBezTo>
                  <a:cubicBezTo>
                    <a:pt x="21848" y="7341"/>
                    <a:pt x="21848" y="7360"/>
                    <a:pt x="21829" y="7378"/>
                  </a:cubicBezTo>
                  <a:cubicBezTo>
                    <a:pt x="21535" y="7635"/>
                    <a:pt x="21241" y="7930"/>
                    <a:pt x="21075" y="8261"/>
                  </a:cubicBezTo>
                  <a:cubicBezTo>
                    <a:pt x="20671" y="8261"/>
                    <a:pt x="20267" y="8261"/>
                    <a:pt x="19844" y="8297"/>
                  </a:cubicBezTo>
                  <a:cubicBezTo>
                    <a:pt x="19936" y="8003"/>
                    <a:pt x="20028" y="7709"/>
                    <a:pt x="20138" y="7452"/>
                  </a:cubicBezTo>
                  <a:cubicBezTo>
                    <a:pt x="20285" y="7010"/>
                    <a:pt x="20450" y="6569"/>
                    <a:pt x="20597" y="6110"/>
                  </a:cubicBezTo>
                  <a:cubicBezTo>
                    <a:pt x="20873" y="5264"/>
                    <a:pt x="21131" y="4400"/>
                    <a:pt x="21388" y="3536"/>
                  </a:cubicBezTo>
                  <a:cubicBezTo>
                    <a:pt x="21461" y="3255"/>
                    <a:pt x="21218" y="3014"/>
                    <a:pt x="21008" y="3014"/>
                  </a:cubicBezTo>
                  <a:cubicBezTo>
                    <a:pt x="20903" y="3014"/>
                    <a:pt x="20806" y="3075"/>
                    <a:pt x="20763" y="3223"/>
                  </a:cubicBezTo>
                  <a:cubicBezTo>
                    <a:pt x="20450" y="4253"/>
                    <a:pt x="20101" y="5264"/>
                    <a:pt x="19697" y="6238"/>
                  </a:cubicBezTo>
                  <a:cubicBezTo>
                    <a:pt x="19605" y="6459"/>
                    <a:pt x="19513" y="6679"/>
                    <a:pt x="19421" y="6882"/>
                  </a:cubicBezTo>
                  <a:cubicBezTo>
                    <a:pt x="19200" y="7378"/>
                    <a:pt x="18888" y="7911"/>
                    <a:pt x="18612" y="8444"/>
                  </a:cubicBezTo>
                  <a:cubicBezTo>
                    <a:pt x="18410" y="8463"/>
                    <a:pt x="18208" y="8500"/>
                    <a:pt x="18005" y="8536"/>
                  </a:cubicBezTo>
                  <a:cubicBezTo>
                    <a:pt x="18116" y="7801"/>
                    <a:pt x="18189" y="7047"/>
                    <a:pt x="18281" y="6330"/>
                  </a:cubicBezTo>
                  <a:cubicBezTo>
                    <a:pt x="18299" y="6275"/>
                    <a:pt x="18299" y="6220"/>
                    <a:pt x="18318" y="6165"/>
                  </a:cubicBezTo>
                  <a:cubicBezTo>
                    <a:pt x="18557" y="4529"/>
                    <a:pt x="18833" y="2892"/>
                    <a:pt x="19090" y="1256"/>
                  </a:cubicBezTo>
                  <a:cubicBezTo>
                    <a:pt x="19132" y="973"/>
                    <a:pt x="18923" y="810"/>
                    <a:pt x="18719" y="810"/>
                  </a:cubicBezTo>
                  <a:cubicBezTo>
                    <a:pt x="18564" y="810"/>
                    <a:pt x="18413" y="903"/>
                    <a:pt x="18373" y="1109"/>
                  </a:cubicBezTo>
                  <a:cubicBezTo>
                    <a:pt x="18042" y="2727"/>
                    <a:pt x="17748" y="4363"/>
                    <a:pt x="17417" y="5981"/>
                  </a:cubicBezTo>
                  <a:cubicBezTo>
                    <a:pt x="17380" y="6110"/>
                    <a:pt x="17362" y="6238"/>
                    <a:pt x="17325" y="6367"/>
                  </a:cubicBezTo>
                  <a:cubicBezTo>
                    <a:pt x="17141" y="7157"/>
                    <a:pt x="16921" y="7966"/>
                    <a:pt x="16792" y="8775"/>
                  </a:cubicBezTo>
                  <a:cubicBezTo>
                    <a:pt x="16626" y="8812"/>
                    <a:pt x="16443" y="8849"/>
                    <a:pt x="16277" y="8886"/>
                  </a:cubicBezTo>
                  <a:cubicBezTo>
                    <a:pt x="16332" y="8058"/>
                    <a:pt x="16296" y="7176"/>
                    <a:pt x="16314" y="6385"/>
                  </a:cubicBezTo>
                  <a:cubicBezTo>
                    <a:pt x="16314" y="6349"/>
                    <a:pt x="16314" y="6330"/>
                    <a:pt x="16314" y="6293"/>
                  </a:cubicBezTo>
                  <a:cubicBezTo>
                    <a:pt x="16387" y="4437"/>
                    <a:pt x="16443" y="2598"/>
                    <a:pt x="16498" y="741"/>
                  </a:cubicBezTo>
                  <a:cubicBezTo>
                    <a:pt x="16519" y="285"/>
                    <a:pt x="16154" y="0"/>
                    <a:pt x="15828"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46"/>
          <p:cNvGrpSpPr/>
          <p:nvPr/>
        </p:nvGrpSpPr>
        <p:grpSpPr>
          <a:xfrm rot="10800000">
            <a:off x="389492" y="659044"/>
            <a:ext cx="1068363" cy="941186"/>
            <a:chOff x="-1080450" y="-1803125"/>
            <a:chExt cx="824100" cy="726000"/>
          </a:xfrm>
        </p:grpSpPr>
        <p:sp>
          <p:nvSpPr>
            <p:cNvPr id="12418" name="Google Shape;12418;p46"/>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46"/>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46"/>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46"/>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46"/>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46"/>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46"/>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46"/>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46"/>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46"/>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46"/>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9" name="Google Shape;12429;p46"/>
          <p:cNvSpPr/>
          <p:nvPr/>
        </p:nvSpPr>
        <p:spPr>
          <a:xfrm flipH="1" rot="-2516747">
            <a:off x="6837777" y="3516675"/>
            <a:ext cx="3045567" cy="2279209"/>
          </a:xfrm>
          <a:custGeom>
            <a:rect b="b" l="l" r="r" t="t"/>
            <a:pathLst>
              <a:path extrusionOk="0" h="24917" w="33295">
                <a:moveTo>
                  <a:pt x="23349" y="5944"/>
                </a:moveTo>
                <a:cubicBezTo>
                  <a:pt x="23404" y="6054"/>
                  <a:pt x="23459" y="6146"/>
                  <a:pt x="23532" y="6256"/>
                </a:cubicBezTo>
                <a:cubicBezTo>
                  <a:pt x="23477" y="6238"/>
                  <a:pt x="23404" y="6201"/>
                  <a:pt x="23367" y="6201"/>
                </a:cubicBezTo>
                <a:cubicBezTo>
                  <a:pt x="23330" y="6192"/>
                  <a:pt x="23289" y="6187"/>
                  <a:pt x="23250" y="6187"/>
                </a:cubicBezTo>
                <a:cubicBezTo>
                  <a:pt x="23211" y="6187"/>
                  <a:pt x="23174" y="6192"/>
                  <a:pt x="23146" y="6201"/>
                </a:cubicBezTo>
                <a:cubicBezTo>
                  <a:pt x="23128" y="6183"/>
                  <a:pt x="23128" y="6183"/>
                  <a:pt x="23128" y="6164"/>
                </a:cubicBezTo>
                <a:cubicBezTo>
                  <a:pt x="23110" y="6091"/>
                  <a:pt x="23073" y="6017"/>
                  <a:pt x="23018" y="5981"/>
                </a:cubicBezTo>
                <a:cubicBezTo>
                  <a:pt x="22999" y="5962"/>
                  <a:pt x="22981" y="5962"/>
                  <a:pt x="22944" y="5944"/>
                </a:cubicBezTo>
                <a:lnTo>
                  <a:pt x="23018" y="5944"/>
                </a:lnTo>
                <a:cubicBezTo>
                  <a:pt x="23072" y="5959"/>
                  <a:pt x="23133" y="5965"/>
                  <a:pt x="23188" y="5965"/>
                </a:cubicBezTo>
                <a:cubicBezTo>
                  <a:pt x="23263" y="5965"/>
                  <a:pt x="23327" y="5954"/>
                  <a:pt x="23349" y="5944"/>
                </a:cubicBezTo>
                <a:close/>
                <a:moveTo>
                  <a:pt x="26033" y="5944"/>
                </a:moveTo>
                <a:cubicBezTo>
                  <a:pt x="25959" y="6183"/>
                  <a:pt x="25849" y="6403"/>
                  <a:pt x="25683" y="6606"/>
                </a:cubicBezTo>
                <a:cubicBezTo>
                  <a:pt x="25683" y="6606"/>
                  <a:pt x="25683" y="6606"/>
                  <a:pt x="25683" y="6587"/>
                </a:cubicBezTo>
                <a:cubicBezTo>
                  <a:pt x="25665" y="6532"/>
                  <a:pt x="25683" y="6459"/>
                  <a:pt x="25702" y="6385"/>
                </a:cubicBezTo>
                <a:cubicBezTo>
                  <a:pt x="25794" y="6183"/>
                  <a:pt x="25922" y="6073"/>
                  <a:pt x="26033" y="5944"/>
                </a:cubicBezTo>
                <a:close/>
                <a:moveTo>
                  <a:pt x="22485" y="5981"/>
                </a:moveTo>
                <a:cubicBezTo>
                  <a:pt x="22540" y="5999"/>
                  <a:pt x="22613" y="5999"/>
                  <a:pt x="22668" y="5999"/>
                </a:cubicBezTo>
                <a:cubicBezTo>
                  <a:pt x="22632" y="6017"/>
                  <a:pt x="22613" y="6054"/>
                  <a:pt x="22595" y="6073"/>
                </a:cubicBezTo>
                <a:cubicBezTo>
                  <a:pt x="22503" y="6201"/>
                  <a:pt x="22485" y="6367"/>
                  <a:pt x="22503" y="6532"/>
                </a:cubicBezTo>
                <a:cubicBezTo>
                  <a:pt x="22521" y="6587"/>
                  <a:pt x="22521" y="6661"/>
                  <a:pt x="22540" y="6734"/>
                </a:cubicBezTo>
                <a:cubicBezTo>
                  <a:pt x="22540" y="6753"/>
                  <a:pt x="22558" y="6771"/>
                  <a:pt x="22558" y="6789"/>
                </a:cubicBezTo>
                <a:cubicBezTo>
                  <a:pt x="22521" y="6753"/>
                  <a:pt x="22485" y="6734"/>
                  <a:pt x="22448" y="6716"/>
                </a:cubicBezTo>
                <a:cubicBezTo>
                  <a:pt x="22429" y="6606"/>
                  <a:pt x="22411" y="6495"/>
                  <a:pt x="22411" y="6403"/>
                </a:cubicBezTo>
                <a:cubicBezTo>
                  <a:pt x="22429" y="6256"/>
                  <a:pt x="22466" y="6128"/>
                  <a:pt x="22485" y="5999"/>
                </a:cubicBezTo>
                <a:cubicBezTo>
                  <a:pt x="22485" y="5981"/>
                  <a:pt x="22485" y="5981"/>
                  <a:pt x="22485" y="5981"/>
                </a:cubicBezTo>
                <a:close/>
                <a:moveTo>
                  <a:pt x="4835" y="6256"/>
                </a:moveTo>
                <a:cubicBezTo>
                  <a:pt x="4854" y="6293"/>
                  <a:pt x="4872" y="6312"/>
                  <a:pt x="4872" y="6330"/>
                </a:cubicBezTo>
                <a:cubicBezTo>
                  <a:pt x="4872" y="6385"/>
                  <a:pt x="4854" y="6422"/>
                  <a:pt x="4854" y="6477"/>
                </a:cubicBezTo>
                <a:lnTo>
                  <a:pt x="4835" y="6569"/>
                </a:lnTo>
                <a:cubicBezTo>
                  <a:pt x="4807" y="6653"/>
                  <a:pt x="4779" y="6748"/>
                  <a:pt x="4759" y="6846"/>
                </a:cubicBezTo>
                <a:lnTo>
                  <a:pt x="4759" y="6846"/>
                </a:lnTo>
                <a:cubicBezTo>
                  <a:pt x="4786" y="6648"/>
                  <a:pt x="4804" y="6459"/>
                  <a:pt x="4835" y="6256"/>
                </a:cubicBezTo>
                <a:close/>
                <a:moveTo>
                  <a:pt x="5001" y="6551"/>
                </a:moveTo>
                <a:cubicBezTo>
                  <a:pt x="5038" y="6624"/>
                  <a:pt x="5093" y="6698"/>
                  <a:pt x="5130" y="6771"/>
                </a:cubicBezTo>
                <a:cubicBezTo>
                  <a:pt x="5111" y="6863"/>
                  <a:pt x="5074" y="6955"/>
                  <a:pt x="5056" y="7047"/>
                </a:cubicBezTo>
                <a:cubicBezTo>
                  <a:pt x="5038" y="7028"/>
                  <a:pt x="5019" y="7010"/>
                  <a:pt x="4982" y="7010"/>
                </a:cubicBezTo>
                <a:cubicBezTo>
                  <a:pt x="4964" y="7001"/>
                  <a:pt x="4946" y="6996"/>
                  <a:pt x="4930" y="6996"/>
                </a:cubicBezTo>
                <a:cubicBezTo>
                  <a:pt x="4914" y="6996"/>
                  <a:pt x="4900" y="7001"/>
                  <a:pt x="4891" y="7010"/>
                </a:cubicBezTo>
                <a:cubicBezTo>
                  <a:pt x="4891" y="6992"/>
                  <a:pt x="4891" y="6973"/>
                  <a:pt x="4909" y="6973"/>
                </a:cubicBezTo>
                <a:cubicBezTo>
                  <a:pt x="4927" y="6845"/>
                  <a:pt x="4964" y="6734"/>
                  <a:pt x="4982" y="6606"/>
                </a:cubicBezTo>
                <a:lnTo>
                  <a:pt x="5001" y="6551"/>
                </a:lnTo>
                <a:close/>
                <a:moveTo>
                  <a:pt x="6564" y="7084"/>
                </a:moveTo>
                <a:cubicBezTo>
                  <a:pt x="6564" y="7084"/>
                  <a:pt x="6564" y="7102"/>
                  <a:pt x="6564" y="7120"/>
                </a:cubicBezTo>
                <a:cubicBezTo>
                  <a:pt x="6545" y="7120"/>
                  <a:pt x="6545" y="7139"/>
                  <a:pt x="6527" y="7139"/>
                </a:cubicBezTo>
                <a:cubicBezTo>
                  <a:pt x="6545" y="7120"/>
                  <a:pt x="6545" y="7102"/>
                  <a:pt x="6564" y="7084"/>
                </a:cubicBezTo>
                <a:close/>
                <a:moveTo>
                  <a:pt x="23729" y="6671"/>
                </a:moveTo>
                <a:cubicBezTo>
                  <a:pt x="23745" y="6671"/>
                  <a:pt x="23753" y="6679"/>
                  <a:pt x="23753" y="6679"/>
                </a:cubicBezTo>
                <a:cubicBezTo>
                  <a:pt x="23845" y="6845"/>
                  <a:pt x="23955" y="7028"/>
                  <a:pt x="24047" y="7212"/>
                </a:cubicBezTo>
                <a:lnTo>
                  <a:pt x="23863" y="7102"/>
                </a:lnTo>
                <a:cubicBezTo>
                  <a:pt x="23845" y="7084"/>
                  <a:pt x="23808" y="7065"/>
                  <a:pt x="23790" y="7065"/>
                </a:cubicBezTo>
                <a:cubicBezTo>
                  <a:pt x="23790" y="7065"/>
                  <a:pt x="23771" y="7047"/>
                  <a:pt x="23771" y="7047"/>
                </a:cubicBezTo>
                <a:cubicBezTo>
                  <a:pt x="23771" y="6955"/>
                  <a:pt x="23753" y="6881"/>
                  <a:pt x="23716" y="6789"/>
                </a:cubicBezTo>
                <a:cubicBezTo>
                  <a:pt x="23698" y="6753"/>
                  <a:pt x="23680" y="6716"/>
                  <a:pt x="23661" y="6679"/>
                </a:cubicBezTo>
                <a:lnTo>
                  <a:pt x="23698" y="6679"/>
                </a:lnTo>
                <a:cubicBezTo>
                  <a:pt x="23710" y="6673"/>
                  <a:pt x="23720" y="6671"/>
                  <a:pt x="23729" y="6671"/>
                </a:cubicBezTo>
                <a:close/>
                <a:moveTo>
                  <a:pt x="24985" y="5025"/>
                </a:moveTo>
                <a:cubicBezTo>
                  <a:pt x="25077" y="5190"/>
                  <a:pt x="25150" y="5374"/>
                  <a:pt x="25224" y="5576"/>
                </a:cubicBezTo>
                <a:cubicBezTo>
                  <a:pt x="25187" y="5558"/>
                  <a:pt x="25132" y="5539"/>
                  <a:pt x="25095" y="5521"/>
                </a:cubicBezTo>
                <a:cubicBezTo>
                  <a:pt x="25052" y="5507"/>
                  <a:pt x="25007" y="5498"/>
                  <a:pt x="24960" y="5498"/>
                </a:cubicBezTo>
                <a:cubicBezTo>
                  <a:pt x="24885" y="5498"/>
                  <a:pt x="24806" y="5520"/>
                  <a:pt x="24727" y="5576"/>
                </a:cubicBezTo>
                <a:lnTo>
                  <a:pt x="24746" y="5576"/>
                </a:lnTo>
                <a:cubicBezTo>
                  <a:pt x="24691" y="5613"/>
                  <a:pt x="24654" y="5668"/>
                  <a:pt x="24635" y="5742"/>
                </a:cubicBezTo>
                <a:cubicBezTo>
                  <a:pt x="24635" y="5925"/>
                  <a:pt x="24801" y="6183"/>
                  <a:pt x="24948" y="6293"/>
                </a:cubicBezTo>
                <a:cubicBezTo>
                  <a:pt x="25058" y="6367"/>
                  <a:pt x="25187" y="6403"/>
                  <a:pt x="25316" y="6459"/>
                </a:cubicBezTo>
                <a:cubicBezTo>
                  <a:pt x="25389" y="6514"/>
                  <a:pt x="25481" y="6587"/>
                  <a:pt x="25536" y="6679"/>
                </a:cubicBezTo>
                <a:cubicBezTo>
                  <a:pt x="25536" y="6698"/>
                  <a:pt x="25555" y="6734"/>
                  <a:pt x="25555" y="6771"/>
                </a:cubicBezTo>
                <a:cubicBezTo>
                  <a:pt x="25518" y="6808"/>
                  <a:pt x="25481" y="6845"/>
                  <a:pt x="25444" y="6881"/>
                </a:cubicBezTo>
                <a:cubicBezTo>
                  <a:pt x="25444" y="6881"/>
                  <a:pt x="25444" y="6881"/>
                  <a:pt x="25426" y="6863"/>
                </a:cubicBezTo>
                <a:cubicBezTo>
                  <a:pt x="25389" y="6808"/>
                  <a:pt x="25334" y="6771"/>
                  <a:pt x="25279" y="6716"/>
                </a:cubicBezTo>
                <a:cubicBezTo>
                  <a:pt x="25187" y="6661"/>
                  <a:pt x="25113" y="6624"/>
                  <a:pt x="25058" y="6624"/>
                </a:cubicBezTo>
                <a:cubicBezTo>
                  <a:pt x="25058" y="6495"/>
                  <a:pt x="24985" y="6403"/>
                  <a:pt x="24985" y="6403"/>
                </a:cubicBezTo>
                <a:cubicBezTo>
                  <a:pt x="24966" y="6367"/>
                  <a:pt x="24948" y="6348"/>
                  <a:pt x="24930" y="6312"/>
                </a:cubicBezTo>
                <a:cubicBezTo>
                  <a:pt x="24893" y="6293"/>
                  <a:pt x="24856" y="6275"/>
                  <a:pt x="24819" y="6256"/>
                </a:cubicBezTo>
                <a:cubicBezTo>
                  <a:pt x="24806" y="6253"/>
                  <a:pt x="24793" y="6252"/>
                  <a:pt x="24779" y="6252"/>
                </a:cubicBezTo>
                <a:cubicBezTo>
                  <a:pt x="24714" y="6252"/>
                  <a:pt x="24644" y="6285"/>
                  <a:pt x="24599" y="6330"/>
                </a:cubicBezTo>
                <a:cubicBezTo>
                  <a:pt x="24433" y="6459"/>
                  <a:pt x="24323" y="6661"/>
                  <a:pt x="24286" y="6881"/>
                </a:cubicBezTo>
                <a:cubicBezTo>
                  <a:pt x="24268" y="6937"/>
                  <a:pt x="24268" y="6992"/>
                  <a:pt x="24268" y="7047"/>
                </a:cubicBezTo>
                <a:cubicBezTo>
                  <a:pt x="24268" y="7084"/>
                  <a:pt x="24286" y="7139"/>
                  <a:pt x="24286" y="7176"/>
                </a:cubicBezTo>
                <a:cubicBezTo>
                  <a:pt x="24305" y="7249"/>
                  <a:pt x="24323" y="7323"/>
                  <a:pt x="24323" y="7378"/>
                </a:cubicBezTo>
                <a:cubicBezTo>
                  <a:pt x="24323" y="7378"/>
                  <a:pt x="24305" y="7359"/>
                  <a:pt x="24305" y="7341"/>
                </a:cubicBezTo>
                <a:cubicBezTo>
                  <a:pt x="24249" y="7212"/>
                  <a:pt x="24176" y="7065"/>
                  <a:pt x="24102" y="6937"/>
                </a:cubicBezTo>
                <a:cubicBezTo>
                  <a:pt x="24121" y="6881"/>
                  <a:pt x="24194" y="6734"/>
                  <a:pt x="24213" y="6606"/>
                </a:cubicBezTo>
                <a:cubicBezTo>
                  <a:pt x="24213" y="6569"/>
                  <a:pt x="24231" y="6514"/>
                  <a:pt x="24249" y="6477"/>
                </a:cubicBezTo>
                <a:cubicBezTo>
                  <a:pt x="24268" y="6440"/>
                  <a:pt x="24268" y="6403"/>
                  <a:pt x="24286" y="6367"/>
                </a:cubicBezTo>
                <a:cubicBezTo>
                  <a:pt x="24323" y="6275"/>
                  <a:pt x="24378" y="6164"/>
                  <a:pt x="24470" y="6017"/>
                </a:cubicBezTo>
                <a:cubicBezTo>
                  <a:pt x="24635" y="5760"/>
                  <a:pt x="24452" y="5613"/>
                  <a:pt x="24452" y="5613"/>
                </a:cubicBezTo>
                <a:cubicBezTo>
                  <a:pt x="24378" y="5539"/>
                  <a:pt x="24286" y="5503"/>
                  <a:pt x="24194" y="5484"/>
                </a:cubicBezTo>
                <a:cubicBezTo>
                  <a:pt x="24139" y="5484"/>
                  <a:pt x="24084" y="5484"/>
                  <a:pt x="24029" y="5503"/>
                </a:cubicBezTo>
                <a:cubicBezTo>
                  <a:pt x="23955" y="5539"/>
                  <a:pt x="23919" y="5613"/>
                  <a:pt x="23882" y="5705"/>
                </a:cubicBezTo>
                <a:cubicBezTo>
                  <a:pt x="23790" y="5925"/>
                  <a:pt x="23808" y="6164"/>
                  <a:pt x="23882" y="6403"/>
                </a:cubicBezTo>
                <a:cubicBezTo>
                  <a:pt x="23900" y="6459"/>
                  <a:pt x="23900" y="6532"/>
                  <a:pt x="23919" y="6624"/>
                </a:cubicBezTo>
                <a:cubicBezTo>
                  <a:pt x="23808" y="6403"/>
                  <a:pt x="23680" y="6201"/>
                  <a:pt x="23551" y="5999"/>
                </a:cubicBezTo>
                <a:cubicBezTo>
                  <a:pt x="23569" y="5742"/>
                  <a:pt x="23698" y="5374"/>
                  <a:pt x="23827" y="5208"/>
                </a:cubicBezTo>
                <a:cubicBezTo>
                  <a:pt x="23863" y="5153"/>
                  <a:pt x="23900" y="5080"/>
                  <a:pt x="23900" y="5025"/>
                </a:cubicBezTo>
                <a:lnTo>
                  <a:pt x="23919" y="5025"/>
                </a:lnTo>
                <a:cubicBezTo>
                  <a:pt x="24010" y="5172"/>
                  <a:pt x="24176" y="5208"/>
                  <a:pt x="24341" y="5208"/>
                </a:cubicBezTo>
                <a:cubicBezTo>
                  <a:pt x="24452" y="5190"/>
                  <a:pt x="24544" y="5153"/>
                  <a:pt x="24654" y="5117"/>
                </a:cubicBezTo>
                <a:cubicBezTo>
                  <a:pt x="24709" y="5080"/>
                  <a:pt x="24783" y="5061"/>
                  <a:pt x="24838" y="5043"/>
                </a:cubicBezTo>
                <a:cubicBezTo>
                  <a:pt x="24893" y="5043"/>
                  <a:pt x="24948" y="5043"/>
                  <a:pt x="24985" y="5025"/>
                </a:cubicBezTo>
                <a:close/>
                <a:moveTo>
                  <a:pt x="23110" y="6771"/>
                </a:moveTo>
                <a:cubicBezTo>
                  <a:pt x="23146" y="6789"/>
                  <a:pt x="23202" y="6808"/>
                  <a:pt x="23238" y="6808"/>
                </a:cubicBezTo>
                <a:cubicBezTo>
                  <a:pt x="23220" y="6863"/>
                  <a:pt x="23202" y="6937"/>
                  <a:pt x="23220" y="7010"/>
                </a:cubicBezTo>
                <a:cubicBezTo>
                  <a:pt x="23220" y="7157"/>
                  <a:pt x="23257" y="7286"/>
                  <a:pt x="23312" y="7415"/>
                </a:cubicBezTo>
                <a:cubicBezTo>
                  <a:pt x="23312" y="7433"/>
                  <a:pt x="23330" y="7451"/>
                  <a:pt x="23330" y="7451"/>
                </a:cubicBezTo>
                <a:cubicBezTo>
                  <a:pt x="23238" y="7378"/>
                  <a:pt x="23146" y="7304"/>
                  <a:pt x="23054" y="7212"/>
                </a:cubicBezTo>
                <a:cubicBezTo>
                  <a:pt x="23054" y="7194"/>
                  <a:pt x="23036" y="7194"/>
                  <a:pt x="23036" y="7176"/>
                </a:cubicBezTo>
                <a:cubicBezTo>
                  <a:pt x="22999" y="7084"/>
                  <a:pt x="23018" y="6992"/>
                  <a:pt x="23054" y="6900"/>
                </a:cubicBezTo>
                <a:cubicBezTo>
                  <a:pt x="23073" y="6845"/>
                  <a:pt x="23091" y="6808"/>
                  <a:pt x="23110" y="6771"/>
                </a:cubicBezTo>
                <a:close/>
                <a:moveTo>
                  <a:pt x="5258" y="6955"/>
                </a:moveTo>
                <a:lnTo>
                  <a:pt x="5258" y="6973"/>
                </a:lnTo>
                <a:cubicBezTo>
                  <a:pt x="5295" y="7010"/>
                  <a:pt x="5313" y="7047"/>
                  <a:pt x="5332" y="7084"/>
                </a:cubicBezTo>
                <a:cubicBezTo>
                  <a:pt x="5240" y="7249"/>
                  <a:pt x="5166" y="7415"/>
                  <a:pt x="5074" y="7580"/>
                </a:cubicBezTo>
                <a:cubicBezTo>
                  <a:pt x="5074" y="7562"/>
                  <a:pt x="5074" y="7543"/>
                  <a:pt x="5074" y="7543"/>
                </a:cubicBezTo>
                <a:cubicBezTo>
                  <a:pt x="5111" y="7396"/>
                  <a:pt x="5166" y="7249"/>
                  <a:pt x="5203" y="7102"/>
                </a:cubicBezTo>
                <a:cubicBezTo>
                  <a:pt x="5221" y="7065"/>
                  <a:pt x="5240" y="7010"/>
                  <a:pt x="5258" y="6955"/>
                </a:cubicBezTo>
                <a:close/>
                <a:moveTo>
                  <a:pt x="6564" y="7323"/>
                </a:moveTo>
                <a:cubicBezTo>
                  <a:pt x="6582" y="7396"/>
                  <a:pt x="6582" y="7488"/>
                  <a:pt x="6582" y="7580"/>
                </a:cubicBezTo>
                <a:cubicBezTo>
                  <a:pt x="6564" y="7506"/>
                  <a:pt x="6545" y="7415"/>
                  <a:pt x="6545" y="7341"/>
                </a:cubicBezTo>
                <a:cubicBezTo>
                  <a:pt x="6545" y="7323"/>
                  <a:pt x="6564" y="7323"/>
                  <a:pt x="6564" y="7323"/>
                </a:cubicBezTo>
                <a:close/>
                <a:moveTo>
                  <a:pt x="24838" y="7120"/>
                </a:moveTo>
                <a:cubicBezTo>
                  <a:pt x="24874" y="7176"/>
                  <a:pt x="24948" y="7231"/>
                  <a:pt x="25022" y="7267"/>
                </a:cubicBezTo>
                <a:cubicBezTo>
                  <a:pt x="25003" y="7286"/>
                  <a:pt x="24985" y="7304"/>
                  <a:pt x="24966" y="7304"/>
                </a:cubicBezTo>
                <a:cubicBezTo>
                  <a:pt x="24856" y="7396"/>
                  <a:pt x="24727" y="7488"/>
                  <a:pt x="24599" y="7580"/>
                </a:cubicBezTo>
                <a:cubicBezTo>
                  <a:pt x="24654" y="7451"/>
                  <a:pt x="24746" y="7267"/>
                  <a:pt x="24838" y="7120"/>
                </a:cubicBezTo>
                <a:close/>
                <a:moveTo>
                  <a:pt x="6233" y="7010"/>
                </a:moveTo>
                <a:cubicBezTo>
                  <a:pt x="6251" y="7084"/>
                  <a:pt x="6269" y="7176"/>
                  <a:pt x="6269" y="7249"/>
                </a:cubicBezTo>
                <a:cubicBezTo>
                  <a:pt x="6233" y="7323"/>
                  <a:pt x="6196" y="7396"/>
                  <a:pt x="6159" y="7451"/>
                </a:cubicBezTo>
                <a:cubicBezTo>
                  <a:pt x="6104" y="7525"/>
                  <a:pt x="6049" y="7580"/>
                  <a:pt x="5994" y="7654"/>
                </a:cubicBezTo>
                <a:cubicBezTo>
                  <a:pt x="5975" y="7654"/>
                  <a:pt x="5957" y="7672"/>
                  <a:pt x="5957" y="7690"/>
                </a:cubicBezTo>
                <a:cubicBezTo>
                  <a:pt x="5938" y="7672"/>
                  <a:pt x="5938" y="7654"/>
                  <a:pt x="5920" y="7635"/>
                </a:cubicBezTo>
                <a:cubicBezTo>
                  <a:pt x="5920" y="7580"/>
                  <a:pt x="5902" y="7543"/>
                  <a:pt x="5902" y="7488"/>
                </a:cubicBezTo>
                <a:cubicBezTo>
                  <a:pt x="5938" y="7433"/>
                  <a:pt x="5975" y="7396"/>
                  <a:pt x="6012" y="7341"/>
                </a:cubicBezTo>
                <a:cubicBezTo>
                  <a:pt x="6086" y="7231"/>
                  <a:pt x="6159" y="7120"/>
                  <a:pt x="6233" y="7010"/>
                </a:cubicBezTo>
                <a:close/>
                <a:moveTo>
                  <a:pt x="6986" y="6973"/>
                </a:moveTo>
                <a:lnTo>
                  <a:pt x="6986" y="6973"/>
                </a:lnTo>
                <a:cubicBezTo>
                  <a:pt x="6931" y="7249"/>
                  <a:pt x="6876" y="7506"/>
                  <a:pt x="6821" y="7782"/>
                </a:cubicBezTo>
                <a:cubicBezTo>
                  <a:pt x="6821" y="7562"/>
                  <a:pt x="6821" y="7341"/>
                  <a:pt x="6803" y="7120"/>
                </a:cubicBezTo>
                <a:cubicBezTo>
                  <a:pt x="6858" y="7084"/>
                  <a:pt x="6913" y="7028"/>
                  <a:pt x="6950" y="6992"/>
                </a:cubicBezTo>
                <a:lnTo>
                  <a:pt x="6986" y="6973"/>
                </a:lnTo>
                <a:close/>
                <a:moveTo>
                  <a:pt x="23735" y="7727"/>
                </a:moveTo>
                <a:cubicBezTo>
                  <a:pt x="23735" y="7801"/>
                  <a:pt x="23753" y="7856"/>
                  <a:pt x="23771" y="7911"/>
                </a:cubicBezTo>
                <a:cubicBezTo>
                  <a:pt x="23735" y="7874"/>
                  <a:pt x="23716" y="7837"/>
                  <a:pt x="23680" y="7801"/>
                </a:cubicBezTo>
                <a:cubicBezTo>
                  <a:pt x="23680" y="7782"/>
                  <a:pt x="23680" y="7764"/>
                  <a:pt x="23661" y="7727"/>
                </a:cubicBezTo>
                <a:close/>
                <a:moveTo>
                  <a:pt x="24249" y="7617"/>
                </a:moveTo>
                <a:cubicBezTo>
                  <a:pt x="24268" y="7672"/>
                  <a:pt x="24305" y="7745"/>
                  <a:pt x="24341" y="7819"/>
                </a:cubicBezTo>
                <a:cubicBezTo>
                  <a:pt x="24286" y="7856"/>
                  <a:pt x="24249" y="7911"/>
                  <a:pt x="24194" y="7984"/>
                </a:cubicBezTo>
                <a:cubicBezTo>
                  <a:pt x="24194" y="7984"/>
                  <a:pt x="24176" y="7966"/>
                  <a:pt x="24176" y="7966"/>
                </a:cubicBezTo>
                <a:cubicBezTo>
                  <a:pt x="24176" y="7929"/>
                  <a:pt x="24194" y="7911"/>
                  <a:pt x="24194" y="7874"/>
                </a:cubicBezTo>
                <a:cubicBezTo>
                  <a:pt x="24231" y="7782"/>
                  <a:pt x="24249" y="7690"/>
                  <a:pt x="24249" y="7617"/>
                </a:cubicBezTo>
                <a:close/>
                <a:moveTo>
                  <a:pt x="4799" y="7396"/>
                </a:moveTo>
                <a:cubicBezTo>
                  <a:pt x="4799" y="7488"/>
                  <a:pt x="4817" y="7580"/>
                  <a:pt x="4854" y="7690"/>
                </a:cubicBezTo>
                <a:cubicBezTo>
                  <a:pt x="4817" y="7801"/>
                  <a:pt x="4780" y="7929"/>
                  <a:pt x="4743" y="8040"/>
                </a:cubicBezTo>
                <a:cubicBezTo>
                  <a:pt x="4707" y="7984"/>
                  <a:pt x="4688" y="7929"/>
                  <a:pt x="4670" y="7874"/>
                </a:cubicBezTo>
                <a:cubicBezTo>
                  <a:pt x="4725" y="7709"/>
                  <a:pt x="4762" y="7543"/>
                  <a:pt x="4799" y="7396"/>
                </a:cubicBezTo>
                <a:close/>
                <a:moveTo>
                  <a:pt x="6325" y="7525"/>
                </a:moveTo>
                <a:cubicBezTo>
                  <a:pt x="6343" y="7654"/>
                  <a:pt x="6361" y="7764"/>
                  <a:pt x="6361" y="7874"/>
                </a:cubicBezTo>
                <a:cubicBezTo>
                  <a:pt x="6306" y="7966"/>
                  <a:pt x="6233" y="8040"/>
                  <a:pt x="6141" y="8113"/>
                </a:cubicBezTo>
                <a:cubicBezTo>
                  <a:pt x="6104" y="8021"/>
                  <a:pt x="6067" y="7929"/>
                  <a:pt x="6030" y="7856"/>
                </a:cubicBezTo>
                <a:cubicBezTo>
                  <a:pt x="6049" y="7819"/>
                  <a:pt x="6086" y="7782"/>
                  <a:pt x="6104" y="7745"/>
                </a:cubicBezTo>
                <a:cubicBezTo>
                  <a:pt x="6177" y="7672"/>
                  <a:pt x="6251" y="7598"/>
                  <a:pt x="6325" y="7525"/>
                </a:cubicBezTo>
                <a:close/>
                <a:moveTo>
                  <a:pt x="22576" y="7028"/>
                </a:moveTo>
                <a:cubicBezTo>
                  <a:pt x="22687" y="7120"/>
                  <a:pt x="22779" y="7194"/>
                  <a:pt x="22815" y="7231"/>
                </a:cubicBezTo>
                <a:cubicBezTo>
                  <a:pt x="22834" y="7249"/>
                  <a:pt x="22871" y="7267"/>
                  <a:pt x="22907" y="7286"/>
                </a:cubicBezTo>
                <a:cubicBezTo>
                  <a:pt x="22889" y="7286"/>
                  <a:pt x="22871" y="7286"/>
                  <a:pt x="22852" y="7267"/>
                </a:cubicBezTo>
                <a:cubicBezTo>
                  <a:pt x="22797" y="7249"/>
                  <a:pt x="22742" y="7212"/>
                  <a:pt x="22687" y="7212"/>
                </a:cubicBezTo>
                <a:cubicBezTo>
                  <a:pt x="22651" y="7203"/>
                  <a:pt x="22616" y="7199"/>
                  <a:pt x="22582" y="7199"/>
                </a:cubicBezTo>
                <a:cubicBezTo>
                  <a:pt x="22403" y="7199"/>
                  <a:pt x="22240" y="7312"/>
                  <a:pt x="22117" y="7451"/>
                </a:cubicBezTo>
                <a:cubicBezTo>
                  <a:pt x="22098" y="7488"/>
                  <a:pt x="22080" y="7525"/>
                  <a:pt x="22062" y="7562"/>
                </a:cubicBezTo>
                <a:cubicBezTo>
                  <a:pt x="22043" y="7543"/>
                  <a:pt x="22007" y="7506"/>
                  <a:pt x="21988" y="7488"/>
                </a:cubicBezTo>
                <a:cubicBezTo>
                  <a:pt x="21933" y="7433"/>
                  <a:pt x="21878" y="7396"/>
                  <a:pt x="21804" y="7378"/>
                </a:cubicBezTo>
                <a:cubicBezTo>
                  <a:pt x="21712" y="7378"/>
                  <a:pt x="21620" y="7451"/>
                  <a:pt x="21565" y="7525"/>
                </a:cubicBezTo>
                <a:cubicBezTo>
                  <a:pt x="21529" y="7562"/>
                  <a:pt x="21492" y="7598"/>
                  <a:pt x="21473" y="7654"/>
                </a:cubicBezTo>
                <a:cubicBezTo>
                  <a:pt x="21455" y="7690"/>
                  <a:pt x="21455" y="7727"/>
                  <a:pt x="21455" y="7764"/>
                </a:cubicBezTo>
                <a:cubicBezTo>
                  <a:pt x="21455" y="7837"/>
                  <a:pt x="21455" y="7911"/>
                  <a:pt x="21473" y="7966"/>
                </a:cubicBezTo>
                <a:cubicBezTo>
                  <a:pt x="21381" y="8021"/>
                  <a:pt x="21326" y="8095"/>
                  <a:pt x="21271" y="8168"/>
                </a:cubicBezTo>
                <a:cubicBezTo>
                  <a:pt x="21253" y="7966"/>
                  <a:pt x="21271" y="8021"/>
                  <a:pt x="21418" y="7690"/>
                </a:cubicBezTo>
                <a:cubicBezTo>
                  <a:pt x="21510" y="7506"/>
                  <a:pt x="21510" y="7341"/>
                  <a:pt x="21492" y="7249"/>
                </a:cubicBezTo>
                <a:lnTo>
                  <a:pt x="21492" y="7249"/>
                </a:lnTo>
                <a:cubicBezTo>
                  <a:pt x="21529" y="7267"/>
                  <a:pt x="21547" y="7304"/>
                  <a:pt x="21584" y="7323"/>
                </a:cubicBezTo>
                <a:cubicBezTo>
                  <a:pt x="21639" y="7341"/>
                  <a:pt x="21694" y="7359"/>
                  <a:pt x="21749" y="7359"/>
                </a:cubicBezTo>
                <a:cubicBezTo>
                  <a:pt x="21859" y="7359"/>
                  <a:pt x="21970" y="7323"/>
                  <a:pt x="22080" y="7249"/>
                </a:cubicBezTo>
                <a:cubicBezTo>
                  <a:pt x="22154" y="7212"/>
                  <a:pt x="22209" y="7139"/>
                  <a:pt x="22282" y="7102"/>
                </a:cubicBezTo>
                <a:cubicBezTo>
                  <a:pt x="22374" y="7047"/>
                  <a:pt x="22466" y="7028"/>
                  <a:pt x="22576" y="7028"/>
                </a:cubicBezTo>
                <a:close/>
                <a:moveTo>
                  <a:pt x="5442" y="7249"/>
                </a:moveTo>
                <a:cubicBezTo>
                  <a:pt x="5460" y="7286"/>
                  <a:pt x="5479" y="7323"/>
                  <a:pt x="5497" y="7341"/>
                </a:cubicBezTo>
                <a:lnTo>
                  <a:pt x="5552" y="7470"/>
                </a:lnTo>
                <a:cubicBezTo>
                  <a:pt x="5589" y="7506"/>
                  <a:pt x="5608" y="7562"/>
                  <a:pt x="5626" y="7598"/>
                </a:cubicBezTo>
                <a:cubicBezTo>
                  <a:pt x="5497" y="7801"/>
                  <a:pt x="5387" y="8003"/>
                  <a:pt x="5277" y="8187"/>
                </a:cubicBezTo>
                <a:cubicBezTo>
                  <a:pt x="5240" y="8076"/>
                  <a:pt x="5185" y="7948"/>
                  <a:pt x="5148" y="7801"/>
                </a:cubicBezTo>
                <a:cubicBezTo>
                  <a:pt x="5240" y="7617"/>
                  <a:pt x="5332" y="7433"/>
                  <a:pt x="5442" y="7249"/>
                </a:cubicBezTo>
                <a:close/>
                <a:moveTo>
                  <a:pt x="25444" y="7562"/>
                </a:moveTo>
                <a:cubicBezTo>
                  <a:pt x="25536" y="7635"/>
                  <a:pt x="25610" y="7727"/>
                  <a:pt x="25665" y="7837"/>
                </a:cubicBezTo>
                <a:cubicBezTo>
                  <a:pt x="25683" y="7837"/>
                  <a:pt x="25683" y="7837"/>
                  <a:pt x="25683" y="7856"/>
                </a:cubicBezTo>
                <a:cubicBezTo>
                  <a:pt x="25683" y="7966"/>
                  <a:pt x="25683" y="8076"/>
                  <a:pt x="25683" y="8187"/>
                </a:cubicBezTo>
                <a:cubicBezTo>
                  <a:pt x="25628" y="8003"/>
                  <a:pt x="25555" y="7782"/>
                  <a:pt x="25408" y="7672"/>
                </a:cubicBezTo>
                <a:cubicBezTo>
                  <a:pt x="25408" y="7635"/>
                  <a:pt x="25408" y="7617"/>
                  <a:pt x="25408" y="7598"/>
                </a:cubicBezTo>
                <a:lnTo>
                  <a:pt x="25444" y="7562"/>
                </a:lnTo>
                <a:close/>
                <a:moveTo>
                  <a:pt x="2648" y="8003"/>
                </a:moveTo>
                <a:lnTo>
                  <a:pt x="2648" y="8003"/>
                </a:lnTo>
                <a:cubicBezTo>
                  <a:pt x="2703" y="8095"/>
                  <a:pt x="2776" y="8205"/>
                  <a:pt x="2868" y="8334"/>
                </a:cubicBezTo>
                <a:cubicBezTo>
                  <a:pt x="2813" y="8334"/>
                  <a:pt x="2776" y="8315"/>
                  <a:pt x="2721" y="8315"/>
                </a:cubicBezTo>
                <a:cubicBezTo>
                  <a:pt x="2703" y="8205"/>
                  <a:pt x="2666" y="8113"/>
                  <a:pt x="2648" y="8003"/>
                </a:cubicBezTo>
                <a:close/>
                <a:moveTo>
                  <a:pt x="2776" y="6609"/>
                </a:moveTo>
                <a:lnTo>
                  <a:pt x="2776" y="6609"/>
                </a:lnTo>
                <a:cubicBezTo>
                  <a:pt x="2778" y="6644"/>
                  <a:pt x="2795" y="6661"/>
                  <a:pt x="2795" y="6679"/>
                </a:cubicBezTo>
                <a:cubicBezTo>
                  <a:pt x="2850" y="6789"/>
                  <a:pt x="2887" y="6881"/>
                  <a:pt x="2923" y="6992"/>
                </a:cubicBezTo>
                <a:cubicBezTo>
                  <a:pt x="2960" y="7120"/>
                  <a:pt x="2997" y="7249"/>
                  <a:pt x="3034" y="7378"/>
                </a:cubicBezTo>
                <a:cubicBezTo>
                  <a:pt x="3034" y="7396"/>
                  <a:pt x="3034" y="7433"/>
                  <a:pt x="3034" y="7451"/>
                </a:cubicBezTo>
                <a:cubicBezTo>
                  <a:pt x="3034" y="7598"/>
                  <a:pt x="3034" y="7764"/>
                  <a:pt x="3070" y="7929"/>
                </a:cubicBezTo>
                <a:cubicBezTo>
                  <a:pt x="3107" y="8076"/>
                  <a:pt x="3126" y="8223"/>
                  <a:pt x="3144" y="8371"/>
                </a:cubicBezTo>
                <a:lnTo>
                  <a:pt x="3107" y="8371"/>
                </a:lnTo>
                <a:cubicBezTo>
                  <a:pt x="3070" y="8334"/>
                  <a:pt x="3052" y="8297"/>
                  <a:pt x="3015" y="8260"/>
                </a:cubicBezTo>
                <a:cubicBezTo>
                  <a:pt x="3015" y="8242"/>
                  <a:pt x="3015" y="8223"/>
                  <a:pt x="3015" y="8223"/>
                </a:cubicBezTo>
                <a:cubicBezTo>
                  <a:pt x="3015" y="8095"/>
                  <a:pt x="2997" y="7984"/>
                  <a:pt x="2997" y="7874"/>
                </a:cubicBezTo>
                <a:cubicBezTo>
                  <a:pt x="2960" y="7562"/>
                  <a:pt x="2942" y="7231"/>
                  <a:pt x="2868" y="6918"/>
                </a:cubicBezTo>
                <a:cubicBezTo>
                  <a:pt x="2850" y="6845"/>
                  <a:pt x="2832" y="6771"/>
                  <a:pt x="2795" y="6698"/>
                </a:cubicBezTo>
                <a:cubicBezTo>
                  <a:pt x="2795" y="6662"/>
                  <a:pt x="2778" y="6644"/>
                  <a:pt x="2776" y="6609"/>
                </a:cubicBezTo>
                <a:close/>
                <a:moveTo>
                  <a:pt x="5699" y="7782"/>
                </a:moveTo>
                <a:cubicBezTo>
                  <a:pt x="5699" y="7856"/>
                  <a:pt x="5718" y="7911"/>
                  <a:pt x="5718" y="7966"/>
                </a:cubicBezTo>
                <a:cubicBezTo>
                  <a:pt x="5608" y="8132"/>
                  <a:pt x="5497" y="8279"/>
                  <a:pt x="5387" y="8444"/>
                </a:cubicBezTo>
                <a:cubicBezTo>
                  <a:pt x="5369" y="8426"/>
                  <a:pt x="5369" y="8426"/>
                  <a:pt x="5369" y="8407"/>
                </a:cubicBezTo>
                <a:cubicBezTo>
                  <a:pt x="5369" y="8407"/>
                  <a:pt x="5369" y="8389"/>
                  <a:pt x="5350" y="8389"/>
                </a:cubicBezTo>
                <a:cubicBezTo>
                  <a:pt x="5479" y="8168"/>
                  <a:pt x="5589" y="7966"/>
                  <a:pt x="5699" y="7782"/>
                </a:cubicBezTo>
                <a:close/>
                <a:moveTo>
                  <a:pt x="21326" y="8389"/>
                </a:moveTo>
                <a:cubicBezTo>
                  <a:pt x="21363" y="8426"/>
                  <a:pt x="21400" y="8462"/>
                  <a:pt x="21437" y="8499"/>
                </a:cubicBezTo>
                <a:cubicBezTo>
                  <a:pt x="21400" y="8481"/>
                  <a:pt x="21345" y="8481"/>
                  <a:pt x="21308" y="8462"/>
                </a:cubicBezTo>
                <a:cubicBezTo>
                  <a:pt x="21308" y="8444"/>
                  <a:pt x="21326" y="8407"/>
                  <a:pt x="21326" y="8389"/>
                </a:cubicBezTo>
                <a:close/>
                <a:moveTo>
                  <a:pt x="21492" y="8113"/>
                </a:moveTo>
                <a:cubicBezTo>
                  <a:pt x="21529" y="8242"/>
                  <a:pt x="21584" y="8389"/>
                  <a:pt x="21657" y="8518"/>
                </a:cubicBezTo>
                <a:cubicBezTo>
                  <a:pt x="21547" y="8426"/>
                  <a:pt x="21473" y="8352"/>
                  <a:pt x="21381" y="8260"/>
                </a:cubicBezTo>
                <a:cubicBezTo>
                  <a:pt x="21418" y="8205"/>
                  <a:pt x="21455" y="8150"/>
                  <a:pt x="21492" y="8113"/>
                </a:cubicBezTo>
                <a:close/>
                <a:moveTo>
                  <a:pt x="20830" y="8113"/>
                </a:moveTo>
                <a:cubicBezTo>
                  <a:pt x="20903" y="8113"/>
                  <a:pt x="20959" y="8113"/>
                  <a:pt x="20995" y="8132"/>
                </a:cubicBezTo>
                <a:lnTo>
                  <a:pt x="21069" y="8132"/>
                </a:lnTo>
                <a:cubicBezTo>
                  <a:pt x="21106" y="8168"/>
                  <a:pt x="21161" y="8223"/>
                  <a:pt x="21216" y="8279"/>
                </a:cubicBezTo>
                <a:cubicBezTo>
                  <a:pt x="21179" y="8315"/>
                  <a:pt x="21161" y="8371"/>
                  <a:pt x="21142" y="8426"/>
                </a:cubicBezTo>
                <a:cubicBezTo>
                  <a:pt x="21114" y="8422"/>
                  <a:pt x="21084" y="8419"/>
                  <a:pt x="21053" y="8419"/>
                </a:cubicBezTo>
                <a:cubicBezTo>
                  <a:pt x="20949" y="8419"/>
                  <a:pt x="20838" y="8446"/>
                  <a:pt x="20738" y="8518"/>
                </a:cubicBezTo>
                <a:cubicBezTo>
                  <a:pt x="20738" y="8518"/>
                  <a:pt x="20720" y="8518"/>
                  <a:pt x="20720" y="8536"/>
                </a:cubicBezTo>
                <a:cubicBezTo>
                  <a:pt x="20720" y="8389"/>
                  <a:pt x="20720" y="8260"/>
                  <a:pt x="20738" y="8132"/>
                </a:cubicBezTo>
                <a:cubicBezTo>
                  <a:pt x="20775" y="8113"/>
                  <a:pt x="20793" y="8113"/>
                  <a:pt x="20830" y="8113"/>
                </a:cubicBezTo>
                <a:close/>
                <a:moveTo>
                  <a:pt x="3273" y="8058"/>
                </a:moveTo>
                <a:cubicBezTo>
                  <a:pt x="3346" y="8223"/>
                  <a:pt x="3438" y="8407"/>
                  <a:pt x="3530" y="8591"/>
                </a:cubicBezTo>
                <a:lnTo>
                  <a:pt x="3530" y="8610"/>
                </a:lnTo>
                <a:cubicBezTo>
                  <a:pt x="3530" y="8610"/>
                  <a:pt x="3530" y="8610"/>
                  <a:pt x="3530" y="8628"/>
                </a:cubicBezTo>
                <a:cubicBezTo>
                  <a:pt x="3512" y="8610"/>
                  <a:pt x="3493" y="8610"/>
                  <a:pt x="3475" y="8610"/>
                </a:cubicBezTo>
                <a:cubicBezTo>
                  <a:pt x="3401" y="8573"/>
                  <a:pt x="3346" y="8518"/>
                  <a:pt x="3309" y="8481"/>
                </a:cubicBezTo>
                <a:cubicBezTo>
                  <a:pt x="3309" y="8352"/>
                  <a:pt x="3291" y="8205"/>
                  <a:pt x="3273" y="8058"/>
                </a:cubicBezTo>
                <a:close/>
                <a:moveTo>
                  <a:pt x="3493" y="6201"/>
                </a:moveTo>
                <a:lnTo>
                  <a:pt x="3493" y="6201"/>
                </a:lnTo>
                <a:cubicBezTo>
                  <a:pt x="3512" y="6238"/>
                  <a:pt x="3530" y="6256"/>
                  <a:pt x="3530" y="6293"/>
                </a:cubicBezTo>
                <a:cubicBezTo>
                  <a:pt x="3604" y="6440"/>
                  <a:pt x="3640" y="6661"/>
                  <a:pt x="3677" y="6881"/>
                </a:cubicBezTo>
                <a:cubicBezTo>
                  <a:pt x="3714" y="7102"/>
                  <a:pt x="3769" y="7341"/>
                  <a:pt x="3843" y="7488"/>
                </a:cubicBezTo>
                <a:cubicBezTo>
                  <a:pt x="3843" y="7856"/>
                  <a:pt x="3843" y="8223"/>
                  <a:pt x="3843" y="8573"/>
                </a:cubicBezTo>
                <a:cubicBezTo>
                  <a:pt x="3806" y="8591"/>
                  <a:pt x="3769" y="8610"/>
                  <a:pt x="3732" y="8628"/>
                </a:cubicBezTo>
                <a:cubicBezTo>
                  <a:pt x="3714" y="8610"/>
                  <a:pt x="3714" y="8573"/>
                  <a:pt x="3696" y="8554"/>
                </a:cubicBezTo>
                <a:cubicBezTo>
                  <a:pt x="3714" y="8187"/>
                  <a:pt x="3659" y="7801"/>
                  <a:pt x="3604" y="7415"/>
                </a:cubicBezTo>
                <a:cubicBezTo>
                  <a:pt x="3567" y="7139"/>
                  <a:pt x="3512" y="6845"/>
                  <a:pt x="3512" y="6551"/>
                </a:cubicBezTo>
                <a:lnTo>
                  <a:pt x="3512" y="6495"/>
                </a:lnTo>
                <a:cubicBezTo>
                  <a:pt x="3512" y="6403"/>
                  <a:pt x="3493" y="6312"/>
                  <a:pt x="3493" y="6201"/>
                </a:cubicBezTo>
                <a:close/>
                <a:moveTo>
                  <a:pt x="4560" y="8260"/>
                </a:moveTo>
                <a:cubicBezTo>
                  <a:pt x="4578" y="8315"/>
                  <a:pt x="4596" y="8352"/>
                  <a:pt x="4633" y="8389"/>
                </a:cubicBezTo>
                <a:cubicBezTo>
                  <a:pt x="4615" y="8462"/>
                  <a:pt x="4596" y="8536"/>
                  <a:pt x="4578" y="8591"/>
                </a:cubicBezTo>
                <a:cubicBezTo>
                  <a:pt x="4578" y="8628"/>
                  <a:pt x="4560" y="8646"/>
                  <a:pt x="4541" y="8665"/>
                </a:cubicBezTo>
                <a:cubicBezTo>
                  <a:pt x="4523" y="8646"/>
                  <a:pt x="4486" y="8628"/>
                  <a:pt x="4468" y="8610"/>
                </a:cubicBezTo>
                <a:cubicBezTo>
                  <a:pt x="4504" y="8499"/>
                  <a:pt x="4541" y="8389"/>
                  <a:pt x="4560" y="8260"/>
                </a:cubicBezTo>
                <a:close/>
                <a:moveTo>
                  <a:pt x="4982" y="8113"/>
                </a:moveTo>
                <a:cubicBezTo>
                  <a:pt x="5019" y="8187"/>
                  <a:pt x="5038" y="8242"/>
                  <a:pt x="5056" y="8297"/>
                </a:cubicBezTo>
                <a:cubicBezTo>
                  <a:pt x="5093" y="8371"/>
                  <a:pt x="5111" y="8426"/>
                  <a:pt x="5130" y="8481"/>
                </a:cubicBezTo>
                <a:cubicBezTo>
                  <a:pt x="5093" y="8536"/>
                  <a:pt x="5056" y="8610"/>
                  <a:pt x="5019" y="8665"/>
                </a:cubicBezTo>
                <a:cubicBezTo>
                  <a:pt x="5001" y="8628"/>
                  <a:pt x="4982" y="8591"/>
                  <a:pt x="4964" y="8536"/>
                </a:cubicBezTo>
                <a:cubicBezTo>
                  <a:pt x="4946" y="8518"/>
                  <a:pt x="4927" y="8481"/>
                  <a:pt x="4909" y="8426"/>
                </a:cubicBezTo>
                <a:cubicBezTo>
                  <a:pt x="4909" y="8407"/>
                  <a:pt x="4891" y="8371"/>
                  <a:pt x="4872" y="8352"/>
                </a:cubicBezTo>
                <a:cubicBezTo>
                  <a:pt x="4909" y="8279"/>
                  <a:pt x="4946" y="8187"/>
                  <a:pt x="4982" y="8113"/>
                </a:cubicBezTo>
                <a:close/>
                <a:moveTo>
                  <a:pt x="20609" y="8187"/>
                </a:moveTo>
                <a:lnTo>
                  <a:pt x="20609" y="8187"/>
                </a:lnTo>
                <a:cubicBezTo>
                  <a:pt x="20591" y="8279"/>
                  <a:pt x="20573" y="8371"/>
                  <a:pt x="20573" y="8481"/>
                </a:cubicBezTo>
                <a:lnTo>
                  <a:pt x="20554" y="8481"/>
                </a:lnTo>
                <a:cubicBezTo>
                  <a:pt x="20481" y="8518"/>
                  <a:pt x="20425" y="8573"/>
                  <a:pt x="20370" y="8628"/>
                </a:cubicBezTo>
                <a:cubicBezTo>
                  <a:pt x="20352" y="8628"/>
                  <a:pt x="20334" y="8646"/>
                  <a:pt x="20315" y="8665"/>
                </a:cubicBezTo>
                <a:cubicBezTo>
                  <a:pt x="20315" y="8646"/>
                  <a:pt x="20315" y="8610"/>
                  <a:pt x="20315" y="8573"/>
                </a:cubicBezTo>
                <a:cubicBezTo>
                  <a:pt x="20334" y="8481"/>
                  <a:pt x="20352" y="8389"/>
                  <a:pt x="20352" y="8315"/>
                </a:cubicBezTo>
                <a:cubicBezTo>
                  <a:pt x="20481" y="8260"/>
                  <a:pt x="20554" y="8223"/>
                  <a:pt x="20609" y="8187"/>
                </a:cubicBezTo>
                <a:close/>
                <a:moveTo>
                  <a:pt x="8402" y="8426"/>
                </a:moveTo>
                <a:cubicBezTo>
                  <a:pt x="8384" y="8518"/>
                  <a:pt x="8365" y="8610"/>
                  <a:pt x="8347" y="8701"/>
                </a:cubicBezTo>
                <a:cubicBezTo>
                  <a:pt x="8347" y="8701"/>
                  <a:pt x="8328" y="8683"/>
                  <a:pt x="8310" y="8683"/>
                </a:cubicBezTo>
                <a:cubicBezTo>
                  <a:pt x="8347" y="8591"/>
                  <a:pt x="8384" y="8499"/>
                  <a:pt x="8402" y="8426"/>
                </a:cubicBezTo>
                <a:close/>
                <a:moveTo>
                  <a:pt x="5755" y="8205"/>
                </a:moveTo>
                <a:cubicBezTo>
                  <a:pt x="5755" y="8279"/>
                  <a:pt x="5773" y="8371"/>
                  <a:pt x="5773" y="8444"/>
                </a:cubicBezTo>
                <a:cubicBezTo>
                  <a:pt x="5681" y="8536"/>
                  <a:pt x="5589" y="8628"/>
                  <a:pt x="5497" y="8720"/>
                </a:cubicBezTo>
                <a:lnTo>
                  <a:pt x="5479" y="8701"/>
                </a:lnTo>
                <a:cubicBezTo>
                  <a:pt x="5479" y="8683"/>
                  <a:pt x="5460" y="8646"/>
                  <a:pt x="5442" y="8628"/>
                </a:cubicBezTo>
                <a:cubicBezTo>
                  <a:pt x="5552" y="8481"/>
                  <a:pt x="5644" y="8352"/>
                  <a:pt x="5755" y="8205"/>
                </a:cubicBezTo>
                <a:close/>
                <a:moveTo>
                  <a:pt x="5791" y="8646"/>
                </a:moveTo>
                <a:cubicBezTo>
                  <a:pt x="5791" y="8646"/>
                  <a:pt x="5791" y="8665"/>
                  <a:pt x="5791" y="8665"/>
                </a:cubicBezTo>
                <a:cubicBezTo>
                  <a:pt x="5755" y="8665"/>
                  <a:pt x="5736" y="8720"/>
                  <a:pt x="5699" y="8738"/>
                </a:cubicBezTo>
                <a:cubicBezTo>
                  <a:pt x="5736" y="8701"/>
                  <a:pt x="5755" y="8683"/>
                  <a:pt x="5791" y="8646"/>
                </a:cubicBezTo>
                <a:close/>
                <a:moveTo>
                  <a:pt x="20186" y="8371"/>
                </a:moveTo>
                <a:cubicBezTo>
                  <a:pt x="20150" y="8499"/>
                  <a:pt x="20131" y="8628"/>
                  <a:pt x="20113" y="8757"/>
                </a:cubicBezTo>
                <a:cubicBezTo>
                  <a:pt x="20095" y="8738"/>
                  <a:pt x="20058" y="8701"/>
                  <a:pt x="20021" y="8683"/>
                </a:cubicBezTo>
                <a:cubicBezTo>
                  <a:pt x="20039" y="8591"/>
                  <a:pt x="20058" y="8481"/>
                  <a:pt x="20058" y="8371"/>
                </a:cubicBezTo>
                <a:close/>
                <a:moveTo>
                  <a:pt x="4743" y="8646"/>
                </a:moveTo>
                <a:cubicBezTo>
                  <a:pt x="4762" y="8683"/>
                  <a:pt x="4780" y="8738"/>
                  <a:pt x="4817" y="8775"/>
                </a:cubicBezTo>
                <a:lnTo>
                  <a:pt x="4725" y="8775"/>
                </a:lnTo>
                <a:cubicBezTo>
                  <a:pt x="4725" y="8720"/>
                  <a:pt x="4725" y="8683"/>
                  <a:pt x="4743" y="8646"/>
                </a:cubicBezTo>
                <a:close/>
                <a:moveTo>
                  <a:pt x="6398" y="8095"/>
                </a:moveTo>
                <a:cubicBezTo>
                  <a:pt x="6435" y="8371"/>
                  <a:pt x="6472" y="8628"/>
                  <a:pt x="6490" y="8885"/>
                </a:cubicBezTo>
                <a:cubicBezTo>
                  <a:pt x="6416" y="8867"/>
                  <a:pt x="6361" y="8830"/>
                  <a:pt x="6288" y="8812"/>
                </a:cubicBezTo>
                <a:cubicBezTo>
                  <a:pt x="6288" y="8775"/>
                  <a:pt x="6288" y="8738"/>
                  <a:pt x="6288" y="8701"/>
                </a:cubicBezTo>
                <a:cubicBezTo>
                  <a:pt x="6269" y="8554"/>
                  <a:pt x="6233" y="8426"/>
                  <a:pt x="6196" y="8279"/>
                </a:cubicBezTo>
                <a:cubicBezTo>
                  <a:pt x="6269" y="8223"/>
                  <a:pt x="6343" y="8150"/>
                  <a:pt x="6398" y="8095"/>
                </a:cubicBezTo>
                <a:close/>
                <a:moveTo>
                  <a:pt x="23238" y="7635"/>
                </a:moveTo>
                <a:cubicBezTo>
                  <a:pt x="23268" y="7650"/>
                  <a:pt x="23298" y="7677"/>
                  <a:pt x="23328" y="7677"/>
                </a:cubicBezTo>
                <a:cubicBezTo>
                  <a:pt x="23335" y="7677"/>
                  <a:pt x="23342" y="7675"/>
                  <a:pt x="23349" y="7672"/>
                </a:cubicBezTo>
                <a:cubicBezTo>
                  <a:pt x="23385" y="7709"/>
                  <a:pt x="23422" y="7727"/>
                  <a:pt x="23441" y="7764"/>
                </a:cubicBezTo>
                <a:cubicBezTo>
                  <a:pt x="23496" y="7801"/>
                  <a:pt x="23551" y="7856"/>
                  <a:pt x="23606" y="7911"/>
                </a:cubicBezTo>
                <a:cubicBezTo>
                  <a:pt x="23514" y="7874"/>
                  <a:pt x="23404" y="7837"/>
                  <a:pt x="23312" y="7837"/>
                </a:cubicBezTo>
                <a:cubicBezTo>
                  <a:pt x="23284" y="7833"/>
                  <a:pt x="23257" y="7831"/>
                  <a:pt x="23229" y="7831"/>
                </a:cubicBezTo>
                <a:cubicBezTo>
                  <a:pt x="23148" y="7831"/>
                  <a:pt x="23068" y="7851"/>
                  <a:pt x="22999" y="7893"/>
                </a:cubicBezTo>
                <a:cubicBezTo>
                  <a:pt x="22926" y="7948"/>
                  <a:pt x="22871" y="8040"/>
                  <a:pt x="22852" y="8132"/>
                </a:cubicBezTo>
                <a:cubicBezTo>
                  <a:pt x="22852" y="8242"/>
                  <a:pt x="22889" y="8334"/>
                  <a:pt x="22944" y="8407"/>
                </a:cubicBezTo>
                <a:cubicBezTo>
                  <a:pt x="22944" y="8407"/>
                  <a:pt x="22963" y="8426"/>
                  <a:pt x="22963" y="8426"/>
                </a:cubicBezTo>
                <a:cubicBezTo>
                  <a:pt x="22944" y="8481"/>
                  <a:pt x="22926" y="8536"/>
                  <a:pt x="22889" y="8610"/>
                </a:cubicBezTo>
                <a:cubicBezTo>
                  <a:pt x="22944" y="8371"/>
                  <a:pt x="22760" y="8279"/>
                  <a:pt x="22760" y="8279"/>
                </a:cubicBezTo>
                <a:cubicBezTo>
                  <a:pt x="22760" y="8132"/>
                  <a:pt x="22760" y="8003"/>
                  <a:pt x="22724" y="7893"/>
                </a:cubicBezTo>
                <a:cubicBezTo>
                  <a:pt x="22724" y="7874"/>
                  <a:pt x="22710" y="7865"/>
                  <a:pt x="22696" y="7865"/>
                </a:cubicBezTo>
                <a:cubicBezTo>
                  <a:pt x="22682" y="7865"/>
                  <a:pt x="22668" y="7874"/>
                  <a:pt x="22668" y="7893"/>
                </a:cubicBezTo>
                <a:cubicBezTo>
                  <a:pt x="22613" y="7984"/>
                  <a:pt x="22613" y="8095"/>
                  <a:pt x="22595" y="8205"/>
                </a:cubicBezTo>
                <a:cubicBezTo>
                  <a:pt x="22595" y="8205"/>
                  <a:pt x="22595" y="8223"/>
                  <a:pt x="22595" y="8223"/>
                </a:cubicBezTo>
                <a:cubicBezTo>
                  <a:pt x="22558" y="8205"/>
                  <a:pt x="22521" y="8205"/>
                  <a:pt x="22485" y="8205"/>
                </a:cubicBezTo>
                <a:cubicBezTo>
                  <a:pt x="22429" y="8223"/>
                  <a:pt x="22374" y="8223"/>
                  <a:pt x="22337" y="8260"/>
                </a:cubicBezTo>
                <a:cubicBezTo>
                  <a:pt x="22264" y="8315"/>
                  <a:pt x="22246" y="8389"/>
                  <a:pt x="22227" y="8481"/>
                </a:cubicBezTo>
                <a:cubicBezTo>
                  <a:pt x="22227" y="8518"/>
                  <a:pt x="22209" y="8554"/>
                  <a:pt x="22209" y="8591"/>
                </a:cubicBezTo>
                <a:cubicBezTo>
                  <a:pt x="22190" y="8591"/>
                  <a:pt x="22172" y="8591"/>
                  <a:pt x="22172" y="8610"/>
                </a:cubicBezTo>
                <a:cubicBezTo>
                  <a:pt x="22135" y="8720"/>
                  <a:pt x="22098" y="8849"/>
                  <a:pt x="22080" y="8959"/>
                </a:cubicBezTo>
                <a:cubicBezTo>
                  <a:pt x="22043" y="8922"/>
                  <a:pt x="22007" y="8885"/>
                  <a:pt x="21970" y="8849"/>
                </a:cubicBezTo>
                <a:cubicBezTo>
                  <a:pt x="21915" y="8573"/>
                  <a:pt x="21970" y="8205"/>
                  <a:pt x="22062" y="8021"/>
                </a:cubicBezTo>
                <a:cubicBezTo>
                  <a:pt x="22098" y="7966"/>
                  <a:pt x="22098" y="7911"/>
                  <a:pt x="22117" y="7874"/>
                </a:cubicBezTo>
                <a:cubicBezTo>
                  <a:pt x="22154" y="7911"/>
                  <a:pt x="22209" y="7929"/>
                  <a:pt x="22264" y="7948"/>
                </a:cubicBezTo>
                <a:cubicBezTo>
                  <a:pt x="22374" y="7948"/>
                  <a:pt x="22466" y="7929"/>
                  <a:pt x="22558" y="7911"/>
                </a:cubicBezTo>
                <a:cubicBezTo>
                  <a:pt x="22760" y="7837"/>
                  <a:pt x="22944" y="7709"/>
                  <a:pt x="23165" y="7654"/>
                </a:cubicBezTo>
                <a:cubicBezTo>
                  <a:pt x="23183" y="7635"/>
                  <a:pt x="23202" y="7635"/>
                  <a:pt x="23238" y="7635"/>
                </a:cubicBezTo>
                <a:close/>
                <a:moveTo>
                  <a:pt x="11215" y="6624"/>
                </a:moveTo>
                <a:cubicBezTo>
                  <a:pt x="11068" y="7010"/>
                  <a:pt x="10866" y="7396"/>
                  <a:pt x="10682" y="7782"/>
                </a:cubicBezTo>
                <a:cubicBezTo>
                  <a:pt x="10627" y="7893"/>
                  <a:pt x="10553" y="8021"/>
                  <a:pt x="10498" y="8132"/>
                </a:cubicBezTo>
                <a:cubicBezTo>
                  <a:pt x="10351" y="8426"/>
                  <a:pt x="10204" y="8701"/>
                  <a:pt x="10038" y="8977"/>
                </a:cubicBezTo>
                <a:cubicBezTo>
                  <a:pt x="10038" y="8959"/>
                  <a:pt x="10020" y="8959"/>
                  <a:pt x="10020" y="8940"/>
                </a:cubicBezTo>
                <a:cubicBezTo>
                  <a:pt x="10130" y="8665"/>
                  <a:pt x="10240" y="8371"/>
                  <a:pt x="10332" y="8076"/>
                </a:cubicBezTo>
                <a:cubicBezTo>
                  <a:pt x="10406" y="7948"/>
                  <a:pt x="10461" y="7819"/>
                  <a:pt x="10535" y="7709"/>
                </a:cubicBezTo>
                <a:cubicBezTo>
                  <a:pt x="10608" y="7580"/>
                  <a:pt x="10663" y="7470"/>
                  <a:pt x="10718" y="7341"/>
                </a:cubicBezTo>
                <a:cubicBezTo>
                  <a:pt x="10847" y="7102"/>
                  <a:pt x="11013" y="6900"/>
                  <a:pt x="11178" y="6679"/>
                </a:cubicBezTo>
                <a:cubicBezTo>
                  <a:pt x="11196" y="6661"/>
                  <a:pt x="11196" y="6642"/>
                  <a:pt x="11215" y="6624"/>
                </a:cubicBezTo>
                <a:close/>
                <a:moveTo>
                  <a:pt x="21896" y="8996"/>
                </a:moveTo>
                <a:cubicBezTo>
                  <a:pt x="21915" y="9032"/>
                  <a:pt x="21951" y="9069"/>
                  <a:pt x="21970" y="9088"/>
                </a:cubicBezTo>
                <a:lnTo>
                  <a:pt x="21915" y="9088"/>
                </a:lnTo>
                <a:cubicBezTo>
                  <a:pt x="21896" y="9051"/>
                  <a:pt x="21896" y="9032"/>
                  <a:pt x="21896" y="8996"/>
                </a:cubicBezTo>
                <a:close/>
                <a:moveTo>
                  <a:pt x="20554" y="8665"/>
                </a:moveTo>
                <a:cubicBezTo>
                  <a:pt x="20554" y="8885"/>
                  <a:pt x="20536" y="9106"/>
                  <a:pt x="20444" y="9308"/>
                </a:cubicBezTo>
                <a:cubicBezTo>
                  <a:pt x="20425" y="9271"/>
                  <a:pt x="20425" y="9253"/>
                  <a:pt x="20425" y="9235"/>
                </a:cubicBezTo>
                <a:cubicBezTo>
                  <a:pt x="20370" y="9143"/>
                  <a:pt x="20334" y="9032"/>
                  <a:pt x="20297" y="8959"/>
                </a:cubicBezTo>
                <a:cubicBezTo>
                  <a:pt x="20297" y="8904"/>
                  <a:pt x="20297" y="8867"/>
                  <a:pt x="20297" y="8830"/>
                </a:cubicBezTo>
                <a:cubicBezTo>
                  <a:pt x="20315" y="8812"/>
                  <a:pt x="20352" y="8793"/>
                  <a:pt x="20370" y="8775"/>
                </a:cubicBezTo>
                <a:cubicBezTo>
                  <a:pt x="20425" y="8738"/>
                  <a:pt x="20499" y="8701"/>
                  <a:pt x="20554" y="8665"/>
                </a:cubicBezTo>
                <a:close/>
                <a:moveTo>
                  <a:pt x="22246" y="8849"/>
                </a:moveTo>
                <a:cubicBezTo>
                  <a:pt x="22264" y="8959"/>
                  <a:pt x="22319" y="9069"/>
                  <a:pt x="22374" y="9161"/>
                </a:cubicBezTo>
                <a:cubicBezTo>
                  <a:pt x="22393" y="9216"/>
                  <a:pt x="22411" y="9271"/>
                  <a:pt x="22448" y="9345"/>
                </a:cubicBezTo>
                <a:cubicBezTo>
                  <a:pt x="22374" y="9271"/>
                  <a:pt x="22301" y="9198"/>
                  <a:pt x="22227" y="9124"/>
                </a:cubicBezTo>
                <a:cubicBezTo>
                  <a:pt x="22246" y="9032"/>
                  <a:pt x="22246" y="8940"/>
                  <a:pt x="22246" y="8849"/>
                </a:cubicBezTo>
                <a:close/>
                <a:moveTo>
                  <a:pt x="21749" y="8849"/>
                </a:moveTo>
                <a:cubicBezTo>
                  <a:pt x="21768" y="8867"/>
                  <a:pt x="21804" y="8904"/>
                  <a:pt x="21823" y="8922"/>
                </a:cubicBezTo>
                <a:cubicBezTo>
                  <a:pt x="21823" y="8940"/>
                  <a:pt x="21804" y="8940"/>
                  <a:pt x="21804" y="8977"/>
                </a:cubicBezTo>
                <a:cubicBezTo>
                  <a:pt x="21804" y="9014"/>
                  <a:pt x="21804" y="9032"/>
                  <a:pt x="21804" y="9069"/>
                </a:cubicBezTo>
                <a:cubicBezTo>
                  <a:pt x="21694" y="9069"/>
                  <a:pt x="21565" y="9106"/>
                  <a:pt x="21510" y="9216"/>
                </a:cubicBezTo>
                <a:cubicBezTo>
                  <a:pt x="21492" y="9253"/>
                  <a:pt x="21473" y="9290"/>
                  <a:pt x="21473" y="9345"/>
                </a:cubicBezTo>
                <a:cubicBezTo>
                  <a:pt x="21473" y="9382"/>
                  <a:pt x="21473" y="9418"/>
                  <a:pt x="21492" y="9437"/>
                </a:cubicBezTo>
                <a:cubicBezTo>
                  <a:pt x="21455" y="9400"/>
                  <a:pt x="21437" y="9345"/>
                  <a:pt x="21418" y="9290"/>
                </a:cubicBezTo>
                <a:cubicBezTo>
                  <a:pt x="21381" y="9179"/>
                  <a:pt x="21345" y="9051"/>
                  <a:pt x="21326" y="8940"/>
                </a:cubicBezTo>
                <a:cubicBezTo>
                  <a:pt x="21363" y="8904"/>
                  <a:pt x="21400" y="8904"/>
                  <a:pt x="21437" y="8904"/>
                </a:cubicBezTo>
                <a:cubicBezTo>
                  <a:pt x="21547" y="8904"/>
                  <a:pt x="21712" y="8849"/>
                  <a:pt x="21749" y="8849"/>
                </a:cubicBezTo>
                <a:close/>
                <a:moveTo>
                  <a:pt x="19635" y="9143"/>
                </a:moveTo>
                <a:cubicBezTo>
                  <a:pt x="19672" y="9179"/>
                  <a:pt x="19708" y="9216"/>
                  <a:pt x="19745" y="9253"/>
                </a:cubicBezTo>
                <a:cubicBezTo>
                  <a:pt x="19727" y="9327"/>
                  <a:pt x="19690" y="9400"/>
                  <a:pt x="19672" y="9492"/>
                </a:cubicBezTo>
                <a:cubicBezTo>
                  <a:pt x="19672" y="9363"/>
                  <a:pt x="19653" y="9253"/>
                  <a:pt x="19635" y="9143"/>
                </a:cubicBezTo>
                <a:close/>
                <a:moveTo>
                  <a:pt x="20573" y="9529"/>
                </a:moveTo>
                <a:cubicBezTo>
                  <a:pt x="20591" y="9566"/>
                  <a:pt x="20609" y="9621"/>
                  <a:pt x="20609" y="9657"/>
                </a:cubicBezTo>
                <a:cubicBezTo>
                  <a:pt x="20609" y="9639"/>
                  <a:pt x="20591" y="9602"/>
                  <a:pt x="20573" y="9584"/>
                </a:cubicBezTo>
                <a:cubicBezTo>
                  <a:pt x="20573" y="9566"/>
                  <a:pt x="20573" y="9547"/>
                  <a:pt x="20573" y="9529"/>
                </a:cubicBezTo>
                <a:close/>
                <a:moveTo>
                  <a:pt x="18440" y="8738"/>
                </a:moveTo>
                <a:cubicBezTo>
                  <a:pt x="18440" y="8757"/>
                  <a:pt x="18458" y="8775"/>
                  <a:pt x="18458" y="8793"/>
                </a:cubicBezTo>
                <a:cubicBezTo>
                  <a:pt x="18458" y="8830"/>
                  <a:pt x="18458" y="8867"/>
                  <a:pt x="18477" y="8922"/>
                </a:cubicBezTo>
                <a:cubicBezTo>
                  <a:pt x="18495" y="9069"/>
                  <a:pt x="18513" y="9216"/>
                  <a:pt x="18532" y="9363"/>
                </a:cubicBezTo>
                <a:cubicBezTo>
                  <a:pt x="18550" y="9455"/>
                  <a:pt x="18532" y="9529"/>
                  <a:pt x="18513" y="9602"/>
                </a:cubicBezTo>
                <a:cubicBezTo>
                  <a:pt x="18458" y="9694"/>
                  <a:pt x="18422" y="9768"/>
                  <a:pt x="18403" y="9860"/>
                </a:cubicBezTo>
                <a:cubicBezTo>
                  <a:pt x="18348" y="9805"/>
                  <a:pt x="18311" y="9768"/>
                  <a:pt x="18274" y="9731"/>
                </a:cubicBezTo>
                <a:cubicBezTo>
                  <a:pt x="18274" y="9584"/>
                  <a:pt x="18238" y="9455"/>
                  <a:pt x="18293" y="9308"/>
                </a:cubicBezTo>
                <a:cubicBezTo>
                  <a:pt x="18330" y="9143"/>
                  <a:pt x="18403" y="8996"/>
                  <a:pt x="18403" y="8830"/>
                </a:cubicBezTo>
                <a:cubicBezTo>
                  <a:pt x="18403" y="8812"/>
                  <a:pt x="18403" y="8775"/>
                  <a:pt x="18403" y="8757"/>
                </a:cubicBezTo>
                <a:cubicBezTo>
                  <a:pt x="18422" y="8757"/>
                  <a:pt x="18440" y="8738"/>
                  <a:pt x="18440" y="8738"/>
                </a:cubicBezTo>
                <a:close/>
                <a:moveTo>
                  <a:pt x="19892" y="9363"/>
                </a:moveTo>
                <a:cubicBezTo>
                  <a:pt x="19947" y="9382"/>
                  <a:pt x="19984" y="9418"/>
                  <a:pt x="20021" y="9437"/>
                </a:cubicBezTo>
                <a:cubicBezTo>
                  <a:pt x="20058" y="9437"/>
                  <a:pt x="20076" y="9455"/>
                  <a:pt x="20113" y="9455"/>
                </a:cubicBezTo>
                <a:cubicBezTo>
                  <a:pt x="20113" y="9547"/>
                  <a:pt x="20113" y="9639"/>
                  <a:pt x="20113" y="9731"/>
                </a:cubicBezTo>
                <a:cubicBezTo>
                  <a:pt x="20113" y="9731"/>
                  <a:pt x="20113" y="9731"/>
                  <a:pt x="20113" y="9749"/>
                </a:cubicBezTo>
                <a:cubicBezTo>
                  <a:pt x="20039" y="9768"/>
                  <a:pt x="19984" y="9786"/>
                  <a:pt x="19929" y="9841"/>
                </a:cubicBezTo>
                <a:cubicBezTo>
                  <a:pt x="19911" y="9860"/>
                  <a:pt x="19911" y="9878"/>
                  <a:pt x="19892" y="9878"/>
                </a:cubicBezTo>
                <a:cubicBezTo>
                  <a:pt x="19892" y="9878"/>
                  <a:pt x="19892" y="9860"/>
                  <a:pt x="19892" y="9841"/>
                </a:cubicBezTo>
                <a:cubicBezTo>
                  <a:pt x="19856" y="9749"/>
                  <a:pt x="19837" y="9657"/>
                  <a:pt x="19837" y="9547"/>
                </a:cubicBezTo>
                <a:cubicBezTo>
                  <a:pt x="19856" y="9492"/>
                  <a:pt x="19874" y="9418"/>
                  <a:pt x="19892" y="9363"/>
                </a:cubicBezTo>
                <a:close/>
                <a:moveTo>
                  <a:pt x="22282" y="9455"/>
                </a:moveTo>
                <a:cubicBezTo>
                  <a:pt x="22337" y="9510"/>
                  <a:pt x="22374" y="9566"/>
                  <a:pt x="22429" y="9621"/>
                </a:cubicBezTo>
                <a:cubicBezTo>
                  <a:pt x="22411" y="9694"/>
                  <a:pt x="22374" y="9768"/>
                  <a:pt x="22356" y="9841"/>
                </a:cubicBezTo>
                <a:cubicBezTo>
                  <a:pt x="22319" y="9841"/>
                  <a:pt x="22301" y="9860"/>
                  <a:pt x="22282" y="9860"/>
                </a:cubicBezTo>
                <a:cubicBezTo>
                  <a:pt x="22246" y="9878"/>
                  <a:pt x="22227" y="9896"/>
                  <a:pt x="22190" y="9915"/>
                </a:cubicBezTo>
                <a:cubicBezTo>
                  <a:pt x="22190" y="9878"/>
                  <a:pt x="22190" y="9841"/>
                  <a:pt x="22190" y="9786"/>
                </a:cubicBezTo>
                <a:cubicBezTo>
                  <a:pt x="22190" y="9694"/>
                  <a:pt x="22190" y="9602"/>
                  <a:pt x="22209" y="9492"/>
                </a:cubicBezTo>
                <a:cubicBezTo>
                  <a:pt x="22227" y="9492"/>
                  <a:pt x="22227" y="9474"/>
                  <a:pt x="22246" y="9474"/>
                </a:cubicBezTo>
                <a:cubicBezTo>
                  <a:pt x="22264" y="9474"/>
                  <a:pt x="22282" y="9455"/>
                  <a:pt x="22282" y="9455"/>
                </a:cubicBezTo>
                <a:close/>
                <a:moveTo>
                  <a:pt x="12502" y="7911"/>
                </a:moveTo>
                <a:lnTo>
                  <a:pt x="12502" y="7911"/>
                </a:lnTo>
                <a:cubicBezTo>
                  <a:pt x="12428" y="8058"/>
                  <a:pt x="12355" y="8205"/>
                  <a:pt x="12281" y="8371"/>
                </a:cubicBezTo>
                <a:cubicBezTo>
                  <a:pt x="12024" y="8867"/>
                  <a:pt x="11785" y="9382"/>
                  <a:pt x="11527" y="9896"/>
                </a:cubicBezTo>
                <a:cubicBezTo>
                  <a:pt x="11509" y="9915"/>
                  <a:pt x="11509" y="9915"/>
                  <a:pt x="11509" y="9933"/>
                </a:cubicBezTo>
                <a:cubicBezTo>
                  <a:pt x="11491" y="9915"/>
                  <a:pt x="11472" y="9896"/>
                  <a:pt x="11454" y="9896"/>
                </a:cubicBezTo>
                <a:cubicBezTo>
                  <a:pt x="11380" y="9860"/>
                  <a:pt x="11307" y="9823"/>
                  <a:pt x="11233" y="9786"/>
                </a:cubicBezTo>
                <a:cubicBezTo>
                  <a:pt x="11178" y="9749"/>
                  <a:pt x="11141" y="9749"/>
                  <a:pt x="11105" y="9749"/>
                </a:cubicBezTo>
                <a:cubicBezTo>
                  <a:pt x="11160" y="9639"/>
                  <a:pt x="11215" y="9547"/>
                  <a:pt x="11252" y="9455"/>
                </a:cubicBezTo>
                <a:cubicBezTo>
                  <a:pt x="11325" y="9363"/>
                  <a:pt x="11417" y="9271"/>
                  <a:pt x="11491" y="9179"/>
                </a:cubicBezTo>
                <a:cubicBezTo>
                  <a:pt x="11840" y="8775"/>
                  <a:pt x="12189" y="8352"/>
                  <a:pt x="12502" y="7911"/>
                </a:cubicBezTo>
                <a:close/>
                <a:moveTo>
                  <a:pt x="18605" y="9899"/>
                </a:moveTo>
                <a:cubicBezTo>
                  <a:pt x="18602" y="9934"/>
                  <a:pt x="18593" y="9968"/>
                  <a:pt x="18582" y="10003"/>
                </a:cubicBezTo>
                <a:lnTo>
                  <a:pt x="18582" y="10003"/>
                </a:lnTo>
                <a:cubicBezTo>
                  <a:pt x="18589" y="9972"/>
                  <a:pt x="18593" y="9936"/>
                  <a:pt x="18605" y="9899"/>
                </a:cubicBezTo>
                <a:close/>
                <a:moveTo>
                  <a:pt x="21529" y="9547"/>
                </a:moveTo>
                <a:lnTo>
                  <a:pt x="21529" y="9547"/>
                </a:lnTo>
                <a:cubicBezTo>
                  <a:pt x="21529" y="9547"/>
                  <a:pt x="21547" y="9566"/>
                  <a:pt x="21547" y="9566"/>
                </a:cubicBezTo>
                <a:cubicBezTo>
                  <a:pt x="21602" y="9639"/>
                  <a:pt x="21657" y="9676"/>
                  <a:pt x="21731" y="9694"/>
                </a:cubicBezTo>
                <a:cubicBezTo>
                  <a:pt x="21694" y="9805"/>
                  <a:pt x="21657" y="9915"/>
                  <a:pt x="21620" y="10025"/>
                </a:cubicBezTo>
                <a:cubicBezTo>
                  <a:pt x="21639" y="9933"/>
                  <a:pt x="21639" y="9841"/>
                  <a:pt x="21602" y="9749"/>
                </a:cubicBezTo>
                <a:cubicBezTo>
                  <a:pt x="21584" y="9676"/>
                  <a:pt x="21565" y="9602"/>
                  <a:pt x="21529" y="9547"/>
                </a:cubicBezTo>
                <a:close/>
                <a:moveTo>
                  <a:pt x="25150" y="8481"/>
                </a:moveTo>
                <a:cubicBezTo>
                  <a:pt x="25334" y="8591"/>
                  <a:pt x="25518" y="8683"/>
                  <a:pt x="25647" y="8849"/>
                </a:cubicBezTo>
                <a:cubicBezTo>
                  <a:pt x="25591" y="9235"/>
                  <a:pt x="25518" y="9657"/>
                  <a:pt x="25389" y="10062"/>
                </a:cubicBezTo>
                <a:cubicBezTo>
                  <a:pt x="25389" y="9952"/>
                  <a:pt x="25371" y="9841"/>
                  <a:pt x="25352" y="9731"/>
                </a:cubicBezTo>
                <a:cubicBezTo>
                  <a:pt x="25334" y="9584"/>
                  <a:pt x="25334" y="9418"/>
                  <a:pt x="25261" y="9290"/>
                </a:cubicBezTo>
                <a:cubicBezTo>
                  <a:pt x="25205" y="9143"/>
                  <a:pt x="25077" y="8996"/>
                  <a:pt x="24948" y="8922"/>
                </a:cubicBezTo>
                <a:cubicBezTo>
                  <a:pt x="24985" y="8885"/>
                  <a:pt x="25022" y="8849"/>
                  <a:pt x="25058" y="8812"/>
                </a:cubicBezTo>
                <a:cubicBezTo>
                  <a:pt x="25132" y="8701"/>
                  <a:pt x="25150" y="8591"/>
                  <a:pt x="25150" y="8481"/>
                </a:cubicBezTo>
                <a:close/>
                <a:moveTo>
                  <a:pt x="17796" y="9566"/>
                </a:moveTo>
                <a:lnTo>
                  <a:pt x="17796" y="9566"/>
                </a:lnTo>
                <a:cubicBezTo>
                  <a:pt x="17833" y="9602"/>
                  <a:pt x="17870" y="9657"/>
                  <a:pt x="17907" y="9713"/>
                </a:cubicBezTo>
                <a:cubicBezTo>
                  <a:pt x="18035" y="9841"/>
                  <a:pt x="18164" y="9970"/>
                  <a:pt x="18293" y="10099"/>
                </a:cubicBezTo>
                <a:cubicBezTo>
                  <a:pt x="18274" y="10099"/>
                  <a:pt x="18274" y="10080"/>
                  <a:pt x="18256" y="10080"/>
                </a:cubicBezTo>
                <a:cubicBezTo>
                  <a:pt x="18109" y="10025"/>
                  <a:pt x="17962" y="9970"/>
                  <a:pt x="17815" y="9878"/>
                </a:cubicBezTo>
                <a:cubicBezTo>
                  <a:pt x="17815" y="9768"/>
                  <a:pt x="17796" y="9676"/>
                  <a:pt x="17796" y="9566"/>
                </a:cubicBezTo>
                <a:close/>
                <a:moveTo>
                  <a:pt x="21234" y="9271"/>
                </a:moveTo>
                <a:cubicBezTo>
                  <a:pt x="21253" y="9327"/>
                  <a:pt x="21271" y="9363"/>
                  <a:pt x="21290" y="9418"/>
                </a:cubicBezTo>
                <a:cubicBezTo>
                  <a:pt x="21216" y="9529"/>
                  <a:pt x="21161" y="9676"/>
                  <a:pt x="21124" y="9786"/>
                </a:cubicBezTo>
                <a:cubicBezTo>
                  <a:pt x="21069" y="9933"/>
                  <a:pt x="21014" y="10062"/>
                  <a:pt x="20995" y="10209"/>
                </a:cubicBezTo>
                <a:cubicBezTo>
                  <a:pt x="20959" y="9915"/>
                  <a:pt x="21161" y="9657"/>
                  <a:pt x="21216" y="9363"/>
                </a:cubicBezTo>
                <a:cubicBezTo>
                  <a:pt x="21234" y="9327"/>
                  <a:pt x="21234" y="9290"/>
                  <a:pt x="21234" y="9271"/>
                </a:cubicBezTo>
                <a:close/>
                <a:moveTo>
                  <a:pt x="19727" y="9823"/>
                </a:moveTo>
                <a:cubicBezTo>
                  <a:pt x="19727" y="9841"/>
                  <a:pt x="19727" y="9878"/>
                  <a:pt x="19727" y="9896"/>
                </a:cubicBezTo>
                <a:cubicBezTo>
                  <a:pt x="19745" y="10007"/>
                  <a:pt x="19745" y="10172"/>
                  <a:pt x="19819" y="10264"/>
                </a:cubicBezTo>
                <a:cubicBezTo>
                  <a:pt x="19800" y="10283"/>
                  <a:pt x="19782" y="10301"/>
                  <a:pt x="19745" y="10319"/>
                </a:cubicBezTo>
                <a:cubicBezTo>
                  <a:pt x="19727" y="10328"/>
                  <a:pt x="19704" y="10328"/>
                  <a:pt x="19681" y="10328"/>
                </a:cubicBezTo>
                <a:cubicBezTo>
                  <a:pt x="19658" y="10328"/>
                  <a:pt x="19635" y="10328"/>
                  <a:pt x="19617" y="10338"/>
                </a:cubicBezTo>
                <a:cubicBezTo>
                  <a:pt x="19580" y="10338"/>
                  <a:pt x="19561" y="10338"/>
                  <a:pt x="19525" y="10356"/>
                </a:cubicBezTo>
                <a:cubicBezTo>
                  <a:pt x="19561" y="10283"/>
                  <a:pt x="19580" y="10191"/>
                  <a:pt x="19598" y="10117"/>
                </a:cubicBezTo>
                <a:cubicBezTo>
                  <a:pt x="19598" y="10099"/>
                  <a:pt x="19598" y="10062"/>
                  <a:pt x="19617" y="10044"/>
                </a:cubicBezTo>
                <a:cubicBezTo>
                  <a:pt x="19653" y="9970"/>
                  <a:pt x="19690" y="9896"/>
                  <a:pt x="19727" y="9823"/>
                </a:cubicBezTo>
                <a:close/>
                <a:moveTo>
                  <a:pt x="21345" y="9547"/>
                </a:moveTo>
                <a:cubicBezTo>
                  <a:pt x="21381" y="9621"/>
                  <a:pt x="21400" y="9694"/>
                  <a:pt x="21437" y="9749"/>
                </a:cubicBezTo>
                <a:cubicBezTo>
                  <a:pt x="21455" y="9841"/>
                  <a:pt x="21455" y="9933"/>
                  <a:pt x="21437" y="10025"/>
                </a:cubicBezTo>
                <a:cubicBezTo>
                  <a:pt x="21308" y="10080"/>
                  <a:pt x="21253" y="10172"/>
                  <a:pt x="21216" y="10264"/>
                </a:cubicBezTo>
                <a:cubicBezTo>
                  <a:pt x="21182" y="10333"/>
                  <a:pt x="21179" y="10401"/>
                  <a:pt x="21179" y="10469"/>
                </a:cubicBezTo>
                <a:lnTo>
                  <a:pt x="21179" y="10469"/>
                </a:lnTo>
                <a:cubicBezTo>
                  <a:pt x="21160" y="10426"/>
                  <a:pt x="21157" y="10382"/>
                  <a:pt x="21142" y="10338"/>
                </a:cubicBezTo>
                <a:cubicBezTo>
                  <a:pt x="21124" y="10062"/>
                  <a:pt x="21253" y="9805"/>
                  <a:pt x="21345" y="9547"/>
                </a:cubicBezTo>
                <a:close/>
                <a:moveTo>
                  <a:pt x="25077" y="9952"/>
                </a:moveTo>
                <a:lnTo>
                  <a:pt x="25095" y="9970"/>
                </a:lnTo>
                <a:cubicBezTo>
                  <a:pt x="25132" y="10007"/>
                  <a:pt x="25169" y="10044"/>
                  <a:pt x="25205" y="10080"/>
                </a:cubicBezTo>
                <a:cubicBezTo>
                  <a:pt x="25261" y="10117"/>
                  <a:pt x="25297" y="10172"/>
                  <a:pt x="25334" y="10246"/>
                </a:cubicBezTo>
                <a:cubicBezTo>
                  <a:pt x="25297" y="10319"/>
                  <a:pt x="25279" y="10393"/>
                  <a:pt x="25242" y="10485"/>
                </a:cubicBezTo>
                <a:cubicBezTo>
                  <a:pt x="25242" y="10448"/>
                  <a:pt x="25224" y="10430"/>
                  <a:pt x="25224" y="10393"/>
                </a:cubicBezTo>
                <a:cubicBezTo>
                  <a:pt x="25169" y="10246"/>
                  <a:pt x="25132" y="10099"/>
                  <a:pt x="25077" y="9952"/>
                </a:cubicBezTo>
                <a:close/>
                <a:moveTo>
                  <a:pt x="20021" y="10338"/>
                </a:moveTo>
                <a:cubicBezTo>
                  <a:pt x="20066" y="10383"/>
                  <a:pt x="20124" y="10416"/>
                  <a:pt x="20205" y="10416"/>
                </a:cubicBezTo>
                <a:cubicBezTo>
                  <a:pt x="20222" y="10416"/>
                  <a:pt x="20240" y="10414"/>
                  <a:pt x="20260" y="10411"/>
                </a:cubicBezTo>
                <a:lnTo>
                  <a:pt x="20352" y="10411"/>
                </a:lnTo>
                <a:cubicBezTo>
                  <a:pt x="20334" y="10448"/>
                  <a:pt x="20334" y="10485"/>
                  <a:pt x="20334" y="10522"/>
                </a:cubicBezTo>
                <a:cubicBezTo>
                  <a:pt x="20223" y="10466"/>
                  <a:pt x="20095" y="10430"/>
                  <a:pt x="19984" y="10393"/>
                </a:cubicBezTo>
                <a:cubicBezTo>
                  <a:pt x="19984" y="10374"/>
                  <a:pt x="20003" y="10356"/>
                  <a:pt x="20021" y="10338"/>
                </a:cubicBezTo>
                <a:close/>
                <a:moveTo>
                  <a:pt x="20609" y="10338"/>
                </a:moveTo>
                <a:cubicBezTo>
                  <a:pt x="20628" y="10356"/>
                  <a:pt x="20628" y="10393"/>
                  <a:pt x="20628" y="10411"/>
                </a:cubicBezTo>
                <a:cubicBezTo>
                  <a:pt x="20646" y="10448"/>
                  <a:pt x="20646" y="10485"/>
                  <a:pt x="20664" y="10503"/>
                </a:cubicBezTo>
                <a:cubicBezTo>
                  <a:pt x="20591" y="10522"/>
                  <a:pt x="20536" y="10540"/>
                  <a:pt x="20481" y="10558"/>
                </a:cubicBezTo>
                <a:cubicBezTo>
                  <a:pt x="20499" y="10503"/>
                  <a:pt x="20499" y="10430"/>
                  <a:pt x="20499" y="10374"/>
                </a:cubicBezTo>
                <a:cubicBezTo>
                  <a:pt x="20554" y="10356"/>
                  <a:pt x="20591" y="10338"/>
                  <a:pt x="20609" y="10338"/>
                </a:cubicBezTo>
                <a:close/>
                <a:moveTo>
                  <a:pt x="20885" y="10301"/>
                </a:moveTo>
                <a:cubicBezTo>
                  <a:pt x="20922" y="10356"/>
                  <a:pt x="20959" y="10411"/>
                  <a:pt x="20995" y="10466"/>
                </a:cubicBezTo>
                <a:cubicBezTo>
                  <a:pt x="20995" y="10497"/>
                  <a:pt x="21008" y="10542"/>
                  <a:pt x="21013" y="10577"/>
                </a:cubicBezTo>
                <a:lnTo>
                  <a:pt x="21013" y="10577"/>
                </a:lnTo>
                <a:cubicBezTo>
                  <a:pt x="20994" y="10576"/>
                  <a:pt x="20958" y="10558"/>
                  <a:pt x="20940" y="10558"/>
                </a:cubicBezTo>
                <a:cubicBezTo>
                  <a:pt x="20940" y="10540"/>
                  <a:pt x="20940" y="10540"/>
                  <a:pt x="20922" y="10540"/>
                </a:cubicBezTo>
                <a:cubicBezTo>
                  <a:pt x="20903" y="10466"/>
                  <a:pt x="20885" y="10374"/>
                  <a:pt x="20867" y="10301"/>
                </a:cubicBezTo>
                <a:close/>
                <a:moveTo>
                  <a:pt x="22944" y="10264"/>
                </a:moveTo>
                <a:cubicBezTo>
                  <a:pt x="23091" y="10466"/>
                  <a:pt x="23238" y="10650"/>
                  <a:pt x="23385" y="10834"/>
                </a:cubicBezTo>
                <a:cubicBezTo>
                  <a:pt x="23312" y="10797"/>
                  <a:pt x="23238" y="10761"/>
                  <a:pt x="23165" y="10724"/>
                </a:cubicBezTo>
                <a:cubicBezTo>
                  <a:pt x="23128" y="10687"/>
                  <a:pt x="23073" y="10669"/>
                  <a:pt x="23036" y="10650"/>
                </a:cubicBezTo>
                <a:cubicBezTo>
                  <a:pt x="22963" y="10632"/>
                  <a:pt x="22907" y="10613"/>
                  <a:pt x="22834" y="10613"/>
                </a:cubicBezTo>
                <a:cubicBezTo>
                  <a:pt x="22834" y="10577"/>
                  <a:pt x="22834" y="10522"/>
                  <a:pt x="22834" y="10485"/>
                </a:cubicBezTo>
                <a:cubicBezTo>
                  <a:pt x="22834" y="10411"/>
                  <a:pt x="22834" y="10356"/>
                  <a:pt x="22834" y="10301"/>
                </a:cubicBezTo>
                <a:cubicBezTo>
                  <a:pt x="22871" y="10283"/>
                  <a:pt x="22907" y="10264"/>
                  <a:pt x="22944" y="10264"/>
                </a:cubicBezTo>
                <a:close/>
                <a:moveTo>
                  <a:pt x="23666" y="8272"/>
                </a:moveTo>
                <a:cubicBezTo>
                  <a:pt x="23689" y="8272"/>
                  <a:pt x="23712" y="8274"/>
                  <a:pt x="23735" y="8279"/>
                </a:cubicBezTo>
                <a:cubicBezTo>
                  <a:pt x="23771" y="8352"/>
                  <a:pt x="23827" y="8444"/>
                  <a:pt x="23974" y="8499"/>
                </a:cubicBezTo>
                <a:cubicBezTo>
                  <a:pt x="23974" y="8518"/>
                  <a:pt x="23955" y="8536"/>
                  <a:pt x="23955" y="8536"/>
                </a:cubicBezTo>
                <a:cubicBezTo>
                  <a:pt x="23891" y="8508"/>
                  <a:pt x="23817" y="8490"/>
                  <a:pt x="23746" y="8490"/>
                </a:cubicBezTo>
                <a:cubicBezTo>
                  <a:pt x="23675" y="8490"/>
                  <a:pt x="23606" y="8508"/>
                  <a:pt x="23551" y="8554"/>
                </a:cubicBezTo>
                <a:cubicBezTo>
                  <a:pt x="23514" y="8591"/>
                  <a:pt x="23477" y="8628"/>
                  <a:pt x="23477" y="8665"/>
                </a:cubicBezTo>
                <a:cubicBezTo>
                  <a:pt x="23459" y="8775"/>
                  <a:pt x="23551" y="8867"/>
                  <a:pt x="23624" y="8922"/>
                </a:cubicBezTo>
                <a:cubicBezTo>
                  <a:pt x="23735" y="9014"/>
                  <a:pt x="23845" y="9106"/>
                  <a:pt x="23974" y="9143"/>
                </a:cubicBezTo>
                <a:cubicBezTo>
                  <a:pt x="23974" y="9198"/>
                  <a:pt x="23974" y="9253"/>
                  <a:pt x="23992" y="9290"/>
                </a:cubicBezTo>
                <a:cubicBezTo>
                  <a:pt x="24010" y="9492"/>
                  <a:pt x="24047" y="9694"/>
                  <a:pt x="24066" y="9878"/>
                </a:cubicBezTo>
                <a:cubicBezTo>
                  <a:pt x="24047" y="9841"/>
                  <a:pt x="24047" y="9823"/>
                  <a:pt x="24047" y="9823"/>
                </a:cubicBezTo>
                <a:cubicBezTo>
                  <a:pt x="24010" y="9768"/>
                  <a:pt x="23955" y="9731"/>
                  <a:pt x="23882" y="9713"/>
                </a:cubicBezTo>
                <a:cubicBezTo>
                  <a:pt x="23790" y="9713"/>
                  <a:pt x="23716" y="9786"/>
                  <a:pt x="23661" y="9860"/>
                </a:cubicBezTo>
                <a:cubicBezTo>
                  <a:pt x="23551" y="10025"/>
                  <a:pt x="23532" y="10227"/>
                  <a:pt x="23532" y="10411"/>
                </a:cubicBezTo>
                <a:cubicBezTo>
                  <a:pt x="23551" y="10577"/>
                  <a:pt x="23588" y="10761"/>
                  <a:pt x="23643" y="10944"/>
                </a:cubicBezTo>
                <a:cubicBezTo>
                  <a:pt x="23532" y="10779"/>
                  <a:pt x="23404" y="10595"/>
                  <a:pt x="23275" y="10411"/>
                </a:cubicBezTo>
                <a:cubicBezTo>
                  <a:pt x="23275" y="10393"/>
                  <a:pt x="23275" y="10374"/>
                  <a:pt x="23275" y="10374"/>
                </a:cubicBezTo>
                <a:cubicBezTo>
                  <a:pt x="23275" y="10338"/>
                  <a:pt x="23293" y="10319"/>
                  <a:pt x="23293" y="10301"/>
                </a:cubicBezTo>
                <a:cubicBezTo>
                  <a:pt x="23293" y="10283"/>
                  <a:pt x="23293" y="10246"/>
                  <a:pt x="23293" y="10227"/>
                </a:cubicBezTo>
                <a:cubicBezTo>
                  <a:pt x="23349" y="10007"/>
                  <a:pt x="23441" y="9676"/>
                  <a:pt x="23532" y="9455"/>
                </a:cubicBezTo>
                <a:cubicBezTo>
                  <a:pt x="23680" y="9124"/>
                  <a:pt x="23459" y="8940"/>
                  <a:pt x="23459" y="8940"/>
                </a:cubicBezTo>
                <a:cubicBezTo>
                  <a:pt x="23422" y="8922"/>
                  <a:pt x="23404" y="8885"/>
                  <a:pt x="23367" y="8867"/>
                </a:cubicBezTo>
                <a:cubicBezTo>
                  <a:pt x="23330" y="8849"/>
                  <a:pt x="23293" y="8849"/>
                  <a:pt x="23257" y="8849"/>
                </a:cubicBezTo>
                <a:cubicBezTo>
                  <a:pt x="23183" y="8849"/>
                  <a:pt x="23110" y="8904"/>
                  <a:pt x="23054" y="8959"/>
                </a:cubicBezTo>
                <a:cubicBezTo>
                  <a:pt x="22907" y="9124"/>
                  <a:pt x="22852" y="9345"/>
                  <a:pt x="22852" y="9566"/>
                </a:cubicBezTo>
                <a:cubicBezTo>
                  <a:pt x="22871" y="9602"/>
                  <a:pt x="22871" y="9657"/>
                  <a:pt x="22871" y="9713"/>
                </a:cubicBezTo>
                <a:cubicBezTo>
                  <a:pt x="22889" y="9768"/>
                  <a:pt x="22907" y="9805"/>
                  <a:pt x="22926" y="9841"/>
                </a:cubicBezTo>
                <a:cubicBezTo>
                  <a:pt x="22960" y="9909"/>
                  <a:pt x="22978" y="9961"/>
                  <a:pt x="22995" y="10027"/>
                </a:cubicBezTo>
                <a:lnTo>
                  <a:pt x="22995" y="10027"/>
                </a:lnTo>
                <a:cubicBezTo>
                  <a:pt x="22990" y="10015"/>
                  <a:pt x="22981" y="10007"/>
                  <a:pt x="22981" y="10007"/>
                </a:cubicBezTo>
                <a:cubicBezTo>
                  <a:pt x="22907" y="9915"/>
                  <a:pt x="22834" y="9805"/>
                  <a:pt x="22760" y="9713"/>
                </a:cubicBezTo>
                <a:cubicBezTo>
                  <a:pt x="22742" y="9566"/>
                  <a:pt x="22760" y="9418"/>
                  <a:pt x="22779" y="9253"/>
                </a:cubicBezTo>
                <a:cubicBezTo>
                  <a:pt x="22944" y="9032"/>
                  <a:pt x="23036" y="8738"/>
                  <a:pt x="23110" y="8462"/>
                </a:cubicBezTo>
                <a:lnTo>
                  <a:pt x="23183" y="8462"/>
                </a:lnTo>
                <a:cubicBezTo>
                  <a:pt x="23275" y="8426"/>
                  <a:pt x="23367" y="8371"/>
                  <a:pt x="23459" y="8334"/>
                </a:cubicBezTo>
                <a:cubicBezTo>
                  <a:pt x="23528" y="8292"/>
                  <a:pt x="23597" y="8272"/>
                  <a:pt x="23666" y="8272"/>
                </a:cubicBezTo>
                <a:close/>
                <a:moveTo>
                  <a:pt x="14524" y="10172"/>
                </a:moveTo>
                <a:cubicBezTo>
                  <a:pt x="14524" y="10227"/>
                  <a:pt x="14542" y="10301"/>
                  <a:pt x="14542" y="10356"/>
                </a:cubicBezTo>
                <a:cubicBezTo>
                  <a:pt x="14542" y="10430"/>
                  <a:pt x="14542" y="10503"/>
                  <a:pt x="14561" y="10558"/>
                </a:cubicBezTo>
                <a:cubicBezTo>
                  <a:pt x="14561" y="10650"/>
                  <a:pt x="14579" y="10761"/>
                  <a:pt x="14579" y="10852"/>
                </a:cubicBezTo>
                <a:cubicBezTo>
                  <a:pt x="14493" y="10910"/>
                  <a:pt x="14407" y="10956"/>
                  <a:pt x="14295" y="10956"/>
                </a:cubicBezTo>
                <a:cubicBezTo>
                  <a:pt x="14263" y="10956"/>
                  <a:pt x="14229" y="10952"/>
                  <a:pt x="14193" y="10944"/>
                </a:cubicBezTo>
                <a:cubicBezTo>
                  <a:pt x="14046" y="10908"/>
                  <a:pt x="13917" y="10816"/>
                  <a:pt x="13789" y="10724"/>
                </a:cubicBezTo>
                <a:cubicBezTo>
                  <a:pt x="13770" y="10705"/>
                  <a:pt x="13752" y="10705"/>
                  <a:pt x="13733" y="10687"/>
                </a:cubicBezTo>
                <a:cubicBezTo>
                  <a:pt x="13991" y="10540"/>
                  <a:pt x="14267" y="10356"/>
                  <a:pt x="14524" y="10172"/>
                </a:cubicBezTo>
                <a:close/>
                <a:moveTo>
                  <a:pt x="22595" y="10448"/>
                </a:moveTo>
                <a:cubicBezTo>
                  <a:pt x="22595" y="10540"/>
                  <a:pt x="22595" y="10632"/>
                  <a:pt x="22576" y="10724"/>
                </a:cubicBezTo>
                <a:cubicBezTo>
                  <a:pt x="22558" y="10779"/>
                  <a:pt x="22540" y="10834"/>
                  <a:pt x="22558" y="10889"/>
                </a:cubicBezTo>
                <a:cubicBezTo>
                  <a:pt x="22558" y="10926"/>
                  <a:pt x="22558" y="10944"/>
                  <a:pt x="22558" y="10963"/>
                </a:cubicBezTo>
                <a:cubicBezTo>
                  <a:pt x="22523" y="10928"/>
                  <a:pt x="22481" y="10915"/>
                  <a:pt x="22436" y="10915"/>
                </a:cubicBezTo>
                <a:cubicBezTo>
                  <a:pt x="22410" y="10915"/>
                  <a:pt x="22383" y="10919"/>
                  <a:pt x="22356" y="10926"/>
                </a:cubicBezTo>
                <a:lnTo>
                  <a:pt x="22337" y="10926"/>
                </a:lnTo>
                <a:cubicBezTo>
                  <a:pt x="22301" y="10816"/>
                  <a:pt x="22264" y="10687"/>
                  <a:pt x="22246" y="10577"/>
                </a:cubicBezTo>
                <a:cubicBezTo>
                  <a:pt x="22246" y="10558"/>
                  <a:pt x="22264" y="10540"/>
                  <a:pt x="22264" y="10522"/>
                </a:cubicBezTo>
                <a:cubicBezTo>
                  <a:pt x="22283" y="10525"/>
                  <a:pt x="22304" y="10526"/>
                  <a:pt x="22324" y="10526"/>
                </a:cubicBezTo>
                <a:cubicBezTo>
                  <a:pt x="22419" y="10526"/>
                  <a:pt x="22519" y="10493"/>
                  <a:pt x="22595" y="10448"/>
                </a:cubicBezTo>
                <a:close/>
                <a:moveTo>
                  <a:pt x="19612" y="10572"/>
                </a:moveTo>
                <a:cubicBezTo>
                  <a:pt x="19691" y="10572"/>
                  <a:pt x="19777" y="10605"/>
                  <a:pt x="19837" y="10650"/>
                </a:cubicBezTo>
                <a:cubicBezTo>
                  <a:pt x="19947" y="10742"/>
                  <a:pt x="19984" y="10908"/>
                  <a:pt x="20003" y="11055"/>
                </a:cubicBezTo>
                <a:cubicBezTo>
                  <a:pt x="20021" y="11110"/>
                  <a:pt x="20021" y="11147"/>
                  <a:pt x="20021" y="11202"/>
                </a:cubicBezTo>
                <a:cubicBezTo>
                  <a:pt x="19984" y="11183"/>
                  <a:pt x="19947" y="11183"/>
                  <a:pt x="19911" y="11165"/>
                </a:cubicBezTo>
                <a:cubicBezTo>
                  <a:pt x="19819" y="11128"/>
                  <a:pt x="19745" y="11073"/>
                  <a:pt x="19672" y="11000"/>
                </a:cubicBezTo>
                <a:cubicBezTo>
                  <a:pt x="19672" y="10981"/>
                  <a:pt x="19672" y="10944"/>
                  <a:pt x="19672" y="10908"/>
                </a:cubicBezTo>
                <a:cubicBezTo>
                  <a:pt x="19653" y="10797"/>
                  <a:pt x="19635" y="10669"/>
                  <a:pt x="19561" y="10577"/>
                </a:cubicBezTo>
                <a:cubicBezTo>
                  <a:pt x="19578" y="10573"/>
                  <a:pt x="19595" y="10572"/>
                  <a:pt x="19612" y="10572"/>
                </a:cubicBezTo>
                <a:close/>
                <a:moveTo>
                  <a:pt x="18936" y="9970"/>
                </a:moveTo>
                <a:cubicBezTo>
                  <a:pt x="18936" y="9970"/>
                  <a:pt x="18936" y="9988"/>
                  <a:pt x="18936" y="9988"/>
                </a:cubicBezTo>
                <a:cubicBezTo>
                  <a:pt x="18973" y="10117"/>
                  <a:pt x="19028" y="10209"/>
                  <a:pt x="19083" y="10319"/>
                </a:cubicBezTo>
                <a:cubicBezTo>
                  <a:pt x="19139" y="10393"/>
                  <a:pt x="19194" y="10448"/>
                  <a:pt x="19212" y="10522"/>
                </a:cubicBezTo>
                <a:cubicBezTo>
                  <a:pt x="19230" y="10577"/>
                  <a:pt x="19249" y="10613"/>
                  <a:pt x="19249" y="10669"/>
                </a:cubicBezTo>
                <a:cubicBezTo>
                  <a:pt x="19194" y="10852"/>
                  <a:pt x="19157" y="11036"/>
                  <a:pt x="19139" y="11220"/>
                </a:cubicBezTo>
                <a:cubicBezTo>
                  <a:pt x="19139" y="11275"/>
                  <a:pt x="19139" y="11312"/>
                  <a:pt x="19139" y="11367"/>
                </a:cubicBezTo>
                <a:cubicBezTo>
                  <a:pt x="19028" y="11055"/>
                  <a:pt x="18973" y="10742"/>
                  <a:pt x="18844" y="10430"/>
                </a:cubicBezTo>
                <a:cubicBezTo>
                  <a:pt x="18863" y="10283"/>
                  <a:pt x="18900" y="10117"/>
                  <a:pt x="18936" y="9970"/>
                </a:cubicBezTo>
                <a:close/>
                <a:moveTo>
                  <a:pt x="20058" y="10595"/>
                </a:moveTo>
                <a:cubicBezTo>
                  <a:pt x="20131" y="10632"/>
                  <a:pt x="20186" y="10669"/>
                  <a:pt x="20260" y="10687"/>
                </a:cubicBezTo>
                <a:cubicBezTo>
                  <a:pt x="20297" y="10908"/>
                  <a:pt x="20278" y="11147"/>
                  <a:pt x="20334" y="11367"/>
                </a:cubicBezTo>
                <a:cubicBezTo>
                  <a:pt x="20297" y="11367"/>
                  <a:pt x="20260" y="11349"/>
                  <a:pt x="20223" y="11349"/>
                </a:cubicBezTo>
                <a:cubicBezTo>
                  <a:pt x="20223" y="11091"/>
                  <a:pt x="20223" y="10816"/>
                  <a:pt x="20058" y="10595"/>
                </a:cubicBezTo>
                <a:close/>
                <a:moveTo>
                  <a:pt x="21161" y="11183"/>
                </a:moveTo>
                <a:cubicBezTo>
                  <a:pt x="21161" y="11239"/>
                  <a:pt x="21161" y="11312"/>
                  <a:pt x="21161" y="11367"/>
                </a:cubicBezTo>
                <a:cubicBezTo>
                  <a:pt x="21142" y="11386"/>
                  <a:pt x="21142" y="11404"/>
                  <a:pt x="21142" y="11422"/>
                </a:cubicBezTo>
                <a:cubicBezTo>
                  <a:pt x="21124" y="11349"/>
                  <a:pt x="21124" y="11257"/>
                  <a:pt x="21106" y="11183"/>
                </a:cubicBezTo>
                <a:close/>
                <a:moveTo>
                  <a:pt x="22007" y="9621"/>
                </a:moveTo>
                <a:cubicBezTo>
                  <a:pt x="22007" y="9657"/>
                  <a:pt x="22007" y="9694"/>
                  <a:pt x="22007" y="9731"/>
                </a:cubicBezTo>
                <a:cubicBezTo>
                  <a:pt x="21970" y="10117"/>
                  <a:pt x="21970" y="10503"/>
                  <a:pt x="21988" y="10889"/>
                </a:cubicBezTo>
                <a:cubicBezTo>
                  <a:pt x="21988" y="11073"/>
                  <a:pt x="22007" y="11257"/>
                  <a:pt x="21988" y="11441"/>
                </a:cubicBezTo>
                <a:cubicBezTo>
                  <a:pt x="21951" y="11404"/>
                  <a:pt x="21896" y="11367"/>
                  <a:pt x="21859" y="11312"/>
                </a:cubicBezTo>
                <a:cubicBezTo>
                  <a:pt x="21804" y="11202"/>
                  <a:pt x="21786" y="11073"/>
                  <a:pt x="21804" y="10944"/>
                </a:cubicBezTo>
                <a:cubicBezTo>
                  <a:pt x="21804" y="10816"/>
                  <a:pt x="21878" y="10705"/>
                  <a:pt x="21859" y="10577"/>
                </a:cubicBezTo>
                <a:cubicBezTo>
                  <a:pt x="21859" y="10466"/>
                  <a:pt x="21823" y="10319"/>
                  <a:pt x="21749" y="10191"/>
                </a:cubicBezTo>
                <a:cubicBezTo>
                  <a:pt x="21823" y="10025"/>
                  <a:pt x="21878" y="9841"/>
                  <a:pt x="21896" y="9676"/>
                </a:cubicBezTo>
                <a:cubicBezTo>
                  <a:pt x="21933" y="9657"/>
                  <a:pt x="21970" y="9639"/>
                  <a:pt x="22007" y="9621"/>
                </a:cubicBezTo>
                <a:close/>
                <a:moveTo>
                  <a:pt x="19690" y="11165"/>
                </a:moveTo>
                <a:lnTo>
                  <a:pt x="19690" y="11165"/>
                </a:lnTo>
                <a:cubicBezTo>
                  <a:pt x="19745" y="11202"/>
                  <a:pt x="19800" y="11257"/>
                  <a:pt x="19856" y="11294"/>
                </a:cubicBezTo>
                <a:cubicBezTo>
                  <a:pt x="19911" y="11330"/>
                  <a:pt x="19966" y="11367"/>
                  <a:pt x="20021" y="11386"/>
                </a:cubicBezTo>
                <a:cubicBezTo>
                  <a:pt x="20021" y="11404"/>
                  <a:pt x="20021" y="11422"/>
                  <a:pt x="20021" y="11441"/>
                </a:cubicBezTo>
                <a:cubicBezTo>
                  <a:pt x="20003" y="11459"/>
                  <a:pt x="19984" y="11478"/>
                  <a:pt x="19966" y="11478"/>
                </a:cubicBezTo>
                <a:cubicBezTo>
                  <a:pt x="19929" y="11514"/>
                  <a:pt x="19874" y="11533"/>
                  <a:pt x="19837" y="11533"/>
                </a:cubicBezTo>
                <a:cubicBezTo>
                  <a:pt x="19800" y="11496"/>
                  <a:pt x="19764" y="11459"/>
                  <a:pt x="19745" y="11404"/>
                </a:cubicBezTo>
                <a:cubicBezTo>
                  <a:pt x="19727" y="11312"/>
                  <a:pt x="19708" y="11239"/>
                  <a:pt x="19690" y="11165"/>
                </a:cubicBezTo>
                <a:close/>
                <a:moveTo>
                  <a:pt x="18219" y="10319"/>
                </a:moveTo>
                <a:cubicBezTo>
                  <a:pt x="18311" y="10356"/>
                  <a:pt x="18403" y="10411"/>
                  <a:pt x="18513" y="10448"/>
                </a:cubicBezTo>
                <a:cubicBezTo>
                  <a:pt x="18495" y="10595"/>
                  <a:pt x="18477" y="10742"/>
                  <a:pt x="18477" y="10889"/>
                </a:cubicBezTo>
                <a:cubicBezTo>
                  <a:pt x="18458" y="11036"/>
                  <a:pt x="18477" y="11183"/>
                  <a:pt x="18477" y="11312"/>
                </a:cubicBezTo>
                <a:cubicBezTo>
                  <a:pt x="18495" y="11404"/>
                  <a:pt x="18495" y="11496"/>
                  <a:pt x="18495" y="11569"/>
                </a:cubicBezTo>
                <a:cubicBezTo>
                  <a:pt x="18458" y="11533"/>
                  <a:pt x="18440" y="11496"/>
                  <a:pt x="18385" y="11478"/>
                </a:cubicBezTo>
                <a:lnTo>
                  <a:pt x="18348" y="11478"/>
                </a:lnTo>
                <a:cubicBezTo>
                  <a:pt x="18348" y="11312"/>
                  <a:pt x="18274" y="11165"/>
                  <a:pt x="18219" y="11018"/>
                </a:cubicBezTo>
                <a:cubicBezTo>
                  <a:pt x="18146" y="10797"/>
                  <a:pt x="18146" y="10558"/>
                  <a:pt x="18219" y="10319"/>
                </a:cubicBezTo>
                <a:close/>
                <a:moveTo>
                  <a:pt x="19469" y="10632"/>
                </a:moveTo>
                <a:cubicBezTo>
                  <a:pt x="19561" y="10926"/>
                  <a:pt x="19469" y="11257"/>
                  <a:pt x="19598" y="11533"/>
                </a:cubicBezTo>
                <a:cubicBezTo>
                  <a:pt x="19598" y="11551"/>
                  <a:pt x="19617" y="11551"/>
                  <a:pt x="19617" y="11569"/>
                </a:cubicBezTo>
                <a:lnTo>
                  <a:pt x="19543" y="11569"/>
                </a:lnTo>
                <a:cubicBezTo>
                  <a:pt x="19469" y="11551"/>
                  <a:pt x="19414" y="11551"/>
                  <a:pt x="19359" y="11551"/>
                </a:cubicBezTo>
                <a:cubicBezTo>
                  <a:pt x="19359" y="11551"/>
                  <a:pt x="19359" y="11533"/>
                  <a:pt x="19359" y="11533"/>
                </a:cubicBezTo>
                <a:cubicBezTo>
                  <a:pt x="19341" y="11386"/>
                  <a:pt x="19359" y="11220"/>
                  <a:pt x="19378" y="11073"/>
                </a:cubicBezTo>
                <a:cubicBezTo>
                  <a:pt x="19396" y="10926"/>
                  <a:pt x="19433" y="10779"/>
                  <a:pt x="19469" y="10632"/>
                </a:cubicBezTo>
                <a:close/>
                <a:moveTo>
                  <a:pt x="26308" y="9749"/>
                </a:moveTo>
                <a:cubicBezTo>
                  <a:pt x="26217" y="9896"/>
                  <a:pt x="26125" y="10044"/>
                  <a:pt x="26051" y="10191"/>
                </a:cubicBezTo>
                <a:cubicBezTo>
                  <a:pt x="25941" y="10430"/>
                  <a:pt x="25830" y="10669"/>
                  <a:pt x="25739" y="10889"/>
                </a:cubicBezTo>
                <a:lnTo>
                  <a:pt x="25444" y="11533"/>
                </a:lnTo>
                <a:lnTo>
                  <a:pt x="25444" y="11569"/>
                </a:lnTo>
                <a:cubicBezTo>
                  <a:pt x="25426" y="11312"/>
                  <a:pt x="25389" y="11073"/>
                  <a:pt x="25334" y="10852"/>
                </a:cubicBezTo>
                <a:cubicBezTo>
                  <a:pt x="25444" y="10577"/>
                  <a:pt x="25555" y="10264"/>
                  <a:pt x="25647" y="9933"/>
                </a:cubicBezTo>
                <a:cubicBezTo>
                  <a:pt x="25702" y="9915"/>
                  <a:pt x="25739" y="9896"/>
                  <a:pt x="25794" y="9878"/>
                </a:cubicBezTo>
                <a:cubicBezTo>
                  <a:pt x="25830" y="9860"/>
                  <a:pt x="25886" y="9841"/>
                  <a:pt x="25959" y="9823"/>
                </a:cubicBezTo>
                <a:cubicBezTo>
                  <a:pt x="25978" y="9823"/>
                  <a:pt x="26014" y="9805"/>
                  <a:pt x="26069" y="9805"/>
                </a:cubicBezTo>
                <a:cubicBezTo>
                  <a:pt x="26106" y="9805"/>
                  <a:pt x="26143" y="9805"/>
                  <a:pt x="26180" y="9786"/>
                </a:cubicBezTo>
                <a:cubicBezTo>
                  <a:pt x="26217" y="9768"/>
                  <a:pt x="26272" y="9768"/>
                  <a:pt x="26308" y="9749"/>
                </a:cubicBezTo>
                <a:close/>
                <a:moveTo>
                  <a:pt x="20517" y="11165"/>
                </a:moveTo>
                <a:cubicBezTo>
                  <a:pt x="20573" y="11202"/>
                  <a:pt x="20646" y="11220"/>
                  <a:pt x="20720" y="11220"/>
                </a:cubicBezTo>
                <a:lnTo>
                  <a:pt x="20848" y="11220"/>
                </a:lnTo>
                <a:cubicBezTo>
                  <a:pt x="20885" y="11349"/>
                  <a:pt x="20885" y="11478"/>
                  <a:pt x="20903" y="11606"/>
                </a:cubicBezTo>
                <a:cubicBezTo>
                  <a:pt x="20830" y="11569"/>
                  <a:pt x="20756" y="11551"/>
                  <a:pt x="20683" y="11514"/>
                </a:cubicBezTo>
                <a:cubicBezTo>
                  <a:pt x="20646" y="11496"/>
                  <a:pt x="20609" y="11478"/>
                  <a:pt x="20573" y="11459"/>
                </a:cubicBezTo>
                <a:cubicBezTo>
                  <a:pt x="20554" y="11404"/>
                  <a:pt x="20517" y="11330"/>
                  <a:pt x="20517" y="11257"/>
                </a:cubicBezTo>
                <a:cubicBezTo>
                  <a:pt x="20499" y="11220"/>
                  <a:pt x="20499" y="11183"/>
                  <a:pt x="20499" y="11165"/>
                </a:cubicBezTo>
                <a:close/>
                <a:moveTo>
                  <a:pt x="21859" y="11551"/>
                </a:moveTo>
                <a:cubicBezTo>
                  <a:pt x="21878" y="11569"/>
                  <a:pt x="21915" y="11588"/>
                  <a:pt x="21933" y="11625"/>
                </a:cubicBezTo>
                <a:lnTo>
                  <a:pt x="21878" y="11625"/>
                </a:lnTo>
                <a:cubicBezTo>
                  <a:pt x="21878" y="11588"/>
                  <a:pt x="21859" y="11569"/>
                  <a:pt x="21859" y="11551"/>
                </a:cubicBezTo>
                <a:close/>
                <a:moveTo>
                  <a:pt x="18789" y="11055"/>
                </a:moveTo>
                <a:lnTo>
                  <a:pt x="18789" y="11055"/>
                </a:lnTo>
                <a:cubicBezTo>
                  <a:pt x="18808" y="11110"/>
                  <a:pt x="18826" y="11183"/>
                  <a:pt x="18844" y="11239"/>
                </a:cubicBezTo>
                <a:cubicBezTo>
                  <a:pt x="18900" y="11386"/>
                  <a:pt x="18955" y="11514"/>
                  <a:pt x="19010" y="11643"/>
                </a:cubicBezTo>
                <a:cubicBezTo>
                  <a:pt x="18973" y="11661"/>
                  <a:pt x="18936" y="11661"/>
                  <a:pt x="18881" y="11680"/>
                </a:cubicBezTo>
                <a:cubicBezTo>
                  <a:pt x="18863" y="11661"/>
                  <a:pt x="18844" y="11661"/>
                  <a:pt x="18826" y="11661"/>
                </a:cubicBezTo>
                <a:lnTo>
                  <a:pt x="18826" y="11625"/>
                </a:lnTo>
                <a:cubicBezTo>
                  <a:pt x="18826" y="11514"/>
                  <a:pt x="18808" y="11404"/>
                  <a:pt x="18808" y="11294"/>
                </a:cubicBezTo>
                <a:cubicBezTo>
                  <a:pt x="18808" y="11220"/>
                  <a:pt x="18808" y="11128"/>
                  <a:pt x="18789" y="11055"/>
                </a:cubicBezTo>
                <a:close/>
                <a:moveTo>
                  <a:pt x="21381" y="11183"/>
                </a:moveTo>
                <a:cubicBezTo>
                  <a:pt x="21418" y="11183"/>
                  <a:pt x="21473" y="11183"/>
                  <a:pt x="21510" y="11202"/>
                </a:cubicBezTo>
                <a:cubicBezTo>
                  <a:pt x="21529" y="11202"/>
                  <a:pt x="21529" y="11202"/>
                  <a:pt x="21547" y="11220"/>
                </a:cubicBezTo>
                <a:cubicBezTo>
                  <a:pt x="21565" y="11239"/>
                  <a:pt x="21584" y="11257"/>
                  <a:pt x="21602" y="11275"/>
                </a:cubicBezTo>
                <a:cubicBezTo>
                  <a:pt x="21620" y="11386"/>
                  <a:pt x="21639" y="11496"/>
                  <a:pt x="21676" y="11606"/>
                </a:cubicBezTo>
                <a:cubicBezTo>
                  <a:pt x="21565" y="11606"/>
                  <a:pt x="21455" y="11625"/>
                  <a:pt x="21345" y="11680"/>
                </a:cubicBezTo>
                <a:cubicBezTo>
                  <a:pt x="21345" y="11551"/>
                  <a:pt x="21345" y="11441"/>
                  <a:pt x="21345" y="11312"/>
                </a:cubicBezTo>
                <a:cubicBezTo>
                  <a:pt x="21363" y="11275"/>
                  <a:pt x="21381" y="11220"/>
                  <a:pt x="21381" y="11183"/>
                </a:cubicBezTo>
                <a:close/>
                <a:moveTo>
                  <a:pt x="22209" y="11496"/>
                </a:moveTo>
                <a:cubicBezTo>
                  <a:pt x="22227" y="11533"/>
                  <a:pt x="22246" y="11569"/>
                  <a:pt x="22264" y="11606"/>
                </a:cubicBezTo>
                <a:cubicBezTo>
                  <a:pt x="22282" y="11643"/>
                  <a:pt x="22319" y="11698"/>
                  <a:pt x="22337" y="11735"/>
                </a:cubicBezTo>
                <a:cubicBezTo>
                  <a:pt x="22301" y="11698"/>
                  <a:pt x="22246" y="11661"/>
                  <a:pt x="22209" y="11625"/>
                </a:cubicBezTo>
                <a:cubicBezTo>
                  <a:pt x="22209" y="11606"/>
                  <a:pt x="22209" y="11606"/>
                  <a:pt x="22209" y="11588"/>
                </a:cubicBezTo>
                <a:cubicBezTo>
                  <a:pt x="22209" y="11551"/>
                  <a:pt x="22209" y="11533"/>
                  <a:pt x="22209" y="11496"/>
                </a:cubicBezTo>
                <a:close/>
                <a:moveTo>
                  <a:pt x="24121" y="10227"/>
                </a:moveTo>
                <a:cubicBezTo>
                  <a:pt x="24139" y="10356"/>
                  <a:pt x="24157" y="10485"/>
                  <a:pt x="24176" y="10613"/>
                </a:cubicBezTo>
                <a:cubicBezTo>
                  <a:pt x="24231" y="11036"/>
                  <a:pt x="24249" y="11441"/>
                  <a:pt x="24176" y="11790"/>
                </a:cubicBezTo>
                <a:cubicBezTo>
                  <a:pt x="24176" y="11790"/>
                  <a:pt x="24176" y="11808"/>
                  <a:pt x="24176" y="11827"/>
                </a:cubicBezTo>
                <a:cubicBezTo>
                  <a:pt x="24157" y="11790"/>
                  <a:pt x="24157" y="11772"/>
                  <a:pt x="24139" y="11753"/>
                </a:cubicBezTo>
                <a:cubicBezTo>
                  <a:pt x="24121" y="11680"/>
                  <a:pt x="24029" y="11533"/>
                  <a:pt x="23900" y="11330"/>
                </a:cubicBezTo>
                <a:cubicBezTo>
                  <a:pt x="23882" y="11110"/>
                  <a:pt x="24010" y="10834"/>
                  <a:pt x="24102" y="10430"/>
                </a:cubicBezTo>
                <a:cubicBezTo>
                  <a:pt x="24121" y="10356"/>
                  <a:pt x="24121" y="10283"/>
                  <a:pt x="24121" y="10227"/>
                </a:cubicBezTo>
                <a:close/>
                <a:moveTo>
                  <a:pt x="23437" y="11181"/>
                </a:moveTo>
                <a:cubicBezTo>
                  <a:pt x="23530" y="11181"/>
                  <a:pt x="23614" y="11198"/>
                  <a:pt x="23680" y="11257"/>
                </a:cubicBezTo>
                <a:cubicBezTo>
                  <a:pt x="23845" y="11459"/>
                  <a:pt x="23937" y="11643"/>
                  <a:pt x="23992" y="11735"/>
                </a:cubicBezTo>
                <a:cubicBezTo>
                  <a:pt x="24047" y="11845"/>
                  <a:pt x="24084" y="11937"/>
                  <a:pt x="24121" y="12011"/>
                </a:cubicBezTo>
                <a:cubicBezTo>
                  <a:pt x="24102" y="12066"/>
                  <a:pt x="24084" y="12121"/>
                  <a:pt x="24066" y="12176"/>
                </a:cubicBezTo>
                <a:cubicBezTo>
                  <a:pt x="24047" y="12195"/>
                  <a:pt x="24029" y="12195"/>
                  <a:pt x="24010" y="12195"/>
                </a:cubicBezTo>
                <a:cubicBezTo>
                  <a:pt x="23882" y="12213"/>
                  <a:pt x="23771" y="12231"/>
                  <a:pt x="23661" y="12231"/>
                </a:cubicBezTo>
                <a:cubicBezTo>
                  <a:pt x="23635" y="12218"/>
                  <a:pt x="23600" y="12205"/>
                  <a:pt x="23569" y="12205"/>
                </a:cubicBezTo>
                <a:cubicBezTo>
                  <a:pt x="23556" y="12205"/>
                  <a:pt x="23543" y="12208"/>
                  <a:pt x="23532" y="12213"/>
                </a:cubicBezTo>
                <a:cubicBezTo>
                  <a:pt x="23514" y="12213"/>
                  <a:pt x="23514" y="12213"/>
                  <a:pt x="23496" y="12231"/>
                </a:cubicBezTo>
                <a:cubicBezTo>
                  <a:pt x="23275" y="12213"/>
                  <a:pt x="23110" y="12176"/>
                  <a:pt x="22944" y="12121"/>
                </a:cubicBezTo>
                <a:cubicBezTo>
                  <a:pt x="22944" y="12103"/>
                  <a:pt x="22926" y="12084"/>
                  <a:pt x="22907" y="12047"/>
                </a:cubicBezTo>
                <a:cubicBezTo>
                  <a:pt x="22797" y="11882"/>
                  <a:pt x="22742" y="11717"/>
                  <a:pt x="22724" y="11533"/>
                </a:cubicBezTo>
                <a:cubicBezTo>
                  <a:pt x="22742" y="11404"/>
                  <a:pt x="22760" y="11294"/>
                  <a:pt x="22779" y="11183"/>
                </a:cubicBezTo>
                <a:cubicBezTo>
                  <a:pt x="22815" y="11183"/>
                  <a:pt x="22852" y="11202"/>
                  <a:pt x="22889" y="11202"/>
                </a:cubicBezTo>
                <a:cubicBezTo>
                  <a:pt x="22932" y="11210"/>
                  <a:pt x="22976" y="11214"/>
                  <a:pt x="23020" y="11214"/>
                </a:cubicBezTo>
                <a:cubicBezTo>
                  <a:pt x="23162" y="11214"/>
                  <a:pt x="23308" y="11181"/>
                  <a:pt x="23437" y="11181"/>
                </a:cubicBezTo>
                <a:close/>
                <a:moveTo>
                  <a:pt x="22263" y="11989"/>
                </a:moveTo>
                <a:cubicBezTo>
                  <a:pt x="22294" y="11989"/>
                  <a:pt x="22325" y="11995"/>
                  <a:pt x="22356" y="12011"/>
                </a:cubicBezTo>
                <a:cubicBezTo>
                  <a:pt x="22356" y="12047"/>
                  <a:pt x="22337" y="12084"/>
                  <a:pt x="22337" y="12121"/>
                </a:cubicBezTo>
                <a:cubicBezTo>
                  <a:pt x="22319" y="12195"/>
                  <a:pt x="22319" y="12250"/>
                  <a:pt x="22301" y="12323"/>
                </a:cubicBezTo>
                <a:cubicBezTo>
                  <a:pt x="22227" y="12305"/>
                  <a:pt x="22172" y="12268"/>
                  <a:pt x="22117" y="12231"/>
                </a:cubicBezTo>
                <a:cubicBezTo>
                  <a:pt x="22117" y="12213"/>
                  <a:pt x="22117" y="12213"/>
                  <a:pt x="22117" y="12195"/>
                </a:cubicBezTo>
                <a:cubicBezTo>
                  <a:pt x="22117" y="12139"/>
                  <a:pt x="22135" y="12084"/>
                  <a:pt x="22135" y="12011"/>
                </a:cubicBezTo>
                <a:cubicBezTo>
                  <a:pt x="22178" y="12000"/>
                  <a:pt x="22220" y="11989"/>
                  <a:pt x="22263" y="11989"/>
                </a:cubicBezTo>
                <a:close/>
                <a:moveTo>
                  <a:pt x="22595" y="12139"/>
                </a:moveTo>
                <a:cubicBezTo>
                  <a:pt x="22687" y="12176"/>
                  <a:pt x="22760" y="12213"/>
                  <a:pt x="22834" y="12250"/>
                </a:cubicBezTo>
                <a:cubicBezTo>
                  <a:pt x="22742" y="12268"/>
                  <a:pt x="22650" y="12286"/>
                  <a:pt x="22576" y="12323"/>
                </a:cubicBezTo>
                <a:cubicBezTo>
                  <a:pt x="22576" y="12250"/>
                  <a:pt x="22595" y="12195"/>
                  <a:pt x="22595" y="12139"/>
                </a:cubicBezTo>
                <a:close/>
                <a:moveTo>
                  <a:pt x="9867" y="1"/>
                </a:moveTo>
                <a:cubicBezTo>
                  <a:pt x="9856" y="1"/>
                  <a:pt x="9846" y="2"/>
                  <a:pt x="9836" y="6"/>
                </a:cubicBezTo>
                <a:cubicBezTo>
                  <a:pt x="9762" y="24"/>
                  <a:pt x="9726" y="98"/>
                  <a:pt x="9744" y="153"/>
                </a:cubicBezTo>
                <a:cubicBezTo>
                  <a:pt x="9946" y="815"/>
                  <a:pt x="9891" y="1458"/>
                  <a:pt x="9836" y="2138"/>
                </a:cubicBezTo>
                <a:cubicBezTo>
                  <a:pt x="9818" y="2432"/>
                  <a:pt x="9781" y="2727"/>
                  <a:pt x="9781" y="3002"/>
                </a:cubicBezTo>
                <a:cubicBezTo>
                  <a:pt x="9781" y="3444"/>
                  <a:pt x="9744" y="4105"/>
                  <a:pt x="9597" y="4730"/>
                </a:cubicBezTo>
                <a:cubicBezTo>
                  <a:pt x="9450" y="5356"/>
                  <a:pt x="9248" y="5944"/>
                  <a:pt x="9045" y="6532"/>
                </a:cubicBezTo>
                <a:cubicBezTo>
                  <a:pt x="9064" y="6422"/>
                  <a:pt x="9082" y="6312"/>
                  <a:pt x="9082" y="6201"/>
                </a:cubicBezTo>
                <a:cubicBezTo>
                  <a:pt x="9119" y="5870"/>
                  <a:pt x="9101" y="5539"/>
                  <a:pt x="9101" y="5208"/>
                </a:cubicBezTo>
                <a:cubicBezTo>
                  <a:pt x="9101" y="4730"/>
                  <a:pt x="9101" y="4252"/>
                  <a:pt x="9174" y="3793"/>
                </a:cubicBezTo>
                <a:cubicBezTo>
                  <a:pt x="9248" y="3278"/>
                  <a:pt x="9248" y="2745"/>
                  <a:pt x="9248" y="2249"/>
                </a:cubicBezTo>
                <a:cubicBezTo>
                  <a:pt x="9248" y="2101"/>
                  <a:pt x="9248" y="1936"/>
                  <a:pt x="9229" y="1789"/>
                </a:cubicBezTo>
                <a:cubicBezTo>
                  <a:pt x="9211" y="1329"/>
                  <a:pt x="9193" y="796"/>
                  <a:pt x="9340" y="428"/>
                </a:cubicBezTo>
                <a:cubicBezTo>
                  <a:pt x="9358" y="373"/>
                  <a:pt x="9340" y="300"/>
                  <a:pt x="9266" y="281"/>
                </a:cubicBezTo>
                <a:cubicBezTo>
                  <a:pt x="9251" y="271"/>
                  <a:pt x="9234" y="267"/>
                  <a:pt x="9217" y="267"/>
                </a:cubicBezTo>
                <a:cubicBezTo>
                  <a:pt x="9173" y="267"/>
                  <a:pt x="9127" y="297"/>
                  <a:pt x="9101" y="337"/>
                </a:cubicBezTo>
                <a:cubicBezTo>
                  <a:pt x="8935" y="759"/>
                  <a:pt x="8972" y="1311"/>
                  <a:pt x="8990" y="1789"/>
                </a:cubicBezTo>
                <a:cubicBezTo>
                  <a:pt x="8990" y="1954"/>
                  <a:pt x="9009" y="2101"/>
                  <a:pt x="9009" y="2249"/>
                </a:cubicBezTo>
                <a:cubicBezTo>
                  <a:pt x="9009" y="2763"/>
                  <a:pt x="8990" y="3260"/>
                  <a:pt x="8917" y="3774"/>
                </a:cubicBezTo>
                <a:cubicBezTo>
                  <a:pt x="8843" y="4234"/>
                  <a:pt x="8862" y="4730"/>
                  <a:pt x="8862" y="5208"/>
                </a:cubicBezTo>
                <a:cubicBezTo>
                  <a:pt x="8862" y="5521"/>
                  <a:pt x="8862" y="5870"/>
                  <a:pt x="8843" y="6183"/>
                </a:cubicBezTo>
                <a:cubicBezTo>
                  <a:pt x="8806" y="6771"/>
                  <a:pt x="8586" y="7323"/>
                  <a:pt x="8365" y="7856"/>
                </a:cubicBezTo>
                <a:cubicBezTo>
                  <a:pt x="8347" y="7893"/>
                  <a:pt x="8347" y="7929"/>
                  <a:pt x="8328" y="7948"/>
                </a:cubicBezTo>
                <a:cubicBezTo>
                  <a:pt x="8494" y="7084"/>
                  <a:pt x="8567" y="6238"/>
                  <a:pt x="8604" y="5337"/>
                </a:cubicBezTo>
                <a:lnTo>
                  <a:pt x="8623" y="5080"/>
                </a:lnTo>
                <a:cubicBezTo>
                  <a:pt x="8659" y="4510"/>
                  <a:pt x="8678" y="3977"/>
                  <a:pt x="8696" y="3425"/>
                </a:cubicBezTo>
                <a:cubicBezTo>
                  <a:pt x="8715" y="3094"/>
                  <a:pt x="8715" y="2671"/>
                  <a:pt x="8696" y="2267"/>
                </a:cubicBezTo>
                <a:lnTo>
                  <a:pt x="8696" y="2193"/>
                </a:lnTo>
                <a:cubicBezTo>
                  <a:pt x="8678" y="2028"/>
                  <a:pt x="8678" y="1899"/>
                  <a:pt x="8751" y="1771"/>
                </a:cubicBezTo>
                <a:cubicBezTo>
                  <a:pt x="8788" y="1715"/>
                  <a:pt x="8770" y="1623"/>
                  <a:pt x="8715" y="1605"/>
                </a:cubicBezTo>
                <a:cubicBezTo>
                  <a:pt x="8688" y="1592"/>
                  <a:pt x="8662" y="1586"/>
                  <a:pt x="8638" y="1586"/>
                </a:cubicBezTo>
                <a:cubicBezTo>
                  <a:pt x="8594" y="1586"/>
                  <a:pt x="8554" y="1606"/>
                  <a:pt x="8531" y="1642"/>
                </a:cubicBezTo>
                <a:cubicBezTo>
                  <a:pt x="8420" y="1844"/>
                  <a:pt x="8439" y="2028"/>
                  <a:pt x="8439" y="2193"/>
                </a:cubicBezTo>
                <a:lnTo>
                  <a:pt x="8457" y="2285"/>
                </a:lnTo>
                <a:cubicBezTo>
                  <a:pt x="8476" y="2671"/>
                  <a:pt x="8457" y="3094"/>
                  <a:pt x="8457" y="3407"/>
                </a:cubicBezTo>
                <a:cubicBezTo>
                  <a:pt x="8439" y="3977"/>
                  <a:pt x="8402" y="4510"/>
                  <a:pt x="8384" y="5061"/>
                </a:cubicBezTo>
                <a:lnTo>
                  <a:pt x="8365" y="5319"/>
                </a:lnTo>
                <a:cubicBezTo>
                  <a:pt x="8310" y="6477"/>
                  <a:pt x="8218" y="7525"/>
                  <a:pt x="7906" y="8628"/>
                </a:cubicBezTo>
                <a:cubicBezTo>
                  <a:pt x="7795" y="8665"/>
                  <a:pt x="7703" y="8720"/>
                  <a:pt x="7593" y="8793"/>
                </a:cubicBezTo>
                <a:cubicBezTo>
                  <a:pt x="7667" y="8315"/>
                  <a:pt x="7722" y="7856"/>
                  <a:pt x="7777" y="7396"/>
                </a:cubicBezTo>
                <a:cubicBezTo>
                  <a:pt x="7814" y="7139"/>
                  <a:pt x="7850" y="6900"/>
                  <a:pt x="7887" y="6642"/>
                </a:cubicBezTo>
                <a:cubicBezTo>
                  <a:pt x="7924" y="6275"/>
                  <a:pt x="7961" y="5870"/>
                  <a:pt x="7998" y="5503"/>
                </a:cubicBezTo>
                <a:cubicBezTo>
                  <a:pt x="8053" y="5117"/>
                  <a:pt x="8089" y="4712"/>
                  <a:pt x="8145" y="4326"/>
                </a:cubicBezTo>
                <a:cubicBezTo>
                  <a:pt x="8200" y="3903"/>
                  <a:pt x="8200" y="3480"/>
                  <a:pt x="8218" y="3076"/>
                </a:cubicBezTo>
                <a:cubicBezTo>
                  <a:pt x="8218" y="2855"/>
                  <a:pt x="8218" y="2616"/>
                  <a:pt x="8237" y="2377"/>
                </a:cubicBezTo>
                <a:cubicBezTo>
                  <a:pt x="8237" y="2304"/>
                  <a:pt x="8237" y="2230"/>
                  <a:pt x="8255" y="2157"/>
                </a:cubicBezTo>
                <a:cubicBezTo>
                  <a:pt x="8273" y="1734"/>
                  <a:pt x="8310" y="1293"/>
                  <a:pt x="8218" y="870"/>
                </a:cubicBezTo>
                <a:cubicBezTo>
                  <a:pt x="8203" y="809"/>
                  <a:pt x="8162" y="773"/>
                  <a:pt x="8107" y="773"/>
                </a:cubicBezTo>
                <a:cubicBezTo>
                  <a:pt x="8096" y="773"/>
                  <a:pt x="8084" y="775"/>
                  <a:pt x="8071" y="778"/>
                </a:cubicBezTo>
                <a:cubicBezTo>
                  <a:pt x="8016" y="778"/>
                  <a:pt x="7961" y="851"/>
                  <a:pt x="7979" y="906"/>
                </a:cubicBezTo>
                <a:cubicBezTo>
                  <a:pt x="8053" y="1311"/>
                  <a:pt x="8034" y="1715"/>
                  <a:pt x="7998" y="2138"/>
                </a:cubicBezTo>
                <a:cubicBezTo>
                  <a:pt x="7998" y="2212"/>
                  <a:pt x="7998" y="2285"/>
                  <a:pt x="7998" y="2377"/>
                </a:cubicBezTo>
                <a:cubicBezTo>
                  <a:pt x="7979" y="2598"/>
                  <a:pt x="7979" y="2837"/>
                  <a:pt x="7961" y="3076"/>
                </a:cubicBezTo>
                <a:cubicBezTo>
                  <a:pt x="7961" y="3480"/>
                  <a:pt x="7942" y="3885"/>
                  <a:pt x="7887" y="4289"/>
                </a:cubicBezTo>
                <a:cubicBezTo>
                  <a:pt x="7832" y="4694"/>
                  <a:pt x="7795" y="5098"/>
                  <a:pt x="7759" y="5484"/>
                </a:cubicBezTo>
                <a:cubicBezTo>
                  <a:pt x="7722" y="5852"/>
                  <a:pt x="7685" y="6238"/>
                  <a:pt x="7630" y="6606"/>
                </a:cubicBezTo>
                <a:cubicBezTo>
                  <a:pt x="7611" y="6863"/>
                  <a:pt x="7575" y="7120"/>
                  <a:pt x="7538" y="7359"/>
                </a:cubicBezTo>
                <a:cubicBezTo>
                  <a:pt x="7483" y="7893"/>
                  <a:pt x="7409" y="8407"/>
                  <a:pt x="7317" y="8904"/>
                </a:cubicBezTo>
                <a:cubicBezTo>
                  <a:pt x="7317" y="8904"/>
                  <a:pt x="7299" y="8922"/>
                  <a:pt x="7281" y="8922"/>
                </a:cubicBezTo>
                <a:cubicBezTo>
                  <a:pt x="7170" y="8940"/>
                  <a:pt x="7023" y="8940"/>
                  <a:pt x="6894" y="8940"/>
                </a:cubicBezTo>
                <a:cubicBezTo>
                  <a:pt x="6986" y="8260"/>
                  <a:pt x="7115" y="7506"/>
                  <a:pt x="7281" y="6698"/>
                </a:cubicBezTo>
                <a:cubicBezTo>
                  <a:pt x="7336" y="6661"/>
                  <a:pt x="7409" y="6642"/>
                  <a:pt x="7446" y="6642"/>
                </a:cubicBezTo>
                <a:cubicBezTo>
                  <a:pt x="7501" y="6642"/>
                  <a:pt x="7538" y="6606"/>
                  <a:pt x="7538" y="6569"/>
                </a:cubicBezTo>
                <a:cubicBezTo>
                  <a:pt x="7538" y="6532"/>
                  <a:pt x="7520" y="6477"/>
                  <a:pt x="7464" y="6477"/>
                </a:cubicBezTo>
                <a:cubicBezTo>
                  <a:pt x="7428" y="6477"/>
                  <a:pt x="7372" y="6477"/>
                  <a:pt x="7317" y="6495"/>
                </a:cubicBezTo>
                <a:cubicBezTo>
                  <a:pt x="7354" y="6403"/>
                  <a:pt x="7372" y="6312"/>
                  <a:pt x="7391" y="6220"/>
                </a:cubicBezTo>
                <a:cubicBezTo>
                  <a:pt x="7538" y="5558"/>
                  <a:pt x="7575" y="4896"/>
                  <a:pt x="7501" y="4179"/>
                </a:cubicBezTo>
                <a:cubicBezTo>
                  <a:pt x="7483" y="4032"/>
                  <a:pt x="7483" y="3885"/>
                  <a:pt x="7464" y="3738"/>
                </a:cubicBezTo>
                <a:cubicBezTo>
                  <a:pt x="7372" y="2874"/>
                  <a:pt x="7281" y="1973"/>
                  <a:pt x="7593" y="1164"/>
                </a:cubicBezTo>
                <a:cubicBezTo>
                  <a:pt x="7611" y="1109"/>
                  <a:pt x="7575" y="1035"/>
                  <a:pt x="7520" y="1017"/>
                </a:cubicBezTo>
                <a:cubicBezTo>
                  <a:pt x="7500" y="1007"/>
                  <a:pt x="7481" y="1002"/>
                  <a:pt x="7464" y="1002"/>
                </a:cubicBezTo>
                <a:cubicBezTo>
                  <a:pt x="7418" y="1002"/>
                  <a:pt x="7381" y="1036"/>
                  <a:pt x="7354" y="1090"/>
                </a:cubicBezTo>
                <a:cubicBezTo>
                  <a:pt x="7023" y="1954"/>
                  <a:pt x="7133" y="2874"/>
                  <a:pt x="7225" y="3756"/>
                </a:cubicBezTo>
                <a:cubicBezTo>
                  <a:pt x="7225" y="3903"/>
                  <a:pt x="7244" y="4050"/>
                  <a:pt x="7262" y="4197"/>
                </a:cubicBezTo>
                <a:cubicBezTo>
                  <a:pt x="7317" y="4896"/>
                  <a:pt x="7281" y="5521"/>
                  <a:pt x="7152" y="6164"/>
                </a:cubicBezTo>
                <a:cubicBezTo>
                  <a:pt x="7115" y="6348"/>
                  <a:pt x="7078" y="6514"/>
                  <a:pt x="7042" y="6679"/>
                </a:cubicBezTo>
                <a:cubicBezTo>
                  <a:pt x="6968" y="6753"/>
                  <a:pt x="6913" y="6808"/>
                  <a:pt x="6839" y="6863"/>
                </a:cubicBezTo>
                <a:lnTo>
                  <a:pt x="6803" y="6900"/>
                </a:lnTo>
                <a:cubicBezTo>
                  <a:pt x="6803" y="6845"/>
                  <a:pt x="6803" y="6789"/>
                  <a:pt x="6803" y="6734"/>
                </a:cubicBezTo>
                <a:lnTo>
                  <a:pt x="6803" y="6679"/>
                </a:lnTo>
                <a:cubicBezTo>
                  <a:pt x="6931" y="6477"/>
                  <a:pt x="7042" y="6275"/>
                  <a:pt x="7115" y="6128"/>
                </a:cubicBezTo>
                <a:cubicBezTo>
                  <a:pt x="7133" y="6091"/>
                  <a:pt x="7115" y="6036"/>
                  <a:pt x="7078" y="6017"/>
                </a:cubicBezTo>
                <a:cubicBezTo>
                  <a:pt x="7068" y="6012"/>
                  <a:pt x="7057" y="6010"/>
                  <a:pt x="7046" y="6010"/>
                </a:cubicBezTo>
                <a:cubicBezTo>
                  <a:pt x="7015" y="6010"/>
                  <a:pt x="6981" y="6027"/>
                  <a:pt x="6968" y="6054"/>
                </a:cubicBezTo>
                <a:cubicBezTo>
                  <a:pt x="6931" y="6146"/>
                  <a:pt x="6858" y="6256"/>
                  <a:pt x="6784" y="6385"/>
                </a:cubicBezTo>
                <a:cubicBezTo>
                  <a:pt x="6784" y="6183"/>
                  <a:pt x="6784" y="5981"/>
                  <a:pt x="6803" y="5778"/>
                </a:cubicBezTo>
                <a:cubicBezTo>
                  <a:pt x="6803" y="5558"/>
                  <a:pt x="6803" y="5337"/>
                  <a:pt x="6803" y="5098"/>
                </a:cubicBezTo>
                <a:cubicBezTo>
                  <a:pt x="6803" y="4969"/>
                  <a:pt x="6784" y="4786"/>
                  <a:pt x="6747" y="4583"/>
                </a:cubicBezTo>
                <a:cubicBezTo>
                  <a:pt x="6692" y="4069"/>
                  <a:pt x="6582" y="3205"/>
                  <a:pt x="6821" y="3002"/>
                </a:cubicBezTo>
                <a:cubicBezTo>
                  <a:pt x="6876" y="2966"/>
                  <a:pt x="6876" y="2874"/>
                  <a:pt x="6839" y="2837"/>
                </a:cubicBezTo>
                <a:cubicBezTo>
                  <a:pt x="6807" y="2805"/>
                  <a:pt x="6769" y="2785"/>
                  <a:pt x="6732" y="2785"/>
                </a:cubicBezTo>
                <a:cubicBezTo>
                  <a:pt x="6705" y="2785"/>
                  <a:pt x="6679" y="2795"/>
                  <a:pt x="6655" y="2818"/>
                </a:cubicBezTo>
                <a:cubicBezTo>
                  <a:pt x="6325" y="3094"/>
                  <a:pt x="6435" y="3940"/>
                  <a:pt x="6508" y="4620"/>
                </a:cubicBezTo>
                <a:cubicBezTo>
                  <a:pt x="6527" y="4822"/>
                  <a:pt x="6564" y="4988"/>
                  <a:pt x="6564" y="5117"/>
                </a:cubicBezTo>
                <a:cubicBezTo>
                  <a:pt x="6564" y="5337"/>
                  <a:pt x="6564" y="5558"/>
                  <a:pt x="6545" y="5778"/>
                </a:cubicBezTo>
                <a:cubicBezTo>
                  <a:pt x="6545" y="6017"/>
                  <a:pt x="6527" y="6256"/>
                  <a:pt x="6545" y="6495"/>
                </a:cubicBezTo>
                <a:lnTo>
                  <a:pt x="6545" y="6734"/>
                </a:lnTo>
                <a:cubicBezTo>
                  <a:pt x="6545" y="6753"/>
                  <a:pt x="6545" y="6771"/>
                  <a:pt x="6545" y="6771"/>
                </a:cubicBezTo>
                <a:cubicBezTo>
                  <a:pt x="6527" y="6826"/>
                  <a:pt x="6490" y="6863"/>
                  <a:pt x="6472" y="6918"/>
                </a:cubicBezTo>
                <a:cubicBezTo>
                  <a:pt x="6435" y="6698"/>
                  <a:pt x="6398" y="6477"/>
                  <a:pt x="6380" y="6256"/>
                </a:cubicBezTo>
                <a:cubicBezTo>
                  <a:pt x="6325" y="5870"/>
                  <a:pt x="6288" y="5484"/>
                  <a:pt x="6196" y="5080"/>
                </a:cubicBezTo>
                <a:cubicBezTo>
                  <a:pt x="6086" y="4639"/>
                  <a:pt x="5957" y="3995"/>
                  <a:pt x="5883" y="3370"/>
                </a:cubicBezTo>
                <a:cubicBezTo>
                  <a:pt x="5883" y="3333"/>
                  <a:pt x="5883" y="3296"/>
                  <a:pt x="5883" y="3260"/>
                </a:cubicBezTo>
                <a:cubicBezTo>
                  <a:pt x="5847" y="2966"/>
                  <a:pt x="5791" y="2488"/>
                  <a:pt x="5938" y="2285"/>
                </a:cubicBezTo>
                <a:cubicBezTo>
                  <a:pt x="5975" y="2230"/>
                  <a:pt x="5975" y="2157"/>
                  <a:pt x="5920" y="2120"/>
                </a:cubicBezTo>
                <a:cubicBezTo>
                  <a:pt x="5895" y="2103"/>
                  <a:pt x="5867" y="2094"/>
                  <a:pt x="5838" y="2094"/>
                </a:cubicBezTo>
                <a:cubicBezTo>
                  <a:pt x="5803" y="2094"/>
                  <a:pt x="5767" y="2108"/>
                  <a:pt x="5736" y="2138"/>
                </a:cubicBezTo>
                <a:cubicBezTo>
                  <a:pt x="5552" y="2432"/>
                  <a:pt x="5608" y="2947"/>
                  <a:pt x="5626" y="3278"/>
                </a:cubicBezTo>
                <a:cubicBezTo>
                  <a:pt x="5644" y="3315"/>
                  <a:pt x="5644" y="3352"/>
                  <a:pt x="5644" y="3388"/>
                </a:cubicBezTo>
                <a:cubicBezTo>
                  <a:pt x="5699" y="4032"/>
                  <a:pt x="5847" y="4694"/>
                  <a:pt x="5957" y="5135"/>
                </a:cubicBezTo>
                <a:cubicBezTo>
                  <a:pt x="6049" y="5521"/>
                  <a:pt x="6086" y="5889"/>
                  <a:pt x="6141" y="6275"/>
                </a:cubicBezTo>
                <a:cubicBezTo>
                  <a:pt x="6159" y="6440"/>
                  <a:pt x="6177" y="6606"/>
                  <a:pt x="6196" y="6771"/>
                </a:cubicBezTo>
                <a:cubicBezTo>
                  <a:pt x="6177" y="6789"/>
                  <a:pt x="6177" y="6789"/>
                  <a:pt x="6159" y="6808"/>
                </a:cubicBezTo>
                <a:cubicBezTo>
                  <a:pt x="6086" y="6955"/>
                  <a:pt x="5975" y="7102"/>
                  <a:pt x="5883" y="7249"/>
                </a:cubicBezTo>
                <a:lnTo>
                  <a:pt x="5865" y="7249"/>
                </a:lnTo>
                <a:cubicBezTo>
                  <a:pt x="5847" y="7176"/>
                  <a:pt x="5847" y="7102"/>
                  <a:pt x="5828" y="7028"/>
                </a:cubicBezTo>
                <a:cubicBezTo>
                  <a:pt x="5810" y="6918"/>
                  <a:pt x="5791" y="6789"/>
                  <a:pt x="5773" y="6679"/>
                </a:cubicBezTo>
                <a:cubicBezTo>
                  <a:pt x="5810" y="6624"/>
                  <a:pt x="5847" y="6569"/>
                  <a:pt x="5883" y="6514"/>
                </a:cubicBezTo>
                <a:cubicBezTo>
                  <a:pt x="5902" y="6477"/>
                  <a:pt x="5902" y="6440"/>
                  <a:pt x="5865" y="6403"/>
                </a:cubicBezTo>
                <a:cubicBezTo>
                  <a:pt x="5850" y="6396"/>
                  <a:pt x="5831" y="6391"/>
                  <a:pt x="5814" y="6391"/>
                </a:cubicBezTo>
                <a:cubicBezTo>
                  <a:pt x="5789" y="6391"/>
                  <a:pt x="5765" y="6400"/>
                  <a:pt x="5755" y="6422"/>
                </a:cubicBezTo>
                <a:cubicBezTo>
                  <a:pt x="5755" y="6440"/>
                  <a:pt x="5736" y="6440"/>
                  <a:pt x="5736" y="6440"/>
                </a:cubicBezTo>
                <a:cubicBezTo>
                  <a:pt x="5718" y="6330"/>
                  <a:pt x="5699" y="6201"/>
                  <a:pt x="5681" y="6091"/>
                </a:cubicBezTo>
                <a:cubicBezTo>
                  <a:pt x="5681" y="6054"/>
                  <a:pt x="5681" y="6017"/>
                  <a:pt x="5681" y="5981"/>
                </a:cubicBezTo>
                <a:cubicBezTo>
                  <a:pt x="5663" y="5870"/>
                  <a:pt x="5608" y="5521"/>
                  <a:pt x="5644" y="5447"/>
                </a:cubicBezTo>
                <a:cubicBezTo>
                  <a:pt x="5699" y="5411"/>
                  <a:pt x="5699" y="5337"/>
                  <a:pt x="5663" y="5282"/>
                </a:cubicBezTo>
                <a:cubicBezTo>
                  <a:pt x="5639" y="5246"/>
                  <a:pt x="5600" y="5226"/>
                  <a:pt x="5560" y="5226"/>
                </a:cubicBezTo>
                <a:cubicBezTo>
                  <a:pt x="5539" y="5226"/>
                  <a:pt x="5517" y="5232"/>
                  <a:pt x="5497" y="5245"/>
                </a:cubicBezTo>
                <a:cubicBezTo>
                  <a:pt x="5350" y="5374"/>
                  <a:pt x="5369" y="5668"/>
                  <a:pt x="5424" y="6017"/>
                </a:cubicBezTo>
                <a:cubicBezTo>
                  <a:pt x="5442" y="6054"/>
                  <a:pt x="5442" y="6091"/>
                  <a:pt x="5442" y="6109"/>
                </a:cubicBezTo>
                <a:cubicBezTo>
                  <a:pt x="5479" y="6330"/>
                  <a:pt x="5497" y="6551"/>
                  <a:pt x="5534" y="6753"/>
                </a:cubicBezTo>
                <a:cubicBezTo>
                  <a:pt x="5516" y="6789"/>
                  <a:pt x="5497" y="6826"/>
                  <a:pt x="5479" y="6845"/>
                </a:cubicBezTo>
                <a:cubicBezTo>
                  <a:pt x="5479" y="6845"/>
                  <a:pt x="5479" y="6845"/>
                  <a:pt x="5460" y="6826"/>
                </a:cubicBezTo>
                <a:cubicBezTo>
                  <a:pt x="5424" y="6771"/>
                  <a:pt x="5387" y="6716"/>
                  <a:pt x="5350" y="6642"/>
                </a:cubicBezTo>
                <a:cubicBezTo>
                  <a:pt x="5369" y="6587"/>
                  <a:pt x="5332" y="6551"/>
                  <a:pt x="5295" y="6532"/>
                </a:cubicBezTo>
                <a:lnTo>
                  <a:pt x="5277" y="6532"/>
                </a:lnTo>
                <a:cubicBezTo>
                  <a:pt x="5203" y="6422"/>
                  <a:pt x="5148" y="6312"/>
                  <a:pt x="5074" y="6201"/>
                </a:cubicBezTo>
                <a:cubicBezTo>
                  <a:pt x="5130" y="5999"/>
                  <a:pt x="5185" y="5797"/>
                  <a:pt x="5258" y="5595"/>
                </a:cubicBezTo>
                <a:cubicBezTo>
                  <a:pt x="5277" y="5558"/>
                  <a:pt x="5295" y="5503"/>
                  <a:pt x="5313" y="5466"/>
                </a:cubicBezTo>
                <a:cubicBezTo>
                  <a:pt x="5369" y="5374"/>
                  <a:pt x="5405" y="5264"/>
                  <a:pt x="5405" y="5172"/>
                </a:cubicBezTo>
                <a:cubicBezTo>
                  <a:pt x="5405" y="5135"/>
                  <a:pt x="5387" y="5098"/>
                  <a:pt x="5332" y="5098"/>
                </a:cubicBezTo>
                <a:cubicBezTo>
                  <a:pt x="5325" y="5095"/>
                  <a:pt x="5319" y="5093"/>
                  <a:pt x="5312" y="5093"/>
                </a:cubicBezTo>
                <a:cubicBezTo>
                  <a:pt x="5283" y="5093"/>
                  <a:pt x="5258" y="5126"/>
                  <a:pt x="5258" y="5172"/>
                </a:cubicBezTo>
                <a:cubicBezTo>
                  <a:pt x="5240" y="5227"/>
                  <a:pt x="5203" y="5319"/>
                  <a:pt x="5166" y="5392"/>
                </a:cubicBezTo>
                <a:cubicBezTo>
                  <a:pt x="5148" y="5447"/>
                  <a:pt x="5111" y="5503"/>
                  <a:pt x="5093" y="5539"/>
                </a:cubicBezTo>
                <a:cubicBezTo>
                  <a:pt x="5056" y="5686"/>
                  <a:pt x="5019" y="5815"/>
                  <a:pt x="4982" y="5962"/>
                </a:cubicBezTo>
                <a:cubicBezTo>
                  <a:pt x="4946" y="5907"/>
                  <a:pt x="4927" y="5834"/>
                  <a:pt x="4909" y="5778"/>
                </a:cubicBezTo>
                <a:cubicBezTo>
                  <a:pt x="4946" y="5558"/>
                  <a:pt x="4964" y="5337"/>
                  <a:pt x="5001" y="5135"/>
                </a:cubicBezTo>
                <a:cubicBezTo>
                  <a:pt x="5001" y="5098"/>
                  <a:pt x="5001" y="5061"/>
                  <a:pt x="4964" y="5043"/>
                </a:cubicBezTo>
                <a:cubicBezTo>
                  <a:pt x="4982" y="5006"/>
                  <a:pt x="4964" y="4951"/>
                  <a:pt x="4909" y="4933"/>
                </a:cubicBezTo>
                <a:cubicBezTo>
                  <a:pt x="4889" y="4920"/>
                  <a:pt x="4868" y="4914"/>
                  <a:pt x="4846" y="4914"/>
                </a:cubicBezTo>
                <a:cubicBezTo>
                  <a:pt x="4806" y="4914"/>
                  <a:pt x="4767" y="4934"/>
                  <a:pt x="4743" y="4969"/>
                </a:cubicBezTo>
                <a:cubicBezTo>
                  <a:pt x="4560" y="5264"/>
                  <a:pt x="4578" y="5613"/>
                  <a:pt x="4707" y="5981"/>
                </a:cubicBezTo>
                <a:cubicBezTo>
                  <a:pt x="4707" y="6017"/>
                  <a:pt x="4707" y="6054"/>
                  <a:pt x="4707" y="6091"/>
                </a:cubicBezTo>
                <a:cubicBezTo>
                  <a:pt x="4633" y="6606"/>
                  <a:pt x="4560" y="7139"/>
                  <a:pt x="4431" y="7654"/>
                </a:cubicBezTo>
                <a:cubicBezTo>
                  <a:pt x="4431" y="7690"/>
                  <a:pt x="4413" y="7709"/>
                  <a:pt x="4413" y="7745"/>
                </a:cubicBezTo>
                <a:cubicBezTo>
                  <a:pt x="4357" y="7984"/>
                  <a:pt x="4302" y="8223"/>
                  <a:pt x="4247" y="8444"/>
                </a:cubicBezTo>
                <a:cubicBezTo>
                  <a:pt x="4247" y="7948"/>
                  <a:pt x="4265" y="7451"/>
                  <a:pt x="4284" y="6992"/>
                </a:cubicBezTo>
                <a:lnTo>
                  <a:pt x="4284" y="6937"/>
                </a:lnTo>
                <a:cubicBezTo>
                  <a:pt x="4302" y="6459"/>
                  <a:pt x="4321" y="5870"/>
                  <a:pt x="4541" y="5447"/>
                </a:cubicBezTo>
                <a:cubicBezTo>
                  <a:pt x="4560" y="5411"/>
                  <a:pt x="4541" y="5374"/>
                  <a:pt x="4504" y="5337"/>
                </a:cubicBezTo>
                <a:cubicBezTo>
                  <a:pt x="4495" y="5332"/>
                  <a:pt x="4483" y="5330"/>
                  <a:pt x="4472" y="5330"/>
                </a:cubicBezTo>
                <a:cubicBezTo>
                  <a:pt x="4441" y="5330"/>
                  <a:pt x="4408" y="5347"/>
                  <a:pt x="4394" y="5374"/>
                </a:cubicBezTo>
                <a:cubicBezTo>
                  <a:pt x="4174" y="5834"/>
                  <a:pt x="4137" y="6440"/>
                  <a:pt x="4118" y="6918"/>
                </a:cubicBezTo>
                <a:lnTo>
                  <a:pt x="4118" y="6992"/>
                </a:lnTo>
                <a:cubicBezTo>
                  <a:pt x="4100" y="7451"/>
                  <a:pt x="4082" y="7966"/>
                  <a:pt x="4082" y="8481"/>
                </a:cubicBezTo>
                <a:cubicBezTo>
                  <a:pt x="4063" y="8481"/>
                  <a:pt x="4026" y="8499"/>
                  <a:pt x="4008" y="8499"/>
                </a:cubicBezTo>
                <a:cubicBezTo>
                  <a:pt x="3990" y="8021"/>
                  <a:pt x="3990" y="7543"/>
                  <a:pt x="3990" y="7065"/>
                </a:cubicBezTo>
                <a:cubicBezTo>
                  <a:pt x="3990" y="6826"/>
                  <a:pt x="3990" y="6569"/>
                  <a:pt x="3990" y="6312"/>
                </a:cubicBezTo>
                <a:cubicBezTo>
                  <a:pt x="3990" y="6238"/>
                  <a:pt x="3990" y="6146"/>
                  <a:pt x="4008" y="6054"/>
                </a:cubicBezTo>
                <a:cubicBezTo>
                  <a:pt x="4026" y="5742"/>
                  <a:pt x="4045" y="5392"/>
                  <a:pt x="3916" y="5172"/>
                </a:cubicBezTo>
                <a:cubicBezTo>
                  <a:pt x="3903" y="5145"/>
                  <a:pt x="3870" y="5128"/>
                  <a:pt x="3838" y="5128"/>
                </a:cubicBezTo>
                <a:cubicBezTo>
                  <a:pt x="3827" y="5128"/>
                  <a:pt x="3816" y="5130"/>
                  <a:pt x="3806" y="5135"/>
                </a:cubicBezTo>
                <a:cubicBezTo>
                  <a:pt x="3769" y="5153"/>
                  <a:pt x="3751" y="5208"/>
                  <a:pt x="3769" y="5245"/>
                </a:cubicBezTo>
                <a:cubicBezTo>
                  <a:pt x="3879" y="5429"/>
                  <a:pt x="3861" y="5760"/>
                  <a:pt x="3843" y="6036"/>
                </a:cubicBezTo>
                <a:cubicBezTo>
                  <a:pt x="3824" y="6146"/>
                  <a:pt x="3824" y="6238"/>
                  <a:pt x="3824" y="6312"/>
                </a:cubicBezTo>
                <a:cubicBezTo>
                  <a:pt x="3824" y="6477"/>
                  <a:pt x="3824" y="6642"/>
                  <a:pt x="3824" y="6808"/>
                </a:cubicBezTo>
                <a:cubicBezTo>
                  <a:pt x="3787" y="6587"/>
                  <a:pt x="3751" y="6367"/>
                  <a:pt x="3677" y="6220"/>
                </a:cubicBezTo>
                <a:cubicBezTo>
                  <a:pt x="3622" y="6091"/>
                  <a:pt x="3585" y="5962"/>
                  <a:pt x="3548" y="5834"/>
                </a:cubicBezTo>
                <a:cubicBezTo>
                  <a:pt x="3548" y="5815"/>
                  <a:pt x="3548" y="5778"/>
                  <a:pt x="3567" y="5760"/>
                </a:cubicBezTo>
                <a:cubicBezTo>
                  <a:pt x="3585" y="5723"/>
                  <a:pt x="3567" y="5668"/>
                  <a:pt x="3530" y="5650"/>
                </a:cubicBezTo>
                <a:lnTo>
                  <a:pt x="3493" y="5650"/>
                </a:lnTo>
                <a:cubicBezTo>
                  <a:pt x="3475" y="5539"/>
                  <a:pt x="3438" y="5429"/>
                  <a:pt x="3420" y="5319"/>
                </a:cubicBezTo>
                <a:lnTo>
                  <a:pt x="3383" y="5172"/>
                </a:lnTo>
                <a:cubicBezTo>
                  <a:pt x="3365" y="5117"/>
                  <a:pt x="3328" y="5098"/>
                  <a:pt x="3291" y="5098"/>
                </a:cubicBezTo>
                <a:cubicBezTo>
                  <a:pt x="3236" y="5117"/>
                  <a:pt x="3218" y="5153"/>
                  <a:pt x="3218" y="5208"/>
                </a:cubicBezTo>
                <a:lnTo>
                  <a:pt x="3254" y="5356"/>
                </a:lnTo>
                <a:cubicBezTo>
                  <a:pt x="3291" y="5521"/>
                  <a:pt x="3328" y="5686"/>
                  <a:pt x="3383" y="5834"/>
                </a:cubicBezTo>
                <a:cubicBezTo>
                  <a:pt x="3328" y="6054"/>
                  <a:pt x="3328" y="6312"/>
                  <a:pt x="3346" y="6514"/>
                </a:cubicBezTo>
                <a:lnTo>
                  <a:pt x="3346" y="6569"/>
                </a:lnTo>
                <a:cubicBezTo>
                  <a:pt x="3365" y="6863"/>
                  <a:pt x="3401" y="7157"/>
                  <a:pt x="3438" y="7433"/>
                </a:cubicBezTo>
                <a:cubicBezTo>
                  <a:pt x="3475" y="7709"/>
                  <a:pt x="3512" y="7966"/>
                  <a:pt x="3530" y="8242"/>
                </a:cubicBezTo>
                <a:cubicBezTo>
                  <a:pt x="3401" y="7984"/>
                  <a:pt x="3309" y="7782"/>
                  <a:pt x="3273" y="7654"/>
                </a:cubicBezTo>
                <a:lnTo>
                  <a:pt x="3254" y="7562"/>
                </a:lnTo>
                <a:cubicBezTo>
                  <a:pt x="3236" y="7488"/>
                  <a:pt x="3218" y="7415"/>
                  <a:pt x="3199" y="7359"/>
                </a:cubicBezTo>
                <a:cubicBezTo>
                  <a:pt x="3199" y="7249"/>
                  <a:pt x="3199" y="7139"/>
                  <a:pt x="3181" y="7028"/>
                </a:cubicBezTo>
                <a:cubicBezTo>
                  <a:pt x="3162" y="6937"/>
                  <a:pt x="3144" y="6845"/>
                  <a:pt x="3126" y="6753"/>
                </a:cubicBezTo>
                <a:cubicBezTo>
                  <a:pt x="3107" y="6642"/>
                  <a:pt x="3089" y="6551"/>
                  <a:pt x="3070" y="6440"/>
                </a:cubicBezTo>
                <a:cubicBezTo>
                  <a:pt x="3052" y="6348"/>
                  <a:pt x="3052" y="6256"/>
                  <a:pt x="3052" y="6164"/>
                </a:cubicBezTo>
                <a:cubicBezTo>
                  <a:pt x="3052" y="6036"/>
                  <a:pt x="3034" y="5925"/>
                  <a:pt x="3015" y="5797"/>
                </a:cubicBezTo>
                <a:cubicBezTo>
                  <a:pt x="3015" y="5767"/>
                  <a:pt x="2991" y="5737"/>
                  <a:pt x="2952" y="5737"/>
                </a:cubicBezTo>
                <a:cubicBezTo>
                  <a:pt x="2943" y="5737"/>
                  <a:pt x="2934" y="5738"/>
                  <a:pt x="2923" y="5742"/>
                </a:cubicBezTo>
                <a:cubicBezTo>
                  <a:pt x="2887" y="5742"/>
                  <a:pt x="2850" y="5797"/>
                  <a:pt x="2868" y="5834"/>
                </a:cubicBezTo>
                <a:cubicBezTo>
                  <a:pt x="2887" y="5944"/>
                  <a:pt x="2887" y="6054"/>
                  <a:pt x="2887" y="6164"/>
                </a:cubicBezTo>
                <a:cubicBezTo>
                  <a:pt x="2887" y="6256"/>
                  <a:pt x="2887" y="6367"/>
                  <a:pt x="2905" y="6459"/>
                </a:cubicBezTo>
                <a:cubicBezTo>
                  <a:pt x="2905" y="6495"/>
                  <a:pt x="2923" y="6514"/>
                  <a:pt x="2923" y="6551"/>
                </a:cubicBezTo>
                <a:cubicBezTo>
                  <a:pt x="2758" y="6109"/>
                  <a:pt x="2593" y="5668"/>
                  <a:pt x="2666" y="5227"/>
                </a:cubicBezTo>
                <a:cubicBezTo>
                  <a:pt x="2684" y="5190"/>
                  <a:pt x="2648" y="5135"/>
                  <a:pt x="2611" y="5135"/>
                </a:cubicBezTo>
                <a:cubicBezTo>
                  <a:pt x="2556" y="5135"/>
                  <a:pt x="2519" y="5153"/>
                  <a:pt x="2519" y="5208"/>
                </a:cubicBezTo>
                <a:cubicBezTo>
                  <a:pt x="2464" y="5484"/>
                  <a:pt x="2501" y="5760"/>
                  <a:pt x="2574" y="6017"/>
                </a:cubicBezTo>
                <a:cubicBezTo>
                  <a:pt x="2556" y="6036"/>
                  <a:pt x="2556" y="6036"/>
                  <a:pt x="2537" y="6054"/>
                </a:cubicBezTo>
                <a:cubicBezTo>
                  <a:pt x="2501" y="6275"/>
                  <a:pt x="2574" y="6514"/>
                  <a:pt x="2648" y="6734"/>
                </a:cubicBezTo>
                <a:cubicBezTo>
                  <a:pt x="2666" y="6826"/>
                  <a:pt x="2684" y="6900"/>
                  <a:pt x="2703" y="6955"/>
                </a:cubicBezTo>
                <a:cubicBezTo>
                  <a:pt x="2776" y="7249"/>
                  <a:pt x="2795" y="7580"/>
                  <a:pt x="2832" y="7874"/>
                </a:cubicBezTo>
                <a:cubicBezTo>
                  <a:pt x="2832" y="7929"/>
                  <a:pt x="2832" y="7966"/>
                  <a:pt x="2832" y="8003"/>
                </a:cubicBezTo>
                <a:cubicBezTo>
                  <a:pt x="2776" y="7911"/>
                  <a:pt x="2721" y="7837"/>
                  <a:pt x="2684" y="7782"/>
                </a:cubicBezTo>
                <a:cubicBezTo>
                  <a:pt x="2593" y="7635"/>
                  <a:pt x="2519" y="7488"/>
                  <a:pt x="2464" y="7323"/>
                </a:cubicBezTo>
                <a:cubicBezTo>
                  <a:pt x="2445" y="7286"/>
                  <a:pt x="2445" y="7231"/>
                  <a:pt x="2427" y="7194"/>
                </a:cubicBezTo>
                <a:cubicBezTo>
                  <a:pt x="2409" y="7120"/>
                  <a:pt x="2390" y="7047"/>
                  <a:pt x="2372" y="6973"/>
                </a:cubicBezTo>
                <a:cubicBezTo>
                  <a:pt x="2317" y="6771"/>
                  <a:pt x="2262" y="6551"/>
                  <a:pt x="2280" y="6348"/>
                </a:cubicBezTo>
                <a:cubicBezTo>
                  <a:pt x="2280" y="6312"/>
                  <a:pt x="2262" y="6275"/>
                  <a:pt x="2206" y="6256"/>
                </a:cubicBezTo>
                <a:cubicBezTo>
                  <a:pt x="2170" y="6256"/>
                  <a:pt x="2133" y="6293"/>
                  <a:pt x="2115" y="6330"/>
                </a:cubicBezTo>
                <a:cubicBezTo>
                  <a:pt x="2115" y="6348"/>
                  <a:pt x="2115" y="6367"/>
                  <a:pt x="2115" y="6367"/>
                </a:cubicBezTo>
                <a:cubicBezTo>
                  <a:pt x="2096" y="6312"/>
                  <a:pt x="2078" y="6256"/>
                  <a:pt x="2059" y="6183"/>
                </a:cubicBezTo>
                <a:lnTo>
                  <a:pt x="2041" y="6128"/>
                </a:lnTo>
                <a:cubicBezTo>
                  <a:pt x="2023" y="6091"/>
                  <a:pt x="2023" y="6054"/>
                  <a:pt x="2004" y="5999"/>
                </a:cubicBezTo>
                <a:cubicBezTo>
                  <a:pt x="1949" y="5778"/>
                  <a:pt x="1894" y="5503"/>
                  <a:pt x="1728" y="5411"/>
                </a:cubicBezTo>
                <a:cubicBezTo>
                  <a:pt x="1714" y="5406"/>
                  <a:pt x="1700" y="5403"/>
                  <a:pt x="1688" y="5403"/>
                </a:cubicBezTo>
                <a:cubicBezTo>
                  <a:pt x="1655" y="5403"/>
                  <a:pt x="1632" y="5421"/>
                  <a:pt x="1618" y="5447"/>
                </a:cubicBezTo>
                <a:cubicBezTo>
                  <a:pt x="1600" y="5484"/>
                  <a:pt x="1618" y="5539"/>
                  <a:pt x="1655" y="5558"/>
                </a:cubicBezTo>
                <a:cubicBezTo>
                  <a:pt x="1747" y="5613"/>
                  <a:pt x="1802" y="5870"/>
                  <a:pt x="1839" y="6017"/>
                </a:cubicBezTo>
                <a:cubicBezTo>
                  <a:pt x="1857" y="6091"/>
                  <a:pt x="1876" y="6146"/>
                  <a:pt x="1894" y="6183"/>
                </a:cubicBezTo>
                <a:lnTo>
                  <a:pt x="1912" y="6238"/>
                </a:lnTo>
                <a:cubicBezTo>
                  <a:pt x="2023" y="6624"/>
                  <a:pt x="2151" y="7010"/>
                  <a:pt x="2298" y="7378"/>
                </a:cubicBezTo>
                <a:cubicBezTo>
                  <a:pt x="2372" y="7690"/>
                  <a:pt x="2464" y="7984"/>
                  <a:pt x="2556" y="8279"/>
                </a:cubicBezTo>
                <a:cubicBezTo>
                  <a:pt x="2464" y="8260"/>
                  <a:pt x="2390" y="8260"/>
                  <a:pt x="2317" y="8260"/>
                </a:cubicBezTo>
                <a:cubicBezTo>
                  <a:pt x="2188" y="7929"/>
                  <a:pt x="2059" y="7562"/>
                  <a:pt x="1967" y="7212"/>
                </a:cubicBezTo>
                <a:cubicBezTo>
                  <a:pt x="1967" y="7194"/>
                  <a:pt x="1967" y="7157"/>
                  <a:pt x="1949" y="7139"/>
                </a:cubicBezTo>
                <a:cubicBezTo>
                  <a:pt x="1857" y="6771"/>
                  <a:pt x="1876" y="6661"/>
                  <a:pt x="1894" y="6642"/>
                </a:cubicBezTo>
                <a:cubicBezTo>
                  <a:pt x="1931" y="6606"/>
                  <a:pt x="1931" y="6551"/>
                  <a:pt x="1912" y="6532"/>
                </a:cubicBezTo>
                <a:cubicBezTo>
                  <a:pt x="1891" y="6511"/>
                  <a:pt x="1863" y="6502"/>
                  <a:pt x="1836" y="6502"/>
                </a:cubicBezTo>
                <a:cubicBezTo>
                  <a:pt x="1817" y="6502"/>
                  <a:pt x="1799" y="6506"/>
                  <a:pt x="1784" y="6514"/>
                </a:cubicBezTo>
                <a:cubicBezTo>
                  <a:pt x="1673" y="6624"/>
                  <a:pt x="1728" y="6881"/>
                  <a:pt x="1802" y="7176"/>
                </a:cubicBezTo>
                <a:cubicBezTo>
                  <a:pt x="1802" y="7194"/>
                  <a:pt x="1820" y="7231"/>
                  <a:pt x="1820" y="7249"/>
                </a:cubicBezTo>
                <a:cubicBezTo>
                  <a:pt x="1894" y="7617"/>
                  <a:pt x="2023" y="7966"/>
                  <a:pt x="2170" y="8297"/>
                </a:cubicBezTo>
                <a:cubicBezTo>
                  <a:pt x="2115" y="8315"/>
                  <a:pt x="2059" y="8334"/>
                  <a:pt x="1986" y="8334"/>
                </a:cubicBezTo>
                <a:cubicBezTo>
                  <a:pt x="1765" y="8315"/>
                  <a:pt x="1545" y="8187"/>
                  <a:pt x="1342" y="8168"/>
                </a:cubicBezTo>
                <a:cubicBezTo>
                  <a:pt x="1289" y="8158"/>
                  <a:pt x="1240" y="8154"/>
                  <a:pt x="1194" y="8154"/>
                </a:cubicBezTo>
                <a:cubicBezTo>
                  <a:pt x="987" y="8154"/>
                  <a:pt x="846" y="8247"/>
                  <a:pt x="681" y="8352"/>
                </a:cubicBezTo>
                <a:cubicBezTo>
                  <a:pt x="460" y="8462"/>
                  <a:pt x="203" y="8462"/>
                  <a:pt x="0" y="8536"/>
                </a:cubicBezTo>
                <a:lnTo>
                  <a:pt x="14800" y="24917"/>
                </a:lnTo>
                <a:lnTo>
                  <a:pt x="28937" y="12139"/>
                </a:lnTo>
                <a:cubicBezTo>
                  <a:pt x="29066" y="11900"/>
                  <a:pt x="29250" y="11717"/>
                  <a:pt x="29452" y="11588"/>
                </a:cubicBezTo>
                <a:cubicBezTo>
                  <a:pt x="29507" y="11569"/>
                  <a:pt x="29563" y="11533"/>
                  <a:pt x="29618" y="11514"/>
                </a:cubicBezTo>
                <a:lnTo>
                  <a:pt x="31934" y="9418"/>
                </a:lnTo>
                <a:lnTo>
                  <a:pt x="31934" y="9418"/>
                </a:lnTo>
                <a:cubicBezTo>
                  <a:pt x="31750" y="9455"/>
                  <a:pt x="31566" y="9510"/>
                  <a:pt x="31401" y="9602"/>
                </a:cubicBezTo>
                <a:cubicBezTo>
                  <a:pt x="31254" y="9676"/>
                  <a:pt x="31107" y="9768"/>
                  <a:pt x="30997" y="9896"/>
                </a:cubicBezTo>
                <a:cubicBezTo>
                  <a:pt x="30868" y="10007"/>
                  <a:pt x="30758" y="10135"/>
                  <a:pt x="30666" y="10246"/>
                </a:cubicBezTo>
                <a:cubicBezTo>
                  <a:pt x="30555" y="10356"/>
                  <a:pt x="30463" y="10448"/>
                  <a:pt x="30371" y="10503"/>
                </a:cubicBezTo>
                <a:cubicBezTo>
                  <a:pt x="30280" y="10540"/>
                  <a:pt x="30206" y="10558"/>
                  <a:pt x="30077" y="10577"/>
                </a:cubicBezTo>
                <a:cubicBezTo>
                  <a:pt x="29967" y="10595"/>
                  <a:pt x="29838" y="10595"/>
                  <a:pt x="29673" y="10595"/>
                </a:cubicBezTo>
                <a:cubicBezTo>
                  <a:pt x="29526" y="10595"/>
                  <a:pt x="29342" y="10595"/>
                  <a:pt x="29140" y="10632"/>
                </a:cubicBezTo>
                <a:cubicBezTo>
                  <a:pt x="28735" y="10724"/>
                  <a:pt x="28386" y="10926"/>
                  <a:pt x="28092" y="11165"/>
                </a:cubicBezTo>
                <a:cubicBezTo>
                  <a:pt x="27779" y="11422"/>
                  <a:pt x="27540" y="11735"/>
                  <a:pt x="27356" y="12066"/>
                </a:cubicBezTo>
                <a:cubicBezTo>
                  <a:pt x="27320" y="12121"/>
                  <a:pt x="27301" y="12176"/>
                  <a:pt x="27264" y="12231"/>
                </a:cubicBezTo>
                <a:lnTo>
                  <a:pt x="27283" y="12158"/>
                </a:lnTo>
                <a:lnTo>
                  <a:pt x="27448" y="11459"/>
                </a:lnTo>
                <a:cubicBezTo>
                  <a:pt x="27503" y="11220"/>
                  <a:pt x="27540" y="11018"/>
                  <a:pt x="27595" y="10816"/>
                </a:cubicBezTo>
                <a:cubicBezTo>
                  <a:pt x="27651" y="10613"/>
                  <a:pt x="27706" y="10430"/>
                  <a:pt x="27798" y="10264"/>
                </a:cubicBezTo>
                <a:cubicBezTo>
                  <a:pt x="27871" y="10080"/>
                  <a:pt x="27963" y="9915"/>
                  <a:pt x="28073" y="9768"/>
                </a:cubicBezTo>
                <a:cubicBezTo>
                  <a:pt x="28294" y="9437"/>
                  <a:pt x="28588" y="9161"/>
                  <a:pt x="28937" y="8940"/>
                </a:cubicBezTo>
                <a:cubicBezTo>
                  <a:pt x="29103" y="8830"/>
                  <a:pt x="29287" y="8720"/>
                  <a:pt x="29471" y="8646"/>
                </a:cubicBezTo>
                <a:cubicBezTo>
                  <a:pt x="29654" y="8573"/>
                  <a:pt x="29875" y="8518"/>
                  <a:pt x="30114" y="8444"/>
                </a:cubicBezTo>
                <a:cubicBezTo>
                  <a:pt x="30335" y="8371"/>
                  <a:pt x="30592" y="8297"/>
                  <a:pt x="30849" y="8168"/>
                </a:cubicBezTo>
                <a:cubicBezTo>
                  <a:pt x="30978" y="8095"/>
                  <a:pt x="31107" y="8021"/>
                  <a:pt x="31199" y="7929"/>
                </a:cubicBezTo>
                <a:cubicBezTo>
                  <a:pt x="31309" y="7837"/>
                  <a:pt x="31401" y="7727"/>
                  <a:pt x="31493" y="7617"/>
                </a:cubicBezTo>
                <a:cubicBezTo>
                  <a:pt x="31640" y="7396"/>
                  <a:pt x="31750" y="7176"/>
                  <a:pt x="31861" y="6973"/>
                </a:cubicBezTo>
                <a:cubicBezTo>
                  <a:pt x="31971" y="6753"/>
                  <a:pt x="32081" y="6569"/>
                  <a:pt x="32228" y="6385"/>
                </a:cubicBezTo>
                <a:cubicBezTo>
                  <a:pt x="32504" y="6036"/>
                  <a:pt x="32872" y="5723"/>
                  <a:pt x="33295" y="5521"/>
                </a:cubicBezTo>
                <a:lnTo>
                  <a:pt x="33295" y="5521"/>
                </a:lnTo>
                <a:cubicBezTo>
                  <a:pt x="32835" y="5650"/>
                  <a:pt x="32394" y="5870"/>
                  <a:pt x="32026" y="6201"/>
                </a:cubicBezTo>
                <a:cubicBezTo>
                  <a:pt x="31824" y="6348"/>
                  <a:pt x="31658" y="6551"/>
                  <a:pt x="31511" y="6734"/>
                </a:cubicBezTo>
                <a:cubicBezTo>
                  <a:pt x="31364" y="6918"/>
                  <a:pt x="31217" y="7102"/>
                  <a:pt x="31070" y="7249"/>
                </a:cubicBezTo>
                <a:cubicBezTo>
                  <a:pt x="30923" y="7396"/>
                  <a:pt x="30758" y="7470"/>
                  <a:pt x="30574" y="7525"/>
                </a:cubicBezTo>
                <a:cubicBezTo>
                  <a:pt x="30390" y="7580"/>
                  <a:pt x="30188" y="7598"/>
                  <a:pt x="29949" y="7635"/>
                </a:cubicBezTo>
                <a:cubicBezTo>
                  <a:pt x="29728" y="7654"/>
                  <a:pt x="29471" y="7654"/>
                  <a:pt x="29213" y="7709"/>
                </a:cubicBezTo>
                <a:cubicBezTo>
                  <a:pt x="28937" y="7764"/>
                  <a:pt x="28680" y="7837"/>
                  <a:pt x="28423" y="7948"/>
                </a:cubicBezTo>
                <a:cubicBezTo>
                  <a:pt x="27926" y="8150"/>
                  <a:pt x="27448" y="8444"/>
                  <a:pt x="27044" y="8830"/>
                </a:cubicBezTo>
                <a:cubicBezTo>
                  <a:pt x="26970" y="8904"/>
                  <a:pt x="26915" y="8977"/>
                  <a:pt x="26842" y="9051"/>
                </a:cubicBezTo>
                <a:cubicBezTo>
                  <a:pt x="26823" y="9014"/>
                  <a:pt x="26786" y="8996"/>
                  <a:pt x="26731" y="8977"/>
                </a:cubicBezTo>
                <a:cubicBezTo>
                  <a:pt x="26682" y="8965"/>
                  <a:pt x="26631" y="8959"/>
                  <a:pt x="26580" y="8959"/>
                </a:cubicBezTo>
                <a:cubicBezTo>
                  <a:pt x="26406" y="8959"/>
                  <a:pt x="26230" y="9029"/>
                  <a:pt x="26088" y="9143"/>
                </a:cubicBezTo>
                <a:cubicBezTo>
                  <a:pt x="25978" y="9235"/>
                  <a:pt x="25886" y="9363"/>
                  <a:pt x="25812" y="9510"/>
                </a:cubicBezTo>
                <a:cubicBezTo>
                  <a:pt x="25775" y="9547"/>
                  <a:pt x="25757" y="9602"/>
                  <a:pt x="25720" y="9639"/>
                </a:cubicBezTo>
                <a:cubicBezTo>
                  <a:pt x="25775" y="9437"/>
                  <a:pt x="25812" y="9216"/>
                  <a:pt x="25849" y="8977"/>
                </a:cubicBezTo>
                <a:cubicBezTo>
                  <a:pt x="25849" y="8977"/>
                  <a:pt x="25849" y="8977"/>
                  <a:pt x="25849" y="8959"/>
                </a:cubicBezTo>
                <a:cubicBezTo>
                  <a:pt x="25867" y="8959"/>
                  <a:pt x="25867" y="8959"/>
                  <a:pt x="25886" y="8940"/>
                </a:cubicBezTo>
                <a:cubicBezTo>
                  <a:pt x="25886" y="8922"/>
                  <a:pt x="25904" y="8922"/>
                  <a:pt x="25904" y="8922"/>
                </a:cubicBezTo>
                <a:cubicBezTo>
                  <a:pt x="26033" y="8830"/>
                  <a:pt x="26235" y="8812"/>
                  <a:pt x="26474" y="8683"/>
                </a:cubicBezTo>
                <a:cubicBezTo>
                  <a:pt x="26695" y="8573"/>
                  <a:pt x="26658" y="8334"/>
                  <a:pt x="26621" y="8187"/>
                </a:cubicBezTo>
                <a:cubicBezTo>
                  <a:pt x="26603" y="8095"/>
                  <a:pt x="26547" y="8003"/>
                  <a:pt x="26400" y="7966"/>
                </a:cubicBezTo>
                <a:cubicBezTo>
                  <a:pt x="26383" y="7962"/>
                  <a:pt x="26365" y="7960"/>
                  <a:pt x="26347" y="7960"/>
                </a:cubicBezTo>
                <a:cubicBezTo>
                  <a:pt x="26193" y="7960"/>
                  <a:pt x="26017" y="8092"/>
                  <a:pt x="25886" y="8223"/>
                </a:cubicBezTo>
                <a:cubicBezTo>
                  <a:pt x="25886" y="7948"/>
                  <a:pt x="25867" y="7672"/>
                  <a:pt x="25830" y="7359"/>
                </a:cubicBezTo>
                <a:lnTo>
                  <a:pt x="25849" y="7359"/>
                </a:lnTo>
                <a:cubicBezTo>
                  <a:pt x="25849" y="7378"/>
                  <a:pt x="25867" y="7378"/>
                  <a:pt x="25867" y="7378"/>
                </a:cubicBezTo>
                <a:cubicBezTo>
                  <a:pt x="25904" y="7157"/>
                  <a:pt x="26180" y="7065"/>
                  <a:pt x="26584" y="6918"/>
                </a:cubicBezTo>
                <a:cubicBezTo>
                  <a:pt x="27007" y="6771"/>
                  <a:pt x="26823" y="6422"/>
                  <a:pt x="26823" y="6422"/>
                </a:cubicBezTo>
                <a:cubicBezTo>
                  <a:pt x="26805" y="6367"/>
                  <a:pt x="26768" y="6312"/>
                  <a:pt x="26713" y="6256"/>
                </a:cubicBezTo>
                <a:cubicBezTo>
                  <a:pt x="26637" y="6180"/>
                  <a:pt x="26550" y="6148"/>
                  <a:pt x="26462" y="6148"/>
                </a:cubicBezTo>
                <a:cubicBezTo>
                  <a:pt x="26380" y="6148"/>
                  <a:pt x="26296" y="6175"/>
                  <a:pt x="26217" y="6220"/>
                </a:cubicBezTo>
                <a:cubicBezTo>
                  <a:pt x="26253" y="6109"/>
                  <a:pt x="26272" y="5981"/>
                  <a:pt x="26290" y="5852"/>
                </a:cubicBezTo>
                <a:cubicBezTo>
                  <a:pt x="26290" y="5778"/>
                  <a:pt x="26290" y="5705"/>
                  <a:pt x="26290" y="5631"/>
                </a:cubicBezTo>
                <a:cubicBezTo>
                  <a:pt x="26308" y="5576"/>
                  <a:pt x="26327" y="5539"/>
                  <a:pt x="26327" y="5503"/>
                </a:cubicBezTo>
                <a:cubicBezTo>
                  <a:pt x="26364" y="5337"/>
                  <a:pt x="26290" y="5227"/>
                  <a:pt x="26217" y="5172"/>
                </a:cubicBezTo>
                <a:cubicBezTo>
                  <a:pt x="26143" y="4951"/>
                  <a:pt x="26033" y="4730"/>
                  <a:pt x="25867" y="4583"/>
                </a:cubicBezTo>
                <a:lnTo>
                  <a:pt x="25867" y="4583"/>
                </a:lnTo>
                <a:cubicBezTo>
                  <a:pt x="25978" y="4730"/>
                  <a:pt x="26051" y="4896"/>
                  <a:pt x="26088" y="5080"/>
                </a:cubicBezTo>
                <a:cubicBezTo>
                  <a:pt x="26051" y="5061"/>
                  <a:pt x="26010" y="5052"/>
                  <a:pt x="25968" y="5052"/>
                </a:cubicBezTo>
                <a:cubicBezTo>
                  <a:pt x="25927" y="5052"/>
                  <a:pt x="25886" y="5061"/>
                  <a:pt x="25849" y="5080"/>
                </a:cubicBezTo>
                <a:cubicBezTo>
                  <a:pt x="25647" y="5153"/>
                  <a:pt x="25536" y="5356"/>
                  <a:pt x="25500" y="5558"/>
                </a:cubicBezTo>
                <a:cubicBezTo>
                  <a:pt x="25481" y="5686"/>
                  <a:pt x="25500" y="5815"/>
                  <a:pt x="25500" y="5944"/>
                </a:cubicBezTo>
                <a:cubicBezTo>
                  <a:pt x="25444" y="5723"/>
                  <a:pt x="25371" y="5521"/>
                  <a:pt x="25297" y="5337"/>
                </a:cubicBezTo>
                <a:cubicBezTo>
                  <a:pt x="25316" y="5319"/>
                  <a:pt x="25334" y="5319"/>
                  <a:pt x="25352" y="5282"/>
                </a:cubicBezTo>
                <a:cubicBezTo>
                  <a:pt x="25389" y="5245"/>
                  <a:pt x="25389" y="5190"/>
                  <a:pt x="25408" y="5153"/>
                </a:cubicBezTo>
                <a:cubicBezTo>
                  <a:pt x="25444" y="5080"/>
                  <a:pt x="25481" y="5025"/>
                  <a:pt x="25518" y="4969"/>
                </a:cubicBezTo>
                <a:cubicBezTo>
                  <a:pt x="25591" y="4896"/>
                  <a:pt x="25647" y="4804"/>
                  <a:pt x="25683" y="4712"/>
                </a:cubicBezTo>
                <a:cubicBezTo>
                  <a:pt x="25757" y="4565"/>
                  <a:pt x="25757" y="4381"/>
                  <a:pt x="25647" y="4252"/>
                </a:cubicBezTo>
                <a:cubicBezTo>
                  <a:pt x="25582" y="4162"/>
                  <a:pt x="25464" y="4117"/>
                  <a:pt x="25348" y="4117"/>
                </a:cubicBezTo>
                <a:cubicBezTo>
                  <a:pt x="25299" y="4117"/>
                  <a:pt x="25250" y="4126"/>
                  <a:pt x="25205" y="4142"/>
                </a:cubicBezTo>
                <a:cubicBezTo>
                  <a:pt x="25058" y="4179"/>
                  <a:pt x="25022" y="4308"/>
                  <a:pt x="25022" y="4455"/>
                </a:cubicBezTo>
                <a:cubicBezTo>
                  <a:pt x="25022" y="4528"/>
                  <a:pt x="25022" y="4620"/>
                  <a:pt x="25040" y="4712"/>
                </a:cubicBezTo>
                <a:cubicBezTo>
                  <a:pt x="24966" y="4547"/>
                  <a:pt x="24893" y="4418"/>
                  <a:pt x="24819" y="4289"/>
                </a:cubicBezTo>
                <a:lnTo>
                  <a:pt x="24801" y="4289"/>
                </a:lnTo>
                <a:cubicBezTo>
                  <a:pt x="24819" y="4271"/>
                  <a:pt x="24819" y="4252"/>
                  <a:pt x="24819" y="4234"/>
                </a:cubicBezTo>
                <a:cubicBezTo>
                  <a:pt x="24819" y="4234"/>
                  <a:pt x="24819" y="4216"/>
                  <a:pt x="24838" y="4216"/>
                </a:cubicBezTo>
                <a:cubicBezTo>
                  <a:pt x="24893" y="4069"/>
                  <a:pt x="25058" y="3940"/>
                  <a:pt x="25205" y="3719"/>
                </a:cubicBezTo>
                <a:cubicBezTo>
                  <a:pt x="25334" y="3517"/>
                  <a:pt x="25187" y="3315"/>
                  <a:pt x="25077" y="3223"/>
                </a:cubicBezTo>
                <a:cubicBezTo>
                  <a:pt x="25034" y="3166"/>
                  <a:pt x="24957" y="3119"/>
                  <a:pt x="24864" y="3119"/>
                </a:cubicBezTo>
                <a:cubicBezTo>
                  <a:pt x="24838" y="3119"/>
                  <a:pt x="24811" y="3123"/>
                  <a:pt x="24783" y="3131"/>
                </a:cubicBezTo>
                <a:cubicBezTo>
                  <a:pt x="24562" y="3205"/>
                  <a:pt x="24452" y="3554"/>
                  <a:pt x="24452" y="3774"/>
                </a:cubicBezTo>
                <a:cubicBezTo>
                  <a:pt x="24396" y="3719"/>
                  <a:pt x="24360" y="3664"/>
                  <a:pt x="24305" y="3609"/>
                </a:cubicBezTo>
                <a:cubicBezTo>
                  <a:pt x="24286" y="3517"/>
                  <a:pt x="24286" y="3425"/>
                  <a:pt x="24286" y="3352"/>
                </a:cubicBezTo>
                <a:cubicBezTo>
                  <a:pt x="24286" y="3296"/>
                  <a:pt x="24305" y="3241"/>
                  <a:pt x="24305" y="3186"/>
                </a:cubicBezTo>
                <a:cubicBezTo>
                  <a:pt x="24323" y="3149"/>
                  <a:pt x="24323" y="3113"/>
                  <a:pt x="24341" y="3076"/>
                </a:cubicBezTo>
                <a:cubicBezTo>
                  <a:pt x="24341" y="3039"/>
                  <a:pt x="24360" y="3002"/>
                  <a:pt x="24360" y="2966"/>
                </a:cubicBezTo>
                <a:cubicBezTo>
                  <a:pt x="24415" y="2671"/>
                  <a:pt x="24341" y="2175"/>
                  <a:pt x="24066" y="2083"/>
                </a:cubicBezTo>
                <a:cubicBezTo>
                  <a:pt x="24038" y="2062"/>
                  <a:pt x="24008" y="2052"/>
                  <a:pt x="23977" y="2052"/>
                </a:cubicBezTo>
                <a:cubicBezTo>
                  <a:pt x="23926" y="2052"/>
                  <a:pt x="23873" y="2081"/>
                  <a:pt x="23827" y="2138"/>
                </a:cubicBezTo>
                <a:cubicBezTo>
                  <a:pt x="23698" y="2322"/>
                  <a:pt x="23680" y="2579"/>
                  <a:pt x="23735" y="2782"/>
                </a:cubicBezTo>
                <a:cubicBezTo>
                  <a:pt x="23771" y="2929"/>
                  <a:pt x="23863" y="3057"/>
                  <a:pt x="23955" y="3186"/>
                </a:cubicBezTo>
                <a:cubicBezTo>
                  <a:pt x="24010" y="3278"/>
                  <a:pt x="24066" y="3352"/>
                  <a:pt x="24121" y="3444"/>
                </a:cubicBezTo>
                <a:cubicBezTo>
                  <a:pt x="24157" y="3499"/>
                  <a:pt x="24194" y="3572"/>
                  <a:pt x="24231" y="3664"/>
                </a:cubicBezTo>
                <a:cubicBezTo>
                  <a:pt x="24078" y="3524"/>
                  <a:pt x="23882" y="3384"/>
                  <a:pt x="23684" y="3384"/>
                </a:cubicBezTo>
                <a:cubicBezTo>
                  <a:pt x="23596" y="3384"/>
                  <a:pt x="23507" y="3412"/>
                  <a:pt x="23422" y="3480"/>
                </a:cubicBezTo>
                <a:cubicBezTo>
                  <a:pt x="23404" y="3480"/>
                  <a:pt x="23385" y="3499"/>
                  <a:pt x="23367" y="3535"/>
                </a:cubicBezTo>
                <a:cubicBezTo>
                  <a:pt x="23312" y="3591"/>
                  <a:pt x="23293" y="3646"/>
                  <a:pt x="23293" y="3738"/>
                </a:cubicBezTo>
                <a:cubicBezTo>
                  <a:pt x="23293" y="3977"/>
                  <a:pt x="23514" y="4124"/>
                  <a:pt x="23735" y="4179"/>
                </a:cubicBezTo>
                <a:cubicBezTo>
                  <a:pt x="24010" y="4252"/>
                  <a:pt x="24323" y="4179"/>
                  <a:pt x="24580" y="4289"/>
                </a:cubicBezTo>
                <a:cubicBezTo>
                  <a:pt x="24599" y="4326"/>
                  <a:pt x="24635" y="4363"/>
                  <a:pt x="24654" y="4400"/>
                </a:cubicBezTo>
                <a:cubicBezTo>
                  <a:pt x="24709" y="4473"/>
                  <a:pt x="24764" y="4583"/>
                  <a:pt x="24838" y="4712"/>
                </a:cubicBezTo>
                <a:cubicBezTo>
                  <a:pt x="24654" y="4620"/>
                  <a:pt x="24470" y="4547"/>
                  <a:pt x="24286" y="4491"/>
                </a:cubicBezTo>
                <a:cubicBezTo>
                  <a:pt x="24235" y="4479"/>
                  <a:pt x="24186" y="4470"/>
                  <a:pt x="24140" y="4470"/>
                </a:cubicBezTo>
                <a:cubicBezTo>
                  <a:pt x="24054" y="4470"/>
                  <a:pt x="23978" y="4500"/>
                  <a:pt x="23919" y="4583"/>
                </a:cubicBezTo>
                <a:cubicBezTo>
                  <a:pt x="23900" y="4620"/>
                  <a:pt x="23882" y="4657"/>
                  <a:pt x="23863" y="4712"/>
                </a:cubicBezTo>
                <a:cubicBezTo>
                  <a:pt x="23863" y="4694"/>
                  <a:pt x="23863" y="4694"/>
                  <a:pt x="23863" y="4675"/>
                </a:cubicBezTo>
                <a:cubicBezTo>
                  <a:pt x="23808" y="4620"/>
                  <a:pt x="23771" y="4565"/>
                  <a:pt x="23698" y="4547"/>
                </a:cubicBezTo>
                <a:cubicBezTo>
                  <a:pt x="23677" y="4538"/>
                  <a:pt x="23656" y="4535"/>
                  <a:pt x="23636" y="4535"/>
                </a:cubicBezTo>
                <a:cubicBezTo>
                  <a:pt x="23565" y="4535"/>
                  <a:pt x="23493" y="4577"/>
                  <a:pt x="23422" y="4620"/>
                </a:cubicBezTo>
                <a:cubicBezTo>
                  <a:pt x="23385" y="4657"/>
                  <a:pt x="23349" y="4694"/>
                  <a:pt x="23312" y="4730"/>
                </a:cubicBezTo>
                <a:cubicBezTo>
                  <a:pt x="23293" y="4767"/>
                  <a:pt x="23275" y="4804"/>
                  <a:pt x="23275" y="4841"/>
                </a:cubicBezTo>
                <a:cubicBezTo>
                  <a:pt x="23202" y="5117"/>
                  <a:pt x="23238" y="5374"/>
                  <a:pt x="23312" y="5631"/>
                </a:cubicBezTo>
                <a:cubicBezTo>
                  <a:pt x="23202" y="5466"/>
                  <a:pt x="23110" y="5319"/>
                  <a:pt x="23018" y="5190"/>
                </a:cubicBezTo>
                <a:cubicBezTo>
                  <a:pt x="23036" y="4988"/>
                  <a:pt x="23054" y="5043"/>
                  <a:pt x="23257" y="4767"/>
                </a:cubicBezTo>
                <a:cubicBezTo>
                  <a:pt x="23459" y="4473"/>
                  <a:pt x="23422" y="4216"/>
                  <a:pt x="23422" y="4216"/>
                </a:cubicBezTo>
                <a:lnTo>
                  <a:pt x="23422" y="4216"/>
                </a:lnTo>
                <a:cubicBezTo>
                  <a:pt x="23422" y="4194"/>
                  <a:pt x="23422" y="4171"/>
                  <a:pt x="23422" y="4142"/>
                </a:cubicBezTo>
                <a:cubicBezTo>
                  <a:pt x="23389" y="4060"/>
                  <a:pt x="23283" y="3992"/>
                  <a:pt x="23181" y="3992"/>
                </a:cubicBezTo>
                <a:cubicBezTo>
                  <a:pt x="23170" y="3992"/>
                  <a:pt x="23158" y="3993"/>
                  <a:pt x="23146" y="3995"/>
                </a:cubicBezTo>
                <a:cubicBezTo>
                  <a:pt x="23036" y="4013"/>
                  <a:pt x="22944" y="4087"/>
                  <a:pt x="22889" y="4179"/>
                </a:cubicBezTo>
                <a:cubicBezTo>
                  <a:pt x="22815" y="4271"/>
                  <a:pt x="22797" y="4381"/>
                  <a:pt x="22779" y="4491"/>
                </a:cubicBezTo>
                <a:cubicBezTo>
                  <a:pt x="22760" y="4583"/>
                  <a:pt x="22760" y="4694"/>
                  <a:pt x="22760" y="4822"/>
                </a:cubicBezTo>
                <a:cubicBezTo>
                  <a:pt x="22760" y="4804"/>
                  <a:pt x="22760" y="4804"/>
                  <a:pt x="22760" y="4804"/>
                </a:cubicBezTo>
                <a:cubicBezTo>
                  <a:pt x="22724" y="4749"/>
                  <a:pt x="22687" y="4675"/>
                  <a:pt x="22668" y="4583"/>
                </a:cubicBezTo>
                <a:cubicBezTo>
                  <a:pt x="22650" y="4381"/>
                  <a:pt x="22687" y="4289"/>
                  <a:pt x="22944" y="3885"/>
                </a:cubicBezTo>
                <a:cubicBezTo>
                  <a:pt x="23202" y="3444"/>
                  <a:pt x="22999" y="3260"/>
                  <a:pt x="22999" y="3260"/>
                </a:cubicBezTo>
                <a:cubicBezTo>
                  <a:pt x="22981" y="3241"/>
                  <a:pt x="22963" y="3223"/>
                  <a:pt x="22944" y="3205"/>
                </a:cubicBezTo>
                <a:cubicBezTo>
                  <a:pt x="22908" y="3183"/>
                  <a:pt x="22869" y="3172"/>
                  <a:pt x="22829" y="3172"/>
                </a:cubicBezTo>
                <a:cubicBezTo>
                  <a:pt x="22768" y="3172"/>
                  <a:pt x="22706" y="3197"/>
                  <a:pt x="22650" y="3241"/>
                </a:cubicBezTo>
                <a:cubicBezTo>
                  <a:pt x="22521" y="3333"/>
                  <a:pt x="22448" y="3499"/>
                  <a:pt x="22429" y="3646"/>
                </a:cubicBezTo>
                <a:cubicBezTo>
                  <a:pt x="22411" y="3591"/>
                  <a:pt x="22393" y="3535"/>
                  <a:pt x="22393" y="3480"/>
                </a:cubicBezTo>
                <a:cubicBezTo>
                  <a:pt x="22485" y="3388"/>
                  <a:pt x="23238" y="2690"/>
                  <a:pt x="22889" y="2377"/>
                </a:cubicBezTo>
                <a:lnTo>
                  <a:pt x="22871" y="2377"/>
                </a:lnTo>
                <a:cubicBezTo>
                  <a:pt x="22834" y="2340"/>
                  <a:pt x="22779" y="2304"/>
                  <a:pt x="22742" y="2304"/>
                </a:cubicBezTo>
                <a:cubicBezTo>
                  <a:pt x="22668" y="2304"/>
                  <a:pt x="22613" y="2340"/>
                  <a:pt x="22558" y="2377"/>
                </a:cubicBezTo>
                <a:cubicBezTo>
                  <a:pt x="22393" y="2506"/>
                  <a:pt x="22301" y="2708"/>
                  <a:pt x="22264" y="2892"/>
                </a:cubicBezTo>
                <a:cubicBezTo>
                  <a:pt x="22246" y="2818"/>
                  <a:pt x="22246" y="2745"/>
                  <a:pt x="22246" y="2745"/>
                </a:cubicBezTo>
                <a:cubicBezTo>
                  <a:pt x="22246" y="2727"/>
                  <a:pt x="22246" y="2727"/>
                  <a:pt x="22227" y="2708"/>
                </a:cubicBezTo>
                <a:cubicBezTo>
                  <a:pt x="22264" y="2561"/>
                  <a:pt x="22282" y="2414"/>
                  <a:pt x="22301" y="2267"/>
                </a:cubicBezTo>
                <a:cubicBezTo>
                  <a:pt x="22319" y="2120"/>
                  <a:pt x="22301" y="1954"/>
                  <a:pt x="22282" y="1807"/>
                </a:cubicBezTo>
                <a:cubicBezTo>
                  <a:pt x="22264" y="1697"/>
                  <a:pt x="22209" y="1587"/>
                  <a:pt x="22117" y="1532"/>
                </a:cubicBezTo>
                <a:cubicBezTo>
                  <a:pt x="22085" y="1512"/>
                  <a:pt x="22050" y="1504"/>
                  <a:pt x="22016" y="1504"/>
                </a:cubicBezTo>
                <a:cubicBezTo>
                  <a:pt x="21952" y="1504"/>
                  <a:pt x="21889" y="1532"/>
                  <a:pt x="21841" y="1568"/>
                </a:cubicBezTo>
                <a:cubicBezTo>
                  <a:pt x="21768" y="1642"/>
                  <a:pt x="21731" y="1752"/>
                  <a:pt x="21731" y="1844"/>
                </a:cubicBezTo>
                <a:cubicBezTo>
                  <a:pt x="21731" y="1954"/>
                  <a:pt x="21749" y="2046"/>
                  <a:pt x="21786" y="2138"/>
                </a:cubicBezTo>
                <a:cubicBezTo>
                  <a:pt x="21841" y="2322"/>
                  <a:pt x="21933" y="2469"/>
                  <a:pt x="22062" y="2616"/>
                </a:cubicBezTo>
                <a:cubicBezTo>
                  <a:pt x="22117" y="2653"/>
                  <a:pt x="22154" y="2690"/>
                  <a:pt x="22190" y="2745"/>
                </a:cubicBezTo>
                <a:lnTo>
                  <a:pt x="22227" y="3296"/>
                </a:lnTo>
                <a:cubicBezTo>
                  <a:pt x="22190" y="3241"/>
                  <a:pt x="22154" y="3186"/>
                  <a:pt x="22135" y="3131"/>
                </a:cubicBezTo>
                <a:cubicBezTo>
                  <a:pt x="22080" y="3076"/>
                  <a:pt x="22025" y="3002"/>
                  <a:pt x="21988" y="2929"/>
                </a:cubicBezTo>
                <a:cubicBezTo>
                  <a:pt x="21915" y="2818"/>
                  <a:pt x="21841" y="2727"/>
                  <a:pt x="21731" y="2653"/>
                </a:cubicBezTo>
                <a:cubicBezTo>
                  <a:pt x="21678" y="2621"/>
                  <a:pt x="21588" y="2589"/>
                  <a:pt x="21504" y="2589"/>
                </a:cubicBezTo>
                <a:cubicBezTo>
                  <a:pt x="21442" y="2589"/>
                  <a:pt x="21384" y="2606"/>
                  <a:pt x="21345" y="2653"/>
                </a:cubicBezTo>
                <a:cubicBezTo>
                  <a:pt x="21345" y="2653"/>
                  <a:pt x="21326" y="2671"/>
                  <a:pt x="21326" y="2690"/>
                </a:cubicBezTo>
                <a:cubicBezTo>
                  <a:pt x="21308" y="2727"/>
                  <a:pt x="21290" y="2763"/>
                  <a:pt x="21290" y="2800"/>
                </a:cubicBezTo>
                <a:cubicBezTo>
                  <a:pt x="21271" y="2892"/>
                  <a:pt x="21271" y="3021"/>
                  <a:pt x="21381" y="3131"/>
                </a:cubicBezTo>
                <a:cubicBezTo>
                  <a:pt x="21547" y="3278"/>
                  <a:pt x="21970" y="3388"/>
                  <a:pt x="22135" y="3462"/>
                </a:cubicBezTo>
                <a:cubicBezTo>
                  <a:pt x="22154" y="3462"/>
                  <a:pt x="22154" y="3480"/>
                  <a:pt x="22172" y="3480"/>
                </a:cubicBezTo>
                <a:cubicBezTo>
                  <a:pt x="22209" y="3499"/>
                  <a:pt x="22227" y="3535"/>
                  <a:pt x="22246" y="3554"/>
                </a:cubicBezTo>
                <a:cubicBezTo>
                  <a:pt x="22264" y="3646"/>
                  <a:pt x="22282" y="3774"/>
                  <a:pt x="22319" y="3903"/>
                </a:cubicBezTo>
                <a:cubicBezTo>
                  <a:pt x="22282" y="3885"/>
                  <a:pt x="22264" y="3848"/>
                  <a:pt x="22227" y="3830"/>
                </a:cubicBezTo>
                <a:cubicBezTo>
                  <a:pt x="22172" y="3793"/>
                  <a:pt x="22117" y="3756"/>
                  <a:pt x="22080" y="3701"/>
                </a:cubicBezTo>
                <a:cubicBezTo>
                  <a:pt x="22043" y="3683"/>
                  <a:pt x="22025" y="3646"/>
                  <a:pt x="21988" y="3627"/>
                </a:cubicBezTo>
                <a:cubicBezTo>
                  <a:pt x="21951" y="3609"/>
                  <a:pt x="21933" y="3609"/>
                  <a:pt x="21896" y="3609"/>
                </a:cubicBezTo>
                <a:cubicBezTo>
                  <a:pt x="21857" y="3598"/>
                  <a:pt x="21817" y="3592"/>
                  <a:pt x="21777" y="3592"/>
                </a:cubicBezTo>
                <a:cubicBezTo>
                  <a:pt x="21685" y="3592"/>
                  <a:pt x="21598" y="3624"/>
                  <a:pt x="21547" y="3701"/>
                </a:cubicBezTo>
                <a:cubicBezTo>
                  <a:pt x="21510" y="3738"/>
                  <a:pt x="21510" y="3793"/>
                  <a:pt x="21510" y="3848"/>
                </a:cubicBezTo>
                <a:cubicBezTo>
                  <a:pt x="21510" y="3848"/>
                  <a:pt x="21510" y="4105"/>
                  <a:pt x="21768" y="4142"/>
                </a:cubicBezTo>
                <a:cubicBezTo>
                  <a:pt x="21988" y="4179"/>
                  <a:pt x="22264" y="4252"/>
                  <a:pt x="22411" y="4344"/>
                </a:cubicBezTo>
                <a:cubicBezTo>
                  <a:pt x="22411" y="4363"/>
                  <a:pt x="22429" y="4363"/>
                  <a:pt x="22429" y="4363"/>
                </a:cubicBezTo>
                <a:cubicBezTo>
                  <a:pt x="22485" y="4528"/>
                  <a:pt x="22540" y="4675"/>
                  <a:pt x="22613" y="4822"/>
                </a:cubicBezTo>
                <a:cubicBezTo>
                  <a:pt x="22521" y="4749"/>
                  <a:pt x="22411" y="4675"/>
                  <a:pt x="22301" y="4602"/>
                </a:cubicBezTo>
                <a:cubicBezTo>
                  <a:pt x="22264" y="4583"/>
                  <a:pt x="22227" y="4547"/>
                  <a:pt x="22172" y="4528"/>
                </a:cubicBezTo>
                <a:cubicBezTo>
                  <a:pt x="22129" y="4507"/>
                  <a:pt x="22080" y="4498"/>
                  <a:pt x="22028" y="4498"/>
                </a:cubicBezTo>
                <a:cubicBezTo>
                  <a:pt x="21991" y="4498"/>
                  <a:pt x="21953" y="4502"/>
                  <a:pt x="21915" y="4510"/>
                </a:cubicBezTo>
                <a:cubicBezTo>
                  <a:pt x="21804" y="4528"/>
                  <a:pt x="21694" y="4583"/>
                  <a:pt x="21639" y="4675"/>
                </a:cubicBezTo>
                <a:cubicBezTo>
                  <a:pt x="21584" y="4749"/>
                  <a:pt x="21565" y="4822"/>
                  <a:pt x="21584" y="4914"/>
                </a:cubicBezTo>
                <a:cubicBezTo>
                  <a:pt x="21584" y="4914"/>
                  <a:pt x="21616" y="5175"/>
                  <a:pt x="21927" y="5175"/>
                </a:cubicBezTo>
                <a:cubicBezTo>
                  <a:pt x="21946" y="5175"/>
                  <a:pt x="21967" y="5174"/>
                  <a:pt x="21988" y="5172"/>
                </a:cubicBezTo>
                <a:cubicBezTo>
                  <a:pt x="22286" y="5127"/>
                  <a:pt x="22403" y="5046"/>
                  <a:pt x="22514" y="5046"/>
                </a:cubicBezTo>
                <a:cubicBezTo>
                  <a:pt x="22541" y="5046"/>
                  <a:pt x="22567" y="5051"/>
                  <a:pt x="22595" y="5061"/>
                </a:cubicBezTo>
                <a:cubicBezTo>
                  <a:pt x="22650" y="5061"/>
                  <a:pt x="22705" y="5080"/>
                  <a:pt x="22760" y="5098"/>
                </a:cubicBezTo>
                <a:cubicBezTo>
                  <a:pt x="22779" y="5117"/>
                  <a:pt x="22797" y="5117"/>
                  <a:pt x="22815" y="5117"/>
                </a:cubicBezTo>
                <a:cubicBezTo>
                  <a:pt x="22889" y="5227"/>
                  <a:pt x="22999" y="5374"/>
                  <a:pt x="23110" y="5558"/>
                </a:cubicBezTo>
                <a:cubicBezTo>
                  <a:pt x="23036" y="5521"/>
                  <a:pt x="22944" y="5466"/>
                  <a:pt x="22871" y="5447"/>
                </a:cubicBezTo>
                <a:cubicBezTo>
                  <a:pt x="22782" y="5414"/>
                  <a:pt x="22687" y="5388"/>
                  <a:pt x="22598" y="5388"/>
                </a:cubicBezTo>
                <a:cubicBezTo>
                  <a:pt x="22538" y="5388"/>
                  <a:pt x="22481" y="5400"/>
                  <a:pt x="22429" y="5429"/>
                </a:cubicBezTo>
                <a:cubicBezTo>
                  <a:pt x="22393" y="5447"/>
                  <a:pt x="22356" y="5466"/>
                  <a:pt x="22319" y="5503"/>
                </a:cubicBezTo>
                <a:cubicBezTo>
                  <a:pt x="22282" y="5484"/>
                  <a:pt x="22227" y="5466"/>
                  <a:pt x="22190" y="5447"/>
                </a:cubicBezTo>
                <a:cubicBezTo>
                  <a:pt x="22117" y="5447"/>
                  <a:pt x="22043" y="5447"/>
                  <a:pt x="21970" y="5484"/>
                </a:cubicBezTo>
                <a:cubicBezTo>
                  <a:pt x="21896" y="5558"/>
                  <a:pt x="21841" y="5650"/>
                  <a:pt x="21841" y="5760"/>
                </a:cubicBezTo>
                <a:cubicBezTo>
                  <a:pt x="21841" y="5870"/>
                  <a:pt x="21878" y="5962"/>
                  <a:pt x="21915" y="6054"/>
                </a:cubicBezTo>
                <a:cubicBezTo>
                  <a:pt x="21970" y="6220"/>
                  <a:pt x="22043" y="6385"/>
                  <a:pt x="22135" y="6532"/>
                </a:cubicBezTo>
                <a:cubicBezTo>
                  <a:pt x="22062" y="6495"/>
                  <a:pt x="21988" y="6459"/>
                  <a:pt x="21933" y="6440"/>
                </a:cubicBezTo>
                <a:cubicBezTo>
                  <a:pt x="21933" y="6422"/>
                  <a:pt x="21933" y="6422"/>
                  <a:pt x="21915" y="6422"/>
                </a:cubicBezTo>
                <a:cubicBezTo>
                  <a:pt x="21786" y="6256"/>
                  <a:pt x="21712" y="6036"/>
                  <a:pt x="21694" y="5834"/>
                </a:cubicBezTo>
                <a:cubicBezTo>
                  <a:pt x="21676" y="5723"/>
                  <a:pt x="21694" y="5595"/>
                  <a:pt x="21657" y="5484"/>
                </a:cubicBezTo>
                <a:cubicBezTo>
                  <a:pt x="21639" y="5374"/>
                  <a:pt x="21565" y="5264"/>
                  <a:pt x="21455" y="5227"/>
                </a:cubicBezTo>
                <a:cubicBezTo>
                  <a:pt x="21439" y="5224"/>
                  <a:pt x="21422" y="5222"/>
                  <a:pt x="21405" y="5222"/>
                </a:cubicBezTo>
                <a:cubicBezTo>
                  <a:pt x="21325" y="5222"/>
                  <a:pt x="21240" y="5255"/>
                  <a:pt x="21179" y="5300"/>
                </a:cubicBezTo>
                <a:cubicBezTo>
                  <a:pt x="21106" y="5374"/>
                  <a:pt x="21069" y="5466"/>
                  <a:pt x="21051" y="5558"/>
                </a:cubicBezTo>
                <a:cubicBezTo>
                  <a:pt x="21032" y="5686"/>
                  <a:pt x="21051" y="5834"/>
                  <a:pt x="21106" y="5944"/>
                </a:cubicBezTo>
                <a:cubicBezTo>
                  <a:pt x="21179" y="6109"/>
                  <a:pt x="21308" y="6238"/>
                  <a:pt x="21455" y="6330"/>
                </a:cubicBezTo>
                <a:cubicBezTo>
                  <a:pt x="21565" y="6385"/>
                  <a:pt x="21657" y="6422"/>
                  <a:pt x="21768" y="6459"/>
                </a:cubicBezTo>
                <a:cubicBezTo>
                  <a:pt x="21804" y="6477"/>
                  <a:pt x="21859" y="6514"/>
                  <a:pt x="21915" y="6514"/>
                </a:cubicBezTo>
                <a:cubicBezTo>
                  <a:pt x="21915" y="6514"/>
                  <a:pt x="21951" y="6532"/>
                  <a:pt x="21970" y="6532"/>
                </a:cubicBezTo>
                <a:cubicBezTo>
                  <a:pt x="22007" y="6569"/>
                  <a:pt x="22043" y="6587"/>
                  <a:pt x="22043" y="6606"/>
                </a:cubicBezTo>
                <a:cubicBezTo>
                  <a:pt x="22117" y="6642"/>
                  <a:pt x="22209" y="6716"/>
                  <a:pt x="22301" y="6789"/>
                </a:cubicBezTo>
                <a:cubicBezTo>
                  <a:pt x="22212" y="6752"/>
                  <a:pt x="22117" y="6733"/>
                  <a:pt x="22022" y="6733"/>
                </a:cubicBezTo>
                <a:cubicBezTo>
                  <a:pt x="21882" y="6733"/>
                  <a:pt x="21741" y="6775"/>
                  <a:pt x="21620" y="6863"/>
                </a:cubicBezTo>
                <a:cubicBezTo>
                  <a:pt x="21547" y="6918"/>
                  <a:pt x="21473" y="6992"/>
                  <a:pt x="21455" y="7084"/>
                </a:cubicBezTo>
                <a:cubicBezTo>
                  <a:pt x="21455" y="7084"/>
                  <a:pt x="21455" y="7065"/>
                  <a:pt x="21455" y="7065"/>
                </a:cubicBezTo>
                <a:cubicBezTo>
                  <a:pt x="21409" y="6989"/>
                  <a:pt x="21312" y="6950"/>
                  <a:pt x="21217" y="6950"/>
                </a:cubicBezTo>
                <a:cubicBezTo>
                  <a:pt x="21198" y="6950"/>
                  <a:pt x="21179" y="6952"/>
                  <a:pt x="21161" y="6955"/>
                </a:cubicBezTo>
                <a:cubicBezTo>
                  <a:pt x="21051" y="6992"/>
                  <a:pt x="20977" y="7084"/>
                  <a:pt x="20940" y="7194"/>
                </a:cubicBezTo>
                <a:cubicBezTo>
                  <a:pt x="20903" y="7304"/>
                  <a:pt x="20885" y="7415"/>
                  <a:pt x="20903" y="7525"/>
                </a:cubicBezTo>
                <a:cubicBezTo>
                  <a:pt x="20903" y="7617"/>
                  <a:pt x="20922" y="7727"/>
                  <a:pt x="20959" y="7837"/>
                </a:cubicBezTo>
                <a:cubicBezTo>
                  <a:pt x="20959" y="7837"/>
                  <a:pt x="20940" y="7837"/>
                  <a:pt x="20940" y="7819"/>
                </a:cubicBezTo>
                <a:cubicBezTo>
                  <a:pt x="20903" y="7782"/>
                  <a:pt x="20848" y="7727"/>
                  <a:pt x="20812" y="7635"/>
                </a:cubicBezTo>
                <a:cubicBezTo>
                  <a:pt x="20756" y="7451"/>
                  <a:pt x="20775" y="7341"/>
                  <a:pt x="20940" y="6900"/>
                </a:cubicBezTo>
                <a:cubicBezTo>
                  <a:pt x="21106" y="6422"/>
                  <a:pt x="20867" y="6275"/>
                  <a:pt x="20867" y="6275"/>
                </a:cubicBezTo>
                <a:cubicBezTo>
                  <a:pt x="20848" y="6256"/>
                  <a:pt x="20830" y="6238"/>
                  <a:pt x="20793" y="6238"/>
                </a:cubicBezTo>
                <a:cubicBezTo>
                  <a:pt x="20769" y="6228"/>
                  <a:pt x="20744" y="6224"/>
                  <a:pt x="20719" y="6224"/>
                </a:cubicBezTo>
                <a:cubicBezTo>
                  <a:pt x="20647" y="6224"/>
                  <a:pt x="20572" y="6262"/>
                  <a:pt x="20517" y="6330"/>
                </a:cubicBezTo>
                <a:cubicBezTo>
                  <a:pt x="20407" y="6440"/>
                  <a:pt x="20370" y="6606"/>
                  <a:pt x="20389" y="6771"/>
                </a:cubicBezTo>
                <a:cubicBezTo>
                  <a:pt x="20352" y="6716"/>
                  <a:pt x="20334" y="6661"/>
                  <a:pt x="20315" y="6606"/>
                </a:cubicBezTo>
                <a:cubicBezTo>
                  <a:pt x="20389" y="6495"/>
                  <a:pt x="20977" y="5668"/>
                  <a:pt x="20573" y="5429"/>
                </a:cubicBezTo>
                <a:lnTo>
                  <a:pt x="20554" y="5429"/>
                </a:lnTo>
                <a:cubicBezTo>
                  <a:pt x="20528" y="5416"/>
                  <a:pt x="20493" y="5403"/>
                  <a:pt x="20455" y="5403"/>
                </a:cubicBezTo>
                <a:cubicBezTo>
                  <a:pt x="20439" y="5403"/>
                  <a:pt x="20423" y="5405"/>
                  <a:pt x="20407" y="5411"/>
                </a:cubicBezTo>
                <a:cubicBezTo>
                  <a:pt x="20352" y="5411"/>
                  <a:pt x="20297" y="5466"/>
                  <a:pt x="20242" y="5503"/>
                </a:cubicBezTo>
                <a:cubicBezTo>
                  <a:pt x="20113" y="5668"/>
                  <a:pt x="20058" y="5870"/>
                  <a:pt x="20076" y="6073"/>
                </a:cubicBezTo>
                <a:cubicBezTo>
                  <a:pt x="20039" y="5981"/>
                  <a:pt x="20021" y="5925"/>
                  <a:pt x="20003" y="5925"/>
                </a:cubicBezTo>
                <a:cubicBezTo>
                  <a:pt x="20003" y="5907"/>
                  <a:pt x="20003" y="5907"/>
                  <a:pt x="20003" y="5907"/>
                </a:cubicBezTo>
                <a:cubicBezTo>
                  <a:pt x="20003" y="5742"/>
                  <a:pt x="19984" y="5595"/>
                  <a:pt x="19966" y="5447"/>
                </a:cubicBezTo>
                <a:cubicBezTo>
                  <a:pt x="19947" y="5300"/>
                  <a:pt x="19911" y="5135"/>
                  <a:pt x="19856" y="5006"/>
                </a:cubicBezTo>
                <a:cubicBezTo>
                  <a:pt x="19819" y="4896"/>
                  <a:pt x="19745" y="4786"/>
                  <a:pt x="19635" y="4767"/>
                </a:cubicBezTo>
                <a:cubicBezTo>
                  <a:pt x="19615" y="4759"/>
                  <a:pt x="19594" y="4756"/>
                  <a:pt x="19573" y="4756"/>
                </a:cubicBezTo>
                <a:cubicBezTo>
                  <a:pt x="19497" y="4756"/>
                  <a:pt x="19421" y="4802"/>
                  <a:pt x="19378" y="4859"/>
                </a:cubicBezTo>
                <a:cubicBezTo>
                  <a:pt x="19322" y="4951"/>
                  <a:pt x="19304" y="5061"/>
                  <a:pt x="19322" y="5153"/>
                </a:cubicBezTo>
                <a:cubicBezTo>
                  <a:pt x="19341" y="5245"/>
                  <a:pt x="19396" y="5337"/>
                  <a:pt x="19451" y="5429"/>
                </a:cubicBezTo>
                <a:cubicBezTo>
                  <a:pt x="19543" y="5576"/>
                  <a:pt x="19672" y="5723"/>
                  <a:pt x="19819" y="5834"/>
                </a:cubicBezTo>
                <a:cubicBezTo>
                  <a:pt x="19874" y="5852"/>
                  <a:pt x="19911" y="5889"/>
                  <a:pt x="19947" y="5925"/>
                </a:cubicBezTo>
                <a:lnTo>
                  <a:pt x="20113" y="6477"/>
                </a:lnTo>
                <a:cubicBezTo>
                  <a:pt x="20076" y="6422"/>
                  <a:pt x="20021" y="6385"/>
                  <a:pt x="19984" y="6330"/>
                </a:cubicBezTo>
                <a:cubicBezTo>
                  <a:pt x="19929" y="6275"/>
                  <a:pt x="19856" y="6220"/>
                  <a:pt x="19800" y="6164"/>
                </a:cubicBezTo>
                <a:cubicBezTo>
                  <a:pt x="19708" y="6073"/>
                  <a:pt x="19617" y="5981"/>
                  <a:pt x="19488" y="5944"/>
                </a:cubicBezTo>
                <a:cubicBezTo>
                  <a:pt x="19454" y="5930"/>
                  <a:pt x="19406" y="5922"/>
                  <a:pt x="19354" y="5922"/>
                </a:cubicBezTo>
                <a:cubicBezTo>
                  <a:pt x="19265" y="5922"/>
                  <a:pt x="19167" y="5947"/>
                  <a:pt x="19120" y="6017"/>
                </a:cubicBezTo>
                <a:cubicBezTo>
                  <a:pt x="19102" y="6036"/>
                  <a:pt x="19102" y="6036"/>
                  <a:pt x="19102" y="6054"/>
                </a:cubicBezTo>
                <a:cubicBezTo>
                  <a:pt x="19083" y="6091"/>
                  <a:pt x="19083" y="6128"/>
                  <a:pt x="19083" y="6164"/>
                </a:cubicBezTo>
                <a:cubicBezTo>
                  <a:pt x="19102" y="6256"/>
                  <a:pt x="19120" y="6403"/>
                  <a:pt x="19249" y="6477"/>
                </a:cubicBezTo>
                <a:cubicBezTo>
                  <a:pt x="19433" y="6587"/>
                  <a:pt x="19874" y="6606"/>
                  <a:pt x="20058" y="6642"/>
                </a:cubicBezTo>
                <a:cubicBezTo>
                  <a:pt x="20076" y="6661"/>
                  <a:pt x="20095" y="6661"/>
                  <a:pt x="20095" y="6661"/>
                </a:cubicBezTo>
                <a:cubicBezTo>
                  <a:pt x="20131" y="6679"/>
                  <a:pt x="20168" y="6698"/>
                  <a:pt x="20186" y="6716"/>
                </a:cubicBezTo>
                <a:cubicBezTo>
                  <a:pt x="20223" y="6808"/>
                  <a:pt x="20260" y="6918"/>
                  <a:pt x="20334" y="7047"/>
                </a:cubicBezTo>
                <a:cubicBezTo>
                  <a:pt x="20297" y="7028"/>
                  <a:pt x="20260" y="7010"/>
                  <a:pt x="20223" y="6992"/>
                </a:cubicBezTo>
                <a:cubicBezTo>
                  <a:pt x="20168" y="6955"/>
                  <a:pt x="20113" y="6937"/>
                  <a:pt x="20039" y="6900"/>
                </a:cubicBezTo>
                <a:cubicBezTo>
                  <a:pt x="20021" y="6881"/>
                  <a:pt x="19984" y="6863"/>
                  <a:pt x="19947" y="6845"/>
                </a:cubicBezTo>
                <a:cubicBezTo>
                  <a:pt x="19911" y="6826"/>
                  <a:pt x="19892" y="6826"/>
                  <a:pt x="19856" y="6826"/>
                </a:cubicBezTo>
                <a:cubicBezTo>
                  <a:pt x="19727" y="6845"/>
                  <a:pt x="19580" y="6881"/>
                  <a:pt x="19525" y="7010"/>
                </a:cubicBezTo>
                <a:cubicBezTo>
                  <a:pt x="19506" y="7047"/>
                  <a:pt x="19506" y="7102"/>
                  <a:pt x="19525" y="7157"/>
                </a:cubicBezTo>
                <a:cubicBezTo>
                  <a:pt x="19525" y="7157"/>
                  <a:pt x="19576" y="7379"/>
                  <a:pt x="19809" y="7379"/>
                </a:cubicBezTo>
                <a:cubicBezTo>
                  <a:pt x="19818" y="7379"/>
                  <a:pt x="19828" y="7378"/>
                  <a:pt x="19837" y="7378"/>
                </a:cubicBezTo>
                <a:cubicBezTo>
                  <a:pt x="20058" y="7378"/>
                  <a:pt x="20352" y="7396"/>
                  <a:pt x="20517" y="7470"/>
                </a:cubicBezTo>
                <a:lnTo>
                  <a:pt x="20536" y="7470"/>
                </a:lnTo>
                <a:cubicBezTo>
                  <a:pt x="20609" y="7598"/>
                  <a:pt x="20683" y="7709"/>
                  <a:pt x="20775" y="7819"/>
                </a:cubicBezTo>
                <a:cubicBezTo>
                  <a:pt x="20756" y="7837"/>
                  <a:pt x="20756" y="7837"/>
                  <a:pt x="20738" y="7856"/>
                </a:cubicBezTo>
                <a:cubicBezTo>
                  <a:pt x="20646" y="7819"/>
                  <a:pt x="20554" y="7782"/>
                  <a:pt x="20462" y="7727"/>
                </a:cubicBezTo>
                <a:cubicBezTo>
                  <a:pt x="20407" y="7709"/>
                  <a:pt x="20370" y="7690"/>
                  <a:pt x="20315" y="7690"/>
                </a:cubicBezTo>
                <a:cubicBezTo>
                  <a:pt x="20288" y="7685"/>
                  <a:pt x="20261" y="7683"/>
                  <a:pt x="20235" y="7683"/>
                </a:cubicBezTo>
                <a:cubicBezTo>
                  <a:pt x="20171" y="7683"/>
                  <a:pt x="20110" y="7696"/>
                  <a:pt x="20058" y="7709"/>
                </a:cubicBezTo>
                <a:cubicBezTo>
                  <a:pt x="19947" y="7764"/>
                  <a:pt x="19856" y="7837"/>
                  <a:pt x="19819" y="7929"/>
                </a:cubicBezTo>
                <a:cubicBezTo>
                  <a:pt x="19782" y="8003"/>
                  <a:pt x="19782" y="8095"/>
                  <a:pt x="19819" y="8187"/>
                </a:cubicBezTo>
                <a:cubicBezTo>
                  <a:pt x="19819" y="8187"/>
                  <a:pt x="19856" y="8297"/>
                  <a:pt x="19984" y="8352"/>
                </a:cubicBezTo>
                <a:cubicBezTo>
                  <a:pt x="19947" y="8444"/>
                  <a:pt x="19929" y="8536"/>
                  <a:pt x="19911" y="8628"/>
                </a:cubicBezTo>
                <a:cubicBezTo>
                  <a:pt x="19819" y="8610"/>
                  <a:pt x="19745" y="8591"/>
                  <a:pt x="19672" y="8591"/>
                </a:cubicBezTo>
                <a:cubicBezTo>
                  <a:pt x="19580" y="8610"/>
                  <a:pt x="19525" y="8646"/>
                  <a:pt x="19506" y="8701"/>
                </a:cubicBezTo>
                <a:cubicBezTo>
                  <a:pt x="19469" y="8591"/>
                  <a:pt x="19414" y="8499"/>
                  <a:pt x="19341" y="8407"/>
                </a:cubicBezTo>
                <a:cubicBezTo>
                  <a:pt x="19335" y="8397"/>
                  <a:pt x="19327" y="8392"/>
                  <a:pt x="19318" y="8392"/>
                </a:cubicBezTo>
                <a:cubicBezTo>
                  <a:pt x="19296" y="8392"/>
                  <a:pt x="19273" y="8418"/>
                  <a:pt x="19286" y="8444"/>
                </a:cubicBezTo>
                <a:cubicBezTo>
                  <a:pt x="19414" y="8720"/>
                  <a:pt x="19488" y="9014"/>
                  <a:pt x="19506" y="9308"/>
                </a:cubicBezTo>
                <a:cubicBezTo>
                  <a:pt x="19506" y="9657"/>
                  <a:pt x="19414" y="10007"/>
                  <a:pt x="19322" y="10338"/>
                </a:cubicBezTo>
                <a:cubicBezTo>
                  <a:pt x="19267" y="10246"/>
                  <a:pt x="19194" y="10154"/>
                  <a:pt x="19157" y="10080"/>
                </a:cubicBezTo>
                <a:cubicBezTo>
                  <a:pt x="19065" y="9933"/>
                  <a:pt x="19047" y="9768"/>
                  <a:pt x="19028" y="9602"/>
                </a:cubicBezTo>
                <a:cubicBezTo>
                  <a:pt x="19028" y="9602"/>
                  <a:pt x="19028" y="9584"/>
                  <a:pt x="19010" y="9584"/>
                </a:cubicBezTo>
                <a:cubicBezTo>
                  <a:pt x="19065" y="9363"/>
                  <a:pt x="19120" y="9143"/>
                  <a:pt x="19157" y="8922"/>
                </a:cubicBezTo>
                <a:cubicBezTo>
                  <a:pt x="19175" y="8849"/>
                  <a:pt x="19139" y="8775"/>
                  <a:pt x="19065" y="8738"/>
                </a:cubicBezTo>
                <a:cubicBezTo>
                  <a:pt x="19083" y="8646"/>
                  <a:pt x="19083" y="8554"/>
                  <a:pt x="19083" y="8462"/>
                </a:cubicBezTo>
                <a:cubicBezTo>
                  <a:pt x="19083" y="8440"/>
                  <a:pt x="19062" y="8424"/>
                  <a:pt x="19042" y="8424"/>
                </a:cubicBezTo>
                <a:cubicBezTo>
                  <a:pt x="19029" y="8424"/>
                  <a:pt x="19017" y="8430"/>
                  <a:pt x="19010" y="8444"/>
                </a:cubicBezTo>
                <a:cubicBezTo>
                  <a:pt x="18991" y="8554"/>
                  <a:pt x="18955" y="8646"/>
                  <a:pt x="18936" y="8738"/>
                </a:cubicBezTo>
                <a:cubicBezTo>
                  <a:pt x="18881" y="8775"/>
                  <a:pt x="18844" y="8812"/>
                  <a:pt x="18844" y="8867"/>
                </a:cubicBezTo>
                <a:cubicBezTo>
                  <a:pt x="18826" y="8977"/>
                  <a:pt x="18789" y="9106"/>
                  <a:pt x="18771" y="9216"/>
                </a:cubicBezTo>
                <a:cubicBezTo>
                  <a:pt x="18752" y="9253"/>
                  <a:pt x="18734" y="9290"/>
                  <a:pt x="18716" y="9308"/>
                </a:cubicBezTo>
                <a:cubicBezTo>
                  <a:pt x="18716" y="9235"/>
                  <a:pt x="18697" y="9179"/>
                  <a:pt x="18697" y="9106"/>
                </a:cubicBezTo>
                <a:cubicBezTo>
                  <a:pt x="18679" y="8996"/>
                  <a:pt x="18661" y="8904"/>
                  <a:pt x="18642" y="8812"/>
                </a:cubicBezTo>
                <a:cubicBezTo>
                  <a:pt x="18624" y="8738"/>
                  <a:pt x="18624" y="8646"/>
                  <a:pt x="18587" y="8591"/>
                </a:cubicBezTo>
                <a:cubicBezTo>
                  <a:pt x="18562" y="8566"/>
                  <a:pt x="18533" y="8556"/>
                  <a:pt x="18503" y="8556"/>
                </a:cubicBezTo>
                <a:cubicBezTo>
                  <a:pt x="18465" y="8556"/>
                  <a:pt x="18425" y="8571"/>
                  <a:pt x="18385" y="8591"/>
                </a:cubicBezTo>
                <a:cubicBezTo>
                  <a:pt x="18348" y="8371"/>
                  <a:pt x="18256" y="8132"/>
                  <a:pt x="18183" y="7911"/>
                </a:cubicBezTo>
                <a:cubicBezTo>
                  <a:pt x="18176" y="7898"/>
                  <a:pt x="18163" y="7892"/>
                  <a:pt x="18149" y="7892"/>
                </a:cubicBezTo>
                <a:cubicBezTo>
                  <a:pt x="18124" y="7892"/>
                  <a:pt x="18097" y="7912"/>
                  <a:pt x="18109" y="7948"/>
                </a:cubicBezTo>
                <a:cubicBezTo>
                  <a:pt x="18109" y="8113"/>
                  <a:pt x="18127" y="8297"/>
                  <a:pt x="18164" y="8462"/>
                </a:cubicBezTo>
                <a:cubicBezTo>
                  <a:pt x="18183" y="8610"/>
                  <a:pt x="18219" y="8775"/>
                  <a:pt x="18183" y="8922"/>
                </a:cubicBezTo>
                <a:cubicBezTo>
                  <a:pt x="18164" y="9069"/>
                  <a:pt x="18072" y="9216"/>
                  <a:pt x="18054" y="9382"/>
                </a:cubicBezTo>
                <a:cubicBezTo>
                  <a:pt x="18054" y="9400"/>
                  <a:pt x="18035" y="9437"/>
                  <a:pt x="18035" y="9474"/>
                </a:cubicBezTo>
                <a:cubicBezTo>
                  <a:pt x="17980" y="9400"/>
                  <a:pt x="17944" y="9327"/>
                  <a:pt x="17907" y="9253"/>
                </a:cubicBezTo>
                <a:cubicBezTo>
                  <a:pt x="17852" y="9143"/>
                  <a:pt x="17815" y="9032"/>
                  <a:pt x="17760" y="8922"/>
                </a:cubicBezTo>
                <a:cubicBezTo>
                  <a:pt x="17686" y="8720"/>
                  <a:pt x="17539" y="8554"/>
                  <a:pt x="17337" y="8554"/>
                </a:cubicBezTo>
                <a:cubicBezTo>
                  <a:pt x="17331" y="8552"/>
                  <a:pt x="17325" y="8551"/>
                  <a:pt x="17320" y="8551"/>
                </a:cubicBezTo>
                <a:cubicBezTo>
                  <a:pt x="17278" y="8551"/>
                  <a:pt x="17267" y="8612"/>
                  <a:pt x="17300" y="8628"/>
                </a:cubicBezTo>
                <a:cubicBezTo>
                  <a:pt x="17502" y="8757"/>
                  <a:pt x="17557" y="8977"/>
                  <a:pt x="17631" y="9179"/>
                </a:cubicBezTo>
                <a:cubicBezTo>
                  <a:pt x="17649" y="9235"/>
                  <a:pt x="17649" y="9271"/>
                  <a:pt x="17668" y="9308"/>
                </a:cubicBezTo>
                <a:cubicBezTo>
                  <a:pt x="17668" y="9474"/>
                  <a:pt x="17649" y="9621"/>
                  <a:pt x="17649" y="9768"/>
                </a:cubicBezTo>
                <a:cubicBezTo>
                  <a:pt x="17466" y="9584"/>
                  <a:pt x="17429" y="9327"/>
                  <a:pt x="17282" y="9106"/>
                </a:cubicBezTo>
                <a:cubicBezTo>
                  <a:pt x="17276" y="9095"/>
                  <a:pt x="17268" y="9091"/>
                  <a:pt x="17259" y="9091"/>
                </a:cubicBezTo>
                <a:cubicBezTo>
                  <a:pt x="17237" y="9091"/>
                  <a:pt x="17214" y="9117"/>
                  <a:pt x="17227" y="9143"/>
                </a:cubicBezTo>
                <a:cubicBezTo>
                  <a:pt x="17282" y="9308"/>
                  <a:pt x="17282" y="9474"/>
                  <a:pt x="17337" y="9639"/>
                </a:cubicBezTo>
                <a:cubicBezTo>
                  <a:pt x="17392" y="9805"/>
                  <a:pt x="17484" y="9933"/>
                  <a:pt x="17613" y="10025"/>
                </a:cubicBezTo>
                <a:cubicBezTo>
                  <a:pt x="17778" y="10135"/>
                  <a:pt x="17962" y="10209"/>
                  <a:pt x="18127" y="10283"/>
                </a:cubicBezTo>
                <a:cubicBezTo>
                  <a:pt x="18017" y="10466"/>
                  <a:pt x="17980" y="10669"/>
                  <a:pt x="17999" y="10889"/>
                </a:cubicBezTo>
                <a:cubicBezTo>
                  <a:pt x="18017" y="11034"/>
                  <a:pt x="18089" y="11179"/>
                  <a:pt x="18108" y="11325"/>
                </a:cubicBezTo>
                <a:lnTo>
                  <a:pt x="18108" y="11325"/>
                </a:lnTo>
                <a:cubicBezTo>
                  <a:pt x="18105" y="11312"/>
                  <a:pt x="18088" y="11310"/>
                  <a:pt x="18072" y="11294"/>
                </a:cubicBezTo>
                <a:cubicBezTo>
                  <a:pt x="18017" y="11202"/>
                  <a:pt x="17980" y="11110"/>
                  <a:pt x="17999" y="11036"/>
                </a:cubicBezTo>
                <a:cubicBezTo>
                  <a:pt x="18017" y="10944"/>
                  <a:pt x="17962" y="10852"/>
                  <a:pt x="17870" y="10834"/>
                </a:cubicBezTo>
                <a:cubicBezTo>
                  <a:pt x="17858" y="10832"/>
                  <a:pt x="17847" y="10831"/>
                  <a:pt x="17835" y="10831"/>
                </a:cubicBezTo>
                <a:cubicBezTo>
                  <a:pt x="17760" y="10831"/>
                  <a:pt x="17700" y="10883"/>
                  <a:pt x="17668" y="10963"/>
                </a:cubicBezTo>
                <a:cubicBezTo>
                  <a:pt x="17668" y="11018"/>
                  <a:pt x="17668" y="11073"/>
                  <a:pt x="17668" y="11147"/>
                </a:cubicBezTo>
                <a:cubicBezTo>
                  <a:pt x="17613" y="11091"/>
                  <a:pt x="17576" y="11018"/>
                  <a:pt x="17539" y="10981"/>
                </a:cubicBezTo>
                <a:cubicBezTo>
                  <a:pt x="17447" y="10889"/>
                  <a:pt x="17337" y="10797"/>
                  <a:pt x="17227" y="10724"/>
                </a:cubicBezTo>
                <a:cubicBezTo>
                  <a:pt x="17186" y="10744"/>
                  <a:pt x="17140" y="10752"/>
                  <a:pt x="17092" y="10752"/>
                </a:cubicBezTo>
                <a:cubicBezTo>
                  <a:pt x="17008" y="10752"/>
                  <a:pt x="16915" y="10729"/>
                  <a:pt x="16822" y="10705"/>
                </a:cubicBezTo>
                <a:cubicBezTo>
                  <a:pt x="16859" y="10522"/>
                  <a:pt x="16896" y="10338"/>
                  <a:pt x="16988" y="10246"/>
                </a:cubicBezTo>
                <a:cubicBezTo>
                  <a:pt x="17061" y="10191"/>
                  <a:pt x="17061" y="10080"/>
                  <a:pt x="17006" y="10025"/>
                </a:cubicBezTo>
                <a:cubicBezTo>
                  <a:pt x="16976" y="9986"/>
                  <a:pt x="16931" y="9967"/>
                  <a:pt x="16884" y="9967"/>
                </a:cubicBezTo>
                <a:cubicBezTo>
                  <a:pt x="16843" y="9967"/>
                  <a:pt x="16801" y="9981"/>
                  <a:pt x="16767" y="10007"/>
                </a:cubicBezTo>
                <a:cubicBezTo>
                  <a:pt x="16620" y="10154"/>
                  <a:pt x="16565" y="10393"/>
                  <a:pt x="16510" y="10613"/>
                </a:cubicBezTo>
                <a:cubicBezTo>
                  <a:pt x="16490" y="10610"/>
                  <a:pt x="16470" y="10609"/>
                  <a:pt x="16451" y="10609"/>
                </a:cubicBezTo>
                <a:cubicBezTo>
                  <a:pt x="16237" y="10609"/>
                  <a:pt x="16048" y="10780"/>
                  <a:pt x="15829" y="10797"/>
                </a:cubicBezTo>
                <a:cubicBezTo>
                  <a:pt x="15809" y="10800"/>
                  <a:pt x="15789" y="10801"/>
                  <a:pt x="15768" y="10801"/>
                </a:cubicBezTo>
                <a:cubicBezTo>
                  <a:pt x="15637" y="10801"/>
                  <a:pt x="15492" y="10756"/>
                  <a:pt x="15333" y="10724"/>
                </a:cubicBezTo>
                <a:cubicBezTo>
                  <a:pt x="15315" y="10650"/>
                  <a:pt x="15241" y="10613"/>
                  <a:pt x="15167" y="10613"/>
                </a:cubicBezTo>
                <a:cubicBezTo>
                  <a:pt x="15131" y="10613"/>
                  <a:pt x="15094" y="10632"/>
                  <a:pt x="15076" y="10669"/>
                </a:cubicBezTo>
                <a:lnTo>
                  <a:pt x="14892" y="10669"/>
                </a:lnTo>
                <a:cubicBezTo>
                  <a:pt x="14892" y="10632"/>
                  <a:pt x="14873" y="10577"/>
                  <a:pt x="14873" y="10522"/>
                </a:cubicBezTo>
                <a:cubicBezTo>
                  <a:pt x="14873" y="10466"/>
                  <a:pt x="14873" y="10411"/>
                  <a:pt x="14855" y="10338"/>
                </a:cubicBezTo>
                <a:cubicBezTo>
                  <a:pt x="14855" y="10209"/>
                  <a:pt x="14837" y="10062"/>
                  <a:pt x="14800" y="9952"/>
                </a:cubicBezTo>
                <a:cubicBezTo>
                  <a:pt x="15149" y="9657"/>
                  <a:pt x="15480" y="9327"/>
                  <a:pt x="15719" y="8959"/>
                </a:cubicBezTo>
                <a:cubicBezTo>
                  <a:pt x="16197" y="8223"/>
                  <a:pt x="16399" y="7396"/>
                  <a:pt x="16565" y="6587"/>
                </a:cubicBezTo>
                <a:cubicBezTo>
                  <a:pt x="16712" y="5999"/>
                  <a:pt x="16840" y="5411"/>
                  <a:pt x="17098" y="4859"/>
                </a:cubicBezTo>
                <a:cubicBezTo>
                  <a:pt x="17116" y="4786"/>
                  <a:pt x="17079" y="4712"/>
                  <a:pt x="17024" y="4694"/>
                </a:cubicBezTo>
                <a:cubicBezTo>
                  <a:pt x="17009" y="4683"/>
                  <a:pt x="16992" y="4679"/>
                  <a:pt x="16975" y="4679"/>
                </a:cubicBezTo>
                <a:cubicBezTo>
                  <a:pt x="16931" y="4679"/>
                  <a:pt x="16885" y="4709"/>
                  <a:pt x="16859" y="4749"/>
                </a:cubicBezTo>
                <a:cubicBezTo>
                  <a:pt x="16601" y="5319"/>
                  <a:pt x="16473" y="5944"/>
                  <a:pt x="16326" y="6532"/>
                </a:cubicBezTo>
                <a:cubicBezTo>
                  <a:pt x="16142" y="7359"/>
                  <a:pt x="15976" y="8132"/>
                  <a:pt x="15517" y="8830"/>
                </a:cubicBezTo>
                <a:cubicBezTo>
                  <a:pt x="15278" y="9179"/>
                  <a:pt x="14947" y="9510"/>
                  <a:pt x="14616" y="9786"/>
                </a:cubicBezTo>
                <a:cubicBezTo>
                  <a:pt x="14598" y="9786"/>
                  <a:pt x="14579" y="9786"/>
                  <a:pt x="14561" y="9805"/>
                </a:cubicBezTo>
                <a:cubicBezTo>
                  <a:pt x="14524" y="9823"/>
                  <a:pt x="14506" y="9841"/>
                  <a:pt x="14487" y="9896"/>
                </a:cubicBezTo>
                <a:cubicBezTo>
                  <a:pt x="14156" y="10135"/>
                  <a:pt x="13825" y="10356"/>
                  <a:pt x="13494" y="10540"/>
                </a:cubicBezTo>
                <a:cubicBezTo>
                  <a:pt x="13494" y="10540"/>
                  <a:pt x="13476" y="10522"/>
                  <a:pt x="13476" y="10522"/>
                </a:cubicBezTo>
                <a:lnTo>
                  <a:pt x="13568" y="10448"/>
                </a:lnTo>
                <a:cubicBezTo>
                  <a:pt x="13991" y="10099"/>
                  <a:pt x="14340" y="9713"/>
                  <a:pt x="14708" y="9290"/>
                </a:cubicBezTo>
                <a:cubicBezTo>
                  <a:pt x="14763" y="9235"/>
                  <a:pt x="14837" y="9161"/>
                  <a:pt x="14892" y="9106"/>
                </a:cubicBezTo>
                <a:cubicBezTo>
                  <a:pt x="15057" y="8940"/>
                  <a:pt x="15241" y="8757"/>
                  <a:pt x="15333" y="8573"/>
                </a:cubicBezTo>
                <a:cubicBezTo>
                  <a:pt x="15351" y="8518"/>
                  <a:pt x="15333" y="8444"/>
                  <a:pt x="15259" y="8407"/>
                </a:cubicBezTo>
                <a:cubicBezTo>
                  <a:pt x="15244" y="8397"/>
                  <a:pt x="15227" y="8393"/>
                  <a:pt x="15211" y="8393"/>
                </a:cubicBezTo>
                <a:cubicBezTo>
                  <a:pt x="15167" y="8393"/>
                  <a:pt x="15126" y="8423"/>
                  <a:pt x="15112" y="8462"/>
                </a:cubicBezTo>
                <a:cubicBezTo>
                  <a:pt x="15039" y="8610"/>
                  <a:pt x="14873" y="8775"/>
                  <a:pt x="14726" y="8940"/>
                </a:cubicBezTo>
                <a:cubicBezTo>
                  <a:pt x="14653" y="8996"/>
                  <a:pt x="14579" y="9069"/>
                  <a:pt x="14524" y="9124"/>
                </a:cubicBezTo>
                <a:cubicBezTo>
                  <a:pt x="14524" y="9125"/>
                  <a:pt x="14523" y="9125"/>
                  <a:pt x="14523" y="9126"/>
                </a:cubicBezTo>
                <a:lnTo>
                  <a:pt x="14523" y="9126"/>
                </a:lnTo>
                <a:cubicBezTo>
                  <a:pt x="15109" y="8334"/>
                  <a:pt x="15660" y="7441"/>
                  <a:pt x="16142" y="6495"/>
                </a:cubicBezTo>
                <a:cubicBezTo>
                  <a:pt x="16160" y="6440"/>
                  <a:pt x="16142" y="6367"/>
                  <a:pt x="16087" y="6330"/>
                </a:cubicBezTo>
                <a:cubicBezTo>
                  <a:pt x="16068" y="6325"/>
                  <a:pt x="16050" y="6323"/>
                  <a:pt x="16032" y="6323"/>
                </a:cubicBezTo>
                <a:cubicBezTo>
                  <a:pt x="15980" y="6323"/>
                  <a:pt x="15935" y="6344"/>
                  <a:pt x="15921" y="6385"/>
                </a:cubicBezTo>
                <a:cubicBezTo>
                  <a:pt x="15149" y="7948"/>
                  <a:pt x="14175" y="9327"/>
                  <a:pt x="13145" y="10338"/>
                </a:cubicBezTo>
                <a:cubicBezTo>
                  <a:pt x="13090" y="10319"/>
                  <a:pt x="13017" y="10338"/>
                  <a:pt x="12943" y="10301"/>
                </a:cubicBezTo>
                <a:cubicBezTo>
                  <a:pt x="12906" y="10283"/>
                  <a:pt x="12869" y="10246"/>
                  <a:pt x="12814" y="10227"/>
                </a:cubicBezTo>
                <a:cubicBezTo>
                  <a:pt x="12796" y="10209"/>
                  <a:pt x="12759" y="10209"/>
                  <a:pt x="12722" y="10191"/>
                </a:cubicBezTo>
                <a:cubicBezTo>
                  <a:pt x="12851" y="10062"/>
                  <a:pt x="12998" y="9896"/>
                  <a:pt x="13127" y="9749"/>
                </a:cubicBezTo>
                <a:cubicBezTo>
                  <a:pt x="14138" y="8518"/>
                  <a:pt x="15039" y="7084"/>
                  <a:pt x="15958" y="5245"/>
                </a:cubicBezTo>
                <a:cubicBezTo>
                  <a:pt x="15976" y="5190"/>
                  <a:pt x="15958" y="5117"/>
                  <a:pt x="15903" y="5080"/>
                </a:cubicBezTo>
                <a:cubicBezTo>
                  <a:pt x="15882" y="5069"/>
                  <a:pt x="15862" y="5065"/>
                  <a:pt x="15842" y="5065"/>
                </a:cubicBezTo>
                <a:cubicBezTo>
                  <a:pt x="15793" y="5065"/>
                  <a:pt x="15751" y="5095"/>
                  <a:pt x="15737" y="5135"/>
                </a:cubicBezTo>
                <a:cubicBezTo>
                  <a:pt x="14837" y="6955"/>
                  <a:pt x="13936" y="8371"/>
                  <a:pt x="12943" y="9584"/>
                </a:cubicBezTo>
                <a:cubicBezTo>
                  <a:pt x="12778" y="9786"/>
                  <a:pt x="12612" y="9952"/>
                  <a:pt x="12447" y="10117"/>
                </a:cubicBezTo>
                <a:lnTo>
                  <a:pt x="12428" y="10117"/>
                </a:lnTo>
                <a:cubicBezTo>
                  <a:pt x="12391" y="10209"/>
                  <a:pt x="12208" y="10172"/>
                  <a:pt x="12134" y="10209"/>
                </a:cubicBezTo>
                <a:cubicBezTo>
                  <a:pt x="12075" y="10224"/>
                  <a:pt x="12027" y="10251"/>
                  <a:pt x="11972" y="10251"/>
                </a:cubicBezTo>
                <a:cubicBezTo>
                  <a:pt x="11959" y="10251"/>
                  <a:pt x="11946" y="10249"/>
                  <a:pt x="11932" y="10246"/>
                </a:cubicBezTo>
                <a:cubicBezTo>
                  <a:pt x="11895" y="10246"/>
                  <a:pt x="11877" y="10246"/>
                  <a:pt x="11877" y="10227"/>
                </a:cubicBezTo>
                <a:cubicBezTo>
                  <a:pt x="12961" y="8849"/>
                  <a:pt x="13752" y="7341"/>
                  <a:pt x="14469" y="5889"/>
                </a:cubicBezTo>
                <a:cubicBezTo>
                  <a:pt x="14506" y="5834"/>
                  <a:pt x="14469" y="5760"/>
                  <a:pt x="14414" y="5723"/>
                </a:cubicBezTo>
                <a:cubicBezTo>
                  <a:pt x="14400" y="5719"/>
                  <a:pt x="14385" y="5716"/>
                  <a:pt x="14370" y="5716"/>
                </a:cubicBezTo>
                <a:cubicBezTo>
                  <a:pt x="14324" y="5716"/>
                  <a:pt x="14276" y="5737"/>
                  <a:pt x="14248" y="5778"/>
                </a:cubicBezTo>
                <a:cubicBezTo>
                  <a:pt x="13550" y="7176"/>
                  <a:pt x="12796" y="8646"/>
                  <a:pt x="11766" y="9970"/>
                </a:cubicBezTo>
                <a:cubicBezTo>
                  <a:pt x="12005" y="9474"/>
                  <a:pt x="12263" y="8959"/>
                  <a:pt x="12502" y="8481"/>
                </a:cubicBezTo>
                <a:cubicBezTo>
                  <a:pt x="12612" y="8223"/>
                  <a:pt x="12741" y="7984"/>
                  <a:pt x="12869" y="7727"/>
                </a:cubicBezTo>
                <a:cubicBezTo>
                  <a:pt x="13017" y="7433"/>
                  <a:pt x="13145" y="7102"/>
                  <a:pt x="13256" y="6808"/>
                </a:cubicBezTo>
                <a:cubicBezTo>
                  <a:pt x="13292" y="6753"/>
                  <a:pt x="13311" y="6698"/>
                  <a:pt x="13329" y="6642"/>
                </a:cubicBezTo>
                <a:cubicBezTo>
                  <a:pt x="13421" y="6514"/>
                  <a:pt x="13513" y="6403"/>
                  <a:pt x="13605" y="6293"/>
                </a:cubicBezTo>
                <a:cubicBezTo>
                  <a:pt x="13899" y="5925"/>
                  <a:pt x="14193" y="5539"/>
                  <a:pt x="14395" y="5080"/>
                </a:cubicBezTo>
                <a:cubicBezTo>
                  <a:pt x="14414" y="5025"/>
                  <a:pt x="14395" y="4951"/>
                  <a:pt x="14322" y="4914"/>
                </a:cubicBezTo>
                <a:cubicBezTo>
                  <a:pt x="14312" y="4911"/>
                  <a:pt x="14302" y="4910"/>
                  <a:pt x="14291" y="4910"/>
                </a:cubicBezTo>
                <a:cubicBezTo>
                  <a:pt x="14242" y="4910"/>
                  <a:pt x="14190" y="4942"/>
                  <a:pt x="14175" y="4988"/>
                </a:cubicBezTo>
                <a:cubicBezTo>
                  <a:pt x="14028" y="5300"/>
                  <a:pt x="13844" y="5558"/>
                  <a:pt x="13642" y="5834"/>
                </a:cubicBezTo>
                <a:cubicBezTo>
                  <a:pt x="13697" y="5613"/>
                  <a:pt x="13752" y="5411"/>
                  <a:pt x="13825" y="5172"/>
                </a:cubicBezTo>
                <a:cubicBezTo>
                  <a:pt x="13844" y="5043"/>
                  <a:pt x="13881" y="4896"/>
                  <a:pt x="13917" y="4749"/>
                </a:cubicBezTo>
                <a:cubicBezTo>
                  <a:pt x="13954" y="4620"/>
                  <a:pt x="13991" y="4473"/>
                  <a:pt x="14009" y="4326"/>
                </a:cubicBezTo>
                <a:cubicBezTo>
                  <a:pt x="14046" y="4087"/>
                  <a:pt x="14101" y="3830"/>
                  <a:pt x="14193" y="3646"/>
                </a:cubicBezTo>
                <a:cubicBezTo>
                  <a:pt x="14230" y="3591"/>
                  <a:pt x="14193" y="3517"/>
                  <a:pt x="14138" y="3480"/>
                </a:cubicBezTo>
                <a:cubicBezTo>
                  <a:pt x="14124" y="3476"/>
                  <a:pt x="14109" y="3473"/>
                  <a:pt x="14094" y="3473"/>
                </a:cubicBezTo>
                <a:cubicBezTo>
                  <a:pt x="14048" y="3473"/>
                  <a:pt x="14000" y="3494"/>
                  <a:pt x="13972" y="3535"/>
                </a:cubicBezTo>
                <a:cubicBezTo>
                  <a:pt x="13862" y="3756"/>
                  <a:pt x="13807" y="4032"/>
                  <a:pt x="13770" y="4289"/>
                </a:cubicBezTo>
                <a:cubicBezTo>
                  <a:pt x="13752" y="4418"/>
                  <a:pt x="13715" y="4565"/>
                  <a:pt x="13697" y="4675"/>
                </a:cubicBezTo>
                <a:cubicBezTo>
                  <a:pt x="13642" y="4822"/>
                  <a:pt x="13605" y="4969"/>
                  <a:pt x="13586" y="5117"/>
                </a:cubicBezTo>
                <a:cubicBezTo>
                  <a:pt x="13494" y="5484"/>
                  <a:pt x="13403" y="5815"/>
                  <a:pt x="13256" y="6164"/>
                </a:cubicBezTo>
                <a:cubicBezTo>
                  <a:pt x="13200" y="6275"/>
                  <a:pt x="13164" y="6403"/>
                  <a:pt x="13108" y="6514"/>
                </a:cubicBezTo>
                <a:cubicBezTo>
                  <a:pt x="12980" y="6698"/>
                  <a:pt x="12851" y="6881"/>
                  <a:pt x="12741" y="7084"/>
                </a:cubicBezTo>
                <a:cubicBezTo>
                  <a:pt x="12465" y="7562"/>
                  <a:pt x="12152" y="7984"/>
                  <a:pt x="11822" y="8407"/>
                </a:cubicBezTo>
                <a:cubicBezTo>
                  <a:pt x="11840" y="8352"/>
                  <a:pt x="11858" y="8315"/>
                  <a:pt x="11895" y="8260"/>
                </a:cubicBezTo>
                <a:cubicBezTo>
                  <a:pt x="12189" y="7727"/>
                  <a:pt x="12502" y="7157"/>
                  <a:pt x="12778" y="6587"/>
                </a:cubicBezTo>
                <a:cubicBezTo>
                  <a:pt x="12814" y="6532"/>
                  <a:pt x="12778" y="6459"/>
                  <a:pt x="12722" y="6422"/>
                </a:cubicBezTo>
                <a:cubicBezTo>
                  <a:pt x="12707" y="6412"/>
                  <a:pt x="12690" y="6407"/>
                  <a:pt x="12673" y="6407"/>
                </a:cubicBezTo>
                <a:cubicBezTo>
                  <a:pt x="12629" y="6407"/>
                  <a:pt x="12583" y="6437"/>
                  <a:pt x="12557" y="6477"/>
                </a:cubicBezTo>
                <a:cubicBezTo>
                  <a:pt x="12281" y="7047"/>
                  <a:pt x="11969" y="7598"/>
                  <a:pt x="11674" y="8150"/>
                </a:cubicBezTo>
                <a:cubicBezTo>
                  <a:pt x="11472" y="8536"/>
                  <a:pt x="11252" y="8922"/>
                  <a:pt x="11049" y="9308"/>
                </a:cubicBezTo>
                <a:cubicBezTo>
                  <a:pt x="10976" y="9400"/>
                  <a:pt x="10902" y="9492"/>
                  <a:pt x="10810" y="9584"/>
                </a:cubicBezTo>
                <a:cubicBezTo>
                  <a:pt x="10792" y="9639"/>
                  <a:pt x="10755" y="9676"/>
                  <a:pt x="10718" y="9713"/>
                </a:cubicBezTo>
                <a:cubicBezTo>
                  <a:pt x="10700" y="9713"/>
                  <a:pt x="10682" y="9694"/>
                  <a:pt x="10645" y="9694"/>
                </a:cubicBezTo>
                <a:cubicBezTo>
                  <a:pt x="10590" y="9657"/>
                  <a:pt x="10553" y="9639"/>
                  <a:pt x="10498" y="9621"/>
                </a:cubicBezTo>
                <a:cubicBezTo>
                  <a:pt x="10645" y="9363"/>
                  <a:pt x="10792" y="9106"/>
                  <a:pt x="10921" y="8867"/>
                </a:cubicBezTo>
                <a:cubicBezTo>
                  <a:pt x="11270" y="8407"/>
                  <a:pt x="11583" y="7911"/>
                  <a:pt x="11858" y="7341"/>
                </a:cubicBezTo>
                <a:cubicBezTo>
                  <a:pt x="11969" y="7139"/>
                  <a:pt x="12061" y="6918"/>
                  <a:pt x="12152" y="6716"/>
                </a:cubicBezTo>
                <a:cubicBezTo>
                  <a:pt x="12355" y="6312"/>
                  <a:pt x="12557" y="5907"/>
                  <a:pt x="12759" y="5503"/>
                </a:cubicBezTo>
                <a:cubicBezTo>
                  <a:pt x="12814" y="5392"/>
                  <a:pt x="12888" y="5300"/>
                  <a:pt x="12961" y="5190"/>
                </a:cubicBezTo>
                <a:cubicBezTo>
                  <a:pt x="13053" y="5043"/>
                  <a:pt x="13145" y="4896"/>
                  <a:pt x="13219" y="4730"/>
                </a:cubicBezTo>
                <a:cubicBezTo>
                  <a:pt x="13256" y="4657"/>
                  <a:pt x="13219" y="4583"/>
                  <a:pt x="13164" y="4565"/>
                </a:cubicBezTo>
                <a:cubicBezTo>
                  <a:pt x="13143" y="4555"/>
                  <a:pt x="13123" y="4550"/>
                  <a:pt x="13103" y="4550"/>
                </a:cubicBezTo>
                <a:cubicBezTo>
                  <a:pt x="13053" y="4550"/>
                  <a:pt x="13011" y="4580"/>
                  <a:pt x="12998" y="4620"/>
                </a:cubicBezTo>
                <a:cubicBezTo>
                  <a:pt x="12943" y="4767"/>
                  <a:pt x="12851" y="4914"/>
                  <a:pt x="12759" y="5061"/>
                </a:cubicBezTo>
                <a:cubicBezTo>
                  <a:pt x="12686" y="5172"/>
                  <a:pt x="12612" y="5282"/>
                  <a:pt x="12539" y="5392"/>
                </a:cubicBezTo>
                <a:cubicBezTo>
                  <a:pt x="12483" y="5503"/>
                  <a:pt x="12428" y="5631"/>
                  <a:pt x="12355" y="5760"/>
                </a:cubicBezTo>
                <a:cubicBezTo>
                  <a:pt x="12336" y="5760"/>
                  <a:pt x="12318" y="5778"/>
                  <a:pt x="12300" y="5815"/>
                </a:cubicBezTo>
                <a:cubicBezTo>
                  <a:pt x="11913" y="6606"/>
                  <a:pt x="11454" y="7415"/>
                  <a:pt x="11031" y="8187"/>
                </a:cubicBezTo>
                <a:cubicBezTo>
                  <a:pt x="10921" y="8352"/>
                  <a:pt x="10829" y="8536"/>
                  <a:pt x="10718" y="8720"/>
                </a:cubicBezTo>
                <a:cubicBezTo>
                  <a:pt x="10571" y="8922"/>
                  <a:pt x="10406" y="9106"/>
                  <a:pt x="10240" y="9271"/>
                </a:cubicBezTo>
                <a:cubicBezTo>
                  <a:pt x="10222" y="9253"/>
                  <a:pt x="10204" y="9235"/>
                  <a:pt x="10204" y="9198"/>
                </a:cubicBezTo>
                <a:cubicBezTo>
                  <a:pt x="10388" y="8885"/>
                  <a:pt x="10553" y="8573"/>
                  <a:pt x="10718" y="8242"/>
                </a:cubicBezTo>
                <a:cubicBezTo>
                  <a:pt x="10774" y="8132"/>
                  <a:pt x="10847" y="8003"/>
                  <a:pt x="10902" y="7893"/>
                </a:cubicBezTo>
                <a:cubicBezTo>
                  <a:pt x="11215" y="7267"/>
                  <a:pt x="11546" y="6624"/>
                  <a:pt x="11693" y="5925"/>
                </a:cubicBezTo>
                <a:cubicBezTo>
                  <a:pt x="12024" y="5392"/>
                  <a:pt x="12391" y="4767"/>
                  <a:pt x="12759" y="4069"/>
                </a:cubicBezTo>
                <a:cubicBezTo>
                  <a:pt x="12778" y="3995"/>
                  <a:pt x="12759" y="3922"/>
                  <a:pt x="12686" y="3903"/>
                </a:cubicBezTo>
                <a:cubicBezTo>
                  <a:pt x="12667" y="3891"/>
                  <a:pt x="12647" y="3885"/>
                  <a:pt x="12627" y="3885"/>
                </a:cubicBezTo>
                <a:cubicBezTo>
                  <a:pt x="12588" y="3885"/>
                  <a:pt x="12551" y="3909"/>
                  <a:pt x="12539" y="3958"/>
                </a:cubicBezTo>
                <a:cubicBezTo>
                  <a:pt x="12300" y="4436"/>
                  <a:pt x="12042" y="4859"/>
                  <a:pt x="11803" y="5264"/>
                </a:cubicBezTo>
                <a:cubicBezTo>
                  <a:pt x="11913" y="4730"/>
                  <a:pt x="12042" y="4216"/>
                  <a:pt x="12171" y="3701"/>
                </a:cubicBezTo>
                <a:cubicBezTo>
                  <a:pt x="12208" y="3535"/>
                  <a:pt x="12244" y="3388"/>
                  <a:pt x="12281" y="3223"/>
                </a:cubicBezTo>
                <a:cubicBezTo>
                  <a:pt x="12336" y="3039"/>
                  <a:pt x="12355" y="2837"/>
                  <a:pt x="12373" y="2635"/>
                </a:cubicBezTo>
                <a:cubicBezTo>
                  <a:pt x="12410" y="2304"/>
                  <a:pt x="12428" y="1991"/>
                  <a:pt x="12612" y="1697"/>
                </a:cubicBezTo>
                <a:cubicBezTo>
                  <a:pt x="12630" y="1642"/>
                  <a:pt x="12612" y="1568"/>
                  <a:pt x="12557" y="1532"/>
                </a:cubicBezTo>
                <a:cubicBezTo>
                  <a:pt x="12539" y="1519"/>
                  <a:pt x="12518" y="1513"/>
                  <a:pt x="12498" y="1513"/>
                </a:cubicBezTo>
                <a:cubicBezTo>
                  <a:pt x="12457" y="1513"/>
                  <a:pt x="12416" y="1538"/>
                  <a:pt x="12391" y="1587"/>
                </a:cubicBezTo>
                <a:cubicBezTo>
                  <a:pt x="12189" y="1899"/>
                  <a:pt x="12171" y="2267"/>
                  <a:pt x="12134" y="2616"/>
                </a:cubicBezTo>
                <a:cubicBezTo>
                  <a:pt x="12116" y="2800"/>
                  <a:pt x="12097" y="2984"/>
                  <a:pt x="12061" y="3168"/>
                </a:cubicBezTo>
                <a:cubicBezTo>
                  <a:pt x="12005" y="3333"/>
                  <a:pt x="11969" y="3480"/>
                  <a:pt x="11932" y="3646"/>
                </a:cubicBezTo>
                <a:cubicBezTo>
                  <a:pt x="11766" y="4289"/>
                  <a:pt x="11601" y="4951"/>
                  <a:pt x="11491" y="5631"/>
                </a:cubicBezTo>
                <a:cubicBezTo>
                  <a:pt x="11491" y="5705"/>
                  <a:pt x="11472" y="5760"/>
                  <a:pt x="11454" y="5834"/>
                </a:cubicBezTo>
                <a:cubicBezTo>
                  <a:pt x="11417" y="5925"/>
                  <a:pt x="11362" y="5999"/>
                  <a:pt x="11307" y="6073"/>
                </a:cubicBezTo>
                <a:cubicBezTo>
                  <a:pt x="11215" y="6220"/>
                  <a:pt x="11086" y="6385"/>
                  <a:pt x="10976" y="6532"/>
                </a:cubicBezTo>
                <a:cubicBezTo>
                  <a:pt x="10902" y="6642"/>
                  <a:pt x="10810" y="6753"/>
                  <a:pt x="10737" y="6881"/>
                </a:cubicBezTo>
                <a:cubicBezTo>
                  <a:pt x="10755" y="6808"/>
                  <a:pt x="10774" y="6753"/>
                  <a:pt x="10792" y="6698"/>
                </a:cubicBezTo>
                <a:cubicBezTo>
                  <a:pt x="10957" y="6128"/>
                  <a:pt x="11068" y="5631"/>
                  <a:pt x="11141" y="5172"/>
                </a:cubicBezTo>
                <a:cubicBezTo>
                  <a:pt x="11160" y="5080"/>
                  <a:pt x="11178" y="4988"/>
                  <a:pt x="11178" y="4896"/>
                </a:cubicBezTo>
                <a:cubicBezTo>
                  <a:pt x="11196" y="4657"/>
                  <a:pt x="11233" y="4436"/>
                  <a:pt x="11344" y="4252"/>
                </a:cubicBezTo>
                <a:cubicBezTo>
                  <a:pt x="11380" y="4197"/>
                  <a:pt x="11362" y="4124"/>
                  <a:pt x="11307" y="4087"/>
                </a:cubicBezTo>
                <a:cubicBezTo>
                  <a:pt x="11287" y="4074"/>
                  <a:pt x="11265" y="4068"/>
                  <a:pt x="11244" y="4068"/>
                </a:cubicBezTo>
                <a:cubicBezTo>
                  <a:pt x="11204" y="4068"/>
                  <a:pt x="11165" y="4088"/>
                  <a:pt x="11141" y="4124"/>
                </a:cubicBezTo>
                <a:cubicBezTo>
                  <a:pt x="10994" y="4363"/>
                  <a:pt x="10957" y="4620"/>
                  <a:pt x="10939" y="4878"/>
                </a:cubicBezTo>
                <a:cubicBezTo>
                  <a:pt x="10921" y="4969"/>
                  <a:pt x="10921" y="5043"/>
                  <a:pt x="10902" y="5135"/>
                </a:cubicBezTo>
                <a:cubicBezTo>
                  <a:pt x="10829" y="5576"/>
                  <a:pt x="10718" y="6054"/>
                  <a:pt x="10553" y="6624"/>
                </a:cubicBezTo>
                <a:cubicBezTo>
                  <a:pt x="10406" y="7102"/>
                  <a:pt x="10259" y="7562"/>
                  <a:pt x="10112" y="7984"/>
                </a:cubicBezTo>
                <a:cubicBezTo>
                  <a:pt x="9983" y="8223"/>
                  <a:pt x="9854" y="8444"/>
                  <a:pt x="9689" y="8665"/>
                </a:cubicBezTo>
                <a:cubicBezTo>
                  <a:pt x="9615" y="8628"/>
                  <a:pt x="9523" y="8591"/>
                  <a:pt x="9450" y="8554"/>
                </a:cubicBezTo>
                <a:cubicBezTo>
                  <a:pt x="9487" y="8481"/>
                  <a:pt x="9505" y="8407"/>
                  <a:pt x="9542" y="8334"/>
                </a:cubicBezTo>
                <a:cubicBezTo>
                  <a:pt x="9910" y="7617"/>
                  <a:pt x="10130" y="6808"/>
                  <a:pt x="10369" y="6036"/>
                </a:cubicBezTo>
                <a:cubicBezTo>
                  <a:pt x="10443" y="5778"/>
                  <a:pt x="10516" y="5521"/>
                  <a:pt x="10590" y="5264"/>
                </a:cubicBezTo>
                <a:cubicBezTo>
                  <a:pt x="10700" y="4933"/>
                  <a:pt x="10755" y="4583"/>
                  <a:pt x="10810" y="4234"/>
                </a:cubicBezTo>
                <a:cubicBezTo>
                  <a:pt x="10902" y="3811"/>
                  <a:pt x="10976" y="3370"/>
                  <a:pt x="11141" y="2966"/>
                </a:cubicBezTo>
                <a:cubicBezTo>
                  <a:pt x="11178" y="2910"/>
                  <a:pt x="11141" y="2837"/>
                  <a:pt x="11086" y="2800"/>
                </a:cubicBezTo>
                <a:cubicBezTo>
                  <a:pt x="11069" y="2796"/>
                  <a:pt x="11051" y="2793"/>
                  <a:pt x="11035" y="2793"/>
                </a:cubicBezTo>
                <a:cubicBezTo>
                  <a:pt x="10981" y="2793"/>
                  <a:pt x="10935" y="2817"/>
                  <a:pt x="10921" y="2874"/>
                </a:cubicBezTo>
                <a:cubicBezTo>
                  <a:pt x="10737" y="3296"/>
                  <a:pt x="10663" y="3756"/>
                  <a:pt x="10571" y="4197"/>
                </a:cubicBezTo>
                <a:cubicBezTo>
                  <a:pt x="10516" y="4528"/>
                  <a:pt x="10461" y="4878"/>
                  <a:pt x="10351" y="5190"/>
                </a:cubicBezTo>
                <a:cubicBezTo>
                  <a:pt x="10277" y="5447"/>
                  <a:pt x="10204" y="5705"/>
                  <a:pt x="10130" y="5962"/>
                </a:cubicBezTo>
                <a:cubicBezTo>
                  <a:pt x="9910" y="6734"/>
                  <a:pt x="9671" y="7525"/>
                  <a:pt x="9321" y="8223"/>
                </a:cubicBezTo>
                <a:cubicBezTo>
                  <a:pt x="9284" y="8297"/>
                  <a:pt x="9248" y="8389"/>
                  <a:pt x="9211" y="8481"/>
                </a:cubicBezTo>
                <a:cubicBezTo>
                  <a:pt x="9183" y="8472"/>
                  <a:pt x="9156" y="8472"/>
                  <a:pt x="9124" y="8472"/>
                </a:cubicBezTo>
                <a:cubicBezTo>
                  <a:pt x="9091" y="8472"/>
                  <a:pt x="9055" y="8472"/>
                  <a:pt x="9009" y="8462"/>
                </a:cubicBezTo>
                <a:cubicBezTo>
                  <a:pt x="9211" y="7984"/>
                  <a:pt x="9413" y="7506"/>
                  <a:pt x="9597" y="7065"/>
                </a:cubicBezTo>
                <a:cubicBezTo>
                  <a:pt x="9652" y="6918"/>
                  <a:pt x="9707" y="6771"/>
                  <a:pt x="9762" y="6624"/>
                </a:cubicBezTo>
                <a:cubicBezTo>
                  <a:pt x="10057" y="5962"/>
                  <a:pt x="10296" y="5374"/>
                  <a:pt x="10388" y="4602"/>
                </a:cubicBezTo>
                <a:cubicBezTo>
                  <a:pt x="10424" y="4400"/>
                  <a:pt x="10461" y="4179"/>
                  <a:pt x="10479" y="3958"/>
                </a:cubicBezTo>
                <a:cubicBezTo>
                  <a:pt x="10590" y="3241"/>
                  <a:pt x="10700" y="2506"/>
                  <a:pt x="10645" y="1807"/>
                </a:cubicBezTo>
                <a:cubicBezTo>
                  <a:pt x="10627" y="1752"/>
                  <a:pt x="10571" y="1697"/>
                  <a:pt x="10498" y="1697"/>
                </a:cubicBezTo>
                <a:cubicBezTo>
                  <a:pt x="10443" y="1715"/>
                  <a:pt x="10388" y="1771"/>
                  <a:pt x="10388" y="1844"/>
                </a:cubicBezTo>
                <a:cubicBezTo>
                  <a:pt x="10461" y="2506"/>
                  <a:pt x="10351" y="3223"/>
                  <a:pt x="10240" y="3922"/>
                </a:cubicBezTo>
                <a:cubicBezTo>
                  <a:pt x="10204" y="4142"/>
                  <a:pt x="10185" y="4363"/>
                  <a:pt x="10149" y="4583"/>
                </a:cubicBezTo>
                <a:cubicBezTo>
                  <a:pt x="10057" y="5319"/>
                  <a:pt x="9818" y="5889"/>
                  <a:pt x="9542" y="6532"/>
                </a:cubicBezTo>
                <a:cubicBezTo>
                  <a:pt x="9487" y="6679"/>
                  <a:pt x="9432" y="6826"/>
                  <a:pt x="9358" y="6973"/>
                </a:cubicBezTo>
                <a:cubicBezTo>
                  <a:pt x="9174" y="7451"/>
                  <a:pt x="8972" y="7948"/>
                  <a:pt x="8751" y="8444"/>
                </a:cubicBezTo>
                <a:cubicBezTo>
                  <a:pt x="8733" y="8444"/>
                  <a:pt x="8715" y="8444"/>
                  <a:pt x="8696" y="8462"/>
                </a:cubicBezTo>
                <a:cubicBezTo>
                  <a:pt x="8678" y="8462"/>
                  <a:pt x="8659" y="8481"/>
                  <a:pt x="8641" y="8481"/>
                </a:cubicBezTo>
                <a:cubicBezTo>
                  <a:pt x="8659" y="8389"/>
                  <a:pt x="8696" y="8297"/>
                  <a:pt x="8715" y="8205"/>
                </a:cubicBezTo>
                <a:cubicBezTo>
                  <a:pt x="8843" y="7837"/>
                  <a:pt x="8972" y="7470"/>
                  <a:pt x="9101" y="7102"/>
                </a:cubicBezTo>
                <a:cubicBezTo>
                  <a:pt x="9376" y="6367"/>
                  <a:pt x="9634" y="5595"/>
                  <a:pt x="9836" y="4804"/>
                </a:cubicBezTo>
                <a:cubicBezTo>
                  <a:pt x="10001" y="4142"/>
                  <a:pt x="10020" y="3462"/>
                  <a:pt x="10038" y="3021"/>
                </a:cubicBezTo>
                <a:cubicBezTo>
                  <a:pt x="10038" y="2727"/>
                  <a:pt x="10057" y="2432"/>
                  <a:pt x="10075" y="2157"/>
                </a:cubicBezTo>
                <a:cubicBezTo>
                  <a:pt x="10130" y="1476"/>
                  <a:pt x="10185" y="778"/>
                  <a:pt x="9983" y="79"/>
                </a:cubicBezTo>
                <a:cubicBezTo>
                  <a:pt x="9968" y="34"/>
                  <a:pt x="9915" y="1"/>
                  <a:pt x="98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0" name="Google Shape;12430;p46"/>
          <p:cNvGrpSpPr/>
          <p:nvPr/>
        </p:nvGrpSpPr>
        <p:grpSpPr>
          <a:xfrm flipH="1">
            <a:off x="7534307" y="3616736"/>
            <a:ext cx="2357940" cy="1654426"/>
            <a:chOff x="-5766425" y="1895825"/>
            <a:chExt cx="3859780" cy="2708179"/>
          </a:xfrm>
        </p:grpSpPr>
        <p:sp>
          <p:nvSpPr>
            <p:cNvPr id="12431" name="Google Shape;12431;p46"/>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46"/>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46"/>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46"/>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46"/>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46"/>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46"/>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46"/>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46"/>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46"/>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46"/>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46"/>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46"/>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46"/>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46"/>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46"/>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46"/>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46"/>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46"/>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46"/>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46"/>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46"/>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46"/>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46"/>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46"/>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46"/>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46"/>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46"/>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46"/>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46"/>
          <p:cNvGrpSpPr/>
          <p:nvPr/>
        </p:nvGrpSpPr>
        <p:grpSpPr>
          <a:xfrm flipH="1" rot="-126172">
            <a:off x="7317890" y="3929483"/>
            <a:ext cx="3402620" cy="1744219"/>
            <a:chOff x="-5437800" y="1555000"/>
            <a:chExt cx="4365552" cy="2237828"/>
          </a:xfrm>
        </p:grpSpPr>
        <p:sp>
          <p:nvSpPr>
            <p:cNvPr id="12461" name="Google Shape;12461;p46"/>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46"/>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46"/>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46"/>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46"/>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46"/>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46"/>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46"/>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46"/>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46"/>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46"/>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46"/>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46"/>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46"/>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46"/>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46"/>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46"/>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46"/>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46"/>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46"/>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4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46"/>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4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46"/>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4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46"/>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4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46"/>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4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46"/>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4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46"/>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4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46"/>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4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46"/>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46"/>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46"/>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46"/>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46"/>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46"/>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46"/>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46"/>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46"/>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46"/>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46"/>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46"/>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46"/>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46"/>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46"/>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46"/>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46"/>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46"/>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46"/>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46"/>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46"/>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46"/>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46"/>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46"/>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46"/>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46"/>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4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46"/>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46"/>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46"/>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46"/>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46"/>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46"/>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46"/>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4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46"/>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4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46"/>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46"/>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46"/>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46"/>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4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46"/>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4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46"/>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4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46"/>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4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46"/>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48" name="Shape 12548"/>
        <p:cNvGrpSpPr/>
        <p:nvPr/>
      </p:nvGrpSpPr>
      <p:grpSpPr>
        <a:xfrm>
          <a:off x="0" y="0"/>
          <a:ext cx="0" cy="0"/>
          <a:chOff x="0" y="0"/>
          <a:chExt cx="0" cy="0"/>
        </a:xfrm>
      </p:grpSpPr>
      <p:grpSp>
        <p:nvGrpSpPr>
          <p:cNvPr id="12549" name="Google Shape;12549;p47"/>
          <p:cNvGrpSpPr/>
          <p:nvPr/>
        </p:nvGrpSpPr>
        <p:grpSpPr>
          <a:xfrm flipH="1" rot="231469">
            <a:off x="-1205798" y="2121589"/>
            <a:ext cx="2914180" cy="2424111"/>
            <a:chOff x="-4079175" y="203483"/>
            <a:chExt cx="2441701" cy="2031087"/>
          </a:xfrm>
        </p:grpSpPr>
        <p:sp>
          <p:nvSpPr>
            <p:cNvPr id="12550" name="Google Shape;12550;p47"/>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47"/>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47"/>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47"/>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47"/>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47"/>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47"/>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47"/>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47"/>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47"/>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47"/>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47"/>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47"/>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47"/>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47"/>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47"/>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47"/>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47"/>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47"/>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47"/>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47"/>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47"/>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47"/>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47"/>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47"/>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47"/>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47"/>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47"/>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47"/>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47"/>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47"/>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47"/>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47"/>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47"/>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47"/>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47"/>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47"/>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47"/>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47"/>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47"/>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47"/>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47"/>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47"/>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47"/>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47"/>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47"/>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47"/>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47"/>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47"/>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47"/>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47"/>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47"/>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47"/>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47"/>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47"/>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47"/>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47"/>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47"/>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47"/>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47"/>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47"/>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47"/>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47"/>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47"/>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47"/>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47"/>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47"/>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47"/>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47"/>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47"/>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47"/>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47"/>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47"/>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47"/>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47"/>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47"/>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47"/>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47"/>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47"/>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47"/>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47"/>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47"/>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47"/>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47"/>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47"/>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47"/>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47"/>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47"/>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47"/>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47"/>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47"/>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47"/>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47"/>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47"/>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47"/>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47"/>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47"/>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47"/>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47"/>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47"/>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47"/>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47"/>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47"/>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47"/>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47"/>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47"/>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47"/>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47"/>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47"/>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47"/>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47"/>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47"/>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47"/>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47"/>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47"/>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47"/>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47"/>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47"/>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47"/>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47"/>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47"/>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47"/>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47"/>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47"/>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47"/>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47"/>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47"/>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47"/>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47"/>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47"/>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47"/>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47"/>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47"/>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47"/>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47"/>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47"/>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47"/>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47"/>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47"/>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47"/>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47"/>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47"/>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47"/>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47"/>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47"/>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47"/>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47"/>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47"/>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47"/>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47"/>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47"/>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47"/>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47"/>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47"/>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47"/>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47"/>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47"/>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47"/>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47"/>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47"/>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47"/>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47"/>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47"/>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47"/>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47"/>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47"/>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47"/>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47"/>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47"/>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47"/>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47"/>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47"/>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47"/>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47"/>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47"/>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47"/>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47"/>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47"/>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47"/>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47"/>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47"/>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47"/>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47"/>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47"/>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47"/>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47"/>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47"/>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737" name="Google Shape;12737;p47"/>
          <p:cNvPicPr preferRelativeResize="0"/>
          <p:nvPr>
            <p:ph idx="2" type="pic"/>
          </p:nvPr>
        </p:nvPicPr>
        <p:blipFill rotWithShape="1">
          <a:blip r:embed="rId3">
            <a:alphaModFix/>
          </a:blip>
          <a:srcRect b="25" l="-597" r="21981" t="35286"/>
          <a:stretch/>
        </p:blipFill>
        <p:spPr>
          <a:xfrm rot="-196846">
            <a:off x="892955" y="798218"/>
            <a:ext cx="2862191" cy="3533473"/>
          </a:xfrm>
          <a:prstGeom prst="roundRect">
            <a:avLst>
              <a:gd fmla="val 6858" name="adj"/>
            </a:avLst>
          </a:prstGeom>
        </p:spPr>
      </p:pic>
      <p:grpSp>
        <p:nvGrpSpPr>
          <p:cNvPr id="12738" name="Google Shape;12738;p47"/>
          <p:cNvGrpSpPr/>
          <p:nvPr/>
        </p:nvGrpSpPr>
        <p:grpSpPr>
          <a:xfrm>
            <a:off x="-1692760" y="3323647"/>
            <a:ext cx="5346262" cy="2813650"/>
            <a:chOff x="-1692760" y="3323647"/>
            <a:chExt cx="5346262" cy="2813650"/>
          </a:xfrm>
        </p:grpSpPr>
        <p:grpSp>
          <p:nvGrpSpPr>
            <p:cNvPr id="12739" name="Google Shape;12739;p47"/>
            <p:cNvGrpSpPr/>
            <p:nvPr/>
          </p:nvGrpSpPr>
          <p:grpSpPr>
            <a:xfrm rot="125930">
              <a:off x="-1646474" y="3416409"/>
              <a:ext cx="5113746" cy="2621360"/>
              <a:chOff x="-5437800" y="1555000"/>
              <a:chExt cx="4365552" cy="2237828"/>
            </a:xfrm>
          </p:grpSpPr>
          <p:sp>
            <p:nvSpPr>
              <p:cNvPr id="12740" name="Google Shape;12740;p47"/>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47"/>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47"/>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47"/>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47"/>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47"/>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47"/>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47"/>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47"/>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47"/>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47"/>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47"/>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47"/>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47"/>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47"/>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47"/>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47"/>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47"/>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47"/>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47"/>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4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47"/>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4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47"/>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4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47"/>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4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47"/>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4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47"/>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4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47"/>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4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47"/>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4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47"/>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47"/>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47"/>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47"/>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47"/>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47"/>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47"/>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47"/>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47"/>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47"/>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47"/>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47"/>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47"/>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47"/>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47"/>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47"/>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47"/>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47"/>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47"/>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47"/>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47"/>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47"/>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47"/>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47"/>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47"/>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47"/>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4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47"/>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47"/>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47"/>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47"/>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47"/>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47"/>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47"/>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4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47"/>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4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47"/>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47"/>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47"/>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47"/>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4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47"/>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4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47"/>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4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47"/>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4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47"/>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47"/>
            <p:cNvGrpSpPr/>
            <p:nvPr/>
          </p:nvGrpSpPr>
          <p:grpSpPr>
            <a:xfrm rot="739744">
              <a:off x="1926512" y="4071425"/>
              <a:ext cx="1661080" cy="796754"/>
              <a:chOff x="3129025" y="-1733128"/>
              <a:chExt cx="2885953" cy="1384277"/>
            </a:xfrm>
          </p:grpSpPr>
          <p:sp>
            <p:nvSpPr>
              <p:cNvPr id="12825" name="Google Shape;12825;p47"/>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47"/>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47"/>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47"/>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47"/>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47"/>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47"/>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47"/>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47"/>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47"/>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47"/>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47"/>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47"/>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47"/>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47"/>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47"/>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47"/>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47"/>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47"/>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47"/>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47"/>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47"/>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47"/>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47"/>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47"/>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47"/>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47"/>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47"/>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47"/>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47"/>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47"/>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47"/>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47"/>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47"/>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47"/>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47"/>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47"/>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47"/>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47"/>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47"/>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47"/>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47"/>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47"/>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47"/>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47"/>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47"/>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47"/>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47"/>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47"/>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47"/>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47"/>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47"/>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47"/>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47"/>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47"/>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47"/>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47"/>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47"/>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47"/>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47"/>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47"/>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47"/>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47"/>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47"/>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47"/>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47"/>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47"/>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47"/>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47"/>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47"/>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47"/>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47"/>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47"/>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47"/>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47"/>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47"/>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47"/>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47"/>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47"/>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47"/>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47"/>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47"/>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47"/>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47"/>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47"/>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47"/>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47"/>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47"/>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47"/>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47"/>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47"/>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47"/>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47"/>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47"/>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47"/>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47"/>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47"/>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47"/>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47"/>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47"/>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47"/>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47"/>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47"/>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47"/>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47"/>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47"/>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47"/>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47"/>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47"/>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47"/>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47"/>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47"/>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47"/>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47"/>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47"/>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47"/>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47"/>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47"/>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47"/>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47"/>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47"/>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47"/>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47"/>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47"/>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47"/>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47"/>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47"/>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47"/>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47"/>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47"/>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47"/>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47"/>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47"/>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47"/>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47"/>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47"/>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47"/>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47"/>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47"/>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47"/>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47"/>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47"/>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47"/>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47"/>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47"/>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47"/>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47"/>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47"/>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47"/>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47"/>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47"/>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47"/>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47"/>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47"/>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47"/>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47"/>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47"/>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47"/>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47"/>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47"/>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47"/>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47"/>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47"/>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47"/>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47"/>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47"/>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47"/>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47"/>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47"/>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47"/>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47"/>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47"/>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47"/>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47"/>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47"/>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47"/>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47"/>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2" name="Google Shape;13002;p47"/>
            <p:cNvGrpSpPr/>
            <p:nvPr/>
          </p:nvGrpSpPr>
          <p:grpSpPr>
            <a:xfrm>
              <a:off x="-1539004" y="3838866"/>
              <a:ext cx="3275795" cy="2298431"/>
              <a:chOff x="-5766425" y="1895825"/>
              <a:chExt cx="3859780" cy="2708179"/>
            </a:xfrm>
          </p:grpSpPr>
          <p:sp>
            <p:nvSpPr>
              <p:cNvPr id="13003" name="Google Shape;13003;p47"/>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47"/>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47"/>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47"/>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47"/>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47"/>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47"/>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47"/>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47"/>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47"/>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47"/>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47"/>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47"/>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47"/>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47"/>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47"/>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47"/>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47"/>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47"/>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47"/>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47"/>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47"/>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47"/>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47"/>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47"/>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47"/>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47"/>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47"/>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47"/>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32" name="Google Shape;13032;p47"/>
          <p:cNvGrpSpPr/>
          <p:nvPr/>
        </p:nvGrpSpPr>
        <p:grpSpPr>
          <a:xfrm flipH="1" rot="-9462155">
            <a:off x="4111483" y="2307653"/>
            <a:ext cx="275366" cy="252545"/>
            <a:chOff x="1403175" y="2247900"/>
            <a:chExt cx="168025" cy="154100"/>
          </a:xfrm>
        </p:grpSpPr>
        <p:sp>
          <p:nvSpPr>
            <p:cNvPr id="13033" name="Google Shape;13033;p47"/>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47"/>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5" name="Google Shape;13035;p47"/>
          <p:cNvSpPr txBox="1"/>
          <p:nvPr>
            <p:ph idx="1" type="subTitle"/>
          </p:nvPr>
        </p:nvSpPr>
        <p:spPr>
          <a:xfrm flipH="1">
            <a:off x="4283575" y="3058275"/>
            <a:ext cx="4147200" cy="89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Images reveal large amounts of data, so remember: use an image instead of a long text. Your audience will appreciate it</a:t>
            </a:r>
            <a:endParaRPr/>
          </a:p>
        </p:txBody>
      </p:sp>
      <p:sp>
        <p:nvSpPr>
          <p:cNvPr id="13036" name="Google Shape;13036;p47"/>
          <p:cNvSpPr txBox="1"/>
          <p:nvPr>
            <p:ph type="ctrTitle"/>
          </p:nvPr>
        </p:nvSpPr>
        <p:spPr>
          <a:xfrm flipH="1">
            <a:off x="4283575" y="1190625"/>
            <a:ext cx="4147200" cy="189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ALWAYS REINFORCES </a:t>
            </a:r>
            <a:endParaRPr/>
          </a:p>
          <a:p>
            <a:pPr indent="0" lvl="0" marL="0" rtl="0" algn="ctr">
              <a:spcBef>
                <a:spcPts val="0"/>
              </a:spcBef>
              <a:spcAft>
                <a:spcPts val="0"/>
              </a:spcAft>
              <a:buNone/>
            </a:pPr>
            <a:r>
              <a:rPr lang="en"/>
              <a:t>THE CONCEPt</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40" name="Shape 13040"/>
        <p:cNvGrpSpPr/>
        <p:nvPr/>
      </p:nvGrpSpPr>
      <p:grpSpPr>
        <a:xfrm>
          <a:off x="0" y="0"/>
          <a:ext cx="0" cy="0"/>
          <a:chOff x="0" y="0"/>
          <a:chExt cx="0" cy="0"/>
        </a:xfrm>
      </p:grpSpPr>
      <p:sp>
        <p:nvSpPr>
          <p:cNvPr id="13041" name="Google Shape;13041;p48"/>
          <p:cNvSpPr txBox="1"/>
          <p:nvPr>
            <p:ph type="title"/>
          </p:nvPr>
        </p:nvSpPr>
        <p:spPr>
          <a:xfrm>
            <a:off x="2189700" y="1735500"/>
            <a:ext cx="4764600" cy="10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a:t>
            </a:r>
            <a:r>
              <a:rPr lang="en"/>
              <a:t>,250,000</a:t>
            </a:r>
            <a:endParaRPr/>
          </a:p>
        </p:txBody>
      </p:sp>
      <p:sp>
        <p:nvSpPr>
          <p:cNvPr id="13042" name="Google Shape;13042;p48"/>
          <p:cNvSpPr txBox="1"/>
          <p:nvPr>
            <p:ph idx="1" type="subTitle"/>
          </p:nvPr>
        </p:nvSpPr>
        <p:spPr>
          <a:xfrm>
            <a:off x="3298500" y="2737500"/>
            <a:ext cx="2547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13043" name="Google Shape;13043;p48"/>
          <p:cNvGrpSpPr/>
          <p:nvPr/>
        </p:nvGrpSpPr>
        <p:grpSpPr>
          <a:xfrm>
            <a:off x="-276630" y="1920986"/>
            <a:ext cx="3050417" cy="4121645"/>
            <a:chOff x="-276630" y="1920986"/>
            <a:chExt cx="3050417" cy="4121645"/>
          </a:xfrm>
        </p:grpSpPr>
        <p:grpSp>
          <p:nvGrpSpPr>
            <p:cNvPr id="13044" name="Google Shape;13044;p48"/>
            <p:cNvGrpSpPr/>
            <p:nvPr/>
          </p:nvGrpSpPr>
          <p:grpSpPr>
            <a:xfrm flipH="1">
              <a:off x="-58157" y="1920986"/>
              <a:ext cx="1984807" cy="2708178"/>
              <a:chOff x="5487847" y="-2690575"/>
              <a:chExt cx="1659954" cy="2264931"/>
            </a:xfrm>
          </p:grpSpPr>
          <p:sp>
            <p:nvSpPr>
              <p:cNvPr id="13045" name="Google Shape;13045;p48"/>
              <p:cNvSpPr/>
              <p:nvPr/>
            </p:nvSpPr>
            <p:spPr>
              <a:xfrm>
                <a:off x="6064767" y="-2028274"/>
                <a:ext cx="147904" cy="301612"/>
              </a:xfrm>
              <a:custGeom>
                <a:rect b="b" l="l" r="r" t="t"/>
                <a:pathLst>
                  <a:path extrusionOk="0" h="4988" w="2446">
                    <a:moveTo>
                      <a:pt x="1487" y="1"/>
                    </a:moveTo>
                    <a:cubicBezTo>
                      <a:pt x="1356" y="1"/>
                      <a:pt x="1224" y="24"/>
                      <a:pt x="1104" y="66"/>
                    </a:cubicBezTo>
                    <a:cubicBezTo>
                      <a:pt x="791" y="195"/>
                      <a:pt x="534" y="434"/>
                      <a:pt x="350" y="728"/>
                    </a:cubicBezTo>
                    <a:cubicBezTo>
                      <a:pt x="111" y="1096"/>
                      <a:pt x="1" y="1556"/>
                      <a:pt x="19" y="1997"/>
                    </a:cubicBezTo>
                    <a:cubicBezTo>
                      <a:pt x="37" y="2604"/>
                      <a:pt x="313" y="3192"/>
                      <a:pt x="681" y="3670"/>
                    </a:cubicBezTo>
                    <a:cubicBezTo>
                      <a:pt x="902" y="3982"/>
                      <a:pt x="1159" y="4240"/>
                      <a:pt x="1453" y="4497"/>
                    </a:cubicBezTo>
                    <a:cubicBezTo>
                      <a:pt x="1563" y="4626"/>
                      <a:pt x="1692" y="4773"/>
                      <a:pt x="1839" y="4865"/>
                    </a:cubicBezTo>
                    <a:cubicBezTo>
                      <a:pt x="1838" y="4864"/>
                      <a:pt x="1838" y="4864"/>
                      <a:pt x="1839" y="4864"/>
                    </a:cubicBezTo>
                    <a:lnTo>
                      <a:pt x="1839" y="4864"/>
                    </a:lnTo>
                    <a:cubicBezTo>
                      <a:pt x="1846" y="4864"/>
                      <a:pt x="2048" y="4988"/>
                      <a:pt x="2115" y="4988"/>
                    </a:cubicBezTo>
                    <a:cubicBezTo>
                      <a:pt x="2132" y="4988"/>
                      <a:pt x="2141" y="4979"/>
                      <a:pt x="2133" y="4957"/>
                    </a:cubicBezTo>
                    <a:cubicBezTo>
                      <a:pt x="1821" y="4148"/>
                      <a:pt x="1784" y="3229"/>
                      <a:pt x="2041" y="2401"/>
                    </a:cubicBezTo>
                    <a:cubicBezTo>
                      <a:pt x="2152" y="2015"/>
                      <a:pt x="2317" y="1666"/>
                      <a:pt x="2391" y="1261"/>
                    </a:cubicBezTo>
                    <a:cubicBezTo>
                      <a:pt x="2446" y="875"/>
                      <a:pt x="2354" y="434"/>
                      <a:pt x="2060" y="195"/>
                    </a:cubicBezTo>
                    <a:cubicBezTo>
                      <a:pt x="1902" y="60"/>
                      <a:pt x="1695" y="1"/>
                      <a:pt x="14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48"/>
              <p:cNvSpPr/>
              <p:nvPr/>
            </p:nvSpPr>
            <p:spPr>
              <a:xfrm>
                <a:off x="6210434" y="-1927112"/>
                <a:ext cx="141192" cy="328218"/>
              </a:xfrm>
              <a:custGeom>
                <a:rect b="b" l="l" r="r" t="t"/>
                <a:pathLst>
                  <a:path extrusionOk="0" h="5428" w="2335">
                    <a:moveTo>
                      <a:pt x="1111" y="0"/>
                    </a:moveTo>
                    <a:cubicBezTo>
                      <a:pt x="1060" y="0"/>
                      <a:pt x="1009" y="4"/>
                      <a:pt x="956" y="11"/>
                    </a:cubicBezTo>
                    <a:cubicBezTo>
                      <a:pt x="607" y="85"/>
                      <a:pt x="331" y="379"/>
                      <a:pt x="184" y="692"/>
                    </a:cubicBezTo>
                    <a:cubicBezTo>
                      <a:pt x="55" y="1022"/>
                      <a:pt x="18" y="1390"/>
                      <a:pt x="18" y="1739"/>
                    </a:cubicBezTo>
                    <a:cubicBezTo>
                      <a:pt x="0" y="2456"/>
                      <a:pt x="74" y="3173"/>
                      <a:pt x="239" y="3872"/>
                    </a:cubicBezTo>
                    <a:cubicBezTo>
                      <a:pt x="313" y="4221"/>
                      <a:pt x="405" y="4552"/>
                      <a:pt x="515" y="4883"/>
                    </a:cubicBezTo>
                    <a:cubicBezTo>
                      <a:pt x="545" y="4959"/>
                      <a:pt x="652" y="5428"/>
                      <a:pt x="803" y="5428"/>
                    </a:cubicBezTo>
                    <a:cubicBezTo>
                      <a:pt x="834" y="5428"/>
                      <a:pt x="866" y="5408"/>
                      <a:pt x="901" y="5361"/>
                    </a:cubicBezTo>
                    <a:cubicBezTo>
                      <a:pt x="956" y="5269"/>
                      <a:pt x="956" y="5159"/>
                      <a:pt x="938" y="5067"/>
                    </a:cubicBezTo>
                    <a:cubicBezTo>
                      <a:pt x="864" y="4516"/>
                      <a:pt x="956" y="3946"/>
                      <a:pt x="1195" y="3449"/>
                    </a:cubicBezTo>
                    <a:cubicBezTo>
                      <a:pt x="1397" y="3026"/>
                      <a:pt x="1710" y="2659"/>
                      <a:pt x="1930" y="2254"/>
                    </a:cubicBezTo>
                    <a:cubicBezTo>
                      <a:pt x="2169" y="1850"/>
                      <a:pt x="2335" y="1390"/>
                      <a:pt x="2225" y="931"/>
                    </a:cubicBezTo>
                    <a:cubicBezTo>
                      <a:pt x="2151" y="618"/>
                      <a:pt x="1949" y="324"/>
                      <a:pt x="1673" y="158"/>
                    </a:cubicBezTo>
                    <a:cubicBezTo>
                      <a:pt x="1498" y="56"/>
                      <a:pt x="1310"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48"/>
              <p:cNvSpPr/>
              <p:nvPr/>
            </p:nvSpPr>
            <p:spPr>
              <a:xfrm>
                <a:off x="6037013" y="-1695401"/>
                <a:ext cx="231288" cy="116944"/>
              </a:xfrm>
              <a:custGeom>
                <a:rect b="b" l="l" r="r" t="t"/>
                <a:pathLst>
                  <a:path extrusionOk="0" h="1934" w="3825">
                    <a:moveTo>
                      <a:pt x="1470" y="0"/>
                    </a:moveTo>
                    <a:cubicBezTo>
                      <a:pt x="1297" y="0"/>
                      <a:pt x="1125" y="19"/>
                      <a:pt x="956" y="58"/>
                    </a:cubicBezTo>
                    <a:cubicBezTo>
                      <a:pt x="625" y="132"/>
                      <a:pt x="294" y="316"/>
                      <a:pt x="129" y="610"/>
                    </a:cubicBezTo>
                    <a:cubicBezTo>
                      <a:pt x="0" y="886"/>
                      <a:pt x="37" y="1253"/>
                      <a:pt x="239" y="1474"/>
                    </a:cubicBezTo>
                    <a:cubicBezTo>
                      <a:pt x="368" y="1621"/>
                      <a:pt x="533" y="1713"/>
                      <a:pt x="699" y="1787"/>
                    </a:cubicBezTo>
                    <a:cubicBezTo>
                      <a:pt x="944" y="1885"/>
                      <a:pt x="1213" y="1934"/>
                      <a:pt x="1480" y="1934"/>
                    </a:cubicBezTo>
                    <a:cubicBezTo>
                      <a:pt x="1614" y="1934"/>
                      <a:pt x="1747" y="1921"/>
                      <a:pt x="1875" y="1897"/>
                    </a:cubicBezTo>
                    <a:cubicBezTo>
                      <a:pt x="2169" y="1842"/>
                      <a:pt x="2445" y="1713"/>
                      <a:pt x="2739" y="1676"/>
                    </a:cubicBezTo>
                    <a:cubicBezTo>
                      <a:pt x="2815" y="1665"/>
                      <a:pt x="2888" y="1660"/>
                      <a:pt x="2958" y="1660"/>
                    </a:cubicBezTo>
                    <a:cubicBezTo>
                      <a:pt x="3230" y="1660"/>
                      <a:pt x="3469" y="1736"/>
                      <a:pt x="3732" y="1823"/>
                    </a:cubicBezTo>
                    <a:cubicBezTo>
                      <a:pt x="3824" y="1511"/>
                      <a:pt x="3383" y="959"/>
                      <a:pt x="3181" y="739"/>
                    </a:cubicBezTo>
                    <a:cubicBezTo>
                      <a:pt x="2747" y="261"/>
                      <a:pt x="2108" y="0"/>
                      <a:pt x="14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48"/>
              <p:cNvSpPr/>
              <p:nvPr/>
            </p:nvSpPr>
            <p:spPr>
              <a:xfrm>
                <a:off x="6277129" y="-1776488"/>
                <a:ext cx="161206" cy="285467"/>
              </a:xfrm>
              <a:custGeom>
                <a:rect b="b" l="l" r="r" t="t"/>
                <a:pathLst>
                  <a:path extrusionOk="0" h="4721" w="2666">
                    <a:moveTo>
                      <a:pt x="1707" y="0"/>
                    </a:moveTo>
                    <a:cubicBezTo>
                      <a:pt x="1490" y="0"/>
                      <a:pt x="1268" y="58"/>
                      <a:pt x="1085" y="168"/>
                    </a:cubicBezTo>
                    <a:cubicBezTo>
                      <a:pt x="625" y="462"/>
                      <a:pt x="368" y="977"/>
                      <a:pt x="221" y="1491"/>
                    </a:cubicBezTo>
                    <a:cubicBezTo>
                      <a:pt x="147" y="1712"/>
                      <a:pt x="92" y="1951"/>
                      <a:pt x="74" y="2190"/>
                    </a:cubicBezTo>
                    <a:cubicBezTo>
                      <a:pt x="0" y="2741"/>
                      <a:pt x="74" y="3293"/>
                      <a:pt x="294" y="3808"/>
                    </a:cubicBezTo>
                    <a:cubicBezTo>
                      <a:pt x="338" y="3938"/>
                      <a:pt x="702" y="4721"/>
                      <a:pt x="925" y="4721"/>
                    </a:cubicBezTo>
                    <a:cubicBezTo>
                      <a:pt x="985" y="4721"/>
                      <a:pt x="1035" y="4665"/>
                      <a:pt x="1066" y="4525"/>
                    </a:cubicBezTo>
                    <a:cubicBezTo>
                      <a:pt x="1085" y="4433"/>
                      <a:pt x="1066" y="4341"/>
                      <a:pt x="1066" y="4231"/>
                    </a:cubicBezTo>
                    <a:cubicBezTo>
                      <a:pt x="1085" y="3918"/>
                      <a:pt x="1269" y="3624"/>
                      <a:pt x="1489" y="3385"/>
                    </a:cubicBezTo>
                    <a:cubicBezTo>
                      <a:pt x="1710" y="3146"/>
                      <a:pt x="1949" y="2925"/>
                      <a:pt x="2151" y="2668"/>
                    </a:cubicBezTo>
                    <a:cubicBezTo>
                      <a:pt x="2482" y="2245"/>
                      <a:pt x="2611" y="1694"/>
                      <a:pt x="2648" y="1160"/>
                    </a:cubicBezTo>
                    <a:cubicBezTo>
                      <a:pt x="2666" y="903"/>
                      <a:pt x="2648" y="627"/>
                      <a:pt x="2519" y="407"/>
                    </a:cubicBezTo>
                    <a:cubicBezTo>
                      <a:pt x="2353" y="130"/>
                      <a:pt x="2035" y="0"/>
                      <a:pt x="17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48"/>
              <p:cNvSpPr/>
              <p:nvPr/>
            </p:nvSpPr>
            <p:spPr>
              <a:xfrm>
                <a:off x="6372728" y="-1596415"/>
                <a:ext cx="130126" cy="247070"/>
              </a:xfrm>
              <a:custGeom>
                <a:rect b="b" l="l" r="r" t="t"/>
                <a:pathLst>
                  <a:path extrusionOk="0" h="4086" w="2152">
                    <a:moveTo>
                      <a:pt x="1360" y="0"/>
                    </a:moveTo>
                    <a:cubicBezTo>
                      <a:pt x="1207" y="0"/>
                      <a:pt x="1053" y="39"/>
                      <a:pt x="919" y="113"/>
                    </a:cubicBezTo>
                    <a:cubicBezTo>
                      <a:pt x="589" y="297"/>
                      <a:pt x="368" y="628"/>
                      <a:pt x="239" y="977"/>
                    </a:cubicBezTo>
                    <a:cubicBezTo>
                      <a:pt x="0" y="1620"/>
                      <a:pt x="37" y="2301"/>
                      <a:pt x="129" y="2962"/>
                    </a:cubicBezTo>
                    <a:cubicBezTo>
                      <a:pt x="166" y="3275"/>
                      <a:pt x="239" y="3679"/>
                      <a:pt x="441" y="3937"/>
                    </a:cubicBezTo>
                    <a:cubicBezTo>
                      <a:pt x="521" y="4032"/>
                      <a:pt x="586" y="4086"/>
                      <a:pt x="637" y="4086"/>
                    </a:cubicBezTo>
                    <a:cubicBezTo>
                      <a:pt x="703" y="4086"/>
                      <a:pt x="744" y="3991"/>
                      <a:pt x="754" y="3771"/>
                    </a:cubicBezTo>
                    <a:cubicBezTo>
                      <a:pt x="754" y="3422"/>
                      <a:pt x="1030" y="3128"/>
                      <a:pt x="1269" y="2870"/>
                    </a:cubicBezTo>
                    <a:cubicBezTo>
                      <a:pt x="1747" y="2319"/>
                      <a:pt x="2151" y="1639"/>
                      <a:pt x="2133" y="903"/>
                    </a:cubicBezTo>
                    <a:cubicBezTo>
                      <a:pt x="2133" y="683"/>
                      <a:pt x="2096" y="444"/>
                      <a:pt x="1949" y="260"/>
                    </a:cubicBezTo>
                    <a:cubicBezTo>
                      <a:pt x="1806" y="84"/>
                      <a:pt x="1585" y="0"/>
                      <a:pt x="1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48"/>
              <p:cNvSpPr/>
              <p:nvPr/>
            </p:nvSpPr>
            <p:spPr>
              <a:xfrm>
                <a:off x="6102559" y="-1558744"/>
                <a:ext cx="272406" cy="158727"/>
              </a:xfrm>
              <a:custGeom>
                <a:rect b="b" l="l" r="r" t="t"/>
                <a:pathLst>
                  <a:path extrusionOk="0" h="2625" w="4505">
                    <a:moveTo>
                      <a:pt x="1850" y="0"/>
                    </a:moveTo>
                    <a:cubicBezTo>
                      <a:pt x="1454" y="0"/>
                      <a:pt x="1047" y="118"/>
                      <a:pt x="699" y="317"/>
                    </a:cubicBezTo>
                    <a:cubicBezTo>
                      <a:pt x="350" y="519"/>
                      <a:pt x="1" y="887"/>
                      <a:pt x="19" y="1310"/>
                    </a:cubicBezTo>
                    <a:cubicBezTo>
                      <a:pt x="38" y="1622"/>
                      <a:pt x="258" y="1917"/>
                      <a:pt x="534" y="2082"/>
                    </a:cubicBezTo>
                    <a:cubicBezTo>
                      <a:pt x="810" y="2229"/>
                      <a:pt x="1141" y="2284"/>
                      <a:pt x="1472" y="2303"/>
                    </a:cubicBezTo>
                    <a:cubicBezTo>
                      <a:pt x="1568" y="2307"/>
                      <a:pt x="1665" y="2309"/>
                      <a:pt x="1762" y="2309"/>
                    </a:cubicBezTo>
                    <a:cubicBezTo>
                      <a:pt x="2282" y="2309"/>
                      <a:pt x="2801" y="2252"/>
                      <a:pt x="3313" y="2252"/>
                    </a:cubicBezTo>
                    <a:cubicBezTo>
                      <a:pt x="3447" y="2252"/>
                      <a:pt x="3581" y="2256"/>
                      <a:pt x="3714" y="2266"/>
                    </a:cubicBezTo>
                    <a:cubicBezTo>
                      <a:pt x="3806" y="2284"/>
                      <a:pt x="3917" y="2284"/>
                      <a:pt x="3990" y="2358"/>
                    </a:cubicBezTo>
                    <a:cubicBezTo>
                      <a:pt x="4073" y="2413"/>
                      <a:pt x="4166" y="2624"/>
                      <a:pt x="4278" y="2624"/>
                    </a:cubicBezTo>
                    <a:cubicBezTo>
                      <a:pt x="4315" y="2624"/>
                      <a:pt x="4354" y="2601"/>
                      <a:pt x="4395" y="2542"/>
                    </a:cubicBezTo>
                    <a:cubicBezTo>
                      <a:pt x="4505" y="2395"/>
                      <a:pt x="4211" y="2045"/>
                      <a:pt x="4156" y="1917"/>
                    </a:cubicBezTo>
                    <a:cubicBezTo>
                      <a:pt x="3898" y="1494"/>
                      <a:pt x="3586" y="1071"/>
                      <a:pt x="3255" y="703"/>
                    </a:cubicBezTo>
                    <a:cubicBezTo>
                      <a:pt x="3108" y="538"/>
                      <a:pt x="2961" y="391"/>
                      <a:pt x="2795" y="280"/>
                    </a:cubicBezTo>
                    <a:cubicBezTo>
                      <a:pt x="2516" y="86"/>
                      <a:pt x="2187" y="0"/>
                      <a:pt x="18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48"/>
              <p:cNvSpPr/>
              <p:nvPr/>
            </p:nvSpPr>
            <p:spPr>
              <a:xfrm>
                <a:off x="6422735" y="-1428437"/>
                <a:ext cx="123475" cy="226693"/>
              </a:xfrm>
              <a:custGeom>
                <a:rect b="b" l="l" r="r" t="t"/>
                <a:pathLst>
                  <a:path extrusionOk="0" h="3749" w="2042">
                    <a:moveTo>
                      <a:pt x="1329" y="1"/>
                    </a:moveTo>
                    <a:cubicBezTo>
                      <a:pt x="1271" y="1"/>
                      <a:pt x="1214" y="7"/>
                      <a:pt x="1159" y="19"/>
                    </a:cubicBezTo>
                    <a:cubicBezTo>
                      <a:pt x="681" y="111"/>
                      <a:pt x="331" y="534"/>
                      <a:pt x="166" y="975"/>
                    </a:cubicBezTo>
                    <a:cubicBezTo>
                      <a:pt x="1" y="1435"/>
                      <a:pt x="19" y="1931"/>
                      <a:pt x="56" y="2391"/>
                    </a:cubicBezTo>
                    <a:cubicBezTo>
                      <a:pt x="74" y="2703"/>
                      <a:pt x="37" y="3310"/>
                      <a:pt x="203" y="3585"/>
                    </a:cubicBezTo>
                    <a:cubicBezTo>
                      <a:pt x="274" y="3696"/>
                      <a:pt x="341" y="3749"/>
                      <a:pt x="404" y="3749"/>
                    </a:cubicBezTo>
                    <a:cubicBezTo>
                      <a:pt x="487" y="3749"/>
                      <a:pt x="562" y="3654"/>
                      <a:pt x="626" y="3475"/>
                    </a:cubicBezTo>
                    <a:cubicBezTo>
                      <a:pt x="791" y="2997"/>
                      <a:pt x="1122" y="2611"/>
                      <a:pt x="1435" y="2207"/>
                    </a:cubicBezTo>
                    <a:cubicBezTo>
                      <a:pt x="1729" y="1802"/>
                      <a:pt x="2023" y="1343"/>
                      <a:pt x="2023" y="846"/>
                    </a:cubicBezTo>
                    <a:cubicBezTo>
                      <a:pt x="2041" y="552"/>
                      <a:pt x="1931" y="221"/>
                      <a:pt x="1674" y="74"/>
                    </a:cubicBezTo>
                    <a:cubicBezTo>
                      <a:pt x="1563" y="25"/>
                      <a:pt x="1445" y="1"/>
                      <a:pt x="1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48"/>
              <p:cNvSpPr/>
              <p:nvPr/>
            </p:nvSpPr>
            <p:spPr>
              <a:xfrm>
                <a:off x="6220411" y="-1385989"/>
                <a:ext cx="234614" cy="169914"/>
              </a:xfrm>
              <a:custGeom>
                <a:rect b="b" l="l" r="r" t="t"/>
                <a:pathLst>
                  <a:path extrusionOk="0" h="2810" w="3880">
                    <a:moveTo>
                      <a:pt x="1224" y="1"/>
                    </a:moveTo>
                    <a:cubicBezTo>
                      <a:pt x="1133" y="1"/>
                      <a:pt x="1044" y="11"/>
                      <a:pt x="957" y="34"/>
                    </a:cubicBezTo>
                    <a:cubicBezTo>
                      <a:pt x="626" y="89"/>
                      <a:pt x="331" y="310"/>
                      <a:pt x="184" y="604"/>
                    </a:cubicBezTo>
                    <a:cubicBezTo>
                      <a:pt x="19" y="898"/>
                      <a:pt x="1" y="1247"/>
                      <a:pt x="129" y="1560"/>
                    </a:cubicBezTo>
                    <a:cubicBezTo>
                      <a:pt x="166" y="1652"/>
                      <a:pt x="221" y="1762"/>
                      <a:pt x="313" y="1836"/>
                    </a:cubicBezTo>
                    <a:cubicBezTo>
                      <a:pt x="442" y="1946"/>
                      <a:pt x="626" y="2001"/>
                      <a:pt x="809" y="2019"/>
                    </a:cubicBezTo>
                    <a:cubicBezTo>
                      <a:pt x="858" y="2022"/>
                      <a:pt x="907" y="2023"/>
                      <a:pt x="956" y="2023"/>
                    </a:cubicBezTo>
                    <a:cubicBezTo>
                      <a:pt x="1256" y="2023"/>
                      <a:pt x="1557" y="1980"/>
                      <a:pt x="1857" y="1964"/>
                    </a:cubicBezTo>
                    <a:cubicBezTo>
                      <a:pt x="1908" y="1962"/>
                      <a:pt x="1959" y="1960"/>
                      <a:pt x="2011" y="1960"/>
                    </a:cubicBezTo>
                    <a:cubicBezTo>
                      <a:pt x="2312" y="1960"/>
                      <a:pt x="2614" y="2012"/>
                      <a:pt x="2850" y="2185"/>
                    </a:cubicBezTo>
                    <a:cubicBezTo>
                      <a:pt x="3144" y="2387"/>
                      <a:pt x="3328" y="2755"/>
                      <a:pt x="3677" y="2810"/>
                    </a:cubicBezTo>
                    <a:cubicBezTo>
                      <a:pt x="3880" y="1780"/>
                      <a:pt x="2869" y="622"/>
                      <a:pt x="2023" y="218"/>
                    </a:cubicBezTo>
                    <a:cubicBezTo>
                      <a:pt x="1775" y="94"/>
                      <a:pt x="1495" y="1"/>
                      <a:pt x="1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48"/>
              <p:cNvSpPr/>
              <p:nvPr/>
            </p:nvSpPr>
            <p:spPr>
              <a:xfrm>
                <a:off x="6297144" y="-1217526"/>
                <a:ext cx="170095" cy="225000"/>
              </a:xfrm>
              <a:custGeom>
                <a:rect b="b" l="l" r="r" t="t"/>
                <a:pathLst>
                  <a:path extrusionOk="0" h="3721" w="2813">
                    <a:moveTo>
                      <a:pt x="862" y="0"/>
                    </a:moveTo>
                    <a:cubicBezTo>
                      <a:pt x="765" y="0"/>
                      <a:pt x="667" y="14"/>
                      <a:pt x="570" y="42"/>
                    </a:cubicBezTo>
                    <a:cubicBezTo>
                      <a:pt x="423" y="79"/>
                      <a:pt x="276" y="153"/>
                      <a:pt x="202" y="281"/>
                    </a:cubicBezTo>
                    <a:cubicBezTo>
                      <a:pt x="0" y="575"/>
                      <a:pt x="166" y="980"/>
                      <a:pt x="331" y="1292"/>
                    </a:cubicBezTo>
                    <a:cubicBezTo>
                      <a:pt x="644" y="1844"/>
                      <a:pt x="974" y="2414"/>
                      <a:pt x="1508" y="2726"/>
                    </a:cubicBezTo>
                    <a:cubicBezTo>
                      <a:pt x="1673" y="2818"/>
                      <a:pt x="1857" y="2892"/>
                      <a:pt x="2022" y="2984"/>
                    </a:cubicBezTo>
                    <a:cubicBezTo>
                      <a:pt x="2188" y="3094"/>
                      <a:pt x="2335" y="3241"/>
                      <a:pt x="2372" y="3425"/>
                    </a:cubicBezTo>
                    <a:cubicBezTo>
                      <a:pt x="2389" y="3548"/>
                      <a:pt x="2407" y="3721"/>
                      <a:pt x="2520" y="3721"/>
                    </a:cubicBezTo>
                    <a:cubicBezTo>
                      <a:pt x="2525" y="3721"/>
                      <a:pt x="2531" y="3720"/>
                      <a:pt x="2537" y="3719"/>
                    </a:cubicBezTo>
                    <a:cubicBezTo>
                      <a:pt x="2813" y="3682"/>
                      <a:pt x="2592" y="2083"/>
                      <a:pt x="2537" y="1918"/>
                    </a:cubicBezTo>
                    <a:cubicBezTo>
                      <a:pt x="2408" y="1421"/>
                      <a:pt x="2261" y="925"/>
                      <a:pt x="1930" y="539"/>
                    </a:cubicBezTo>
                    <a:cubicBezTo>
                      <a:pt x="1664" y="228"/>
                      <a:pt x="1266" y="0"/>
                      <a:pt x="8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48"/>
              <p:cNvSpPr/>
              <p:nvPr/>
            </p:nvSpPr>
            <p:spPr>
              <a:xfrm>
                <a:off x="6451638" y="-1214382"/>
                <a:ext cx="222399" cy="238544"/>
              </a:xfrm>
              <a:custGeom>
                <a:rect b="b" l="l" r="r" t="t"/>
                <a:pathLst>
                  <a:path extrusionOk="0" h="3945" w="3678">
                    <a:moveTo>
                      <a:pt x="2991" y="0"/>
                    </a:moveTo>
                    <a:cubicBezTo>
                      <a:pt x="2407" y="0"/>
                      <a:pt x="1874" y="373"/>
                      <a:pt x="1435" y="762"/>
                    </a:cubicBezTo>
                    <a:cubicBezTo>
                      <a:pt x="975" y="1185"/>
                      <a:pt x="515" y="1700"/>
                      <a:pt x="258" y="2288"/>
                    </a:cubicBezTo>
                    <a:cubicBezTo>
                      <a:pt x="148" y="2564"/>
                      <a:pt x="92" y="2840"/>
                      <a:pt x="19" y="3134"/>
                    </a:cubicBezTo>
                    <a:cubicBezTo>
                      <a:pt x="1" y="3224"/>
                      <a:pt x="18" y="3944"/>
                      <a:pt x="53" y="3944"/>
                    </a:cubicBezTo>
                    <a:cubicBezTo>
                      <a:pt x="54" y="3944"/>
                      <a:pt x="55" y="3944"/>
                      <a:pt x="56" y="3943"/>
                    </a:cubicBezTo>
                    <a:cubicBezTo>
                      <a:pt x="387" y="3557"/>
                      <a:pt x="809" y="3281"/>
                      <a:pt x="1269" y="3116"/>
                    </a:cubicBezTo>
                    <a:cubicBezTo>
                      <a:pt x="1692" y="2987"/>
                      <a:pt x="2133" y="2932"/>
                      <a:pt x="2482" y="2711"/>
                    </a:cubicBezTo>
                    <a:cubicBezTo>
                      <a:pt x="2905" y="2435"/>
                      <a:pt x="3144" y="1939"/>
                      <a:pt x="3346" y="1479"/>
                    </a:cubicBezTo>
                    <a:cubicBezTo>
                      <a:pt x="3512" y="1112"/>
                      <a:pt x="3677" y="707"/>
                      <a:pt x="3549" y="321"/>
                    </a:cubicBezTo>
                    <a:cubicBezTo>
                      <a:pt x="3512" y="229"/>
                      <a:pt x="3438" y="137"/>
                      <a:pt x="3346" y="82"/>
                    </a:cubicBezTo>
                    <a:cubicBezTo>
                      <a:pt x="3291" y="27"/>
                      <a:pt x="3218" y="27"/>
                      <a:pt x="3144" y="9"/>
                    </a:cubicBezTo>
                    <a:cubicBezTo>
                      <a:pt x="3093" y="3"/>
                      <a:pt x="3042" y="0"/>
                      <a:pt x="2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48"/>
              <p:cNvSpPr/>
              <p:nvPr/>
            </p:nvSpPr>
            <p:spPr>
              <a:xfrm>
                <a:off x="5783533" y="-2257446"/>
                <a:ext cx="117912" cy="274341"/>
              </a:xfrm>
              <a:custGeom>
                <a:rect b="b" l="l" r="r" t="t"/>
                <a:pathLst>
                  <a:path extrusionOk="0" h="4537" w="1950">
                    <a:moveTo>
                      <a:pt x="1101" y="0"/>
                    </a:moveTo>
                    <a:cubicBezTo>
                      <a:pt x="929" y="0"/>
                      <a:pt x="754" y="51"/>
                      <a:pt x="607" y="143"/>
                    </a:cubicBezTo>
                    <a:cubicBezTo>
                      <a:pt x="313" y="327"/>
                      <a:pt x="129" y="658"/>
                      <a:pt x="74" y="989"/>
                    </a:cubicBezTo>
                    <a:cubicBezTo>
                      <a:pt x="0" y="1338"/>
                      <a:pt x="37" y="1687"/>
                      <a:pt x="92" y="2018"/>
                    </a:cubicBezTo>
                    <a:cubicBezTo>
                      <a:pt x="203" y="2643"/>
                      <a:pt x="405" y="3250"/>
                      <a:pt x="754" y="3765"/>
                    </a:cubicBezTo>
                    <a:cubicBezTo>
                      <a:pt x="938" y="4004"/>
                      <a:pt x="1067" y="4243"/>
                      <a:pt x="1140" y="4537"/>
                    </a:cubicBezTo>
                    <a:cubicBezTo>
                      <a:pt x="1361" y="3967"/>
                      <a:pt x="1545" y="3342"/>
                      <a:pt x="1729" y="2753"/>
                    </a:cubicBezTo>
                    <a:cubicBezTo>
                      <a:pt x="1876" y="2257"/>
                      <a:pt x="1949" y="1724"/>
                      <a:pt x="1949" y="1209"/>
                    </a:cubicBezTo>
                    <a:cubicBezTo>
                      <a:pt x="1949" y="823"/>
                      <a:pt x="1876" y="400"/>
                      <a:pt x="1582" y="161"/>
                    </a:cubicBezTo>
                    <a:cubicBezTo>
                      <a:pt x="1444" y="51"/>
                      <a:pt x="1274" y="0"/>
                      <a:pt x="1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48"/>
              <p:cNvSpPr/>
              <p:nvPr/>
            </p:nvSpPr>
            <p:spPr>
              <a:xfrm>
                <a:off x="5830214" y="-2066006"/>
                <a:ext cx="185696" cy="222218"/>
              </a:xfrm>
              <a:custGeom>
                <a:rect b="b" l="l" r="r" t="t"/>
                <a:pathLst>
                  <a:path extrusionOk="0" h="3675" w="3071">
                    <a:moveTo>
                      <a:pt x="2288" y="1"/>
                    </a:moveTo>
                    <a:cubicBezTo>
                      <a:pt x="2103" y="1"/>
                      <a:pt x="1913" y="64"/>
                      <a:pt x="1747" y="139"/>
                    </a:cubicBezTo>
                    <a:cubicBezTo>
                      <a:pt x="1104" y="452"/>
                      <a:pt x="681" y="1095"/>
                      <a:pt x="479" y="1775"/>
                    </a:cubicBezTo>
                    <a:cubicBezTo>
                      <a:pt x="387" y="2033"/>
                      <a:pt x="1" y="3522"/>
                      <a:pt x="295" y="3669"/>
                    </a:cubicBezTo>
                    <a:cubicBezTo>
                      <a:pt x="302" y="3673"/>
                      <a:pt x="310" y="3674"/>
                      <a:pt x="321" y="3674"/>
                    </a:cubicBezTo>
                    <a:cubicBezTo>
                      <a:pt x="554" y="3674"/>
                      <a:pt x="1609" y="2706"/>
                      <a:pt x="1802" y="2547"/>
                    </a:cubicBezTo>
                    <a:cubicBezTo>
                      <a:pt x="2115" y="2327"/>
                      <a:pt x="2409" y="2124"/>
                      <a:pt x="2666" y="1830"/>
                    </a:cubicBezTo>
                    <a:cubicBezTo>
                      <a:pt x="2905" y="1555"/>
                      <a:pt x="3071" y="1187"/>
                      <a:pt x="3052" y="819"/>
                    </a:cubicBezTo>
                    <a:cubicBezTo>
                      <a:pt x="3034" y="452"/>
                      <a:pt x="2777" y="84"/>
                      <a:pt x="2409" y="10"/>
                    </a:cubicBezTo>
                    <a:cubicBezTo>
                      <a:pt x="2369" y="4"/>
                      <a:pt x="2329" y="1"/>
                      <a:pt x="2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48"/>
              <p:cNvSpPr/>
              <p:nvPr/>
            </p:nvSpPr>
            <p:spPr>
              <a:xfrm>
                <a:off x="5654556" y="-2055908"/>
                <a:ext cx="199059" cy="246224"/>
              </a:xfrm>
              <a:custGeom>
                <a:rect b="b" l="l" r="r" t="t"/>
                <a:pathLst>
                  <a:path extrusionOk="0" h="4072" w="3292">
                    <a:moveTo>
                      <a:pt x="816" y="1"/>
                    </a:moveTo>
                    <a:cubicBezTo>
                      <a:pt x="672" y="1"/>
                      <a:pt x="535" y="36"/>
                      <a:pt x="424" y="119"/>
                    </a:cubicBezTo>
                    <a:cubicBezTo>
                      <a:pt x="74" y="395"/>
                      <a:pt x="1" y="1167"/>
                      <a:pt x="166" y="1535"/>
                    </a:cubicBezTo>
                    <a:cubicBezTo>
                      <a:pt x="295" y="1792"/>
                      <a:pt x="497" y="1976"/>
                      <a:pt x="718" y="2123"/>
                    </a:cubicBezTo>
                    <a:cubicBezTo>
                      <a:pt x="1398" y="2619"/>
                      <a:pt x="2152" y="2987"/>
                      <a:pt x="2795" y="3502"/>
                    </a:cubicBezTo>
                    <a:cubicBezTo>
                      <a:pt x="2979" y="3649"/>
                      <a:pt x="3145" y="3851"/>
                      <a:pt x="3089" y="4072"/>
                    </a:cubicBezTo>
                    <a:cubicBezTo>
                      <a:pt x="3292" y="3465"/>
                      <a:pt x="3016" y="2822"/>
                      <a:pt x="2759" y="2252"/>
                    </a:cubicBezTo>
                    <a:cubicBezTo>
                      <a:pt x="2648" y="1994"/>
                      <a:pt x="2520" y="1737"/>
                      <a:pt x="2409" y="1461"/>
                    </a:cubicBezTo>
                    <a:cubicBezTo>
                      <a:pt x="2225" y="1075"/>
                      <a:pt x="2042" y="671"/>
                      <a:pt x="1729" y="376"/>
                    </a:cubicBezTo>
                    <a:cubicBezTo>
                      <a:pt x="1524" y="184"/>
                      <a:pt x="1149" y="1"/>
                      <a:pt x="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48"/>
              <p:cNvSpPr/>
              <p:nvPr/>
            </p:nvSpPr>
            <p:spPr>
              <a:xfrm>
                <a:off x="5852466" y="-1887264"/>
                <a:ext cx="151229" cy="264666"/>
              </a:xfrm>
              <a:custGeom>
                <a:rect b="b" l="l" r="r" t="t"/>
                <a:pathLst>
                  <a:path extrusionOk="0" h="4377" w="2501">
                    <a:moveTo>
                      <a:pt x="1687" y="0"/>
                    </a:moveTo>
                    <a:cubicBezTo>
                      <a:pt x="1514" y="0"/>
                      <a:pt x="1335" y="46"/>
                      <a:pt x="1177" y="124"/>
                    </a:cubicBezTo>
                    <a:cubicBezTo>
                      <a:pt x="533" y="419"/>
                      <a:pt x="166" y="1154"/>
                      <a:pt x="74" y="1871"/>
                    </a:cubicBezTo>
                    <a:cubicBezTo>
                      <a:pt x="0" y="2386"/>
                      <a:pt x="55" y="2919"/>
                      <a:pt x="92" y="3452"/>
                    </a:cubicBezTo>
                    <a:cubicBezTo>
                      <a:pt x="92" y="3500"/>
                      <a:pt x="148" y="4376"/>
                      <a:pt x="297" y="4376"/>
                    </a:cubicBezTo>
                    <a:cubicBezTo>
                      <a:pt x="319" y="4376"/>
                      <a:pt x="342" y="4358"/>
                      <a:pt x="368" y="4316"/>
                    </a:cubicBezTo>
                    <a:cubicBezTo>
                      <a:pt x="386" y="4261"/>
                      <a:pt x="386" y="4206"/>
                      <a:pt x="405" y="4151"/>
                    </a:cubicBezTo>
                    <a:cubicBezTo>
                      <a:pt x="442" y="3581"/>
                      <a:pt x="993" y="3231"/>
                      <a:pt x="1379" y="2827"/>
                    </a:cubicBezTo>
                    <a:cubicBezTo>
                      <a:pt x="1655" y="2533"/>
                      <a:pt x="1875" y="2184"/>
                      <a:pt x="2078" y="1853"/>
                    </a:cubicBezTo>
                    <a:cubicBezTo>
                      <a:pt x="2225" y="1595"/>
                      <a:pt x="2390" y="1319"/>
                      <a:pt x="2445" y="1025"/>
                    </a:cubicBezTo>
                    <a:cubicBezTo>
                      <a:pt x="2501" y="731"/>
                      <a:pt x="2445" y="382"/>
                      <a:pt x="2206" y="180"/>
                    </a:cubicBezTo>
                    <a:cubicBezTo>
                      <a:pt x="2062" y="55"/>
                      <a:pt x="1878" y="0"/>
                      <a:pt x="1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48"/>
              <p:cNvSpPr/>
              <p:nvPr/>
            </p:nvSpPr>
            <p:spPr>
              <a:xfrm>
                <a:off x="5666831" y="-1841551"/>
                <a:ext cx="203473" cy="203050"/>
              </a:xfrm>
              <a:custGeom>
                <a:rect b="b" l="l" r="r" t="t"/>
                <a:pathLst>
                  <a:path extrusionOk="0" h="3358" w="3365">
                    <a:moveTo>
                      <a:pt x="854" y="0"/>
                    </a:moveTo>
                    <a:cubicBezTo>
                      <a:pt x="619" y="0"/>
                      <a:pt x="398" y="64"/>
                      <a:pt x="239" y="233"/>
                    </a:cubicBezTo>
                    <a:cubicBezTo>
                      <a:pt x="0" y="490"/>
                      <a:pt x="0" y="913"/>
                      <a:pt x="184" y="1225"/>
                    </a:cubicBezTo>
                    <a:cubicBezTo>
                      <a:pt x="349" y="1519"/>
                      <a:pt x="662" y="1740"/>
                      <a:pt x="974" y="1887"/>
                    </a:cubicBezTo>
                    <a:cubicBezTo>
                      <a:pt x="1287" y="2034"/>
                      <a:pt x="1636" y="2145"/>
                      <a:pt x="1949" y="2310"/>
                    </a:cubicBezTo>
                    <a:cubicBezTo>
                      <a:pt x="2206" y="2439"/>
                      <a:pt x="2445" y="2604"/>
                      <a:pt x="2666" y="2825"/>
                    </a:cubicBezTo>
                    <a:cubicBezTo>
                      <a:pt x="2831" y="2972"/>
                      <a:pt x="2942" y="3248"/>
                      <a:pt x="3144" y="3358"/>
                    </a:cubicBezTo>
                    <a:cubicBezTo>
                      <a:pt x="3364" y="2770"/>
                      <a:pt x="2886" y="1556"/>
                      <a:pt x="2482" y="1097"/>
                    </a:cubicBezTo>
                    <a:cubicBezTo>
                      <a:pt x="2335" y="913"/>
                      <a:pt x="2169" y="784"/>
                      <a:pt x="2041" y="600"/>
                    </a:cubicBezTo>
                    <a:cubicBezTo>
                      <a:pt x="1949" y="490"/>
                      <a:pt x="1894" y="361"/>
                      <a:pt x="1783" y="269"/>
                    </a:cubicBezTo>
                    <a:cubicBezTo>
                      <a:pt x="1710" y="214"/>
                      <a:pt x="1618" y="159"/>
                      <a:pt x="1526" y="141"/>
                    </a:cubicBezTo>
                    <a:cubicBezTo>
                      <a:pt x="1318" y="59"/>
                      <a:pt x="1080" y="0"/>
                      <a:pt x="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48"/>
              <p:cNvSpPr/>
              <p:nvPr/>
            </p:nvSpPr>
            <p:spPr>
              <a:xfrm>
                <a:off x="5874657" y="-1707736"/>
                <a:ext cx="173481" cy="237758"/>
              </a:xfrm>
              <a:custGeom>
                <a:rect b="b" l="l" r="r" t="t"/>
                <a:pathLst>
                  <a:path extrusionOk="0" h="3932" w="2869">
                    <a:moveTo>
                      <a:pt x="1950" y="1"/>
                    </a:moveTo>
                    <a:cubicBezTo>
                      <a:pt x="1598" y="1"/>
                      <a:pt x="1268" y="192"/>
                      <a:pt x="1030" y="446"/>
                    </a:cubicBezTo>
                    <a:cubicBezTo>
                      <a:pt x="773" y="722"/>
                      <a:pt x="626" y="1090"/>
                      <a:pt x="497" y="1439"/>
                    </a:cubicBezTo>
                    <a:cubicBezTo>
                      <a:pt x="295" y="2064"/>
                      <a:pt x="1" y="3277"/>
                      <a:pt x="589" y="3792"/>
                    </a:cubicBezTo>
                    <a:cubicBezTo>
                      <a:pt x="701" y="3891"/>
                      <a:pt x="770" y="3932"/>
                      <a:pt x="817" y="3932"/>
                    </a:cubicBezTo>
                    <a:cubicBezTo>
                      <a:pt x="910" y="3932"/>
                      <a:pt x="914" y="3773"/>
                      <a:pt x="975" y="3590"/>
                    </a:cubicBezTo>
                    <a:cubicBezTo>
                      <a:pt x="1122" y="3222"/>
                      <a:pt x="1435" y="3020"/>
                      <a:pt x="1729" y="2781"/>
                    </a:cubicBezTo>
                    <a:cubicBezTo>
                      <a:pt x="2244" y="2358"/>
                      <a:pt x="2630" y="1770"/>
                      <a:pt x="2795" y="1145"/>
                    </a:cubicBezTo>
                    <a:cubicBezTo>
                      <a:pt x="2832" y="998"/>
                      <a:pt x="2869" y="832"/>
                      <a:pt x="2851" y="685"/>
                    </a:cubicBezTo>
                    <a:cubicBezTo>
                      <a:pt x="2795" y="318"/>
                      <a:pt x="2428" y="23"/>
                      <a:pt x="2042" y="5"/>
                    </a:cubicBezTo>
                    <a:cubicBezTo>
                      <a:pt x="2011" y="2"/>
                      <a:pt x="1981"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48"/>
              <p:cNvSpPr/>
              <p:nvPr/>
            </p:nvSpPr>
            <p:spPr>
              <a:xfrm>
                <a:off x="5640104" y="-1648720"/>
                <a:ext cx="260192" cy="152560"/>
              </a:xfrm>
              <a:custGeom>
                <a:rect b="b" l="l" r="r" t="t"/>
                <a:pathLst>
                  <a:path extrusionOk="0" h="2523" w="4303">
                    <a:moveTo>
                      <a:pt x="1542" y="1"/>
                    </a:moveTo>
                    <a:cubicBezTo>
                      <a:pt x="1512" y="1"/>
                      <a:pt x="1483" y="2"/>
                      <a:pt x="1453" y="3"/>
                    </a:cubicBezTo>
                    <a:cubicBezTo>
                      <a:pt x="1067" y="3"/>
                      <a:pt x="681" y="114"/>
                      <a:pt x="405" y="371"/>
                    </a:cubicBezTo>
                    <a:cubicBezTo>
                      <a:pt x="130" y="647"/>
                      <a:pt x="1" y="1051"/>
                      <a:pt x="130" y="1401"/>
                    </a:cubicBezTo>
                    <a:cubicBezTo>
                      <a:pt x="295" y="1842"/>
                      <a:pt x="773" y="2062"/>
                      <a:pt x="1233" y="2099"/>
                    </a:cubicBezTo>
                    <a:cubicBezTo>
                      <a:pt x="1308" y="2105"/>
                      <a:pt x="1383" y="2108"/>
                      <a:pt x="1459" y="2108"/>
                    </a:cubicBezTo>
                    <a:cubicBezTo>
                      <a:pt x="1843" y="2108"/>
                      <a:pt x="2227" y="2041"/>
                      <a:pt x="2611" y="2026"/>
                    </a:cubicBezTo>
                    <a:cubicBezTo>
                      <a:pt x="2643" y="2024"/>
                      <a:pt x="2675" y="2024"/>
                      <a:pt x="2708" y="2024"/>
                    </a:cubicBezTo>
                    <a:cubicBezTo>
                      <a:pt x="3141" y="2024"/>
                      <a:pt x="3606" y="2142"/>
                      <a:pt x="3880" y="2467"/>
                    </a:cubicBezTo>
                    <a:cubicBezTo>
                      <a:pt x="3898" y="2485"/>
                      <a:pt x="3917" y="2522"/>
                      <a:pt x="3954" y="2522"/>
                    </a:cubicBezTo>
                    <a:cubicBezTo>
                      <a:pt x="4303" y="2522"/>
                      <a:pt x="3898" y="1805"/>
                      <a:pt x="3806" y="1695"/>
                    </a:cubicBezTo>
                    <a:cubicBezTo>
                      <a:pt x="3494" y="1290"/>
                      <a:pt x="3071" y="941"/>
                      <a:pt x="2703" y="573"/>
                    </a:cubicBezTo>
                    <a:cubicBezTo>
                      <a:pt x="2575" y="445"/>
                      <a:pt x="2464" y="316"/>
                      <a:pt x="2299" y="224"/>
                    </a:cubicBezTo>
                    <a:cubicBezTo>
                      <a:pt x="2084" y="75"/>
                      <a:pt x="1809" y="1"/>
                      <a:pt x="15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48"/>
              <p:cNvSpPr/>
              <p:nvPr/>
            </p:nvSpPr>
            <p:spPr>
              <a:xfrm>
                <a:off x="5965842" y="-1579968"/>
                <a:ext cx="159030" cy="307659"/>
              </a:xfrm>
              <a:custGeom>
                <a:rect b="b" l="l" r="r" t="t"/>
                <a:pathLst>
                  <a:path extrusionOk="0" h="5088" w="2630">
                    <a:moveTo>
                      <a:pt x="1756" y="0"/>
                    </a:moveTo>
                    <a:cubicBezTo>
                      <a:pt x="1526" y="0"/>
                      <a:pt x="1292" y="100"/>
                      <a:pt x="1085" y="190"/>
                    </a:cubicBezTo>
                    <a:cubicBezTo>
                      <a:pt x="920" y="264"/>
                      <a:pt x="754" y="337"/>
                      <a:pt x="626" y="466"/>
                    </a:cubicBezTo>
                    <a:cubicBezTo>
                      <a:pt x="534" y="576"/>
                      <a:pt x="478" y="705"/>
                      <a:pt x="423" y="815"/>
                    </a:cubicBezTo>
                    <a:cubicBezTo>
                      <a:pt x="56" y="1716"/>
                      <a:pt x="0" y="2598"/>
                      <a:pt x="74" y="3536"/>
                    </a:cubicBezTo>
                    <a:cubicBezTo>
                      <a:pt x="92" y="3849"/>
                      <a:pt x="92" y="4106"/>
                      <a:pt x="258" y="4363"/>
                    </a:cubicBezTo>
                    <a:cubicBezTo>
                      <a:pt x="410" y="4626"/>
                      <a:pt x="469" y="5087"/>
                      <a:pt x="527" y="5087"/>
                    </a:cubicBezTo>
                    <a:cubicBezTo>
                      <a:pt x="547" y="5087"/>
                      <a:pt x="566" y="5038"/>
                      <a:pt x="589" y="4915"/>
                    </a:cubicBezTo>
                    <a:lnTo>
                      <a:pt x="626" y="4676"/>
                    </a:lnTo>
                    <a:cubicBezTo>
                      <a:pt x="773" y="3812"/>
                      <a:pt x="1453" y="2690"/>
                      <a:pt x="2041" y="2047"/>
                    </a:cubicBezTo>
                    <a:cubicBezTo>
                      <a:pt x="2280" y="1790"/>
                      <a:pt x="2556" y="1532"/>
                      <a:pt x="2611" y="1201"/>
                    </a:cubicBezTo>
                    <a:cubicBezTo>
                      <a:pt x="2629" y="999"/>
                      <a:pt x="2574" y="815"/>
                      <a:pt x="2482" y="631"/>
                    </a:cubicBezTo>
                    <a:cubicBezTo>
                      <a:pt x="2390" y="392"/>
                      <a:pt x="2262" y="172"/>
                      <a:pt x="2041" y="61"/>
                    </a:cubicBezTo>
                    <a:cubicBezTo>
                      <a:pt x="1948" y="18"/>
                      <a:pt x="1852" y="0"/>
                      <a:pt x="17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48"/>
              <p:cNvSpPr/>
              <p:nvPr/>
            </p:nvSpPr>
            <p:spPr>
              <a:xfrm>
                <a:off x="5743503" y="-1446093"/>
                <a:ext cx="260192" cy="148871"/>
              </a:xfrm>
              <a:custGeom>
                <a:rect b="b" l="l" r="r" t="t"/>
                <a:pathLst>
                  <a:path extrusionOk="0" h="2462" w="4303">
                    <a:moveTo>
                      <a:pt x="1223" y="1"/>
                    </a:moveTo>
                    <a:cubicBezTo>
                      <a:pt x="1115" y="1"/>
                      <a:pt x="1008" y="12"/>
                      <a:pt x="901" y="35"/>
                    </a:cubicBezTo>
                    <a:cubicBezTo>
                      <a:pt x="423" y="164"/>
                      <a:pt x="1" y="697"/>
                      <a:pt x="148" y="1175"/>
                    </a:cubicBezTo>
                    <a:cubicBezTo>
                      <a:pt x="203" y="1359"/>
                      <a:pt x="332" y="1524"/>
                      <a:pt x="479" y="1653"/>
                    </a:cubicBezTo>
                    <a:cubicBezTo>
                      <a:pt x="589" y="1763"/>
                      <a:pt x="736" y="1855"/>
                      <a:pt x="883" y="1910"/>
                    </a:cubicBezTo>
                    <a:cubicBezTo>
                      <a:pt x="1048" y="1980"/>
                      <a:pt x="1222" y="2000"/>
                      <a:pt x="1400" y="2000"/>
                    </a:cubicBezTo>
                    <a:cubicBezTo>
                      <a:pt x="1623" y="2000"/>
                      <a:pt x="1851" y="1970"/>
                      <a:pt x="2078" y="1970"/>
                    </a:cubicBezTo>
                    <a:cubicBezTo>
                      <a:pt x="2195" y="1970"/>
                      <a:pt x="2312" y="1978"/>
                      <a:pt x="2427" y="2002"/>
                    </a:cubicBezTo>
                    <a:cubicBezTo>
                      <a:pt x="2758" y="2057"/>
                      <a:pt x="3052" y="2260"/>
                      <a:pt x="3383" y="2278"/>
                    </a:cubicBezTo>
                    <a:cubicBezTo>
                      <a:pt x="3424" y="2281"/>
                      <a:pt x="3465" y="2282"/>
                      <a:pt x="3507" y="2282"/>
                    </a:cubicBezTo>
                    <a:cubicBezTo>
                      <a:pt x="3552" y="2282"/>
                      <a:pt x="3598" y="2281"/>
                      <a:pt x="3643" y="2281"/>
                    </a:cubicBezTo>
                    <a:cubicBezTo>
                      <a:pt x="3781" y="2281"/>
                      <a:pt x="3914" y="2291"/>
                      <a:pt x="4027" y="2370"/>
                    </a:cubicBezTo>
                    <a:cubicBezTo>
                      <a:pt x="4064" y="2407"/>
                      <a:pt x="4100" y="2462"/>
                      <a:pt x="4174" y="2462"/>
                    </a:cubicBezTo>
                    <a:cubicBezTo>
                      <a:pt x="4247" y="2462"/>
                      <a:pt x="4303" y="2370"/>
                      <a:pt x="4303" y="2296"/>
                    </a:cubicBezTo>
                    <a:cubicBezTo>
                      <a:pt x="4303" y="2223"/>
                      <a:pt x="4247" y="2149"/>
                      <a:pt x="4211" y="2094"/>
                    </a:cubicBezTo>
                    <a:cubicBezTo>
                      <a:pt x="3714" y="1414"/>
                      <a:pt x="3071" y="789"/>
                      <a:pt x="2354" y="366"/>
                    </a:cubicBezTo>
                    <a:cubicBezTo>
                      <a:pt x="2021" y="149"/>
                      <a:pt x="1621" y="1"/>
                      <a:pt x="1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48"/>
              <p:cNvSpPr/>
              <p:nvPr/>
            </p:nvSpPr>
            <p:spPr>
              <a:xfrm>
                <a:off x="6049227" y="-1367848"/>
                <a:ext cx="160118" cy="295202"/>
              </a:xfrm>
              <a:custGeom>
                <a:rect b="b" l="l" r="r" t="t"/>
                <a:pathLst>
                  <a:path extrusionOk="0" h="4882" w="2648">
                    <a:moveTo>
                      <a:pt x="1406" y="1"/>
                    </a:moveTo>
                    <a:cubicBezTo>
                      <a:pt x="1342" y="1"/>
                      <a:pt x="1278" y="9"/>
                      <a:pt x="1214" y="28"/>
                    </a:cubicBezTo>
                    <a:cubicBezTo>
                      <a:pt x="938" y="83"/>
                      <a:pt x="717" y="322"/>
                      <a:pt x="570" y="561"/>
                    </a:cubicBezTo>
                    <a:cubicBezTo>
                      <a:pt x="129" y="1260"/>
                      <a:pt x="55" y="2106"/>
                      <a:pt x="147" y="2914"/>
                    </a:cubicBezTo>
                    <a:cubicBezTo>
                      <a:pt x="203" y="3466"/>
                      <a:pt x="0" y="4495"/>
                      <a:pt x="497" y="4882"/>
                    </a:cubicBezTo>
                    <a:cubicBezTo>
                      <a:pt x="552" y="4367"/>
                      <a:pt x="1011" y="3852"/>
                      <a:pt x="1306" y="3466"/>
                    </a:cubicBezTo>
                    <a:cubicBezTo>
                      <a:pt x="1637" y="2988"/>
                      <a:pt x="1820" y="2418"/>
                      <a:pt x="2151" y="1940"/>
                    </a:cubicBezTo>
                    <a:cubicBezTo>
                      <a:pt x="2354" y="1646"/>
                      <a:pt x="2629" y="1352"/>
                      <a:pt x="2629" y="1002"/>
                    </a:cubicBezTo>
                    <a:cubicBezTo>
                      <a:pt x="2648" y="543"/>
                      <a:pt x="2206" y="194"/>
                      <a:pt x="1765" y="65"/>
                    </a:cubicBezTo>
                    <a:cubicBezTo>
                      <a:pt x="1645" y="29"/>
                      <a:pt x="1526" y="1"/>
                      <a:pt x="1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48"/>
              <p:cNvSpPr/>
              <p:nvPr/>
            </p:nvSpPr>
            <p:spPr>
              <a:xfrm>
                <a:off x="5863592" y="-1260337"/>
                <a:ext cx="201720" cy="140466"/>
              </a:xfrm>
              <a:custGeom>
                <a:rect b="b" l="l" r="r" t="t"/>
                <a:pathLst>
                  <a:path extrusionOk="0" h="2323" w="3336">
                    <a:moveTo>
                      <a:pt x="1032" y="1"/>
                    </a:moveTo>
                    <a:cubicBezTo>
                      <a:pt x="823" y="1"/>
                      <a:pt x="614" y="55"/>
                      <a:pt x="441" y="180"/>
                    </a:cubicBezTo>
                    <a:cubicBezTo>
                      <a:pt x="313" y="272"/>
                      <a:pt x="221" y="401"/>
                      <a:pt x="147" y="548"/>
                    </a:cubicBezTo>
                    <a:cubicBezTo>
                      <a:pt x="0" y="861"/>
                      <a:pt x="19" y="1265"/>
                      <a:pt x="184" y="1578"/>
                    </a:cubicBezTo>
                    <a:cubicBezTo>
                      <a:pt x="368" y="1890"/>
                      <a:pt x="699" y="2092"/>
                      <a:pt x="1066" y="2129"/>
                    </a:cubicBezTo>
                    <a:cubicBezTo>
                      <a:pt x="1250" y="2129"/>
                      <a:pt x="1416" y="2111"/>
                      <a:pt x="1600" y="2074"/>
                    </a:cubicBezTo>
                    <a:cubicBezTo>
                      <a:pt x="1783" y="2037"/>
                      <a:pt x="1986" y="2019"/>
                      <a:pt x="2188" y="1982"/>
                    </a:cubicBezTo>
                    <a:cubicBezTo>
                      <a:pt x="2265" y="1965"/>
                      <a:pt x="2345" y="1952"/>
                      <a:pt x="2424" y="1952"/>
                    </a:cubicBezTo>
                    <a:cubicBezTo>
                      <a:pt x="2516" y="1952"/>
                      <a:pt x="2605" y="1970"/>
                      <a:pt x="2684" y="2019"/>
                    </a:cubicBezTo>
                    <a:cubicBezTo>
                      <a:pt x="2776" y="2092"/>
                      <a:pt x="2850" y="2184"/>
                      <a:pt x="2942" y="2258"/>
                    </a:cubicBezTo>
                    <a:cubicBezTo>
                      <a:pt x="3008" y="2303"/>
                      <a:pt x="3057" y="2322"/>
                      <a:pt x="3093" y="2322"/>
                    </a:cubicBezTo>
                    <a:cubicBezTo>
                      <a:pt x="3336" y="2322"/>
                      <a:pt x="2946" y="1407"/>
                      <a:pt x="2850" y="1247"/>
                    </a:cubicBezTo>
                    <a:cubicBezTo>
                      <a:pt x="2592" y="805"/>
                      <a:pt x="2059" y="346"/>
                      <a:pt x="1581" y="125"/>
                    </a:cubicBezTo>
                    <a:cubicBezTo>
                      <a:pt x="1415" y="46"/>
                      <a:pt x="1223" y="1"/>
                      <a:pt x="10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48"/>
              <p:cNvSpPr/>
              <p:nvPr/>
            </p:nvSpPr>
            <p:spPr>
              <a:xfrm>
                <a:off x="6101471" y="-1186385"/>
                <a:ext cx="194584" cy="301914"/>
              </a:xfrm>
              <a:custGeom>
                <a:rect b="b" l="l" r="r" t="t"/>
                <a:pathLst>
                  <a:path extrusionOk="0" h="4993" w="3218">
                    <a:moveTo>
                      <a:pt x="2271" y="0"/>
                    </a:moveTo>
                    <a:cubicBezTo>
                      <a:pt x="2091" y="0"/>
                      <a:pt x="1910" y="59"/>
                      <a:pt x="1747" y="134"/>
                    </a:cubicBezTo>
                    <a:cubicBezTo>
                      <a:pt x="1085" y="465"/>
                      <a:pt x="607" y="1108"/>
                      <a:pt x="331" y="1789"/>
                    </a:cubicBezTo>
                    <a:cubicBezTo>
                      <a:pt x="276" y="1954"/>
                      <a:pt x="221" y="2138"/>
                      <a:pt x="184" y="2322"/>
                    </a:cubicBezTo>
                    <a:cubicBezTo>
                      <a:pt x="166" y="2469"/>
                      <a:pt x="166" y="2634"/>
                      <a:pt x="184" y="2781"/>
                    </a:cubicBezTo>
                    <a:cubicBezTo>
                      <a:pt x="184" y="3223"/>
                      <a:pt x="184" y="3627"/>
                      <a:pt x="129" y="4050"/>
                    </a:cubicBezTo>
                    <a:cubicBezTo>
                      <a:pt x="92" y="4289"/>
                      <a:pt x="0" y="4914"/>
                      <a:pt x="331" y="4988"/>
                    </a:cubicBezTo>
                    <a:cubicBezTo>
                      <a:pt x="349" y="4991"/>
                      <a:pt x="366" y="4993"/>
                      <a:pt x="382" y="4993"/>
                    </a:cubicBezTo>
                    <a:cubicBezTo>
                      <a:pt x="539" y="4993"/>
                      <a:pt x="653" y="4843"/>
                      <a:pt x="736" y="4693"/>
                    </a:cubicBezTo>
                    <a:cubicBezTo>
                      <a:pt x="975" y="4271"/>
                      <a:pt x="1214" y="3848"/>
                      <a:pt x="1526" y="3462"/>
                    </a:cubicBezTo>
                    <a:cubicBezTo>
                      <a:pt x="1912" y="2984"/>
                      <a:pt x="2409" y="2579"/>
                      <a:pt x="2758" y="2046"/>
                    </a:cubicBezTo>
                    <a:cubicBezTo>
                      <a:pt x="3089" y="1531"/>
                      <a:pt x="3218" y="796"/>
                      <a:pt x="2850" y="299"/>
                    </a:cubicBezTo>
                    <a:cubicBezTo>
                      <a:pt x="2758" y="189"/>
                      <a:pt x="2648" y="79"/>
                      <a:pt x="2519" y="42"/>
                    </a:cubicBezTo>
                    <a:cubicBezTo>
                      <a:pt x="2438" y="13"/>
                      <a:pt x="2354" y="0"/>
                      <a:pt x="2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48"/>
              <p:cNvSpPr/>
              <p:nvPr/>
            </p:nvSpPr>
            <p:spPr>
              <a:xfrm>
                <a:off x="5901384" y="-1063939"/>
                <a:ext cx="223488" cy="161569"/>
              </a:xfrm>
              <a:custGeom>
                <a:rect b="b" l="l" r="r" t="t"/>
                <a:pathLst>
                  <a:path extrusionOk="0" h="2672" w="3696">
                    <a:moveTo>
                      <a:pt x="1585" y="1"/>
                    </a:moveTo>
                    <a:cubicBezTo>
                      <a:pt x="1534" y="1"/>
                      <a:pt x="1483" y="3"/>
                      <a:pt x="1434" y="3"/>
                    </a:cubicBezTo>
                    <a:cubicBezTo>
                      <a:pt x="1140" y="3"/>
                      <a:pt x="846" y="21"/>
                      <a:pt x="607" y="186"/>
                    </a:cubicBezTo>
                    <a:cubicBezTo>
                      <a:pt x="515" y="260"/>
                      <a:pt x="441" y="370"/>
                      <a:pt x="368" y="462"/>
                    </a:cubicBezTo>
                    <a:cubicBezTo>
                      <a:pt x="258" y="591"/>
                      <a:pt x="166" y="738"/>
                      <a:pt x="110" y="885"/>
                    </a:cubicBezTo>
                    <a:cubicBezTo>
                      <a:pt x="0" y="1253"/>
                      <a:pt x="147" y="1657"/>
                      <a:pt x="441" y="1896"/>
                    </a:cubicBezTo>
                    <a:cubicBezTo>
                      <a:pt x="736" y="2135"/>
                      <a:pt x="1122" y="2227"/>
                      <a:pt x="1489" y="2227"/>
                    </a:cubicBezTo>
                    <a:cubicBezTo>
                      <a:pt x="1875" y="2209"/>
                      <a:pt x="2243" y="2117"/>
                      <a:pt x="2611" y="2007"/>
                    </a:cubicBezTo>
                    <a:cubicBezTo>
                      <a:pt x="2684" y="1988"/>
                      <a:pt x="2758" y="1970"/>
                      <a:pt x="2831" y="1970"/>
                    </a:cubicBezTo>
                    <a:cubicBezTo>
                      <a:pt x="3089" y="2007"/>
                      <a:pt x="3181" y="2337"/>
                      <a:pt x="3346" y="2558"/>
                    </a:cubicBezTo>
                    <a:cubicBezTo>
                      <a:pt x="3394" y="2622"/>
                      <a:pt x="3470" y="2672"/>
                      <a:pt x="3537" y="2672"/>
                    </a:cubicBezTo>
                    <a:cubicBezTo>
                      <a:pt x="3547" y="2672"/>
                      <a:pt x="3557" y="2671"/>
                      <a:pt x="3567" y="2668"/>
                    </a:cubicBezTo>
                    <a:cubicBezTo>
                      <a:pt x="3677" y="2632"/>
                      <a:pt x="3695" y="2485"/>
                      <a:pt x="3695" y="2356"/>
                    </a:cubicBezTo>
                    <a:cubicBezTo>
                      <a:pt x="3695" y="1804"/>
                      <a:pt x="3162" y="1216"/>
                      <a:pt x="2776" y="867"/>
                    </a:cubicBezTo>
                    <a:lnTo>
                      <a:pt x="2096" y="223"/>
                    </a:lnTo>
                    <a:cubicBezTo>
                      <a:pt x="2022" y="168"/>
                      <a:pt x="1967" y="95"/>
                      <a:pt x="1875" y="58"/>
                    </a:cubicBezTo>
                    <a:cubicBezTo>
                      <a:pt x="1790" y="9"/>
                      <a:pt x="1687" y="1"/>
                      <a:pt x="1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48"/>
              <p:cNvSpPr/>
              <p:nvPr/>
            </p:nvSpPr>
            <p:spPr>
              <a:xfrm>
                <a:off x="6151478" y="-972089"/>
                <a:ext cx="177956" cy="316850"/>
              </a:xfrm>
              <a:custGeom>
                <a:rect b="b" l="l" r="r" t="t"/>
                <a:pathLst>
                  <a:path extrusionOk="0" h="5240" w="2943">
                    <a:moveTo>
                      <a:pt x="2277" y="1"/>
                    </a:moveTo>
                    <a:cubicBezTo>
                      <a:pt x="2058" y="1"/>
                      <a:pt x="1835" y="102"/>
                      <a:pt x="1655" y="230"/>
                    </a:cubicBezTo>
                    <a:cubicBezTo>
                      <a:pt x="1104" y="598"/>
                      <a:pt x="754" y="1205"/>
                      <a:pt x="571" y="1830"/>
                    </a:cubicBezTo>
                    <a:cubicBezTo>
                      <a:pt x="276" y="2804"/>
                      <a:pt x="1" y="4164"/>
                      <a:pt x="313" y="5157"/>
                    </a:cubicBezTo>
                    <a:cubicBezTo>
                      <a:pt x="313" y="5176"/>
                      <a:pt x="332" y="5212"/>
                      <a:pt x="350" y="5231"/>
                    </a:cubicBezTo>
                    <a:cubicBezTo>
                      <a:pt x="362" y="5236"/>
                      <a:pt x="373" y="5239"/>
                      <a:pt x="384" y="5239"/>
                    </a:cubicBezTo>
                    <a:cubicBezTo>
                      <a:pt x="445" y="5239"/>
                      <a:pt x="500" y="5164"/>
                      <a:pt x="515" y="5102"/>
                    </a:cubicBezTo>
                    <a:cubicBezTo>
                      <a:pt x="754" y="4330"/>
                      <a:pt x="1306" y="3723"/>
                      <a:pt x="1802" y="3098"/>
                    </a:cubicBezTo>
                    <a:cubicBezTo>
                      <a:pt x="2317" y="2473"/>
                      <a:pt x="2814" y="1793"/>
                      <a:pt x="2905" y="1002"/>
                    </a:cubicBezTo>
                    <a:cubicBezTo>
                      <a:pt x="2942" y="653"/>
                      <a:pt x="2869" y="249"/>
                      <a:pt x="2556" y="65"/>
                    </a:cubicBezTo>
                    <a:cubicBezTo>
                      <a:pt x="2467" y="20"/>
                      <a:pt x="2373" y="1"/>
                      <a:pt x="22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48"/>
              <p:cNvSpPr/>
              <p:nvPr/>
            </p:nvSpPr>
            <p:spPr>
              <a:xfrm>
                <a:off x="5955865" y="-884229"/>
                <a:ext cx="224213" cy="208855"/>
              </a:xfrm>
              <a:custGeom>
                <a:rect b="b" l="l" r="r" t="t"/>
                <a:pathLst>
                  <a:path extrusionOk="0" h="3454" w="3708">
                    <a:moveTo>
                      <a:pt x="824" y="1"/>
                    </a:moveTo>
                    <a:cubicBezTo>
                      <a:pt x="674" y="1"/>
                      <a:pt x="528" y="37"/>
                      <a:pt x="404" y="119"/>
                    </a:cubicBezTo>
                    <a:cubicBezTo>
                      <a:pt x="74" y="321"/>
                      <a:pt x="0" y="781"/>
                      <a:pt x="129" y="1130"/>
                    </a:cubicBezTo>
                    <a:cubicBezTo>
                      <a:pt x="257" y="1480"/>
                      <a:pt x="570" y="1737"/>
                      <a:pt x="882" y="1921"/>
                    </a:cubicBezTo>
                    <a:cubicBezTo>
                      <a:pt x="1195" y="2105"/>
                      <a:pt x="1526" y="2215"/>
                      <a:pt x="1857" y="2344"/>
                    </a:cubicBezTo>
                    <a:cubicBezTo>
                      <a:pt x="2077" y="2417"/>
                      <a:pt x="2316" y="2509"/>
                      <a:pt x="2555" y="2601"/>
                    </a:cubicBezTo>
                    <a:cubicBezTo>
                      <a:pt x="2813" y="2693"/>
                      <a:pt x="2960" y="2785"/>
                      <a:pt x="3089" y="3006"/>
                    </a:cubicBezTo>
                    <a:cubicBezTo>
                      <a:pt x="3199" y="3153"/>
                      <a:pt x="3181" y="3410"/>
                      <a:pt x="3401" y="3447"/>
                    </a:cubicBezTo>
                    <a:cubicBezTo>
                      <a:pt x="3427" y="3451"/>
                      <a:pt x="3451" y="3454"/>
                      <a:pt x="3472" y="3454"/>
                    </a:cubicBezTo>
                    <a:cubicBezTo>
                      <a:pt x="3708" y="3454"/>
                      <a:pt x="3675" y="3189"/>
                      <a:pt x="3659" y="2987"/>
                    </a:cubicBezTo>
                    <a:cubicBezTo>
                      <a:pt x="3530" y="2013"/>
                      <a:pt x="2703" y="1608"/>
                      <a:pt x="2206" y="855"/>
                    </a:cubicBezTo>
                    <a:cubicBezTo>
                      <a:pt x="2114" y="726"/>
                      <a:pt x="1986" y="616"/>
                      <a:pt x="1875" y="505"/>
                    </a:cubicBezTo>
                    <a:cubicBezTo>
                      <a:pt x="1655" y="321"/>
                      <a:pt x="1434" y="156"/>
                      <a:pt x="1177" y="64"/>
                    </a:cubicBezTo>
                    <a:cubicBezTo>
                      <a:pt x="1063" y="23"/>
                      <a:pt x="942"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48"/>
              <p:cNvSpPr/>
              <p:nvPr/>
            </p:nvSpPr>
            <p:spPr>
              <a:xfrm>
                <a:off x="6170404" y="-933752"/>
                <a:ext cx="172332" cy="286858"/>
              </a:xfrm>
              <a:custGeom>
                <a:rect b="b" l="l" r="r" t="t"/>
                <a:pathLst>
                  <a:path extrusionOk="0" h="4744" w="2850">
                    <a:moveTo>
                      <a:pt x="2574" y="1"/>
                    </a:moveTo>
                    <a:lnTo>
                      <a:pt x="2574" y="1"/>
                    </a:lnTo>
                    <a:cubicBezTo>
                      <a:pt x="2648" y="515"/>
                      <a:pt x="1563" y="2225"/>
                      <a:pt x="846" y="3034"/>
                    </a:cubicBezTo>
                    <a:cubicBezTo>
                      <a:pt x="111" y="3825"/>
                      <a:pt x="0" y="4523"/>
                      <a:pt x="0" y="4523"/>
                    </a:cubicBezTo>
                    <a:lnTo>
                      <a:pt x="129" y="4744"/>
                    </a:lnTo>
                    <a:cubicBezTo>
                      <a:pt x="331" y="3972"/>
                      <a:pt x="1122" y="3273"/>
                      <a:pt x="1986" y="1986"/>
                    </a:cubicBezTo>
                    <a:cubicBezTo>
                      <a:pt x="2850" y="699"/>
                      <a:pt x="2574" y="1"/>
                      <a:pt x="25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48"/>
              <p:cNvSpPr/>
              <p:nvPr/>
            </p:nvSpPr>
            <p:spPr>
              <a:xfrm>
                <a:off x="5950302" y="-839241"/>
                <a:ext cx="198999" cy="153467"/>
              </a:xfrm>
              <a:custGeom>
                <a:rect b="b" l="l" r="r" t="t"/>
                <a:pathLst>
                  <a:path extrusionOk="0" h="2538" w="3291">
                    <a:moveTo>
                      <a:pt x="166" y="0"/>
                    </a:moveTo>
                    <a:cubicBezTo>
                      <a:pt x="166" y="0"/>
                      <a:pt x="0" y="828"/>
                      <a:pt x="827" y="1342"/>
                    </a:cubicBezTo>
                    <a:cubicBezTo>
                      <a:pt x="1636" y="1857"/>
                      <a:pt x="2905" y="1710"/>
                      <a:pt x="3291" y="2537"/>
                    </a:cubicBezTo>
                    <a:lnTo>
                      <a:pt x="3254" y="2151"/>
                    </a:lnTo>
                    <a:cubicBezTo>
                      <a:pt x="3254" y="2151"/>
                      <a:pt x="2758" y="1563"/>
                      <a:pt x="1728" y="1287"/>
                    </a:cubicBezTo>
                    <a:cubicBezTo>
                      <a:pt x="699" y="1030"/>
                      <a:pt x="239" y="0"/>
                      <a:pt x="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48"/>
              <p:cNvSpPr/>
              <p:nvPr/>
            </p:nvSpPr>
            <p:spPr>
              <a:xfrm>
                <a:off x="5640104" y="-2040973"/>
                <a:ext cx="209097" cy="231288"/>
              </a:xfrm>
              <a:custGeom>
                <a:rect b="b" l="l" r="r" t="t"/>
                <a:pathLst>
                  <a:path extrusionOk="0" h="3825" w="3458">
                    <a:moveTo>
                      <a:pt x="552" y="1"/>
                    </a:moveTo>
                    <a:cubicBezTo>
                      <a:pt x="552" y="1"/>
                      <a:pt x="1" y="810"/>
                      <a:pt x="497" y="1490"/>
                    </a:cubicBezTo>
                    <a:cubicBezTo>
                      <a:pt x="994" y="2188"/>
                      <a:pt x="2630" y="2887"/>
                      <a:pt x="2942" y="3181"/>
                    </a:cubicBezTo>
                    <a:cubicBezTo>
                      <a:pt x="3255" y="3475"/>
                      <a:pt x="3328" y="3825"/>
                      <a:pt x="3328" y="3825"/>
                    </a:cubicBezTo>
                    <a:cubicBezTo>
                      <a:pt x="3328" y="3825"/>
                      <a:pt x="3457" y="3255"/>
                      <a:pt x="2759" y="2832"/>
                    </a:cubicBezTo>
                    <a:cubicBezTo>
                      <a:pt x="2042" y="2409"/>
                      <a:pt x="166" y="1619"/>
                      <a:pt x="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48"/>
              <p:cNvSpPr/>
              <p:nvPr/>
            </p:nvSpPr>
            <p:spPr>
              <a:xfrm>
                <a:off x="5851317" y="-2052099"/>
                <a:ext cx="225725" cy="212422"/>
              </a:xfrm>
              <a:custGeom>
                <a:rect b="b" l="l" r="r" t="t"/>
                <a:pathLst>
                  <a:path extrusionOk="0" h="3513" w="3733">
                    <a:moveTo>
                      <a:pt x="2446" y="1"/>
                    </a:moveTo>
                    <a:cubicBezTo>
                      <a:pt x="2446" y="1"/>
                      <a:pt x="2740" y="994"/>
                      <a:pt x="1950" y="1803"/>
                    </a:cubicBezTo>
                    <a:cubicBezTo>
                      <a:pt x="1141" y="2593"/>
                      <a:pt x="1" y="3439"/>
                      <a:pt x="1" y="3439"/>
                    </a:cubicBezTo>
                    <a:lnTo>
                      <a:pt x="148" y="3512"/>
                    </a:lnTo>
                    <a:cubicBezTo>
                      <a:pt x="148" y="3512"/>
                      <a:pt x="3733" y="1380"/>
                      <a:pt x="2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48"/>
              <p:cNvSpPr/>
              <p:nvPr/>
            </p:nvSpPr>
            <p:spPr>
              <a:xfrm>
                <a:off x="5869155" y="-1863077"/>
                <a:ext cx="158969" cy="261280"/>
              </a:xfrm>
              <a:custGeom>
                <a:rect b="b" l="l" r="r" t="t"/>
                <a:pathLst>
                  <a:path extrusionOk="0" h="4321" w="2629">
                    <a:moveTo>
                      <a:pt x="2096" y="0"/>
                    </a:moveTo>
                    <a:lnTo>
                      <a:pt x="2096" y="0"/>
                    </a:lnTo>
                    <a:cubicBezTo>
                      <a:pt x="2298" y="1122"/>
                      <a:pt x="1250" y="2243"/>
                      <a:pt x="625" y="2776"/>
                    </a:cubicBezTo>
                    <a:cubicBezTo>
                      <a:pt x="0" y="3328"/>
                      <a:pt x="0" y="4100"/>
                      <a:pt x="0" y="4100"/>
                    </a:cubicBezTo>
                    <a:lnTo>
                      <a:pt x="129" y="4321"/>
                    </a:lnTo>
                    <a:cubicBezTo>
                      <a:pt x="184" y="3585"/>
                      <a:pt x="386" y="3346"/>
                      <a:pt x="1508" y="2059"/>
                    </a:cubicBezTo>
                    <a:cubicBezTo>
                      <a:pt x="2629" y="773"/>
                      <a:pt x="209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48"/>
              <p:cNvSpPr/>
              <p:nvPr/>
            </p:nvSpPr>
            <p:spPr>
              <a:xfrm>
                <a:off x="5660119" y="-1797530"/>
                <a:ext cx="186845" cy="151290"/>
              </a:xfrm>
              <a:custGeom>
                <a:rect b="b" l="l" r="r" t="t"/>
                <a:pathLst>
                  <a:path extrusionOk="0" h="2502" w="3090">
                    <a:moveTo>
                      <a:pt x="166" y="1"/>
                    </a:moveTo>
                    <a:cubicBezTo>
                      <a:pt x="166" y="1"/>
                      <a:pt x="1" y="828"/>
                      <a:pt x="846" y="1122"/>
                    </a:cubicBezTo>
                    <a:cubicBezTo>
                      <a:pt x="1692" y="1417"/>
                      <a:pt x="2887" y="2005"/>
                      <a:pt x="3089" y="2501"/>
                    </a:cubicBezTo>
                    <a:cubicBezTo>
                      <a:pt x="3089" y="2501"/>
                      <a:pt x="2942" y="1766"/>
                      <a:pt x="2060" y="1453"/>
                    </a:cubicBezTo>
                    <a:cubicBezTo>
                      <a:pt x="1196" y="1122"/>
                      <a:pt x="295" y="847"/>
                      <a:pt x="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48"/>
              <p:cNvSpPr/>
              <p:nvPr/>
            </p:nvSpPr>
            <p:spPr>
              <a:xfrm>
                <a:off x="5641253" y="-1579605"/>
                <a:ext cx="252391" cy="92334"/>
              </a:xfrm>
              <a:custGeom>
                <a:rect b="b" l="l" r="r" t="t"/>
                <a:pathLst>
                  <a:path extrusionOk="0" h="1527" w="4174">
                    <a:moveTo>
                      <a:pt x="55" y="0"/>
                    </a:moveTo>
                    <a:cubicBezTo>
                      <a:pt x="55" y="0"/>
                      <a:pt x="0" y="1048"/>
                      <a:pt x="1269" y="1103"/>
                    </a:cubicBezTo>
                    <a:cubicBezTo>
                      <a:pt x="1390" y="1109"/>
                      <a:pt x="1504" y="1111"/>
                      <a:pt x="1609" y="1111"/>
                    </a:cubicBezTo>
                    <a:cubicBezTo>
                      <a:pt x="2293" y="1111"/>
                      <a:pt x="2665" y="1016"/>
                      <a:pt x="2967" y="1016"/>
                    </a:cubicBezTo>
                    <a:cubicBezTo>
                      <a:pt x="3113" y="1016"/>
                      <a:pt x="3242" y="1038"/>
                      <a:pt x="3383" y="1103"/>
                    </a:cubicBezTo>
                    <a:cubicBezTo>
                      <a:pt x="3861" y="1324"/>
                      <a:pt x="4174" y="1526"/>
                      <a:pt x="4174" y="1526"/>
                    </a:cubicBezTo>
                    <a:lnTo>
                      <a:pt x="4008" y="1250"/>
                    </a:lnTo>
                    <a:cubicBezTo>
                      <a:pt x="4008" y="1250"/>
                      <a:pt x="3491" y="780"/>
                      <a:pt x="2602" y="780"/>
                    </a:cubicBezTo>
                    <a:cubicBezTo>
                      <a:pt x="2528" y="780"/>
                      <a:pt x="2451" y="784"/>
                      <a:pt x="2372" y="791"/>
                    </a:cubicBezTo>
                    <a:cubicBezTo>
                      <a:pt x="2050" y="820"/>
                      <a:pt x="1766" y="852"/>
                      <a:pt x="1508" y="852"/>
                    </a:cubicBezTo>
                    <a:cubicBezTo>
                      <a:pt x="940" y="852"/>
                      <a:pt x="498" y="695"/>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48"/>
              <p:cNvSpPr/>
              <p:nvPr/>
            </p:nvSpPr>
            <p:spPr>
              <a:xfrm>
                <a:off x="5912510" y="-1650776"/>
                <a:ext cx="133452" cy="182370"/>
              </a:xfrm>
              <a:custGeom>
                <a:rect b="b" l="l" r="r" t="t"/>
                <a:pathLst>
                  <a:path extrusionOk="0" h="3016" w="2207">
                    <a:moveTo>
                      <a:pt x="2206" y="1"/>
                    </a:moveTo>
                    <a:lnTo>
                      <a:pt x="2206" y="1"/>
                    </a:lnTo>
                    <a:cubicBezTo>
                      <a:pt x="2133" y="773"/>
                      <a:pt x="1195" y="1416"/>
                      <a:pt x="607" y="1876"/>
                    </a:cubicBezTo>
                    <a:cubicBezTo>
                      <a:pt x="0" y="2317"/>
                      <a:pt x="74" y="2942"/>
                      <a:pt x="74" y="2942"/>
                    </a:cubicBezTo>
                    <a:lnTo>
                      <a:pt x="257" y="3016"/>
                    </a:lnTo>
                    <a:cubicBezTo>
                      <a:pt x="423" y="2354"/>
                      <a:pt x="441" y="2538"/>
                      <a:pt x="1305" y="1710"/>
                    </a:cubicBezTo>
                    <a:cubicBezTo>
                      <a:pt x="2169" y="883"/>
                      <a:pt x="2206"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48"/>
              <p:cNvSpPr/>
              <p:nvPr/>
            </p:nvSpPr>
            <p:spPr>
              <a:xfrm>
                <a:off x="5995834" y="-1517384"/>
                <a:ext cx="129038" cy="242414"/>
              </a:xfrm>
              <a:custGeom>
                <a:rect b="b" l="l" r="r" t="t"/>
                <a:pathLst>
                  <a:path extrusionOk="0" h="4009" w="2134">
                    <a:moveTo>
                      <a:pt x="2115" y="1"/>
                    </a:moveTo>
                    <a:cubicBezTo>
                      <a:pt x="2115" y="313"/>
                      <a:pt x="1582" y="865"/>
                      <a:pt x="847" y="1472"/>
                    </a:cubicBezTo>
                    <a:cubicBezTo>
                      <a:pt x="93" y="2078"/>
                      <a:pt x="1" y="3696"/>
                      <a:pt x="1" y="3696"/>
                    </a:cubicBezTo>
                    <a:lnTo>
                      <a:pt x="130" y="4009"/>
                    </a:lnTo>
                    <a:cubicBezTo>
                      <a:pt x="295" y="3089"/>
                      <a:pt x="994" y="1858"/>
                      <a:pt x="1564" y="1361"/>
                    </a:cubicBezTo>
                    <a:cubicBezTo>
                      <a:pt x="2133" y="865"/>
                      <a:pt x="2115" y="2"/>
                      <a:pt x="2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48"/>
              <p:cNvSpPr/>
              <p:nvPr/>
            </p:nvSpPr>
            <p:spPr>
              <a:xfrm>
                <a:off x="5750034" y="-1385444"/>
                <a:ext cx="218106" cy="83808"/>
              </a:xfrm>
              <a:custGeom>
                <a:rect b="b" l="l" r="r" t="t"/>
                <a:pathLst>
                  <a:path extrusionOk="0" h="1386" w="3607">
                    <a:moveTo>
                      <a:pt x="1" y="1"/>
                    </a:moveTo>
                    <a:lnTo>
                      <a:pt x="1" y="1"/>
                    </a:lnTo>
                    <a:cubicBezTo>
                      <a:pt x="1" y="1"/>
                      <a:pt x="1" y="3"/>
                      <a:pt x="3" y="7"/>
                    </a:cubicBezTo>
                    <a:cubicBezTo>
                      <a:pt x="395" y="1003"/>
                      <a:pt x="1020" y="1168"/>
                      <a:pt x="1559" y="1168"/>
                    </a:cubicBezTo>
                    <a:cubicBezTo>
                      <a:pt x="1827" y="1168"/>
                      <a:pt x="2073" y="1128"/>
                      <a:pt x="2261" y="1128"/>
                    </a:cubicBezTo>
                    <a:cubicBezTo>
                      <a:pt x="2350" y="1128"/>
                      <a:pt x="2427" y="1137"/>
                      <a:pt x="2485" y="1165"/>
                    </a:cubicBezTo>
                    <a:cubicBezTo>
                      <a:pt x="2908" y="1367"/>
                      <a:pt x="3606" y="1385"/>
                      <a:pt x="3606" y="1385"/>
                    </a:cubicBezTo>
                    <a:lnTo>
                      <a:pt x="3606" y="1165"/>
                    </a:lnTo>
                    <a:cubicBezTo>
                      <a:pt x="3581" y="1177"/>
                      <a:pt x="3543" y="1183"/>
                      <a:pt x="3497" y="1183"/>
                    </a:cubicBezTo>
                    <a:cubicBezTo>
                      <a:pt x="3341" y="1183"/>
                      <a:pt x="3088" y="1117"/>
                      <a:pt x="2889" y="1018"/>
                    </a:cubicBezTo>
                    <a:cubicBezTo>
                      <a:pt x="2704" y="925"/>
                      <a:pt x="2539" y="852"/>
                      <a:pt x="2105" y="852"/>
                    </a:cubicBezTo>
                    <a:cubicBezTo>
                      <a:pt x="1936" y="852"/>
                      <a:pt x="1725" y="863"/>
                      <a:pt x="1455" y="889"/>
                    </a:cubicBezTo>
                    <a:cubicBezTo>
                      <a:pt x="1409" y="894"/>
                      <a:pt x="1364" y="897"/>
                      <a:pt x="1319" y="897"/>
                    </a:cubicBezTo>
                    <a:cubicBezTo>
                      <a:pt x="486" y="897"/>
                      <a:pt x="10"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48"/>
              <p:cNvSpPr/>
              <p:nvPr/>
            </p:nvSpPr>
            <p:spPr>
              <a:xfrm>
                <a:off x="6079219" y="-1331749"/>
                <a:ext cx="156792" cy="262429"/>
              </a:xfrm>
              <a:custGeom>
                <a:rect b="b" l="l" r="r" t="t"/>
                <a:pathLst>
                  <a:path extrusionOk="0" h="4340" w="2593">
                    <a:moveTo>
                      <a:pt x="2023" y="1"/>
                    </a:moveTo>
                    <a:cubicBezTo>
                      <a:pt x="2188" y="350"/>
                      <a:pt x="1288" y="1986"/>
                      <a:pt x="736" y="2464"/>
                    </a:cubicBezTo>
                    <a:cubicBezTo>
                      <a:pt x="166" y="2961"/>
                      <a:pt x="1" y="3990"/>
                      <a:pt x="1" y="3990"/>
                    </a:cubicBezTo>
                    <a:lnTo>
                      <a:pt x="1" y="4340"/>
                    </a:lnTo>
                    <a:cubicBezTo>
                      <a:pt x="1" y="4340"/>
                      <a:pt x="460" y="3733"/>
                      <a:pt x="644" y="3218"/>
                    </a:cubicBezTo>
                    <a:cubicBezTo>
                      <a:pt x="846" y="2703"/>
                      <a:pt x="1159" y="2262"/>
                      <a:pt x="1876" y="1435"/>
                    </a:cubicBezTo>
                    <a:cubicBezTo>
                      <a:pt x="2593" y="626"/>
                      <a:pt x="2023" y="1"/>
                      <a:pt x="2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48"/>
              <p:cNvSpPr/>
              <p:nvPr/>
            </p:nvSpPr>
            <p:spPr>
              <a:xfrm>
                <a:off x="5866918" y="-1205009"/>
                <a:ext cx="159030" cy="74315"/>
              </a:xfrm>
              <a:custGeom>
                <a:rect b="b" l="l" r="r" t="t"/>
                <a:pathLst>
                  <a:path extrusionOk="0" h="1229" w="2630">
                    <a:moveTo>
                      <a:pt x="0" y="1"/>
                    </a:moveTo>
                    <a:lnTo>
                      <a:pt x="0" y="1"/>
                    </a:lnTo>
                    <a:cubicBezTo>
                      <a:pt x="13" y="989"/>
                      <a:pt x="561" y="1228"/>
                      <a:pt x="1107" y="1228"/>
                    </a:cubicBezTo>
                    <a:cubicBezTo>
                      <a:pt x="1364" y="1228"/>
                      <a:pt x="1620" y="1175"/>
                      <a:pt x="1820" y="1122"/>
                    </a:cubicBezTo>
                    <a:cubicBezTo>
                      <a:pt x="2045" y="1063"/>
                      <a:pt x="2213" y="1044"/>
                      <a:pt x="2336" y="1044"/>
                    </a:cubicBezTo>
                    <a:cubicBezTo>
                      <a:pt x="2554" y="1044"/>
                      <a:pt x="2629" y="1104"/>
                      <a:pt x="2629" y="1104"/>
                    </a:cubicBezTo>
                    <a:lnTo>
                      <a:pt x="2556" y="957"/>
                    </a:lnTo>
                    <a:cubicBezTo>
                      <a:pt x="2478" y="915"/>
                      <a:pt x="2360" y="900"/>
                      <a:pt x="2221" y="900"/>
                    </a:cubicBezTo>
                    <a:cubicBezTo>
                      <a:pt x="1859" y="900"/>
                      <a:pt x="1347" y="1001"/>
                      <a:pt x="984" y="1001"/>
                    </a:cubicBezTo>
                    <a:cubicBezTo>
                      <a:pt x="928" y="1001"/>
                      <a:pt x="875" y="999"/>
                      <a:pt x="828" y="994"/>
                    </a:cubicBezTo>
                    <a:cubicBezTo>
                      <a:pt x="331" y="957"/>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48"/>
              <p:cNvSpPr/>
              <p:nvPr/>
            </p:nvSpPr>
            <p:spPr>
              <a:xfrm>
                <a:off x="5905798" y="-995973"/>
                <a:ext cx="196822" cy="69840"/>
              </a:xfrm>
              <a:custGeom>
                <a:rect b="b" l="l" r="r" t="t"/>
                <a:pathLst>
                  <a:path extrusionOk="0" h="1155" w="3255">
                    <a:moveTo>
                      <a:pt x="1" y="0"/>
                    </a:moveTo>
                    <a:lnTo>
                      <a:pt x="1" y="0"/>
                    </a:lnTo>
                    <a:cubicBezTo>
                      <a:pt x="78" y="903"/>
                      <a:pt x="689" y="1154"/>
                      <a:pt x="1256" y="1154"/>
                    </a:cubicBezTo>
                    <a:cubicBezTo>
                      <a:pt x="1498" y="1154"/>
                      <a:pt x="1731" y="1108"/>
                      <a:pt x="1913" y="1048"/>
                    </a:cubicBezTo>
                    <a:cubicBezTo>
                      <a:pt x="2127" y="970"/>
                      <a:pt x="2334" y="945"/>
                      <a:pt x="2513" y="945"/>
                    </a:cubicBezTo>
                    <a:cubicBezTo>
                      <a:pt x="2840" y="945"/>
                      <a:pt x="3071" y="1030"/>
                      <a:pt x="3071" y="1030"/>
                    </a:cubicBezTo>
                    <a:cubicBezTo>
                      <a:pt x="3071" y="1030"/>
                      <a:pt x="3255" y="809"/>
                      <a:pt x="2869" y="791"/>
                    </a:cubicBezTo>
                    <a:cubicBezTo>
                      <a:pt x="2837" y="788"/>
                      <a:pt x="2804" y="786"/>
                      <a:pt x="2770" y="786"/>
                    </a:cubicBezTo>
                    <a:cubicBezTo>
                      <a:pt x="2430" y="786"/>
                      <a:pt x="1961" y="916"/>
                      <a:pt x="1416" y="916"/>
                    </a:cubicBezTo>
                    <a:cubicBezTo>
                      <a:pt x="1314" y="916"/>
                      <a:pt x="1210" y="912"/>
                      <a:pt x="1104" y="901"/>
                    </a:cubicBezTo>
                    <a:cubicBezTo>
                      <a:pt x="387" y="809"/>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48"/>
              <p:cNvSpPr/>
              <p:nvPr/>
            </p:nvSpPr>
            <p:spPr>
              <a:xfrm>
                <a:off x="6124812" y="-1150528"/>
                <a:ext cx="185696" cy="275732"/>
              </a:xfrm>
              <a:custGeom>
                <a:rect b="b" l="l" r="r" t="t"/>
                <a:pathLst>
                  <a:path extrusionOk="0" h="4560" w="3071">
                    <a:moveTo>
                      <a:pt x="2611" y="1"/>
                    </a:moveTo>
                    <a:cubicBezTo>
                      <a:pt x="2703" y="589"/>
                      <a:pt x="2170" y="1600"/>
                      <a:pt x="1379" y="2335"/>
                    </a:cubicBezTo>
                    <a:cubicBezTo>
                      <a:pt x="589" y="3071"/>
                      <a:pt x="37" y="4303"/>
                      <a:pt x="0" y="4321"/>
                    </a:cubicBezTo>
                    <a:lnTo>
                      <a:pt x="74" y="4560"/>
                    </a:lnTo>
                    <a:cubicBezTo>
                      <a:pt x="221" y="4174"/>
                      <a:pt x="1361" y="2611"/>
                      <a:pt x="2225" y="1747"/>
                    </a:cubicBezTo>
                    <a:cubicBezTo>
                      <a:pt x="3071" y="883"/>
                      <a:pt x="2611" y="1"/>
                      <a:pt x="26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48"/>
              <p:cNvSpPr/>
              <p:nvPr/>
            </p:nvSpPr>
            <p:spPr>
              <a:xfrm>
                <a:off x="5843577" y="-1987398"/>
                <a:ext cx="88101" cy="147420"/>
              </a:xfrm>
              <a:custGeom>
                <a:rect b="b" l="l" r="r" t="t"/>
                <a:pathLst>
                  <a:path extrusionOk="0" h="2438" w="1457">
                    <a:moveTo>
                      <a:pt x="1382" y="1"/>
                    </a:moveTo>
                    <a:cubicBezTo>
                      <a:pt x="1370" y="1"/>
                      <a:pt x="1356" y="5"/>
                      <a:pt x="1342" y="16"/>
                    </a:cubicBezTo>
                    <a:cubicBezTo>
                      <a:pt x="552" y="567"/>
                      <a:pt x="92" y="1413"/>
                      <a:pt x="0" y="2369"/>
                    </a:cubicBezTo>
                    <a:cubicBezTo>
                      <a:pt x="0" y="2415"/>
                      <a:pt x="32" y="2438"/>
                      <a:pt x="65" y="2438"/>
                    </a:cubicBezTo>
                    <a:cubicBezTo>
                      <a:pt x="97" y="2438"/>
                      <a:pt x="129" y="2415"/>
                      <a:pt x="129" y="2369"/>
                    </a:cubicBezTo>
                    <a:cubicBezTo>
                      <a:pt x="202" y="1468"/>
                      <a:pt x="662" y="659"/>
                      <a:pt x="1397" y="126"/>
                    </a:cubicBezTo>
                    <a:cubicBezTo>
                      <a:pt x="1457" y="81"/>
                      <a:pt x="1432" y="1"/>
                      <a:pt x="1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48"/>
              <p:cNvSpPr/>
              <p:nvPr/>
            </p:nvSpPr>
            <p:spPr>
              <a:xfrm>
                <a:off x="5830698" y="-2190448"/>
                <a:ext cx="35132" cy="206436"/>
              </a:xfrm>
              <a:custGeom>
                <a:rect b="b" l="l" r="r" t="t"/>
                <a:pathLst>
                  <a:path extrusionOk="0" h="3414" w="581">
                    <a:moveTo>
                      <a:pt x="78" y="1"/>
                    </a:moveTo>
                    <a:cubicBezTo>
                      <a:pt x="39" y="1"/>
                      <a:pt x="0" y="29"/>
                      <a:pt x="11" y="83"/>
                    </a:cubicBezTo>
                    <a:cubicBezTo>
                      <a:pt x="379" y="1131"/>
                      <a:pt x="452" y="2234"/>
                      <a:pt x="268" y="3337"/>
                    </a:cubicBezTo>
                    <a:cubicBezTo>
                      <a:pt x="257" y="3382"/>
                      <a:pt x="302" y="3414"/>
                      <a:pt x="338" y="3414"/>
                    </a:cubicBezTo>
                    <a:cubicBezTo>
                      <a:pt x="360" y="3414"/>
                      <a:pt x="379" y="3402"/>
                      <a:pt x="379" y="3374"/>
                    </a:cubicBezTo>
                    <a:cubicBezTo>
                      <a:pt x="581" y="2252"/>
                      <a:pt x="507" y="1131"/>
                      <a:pt x="140" y="46"/>
                    </a:cubicBezTo>
                    <a:cubicBezTo>
                      <a:pt x="132" y="15"/>
                      <a:pt x="105" y="1"/>
                      <a:pt x="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48"/>
              <p:cNvSpPr/>
              <p:nvPr/>
            </p:nvSpPr>
            <p:spPr>
              <a:xfrm>
                <a:off x="5723489" y="-1960914"/>
                <a:ext cx="120149" cy="153467"/>
              </a:xfrm>
              <a:custGeom>
                <a:rect b="b" l="l" r="r" t="t"/>
                <a:pathLst>
                  <a:path extrusionOk="0" h="2538" w="1987">
                    <a:moveTo>
                      <a:pt x="93" y="0"/>
                    </a:moveTo>
                    <a:cubicBezTo>
                      <a:pt x="1" y="0"/>
                      <a:pt x="1" y="129"/>
                      <a:pt x="93" y="129"/>
                    </a:cubicBezTo>
                    <a:cubicBezTo>
                      <a:pt x="552" y="166"/>
                      <a:pt x="993" y="773"/>
                      <a:pt x="1306" y="1067"/>
                    </a:cubicBezTo>
                    <a:cubicBezTo>
                      <a:pt x="1710" y="1471"/>
                      <a:pt x="1858" y="1912"/>
                      <a:pt x="1858" y="2482"/>
                    </a:cubicBezTo>
                    <a:cubicBezTo>
                      <a:pt x="1858" y="2519"/>
                      <a:pt x="1890" y="2537"/>
                      <a:pt x="1922" y="2537"/>
                    </a:cubicBezTo>
                    <a:cubicBezTo>
                      <a:pt x="1954" y="2537"/>
                      <a:pt x="1986" y="2519"/>
                      <a:pt x="1986" y="2482"/>
                    </a:cubicBezTo>
                    <a:cubicBezTo>
                      <a:pt x="1986" y="1857"/>
                      <a:pt x="1839" y="1416"/>
                      <a:pt x="1398" y="993"/>
                    </a:cubicBezTo>
                    <a:cubicBezTo>
                      <a:pt x="1030" y="625"/>
                      <a:pt x="644" y="37"/>
                      <a:pt x="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48"/>
              <p:cNvSpPr/>
              <p:nvPr/>
            </p:nvSpPr>
            <p:spPr>
              <a:xfrm>
                <a:off x="5854703" y="-1802912"/>
                <a:ext cx="85985" cy="185756"/>
              </a:xfrm>
              <a:custGeom>
                <a:rect b="b" l="l" r="r" t="t"/>
                <a:pathLst>
                  <a:path extrusionOk="0" h="3072" w="1422">
                    <a:moveTo>
                      <a:pt x="1340" y="0"/>
                    </a:moveTo>
                    <a:cubicBezTo>
                      <a:pt x="1320" y="0"/>
                      <a:pt x="1299" y="10"/>
                      <a:pt x="1287" y="35"/>
                    </a:cubicBezTo>
                    <a:cubicBezTo>
                      <a:pt x="717" y="917"/>
                      <a:pt x="0" y="1910"/>
                      <a:pt x="166" y="3031"/>
                    </a:cubicBezTo>
                    <a:cubicBezTo>
                      <a:pt x="166" y="3060"/>
                      <a:pt x="184" y="3072"/>
                      <a:pt x="206" y="3072"/>
                    </a:cubicBezTo>
                    <a:cubicBezTo>
                      <a:pt x="242" y="3072"/>
                      <a:pt x="287" y="3040"/>
                      <a:pt x="276" y="2995"/>
                    </a:cubicBezTo>
                    <a:cubicBezTo>
                      <a:pt x="129" y="1928"/>
                      <a:pt x="846" y="936"/>
                      <a:pt x="1397" y="90"/>
                    </a:cubicBezTo>
                    <a:cubicBezTo>
                      <a:pt x="1422" y="41"/>
                      <a:pt x="1381" y="0"/>
                      <a:pt x="13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48"/>
              <p:cNvSpPr/>
              <p:nvPr/>
            </p:nvSpPr>
            <p:spPr>
              <a:xfrm>
                <a:off x="5720768" y="-1783502"/>
                <a:ext cx="140647" cy="146996"/>
              </a:xfrm>
              <a:custGeom>
                <a:rect b="b" l="l" r="r" t="t"/>
                <a:pathLst>
                  <a:path extrusionOk="0" h="2431" w="2326">
                    <a:moveTo>
                      <a:pt x="90" y="1"/>
                    </a:moveTo>
                    <a:cubicBezTo>
                      <a:pt x="33" y="1"/>
                      <a:pt x="1" y="87"/>
                      <a:pt x="64" y="118"/>
                    </a:cubicBezTo>
                    <a:cubicBezTo>
                      <a:pt x="285" y="229"/>
                      <a:pt x="542" y="339"/>
                      <a:pt x="763" y="449"/>
                    </a:cubicBezTo>
                    <a:cubicBezTo>
                      <a:pt x="1020" y="578"/>
                      <a:pt x="1149" y="743"/>
                      <a:pt x="1333" y="946"/>
                    </a:cubicBezTo>
                    <a:cubicBezTo>
                      <a:pt x="1480" y="1111"/>
                      <a:pt x="1664" y="1240"/>
                      <a:pt x="1811" y="1387"/>
                    </a:cubicBezTo>
                    <a:cubicBezTo>
                      <a:pt x="2123" y="1663"/>
                      <a:pt x="2197" y="1957"/>
                      <a:pt x="2197" y="2361"/>
                    </a:cubicBezTo>
                    <a:cubicBezTo>
                      <a:pt x="2197" y="2407"/>
                      <a:pt x="2229" y="2430"/>
                      <a:pt x="2261" y="2430"/>
                    </a:cubicBezTo>
                    <a:cubicBezTo>
                      <a:pt x="2293" y="2430"/>
                      <a:pt x="2325" y="2407"/>
                      <a:pt x="2325" y="2361"/>
                    </a:cubicBezTo>
                    <a:cubicBezTo>
                      <a:pt x="2325" y="1718"/>
                      <a:pt x="2086" y="1442"/>
                      <a:pt x="1608" y="1037"/>
                    </a:cubicBezTo>
                    <a:cubicBezTo>
                      <a:pt x="1406" y="854"/>
                      <a:pt x="1277" y="615"/>
                      <a:pt x="1057" y="468"/>
                    </a:cubicBezTo>
                    <a:cubicBezTo>
                      <a:pt x="781" y="265"/>
                      <a:pt x="432" y="155"/>
                      <a:pt x="119" y="8"/>
                    </a:cubicBezTo>
                    <a:cubicBezTo>
                      <a:pt x="109" y="3"/>
                      <a:pt x="99" y="1"/>
                      <a:pt x="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48"/>
              <p:cNvSpPr/>
              <p:nvPr/>
            </p:nvSpPr>
            <p:spPr>
              <a:xfrm>
                <a:off x="5890258" y="-1678349"/>
                <a:ext cx="107269" cy="191077"/>
              </a:xfrm>
              <a:custGeom>
                <a:rect b="b" l="l" r="r" t="t"/>
                <a:pathLst>
                  <a:path extrusionOk="0" h="3160" w="1774">
                    <a:moveTo>
                      <a:pt x="1694" y="0"/>
                    </a:moveTo>
                    <a:cubicBezTo>
                      <a:pt x="1682" y="0"/>
                      <a:pt x="1669" y="5"/>
                      <a:pt x="1655" y="15"/>
                    </a:cubicBezTo>
                    <a:cubicBezTo>
                      <a:pt x="809" y="677"/>
                      <a:pt x="0" y="2001"/>
                      <a:pt x="74" y="3104"/>
                    </a:cubicBezTo>
                    <a:cubicBezTo>
                      <a:pt x="74" y="3141"/>
                      <a:pt x="106" y="3159"/>
                      <a:pt x="138" y="3159"/>
                    </a:cubicBezTo>
                    <a:cubicBezTo>
                      <a:pt x="170" y="3159"/>
                      <a:pt x="203" y="3141"/>
                      <a:pt x="203" y="3104"/>
                    </a:cubicBezTo>
                    <a:cubicBezTo>
                      <a:pt x="129" y="2056"/>
                      <a:pt x="901" y="751"/>
                      <a:pt x="1728" y="126"/>
                    </a:cubicBezTo>
                    <a:cubicBezTo>
                      <a:pt x="1773" y="81"/>
                      <a:pt x="1746" y="0"/>
                      <a:pt x="16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48"/>
              <p:cNvSpPr/>
              <p:nvPr/>
            </p:nvSpPr>
            <p:spPr>
              <a:xfrm>
                <a:off x="5721312" y="-1583052"/>
                <a:ext cx="170639" cy="79878"/>
              </a:xfrm>
              <a:custGeom>
                <a:rect b="b" l="l" r="r" t="t"/>
                <a:pathLst>
                  <a:path extrusionOk="0" h="1321" w="2822">
                    <a:moveTo>
                      <a:pt x="75" y="0"/>
                    </a:moveTo>
                    <a:cubicBezTo>
                      <a:pt x="0" y="0"/>
                      <a:pt x="6" y="114"/>
                      <a:pt x="92" y="131"/>
                    </a:cubicBezTo>
                    <a:cubicBezTo>
                      <a:pt x="570" y="186"/>
                      <a:pt x="974" y="425"/>
                      <a:pt x="1416" y="590"/>
                    </a:cubicBezTo>
                    <a:cubicBezTo>
                      <a:pt x="1563" y="664"/>
                      <a:pt x="1728" y="701"/>
                      <a:pt x="1875" y="756"/>
                    </a:cubicBezTo>
                    <a:cubicBezTo>
                      <a:pt x="2188" y="866"/>
                      <a:pt x="2482" y="1050"/>
                      <a:pt x="2684" y="1307"/>
                    </a:cubicBezTo>
                    <a:cubicBezTo>
                      <a:pt x="2693" y="1317"/>
                      <a:pt x="2704" y="1321"/>
                      <a:pt x="2714" y="1321"/>
                    </a:cubicBezTo>
                    <a:cubicBezTo>
                      <a:pt x="2766" y="1321"/>
                      <a:pt x="2822" y="1221"/>
                      <a:pt x="2776" y="1160"/>
                    </a:cubicBezTo>
                    <a:cubicBezTo>
                      <a:pt x="2574" y="885"/>
                      <a:pt x="1875" y="627"/>
                      <a:pt x="1673" y="554"/>
                    </a:cubicBezTo>
                    <a:cubicBezTo>
                      <a:pt x="1140" y="370"/>
                      <a:pt x="662" y="76"/>
                      <a:pt x="92" y="2"/>
                    </a:cubicBezTo>
                    <a:cubicBezTo>
                      <a:pt x="86" y="1"/>
                      <a:pt x="80" y="0"/>
                      <a:pt x="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48"/>
              <p:cNvSpPr/>
              <p:nvPr/>
            </p:nvSpPr>
            <p:spPr>
              <a:xfrm>
                <a:off x="5836926" y="-1508375"/>
                <a:ext cx="213874" cy="206738"/>
              </a:xfrm>
              <a:custGeom>
                <a:rect b="b" l="l" r="r" t="t"/>
                <a:pathLst>
                  <a:path extrusionOk="0" h="3419" w="3537">
                    <a:moveTo>
                      <a:pt x="3440" y="0"/>
                    </a:moveTo>
                    <a:cubicBezTo>
                      <a:pt x="3427" y="0"/>
                      <a:pt x="3413" y="5"/>
                      <a:pt x="3401" y="17"/>
                    </a:cubicBezTo>
                    <a:cubicBezTo>
                      <a:pt x="2849" y="569"/>
                      <a:pt x="2482" y="1267"/>
                      <a:pt x="2371" y="2040"/>
                    </a:cubicBezTo>
                    <a:cubicBezTo>
                      <a:pt x="2335" y="2187"/>
                      <a:pt x="2280" y="2609"/>
                      <a:pt x="2316" y="2959"/>
                    </a:cubicBezTo>
                    <a:cubicBezTo>
                      <a:pt x="1766" y="2538"/>
                      <a:pt x="1016" y="2302"/>
                      <a:pt x="342" y="2302"/>
                    </a:cubicBezTo>
                    <a:cubicBezTo>
                      <a:pt x="251" y="2302"/>
                      <a:pt x="161" y="2307"/>
                      <a:pt x="73" y="2315"/>
                    </a:cubicBezTo>
                    <a:cubicBezTo>
                      <a:pt x="5" y="2315"/>
                      <a:pt x="0" y="2427"/>
                      <a:pt x="60" y="2427"/>
                    </a:cubicBezTo>
                    <a:cubicBezTo>
                      <a:pt x="64" y="2427"/>
                      <a:pt x="69" y="2427"/>
                      <a:pt x="73" y="2426"/>
                    </a:cubicBezTo>
                    <a:cubicBezTo>
                      <a:pt x="140" y="2421"/>
                      <a:pt x="209" y="2418"/>
                      <a:pt x="278" y="2418"/>
                    </a:cubicBezTo>
                    <a:cubicBezTo>
                      <a:pt x="985" y="2418"/>
                      <a:pt x="1782" y="2674"/>
                      <a:pt x="2335" y="3143"/>
                    </a:cubicBezTo>
                    <a:cubicBezTo>
                      <a:pt x="2371" y="3308"/>
                      <a:pt x="2445" y="3418"/>
                      <a:pt x="2574" y="3418"/>
                    </a:cubicBezTo>
                    <a:cubicBezTo>
                      <a:pt x="2592" y="3418"/>
                      <a:pt x="2610" y="3418"/>
                      <a:pt x="2610" y="3400"/>
                    </a:cubicBezTo>
                    <a:cubicBezTo>
                      <a:pt x="2624" y="3405"/>
                      <a:pt x="2632" y="3407"/>
                      <a:pt x="2636" y="3407"/>
                    </a:cubicBezTo>
                    <a:cubicBezTo>
                      <a:pt x="2647" y="3407"/>
                      <a:pt x="2620" y="3386"/>
                      <a:pt x="2592" y="3345"/>
                    </a:cubicBezTo>
                    <a:cubicBezTo>
                      <a:pt x="2519" y="3271"/>
                      <a:pt x="2537" y="3161"/>
                      <a:pt x="2463" y="3087"/>
                    </a:cubicBezTo>
                    <a:cubicBezTo>
                      <a:pt x="2445" y="2867"/>
                      <a:pt x="2445" y="2536"/>
                      <a:pt x="2445" y="2444"/>
                    </a:cubicBezTo>
                    <a:cubicBezTo>
                      <a:pt x="2463" y="2150"/>
                      <a:pt x="2519" y="1856"/>
                      <a:pt x="2610" y="1562"/>
                    </a:cubicBezTo>
                    <a:cubicBezTo>
                      <a:pt x="2776" y="1010"/>
                      <a:pt x="3088" y="532"/>
                      <a:pt x="3493" y="109"/>
                    </a:cubicBezTo>
                    <a:cubicBezTo>
                      <a:pt x="3536" y="66"/>
                      <a:pt x="3489" y="0"/>
                      <a:pt x="34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48"/>
              <p:cNvSpPr/>
              <p:nvPr/>
            </p:nvSpPr>
            <p:spPr>
              <a:xfrm>
                <a:off x="6064767" y="-1315544"/>
                <a:ext cx="92757" cy="220102"/>
              </a:xfrm>
              <a:custGeom>
                <a:rect b="b" l="l" r="r" t="t"/>
                <a:pathLst>
                  <a:path extrusionOk="0" h="3640" w="1534">
                    <a:moveTo>
                      <a:pt x="1432" y="0"/>
                    </a:moveTo>
                    <a:cubicBezTo>
                      <a:pt x="1421" y="0"/>
                      <a:pt x="1410" y="3"/>
                      <a:pt x="1398" y="9"/>
                    </a:cubicBezTo>
                    <a:cubicBezTo>
                      <a:pt x="902" y="303"/>
                      <a:pt x="644" y="910"/>
                      <a:pt x="424" y="1424"/>
                    </a:cubicBezTo>
                    <a:cubicBezTo>
                      <a:pt x="148" y="2105"/>
                      <a:pt x="37" y="2822"/>
                      <a:pt x="1" y="3557"/>
                    </a:cubicBezTo>
                    <a:cubicBezTo>
                      <a:pt x="1" y="3610"/>
                      <a:pt x="38" y="3639"/>
                      <a:pt x="73" y="3639"/>
                    </a:cubicBezTo>
                    <a:cubicBezTo>
                      <a:pt x="98" y="3639"/>
                      <a:pt x="122" y="3624"/>
                      <a:pt x="129" y="3594"/>
                    </a:cubicBezTo>
                    <a:cubicBezTo>
                      <a:pt x="166" y="2913"/>
                      <a:pt x="240" y="2270"/>
                      <a:pt x="479" y="1645"/>
                    </a:cubicBezTo>
                    <a:cubicBezTo>
                      <a:pt x="681" y="1093"/>
                      <a:pt x="957" y="413"/>
                      <a:pt x="1471" y="119"/>
                    </a:cubicBezTo>
                    <a:cubicBezTo>
                      <a:pt x="1533" y="73"/>
                      <a:pt x="1491" y="0"/>
                      <a:pt x="1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48"/>
              <p:cNvSpPr/>
              <p:nvPr/>
            </p:nvSpPr>
            <p:spPr>
              <a:xfrm>
                <a:off x="5922790" y="-1199749"/>
                <a:ext cx="144275" cy="74798"/>
              </a:xfrm>
              <a:custGeom>
                <a:rect b="b" l="l" r="r" t="t"/>
                <a:pathLst>
                  <a:path extrusionOk="0" h="1237" w="2386">
                    <a:moveTo>
                      <a:pt x="224" y="1"/>
                    </a:moveTo>
                    <a:cubicBezTo>
                      <a:pt x="177" y="1"/>
                      <a:pt x="125" y="8"/>
                      <a:pt x="69" y="24"/>
                    </a:cubicBezTo>
                    <a:cubicBezTo>
                      <a:pt x="0" y="41"/>
                      <a:pt x="28" y="155"/>
                      <a:pt x="92" y="155"/>
                    </a:cubicBezTo>
                    <a:cubicBezTo>
                      <a:pt x="96" y="155"/>
                      <a:pt x="101" y="154"/>
                      <a:pt x="106" y="153"/>
                    </a:cubicBezTo>
                    <a:cubicBezTo>
                      <a:pt x="123" y="146"/>
                      <a:pt x="142" y="143"/>
                      <a:pt x="163" y="143"/>
                    </a:cubicBezTo>
                    <a:cubicBezTo>
                      <a:pt x="316" y="143"/>
                      <a:pt x="544" y="309"/>
                      <a:pt x="657" y="373"/>
                    </a:cubicBezTo>
                    <a:cubicBezTo>
                      <a:pt x="712" y="410"/>
                      <a:pt x="749" y="447"/>
                      <a:pt x="823" y="484"/>
                    </a:cubicBezTo>
                    <a:cubicBezTo>
                      <a:pt x="915" y="539"/>
                      <a:pt x="1025" y="557"/>
                      <a:pt x="1135" y="576"/>
                    </a:cubicBezTo>
                    <a:cubicBezTo>
                      <a:pt x="1393" y="612"/>
                      <a:pt x="1687" y="612"/>
                      <a:pt x="1889" y="796"/>
                    </a:cubicBezTo>
                    <a:cubicBezTo>
                      <a:pt x="1889" y="815"/>
                      <a:pt x="2091" y="1127"/>
                      <a:pt x="2091" y="1127"/>
                    </a:cubicBezTo>
                    <a:cubicBezTo>
                      <a:pt x="2048" y="1170"/>
                      <a:pt x="2095" y="1236"/>
                      <a:pt x="2144" y="1236"/>
                    </a:cubicBezTo>
                    <a:cubicBezTo>
                      <a:pt x="2158" y="1236"/>
                      <a:pt x="2171" y="1231"/>
                      <a:pt x="2183" y="1219"/>
                    </a:cubicBezTo>
                    <a:cubicBezTo>
                      <a:pt x="2385" y="980"/>
                      <a:pt x="1871" y="612"/>
                      <a:pt x="1687" y="539"/>
                    </a:cubicBezTo>
                    <a:cubicBezTo>
                      <a:pt x="1338" y="392"/>
                      <a:pt x="988" y="465"/>
                      <a:pt x="657" y="208"/>
                    </a:cubicBezTo>
                    <a:cubicBezTo>
                      <a:pt x="514" y="93"/>
                      <a:pt x="393" y="1"/>
                      <a:pt x="2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48"/>
              <p:cNvSpPr/>
              <p:nvPr/>
            </p:nvSpPr>
            <p:spPr>
              <a:xfrm>
                <a:off x="6118160" y="-1094838"/>
                <a:ext cx="108237" cy="189566"/>
              </a:xfrm>
              <a:custGeom>
                <a:rect b="b" l="l" r="r" t="t"/>
                <a:pathLst>
                  <a:path extrusionOk="0" h="3135" w="1790">
                    <a:moveTo>
                      <a:pt x="1701" y="0"/>
                    </a:moveTo>
                    <a:cubicBezTo>
                      <a:pt x="1687" y="0"/>
                      <a:pt x="1671" y="5"/>
                      <a:pt x="1655" y="17"/>
                    </a:cubicBezTo>
                    <a:cubicBezTo>
                      <a:pt x="1250" y="348"/>
                      <a:pt x="975" y="789"/>
                      <a:pt x="717" y="1267"/>
                    </a:cubicBezTo>
                    <a:cubicBezTo>
                      <a:pt x="405" y="1837"/>
                      <a:pt x="110" y="2407"/>
                      <a:pt x="0" y="3069"/>
                    </a:cubicBezTo>
                    <a:cubicBezTo>
                      <a:pt x="0" y="3110"/>
                      <a:pt x="35" y="3134"/>
                      <a:pt x="69" y="3134"/>
                    </a:cubicBezTo>
                    <a:cubicBezTo>
                      <a:pt x="95" y="3134"/>
                      <a:pt x="121" y="3120"/>
                      <a:pt x="129" y="3087"/>
                    </a:cubicBezTo>
                    <a:cubicBezTo>
                      <a:pt x="239" y="2499"/>
                      <a:pt x="478" y="1984"/>
                      <a:pt x="754" y="1470"/>
                    </a:cubicBezTo>
                    <a:cubicBezTo>
                      <a:pt x="1030" y="973"/>
                      <a:pt x="1287" y="477"/>
                      <a:pt x="1747" y="109"/>
                    </a:cubicBezTo>
                    <a:cubicBezTo>
                      <a:pt x="1790" y="66"/>
                      <a:pt x="1754" y="0"/>
                      <a:pt x="17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48"/>
              <p:cNvSpPr/>
              <p:nvPr/>
            </p:nvSpPr>
            <p:spPr>
              <a:xfrm>
                <a:off x="5962517" y="-987568"/>
                <a:ext cx="166769" cy="91306"/>
              </a:xfrm>
              <a:custGeom>
                <a:rect b="b" l="l" r="r" t="t"/>
                <a:pathLst>
                  <a:path extrusionOk="0" h="1510" w="2758">
                    <a:moveTo>
                      <a:pt x="621" y="0"/>
                    </a:moveTo>
                    <a:cubicBezTo>
                      <a:pt x="423" y="0"/>
                      <a:pt x="235" y="11"/>
                      <a:pt x="74" y="27"/>
                    </a:cubicBezTo>
                    <a:cubicBezTo>
                      <a:pt x="0" y="27"/>
                      <a:pt x="0" y="155"/>
                      <a:pt x="74" y="155"/>
                    </a:cubicBezTo>
                    <a:cubicBezTo>
                      <a:pt x="219" y="139"/>
                      <a:pt x="363" y="131"/>
                      <a:pt x="508" y="131"/>
                    </a:cubicBezTo>
                    <a:cubicBezTo>
                      <a:pt x="858" y="131"/>
                      <a:pt x="1206" y="180"/>
                      <a:pt x="1545" y="284"/>
                    </a:cubicBezTo>
                    <a:cubicBezTo>
                      <a:pt x="1747" y="339"/>
                      <a:pt x="2758" y="983"/>
                      <a:pt x="2519" y="1405"/>
                    </a:cubicBezTo>
                    <a:cubicBezTo>
                      <a:pt x="2480" y="1457"/>
                      <a:pt x="2524" y="1509"/>
                      <a:pt x="2572" y="1509"/>
                    </a:cubicBezTo>
                    <a:cubicBezTo>
                      <a:pt x="2592" y="1509"/>
                      <a:pt x="2613" y="1500"/>
                      <a:pt x="2629" y="1479"/>
                    </a:cubicBezTo>
                    <a:cubicBezTo>
                      <a:pt x="2721" y="1313"/>
                      <a:pt x="2703" y="1185"/>
                      <a:pt x="2611" y="1019"/>
                    </a:cubicBezTo>
                    <a:cubicBezTo>
                      <a:pt x="2537" y="891"/>
                      <a:pt x="2390" y="762"/>
                      <a:pt x="2317" y="670"/>
                    </a:cubicBezTo>
                    <a:cubicBezTo>
                      <a:pt x="2243" y="560"/>
                      <a:pt x="2225" y="449"/>
                      <a:pt x="2115" y="357"/>
                    </a:cubicBezTo>
                    <a:cubicBezTo>
                      <a:pt x="1741" y="77"/>
                      <a:pt x="1145" y="0"/>
                      <a:pt x="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48"/>
              <p:cNvSpPr/>
              <p:nvPr/>
            </p:nvSpPr>
            <p:spPr>
              <a:xfrm>
                <a:off x="6031752" y="-907509"/>
                <a:ext cx="240358" cy="233949"/>
              </a:xfrm>
              <a:custGeom>
                <a:rect b="b" l="l" r="r" t="t"/>
                <a:pathLst>
                  <a:path extrusionOk="0" h="3869" w="3975">
                    <a:moveTo>
                      <a:pt x="3885" y="0"/>
                    </a:moveTo>
                    <a:cubicBezTo>
                      <a:pt x="3876" y="0"/>
                      <a:pt x="3866" y="3"/>
                      <a:pt x="3856" y="8"/>
                    </a:cubicBezTo>
                    <a:cubicBezTo>
                      <a:pt x="3672" y="100"/>
                      <a:pt x="3599" y="210"/>
                      <a:pt x="3525" y="376"/>
                    </a:cubicBezTo>
                    <a:cubicBezTo>
                      <a:pt x="3360" y="725"/>
                      <a:pt x="3194" y="1037"/>
                      <a:pt x="2992" y="1368"/>
                    </a:cubicBezTo>
                    <a:cubicBezTo>
                      <a:pt x="2606" y="1957"/>
                      <a:pt x="2385" y="2655"/>
                      <a:pt x="2165" y="3317"/>
                    </a:cubicBezTo>
                    <a:cubicBezTo>
                      <a:pt x="1981" y="2931"/>
                      <a:pt x="1650" y="2655"/>
                      <a:pt x="1392" y="2287"/>
                    </a:cubicBezTo>
                    <a:cubicBezTo>
                      <a:pt x="1043" y="1736"/>
                      <a:pt x="749" y="1515"/>
                      <a:pt x="105" y="1313"/>
                    </a:cubicBezTo>
                    <a:cubicBezTo>
                      <a:pt x="101" y="1312"/>
                      <a:pt x="96" y="1311"/>
                      <a:pt x="91" y="1311"/>
                    </a:cubicBezTo>
                    <a:cubicBezTo>
                      <a:pt x="28" y="1311"/>
                      <a:pt x="0" y="1425"/>
                      <a:pt x="69" y="1442"/>
                    </a:cubicBezTo>
                    <a:cubicBezTo>
                      <a:pt x="326" y="1515"/>
                      <a:pt x="602" y="1589"/>
                      <a:pt x="822" y="1754"/>
                    </a:cubicBezTo>
                    <a:cubicBezTo>
                      <a:pt x="1098" y="1957"/>
                      <a:pt x="1190" y="2232"/>
                      <a:pt x="1374" y="2490"/>
                    </a:cubicBezTo>
                    <a:cubicBezTo>
                      <a:pt x="1631" y="2839"/>
                      <a:pt x="1962" y="3096"/>
                      <a:pt x="2091" y="3482"/>
                    </a:cubicBezTo>
                    <a:cubicBezTo>
                      <a:pt x="2091" y="3501"/>
                      <a:pt x="2091" y="3519"/>
                      <a:pt x="2091" y="3538"/>
                    </a:cubicBezTo>
                    <a:cubicBezTo>
                      <a:pt x="2073" y="3574"/>
                      <a:pt x="2091" y="3611"/>
                      <a:pt x="2128" y="3611"/>
                    </a:cubicBezTo>
                    <a:cubicBezTo>
                      <a:pt x="2146" y="3666"/>
                      <a:pt x="2165" y="3740"/>
                      <a:pt x="2165" y="3813"/>
                    </a:cubicBezTo>
                    <a:cubicBezTo>
                      <a:pt x="2165" y="3850"/>
                      <a:pt x="2197" y="3869"/>
                      <a:pt x="2229" y="3869"/>
                    </a:cubicBezTo>
                    <a:cubicBezTo>
                      <a:pt x="2261" y="3869"/>
                      <a:pt x="2293" y="3850"/>
                      <a:pt x="2293" y="3813"/>
                    </a:cubicBezTo>
                    <a:cubicBezTo>
                      <a:pt x="2275" y="3685"/>
                      <a:pt x="2256" y="3593"/>
                      <a:pt x="2238" y="3501"/>
                    </a:cubicBezTo>
                    <a:cubicBezTo>
                      <a:pt x="2459" y="2857"/>
                      <a:pt x="2661" y="2177"/>
                      <a:pt x="3010" y="1589"/>
                    </a:cubicBezTo>
                    <a:cubicBezTo>
                      <a:pt x="3139" y="1332"/>
                      <a:pt x="3341" y="1111"/>
                      <a:pt x="3470" y="854"/>
                    </a:cubicBezTo>
                    <a:cubicBezTo>
                      <a:pt x="3599" y="596"/>
                      <a:pt x="3617" y="265"/>
                      <a:pt x="3911" y="118"/>
                    </a:cubicBezTo>
                    <a:cubicBezTo>
                      <a:pt x="3974" y="86"/>
                      <a:pt x="3942" y="0"/>
                      <a:pt x="38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48"/>
              <p:cNvSpPr/>
              <p:nvPr/>
            </p:nvSpPr>
            <p:spPr>
              <a:xfrm>
                <a:off x="5809111" y="-2061108"/>
                <a:ext cx="405797" cy="1635464"/>
              </a:xfrm>
              <a:custGeom>
                <a:rect b="b" l="l" r="r" t="t"/>
                <a:pathLst>
                  <a:path extrusionOk="0" h="27047" w="6711">
                    <a:moveTo>
                      <a:pt x="759" y="0"/>
                    </a:moveTo>
                    <a:cubicBezTo>
                      <a:pt x="736" y="0"/>
                      <a:pt x="717" y="52"/>
                      <a:pt x="717" y="95"/>
                    </a:cubicBezTo>
                    <a:lnTo>
                      <a:pt x="442" y="3128"/>
                    </a:lnTo>
                    <a:cubicBezTo>
                      <a:pt x="423" y="3238"/>
                      <a:pt x="0" y="7007"/>
                      <a:pt x="1306" y="9452"/>
                    </a:cubicBezTo>
                    <a:cubicBezTo>
                      <a:pt x="2666" y="11953"/>
                      <a:pt x="5847" y="22505"/>
                      <a:pt x="5957" y="24656"/>
                    </a:cubicBezTo>
                    <a:cubicBezTo>
                      <a:pt x="6030" y="26513"/>
                      <a:pt x="6269" y="26918"/>
                      <a:pt x="6416" y="27010"/>
                    </a:cubicBezTo>
                    <a:cubicBezTo>
                      <a:pt x="6453" y="27028"/>
                      <a:pt x="6490" y="27046"/>
                      <a:pt x="6545" y="27046"/>
                    </a:cubicBezTo>
                    <a:cubicBezTo>
                      <a:pt x="6564" y="27046"/>
                      <a:pt x="6600" y="27028"/>
                      <a:pt x="6619" y="27010"/>
                    </a:cubicBezTo>
                    <a:cubicBezTo>
                      <a:pt x="6711" y="26954"/>
                      <a:pt x="6655" y="26642"/>
                      <a:pt x="6564" y="26072"/>
                    </a:cubicBezTo>
                    <a:cubicBezTo>
                      <a:pt x="6490" y="25686"/>
                      <a:pt x="6416" y="25226"/>
                      <a:pt x="6416" y="24895"/>
                    </a:cubicBezTo>
                    <a:cubicBezTo>
                      <a:pt x="6398" y="24178"/>
                      <a:pt x="5847" y="21476"/>
                      <a:pt x="4964" y="17817"/>
                    </a:cubicBezTo>
                    <a:cubicBezTo>
                      <a:pt x="4339" y="15207"/>
                      <a:pt x="2850" y="11824"/>
                      <a:pt x="1967" y="9802"/>
                    </a:cubicBezTo>
                    <a:cubicBezTo>
                      <a:pt x="1673" y="9140"/>
                      <a:pt x="1434" y="8625"/>
                      <a:pt x="1324" y="8313"/>
                    </a:cubicBezTo>
                    <a:cubicBezTo>
                      <a:pt x="938" y="7301"/>
                      <a:pt x="883" y="3753"/>
                      <a:pt x="846" y="2043"/>
                    </a:cubicBezTo>
                    <a:cubicBezTo>
                      <a:pt x="846" y="1492"/>
                      <a:pt x="828" y="1124"/>
                      <a:pt x="828" y="1069"/>
                    </a:cubicBezTo>
                    <a:cubicBezTo>
                      <a:pt x="864" y="202"/>
                      <a:pt x="803" y="0"/>
                      <a:pt x="7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48"/>
              <p:cNvSpPr/>
              <p:nvPr/>
            </p:nvSpPr>
            <p:spPr>
              <a:xfrm>
                <a:off x="6492756" y="-2690575"/>
                <a:ext cx="126800" cy="269504"/>
              </a:xfrm>
              <a:custGeom>
                <a:rect b="b" l="l" r="r" t="t"/>
                <a:pathLst>
                  <a:path extrusionOk="0" h="4457" w="2097">
                    <a:moveTo>
                      <a:pt x="1237" y="0"/>
                    </a:moveTo>
                    <a:cubicBezTo>
                      <a:pt x="1123" y="0"/>
                      <a:pt x="1008" y="21"/>
                      <a:pt x="902" y="62"/>
                    </a:cubicBezTo>
                    <a:cubicBezTo>
                      <a:pt x="589" y="173"/>
                      <a:pt x="332" y="467"/>
                      <a:pt x="203" y="779"/>
                    </a:cubicBezTo>
                    <a:cubicBezTo>
                      <a:pt x="74" y="1092"/>
                      <a:pt x="19" y="1441"/>
                      <a:pt x="19" y="1772"/>
                    </a:cubicBezTo>
                    <a:cubicBezTo>
                      <a:pt x="1" y="2416"/>
                      <a:pt x="74" y="3041"/>
                      <a:pt x="313" y="3629"/>
                    </a:cubicBezTo>
                    <a:cubicBezTo>
                      <a:pt x="424" y="3905"/>
                      <a:pt x="516" y="4144"/>
                      <a:pt x="534" y="4456"/>
                    </a:cubicBezTo>
                    <a:cubicBezTo>
                      <a:pt x="846" y="3960"/>
                      <a:pt x="1177" y="3372"/>
                      <a:pt x="1472" y="2820"/>
                    </a:cubicBezTo>
                    <a:cubicBezTo>
                      <a:pt x="1711" y="2360"/>
                      <a:pt x="1894" y="1864"/>
                      <a:pt x="2005" y="1368"/>
                    </a:cubicBezTo>
                    <a:cubicBezTo>
                      <a:pt x="2078" y="982"/>
                      <a:pt x="2097" y="559"/>
                      <a:pt x="1858" y="265"/>
                    </a:cubicBezTo>
                    <a:cubicBezTo>
                      <a:pt x="1708" y="90"/>
                      <a:pt x="1475" y="0"/>
                      <a:pt x="1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48"/>
              <p:cNvSpPr/>
              <p:nvPr/>
            </p:nvSpPr>
            <p:spPr>
              <a:xfrm>
                <a:off x="6476067" y="-2479664"/>
                <a:ext cx="217985" cy="195008"/>
              </a:xfrm>
              <a:custGeom>
                <a:rect b="b" l="l" r="r" t="t"/>
                <a:pathLst>
                  <a:path extrusionOk="0" h="3225" w="3605">
                    <a:moveTo>
                      <a:pt x="2771" y="1"/>
                    </a:moveTo>
                    <a:cubicBezTo>
                      <a:pt x="2651" y="1"/>
                      <a:pt x="2527" y="20"/>
                      <a:pt x="2409" y="49"/>
                    </a:cubicBezTo>
                    <a:cubicBezTo>
                      <a:pt x="1711" y="233"/>
                      <a:pt x="1159" y="766"/>
                      <a:pt x="828" y="1391"/>
                    </a:cubicBezTo>
                    <a:cubicBezTo>
                      <a:pt x="681" y="1612"/>
                      <a:pt x="1" y="2991"/>
                      <a:pt x="258" y="3211"/>
                    </a:cubicBezTo>
                    <a:cubicBezTo>
                      <a:pt x="269" y="3221"/>
                      <a:pt x="286" y="3225"/>
                      <a:pt x="309" y="3225"/>
                    </a:cubicBezTo>
                    <a:cubicBezTo>
                      <a:pt x="594" y="3225"/>
                      <a:pt x="1747" y="2523"/>
                      <a:pt x="1968" y="2421"/>
                    </a:cubicBezTo>
                    <a:cubicBezTo>
                      <a:pt x="2317" y="2274"/>
                      <a:pt x="2648" y="2108"/>
                      <a:pt x="2961" y="1887"/>
                    </a:cubicBezTo>
                    <a:cubicBezTo>
                      <a:pt x="3255" y="1667"/>
                      <a:pt x="3494" y="1354"/>
                      <a:pt x="3549" y="987"/>
                    </a:cubicBezTo>
                    <a:cubicBezTo>
                      <a:pt x="3604" y="619"/>
                      <a:pt x="3420" y="196"/>
                      <a:pt x="3071" y="49"/>
                    </a:cubicBezTo>
                    <a:cubicBezTo>
                      <a:pt x="2977" y="15"/>
                      <a:pt x="2875" y="1"/>
                      <a:pt x="27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48"/>
              <p:cNvSpPr/>
              <p:nvPr/>
            </p:nvSpPr>
            <p:spPr>
              <a:xfrm>
                <a:off x="6330461" y="-2523443"/>
                <a:ext cx="166830" cy="270229"/>
              </a:xfrm>
              <a:custGeom>
                <a:rect b="b" l="l" r="r" t="t"/>
                <a:pathLst>
                  <a:path extrusionOk="0" h="4469" w="2759">
                    <a:moveTo>
                      <a:pt x="900" y="0"/>
                    </a:moveTo>
                    <a:cubicBezTo>
                      <a:pt x="812" y="0"/>
                      <a:pt x="725" y="17"/>
                      <a:pt x="644" y="56"/>
                    </a:cubicBezTo>
                    <a:cubicBezTo>
                      <a:pt x="240" y="258"/>
                      <a:pt x="1" y="994"/>
                      <a:pt x="111" y="1398"/>
                    </a:cubicBezTo>
                    <a:cubicBezTo>
                      <a:pt x="166" y="1655"/>
                      <a:pt x="350" y="1876"/>
                      <a:pt x="515" y="2078"/>
                    </a:cubicBezTo>
                    <a:cubicBezTo>
                      <a:pt x="1085" y="2703"/>
                      <a:pt x="1747" y="3200"/>
                      <a:pt x="2280" y="3862"/>
                    </a:cubicBezTo>
                    <a:cubicBezTo>
                      <a:pt x="2409" y="4027"/>
                      <a:pt x="2538" y="4266"/>
                      <a:pt x="2446" y="4468"/>
                    </a:cubicBezTo>
                    <a:cubicBezTo>
                      <a:pt x="2758" y="3917"/>
                      <a:pt x="2630" y="3237"/>
                      <a:pt x="2501" y="2611"/>
                    </a:cubicBezTo>
                    <a:cubicBezTo>
                      <a:pt x="2427" y="2336"/>
                      <a:pt x="2372" y="2060"/>
                      <a:pt x="2299" y="1784"/>
                    </a:cubicBezTo>
                    <a:cubicBezTo>
                      <a:pt x="2207" y="1361"/>
                      <a:pt x="2115" y="920"/>
                      <a:pt x="1857" y="571"/>
                    </a:cubicBezTo>
                    <a:cubicBezTo>
                      <a:pt x="1679" y="303"/>
                      <a:pt x="1273" y="0"/>
                      <a:pt x="9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48"/>
              <p:cNvSpPr/>
              <p:nvPr/>
            </p:nvSpPr>
            <p:spPr>
              <a:xfrm>
                <a:off x="6459318" y="-2307755"/>
                <a:ext cx="184728" cy="242837"/>
              </a:xfrm>
              <a:custGeom>
                <a:rect b="b" l="l" r="r" t="t"/>
                <a:pathLst>
                  <a:path extrusionOk="0" h="4016" w="3055">
                    <a:moveTo>
                      <a:pt x="2178" y="0"/>
                    </a:moveTo>
                    <a:cubicBezTo>
                      <a:pt x="2077" y="0"/>
                      <a:pt x="1975" y="13"/>
                      <a:pt x="1877" y="37"/>
                    </a:cubicBezTo>
                    <a:cubicBezTo>
                      <a:pt x="1179" y="203"/>
                      <a:pt x="682" y="846"/>
                      <a:pt x="443" y="1526"/>
                    </a:cubicBezTo>
                    <a:cubicBezTo>
                      <a:pt x="260" y="2023"/>
                      <a:pt x="204" y="2556"/>
                      <a:pt x="131" y="3071"/>
                    </a:cubicBezTo>
                    <a:cubicBezTo>
                      <a:pt x="131" y="3136"/>
                      <a:pt x="0" y="4016"/>
                      <a:pt x="152" y="4016"/>
                    </a:cubicBezTo>
                    <a:cubicBezTo>
                      <a:pt x="171" y="4016"/>
                      <a:pt x="194" y="4002"/>
                      <a:pt x="223" y="3972"/>
                    </a:cubicBezTo>
                    <a:cubicBezTo>
                      <a:pt x="260" y="3935"/>
                      <a:pt x="278" y="3880"/>
                      <a:pt x="296" y="3824"/>
                    </a:cubicBezTo>
                    <a:cubicBezTo>
                      <a:pt x="462" y="3273"/>
                      <a:pt x="1050" y="3034"/>
                      <a:pt x="1528" y="2721"/>
                    </a:cubicBezTo>
                    <a:cubicBezTo>
                      <a:pt x="1859" y="2501"/>
                      <a:pt x="2135" y="2207"/>
                      <a:pt x="2411" y="1912"/>
                    </a:cubicBezTo>
                    <a:cubicBezTo>
                      <a:pt x="2613" y="1692"/>
                      <a:pt x="2815" y="1453"/>
                      <a:pt x="2944" y="1177"/>
                    </a:cubicBezTo>
                    <a:cubicBezTo>
                      <a:pt x="3054" y="901"/>
                      <a:pt x="3054" y="552"/>
                      <a:pt x="2889" y="313"/>
                    </a:cubicBezTo>
                    <a:cubicBezTo>
                      <a:pt x="2727" y="97"/>
                      <a:pt x="2456" y="0"/>
                      <a:pt x="2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48"/>
              <p:cNvSpPr/>
              <p:nvPr/>
            </p:nvSpPr>
            <p:spPr>
              <a:xfrm>
                <a:off x="6302646" y="-2311141"/>
                <a:ext cx="175719" cy="229111"/>
              </a:xfrm>
              <a:custGeom>
                <a:rect b="b" l="l" r="r" t="t"/>
                <a:pathLst>
                  <a:path extrusionOk="0" h="3789" w="2906">
                    <a:moveTo>
                      <a:pt x="806" y="1"/>
                    </a:moveTo>
                    <a:cubicBezTo>
                      <a:pt x="649" y="1"/>
                      <a:pt x="499" y="39"/>
                      <a:pt x="369" y="130"/>
                    </a:cubicBezTo>
                    <a:cubicBezTo>
                      <a:pt x="93" y="332"/>
                      <a:pt x="1" y="755"/>
                      <a:pt x="111" y="1086"/>
                    </a:cubicBezTo>
                    <a:cubicBezTo>
                      <a:pt x="222" y="1417"/>
                      <a:pt x="479" y="1693"/>
                      <a:pt x="755" y="1895"/>
                    </a:cubicBezTo>
                    <a:cubicBezTo>
                      <a:pt x="1031" y="2116"/>
                      <a:pt x="1343" y="2281"/>
                      <a:pt x="1619" y="2502"/>
                    </a:cubicBezTo>
                    <a:cubicBezTo>
                      <a:pt x="1839" y="2685"/>
                      <a:pt x="2042" y="2906"/>
                      <a:pt x="2207" y="3145"/>
                    </a:cubicBezTo>
                    <a:cubicBezTo>
                      <a:pt x="2354" y="3347"/>
                      <a:pt x="2391" y="3623"/>
                      <a:pt x="2556" y="3789"/>
                    </a:cubicBezTo>
                    <a:cubicBezTo>
                      <a:pt x="2906" y="3255"/>
                      <a:pt x="2704" y="1950"/>
                      <a:pt x="2391" y="1417"/>
                    </a:cubicBezTo>
                    <a:cubicBezTo>
                      <a:pt x="2281" y="1233"/>
                      <a:pt x="2152" y="1049"/>
                      <a:pt x="2060" y="847"/>
                    </a:cubicBezTo>
                    <a:cubicBezTo>
                      <a:pt x="1987" y="718"/>
                      <a:pt x="1968" y="590"/>
                      <a:pt x="1876" y="479"/>
                    </a:cubicBezTo>
                    <a:cubicBezTo>
                      <a:pt x="1821" y="406"/>
                      <a:pt x="1729" y="351"/>
                      <a:pt x="1656" y="295"/>
                    </a:cubicBezTo>
                    <a:cubicBezTo>
                      <a:pt x="1406" y="129"/>
                      <a:pt x="1095" y="1"/>
                      <a:pt x="8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48"/>
              <p:cNvSpPr/>
              <p:nvPr/>
            </p:nvSpPr>
            <p:spPr>
              <a:xfrm>
                <a:off x="6449401" y="-2124055"/>
                <a:ext cx="201296" cy="220525"/>
              </a:xfrm>
              <a:custGeom>
                <a:rect b="b" l="l" r="r" t="t"/>
                <a:pathLst>
                  <a:path extrusionOk="0" h="3647" w="3329">
                    <a:moveTo>
                      <a:pt x="2397" y="0"/>
                    </a:moveTo>
                    <a:cubicBezTo>
                      <a:pt x="2110" y="0"/>
                      <a:pt x="1819" y="104"/>
                      <a:pt x="1582" y="272"/>
                    </a:cubicBezTo>
                    <a:cubicBezTo>
                      <a:pt x="1288" y="492"/>
                      <a:pt x="1049" y="805"/>
                      <a:pt x="865" y="1136"/>
                    </a:cubicBezTo>
                    <a:cubicBezTo>
                      <a:pt x="534" y="1706"/>
                      <a:pt x="1" y="2845"/>
                      <a:pt x="460" y="3452"/>
                    </a:cubicBezTo>
                    <a:cubicBezTo>
                      <a:pt x="565" y="3592"/>
                      <a:pt x="630" y="3647"/>
                      <a:pt x="680" y="3647"/>
                    </a:cubicBezTo>
                    <a:cubicBezTo>
                      <a:pt x="760" y="3647"/>
                      <a:pt x="799" y="3501"/>
                      <a:pt x="902" y="3342"/>
                    </a:cubicBezTo>
                    <a:cubicBezTo>
                      <a:pt x="1104" y="3011"/>
                      <a:pt x="1453" y="2882"/>
                      <a:pt x="1802" y="2698"/>
                    </a:cubicBezTo>
                    <a:cubicBezTo>
                      <a:pt x="2391" y="2386"/>
                      <a:pt x="2869" y="1889"/>
                      <a:pt x="3163" y="1301"/>
                    </a:cubicBezTo>
                    <a:cubicBezTo>
                      <a:pt x="3236" y="1173"/>
                      <a:pt x="3292" y="1025"/>
                      <a:pt x="3310" y="878"/>
                    </a:cubicBezTo>
                    <a:cubicBezTo>
                      <a:pt x="3328" y="492"/>
                      <a:pt x="3034" y="143"/>
                      <a:pt x="2666" y="33"/>
                    </a:cubicBezTo>
                    <a:cubicBezTo>
                      <a:pt x="2578" y="11"/>
                      <a:pt x="2488" y="0"/>
                      <a:pt x="2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48"/>
              <p:cNvSpPr/>
              <p:nvPr/>
            </p:nvSpPr>
            <p:spPr>
              <a:xfrm>
                <a:off x="6234862" y="-2121999"/>
                <a:ext cx="234493" cy="183640"/>
              </a:xfrm>
              <a:custGeom>
                <a:rect b="b" l="l" r="r" t="t"/>
                <a:pathLst>
                  <a:path extrusionOk="0" h="3037" w="3878">
                    <a:moveTo>
                      <a:pt x="1288" y="0"/>
                    </a:moveTo>
                    <a:cubicBezTo>
                      <a:pt x="1026" y="0"/>
                      <a:pt x="762" y="61"/>
                      <a:pt x="534" y="201"/>
                    </a:cubicBezTo>
                    <a:cubicBezTo>
                      <a:pt x="221" y="403"/>
                      <a:pt x="1" y="789"/>
                      <a:pt x="56" y="1157"/>
                    </a:cubicBezTo>
                    <a:cubicBezTo>
                      <a:pt x="129" y="1616"/>
                      <a:pt x="552" y="1929"/>
                      <a:pt x="993" y="2076"/>
                    </a:cubicBezTo>
                    <a:cubicBezTo>
                      <a:pt x="1435" y="2205"/>
                      <a:pt x="1913" y="2186"/>
                      <a:pt x="2372" y="2260"/>
                    </a:cubicBezTo>
                    <a:cubicBezTo>
                      <a:pt x="2813" y="2352"/>
                      <a:pt x="3291" y="2554"/>
                      <a:pt x="3512" y="2959"/>
                    </a:cubicBezTo>
                    <a:cubicBezTo>
                      <a:pt x="3530" y="2995"/>
                      <a:pt x="3549" y="3032"/>
                      <a:pt x="3586" y="3032"/>
                    </a:cubicBezTo>
                    <a:cubicBezTo>
                      <a:pt x="3599" y="3035"/>
                      <a:pt x="3612" y="3037"/>
                      <a:pt x="3624" y="3037"/>
                    </a:cubicBezTo>
                    <a:cubicBezTo>
                      <a:pt x="3877" y="3037"/>
                      <a:pt x="3657" y="2309"/>
                      <a:pt x="3604" y="2186"/>
                    </a:cubicBezTo>
                    <a:cubicBezTo>
                      <a:pt x="3365" y="1727"/>
                      <a:pt x="3034" y="1304"/>
                      <a:pt x="2740" y="863"/>
                    </a:cubicBezTo>
                    <a:cubicBezTo>
                      <a:pt x="2648" y="716"/>
                      <a:pt x="2556" y="569"/>
                      <a:pt x="2427" y="440"/>
                    </a:cubicBezTo>
                    <a:cubicBezTo>
                      <a:pt x="2225" y="238"/>
                      <a:pt x="1931" y="109"/>
                      <a:pt x="1637" y="35"/>
                    </a:cubicBezTo>
                    <a:cubicBezTo>
                      <a:pt x="1523" y="13"/>
                      <a:pt x="1406" y="0"/>
                      <a:pt x="1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48"/>
              <p:cNvSpPr/>
              <p:nvPr/>
            </p:nvSpPr>
            <p:spPr>
              <a:xfrm>
                <a:off x="6507208" y="-1982742"/>
                <a:ext cx="189082" cy="287342"/>
              </a:xfrm>
              <a:custGeom>
                <a:rect b="b" l="l" r="r" t="t"/>
                <a:pathLst>
                  <a:path extrusionOk="0" h="4752" w="3127">
                    <a:moveTo>
                      <a:pt x="2259" y="0"/>
                    </a:moveTo>
                    <a:cubicBezTo>
                      <a:pt x="2099" y="0"/>
                      <a:pt x="1935" y="32"/>
                      <a:pt x="1784" y="67"/>
                    </a:cubicBezTo>
                    <a:cubicBezTo>
                      <a:pt x="1600" y="104"/>
                      <a:pt x="1416" y="141"/>
                      <a:pt x="1269" y="251"/>
                    </a:cubicBezTo>
                    <a:cubicBezTo>
                      <a:pt x="1159" y="325"/>
                      <a:pt x="1085" y="435"/>
                      <a:pt x="994" y="545"/>
                    </a:cubicBezTo>
                    <a:cubicBezTo>
                      <a:pt x="460" y="1336"/>
                      <a:pt x="221" y="2200"/>
                      <a:pt x="111" y="3137"/>
                    </a:cubicBezTo>
                    <a:cubicBezTo>
                      <a:pt x="56" y="3450"/>
                      <a:pt x="1" y="3689"/>
                      <a:pt x="111" y="3983"/>
                    </a:cubicBezTo>
                    <a:cubicBezTo>
                      <a:pt x="209" y="4277"/>
                      <a:pt x="169" y="4751"/>
                      <a:pt x="233" y="4751"/>
                    </a:cubicBezTo>
                    <a:cubicBezTo>
                      <a:pt x="253" y="4751"/>
                      <a:pt x="283" y="4704"/>
                      <a:pt x="332" y="4590"/>
                    </a:cubicBezTo>
                    <a:lnTo>
                      <a:pt x="405" y="4369"/>
                    </a:lnTo>
                    <a:cubicBezTo>
                      <a:pt x="736" y="3542"/>
                      <a:pt x="1619" y="2586"/>
                      <a:pt x="2336" y="2071"/>
                    </a:cubicBezTo>
                    <a:cubicBezTo>
                      <a:pt x="2630" y="1887"/>
                      <a:pt x="2942" y="1685"/>
                      <a:pt x="3053" y="1354"/>
                    </a:cubicBezTo>
                    <a:cubicBezTo>
                      <a:pt x="3126" y="1170"/>
                      <a:pt x="3108" y="968"/>
                      <a:pt x="3071" y="784"/>
                    </a:cubicBezTo>
                    <a:cubicBezTo>
                      <a:pt x="3016" y="545"/>
                      <a:pt x="2942" y="288"/>
                      <a:pt x="2740" y="141"/>
                    </a:cubicBezTo>
                    <a:cubicBezTo>
                      <a:pt x="2597" y="36"/>
                      <a:pt x="2430" y="0"/>
                      <a:pt x="2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48"/>
              <p:cNvSpPr/>
              <p:nvPr/>
            </p:nvSpPr>
            <p:spPr>
              <a:xfrm>
                <a:off x="6299321" y="-1904255"/>
                <a:ext cx="235763" cy="183700"/>
              </a:xfrm>
              <a:custGeom>
                <a:rect b="b" l="l" r="r" t="t"/>
                <a:pathLst>
                  <a:path extrusionOk="0" h="3038" w="3899">
                    <a:moveTo>
                      <a:pt x="1058" y="0"/>
                    </a:moveTo>
                    <a:cubicBezTo>
                      <a:pt x="1043" y="0"/>
                      <a:pt x="1027" y="0"/>
                      <a:pt x="1012" y="1"/>
                    </a:cubicBezTo>
                    <a:cubicBezTo>
                      <a:pt x="516" y="38"/>
                      <a:pt x="1" y="461"/>
                      <a:pt x="38" y="957"/>
                    </a:cubicBezTo>
                    <a:cubicBezTo>
                      <a:pt x="56" y="1159"/>
                      <a:pt x="148" y="1343"/>
                      <a:pt x="258" y="1490"/>
                    </a:cubicBezTo>
                    <a:cubicBezTo>
                      <a:pt x="350" y="1637"/>
                      <a:pt x="479" y="1748"/>
                      <a:pt x="608" y="1839"/>
                    </a:cubicBezTo>
                    <a:cubicBezTo>
                      <a:pt x="1049" y="2115"/>
                      <a:pt x="1619" y="2023"/>
                      <a:pt x="2097" y="2226"/>
                    </a:cubicBezTo>
                    <a:cubicBezTo>
                      <a:pt x="2409" y="2373"/>
                      <a:pt x="2667" y="2630"/>
                      <a:pt x="2998" y="2704"/>
                    </a:cubicBezTo>
                    <a:cubicBezTo>
                      <a:pt x="3200" y="2759"/>
                      <a:pt x="3439" y="2759"/>
                      <a:pt x="3586" y="2924"/>
                    </a:cubicBezTo>
                    <a:cubicBezTo>
                      <a:pt x="3623" y="2961"/>
                      <a:pt x="3659" y="3016"/>
                      <a:pt x="3715" y="3034"/>
                    </a:cubicBezTo>
                    <a:cubicBezTo>
                      <a:pt x="3722" y="3036"/>
                      <a:pt x="3730" y="3037"/>
                      <a:pt x="3738" y="3037"/>
                    </a:cubicBezTo>
                    <a:cubicBezTo>
                      <a:pt x="3803" y="3037"/>
                      <a:pt x="3864" y="2972"/>
                      <a:pt x="3880" y="2906"/>
                    </a:cubicBezTo>
                    <a:cubicBezTo>
                      <a:pt x="3898" y="2832"/>
                      <a:pt x="3862" y="2759"/>
                      <a:pt x="3825" y="2685"/>
                    </a:cubicBezTo>
                    <a:cubicBezTo>
                      <a:pt x="3494" y="1931"/>
                      <a:pt x="2998" y="1178"/>
                      <a:pt x="2372" y="608"/>
                    </a:cubicBezTo>
                    <a:cubicBezTo>
                      <a:pt x="2016" y="287"/>
                      <a:pt x="1555" y="0"/>
                      <a:pt x="10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48"/>
              <p:cNvSpPr/>
              <p:nvPr/>
            </p:nvSpPr>
            <p:spPr>
              <a:xfrm>
                <a:off x="6535023" y="-1763064"/>
                <a:ext cx="205710" cy="279118"/>
              </a:xfrm>
              <a:custGeom>
                <a:rect b="b" l="l" r="r" t="t"/>
                <a:pathLst>
                  <a:path extrusionOk="0" h="4616" w="3402">
                    <a:moveTo>
                      <a:pt x="2096" y="1"/>
                    </a:moveTo>
                    <a:cubicBezTo>
                      <a:pt x="1820" y="19"/>
                      <a:pt x="1563" y="203"/>
                      <a:pt x="1379" y="405"/>
                    </a:cubicBezTo>
                    <a:cubicBezTo>
                      <a:pt x="809" y="1012"/>
                      <a:pt x="552" y="1821"/>
                      <a:pt x="460" y="2611"/>
                    </a:cubicBezTo>
                    <a:cubicBezTo>
                      <a:pt x="405" y="3181"/>
                      <a:pt x="0" y="4137"/>
                      <a:pt x="405" y="4615"/>
                    </a:cubicBezTo>
                    <a:cubicBezTo>
                      <a:pt x="570" y="4137"/>
                      <a:pt x="1122" y="3733"/>
                      <a:pt x="1489" y="3384"/>
                    </a:cubicBezTo>
                    <a:cubicBezTo>
                      <a:pt x="1912" y="2997"/>
                      <a:pt x="2206" y="2483"/>
                      <a:pt x="2629" y="2078"/>
                    </a:cubicBezTo>
                    <a:cubicBezTo>
                      <a:pt x="2887" y="1839"/>
                      <a:pt x="3218" y="1600"/>
                      <a:pt x="3291" y="1269"/>
                    </a:cubicBezTo>
                    <a:cubicBezTo>
                      <a:pt x="3401" y="810"/>
                      <a:pt x="3052" y="369"/>
                      <a:pt x="2648" y="166"/>
                    </a:cubicBezTo>
                    <a:cubicBezTo>
                      <a:pt x="2482" y="74"/>
                      <a:pt x="2298" y="1"/>
                      <a:pt x="20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48"/>
              <p:cNvSpPr/>
              <p:nvPr/>
            </p:nvSpPr>
            <p:spPr>
              <a:xfrm>
                <a:off x="6371579" y="-1699996"/>
                <a:ext cx="183821" cy="164230"/>
              </a:xfrm>
              <a:custGeom>
                <a:rect b="b" l="l" r="r" t="t"/>
                <a:pathLst>
                  <a:path extrusionOk="0" h="2716" w="3040">
                    <a:moveTo>
                      <a:pt x="1034" y="0"/>
                    </a:moveTo>
                    <a:cubicBezTo>
                      <a:pt x="904" y="0"/>
                      <a:pt x="778" y="25"/>
                      <a:pt x="663" y="79"/>
                    </a:cubicBezTo>
                    <a:cubicBezTo>
                      <a:pt x="516" y="153"/>
                      <a:pt x="387" y="245"/>
                      <a:pt x="295" y="373"/>
                    </a:cubicBezTo>
                    <a:cubicBezTo>
                      <a:pt x="74" y="668"/>
                      <a:pt x="1" y="1054"/>
                      <a:pt x="130" y="1385"/>
                    </a:cubicBezTo>
                    <a:cubicBezTo>
                      <a:pt x="240" y="1734"/>
                      <a:pt x="516" y="2010"/>
                      <a:pt x="865" y="2102"/>
                    </a:cubicBezTo>
                    <a:cubicBezTo>
                      <a:pt x="1030" y="2157"/>
                      <a:pt x="1214" y="2157"/>
                      <a:pt x="1398" y="2175"/>
                    </a:cubicBezTo>
                    <a:lnTo>
                      <a:pt x="1986" y="2193"/>
                    </a:lnTo>
                    <a:cubicBezTo>
                      <a:pt x="2170" y="2212"/>
                      <a:pt x="2354" y="2212"/>
                      <a:pt x="2464" y="2341"/>
                    </a:cubicBezTo>
                    <a:cubicBezTo>
                      <a:pt x="2556" y="2414"/>
                      <a:pt x="2593" y="2543"/>
                      <a:pt x="2667" y="2616"/>
                    </a:cubicBezTo>
                    <a:cubicBezTo>
                      <a:pt x="2734" y="2686"/>
                      <a:pt x="2785" y="2716"/>
                      <a:pt x="2823" y="2716"/>
                    </a:cubicBezTo>
                    <a:cubicBezTo>
                      <a:pt x="3039" y="2716"/>
                      <a:pt x="2858" y="1780"/>
                      <a:pt x="2795" y="1624"/>
                    </a:cubicBezTo>
                    <a:cubicBezTo>
                      <a:pt x="2630" y="1127"/>
                      <a:pt x="2207" y="576"/>
                      <a:pt x="1784" y="263"/>
                    </a:cubicBezTo>
                    <a:cubicBezTo>
                      <a:pt x="1574" y="103"/>
                      <a:pt x="1298" y="0"/>
                      <a:pt x="10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48"/>
              <p:cNvSpPr/>
              <p:nvPr/>
            </p:nvSpPr>
            <p:spPr>
              <a:xfrm>
                <a:off x="6543912" y="-1564065"/>
                <a:ext cx="242414" cy="274704"/>
              </a:xfrm>
              <a:custGeom>
                <a:rect b="b" l="l" r="r" t="t"/>
                <a:pathLst>
                  <a:path extrusionOk="0" h="4543" w="4009">
                    <a:moveTo>
                      <a:pt x="3050" y="0"/>
                    </a:moveTo>
                    <a:cubicBezTo>
                      <a:pt x="2928" y="0"/>
                      <a:pt x="2802" y="22"/>
                      <a:pt x="2685" y="56"/>
                    </a:cubicBezTo>
                    <a:cubicBezTo>
                      <a:pt x="1968" y="240"/>
                      <a:pt x="1379" y="773"/>
                      <a:pt x="975" y="1398"/>
                    </a:cubicBezTo>
                    <a:cubicBezTo>
                      <a:pt x="865" y="1545"/>
                      <a:pt x="773" y="1692"/>
                      <a:pt x="717" y="1876"/>
                    </a:cubicBezTo>
                    <a:cubicBezTo>
                      <a:pt x="662" y="2023"/>
                      <a:pt x="644" y="2170"/>
                      <a:pt x="607" y="2335"/>
                    </a:cubicBezTo>
                    <a:cubicBezTo>
                      <a:pt x="534" y="2758"/>
                      <a:pt x="460" y="3144"/>
                      <a:pt x="295" y="3549"/>
                    </a:cubicBezTo>
                    <a:cubicBezTo>
                      <a:pt x="221" y="3769"/>
                      <a:pt x="0" y="4376"/>
                      <a:pt x="313" y="4523"/>
                    </a:cubicBezTo>
                    <a:cubicBezTo>
                      <a:pt x="344" y="4537"/>
                      <a:pt x="374" y="4543"/>
                      <a:pt x="405" y="4543"/>
                    </a:cubicBezTo>
                    <a:cubicBezTo>
                      <a:pt x="538" y="4543"/>
                      <a:pt x="668" y="4426"/>
                      <a:pt x="773" y="4321"/>
                    </a:cubicBezTo>
                    <a:cubicBezTo>
                      <a:pt x="1085" y="3953"/>
                      <a:pt x="1416" y="3586"/>
                      <a:pt x="1784" y="3273"/>
                    </a:cubicBezTo>
                    <a:cubicBezTo>
                      <a:pt x="2262" y="2869"/>
                      <a:pt x="2832" y="2574"/>
                      <a:pt x="3273" y="2133"/>
                    </a:cubicBezTo>
                    <a:cubicBezTo>
                      <a:pt x="3714" y="1692"/>
                      <a:pt x="4008" y="993"/>
                      <a:pt x="3732" y="423"/>
                    </a:cubicBezTo>
                    <a:cubicBezTo>
                      <a:pt x="3677" y="295"/>
                      <a:pt x="3585" y="184"/>
                      <a:pt x="3457" y="111"/>
                    </a:cubicBezTo>
                    <a:cubicBezTo>
                      <a:pt x="3337" y="31"/>
                      <a:pt x="3196" y="0"/>
                      <a:pt x="30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48"/>
              <p:cNvSpPr/>
              <p:nvPr/>
            </p:nvSpPr>
            <p:spPr>
              <a:xfrm>
                <a:off x="6368254" y="-1496825"/>
                <a:ext cx="211273" cy="187389"/>
              </a:xfrm>
              <a:custGeom>
                <a:rect b="b" l="l" r="r" t="t"/>
                <a:pathLst>
                  <a:path extrusionOk="0" h="3099" w="3494">
                    <a:moveTo>
                      <a:pt x="1175" y="0"/>
                    </a:moveTo>
                    <a:cubicBezTo>
                      <a:pt x="1048" y="0"/>
                      <a:pt x="923" y="17"/>
                      <a:pt x="810" y="65"/>
                    </a:cubicBezTo>
                    <a:cubicBezTo>
                      <a:pt x="699" y="120"/>
                      <a:pt x="607" y="212"/>
                      <a:pt x="515" y="286"/>
                    </a:cubicBezTo>
                    <a:cubicBezTo>
                      <a:pt x="387" y="396"/>
                      <a:pt x="258" y="506"/>
                      <a:pt x="185" y="654"/>
                    </a:cubicBezTo>
                    <a:cubicBezTo>
                      <a:pt x="1" y="984"/>
                      <a:pt x="74" y="1407"/>
                      <a:pt x="295" y="1701"/>
                    </a:cubicBezTo>
                    <a:cubicBezTo>
                      <a:pt x="534" y="1996"/>
                      <a:pt x="902" y="2161"/>
                      <a:pt x="1269" y="2235"/>
                    </a:cubicBezTo>
                    <a:cubicBezTo>
                      <a:pt x="1453" y="2271"/>
                      <a:pt x="1641" y="2285"/>
                      <a:pt x="1830" y="2285"/>
                    </a:cubicBezTo>
                    <a:cubicBezTo>
                      <a:pt x="2018" y="2285"/>
                      <a:pt x="2207" y="2271"/>
                      <a:pt x="2391" y="2253"/>
                    </a:cubicBezTo>
                    <a:cubicBezTo>
                      <a:pt x="2464" y="2253"/>
                      <a:pt x="2538" y="2253"/>
                      <a:pt x="2611" y="2271"/>
                    </a:cubicBezTo>
                    <a:cubicBezTo>
                      <a:pt x="2869" y="2363"/>
                      <a:pt x="2887" y="2694"/>
                      <a:pt x="2997" y="2933"/>
                    </a:cubicBezTo>
                    <a:cubicBezTo>
                      <a:pt x="3034" y="3025"/>
                      <a:pt x="3126" y="3099"/>
                      <a:pt x="3218" y="3099"/>
                    </a:cubicBezTo>
                    <a:cubicBezTo>
                      <a:pt x="3328" y="3080"/>
                      <a:pt x="3383" y="2933"/>
                      <a:pt x="3402" y="2823"/>
                    </a:cubicBezTo>
                    <a:cubicBezTo>
                      <a:pt x="3494" y="2271"/>
                      <a:pt x="3108" y="1610"/>
                      <a:pt x="2795" y="1168"/>
                    </a:cubicBezTo>
                    <a:cubicBezTo>
                      <a:pt x="2611" y="911"/>
                      <a:pt x="2446" y="654"/>
                      <a:pt x="2262" y="415"/>
                    </a:cubicBezTo>
                    <a:cubicBezTo>
                      <a:pt x="2207" y="341"/>
                      <a:pt x="2152" y="267"/>
                      <a:pt x="2078" y="194"/>
                    </a:cubicBezTo>
                    <a:cubicBezTo>
                      <a:pt x="1968" y="102"/>
                      <a:pt x="1802" y="84"/>
                      <a:pt x="1655" y="47"/>
                    </a:cubicBezTo>
                    <a:cubicBezTo>
                      <a:pt x="1501" y="26"/>
                      <a:pt x="1336" y="0"/>
                      <a:pt x="1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48"/>
              <p:cNvSpPr/>
              <p:nvPr/>
            </p:nvSpPr>
            <p:spPr>
              <a:xfrm>
                <a:off x="6557275" y="-1343117"/>
                <a:ext cx="219013" cy="288188"/>
              </a:xfrm>
              <a:custGeom>
                <a:rect b="b" l="l" r="r" t="t"/>
                <a:pathLst>
                  <a:path extrusionOk="0" h="4766" w="3622">
                    <a:moveTo>
                      <a:pt x="2942" y="0"/>
                    </a:moveTo>
                    <a:cubicBezTo>
                      <a:pt x="2776" y="0"/>
                      <a:pt x="2600" y="48"/>
                      <a:pt x="2445" y="115"/>
                    </a:cubicBezTo>
                    <a:cubicBezTo>
                      <a:pt x="1838" y="354"/>
                      <a:pt x="1360" y="888"/>
                      <a:pt x="1048" y="1458"/>
                    </a:cubicBezTo>
                    <a:cubicBezTo>
                      <a:pt x="552" y="2340"/>
                      <a:pt x="0" y="3627"/>
                      <a:pt x="110" y="4656"/>
                    </a:cubicBezTo>
                    <a:cubicBezTo>
                      <a:pt x="110" y="4693"/>
                      <a:pt x="110" y="4730"/>
                      <a:pt x="147" y="4748"/>
                    </a:cubicBezTo>
                    <a:cubicBezTo>
                      <a:pt x="159" y="4760"/>
                      <a:pt x="172" y="4765"/>
                      <a:pt x="186" y="4765"/>
                    </a:cubicBezTo>
                    <a:cubicBezTo>
                      <a:pt x="239" y="4765"/>
                      <a:pt x="302" y="4696"/>
                      <a:pt x="331" y="4638"/>
                    </a:cubicBezTo>
                    <a:cubicBezTo>
                      <a:pt x="717" y="3939"/>
                      <a:pt x="1379" y="3461"/>
                      <a:pt x="2004" y="2947"/>
                    </a:cubicBezTo>
                    <a:cubicBezTo>
                      <a:pt x="2629" y="2450"/>
                      <a:pt x="3254" y="1880"/>
                      <a:pt x="3511" y="1127"/>
                    </a:cubicBezTo>
                    <a:cubicBezTo>
                      <a:pt x="3622" y="777"/>
                      <a:pt x="3622" y="373"/>
                      <a:pt x="3346" y="134"/>
                    </a:cubicBezTo>
                    <a:cubicBezTo>
                      <a:pt x="3233" y="38"/>
                      <a:pt x="3091" y="0"/>
                      <a:pt x="2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48"/>
              <p:cNvSpPr/>
              <p:nvPr/>
            </p:nvSpPr>
            <p:spPr>
              <a:xfrm>
                <a:off x="6390506" y="-1315544"/>
                <a:ext cx="193496" cy="238847"/>
              </a:xfrm>
              <a:custGeom>
                <a:rect b="b" l="l" r="r" t="t"/>
                <a:pathLst>
                  <a:path extrusionOk="0" h="3950" w="3200">
                    <a:moveTo>
                      <a:pt x="787" y="1"/>
                    </a:moveTo>
                    <a:cubicBezTo>
                      <a:pt x="699" y="1"/>
                      <a:pt x="613" y="15"/>
                      <a:pt x="534" y="46"/>
                    </a:cubicBezTo>
                    <a:cubicBezTo>
                      <a:pt x="184" y="193"/>
                      <a:pt x="0" y="615"/>
                      <a:pt x="56" y="983"/>
                    </a:cubicBezTo>
                    <a:cubicBezTo>
                      <a:pt x="111" y="1351"/>
                      <a:pt x="350" y="1663"/>
                      <a:pt x="644" y="1921"/>
                    </a:cubicBezTo>
                    <a:cubicBezTo>
                      <a:pt x="901" y="2160"/>
                      <a:pt x="1195" y="2344"/>
                      <a:pt x="1490" y="2527"/>
                    </a:cubicBezTo>
                    <a:cubicBezTo>
                      <a:pt x="1710" y="2656"/>
                      <a:pt x="1931" y="2785"/>
                      <a:pt x="2133" y="2913"/>
                    </a:cubicBezTo>
                    <a:cubicBezTo>
                      <a:pt x="2354" y="3061"/>
                      <a:pt x="2482" y="3189"/>
                      <a:pt x="2574" y="3428"/>
                    </a:cubicBezTo>
                    <a:cubicBezTo>
                      <a:pt x="2648" y="3594"/>
                      <a:pt x="2574" y="3833"/>
                      <a:pt x="2795" y="3925"/>
                    </a:cubicBezTo>
                    <a:cubicBezTo>
                      <a:pt x="2838" y="3942"/>
                      <a:pt x="2875" y="3950"/>
                      <a:pt x="2907" y="3950"/>
                    </a:cubicBezTo>
                    <a:cubicBezTo>
                      <a:pt x="3082" y="3950"/>
                      <a:pt x="3110" y="3722"/>
                      <a:pt x="3126" y="3520"/>
                    </a:cubicBezTo>
                    <a:cubicBezTo>
                      <a:pt x="3199" y="2546"/>
                      <a:pt x="2464" y="1976"/>
                      <a:pt x="2151" y="1149"/>
                    </a:cubicBezTo>
                    <a:cubicBezTo>
                      <a:pt x="2078" y="1002"/>
                      <a:pt x="1986" y="854"/>
                      <a:pt x="1894" y="726"/>
                    </a:cubicBezTo>
                    <a:cubicBezTo>
                      <a:pt x="1710" y="524"/>
                      <a:pt x="1545" y="303"/>
                      <a:pt x="1306" y="156"/>
                    </a:cubicBezTo>
                    <a:cubicBezTo>
                      <a:pt x="1146" y="58"/>
                      <a:pt x="962" y="1"/>
                      <a:pt x="7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48"/>
              <p:cNvSpPr/>
              <p:nvPr/>
            </p:nvSpPr>
            <p:spPr>
              <a:xfrm>
                <a:off x="6563927" y="-1297283"/>
                <a:ext cx="216836" cy="250215"/>
              </a:xfrm>
              <a:custGeom>
                <a:rect b="b" l="l" r="r" t="t"/>
                <a:pathLst>
                  <a:path extrusionOk="0" h="4138" w="3586">
                    <a:moveTo>
                      <a:pt x="3457" y="1"/>
                    </a:moveTo>
                    <a:lnTo>
                      <a:pt x="3457" y="1"/>
                    </a:lnTo>
                    <a:cubicBezTo>
                      <a:pt x="3420" y="516"/>
                      <a:pt x="2004" y="1968"/>
                      <a:pt x="1140" y="2611"/>
                    </a:cubicBezTo>
                    <a:cubicBezTo>
                      <a:pt x="258" y="3255"/>
                      <a:pt x="0" y="3898"/>
                      <a:pt x="0" y="3898"/>
                    </a:cubicBezTo>
                    <a:lnTo>
                      <a:pt x="92" y="4137"/>
                    </a:lnTo>
                    <a:cubicBezTo>
                      <a:pt x="442" y="3420"/>
                      <a:pt x="1361" y="2906"/>
                      <a:pt x="2464" y="1821"/>
                    </a:cubicBezTo>
                    <a:cubicBezTo>
                      <a:pt x="3585" y="755"/>
                      <a:pt x="3457" y="1"/>
                      <a:pt x="3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48"/>
              <p:cNvSpPr/>
              <p:nvPr/>
            </p:nvSpPr>
            <p:spPr>
              <a:xfrm>
                <a:off x="6376054" y="-1279445"/>
                <a:ext cx="175719" cy="189021"/>
              </a:xfrm>
              <a:custGeom>
                <a:rect b="b" l="l" r="r" t="t"/>
                <a:pathLst>
                  <a:path extrusionOk="0" h="3126" w="2906">
                    <a:moveTo>
                      <a:pt x="331" y="0"/>
                    </a:moveTo>
                    <a:cubicBezTo>
                      <a:pt x="331" y="0"/>
                      <a:pt x="0" y="791"/>
                      <a:pt x="681" y="1452"/>
                    </a:cubicBezTo>
                    <a:cubicBezTo>
                      <a:pt x="1379" y="2114"/>
                      <a:pt x="2666" y="2243"/>
                      <a:pt x="2868" y="3125"/>
                    </a:cubicBezTo>
                    <a:lnTo>
                      <a:pt x="2905" y="2739"/>
                    </a:lnTo>
                    <a:cubicBezTo>
                      <a:pt x="2905" y="2739"/>
                      <a:pt x="2537" y="2059"/>
                      <a:pt x="1600" y="1581"/>
                    </a:cubicBezTo>
                    <a:cubicBezTo>
                      <a:pt x="644" y="1103"/>
                      <a:pt x="405" y="18"/>
                      <a:pt x="405" y="18"/>
                    </a:cubicBezTo>
                    <a:lnTo>
                      <a:pt x="3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48"/>
              <p:cNvSpPr/>
              <p:nvPr/>
            </p:nvSpPr>
            <p:spPr>
              <a:xfrm>
                <a:off x="6318247" y="-2514554"/>
                <a:ext cx="174570" cy="261341"/>
              </a:xfrm>
              <a:custGeom>
                <a:rect b="b" l="l" r="r" t="t"/>
                <a:pathLst>
                  <a:path extrusionOk="0" h="4322" w="2887">
                    <a:moveTo>
                      <a:pt x="717" y="1"/>
                    </a:moveTo>
                    <a:cubicBezTo>
                      <a:pt x="717" y="1"/>
                      <a:pt x="0" y="681"/>
                      <a:pt x="350" y="1453"/>
                    </a:cubicBezTo>
                    <a:cubicBezTo>
                      <a:pt x="699" y="2244"/>
                      <a:pt x="2151" y="3273"/>
                      <a:pt x="2390" y="3623"/>
                    </a:cubicBezTo>
                    <a:cubicBezTo>
                      <a:pt x="2648" y="3972"/>
                      <a:pt x="2648" y="4321"/>
                      <a:pt x="2648" y="4321"/>
                    </a:cubicBezTo>
                    <a:cubicBezTo>
                      <a:pt x="2648" y="4321"/>
                      <a:pt x="2887" y="3788"/>
                      <a:pt x="2280" y="3237"/>
                    </a:cubicBezTo>
                    <a:cubicBezTo>
                      <a:pt x="1673" y="2667"/>
                      <a:pt x="0" y="1527"/>
                      <a:pt x="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48"/>
              <p:cNvSpPr/>
              <p:nvPr/>
            </p:nvSpPr>
            <p:spPr>
              <a:xfrm>
                <a:off x="6494994" y="-2457835"/>
                <a:ext cx="246828" cy="177956"/>
              </a:xfrm>
              <a:custGeom>
                <a:rect b="b" l="l" r="r" t="t"/>
                <a:pathLst>
                  <a:path extrusionOk="0" h="2943" w="4082">
                    <a:moveTo>
                      <a:pt x="3107" y="1"/>
                    </a:moveTo>
                    <a:cubicBezTo>
                      <a:pt x="3108" y="1"/>
                      <a:pt x="3181" y="1030"/>
                      <a:pt x="2243" y="1637"/>
                    </a:cubicBezTo>
                    <a:cubicBezTo>
                      <a:pt x="1287" y="2262"/>
                      <a:pt x="1" y="2850"/>
                      <a:pt x="1" y="2850"/>
                    </a:cubicBezTo>
                    <a:lnTo>
                      <a:pt x="129" y="2942"/>
                    </a:lnTo>
                    <a:cubicBezTo>
                      <a:pt x="129" y="2942"/>
                      <a:pt x="4082" y="1600"/>
                      <a:pt x="3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48"/>
              <p:cNvSpPr/>
              <p:nvPr/>
            </p:nvSpPr>
            <p:spPr>
              <a:xfrm>
                <a:off x="6465002" y="-2274377"/>
                <a:ext cx="197910" cy="231228"/>
              </a:xfrm>
              <a:custGeom>
                <a:rect b="b" l="l" r="r" t="t"/>
                <a:pathLst>
                  <a:path extrusionOk="0" h="3824" w="3273">
                    <a:moveTo>
                      <a:pt x="2905" y="0"/>
                    </a:moveTo>
                    <a:lnTo>
                      <a:pt x="2905" y="0"/>
                    </a:lnTo>
                    <a:cubicBezTo>
                      <a:pt x="2868" y="1140"/>
                      <a:pt x="1618" y="2022"/>
                      <a:pt x="901" y="2427"/>
                    </a:cubicBezTo>
                    <a:cubicBezTo>
                      <a:pt x="166" y="2831"/>
                      <a:pt x="0" y="3603"/>
                      <a:pt x="0" y="3603"/>
                    </a:cubicBezTo>
                    <a:lnTo>
                      <a:pt x="92" y="3824"/>
                    </a:lnTo>
                    <a:cubicBezTo>
                      <a:pt x="294" y="3125"/>
                      <a:pt x="533" y="2923"/>
                      <a:pt x="1912" y="1894"/>
                    </a:cubicBezTo>
                    <a:cubicBezTo>
                      <a:pt x="3272" y="864"/>
                      <a:pt x="2905" y="0"/>
                      <a:pt x="2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48"/>
              <p:cNvSpPr/>
              <p:nvPr/>
            </p:nvSpPr>
            <p:spPr>
              <a:xfrm>
                <a:off x="6288255" y="-2276614"/>
                <a:ext cx="162355" cy="183458"/>
              </a:xfrm>
              <a:custGeom>
                <a:rect b="b" l="l" r="r" t="t"/>
                <a:pathLst>
                  <a:path extrusionOk="0" h="3034" w="2685">
                    <a:moveTo>
                      <a:pt x="331" y="0"/>
                    </a:moveTo>
                    <a:lnTo>
                      <a:pt x="331" y="0"/>
                    </a:lnTo>
                    <a:cubicBezTo>
                      <a:pt x="331" y="1"/>
                      <a:pt x="0" y="791"/>
                      <a:pt x="772" y="1250"/>
                    </a:cubicBezTo>
                    <a:cubicBezTo>
                      <a:pt x="1526" y="1710"/>
                      <a:pt x="2574" y="2519"/>
                      <a:pt x="2666" y="3034"/>
                    </a:cubicBezTo>
                    <a:cubicBezTo>
                      <a:pt x="2666" y="3034"/>
                      <a:pt x="2684" y="2298"/>
                      <a:pt x="1894" y="1802"/>
                    </a:cubicBezTo>
                    <a:cubicBezTo>
                      <a:pt x="1103" y="1306"/>
                      <a:pt x="294" y="846"/>
                      <a:pt x="3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48"/>
              <p:cNvSpPr/>
              <p:nvPr/>
            </p:nvSpPr>
            <p:spPr>
              <a:xfrm>
                <a:off x="6221560" y="-2068727"/>
                <a:ext cx="242354" cy="141192"/>
              </a:xfrm>
              <a:custGeom>
                <a:rect b="b" l="l" r="r" t="t"/>
                <a:pathLst>
                  <a:path extrusionOk="0" h="2335" w="4008">
                    <a:moveTo>
                      <a:pt x="276" y="0"/>
                    </a:moveTo>
                    <a:cubicBezTo>
                      <a:pt x="276" y="0"/>
                      <a:pt x="0" y="1011"/>
                      <a:pt x="1250" y="1342"/>
                    </a:cubicBezTo>
                    <a:cubicBezTo>
                      <a:pt x="2482" y="1655"/>
                      <a:pt x="2886" y="1452"/>
                      <a:pt x="3309" y="1765"/>
                    </a:cubicBezTo>
                    <a:cubicBezTo>
                      <a:pt x="3732" y="2078"/>
                      <a:pt x="4008" y="2335"/>
                      <a:pt x="4008" y="2335"/>
                    </a:cubicBezTo>
                    <a:lnTo>
                      <a:pt x="3879" y="2041"/>
                    </a:lnTo>
                    <a:cubicBezTo>
                      <a:pt x="3879" y="2041"/>
                      <a:pt x="3401" y="1361"/>
                      <a:pt x="2372" y="1250"/>
                    </a:cubicBezTo>
                    <a:cubicBezTo>
                      <a:pt x="1360" y="1140"/>
                      <a:pt x="699" y="1122"/>
                      <a:pt x="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48"/>
              <p:cNvSpPr/>
              <p:nvPr/>
            </p:nvSpPr>
            <p:spPr>
              <a:xfrm>
                <a:off x="6482779" y="-2056513"/>
                <a:ext cx="163444" cy="154555"/>
              </a:xfrm>
              <a:custGeom>
                <a:rect b="b" l="l" r="r" t="t"/>
                <a:pathLst>
                  <a:path extrusionOk="0" h="2556" w="2703">
                    <a:moveTo>
                      <a:pt x="2703" y="0"/>
                    </a:moveTo>
                    <a:cubicBezTo>
                      <a:pt x="2464" y="754"/>
                      <a:pt x="1416" y="1195"/>
                      <a:pt x="736" y="1508"/>
                    </a:cubicBezTo>
                    <a:cubicBezTo>
                      <a:pt x="55" y="1820"/>
                      <a:pt x="0" y="2445"/>
                      <a:pt x="0" y="2445"/>
                    </a:cubicBezTo>
                    <a:lnTo>
                      <a:pt x="166" y="2556"/>
                    </a:lnTo>
                    <a:cubicBezTo>
                      <a:pt x="478" y="1949"/>
                      <a:pt x="442" y="2133"/>
                      <a:pt x="1453" y="1508"/>
                    </a:cubicBezTo>
                    <a:cubicBezTo>
                      <a:pt x="2482" y="865"/>
                      <a:pt x="2703" y="1"/>
                      <a:pt x="27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48"/>
              <p:cNvSpPr/>
              <p:nvPr/>
            </p:nvSpPr>
            <p:spPr>
              <a:xfrm>
                <a:off x="6523897" y="-1910907"/>
                <a:ext cx="170156" cy="214599"/>
              </a:xfrm>
              <a:custGeom>
                <a:rect b="b" l="l" r="r" t="t"/>
                <a:pathLst>
                  <a:path extrusionOk="0" h="3549" w="2814">
                    <a:moveTo>
                      <a:pt x="2813" y="1"/>
                    </a:moveTo>
                    <a:cubicBezTo>
                      <a:pt x="2813" y="1"/>
                      <a:pt x="2812" y="8"/>
                      <a:pt x="2809" y="20"/>
                    </a:cubicBezTo>
                    <a:lnTo>
                      <a:pt x="2809" y="20"/>
                    </a:lnTo>
                    <a:cubicBezTo>
                      <a:pt x="2811" y="14"/>
                      <a:pt x="2812" y="7"/>
                      <a:pt x="2813" y="1"/>
                    </a:cubicBezTo>
                    <a:close/>
                    <a:moveTo>
                      <a:pt x="2809" y="20"/>
                    </a:moveTo>
                    <a:lnTo>
                      <a:pt x="2809" y="20"/>
                    </a:lnTo>
                    <a:cubicBezTo>
                      <a:pt x="2732" y="331"/>
                      <a:pt x="2115" y="764"/>
                      <a:pt x="1269" y="1196"/>
                    </a:cubicBezTo>
                    <a:cubicBezTo>
                      <a:pt x="423" y="1655"/>
                      <a:pt x="1" y="3200"/>
                      <a:pt x="1" y="3200"/>
                    </a:cubicBezTo>
                    <a:lnTo>
                      <a:pt x="56" y="3549"/>
                    </a:lnTo>
                    <a:cubicBezTo>
                      <a:pt x="405" y="2666"/>
                      <a:pt x="1343" y="1600"/>
                      <a:pt x="2004" y="1232"/>
                    </a:cubicBezTo>
                    <a:cubicBezTo>
                      <a:pt x="2591" y="897"/>
                      <a:pt x="2780" y="150"/>
                      <a:pt x="2809"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48"/>
              <p:cNvSpPr/>
              <p:nvPr/>
            </p:nvSpPr>
            <p:spPr>
              <a:xfrm>
                <a:off x="6301498" y="-1856728"/>
                <a:ext cx="199119" cy="125954"/>
              </a:xfrm>
              <a:custGeom>
                <a:rect b="b" l="l" r="r" t="t"/>
                <a:pathLst>
                  <a:path extrusionOk="0" h="2083" w="3293">
                    <a:moveTo>
                      <a:pt x="1" y="0"/>
                    </a:moveTo>
                    <a:lnTo>
                      <a:pt x="1" y="0"/>
                    </a:lnTo>
                    <a:cubicBezTo>
                      <a:pt x="1" y="0"/>
                      <a:pt x="1" y="2"/>
                      <a:pt x="2" y="6"/>
                    </a:cubicBezTo>
                    <a:cubicBezTo>
                      <a:pt x="314" y="1826"/>
                      <a:pt x="1822" y="1366"/>
                      <a:pt x="2189" y="1642"/>
                    </a:cubicBezTo>
                    <a:cubicBezTo>
                      <a:pt x="2557" y="1918"/>
                      <a:pt x="3256" y="2083"/>
                      <a:pt x="3256" y="2083"/>
                    </a:cubicBezTo>
                    <a:lnTo>
                      <a:pt x="3292" y="1862"/>
                    </a:lnTo>
                    <a:lnTo>
                      <a:pt x="3292" y="1862"/>
                    </a:lnTo>
                    <a:cubicBezTo>
                      <a:pt x="3280" y="1867"/>
                      <a:pt x="3264" y="1869"/>
                      <a:pt x="3246" y="1869"/>
                    </a:cubicBezTo>
                    <a:cubicBezTo>
                      <a:pt x="3107" y="1869"/>
                      <a:pt x="2824" y="1749"/>
                      <a:pt x="2612" y="1587"/>
                    </a:cubicBezTo>
                    <a:cubicBezTo>
                      <a:pt x="2392" y="1403"/>
                      <a:pt x="2189" y="1274"/>
                      <a:pt x="1233" y="1164"/>
                    </a:cubicBezTo>
                    <a:cubicBezTo>
                      <a:pt x="314" y="1075"/>
                      <a:pt x="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48"/>
              <p:cNvSpPr/>
              <p:nvPr/>
            </p:nvSpPr>
            <p:spPr>
              <a:xfrm>
                <a:off x="6558364" y="-1711908"/>
                <a:ext cx="201236" cy="231288"/>
              </a:xfrm>
              <a:custGeom>
                <a:rect b="b" l="l" r="r" t="t"/>
                <a:pathLst>
                  <a:path extrusionOk="0" h="3825" w="3328">
                    <a:moveTo>
                      <a:pt x="2887" y="1"/>
                    </a:moveTo>
                    <a:cubicBezTo>
                      <a:pt x="2979" y="368"/>
                      <a:pt x="1765" y="1784"/>
                      <a:pt x="1103" y="2151"/>
                    </a:cubicBezTo>
                    <a:cubicBezTo>
                      <a:pt x="460" y="2519"/>
                      <a:pt x="74" y="3494"/>
                      <a:pt x="74" y="3494"/>
                    </a:cubicBezTo>
                    <a:lnTo>
                      <a:pt x="0" y="3824"/>
                    </a:lnTo>
                    <a:cubicBezTo>
                      <a:pt x="0" y="3824"/>
                      <a:pt x="570" y="3328"/>
                      <a:pt x="883" y="2868"/>
                    </a:cubicBezTo>
                    <a:cubicBezTo>
                      <a:pt x="1177" y="2390"/>
                      <a:pt x="1563" y="2023"/>
                      <a:pt x="2446" y="1379"/>
                    </a:cubicBezTo>
                    <a:cubicBezTo>
                      <a:pt x="3328" y="718"/>
                      <a:pt x="2887" y="1"/>
                      <a:pt x="2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48"/>
              <p:cNvSpPr/>
              <p:nvPr/>
            </p:nvSpPr>
            <p:spPr>
              <a:xfrm>
                <a:off x="6363235" y="-1656339"/>
                <a:ext cx="157397" cy="97897"/>
              </a:xfrm>
              <a:custGeom>
                <a:rect b="b" l="l" r="r" t="t"/>
                <a:pathLst>
                  <a:path extrusionOk="0" h="1619" w="2603">
                    <a:moveTo>
                      <a:pt x="249" y="1"/>
                    </a:moveTo>
                    <a:lnTo>
                      <a:pt x="249" y="1"/>
                    </a:lnTo>
                    <a:cubicBezTo>
                      <a:pt x="0" y="1277"/>
                      <a:pt x="948" y="1477"/>
                      <a:pt x="1608" y="1477"/>
                    </a:cubicBezTo>
                    <a:cubicBezTo>
                      <a:pt x="1680" y="1477"/>
                      <a:pt x="1749" y="1475"/>
                      <a:pt x="1812" y="1471"/>
                    </a:cubicBezTo>
                    <a:cubicBezTo>
                      <a:pt x="1889" y="1465"/>
                      <a:pt x="1959" y="1462"/>
                      <a:pt x="2023" y="1462"/>
                    </a:cubicBezTo>
                    <a:cubicBezTo>
                      <a:pt x="2488" y="1462"/>
                      <a:pt x="2602" y="1619"/>
                      <a:pt x="2602" y="1619"/>
                    </a:cubicBezTo>
                    <a:lnTo>
                      <a:pt x="2566" y="1453"/>
                    </a:lnTo>
                    <a:cubicBezTo>
                      <a:pt x="2290" y="1232"/>
                      <a:pt x="1315" y="1288"/>
                      <a:pt x="856" y="1141"/>
                    </a:cubicBezTo>
                    <a:cubicBezTo>
                      <a:pt x="396" y="1012"/>
                      <a:pt x="249" y="1"/>
                      <a:pt x="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48"/>
              <p:cNvSpPr/>
              <p:nvPr/>
            </p:nvSpPr>
            <p:spPr>
              <a:xfrm>
                <a:off x="6364988" y="-1442888"/>
                <a:ext cx="192347" cy="97897"/>
              </a:xfrm>
              <a:custGeom>
                <a:rect b="b" l="l" r="r" t="t"/>
                <a:pathLst>
                  <a:path extrusionOk="0" h="1619" w="3181">
                    <a:moveTo>
                      <a:pt x="147" y="1"/>
                    </a:moveTo>
                    <a:cubicBezTo>
                      <a:pt x="0" y="1124"/>
                      <a:pt x="920" y="1411"/>
                      <a:pt x="1580" y="1411"/>
                    </a:cubicBezTo>
                    <a:cubicBezTo>
                      <a:pt x="1665" y="1411"/>
                      <a:pt x="1746" y="1406"/>
                      <a:pt x="1820" y="1398"/>
                    </a:cubicBezTo>
                    <a:cubicBezTo>
                      <a:pt x="1902" y="1386"/>
                      <a:pt x="1982" y="1381"/>
                      <a:pt x="2059" y="1381"/>
                    </a:cubicBezTo>
                    <a:cubicBezTo>
                      <a:pt x="2582" y="1381"/>
                      <a:pt x="2959" y="1618"/>
                      <a:pt x="2959" y="1618"/>
                    </a:cubicBezTo>
                    <a:cubicBezTo>
                      <a:pt x="2959" y="1618"/>
                      <a:pt x="3180" y="1435"/>
                      <a:pt x="2794" y="1343"/>
                    </a:cubicBezTo>
                    <a:cubicBezTo>
                      <a:pt x="2408" y="1232"/>
                      <a:pt x="1746" y="1306"/>
                      <a:pt x="1047" y="1085"/>
                    </a:cubicBezTo>
                    <a:cubicBezTo>
                      <a:pt x="349" y="846"/>
                      <a:pt x="147" y="1"/>
                      <a:pt x="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48"/>
              <p:cNvSpPr/>
              <p:nvPr/>
            </p:nvSpPr>
            <p:spPr>
              <a:xfrm>
                <a:off x="6567252" y="-1518473"/>
                <a:ext cx="224576" cy="239088"/>
              </a:xfrm>
              <a:custGeom>
                <a:rect b="b" l="l" r="r" t="t"/>
                <a:pathLst>
                  <a:path extrusionOk="0" h="3954" w="3714">
                    <a:moveTo>
                      <a:pt x="3438" y="0"/>
                    </a:moveTo>
                    <a:lnTo>
                      <a:pt x="3438" y="0"/>
                    </a:lnTo>
                    <a:cubicBezTo>
                      <a:pt x="3402" y="607"/>
                      <a:pt x="2666" y="1471"/>
                      <a:pt x="1747" y="2041"/>
                    </a:cubicBezTo>
                    <a:cubicBezTo>
                      <a:pt x="828" y="2593"/>
                      <a:pt x="19" y="3677"/>
                      <a:pt x="1" y="3696"/>
                    </a:cubicBezTo>
                    <a:lnTo>
                      <a:pt x="1" y="3953"/>
                    </a:lnTo>
                    <a:cubicBezTo>
                      <a:pt x="240" y="3604"/>
                      <a:pt x="1673" y="2298"/>
                      <a:pt x="2685" y="1637"/>
                    </a:cubicBezTo>
                    <a:cubicBezTo>
                      <a:pt x="3714" y="957"/>
                      <a:pt x="3438" y="1"/>
                      <a:pt x="3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48"/>
              <p:cNvSpPr/>
              <p:nvPr/>
            </p:nvSpPr>
            <p:spPr>
              <a:xfrm>
                <a:off x="6486589" y="-2410429"/>
                <a:ext cx="115735" cy="128252"/>
              </a:xfrm>
              <a:custGeom>
                <a:rect b="b" l="l" r="r" t="t"/>
                <a:pathLst>
                  <a:path extrusionOk="0" h="2121" w="1914">
                    <a:moveTo>
                      <a:pt x="1838" y="1"/>
                    </a:moveTo>
                    <a:cubicBezTo>
                      <a:pt x="1830" y="1"/>
                      <a:pt x="1822" y="3"/>
                      <a:pt x="1813" y="7"/>
                    </a:cubicBezTo>
                    <a:cubicBezTo>
                      <a:pt x="930" y="393"/>
                      <a:pt x="287" y="1129"/>
                      <a:pt x="11" y="2048"/>
                    </a:cubicBezTo>
                    <a:cubicBezTo>
                      <a:pt x="0" y="2090"/>
                      <a:pt x="39" y="2121"/>
                      <a:pt x="77" y="2121"/>
                    </a:cubicBezTo>
                    <a:cubicBezTo>
                      <a:pt x="105" y="2121"/>
                      <a:pt x="132" y="2105"/>
                      <a:pt x="140" y="2066"/>
                    </a:cubicBezTo>
                    <a:cubicBezTo>
                      <a:pt x="397" y="1202"/>
                      <a:pt x="1022" y="503"/>
                      <a:pt x="1849" y="117"/>
                    </a:cubicBezTo>
                    <a:cubicBezTo>
                      <a:pt x="1914" y="101"/>
                      <a:pt x="1893" y="1"/>
                      <a:pt x="18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48"/>
              <p:cNvSpPr/>
              <p:nvPr/>
            </p:nvSpPr>
            <p:spPr>
              <a:xfrm>
                <a:off x="6518697" y="-2627810"/>
                <a:ext cx="43053" cy="205469"/>
              </a:xfrm>
              <a:custGeom>
                <a:rect b="b" l="l" r="r" t="t"/>
                <a:pathLst>
                  <a:path extrusionOk="0" h="3398" w="712">
                    <a:moveTo>
                      <a:pt x="510" y="1"/>
                    </a:moveTo>
                    <a:cubicBezTo>
                      <a:pt x="476" y="1"/>
                      <a:pt x="444" y="24"/>
                      <a:pt x="454" y="72"/>
                    </a:cubicBezTo>
                    <a:cubicBezTo>
                      <a:pt x="583" y="1175"/>
                      <a:pt x="436" y="2278"/>
                      <a:pt x="13" y="3308"/>
                    </a:cubicBezTo>
                    <a:cubicBezTo>
                      <a:pt x="1" y="3357"/>
                      <a:pt x="46" y="3398"/>
                      <a:pt x="88" y="3398"/>
                    </a:cubicBezTo>
                    <a:cubicBezTo>
                      <a:pt x="109" y="3398"/>
                      <a:pt x="129" y="3388"/>
                      <a:pt x="142" y="3363"/>
                    </a:cubicBezTo>
                    <a:cubicBezTo>
                      <a:pt x="565" y="2315"/>
                      <a:pt x="712" y="1194"/>
                      <a:pt x="583" y="54"/>
                    </a:cubicBezTo>
                    <a:cubicBezTo>
                      <a:pt x="574" y="19"/>
                      <a:pt x="541" y="1"/>
                      <a:pt x="5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48"/>
              <p:cNvSpPr/>
              <p:nvPr/>
            </p:nvSpPr>
            <p:spPr>
              <a:xfrm>
                <a:off x="6393045" y="-2424578"/>
                <a:ext cx="95357" cy="173542"/>
              </a:xfrm>
              <a:custGeom>
                <a:rect b="b" l="l" r="r" t="t"/>
                <a:pathLst>
                  <a:path extrusionOk="0" h="2870" w="1577">
                    <a:moveTo>
                      <a:pt x="88" y="0"/>
                    </a:moveTo>
                    <a:cubicBezTo>
                      <a:pt x="11" y="0"/>
                      <a:pt x="0" y="114"/>
                      <a:pt x="69" y="131"/>
                    </a:cubicBezTo>
                    <a:cubicBezTo>
                      <a:pt x="510" y="259"/>
                      <a:pt x="822" y="940"/>
                      <a:pt x="1061" y="1307"/>
                    </a:cubicBezTo>
                    <a:cubicBezTo>
                      <a:pt x="1374" y="1767"/>
                      <a:pt x="1448" y="2245"/>
                      <a:pt x="1319" y="2797"/>
                    </a:cubicBezTo>
                    <a:cubicBezTo>
                      <a:pt x="1308" y="2839"/>
                      <a:pt x="1347" y="2869"/>
                      <a:pt x="1385" y="2869"/>
                    </a:cubicBezTo>
                    <a:cubicBezTo>
                      <a:pt x="1413" y="2869"/>
                      <a:pt x="1440" y="2854"/>
                      <a:pt x="1448" y="2815"/>
                    </a:cubicBezTo>
                    <a:cubicBezTo>
                      <a:pt x="1576" y="2208"/>
                      <a:pt x="1521" y="1749"/>
                      <a:pt x="1172" y="1234"/>
                    </a:cubicBezTo>
                    <a:cubicBezTo>
                      <a:pt x="896" y="811"/>
                      <a:pt x="620" y="149"/>
                      <a:pt x="105" y="2"/>
                    </a:cubicBezTo>
                    <a:cubicBezTo>
                      <a:pt x="99" y="1"/>
                      <a:pt x="94" y="0"/>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48"/>
              <p:cNvSpPr/>
              <p:nvPr/>
            </p:nvSpPr>
            <p:spPr>
              <a:xfrm>
                <a:off x="6461616" y="-2227757"/>
                <a:ext cx="112651" cy="167979"/>
              </a:xfrm>
              <a:custGeom>
                <a:rect b="b" l="l" r="r" t="t"/>
                <a:pathLst>
                  <a:path extrusionOk="0" h="2778" w="1863">
                    <a:moveTo>
                      <a:pt x="1773" y="0"/>
                    </a:moveTo>
                    <a:cubicBezTo>
                      <a:pt x="1758" y="0"/>
                      <a:pt x="1743" y="6"/>
                      <a:pt x="1729" y="20"/>
                    </a:cubicBezTo>
                    <a:cubicBezTo>
                      <a:pt x="975" y="773"/>
                      <a:pt x="75" y="1601"/>
                      <a:pt x="1" y="2722"/>
                    </a:cubicBezTo>
                    <a:cubicBezTo>
                      <a:pt x="1" y="2759"/>
                      <a:pt x="33" y="2777"/>
                      <a:pt x="65" y="2777"/>
                    </a:cubicBezTo>
                    <a:cubicBezTo>
                      <a:pt x="97" y="2777"/>
                      <a:pt x="130" y="2759"/>
                      <a:pt x="130" y="2722"/>
                    </a:cubicBezTo>
                    <a:cubicBezTo>
                      <a:pt x="203" y="1637"/>
                      <a:pt x="1104" y="828"/>
                      <a:pt x="1821" y="111"/>
                    </a:cubicBezTo>
                    <a:cubicBezTo>
                      <a:pt x="1863" y="56"/>
                      <a:pt x="1820" y="0"/>
                      <a:pt x="1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48"/>
              <p:cNvSpPr/>
              <p:nvPr/>
            </p:nvSpPr>
            <p:spPr>
              <a:xfrm>
                <a:off x="6353681" y="-2250976"/>
                <a:ext cx="116944" cy="170035"/>
              </a:xfrm>
              <a:custGeom>
                <a:rect b="b" l="l" r="r" t="t"/>
                <a:pathLst>
                  <a:path extrusionOk="0" h="2812" w="1934">
                    <a:moveTo>
                      <a:pt x="92" y="0"/>
                    </a:moveTo>
                    <a:cubicBezTo>
                      <a:pt x="44" y="0"/>
                      <a:pt x="0" y="66"/>
                      <a:pt x="58" y="109"/>
                    </a:cubicBezTo>
                    <a:cubicBezTo>
                      <a:pt x="260" y="256"/>
                      <a:pt x="481" y="404"/>
                      <a:pt x="665" y="569"/>
                    </a:cubicBezTo>
                    <a:cubicBezTo>
                      <a:pt x="885" y="753"/>
                      <a:pt x="995" y="937"/>
                      <a:pt x="1124" y="1176"/>
                    </a:cubicBezTo>
                    <a:cubicBezTo>
                      <a:pt x="1234" y="1360"/>
                      <a:pt x="1382" y="1525"/>
                      <a:pt x="1510" y="1690"/>
                    </a:cubicBezTo>
                    <a:cubicBezTo>
                      <a:pt x="1749" y="2040"/>
                      <a:pt x="1768" y="2352"/>
                      <a:pt x="1676" y="2738"/>
                    </a:cubicBezTo>
                    <a:cubicBezTo>
                      <a:pt x="1676" y="2781"/>
                      <a:pt x="1713" y="2811"/>
                      <a:pt x="1747" y="2811"/>
                    </a:cubicBezTo>
                    <a:cubicBezTo>
                      <a:pt x="1773" y="2811"/>
                      <a:pt x="1797" y="2795"/>
                      <a:pt x="1804" y="2757"/>
                    </a:cubicBezTo>
                    <a:cubicBezTo>
                      <a:pt x="1933" y="2132"/>
                      <a:pt x="1749" y="1819"/>
                      <a:pt x="1382" y="1323"/>
                    </a:cubicBezTo>
                    <a:cubicBezTo>
                      <a:pt x="1216" y="1102"/>
                      <a:pt x="1143" y="845"/>
                      <a:pt x="959" y="643"/>
                    </a:cubicBezTo>
                    <a:cubicBezTo>
                      <a:pt x="738" y="404"/>
                      <a:pt x="407" y="220"/>
                      <a:pt x="131" y="17"/>
                    </a:cubicBezTo>
                    <a:cubicBezTo>
                      <a:pt x="119" y="6"/>
                      <a:pt x="106" y="0"/>
                      <a:pt x="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48"/>
              <p:cNvSpPr/>
              <p:nvPr/>
            </p:nvSpPr>
            <p:spPr>
              <a:xfrm>
                <a:off x="6464337" y="-2093640"/>
                <a:ext cx="139015" cy="167737"/>
              </a:xfrm>
              <a:custGeom>
                <a:rect b="b" l="l" r="r" t="t"/>
                <a:pathLst>
                  <a:path extrusionOk="0" h="2774" w="2299">
                    <a:moveTo>
                      <a:pt x="2227" y="0"/>
                    </a:moveTo>
                    <a:cubicBezTo>
                      <a:pt x="2219" y="0"/>
                      <a:pt x="2209" y="3"/>
                      <a:pt x="2199" y="8"/>
                    </a:cubicBezTo>
                    <a:cubicBezTo>
                      <a:pt x="1225" y="467"/>
                      <a:pt x="158" y="1607"/>
                      <a:pt x="11" y="2692"/>
                    </a:cubicBezTo>
                    <a:cubicBezTo>
                      <a:pt x="0" y="2745"/>
                      <a:pt x="40" y="2774"/>
                      <a:pt x="74" y="2774"/>
                    </a:cubicBezTo>
                    <a:cubicBezTo>
                      <a:pt x="99" y="2774"/>
                      <a:pt x="121" y="2759"/>
                      <a:pt x="121" y="2729"/>
                    </a:cubicBezTo>
                    <a:cubicBezTo>
                      <a:pt x="287" y="1681"/>
                      <a:pt x="1316" y="559"/>
                      <a:pt x="2236" y="118"/>
                    </a:cubicBezTo>
                    <a:cubicBezTo>
                      <a:pt x="2299" y="86"/>
                      <a:pt x="2281" y="0"/>
                      <a:pt x="2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48"/>
              <p:cNvSpPr/>
              <p:nvPr/>
            </p:nvSpPr>
            <p:spPr>
              <a:xfrm>
                <a:off x="6312986" y="-2055545"/>
                <a:ext cx="152680" cy="111563"/>
              </a:xfrm>
              <a:custGeom>
                <a:rect b="b" l="l" r="r" t="t"/>
                <a:pathLst>
                  <a:path extrusionOk="0" h="1845" w="2525">
                    <a:moveTo>
                      <a:pt x="92" y="1"/>
                    </a:moveTo>
                    <a:cubicBezTo>
                      <a:pt x="28" y="1"/>
                      <a:pt x="0" y="114"/>
                      <a:pt x="69" y="131"/>
                    </a:cubicBezTo>
                    <a:cubicBezTo>
                      <a:pt x="529" y="297"/>
                      <a:pt x="878" y="591"/>
                      <a:pt x="1282" y="867"/>
                    </a:cubicBezTo>
                    <a:cubicBezTo>
                      <a:pt x="1411" y="959"/>
                      <a:pt x="1558" y="1014"/>
                      <a:pt x="1705" y="1106"/>
                    </a:cubicBezTo>
                    <a:cubicBezTo>
                      <a:pt x="1999" y="1290"/>
                      <a:pt x="2238" y="1529"/>
                      <a:pt x="2367" y="1823"/>
                    </a:cubicBezTo>
                    <a:cubicBezTo>
                      <a:pt x="2375" y="1838"/>
                      <a:pt x="2387" y="1845"/>
                      <a:pt x="2400" y="1845"/>
                    </a:cubicBezTo>
                    <a:cubicBezTo>
                      <a:pt x="2451" y="1845"/>
                      <a:pt x="2525" y="1752"/>
                      <a:pt x="2496" y="1694"/>
                    </a:cubicBezTo>
                    <a:cubicBezTo>
                      <a:pt x="2367" y="1382"/>
                      <a:pt x="1742" y="995"/>
                      <a:pt x="1540" y="885"/>
                    </a:cubicBezTo>
                    <a:cubicBezTo>
                      <a:pt x="1043" y="591"/>
                      <a:pt x="657" y="187"/>
                      <a:pt x="106" y="3"/>
                    </a:cubicBezTo>
                    <a:cubicBezTo>
                      <a:pt x="101" y="2"/>
                      <a:pt x="96" y="1"/>
                      <a:pt x="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48"/>
              <p:cNvSpPr/>
              <p:nvPr/>
            </p:nvSpPr>
            <p:spPr>
              <a:xfrm>
                <a:off x="6381919" y="-1916893"/>
                <a:ext cx="239270" cy="191682"/>
              </a:xfrm>
              <a:custGeom>
                <a:rect b="b" l="l" r="r" t="t"/>
                <a:pathLst>
                  <a:path extrusionOk="0" h="3170" w="3957">
                    <a:moveTo>
                      <a:pt x="3850" y="0"/>
                    </a:moveTo>
                    <a:cubicBezTo>
                      <a:pt x="3840" y="0"/>
                      <a:pt x="3830" y="3"/>
                      <a:pt x="3819" y="8"/>
                    </a:cubicBezTo>
                    <a:cubicBezTo>
                      <a:pt x="3176" y="449"/>
                      <a:pt x="2661" y="1056"/>
                      <a:pt x="2385" y="1791"/>
                    </a:cubicBezTo>
                    <a:cubicBezTo>
                      <a:pt x="2349" y="1901"/>
                      <a:pt x="2201" y="2324"/>
                      <a:pt x="2146" y="2655"/>
                    </a:cubicBezTo>
                    <a:cubicBezTo>
                      <a:pt x="1632" y="2067"/>
                      <a:pt x="841" y="1662"/>
                      <a:pt x="106" y="1570"/>
                    </a:cubicBezTo>
                    <a:cubicBezTo>
                      <a:pt x="100" y="1569"/>
                      <a:pt x="94" y="1569"/>
                      <a:pt x="88" y="1569"/>
                    </a:cubicBezTo>
                    <a:cubicBezTo>
                      <a:pt x="12" y="1569"/>
                      <a:pt x="0" y="1682"/>
                      <a:pt x="69" y="1699"/>
                    </a:cubicBezTo>
                    <a:cubicBezTo>
                      <a:pt x="804" y="1791"/>
                      <a:pt x="1650" y="2232"/>
                      <a:pt x="2146" y="2857"/>
                    </a:cubicBezTo>
                    <a:cubicBezTo>
                      <a:pt x="2146" y="3023"/>
                      <a:pt x="2183" y="3133"/>
                      <a:pt x="2312" y="3170"/>
                    </a:cubicBezTo>
                    <a:cubicBezTo>
                      <a:pt x="2330" y="3170"/>
                      <a:pt x="2349" y="3170"/>
                      <a:pt x="2367" y="3152"/>
                    </a:cubicBezTo>
                    <a:cubicBezTo>
                      <a:pt x="2377" y="3162"/>
                      <a:pt x="2383" y="3166"/>
                      <a:pt x="2386" y="3166"/>
                    </a:cubicBezTo>
                    <a:cubicBezTo>
                      <a:pt x="2392" y="3166"/>
                      <a:pt x="2375" y="3136"/>
                      <a:pt x="2349" y="3096"/>
                    </a:cubicBezTo>
                    <a:cubicBezTo>
                      <a:pt x="2293" y="3004"/>
                      <a:pt x="2349" y="2894"/>
                      <a:pt x="2275" y="2821"/>
                    </a:cubicBezTo>
                    <a:cubicBezTo>
                      <a:pt x="2293" y="2600"/>
                      <a:pt x="2367" y="2287"/>
                      <a:pt x="2404" y="2196"/>
                    </a:cubicBezTo>
                    <a:cubicBezTo>
                      <a:pt x="2477" y="1901"/>
                      <a:pt x="2588" y="1626"/>
                      <a:pt x="2735" y="1350"/>
                    </a:cubicBezTo>
                    <a:cubicBezTo>
                      <a:pt x="3010" y="853"/>
                      <a:pt x="3396" y="431"/>
                      <a:pt x="3893" y="118"/>
                    </a:cubicBezTo>
                    <a:cubicBezTo>
                      <a:pt x="3956" y="86"/>
                      <a:pt x="3910" y="0"/>
                      <a:pt x="38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48"/>
              <p:cNvSpPr/>
              <p:nvPr/>
            </p:nvSpPr>
            <p:spPr>
              <a:xfrm>
                <a:off x="6549898" y="-1706769"/>
                <a:ext cx="135810" cy="198575"/>
              </a:xfrm>
              <a:custGeom>
                <a:rect b="b" l="l" r="r" t="t"/>
                <a:pathLst>
                  <a:path extrusionOk="0" h="3284" w="2246">
                    <a:moveTo>
                      <a:pt x="2152" y="1"/>
                    </a:moveTo>
                    <a:cubicBezTo>
                      <a:pt x="2144" y="1"/>
                      <a:pt x="2135" y="3"/>
                      <a:pt x="2126" y="7"/>
                    </a:cubicBezTo>
                    <a:cubicBezTo>
                      <a:pt x="1574" y="191"/>
                      <a:pt x="1188" y="724"/>
                      <a:pt x="876" y="1184"/>
                    </a:cubicBezTo>
                    <a:cubicBezTo>
                      <a:pt x="471" y="1809"/>
                      <a:pt x="214" y="2489"/>
                      <a:pt x="12" y="3206"/>
                    </a:cubicBezTo>
                    <a:cubicBezTo>
                      <a:pt x="0" y="3252"/>
                      <a:pt x="45" y="3283"/>
                      <a:pt x="85" y="3283"/>
                    </a:cubicBezTo>
                    <a:cubicBezTo>
                      <a:pt x="110" y="3283"/>
                      <a:pt x="133" y="3271"/>
                      <a:pt x="140" y="3243"/>
                    </a:cubicBezTo>
                    <a:cubicBezTo>
                      <a:pt x="306" y="2600"/>
                      <a:pt x="527" y="1993"/>
                      <a:pt x="894" y="1423"/>
                    </a:cubicBezTo>
                    <a:cubicBezTo>
                      <a:pt x="1188" y="927"/>
                      <a:pt x="1611" y="320"/>
                      <a:pt x="2181" y="118"/>
                    </a:cubicBezTo>
                    <a:cubicBezTo>
                      <a:pt x="2246" y="102"/>
                      <a:pt x="2211" y="1"/>
                      <a:pt x="21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48"/>
              <p:cNvSpPr/>
              <p:nvPr/>
            </p:nvSpPr>
            <p:spPr>
              <a:xfrm>
                <a:off x="6431624" y="-1637533"/>
                <a:ext cx="130126" cy="96688"/>
              </a:xfrm>
              <a:custGeom>
                <a:rect b="b" l="l" r="r" t="t"/>
                <a:pathLst>
                  <a:path extrusionOk="0" h="1599" w="2152">
                    <a:moveTo>
                      <a:pt x="140" y="1"/>
                    </a:moveTo>
                    <a:cubicBezTo>
                      <a:pt x="125" y="1"/>
                      <a:pt x="109" y="1"/>
                      <a:pt x="93" y="2"/>
                    </a:cubicBezTo>
                    <a:cubicBezTo>
                      <a:pt x="1" y="2"/>
                      <a:pt x="19" y="131"/>
                      <a:pt x="93" y="131"/>
                    </a:cubicBezTo>
                    <a:cubicBezTo>
                      <a:pt x="98" y="130"/>
                      <a:pt x="103" y="130"/>
                      <a:pt x="108" y="130"/>
                    </a:cubicBezTo>
                    <a:cubicBezTo>
                      <a:pt x="256" y="130"/>
                      <a:pt x="482" y="373"/>
                      <a:pt x="589" y="462"/>
                    </a:cubicBezTo>
                    <a:cubicBezTo>
                      <a:pt x="626" y="517"/>
                      <a:pt x="662" y="554"/>
                      <a:pt x="718" y="609"/>
                    </a:cubicBezTo>
                    <a:cubicBezTo>
                      <a:pt x="810" y="682"/>
                      <a:pt x="901" y="701"/>
                      <a:pt x="1012" y="756"/>
                    </a:cubicBezTo>
                    <a:cubicBezTo>
                      <a:pt x="1251" y="830"/>
                      <a:pt x="1545" y="903"/>
                      <a:pt x="1692" y="1124"/>
                    </a:cubicBezTo>
                    <a:cubicBezTo>
                      <a:pt x="1692" y="1142"/>
                      <a:pt x="1839" y="1491"/>
                      <a:pt x="1839" y="1491"/>
                    </a:cubicBezTo>
                    <a:cubicBezTo>
                      <a:pt x="1780" y="1521"/>
                      <a:pt x="1816" y="1598"/>
                      <a:pt x="1871" y="1598"/>
                    </a:cubicBezTo>
                    <a:cubicBezTo>
                      <a:pt x="1884" y="1598"/>
                      <a:pt x="1898" y="1594"/>
                      <a:pt x="1913" y="1583"/>
                    </a:cubicBezTo>
                    <a:cubicBezTo>
                      <a:pt x="2152" y="1418"/>
                      <a:pt x="1729" y="940"/>
                      <a:pt x="1563" y="830"/>
                    </a:cubicBezTo>
                    <a:cubicBezTo>
                      <a:pt x="1232" y="627"/>
                      <a:pt x="883" y="627"/>
                      <a:pt x="626" y="296"/>
                    </a:cubicBezTo>
                    <a:cubicBezTo>
                      <a:pt x="471" y="124"/>
                      <a:pt x="364" y="1"/>
                      <a:pt x="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48"/>
              <p:cNvSpPr/>
              <p:nvPr/>
            </p:nvSpPr>
            <p:spPr>
              <a:xfrm>
                <a:off x="6563564" y="-1476690"/>
                <a:ext cx="144336" cy="166044"/>
              </a:xfrm>
              <a:custGeom>
                <a:rect b="b" l="l" r="r" t="t"/>
                <a:pathLst>
                  <a:path extrusionOk="0" h="2746" w="2387">
                    <a:moveTo>
                      <a:pt x="2297" y="1"/>
                    </a:moveTo>
                    <a:cubicBezTo>
                      <a:pt x="2288" y="1"/>
                      <a:pt x="2278" y="3"/>
                      <a:pt x="2268" y="8"/>
                    </a:cubicBezTo>
                    <a:cubicBezTo>
                      <a:pt x="1790" y="247"/>
                      <a:pt x="1440" y="633"/>
                      <a:pt x="1091" y="1038"/>
                    </a:cubicBezTo>
                    <a:cubicBezTo>
                      <a:pt x="650" y="1534"/>
                      <a:pt x="264" y="2049"/>
                      <a:pt x="25" y="2655"/>
                    </a:cubicBezTo>
                    <a:cubicBezTo>
                      <a:pt x="0" y="2704"/>
                      <a:pt x="49" y="2745"/>
                      <a:pt x="90" y="2745"/>
                    </a:cubicBezTo>
                    <a:cubicBezTo>
                      <a:pt x="111" y="2745"/>
                      <a:pt x="129" y="2735"/>
                      <a:pt x="135" y="2711"/>
                    </a:cubicBezTo>
                    <a:cubicBezTo>
                      <a:pt x="356" y="2159"/>
                      <a:pt x="687" y="1699"/>
                      <a:pt x="1073" y="1258"/>
                    </a:cubicBezTo>
                    <a:cubicBezTo>
                      <a:pt x="1440" y="817"/>
                      <a:pt x="1808" y="394"/>
                      <a:pt x="2323" y="118"/>
                    </a:cubicBezTo>
                    <a:cubicBezTo>
                      <a:pt x="2386" y="87"/>
                      <a:pt x="2354" y="1"/>
                      <a:pt x="22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48"/>
              <p:cNvSpPr/>
              <p:nvPr/>
            </p:nvSpPr>
            <p:spPr>
              <a:xfrm>
                <a:off x="6424972" y="-1421785"/>
                <a:ext cx="154555" cy="118940"/>
              </a:xfrm>
              <a:custGeom>
                <a:rect b="b" l="l" r="r" t="t"/>
                <a:pathLst>
                  <a:path extrusionOk="0" h="1967" w="2556">
                    <a:moveTo>
                      <a:pt x="111" y="1"/>
                    </a:moveTo>
                    <a:cubicBezTo>
                      <a:pt x="37" y="1"/>
                      <a:pt x="0" y="111"/>
                      <a:pt x="92" y="130"/>
                    </a:cubicBezTo>
                    <a:cubicBezTo>
                      <a:pt x="589" y="185"/>
                      <a:pt x="1067" y="313"/>
                      <a:pt x="1508" y="552"/>
                    </a:cubicBezTo>
                    <a:cubicBezTo>
                      <a:pt x="1692" y="644"/>
                      <a:pt x="2556" y="1490"/>
                      <a:pt x="2225" y="1858"/>
                    </a:cubicBezTo>
                    <a:cubicBezTo>
                      <a:pt x="2182" y="1901"/>
                      <a:pt x="2229" y="1967"/>
                      <a:pt x="2278" y="1967"/>
                    </a:cubicBezTo>
                    <a:cubicBezTo>
                      <a:pt x="2291" y="1967"/>
                      <a:pt x="2305" y="1962"/>
                      <a:pt x="2317" y="1950"/>
                    </a:cubicBezTo>
                    <a:cubicBezTo>
                      <a:pt x="2445" y="1803"/>
                      <a:pt x="2445" y="1674"/>
                      <a:pt x="2390" y="1490"/>
                    </a:cubicBezTo>
                    <a:cubicBezTo>
                      <a:pt x="2354" y="1361"/>
                      <a:pt x="2225" y="1196"/>
                      <a:pt x="2188" y="1086"/>
                    </a:cubicBezTo>
                    <a:cubicBezTo>
                      <a:pt x="2133" y="957"/>
                      <a:pt x="2133" y="865"/>
                      <a:pt x="2041" y="755"/>
                    </a:cubicBezTo>
                    <a:cubicBezTo>
                      <a:pt x="1637" y="258"/>
                      <a:pt x="717" y="74"/>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48"/>
              <p:cNvSpPr/>
              <p:nvPr/>
            </p:nvSpPr>
            <p:spPr>
              <a:xfrm>
                <a:off x="6462281" y="-1284040"/>
                <a:ext cx="252452" cy="209157"/>
              </a:xfrm>
              <a:custGeom>
                <a:rect b="b" l="l" r="r" t="t"/>
                <a:pathLst>
                  <a:path extrusionOk="0" h="3459" w="4175">
                    <a:moveTo>
                      <a:pt x="4069" y="0"/>
                    </a:moveTo>
                    <a:cubicBezTo>
                      <a:pt x="4064" y="0"/>
                      <a:pt x="4059" y="1"/>
                      <a:pt x="4053" y="3"/>
                    </a:cubicBezTo>
                    <a:cubicBezTo>
                      <a:pt x="3869" y="58"/>
                      <a:pt x="3759" y="150"/>
                      <a:pt x="3648" y="297"/>
                    </a:cubicBezTo>
                    <a:cubicBezTo>
                      <a:pt x="3428" y="609"/>
                      <a:pt x="3189" y="885"/>
                      <a:pt x="2931" y="1161"/>
                    </a:cubicBezTo>
                    <a:cubicBezTo>
                      <a:pt x="2435" y="1657"/>
                      <a:pt x="2086" y="2301"/>
                      <a:pt x="1718" y="2889"/>
                    </a:cubicBezTo>
                    <a:cubicBezTo>
                      <a:pt x="1626" y="2484"/>
                      <a:pt x="1350" y="2153"/>
                      <a:pt x="1185" y="1731"/>
                    </a:cubicBezTo>
                    <a:cubicBezTo>
                      <a:pt x="946" y="1124"/>
                      <a:pt x="707" y="848"/>
                      <a:pt x="119" y="517"/>
                    </a:cubicBezTo>
                    <a:cubicBezTo>
                      <a:pt x="109" y="512"/>
                      <a:pt x="99" y="510"/>
                      <a:pt x="90" y="510"/>
                    </a:cubicBezTo>
                    <a:cubicBezTo>
                      <a:pt x="32" y="510"/>
                      <a:pt x="0" y="598"/>
                      <a:pt x="64" y="646"/>
                    </a:cubicBezTo>
                    <a:cubicBezTo>
                      <a:pt x="303" y="775"/>
                      <a:pt x="542" y="903"/>
                      <a:pt x="725" y="1106"/>
                    </a:cubicBezTo>
                    <a:cubicBezTo>
                      <a:pt x="946" y="1345"/>
                      <a:pt x="1001" y="1639"/>
                      <a:pt x="1130" y="1933"/>
                    </a:cubicBezTo>
                    <a:cubicBezTo>
                      <a:pt x="1314" y="2319"/>
                      <a:pt x="1571" y="2650"/>
                      <a:pt x="1626" y="3054"/>
                    </a:cubicBezTo>
                    <a:cubicBezTo>
                      <a:pt x="1608" y="3073"/>
                      <a:pt x="1608" y="3091"/>
                      <a:pt x="1589" y="3091"/>
                    </a:cubicBezTo>
                    <a:cubicBezTo>
                      <a:pt x="1571" y="3128"/>
                      <a:pt x="1589" y="3165"/>
                      <a:pt x="1626" y="3183"/>
                    </a:cubicBezTo>
                    <a:cubicBezTo>
                      <a:pt x="1626" y="3238"/>
                      <a:pt x="1626" y="3312"/>
                      <a:pt x="1608" y="3385"/>
                    </a:cubicBezTo>
                    <a:cubicBezTo>
                      <a:pt x="1608" y="3428"/>
                      <a:pt x="1651" y="3458"/>
                      <a:pt x="1687" y="3458"/>
                    </a:cubicBezTo>
                    <a:cubicBezTo>
                      <a:pt x="1714" y="3458"/>
                      <a:pt x="1737" y="3442"/>
                      <a:pt x="1737" y="3404"/>
                    </a:cubicBezTo>
                    <a:cubicBezTo>
                      <a:pt x="1755" y="3293"/>
                      <a:pt x="1755" y="3183"/>
                      <a:pt x="1755" y="3091"/>
                    </a:cubicBezTo>
                    <a:cubicBezTo>
                      <a:pt x="2104" y="2503"/>
                      <a:pt x="2435" y="1896"/>
                      <a:pt x="2895" y="1381"/>
                    </a:cubicBezTo>
                    <a:cubicBezTo>
                      <a:pt x="3097" y="1161"/>
                      <a:pt x="3318" y="977"/>
                      <a:pt x="3501" y="756"/>
                    </a:cubicBezTo>
                    <a:cubicBezTo>
                      <a:pt x="3685" y="536"/>
                      <a:pt x="3777" y="205"/>
                      <a:pt x="4090" y="131"/>
                    </a:cubicBezTo>
                    <a:cubicBezTo>
                      <a:pt x="4175" y="97"/>
                      <a:pt x="4134" y="0"/>
                      <a:pt x="40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48"/>
              <p:cNvSpPr/>
              <p:nvPr/>
            </p:nvSpPr>
            <p:spPr>
              <a:xfrm>
                <a:off x="6330461" y="-2496837"/>
                <a:ext cx="262429" cy="1844380"/>
              </a:xfrm>
              <a:custGeom>
                <a:rect b="b" l="l" r="r" t="t"/>
                <a:pathLst>
                  <a:path extrusionOk="0" h="30502" w="4340">
                    <a:moveTo>
                      <a:pt x="3519" y="1"/>
                    </a:moveTo>
                    <a:cubicBezTo>
                      <a:pt x="3496" y="1"/>
                      <a:pt x="3468" y="41"/>
                      <a:pt x="3457" y="76"/>
                    </a:cubicBezTo>
                    <a:lnTo>
                      <a:pt x="2556" y="2999"/>
                    </a:lnTo>
                    <a:cubicBezTo>
                      <a:pt x="2519" y="3091"/>
                      <a:pt x="1324" y="6694"/>
                      <a:pt x="2115" y="9360"/>
                    </a:cubicBezTo>
                    <a:cubicBezTo>
                      <a:pt x="2924" y="12099"/>
                      <a:pt x="3843" y="21604"/>
                      <a:pt x="3512" y="23718"/>
                    </a:cubicBezTo>
                    <a:cubicBezTo>
                      <a:pt x="3200" y="25556"/>
                      <a:pt x="607" y="27910"/>
                      <a:pt x="515" y="29730"/>
                    </a:cubicBezTo>
                    <a:cubicBezTo>
                      <a:pt x="514" y="29759"/>
                      <a:pt x="510" y="29789"/>
                      <a:pt x="504" y="29818"/>
                    </a:cubicBezTo>
                    <a:lnTo>
                      <a:pt x="504" y="29818"/>
                    </a:lnTo>
                    <a:cubicBezTo>
                      <a:pt x="1551" y="28374"/>
                      <a:pt x="3883" y="25040"/>
                      <a:pt x="4082" y="23718"/>
                    </a:cubicBezTo>
                    <a:cubicBezTo>
                      <a:pt x="4339" y="21935"/>
                      <a:pt x="4174" y="21677"/>
                      <a:pt x="3990" y="18295"/>
                    </a:cubicBezTo>
                    <a:cubicBezTo>
                      <a:pt x="3843" y="15610"/>
                      <a:pt x="3144" y="12007"/>
                      <a:pt x="2685" y="9838"/>
                    </a:cubicBezTo>
                    <a:cubicBezTo>
                      <a:pt x="2538" y="9139"/>
                      <a:pt x="2409" y="8588"/>
                      <a:pt x="2354" y="8238"/>
                    </a:cubicBezTo>
                    <a:cubicBezTo>
                      <a:pt x="2188" y="7190"/>
                      <a:pt x="2869" y="3697"/>
                      <a:pt x="3181" y="2024"/>
                    </a:cubicBezTo>
                    <a:cubicBezTo>
                      <a:pt x="3291" y="1491"/>
                      <a:pt x="3347" y="1124"/>
                      <a:pt x="3365" y="1050"/>
                    </a:cubicBezTo>
                    <a:cubicBezTo>
                      <a:pt x="3592" y="192"/>
                      <a:pt x="3568" y="1"/>
                      <a:pt x="3519" y="1"/>
                    </a:cubicBezTo>
                    <a:close/>
                    <a:moveTo>
                      <a:pt x="504" y="29818"/>
                    </a:moveTo>
                    <a:lnTo>
                      <a:pt x="504" y="29818"/>
                    </a:lnTo>
                    <a:cubicBezTo>
                      <a:pt x="197" y="30241"/>
                      <a:pt x="1" y="30502"/>
                      <a:pt x="1" y="30502"/>
                    </a:cubicBezTo>
                    <a:cubicBezTo>
                      <a:pt x="1" y="30502"/>
                      <a:pt x="427" y="30186"/>
                      <a:pt x="504" y="298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48"/>
              <p:cNvSpPr/>
              <p:nvPr/>
            </p:nvSpPr>
            <p:spPr>
              <a:xfrm>
                <a:off x="5833540" y="-857019"/>
                <a:ext cx="136838" cy="286072"/>
              </a:xfrm>
              <a:custGeom>
                <a:rect b="b" l="l" r="r" t="t"/>
                <a:pathLst>
                  <a:path extrusionOk="0" h="4731" w="2263">
                    <a:moveTo>
                      <a:pt x="1214" y="0"/>
                    </a:moveTo>
                    <a:cubicBezTo>
                      <a:pt x="736" y="0"/>
                      <a:pt x="571" y="110"/>
                      <a:pt x="405" y="533"/>
                    </a:cubicBezTo>
                    <a:cubicBezTo>
                      <a:pt x="1" y="1526"/>
                      <a:pt x="295" y="2942"/>
                      <a:pt x="773" y="3861"/>
                    </a:cubicBezTo>
                    <a:cubicBezTo>
                      <a:pt x="895" y="4071"/>
                      <a:pt x="1234" y="4730"/>
                      <a:pt x="1568" y="4730"/>
                    </a:cubicBezTo>
                    <a:cubicBezTo>
                      <a:pt x="1585" y="4730"/>
                      <a:pt x="1602" y="4728"/>
                      <a:pt x="1619" y="4725"/>
                    </a:cubicBezTo>
                    <a:cubicBezTo>
                      <a:pt x="1821" y="4688"/>
                      <a:pt x="1747" y="4504"/>
                      <a:pt x="1710" y="4339"/>
                    </a:cubicBezTo>
                    <a:cubicBezTo>
                      <a:pt x="1545" y="3512"/>
                      <a:pt x="1619" y="2776"/>
                      <a:pt x="1913" y="1986"/>
                    </a:cubicBezTo>
                    <a:cubicBezTo>
                      <a:pt x="2078" y="1563"/>
                      <a:pt x="2262" y="1103"/>
                      <a:pt x="2115" y="625"/>
                    </a:cubicBezTo>
                    <a:cubicBezTo>
                      <a:pt x="1986" y="202"/>
                      <a:pt x="1655" y="19"/>
                      <a:pt x="1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48"/>
              <p:cNvSpPr/>
              <p:nvPr/>
            </p:nvSpPr>
            <p:spPr>
              <a:xfrm>
                <a:off x="5832451" y="-858289"/>
                <a:ext cx="86771" cy="200268"/>
              </a:xfrm>
              <a:custGeom>
                <a:rect b="b" l="l" r="r" t="t"/>
                <a:pathLst>
                  <a:path extrusionOk="0" h="3312" w="1435">
                    <a:moveTo>
                      <a:pt x="1151" y="0"/>
                    </a:moveTo>
                    <a:cubicBezTo>
                      <a:pt x="854" y="0"/>
                      <a:pt x="413" y="131"/>
                      <a:pt x="295" y="867"/>
                    </a:cubicBezTo>
                    <a:cubicBezTo>
                      <a:pt x="92" y="2007"/>
                      <a:pt x="478" y="3312"/>
                      <a:pt x="478" y="3312"/>
                    </a:cubicBezTo>
                    <a:lnTo>
                      <a:pt x="625" y="3257"/>
                    </a:lnTo>
                    <a:cubicBezTo>
                      <a:pt x="625" y="3257"/>
                      <a:pt x="0" y="168"/>
                      <a:pt x="1434" y="40"/>
                    </a:cubicBezTo>
                    <a:cubicBezTo>
                      <a:pt x="1434" y="40"/>
                      <a:pt x="1314" y="0"/>
                      <a:pt x="1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48"/>
              <p:cNvSpPr/>
              <p:nvPr/>
            </p:nvSpPr>
            <p:spPr>
              <a:xfrm>
                <a:off x="5568631" y="-789537"/>
                <a:ext cx="293872" cy="150201"/>
              </a:xfrm>
              <a:custGeom>
                <a:rect b="b" l="l" r="r" t="t"/>
                <a:pathLst>
                  <a:path extrusionOk="0" h="2484" w="4860">
                    <a:moveTo>
                      <a:pt x="1662" y="1"/>
                    </a:moveTo>
                    <a:cubicBezTo>
                      <a:pt x="1008" y="1"/>
                      <a:pt x="398" y="250"/>
                      <a:pt x="227" y="980"/>
                    </a:cubicBezTo>
                    <a:cubicBezTo>
                      <a:pt x="1" y="1898"/>
                      <a:pt x="725" y="2484"/>
                      <a:pt x="1519" y="2484"/>
                    </a:cubicBezTo>
                    <a:cubicBezTo>
                      <a:pt x="1695" y="2484"/>
                      <a:pt x="1874" y="2455"/>
                      <a:pt x="2047" y="2396"/>
                    </a:cubicBezTo>
                    <a:cubicBezTo>
                      <a:pt x="2359" y="2285"/>
                      <a:pt x="2672" y="2101"/>
                      <a:pt x="3003" y="2009"/>
                    </a:cubicBezTo>
                    <a:cubicBezTo>
                      <a:pt x="3187" y="1954"/>
                      <a:pt x="3389" y="1918"/>
                      <a:pt x="3573" y="1918"/>
                    </a:cubicBezTo>
                    <a:cubicBezTo>
                      <a:pt x="3793" y="1918"/>
                      <a:pt x="3996" y="1973"/>
                      <a:pt x="4198" y="2101"/>
                    </a:cubicBezTo>
                    <a:cubicBezTo>
                      <a:pt x="4235" y="2138"/>
                      <a:pt x="4271" y="2193"/>
                      <a:pt x="4308" y="2230"/>
                    </a:cubicBezTo>
                    <a:cubicBezTo>
                      <a:pt x="4403" y="2268"/>
                      <a:pt x="4492" y="2315"/>
                      <a:pt x="4569" y="2315"/>
                    </a:cubicBezTo>
                    <a:cubicBezTo>
                      <a:pt x="4642" y="2315"/>
                      <a:pt x="4705" y="2272"/>
                      <a:pt x="4749" y="2138"/>
                    </a:cubicBezTo>
                    <a:cubicBezTo>
                      <a:pt x="4860" y="1807"/>
                      <a:pt x="4529" y="1403"/>
                      <a:pt x="4327" y="1182"/>
                    </a:cubicBezTo>
                    <a:cubicBezTo>
                      <a:pt x="3922" y="741"/>
                      <a:pt x="3371" y="447"/>
                      <a:pt x="2819" y="226"/>
                    </a:cubicBezTo>
                    <a:cubicBezTo>
                      <a:pt x="2477" y="94"/>
                      <a:pt x="2062" y="1"/>
                      <a:pt x="1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48"/>
              <p:cNvSpPr/>
              <p:nvPr/>
            </p:nvSpPr>
            <p:spPr>
              <a:xfrm>
                <a:off x="5581209" y="-692487"/>
                <a:ext cx="270532" cy="57807"/>
              </a:xfrm>
              <a:custGeom>
                <a:rect b="b" l="l" r="r" t="t"/>
                <a:pathLst>
                  <a:path extrusionOk="0" h="956" w="4474">
                    <a:moveTo>
                      <a:pt x="0" y="0"/>
                    </a:moveTo>
                    <a:cubicBezTo>
                      <a:pt x="0" y="0"/>
                      <a:pt x="153" y="956"/>
                      <a:pt x="1070" y="956"/>
                    </a:cubicBezTo>
                    <a:cubicBezTo>
                      <a:pt x="1210" y="956"/>
                      <a:pt x="1368" y="933"/>
                      <a:pt x="1545" y="882"/>
                    </a:cubicBezTo>
                    <a:cubicBezTo>
                      <a:pt x="2322" y="659"/>
                      <a:pt x="2945" y="485"/>
                      <a:pt x="3432" y="485"/>
                    </a:cubicBezTo>
                    <a:cubicBezTo>
                      <a:pt x="3786" y="485"/>
                      <a:pt x="4067" y="577"/>
                      <a:pt x="4284" y="809"/>
                    </a:cubicBezTo>
                    <a:cubicBezTo>
                      <a:pt x="4284" y="809"/>
                      <a:pt x="4474" y="274"/>
                      <a:pt x="3332" y="274"/>
                    </a:cubicBezTo>
                    <a:cubicBezTo>
                      <a:pt x="3296" y="274"/>
                      <a:pt x="3257" y="275"/>
                      <a:pt x="3218" y="276"/>
                    </a:cubicBezTo>
                    <a:cubicBezTo>
                      <a:pt x="2454" y="298"/>
                      <a:pt x="1835" y="712"/>
                      <a:pt x="1217" y="712"/>
                    </a:cubicBezTo>
                    <a:cubicBezTo>
                      <a:pt x="823" y="712"/>
                      <a:pt x="430" y="5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48"/>
              <p:cNvSpPr/>
              <p:nvPr/>
            </p:nvSpPr>
            <p:spPr>
              <a:xfrm>
                <a:off x="5762430" y="-573729"/>
                <a:ext cx="265755" cy="136294"/>
              </a:xfrm>
              <a:custGeom>
                <a:rect b="b" l="l" r="r" t="t"/>
                <a:pathLst>
                  <a:path extrusionOk="0" h="2254" w="4395">
                    <a:moveTo>
                      <a:pt x="1097" y="1"/>
                    </a:moveTo>
                    <a:cubicBezTo>
                      <a:pt x="699" y="1"/>
                      <a:pt x="333" y="97"/>
                      <a:pt x="166" y="500"/>
                    </a:cubicBezTo>
                    <a:cubicBezTo>
                      <a:pt x="0" y="959"/>
                      <a:pt x="92" y="1584"/>
                      <a:pt x="441" y="1915"/>
                    </a:cubicBezTo>
                    <a:cubicBezTo>
                      <a:pt x="692" y="2154"/>
                      <a:pt x="1028" y="2253"/>
                      <a:pt x="1369" y="2253"/>
                    </a:cubicBezTo>
                    <a:cubicBezTo>
                      <a:pt x="1553" y="2253"/>
                      <a:pt x="1738" y="2224"/>
                      <a:pt x="1912" y="2173"/>
                    </a:cubicBezTo>
                    <a:cubicBezTo>
                      <a:pt x="2225" y="2062"/>
                      <a:pt x="2500" y="1878"/>
                      <a:pt x="2776" y="1695"/>
                    </a:cubicBezTo>
                    <a:cubicBezTo>
                      <a:pt x="2978" y="1566"/>
                      <a:pt x="3144" y="1437"/>
                      <a:pt x="3364" y="1364"/>
                    </a:cubicBezTo>
                    <a:cubicBezTo>
                      <a:pt x="3493" y="1308"/>
                      <a:pt x="3677" y="1290"/>
                      <a:pt x="3806" y="1217"/>
                    </a:cubicBezTo>
                    <a:cubicBezTo>
                      <a:pt x="4394" y="867"/>
                      <a:pt x="3622" y="481"/>
                      <a:pt x="3291" y="371"/>
                    </a:cubicBezTo>
                    <a:cubicBezTo>
                      <a:pt x="2647" y="169"/>
                      <a:pt x="1912" y="40"/>
                      <a:pt x="1214" y="3"/>
                    </a:cubicBezTo>
                    <a:cubicBezTo>
                      <a:pt x="1175" y="2"/>
                      <a:pt x="1136" y="1"/>
                      <a:pt x="10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48"/>
              <p:cNvSpPr/>
              <p:nvPr/>
            </p:nvSpPr>
            <p:spPr>
              <a:xfrm>
                <a:off x="5525639" y="-1098345"/>
                <a:ext cx="342427" cy="306147"/>
              </a:xfrm>
              <a:custGeom>
                <a:rect b="b" l="l" r="r" t="t"/>
                <a:pathLst>
                  <a:path extrusionOk="0" h="5063" w="5663">
                    <a:moveTo>
                      <a:pt x="4717" y="0"/>
                    </a:moveTo>
                    <a:cubicBezTo>
                      <a:pt x="4443" y="0"/>
                      <a:pt x="4152" y="111"/>
                      <a:pt x="3935" y="259"/>
                    </a:cubicBezTo>
                    <a:cubicBezTo>
                      <a:pt x="3328" y="700"/>
                      <a:pt x="3236" y="1454"/>
                      <a:pt x="3309" y="2134"/>
                    </a:cubicBezTo>
                    <a:cubicBezTo>
                      <a:pt x="3309" y="2189"/>
                      <a:pt x="3309" y="2245"/>
                      <a:pt x="3328" y="2281"/>
                    </a:cubicBezTo>
                    <a:cubicBezTo>
                      <a:pt x="3144" y="1914"/>
                      <a:pt x="2942" y="1528"/>
                      <a:pt x="2666" y="1197"/>
                    </a:cubicBezTo>
                    <a:cubicBezTo>
                      <a:pt x="2304" y="785"/>
                      <a:pt x="1735" y="447"/>
                      <a:pt x="1158" y="447"/>
                    </a:cubicBezTo>
                    <a:cubicBezTo>
                      <a:pt x="1091" y="447"/>
                      <a:pt x="1023" y="452"/>
                      <a:pt x="956" y="461"/>
                    </a:cubicBezTo>
                    <a:cubicBezTo>
                      <a:pt x="294" y="572"/>
                      <a:pt x="0" y="1233"/>
                      <a:pt x="74" y="1840"/>
                    </a:cubicBezTo>
                    <a:cubicBezTo>
                      <a:pt x="166" y="2520"/>
                      <a:pt x="754" y="2815"/>
                      <a:pt x="1361" y="2998"/>
                    </a:cubicBezTo>
                    <a:cubicBezTo>
                      <a:pt x="1857" y="3145"/>
                      <a:pt x="2501" y="3072"/>
                      <a:pt x="2923" y="3384"/>
                    </a:cubicBezTo>
                    <a:cubicBezTo>
                      <a:pt x="3254" y="3642"/>
                      <a:pt x="3732" y="3954"/>
                      <a:pt x="3898" y="4322"/>
                    </a:cubicBezTo>
                    <a:cubicBezTo>
                      <a:pt x="3916" y="4359"/>
                      <a:pt x="3935" y="4396"/>
                      <a:pt x="3935" y="4432"/>
                    </a:cubicBezTo>
                    <a:cubicBezTo>
                      <a:pt x="3953" y="4451"/>
                      <a:pt x="3953" y="4469"/>
                      <a:pt x="3953" y="4506"/>
                    </a:cubicBezTo>
                    <a:cubicBezTo>
                      <a:pt x="3953" y="4506"/>
                      <a:pt x="3971" y="4524"/>
                      <a:pt x="3971" y="4524"/>
                    </a:cubicBezTo>
                    <a:cubicBezTo>
                      <a:pt x="4063" y="4745"/>
                      <a:pt x="4155" y="4947"/>
                      <a:pt x="4339" y="5057"/>
                    </a:cubicBezTo>
                    <a:cubicBezTo>
                      <a:pt x="4346" y="5061"/>
                      <a:pt x="4354" y="5062"/>
                      <a:pt x="4362" y="5062"/>
                    </a:cubicBezTo>
                    <a:cubicBezTo>
                      <a:pt x="4400" y="5062"/>
                      <a:pt x="4446" y="5032"/>
                      <a:pt x="4431" y="5002"/>
                    </a:cubicBezTo>
                    <a:cubicBezTo>
                      <a:pt x="4376" y="4432"/>
                      <a:pt x="4468" y="3881"/>
                      <a:pt x="4725" y="3384"/>
                    </a:cubicBezTo>
                    <a:cubicBezTo>
                      <a:pt x="4909" y="2998"/>
                      <a:pt x="5240" y="2686"/>
                      <a:pt x="5405" y="2281"/>
                    </a:cubicBezTo>
                    <a:cubicBezTo>
                      <a:pt x="5608" y="1767"/>
                      <a:pt x="5663" y="774"/>
                      <a:pt x="5332" y="296"/>
                    </a:cubicBezTo>
                    <a:cubicBezTo>
                      <a:pt x="5178" y="83"/>
                      <a:pt x="4954" y="0"/>
                      <a:pt x="47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48"/>
              <p:cNvSpPr/>
              <p:nvPr/>
            </p:nvSpPr>
            <p:spPr>
              <a:xfrm>
                <a:off x="5725726" y="-1099373"/>
                <a:ext cx="92334" cy="112349"/>
              </a:xfrm>
              <a:custGeom>
                <a:rect b="b" l="l" r="r" t="t"/>
                <a:pathLst>
                  <a:path extrusionOk="0" h="1858" w="1527">
                    <a:moveTo>
                      <a:pt x="1526" y="0"/>
                    </a:moveTo>
                    <a:cubicBezTo>
                      <a:pt x="129" y="0"/>
                      <a:pt x="0" y="1416"/>
                      <a:pt x="0" y="1416"/>
                    </a:cubicBezTo>
                    <a:lnTo>
                      <a:pt x="0" y="1857"/>
                    </a:lnTo>
                    <a:cubicBezTo>
                      <a:pt x="350" y="184"/>
                      <a:pt x="1526" y="0"/>
                      <a:pt x="1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48"/>
              <p:cNvSpPr/>
              <p:nvPr/>
            </p:nvSpPr>
            <p:spPr>
              <a:xfrm>
                <a:off x="5487847" y="-1385505"/>
                <a:ext cx="371331" cy="309473"/>
              </a:xfrm>
              <a:custGeom>
                <a:rect b="b" l="l" r="r" t="t"/>
                <a:pathLst>
                  <a:path extrusionOk="0" h="5118" w="6141">
                    <a:moveTo>
                      <a:pt x="4858" y="0"/>
                    </a:moveTo>
                    <a:cubicBezTo>
                      <a:pt x="4572" y="0"/>
                      <a:pt x="4282" y="121"/>
                      <a:pt x="4045" y="338"/>
                    </a:cubicBezTo>
                    <a:cubicBezTo>
                      <a:pt x="3401" y="908"/>
                      <a:pt x="3309" y="1809"/>
                      <a:pt x="3291" y="2600"/>
                    </a:cubicBezTo>
                    <a:cubicBezTo>
                      <a:pt x="3291" y="2857"/>
                      <a:pt x="3291" y="3096"/>
                      <a:pt x="3291" y="3353"/>
                    </a:cubicBezTo>
                    <a:cubicBezTo>
                      <a:pt x="3254" y="3298"/>
                      <a:pt x="3217" y="3243"/>
                      <a:pt x="3199" y="3206"/>
                    </a:cubicBezTo>
                    <a:cubicBezTo>
                      <a:pt x="2854" y="2726"/>
                      <a:pt x="2007" y="2111"/>
                      <a:pt x="1297" y="2111"/>
                    </a:cubicBezTo>
                    <a:cubicBezTo>
                      <a:pt x="1137" y="2111"/>
                      <a:pt x="984" y="2143"/>
                      <a:pt x="846" y="2214"/>
                    </a:cubicBezTo>
                    <a:cubicBezTo>
                      <a:pt x="0" y="2636"/>
                      <a:pt x="331" y="3611"/>
                      <a:pt x="901" y="4107"/>
                    </a:cubicBezTo>
                    <a:cubicBezTo>
                      <a:pt x="1214" y="4383"/>
                      <a:pt x="1636" y="4567"/>
                      <a:pt x="2059" y="4604"/>
                    </a:cubicBezTo>
                    <a:cubicBezTo>
                      <a:pt x="2108" y="4610"/>
                      <a:pt x="2159" y="4612"/>
                      <a:pt x="2211" y="4612"/>
                    </a:cubicBezTo>
                    <a:cubicBezTo>
                      <a:pt x="2315" y="4612"/>
                      <a:pt x="2421" y="4604"/>
                      <a:pt x="2519" y="4604"/>
                    </a:cubicBezTo>
                    <a:cubicBezTo>
                      <a:pt x="2629" y="4622"/>
                      <a:pt x="2721" y="4622"/>
                      <a:pt x="2831" y="4640"/>
                    </a:cubicBezTo>
                    <a:cubicBezTo>
                      <a:pt x="2942" y="4696"/>
                      <a:pt x="3052" y="4769"/>
                      <a:pt x="3144" y="4861"/>
                    </a:cubicBezTo>
                    <a:cubicBezTo>
                      <a:pt x="3223" y="4877"/>
                      <a:pt x="3220" y="4920"/>
                      <a:pt x="3288" y="4920"/>
                    </a:cubicBezTo>
                    <a:cubicBezTo>
                      <a:pt x="3299" y="4920"/>
                      <a:pt x="3312" y="4919"/>
                      <a:pt x="3328" y="4916"/>
                    </a:cubicBezTo>
                    <a:cubicBezTo>
                      <a:pt x="3365" y="4916"/>
                      <a:pt x="3401" y="4898"/>
                      <a:pt x="3420" y="4879"/>
                    </a:cubicBezTo>
                    <a:cubicBezTo>
                      <a:pt x="3456" y="4935"/>
                      <a:pt x="3493" y="5008"/>
                      <a:pt x="3512" y="5082"/>
                    </a:cubicBezTo>
                    <a:cubicBezTo>
                      <a:pt x="3524" y="5107"/>
                      <a:pt x="3544" y="5117"/>
                      <a:pt x="3563" y="5117"/>
                    </a:cubicBezTo>
                    <a:cubicBezTo>
                      <a:pt x="3601" y="5117"/>
                      <a:pt x="3640" y="5081"/>
                      <a:pt x="3640" y="5045"/>
                    </a:cubicBezTo>
                    <a:cubicBezTo>
                      <a:pt x="3787" y="3850"/>
                      <a:pt x="4946" y="3280"/>
                      <a:pt x="5552" y="2342"/>
                    </a:cubicBezTo>
                    <a:cubicBezTo>
                      <a:pt x="5957" y="1754"/>
                      <a:pt x="6141" y="927"/>
                      <a:pt x="5607" y="338"/>
                    </a:cubicBezTo>
                    <a:cubicBezTo>
                      <a:pt x="5394" y="107"/>
                      <a:pt x="5128" y="0"/>
                      <a:pt x="4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48"/>
              <p:cNvSpPr/>
              <p:nvPr/>
            </p:nvSpPr>
            <p:spPr>
              <a:xfrm>
                <a:off x="5661449" y="-1385505"/>
                <a:ext cx="128796" cy="228386"/>
              </a:xfrm>
              <a:custGeom>
                <a:rect b="b" l="l" r="r" t="t"/>
                <a:pathLst>
                  <a:path extrusionOk="0" h="3777" w="2130">
                    <a:moveTo>
                      <a:pt x="1971" y="1"/>
                    </a:moveTo>
                    <a:cubicBezTo>
                      <a:pt x="1" y="1"/>
                      <a:pt x="420" y="3353"/>
                      <a:pt x="420" y="3353"/>
                    </a:cubicBezTo>
                    <a:lnTo>
                      <a:pt x="512" y="3776"/>
                    </a:lnTo>
                    <a:cubicBezTo>
                      <a:pt x="549" y="467"/>
                      <a:pt x="2130" y="8"/>
                      <a:pt x="2130" y="8"/>
                    </a:cubicBezTo>
                    <a:cubicBezTo>
                      <a:pt x="2075" y="3"/>
                      <a:pt x="2022" y="1"/>
                      <a:pt x="1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48"/>
              <p:cNvSpPr/>
              <p:nvPr/>
            </p:nvSpPr>
            <p:spPr>
              <a:xfrm>
                <a:off x="5529751" y="-1513152"/>
                <a:ext cx="150443" cy="290365"/>
              </a:xfrm>
              <a:custGeom>
                <a:rect b="b" l="l" r="r" t="t"/>
                <a:pathLst>
                  <a:path extrusionOk="0" h="4802" w="2488">
                    <a:moveTo>
                      <a:pt x="645" y="0"/>
                    </a:moveTo>
                    <a:cubicBezTo>
                      <a:pt x="153" y="0"/>
                      <a:pt x="0" y="508"/>
                      <a:pt x="79" y="1015"/>
                    </a:cubicBezTo>
                    <a:cubicBezTo>
                      <a:pt x="190" y="1861"/>
                      <a:pt x="576" y="2891"/>
                      <a:pt x="1274" y="3424"/>
                    </a:cubicBezTo>
                    <a:cubicBezTo>
                      <a:pt x="1734" y="3792"/>
                      <a:pt x="2046" y="4214"/>
                      <a:pt x="2285" y="4766"/>
                    </a:cubicBezTo>
                    <a:cubicBezTo>
                      <a:pt x="2298" y="4791"/>
                      <a:pt x="2317" y="4801"/>
                      <a:pt x="2337" y="4801"/>
                    </a:cubicBezTo>
                    <a:cubicBezTo>
                      <a:pt x="2375" y="4801"/>
                      <a:pt x="2414" y="4765"/>
                      <a:pt x="2414" y="4729"/>
                    </a:cubicBezTo>
                    <a:cubicBezTo>
                      <a:pt x="2469" y="4178"/>
                      <a:pt x="2451" y="3608"/>
                      <a:pt x="2469" y="3038"/>
                    </a:cubicBezTo>
                    <a:cubicBezTo>
                      <a:pt x="2469" y="2523"/>
                      <a:pt x="2488" y="2045"/>
                      <a:pt x="2322" y="1549"/>
                    </a:cubicBezTo>
                    <a:cubicBezTo>
                      <a:pt x="2102" y="905"/>
                      <a:pt x="1587" y="262"/>
                      <a:pt x="907" y="41"/>
                    </a:cubicBezTo>
                    <a:cubicBezTo>
                      <a:pt x="811" y="13"/>
                      <a:pt x="724" y="0"/>
                      <a:pt x="6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48"/>
              <p:cNvSpPr/>
              <p:nvPr/>
            </p:nvSpPr>
            <p:spPr>
              <a:xfrm>
                <a:off x="5493470" y="-1218433"/>
                <a:ext cx="200087" cy="135810"/>
              </a:xfrm>
              <a:custGeom>
                <a:rect b="b" l="l" r="r" t="t"/>
                <a:pathLst>
                  <a:path extrusionOk="0" h="2246" w="3309">
                    <a:moveTo>
                      <a:pt x="292" y="1"/>
                    </a:moveTo>
                    <a:cubicBezTo>
                      <a:pt x="264" y="1"/>
                      <a:pt x="1" y="1405"/>
                      <a:pt x="1047" y="1694"/>
                    </a:cubicBezTo>
                    <a:cubicBezTo>
                      <a:pt x="2132" y="1988"/>
                      <a:pt x="2904" y="1804"/>
                      <a:pt x="3308" y="2245"/>
                    </a:cubicBezTo>
                    <a:cubicBezTo>
                      <a:pt x="3308" y="2245"/>
                      <a:pt x="3161" y="1767"/>
                      <a:pt x="2316" y="1638"/>
                    </a:cubicBezTo>
                    <a:cubicBezTo>
                      <a:pt x="1488" y="1491"/>
                      <a:pt x="643" y="1583"/>
                      <a:pt x="293" y="2"/>
                    </a:cubicBezTo>
                    <a:cubicBezTo>
                      <a:pt x="293" y="1"/>
                      <a:pt x="292" y="1"/>
                      <a:pt x="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48"/>
              <p:cNvSpPr/>
              <p:nvPr/>
            </p:nvSpPr>
            <p:spPr>
              <a:xfrm>
                <a:off x="5882458" y="-788932"/>
                <a:ext cx="45109" cy="213087"/>
              </a:xfrm>
              <a:custGeom>
                <a:rect b="b" l="l" r="r" t="t"/>
                <a:pathLst>
                  <a:path extrusionOk="0" h="3524" w="746">
                    <a:moveTo>
                      <a:pt x="459" y="1"/>
                    </a:moveTo>
                    <a:cubicBezTo>
                      <a:pt x="408" y="1"/>
                      <a:pt x="354" y="27"/>
                      <a:pt x="332" y="87"/>
                    </a:cubicBezTo>
                    <a:cubicBezTo>
                      <a:pt x="111" y="694"/>
                      <a:pt x="1" y="1172"/>
                      <a:pt x="93" y="1797"/>
                    </a:cubicBezTo>
                    <a:cubicBezTo>
                      <a:pt x="166" y="2330"/>
                      <a:pt x="166" y="3011"/>
                      <a:pt x="479" y="3470"/>
                    </a:cubicBezTo>
                    <a:cubicBezTo>
                      <a:pt x="500" y="3508"/>
                      <a:pt x="534" y="3524"/>
                      <a:pt x="570" y="3524"/>
                    </a:cubicBezTo>
                    <a:cubicBezTo>
                      <a:pt x="655" y="3524"/>
                      <a:pt x="746" y="3433"/>
                      <a:pt x="681" y="3342"/>
                    </a:cubicBezTo>
                    <a:cubicBezTo>
                      <a:pt x="405" y="2919"/>
                      <a:pt x="423" y="2257"/>
                      <a:pt x="350" y="1779"/>
                    </a:cubicBezTo>
                    <a:cubicBezTo>
                      <a:pt x="258" y="1191"/>
                      <a:pt x="387" y="713"/>
                      <a:pt x="571" y="143"/>
                    </a:cubicBezTo>
                    <a:cubicBezTo>
                      <a:pt x="603" y="56"/>
                      <a:pt x="533" y="1"/>
                      <a:pt x="4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48"/>
              <p:cNvSpPr/>
              <p:nvPr/>
            </p:nvSpPr>
            <p:spPr>
              <a:xfrm>
                <a:off x="5667375" y="-730037"/>
                <a:ext cx="182128" cy="70928"/>
              </a:xfrm>
              <a:custGeom>
                <a:rect b="b" l="l" r="r" t="t"/>
                <a:pathLst>
                  <a:path extrusionOk="0" h="1173" w="3012">
                    <a:moveTo>
                      <a:pt x="1057" y="0"/>
                    </a:moveTo>
                    <a:cubicBezTo>
                      <a:pt x="757" y="0"/>
                      <a:pt x="455" y="57"/>
                      <a:pt x="138" y="143"/>
                    </a:cubicBezTo>
                    <a:cubicBezTo>
                      <a:pt x="1" y="177"/>
                      <a:pt x="8" y="404"/>
                      <a:pt x="144" y="404"/>
                    </a:cubicBezTo>
                    <a:cubicBezTo>
                      <a:pt x="154" y="404"/>
                      <a:pt x="164" y="403"/>
                      <a:pt x="175" y="400"/>
                    </a:cubicBezTo>
                    <a:cubicBezTo>
                      <a:pt x="491" y="319"/>
                      <a:pt x="792" y="252"/>
                      <a:pt x="1097" y="252"/>
                    </a:cubicBezTo>
                    <a:cubicBezTo>
                      <a:pt x="1271" y="252"/>
                      <a:pt x="1447" y="273"/>
                      <a:pt x="1627" y="327"/>
                    </a:cubicBezTo>
                    <a:cubicBezTo>
                      <a:pt x="2013" y="456"/>
                      <a:pt x="2638" y="695"/>
                      <a:pt x="2749" y="1099"/>
                    </a:cubicBezTo>
                    <a:cubicBezTo>
                      <a:pt x="2768" y="1151"/>
                      <a:pt x="2808" y="1173"/>
                      <a:pt x="2849" y="1173"/>
                    </a:cubicBezTo>
                    <a:cubicBezTo>
                      <a:pt x="2927" y="1173"/>
                      <a:pt x="3012" y="1096"/>
                      <a:pt x="2988" y="989"/>
                    </a:cubicBezTo>
                    <a:cubicBezTo>
                      <a:pt x="2859" y="511"/>
                      <a:pt x="2308" y="327"/>
                      <a:pt x="1885" y="161"/>
                    </a:cubicBezTo>
                    <a:cubicBezTo>
                      <a:pt x="1604" y="47"/>
                      <a:pt x="1331" y="0"/>
                      <a:pt x="10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48"/>
              <p:cNvSpPr/>
              <p:nvPr/>
            </p:nvSpPr>
            <p:spPr>
              <a:xfrm>
                <a:off x="5825558" y="-535029"/>
                <a:ext cx="183700" cy="36522"/>
              </a:xfrm>
              <a:custGeom>
                <a:rect b="b" l="l" r="r" t="t"/>
                <a:pathLst>
                  <a:path extrusionOk="0" h="604" w="3038">
                    <a:moveTo>
                      <a:pt x="2349" y="0"/>
                    </a:moveTo>
                    <a:cubicBezTo>
                      <a:pt x="1593" y="0"/>
                      <a:pt x="851" y="53"/>
                      <a:pt x="133" y="338"/>
                    </a:cubicBezTo>
                    <a:cubicBezTo>
                      <a:pt x="1" y="404"/>
                      <a:pt x="32" y="603"/>
                      <a:pt x="159" y="603"/>
                    </a:cubicBezTo>
                    <a:cubicBezTo>
                      <a:pt x="174" y="603"/>
                      <a:pt x="189" y="601"/>
                      <a:pt x="206" y="595"/>
                    </a:cubicBezTo>
                    <a:cubicBezTo>
                      <a:pt x="894" y="311"/>
                      <a:pt x="1619" y="258"/>
                      <a:pt x="2360" y="258"/>
                    </a:cubicBezTo>
                    <a:cubicBezTo>
                      <a:pt x="2530" y="258"/>
                      <a:pt x="2700" y="261"/>
                      <a:pt x="2872" y="264"/>
                    </a:cubicBezTo>
                    <a:cubicBezTo>
                      <a:pt x="3037" y="264"/>
                      <a:pt x="3037" y="7"/>
                      <a:pt x="2872" y="7"/>
                    </a:cubicBezTo>
                    <a:cubicBezTo>
                      <a:pt x="2697" y="3"/>
                      <a:pt x="2523" y="0"/>
                      <a:pt x="23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48"/>
              <p:cNvSpPr/>
              <p:nvPr/>
            </p:nvSpPr>
            <p:spPr>
              <a:xfrm>
                <a:off x="5625048" y="-1013690"/>
                <a:ext cx="179468" cy="219557"/>
              </a:xfrm>
              <a:custGeom>
                <a:rect b="b" l="l" r="r" t="t"/>
                <a:pathLst>
                  <a:path extrusionOk="0" h="3631" w="2968">
                    <a:moveTo>
                      <a:pt x="2786" y="1"/>
                    </a:moveTo>
                    <a:cubicBezTo>
                      <a:pt x="2751" y="1"/>
                      <a:pt x="2717" y="16"/>
                      <a:pt x="2695" y="54"/>
                    </a:cubicBezTo>
                    <a:cubicBezTo>
                      <a:pt x="2327" y="698"/>
                      <a:pt x="2143" y="1396"/>
                      <a:pt x="2180" y="2113"/>
                    </a:cubicBezTo>
                    <a:cubicBezTo>
                      <a:pt x="1684" y="1451"/>
                      <a:pt x="838" y="1139"/>
                      <a:pt x="268" y="514"/>
                    </a:cubicBezTo>
                    <a:cubicBezTo>
                      <a:pt x="242" y="483"/>
                      <a:pt x="211" y="470"/>
                      <a:pt x="180" y="470"/>
                    </a:cubicBezTo>
                    <a:cubicBezTo>
                      <a:pt x="86" y="470"/>
                      <a:pt x="1" y="596"/>
                      <a:pt x="84" y="679"/>
                    </a:cubicBezTo>
                    <a:cubicBezTo>
                      <a:pt x="379" y="1010"/>
                      <a:pt x="691" y="1286"/>
                      <a:pt x="1059" y="1506"/>
                    </a:cubicBezTo>
                    <a:cubicBezTo>
                      <a:pt x="1555" y="1801"/>
                      <a:pt x="1960" y="2076"/>
                      <a:pt x="2180" y="2628"/>
                    </a:cubicBezTo>
                    <a:cubicBezTo>
                      <a:pt x="2199" y="2665"/>
                      <a:pt x="2217" y="2683"/>
                      <a:pt x="2235" y="2701"/>
                    </a:cubicBezTo>
                    <a:cubicBezTo>
                      <a:pt x="2291" y="2996"/>
                      <a:pt x="2382" y="3290"/>
                      <a:pt x="2493" y="3565"/>
                    </a:cubicBezTo>
                    <a:cubicBezTo>
                      <a:pt x="2516" y="3611"/>
                      <a:pt x="2553" y="3630"/>
                      <a:pt x="2591" y="3630"/>
                    </a:cubicBezTo>
                    <a:cubicBezTo>
                      <a:pt x="2675" y="3630"/>
                      <a:pt x="2764" y="3538"/>
                      <a:pt x="2713" y="3437"/>
                    </a:cubicBezTo>
                    <a:cubicBezTo>
                      <a:pt x="2254" y="2371"/>
                      <a:pt x="2327" y="1194"/>
                      <a:pt x="2916" y="183"/>
                    </a:cubicBezTo>
                    <a:cubicBezTo>
                      <a:pt x="2968" y="92"/>
                      <a:pt x="2873" y="1"/>
                      <a:pt x="27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48"/>
              <p:cNvSpPr/>
              <p:nvPr/>
            </p:nvSpPr>
            <p:spPr>
              <a:xfrm>
                <a:off x="5584111" y="-1292264"/>
                <a:ext cx="177714" cy="219678"/>
              </a:xfrm>
              <a:custGeom>
                <a:rect b="b" l="l" r="r" t="t"/>
                <a:pathLst>
                  <a:path extrusionOk="0" h="3633" w="2939">
                    <a:moveTo>
                      <a:pt x="2765" y="0"/>
                    </a:moveTo>
                    <a:cubicBezTo>
                      <a:pt x="2725" y="0"/>
                      <a:pt x="2684" y="19"/>
                      <a:pt x="2655" y="65"/>
                    </a:cubicBezTo>
                    <a:cubicBezTo>
                      <a:pt x="2159" y="764"/>
                      <a:pt x="1864" y="1572"/>
                      <a:pt x="1791" y="2400"/>
                    </a:cubicBezTo>
                    <a:cubicBezTo>
                      <a:pt x="1736" y="2271"/>
                      <a:pt x="1644" y="2124"/>
                      <a:pt x="1534" y="2014"/>
                    </a:cubicBezTo>
                    <a:cubicBezTo>
                      <a:pt x="1184" y="1683"/>
                      <a:pt x="669" y="1591"/>
                      <a:pt x="210" y="1517"/>
                    </a:cubicBezTo>
                    <a:cubicBezTo>
                      <a:pt x="200" y="1515"/>
                      <a:pt x="191" y="1514"/>
                      <a:pt x="182" y="1514"/>
                    </a:cubicBezTo>
                    <a:cubicBezTo>
                      <a:pt x="54" y="1514"/>
                      <a:pt x="0" y="1739"/>
                      <a:pt x="155" y="1756"/>
                    </a:cubicBezTo>
                    <a:cubicBezTo>
                      <a:pt x="522" y="1811"/>
                      <a:pt x="908" y="1885"/>
                      <a:pt x="1221" y="2106"/>
                    </a:cubicBezTo>
                    <a:cubicBezTo>
                      <a:pt x="1644" y="2381"/>
                      <a:pt x="1681" y="2878"/>
                      <a:pt x="1699" y="3337"/>
                    </a:cubicBezTo>
                    <a:cubicBezTo>
                      <a:pt x="1699" y="3411"/>
                      <a:pt x="1754" y="3466"/>
                      <a:pt x="1809" y="3466"/>
                    </a:cubicBezTo>
                    <a:cubicBezTo>
                      <a:pt x="1809" y="3484"/>
                      <a:pt x="1809" y="3521"/>
                      <a:pt x="1809" y="3540"/>
                    </a:cubicBezTo>
                    <a:cubicBezTo>
                      <a:pt x="1817" y="3605"/>
                      <a:pt x="1861" y="3633"/>
                      <a:pt x="1911" y="3633"/>
                    </a:cubicBezTo>
                    <a:cubicBezTo>
                      <a:pt x="1988" y="3633"/>
                      <a:pt x="2078" y="3566"/>
                      <a:pt x="2067" y="3466"/>
                    </a:cubicBezTo>
                    <a:cubicBezTo>
                      <a:pt x="1901" y="2308"/>
                      <a:pt x="2195" y="1150"/>
                      <a:pt x="2876" y="194"/>
                    </a:cubicBezTo>
                    <a:cubicBezTo>
                      <a:pt x="2939" y="92"/>
                      <a:pt x="2854" y="0"/>
                      <a:pt x="2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48"/>
              <p:cNvSpPr/>
              <p:nvPr/>
            </p:nvSpPr>
            <p:spPr>
              <a:xfrm>
                <a:off x="5597233" y="-1431097"/>
                <a:ext cx="85441" cy="199543"/>
              </a:xfrm>
              <a:custGeom>
                <a:rect b="b" l="l" r="r" t="t"/>
                <a:pathLst>
                  <a:path extrusionOk="0" h="3300" w="1413">
                    <a:moveTo>
                      <a:pt x="182" y="1"/>
                    </a:moveTo>
                    <a:cubicBezTo>
                      <a:pt x="87" y="1"/>
                      <a:pt x="1" y="131"/>
                      <a:pt x="85" y="228"/>
                    </a:cubicBezTo>
                    <a:cubicBezTo>
                      <a:pt x="747" y="982"/>
                      <a:pt x="967" y="2251"/>
                      <a:pt x="1151" y="3207"/>
                    </a:cubicBezTo>
                    <a:cubicBezTo>
                      <a:pt x="1166" y="3272"/>
                      <a:pt x="1211" y="3300"/>
                      <a:pt x="1259" y="3300"/>
                    </a:cubicBezTo>
                    <a:cubicBezTo>
                      <a:pt x="1333" y="3300"/>
                      <a:pt x="1412" y="3233"/>
                      <a:pt x="1390" y="3133"/>
                    </a:cubicBezTo>
                    <a:cubicBezTo>
                      <a:pt x="1206" y="2122"/>
                      <a:pt x="967" y="853"/>
                      <a:pt x="269" y="45"/>
                    </a:cubicBezTo>
                    <a:cubicBezTo>
                      <a:pt x="242" y="14"/>
                      <a:pt x="212" y="1"/>
                      <a:pt x="1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48"/>
              <p:cNvSpPr/>
              <p:nvPr/>
            </p:nvSpPr>
            <p:spPr>
              <a:xfrm>
                <a:off x="5659030" y="-1275152"/>
                <a:ext cx="537556" cy="843824"/>
              </a:xfrm>
              <a:custGeom>
                <a:rect b="b" l="l" r="r" t="t"/>
                <a:pathLst>
                  <a:path extrusionOk="0" h="13955" w="8890">
                    <a:moveTo>
                      <a:pt x="174" y="1"/>
                    </a:moveTo>
                    <a:cubicBezTo>
                      <a:pt x="107" y="1"/>
                      <a:pt x="37" y="49"/>
                      <a:pt x="37" y="131"/>
                    </a:cubicBezTo>
                    <a:cubicBezTo>
                      <a:pt x="0" y="830"/>
                      <a:pt x="129" y="1528"/>
                      <a:pt x="258" y="2209"/>
                    </a:cubicBezTo>
                    <a:cubicBezTo>
                      <a:pt x="754" y="4948"/>
                      <a:pt x="1398" y="7632"/>
                      <a:pt x="2795" y="10077"/>
                    </a:cubicBezTo>
                    <a:cubicBezTo>
                      <a:pt x="3365" y="11033"/>
                      <a:pt x="4376" y="12118"/>
                      <a:pt x="5332" y="12725"/>
                    </a:cubicBezTo>
                    <a:cubicBezTo>
                      <a:pt x="6122" y="13239"/>
                      <a:pt x="7924" y="13864"/>
                      <a:pt x="8200" y="13920"/>
                    </a:cubicBezTo>
                    <a:cubicBezTo>
                      <a:pt x="8318" y="13942"/>
                      <a:pt x="8420" y="13955"/>
                      <a:pt x="8507" y="13955"/>
                    </a:cubicBezTo>
                    <a:cubicBezTo>
                      <a:pt x="8771" y="13955"/>
                      <a:pt x="8889" y="13838"/>
                      <a:pt x="8862" y="13534"/>
                    </a:cubicBezTo>
                    <a:cubicBezTo>
                      <a:pt x="8825" y="13166"/>
                      <a:pt x="8237" y="13184"/>
                      <a:pt x="7924" y="13111"/>
                    </a:cubicBezTo>
                    <a:cubicBezTo>
                      <a:pt x="4431" y="12302"/>
                      <a:pt x="3659" y="10371"/>
                      <a:pt x="2795" y="8772"/>
                    </a:cubicBezTo>
                    <a:cubicBezTo>
                      <a:pt x="2188" y="7614"/>
                      <a:pt x="1710" y="6419"/>
                      <a:pt x="1361" y="5150"/>
                    </a:cubicBezTo>
                    <a:cubicBezTo>
                      <a:pt x="1140" y="4360"/>
                      <a:pt x="938" y="3569"/>
                      <a:pt x="773" y="2760"/>
                    </a:cubicBezTo>
                    <a:cubicBezTo>
                      <a:pt x="607" y="1878"/>
                      <a:pt x="515" y="977"/>
                      <a:pt x="295" y="95"/>
                    </a:cubicBezTo>
                    <a:cubicBezTo>
                      <a:pt x="278" y="30"/>
                      <a:pt x="227"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48"/>
              <p:cNvSpPr/>
              <p:nvPr/>
            </p:nvSpPr>
            <p:spPr>
              <a:xfrm>
                <a:off x="5492261" y="-1509645"/>
                <a:ext cx="169067" cy="266904"/>
              </a:xfrm>
              <a:custGeom>
                <a:rect b="b" l="l" r="r" t="t"/>
                <a:pathLst>
                  <a:path extrusionOk="0" h="4414" w="2796">
                    <a:moveTo>
                      <a:pt x="1051" y="0"/>
                    </a:moveTo>
                    <a:cubicBezTo>
                      <a:pt x="1051" y="0"/>
                      <a:pt x="1050" y="1"/>
                      <a:pt x="1049" y="1"/>
                    </a:cubicBezTo>
                    <a:cubicBezTo>
                      <a:pt x="1" y="645"/>
                      <a:pt x="975" y="2594"/>
                      <a:pt x="1747" y="3219"/>
                    </a:cubicBezTo>
                    <a:cubicBezTo>
                      <a:pt x="2501" y="3844"/>
                      <a:pt x="2795" y="4414"/>
                      <a:pt x="2795" y="4414"/>
                    </a:cubicBezTo>
                    <a:cubicBezTo>
                      <a:pt x="2722" y="3660"/>
                      <a:pt x="1563" y="2649"/>
                      <a:pt x="1049" y="1748"/>
                    </a:cubicBezTo>
                    <a:cubicBezTo>
                      <a:pt x="544" y="865"/>
                      <a:pt x="1081"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48"/>
              <p:cNvSpPr/>
              <p:nvPr/>
            </p:nvSpPr>
            <p:spPr>
              <a:xfrm>
                <a:off x="5498973" y="-1042715"/>
                <a:ext cx="244591" cy="181282"/>
              </a:xfrm>
              <a:custGeom>
                <a:rect b="b" l="l" r="r" t="t"/>
                <a:pathLst>
                  <a:path extrusionOk="0" h="2998" w="4045">
                    <a:moveTo>
                      <a:pt x="717" y="1"/>
                    </a:moveTo>
                    <a:cubicBezTo>
                      <a:pt x="717" y="1"/>
                      <a:pt x="0" y="1049"/>
                      <a:pt x="1066" y="1747"/>
                    </a:cubicBezTo>
                    <a:cubicBezTo>
                      <a:pt x="2133" y="2446"/>
                      <a:pt x="3052" y="2152"/>
                      <a:pt x="4045" y="2998"/>
                    </a:cubicBezTo>
                    <a:cubicBezTo>
                      <a:pt x="4045" y="2998"/>
                      <a:pt x="3530" y="2336"/>
                      <a:pt x="2353" y="1913"/>
                    </a:cubicBezTo>
                    <a:cubicBezTo>
                      <a:pt x="1177" y="1490"/>
                      <a:pt x="643" y="920"/>
                      <a:pt x="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48"/>
              <p:cNvSpPr/>
              <p:nvPr/>
            </p:nvSpPr>
            <p:spPr>
              <a:xfrm>
                <a:off x="6187335" y="-1486969"/>
                <a:ext cx="183337" cy="84896"/>
              </a:xfrm>
              <a:custGeom>
                <a:rect b="b" l="l" r="r" t="t"/>
                <a:pathLst>
                  <a:path extrusionOk="0" h="1404" w="3032">
                    <a:moveTo>
                      <a:pt x="1034" y="0"/>
                    </a:moveTo>
                    <a:cubicBezTo>
                      <a:pt x="714" y="0"/>
                      <a:pt x="395" y="68"/>
                      <a:pt x="70" y="141"/>
                    </a:cubicBezTo>
                    <a:cubicBezTo>
                      <a:pt x="1" y="158"/>
                      <a:pt x="28" y="272"/>
                      <a:pt x="92" y="272"/>
                    </a:cubicBezTo>
                    <a:cubicBezTo>
                      <a:pt x="97" y="272"/>
                      <a:pt x="101" y="271"/>
                      <a:pt x="106" y="270"/>
                    </a:cubicBezTo>
                    <a:cubicBezTo>
                      <a:pt x="413" y="193"/>
                      <a:pt x="714" y="132"/>
                      <a:pt x="1010" y="132"/>
                    </a:cubicBezTo>
                    <a:cubicBezTo>
                      <a:pt x="1283" y="132"/>
                      <a:pt x="1552" y="184"/>
                      <a:pt x="1816" y="325"/>
                    </a:cubicBezTo>
                    <a:cubicBezTo>
                      <a:pt x="2276" y="546"/>
                      <a:pt x="2607" y="950"/>
                      <a:pt x="2882" y="1373"/>
                    </a:cubicBezTo>
                    <a:cubicBezTo>
                      <a:pt x="2899" y="1395"/>
                      <a:pt x="2919" y="1403"/>
                      <a:pt x="2939" y="1403"/>
                    </a:cubicBezTo>
                    <a:cubicBezTo>
                      <a:pt x="2988" y="1403"/>
                      <a:pt x="3032" y="1351"/>
                      <a:pt x="2993" y="1299"/>
                    </a:cubicBezTo>
                    <a:cubicBezTo>
                      <a:pt x="2680" y="840"/>
                      <a:pt x="2294" y="380"/>
                      <a:pt x="1761" y="141"/>
                    </a:cubicBezTo>
                    <a:cubicBezTo>
                      <a:pt x="1516" y="39"/>
                      <a:pt x="1275" y="0"/>
                      <a:pt x="1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48"/>
              <p:cNvSpPr/>
              <p:nvPr/>
            </p:nvSpPr>
            <p:spPr>
              <a:xfrm>
                <a:off x="6390506" y="-1535887"/>
                <a:ext cx="70566" cy="188840"/>
              </a:xfrm>
              <a:custGeom>
                <a:rect b="b" l="l" r="r" t="t"/>
                <a:pathLst>
                  <a:path extrusionOk="0" h="3123" w="1167">
                    <a:moveTo>
                      <a:pt x="1076" y="1"/>
                    </a:moveTo>
                    <a:cubicBezTo>
                      <a:pt x="1058" y="1"/>
                      <a:pt x="1041" y="9"/>
                      <a:pt x="1030" y="31"/>
                    </a:cubicBezTo>
                    <a:cubicBezTo>
                      <a:pt x="607" y="987"/>
                      <a:pt x="0" y="1998"/>
                      <a:pt x="295" y="3083"/>
                    </a:cubicBezTo>
                    <a:cubicBezTo>
                      <a:pt x="302" y="3111"/>
                      <a:pt x="322" y="3123"/>
                      <a:pt x="344" y="3123"/>
                    </a:cubicBezTo>
                    <a:cubicBezTo>
                      <a:pt x="378" y="3123"/>
                      <a:pt x="416" y="3092"/>
                      <a:pt x="405" y="3046"/>
                    </a:cubicBezTo>
                    <a:cubicBezTo>
                      <a:pt x="129" y="2017"/>
                      <a:pt x="736" y="1005"/>
                      <a:pt x="1140" y="105"/>
                    </a:cubicBezTo>
                    <a:cubicBezTo>
                      <a:pt x="1166" y="53"/>
                      <a:pt x="1119" y="1"/>
                      <a:pt x="10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48"/>
              <p:cNvSpPr/>
              <p:nvPr/>
            </p:nvSpPr>
            <p:spPr>
              <a:xfrm>
                <a:off x="6316010" y="-1684819"/>
                <a:ext cx="39425" cy="194463"/>
              </a:xfrm>
              <a:custGeom>
                <a:rect b="b" l="l" r="r" t="t"/>
                <a:pathLst>
                  <a:path extrusionOk="0" h="3216" w="652">
                    <a:moveTo>
                      <a:pt x="561" y="0"/>
                    </a:moveTo>
                    <a:cubicBezTo>
                      <a:pt x="543" y="0"/>
                      <a:pt x="526" y="9"/>
                      <a:pt x="515" y="31"/>
                    </a:cubicBezTo>
                    <a:cubicBezTo>
                      <a:pt x="240" y="527"/>
                      <a:pt x="148" y="1060"/>
                      <a:pt x="111" y="1630"/>
                    </a:cubicBezTo>
                    <a:cubicBezTo>
                      <a:pt x="93" y="2108"/>
                      <a:pt x="1" y="2770"/>
                      <a:pt x="313" y="3193"/>
                    </a:cubicBezTo>
                    <a:cubicBezTo>
                      <a:pt x="329" y="3208"/>
                      <a:pt x="349" y="3215"/>
                      <a:pt x="368" y="3215"/>
                    </a:cubicBezTo>
                    <a:cubicBezTo>
                      <a:pt x="418" y="3215"/>
                      <a:pt x="463" y="3172"/>
                      <a:pt x="423" y="3119"/>
                    </a:cubicBezTo>
                    <a:cubicBezTo>
                      <a:pt x="129" y="2733"/>
                      <a:pt x="221" y="2090"/>
                      <a:pt x="240" y="1630"/>
                    </a:cubicBezTo>
                    <a:cubicBezTo>
                      <a:pt x="276" y="1078"/>
                      <a:pt x="368" y="582"/>
                      <a:pt x="626" y="104"/>
                    </a:cubicBezTo>
                    <a:cubicBezTo>
                      <a:pt x="652" y="52"/>
                      <a:pt x="604" y="0"/>
                      <a:pt x="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48"/>
              <p:cNvSpPr/>
              <p:nvPr/>
            </p:nvSpPr>
            <p:spPr>
              <a:xfrm>
                <a:off x="6248226" y="-1857393"/>
                <a:ext cx="28480" cy="227781"/>
              </a:xfrm>
              <a:custGeom>
                <a:rect b="b" l="l" r="r" t="t"/>
                <a:pathLst>
                  <a:path extrusionOk="0" h="3767" w="471">
                    <a:moveTo>
                      <a:pt x="390" y="0"/>
                    </a:moveTo>
                    <a:cubicBezTo>
                      <a:pt x="364" y="0"/>
                      <a:pt x="339" y="16"/>
                      <a:pt x="331" y="53"/>
                    </a:cubicBezTo>
                    <a:cubicBezTo>
                      <a:pt x="129" y="1267"/>
                      <a:pt x="19" y="2480"/>
                      <a:pt x="0" y="3712"/>
                    </a:cubicBezTo>
                    <a:cubicBezTo>
                      <a:pt x="0" y="3749"/>
                      <a:pt x="32" y="3767"/>
                      <a:pt x="65" y="3767"/>
                    </a:cubicBezTo>
                    <a:cubicBezTo>
                      <a:pt x="97" y="3767"/>
                      <a:pt x="129" y="3749"/>
                      <a:pt x="129" y="3712"/>
                    </a:cubicBezTo>
                    <a:cubicBezTo>
                      <a:pt x="147" y="2498"/>
                      <a:pt x="258" y="1285"/>
                      <a:pt x="460" y="90"/>
                    </a:cubicBezTo>
                    <a:cubicBezTo>
                      <a:pt x="471" y="35"/>
                      <a:pt x="429" y="0"/>
                      <a:pt x="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48"/>
              <p:cNvSpPr/>
              <p:nvPr/>
            </p:nvSpPr>
            <p:spPr>
              <a:xfrm>
                <a:off x="6125900" y="-1931768"/>
                <a:ext cx="69175" cy="193496"/>
              </a:xfrm>
              <a:custGeom>
                <a:rect b="b" l="l" r="r" t="t"/>
                <a:pathLst>
                  <a:path extrusionOk="0" h="3200" w="1144">
                    <a:moveTo>
                      <a:pt x="102" y="1"/>
                    </a:moveTo>
                    <a:cubicBezTo>
                      <a:pt x="70" y="1"/>
                      <a:pt x="38" y="24"/>
                      <a:pt x="38" y="70"/>
                    </a:cubicBezTo>
                    <a:cubicBezTo>
                      <a:pt x="19" y="640"/>
                      <a:pt x="1" y="1228"/>
                      <a:pt x="185" y="1780"/>
                    </a:cubicBezTo>
                    <a:cubicBezTo>
                      <a:pt x="350" y="2294"/>
                      <a:pt x="663" y="2754"/>
                      <a:pt x="994" y="3177"/>
                    </a:cubicBezTo>
                    <a:cubicBezTo>
                      <a:pt x="1009" y="3193"/>
                      <a:pt x="1029" y="3199"/>
                      <a:pt x="1049" y="3199"/>
                    </a:cubicBezTo>
                    <a:cubicBezTo>
                      <a:pt x="1098" y="3199"/>
                      <a:pt x="1143" y="3156"/>
                      <a:pt x="1104" y="3103"/>
                    </a:cubicBezTo>
                    <a:cubicBezTo>
                      <a:pt x="791" y="2699"/>
                      <a:pt x="479" y="2258"/>
                      <a:pt x="313" y="1743"/>
                    </a:cubicBezTo>
                    <a:cubicBezTo>
                      <a:pt x="130" y="1210"/>
                      <a:pt x="148" y="621"/>
                      <a:pt x="166" y="70"/>
                    </a:cubicBezTo>
                    <a:cubicBezTo>
                      <a:pt x="166" y="24"/>
                      <a:pt x="134" y="1"/>
                      <a:pt x="1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48"/>
              <p:cNvSpPr/>
              <p:nvPr/>
            </p:nvSpPr>
            <p:spPr>
              <a:xfrm>
                <a:off x="6298837" y="-1330419"/>
                <a:ext cx="139982" cy="96204"/>
              </a:xfrm>
              <a:custGeom>
                <a:rect b="b" l="l" r="r" t="t"/>
                <a:pathLst>
                  <a:path extrusionOk="0" h="1591" w="2315">
                    <a:moveTo>
                      <a:pt x="80" y="1"/>
                    </a:moveTo>
                    <a:cubicBezTo>
                      <a:pt x="29" y="1"/>
                      <a:pt x="1" y="81"/>
                      <a:pt x="46" y="126"/>
                    </a:cubicBezTo>
                    <a:cubicBezTo>
                      <a:pt x="818" y="622"/>
                      <a:pt x="1774" y="622"/>
                      <a:pt x="2178" y="1560"/>
                    </a:cubicBezTo>
                    <a:cubicBezTo>
                      <a:pt x="2189" y="1582"/>
                      <a:pt x="2206" y="1591"/>
                      <a:pt x="2224" y="1591"/>
                    </a:cubicBezTo>
                    <a:cubicBezTo>
                      <a:pt x="2267" y="1591"/>
                      <a:pt x="2315" y="1539"/>
                      <a:pt x="2289" y="1487"/>
                    </a:cubicBezTo>
                    <a:cubicBezTo>
                      <a:pt x="1866" y="512"/>
                      <a:pt x="910" y="531"/>
                      <a:pt x="119" y="16"/>
                    </a:cubicBezTo>
                    <a:cubicBezTo>
                      <a:pt x="105" y="5"/>
                      <a:pt x="92"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48"/>
              <p:cNvSpPr/>
              <p:nvPr/>
            </p:nvSpPr>
            <p:spPr>
              <a:xfrm>
                <a:off x="6437187" y="-1366941"/>
                <a:ext cx="53877" cy="145364"/>
              </a:xfrm>
              <a:custGeom>
                <a:rect b="b" l="l" r="r" t="t"/>
                <a:pathLst>
                  <a:path extrusionOk="0" h="2404" w="891">
                    <a:moveTo>
                      <a:pt x="801" y="1"/>
                    </a:moveTo>
                    <a:cubicBezTo>
                      <a:pt x="783" y="1"/>
                      <a:pt x="765" y="9"/>
                      <a:pt x="754" y="31"/>
                    </a:cubicBezTo>
                    <a:cubicBezTo>
                      <a:pt x="276" y="730"/>
                      <a:pt x="19" y="1502"/>
                      <a:pt x="1" y="2348"/>
                    </a:cubicBezTo>
                    <a:cubicBezTo>
                      <a:pt x="1" y="2385"/>
                      <a:pt x="33" y="2403"/>
                      <a:pt x="65" y="2403"/>
                    </a:cubicBezTo>
                    <a:cubicBezTo>
                      <a:pt x="97" y="2403"/>
                      <a:pt x="129" y="2385"/>
                      <a:pt x="129" y="2348"/>
                    </a:cubicBezTo>
                    <a:cubicBezTo>
                      <a:pt x="148" y="1521"/>
                      <a:pt x="387" y="767"/>
                      <a:pt x="865" y="87"/>
                    </a:cubicBezTo>
                    <a:cubicBezTo>
                      <a:pt x="890" y="48"/>
                      <a:pt x="844" y="1"/>
                      <a:pt x="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48"/>
              <p:cNvSpPr/>
              <p:nvPr/>
            </p:nvSpPr>
            <p:spPr>
              <a:xfrm>
                <a:off x="6351202" y="-1166008"/>
                <a:ext cx="252815" cy="186784"/>
              </a:xfrm>
              <a:custGeom>
                <a:rect b="b" l="l" r="r" t="t"/>
                <a:pathLst>
                  <a:path extrusionOk="0" h="3089" w="4181">
                    <a:moveTo>
                      <a:pt x="96" y="1"/>
                    </a:moveTo>
                    <a:cubicBezTo>
                      <a:pt x="47" y="1"/>
                      <a:pt x="0" y="66"/>
                      <a:pt x="44" y="110"/>
                    </a:cubicBezTo>
                    <a:cubicBezTo>
                      <a:pt x="742" y="974"/>
                      <a:pt x="1441" y="1874"/>
                      <a:pt x="1533" y="3033"/>
                    </a:cubicBezTo>
                    <a:cubicBezTo>
                      <a:pt x="1533" y="3068"/>
                      <a:pt x="1563" y="3089"/>
                      <a:pt x="1595" y="3089"/>
                    </a:cubicBezTo>
                    <a:cubicBezTo>
                      <a:pt x="1612" y="3089"/>
                      <a:pt x="1630" y="3082"/>
                      <a:pt x="1643" y="3069"/>
                    </a:cubicBezTo>
                    <a:cubicBezTo>
                      <a:pt x="1662" y="3069"/>
                      <a:pt x="1698" y="3051"/>
                      <a:pt x="1717" y="3033"/>
                    </a:cubicBezTo>
                    <a:cubicBezTo>
                      <a:pt x="1901" y="2463"/>
                      <a:pt x="2121" y="1893"/>
                      <a:pt x="2544" y="1470"/>
                    </a:cubicBezTo>
                    <a:cubicBezTo>
                      <a:pt x="2728" y="1268"/>
                      <a:pt x="2948" y="1121"/>
                      <a:pt x="3187" y="992"/>
                    </a:cubicBezTo>
                    <a:cubicBezTo>
                      <a:pt x="3426" y="863"/>
                      <a:pt x="3849" y="496"/>
                      <a:pt x="4088" y="496"/>
                    </a:cubicBezTo>
                    <a:cubicBezTo>
                      <a:pt x="4180" y="477"/>
                      <a:pt x="4180" y="367"/>
                      <a:pt x="4088" y="367"/>
                    </a:cubicBezTo>
                    <a:cubicBezTo>
                      <a:pt x="3757" y="385"/>
                      <a:pt x="3592" y="606"/>
                      <a:pt x="3335" y="771"/>
                    </a:cubicBezTo>
                    <a:cubicBezTo>
                      <a:pt x="3059" y="937"/>
                      <a:pt x="2783" y="1047"/>
                      <a:pt x="2544" y="1268"/>
                    </a:cubicBezTo>
                    <a:cubicBezTo>
                      <a:pt x="2103" y="1691"/>
                      <a:pt x="1845" y="2261"/>
                      <a:pt x="1643" y="2830"/>
                    </a:cubicBezTo>
                    <a:cubicBezTo>
                      <a:pt x="1496" y="1746"/>
                      <a:pt x="816" y="863"/>
                      <a:pt x="136" y="18"/>
                    </a:cubicBezTo>
                    <a:cubicBezTo>
                      <a:pt x="124" y="6"/>
                      <a:pt x="110" y="1"/>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48"/>
              <p:cNvSpPr/>
              <p:nvPr/>
            </p:nvSpPr>
            <p:spPr>
              <a:xfrm>
                <a:off x="6102559" y="-1628040"/>
                <a:ext cx="161751" cy="20015"/>
              </a:xfrm>
              <a:custGeom>
                <a:rect b="b" l="l" r="r" t="t"/>
                <a:pathLst>
                  <a:path extrusionOk="0" h="331" w="2675">
                    <a:moveTo>
                      <a:pt x="1583" y="0"/>
                    </a:moveTo>
                    <a:cubicBezTo>
                      <a:pt x="1079" y="0"/>
                      <a:pt x="558" y="104"/>
                      <a:pt x="74" y="158"/>
                    </a:cubicBezTo>
                    <a:cubicBezTo>
                      <a:pt x="1" y="158"/>
                      <a:pt x="1" y="286"/>
                      <a:pt x="74" y="286"/>
                    </a:cubicBezTo>
                    <a:cubicBezTo>
                      <a:pt x="552" y="242"/>
                      <a:pt x="1084" y="130"/>
                      <a:pt x="1593" y="130"/>
                    </a:cubicBezTo>
                    <a:cubicBezTo>
                      <a:pt x="1925" y="130"/>
                      <a:pt x="2247" y="178"/>
                      <a:pt x="2538" y="323"/>
                    </a:cubicBezTo>
                    <a:cubicBezTo>
                      <a:pt x="2548" y="328"/>
                      <a:pt x="2558" y="331"/>
                      <a:pt x="2568" y="331"/>
                    </a:cubicBezTo>
                    <a:cubicBezTo>
                      <a:pt x="2629" y="331"/>
                      <a:pt x="2675" y="245"/>
                      <a:pt x="2611" y="213"/>
                    </a:cubicBezTo>
                    <a:cubicBezTo>
                      <a:pt x="2291" y="53"/>
                      <a:pt x="1941" y="0"/>
                      <a:pt x="15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48"/>
              <p:cNvSpPr/>
              <p:nvPr/>
            </p:nvSpPr>
            <p:spPr>
              <a:xfrm>
                <a:off x="6165143" y="-1778846"/>
                <a:ext cx="298770" cy="1345704"/>
              </a:xfrm>
              <a:custGeom>
                <a:rect b="b" l="l" r="r" t="t"/>
                <a:pathLst>
                  <a:path extrusionOk="0" h="22255" w="4941">
                    <a:moveTo>
                      <a:pt x="28" y="1"/>
                    </a:moveTo>
                    <a:cubicBezTo>
                      <a:pt x="1" y="1"/>
                      <a:pt x="483" y="1090"/>
                      <a:pt x="528" y="1181"/>
                    </a:cubicBezTo>
                    <a:cubicBezTo>
                      <a:pt x="1006" y="1935"/>
                      <a:pt x="1907" y="3810"/>
                      <a:pt x="2128" y="4141"/>
                    </a:cubicBezTo>
                    <a:cubicBezTo>
                      <a:pt x="2367" y="4527"/>
                      <a:pt x="2569" y="4913"/>
                      <a:pt x="2771" y="5318"/>
                    </a:cubicBezTo>
                    <a:cubicBezTo>
                      <a:pt x="3010" y="5759"/>
                      <a:pt x="3231" y="6200"/>
                      <a:pt x="3452" y="6660"/>
                    </a:cubicBezTo>
                    <a:cubicBezTo>
                      <a:pt x="3727" y="7193"/>
                      <a:pt x="4003" y="7726"/>
                      <a:pt x="4077" y="8333"/>
                    </a:cubicBezTo>
                    <a:cubicBezTo>
                      <a:pt x="4132" y="8755"/>
                      <a:pt x="4077" y="9197"/>
                      <a:pt x="4132" y="9619"/>
                    </a:cubicBezTo>
                    <a:cubicBezTo>
                      <a:pt x="4224" y="10042"/>
                      <a:pt x="4426" y="10447"/>
                      <a:pt x="4518" y="10888"/>
                    </a:cubicBezTo>
                    <a:cubicBezTo>
                      <a:pt x="4665" y="11513"/>
                      <a:pt x="4573" y="12175"/>
                      <a:pt x="4444" y="12818"/>
                    </a:cubicBezTo>
                    <a:cubicBezTo>
                      <a:pt x="3874" y="15962"/>
                      <a:pt x="2643" y="19032"/>
                      <a:pt x="528" y="21441"/>
                    </a:cubicBezTo>
                    <a:cubicBezTo>
                      <a:pt x="400" y="21588"/>
                      <a:pt x="271" y="21735"/>
                      <a:pt x="253" y="21937"/>
                    </a:cubicBezTo>
                    <a:cubicBezTo>
                      <a:pt x="253" y="22089"/>
                      <a:pt x="391" y="22254"/>
                      <a:pt x="533" y="22254"/>
                    </a:cubicBezTo>
                    <a:cubicBezTo>
                      <a:pt x="562" y="22254"/>
                      <a:pt x="592" y="22247"/>
                      <a:pt x="620" y="22231"/>
                    </a:cubicBezTo>
                    <a:cubicBezTo>
                      <a:pt x="676" y="22194"/>
                      <a:pt x="712" y="22158"/>
                      <a:pt x="749" y="22121"/>
                    </a:cubicBezTo>
                    <a:cubicBezTo>
                      <a:pt x="2992" y="19271"/>
                      <a:pt x="4720" y="15870"/>
                      <a:pt x="4904" y="12248"/>
                    </a:cubicBezTo>
                    <a:cubicBezTo>
                      <a:pt x="4941" y="11605"/>
                      <a:pt x="4941" y="10943"/>
                      <a:pt x="4849" y="10300"/>
                    </a:cubicBezTo>
                    <a:cubicBezTo>
                      <a:pt x="4794" y="9840"/>
                      <a:pt x="4702" y="9399"/>
                      <a:pt x="4610" y="8939"/>
                    </a:cubicBezTo>
                    <a:cubicBezTo>
                      <a:pt x="4444" y="8167"/>
                      <a:pt x="4297" y="7395"/>
                      <a:pt x="3985" y="6678"/>
                    </a:cubicBezTo>
                    <a:cubicBezTo>
                      <a:pt x="3654" y="5887"/>
                      <a:pt x="2257" y="3001"/>
                      <a:pt x="1668" y="2045"/>
                    </a:cubicBezTo>
                    <a:cubicBezTo>
                      <a:pt x="1117" y="1144"/>
                      <a:pt x="234" y="409"/>
                      <a:pt x="124" y="170"/>
                    </a:cubicBezTo>
                    <a:cubicBezTo>
                      <a:pt x="63" y="50"/>
                      <a:pt x="34" y="1"/>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48"/>
              <p:cNvSpPr/>
              <p:nvPr/>
            </p:nvSpPr>
            <p:spPr>
              <a:xfrm>
                <a:off x="6687341" y="-1469555"/>
                <a:ext cx="163444" cy="303789"/>
              </a:xfrm>
              <a:custGeom>
                <a:rect b="b" l="l" r="r" t="t"/>
                <a:pathLst>
                  <a:path extrusionOk="0" h="5024" w="2703">
                    <a:moveTo>
                      <a:pt x="1134" y="0"/>
                    </a:moveTo>
                    <a:cubicBezTo>
                      <a:pt x="1011" y="0"/>
                      <a:pt x="872" y="37"/>
                      <a:pt x="699" y="111"/>
                    </a:cubicBezTo>
                    <a:cubicBezTo>
                      <a:pt x="257" y="276"/>
                      <a:pt x="0" y="589"/>
                      <a:pt x="18" y="1067"/>
                    </a:cubicBezTo>
                    <a:cubicBezTo>
                      <a:pt x="37" y="1581"/>
                      <a:pt x="386" y="1986"/>
                      <a:pt x="717" y="2372"/>
                    </a:cubicBezTo>
                    <a:cubicBezTo>
                      <a:pt x="1305" y="3052"/>
                      <a:pt x="1655" y="3769"/>
                      <a:pt x="1783" y="4652"/>
                    </a:cubicBezTo>
                    <a:cubicBezTo>
                      <a:pt x="1800" y="4822"/>
                      <a:pt x="1802" y="5023"/>
                      <a:pt x="1977" y="5023"/>
                    </a:cubicBezTo>
                    <a:cubicBezTo>
                      <a:pt x="1991" y="5023"/>
                      <a:pt x="2006" y="5022"/>
                      <a:pt x="2022" y="5019"/>
                    </a:cubicBezTo>
                    <a:cubicBezTo>
                      <a:pt x="2390" y="4964"/>
                      <a:pt x="2519" y="4100"/>
                      <a:pt x="2555" y="3843"/>
                    </a:cubicBezTo>
                    <a:cubicBezTo>
                      <a:pt x="2703" y="2740"/>
                      <a:pt x="2482" y="1195"/>
                      <a:pt x="1728" y="350"/>
                    </a:cubicBezTo>
                    <a:cubicBezTo>
                      <a:pt x="1517" y="115"/>
                      <a:pt x="1351" y="0"/>
                      <a:pt x="1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48"/>
              <p:cNvSpPr/>
              <p:nvPr/>
            </p:nvSpPr>
            <p:spPr>
              <a:xfrm>
                <a:off x="6717333" y="-1470099"/>
                <a:ext cx="131214" cy="190714"/>
              </a:xfrm>
              <a:custGeom>
                <a:rect b="b" l="l" r="r" t="t"/>
                <a:pathLst>
                  <a:path extrusionOk="0" h="3154" w="2170">
                    <a:moveTo>
                      <a:pt x="610" y="1"/>
                    </a:moveTo>
                    <a:cubicBezTo>
                      <a:pt x="268" y="1"/>
                      <a:pt x="0" y="212"/>
                      <a:pt x="0" y="212"/>
                    </a:cubicBezTo>
                    <a:cubicBezTo>
                      <a:pt x="87" y="188"/>
                      <a:pt x="170" y="177"/>
                      <a:pt x="250" y="177"/>
                    </a:cubicBezTo>
                    <a:cubicBezTo>
                      <a:pt x="1563" y="177"/>
                      <a:pt x="2004" y="3135"/>
                      <a:pt x="2004" y="3135"/>
                    </a:cubicBezTo>
                    <a:lnTo>
                      <a:pt x="2170" y="3153"/>
                    </a:lnTo>
                    <a:cubicBezTo>
                      <a:pt x="2170" y="3153"/>
                      <a:pt x="2078" y="1701"/>
                      <a:pt x="1471" y="616"/>
                    </a:cubicBezTo>
                    <a:cubicBezTo>
                      <a:pt x="1202" y="135"/>
                      <a:pt x="882" y="1"/>
                      <a:pt x="6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48"/>
              <p:cNvSpPr/>
              <p:nvPr/>
            </p:nvSpPr>
            <p:spPr>
              <a:xfrm>
                <a:off x="6742487" y="-1394756"/>
                <a:ext cx="93846" cy="219013"/>
              </a:xfrm>
              <a:custGeom>
                <a:rect b="b" l="l" r="r" t="t"/>
                <a:pathLst>
                  <a:path extrusionOk="0" h="3622" w="1552">
                    <a:moveTo>
                      <a:pt x="212" y="1"/>
                    </a:moveTo>
                    <a:cubicBezTo>
                      <a:pt x="106" y="1"/>
                      <a:pt x="0" y="108"/>
                      <a:pt x="81" y="216"/>
                    </a:cubicBezTo>
                    <a:cubicBezTo>
                      <a:pt x="485" y="694"/>
                      <a:pt x="779" y="1135"/>
                      <a:pt x="908" y="1778"/>
                    </a:cubicBezTo>
                    <a:cubicBezTo>
                      <a:pt x="1018" y="2275"/>
                      <a:pt x="1257" y="2937"/>
                      <a:pt x="1129" y="3470"/>
                    </a:cubicBezTo>
                    <a:cubicBezTo>
                      <a:pt x="1108" y="3563"/>
                      <a:pt x="1187" y="3621"/>
                      <a:pt x="1266" y="3621"/>
                    </a:cubicBezTo>
                    <a:cubicBezTo>
                      <a:pt x="1327" y="3621"/>
                      <a:pt x="1388" y="3587"/>
                      <a:pt x="1404" y="3506"/>
                    </a:cubicBezTo>
                    <a:cubicBezTo>
                      <a:pt x="1552" y="2955"/>
                      <a:pt x="1294" y="2256"/>
                      <a:pt x="1184" y="1705"/>
                    </a:cubicBezTo>
                    <a:cubicBezTo>
                      <a:pt x="1037" y="1043"/>
                      <a:pt x="743" y="583"/>
                      <a:pt x="320" y="50"/>
                    </a:cubicBezTo>
                    <a:cubicBezTo>
                      <a:pt x="290" y="16"/>
                      <a:pt x="251" y="1"/>
                      <a:pt x="2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48"/>
              <p:cNvSpPr/>
              <p:nvPr/>
            </p:nvSpPr>
            <p:spPr>
              <a:xfrm>
                <a:off x="6835184" y="-1456070"/>
                <a:ext cx="312617" cy="190654"/>
              </a:xfrm>
              <a:custGeom>
                <a:rect b="b" l="l" r="r" t="t"/>
                <a:pathLst>
                  <a:path extrusionOk="0" h="3153" w="5170">
                    <a:moveTo>
                      <a:pt x="3413" y="1"/>
                    </a:moveTo>
                    <a:cubicBezTo>
                      <a:pt x="2842" y="1"/>
                      <a:pt x="2220" y="250"/>
                      <a:pt x="1765" y="549"/>
                    </a:cubicBezTo>
                    <a:cubicBezTo>
                      <a:pt x="1250" y="917"/>
                      <a:pt x="736" y="1358"/>
                      <a:pt x="405" y="1910"/>
                    </a:cubicBezTo>
                    <a:cubicBezTo>
                      <a:pt x="258" y="2186"/>
                      <a:pt x="0" y="2682"/>
                      <a:pt x="184" y="2995"/>
                    </a:cubicBezTo>
                    <a:cubicBezTo>
                      <a:pt x="246" y="3111"/>
                      <a:pt x="312" y="3152"/>
                      <a:pt x="379" y="3152"/>
                    </a:cubicBezTo>
                    <a:cubicBezTo>
                      <a:pt x="471" y="3152"/>
                      <a:pt x="567" y="3077"/>
                      <a:pt x="662" y="3013"/>
                    </a:cubicBezTo>
                    <a:cubicBezTo>
                      <a:pt x="699" y="2958"/>
                      <a:pt x="736" y="2903"/>
                      <a:pt x="754" y="2848"/>
                    </a:cubicBezTo>
                    <a:cubicBezTo>
                      <a:pt x="938" y="2664"/>
                      <a:pt x="1140" y="2553"/>
                      <a:pt x="1361" y="2517"/>
                    </a:cubicBezTo>
                    <a:cubicBezTo>
                      <a:pt x="1489" y="2482"/>
                      <a:pt x="1624" y="2469"/>
                      <a:pt x="1763" y="2469"/>
                    </a:cubicBezTo>
                    <a:cubicBezTo>
                      <a:pt x="1843" y="2469"/>
                      <a:pt x="1923" y="2473"/>
                      <a:pt x="2004" y="2480"/>
                    </a:cubicBezTo>
                    <a:cubicBezTo>
                      <a:pt x="2372" y="2498"/>
                      <a:pt x="2721" y="2627"/>
                      <a:pt x="3089" y="2664"/>
                    </a:cubicBezTo>
                    <a:cubicBezTo>
                      <a:pt x="3155" y="2672"/>
                      <a:pt x="3221" y="2676"/>
                      <a:pt x="3286" y="2676"/>
                    </a:cubicBezTo>
                    <a:cubicBezTo>
                      <a:pt x="4279" y="2676"/>
                      <a:pt x="5170" y="1786"/>
                      <a:pt x="4670" y="752"/>
                    </a:cubicBezTo>
                    <a:cubicBezTo>
                      <a:pt x="4400" y="203"/>
                      <a:pt x="3927" y="1"/>
                      <a:pt x="3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48"/>
              <p:cNvSpPr/>
              <p:nvPr/>
            </p:nvSpPr>
            <p:spPr>
              <a:xfrm>
                <a:off x="6846310" y="-1370630"/>
                <a:ext cx="284318" cy="110111"/>
              </a:xfrm>
              <a:custGeom>
                <a:rect b="b" l="l" r="r" t="t"/>
                <a:pathLst>
                  <a:path extrusionOk="0" h="1821" w="4702">
                    <a:moveTo>
                      <a:pt x="4633" y="1"/>
                    </a:moveTo>
                    <a:lnTo>
                      <a:pt x="4633" y="1"/>
                    </a:lnTo>
                    <a:cubicBezTo>
                      <a:pt x="4209" y="887"/>
                      <a:pt x="3702" y="1067"/>
                      <a:pt x="3128" y="1067"/>
                    </a:cubicBezTo>
                    <a:cubicBezTo>
                      <a:pt x="2735" y="1067"/>
                      <a:pt x="2310" y="983"/>
                      <a:pt x="1858" y="983"/>
                    </a:cubicBezTo>
                    <a:cubicBezTo>
                      <a:pt x="1684" y="983"/>
                      <a:pt x="1506" y="995"/>
                      <a:pt x="1324" y="1030"/>
                    </a:cubicBezTo>
                    <a:cubicBezTo>
                      <a:pt x="0" y="1287"/>
                      <a:pt x="331" y="1821"/>
                      <a:pt x="331" y="1821"/>
                    </a:cubicBezTo>
                    <a:cubicBezTo>
                      <a:pt x="623" y="1339"/>
                      <a:pt x="1176" y="1216"/>
                      <a:pt x="1980" y="1216"/>
                    </a:cubicBezTo>
                    <a:cubicBezTo>
                      <a:pt x="2342" y="1216"/>
                      <a:pt x="2755" y="1241"/>
                      <a:pt x="3217" y="1269"/>
                    </a:cubicBezTo>
                    <a:cubicBezTo>
                      <a:pt x="3266" y="1272"/>
                      <a:pt x="3313" y="1274"/>
                      <a:pt x="3358" y="1274"/>
                    </a:cubicBezTo>
                    <a:cubicBezTo>
                      <a:pt x="4702" y="1274"/>
                      <a:pt x="4633" y="1"/>
                      <a:pt x="46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48"/>
              <p:cNvSpPr/>
              <p:nvPr/>
            </p:nvSpPr>
            <p:spPr>
              <a:xfrm>
                <a:off x="6851812" y="-1379700"/>
                <a:ext cx="181282" cy="103339"/>
              </a:xfrm>
              <a:custGeom>
                <a:rect b="b" l="l" r="r" t="t"/>
                <a:pathLst>
                  <a:path extrusionOk="0" h="1709" w="2998">
                    <a:moveTo>
                      <a:pt x="2582" y="0"/>
                    </a:moveTo>
                    <a:cubicBezTo>
                      <a:pt x="1994" y="0"/>
                      <a:pt x="1485" y="79"/>
                      <a:pt x="975" y="408"/>
                    </a:cubicBezTo>
                    <a:cubicBezTo>
                      <a:pt x="552" y="684"/>
                      <a:pt x="38" y="1015"/>
                      <a:pt x="1" y="1548"/>
                    </a:cubicBezTo>
                    <a:cubicBezTo>
                      <a:pt x="1" y="1652"/>
                      <a:pt x="89" y="1709"/>
                      <a:pt x="166" y="1709"/>
                    </a:cubicBezTo>
                    <a:cubicBezTo>
                      <a:pt x="225" y="1709"/>
                      <a:pt x="277" y="1675"/>
                      <a:pt x="277" y="1603"/>
                    </a:cubicBezTo>
                    <a:cubicBezTo>
                      <a:pt x="295" y="1143"/>
                      <a:pt x="902" y="757"/>
                      <a:pt x="1288" y="537"/>
                    </a:cubicBezTo>
                    <a:cubicBezTo>
                      <a:pt x="1668" y="317"/>
                      <a:pt x="2071" y="272"/>
                      <a:pt x="2488" y="272"/>
                    </a:cubicBezTo>
                    <a:cubicBezTo>
                      <a:pt x="2596" y="272"/>
                      <a:pt x="2704" y="275"/>
                      <a:pt x="2814" y="279"/>
                    </a:cubicBezTo>
                    <a:cubicBezTo>
                      <a:pt x="2998" y="279"/>
                      <a:pt x="2961" y="3"/>
                      <a:pt x="2795" y="3"/>
                    </a:cubicBezTo>
                    <a:cubicBezTo>
                      <a:pt x="2723" y="1"/>
                      <a:pt x="2652" y="0"/>
                      <a:pt x="2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48"/>
              <p:cNvSpPr/>
              <p:nvPr/>
            </p:nvSpPr>
            <p:spPr>
              <a:xfrm>
                <a:off x="6895288" y="-1934368"/>
                <a:ext cx="184486" cy="238000"/>
              </a:xfrm>
              <a:custGeom>
                <a:rect b="b" l="l" r="r" t="t"/>
                <a:pathLst>
                  <a:path extrusionOk="0" h="3936" w="3051">
                    <a:moveTo>
                      <a:pt x="1568" y="0"/>
                    </a:moveTo>
                    <a:cubicBezTo>
                      <a:pt x="1094" y="0"/>
                      <a:pt x="818" y="371"/>
                      <a:pt x="642" y="775"/>
                    </a:cubicBezTo>
                    <a:cubicBezTo>
                      <a:pt x="367" y="1455"/>
                      <a:pt x="146" y="2227"/>
                      <a:pt x="54" y="2963"/>
                    </a:cubicBezTo>
                    <a:cubicBezTo>
                      <a:pt x="9" y="3264"/>
                      <a:pt x="1" y="3936"/>
                      <a:pt x="343" y="3936"/>
                    </a:cubicBezTo>
                    <a:cubicBezTo>
                      <a:pt x="419" y="3936"/>
                      <a:pt x="511" y="3903"/>
                      <a:pt x="624" y="3827"/>
                    </a:cubicBezTo>
                    <a:cubicBezTo>
                      <a:pt x="753" y="3735"/>
                      <a:pt x="845" y="3588"/>
                      <a:pt x="973" y="3477"/>
                    </a:cubicBezTo>
                    <a:cubicBezTo>
                      <a:pt x="1139" y="3312"/>
                      <a:pt x="1341" y="3202"/>
                      <a:pt x="1562" y="3073"/>
                    </a:cubicBezTo>
                    <a:cubicBezTo>
                      <a:pt x="1874" y="2889"/>
                      <a:pt x="2168" y="2724"/>
                      <a:pt x="2426" y="2448"/>
                    </a:cubicBezTo>
                    <a:cubicBezTo>
                      <a:pt x="2812" y="2062"/>
                      <a:pt x="3051" y="1473"/>
                      <a:pt x="2867" y="922"/>
                    </a:cubicBezTo>
                    <a:cubicBezTo>
                      <a:pt x="2720" y="425"/>
                      <a:pt x="2150" y="39"/>
                      <a:pt x="1635" y="3"/>
                    </a:cubicBezTo>
                    <a:cubicBezTo>
                      <a:pt x="1612" y="1"/>
                      <a:pt x="1590" y="0"/>
                      <a:pt x="1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48"/>
              <p:cNvSpPr/>
              <p:nvPr/>
            </p:nvSpPr>
            <p:spPr>
              <a:xfrm>
                <a:off x="6893414" y="-1864649"/>
                <a:ext cx="118637" cy="164411"/>
              </a:xfrm>
              <a:custGeom>
                <a:rect b="b" l="l" r="r" t="t"/>
                <a:pathLst>
                  <a:path extrusionOk="0" h="2719" w="1962">
                    <a:moveTo>
                      <a:pt x="1750" y="1"/>
                    </a:moveTo>
                    <a:cubicBezTo>
                      <a:pt x="1715" y="1"/>
                      <a:pt x="1679" y="14"/>
                      <a:pt x="1648" y="45"/>
                    </a:cubicBezTo>
                    <a:cubicBezTo>
                      <a:pt x="894" y="725"/>
                      <a:pt x="471" y="1607"/>
                      <a:pt x="48" y="2527"/>
                    </a:cubicBezTo>
                    <a:cubicBezTo>
                      <a:pt x="0" y="2634"/>
                      <a:pt x="93" y="2719"/>
                      <a:pt x="184" y="2719"/>
                    </a:cubicBezTo>
                    <a:cubicBezTo>
                      <a:pt x="232" y="2719"/>
                      <a:pt x="280" y="2695"/>
                      <a:pt x="306" y="2637"/>
                    </a:cubicBezTo>
                    <a:cubicBezTo>
                      <a:pt x="710" y="1754"/>
                      <a:pt x="1133" y="890"/>
                      <a:pt x="1850" y="228"/>
                    </a:cubicBezTo>
                    <a:cubicBezTo>
                      <a:pt x="1962" y="131"/>
                      <a:pt x="1861" y="1"/>
                      <a:pt x="17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48"/>
              <p:cNvSpPr/>
              <p:nvPr/>
            </p:nvSpPr>
            <p:spPr>
              <a:xfrm>
                <a:off x="6669503" y="-1958072"/>
                <a:ext cx="256745" cy="179588"/>
              </a:xfrm>
              <a:custGeom>
                <a:rect b="b" l="l" r="r" t="t"/>
                <a:pathLst>
                  <a:path extrusionOk="0" h="2970" w="4246">
                    <a:moveTo>
                      <a:pt x="1181" y="1"/>
                    </a:moveTo>
                    <a:cubicBezTo>
                      <a:pt x="1033" y="1"/>
                      <a:pt x="884" y="41"/>
                      <a:pt x="736" y="137"/>
                    </a:cubicBezTo>
                    <a:cubicBezTo>
                      <a:pt x="295" y="431"/>
                      <a:pt x="1" y="1038"/>
                      <a:pt x="111" y="1553"/>
                    </a:cubicBezTo>
                    <a:cubicBezTo>
                      <a:pt x="240" y="2123"/>
                      <a:pt x="736" y="2509"/>
                      <a:pt x="1269" y="2656"/>
                    </a:cubicBezTo>
                    <a:cubicBezTo>
                      <a:pt x="1619" y="2766"/>
                      <a:pt x="1968" y="2766"/>
                      <a:pt x="2336" y="2766"/>
                    </a:cubicBezTo>
                    <a:cubicBezTo>
                      <a:pt x="2575" y="2766"/>
                      <a:pt x="2795" y="2766"/>
                      <a:pt x="3034" y="2821"/>
                    </a:cubicBezTo>
                    <a:cubicBezTo>
                      <a:pt x="3200" y="2858"/>
                      <a:pt x="3365" y="2950"/>
                      <a:pt x="3512" y="2968"/>
                    </a:cubicBezTo>
                    <a:cubicBezTo>
                      <a:pt x="3529" y="2969"/>
                      <a:pt x="3546" y="2970"/>
                      <a:pt x="3562" y="2970"/>
                    </a:cubicBezTo>
                    <a:cubicBezTo>
                      <a:pt x="4245" y="2970"/>
                      <a:pt x="3801" y="2208"/>
                      <a:pt x="3586" y="1921"/>
                    </a:cubicBezTo>
                    <a:cubicBezTo>
                      <a:pt x="3126" y="1332"/>
                      <a:pt x="2556" y="762"/>
                      <a:pt x="1968" y="321"/>
                    </a:cubicBezTo>
                    <a:cubicBezTo>
                      <a:pt x="1729" y="141"/>
                      <a:pt x="1458" y="1"/>
                      <a:pt x="1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48"/>
              <p:cNvSpPr/>
              <p:nvPr/>
            </p:nvSpPr>
            <p:spPr>
              <a:xfrm>
                <a:off x="6734747" y="-1887748"/>
                <a:ext cx="181282" cy="97655"/>
              </a:xfrm>
              <a:custGeom>
                <a:rect b="b" l="l" r="r" t="t"/>
                <a:pathLst>
                  <a:path extrusionOk="0" h="1615" w="2998">
                    <a:moveTo>
                      <a:pt x="214" y="0"/>
                    </a:moveTo>
                    <a:cubicBezTo>
                      <a:pt x="69" y="0"/>
                      <a:pt x="0" y="227"/>
                      <a:pt x="172" y="261"/>
                    </a:cubicBezTo>
                    <a:cubicBezTo>
                      <a:pt x="1128" y="482"/>
                      <a:pt x="1937" y="1015"/>
                      <a:pt x="2727" y="1585"/>
                    </a:cubicBezTo>
                    <a:cubicBezTo>
                      <a:pt x="2756" y="1606"/>
                      <a:pt x="2784" y="1615"/>
                      <a:pt x="2810" y="1615"/>
                    </a:cubicBezTo>
                    <a:cubicBezTo>
                      <a:pt x="2921" y="1615"/>
                      <a:pt x="2997" y="1453"/>
                      <a:pt x="2893" y="1364"/>
                    </a:cubicBezTo>
                    <a:cubicBezTo>
                      <a:pt x="2066" y="776"/>
                      <a:pt x="1238" y="224"/>
                      <a:pt x="246" y="4"/>
                    </a:cubicBezTo>
                    <a:cubicBezTo>
                      <a:pt x="235" y="1"/>
                      <a:pt x="224" y="0"/>
                      <a:pt x="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48"/>
              <p:cNvSpPr/>
              <p:nvPr/>
            </p:nvSpPr>
            <p:spPr>
              <a:xfrm>
                <a:off x="6639511" y="-2202663"/>
                <a:ext cx="414686" cy="284621"/>
              </a:xfrm>
              <a:custGeom>
                <a:rect b="b" l="l" r="r" t="t"/>
                <a:pathLst>
                  <a:path extrusionOk="0" h="4707" w="6858">
                    <a:moveTo>
                      <a:pt x="1341" y="1"/>
                    </a:moveTo>
                    <a:cubicBezTo>
                      <a:pt x="887" y="1"/>
                      <a:pt x="481" y="229"/>
                      <a:pt x="295" y="708"/>
                    </a:cubicBezTo>
                    <a:cubicBezTo>
                      <a:pt x="0" y="1498"/>
                      <a:pt x="515" y="2252"/>
                      <a:pt x="1140" y="2693"/>
                    </a:cubicBezTo>
                    <a:cubicBezTo>
                      <a:pt x="2115" y="3373"/>
                      <a:pt x="3494" y="3520"/>
                      <a:pt x="4100" y="4660"/>
                    </a:cubicBezTo>
                    <a:cubicBezTo>
                      <a:pt x="4119" y="4688"/>
                      <a:pt x="4151" y="4706"/>
                      <a:pt x="4178" y="4706"/>
                    </a:cubicBezTo>
                    <a:cubicBezTo>
                      <a:pt x="4206" y="4706"/>
                      <a:pt x="4229" y="4688"/>
                      <a:pt x="4229" y="4642"/>
                    </a:cubicBezTo>
                    <a:cubicBezTo>
                      <a:pt x="4247" y="4568"/>
                      <a:pt x="4247" y="4476"/>
                      <a:pt x="4247" y="4403"/>
                    </a:cubicBezTo>
                    <a:cubicBezTo>
                      <a:pt x="4266" y="4412"/>
                      <a:pt x="4284" y="4417"/>
                      <a:pt x="4305" y="4417"/>
                    </a:cubicBezTo>
                    <a:cubicBezTo>
                      <a:pt x="4325" y="4417"/>
                      <a:pt x="4348" y="4412"/>
                      <a:pt x="4376" y="4403"/>
                    </a:cubicBezTo>
                    <a:cubicBezTo>
                      <a:pt x="4486" y="4384"/>
                      <a:pt x="4450" y="4329"/>
                      <a:pt x="4523" y="4293"/>
                    </a:cubicBezTo>
                    <a:cubicBezTo>
                      <a:pt x="4578" y="4164"/>
                      <a:pt x="4670" y="4035"/>
                      <a:pt x="4762" y="3925"/>
                    </a:cubicBezTo>
                    <a:lnTo>
                      <a:pt x="5056" y="3778"/>
                    </a:lnTo>
                    <a:cubicBezTo>
                      <a:pt x="5203" y="3723"/>
                      <a:pt x="5369" y="3686"/>
                      <a:pt x="5516" y="3612"/>
                    </a:cubicBezTo>
                    <a:cubicBezTo>
                      <a:pt x="5939" y="3392"/>
                      <a:pt x="6270" y="3061"/>
                      <a:pt x="6490" y="2656"/>
                    </a:cubicBezTo>
                    <a:cubicBezTo>
                      <a:pt x="6858" y="1939"/>
                      <a:pt x="6803" y="836"/>
                      <a:pt x="5792" y="744"/>
                    </a:cubicBezTo>
                    <a:cubicBezTo>
                      <a:pt x="5761" y="741"/>
                      <a:pt x="5730" y="740"/>
                      <a:pt x="5699" y="740"/>
                    </a:cubicBezTo>
                    <a:cubicBezTo>
                      <a:pt x="4848" y="740"/>
                      <a:pt x="4020" y="1929"/>
                      <a:pt x="3824" y="2656"/>
                    </a:cubicBezTo>
                    <a:cubicBezTo>
                      <a:pt x="3824" y="2693"/>
                      <a:pt x="3806" y="2748"/>
                      <a:pt x="3806" y="2822"/>
                    </a:cubicBezTo>
                    <a:cubicBezTo>
                      <a:pt x="3696" y="2583"/>
                      <a:pt x="3604" y="2325"/>
                      <a:pt x="3512" y="2086"/>
                    </a:cubicBezTo>
                    <a:cubicBezTo>
                      <a:pt x="3163" y="1296"/>
                      <a:pt x="2721" y="413"/>
                      <a:pt x="1876" y="101"/>
                    </a:cubicBezTo>
                    <a:cubicBezTo>
                      <a:pt x="1697" y="35"/>
                      <a:pt x="1516" y="1"/>
                      <a:pt x="1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48"/>
              <p:cNvSpPr/>
              <p:nvPr/>
            </p:nvSpPr>
            <p:spPr>
              <a:xfrm>
                <a:off x="6687341" y="-2204960"/>
                <a:ext cx="185696" cy="200752"/>
              </a:xfrm>
              <a:custGeom>
                <a:rect b="b" l="l" r="r" t="t"/>
                <a:pathLst>
                  <a:path extrusionOk="0" h="3320" w="3071">
                    <a:moveTo>
                      <a:pt x="701" y="0"/>
                    </a:moveTo>
                    <a:cubicBezTo>
                      <a:pt x="484" y="0"/>
                      <a:pt x="250" y="54"/>
                      <a:pt x="0" y="176"/>
                    </a:cubicBezTo>
                    <a:cubicBezTo>
                      <a:pt x="0" y="176"/>
                      <a:pt x="12" y="175"/>
                      <a:pt x="34" y="175"/>
                    </a:cubicBezTo>
                    <a:cubicBezTo>
                      <a:pt x="284" y="175"/>
                      <a:pt x="1855" y="299"/>
                      <a:pt x="3070" y="3319"/>
                    </a:cubicBezTo>
                    <a:lnTo>
                      <a:pt x="3015" y="2860"/>
                    </a:lnTo>
                    <a:cubicBezTo>
                      <a:pt x="3015" y="2860"/>
                      <a:pt x="2290" y="0"/>
                      <a:pt x="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48"/>
              <p:cNvSpPr/>
              <p:nvPr/>
            </p:nvSpPr>
            <p:spPr>
              <a:xfrm>
                <a:off x="6898554" y="-2135544"/>
                <a:ext cx="183398" cy="206920"/>
              </a:xfrm>
              <a:custGeom>
                <a:rect b="b" l="l" r="r" t="t"/>
                <a:pathLst>
                  <a:path extrusionOk="0" h="3422" w="3033">
                    <a:moveTo>
                      <a:pt x="2189" y="0"/>
                    </a:moveTo>
                    <a:lnTo>
                      <a:pt x="2189" y="0"/>
                    </a:lnTo>
                    <a:cubicBezTo>
                      <a:pt x="2188" y="0"/>
                      <a:pt x="2188" y="1"/>
                      <a:pt x="2188" y="2"/>
                    </a:cubicBezTo>
                    <a:cubicBezTo>
                      <a:pt x="2445" y="1730"/>
                      <a:pt x="1581" y="1969"/>
                      <a:pt x="791" y="2429"/>
                    </a:cubicBezTo>
                    <a:cubicBezTo>
                      <a:pt x="0" y="2888"/>
                      <a:pt x="37" y="3422"/>
                      <a:pt x="37" y="3422"/>
                    </a:cubicBezTo>
                    <a:cubicBezTo>
                      <a:pt x="276" y="2833"/>
                      <a:pt x="1122" y="2705"/>
                      <a:pt x="2096" y="1988"/>
                    </a:cubicBezTo>
                    <a:cubicBezTo>
                      <a:pt x="3033" y="1303"/>
                      <a:pt x="2222" y="0"/>
                      <a:pt x="21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48"/>
              <p:cNvSpPr/>
              <p:nvPr/>
            </p:nvSpPr>
            <p:spPr>
              <a:xfrm>
                <a:off x="6752222" y="-2116859"/>
                <a:ext cx="217139" cy="200752"/>
              </a:xfrm>
              <a:custGeom>
                <a:rect b="b" l="l" r="r" t="t"/>
                <a:pathLst>
                  <a:path extrusionOk="0" h="3320" w="3591">
                    <a:moveTo>
                      <a:pt x="226" y="1"/>
                    </a:moveTo>
                    <a:cubicBezTo>
                      <a:pt x="104" y="1"/>
                      <a:pt x="1" y="154"/>
                      <a:pt x="122" y="245"/>
                    </a:cubicBezTo>
                    <a:cubicBezTo>
                      <a:pt x="1170" y="943"/>
                      <a:pt x="1924" y="1973"/>
                      <a:pt x="2218" y="3204"/>
                    </a:cubicBezTo>
                    <a:cubicBezTo>
                      <a:pt x="2235" y="3283"/>
                      <a:pt x="2306" y="3320"/>
                      <a:pt x="2372" y="3320"/>
                    </a:cubicBezTo>
                    <a:cubicBezTo>
                      <a:pt x="2445" y="3320"/>
                      <a:pt x="2513" y="3273"/>
                      <a:pt x="2494" y="3186"/>
                    </a:cubicBezTo>
                    <a:cubicBezTo>
                      <a:pt x="2475" y="3149"/>
                      <a:pt x="2475" y="3131"/>
                      <a:pt x="2457" y="3113"/>
                    </a:cubicBezTo>
                    <a:cubicBezTo>
                      <a:pt x="2512" y="3076"/>
                      <a:pt x="2567" y="3021"/>
                      <a:pt x="2530" y="2947"/>
                    </a:cubicBezTo>
                    <a:cubicBezTo>
                      <a:pt x="2365" y="2469"/>
                      <a:pt x="2218" y="1954"/>
                      <a:pt x="2512" y="1513"/>
                    </a:cubicBezTo>
                    <a:cubicBezTo>
                      <a:pt x="2733" y="1182"/>
                      <a:pt x="3119" y="962"/>
                      <a:pt x="3468" y="759"/>
                    </a:cubicBezTo>
                    <a:cubicBezTo>
                      <a:pt x="3591" y="683"/>
                      <a:pt x="3496" y="517"/>
                      <a:pt x="3376" y="517"/>
                    </a:cubicBezTo>
                    <a:cubicBezTo>
                      <a:pt x="3352" y="517"/>
                      <a:pt x="3327" y="523"/>
                      <a:pt x="3303" y="539"/>
                    </a:cubicBezTo>
                    <a:cubicBezTo>
                      <a:pt x="2861" y="796"/>
                      <a:pt x="2402" y="1072"/>
                      <a:pt x="2181" y="1550"/>
                    </a:cubicBezTo>
                    <a:cubicBezTo>
                      <a:pt x="2108" y="1715"/>
                      <a:pt x="2071" y="1862"/>
                      <a:pt x="2071" y="2028"/>
                    </a:cubicBezTo>
                    <a:cubicBezTo>
                      <a:pt x="1666" y="1237"/>
                      <a:pt x="1078" y="539"/>
                      <a:pt x="306" y="24"/>
                    </a:cubicBezTo>
                    <a:cubicBezTo>
                      <a:pt x="280" y="8"/>
                      <a:pt x="253" y="1"/>
                      <a:pt x="2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48"/>
              <p:cNvSpPr/>
              <p:nvPr/>
            </p:nvSpPr>
            <p:spPr>
              <a:xfrm>
                <a:off x="6600630" y="-1291176"/>
                <a:ext cx="374657" cy="342186"/>
              </a:xfrm>
              <a:custGeom>
                <a:rect b="b" l="l" r="r" t="t"/>
                <a:pathLst>
                  <a:path extrusionOk="0" h="5659" w="6196">
                    <a:moveTo>
                      <a:pt x="1340" y="1"/>
                    </a:moveTo>
                    <a:cubicBezTo>
                      <a:pt x="1110" y="1"/>
                      <a:pt x="876" y="78"/>
                      <a:pt x="662" y="249"/>
                    </a:cubicBezTo>
                    <a:cubicBezTo>
                      <a:pt x="0" y="782"/>
                      <a:pt x="55" y="1683"/>
                      <a:pt x="368" y="2382"/>
                    </a:cubicBezTo>
                    <a:cubicBezTo>
                      <a:pt x="846" y="3466"/>
                      <a:pt x="1967" y="4294"/>
                      <a:pt x="1912" y="5581"/>
                    </a:cubicBezTo>
                    <a:cubicBezTo>
                      <a:pt x="1912" y="5620"/>
                      <a:pt x="1958" y="5659"/>
                      <a:pt x="1998" y="5659"/>
                    </a:cubicBezTo>
                    <a:cubicBezTo>
                      <a:pt x="2014" y="5659"/>
                      <a:pt x="2030" y="5652"/>
                      <a:pt x="2041" y="5636"/>
                    </a:cubicBezTo>
                    <a:cubicBezTo>
                      <a:pt x="2096" y="5562"/>
                      <a:pt x="2133" y="5489"/>
                      <a:pt x="2169" y="5434"/>
                    </a:cubicBezTo>
                    <a:cubicBezTo>
                      <a:pt x="2206" y="5452"/>
                      <a:pt x="2243" y="5470"/>
                      <a:pt x="2280" y="5489"/>
                    </a:cubicBezTo>
                    <a:cubicBezTo>
                      <a:pt x="2307" y="5498"/>
                      <a:pt x="2327" y="5501"/>
                      <a:pt x="2342" y="5501"/>
                    </a:cubicBezTo>
                    <a:cubicBezTo>
                      <a:pt x="2388" y="5501"/>
                      <a:pt x="2395" y="5470"/>
                      <a:pt x="2464" y="5470"/>
                    </a:cubicBezTo>
                    <a:cubicBezTo>
                      <a:pt x="2592" y="5378"/>
                      <a:pt x="2721" y="5323"/>
                      <a:pt x="2850" y="5287"/>
                    </a:cubicBezTo>
                    <a:cubicBezTo>
                      <a:pt x="2960" y="5287"/>
                      <a:pt x="3070" y="5287"/>
                      <a:pt x="3181" y="5305"/>
                    </a:cubicBezTo>
                    <a:cubicBezTo>
                      <a:pt x="3346" y="5323"/>
                      <a:pt x="3511" y="5378"/>
                      <a:pt x="3677" y="5378"/>
                    </a:cubicBezTo>
                    <a:cubicBezTo>
                      <a:pt x="3729" y="5383"/>
                      <a:pt x="3781" y="5385"/>
                      <a:pt x="3833" y="5385"/>
                    </a:cubicBezTo>
                    <a:cubicBezTo>
                      <a:pt x="4240" y="5385"/>
                      <a:pt x="4642" y="5259"/>
                      <a:pt x="5001" y="5048"/>
                    </a:cubicBezTo>
                    <a:cubicBezTo>
                      <a:pt x="5681" y="4625"/>
                      <a:pt x="6196" y="3650"/>
                      <a:pt x="5387" y="3062"/>
                    </a:cubicBezTo>
                    <a:cubicBezTo>
                      <a:pt x="5189" y="2919"/>
                      <a:pt x="4944" y="2859"/>
                      <a:pt x="4680" y="2859"/>
                    </a:cubicBezTo>
                    <a:cubicBezTo>
                      <a:pt x="3962" y="2859"/>
                      <a:pt x="3106" y="3302"/>
                      <a:pt x="2703" y="3705"/>
                    </a:cubicBezTo>
                    <a:cubicBezTo>
                      <a:pt x="2666" y="3742"/>
                      <a:pt x="2629" y="3779"/>
                      <a:pt x="2592" y="3853"/>
                    </a:cubicBezTo>
                    <a:cubicBezTo>
                      <a:pt x="2629" y="3577"/>
                      <a:pt x="2684" y="3319"/>
                      <a:pt x="2721" y="3062"/>
                    </a:cubicBezTo>
                    <a:cubicBezTo>
                      <a:pt x="2831" y="2198"/>
                      <a:pt x="2905" y="1224"/>
                      <a:pt x="2316" y="507"/>
                    </a:cubicBezTo>
                    <a:cubicBezTo>
                      <a:pt x="2058" y="192"/>
                      <a:pt x="1703" y="1"/>
                      <a:pt x="13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48"/>
              <p:cNvSpPr/>
              <p:nvPr/>
            </p:nvSpPr>
            <p:spPr>
              <a:xfrm>
                <a:off x="6682866" y="-1290571"/>
                <a:ext cx="140103" cy="257954"/>
              </a:xfrm>
              <a:custGeom>
                <a:rect b="b" l="l" r="r" t="t"/>
                <a:pathLst>
                  <a:path extrusionOk="0" h="4266" w="2317">
                    <a:moveTo>
                      <a:pt x="0" y="0"/>
                    </a:moveTo>
                    <a:cubicBezTo>
                      <a:pt x="1" y="0"/>
                      <a:pt x="1582" y="754"/>
                      <a:pt x="1048" y="4265"/>
                    </a:cubicBezTo>
                    <a:lnTo>
                      <a:pt x="1232" y="3843"/>
                    </a:lnTo>
                    <a:cubicBezTo>
                      <a:pt x="1232" y="3843"/>
                      <a:pt x="2317" y="1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48"/>
              <p:cNvSpPr/>
              <p:nvPr/>
            </p:nvSpPr>
            <p:spPr>
              <a:xfrm>
                <a:off x="6732873" y="-1066115"/>
                <a:ext cx="220102" cy="112409"/>
              </a:xfrm>
              <a:custGeom>
                <a:rect b="b" l="l" r="r" t="t"/>
                <a:pathLst>
                  <a:path extrusionOk="0" h="1859" w="3640">
                    <a:moveTo>
                      <a:pt x="3587" y="0"/>
                    </a:moveTo>
                    <a:cubicBezTo>
                      <a:pt x="3586" y="0"/>
                      <a:pt x="3586" y="1"/>
                      <a:pt x="3586" y="2"/>
                    </a:cubicBezTo>
                    <a:cubicBezTo>
                      <a:pt x="3075" y="1251"/>
                      <a:pt x="2443" y="1393"/>
                      <a:pt x="1759" y="1393"/>
                    </a:cubicBezTo>
                    <a:cubicBezTo>
                      <a:pt x="1557" y="1393"/>
                      <a:pt x="1350" y="1381"/>
                      <a:pt x="1141" y="1381"/>
                    </a:cubicBezTo>
                    <a:cubicBezTo>
                      <a:pt x="240" y="1381"/>
                      <a:pt x="1" y="1859"/>
                      <a:pt x="1" y="1859"/>
                    </a:cubicBezTo>
                    <a:cubicBezTo>
                      <a:pt x="206" y="1699"/>
                      <a:pt x="462" y="1659"/>
                      <a:pt x="776" y="1659"/>
                    </a:cubicBezTo>
                    <a:cubicBezTo>
                      <a:pt x="1093" y="1659"/>
                      <a:pt x="1470" y="1700"/>
                      <a:pt x="1915" y="1700"/>
                    </a:cubicBezTo>
                    <a:cubicBezTo>
                      <a:pt x="2093" y="1700"/>
                      <a:pt x="2282" y="1693"/>
                      <a:pt x="2483" y="1675"/>
                    </a:cubicBezTo>
                    <a:cubicBezTo>
                      <a:pt x="3639" y="1548"/>
                      <a:pt x="3606" y="0"/>
                      <a:pt x="3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48"/>
              <p:cNvSpPr/>
              <p:nvPr/>
            </p:nvSpPr>
            <p:spPr>
              <a:xfrm>
                <a:off x="6696713" y="-1185841"/>
                <a:ext cx="170760" cy="241265"/>
              </a:xfrm>
              <a:custGeom>
                <a:rect b="b" l="l" r="r" t="t"/>
                <a:pathLst>
                  <a:path extrusionOk="0" h="3990" w="2824">
                    <a:moveTo>
                      <a:pt x="173" y="1"/>
                    </a:moveTo>
                    <a:cubicBezTo>
                      <a:pt x="86" y="1"/>
                      <a:pt x="1" y="76"/>
                      <a:pt x="47" y="180"/>
                    </a:cubicBezTo>
                    <a:cubicBezTo>
                      <a:pt x="580" y="1320"/>
                      <a:pt x="691" y="2589"/>
                      <a:pt x="323" y="3784"/>
                    </a:cubicBezTo>
                    <a:cubicBezTo>
                      <a:pt x="286" y="3895"/>
                      <a:pt x="390" y="3989"/>
                      <a:pt x="473" y="3989"/>
                    </a:cubicBezTo>
                    <a:cubicBezTo>
                      <a:pt x="514" y="3989"/>
                      <a:pt x="550" y="3967"/>
                      <a:pt x="562" y="3912"/>
                    </a:cubicBezTo>
                    <a:cubicBezTo>
                      <a:pt x="580" y="3875"/>
                      <a:pt x="580" y="3857"/>
                      <a:pt x="599" y="3839"/>
                    </a:cubicBezTo>
                    <a:cubicBezTo>
                      <a:pt x="654" y="3839"/>
                      <a:pt x="727" y="3802"/>
                      <a:pt x="727" y="3728"/>
                    </a:cubicBezTo>
                    <a:cubicBezTo>
                      <a:pt x="838" y="3250"/>
                      <a:pt x="966" y="2717"/>
                      <a:pt x="1444" y="2478"/>
                    </a:cubicBezTo>
                    <a:cubicBezTo>
                      <a:pt x="1812" y="2313"/>
                      <a:pt x="2253" y="2313"/>
                      <a:pt x="2639" y="2313"/>
                    </a:cubicBezTo>
                    <a:cubicBezTo>
                      <a:pt x="2823" y="2313"/>
                      <a:pt x="2787" y="2037"/>
                      <a:pt x="2621" y="2037"/>
                    </a:cubicBezTo>
                    <a:cubicBezTo>
                      <a:pt x="2125" y="2037"/>
                      <a:pt x="1573" y="2055"/>
                      <a:pt x="1150" y="2350"/>
                    </a:cubicBezTo>
                    <a:cubicBezTo>
                      <a:pt x="1003" y="2441"/>
                      <a:pt x="893" y="2570"/>
                      <a:pt x="801" y="2717"/>
                    </a:cubicBezTo>
                    <a:cubicBezTo>
                      <a:pt x="856" y="1816"/>
                      <a:pt x="709" y="916"/>
                      <a:pt x="305" y="88"/>
                    </a:cubicBezTo>
                    <a:cubicBezTo>
                      <a:pt x="277" y="27"/>
                      <a:pt x="225" y="1"/>
                      <a:pt x="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48"/>
              <p:cNvSpPr/>
              <p:nvPr/>
            </p:nvSpPr>
            <p:spPr>
              <a:xfrm>
                <a:off x="6812932" y="-2430504"/>
                <a:ext cx="142340" cy="328520"/>
              </a:xfrm>
              <a:custGeom>
                <a:rect b="b" l="l" r="r" t="t"/>
                <a:pathLst>
                  <a:path extrusionOk="0" h="5433" w="2354">
                    <a:moveTo>
                      <a:pt x="1603" y="0"/>
                    </a:moveTo>
                    <a:cubicBezTo>
                      <a:pt x="1482" y="0"/>
                      <a:pt x="1347" y="37"/>
                      <a:pt x="1195" y="118"/>
                    </a:cubicBezTo>
                    <a:cubicBezTo>
                      <a:pt x="534" y="486"/>
                      <a:pt x="129" y="1295"/>
                      <a:pt x="56" y="2030"/>
                    </a:cubicBezTo>
                    <a:cubicBezTo>
                      <a:pt x="0" y="2564"/>
                      <a:pt x="129" y="3078"/>
                      <a:pt x="258" y="3593"/>
                    </a:cubicBezTo>
                    <a:cubicBezTo>
                      <a:pt x="387" y="4200"/>
                      <a:pt x="497" y="4788"/>
                      <a:pt x="699" y="5376"/>
                    </a:cubicBezTo>
                    <a:cubicBezTo>
                      <a:pt x="709" y="5407"/>
                      <a:pt x="743" y="5432"/>
                      <a:pt x="773" y="5432"/>
                    </a:cubicBezTo>
                    <a:cubicBezTo>
                      <a:pt x="797" y="5432"/>
                      <a:pt x="820" y="5417"/>
                      <a:pt x="828" y="5376"/>
                    </a:cubicBezTo>
                    <a:cubicBezTo>
                      <a:pt x="956" y="4751"/>
                      <a:pt x="1177" y="4237"/>
                      <a:pt x="1600" y="3740"/>
                    </a:cubicBezTo>
                    <a:cubicBezTo>
                      <a:pt x="2188" y="3023"/>
                      <a:pt x="2354" y="1847"/>
                      <a:pt x="2299" y="946"/>
                    </a:cubicBezTo>
                    <a:cubicBezTo>
                      <a:pt x="2256" y="445"/>
                      <a:pt x="2024" y="0"/>
                      <a:pt x="16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48"/>
              <p:cNvSpPr/>
              <p:nvPr/>
            </p:nvSpPr>
            <p:spPr>
              <a:xfrm>
                <a:off x="6840747" y="-2335268"/>
                <a:ext cx="50974" cy="224637"/>
              </a:xfrm>
              <a:custGeom>
                <a:rect b="b" l="l" r="r" t="t"/>
                <a:pathLst>
                  <a:path extrusionOk="0" h="3715" w="843">
                    <a:moveTo>
                      <a:pt x="656" y="0"/>
                    </a:moveTo>
                    <a:cubicBezTo>
                      <a:pt x="617" y="0"/>
                      <a:pt x="579" y="20"/>
                      <a:pt x="552" y="69"/>
                    </a:cubicBezTo>
                    <a:cubicBezTo>
                      <a:pt x="0" y="1081"/>
                      <a:pt x="37" y="2459"/>
                      <a:pt x="74" y="3581"/>
                    </a:cubicBezTo>
                    <a:cubicBezTo>
                      <a:pt x="74" y="3668"/>
                      <a:pt x="150" y="3714"/>
                      <a:pt x="223" y="3714"/>
                    </a:cubicBezTo>
                    <a:cubicBezTo>
                      <a:pt x="288" y="3714"/>
                      <a:pt x="349" y="3677"/>
                      <a:pt x="349" y="3599"/>
                    </a:cubicBezTo>
                    <a:cubicBezTo>
                      <a:pt x="313" y="2533"/>
                      <a:pt x="257" y="1172"/>
                      <a:pt x="791" y="216"/>
                    </a:cubicBezTo>
                    <a:cubicBezTo>
                      <a:pt x="842" y="113"/>
                      <a:pt x="748" y="0"/>
                      <a:pt x="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48"/>
              <p:cNvSpPr/>
              <p:nvPr/>
            </p:nvSpPr>
            <p:spPr>
              <a:xfrm>
                <a:off x="6860761" y="-2428992"/>
                <a:ext cx="131214" cy="303607"/>
              </a:xfrm>
              <a:custGeom>
                <a:rect b="b" l="l" r="r" t="t"/>
                <a:pathLst>
                  <a:path extrusionOk="0" h="5021" w="2170">
                    <a:moveTo>
                      <a:pt x="916" y="0"/>
                    </a:moveTo>
                    <a:lnTo>
                      <a:pt x="916" y="0"/>
                    </a:lnTo>
                    <a:cubicBezTo>
                      <a:pt x="880" y="0"/>
                      <a:pt x="1629" y="797"/>
                      <a:pt x="1324" y="1822"/>
                    </a:cubicBezTo>
                    <a:cubicBezTo>
                      <a:pt x="993" y="2888"/>
                      <a:pt x="0" y="4230"/>
                      <a:pt x="92" y="5021"/>
                    </a:cubicBezTo>
                    <a:cubicBezTo>
                      <a:pt x="92" y="5021"/>
                      <a:pt x="257" y="4359"/>
                      <a:pt x="919" y="3531"/>
                    </a:cubicBezTo>
                    <a:cubicBezTo>
                      <a:pt x="1581" y="2704"/>
                      <a:pt x="2169" y="443"/>
                      <a:pt x="919" y="2"/>
                    </a:cubicBezTo>
                    <a:cubicBezTo>
                      <a:pt x="918" y="1"/>
                      <a:pt x="916" y="0"/>
                      <a:pt x="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48"/>
              <p:cNvSpPr/>
              <p:nvPr/>
            </p:nvSpPr>
            <p:spPr>
              <a:xfrm>
                <a:off x="6599723" y="-913495"/>
                <a:ext cx="345572" cy="139015"/>
              </a:xfrm>
              <a:custGeom>
                <a:rect b="b" l="l" r="r" t="t"/>
                <a:pathLst>
                  <a:path extrusionOk="0" h="2299" w="5715">
                    <a:moveTo>
                      <a:pt x="3725" y="0"/>
                    </a:moveTo>
                    <a:cubicBezTo>
                      <a:pt x="3436" y="0"/>
                      <a:pt x="3147" y="44"/>
                      <a:pt x="2883" y="125"/>
                    </a:cubicBezTo>
                    <a:cubicBezTo>
                      <a:pt x="2368" y="272"/>
                      <a:pt x="1945" y="603"/>
                      <a:pt x="1523" y="916"/>
                    </a:cubicBezTo>
                    <a:cubicBezTo>
                      <a:pt x="1008" y="1283"/>
                      <a:pt x="511" y="1614"/>
                      <a:pt x="52" y="2019"/>
                    </a:cubicBezTo>
                    <a:cubicBezTo>
                      <a:pt x="1" y="2053"/>
                      <a:pt x="13" y="2150"/>
                      <a:pt x="73" y="2150"/>
                    </a:cubicBezTo>
                    <a:cubicBezTo>
                      <a:pt x="78" y="2150"/>
                      <a:pt x="83" y="2149"/>
                      <a:pt x="89" y="2147"/>
                    </a:cubicBezTo>
                    <a:cubicBezTo>
                      <a:pt x="375" y="2082"/>
                      <a:pt x="642" y="2049"/>
                      <a:pt x="907" y="2049"/>
                    </a:cubicBezTo>
                    <a:cubicBezTo>
                      <a:pt x="1237" y="2049"/>
                      <a:pt x="1561" y="2101"/>
                      <a:pt x="1909" y="2203"/>
                    </a:cubicBezTo>
                    <a:cubicBezTo>
                      <a:pt x="2142" y="2269"/>
                      <a:pt x="2391" y="2299"/>
                      <a:pt x="2647" y="2299"/>
                    </a:cubicBezTo>
                    <a:cubicBezTo>
                      <a:pt x="3379" y="2299"/>
                      <a:pt x="4164" y="2056"/>
                      <a:pt x="4777" y="1743"/>
                    </a:cubicBezTo>
                    <a:cubicBezTo>
                      <a:pt x="5328" y="1449"/>
                      <a:pt x="5714" y="897"/>
                      <a:pt x="5089" y="419"/>
                    </a:cubicBezTo>
                    <a:cubicBezTo>
                      <a:pt x="4718" y="129"/>
                      <a:pt x="4221" y="0"/>
                      <a:pt x="3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48"/>
              <p:cNvSpPr/>
              <p:nvPr/>
            </p:nvSpPr>
            <p:spPr>
              <a:xfrm>
                <a:off x="6602928" y="-863428"/>
                <a:ext cx="226390" cy="73952"/>
              </a:xfrm>
              <a:custGeom>
                <a:rect b="b" l="l" r="r" t="t"/>
                <a:pathLst>
                  <a:path extrusionOk="0" h="1223" w="3744">
                    <a:moveTo>
                      <a:pt x="3279" y="1"/>
                    </a:moveTo>
                    <a:cubicBezTo>
                      <a:pt x="2217" y="1"/>
                      <a:pt x="1073" y="530"/>
                      <a:pt x="146" y="952"/>
                    </a:cubicBezTo>
                    <a:cubicBezTo>
                      <a:pt x="1" y="1016"/>
                      <a:pt x="54" y="1222"/>
                      <a:pt x="168" y="1222"/>
                    </a:cubicBezTo>
                    <a:cubicBezTo>
                      <a:pt x="184" y="1222"/>
                      <a:pt x="201" y="1218"/>
                      <a:pt x="219" y="1209"/>
                    </a:cubicBezTo>
                    <a:cubicBezTo>
                      <a:pt x="1113" y="805"/>
                      <a:pt x="2223" y="276"/>
                      <a:pt x="3237" y="276"/>
                    </a:cubicBezTo>
                    <a:cubicBezTo>
                      <a:pt x="3329" y="276"/>
                      <a:pt x="3420" y="281"/>
                      <a:pt x="3510" y="290"/>
                    </a:cubicBezTo>
                    <a:cubicBezTo>
                      <a:pt x="3516" y="291"/>
                      <a:pt x="3522" y="291"/>
                      <a:pt x="3528" y="291"/>
                    </a:cubicBezTo>
                    <a:cubicBezTo>
                      <a:pt x="3697" y="291"/>
                      <a:pt x="3743" y="32"/>
                      <a:pt x="3565" y="14"/>
                    </a:cubicBezTo>
                    <a:cubicBezTo>
                      <a:pt x="3471" y="5"/>
                      <a:pt x="3375" y="1"/>
                      <a:pt x="3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48"/>
              <p:cNvSpPr/>
              <p:nvPr/>
            </p:nvSpPr>
            <p:spPr>
              <a:xfrm>
                <a:off x="6625059" y="-862824"/>
                <a:ext cx="304817" cy="90097"/>
              </a:xfrm>
              <a:custGeom>
                <a:rect b="b" l="l" r="r" t="t"/>
                <a:pathLst>
                  <a:path extrusionOk="0" h="1490" w="5041">
                    <a:moveTo>
                      <a:pt x="4979" y="1"/>
                    </a:moveTo>
                    <a:cubicBezTo>
                      <a:pt x="4935" y="1"/>
                      <a:pt x="4504" y="982"/>
                      <a:pt x="3438" y="1089"/>
                    </a:cubicBezTo>
                    <a:cubicBezTo>
                      <a:pt x="3282" y="1104"/>
                      <a:pt x="3115" y="1111"/>
                      <a:pt x="2942" y="1111"/>
                    </a:cubicBezTo>
                    <a:cubicBezTo>
                      <a:pt x="2352" y="1111"/>
                      <a:pt x="1687" y="1041"/>
                      <a:pt x="1111" y="1041"/>
                    </a:cubicBezTo>
                    <a:cubicBezTo>
                      <a:pt x="660" y="1041"/>
                      <a:pt x="264" y="1084"/>
                      <a:pt x="0" y="1236"/>
                    </a:cubicBezTo>
                    <a:cubicBezTo>
                      <a:pt x="0" y="1236"/>
                      <a:pt x="135" y="1214"/>
                      <a:pt x="375" y="1214"/>
                    </a:cubicBezTo>
                    <a:cubicBezTo>
                      <a:pt x="674" y="1214"/>
                      <a:pt x="1138" y="1248"/>
                      <a:pt x="1710" y="1401"/>
                    </a:cubicBezTo>
                    <a:cubicBezTo>
                      <a:pt x="1925" y="1459"/>
                      <a:pt x="2195" y="1489"/>
                      <a:pt x="2489" y="1489"/>
                    </a:cubicBezTo>
                    <a:cubicBezTo>
                      <a:pt x="3602" y="1489"/>
                      <a:pt x="5041" y="1052"/>
                      <a:pt x="4983" y="4"/>
                    </a:cubicBezTo>
                    <a:cubicBezTo>
                      <a:pt x="4982" y="2"/>
                      <a:pt x="4981" y="1"/>
                      <a:pt x="4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48"/>
              <p:cNvSpPr/>
              <p:nvPr/>
            </p:nvSpPr>
            <p:spPr>
              <a:xfrm>
                <a:off x="6466090" y="-1071860"/>
                <a:ext cx="140103" cy="331180"/>
              </a:xfrm>
              <a:custGeom>
                <a:rect b="b" l="l" r="r" t="t"/>
                <a:pathLst>
                  <a:path extrusionOk="0" h="5477" w="2317">
                    <a:moveTo>
                      <a:pt x="824" y="1"/>
                    </a:moveTo>
                    <a:cubicBezTo>
                      <a:pt x="426" y="1"/>
                      <a:pt x="180" y="422"/>
                      <a:pt x="111" y="906"/>
                    </a:cubicBezTo>
                    <a:cubicBezTo>
                      <a:pt x="1" y="1807"/>
                      <a:pt x="92" y="2983"/>
                      <a:pt x="644" y="3737"/>
                    </a:cubicBezTo>
                    <a:cubicBezTo>
                      <a:pt x="1012" y="4252"/>
                      <a:pt x="1214" y="4785"/>
                      <a:pt x="1306" y="5428"/>
                    </a:cubicBezTo>
                    <a:cubicBezTo>
                      <a:pt x="1306" y="5463"/>
                      <a:pt x="1330" y="5477"/>
                      <a:pt x="1357" y="5477"/>
                    </a:cubicBezTo>
                    <a:cubicBezTo>
                      <a:pt x="1388" y="5477"/>
                      <a:pt x="1425" y="5458"/>
                      <a:pt x="1435" y="5428"/>
                    </a:cubicBezTo>
                    <a:cubicBezTo>
                      <a:pt x="1655" y="4858"/>
                      <a:pt x="1821" y="4270"/>
                      <a:pt x="1986" y="3682"/>
                    </a:cubicBezTo>
                    <a:cubicBezTo>
                      <a:pt x="2133" y="3167"/>
                      <a:pt x="2317" y="2671"/>
                      <a:pt x="2280" y="2119"/>
                    </a:cubicBezTo>
                    <a:cubicBezTo>
                      <a:pt x="2243" y="1384"/>
                      <a:pt x="1913" y="556"/>
                      <a:pt x="1269" y="152"/>
                    </a:cubicBezTo>
                    <a:cubicBezTo>
                      <a:pt x="1105" y="47"/>
                      <a:pt x="956" y="1"/>
                      <a:pt x="8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48"/>
              <p:cNvSpPr/>
              <p:nvPr/>
            </p:nvSpPr>
            <p:spPr>
              <a:xfrm>
                <a:off x="6529762" y="-974870"/>
                <a:ext cx="47527" cy="226269"/>
              </a:xfrm>
              <a:custGeom>
                <a:rect b="b" l="l" r="r" t="t"/>
                <a:pathLst>
                  <a:path extrusionOk="0" h="3742" w="786">
                    <a:moveTo>
                      <a:pt x="186" y="1"/>
                    </a:moveTo>
                    <a:cubicBezTo>
                      <a:pt x="97" y="1"/>
                      <a:pt x="0" y="102"/>
                      <a:pt x="51" y="203"/>
                    </a:cubicBezTo>
                    <a:cubicBezTo>
                      <a:pt x="529" y="1195"/>
                      <a:pt x="382" y="2556"/>
                      <a:pt x="271" y="3604"/>
                    </a:cubicBezTo>
                    <a:cubicBezTo>
                      <a:pt x="271" y="3696"/>
                      <a:pt x="340" y="3742"/>
                      <a:pt x="409" y="3742"/>
                    </a:cubicBezTo>
                    <a:cubicBezTo>
                      <a:pt x="478" y="3742"/>
                      <a:pt x="547" y="3696"/>
                      <a:pt x="547" y="3604"/>
                    </a:cubicBezTo>
                    <a:cubicBezTo>
                      <a:pt x="657" y="2501"/>
                      <a:pt x="786" y="1122"/>
                      <a:pt x="290" y="74"/>
                    </a:cubicBezTo>
                    <a:cubicBezTo>
                      <a:pt x="266" y="22"/>
                      <a:pt x="227" y="1"/>
                      <a:pt x="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48"/>
              <p:cNvSpPr/>
              <p:nvPr/>
            </p:nvSpPr>
            <p:spPr>
              <a:xfrm>
                <a:off x="6434949" y="-1071618"/>
                <a:ext cx="116823" cy="308021"/>
              </a:xfrm>
              <a:custGeom>
                <a:rect b="b" l="l" r="r" t="t"/>
                <a:pathLst>
                  <a:path extrusionOk="0" h="5094" w="1932">
                    <a:moveTo>
                      <a:pt x="1272" y="1"/>
                    </a:moveTo>
                    <a:cubicBezTo>
                      <a:pt x="1271" y="1"/>
                      <a:pt x="1270" y="1"/>
                      <a:pt x="1269" y="1"/>
                    </a:cubicBezTo>
                    <a:cubicBezTo>
                      <a:pt x="1" y="369"/>
                      <a:pt x="442" y="2667"/>
                      <a:pt x="1049" y="3531"/>
                    </a:cubicBezTo>
                    <a:cubicBezTo>
                      <a:pt x="1655" y="4413"/>
                      <a:pt x="1784" y="5093"/>
                      <a:pt x="1784" y="5093"/>
                    </a:cubicBezTo>
                    <a:cubicBezTo>
                      <a:pt x="1931" y="4284"/>
                      <a:pt x="1030" y="2887"/>
                      <a:pt x="755" y="1803"/>
                    </a:cubicBezTo>
                    <a:cubicBezTo>
                      <a:pt x="500" y="749"/>
                      <a:pt x="1323" y="1"/>
                      <a:pt x="1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48"/>
              <p:cNvSpPr/>
              <p:nvPr/>
            </p:nvSpPr>
            <p:spPr>
              <a:xfrm>
                <a:off x="6743999" y="-1705257"/>
                <a:ext cx="370243" cy="329790"/>
              </a:xfrm>
              <a:custGeom>
                <a:rect b="b" l="l" r="r" t="t"/>
                <a:pathLst>
                  <a:path extrusionOk="0" h="5454" w="6123">
                    <a:moveTo>
                      <a:pt x="4946" y="1"/>
                    </a:moveTo>
                    <a:cubicBezTo>
                      <a:pt x="4247" y="1"/>
                      <a:pt x="3604" y="516"/>
                      <a:pt x="3236" y="1086"/>
                    </a:cubicBezTo>
                    <a:cubicBezTo>
                      <a:pt x="3016" y="1472"/>
                      <a:pt x="2869" y="1913"/>
                      <a:pt x="2740" y="2336"/>
                    </a:cubicBezTo>
                    <a:cubicBezTo>
                      <a:pt x="2740" y="2280"/>
                      <a:pt x="2740" y="2225"/>
                      <a:pt x="2740" y="2189"/>
                    </a:cubicBezTo>
                    <a:cubicBezTo>
                      <a:pt x="2685" y="1435"/>
                      <a:pt x="2464" y="644"/>
                      <a:pt x="1747" y="295"/>
                    </a:cubicBezTo>
                    <a:cubicBezTo>
                      <a:pt x="1544" y="201"/>
                      <a:pt x="1294" y="137"/>
                      <a:pt x="1054" y="137"/>
                    </a:cubicBezTo>
                    <a:cubicBezTo>
                      <a:pt x="730" y="137"/>
                      <a:pt x="424" y="254"/>
                      <a:pt x="276" y="571"/>
                    </a:cubicBezTo>
                    <a:cubicBezTo>
                      <a:pt x="1" y="1141"/>
                      <a:pt x="221" y="2170"/>
                      <a:pt x="534" y="2685"/>
                    </a:cubicBezTo>
                    <a:cubicBezTo>
                      <a:pt x="773" y="3089"/>
                      <a:pt x="1177" y="3365"/>
                      <a:pt x="1453" y="3733"/>
                    </a:cubicBezTo>
                    <a:cubicBezTo>
                      <a:pt x="1802" y="4229"/>
                      <a:pt x="1986" y="4799"/>
                      <a:pt x="2023" y="5406"/>
                    </a:cubicBezTo>
                    <a:cubicBezTo>
                      <a:pt x="2023" y="5441"/>
                      <a:pt x="2052" y="5454"/>
                      <a:pt x="2083" y="5454"/>
                    </a:cubicBezTo>
                    <a:cubicBezTo>
                      <a:pt x="2101" y="5454"/>
                      <a:pt x="2120" y="5449"/>
                      <a:pt x="2133" y="5443"/>
                    </a:cubicBezTo>
                    <a:cubicBezTo>
                      <a:pt x="2317" y="5314"/>
                      <a:pt x="2391" y="5075"/>
                      <a:pt x="2427" y="4836"/>
                    </a:cubicBezTo>
                    <a:cubicBezTo>
                      <a:pt x="2446" y="4818"/>
                      <a:pt x="2446" y="4799"/>
                      <a:pt x="2446" y="4781"/>
                    </a:cubicBezTo>
                    <a:cubicBezTo>
                      <a:pt x="2446" y="4762"/>
                      <a:pt x="2446" y="4744"/>
                      <a:pt x="2446" y="4726"/>
                    </a:cubicBezTo>
                    <a:cubicBezTo>
                      <a:pt x="2464" y="4689"/>
                      <a:pt x="2464" y="4634"/>
                      <a:pt x="2483" y="4597"/>
                    </a:cubicBezTo>
                    <a:cubicBezTo>
                      <a:pt x="2593" y="4174"/>
                      <a:pt x="3034" y="3770"/>
                      <a:pt x="3347" y="3439"/>
                    </a:cubicBezTo>
                    <a:cubicBezTo>
                      <a:pt x="3751" y="3034"/>
                      <a:pt x="4450" y="2997"/>
                      <a:pt x="4946" y="2758"/>
                    </a:cubicBezTo>
                    <a:cubicBezTo>
                      <a:pt x="5553" y="2464"/>
                      <a:pt x="6123" y="2060"/>
                      <a:pt x="6104" y="1306"/>
                    </a:cubicBezTo>
                    <a:cubicBezTo>
                      <a:pt x="6068" y="644"/>
                      <a:pt x="5645" y="1"/>
                      <a:pt x="4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48"/>
              <p:cNvSpPr/>
              <p:nvPr/>
            </p:nvSpPr>
            <p:spPr>
              <a:xfrm>
                <a:off x="6788503" y="-1697699"/>
                <a:ext cx="117851" cy="104790"/>
              </a:xfrm>
              <a:custGeom>
                <a:rect b="b" l="l" r="r" t="t"/>
                <a:pathLst>
                  <a:path extrusionOk="0" h="1733" w="1949">
                    <a:moveTo>
                      <a:pt x="296" y="0"/>
                    </a:moveTo>
                    <a:cubicBezTo>
                      <a:pt x="202" y="0"/>
                      <a:pt x="104" y="8"/>
                      <a:pt x="0" y="23"/>
                    </a:cubicBezTo>
                    <a:cubicBezTo>
                      <a:pt x="0" y="23"/>
                      <a:pt x="1287" y="23"/>
                      <a:pt x="1949" y="1733"/>
                    </a:cubicBezTo>
                    <a:lnTo>
                      <a:pt x="1875" y="1273"/>
                    </a:lnTo>
                    <a:cubicBezTo>
                      <a:pt x="1875" y="1273"/>
                      <a:pt x="1541" y="0"/>
                      <a:pt x="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48"/>
              <p:cNvSpPr/>
              <p:nvPr/>
            </p:nvSpPr>
            <p:spPr>
              <a:xfrm>
                <a:off x="6818313" y="-1609597"/>
                <a:ext cx="195491" cy="230986"/>
              </a:xfrm>
              <a:custGeom>
                <a:rect b="b" l="l" r="r" t="t"/>
                <a:pathLst>
                  <a:path extrusionOk="0" h="3820" w="3233">
                    <a:moveTo>
                      <a:pt x="196" y="1"/>
                    </a:moveTo>
                    <a:cubicBezTo>
                      <a:pt x="96" y="1"/>
                      <a:pt x="0" y="126"/>
                      <a:pt x="95" y="220"/>
                    </a:cubicBezTo>
                    <a:cubicBezTo>
                      <a:pt x="867" y="1195"/>
                      <a:pt x="1143" y="2427"/>
                      <a:pt x="849" y="3640"/>
                    </a:cubicBezTo>
                    <a:cubicBezTo>
                      <a:pt x="814" y="3744"/>
                      <a:pt x="904" y="3819"/>
                      <a:pt x="988" y="3819"/>
                    </a:cubicBezTo>
                    <a:cubicBezTo>
                      <a:pt x="1038" y="3819"/>
                      <a:pt x="1086" y="3793"/>
                      <a:pt x="1106" y="3732"/>
                    </a:cubicBezTo>
                    <a:cubicBezTo>
                      <a:pt x="1180" y="3419"/>
                      <a:pt x="1235" y="3088"/>
                      <a:pt x="1235" y="2776"/>
                    </a:cubicBezTo>
                    <a:cubicBezTo>
                      <a:pt x="1254" y="2758"/>
                      <a:pt x="1272" y="2721"/>
                      <a:pt x="1272" y="2702"/>
                    </a:cubicBezTo>
                    <a:cubicBezTo>
                      <a:pt x="1419" y="2059"/>
                      <a:pt x="1805" y="1710"/>
                      <a:pt x="2265" y="1305"/>
                    </a:cubicBezTo>
                    <a:cubicBezTo>
                      <a:pt x="2614" y="1011"/>
                      <a:pt x="2908" y="662"/>
                      <a:pt x="3166" y="276"/>
                    </a:cubicBezTo>
                    <a:cubicBezTo>
                      <a:pt x="3232" y="169"/>
                      <a:pt x="3135" y="53"/>
                      <a:pt x="3034" y="53"/>
                    </a:cubicBezTo>
                    <a:cubicBezTo>
                      <a:pt x="2996" y="53"/>
                      <a:pt x="2957" y="70"/>
                      <a:pt x="2927" y="110"/>
                    </a:cubicBezTo>
                    <a:cubicBezTo>
                      <a:pt x="2430" y="882"/>
                      <a:pt x="1603" y="1342"/>
                      <a:pt x="1198" y="2132"/>
                    </a:cubicBezTo>
                    <a:cubicBezTo>
                      <a:pt x="1106" y="1379"/>
                      <a:pt x="794" y="662"/>
                      <a:pt x="298" y="55"/>
                    </a:cubicBezTo>
                    <a:cubicBezTo>
                      <a:pt x="269" y="16"/>
                      <a:pt x="232" y="1"/>
                      <a:pt x="1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48"/>
              <p:cNvSpPr/>
              <p:nvPr/>
            </p:nvSpPr>
            <p:spPr>
              <a:xfrm>
                <a:off x="6908531" y="-1681916"/>
                <a:ext cx="239088" cy="225725"/>
              </a:xfrm>
              <a:custGeom>
                <a:rect b="b" l="l" r="r" t="t"/>
                <a:pathLst>
                  <a:path extrusionOk="0" h="3733" w="3954">
                    <a:moveTo>
                      <a:pt x="2997" y="1"/>
                    </a:moveTo>
                    <a:lnTo>
                      <a:pt x="2997" y="1"/>
                    </a:lnTo>
                    <a:cubicBezTo>
                      <a:pt x="3255" y="957"/>
                      <a:pt x="2795" y="1637"/>
                      <a:pt x="1618" y="2299"/>
                    </a:cubicBezTo>
                    <a:cubicBezTo>
                      <a:pt x="442" y="2942"/>
                      <a:pt x="1" y="3733"/>
                      <a:pt x="1" y="3733"/>
                    </a:cubicBezTo>
                    <a:cubicBezTo>
                      <a:pt x="920" y="2667"/>
                      <a:pt x="1931" y="2814"/>
                      <a:pt x="2942" y="1894"/>
                    </a:cubicBezTo>
                    <a:cubicBezTo>
                      <a:pt x="3953" y="975"/>
                      <a:pt x="2997" y="1"/>
                      <a:pt x="29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48"/>
              <p:cNvSpPr/>
              <p:nvPr/>
            </p:nvSpPr>
            <p:spPr>
              <a:xfrm>
                <a:off x="6180986" y="-2205505"/>
                <a:ext cx="804339" cy="1777019"/>
              </a:xfrm>
              <a:custGeom>
                <a:rect b="b" l="l" r="r" t="t"/>
                <a:pathLst>
                  <a:path extrusionOk="0" h="29388" w="13302">
                    <a:moveTo>
                      <a:pt x="10948" y="1"/>
                    </a:moveTo>
                    <a:cubicBezTo>
                      <a:pt x="10948" y="2"/>
                      <a:pt x="10764" y="1564"/>
                      <a:pt x="11352" y="4615"/>
                    </a:cubicBezTo>
                    <a:cubicBezTo>
                      <a:pt x="11922" y="7667"/>
                      <a:pt x="12933" y="21014"/>
                      <a:pt x="156" y="28883"/>
                    </a:cubicBezTo>
                    <a:cubicBezTo>
                      <a:pt x="156" y="28883"/>
                      <a:pt x="1" y="29387"/>
                      <a:pt x="439" y="29387"/>
                    </a:cubicBezTo>
                    <a:cubicBezTo>
                      <a:pt x="523" y="29387"/>
                      <a:pt x="629" y="29368"/>
                      <a:pt x="763" y="29324"/>
                    </a:cubicBezTo>
                    <a:cubicBezTo>
                      <a:pt x="1572" y="29067"/>
                      <a:pt x="9900" y="23864"/>
                      <a:pt x="11591" y="13955"/>
                    </a:cubicBezTo>
                    <a:cubicBezTo>
                      <a:pt x="13301" y="4027"/>
                      <a:pt x="10911" y="1968"/>
                      <a:pt x="109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3" name="Google Shape;13203;p48"/>
            <p:cNvGrpSpPr/>
            <p:nvPr/>
          </p:nvGrpSpPr>
          <p:grpSpPr>
            <a:xfrm flipH="1">
              <a:off x="-276630" y="3505195"/>
              <a:ext cx="3050417" cy="2537437"/>
              <a:chOff x="-4079175" y="203483"/>
              <a:chExt cx="2441701" cy="2031087"/>
            </a:xfrm>
          </p:grpSpPr>
          <p:sp>
            <p:nvSpPr>
              <p:cNvPr id="13204" name="Google Shape;13204;p48"/>
              <p:cNvSpPr/>
              <p:nvPr/>
            </p:nvSpPr>
            <p:spPr>
              <a:xfrm>
                <a:off x="-2753537" y="355242"/>
                <a:ext cx="76251" cy="84838"/>
              </a:xfrm>
              <a:custGeom>
                <a:rect b="b" l="l" r="r" t="t"/>
                <a:pathLst>
                  <a:path extrusionOk="0" h="1146" w="1030">
                    <a:moveTo>
                      <a:pt x="316" y="0"/>
                    </a:moveTo>
                    <a:cubicBezTo>
                      <a:pt x="173" y="0"/>
                      <a:pt x="50" y="132"/>
                      <a:pt x="0" y="263"/>
                    </a:cubicBezTo>
                    <a:cubicBezTo>
                      <a:pt x="28" y="254"/>
                      <a:pt x="56" y="250"/>
                      <a:pt x="83" y="250"/>
                    </a:cubicBezTo>
                    <a:cubicBezTo>
                      <a:pt x="111" y="250"/>
                      <a:pt x="138" y="254"/>
                      <a:pt x="166" y="263"/>
                    </a:cubicBezTo>
                    <a:cubicBezTo>
                      <a:pt x="239" y="282"/>
                      <a:pt x="295" y="337"/>
                      <a:pt x="350" y="392"/>
                    </a:cubicBezTo>
                    <a:cubicBezTo>
                      <a:pt x="552" y="650"/>
                      <a:pt x="773" y="888"/>
                      <a:pt x="975" y="1146"/>
                    </a:cubicBezTo>
                    <a:cubicBezTo>
                      <a:pt x="993" y="1109"/>
                      <a:pt x="1012" y="1072"/>
                      <a:pt x="1012" y="1054"/>
                    </a:cubicBezTo>
                    <a:cubicBezTo>
                      <a:pt x="1030" y="944"/>
                      <a:pt x="1030" y="815"/>
                      <a:pt x="1012" y="705"/>
                    </a:cubicBezTo>
                    <a:cubicBezTo>
                      <a:pt x="864" y="521"/>
                      <a:pt x="699" y="337"/>
                      <a:pt x="552" y="153"/>
                    </a:cubicBezTo>
                    <a:cubicBezTo>
                      <a:pt x="497" y="98"/>
                      <a:pt x="442" y="43"/>
                      <a:pt x="368" y="6"/>
                    </a:cubicBezTo>
                    <a:cubicBezTo>
                      <a:pt x="351" y="2"/>
                      <a:pt x="333" y="0"/>
                      <a:pt x="3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48"/>
              <p:cNvSpPr/>
              <p:nvPr/>
            </p:nvSpPr>
            <p:spPr>
              <a:xfrm>
                <a:off x="-2470450" y="276327"/>
                <a:ext cx="133476" cy="208691"/>
              </a:xfrm>
              <a:custGeom>
                <a:rect b="b" l="l" r="r" t="t"/>
                <a:pathLst>
                  <a:path extrusionOk="0" h="2819" w="1803">
                    <a:moveTo>
                      <a:pt x="628" y="1"/>
                    </a:moveTo>
                    <a:cubicBezTo>
                      <a:pt x="433" y="1"/>
                      <a:pt x="244" y="66"/>
                      <a:pt x="111" y="208"/>
                    </a:cubicBezTo>
                    <a:cubicBezTo>
                      <a:pt x="74" y="263"/>
                      <a:pt x="37" y="318"/>
                      <a:pt x="0" y="373"/>
                    </a:cubicBezTo>
                    <a:cubicBezTo>
                      <a:pt x="125" y="287"/>
                      <a:pt x="277" y="248"/>
                      <a:pt x="431" y="248"/>
                    </a:cubicBezTo>
                    <a:cubicBezTo>
                      <a:pt x="640" y="248"/>
                      <a:pt x="853" y="320"/>
                      <a:pt x="1011" y="447"/>
                    </a:cubicBezTo>
                    <a:cubicBezTo>
                      <a:pt x="1324" y="704"/>
                      <a:pt x="1471" y="1109"/>
                      <a:pt x="1526" y="1513"/>
                    </a:cubicBezTo>
                    <a:cubicBezTo>
                      <a:pt x="1581" y="1899"/>
                      <a:pt x="1545" y="2341"/>
                      <a:pt x="1361" y="2690"/>
                    </a:cubicBezTo>
                    <a:cubicBezTo>
                      <a:pt x="1342" y="2727"/>
                      <a:pt x="1324" y="2763"/>
                      <a:pt x="1306" y="2819"/>
                    </a:cubicBezTo>
                    <a:cubicBezTo>
                      <a:pt x="1692" y="2432"/>
                      <a:pt x="1802" y="1807"/>
                      <a:pt x="1728" y="1274"/>
                    </a:cubicBezTo>
                    <a:cubicBezTo>
                      <a:pt x="1673" y="870"/>
                      <a:pt x="1526" y="465"/>
                      <a:pt x="1214" y="208"/>
                    </a:cubicBezTo>
                    <a:cubicBezTo>
                      <a:pt x="1052" y="75"/>
                      <a:pt x="837"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48"/>
              <p:cNvSpPr/>
              <p:nvPr/>
            </p:nvSpPr>
            <p:spPr>
              <a:xfrm>
                <a:off x="-2579347" y="221990"/>
                <a:ext cx="104901" cy="249407"/>
              </a:xfrm>
              <a:custGeom>
                <a:rect b="b" l="l" r="r" t="t"/>
                <a:pathLst>
                  <a:path extrusionOk="0" h="3369" w="1417">
                    <a:moveTo>
                      <a:pt x="584" y="1"/>
                    </a:moveTo>
                    <a:cubicBezTo>
                      <a:pt x="349" y="1"/>
                      <a:pt x="119" y="116"/>
                      <a:pt x="19" y="317"/>
                    </a:cubicBezTo>
                    <a:cubicBezTo>
                      <a:pt x="1" y="335"/>
                      <a:pt x="1" y="354"/>
                      <a:pt x="1" y="354"/>
                    </a:cubicBezTo>
                    <a:cubicBezTo>
                      <a:pt x="113" y="282"/>
                      <a:pt x="249" y="244"/>
                      <a:pt x="385" y="244"/>
                    </a:cubicBezTo>
                    <a:cubicBezTo>
                      <a:pt x="493" y="244"/>
                      <a:pt x="602" y="268"/>
                      <a:pt x="699" y="317"/>
                    </a:cubicBezTo>
                    <a:cubicBezTo>
                      <a:pt x="1012" y="464"/>
                      <a:pt x="1196" y="795"/>
                      <a:pt x="1214" y="1144"/>
                    </a:cubicBezTo>
                    <a:cubicBezTo>
                      <a:pt x="1232" y="1402"/>
                      <a:pt x="1177" y="1677"/>
                      <a:pt x="1030" y="1916"/>
                    </a:cubicBezTo>
                    <a:cubicBezTo>
                      <a:pt x="883" y="2155"/>
                      <a:pt x="662" y="2339"/>
                      <a:pt x="534" y="2597"/>
                    </a:cubicBezTo>
                    <a:cubicBezTo>
                      <a:pt x="387" y="2836"/>
                      <a:pt x="387" y="3203"/>
                      <a:pt x="626" y="3369"/>
                    </a:cubicBezTo>
                    <a:cubicBezTo>
                      <a:pt x="828" y="3350"/>
                      <a:pt x="975" y="3222"/>
                      <a:pt x="1067" y="3038"/>
                    </a:cubicBezTo>
                    <a:lnTo>
                      <a:pt x="1067" y="3038"/>
                    </a:lnTo>
                    <a:cubicBezTo>
                      <a:pt x="993" y="3075"/>
                      <a:pt x="920" y="3111"/>
                      <a:pt x="828" y="3111"/>
                    </a:cubicBezTo>
                    <a:cubicBezTo>
                      <a:pt x="589" y="2964"/>
                      <a:pt x="589" y="2597"/>
                      <a:pt x="736" y="2358"/>
                    </a:cubicBezTo>
                    <a:cubicBezTo>
                      <a:pt x="846" y="2137"/>
                      <a:pt x="1030" y="1953"/>
                      <a:pt x="1177" y="1751"/>
                    </a:cubicBezTo>
                    <a:cubicBezTo>
                      <a:pt x="1196" y="1530"/>
                      <a:pt x="1232" y="1346"/>
                      <a:pt x="1379" y="1181"/>
                    </a:cubicBezTo>
                    <a:cubicBezTo>
                      <a:pt x="1398" y="1181"/>
                      <a:pt x="1398" y="1181"/>
                      <a:pt x="1398" y="1163"/>
                    </a:cubicBezTo>
                    <a:cubicBezTo>
                      <a:pt x="1416" y="1071"/>
                      <a:pt x="1416" y="997"/>
                      <a:pt x="1416" y="905"/>
                    </a:cubicBezTo>
                    <a:cubicBezTo>
                      <a:pt x="1398" y="556"/>
                      <a:pt x="1214" y="225"/>
                      <a:pt x="901" y="78"/>
                    </a:cubicBezTo>
                    <a:cubicBezTo>
                      <a:pt x="802" y="26"/>
                      <a:pt x="692" y="1"/>
                      <a:pt x="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48"/>
              <p:cNvSpPr/>
              <p:nvPr/>
            </p:nvSpPr>
            <p:spPr>
              <a:xfrm>
                <a:off x="-2710008" y="203483"/>
                <a:ext cx="108972" cy="101569"/>
              </a:xfrm>
              <a:custGeom>
                <a:rect b="b" l="l" r="r" t="t"/>
                <a:pathLst>
                  <a:path extrusionOk="0" h="1372" w="1472">
                    <a:moveTo>
                      <a:pt x="652" y="0"/>
                    </a:moveTo>
                    <a:cubicBezTo>
                      <a:pt x="403" y="0"/>
                      <a:pt x="149" y="123"/>
                      <a:pt x="37" y="346"/>
                    </a:cubicBezTo>
                    <a:cubicBezTo>
                      <a:pt x="19" y="346"/>
                      <a:pt x="19" y="365"/>
                      <a:pt x="1" y="383"/>
                    </a:cubicBezTo>
                    <a:cubicBezTo>
                      <a:pt x="127" y="288"/>
                      <a:pt x="289" y="236"/>
                      <a:pt x="450" y="236"/>
                    </a:cubicBezTo>
                    <a:cubicBezTo>
                      <a:pt x="570" y="236"/>
                      <a:pt x="689" y="265"/>
                      <a:pt x="791" y="328"/>
                    </a:cubicBezTo>
                    <a:cubicBezTo>
                      <a:pt x="865" y="383"/>
                      <a:pt x="938" y="438"/>
                      <a:pt x="975" y="512"/>
                    </a:cubicBezTo>
                    <a:cubicBezTo>
                      <a:pt x="1141" y="732"/>
                      <a:pt x="1159" y="1045"/>
                      <a:pt x="1012" y="1284"/>
                    </a:cubicBezTo>
                    <a:cubicBezTo>
                      <a:pt x="1043" y="1346"/>
                      <a:pt x="1099" y="1372"/>
                      <a:pt x="1162" y="1372"/>
                    </a:cubicBezTo>
                    <a:cubicBezTo>
                      <a:pt x="1248" y="1372"/>
                      <a:pt x="1345" y="1322"/>
                      <a:pt x="1398" y="1247"/>
                    </a:cubicBezTo>
                    <a:cubicBezTo>
                      <a:pt x="1435" y="1192"/>
                      <a:pt x="1453" y="1155"/>
                      <a:pt x="1471" y="1100"/>
                    </a:cubicBezTo>
                    <a:lnTo>
                      <a:pt x="1471" y="1100"/>
                    </a:lnTo>
                    <a:cubicBezTo>
                      <a:pt x="1436" y="1114"/>
                      <a:pt x="1397" y="1123"/>
                      <a:pt x="1361" y="1123"/>
                    </a:cubicBezTo>
                    <a:cubicBezTo>
                      <a:pt x="1302" y="1123"/>
                      <a:pt x="1248" y="1101"/>
                      <a:pt x="1214" y="1045"/>
                    </a:cubicBezTo>
                    <a:cubicBezTo>
                      <a:pt x="1416" y="732"/>
                      <a:pt x="1306" y="273"/>
                      <a:pt x="993" y="89"/>
                    </a:cubicBezTo>
                    <a:cubicBezTo>
                      <a:pt x="892" y="29"/>
                      <a:pt x="772"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48"/>
              <p:cNvSpPr/>
              <p:nvPr/>
            </p:nvSpPr>
            <p:spPr>
              <a:xfrm>
                <a:off x="-2833858" y="987151"/>
                <a:ext cx="123926" cy="107566"/>
              </a:xfrm>
              <a:custGeom>
                <a:rect b="b" l="l" r="r" t="t"/>
                <a:pathLst>
                  <a:path extrusionOk="0" h="1453" w="1674">
                    <a:moveTo>
                      <a:pt x="460" y="0"/>
                    </a:moveTo>
                    <a:cubicBezTo>
                      <a:pt x="332" y="129"/>
                      <a:pt x="221" y="295"/>
                      <a:pt x="148" y="442"/>
                    </a:cubicBezTo>
                    <a:cubicBezTo>
                      <a:pt x="19" y="681"/>
                      <a:pt x="1" y="920"/>
                      <a:pt x="129" y="1140"/>
                    </a:cubicBezTo>
                    <a:cubicBezTo>
                      <a:pt x="129" y="1159"/>
                      <a:pt x="148" y="1177"/>
                      <a:pt x="148" y="1177"/>
                    </a:cubicBezTo>
                    <a:cubicBezTo>
                      <a:pt x="166" y="1177"/>
                      <a:pt x="166" y="1177"/>
                      <a:pt x="185" y="1159"/>
                    </a:cubicBezTo>
                    <a:cubicBezTo>
                      <a:pt x="332" y="993"/>
                      <a:pt x="534" y="846"/>
                      <a:pt x="736" y="754"/>
                    </a:cubicBezTo>
                    <a:cubicBezTo>
                      <a:pt x="791" y="736"/>
                      <a:pt x="828" y="699"/>
                      <a:pt x="865" y="681"/>
                    </a:cubicBezTo>
                    <a:cubicBezTo>
                      <a:pt x="946" y="654"/>
                      <a:pt x="1016" y="637"/>
                      <a:pt x="1085" y="637"/>
                    </a:cubicBezTo>
                    <a:cubicBezTo>
                      <a:pt x="1110" y="637"/>
                      <a:pt x="1134" y="639"/>
                      <a:pt x="1159" y="644"/>
                    </a:cubicBezTo>
                    <a:cubicBezTo>
                      <a:pt x="1416" y="699"/>
                      <a:pt x="1471" y="1067"/>
                      <a:pt x="1361" y="1287"/>
                    </a:cubicBezTo>
                    <a:cubicBezTo>
                      <a:pt x="1324" y="1361"/>
                      <a:pt x="1288" y="1398"/>
                      <a:pt x="1251" y="1453"/>
                    </a:cubicBezTo>
                    <a:cubicBezTo>
                      <a:pt x="1361" y="1324"/>
                      <a:pt x="1471" y="1195"/>
                      <a:pt x="1563" y="1048"/>
                    </a:cubicBezTo>
                    <a:cubicBezTo>
                      <a:pt x="1674" y="828"/>
                      <a:pt x="1619" y="460"/>
                      <a:pt x="1361" y="405"/>
                    </a:cubicBezTo>
                    <a:cubicBezTo>
                      <a:pt x="1334" y="394"/>
                      <a:pt x="1307" y="390"/>
                      <a:pt x="1280" y="390"/>
                    </a:cubicBezTo>
                    <a:cubicBezTo>
                      <a:pt x="1214" y="390"/>
                      <a:pt x="1145" y="416"/>
                      <a:pt x="1067" y="442"/>
                    </a:cubicBezTo>
                    <a:cubicBezTo>
                      <a:pt x="810" y="552"/>
                      <a:pt x="552" y="717"/>
                      <a:pt x="350" y="938"/>
                    </a:cubicBezTo>
                    <a:cubicBezTo>
                      <a:pt x="148" y="644"/>
                      <a:pt x="258" y="295"/>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48"/>
              <p:cNvSpPr/>
              <p:nvPr/>
            </p:nvSpPr>
            <p:spPr>
              <a:xfrm>
                <a:off x="-2541222" y="981672"/>
                <a:ext cx="19100" cy="25985"/>
              </a:xfrm>
              <a:custGeom>
                <a:rect b="b" l="l" r="r" t="t"/>
                <a:pathLst>
                  <a:path extrusionOk="0" h="351" w="258">
                    <a:moveTo>
                      <a:pt x="221" y="1"/>
                    </a:moveTo>
                    <a:cubicBezTo>
                      <a:pt x="147" y="1"/>
                      <a:pt x="74" y="1"/>
                      <a:pt x="0" y="19"/>
                    </a:cubicBezTo>
                    <a:cubicBezTo>
                      <a:pt x="0" y="130"/>
                      <a:pt x="19" y="240"/>
                      <a:pt x="37" y="350"/>
                    </a:cubicBezTo>
                    <a:cubicBezTo>
                      <a:pt x="129" y="313"/>
                      <a:pt x="221" y="277"/>
                      <a:pt x="258" y="166"/>
                    </a:cubicBezTo>
                    <a:cubicBezTo>
                      <a:pt x="239" y="111"/>
                      <a:pt x="239" y="56"/>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48"/>
              <p:cNvSpPr/>
              <p:nvPr/>
            </p:nvSpPr>
            <p:spPr>
              <a:xfrm>
                <a:off x="-2586157" y="746261"/>
                <a:ext cx="201510" cy="72179"/>
              </a:xfrm>
              <a:custGeom>
                <a:rect b="b" l="l" r="r" t="t"/>
                <a:pathLst>
                  <a:path extrusionOk="0" h="975" w="2722">
                    <a:moveTo>
                      <a:pt x="442" y="0"/>
                    </a:moveTo>
                    <a:lnTo>
                      <a:pt x="442" y="0"/>
                    </a:lnTo>
                    <a:cubicBezTo>
                      <a:pt x="368" y="74"/>
                      <a:pt x="295" y="166"/>
                      <a:pt x="240" y="258"/>
                    </a:cubicBezTo>
                    <a:cubicBezTo>
                      <a:pt x="185" y="313"/>
                      <a:pt x="129" y="386"/>
                      <a:pt x="93" y="460"/>
                    </a:cubicBezTo>
                    <a:cubicBezTo>
                      <a:pt x="37" y="534"/>
                      <a:pt x="1" y="607"/>
                      <a:pt x="1" y="699"/>
                    </a:cubicBezTo>
                    <a:cubicBezTo>
                      <a:pt x="1" y="791"/>
                      <a:pt x="56" y="864"/>
                      <a:pt x="129" y="901"/>
                    </a:cubicBezTo>
                    <a:cubicBezTo>
                      <a:pt x="203" y="950"/>
                      <a:pt x="309" y="975"/>
                      <a:pt x="410" y="975"/>
                    </a:cubicBezTo>
                    <a:cubicBezTo>
                      <a:pt x="460" y="975"/>
                      <a:pt x="509" y="969"/>
                      <a:pt x="552" y="956"/>
                    </a:cubicBezTo>
                    <a:cubicBezTo>
                      <a:pt x="589" y="938"/>
                      <a:pt x="644" y="920"/>
                      <a:pt x="699" y="901"/>
                    </a:cubicBezTo>
                    <a:cubicBezTo>
                      <a:pt x="1012" y="754"/>
                      <a:pt x="1269" y="497"/>
                      <a:pt x="1600" y="368"/>
                    </a:cubicBezTo>
                    <a:cubicBezTo>
                      <a:pt x="1690" y="332"/>
                      <a:pt x="1791" y="315"/>
                      <a:pt x="1891" y="315"/>
                    </a:cubicBezTo>
                    <a:cubicBezTo>
                      <a:pt x="2204" y="315"/>
                      <a:pt x="2519" y="481"/>
                      <a:pt x="2519" y="773"/>
                    </a:cubicBezTo>
                    <a:cubicBezTo>
                      <a:pt x="2501" y="791"/>
                      <a:pt x="2501" y="828"/>
                      <a:pt x="2501" y="846"/>
                    </a:cubicBezTo>
                    <a:cubicBezTo>
                      <a:pt x="2501" y="864"/>
                      <a:pt x="2483" y="883"/>
                      <a:pt x="2483" y="901"/>
                    </a:cubicBezTo>
                    <a:cubicBezTo>
                      <a:pt x="2611" y="809"/>
                      <a:pt x="2703" y="699"/>
                      <a:pt x="2722" y="534"/>
                    </a:cubicBezTo>
                    <a:cubicBezTo>
                      <a:pt x="2722" y="234"/>
                      <a:pt x="2419" y="65"/>
                      <a:pt x="2113" y="65"/>
                    </a:cubicBezTo>
                    <a:cubicBezTo>
                      <a:pt x="2005" y="65"/>
                      <a:pt x="1898" y="86"/>
                      <a:pt x="1802" y="129"/>
                    </a:cubicBezTo>
                    <a:cubicBezTo>
                      <a:pt x="1416" y="276"/>
                      <a:pt x="1140" y="589"/>
                      <a:pt x="754" y="699"/>
                    </a:cubicBezTo>
                    <a:cubicBezTo>
                      <a:pt x="700" y="716"/>
                      <a:pt x="642" y="724"/>
                      <a:pt x="584" y="724"/>
                    </a:cubicBezTo>
                    <a:cubicBezTo>
                      <a:pt x="389" y="724"/>
                      <a:pt x="203" y="630"/>
                      <a:pt x="203" y="460"/>
                    </a:cubicBezTo>
                    <a:cubicBezTo>
                      <a:pt x="203" y="368"/>
                      <a:pt x="240" y="276"/>
                      <a:pt x="295" y="203"/>
                    </a:cubicBezTo>
                    <a:cubicBezTo>
                      <a:pt x="350" y="129"/>
                      <a:pt x="387" y="56"/>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48"/>
              <p:cNvSpPr/>
              <p:nvPr/>
            </p:nvSpPr>
            <p:spPr>
              <a:xfrm>
                <a:off x="-2486810" y="543497"/>
                <a:ext cx="130737" cy="83062"/>
              </a:xfrm>
              <a:custGeom>
                <a:rect b="b" l="l" r="r" t="t"/>
                <a:pathLst>
                  <a:path extrusionOk="0" h="1122" w="1766">
                    <a:moveTo>
                      <a:pt x="368" y="0"/>
                    </a:moveTo>
                    <a:cubicBezTo>
                      <a:pt x="148" y="166"/>
                      <a:pt x="1" y="496"/>
                      <a:pt x="166" y="717"/>
                    </a:cubicBezTo>
                    <a:cubicBezTo>
                      <a:pt x="493" y="702"/>
                      <a:pt x="808" y="423"/>
                      <a:pt x="1101" y="423"/>
                    </a:cubicBezTo>
                    <a:cubicBezTo>
                      <a:pt x="1170" y="423"/>
                      <a:pt x="1239" y="439"/>
                      <a:pt x="1306" y="478"/>
                    </a:cubicBezTo>
                    <a:cubicBezTo>
                      <a:pt x="1527" y="588"/>
                      <a:pt x="1527" y="901"/>
                      <a:pt x="1416" y="1122"/>
                    </a:cubicBezTo>
                    <a:cubicBezTo>
                      <a:pt x="1471" y="1085"/>
                      <a:pt x="1508" y="1048"/>
                      <a:pt x="1545" y="1011"/>
                    </a:cubicBezTo>
                    <a:cubicBezTo>
                      <a:pt x="1747" y="791"/>
                      <a:pt x="1766" y="386"/>
                      <a:pt x="1508" y="221"/>
                    </a:cubicBezTo>
                    <a:cubicBezTo>
                      <a:pt x="1443" y="183"/>
                      <a:pt x="1377" y="168"/>
                      <a:pt x="1308" y="168"/>
                    </a:cubicBezTo>
                    <a:cubicBezTo>
                      <a:pt x="1009" y="168"/>
                      <a:pt x="679" y="463"/>
                      <a:pt x="350" y="478"/>
                    </a:cubicBezTo>
                    <a:cubicBezTo>
                      <a:pt x="258" y="331"/>
                      <a:pt x="276" y="147"/>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48"/>
              <p:cNvSpPr/>
              <p:nvPr/>
            </p:nvSpPr>
            <p:spPr>
              <a:xfrm>
                <a:off x="-3443562" y="395143"/>
                <a:ext cx="127998" cy="153834"/>
              </a:xfrm>
              <a:custGeom>
                <a:rect b="b" l="l" r="r" t="t"/>
                <a:pathLst>
                  <a:path extrusionOk="0" h="2078" w="1729">
                    <a:moveTo>
                      <a:pt x="15" y="306"/>
                    </a:moveTo>
                    <a:cubicBezTo>
                      <a:pt x="10" y="308"/>
                      <a:pt x="5" y="310"/>
                      <a:pt x="0" y="313"/>
                    </a:cubicBezTo>
                    <a:cubicBezTo>
                      <a:pt x="8" y="313"/>
                      <a:pt x="13" y="309"/>
                      <a:pt x="15" y="306"/>
                    </a:cubicBezTo>
                    <a:close/>
                    <a:moveTo>
                      <a:pt x="490" y="1"/>
                    </a:moveTo>
                    <a:cubicBezTo>
                      <a:pt x="286" y="1"/>
                      <a:pt x="89" y="96"/>
                      <a:pt x="19" y="294"/>
                    </a:cubicBezTo>
                    <a:cubicBezTo>
                      <a:pt x="19" y="294"/>
                      <a:pt x="19" y="300"/>
                      <a:pt x="15" y="306"/>
                    </a:cubicBezTo>
                    <a:lnTo>
                      <a:pt x="15" y="306"/>
                    </a:lnTo>
                    <a:cubicBezTo>
                      <a:pt x="100" y="266"/>
                      <a:pt x="199" y="246"/>
                      <a:pt x="298" y="246"/>
                    </a:cubicBezTo>
                    <a:cubicBezTo>
                      <a:pt x="413" y="246"/>
                      <a:pt x="529" y="273"/>
                      <a:pt x="626" y="331"/>
                    </a:cubicBezTo>
                    <a:cubicBezTo>
                      <a:pt x="883" y="515"/>
                      <a:pt x="1012" y="846"/>
                      <a:pt x="1067" y="1158"/>
                    </a:cubicBezTo>
                    <a:cubicBezTo>
                      <a:pt x="1140" y="1471"/>
                      <a:pt x="1140" y="1783"/>
                      <a:pt x="1269" y="2078"/>
                    </a:cubicBezTo>
                    <a:cubicBezTo>
                      <a:pt x="1416" y="2041"/>
                      <a:pt x="1582" y="1986"/>
                      <a:pt x="1729" y="1931"/>
                    </a:cubicBezTo>
                    <a:cubicBezTo>
                      <a:pt x="1729" y="1875"/>
                      <a:pt x="1710" y="1820"/>
                      <a:pt x="1710" y="1765"/>
                    </a:cubicBezTo>
                    <a:cubicBezTo>
                      <a:pt x="1637" y="1783"/>
                      <a:pt x="1545" y="1820"/>
                      <a:pt x="1471" y="1839"/>
                    </a:cubicBezTo>
                    <a:cubicBezTo>
                      <a:pt x="1343" y="1544"/>
                      <a:pt x="1343" y="1214"/>
                      <a:pt x="1269" y="901"/>
                    </a:cubicBezTo>
                    <a:cubicBezTo>
                      <a:pt x="1214" y="588"/>
                      <a:pt x="1085" y="276"/>
                      <a:pt x="828" y="92"/>
                    </a:cubicBezTo>
                    <a:cubicBezTo>
                      <a:pt x="727" y="32"/>
                      <a:pt x="608" y="1"/>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48"/>
              <p:cNvSpPr/>
              <p:nvPr/>
            </p:nvSpPr>
            <p:spPr>
              <a:xfrm>
                <a:off x="-2716819" y="533503"/>
                <a:ext cx="111711" cy="43900"/>
              </a:xfrm>
              <a:custGeom>
                <a:rect b="b" l="l" r="r" t="t"/>
                <a:pathLst>
                  <a:path extrusionOk="0" h="593" w="1509">
                    <a:moveTo>
                      <a:pt x="312" y="0"/>
                    </a:moveTo>
                    <a:cubicBezTo>
                      <a:pt x="170" y="0"/>
                      <a:pt x="49" y="118"/>
                      <a:pt x="1" y="264"/>
                    </a:cubicBezTo>
                    <a:cubicBezTo>
                      <a:pt x="40" y="251"/>
                      <a:pt x="79" y="238"/>
                      <a:pt x="118" y="238"/>
                    </a:cubicBezTo>
                    <a:cubicBezTo>
                      <a:pt x="134" y="238"/>
                      <a:pt x="150" y="240"/>
                      <a:pt x="166" y="245"/>
                    </a:cubicBezTo>
                    <a:cubicBezTo>
                      <a:pt x="295" y="282"/>
                      <a:pt x="368" y="392"/>
                      <a:pt x="460" y="466"/>
                    </a:cubicBezTo>
                    <a:cubicBezTo>
                      <a:pt x="574" y="551"/>
                      <a:pt x="717" y="593"/>
                      <a:pt x="861" y="593"/>
                    </a:cubicBezTo>
                    <a:cubicBezTo>
                      <a:pt x="997" y="593"/>
                      <a:pt x="1135" y="556"/>
                      <a:pt x="1251" y="484"/>
                    </a:cubicBezTo>
                    <a:cubicBezTo>
                      <a:pt x="1361" y="411"/>
                      <a:pt x="1453" y="319"/>
                      <a:pt x="1508" y="209"/>
                    </a:cubicBezTo>
                    <a:lnTo>
                      <a:pt x="1508" y="209"/>
                    </a:lnTo>
                    <a:cubicBezTo>
                      <a:pt x="1370" y="298"/>
                      <a:pt x="1204" y="350"/>
                      <a:pt x="1044" y="350"/>
                    </a:cubicBezTo>
                    <a:cubicBezTo>
                      <a:pt x="906" y="350"/>
                      <a:pt x="773" y="312"/>
                      <a:pt x="663" y="227"/>
                    </a:cubicBezTo>
                    <a:cubicBezTo>
                      <a:pt x="571" y="135"/>
                      <a:pt x="497" y="43"/>
                      <a:pt x="368" y="6"/>
                    </a:cubicBezTo>
                    <a:cubicBezTo>
                      <a:pt x="349" y="2"/>
                      <a:pt x="330"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48"/>
              <p:cNvSpPr/>
              <p:nvPr/>
            </p:nvSpPr>
            <p:spPr>
              <a:xfrm>
                <a:off x="-3280254" y="748852"/>
                <a:ext cx="125259" cy="126739"/>
              </a:xfrm>
              <a:custGeom>
                <a:rect b="b" l="l" r="r" t="t"/>
                <a:pathLst>
                  <a:path extrusionOk="0" h="1712" w="1692">
                    <a:moveTo>
                      <a:pt x="325" y="1"/>
                    </a:moveTo>
                    <a:cubicBezTo>
                      <a:pt x="202" y="1"/>
                      <a:pt x="83" y="36"/>
                      <a:pt x="1" y="112"/>
                    </a:cubicBezTo>
                    <a:cubicBezTo>
                      <a:pt x="53" y="64"/>
                      <a:pt x="111" y="43"/>
                      <a:pt x="171" y="43"/>
                    </a:cubicBezTo>
                    <a:cubicBezTo>
                      <a:pt x="406" y="43"/>
                      <a:pt x="662" y="367"/>
                      <a:pt x="662" y="646"/>
                    </a:cubicBezTo>
                    <a:cubicBezTo>
                      <a:pt x="662" y="1013"/>
                      <a:pt x="497" y="1381"/>
                      <a:pt x="644" y="1712"/>
                    </a:cubicBezTo>
                    <a:cubicBezTo>
                      <a:pt x="901" y="1712"/>
                      <a:pt x="1177" y="1694"/>
                      <a:pt x="1398" y="1565"/>
                    </a:cubicBezTo>
                    <a:cubicBezTo>
                      <a:pt x="1526" y="1510"/>
                      <a:pt x="1637" y="1399"/>
                      <a:pt x="1692" y="1271"/>
                    </a:cubicBezTo>
                    <a:lnTo>
                      <a:pt x="1692" y="1271"/>
                    </a:lnTo>
                    <a:cubicBezTo>
                      <a:pt x="1674" y="1289"/>
                      <a:pt x="1637" y="1307"/>
                      <a:pt x="1600" y="1326"/>
                    </a:cubicBezTo>
                    <a:cubicBezTo>
                      <a:pt x="1379" y="1455"/>
                      <a:pt x="1104" y="1455"/>
                      <a:pt x="846" y="1473"/>
                    </a:cubicBezTo>
                    <a:cubicBezTo>
                      <a:pt x="699" y="1142"/>
                      <a:pt x="865" y="774"/>
                      <a:pt x="865" y="407"/>
                    </a:cubicBezTo>
                    <a:cubicBezTo>
                      <a:pt x="865" y="157"/>
                      <a:pt x="585"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48"/>
              <p:cNvSpPr/>
              <p:nvPr/>
            </p:nvSpPr>
            <p:spPr>
              <a:xfrm>
                <a:off x="-3205410" y="692146"/>
                <a:ext cx="69514" cy="26947"/>
              </a:xfrm>
              <a:custGeom>
                <a:rect b="b" l="l" r="r" t="t"/>
                <a:pathLst>
                  <a:path extrusionOk="0" h="364" w="939">
                    <a:moveTo>
                      <a:pt x="555" y="1"/>
                    </a:moveTo>
                    <a:cubicBezTo>
                      <a:pt x="515" y="1"/>
                      <a:pt x="479" y="5"/>
                      <a:pt x="442" y="14"/>
                    </a:cubicBezTo>
                    <a:cubicBezTo>
                      <a:pt x="258" y="51"/>
                      <a:pt x="74" y="180"/>
                      <a:pt x="1" y="345"/>
                    </a:cubicBezTo>
                    <a:cubicBezTo>
                      <a:pt x="74" y="309"/>
                      <a:pt x="148" y="272"/>
                      <a:pt x="240" y="253"/>
                    </a:cubicBezTo>
                    <a:cubicBezTo>
                      <a:pt x="284" y="247"/>
                      <a:pt x="327" y="244"/>
                      <a:pt x="370" y="244"/>
                    </a:cubicBezTo>
                    <a:cubicBezTo>
                      <a:pt x="560" y="244"/>
                      <a:pt x="743" y="304"/>
                      <a:pt x="938" y="364"/>
                    </a:cubicBezTo>
                    <a:cubicBezTo>
                      <a:pt x="846" y="253"/>
                      <a:pt x="754" y="143"/>
                      <a:pt x="681" y="14"/>
                    </a:cubicBezTo>
                    <a:cubicBezTo>
                      <a:pt x="635" y="5"/>
                      <a:pt x="594" y="1"/>
                      <a:pt x="5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48"/>
              <p:cNvSpPr/>
              <p:nvPr/>
            </p:nvSpPr>
            <p:spPr>
              <a:xfrm>
                <a:off x="-3342882" y="706804"/>
                <a:ext cx="69514" cy="110823"/>
              </a:xfrm>
              <a:custGeom>
                <a:rect b="b" l="l" r="r" t="t"/>
                <a:pathLst>
                  <a:path extrusionOk="0" h="1497" w="939">
                    <a:moveTo>
                      <a:pt x="424" y="0"/>
                    </a:moveTo>
                    <a:lnTo>
                      <a:pt x="424" y="0"/>
                    </a:lnTo>
                    <a:cubicBezTo>
                      <a:pt x="277" y="147"/>
                      <a:pt x="148" y="313"/>
                      <a:pt x="74" y="515"/>
                    </a:cubicBezTo>
                    <a:cubicBezTo>
                      <a:pt x="38" y="589"/>
                      <a:pt x="19" y="662"/>
                      <a:pt x="19" y="754"/>
                    </a:cubicBezTo>
                    <a:cubicBezTo>
                      <a:pt x="1" y="1048"/>
                      <a:pt x="148" y="1361"/>
                      <a:pt x="387" y="1453"/>
                    </a:cubicBezTo>
                    <a:cubicBezTo>
                      <a:pt x="441" y="1480"/>
                      <a:pt x="495" y="1497"/>
                      <a:pt x="556" y="1497"/>
                    </a:cubicBezTo>
                    <a:cubicBezTo>
                      <a:pt x="578" y="1497"/>
                      <a:pt x="601" y="1494"/>
                      <a:pt x="626" y="1489"/>
                    </a:cubicBezTo>
                    <a:cubicBezTo>
                      <a:pt x="791" y="1471"/>
                      <a:pt x="883" y="1361"/>
                      <a:pt x="938" y="1214"/>
                    </a:cubicBezTo>
                    <a:lnTo>
                      <a:pt x="938" y="1214"/>
                    </a:lnTo>
                    <a:cubicBezTo>
                      <a:pt x="920" y="1232"/>
                      <a:pt x="883" y="1250"/>
                      <a:pt x="828" y="1250"/>
                    </a:cubicBezTo>
                    <a:cubicBezTo>
                      <a:pt x="799" y="1256"/>
                      <a:pt x="771" y="1259"/>
                      <a:pt x="744" y="1259"/>
                    </a:cubicBezTo>
                    <a:cubicBezTo>
                      <a:pt x="351" y="1259"/>
                      <a:pt x="105" y="670"/>
                      <a:pt x="277" y="258"/>
                    </a:cubicBezTo>
                    <a:cubicBezTo>
                      <a:pt x="313" y="166"/>
                      <a:pt x="369" y="74"/>
                      <a:pt x="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48"/>
              <p:cNvSpPr/>
              <p:nvPr/>
            </p:nvSpPr>
            <p:spPr>
              <a:xfrm>
                <a:off x="-3296614" y="435563"/>
                <a:ext cx="94018" cy="219573"/>
              </a:xfrm>
              <a:custGeom>
                <a:rect b="b" l="l" r="r" t="t"/>
                <a:pathLst>
                  <a:path extrusionOk="0" h="2966" w="1270">
                    <a:moveTo>
                      <a:pt x="492" y="0"/>
                    </a:moveTo>
                    <a:cubicBezTo>
                      <a:pt x="292" y="0"/>
                      <a:pt x="86" y="152"/>
                      <a:pt x="1" y="337"/>
                    </a:cubicBezTo>
                    <a:cubicBezTo>
                      <a:pt x="1" y="355"/>
                      <a:pt x="1" y="355"/>
                      <a:pt x="1" y="355"/>
                    </a:cubicBezTo>
                    <a:cubicBezTo>
                      <a:pt x="96" y="284"/>
                      <a:pt x="199" y="243"/>
                      <a:pt x="299" y="243"/>
                    </a:cubicBezTo>
                    <a:cubicBezTo>
                      <a:pt x="354" y="243"/>
                      <a:pt x="408" y="255"/>
                      <a:pt x="461" y="281"/>
                    </a:cubicBezTo>
                    <a:cubicBezTo>
                      <a:pt x="608" y="355"/>
                      <a:pt x="700" y="502"/>
                      <a:pt x="755" y="668"/>
                    </a:cubicBezTo>
                    <a:cubicBezTo>
                      <a:pt x="791" y="741"/>
                      <a:pt x="810" y="833"/>
                      <a:pt x="828" y="907"/>
                    </a:cubicBezTo>
                    <a:cubicBezTo>
                      <a:pt x="902" y="1164"/>
                      <a:pt x="920" y="1440"/>
                      <a:pt x="902" y="1697"/>
                    </a:cubicBezTo>
                    <a:cubicBezTo>
                      <a:pt x="883" y="1991"/>
                      <a:pt x="810" y="2267"/>
                      <a:pt x="700" y="2543"/>
                    </a:cubicBezTo>
                    <a:cubicBezTo>
                      <a:pt x="626" y="2690"/>
                      <a:pt x="552" y="2819"/>
                      <a:pt x="442" y="2966"/>
                    </a:cubicBezTo>
                    <a:cubicBezTo>
                      <a:pt x="479" y="2929"/>
                      <a:pt x="516" y="2892"/>
                      <a:pt x="534" y="2874"/>
                    </a:cubicBezTo>
                    <a:cubicBezTo>
                      <a:pt x="1104" y="2212"/>
                      <a:pt x="1269" y="1237"/>
                      <a:pt x="957" y="429"/>
                    </a:cubicBezTo>
                    <a:cubicBezTo>
                      <a:pt x="902" y="263"/>
                      <a:pt x="810" y="116"/>
                      <a:pt x="663" y="42"/>
                    </a:cubicBezTo>
                    <a:cubicBezTo>
                      <a:pt x="609" y="13"/>
                      <a:pt x="550" y="0"/>
                      <a:pt x="4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48"/>
              <p:cNvSpPr/>
              <p:nvPr/>
            </p:nvSpPr>
            <p:spPr>
              <a:xfrm>
                <a:off x="-3157736" y="553639"/>
                <a:ext cx="100755" cy="60631"/>
              </a:xfrm>
              <a:custGeom>
                <a:rect b="b" l="l" r="r" t="t"/>
                <a:pathLst>
                  <a:path extrusionOk="0" h="819" w="1361">
                    <a:moveTo>
                      <a:pt x="674" y="1"/>
                    </a:moveTo>
                    <a:cubicBezTo>
                      <a:pt x="419" y="1"/>
                      <a:pt x="132" y="182"/>
                      <a:pt x="0" y="433"/>
                    </a:cubicBezTo>
                    <a:cubicBezTo>
                      <a:pt x="136" y="317"/>
                      <a:pt x="308" y="246"/>
                      <a:pt x="466" y="246"/>
                    </a:cubicBezTo>
                    <a:cubicBezTo>
                      <a:pt x="609" y="246"/>
                      <a:pt x="741" y="303"/>
                      <a:pt x="827" y="433"/>
                    </a:cubicBezTo>
                    <a:cubicBezTo>
                      <a:pt x="939" y="577"/>
                      <a:pt x="1037" y="818"/>
                      <a:pt x="1194" y="818"/>
                    </a:cubicBezTo>
                    <a:cubicBezTo>
                      <a:pt x="1218" y="818"/>
                      <a:pt x="1242" y="813"/>
                      <a:pt x="1269" y="801"/>
                    </a:cubicBezTo>
                    <a:cubicBezTo>
                      <a:pt x="1342" y="746"/>
                      <a:pt x="1361" y="672"/>
                      <a:pt x="1361" y="580"/>
                    </a:cubicBezTo>
                    <a:cubicBezTo>
                      <a:pt x="1232" y="543"/>
                      <a:pt x="1140" y="323"/>
                      <a:pt x="1030" y="176"/>
                    </a:cubicBezTo>
                    <a:cubicBezTo>
                      <a:pt x="940" y="53"/>
                      <a:pt x="811" y="1"/>
                      <a:pt x="6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48"/>
              <p:cNvSpPr/>
              <p:nvPr/>
            </p:nvSpPr>
            <p:spPr>
              <a:xfrm>
                <a:off x="-2778041" y="1100118"/>
                <a:ext cx="36793" cy="78990"/>
              </a:xfrm>
              <a:custGeom>
                <a:rect b="b" l="l" r="r" t="t"/>
                <a:pathLst>
                  <a:path extrusionOk="0" h="1067" w="497">
                    <a:moveTo>
                      <a:pt x="442" y="0"/>
                    </a:moveTo>
                    <a:lnTo>
                      <a:pt x="442" y="0"/>
                    </a:lnTo>
                    <a:cubicBezTo>
                      <a:pt x="331" y="129"/>
                      <a:pt x="203" y="258"/>
                      <a:pt x="129" y="405"/>
                    </a:cubicBezTo>
                    <a:cubicBezTo>
                      <a:pt x="0" y="625"/>
                      <a:pt x="37" y="993"/>
                      <a:pt x="295" y="1067"/>
                    </a:cubicBezTo>
                    <a:cubicBezTo>
                      <a:pt x="350" y="975"/>
                      <a:pt x="423" y="901"/>
                      <a:pt x="497" y="809"/>
                    </a:cubicBezTo>
                    <a:cubicBezTo>
                      <a:pt x="239" y="736"/>
                      <a:pt x="203" y="386"/>
                      <a:pt x="331" y="166"/>
                    </a:cubicBezTo>
                    <a:cubicBezTo>
                      <a:pt x="368" y="111"/>
                      <a:pt x="405" y="55"/>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48"/>
              <p:cNvSpPr/>
              <p:nvPr/>
            </p:nvSpPr>
            <p:spPr>
              <a:xfrm>
                <a:off x="-2846073" y="574885"/>
                <a:ext cx="133402" cy="64406"/>
              </a:xfrm>
              <a:custGeom>
                <a:rect b="b" l="l" r="r" t="t"/>
                <a:pathLst>
                  <a:path extrusionOk="0" h="870" w="1802">
                    <a:moveTo>
                      <a:pt x="5" y="268"/>
                    </a:moveTo>
                    <a:cubicBezTo>
                      <a:pt x="4" y="270"/>
                      <a:pt x="2" y="273"/>
                      <a:pt x="0" y="275"/>
                    </a:cubicBezTo>
                    <a:cubicBezTo>
                      <a:pt x="2" y="273"/>
                      <a:pt x="4" y="270"/>
                      <a:pt x="5" y="268"/>
                    </a:cubicBezTo>
                    <a:close/>
                    <a:moveTo>
                      <a:pt x="653" y="1"/>
                    </a:moveTo>
                    <a:cubicBezTo>
                      <a:pt x="427" y="1"/>
                      <a:pt x="120" y="133"/>
                      <a:pt x="5" y="268"/>
                    </a:cubicBezTo>
                    <a:lnTo>
                      <a:pt x="5" y="268"/>
                    </a:lnTo>
                    <a:cubicBezTo>
                      <a:pt x="71" y="191"/>
                      <a:pt x="167" y="158"/>
                      <a:pt x="269" y="158"/>
                    </a:cubicBezTo>
                    <a:cubicBezTo>
                      <a:pt x="400" y="158"/>
                      <a:pt x="542" y="212"/>
                      <a:pt x="644" y="293"/>
                    </a:cubicBezTo>
                    <a:cubicBezTo>
                      <a:pt x="772" y="403"/>
                      <a:pt x="883" y="514"/>
                      <a:pt x="993" y="642"/>
                    </a:cubicBezTo>
                    <a:cubicBezTo>
                      <a:pt x="1048" y="698"/>
                      <a:pt x="1103" y="753"/>
                      <a:pt x="1177" y="789"/>
                    </a:cubicBezTo>
                    <a:cubicBezTo>
                      <a:pt x="1259" y="842"/>
                      <a:pt x="1359" y="870"/>
                      <a:pt x="1456" y="870"/>
                    </a:cubicBezTo>
                    <a:cubicBezTo>
                      <a:pt x="1597" y="870"/>
                      <a:pt x="1729" y="810"/>
                      <a:pt x="1784" y="679"/>
                    </a:cubicBezTo>
                    <a:cubicBezTo>
                      <a:pt x="1784" y="679"/>
                      <a:pt x="1802" y="661"/>
                      <a:pt x="1802" y="661"/>
                    </a:cubicBezTo>
                    <a:cubicBezTo>
                      <a:pt x="1784" y="642"/>
                      <a:pt x="1784" y="624"/>
                      <a:pt x="1765" y="606"/>
                    </a:cubicBezTo>
                    <a:cubicBezTo>
                      <a:pt x="1722" y="618"/>
                      <a:pt x="1677" y="624"/>
                      <a:pt x="1632" y="624"/>
                    </a:cubicBezTo>
                    <a:cubicBezTo>
                      <a:pt x="1542" y="624"/>
                      <a:pt x="1453" y="599"/>
                      <a:pt x="1379" y="550"/>
                    </a:cubicBezTo>
                    <a:cubicBezTo>
                      <a:pt x="1177" y="422"/>
                      <a:pt x="1048" y="201"/>
                      <a:pt x="846" y="54"/>
                    </a:cubicBezTo>
                    <a:cubicBezTo>
                      <a:pt x="799" y="17"/>
                      <a:pt x="731" y="1"/>
                      <a:pt x="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48"/>
              <p:cNvSpPr/>
              <p:nvPr/>
            </p:nvSpPr>
            <p:spPr>
              <a:xfrm>
                <a:off x="-2878794" y="761215"/>
                <a:ext cx="200177" cy="47749"/>
              </a:xfrm>
              <a:custGeom>
                <a:rect b="b" l="l" r="r" t="t"/>
                <a:pathLst>
                  <a:path extrusionOk="0" h="645" w="2704">
                    <a:moveTo>
                      <a:pt x="2704" y="1"/>
                    </a:moveTo>
                    <a:lnTo>
                      <a:pt x="2704" y="1"/>
                    </a:lnTo>
                    <a:cubicBezTo>
                      <a:pt x="2389" y="254"/>
                      <a:pt x="1972" y="397"/>
                      <a:pt x="1561" y="397"/>
                    </a:cubicBezTo>
                    <a:cubicBezTo>
                      <a:pt x="1346" y="397"/>
                      <a:pt x="1134" y="358"/>
                      <a:pt x="939" y="276"/>
                    </a:cubicBezTo>
                    <a:cubicBezTo>
                      <a:pt x="792" y="221"/>
                      <a:pt x="644" y="148"/>
                      <a:pt x="497" y="148"/>
                    </a:cubicBezTo>
                    <a:cubicBezTo>
                      <a:pt x="485" y="147"/>
                      <a:pt x="472" y="146"/>
                      <a:pt x="460" y="146"/>
                    </a:cubicBezTo>
                    <a:cubicBezTo>
                      <a:pt x="254" y="146"/>
                      <a:pt x="70" y="288"/>
                      <a:pt x="1" y="479"/>
                    </a:cubicBezTo>
                    <a:cubicBezTo>
                      <a:pt x="75" y="405"/>
                      <a:pt x="185" y="387"/>
                      <a:pt x="295" y="387"/>
                    </a:cubicBezTo>
                    <a:cubicBezTo>
                      <a:pt x="442" y="387"/>
                      <a:pt x="589" y="479"/>
                      <a:pt x="736" y="534"/>
                    </a:cubicBezTo>
                    <a:cubicBezTo>
                      <a:pt x="930" y="609"/>
                      <a:pt x="1137" y="645"/>
                      <a:pt x="1345" y="645"/>
                    </a:cubicBezTo>
                    <a:cubicBezTo>
                      <a:pt x="1850" y="645"/>
                      <a:pt x="2360" y="433"/>
                      <a:pt x="2685" y="56"/>
                    </a:cubicBezTo>
                    <a:cubicBezTo>
                      <a:pt x="2704" y="37"/>
                      <a:pt x="2704" y="19"/>
                      <a:pt x="2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48"/>
              <p:cNvSpPr/>
              <p:nvPr/>
            </p:nvSpPr>
            <p:spPr>
              <a:xfrm>
                <a:off x="-3051578" y="697254"/>
                <a:ext cx="68108" cy="162052"/>
              </a:xfrm>
              <a:custGeom>
                <a:rect b="b" l="l" r="r" t="t"/>
                <a:pathLst>
                  <a:path extrusionOk="0" h="2189" w="920">
                    <a:moveTo>
                      <a:pt x="846" y="1"/>
                    </a:moveTo>
                    <a:cubicBezTo>
                      <a:pt x="736" y="129"/>
                      <a:pt x="588" y="258"/>
                      <a:pt x="570" y="405"/>
                    </a:cubicBezTo>
                    <a:cubicBezTo>
                      <a:pt x="552" y="552"/>
                      <a:pt x="607" y="681"/>
                      <a:pt x="644" y="809"/>
                    </a:cubicBezTo>
                    <a:cubicBezTo>
                      <a:pt x="717" y="1196"/>
                      <a:pt x="478" y="1582"/>
                      <a:pt x="239" y="1894"/>
                    </a:cubicBezTo>
                    <a:cubicBezTo>
                      <a:pt x="147" y="1986"/>
                      <a:pt x="74" y="2096"/>
                      <a:pt x="0" y="2188"/>
                    </a:cubicBezTo>
                    <a:cubicBezTo>
                      <a:pt x="147" y="2004"/>
                      <a:pt x="294" y="1839"/>
                      <a:pt x="441" y="1655"/>
                    </a:cubicBezTo>
                    <a:cubicBezTo>
                      <a:pt x="680" y="1343"/>
                      <a:pt x="919" y="957"/>
                      <a:pt x="846" y="552"/>
                    </a:cubicBezTo>
                    <a:cubicBezTo>
                      <a:pt x="809" y="423"/>
                      <a:pt x="754" y="295"/>
                      <a:pt x="772" y="166"/>
                    </a:cubicBezTo>
                    <a:cubicBezTo>
                      <a:pt x="772" y="111"/>
                      <a:pt x="809" y="56"/>
                      <a:pt x="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48"/>
              <p:cNvSpPr/>
              <p:nvPr/>
            </p:nvSpPr>
            <p:spPr>
              <a:xfrm>
                <a:off x="-3161807" y="940883"/>
                <a:ext cx="281758" cy="75066"/>
              </a:xfrm>
              <a:custGeom>
                <a:rect b="b" l="l" r="r" t="t"/>
                <a:pathLst>
                  <a:path extrusionOk="0" h="1014" w="3806">
                    <a:moveTo>
                      <a:pt x="3806" y="0"/>
                    </a:moveTo>
                    <a:cubicBezTo>
                      <a:pt x="3787" y="19"/>
                      <a:pt x="3769" y="37"/>
                      <a:pt x="3750" y="37"/>
                    </a:cubicBezTo>
                    <a:cubicBezTo>
                      <a:pt x="3475" y="276"/>
                      <a:pt x="3107" y="386"/>
                      <a:pt x="2758" y="497"/>
                    </a:cubicBezTo>
                    <a:cubicBezTo>
                      <a:pt x="2342" y="635"/>
                      <a:pt x="1909" y="774"/>
                      <a:pt x="1476" y="774"/>
                    </a:cubicBezTo>
                    <a:cubicBezTo>
                      <a:pt x="1450" y="774"/>
                      <a:pt x="1424" y="774"/>
                      <a:pt x="1397" y="772"/>
                    </a:cubicBezTo>
                    <a:cubicBezTo>
                      <a:pt x="956" y="754"/>
                      <a:pt x="478" y="589"/>
                      <a:pt x="221" y="221"/>
                    </a:cubicBezTo>
                    <a:cubicBezTo>
                      <a:pt x="147" y="276"/>
                      <a:pt x="74" y="350"/>
                      <a:pt x="0" y="423"/>
                    </a:cubicBezTo>
                    <a:cubicBezTo>
                      <a:pt x="239" y="809"/>
                      <a:pt x="735" y="1011"/>
                      <a:pt x="1195" y="1011"/>
                    </a:cubicBezTo>
                    <a:cubicBezTo>
                      <a:pt x="1221" y="1013"/>
                      <a:pt x="1248" y="1013"/>
                      <a:pt x="1274" y="1013"/>
                    </a:cubicBezTo>
                    <a:cubicBezTo>
                      <a:pt x="1707" y="1013"/>
                      <a:pt x="2140" y="875"/>
                      <a:pt x="2555" y="754"/>
                    </a:cubicBezTo>
                    <a:cubicBezTo>
                      <a:pt x="2905" y="644"/>
                      <a:pt x="3272" y="515"/>
                      <a:pt x="3567" y="276"/>
                    </a:cubicBezTo>
                    <a:cubicBezTo>
                      <a:pt x="3659" y="203"/>
                      <a:pt x="3732" y="111"/>
                      <a:pt x="3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48"/>
              <p:cNvSpPr/>
              <p:nvPr/>
            </p:nvSpPr>
            <p:spPr>
              <a:xfrm>
                <a:off x="-2497693" y="864633"/>
                <a:ext cx="81729" cy="114450"/>
              </a:xfrm>
              <a:custGeom>
                <a:rect b="b" l="l" r="r" t="t"/>
                <a:pathLst>
                  <a:path extrusionOk="0" h="1546" w="1104">
                    <a:moveTo>
                      <a:pt x="221" y="1"/>
                    </a:moveTo>
                    <a:lnTo>
                      <a:pt x="221" y="1"/>
                    </a:lnTo>
                    <a:cubicBezTo>
                      <a:pt x="93" y="93"/>
                      <a:pt x="1" y="221"/>
                      <a:pt x="1" y="387"/>
                    </a:cubicBezTo>
                    <a:cubicBezTo>
                      <a:pt x="1" y="644"/>
                      <a:pt x="276" y="828"/>
                      <a:pt x="479" y="975"/>
                    </a:cubicBezTo>
                    <a:cubicBezTo>
                      <a:pt x="662" y="1122"/>
                      <a:pt x="828" y="1343"/>
                      <a:pt x="791" y="1545"/>
                    </a:cubicBezTo>
                    <a:cubicBezTo>
                      <a:pt x="865" y="1527"/>
                      <a:pt x="920" y="1472"/>
                      <a:pt x="957" y="1416"/>
                    </a:cubicBezTo>
                    <a:cubicBezTo>
                      <a:pt x="1104" y="1177"/>
                      <a:pt x="901" y="902"/>
                      <a:pt x="681" y="736"/>
                    </a:cubicBezTo>
                    <a:cubicBezTo>
                      <a:pt x="479" y="589"/>
                      <a:pt x="203" y="405"/>
                      <a:pt x="203" y="148"/>
                    </a:cubicBezTo>
                    <a:cubicBezTo>
                      <a:pt x="203" y="93"/>
                      <a:pt x="203" y="38"/>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48"/>
              <p:cNvSpPr/>
              <p:nvPr/>
            </p:nvSpPr>
            <p:spPr>
              <a:xfrm>
                <a:off x="-1977787" y="1404968"/>
                <a:ext cx="134809" cy="96683"/>
              </a:xfrm>
              <a:custGeom>
                <a:rect b="b" l="l" r="r" t="t"/>
                <a:pathLst>
                  <a:path extrusionOk="0" h="1306" w="1821">
                    <a:moveTo>
                      <a:pt x="368" y="0"/>
                    </a:moveTo>
                    <a:cubicBezTo>
                      <a:pt x="129" y="184"/>
                      <a:pt x="1" y="534"/>
                      <a:pt x="203" y="754"/>
                    </a:cubicBezTo>
                    <a:cubicBezTo>
                      <a:pt x="387" y="956"/>
                      <a:pt x="736" y="901"/>
                      <a:pt x="1012" y="938"/>
                    </a:cubicBezTo>
                    <a:cubicBezTo>
                      <a:pt x="1232" y="956"/>
                      <a:pt x="1471" y="1122"/>
                      <a:pt x="1490" y="1306"/>
                    </a:cubicBezTo>
                    <a:cubicBezTo>
                      <a:pt x="1545" y="1287"/>
                      <a:pt x="1600" y="1269"/>
                      <a:pt x="1655" y="1251"/>
                    </a:cubicBezTo>
                    <a:cubicBezTo>
                      <a:pt x="1821" y="1012"/>
                      <a:pt x="1508" y="717"/>
                      <a:pt x="1214" y="699"/>
                    </a:cubicBezTo>
                    <a:cubicBezTo>
                      <a:pt x="938" y="662"/>
                      <a:pt x="589" y="717"/>
                      <a:pt x="405" y="497"/>
                    </a:cubicBezTo>
                    <a:cubicBezTo>
                      <a:pt x="276" y="368"/>
                      <a:pt x="276" y="166"/>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48"/>
              <p:cNvSpPr/>
              <p:nvPr/>
            </p:nvSpPr>
            <p:spPr>
              <a:xfrm>
                <a:off x="-3228507" y="1629497"/>
                <a:ext cx="70847" cy="45010"/>
              </a:xfrm>
              <a:custGeom>
                <a:rect b="b" l="l" r="r" t="t"/>
                <a:pathLst>
                  <a:path extrusionOk="0" h="608" w="957">
                    <a:moveTo>
                      <a:pt x="956" y="1"/>
                    </a:moveTo>
                    <a:cubicBezTo>
                      <a:pt x="662" y="185"/>
                      <a:pt x="129" y="258"/>
                      <a:pt x="0" y="589"/>
                    </a:cubicBezTo>
                    <a:cubicBezTo>
                      <a:pt x="0" y="589"/>
                      <a:pt x="0" y="608"/>
                      <a:pt x="0" y="608"/>
                    </a:cubicBezTo>
                    <a:cubicBezTo>
                      <a:pt x="331" y="369"/>
                      <a:pt x="883" y="313"/>
                      <a:pt x="9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48"/>
              <p:cNvSpPr/>
              <p:nvPr/>
            </p:nvSpPr>
            <p:spPr>
              <a:xfrm>
                <a:off x="-2507242" y="1648597"/>
                <a:ext cx="166123" cy="525391"/>
              </a:xfrm>
              <a:custGeom>
                <a:rect b="b" l="l" r="r" t="t"/>
                <a:pathLst>
                  <a:path extrusionOk="0" h="7097" w="2244">
                    <a:moveTo>
                      <a:pt x="1030" y="0"/>
                    </a:moveTo>
                    <a:lnTo>
                      <a:pt x="1030" y="0"/>
                    </a:lnTo>
                    <a:cubicBezTo>
                      <a:pt x="755" y="313"/>
                      <a:pt x="516" y="644"/>
                      <a:pt x="313" y="1011"/>
                    </a:cubicBezTo>
                    <a:cubicBezTo>
                      <a:pt x="148" y="1342"/>
                      <a:pt x="1" y="1692"/>
                      <a:pt x="1" y="2059"/>
                    </a:cubicBezTo>
                    <a:cubicBezTo>
                      <a:pt x="1" y="2353"/>
                      <a:pt x="74" y="2629"/>
                      <a:pt x="203" y="2887"/>
                    </a:cubicBezTo>
                    <a:cubicBezTo>
                      <a:pt x="258" y="2979"/>
                      <a:pt x="313" y="3089"/>
                      <a:pt x="369" y="3181"/>
                    </a:cubicBezTo>
                    <a:cubicBezTo>
                      <a:pt x="534" y="3457"/>
                      <a:pt x="718" y="3714"/>
                      <a:pt x="902" y="3971"/>
                    </a:cubicBezTo>
                    <a:cubicBezTo>
                      <a:pt x="1030" y="4137"/>
                      <a:pt x="1141" y="4302"/>
                      <a:pt x="1251" y="4468"/>
                    </a:cubicBezTo>
                    <a:cubicBezTo>
                      <a:pt x="1380" y="4651"/>
                      <a:pt x="1508" y="4835"/>
                      <a:pt x="1600" y="5038"/>
                    </a:cubicBezTo>
                    <a:cubicBezTo>
                      <a:pt x="1619" y="5074"/>
                      <a:pt x="1637" y="5111"/>
                      <a:pt x="1656" y="5129"/>
                    </a:cubicBezTo>
                    <a:cubicBezTo>
                      <a:pt x="1913" y="5718"/>
                      <a:pt x="2005" y="6435"/>
                      <a:pt x="1711" y="6986"/>
                    </a:cubicBezTo>
                    <a:cubicBezTo>
                      <a:pt x="1692" y="7023"/>
                      <a:pt x="1674" y="7060"/>
                      <a:pt x="1637" y="7097"/>
                    </a:cubicBezTo>
                    <a:cubicBezTo>
                      <a:pt x="1711" y="7041"/>
                      <a:pt x="1747" y="6986"/>
                      <a:pt x="1803" y="6931"/>
                    </a:cubicBezTo>
                    <a:cubicBezTo>
                      <a:pt x="2244" y="6324"/>
                      <a:pt x="2134" y="5460"/>
                      <a:pt x="1803" y="4799"/>
                    </a:cubicBezTo>
                    <a:cubicBezTo>
                      <a:pt x="1472" y="4137"/>
                      <a:pt x="939" y="3585"/>
                      <a:pt x="571" y="2942"/>
                    </a:cubicBezTo>
                    <a:cubicBezTo>
                      <a:pt x="369" y="2592"/>
                      <a:pt x="203" y="2225"/>
                      <a:pt x="203" y="1820"/>
                    </a:cubicBezTo>
                    <a:cubicBezTo>
                      <a:pt x="203" y="1453"/>
                      <a:pt x="350" y="1103"/>
                      <a:pt x="516" y="772"/>
                    </a:cubicBezTo>
                    <a:cubicBezTo>
                      <a:pt x="663" y="497"/>
                      <a:pt x="847" y="239"/>
                      <a:pt x="10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48"/>
              <p:cNvSpPr/>
              <p:nvPr/>
            </p:nvSpPr>
            <p:spPr>
              <a:xfrm>
                <a:off x="-1811740" y="792529"/>
                <a:ext cx="77657" cy="87207"/>
              </a:xfrm>
              <a:custGeom>
                <a:rect b="b" l="l" r="r" t="t"/>
                <a:pathLst>
                  <a:path extrusionOk="0" h="1178" w="1049">
                    <a:moveTo>
                      <a:pt x="368" y="1"/>
                    </a:moveTo>
                    <a:cubicBezTo>
                      <a:pt x="331" y="1"/>
                      <a:pt x="295" y="7"/>
                      <a:pt x="258" y="19"/>
                    </a:cubicBezTo>
                    <a:cubicBezTo>
                      <a:pt x="129" y="56"/>
                      <a:pt x="56" y="166"/>
                      <a:pt x="0" y="276"/>
                    </a:cubicBezTo>
                    <a:cubicBezTo>
                      <a:pt x="19" y="276"/>
                      <a:pt x="37" y="258"/>
                      <a:pt x="56" y="258"/>
                    </a:cubicBezTo>
                    <a:cubicBezTo>
                      <a:pt x="88" y="250"/>
                      <a:pt x="120" y="246"/>
                      <a:pt x="151" y="246"/>
                    </a:cubicBezTo>
                    <a:cubicBezTo>
                      <a:pt x="337" y="246"/>
                      <a:pt x="510" y="376"/>
                      <a:pt x="589" y="534"/>
                    </a:cubicBezTo>
                    <a:cubicBezTo>
                      <a:pt x="681" y="736"/>
                      <a:pt x="681" y="956"/>
                      <a:pt x="681" y="1177"/>
                    </a:cubicBezTo>
                    <a:cubicBezTo>
                      <a:pt x="846" y="1177"/>
                      <a:pt x="975" y="1048"/>
                      <a:pt x="1048" y="883"/>
                    </a:cubicBezTo>
                    <a:lnTo>
                      <a:pt x="1048" y="883"/>
                    </a:lnTo>
                    <a:cubicBezTo>
                      <a:pt x="993" y="920"/>
                      <a:pt x="938" y="938"/>
                      <a:pt x="883" y="938"/>
                    </a:cubicBezTo>
                    <a:cubicBezTo>
                      <a:pt x="883" y="717"/>
                      <a:pt x="883" y="497"/>
                      <a:pt x="791" y="295"/>
                    </a:cubicBezTo>
                    <a:cubicBezTo>
                      <a:pt x="714" y="141"/>
                      <a:pt x="548" y="1"/>
                      <a:pt x="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48"/>
              <p:cNvSpPr/>
              <p:nvPr/>
            </p:nvSpPr>
            <p:spPr>
              <a:xfrm>
                <a:off x="-1975048" y="740783"/>
                <a:ext cx="126665" cy="339946"/>
              </a:xfrm>
              <a:custGeom>
                <a:rect b="b" l="l" r="r" t="t"/>
                <a:pathLst>
                  <a:path extrusionOk="0" h="4592" w="1711">
                    <a:moveTo>
                      <a:pt x="625" y="1"/>
                    </a:moveTo>
                    <a:cubicBezTo>
                      <a:pt x="368" y="19"/>
                      <a:pt x="19" y="130"/>
                      <a:pt x="0" y="350"/>
                    </a:cubicBezTo>
                    <a:cubicBezTo>
                      <a:pt x="55" y="332"/>
                      <a:pt x="129" y="295"/>
                      <a:pt x="203" y="277"/>
                    </a:cubicBezTo>
                    <a:cubicBezTo>
                      <a:pt x="276" y="258"/>
                      <a:pt x="350" y="258"/>
                      <a:pt x="423" y="258"/>
                    </a:cubicBezTo>
                    <a:cubicBezTo>
                      <a:pt x="681" y="644"/>
                      <a:pt x="938" y="1086"/>
                      <a:pt x="1085" y="1527"/>
                    </a:cubicBezTo>
                    <a:cubicBezTo>
                      <a:pt x="1159" y="1729"/>
                      <a:pt x="1195" y="1950"/>
                      <a:pt x="1195" y="2152"/>
                    </a:cubicBezTo>
                    <a:cubicBezTo>
                      <a:pt x="1195" y="2354"/>
                      <a:pt x="1159" y="2575"/>
                      <a:pt x="1067" y="2777"/>
                    </a:cubicBezTo>
                    <a:cubicBezTo>
                      <a:pt x="920" y="3089"/>
                      <a:pt x="662" y="3328"/>
                      <a:pt x="515" y="3641"/>
                    </a:cubicBezTo>
                    <a:cubicBezTo>
                      <a:pt x="386" y="3953"/>
                      <a:pt x="405" y="4395"/>
                      <a:pt x="717" y="4542"/>
                    </a:cubicBezTo>
                    <a:cubicBezTo>
                      <a:pt x="782" y="4576"/>
                      <a:pt x="851" y="4592"/>
                      <a:pt x="922" y="4592"/>
                    </a:cubicBezTo>
                    <a:cubicBezTo>
                      <a:pt x="1150" y="4592"/>
                      <a:pt x="1394" y="4430"/>
                      <a:pt x="1563" y="4248"/>
                    </a:cubicBezTo>
                    <a:cubicBezTo>
                      <a:pt x="1618" y="4192"/>
                      <a:pt x="1655" y="4119"/>
                      <a:pt x="1710" y="4064"/>
                    </a:cubicBezTo>
                    <a:lnTo>
                      <a:pt x="1710" y="4064"/>
                    </a:lnTo>
                    <a:cubicBezTo>
                      <a:pt x="1546" y="4228"/>
                      <a:pt x="1332" y="4351"/>
                      <a:pt x="1127" y="4351"/>
                    </a:cubicBezTo>
                    <a:cubicBezTo>
                      <a:pt x="1056" y="4351"/>
                      <a:pt x="986" y="4336"/>
                      <a:pt x="920" y="4303"/>
                    </a:cubicBezTo>
                    <a:cubicBezTo>
                      <a:pt x="607" y="4156"/>
                      <a:pt x="589" y="3714"/>
                      <a:pt x="717" y="3402"/>
                    </a:cubicBezTo>
                    <a:cubicBezTo>
                      <a:pt x="864" y="3089"/>
                      <a:pt x="1122" y="2850"/>
                      <a:pt x="1269" y="2538"/>
                    </a:cubicBezTo>
                    <a:cubicBezTo>
                      <a:pt x="1655" y="1711"/>
                      <a:pt x="1122" y="773"/>
                      <a:pt x="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48"/>
              <p:cNvSpPr/>
              <p:nvPr/>
            </p:nvSpPr>
            <p:spPr>
              <a:xfrm>
                <a:off x="-1875701" y="1215677"/>
                <a:ext cx="92612" cy="66849"/>
              </a:xfrm>
              <a:custGeom>
                <a:rect b="b" l="l" r="r" t="t"/>
                <a:pathLst>
                  <a:path extrusionOk="0" h="903" w="1251">
                    <a:moveTo>
                      <a:pt x="648" y="1"/>
                    </a:moveTo>
                    <a:cubicBezTo>
                      <a:pt x="388" y="1"/>
                      <a:pt x="177" y="214"/>
                      <a:pt x="0" y="443"/>
                    </a:cubicBezTo>
                    <a:cubicBezTo>
                      <a:pt x="118" y="326"/>
                      <a:pt x="266" y="239"/>
                      <a:pt x="431" y="239"/>
                    </a:cubicBezTo>
                    <a:cubicBezTo>
                      <a:pt x="447" y="239"/>
                      <a:pt x="463" y="239"/>
                      <a:pt x="478" y="241"/>
                    </a:cubicBezTo>
                    <a:cubicBezTo>
                      <a:pt x="791" y="259"/>
                      <a:pt x="956" y="627"/>
                      <a:pt x="864" y="903"/>
                    </a:cubicBezTo>
                    <a:cubicBezTo>
                      <a:pt x="883" y="884"/>
                      <a:pt x="901" y="884"/>
                      <a:pt x="920" y="866"/>
                    </a:cubicBezTo>
                    <a:cubicBezTo>
                      <a:pt x="1251" y="664"/>
                      <a:pt x="1085" y="20"/>
                      <a:pt x="681" y="2"/>
                    </a:cubicBezTo>
                    <a:cubicBezTo>
                      <a:pt x="670" y="1"/>
                      <a:pt x="659"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48"/>
              <p:cNvSpPr/>
              <p:nvPr/>
            </p:nvSpPr>
            <p:spPr>
              <a:xfrm>
                <a:off x="-1991408" y="1226707"/>
                <a:ext cx="88540" cy="95277"/>
              </a:xfrm>
              <a:custGeom>
                <a:rect b="b" l="l" r="r" t="t"/>
                <a:pathLst>
                  <a:path extrusionOk="0" h="1287" w="1196">
                    <a:moveTo>
                      <a:pt x="497" y="0"/>
                    </a:moveTo>
                    <a:lnTo>
                      <a:pt x="497" y="0"/>
                    </a:lnTo>
                    <a:cubicBezTo>
                      <a:pt x="442" y="55"/>
                      <a:pt x="387" y="92"/>
                      <a:pt x="350" y="166"/>
                    </a:cubicBezTo>
                    <a:cubicBezTo>
                      <a:pt x="295" y="221"/>
                      <a:pt x="258" y="276"/>
                      <a:pt x="221" y="349"/>
                    </a:cubicBezTo>
                    <a:cubicBezTo>
                      <a:pt x="56" y="662"/>
                      <a:pt x="1" y="1048"/>
                      <a:pt x="295" y="1232"/>
                    </a:cubicBezTo>
                    <a:cubicBezTo>
                      <a:pt x="359" y="1270"/>
                      <a:pt x="427" y="1287"/>
                      <a:pt x="496" y="1287"/>
                    </a:cubicBezTo>
                    <a:cubicBezTo>
                      <a:pt x="759" y="1287"/>
                      <a:pt x="1035" y="1039"/>
                      <a:pt x="1196" y="791"/>
                    </a:cubicBezTo>
                    <a:lnTo>
                      <a:pt x="1196" y="791"/>
                    </a:lnTo>
                    <a:cubicBezTo>
                      <a:pt x="1054" y="932"/>
                      <a:pt x="876" y="1038"/>
                      <a:pt x="707" y="1038"/>
                    </a:cubicBezTo>
                    <a:cubicBezTo>
                      <a:pt x="634" y="1038"/>
                      <a:pt x="563" y="1018"/>
                      <a:pt x="497" y="974"/>
                    </a:cubicBezTo>
                    <a:cubicBezTo>
                      <a:pt x="166" y="791"/>
                      <a:pt x="276" y="313"/>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48"/>
              <p:cNvSpPr/>
              <p:nvPr/>
            </p:nvSpPr>
            <p:spPr>
              <a:xfrm>
                <a:off x="-1828100" y="1019797"/>
                <a:ext cx="54560" cy="83136"/>
              </a:xfrm>
              <a:custGeom>
                <a:rect b="b" l="l" r="r" t="t"/>
                <a:pathLst>
                  <a:path extrusionOk="0" h="1123" w="737">
                    <a:moveTo>
                      <a:pt x="736" y="1"/>
                    </a:moveTo>
                    <a:lnTo>
                      <a:pt x="736" y="1"/>
                    </a:lnTo>
                    <a:cubicBezTo>
                      <a:pt x="718" y="19"/>
                      <a:pt x="699" y="37"/>
                      <a:pt x="681" y="56"/>
                    </a:cubicBezTo>
                    <a:cubicBezTo>
                      <a:pt x="460" y="313"/>
                      <a:pt x="332" y="644"/>
                      <a:pt x="148" y="938"/>
                    </a:cubicBezTo>
                    <a:cubicBezTo>
                      <a:pt x="93" y="993"/>
                      <a:pt x="56" y="1067"/>
                      <a:pt x="1" y="1122"/>
                    </a:cubicBezTo>
                    <a:cubicBezTo>
                      <a:pt x="130" y="993"/>
                      <a:pt x="240" y="846"/>
                      <a:pt x="350" y="681"/>
                    </a:cubicBezTo>
                    <a:cubicBezTo>
                      <a:pt x="479" y="460"/>
                      <a:pt x="589" y="221"/>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48"/>
              <p:cNvSpPr/>
              <p:nvPr/>
            </p:nvSpPr>
            <p:spPr>
              <a:xfrm>
                <a:off x="-2737251" y="1067472"/>
                <a:ext cx="137548" cy="141619"/>
              </a:xfrm>
              <a:custGeom>
                <a:rect b="b" l="l" r="r" t="t"/>
                <a:pathLst>
                  <a:path extrusionOk="0" h="1913" w="1858">
                    <a:moveTo>
                      <a:pt x="1619" y="0"/>
                    </a:moveTo>
                    <a:lnTo>
                      <a:pt x="1619" y="0"/>
                    </a:lnTo>
                    <a:cubicBezTo>
                      <a:pt x="975" y="221"/>
                      <a:pt x="424" y="644"/>
                      <a:pt x="1" y="1177"/>
                    </a:cubicBezTo>
                    <a:cubicBezTo>
                      <a:pt x="38" y="1158"/>
                      <a:pt x="56" y="1122"/>
                      <a:pt x="75" y="1103"/>
                    </a:cubicBezTo>
                    <a:cubicBezTo>
                      <a:pt x="258" y="919"/>
                      <a:pt x="461" y="754"/>
                      <a:pt x="681" y="607"/>
                    </a:cubicBezTo>
                    <a:cubicBezTo>
                      <a:pt x="920" y="441"/>
                      <a:pt x="1159" y="331"/>
                      <a:pt x="1417" y="239"/>
                    </a:cubicBezTo>
                    <a:lnTo>
                      <a:pt x="1417" y="239"/>
                    </a:lnTo>
                    <a:cubicBezTo>
                      <a:pt x="1619" y="846"/>
                      <a:pt x="1380" y="1416"/>
                      <a:pt x="994" y="1912"/>
                    </a:cubicBezTo>
                    <a:cubicBezTo>
                      <a:pt x="1490" y="1379"/>
                      <a:pt x="1858" y="699"/>
                      <a:pt x="1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48"/>
              <p:cNvSpPr/>
              <p:nvPr/>
            </p:nvSpPr>
            <p:spPr>
              <a:xfrm>
                <a:off x="-1863486" y="1304882"/>
                <a:ext cx="124815" cy="48416"/>
              </a:xfrm>
              <a:custGeom>
                <a:rect b="b" l="l" r="r" t="t"/>
                <a:pathLst>
                  <a:path extrusionOk="0" h="654" w="1686">
                    <a:moveTo>
                      <a:pt x="1151" y="1"/>
                    </a:moveTo>
                    <a:cubicBezTo>
                      <a:pt x="1116" y="1"/>
                      <a:pt x="1082" y="4"/>
                      <a:pt x="1049" y="10"/>
                    </a:cubicBezTo>
                    <a:cubicBezTo>
                      <a:pt x="837" y="39"/>
                      <a:pt x="625" y="132"/>
                      <a:pt x="413" y="132"/>
                    </a:cubicBezTo>
                    <a:cubicBezTo>
                      <a:pt x="349" y="132"/>
                      <a:pt x="285" y="124"/>
                      <a:pt x="221" y="102"/>
                    </a:cubicBezTo>
                    <a:cubicBezTo>
                      <a:pt x="221" y="102"/>
                      <a:pt x="240" y="84"/>
                      <a:pt x="240" y="66"/>
                    </a:cubicBezTo>
                    <a:lnTo>
                      <a:pt x="240" y="66"/>
                    </a:lnTo>
                    <a:cubicBezTo>
                      <a:pt x="111" y="139"/>
                      <a:pt x="1" y="213"/>
                      <a:pt x="38" y="360"/>
                    </a:cubicBezTo>
                    <a:cubicBezTo>
                      <a:pt x="92" y="375"/>
                      <a:pt x="148" y="382"/>
                      <a:pt x="204" y="382"/>
                    </a:cubicBezTo>
                    <a:cubicBezTo>
                      <a:pt x="412" y="382"/>
                      <a:pt x="629" y="293"/>
                      <a:pt x="847" y="249"/>
                    </a:cubicBezTo>
                    <a:cubicBezTo>
                      <a:pt x="880" y="243"/>
                      <a:pt x="914" y="240"/>
                      <a:pt x="949" y="240"/>
                    </a:cubicBezTo>
                    <a:cubicBezTo>
                      <a:pt x="1204" y="240"/>
                      <a:pt x="1483" y="411"/>
                      <a:pt x="1435" y="654"/>
                    </a:cubicBezTo>
                    <a:cubicBezTo>
                      <a:pt x="1527" y="580"/>
                      <a:pt x="1600" y="507"/>
                      <a:pt x="1637" y="396"/>
                    </a:cubicBezTo>
                    <a:cubicBezTo>
                      <a:pt x="1686" y="170"/>
                      <a:pt x="1407" y="1"/>
                      <a:pt x="1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48"/>
              <p:cNvSpPr/>
              <p:nvPr/>
            </p:nvSpPr>
            <p:spPr>
              <a:xfrm>
                <a:off x="-2079873" y="753960"/>
                <a:ext cx="102161" cy="109416"/>
              </a:xfrm>
              <a:custGeom>
                <a:rect b="b" l="l" r="r" t="t"/>
                <a:pathLst>
                  <a:path extrusionOk="0" h="1478" w="1380">
                    <a:moveTo>
                      <a:pt x="343" y="0"/>
                    </a:moveTo>
                    <a:cubicBezTo>
                      <a:pt x="188" y="0"/>
                      <a:pt x="66" y="120"/>
                      <a:pt x="1" y="282"/>
                    </a:cubicBezTo>
                    <a:cubicBezTo>
                      <a:pt x="55" y="256"/>
                      <a:pt x="99" y="238"/>
                      <a:pt x="147" y="238"/>
                    </a:cubicBezTo>
                    <a:cubicBezTo>
                      <a:pt x="165" y="238"/>
                      <a:pt x="183" y="241"/>
                      <a:pt x="203" y="246"/>
                    </a:cubicBezTo>
                    <a:cubicBezTo>
                      <a:pt x="718" y="338"/>
                      <a:pt x="515" y="1312"/>
                      <a:pt x="993" y="1477"/>
                    </a:cubicBezTo>
                    <a:cubicBezTo>
                      <a:pt x="1177" y="1459"/>
                      <a:pt x="1324" y="1330"/>
                      <a:pt x="1380" y="1165"/>
                    </a:cubicBezTo>
                    <a:lnTo>
                      <a:pt x="1380" y="1165"/>
                    </a:lnTo>
                    <a:cubicBezTo>
                      <a:pt x="1324" y="1202"/>
                      <a:pt x="1269" y="1238"/>
                      <a:pt x="1196" y="1238"/>
                    </a:cubicBezTo>
                    <a:cubicBezTo>
                      <a:pt x="718" y="1073"/>
                      <a:pt x="920" y="99"/>
                      <a:pt x="405" y="7"/>
                    </a:cubicBezTo>
                    <a:cubicBezTo>
                      <a:pt x="384" y="2"/>
                      <a:pt x="363"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48"/>
              <p:cNvSpPr/>
              <p:nvPr/>
            </p:nvSpPr>
            <p:spPr>
              <a:xfrm>
                <a:off x="-2361553" y="1242105"/>
                <a:ext cx="107566" cy="187444"/>
              </a:xfrm>
              <a:custGeom>
                <a:rect b="b" l="l" r="r" t="t"/>
                <a:pathLst>
                  <a:path extrusionOk="0" h="2532" w="1453">
                    <a:moveTo>
                      <a:pt x="333" y="1"/>
                    </a:moveTo>
                    <a:cubicBezTo>
                      <a:pt x="193" y="1"/>
                      <a:pt x="63" y="131"/>
                      <a:pt x="0" y="288"/>
                    </a:cubicBezTo>
                    <a:cubicBezTo>
                      <a:pt x="46" y="266"/>
                      <a:pt x="84" y="250"/>
                      <a:pt x="128" y="250"/>
                    </a:cubicBezTo>
                    <a:cubicBezTo>
                      <a:pt x="156" y="250"/>
                      <a:pt x="186" y="256"/>
                      <a:pt x="221" y="270"/>
                    </a:cubicBezTo>
                    <a:cubicBezTo>
                      <a:pt x="294" y="288"/>
                      <a:pt x="349" y="344"/>
                      <a:pt x="405" y="417"/>
                    </a:cubicBezTo>
                    <a:cubicBezTo>
                      <a:pt x="460" y="491"/>
                      <a:pt x="515" y="564"/>
                      <a:pt x="552" y="656"/>
                    </a:cubicBezTo>
                    <a:cubicBezTo>
                      <a:pt x="662" y="895"/>
                      <a:pt x="680" y="1189"/>
                      <a:pt x="625" y="1447"/>
                    </a:cubicBezTo>
                    <a:cubicBezTo>
                      <a:pt x="607" y="1520"/>
                      <a:pt x="570" y="1612"/>
                      <a:pt x="533" y="1686"/>
                    </a:cubicBezTo>
                    <a:cubicBezTo>
                      <a:pt x="441" y="1851"/>
                      <a:pt x="313" y="2017"/>
                      <a:pt x="349" y="2200"/>
                    </a:cubicBezTo>
                    <a:lnTo>
                      <a:pt x="349" y="2219"/>
                    </a:lnTo>
                    <a:cubicBezTo>
                      <a:pt x="368" y="2403"/>
                      <a:pt x="570" y="2531"/>
                      <a:pt x="754" y="2531"/>
                    </a:cubicBezTo>
                    <a:lnTo>
                      <a:pt x="846" y="2531"/>
                    </a:lnTo>
                    <a:cubicBezTo>
                      <a:pt x="1066" y="2495"/>
                      <a:pt x="1250" y="2347"/>
                      <a:pt x="1379" y="2164"/>
                    </a:cubicBezTo>
                    <a:cubicBezTo>
                      <a:pt x="1416" y="2127"/>
                      <a:pt x="1434" y="2109"/>
                      <a:pt x="1452" y="2072"/>
                    </a:cubicBezTo>
                    <a:lnTo>
                      <a:pt x="1452" y="2072"/>
                    </a:lnTo>
                    <a:cubicBezTo>
                      <a:pt x="1342" y="2182"/>
                      <a:pt x="1213" y="2256"/>
                      <a:pt x="1048" y="2292"/>
                    </a:cubicBezTo>
                    <a:cubicBezTo>
                      <a:pt x="1025" y="2296"/>
                      <a:pt x="1002" y="2298"/>
                      <a:pt x="979" y="2298"/>
                    </a:cubicBezTo>
                    <a:cubicBezTo>
                      <a:pt x="777" y="2298"/>
                      <a:pt x="568" y="2159"/>
                      <a:pt x="552" y="1961"/>
                    </a:cubicBezTo>
                    <a:cubicBezTo>
                      <a:pt x="515" y="1778"/>
                      <a:pt x="644" y="1612"/>
                      <a:pt x="735" y="1447"/>
                    </a:cubicBezTo>
                    <a:cubicBezTo>
                      <a:pt x="938" y="1042"/>
                      <a:pt x="883" y="527"/>
                      <a:pt x="607" y="160"/>
                    </a:cubicBezTo>
                    <a:cubicBezTo>
                      <a:pt x="552" y="105"/>
                      <a:pt x="496" y="49"/>
                      <a:pt x="405" y="13"/>
                    </a:cubicBezTo>
                    <a:cubicBezTo>
                      <a:pt x="381" y="5"/>
                      <a:pt x="357"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48"/>
              <p:cNvSpPr/>
              <p:nvPr/>
            </p:nvSpPr>
            <p:spPr>
              <a:xfrm>
                <a:off x="-3570151" y="1651336"/>
                <a:ext cx="51821" cy="27243"/>
              </a:xfrm>
              <a:custGeom>
                <a:rect b="b" l="l" r="r" t="t"/>
                <a:pathLst>
                  <a:path extrusionOk="0" h="368" w="700">
                    <a:moveTo>
                      <a:pt x="607" y="0"/>
                    </a:moveTo>
                    <a:cubicBezTo>
                      <a:pt x="479" y="18"/>
                      <a:pt x="350" y="37"/>
                      <a:pt x="221" y="110"/>
                    </a:cubicBezTo>
                    <a:cubicBezTo>
                      <a:pt x="129" y="165"/>
                      <a:pt x="37" y="257"/>
                      <a:pt x="1" y="368"/>
                    </a:cubicBezTo>
                    <a:cubicBezTo>
                      <a:pt x="1" y="368"/>
                      <a:pt x="19" y="349"/>
                      <a:pt x="19" y="349"/>
                    </a:cubicBezTo>
                    <a:cubicBezTo>
                      <a:pt x="221" y="239"/>
                      <a:pt x="460" y="239"/>
                      <a:pt x="699" y="239"/>
                    </a:cubicBezTo>
                    <a:cubicBezTo>
                      <a:pt x="681" y="147"/>
                      <a:pt x="663" y="74"/>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48"/>
              <p:cNvSpPr/>
              <p:nvPr/>
            </p:nvSpPr>
            <p:spPr>
              <a:xfrm>
                <a:off x="-2508575" y="1238256"/>
                <a:ext cx="129404" cy="121187"/>
              </a:xfrm>
              <a:custGeom>
                <a:rect b="b" l="l" r="r" t="t"/>
                <a:pathLst>
                  <a:path extrusionOk="0" h="1637" w="1748">
                    <a:moveTo>
                      <a:pt x="477" y="0"/>
                    </a:moveTo>
                    <a:cubicBezTo>
                      <a:pt x="316" y="0"/>
                      <a:pt x="130" y="78"/>
                      <a:pt x="1" y="175"/>
                    </a:cubicBezTo>
                    <a:cubicBezTo>
                      <a:pt x="62" y="129"/>
                      <a:pt x="133" y="109"/>
                      <a:pt x="207" y="109"/>
                    </a:cubicBezTo>
                    <a:cubicBezTo>
                      <a:pt x="400" y="109"/>
                      <a:pt x="611" y="247"/>
                      <a:pt x="718" y="432"/>
                    </a:cubicBezTo>
                    <a:cubicBezTo>
                      <a:pt x="865" y="671"/>
                      <a:pt x="883" y="966"/>
                      <a:pt x="993" y="1223"/>
                    </a:cubicBezTo>
                    <a:cubicBezTo>
                      <a:pt x="1100" y="1436"/>
                      <a:pt x="1307" y="1637"/>
                      <a:pt x="1532" y="1637"/>
                    </a:cubicBezTo>
                    <a:cubicBezTo>
                      <a:pt x="1579" y="1637"/>
                      <a:pt x="1626" y="1628"/>
                      <a:pt x="1674" y="1609"/>
                    </a:cubicBezTo>
                    <a:cubicBezTo>
                      <a:pt x="1710" y="1535"/>
                      <a:pt x="1729" y="1462"/>
                      <a:pt x="1747" y="1388"/>
                    </a:cubicBezTo>
                    <a:lnTo>
                      <a:pt x="1747" y="1388"/>
                    </a:lnTo>
                    <a:cubicBezTo>
                      <a:pt x="1738" y="1389"/>
                      <a:pt x="1728" y="1390"/>
                      <a:pt x="1719" y="1390"/>
                    </a:cubicBezTo>
                    <a:cubicBezTo>
                      <a:pt x="1508" y="1390"/>
                      <a:pt x="1301" y="1195"/>
                      <a:pt x="1196" y="984"/>
                    </a:cubicBezTo>
                    <a:cubicBezTo>
                      <a:pt x="1085" y="727"/>
                      <a:pt x="901" y="377"/>
                      <a:pt x="754" y="138"/>
                    </a:cubicBezTo>
                    <a:cubicBezTo>
                      <a:pt x="693" y="39"/>
                      <a:pt x="591" y="0"/>
                      <a:pt x="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48"/>
              <p:cNvSpPr/>
              <p:nvPr/>
            </p:nvSpPr>
            <p:spPr>
              <a:xfrm>
                <a:off x="-2708601" y="1238922"/>
                <a:ext cx="273615" cy="348681"/>
              </a:xfrm>
              <a:custGeom>
                <a:rect b="b" l="l" r="r" t="t"/>
                <a:pathLst>
                  <a:path extrusionOk="0" h="4710" w="3696">
                    <a:moveTo>
                      <a:pt x="276" y="1"/>
                    </a:moveTo>
                    <a:cubicBezTo>
                      <a:pt x="166" y="92"/>
                      <a:pt x="74" y="203"/>
                      <a:pt x="37" y="331"/>
                    </a:cubicBezTo>
                    <a:cubicBezTo>
                      <a:pt x="0" y="460"/>
                      <a:pt x="37" y="607"/>
                      <a:pt x="74" y="754"/>
                    </a:cubicBezTo>
                    <a:cubicBezTo>
                      <a:pt x="110" y="828"/>
                      <a:pt x="129" y="920"/>
                      <a:pt x="166" y="1012"/>
                    </a:cubicBezTo>
                    <a:cubicBezTo>
                      <a:pt x="202" y="1140"/>
                      <a:pt x="239" y="1287"/>
                      <a:pt x="294" y="1416"/>
                    </a:cubicBezTo>
                    <a:cubicBezTo>
                      <a:pt x="515" y="2096"/>
                      <a:pt x="754" y="2777"/>
                      <a:pt x="1066" y="3402"/>
                    </a:cubicBezTo>
                    <a:cubicBezTo>
                      <a:pt x="1158" y="3567"/>
                      <a:pt x="1250" y="3733"/>
                      <a:pt x="1342" y="3898"/>
                    </a:cubicBezTo>
                    <a:cubicBezTo>
                      <a:pt x="1434" y="4045"/>
                      <a:pt x="1526" y="4211"/>
                      <a:pt x="1636" y="4358"/>
                    </a:cubicBezTo>
                    <a:cubicBezTo>
                      <a:pt x="1765" y="4505"/>
                      <a:pt x="1894" y="4670"/>
                      <a:pt x="2096" y="4707"/>
                    </a:cubicBezTo>
                    <a:cubicBezTo>
                      <a:pt x="2113" y="4709"/>
                      <a:pt x="2131" y="4710"/>
                      <a:pt x="2148" y="4710"/>
                    </a:cubicBezTo>
                    <a:cubicBezTo>
                      <a:pt x="2292" y="4710"/>
                      <a:pt x="2422" y="4644"/>
                      <a:pt x="2537" y="4578"/>
                    </a:cubicBezTo>
                    <a:cubicBezTo>
                      <a:pt x="2923" y="4339"/>
                      <a:pt x="3272" y="4063"/>
                      <a:pt x="3567" y="3733"/>
                    </a:cubicBezTo>
                    <a:cubicBezTo>
                      <a:pt x="3603" y="3696"/>
                      <a:pt x="3659" y="3641"/>
                      <a:pt x="3677" y="3604"/>
                    </a:cubicBezTo>
                    <a:cubicBezTo>
                      <a:pt x="3692" y="3589"/>
                      <a:pt x="3695" y="3586"/>
                      <a:pt x="3695" y="3586"/>
                    </a:cubicBezTo>
                    <a:lnTo>
                      <a:pt x="3695" y="3586"/>
                    </a:lnTo>
                    <a:cubicBezTo>
                      <a:pt x="3419" y="3861"/>
                      <a:pt x="3089" y="4119"/>
                      <a:pt x="2739" y="4321"/>
                    </a:cubicBezTo>
                    <a:cubicBezTo>
                      <a:pt x="2624" y="4403"/>
                      <a:pt x="2479" y="4471"/>
                      <a:pt x="2345" y="4471"/>
                    </a:cubicBezTo>
                    <a:cubicBezTo>
                      <a:pt x="2329" y="4471"/>
                      <a:pt x="2313" y="4470"/>
                      <a:pt x="2298" y="4468"/>
                    </a:cubicBezTo>
                    <a:cubicBezTo>
                      <a:pt x="2096" y="4431"/>
                      <a:pt x="1967" y="4266"/>
                      <a:pt x="1839" y="4119"/>
                    </a:cubicBezTo>
                    <a:cubicBezTo>
                      <a:pt x="1066" y="3052"/>
                      <a:pt x="662" y="1765"/>
                      <a:pt x="276" y="497"/>
                    </a:cubicBezTo>
                    <a:cubicBezTo>
                      <a:pt x="239" y="368"/>
                      <a:pt x="202" y="221"/>
                      <a:pt x="239" y="74"/>
                    </a:cubicBezTo>
                    <a:cubicBezTo>
                      <a:pt x="239" y="56"/>
                      <a:pt x="257" y="19"/>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48"/>
              <p:cNvSpPr/>
              <p:nvPr/>
            </p:nvSpPr>
            <p:spPr>
              <a:xfrm>
                <a:off x="-2569797" y="1315172"/>
                <a:ext cx="55893" cy="35460"/>
              </a:xfrm>
              <a:custGeom>
                <a:rect b="b" l="l" r="r" t="t"/>
                <a:pathLst>
                  <a:path extrusionOk="0" h="479" w="755">
                    <a:moveTo>
                      <a:pt x="754" y="0"/>
                    </a:moveTo>
                    <a:lnTo>
                      <a:pt x="754" y="0"/>
                    </a:lnTo>
                    <a:cubicBezTo>
                      <a:pt x="681" y="55"/>
                      <a:pt x="607" y="92"/>
                      <a:pt x="497" y="129"/>
                    </a:cubicBezTo>
                    <a:cubicBezTo>
                      <a:pt x="331" y="184"/>
                      <a:pt x="147" y="202"/>
                      <a:pt x="55" y="331"/>
                    </a:cubicBezTo>
                    <a:cubicBezTo>
                      <a:pt x="19" y="368"/>
                      <a:pt x="0" y="423"/>
                      <a:pt x="0" y="478"/>
                    </a:cubicBezTo>
                    <a:cubicBezTo>
                      <a:pt x="37" y="460"/>
                      <a:pt x="74" y="441"/>
                      <a:pt x="111" y="423"/>
                    </a:cubicBezTo>
                    <a:cubicBezTo>
                      <a:pt x="166" y="405"/>
                      <a:pt x="239" y="405"/>
                      <a:pt x="294" y="368"/>
                    </a:cubicBezTo>
                    <a:cubicBezTo>
                      <a:pt x="405" y="331"/>
                      <a:pt x="497" y="276"/>
                      <a:pt x="589" y="202"/>
                    </a:cubicBezTo>
                    <a:cubicBezTo>
                      <a:pt x="662" y="129"/>
                      <a:pt x="717" y="74"/>
                      <a:pt x="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48"/>
              <p:cNvSpPr/>
              <p:nvPr/>
            </p:nvSpPr>
            <p:spPr>
              <a:xfrm>
                <a:off x="-2303070" y="1132395"/>
                <a:ext cx="70847" cy="40420"/>
              </a:xfrm>
              <a:custGeom>
                <a:rect b="b" l="l" r="r" t="t"/>
                <a:pathLst>
                  <a:path extrusionOk="0" h="546" w="957">
                    <a:moveTo>
                      <a:pt x="161" y="1"/>
                    </a:moveTo>
                    <a:cubicBezTo>
                      <a:pt x="150" y="1"/>
                      <a:pt x="139" y="2"/>
                      <a:pt x="129" y="6"/>
                    </a:cubicBezTo>
                    <a:cubicBezTo>
                      <a:pt x="74" y="24"/>
                      <a:pt x="37" y="79"/>
                      <a:pt x="19" y="134"/>
                    </a:cubicBezTo>
                    <a:cubicBezTo>
                      <a:pt x="1" y="171"/>
                      <a:pt x="1" y="208"/>
                      <a:pt x="1" y="245"/>
                    </a:cubicBezTo>
                    <a:cubicBezTo>
                      <a:pt x="37" y="245"/>
                      <a:pt x="74" y="281"/>
                      <a:pt x="111" y="300"/>
                    </a:cubicBezTo>
                    <a:cubicBezTo>
                      <a:pt x="129" y="318"/>
                      <a:pt x="148" y="336"/>
                      <a:pt x="166" y="355"/>
                    </a:cubicBezTo>
                    <a:cubicBezTo>
                      <a:pt x="295" y="428"/>
                      <a:pt x="405" y="520"/>
                      <a:pt x="552" y="539"/>
                    </a:cubicBezTo>
                    <a:cubicBezTo>
                      <a:pt x="578" y="543"/>
                      <a:pt x="604" y="545"/>
                      <a:pt x="630" y="545"/>
                    </a:cubicBezTo>
                    <a:cubicBezTo>
                      <a:pt x="713" y="545"/>
                      <a:pt x="790" y="521"/>
                      <a:pt x="846" y="465"/>
                    </a:cubicBezTo>
                    <a:cubicBezTo>
                      <a:pt x="901" y="428"/>
                      <a:pt x="938" y="392"/>
                      <a:pt x="957" y="318"/>
                    </a:cubicBezTo>
                    <a:lnTo>
                      <a:pt x="938" y="318"/>
                    </a:lnTo>
                    <a:cubicBezTo>
                      <a:pt x="920" y="300"/>
                      <a:pt x="920" y="300"/>
                      <a:pt x="901" y="300"/>
                    </a:cubicBezTo>
                    <a:lnTo>
                      <a:pt x="754" y="300"/>
                    </a:lnTo>
                    <a:cubicBezTo>
                      <a:pt x="589" y="263"/>
                      <a:pt x="442" y="153"/>
                      <a:pt x="313" y="61"/>
                    </a:cubicBezTo>
                    <a:cubicBezTo>
                      <a:pt x="268" y="31"/>
                      <a:pt x="211" y="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48"/>
              <p:cNvSpPr/>
              <p:nvPr/>
            </p:nvSpPr>
            <p:spPr>
              <a:xfrm>
                <a:off x="-2263613" y="1041488"/>
                <a:ext cx="104901" cy="99866"/>
              </a:xfrm>
              <a:custGeom>
                <a:rect b="b" l="l" r="r" t="t"/>
                <a:pathLst>
                  <a:path extrusionOk="0" h="1349" w="1417">
                    <a:moveTo>
                      <a:pt x="383" y="1"/>
                    </a:moveTo>
                    <a:cubicBezTo>
                      <a:pt x="214" y="1"/>
                      <a:pt x="76" y="130"/>
                      <a:pt x="1" y="296"/>
                    </a:cubicBezTo>
                    <a:cubicBezTo>
                      <a:pt x="60" y="260"/>
                      <a:pt x="120" y="240"/>
                      <a:pt x="184" y="240"/>
                    </a:cubicBezTo>
                    <a:cubicBezTo>
                      <a:pt x="219" y="240"/>
                      <a:pt x="256" y="246"/>
                      <a:pt x="295" y="259"/>
                    </a:cubicBezTo>
                    <a:cubicBezTo>
                      <a:pt x="387" y="296"/>
                      <a:pt x="460" y="369"/>
                      <a:pt x="516" y="461"/>
                    </a:cubicBezTo>
                    <a:cubicBezTo>
                      <a:pt x="607" y="608"/>
                      <a:pt x="644" y="774"/>
                      <a:pt x="699" y="921"/>
                    </a:cubicBezTo>
                    <a:cubicBezTo>
                      <a:pt x="759" y="1129"/>
                      <a:pt x="950" y="1348"/>
                      <a:pt x="1147" y="1348"/>
                    </a:cubicBezTo>
                    <a:cubicBezTo>
                      <a:pt x="1194" y="1348"/>
                      <a:pt x="1241" y="1336"/>
                      <a:pt x="1288" y="1307"/>
                    </a:cubicBezTo>
                    <a:cubicBezTo>
                      <a:pt x="1361" y="1270"/>
                      <a:pt x="1398" y="1178"/>
                      <a:pt x="1416" y="1105"/>
                    </a:cubicBezTo>
                    <a:lnTo>
                      <a:pt x="1416" y="1105"/>
                    </a:lnTo>
                    <a:cubicBezTo>
                      <a:pt x="1396" y="1110"/>
                      <a:pt x="1376" y="1113"/>
                      <a:pt x="1356" y="1113"/>
                    </a:cubicBezTo>
                    <a:cubicBezTo>
                      <a:pt x="1169" y="1113"/>
                      <a:pt x="968" y="897"/>
                      <a:pt x="902" y="682"/>
                    </a:cubicBezTo>
                    <a:cubicBezTo>
                      <a:pt x="810" y="425"/>
                      <a:pt x="755" y="94"/>
                      <a:pt x="497" y="20"/>
                    </a:cubicBezTo>
                    <a:cubicBezTo>
                      <a:pt x="458" y="7"/>
                      <a:pt x="420" y="1"/>
                      <a:pt x="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48"/>
              <p:cNvSpPr/>
              <p:nvPr/>
            </p:nvSpPr>
            <p:spPr>
              <a:xfrm>
                <a:off x="-2210534" y="1274308"/>
                <a:ext cx="130737" cy="35682"/>
              </a:xfrm>
              <a:custGeom>
                <a:rect b="b" l="l" r="r" t="t"/>
                <a:pathLst>
                  <a:path extrusionOk="0" h="482" w="1766">
                    <a:moveTo>
                      <a:pt x="1766" y="1"/>
                    </a:moveTo>
                    <a:lnTo>
                      <a:pt x="1766" y="1"/>
                    </a:lnTo>
                    <a:cubicBezTo>
                      <a:pt x="1637" y="129"/>
                      <a:pt x="1490" y="221"/>
                      <a:pt x="1306" y="240"/>
                    </a:cubicBezTo>
                    <a:cubicBezTo>
                      <a:pt x="1285" y="241"/>
                      <a:pt x="1265" y="242"/>
                      <a:pt x="1244" y="242"/>
                    </a:cubicBezTo>
                    <a:cubicBezTo>
                      <a:pt x="971" y="242"/>
                      <a:pt x="672" y="96"/>
                      <a:pt x="416" y="96"/>
                    </a:cubicBezTo>
                    <a:cubicBezTo>
                      <a:pt x="304" y="96"/>
                      <a:pt x="201" y="123"/>
                      <a:pt x="111" y="203"/>
                    </a:cubicBezTo>
                    <a:cubicBezTo>
                      <a:pt x="56" y="258"/>
                      <a:pt x="38" y="331"/>
                      <a:pt x="1" y="387"/>
                    </a:cubicBezTo>
                    <a:cubicBezTo>
                      <a:pt x="64" y="355"/>
                      <a:pt x="133" y="343"/>
                      <a:pt x="207" y="343"/>
                    </a:cubicBezTo>
                    <a:cubicBezTo>
                      <a:pt x="458" y="343"/>
                      <a:pt x="761" y="482"/>
                      <a:pt x="1033" y="482"/>
                    </a:cubicBezTo>
                    <a:cubicBezTo>
                      <a:pt x="1057" y="482"/>
                      <a:pt x="1080" y="481"/>
                      <a:pt x="1104" y="479"/>
                    </a:cubicBezTo>
                    <a:cubicBezTo>
                      <a:pt x="1380" y="460"/>
                      <a:pt x="1600" y="240"/>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48"/>
              <p:cNvSpPr/>
              <p:nvPr/>
            </p:nvSpPr>
            <p:spPr>
              <a:xfrm>
                <a:off x="-2138356" y="1061253"/>
                <a:ext cx="142952" cy="83358"/>
              </a:xfrm>
              <a:custGeom>
                <a:rect b="b" l="l" r="r" t="t"/>
                <a:pathLst>
                  <a:path extrusionOk="0" h="1126" w="1931">
                    <a:moveTo>
                      <a:pt x="267" y="0"/>
                    </a:moveTo>
                    <a:cubicBezTo>
                      <a:pt x="232" y="0"/>
                      <a:pt x="197" y="9"/>
                      <a:pt x="166" y="29"/>
                    </a:cubicBezTo>
                    <a:cubicBezTo>
                      <a:pt x="74" y="66"/>
                      <a:pt x="19" y="158"/>
                      <a:pt x="0" y="250"/>
                    </a:cubicBezTo>
                    <a:cubicBezTo>
                      <a:pt x="23" y="245"/>
                      <a:pt x="46" y="243"/>
                      <a:pt x="69" y="243"/>
                    </a:cubicBezTo>
                    <a:cubicBezTo>
                      <a:pt x="137" y="243"/>
                      <a:pt x="202" y="263"/>
                      <a:pt x="258" y="305"/>
                    </a:cubicBezTo>
                    <a:cubicBezTo>
                      <a:pt x="313" y="360"/>
                      <a:pt x="368" y="415"/>
                      <a:pt x="405" y="470"/>
                    </a:cubicBezTo>
                    <a:cubicBezTo>
                      <a:pt x="478" y="599"/>
                      <a:pt x="515" y="746"/>
                      <a:pt x="588" y="856"/>
                    </a:cubicBezTo>
                    <a:cubicBezTo>
                      <a:pt x="607" y="893"/>
                      <a:pt x="625" y="911"/>
                      <a:pt x="644" y="948"/>
                    </a:cubicBezTo>
                    <a:cubicBezTo>
                      <a:pt x="763" y="1068"/>
                      <a:pt x="938" y="1125"/>
                      <a:pt x="1111" y="1125"/>
                    </a:cubicBezTo>
                    <a:cubicBezTo>
                      <a:pt x="1203" y="1125"/>
                      <a:pt x="1296" y="1109"/>
                      <a:pt x="1379" y="1077"/>
                    </a:cubicBezTo>
                    <a:cubicBezTo>
                      <a:pt x="1618" y="985"/>
                      <a:pt x="1783" y="801"/>
                      <a:pt x="1931" y="599"/>
                    </a:cubicBezTo>
                    <a:lnTo>
                      <a:pt x="1931" y="599"/>
                    </a:lnTo>
                    <a:cubicBezTo>
                      <a:pt x="1820" y="709"/>
                      <a:pt x="1710" y="783"/>
                      <a:pt x="1581" y="838"/>
                    </a:cubicBezTo>
                    <a:cubicBezTo>
                      <a:pt x="1500" y="869"/>
                      <a:pt x="1410" y="886"/>
                      <a:pt x="1319" y="886"/>
                    </a:cubicBezTo>
                    <a:cubicBezTo>
                      <a:pt x="1144" y="886"/>
                      <a:pt x="967" y="824"/>
                      <a:pt x="846" y="691"/>
                    </a:cubicBezTo>
                    <a:cubicBezTo>
                      <a:pt x="736" y="562"/>
                      <a:pt x="699" y="378"/>
                      <a:pt x="607" y="231"/>
                    </a:cubicBezTo>
                    <a:cubicBezTo>
                      <a:pt x="535" y="116"/>
                      <a:pt x="395"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48"/>
              <p:cNvSpPr/>
              <p:nvPr/>
            </p:nvSpPr>
            <p:spPr>
              <a:xfrm>
                <a:off x="-2146573" y="864929"/>
                <a:ext cx="111711" cy="67071"/>
              </a:xfrm>
              <a:custGeom>
                <a:rect b="b" l="l" r="r" t="t"/>
                <a:pathLst>
                  <a:path extrusionOk="0" h="906" w="1509">
                    <a:moveTo>
                      <a:pt x="547" y="1"/>
                    </a:moveTo>
                    <a:cubicBezTo>
                      <a:pt x="323" y="1"/>
                      <a:pt x="103" y="159"/>
                      <a:pt x="1" y="365"/>
                    </a:cubicBezTo>
                    <a:cubicBezTo>
                      <a:pt x="102" y="289"/>
                      <a:pt x="220" y="239"/>
                      <a:pt x="344" y="239"/>
                    </a:cubicBezTo>
                    <a:cubicBezTo>
                      <a:pt x="400" y="239"/>
                      <a:pt x="458" y="250"/>
                      <a:pt x="516" y="273"/>
                    </a:cubicBezTo>
                    <a:cubicBezTo>
                      <a:pt x="608" y="456"/>
                      <a:pt x="736" y="604"/>
                      <a:pt x="902" y="714"/>
                    </a:cubicBezTo>
                    <a:cubicBezTo>
                      <a:pt x="957" y="769"/>
                      <a:pt x="1030" y="806"/>
                      <a:pt x="1104" y="842"/>
                    </a:cubicBezTo>
                    <a:cubicBezTo>
                      <a:pt x="1141" y="861"/>
                      <a:pt x="1159" y="879"/>
                      <a:pt x="1196" y="879"/>
                    </a:cubicBezTo>
                    <a:cubicBezTo>
                      <a:pt x="1235" y="892"/>
                      <a:pt x="1265" y="905"/>
                      <a:pt x="1298" y="905"/>
                    </a:cubicBezTo>
                    <a:cubicBezTo>
                      <a:pt x="1312" y="905"/>
                      <a:pt x="1327" y="903"/>
                      <a:pt x="1343" y="898"/>
                    </a:cubicBezTo>
                    <a:cubicBezTo>
                      <a:pt x="1453" y="861"/>
                      <a:pt x="1508" y="769"/>
                      <a:pt x="1508" y="659"/>
                    </a:cubicBezTo>
                    <a:cubicBezTo>
                      <a:pt x="1435" y="659"/>
                      <a:pt x="1380" y="640"/>
                      <a:pt x="1306" y="604"/>
                    </a:cubicBezTo>
                    <a:cubicBezTo>
                      <a:pt x="1067" y="493"/>
                      <a:pt x="847" y="273"/>
                      <a:pt x="718" y="34"/>
                    </a:cubicBezTo>
                    <a:cubicBezTo>
                      <a:pt x="662" y="11"/>
                      <a:pt x="604" y="1"/>
                      <a:pt x="5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48"/>
              <p:cNvSpPr/>
              <p:nvPr/>
            </p:nvSpPr>
            <p:spPr>
              <a:xfrm>
                <a:off x="-3051578" y="500042"/>
                <a:ext cx="104826" cy="190479"/>
              </a:xfrm>
              <a:custGeom>
                <a:rect b="b" l="l" r="r" t="t"/>
                <a:pathLst>
                  <a:path extrusionOk="0" h="2573" w="1416">
                    <a:moveTo>
                      <a:pt x="390" y="1"/>
                    </a:moveTo>
                    <a:cubicBezTo>
                      <a:pt x="233" y="1"/>
                      <a:pt x="81" y="65"/>
                      <a:pt x="19" y="201"/>
                    </a:cubicBezTo>
                    <a:cubicBezTo>
                      <a:pt x="19" y="219"/>
                      <a:pt x="0" y="256"/>
                      <a:pt x="0" y="275"/>
                    </a:cubicBezTo>
                    <a:cubicBezTo>
                      <a:pt x="59" y="249"/>
                      <a:pt x="124" y="236"/>
                      <a:pt x="190" y="236"/>
                    </a:cubicBezTo>
                    <a:cubicBezTo>
                      <a:pt x="310" y="236"/>
                      <a:pt x="432" y="277"/>
                      <a:pt x="515" y="348"/>
                    </a:cubicBezTo>
                    <a:cubicBezTo>
                      <a:pt x="607" y="403"/>
                      <a:pt x="662" y="495"/>
                      <a:pt x="717" y="587"/>
                    </a:cubicBezTo>
                    <a:cubicBezTo>
                      <a:pt x="809" y="716"/>
                      <a:pt x="846" y="881"/>
                      <a:pt x="901" y="1047"/>
                    </a:cubicBezTo>
                    <a:cubicBezTo>
                      <a:pt x="975" y="1286"/>
                      <a:pt x="1048" y="1561"/>
                      <a:pt x="1066" y="1800"/>
                    </a:cubicBezTo>
                    <a:cubicBezTo>
                      <a:pt x="1085" y="2076"/>
                      <a:pt x="1066" y="2352"/>
                      <a:pt x="901" y="2573"/>
                    </a:cubicBezTo>
                    <a:cubicBezTo>
                      <a:pt x="956" y="2517"/>
                      <a:pt x="1030" y="2444"/>
                      <a:pt x="1066" y="2389"/>
                    </a:cubicBezTo>
                    <a:cubicBezTo>
                      <a:pt x="1416" y="1948"/>
                      <a:pt x="1269" y="1322"/>
                      <a:pt x="1103" y="808"/>
                    </a:cubicBezTo>
                    <a:cubicBezTo>
                      <a:pt x="1030" y="550"/>
                      <a:pt x="938" y="275"/>
                      <a:pt x="717" y="109"/>
                    </a:cubicBezTo>
                    <a:cubicBezTo>
                      <a:pt x="630" y="38"/>
                      <a:pt x="508" y="1"/>
                      <a:pt x="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48"/>
              <p:cNvSpPr/>
              <p:nvPr/>
            </p:nvSpPr>
            <p:spPr>
              <a:xfrm>
                <a:off x="-3768845" y="1282821"/>
                <a:ext cx="287236" cy="261326"/>
              </a:xfrm>
              <a:custGeom>
                <a:rect b="b" l="l" r="r" t="t"/>
                <a:pathLst>
                  <a:path extrusionOk="0" h="3530" w="3880">
                    <a:moveTo>
                      <a:pt x="511" y="0"/>
                    </a:moveTo>
                    <a:cubicBezTo>
                      <a:pt x="288" y="0"/>
                      <a:pt x="62" y="113"/>
                      <a:pt x="1" y="327"/>
                    </a:cubicBezTo>
                    <a:cubicBezTo>
                      <a:pt x="19" y="308"/>
                      <a:pt x="37" y="308"/>
                      <a:pt x="56" y="290"/>
                    </a:cubicBezTo>
                    <a:cubicBezTo>
                      <a:pt x="150" y="263"/>
                      <a:pt x="244" y="246"/>
                      <a:pt x="338" y="246"/>
                    </a:cubicBezTo>
                    <a:cubicBezTo>
                      <a:pt x="373" y="246"/>
                      <a:pt x="407" y="248"/>
                      <a:pt x="442" y="253"/>
                    </a:cubicBezTo>
                    <a:cubicBezTo>
                      <a:pt x="662" y="308"/>
                      <a:pt x="828" y="455"/>
                      <a:pt x="993" y="621"/>
                    </a:cubicBezTo>
                    <a:cubicBezTo>
                      <a:pt x="1030" y="658"/>
                      <a:pt x="1067" y="694"/>
                      <a:pt x="1104" y="731"/>
                    </a:cubicBezTo>
                    <a:cubicBezTo>
                      <a:pt x="1251" y="878"/>
                      <a:pt x="1398" y="1044"/>
                      <a:pt x="1490" y="1228"/>
                    </a:cubicBezTo>
                    <a:cubicBezTo>
                      <a:pt x="1490" y="1264"/>
                      <a:pt x="1508" y="1301"/>
                      <a:pt x="1508" y="1338"/>
                    </a:cubicBezTo>
                    <a:cubicBezTo>
                      <a:pt x="1563" y="1595"/>
                      <a:pt x="1471" y="1853"/>
                      <a:pt x="1435" y="2092"/>
                    </a:cubicBezTo>
                    <a:cubicBezTo>
                      <a:pt x="1398" y="2349"/>
                      <a:pt x="1490" y="2662"/>
                      <a:pt x="1729" y="2735"/>
                    </a:cubicBezTo>
                    <a:cubicBezTo>
                      <a:pt x="1759" y="2741"/>
                      <a:pt x="1792" y="2743"/>
                      <a:pt x="1826" y="2743"/>
                    </a:cubicBezTo>
                    <a:cubicBezTo>
                      <a:pt x="1894" y="2743"/>
                      <a:pt x="1968" y="2735"/>
                      <a:pt x="2041" y="2735"/>
                    </a:cubicBezTo>
                    <a:lnTo>
                      <a:pt x="2152" y="2735"/>
                    </a:lnTo>
                    <a:cubicBezTo>
                      <a:pt x="2501" y="2753"/>
                      <a:pt x="2721" y="3103"/>
                      <a:pt x="2997" y="3342"/>
                    </a:cubicBezTo>
                    <a:cubicBezTo>
                      <a:pt x="3016" y="3360"/>
                      <a:pt x="3052" y="3379"/>
                      <a:pt x="3071" y="3397"/>
                    </a:cubicBezTo>
                    <a:cubicBezTo>
                      <a:pt x="3196" y="3480"/>
                      <a:pt x="3362" y="3530"/>
                      <a:pt x="3512" y="3530"/>
                    </a:cubicBezTo>
                    <a:cubicBezTo>
                      <a:pt x="3693" y="3530"/>
                      <a:pt x="3850" y="3458"/>
                      <a:pt x="3880" y="3287"/>
                    </a:cubicBezTo>
                    <a:cubicBezTo>
                      <a:pt x="3880" y="3268"/>
                      <a:pt x="3880" y="3268"/>
                      <a:pt x="3861" y="3268"/>
                    </a:cubicBezTo>
                    <a:cubicBezTo>
                      <a:pt x="3816" y="3281"/>
                      <a:pt x="3766" y="3287"/>
                      <a:pt x="3715" y="3287"/>
                    </a:cubicBezTo>
                    <a:cubicBezTo>
                      <a:pt x="3540" y="3287"/>
                      <a:pt x="3342" y="3217"/>
                      <a:pt x="3199" y="3103"/>
                    </a:cubicBezTo>
                    <a:cubicBezTo>
                      <a:pt x="2924" y="2864"/>
                      <a:pt x="2703" y="2514"/>
                      <a:pt x="2354" y="2496"/>
                    </a:cubicBezTo>
                    <a:cubicBezTo>
                      <a:pt x="2332" y="2493"/>
                      <a:pt x="2309" y="2492"/>
                      <a:pt x="2287" y="2492"/>
                    </a:cubicBezTo>
                    <a:cubicBezTo>
                      <a:pt x="2201" y="2492"/>
                      <a:pt x="2116" y="2509"/>
                      <a:pt x="2035" y="2509"/>
                    </a:cubicBezTo>
                    <a:cubicBezTo>
                      <a:pt x="2000" y="2509"/>
                      <a:pt x="1965" y="2506"/>
                      <a:pt x="1931" y="2496"/>
                    </a:cubicBezTo>
                    <a:cubicBezTo>
                      <a:pt x="1692" y="2423"/>
                      <a:pt x="1600" y="2110"/>
                      <a:pt x="1637" y="1853"/>
                    </a:cubicBezTo>
                    <a:cubicBezTo>
                      <a:pt x="1674" y="1595"/>
                      <a:pt x="1765" y="1356"/>
                      <a:pt x="1710" y="1099"/>
                    </a:cubicBezTo>
                    <a:cubicBezTo>
                      <a:pt x="1674" y="860"/>
                      <a:pt x="1490" y="658"/>
                      <a:pt x="1306" y="492"/>
                    </a:cubicBezTo>
                    <a:cubicBezTo>
                      <a:pt x="1122" y="290"/>
                      <a:pt x="920" y="88"/>
                      <a:pt x="644" y="14"/>
                    </a:cubicBezTo>
                    <a:cubicBezTo>
                      <a:pt x="601" y="5"/>
                      <a:pt x="556" y="0"/>
                      <a:pt x="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48"/>
              <p:cNvSpPr/>
              <p:nvPr/>
            </p:nvSpPr>
            <p:spPr>
              <a:xfrm>
                <a:off x="-3020264" y="1271125"/>
                <a:ext cx="84394" cy="124370"/>
              </a:xfrm>
              <a:custGeom>
                <a:rect b="b" l="l" r="r" t="t"/>
                <a:pathLst>
                  <a:path extrusionOk="0" h="1680" w="1140">
                    <a:moveTo>
                      <a:pt x="342" y="0"/>
                    </a:moveTo>
                    <a:cubicBezTo>
                      <a:pt x="188" y="0"/>
                      <a:pt x="65" y="120"/>
                      <a:pt x="0" y="283"/>
                    </a:cubicBezTo>
                    <a:cubicBezTo>
                      <a:pt x="32" y="261"/>
                      <a:pt x="71" y="252"/>
                      <a:pt x="112" y="252"/>
                    </a:cubicBezTo>
                    <a:cubicBezTo>
                      <a:pt x="141" y="252"/>
                      <a:pt x="172" y="257"/>
                      <a:pt x="202" y="264"/>
                    </a:cubicBezTo>
                    <a:cubicBezTo>
                      <a:pt x="423" y="301"/>
                      <a:pt x="515" y="503"/>
                      <a:pt x="570" y="742"/>
                    </a:cubicBezTo>
                    <a:cubicBezTo>
                      <a:pt x="588" y="816"/>
                      <a:pt x="607" y="889"/>
                      <a:pt x="625" y="981"/>
                    </a:cubicBezTo>
                    <a:cubicBezTo>
                      <a:pt x="625" y="1000"/>
                      <a:pt x="625" y="1018"/>
                      <a:pt x="643" y="1036"/>
                    </a:cubicBezTo>
                    <a:cubicBezTo>
                      <a:pt x="699" y="1349"/>
                      <a:pt x="772" y="1661"/>
                      <a:pt x="1048" y="1680"/>
                    </a:cubicBezTo>
                    <a:cubicBezTo>
                      <a:pt x="1048" y="1569"/>
                      <a:pt x="1085" y="1478"/>
                      <a:pt x="1140" y="1404"/>
                    </a:cubicBezTo>
                    <a:cubicBezTo>
                      <a:pt x="699" y="1183"/>
                      <a:pt x="956" y="117"/>
                      <a:pt x="404" y="7"/>
                    </a:cubicBezTo>
                    <a:cubicBezTo>
                      <a:pt x="383" y="3"/>
                      <a:pt x="362"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48"/>
              <p:cNvSpPr/>
              <p:nvPr/>
            </p:nvSpPr>
            <p:spPr>
              <a:xfrm>
                <a:off x="-3195860" y="1087978"/>
                <a:ext cx="84468" cy="96609"/>
              </a:xfrm>
              <a:custGeom>
                <a:rect b="b" l="l" r="r" t="t"/>
                <a:pathLst>
                  <a:path extrusionOk="0" h="1305" w="1141">
                    <a:moveTo>
                      <a:pt x="436" y="0"/>
                    </a:moveTo>
                    <a:cubicBezTo>
                      <a:pt x="232" y="0"/>
                      <a:pt x="34" y="102"/>
                      <a:pt x="0" y="293"/>
                    </a:cubicBezTo>
                    <a:cubicBezTo>
                      <a:pt x="62" y="262"/>
                      <a:pt x="136" y="248"/>
                      <a:pt x="212" y="248"/>
                    </a:cubicBezTo>
                    <a:cubicBezTo>
                      <a:pt x="319" y="248"/>
                      <a:pt x="429" y="276"/>
                      <a:pt x="515" y="330"/>
                    </a:cubicBezTo>
                    <a:cubicBezTo>
                      <a:pt x="552" y="348"/>
                      <a:pt x="570" y="348"/>
                      <a:pt x="589" y="367"/>
                    </a:cubicBezTo>
                    <a:cubicBezTo>
                      <a:pt x="846" y="606"/>
                      <a:pt x="883" y="973"/>
                      <a:pt x="920" y="1304"/>
                    </a:cubicBezTo>
                    <a:cubicBezTo>
                      <a:pt x="1012" y="1231"/>
                      <a:pt x="1085" y="1139"/>
                      <a:pt x="1140" y="1047"/>
                    </a:cubicBezTo>
                    <a:lnTo>
                      <a:pt x="1122" y="1047"/>
                    </a:lnTo>
                    <a:cubicBezTo>
                      <a:pt x="1085" y="716"/>
                      <a:pt x="1048" y="348"/>
                      <a:pt x="791" y="128"/>
                    </a:cubicBezTo>
                    <a:cubicBezTo>
                      <a:pt x="698" y="42"/>
                      <a:pt x="566" y="0"/>
                      <a:pt x="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48"/>
              <p:cNvSpPr/>
              <p:nvPr/>
            </p:nvSpPr>
            <p:spPr>
              <a:xfrm>
                <a:off x="-2923656" y="1329903"/>
                <a:ext cx="111637" cy="124148"/>
              </a:xfrm>
              <a:custGeom>
                <a:rect b="b" l="l" r="r" t="t"/>
                <a:pathLst>
                  <a:path extrusionOk="0" h="1677" w="1508">
                    <a:moveTo>
                      <a:pt x="731" y="0"/>
                    </a:moveTo>
                    <a:cubicBezTo>
                      <a:pt x="431" y="0"/>
                      <a:pt x="119" y="158"/>
                      <a:pt x="0" y="408"/>
                    </a:cubicBezTo>
                    <a:cubicBezTo>
                      <a:pt x="147" y="300"/>
                      <a:pt x="341" y="239"/>
                      <a:pt x="529" y="239"/>
                    </a:cubicBezTo>
                    <a:cubicBezTo>
                      <a:pt x="694" y="239"/>
                      <a:pt x="854" y="286"/>
                      <a:pt x="975" y="389"/>
                    </a:cubicBezTo>
                    <a:cubicBezTo>
                      <a:pt x="1330" y="691"/>
                      <a:pt x="1359" y="1234"/>
                      <a:pt x="1145" y="1635"/>
                    </a:cubicBezTo>
                    <a:lnTo>
                      <a:pt x="1145" y="1635"/>
                    </a:lnTo>
                    <a:cubicBezTo>
                      <a:pt x="1149" y="1630"/>
                      <a:pt x="1154" y="1626"/>
                      <a:pt x="1159" y="1621"/>
                    </a:cubicBezTo>
                    <a:cubicBezTo>
                      <a:pt x="1306" y="1474"/>
                      <a:pt x="1398" y="1290"/>
                      <a:pt x="1453" y="1088"/>
                    </a:cubicBezTo>
                    <a:cubicBezTo>
                      <a:pt x="1453" y="1070"/>
                      <a:pt x="1453" y="1033"/>
                      <a:pt x="1471" y="1014"/>
                    </a:cubicBezTo>
                    <a:cubicBezTo>
                      <a:pt x="1508" y="684"/>
                      <a:pt x="1434" y="353"/>
                      <a:pt x="1177" y="150"/>
                    </a:cubicBezTo>
                    <a:cubicBezTo>
                      <a:pt x="1054" y="47"/>
                      <a:pt x="894" y="0"/>
                      <a:pt x="731" y="0"/>
                    </a:cubicBezTo>
                    <a:close/>
                    <a:moveTo>
                      <a:pt x="1145" y="1635"/>
                    </a:moveTo>
                    <a:cubicBezTo>
                      <a:pt x="1132" y="1649"/>
                      <a:pt x="1122" y="1662"/>
                      <a:pt x="1122" y="1676"/>
                    </a:cubicBezTo>
                    <a:cubicBezTo>
                      <a:pt x="1130" y="1663"/>
                      <a:pt x="1138" y="1649"/>
                      <a:pt x="1145" y="163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48"/>
              <p:cNvSpPr/>
              <p:nvPr/>
            </p:nvSpPr>
            <p:spPr>
              <a:xfrm>
                <a:off x="-3137378" y="1091161"/>
                <a:ext cx="148430" cy="427449"/>
              </a:xfrm>
              <a:custGeom>
                <a:rect b="b" l="l" r="r" t="t"/>
                <a:pathLst>
                  <a:path extrusionOk="0" h="5774" w="2005">
                    <a:moveTo>
                      <a:pt x="687" y="0"/>
                    </a:moveTo>
                    <a:cubicBezTo>
                      <a:pt x="569" y="0"/>
                      <a:pt x="453" y="34"/>
                      <a:pt x="369" y="103"/>
                    </a:cubicBezTo>
                    <a:cubicBezTo>
                      <a:pt x="405" y="232"/>
                      <a:pt x="442" y="360"/>
                      <a:pt x="479" y="489"/>
                    </a:cubicBezTo>
                    <a:cubicBezTo>
                      <a:pt x="479" y="415"/>
                      <a:pt x="461" y="342"/>
                      <a:pt x="442" y="287"/>
                    </a:cubicBezTo>
                    <a:cubicBezTo>
                      <a:pt x="504" y="235"/>
                      <a:pt x="577" y="212"/>
                      <a:pt x="650" y="212"/>
                    </a:cubicBezTo>
                    <a:cubicBezTo>
                      <a:pt x="838" y="212"/>
                      <a:pt x="1033" y="359"/>
                      <a:pt x="1086" y="544"/>
                    </a:cubicBezTo>
                    <a:cubicBezTo>
                      <a:pt x="1178" y="802"/>
                      <a:pt x="1086" y="1096"/>
                      <a:pt x="975" y="1353"/>
                    </a:cubicBezTo>
                    <a:cubicBezTo>
                      <a:pt x="902" y="1519"/>
                      <a:pt x="810" y="1684"/>
                      <a:pt x="773" y="1868"/>
                    </a:cubicBezTo>
                    <a:cubicBezTo>
                      <a:pt x="736" y="1941"/>
                      <a:pt x="736" y="2033"/>
                      <a:pt x="736" y="2125"/>
                    </a:cubicBezTo>
                    <a:cubicBezTo>
                      <a:pt x="736" y="2291"/>
                      <a:pt x="791" y="2456"/>
                      <a:pt x="810" y="2622"/>
                    </a:cubicBezTo>
                    <a:cubicBezTo>
                      <a:pt x="828" y="2640"/>
                      <a:pt x="828" y="2658"/>
                      <a:pt x="828" y="2677"/>
                    </a:cubicBezTo>
                    <a:cubicBezTo>
                      <a:pt x="847" y="3155"/>
                      <a:pt x="516" y="3541"/>
                      <a:pt x="295" y="3945"/>
                    </a:cubicBezTo>
                    <a:cubicBezTo>
                      <a:pt x="222" y="4056"/>
                      <a:pt x="185" y="4166"/>
                      <a:pt x="148" y="4295"/>
                    </a:cubicBezTo>
                    <a:lnTo>
                      <a:pt x="130" y="4295"/>
                    </a:lnTo>
                    <a:cubicBezTo>
                      <a:pt x="1" y="4754"/>
                      <a:pt x="203" y="5269"/>
                      <a:pt x="571" y="5563"/>
                    </a:cubicBezTo>
                    <a:cubicBezTo>
                      <a:pt x="700" y="5673"/>
                      <a:pt x="865" y="5747"/>
                      <a:pt x="1049" y="5765"/>
                    </a:cubicBezTo>
                    <a:cubicBezTo>
                      <a:pt x="1080" y="5771"/>
                      <a:pt x="1110" y="5773"/>
                      <a:pt x="1141" y="5773"/>
                    </a:cubicBezTo>
                    <a:cubicBezTo>
                      <a:pt x="1202" y="5773"/>
                      <a:pt x="1263" y="5765"/>
                      <a:pt x="1325" y="5765"/>
                    </a:cubicBezTo>
                    <a:cubicBezTo>
                      <a:pt x="1600" y="5710"/>
                      <a:pt x="1858" y="5508"/>
                      <a:pt x="2005" y="5269"/>
                    </a:cubicBezTo>
                    <a:lnTo>
                      <a:pt x="2005" y="5269"/>
                    </a:lnTo>
                    <a:cubicBezTo>
                      <a:pt x="1829" y="5429"/>
                      <a:pt x="1597" y="5533"/>
                      <a:pt x="1358" y="5533"/>
                    </a:cubicBezTo>
                    <a:cubicBezTo>
                      <a:pt x="1322" y="5533"/>
                      <a:pt x="1287" y="5531"/>
                      <a:pt x="1251" y="5526"/>
                    </a:cubicBezTo>
                    <a:cubicBezTo>
                      <a:pt x="608" y="5453"/>
                      <a:pt x="166" y="4681"/>
                      <a:pt x="332" y="4056"/>
                    </a:cubicBezTo>
                    <a:cubicBezTo>
                      <a:pt x="497" y="3486"/>
                      <a:pt x="1067" y="3026"/>
                      <a:pt x="1030" y="2438"/>
                    </a:cubicBezTo>
                    <a:cubicBezTo>
                      <a:pt x="1012" y="2254"/>
                      <a:pt x="939" y="2070"/>
                      <a:pt x="939" y="1886"/>
                    </a:cubicBezTo>
                    <a:cubicBezTo>
                      <a:pt x="920" y="1610"/>
                      <a:pt x="1122" y="1390"/>
                      <a:pt x="1251" y="1151"/>
                    </a:cubicBezTo>
                    <a:cubicBezTo>
                      <a:pt x="1361" y="893"/>
                      <a:pt x="1269" y="415"/>
                      <a:pt x="1104" y="195"/>
                    </a:cubicBezTo>
                    <a:cubicBezTo>
                      <a:pt x="1018" y="66"/>
                      <a:pt x="851" y="0"/>
                      <a:pt x="6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48"/>
              <p:cNvSpPr/>
              <p:nvPr/>
            </p:nvSpPr>
            <p:spPr>
              <a:xfrm>
                <a:off x="-4011068" y="1157268"/>
                <a:ext cx="1407" cy="6885"/>
              </a:xfrm>
              <a:custGeom>
                <a:rect b="b" l="l" r="r" t="t"/>
                <a:pathLst>
                  <a:path extrusionOk="0" h="93" w="19">
                    <a:moveTo>
                      <a:pt x="18" y="0"/>
                    </a:moveTo>
                    <a:cubicBezTo>
                      <a:pt x="18" y="17"/>
                      <a:pt x="15" y="29"/>
                      <a:pt x="11" y="41"/>
                    </a:cubicBezTo>
                    <a:lnTo>
                      <a:pt x="11" y="41"/>
                    </a:lnTo>
                    <a:cubicBezTo>
                      <a:pt x="18" y="28"/>
                      <a:pt x="18" y="14"/>
                      <a:pt x="18" y="0"/>
                    </a:cubicBezTo>
                    <a:close/>
                    <a:moveTo>
                      <a:pt x="11" y="41"/>
                    </a:moveTo>
                    <a:cubicBezTo>
                      <a:pt x="8" y="46"/>
                      <a:pt x="5" y="51"/>
                      <a:pt x="0" y="56"/>
                    </a:cubicBezTo>
                    <a:cubicBezTo>
                      <a:pt x="0" y="74"/>
                      <a:pt x="0" y="74"/>
                      <a:pt x="0" y="92"/>
                    </a:cubicBezTo>
                    <a:cubicBezTo>
                      <a:pt x="0" y="72"/>
                      <a:pt x="6" y="57"/>
                      <a:pt x="11" y="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48"/>
              <p:cNvSpPr/>
              <p:nvPr/>
            </p:nvSpPr>
            <p:spPr>
              <a:xfrm>
                <a:off x="-4009736" y="1154529"/>
                <a:ext cx="99422" cy="72253"/>
              </a:xfrm>
              <a:custGeom>
                <a:rect b="b" l="l" r="r" t="t"/>
                <a:pathLst>
                  <a:path extrusionOk="0" h="976" w="1343">
                    <a:moveTo>
                      <a:pt x="202" y="1"/>
                    </a:moveTo>
                    <a:cubicBezTo>
                      <a:pt x="133" y="1"/>
                      <a:pt x="65" y="12"/>
                      <a:pt x="0" y="37"/>
                    </a:cubicBezTo>
                    <a:cubicBezTo>
                      <a:pt x="460" y="93"/>
                      <a:pt x="809" y="534"/>
                      <a:pt x="773" y="975"/>
                    </a:cubicBezTo>
                    <a:cubicBezTo>
                      <a:pt x="956" y="938"/>
                      <a:pt x="1159" y="883"/>
                      <a:pt x="1343" y="846"/>
                    </a:cubicBezTo>
                    <a:cubicBezTo>
                      <a:pt x="1306" y="791"/>
                      <a:pt x="1269" y="718"/>
                      <a:pt x="1251" y="663"/>
                    </a:cubicBezTo>
                    <a:cubicBezTo>
                      <a:pt x="1159" y="699"/>
                      <a:pt x="1067" y="718"/>
                      <a:pt x="975" y="736"/>
                    </a:cubicBezTo>
                    <a:cubicBezTo>
                      <a:pt x="1006" y="362"/>
                      <a:pt x="588" y="1"/>
                      <a:pt x="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48"/>
              <p:cNvSpPr/>
              <p:nvPr/>
            </p:nvSpPr>
            <p:spPr>
              <a:xfrm>
                <a:off x="-3910389" y="1109668"/>
                <a:ext cx="145691" cy="310260"/>
              </a:xfrm>
              <a:custGeom>
                <a:rect b="b" l="l" r="r" t="t"/>
                <a:pathLst>
                  <a:path extrusionOk="0" h="4191" w="1968">
                    <a:moveTo>
                      <a:pt x="396" y="1"/>
                    </a:moveTo>
                    <a:cubicBezTo>
                      <a:pt x="226" y="1"/>
                      <a:pt x="62" y="144"/>
                      <a:pt x="1" y="313"/>
                    </a:cubicBezTo>
                    <a:cubicBezTo>
                      <a:pt x="60" y="277"/>
                      <a:pt x="128" y="248"/>
                      <a:pt x="193" y="248"/>
                    </a:cubicBezTo>
                    <a:cubicBezTo>
                      <a:pt x="228" y="248"/>
                      <a:pt x="263" y="257"/>
                      <a:pt x="295" y="276"/>
                    </a:cubicBezTo>
                    <a:cubicBezTo>
                      <a:pt x="405" y="313"/>
                      <a:pt x="479" y="386"/>
                      <a:pt x="552" y="478"/>
                    </a:cubicBezTo>
                    <a:cubicBezTo>
                      <a:pt x="938" y="974"/>
                      <a:pt x="1269" y="1581"/>
                      <a:pt x="1196" y="2225"/>
                    </a:cubicBezTo>
                    <a:cubicBezTo>
                      <a:pt x="1196" y="2316"/>
                      <a:pt x="1177" y="2408"/>
                      <a:pt x="1159" y="2500"/>
                    </a:cubicBezTo>
                    <a:cubicBezTo>
                      <a:pt x="1085" y="2721"/>
                      <a:pt x="1012" y="2942"/>
                      <a:pt x="975" y="3162"/>
                    </a:cubicBezTo>
                    <a:cubicBezTo>
                      <a:pt x="957" y="3272"/>
                      <a:pt x="938" y="3401"/>
                      <a:pt x="957" y="3530"/>
                    </a:cubicBezTo>
                    <a:cubicBezTo>
                      <a:pt x="957" y="3732"/>
                      <a:pt x="1030" y="3916"/>
                      <a:pt x="1177" y="4063"/>
                    </a:cubicBezTo>
                    <a:cubicBezTo>
                      <a:pt x="1270" y="4149"/>
                      <a:pt x="1399" y="4190"/>
                      <a:pt x="1527" y="4190"/>
                    </a:cubicBezTo>
                    <a:cubicBezTo>
                      <a:pt x="1727" y="4190"/>
                      <a:pt x="1923" y="4088"/>
                      <a:pt x="1968" y="3898"/>
                    </a:cubicBezTo>
                    <a:lnTo>
                      <a:pt x="1968" y="3898"/>
                    </a:lnTo>
                    <a:cubicBezTo>
                      <a:pt x="1897" y="3926"/>
                      <a:pt x="1815" y="3941"/>
                      <a:pt x="1733" y="3941"/>
                    </a:cubicBezTo>
                    <a:cubicBezTo>
                      <a:pt x="1602" y="3941"/>
                      <a:pt x="1470" y="3903"/>
                      <a:pt x="1379" y="3824"/>
                    </a:cubicBezTo>
                    <a:cubicBezTo>
                      <a:pt x="1140" y="3603"/>
                      <a:pt x="1104" y="3236"/>
                      <a:pt x="1177" y="2923"/>
                    </a:cubicBezTo>
                    <a:cubicBezTo>
                      <a:pt x="1232" y="2592"/>
                      <a:pt x="1361" y="2298"/>
                      <a:pt x="1398" y="1986"/>
                    </a:cubicBezTo>
                    <a:cubicBezTo>
                      <a:pt x="1471" y="1342"/>
                      <a:pt x="1140" y="735"/>
                      <a:pt x="754" y="239"/>
                    </a:cubicBezTo>
                    <a:cubicBezTo>
                      <a:pt x="681" y="147"/>
                      <a:pt x="607" y="74"/>
                      <a:pt x="497" y="18"/>
                    </a:cubicBezTo>
                    <a:cubicBezTo>
                      <a:pt x="463" y="6"/>
                      <a:pt x="430" y="1"/>
                      <a:pt x="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48"/>
              <p:cNvSpPr/>
              <p:nvPr/>
            </p:nvSpPr>
            <p:spPr>
              <a:xfrm>
                <a:off x="-3496640" y="1364253"/>
                <a:ext cx="284497" cy="187518"/>
              </a:xfrm>
              <a:custGeom>
                <a:rect b="b" l="l" r="r" t="t"/>
                <a:pathLst>
                  <a:path extrusionOk="0" h="2533" w="3843">
                    <a:moveTo>
                      <a:pt x="141" y="1"/>
                    </a:moveTo>
                    <a:cubicBezTo>
                      <a:pt x="95" y="1"/>
                      <a:pt x="48" y="12"/>
                      <a:pt x="0" y="36"/>
                    </a:cubicBezTo>
                    <a:cubicBezTo>
                      <a:pt x="19" y="109"/>
                      <a:pt x="37" y="201"/>
                      <a:pt x="56" y="275"/>
                    </a:cubicBezTo>
                    <a:cubicBezTo>
                      <a:pt x="276" y="367"/>
                      <a:pt x="442" y="661"/>
                      <a:pt x="478" y="936"/>
                    </a:cubicBezTo>
                    <a:cubicBezTo>
                      <a:pt x="545" y="1251"/>
                      <a:pt x="730" y="1670"/>
                      <a:pt x="1021" y="1670"/>
                    </a:cubicBezTo>
                    <a:cubicBezTo>
                      <a:pt x="1053" y="1670"/>
                      <a:pt x="1087" y="1664"/>
                      <a:pt x="1122" y="1653"/>
                    </a:cubicBezTo>
                    <a:cubicBezTo>
                      <a:pt x="1313" y="1497"/>
                      <a:pt x="1536" y="1358"/>
                      <a:pt x="1777" y="1358"/>
                    </a:cubicBezTo>
                    <a:cubicBezTo>
                      <a:pt x="1791" y="1358"/>
                      <a:pt x="1806" y="1358"/>
                      <a:pt x="1821" y="1359"/>
                    </a:cubicBezTo>
                    <a:cubicBezTo>
                      <a:pt x="2078" y="1359"/>
                      <a:pt x="2335" y="1617"/>
                      <a:pt x="2262" y="1856"/>
                    </a:cubicBezTo>
                    <a:cubicBezTo>
                      <a:pt x="2249" y="1896"/>
                      <a:pt x="2230" y="1934"/>
                      <a:pt x="2206" y="1970"/>
                    </a:cubicBezTo>
                    <a:lnTo>
                      <a:pt x="2206" y="1970"/>
                    </a:lnTo>
                    <a:cubicBezTo>
                      <a:pt x="2296" y="1860"/>
                      <a:pt x="2422" y="1753"/>
                      <a:pt x="2464" y="1617"/>
                    </a:cubicBezTo>
                    <a:cubicBezTo>
                      <a:pt x="2538" y="1359"/>
                      <a:pt x="2280" y="1120"/>
                      <a:pt x="2023" y="1120"/>
                    </a:cubicBezTo>
                    <a:cubicBezTo>
                      <a:pt x="2008" y="1119"/>
                      <a:pt x="1993" y="1119"/>
                      <a:pt x="1979" y="1119"/>
                    </a:cubicBezTo>
                    <a:cubicBezTo>
                      <a:pt x="1738" y="1119"/>
                      <a:pt x="1515" y="1258"/>
                      <a:pt x="1324" y="1414"/>
                    </a:cubicBezTo>
                    <a:cubicBezTo>
                      <a:pt x="1289" y="1425"/>
                      <a:pt x="1256" y="1431"/>
                      <a:pt x="1224" y="1431"/>
                    </a:cubicBezTo>
                    <a:cubicBezTo>
                      <a:pt x="932" y="1431"/>
                      <a:pt x="747" y="1010"/>
                      <a:pt x="681" y="679"/>
                    </a:cubicBezTo>
                    <a:cubicBezTo>
                      <a:pt x="633" y="380"/>
                      <a:pt x="411" y="1"/>
                      <a:pt x="141" y="1"/>
                    </a:cubicBezTo>
                    <a:close/>
                    <a:moveTo>
                      <a:pt x="2206" y="1970"/>
                    </a:moveTo>
                    <a:lnTo>
                      <a:pt x="2206" y="1970"/>
                    </a:lnTo>
                    <a:cubicBezTo>
                      <a:pt x="2188" y="1993"/>
                      <a:pt x="2171" y="2015"/>
                      <a:pt x="2157" y="2038"/>
                    </a:cubicBezTo>
                    <a:lnTo>
                      <a:pt x="2157" y="2038"/>
                    </a:lnTo>
                    <a:cubicBezTo>
                      <a:pt x="2175" y="2016"/>
                      <a:pt x="2191" y="1993"/>
                      <a:pt x="2206" y="1970"/>
                    </a:cubicBezTo>
                    <a:close/>
                    <a:moveTo>
                      <a:pt x="3788" y="1948"/>
                    </a:moveTo>
                    <a:cubicBezTo>
                      <a:pt x="3418" y="2167"/>
                      <a:pt x="2987" y="2284"/>
                      <a:pt x="2556" y="2284"/>
                    </a:cubicBezTo>
                    <a:cubicBezTo>
                      <a:pt x="2408" y="2284"/>
                      <a:pt x="2260" y="2270"/>
                      <a:pt x="2115" y="2242"/>
                    </a:cubicBezTo>
                    <a:cubicBezTo>
                      <a:pt x="2097" y="2167"/>
                      <a:pt x="2118" y="2101"/>
                      <a:pt x="2157" y="2038"/>
                    </a:cubicBezTo>
                    <a:lnTo>
                      <a:pt x="2157" y="2038"/>
                    </a:lnTo>
                    <a:cubicBezTo>
                      <a:pt x="2036" y="2190"/>
                      <a:pt x="1872" y="2325"/>
                      <a:pt x="1912" y="2499"/>
                    </a:cubicBezTo>
                    <a:cubicBezTo>
                      <a:pt x="2047" y="2522"/>
                      <a:pt x="2183" y="2533"/>
                      <a:pt x="2320" y="2533"/>
                    </a:cubicBezTo>
                    <a:cubicBezTo>
                      <a:pt x="2858" y="2533"/>
                      <a:pt x="3403" y="2362"/>
                      <a:pt x="3843" y="2040"/>
                    </a:cubicBezTo>
                    <a:cubicBezTo>
                      <a:pt x="3824" y="2003"/>
                      <a:pt x="3806" y="1984"/>
                      <a:pt x="3788" y="19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48"/>
              <p:cNvSpPr/>
              <p:nvPr/>
            </p:nvSpPr>
            <p:spPr>
              <a:xfrm>
                <a:off x="-3548387" y="1196726"/>
                <a:ext cx="95351" cy="67293"/>
              </a:xfrm>
              <a:custGeom>
                <a:rect b="b" l="l" r="r" t="t"/>
                <a:pathLst>
                  <a:path extrusionOk="0" h="909" w="1288">
                    <a:moveTo>
                      <a:pt x="130" y="1"/>
                    </a:moveTo>
                    <a:cubicBezTo>
                      <a:pt x="56" y="93"/>
                      <a:pt x="19" y="184"/>
                      <a:pt x="1" y="276"/>
                    </a:cubicBezTo>
                    <a:cubicBezTo>
                      <a:pt x="203" y="350"/>
                      <a:pt x="350" y="552"/>
                      <a:pt x="516" y="699"/>
                    </a:cubicBezTo>
                    <a:cubicBezTo>
                      <a:pt x="636" y="820"/>
                      <a:pt x="805" y="909"/>
                      <a:pt x="958" y="909"/>
                    </a:cubicBezTo>
                    <a:cubicBezTo>
                      <a:pt x="1038" y="909"/>
                      <a:pt x="1114" y="885"/>
                      <a:pt x="1177" y="828"/>
                    </a:cubicBezTo>
                    <a:cubicBezTo>
                      <a:pt x="1251" y="773"/>
                      <a:pt x="1288" y="718"/>
                      <a:pt x="1288" y="644"/>
                    </a:cubicBezTo>
                    <a:lnTo>
                      <a:pt x="1288" y="644"/>
                    </a:lnTo>
                    <a:cubicBezTo>
                      <a:pt x="1247" y="660"/>
                      <a:pt x="1204" y="667"/>
                      <a:pt x="1160" y="667"/>
                    </a:cubicBezTo>
                    <a:cubicBezTo>
                      <a:pt x="1004" y="667"/>
                      <a:pt x="833" y="575"/>
                      <a:pt x="718" y="460"/>
                    </a:cubicBezTo>
                    <a:cubicBezTo>
                      <a:pt x="534" y="295"/>
                      <a:pt x="369" y="56"/>
                      <a:pt x="1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48"/>
              <p:cNvSpPr/>
              <p:nvPr/>
            </p:nvSpPr>
            <p:spPr>
              <a:xfrm>
                <a:off x="-3519812" y="1103376"/>
                <a:ext cx="115783" cy="93426"/>
              </a:xfrm>
              <a:custGeom>
                <a:rect b="b" l="l" r="r" t="t"/>
                <a:pathLst>
                  <a:path extrusionOk="0" h="1262" w="1564">
                    <a:moveTo>
                      <a:pt x="324" y="1"/>
                    </a:moveTo>
                    <a:cubicBezTo>
                      <a:pt x="235" y="1"/>
                      <a:pt x="154" y="31"/>
                      <a:pt x="93" y="103"/>
                    </a:cubicBezTo>
                    <a:cubicBezTo>
                      <a:pt x="38" y="159"/>
                      <a:pt x="19" y="214"/>
                      <a:pt x="1" y="269"/>
                    </a:cubicBezTo>
                    <a:cubicBezTo>
                      <a:pt x="44" y="252"/>
                      <a:pt x="89" y="245"/>
                      <a:pt x="134" y="245"/>
                    </a:cubicBezTo>
                    <a:cubicBezTo>
                      <a:pt x="341" y="245"/>
                      <a:pt x="564" y="404"/>
                      <a:pt x="700" y="600"/>
                    </a:cubicBezTo>
                    <a:cubicBezTo>
                      <a:pt x="883" y="857"/>
                      <a:pt x="1030" y="1206"/>
                      <a:pt x="1361" y="1262"/>
                    </a:cubicBezTo>
                    <a:cubicBezTo>
                      <a:pt x="1472" y="1262"/>
                      <a:pt x="1545" y="1151"/>
                      <a:pt x="1564" y="1023"/>
                    </a:cubicBezTo>
                    <a:cubicBezTo>
                      <a:pt x="1233" y="967"/>
                      <a:pt x="1086" y="618"/>
                      <a:pt x="902" y="342"/>
                    </a:cubicBezTo>
                    <a:cubicBezTo>
                      <a:pt x="773" y="163"/>
                      <a:pt x="529" y="1"/>
                      <a:pt x="3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48"/>
              <p:cNvSpPr/>
              <p:nvPr/>
            </p:nvSpPr>
            <p:spPr>
              <a:xfrm>
                <a:off x="-2895081" y="1487955"/>
                <a:ext cx="153834" cy="73586"/>
              </a:xfrm>
              <a:custGeom>
                <a:rect b="b" l="l" r="r" t="t"/>
                <a:pathLst>
                  <a:path extrusionOk="0" h="994" w="2078">
                    <a:moveTo>
                      <a:pt x="276" y="1"/>
                    </a:moveTo>
                    <a:cubicBezTo>
                      <a:pt x="147" y="111"/>
                      <a:pt x="37" y="240"/>
                      <a:pt x="19" y="424"/>
                    </a:cubicBezTo>
                    <a:cubicBezTo>
                      <a:pt x="0" y="626"/>
                      <a:pt x="147" y="810"/>
                      <a:pt x="331" y="902"/>
                    </a:cubicBezTo>
                    <a:cubicBezTo>
                      <a:pt x="386" y="938"/>
                      <a:pt x="442" y="957"/>
                      <a:pt x="515" y="975"/>
                    </a:cubicBezTo>
                    <a:cubicBezTo>
                      <a:pt x="570" y="994"/>
                      <a:pt x="625" y="994"/>
                      <a:pt x="681" y="994"/>
                    </a:cubicBezTo>
                    <a:cubicBezTo>
                      <a:pt x="901" y="994"/>
                      <a:pt x="1103" y="938"/>
                      <a:pt x="1306" y="883"/>
                    </a:cubicBezTo>
                    <a:cubicBezTo>
                      <a:pt x="1600" y="791"/>
                      <a:pt x="1949" y="663"/>
                      <a:pt x="2078" y="387"/>
                    </a:cubicBezTo>
                    <a:lnTo>
                      <a:pt x="2078" y="387"/>
                    </a:lnTo>
                    <a:cubicBezTo>
                      <a:pt x="1912" y="497"/>
                      <a:pt x="1710" y="571"/>
                      <a:pt x="1508" y="644"/>
                    </a:cubicBezTo>
                    <a:cubicBezTo>
                      <a:pt x="1313" y="700"/>
                      <a:pt x="1108" y="756"/>
                      <a:pt x="909" y="756"/>
                    </a:cubicBezTo>
                    <a:cubicBezTo>
                      <a:pt x="844" y="756"/>
                      <a:pt x="780" y="750"/>
                      <a:pt x="717" y="736"/>
                    </a:cubicBezTo>
                    <a:cubicBezTo>
                      <a:pt x="442" y="681"/>
                      <a:pt x="203" y="442"/>
                      <a:pt x="221" y="185"/>
                    </a:cubicBezTo>
                    <a:cubicBezTo>
                      <a:pt x="221" y="111"/>
                      <a:pt x="239" y="56"/>
                      <a:pt x="2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48"/>
              <p:cNvSpPr/>
              <p:nvPr/>
            </p:nvSpPr>
            <p:spPr>
              <a:xfrm>
                <a:off x="-3397294" y="1087237"/>
                <a:ext cx="219203" cy="290198"/>
              </a:xfrm>
              <a:custGeom>
                <a:rect b="b" l="l" r="r" t="t"/>
                <a:pathLst>
                  <a:path extrusionOk="0" h="3920" w="2961">
                    <a:moveTo>
                      <a:pt x="425" y="1"/>
                    </a:moveTo>
                    <a:cubicBezTo>
                      <a:pt x="243" y="1"/>
                      <a:pt x="48" y="93"/>
                      <a:pt x="1" y="266"/>
                    </a:cubicBezTo>
                    <a:cubicBezTo>
                      <a:pt x="1" y="285"/>
                      <a:pt x="1" y="285"/>
                      <a:pt x="1" y="285"/>
                    </a:cubicBezTo>
                    <a:cubicBezTo>
                      <a:pt x="68" y="258"/>
                      <a:pt x="145" y="241"/>
                      <a:pt x="225" y="241"/>
                    </a:cubicBezTo>
                    <a:cubicBezTo>
                      <a:pt x="254" y="241"/>
                      <a:pt x="283" y="243"/>
                      <a:pt x="313" y="248"/>
                    </a:cubicBezTo>
                    <a:cubicBezTo>
                      <a:pt x="331" y="266"/>
                      <a:pt x="368" y="266"/>
                      <a:pt x="387" y="285"/>
                    </a:cubicBezTo>
                    <a:cubicBezTo>
                      <a:pt x="552" y="340"/>
                      <a:pt x="699" y="487"/>
                      <a:pt x="791" y="634"/>
                    </a:cubicBezTo>
                    <a:cubicBezTo>
                      <a:pt x="993" y="928"/>
                      <a:pt x="1067" y="1296"/>
                      <a:pt x="1030" y="1663"/>
                    </a:cubicBezTo>
                    <a:cubicBezTo>
                      <a:pt x="1030" y="1682"/>
                      <a:pt x="1030" y="1719"/>
                      <a:pt x="1012" y="1737"/>
                    </a:cubicBezTo>
                    <a:cubicBezTo>
                      <a:pt x="1012" y="1792"/>
                      <a:pt x="1012" y="1829"/>
                      <a:pt x="993" y="1884"/>
                    </a:cubicBezTo>
                    <a:cubicBezTo>
                      <a:pt x="846" y="2436"/>
                      <a:pt x="479" y="3024"/>
                      <a:pt x="754" y="3520"/>
                    </a:cubicBezTo>
                    <a:cubicBezTo>
                      <a:pt x="773" y="3557"/>
                      <a:pt x="809" y="3594"/>
                      <a:pt x="846" y="3631"/>
                    </a:cubicBezTo>
                    <a:cubicBezTo>
                      <a:pt x="901" y="3686"/>
                      <a:pt x="957" y="3741"/>
                      <a:pt x="1030" y="3778"/>
                    </a:cubicBezTo>
                    <a:cubicBezTo>
                      <a:pt x="1193" y="3871"/>
                      <a:pt x="1386" y="3920"/>
                      <a:pt x="1579" y="3920"/>
                    </a:cubicBezTo>
                    <a:cubicBezTo>
                      <a:pt x="1692" y="3920"/>
                      <a:pt x="1805" y="3903"/>
                      <a:pt x="1912" y="3870"/>
                    </a:cubicBezTo>
                    <a:cubicBezTo>
                      <a:pt x="2317" y="3723"/>
                      <a:pt x="2648" y="3428"/>
                      <a:pt x="2960" y="3116"/>
                    </a:cubicBezTo>
                    <a:cubicBezTo>
                      <a:pt x="2960" y="3097"/>
                      <a:pt x="2942" y="3097"/>
                      <a:pt x="2942" y="3079"/>
                    </a:cubicBezTo>
                    <a:cubicBezTo>
                      <a:pt x="2703" y="3300"/>
                      <a:pt x="2427" y="3520"/>
                      <a:pt x="2115" y="3612"/>
                    </a:cubicBezTo>
                    <a:cubicBezTo>
                      <a:pt x="1994" y="3654"/>
                      <a:pt x="1866" y="3675"/>
                      <a:pt x="1739" y="3675"/>
                    </a:cubicBezTo>
                    <a:cubicBezTo>
                      <a:pt x="1422" y="3675"/>
                      <a:pt x="1114" y="3544"/>
                      <a:pt x="957" y="3281"/>
                    </a:cubicBezTo>
                    <a:cubicBezTo>
                      <a:pt x="662" y="2748"/>
                      <a:pt x="1122" y="2105"/>
                      <a:pt x="1214" y="1498"/>
                    </a:cubicBezTo>
                    <a:cubicBezTo>
                      <a:pt x="1287" y="1112"/>
                      <a:pt x="1214" y="707"/>
                      <a:pt x="993" y="395"/>
                    </a:cubicBezTo>
                    <a:cubicBezTo>
                      <a:pt x="883" y="211"/>
                      <a:pt x="718" y="64"/>
                      <a:pt x="515" y="9"/>
                    </a:cubicBezTo>
                    <a:cubicBezTo>
                      <a:pt x="486" y="4"/>
                      <a:pt x="456" y="1"/>
                      <a:pt x="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48"/>
              <p:cNvSpPr/>
              <p:nvPr/>
            </p:nvSpPr>
            <p:spPr>
              <a:xfrm>
                <a:off x="-1701510" y="756995"/>
                <a:ext cx="64036" cy="192108"/>
              </a:xfrm>
              <a:custGeom>
                <a:rect b="b" l="l" r="r" t="t"/>
                <a:pathLst>
                  <a:path extrusionOk="0" h="2595" w="865">
                    <a:moveTo>
                      <a:pt x="386" y="1"/>
                    </a:moveTo>
                    <a:cubicBezTo>
                      <a:pt x="205" y="1"/>
                      <a:pt x="87" y="124"/>
                      <a:pt x="1" y="297"/>
                    </a:cubicBezTo>
                    <a:cubicBezTo>
                      <a:pt x="56" y="260"/>
                      <a:pt x="129" y="241"/>
                      <a:pt x="221" y="241"/>
                    </a:cubicBezTo>
                    <a:cubicBezTo>
                      <a:pt x="460" y="278"/>
                      <a:pt x="570" y="572"/>
                      <a:pt x="589" y="830"/>
                    </a:cubicBezTo>
                    <a:cubicBezTo>
                      <a:pt x="662" y="1436"/>
                      <a:pt x="479" y="2080"/>
                      <a:pt x="92" y="2595"/>
                    </a:cubicBezTo>
                    <a:cubicBezTo>
                      <a:pt x="607" y="2062"/>
                      <a:pt x="865" y="1308"/>
                      <a:pt x="791" y="572"/>
                    </a:cubicBezTo>
                    <a:cubicBezTo>
                      <a:pt x="773" y="333"/>
                      <a:pt x="662" y="39"/>
                      <a:pt x="423" y="2"/>
                    </a:cubicBezTo>
                    <a:cubicBezTo>
                      <a:pt x="411" y="1"/>
                      <a:pt x="398" y="1"/>
                      <a:pt x="3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48"/>
              <p:cNvSpPr/>
              <p:nvPr/>
            </p:nvSpPr>
            <p:spPr>
              <a:xfrm>
                <a:off x="-3253011" y="1164893"/>
                <a:ext cx="85801" cy="61889"/>
              </a:xfrm>
              <a:custGeom>
                <a:rect b="b" l="l" r="r" t="t"/>
                <a:pathLst>
                  <a:path extrusionOk="0" h="836" w="1159">
                    <a:moveTo>
                      <a:pt x="334" y="1"/>
                    </a:moveTo>
                    <a:cubicBezTo>
                      <a:pt x="291" y="1"/>
                      <a:pt x="247" y="9"/>
                      <a:pt x="202" y="26"/>
                    </a:cubicBezTo>
                    <a:cubicBezTo>
                      <a:pt x="92" y="81"/>
                      <a:pt x="37" y="173"/>
                      <a:pt x="0" y="265"/>
                    </a:cubicBezTo>
                    <a:cubicBezTo>
                      <a:pt x="45" y="248"/>
                      <a:pt x="89" y="240"/>
                      <a:pt x="132" y="240"/>
                    </a:cubicBezTo>
                    <a:cubicBezTo>
                      <a:pt x="408" y="240"/>
                      <a:pt x="643" y="565"/>
                      <a:pt x="754" y="835"/>
                    </a:cubicBezTo>
                    <a:cubicBezTo>
                      <a:pt x="883" y="798"/>
                      <a:pt x="993" y="762"/>
                      <a:pt x="1122" y="725"/>
                    </a:cubicBezTo>
                    <a:cubicBezTo>
                      <a:pt x="1158" y="670"/>
                      <a:pt x="1158" y="596"/>
                      <a:pt x="1158" y="541"/>
                    </a:cubicBezTo>
                    <a:lnTo>
                      <a:pt x="1158" y="541"/>
                    </a:lnTo>
                    <a:cubicBezTo>
                      <a:pt x="1085" y="559"/>
                      <a:pt x="1030" y="578"/>
                      <a:pt x="956" y="596"/>
                    </a:cubicBezTo>
                    <a:cubicBezTo>
                      <a:pt x="829" y="326"/>
                      <a:pt x="60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48"/>
              <p:cNvSpPr/>
              <p:nvPr/>
            </p:nvSpPr>
            <p:spPr>
              <a:xfrm>
                <a:off x="-3733459" y="1536962"/>
                <a:ext cx="78990" cy="17027"/>
              </a:xfrm>
              <a:custGeom>
                <a:rect b="b" l="l" r="r" t="t"/>
                <a:pathLst>
                  <a:path extrusionOk="0" h="230" w="1067">
                    <a:moveTo>
                      <a:pt x="1067" y="1"/>
                    </a:moveTo>
                    <a:lnTo>
                      <a:pt x="1067" y="1"/>
                    </a:lnTo>
                    <a:cubicBezTo>
                      <a:pt x="773" y="111"/>
                      <a:pt x="240" y="37"/>
                      <a:pt x="1" y="203"/>
                    </a:cubicBezTo>
                    <a:cubicBezTo>
                      <a:pt x="64" y="159"/>
                      <a:pt x="136" y="144"/>
                      <a:pt x="213" y="144"/>
                    </a:cubicBezTo>
                    <a:cubicBezTo>
                      <a:pt x="394" y="144"/>
                      <a:pt x="598" y="229"/>
                      <a:pt x="771" y="229"/>
                    </a:cubicBezTo>
                    <a:cubicBezTo>
                      <a:pt x="863" y="229"/>
                      <a:pt x="946" y="205"/>
                      <a:pt x="1012" y="129"/>
                    </a:cubicBezTo>
                    <a:cubicBezTo>
                      <a:pt x="1048" y="93"/>
                      <a:pt x="1067" y="37"/>
                      <a:pt x="1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48"/>
              <p:cNvSpPr/>
              <p:nvPr/>
            </p:nvSpPr>
            <p:spPr>
              <a:xfrm>
                <a:off x="-2801212" y="1370915"/>
                <a:ext cx="47749" cy="21839"/>
              </a:xfrm>
              <a:custGeom>
                <a:rect b="b" l="l" r="r" t="t"/>
                <a:pathLst>
                  <a:path extrusionOk="0" h="295" w="645">
                    <a:moveTo>
                      <a:pt x="644" y="1"/>
                    </a:moveTo>
                    <a:cubicBezTo>
                      <a:pt x="442" y="56"/>
                      <a:pt x="148" y="1"/>
                      <a:pt x="38" y="166"/>
                    </a:cubicBezTo>
                    <a:cubicBezTo>
                      <a:pt x="1" y="221"/>
                      <a:pt x="1" y="258"/>
                      <a:pt x="1" y="295"/>
                    </a:cubicBezTo>
                    <a:cubicBezTo>
                      <a:pt x="166" y="258"/>
                      <a:pt x="369" y="295"/>
                      <a:pt x="516" y="221"/>
                    </a:cubicBezTo>
                    <a:cubicBezTo>
                      <a:pt x="552" y="203"/>
                      <a:pt x="589" y="166"/>
                      <a:pt x="626" y="111"/>
                    </a:cubicBezTo>
                    <a:cubicBezTo>
                      <a:pt x="644" y="74"/>
                      <a:pt x="644" y="38"/>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48"/>
              <p:cNvSpPr/>
              <p:nvPr/>
            </p:nvSpPr>
            <p:spPr>
              <a:xfrm>
                <a:off x="-3500712" y="791937"/>
                <a:ext cx="111637" cy="55967"/>
              </a:xfrm>
              <a:custGeom>
                <a:rect b="b" l="l" r="r" t="t"/>
                <a:pathLst>
                  <a:path extrusionOk="0" h="756" w="1508">
                    <a:moveTo>
                      <a:pt x="378" y="1"/>
                    </a:moveTo>
                    <a:cubicBezTo>
                      <a:pt x="214" y="1"/>
                      <a:pt x="59" y="140"/>
                      <a:pt x="0" y="303"/>
                    </a:cubicBezTo>
                    <a:cubicBezTo>
                      <a:pt x="60" y="267"/>
                      <a:pt x="127" y="247"/>
                      <a:pt x="191" y="247"/>
                    </a:cubicBezTo>
                    <a:cubicBezTo>
                      <a:pt x="227" y="247"/>
                      <a:pt x="262" y="253"/>
                      <a:pt x="294" y="266"/>
                    </a:cubicBezTo>
                    <a:cubicBezTo>
                      <a:pt x="442" y="339"/>
                      <a:pt x="515" y="505"/>
                      <a:pt x="644" y="615"/>
                    </a:cubicBezTo>
                    <a:cubicBezTo>
                      <a:pt x="747" y="710"/>
                      <a:pt x="886" y="756"/>
                      <a:pt x="1024" y="756"/>
                    </a:cubicBezTo>
                    <a:cubicBezTo>
                      <a:pt x="1181" y="756"/>
                      <a:pt x="1336" y="696"/>
                      <a:pt x="1434" y="578"/>
                    </a:cubicBezTo>
                    <a:cubicBezTo>
                      <a:pt x="1471" y="523"/>
                      <a:pt x="1489" y="486"/>
                      <a:pt x="1508" y="431"/>
                    </a:cubicBezTo>
                    <a:lnTo>
                      <a:pt x="1508" y="431"/>
                    </a:lnTo>
                    <a:cubicBezTo>
                      <a:pt x="1419" y="488"/>
                      <a:pt x="1313" y="516"/>
                      <a:pt x="1208" y="516"/>
                    </a:cubicBezTo>
                    <a:cubicBezTo>
                      <a:pt x="1073" y="516"/>
                      <a:pt x="939" y="469"/>
                      <a:pt x="846" y="376"/>
                    </a:cubicBezTo>
                    <a:cubicBezTo>
                      <a:pt x="717" y="266"/>
                      <a:pt x="644" y="82"/>
                      <a:pt x="497" y="27"/>
                    </a:cubicBezTo>
                    <a:cubicBezTo>
                      <a:pt x="457" y="9"/>
                      <a:pt x="417" y="1"/>
                      <a:pt x="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48"/>
              <p:cNvSpPr/>
              <p:nvPr/>
            </p:nvSpPr>
            <p:spPr>
              <a:xfrm>
                <a:off x="-4057336" y="1285634"/>
                <a:ext cx="98016" cy="85060"/>
              </a:xfrm>
              <a:custGeom>
                <a:rect b="b" l="l" r="r" t="t"/>
                <a:pathLst>
                  <a:path extrusionOk="0" h="1149" w="1324">
                    <a:moveTo>
                      <a:pt x="309" y="0"/>
                    </a:moveTo>
                    <a:cubicBezTo>
                      <a:pt x="176" y="0"/>
                      <a:pt x="62" y="116"/>
                      <a:pt x="0" y="270"/>
                    </a:cubicBezTo>
                    <a:cubicBezTo>
                      <a:pt x="39" y="257"/>
                      <a:pt x="78" y="244"/>
                      <a:pt x="124" y="244"/>
                    </a:cubicBezTo>
                    <a:cubicBezTo>
                      <a:pt x="142" y="244"/>
                      <a:pt x="162" y="247"/>
                      <a:pt x="184" y="252"/>
                    </a:cubicBezTo>
                    <a:cubicBezTo>
                      <a:pt x="533" y="362"/>
                      <a:pt x="423" y="951"/>
                      <a:pt x="735" y="1134"/>
                    </a:cubicBezTo>
                    <a:cubicBezTo>
                      <a:pt x="770" y="1144"/>
                      <a:pt x="804" y="1149"/>
                      <a:pt x="839" y="1149"/>
                    </a:cubicBezTo>
                    <a:cubicBezTo>
                      <a:pt x="932" y="1149"/>
                      <a:pt x="1022" y="1115"/>
                      <a:pt x="1103" y="1061"/>
                    </a:cubicBezTo>
                    <a:cubicBezTo>
                      <a:pt x="1195" y="1006"/>
                      <a:pt x="1269" y="914"/>
                      <a:pt x="1324" y="822"/>
                    </a:cubicBezTo>
                    <a:lnTo>
                      <a:pt x="1324" y="822"/>
                    </a:lnTo>
                    <a:cubicBezTo>
                      <a:pt x="1243" y="876"/>
                      <a:pt x="1143" y="910"/>
                      <a:pt x="1044" y="910"/>
                    </a:cubicBezTo>
                    <a:cubicBezTo>
                      <a:pt x="1008" y="910"/>
                      <a:pt x="972" y="905"/>
                      <a:pt x="938" y="895"/>
                    </a:cubicBezTo>
                    <a:cubicBezTo>
                      <a:pt x="625" y="712"/>
                      <a:pt x="735" y="123"/>
                      <a:pt x="386" y="13"/>
                    </a:cubicBezTo>
                    <a:cubicBezTo>
                      <a:pt x="360" y="4"/>
                      <a:pt x="334"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48"/>
              <p:cNvSpPr/>
              <p:nvPr/>
            </p:nvSpPr>
            <p:spPr>
              <a:xfrm>
                <a:off x="-3025742" y="1090569"/>
                <a:ext cx="61297" cy="32721"/>
              </a:xfrm>
              <a:custGeom>
                <a:rect b="b" l="l" r="r" t="t"/>
                <a:pathLst>
                  <a:path extrusionOk="0" h="442" w="828">
                    <a:moveTo>
                      <a:pt x="773" y="1"/>
                    </a:moveTo>
                    <a:cubicBezTo>
                      <a:pt x="460" y="129"/>
                      <a:pt x="74" y="166"/>
                      <a:pt x="0" y="442"/>
                    </a:cubicBezTo>
                    <a:cubicBezTo>
                      <a:pt x="258" y="313"/>
                      <a:pt x="662" y="295"/>
                      <a:pt x="828" y="37"/>
                    </a:cubicBezTo>
                    <a:cubicBezTo>
                      <a:pt x="809" y="19"/>
                      <a:pt x="791" y="19"/>
                      <a:pt x="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48"/>
              <p:cNvSpPr/>
              <p:nvPr/>
            </p:nvSpPr>
            <p:spPr>
              <a:xfrm>
                <a:off x="-3552458" y="1437615"/>
                <a:ext cx="57225" cy="16435"/>
              </a:xfrm>
              <a:custGeom>
                <a:rect b="b" l="l" r="r" t="t"/>
                <a:pathLst>
                  <a:path extrusionOk="0" h="222" w="773">
                    <a:moveTo>
                      <a:pt x="736" y="1"/>
                    </a:moveTo>
                    <a:cubicBezTo>
                      <a:pt x="514" y="86"/>
                      <a:pt x="230" y="203"/>
                      <a:pt x="43" y="205"/>
                    </a:cubicBezTo>
                    <a:lnTo>
                      <a:pt x="43" y="205"/>
                    </a:lnTo>
                    <a:cubicBezTo>
                      <a:pt x="29" y="204"/>
                      <a:pt x="15" y="203"/>
                      <a:pt x="1" y="203"/>
                    </a:cubicBezTo>
                    <a:cubicBezTo>
                      <a:pt x="13" y="204"/>
                      <a:pt x="25" y="205"/>
                      <a:pt x="38" y="205"/>
                    </a:cubicBezTo>
                    <a:cubicBezTo>
                      <a:pt x="40" y="205"/>
                      <a:pt x="41" y="205"/>
                      <a:pt x="43" y="205"/>
                    </a:cubicBezTo>
                    <a:lnTo>
                      <a:pt x="43" y="205"/>
                    </a:lnTo>
                    <a:cubicBezTo>
                      <a:pt x="102" y="209"/>
                      <a:pt x="162" y="221"/>
                      <a:pt x="221" y="221"/>
                    </a:cubicBezTo>
                    <a:cubicBezTo>
                      <a:pt x="405" y="221"/>
                      <a:pt x="589" y="203"/>
                      <a:pt x="773" y="148"/>
                    </a:cubicBezTo>
                    <a:lnTo>
                      <a:pt x="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48"/>
              <p:cNvSpPr/>
              <p:nvPr/>
            </p:nvSpPr>
            <p:spPr>
              <a:xfrm>
                <a:off x="-3865453" y="1542070"/>
                <a:ext cx="145691" cy="61371"/>
              </a:xfrm>
              <a:custGeom>
                <a:rect b="b" l="l" r="r" t="t"/>
                <a:pathLst>
                  <a:path extrusionOk="0" h="829" w="1968">
                    <a:moveTo>
                      <a:pt x="675" y="1"/>
                    </a:moveTo>
                    <a:cubicBezTo>
                      <a:pt x="404" y="1"/>
                      <a:pt x="129" y="166"/>
                      <a:pt x="0" y="410"/>
                    </a:cubicBezTo>
                    <a:cubicBezTo>
                      <a:pt x="92" y="355"/>
                      <a:pt x="184" y="299"/>
                      <a:pt x="276" y="263"/>
                    </a:cubicBezTo>
                    <a:cubicBezTo>
                      <a:pt x="342" y="246"/>
                      <a:pt x="405" y="237"/>
                      <a:pt x="467" y="237"/>
                    </a:cubicBezTo>
                    <a:cubicBezTo>
                      <a:pt x="542" y="237"/>
                      <a:pt x="618" y="251"/>
                      <a:pt x="699" y="281"/>
                    </a:cubicBezTo>
                    <a:cubicBezTo>
                      <a:pt x="791" y="318"/>
                      <a:pt x="864" y="391"/>
                      <a:pt x="956" y="446"/>
                    </a:cubicBezTo>
                    <a:cubicBezTo>
                      <a:pt x="1183" y="613"/>
                      <a:pt x="1397" y="829"/>
                      <a:pt x="1630" y="829"/>
                    </a:cubicBezTo>
                    <a:cubicBezTo>
                      <a:pt x="1680" y="829"/>
                      <a:pt x="1731" y="819"/>
                      <a:pt x="1784" y="796"/>
                    </a:cubicBezTo>
                    <a:cubicBezTo>
                      <a:pt x="1894" y="741"/>
                      <a:pt x="1949" y="667"/>
                      <a:pt x="1967" y="557"/>
                    </a:cubicBezTo>
                    <a:lnTo>
                      <a:pt x="1967" y="557"/>
                    </a:lnTo>
                    <a:cubicBezTo>
                      <a:pt x="1921" y="575"/>
                      <a:pt x="1875" y="584"/>
                      <a:pt x="1830" y="584"/>
                    </a:cubicBezTo>
                    <a:cubicBezTo>
                      <a:pt x="1515" y="584"/>
                      <a:pt x="1222" y="187"/>
                      <a:pt x="901" y="42"/>
                    </a:cubicBezTo>
                    <a:cubicBezTo>
                      <a:pt x="828" y="14"/>
                      <a:pt x="752" y="1"/>
                      <a:pt x="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48"/>
              <p:cNvSpPr/>
              <p:nvPr/>
            </p:nvSpPr>
            <p:spPr>
              <a:xfrm>
                <a:off x="-3567412" y="564373"/>
                <a:ext cx="157980" cy="111341"/>
              </a:xfrm>
              <a:custGeom>
                <a:rect b="b" l="l" r="r" t="t"/>
                <a:pathLst>
                  <a:path extrusionOk="0" h="1504" w="2134">
                    <a:moveTo>
                      <a:pt x="693" y="1"/>
                    </a:moveTo>
                    <a:cubicBezTo>
                      <a:pt x="425" y="1"/>
                      <a:pt x="149" y="197"/>
                      <a:pt x="0" y="453"/>
                    </a:cubicBezTo>
                    <a:cubicBezTo>
                      <a:pt x="142" y="324"/>
                      <a:pt x="320" y="247"/>
                      <a:pt x="493" y="247"/>
                    </a:cubicBezTo>
                    <a:cubicBezTo>
                      <a:pt x="591" y="247"/>
                      <a:pt x="686" y="272"/>
                      <a:pt x="773" y="325"/>
                    </a:cubicBezTo>
                    <a:cubicBezTo>
                      <a:pt x="956" y="435"/>
                      <a:pt x="1048" y="637"/>
                      <a:pt x="1122" y="821"/>
                    </a:cubicBezTo>
                    <a:cubicBezTo>
                      <a:pt x="1177" y="931"/>
                      <a:pt x="1214" y="1023"/>
                      <a:pt x="1251" y="1115"/>
                    </a:cubicBezTo>
                    <a:cubicBezTo>
                      <a:pt x="1359" y="1319"/>
                      <a:pt x="1589" y="1503"/>
                      <a:pt x="1798" y="1503"/>
                    </a:cubicBezTo>
                    <a:cubicBezTo>
                      <a:pt x="1871" y="1503"/>
                      <a:pt x="1942" y="1480"/>
                      <a:pt x="2004" y="1428"/>
                    </a:cubicBezTo>
                    <a:cubicBezTo>
                      <a:pt x="2023" y="1428"/>
                      <a:pt x="2023" y="1409"/>
                      <a:pt x="2023" y="1409"/>
                    </a:cubicBezTo>
                    <a:cubicBezTo>
                      <a:pt x="2078" y="1354"/>
                      <a:pt x="2115" y="1299"/>
                      <a:pt x="2133" y="1244"/>
                    </a:cubicBezTo>
                    <a:lnTo>
                      <a:pt x="2133" y="1244"/>
                    </a:lnTo>
                    <a:cubicBezTo>
                      <a:pt x="2095" y="1259"/>
                      <a:pt x="2055" y="1265"/>
                      <a:pt x="2015" y="1265"/>
                    </a:cubicBezTo>
                    <a:cubicBezTo>
                      <a:pt x="1799" y="1265"/>
                      <a:pt x="1561" y="1077"/>
                      <a:pt x="1453" y="876"/>
                    </a:cubicBezTo>
                    <a:cubicBezTo>
                      <a:pt x="1324" y="601"/>
                      <a:pt x="1251" y="251"/>
                      <a:pt x="975" y="86"/>
                    </a:cubicBezTo>
                    <a:cubicBezTo>
                      <a:pt x="886" y="27"/>
                      <a:pt x="790" y="1"/>
                      <a:pt x="6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48"/>
              <p:cNvSpPr/>
              <p:nvPr/>
            </p:nvSpPr>
            <p:spPr>
              <a:xfrm>
                <a:off x="-4079175" y="220880"/>
                <a:ext cx="2426777" cy="2013690"/>
              </a:xfrm>
              <a:custGeom>
                <a:rect b="b" l="l" r="r" t="t"/>
                <a:pathLst>
                  <a:path extrusionOk="0" h="27201" w="32781">
                    <a:moveTo>
                      <a:pt x="20588" y="924"/>
                    </a:moveTo>
                    <a:cubicBezTo>
                      <a:pt x="20652" y="924"/>
                      <a:pt x="20716" y="940"/>
                      <a:pt x="20775" y="975"/>
                    </a:cubicBezTo>
                    <a:cubicBezTo>
                      <a:pt x="20978" y="1086"/>
                      <a:pt x="21051" y="1325"/>
                      <a:pt x="20941" y="1509"/>
                    </a:cubicBezTo>
                    <a:cubicBezTo>
                      <a:pt x="20865" y="1647"/>
                      <a:pt x="20729" y="1725"/>
                      <a:pt x="20586" y="1725"/>
                    </a:cubicBezTo>
                    <a:cubicBezTo>
                      <a:pt x="20520" y="1725"/>
                      <a:pt x="20453" y="1709"/>
                      <a:pt x="20389" y="1674"/>
                    </a:cubicBezTo>
                    <a:cubicBezTo>
                      <a:pt x="20205" y="1564"/>
                      <a:pt x="20132" y="1325"/>
                      <a:pt x="20242" y="1122"/>
                    </a:cubicBezTo>
                    <a:cubicBezTo>
                      <a:pt x="20317" y="998"/>
                      <a:pt x="20452" y="924"/>
                      <a:pt x="20588" y="924"/>
                    </a:cubicBezTo>
                    <a:close/>
                    <a:moveTo>
                      <a:pt x="22180" y="1837"/>
                    </a:moveTo>
                    <a:cubicBezTo>
                      <a:pt x="22290" y="1837"/>
                      <a:pt x="22401" y="1862"/>
                      <a:pt x="22503" y="1913"/>
                    </a:cubicBezTo>
                    <a:cubicBezTo>
                      <a:pt x="22834" y="2097"/>
                      <a:pt x="22945" y="2520"/>
                      <a:pt x="22761" y="2832"/>
                    </a:cubicBezTo>
                    <a:cubicBezTo>
                      <a:pt x="22634" y="3060"/>
                      <a:pt x="22403" y="3192"/>
                      <a:pt x="22163" y="3192"/>
                    </a:cubicBezTo>
                    <a:cubicBezTo>
                      <a:pt x="22055" y="3192"/>
                      <a:pt x="21945" y="3165"/>
                      <a:pt x="21842" y="3108"/>
                    </a:cubicBezTo>
                    <a:cubicBezTo>
                      <a:pt x="21511" y="2924"/>
                      <a:pt x="21400" y="2520"/>
                      <a:pt x="21584" y="2189"/>
                    </a:cubicBezTo>
                    <a:cubicBezTo>
                      <a:pt x="21699" y="1960"/>
                      <a:pt x="21935" y="1837"/>
                      <a:pt x="22180" y="1837"/>
                    </a:cubicBezTo>
                    <a:close/>
                    <a:moveTo>
                      <a:pt x="21415" y="3792"/>
                    </a:moveTo>
                    <a:cubicBezTo>
                      <a:pt x="21480" y="3792"/>
                      <a:pt x="21545" y="3809"/>
                      <a:pt x="21603" y="3843"/>
                    </a:cubicBezTo>
                    <a:cubicBezTo>
                      <a:pt x="21805" y="3954"/>
                      <a:pt x="21860" y="4193"/>
                      <a:pt x="21768" y="4395"/>
                    </a:cubicBezTo>
                    <a:cubicBezTo>
                      <a:pt x="21693" y="4520"/>
                      <a:pt x="21559" y="4594"/>
                      <a:pt x="21417" y="4594"/>
                    </a:cubicBezTo>
                    <a:cubicBezTo>
                      <a:pt x="21350" y="4594"/>
                      <a:pt x="21281" y="4577"/>
                      <a:pt x="21217" y="4542"/>
                    </a:cubicBezTo>
                    <a:cubicBezTo>
                      <a:pt x="21033" y="4432"/>
                      <a:pt x="20959" y="4193"/>
                      <a:pt x="21070" y="4009"/>
                    </a:cubicBezTo>
                    <a:cubicBezTo>
                      <a:pt x="21132" y="3870"/>
                      <a:pt x="21273" y="3792"/>
                      <a:pt x="21415" y="3792"/>
                    </a:cubicBezTo>
                    <a:close/>
                    <a:moveTo>
                      <a:pt x="18170" y="5833"/>
                    </a:moveTo>
                    <a:cubicBezTo>
                      <a:pt x="18236" y="5833"/>
                      <a:pt x="18303" y="5849"/>
                      <a:pt x="18367" y="5884"/>
                    </a:cubicBezTo>
                    <a:cubicBezTo>
                      <a:pt x="18551" y="5994"/>
                      <a:pt x="18624" y="6233"/>
                      <a:pt x="18514" y="6436"/>
                    </a:cubicBezTo>
                    <a:cubicBezTo>
                      <a:pt x="18439" y="6560"/>
                      <a:pt x="18305" y="6634"/>
                      <a:pt x="18169" y="6634"/>
                    </a:cubicBezTo>
                    <a:cubicBezTo>
                      <a:pt x="18104" y="6634"/>
                      <a:pt x="18040" y="6618"/>
                      <a:pt x="17981" y="6583"/>
                    </a:cubicBezTo>
                    <a:cubicBezTo>
                      <a:pt x="17779" y="6472"/>
                      <a:pt x="17705" y="6233"/>
                      <a:pt x="17815" y="6049"/>
                    </a:cubicBezTo>
                    <a:cubicBezTo>
                      <a:pt x="17891" y="5911"/>
                      <a:pt x="18027" y="5833"/>
                      <a:pt x="18170" y="5833"/>
                    </a:cubicBezTo>
                    <a:close/>
                    <a:moveTo>
                      <a:pt x="13634" y="7119"/>
                    </a:moveTo>
                    <a:cubicBezTo>
                      <a:pt x="13701" y="7119"/>
                      <a:pt x="13767" y="7136"/>
                      <a:pt x="13826" y="7171"/>
                    </a:cubicBezTo>
                    <a:cubicBezTo>
                      <a:pt x="14010" y="7281"/>
                      <a:pt x="14083" y="7520"/>
                      <a:pt x="13973" y="7704"/>
                    </a:cubicBezTo>
                    <a:cubicBezTo>
                      <a:pt x="13910" y="7843"/>
                      <a:pt x="13769" y="7921"/>
                      <a:pt x="13628" y="7921"/>
                    </a:cubicBezTo>
                    <a:cubicBezTo>
                      <a:pt x="13563" y="7921"/>
                      <a:pt x="13498" y="7904"/>
                      <a:pt x="13440" y="7870"/>
                    </a:cubicBezTo>
                    <a:cubicBezTo>
                      <a:pt x="13238" y="7759"/>
                      <a:pt x="13183" y="7520"/>
                      <a:pt x="13274" y="7318"/>
                    </a:cubicBezTo>
                    <a:cubicBezTo>
                      <a:pt x="13349" y="7193"/>
                      <a:pt x="13492" y="7119"/>
                      <a:pt x="13634" y="7119"/>
                    </a:cubicBezTo>
                    <a:close/>
                    <a:moveTo>
                      <a:pt x="17865" y="7946"/>
                    </a:moveTo>
                    <a:cubicBezTo>
                      <a:pt x="17978" y="7946"/>
                      <a:pt x="18094" y="7975"/>
                      <a:pt x="18202" y="8035"/>
                    </a:cubicBezTo>
                    <a:cubicBezTo>
                      <a:pt x="18532" y="8219"/>
                      <a:pt x="18643" y="8623"/>
                      <a:pt x="18459" y="8954"/>
                    </a:cubicBezTo>
                    <a:cubicBezTo>
                      <a:pt x="18335" y="9177"/>
                      <a:pt x="18111" y="9300"/>
                      <a:pt x="17876" y="9300"/>
                    </a:cubicBezTo>
                    <a:cubicBezTo>
                      <a:pt x="17763" y="9300"/>
                      <a:pt x="17647" y="9271"/>
                      <a:pt x="17540" y="9212"/>
                    </a:cubicBezTo>
                    <a:cubicBezTo>
                      <a:pt x="17209" y="9046"/>
                      <a:pt x="17098" y="8623"/>
                      <a:pt x="17282" y="8292"/>
                    </a:cubicBezTo>
                    <a:cubicBezTo>
                      <a:pt x="17406" y="8069"/>
                      <a:pt x="17630" y="7946"/>
                      <a:pt x="17865" y="7946"/>
                    </a:cubicBezTo>
                    <a:close/>
                    <a:moveTo>
                      <a:pt x="21136" y="9461"/>
                    </a:moveTo>
                    <a:cubicBezTo>
                      <a:pt x="21182" y="9461"/>
                      <a:pt x="21229" y="9475"/>
                      <a:pt x="21272" y="9506"/>
                    </a:cubicBezTo>
                    <a:cubicBezTo>
                      <a:pt x="21419" y="9579"/>
                      <a:pt x="21474" y="9745"/>
                      <a:pt x="21382" y="9873"/>
                    </a:cubicBezTo>
                    <a:cubicBezTo>
                      <a:pt x="21333" y="9971"/>
                      <a:pt x="21243" y="10020"/>
                      <a:pt x="21151" y="10020"/>
                    </a:cubicBezTo>
                    <a:cubicBezTo>
                      <a:pt x="21104" y="10020"/>
                      <a:pt x="21057" y="10008"/>
                      <a:pt x="21014" y="9984"/>
                    </a:cubicBezTo>
                    <a:cubicBezTo>
                      <a:pt x="20867" y="9910"/>
                      <a:pt x="20812" y="9745"/>
                      <a:pt x="20904" y="9616"/>
                    </a:cubicBezTo>
                    <a:cubicBezTo>
                      <a:pt x="20953" y="9518"/>
                      <a:pt x="21043" y="9461"/>
                      <a:pt x="21136" y="9461"/>
                    </a:cubicBezTo>
                    <a:close/>
                    <a:moveTo>
                      <a:pt x="11576" y="9025"/>
                    </a:moveTo>
                    <a:cubicBezTo>
                      <a:pt x="11684" y="9025"/>
                      <a:pt x="11793" y="9050"/>
                      <a:pt x="11896" y="9101"/>
                    </a:cubicBezTo>
                    <a:cubicBezTo>
                      <a:pt x="12227" y="9285"/>
                      <a:pt x="12355" y="9708"/>
                      <a:pt x="12171" y="10020"/>
                    </a:cubicBezTo>
                    <a:cubicBezTo>
                      <a:pt x="12045" y="10248"/>
                      <a:pt x="11805" y="10380"/>
                      <a:pt x="11559" y="10380"/>
                    </a:cubicBezTo>
                    <a:cubicBezTo>
                      <a:pt x="11449" y="10380"/>
                      <a:pt x="11337" y="10353"/>
                      <a:pt x="11234" y="10296"/>
                    </a:cubicBezTo>
                    <a:cubicBezTo>
                      <a:pt x="10921" y="10112"/>
                      <a:pt x="10793" y="9708"/>
                      <a:pt x="10976" y="9377"/>
                    </a:cubicBezTo>
                    <a:cubicBezTo>
                      <a:pt x="11103" y="9149"/>
                      <a:pt x="11335" y="9025"/>
                      <a:pt x="11576" y="9025"/>
                    </a:cubicBezTo>
                    <a:close/>
                    <a:moveTo>
                      <a:pt x="14855" y="10539"/>
                    </a:moveTo>
                    <a:cubicBezTo>
                      <a:pt x="14900" y="10539"/>
                      <a:pt x="14945" y="10550"/>
                      <a:pt x="14984" y="10572"/>
                    </a:cubicBezTo>
                    <a:cubicBezTo>
                      <a:pt x="15113" y="10646"/>
                      <a:pt x="15168" y="10811"/>
                      <a:pt x="15095" y="10958"/>
                    </a:cubicBezTo>
                    <a:cubicBezTo>
                      <a:pt x="15043" y="11047"/>
                      <a:pt x="14939" y="11101"/>
                      <a:pt x="14837" y="11101"/>
                    </a:cubicBezTo>
                    <a:cubicBezTo>
                      <a:pt x="14792" y="11101"/>
                      <a:pt x="14748" y="11091"/>
                      <a:pt x="14708" y="11068"/>
                    </a:cubicBezTo>
                    <a:cubicBezTo>
                      <a:pt x="14580" y="10995"/>
                      <a:pt x="14525" y="10811"/>
                      <a:pt x="14598" y="10682"/>
                    </a:cubicBezTo>
                    <a:cubicBezTo>
                      <a:pt x="14649" y="10593"/>
                      <a:pt x="14753" y="10539"/>
                      <a:pt x="14855" y="10539"/>
                    </a:cubicBezTo>
                    <a:close/>
                    <a:moveTo>
                      <a:pt x="15517" y="10594"/>
                    </a:moveTo>
                    <a:cubicBezTo>
                      <a:pt x="15580" y="10594"/>
                      <a:pt x="15643" y="10611"/>
                      <a:pt x="15701" y="10646"/>
                    </a:cubicBezTo>
                    <a:cubicBezTo>
                      <a:pt x="15903" y="10756"/>
                      <a:pt x="15977" y="10995"/>
                      <a:pt x="15867" y="11197"/>
                    </a:cubicBezTo>
                    <a:cubicBezTo>
                      <a:pt x="15792" y="11322"/>
                      <a:pt x="15657" y="11396"/>
                      <a:pt x="15516" y="11396"/>
                    </a:cubicBezTo>
                    <a:cubicBezTo>
                      <a:pt x="15449" y="11396"/>
                      <a:pt x="15380" y="11380"/>
                      <a:pt x="15315" y="11344"/>
                    </a:cubicBezTo>
                    <a:cubicBezTo>
                      <a:pt x="15131" y="11234"/>
                      <a:pt x="15058" y="10995"/>
                      <a:pt x="15168" y="10811"/>
                    </a:cubicBezTo>
                    <a:cubicBezTo>
                      <a:pt x="15244" y="10672"/>
                      <a:pt x="15380" y="10594"/>
                      <a:pt x="15517" y="10594"/>
                    </a:cubicBezTo>
                    <a:close/>
                    <a:moveTo>
                      <a:pt x="9009" y="12410"/>
                    </a:moveTo>
                    <a:cubicBezTo>
                      <a:pt x="9009" y="12410"/>
                      <a:pt x="9009" y="12413"/>
                      <a:pt x="9010" y="12417"/>
                    </a:cubicBezTo>
                    <a:lnTo>
                      <a:pt x="9010" y="12417"/>
                    </a:lnTo>
                    <a:cubicBezTo>
                      <a:pt x="9010" y="12415"/>
                      <a:pt x="9010" y="12412"/>
                      <a:pt x="9009" y="12410"/>
                    </a:cubicBezTo>
                    <a:close/>
                    <a:moveTo>
                      <a:pt x="16271" y="12230"/>
                    </a:moveTo>
                    <a:cubicBezTo>
                      <a:pt x="16316" y="12230"/>
                      <a:pt x="16360" y="12241"/>
                      <a:pt x="16400" y="12263"/>
                    </a:cubicBezTo>
                    <a:cubicBezTo>
                      <a:pt x="16547" y="12337"/>
                      <a:pt x="16584" y="12521"/>
                      <a:pt x="16510" y="12649"/>
                    </a:cubicBezTo>
                    <a:cubicBezTo>
                      <a:pt x="16459" y="12739"/>
                      <a:pt x="16364" y="12793"/>
                      <a:pt x="16261" y="12793"/>
                    </a:cubicBezTo>
                    <a:cubicBezTo>
                      <a:pt x="16216" y="12793"/>
                      <a:pt x="16169" y="12782"/>
                      <a:pt x="16124" y="12760"/>
                    </a:cubicBezTo>
                    <a:cubicBezTo>
                      <a:pt x="15995" y="12686"/>
                      <a:pt x="15940" y="12521"/>
                      <a:pt x="16014" y="12374"/>
                    </a:cubicBezTo>
                    <a:cubicBezTo>
                      <a:pt x="16065" y="12284"/>
                      <a:pt x="16169" y="12230"/>
                      <a:pt x="16271" y="12230"/>
                    </a:cubicBezTo>
                    <a:close/>
                    <a:moveTo>
                      <a:pt x="28691" y="12046"/>
                    </a:moveTo>
                    <a:cubicBezTo>
                      <a:pt x="28757" y="12046"/>
                      <a:pt x="28824" y="12063"/>
                      <a:pt x="28883" y="12098"/>
                    </a:cubicBezTo>
                    <a:cubicBezTo>
                      <a:pt x="29085" y="12208"/>
                      <a:pt x="29140" y="12447"/>
                      <a:pt x="29048" y="12631"/>
                    </a:cubicBezTo>
                    <a:cubicBezTo>
                      <a:pt x="28973" y="12770"/>
                      <a:pt x="28837" y="12848"/>
                      <a:pt x="28694" y="12848"/>
                    </a:cubicBezTo>
                    <a:cubicBezTo>
                      <a:pt x="28628" y="12848"/>
                      <a:pt x="28561" y="12831"/>
                      <a:pt x="28497" y="12797"/>
                    </a:cubicBezTo>
                    <a:cubicBezTo>
                      <a:pt x="28313" y="12686"/>
                      <a:pt x="28239" y="12447"/>
                      <a:pt x="28350" y="12245"/>
                    </a:cubicBezTo>
                    <a:cubicBezTo>
                      <a:pt x="28412" y="12120"/>
                      <a:pt x="28551" y="12046"/>
                      <a:pt x="28691" y="12046"/>
                    </a:cubicBezTo>
                    <a:close/>
                    <a:moveTo>
                      <a:pt x="25268" y="12698"/>
                    </a:moveTo>
                    <a:cubicBezTo>
                      <a:pt x="25333" y="12698"/>
                      <a:pt x="25400" y="12713"/>
                      <a:pt x="25463" y="12741"/>
                    </a:cubicBezTo>
                    <a:cubicBezTo>
                      <a:pt x="25647" y="12852"/>
                      <a:pt x="25721" y="13091"/>
                      <a:pt x="25610" y="13293"/>
                    </a:cubicBezTo>
                    <a:cubicBezTo>
                      <a:pt x="25536" y="13418"/>
                      <a:pt x="25401" y="13492"/>
                      <a:pt x="25265" y="13492"/>
                    </a:cubicBezTo>
                    <a:cubicBezTo>
                      <a:pt x="25201" y="13492"/>
                      <a:pt x="25136" y="13475"/>
                      <a:pt x="25077" y="13440"/>
                    </a:cubicBezTo>
                    <a:cubicBezTo>
                      <a:pt x="24875" y="13330"/>
                      <a:pt x="24802" y="13091"/>
                      <a:pt x="24912" y="12907"/>
                    </a:cubicBezTo>
                    <a:cubicBezTo>
                      <a:pt x="24988" y="12768"/>
                      <a:pt x="25124" y="12698"/>
                      <a:pt x="25268" y="12698"/>
                    </a:cubicBezTo>
                    <a:close/>
                    <a:moveTo>
                      <a:pt x="12678" y="13168"/>
                    </a:moveTo>
                    <a:cubicBezTo>
                      <a:pt x="12723" y="13168"/>
                      <a:pt x="12770" y="13179"/>
                      <a:pt x="12815" y="13201"/>
                    </a:cubicBezTo>
                    <a:cubicBezTo>
                      <a:pt x="12944" y="13275"/>
                      <a:pt x="12999" y="13440"/>
                      <a:pt x="12925" y="13587"/>
                    </a:cubicBezTo>
                    <a:cubicBezTo>
                      <a:pt x="12874" y="13676"/>
                      <a:pt x="12770" y="13730"/>
                      <a:pt x="12668" y="13730"/>
                    </a:cubicBezTo>
                    <a:cubicBezTo>
                      <a:pt x="12623" y="13730"/>
                      <a:pt x="12578" y="13720"/>
                      <a:pt x="12539" y="13697"/>
                    </a:cubicBezTo>
                    <a:cubicBezTo>
                      <a:pt x="12392" y="13624"/>
                      <a:pt x="12355" y="13440"/>
                      <a:pt x="12429" y="13311"/>
                    </a:cubicBezTo>
                    <a:cubicBezTo>
                      <a:pt x="12480" y="13222"/>
                      <a:pt x="12575" y="13168"/>
                      <a:pt x="12678" y="13168"/>
                    </a:cubicBezTo>
                    <a:close/>
                    <a:moveTo>
                      <a:pt x="2849" y="13068"/>
                    </a:moveTo>
                    <a:cubicBezTo>
                      <a:pt x="3010" y="13068"/>
                      <a:pt x="3160" y="13174"/>
                      <a:pt x="3218" y="13348"/>
                    </a:cubicBezTo>
                    <a:cubicBezTo>
                      <a:pt x="3273" y="13550"/>
                      <a:pt x="3163" y="13771"/>
                      <a:pt x="2942" y="13844"/>
                    </a:cubicBezTo>
                    <a:cubicBezTo>
                      <a:pt x="2907" y="13854"/>
                      <a:pt x="2872" y="13859"/>
                      <a:pt x="2836" y="13859"/>
                    </a:cubicBezTo>
                    <a:cubicBezTo>
                      <a:pt x="2668" y="13859"/>
                      <a:pt x="2507" y="13754"/>
                      <a:pt x="2446" y="13587"/>
                    </a:cubicBezTo>
                    <a:cubicBezTo>
                      <a:pt x="2391" y="13366"/>
                      <a:pt x="2501" y="13146"/>
                      <a:pt x="2722" y="13091"/>
                    </a:cubicBezTo>
                    <a:cubicBezTo>
                      <a:pt x="2764" y="13075"/>
                      <a:pt x="2807" y="13068"/>
                      <a:pt x="2849" y="13068"/>
                    </a:cubicBezTo>
                    <a:close/>
                    <a:moveTo>
                      <a:pt x="27191" y="14381"/>
                    </a:moveTo>
                    <a:cubicBezTo>
                      <a:pt x="27236" y="14381"/>
                      <a:pt x="27281" y="14392"/>
                      <a:pt x="27320" y="14414"/>
                    </a:cubicBezTo>
                    <a:cubicBezTo>
                      <a:pt x="27467" y="14488"/>
                      <a:pt x="27504" y="14653"/>
                      <a:pt x="27431" y="14800"/>
                    </a:cubicBezTo>
                    <a:cubicBezTo>
                      <a:pt x="27379" y="14890"/>
                      <a:pt x="27284" y="14944"/>
                      <a:pt x="27181" y="14944"/>
                    </a:cubicBezTo>
                    <a:cubicBezTo>
                      <a:pt x="27136" y="14944"/>
                      <a:pt x="27089" y="14933"/>
                      <a:pt x="27044" y="14911"/>
                    </a:cubicBezTo>
                    <a:cubicBezTo>
                      <a:pt x="26916" y="14837"/>
                      <a:pt x="26861" y="14653"/>
                      <a:pt x="26934" y="14525"/>
                    </a:cubicBezTo>
                    <a:cubicBezTo>
                      <a:pt x="26985" y="14435"/>
                      <a:pt x="27089" y="14381"/>
                      <a:pt x="27191" y="14381"/>
                    </a:cubicBezTo>
                    <a:close/>
                    <a:moveTo>
                      <a:pt x="27514" y="15209"/>
                    </a:moveTo>
                    <a:cubicBezTo>
                      <a:pt x="27559" y="15209"/>
                      <a:pt x="27606" y="15219"/>
                      <a:pt x="27651" y="15242"/>
                    </a:cubicBezTo>
                    <a:cubicBezTo>
                      <a:pt x="27780" y="15315"/>
                      <a:pt x="27835" y="15499"/>
                      <a:pt x="27761" y="15628"/>
                    </a:cubicBezTo>
                    <a:cubicBezTo>
                      <a:pt x="27698" y="15717"/>
                      <a:pt x="27598" y="15771"/>
                      <a:pt x="27501" y="15771"/>
                    </a:cubicBezTo>
                    <a:cubicBezTo>
                      <a:pt x="27458" y="15771"/>
                      <a:pt x="27415" y="15761"/>
                      <a:pt x="27375" y="15738"/>
                    </a:cubicBezTo>
                    <a:cubicBezTo>
                      <a:pt x="27228" y="15665"/>
                      <a:pt x="27192" y="15499"/>
                      <a:pt x="27265" y="15352"/>
                    </a:cubicBezTo>
                    <a:cubicBezTo>
                      <a:pt x="27316" y="15263"/>
                      <a:pt x="27411" y="15209"/>
                      <a:pt x="27514" y="15209"/>
                    </a:cubicBezTo>
                    <a:close/>
                    <a:moveTo>
                      <a:pt x="30106" y="15245"/>
                    </a:moveTo>
                    <a:cubicBezTo>
                      <a:pt x="30152" y="15245"/>
                      <a:pt x="30198" y="15256"/>
                      <a:pt x="30243" y="15278"/>
                    </a:cubicBezTo>
                    <a:cubicBezTo>
                      <a:pt x="30372" y="15352"/>
                      <a:pt x="30427" y="15517"/>
                      <a:pt x="30354" y="15665"/>
                    </a:cubicBezTo>
                    <a:cubicBezTo>
                      <a:pt x="30290" y="15754"/>
                      <a:pt x="30191" y="15808"/>
                      <a:pt x="30093" y="15808"/>
                    </a:cubicBezTo>
                    <a:cubicBezTo>
                      <a:pt x="30050" y="15808"/>
                      <a:pt x="30007" y="15797"/>
                      <a:pt x="29968" y="15775"/>
                    </a:cubicBezTo>
                    <a:cubicBezTo>
                      <a:pt x="29821" y="15701"/>
                      <a:pt x="29784" y="15517"/>
                      <a:pt x="29857" y="15389"/>
                    </a:cubicBezTo>
                    <a:cubicBezTo>
                      <a:pt x="29908" y="15299"/>
                      <a:pt x="30004" y="15245"/>
                      <a:pt x="30106" y="15245"/>
                    </a:cubicBezTo>
                    <a:close/>
                    <a:moveTo>
                      <a:pt x="21742" y="15135"/>
                    </a:moveTo>
                    <a:cubicBezTo>
                      <a:pt x="21808" y="15135"/>
                      <a:pt x="21875" y="15151"/>
                      <a:pt x="21934" y="15187"/>
                    </a:cubicBezTo>
                    <a:cubicBezTo>
                      <a:pt x="22136" y="15297"/>
                      <a:pt x="22191" y="15536"/>
                      <a:pt x="22099" y="15720"/>
                    </a:cubicBezTo>
                    <a:cubicBezTo>
                      <a:pt x="22023" y="15859"/>
                      <a:pt x="21878" y="15928"/>
                      <a:pt x="21735" y="15928"/>
                    </a:cubicBezTo>
                    <a:cubicBezTo>
                      <a:pt x="21670" y="15928"/>
                      <a:pt x="21605" y="15914"/>
                      <a:pt x="21547" y="15885"/>
                    </a:cubicBezTo>
                    <a:cubicBezTo>
                      <a:pt x="21364" y="15775"/>
                      <a:pt x="21290" y="15536"/>
                      <a:pt x="21400" y="15334"/>
                    </a:cubicBezTo>
                    <a:cubicBezTo>
                      <a:pt x="21463" y="15209"/>
                      <a:pt x="21602" y="15135"/>
                      <a:pt x="21742" y="15135"/>
                    </a:cubicBezTo>
                    <a:close/>
                    <a:moveTo>
                      <a:pt x="12193" y="15471"/>
                    </a:moveTo>
                    <a:cubicBezTo>
                      <a:pt x="12316" y="15471"/>
                      <a:pt x="12435" y="15543"/>
                      <a:pt x="12466" y="15665"/>
                    </a:cubicBezTo>
                    <a:cubicBezTo>
                      <a:pt x="12521" y="15812"/>
                      <a:pt x="12429" y="15977"/>
                      <a:pt x="12282" y="16014"/>
                    </a:cubicBezTo>
                    <a:cubicBezTo>
                      <a:pt x="12252" y="16025"/>
                      <a:pt x="12222" y="16030"/>
                      <a:pt x="12192" y="16030"/>
                    </a:cubicBezTo>
                    <a:cubicBezTo>
                      <a:pt x="12074" y="16030"/>
                      <a:pt x="11962" y="15948"/>
                      <a:pt x="11932" y="15830"/>
                    </a:cubicBezTo>
                    <a:cubicBezTo>
                      <a:pt x="11877" y="15683"/>
                      <a:pt x="11969" y="15536"/>
                      <a:pt x="12116" y="15481"/>
                    </a:cubicBezTo>
                    <a:cubicBezTo>
                      <a:pt x="12141" y="15474"/>
                      <a:pt x="12167" y="15471"/>
                      <a:pt x="12193" y="15471"/>
                    </a:cubicBezTo>
                    <a:close/>
                    <a:moveTo>
                      <a:pt x="26019" y="16036"/>
                    </a:moveTo>
                    <a:cubicBezTo>
                      <a:pt x="26061" y="16036"/>
                      <a:pt x="26104" y="16046"/>
                      <a:pt x="26144" y="16069"/>
                    </a:cubicBezTo>
                    <a:cubicBezTo>
                      <a:pt x="26291" y="16142"/>
                      <a:pt x="26346" y="16326"/>
                      <a:pt x="26254" y="16455"/>
                    </a:cubicBezTo>
                    <a:cubicBezTo>
                      <a:pt x="26203" y="16544"/>
                      <a:pt x="26108" y="16598"/>
                      <a:pt x="26011" y="16598"/>
                    </a:cubicBezTo>
                    <a:cubicBezTo>
                      <a:pt x="25968" y="16598"/>
                      <a:pt x="25926" y="16588"/>
                      <a:pt x="25886" y="16565"/>
                    </a:cubicBezTo>
                    <a:cubicBezTo>
                      <a:pt x="25739" y="16492"/>
                      <a:pt x="25684" y="16326"/>
                      <a:pt x="25776" y="16179"/>
                    </a:cubicBezTo>
                    <a:cubicBezTo>
                      <a:pt x="25827" y="16090"/>
                      <a:pt x="25922" y="16036"/>
                      <a:pt x="26019" y="16036"/>
                    </a:cubicBezTo>
                    <a:close/>
                    <a:moveTo>
                      <a:pt x="28933" y="16900"/>
                    </a:moveTo>
                    <a:cubicBezTo>
                      <a:pt x="28952" y="16903"/>
                      <a:pt x="28971" y="16905"/>
                      <a:pt x="28990" y="16906"/>
                    </a:cubicBezTo>
                    <a:lnTo>
                      <a:pt x="28990" y="16906"/>
                    </a:lnTo>
                    <a:cubicBezTo>
                      <a:pt x="28971" y="16902"/>
                      <a:pt x="28952" y="16900"/>
                      <a:pt x="28933" y="16900"/>
                    </a:cubicBezTo>
                    <a:close/>
                    <a:moveTo>
                      <a:pt x="12359" y="16312"/>
                    </a:moveTo>
                    <a:cubicBezTo>
                      <a:pt x="12537" y="16312"/>
                      <a:pt x="12696" y="16417"/>
                      <a:pt x="12741" y="16584"/>
                    </a:cubicBezTo>
                    <a:cubicBezTo>
                      <a:pt x="12815" y="16804"/>
                      <a:pt x="12686" y="17025"/>
                      <a:pt x="12484" y="17080"/>
                    </a:cubicBezTo>
                    <a:cubicBezTo>
                      <a:pt x="12442" y="17095"/>
                      <a:pt x="12398" y="17103"/>
                      <a:pt x="12355" y="17103"/>
                    </a:cubicBezTo>
                    <a:cubicBezTo>
                      <a:pt x="12190" y="17103"/>
                      <a:pt x="12031" y="16997"/>
                      <a:pt x="11988" y="16823"/>
                    </a:cubicBezTo>
                    <a:cubicBezTo>
                      <a:pt x="11914" y="16620"/>
                      <a:pt x="12043" y="16400"/>
                      <a:pt x="12245" y="16326"/>
                    </a:cubicBezTo>
                    <a:cubicBezTo>
                      <a:pt x="12283" y="16317"/>
                      <a:pt x="12321" y="16312"/>
                      <a:pt x="12359" y="16312"/>
                    </a:cubicBezTo>
                    <a:close/>
                    <a:moveTo>
                      <a:pt x="4427" y="16404"/>
                    </a:moveTo>
                    <a:cubicBezTo>
                      <a:pt x="4600" y="16404"/>
                      <a:pt x="4772" y="16511"/>
                      <a:pt x="4818" y="16694"/>
                    </a:cubicBezTo>
                    <a:cubicBezTo>
                      <a:pt x="4891" y="16896"/>
                      <a:pt x="4762" y="17117"/>
                      <a:pt x="4560" y="17190"/>
                    </a:cubicBezTo>
                    <a:cubicBezTo>
                      <a:pt x="4522" y="17200"/>
                      <a:pt x="4485" y="17204"/>
                      <a:pt x="4448" y="17204"/>
                    </a:cubicBezTo>
                    <a:cubicBezTo>
                      <a:pt x="4269" y="17204"/>
                      <a:pt x="4110" y="17097"/>
                      <a:pt x="4064" y="16915"/>
                    </a:cubicBezTo>
                    <a:cubicBezTo>
                      <a:pt x="3990" y="16712"/>
                      <a:pt x="4119" y="16492"/>
                      <a:pt x="4321" y="16418"/>
                    </a:cubicBezTo>
                    <a:cubicBezTo>
                      <a:pt x="4356" y="16409"/>
                      <a:pt x="4392" y="16404"/>
                      <a:pt x="4427" y="16404"/>
                    </a:cubicBezTo>
                    <a:close/>
                    <a:moveTo>
                      <a:pt x="9544" y="16960"/>
                    </a:moveTo>
                    <a:cubicBezTo>
                      <a:pt x="9664" y="16960"/>
                      <a:pt x="9773" y="17032"/>
                      <a:pt x="9818" y="17154"/>
                    </a:cubicBezTo>
                    <a:cubicBezTo>
                      <a:pt x="9855" y="17301"/>
                      <a:pt x="9781" y="17466"/>
                      <a:pt x="9634" y="17503"/>
                    </a:cubicBezTo>
                    <a:cubicBezTo>
                      <a:pt x="9605" y="17514"/>
                      <a:pt x="9575" y="17519"/>
                      <a:pt x="9545" y="17519"/>
                    </a:cubicBezTo>
                    <a:cubicBezTo>
                      <a:pt x="9426" y="17519"/>
                      <a:pt x="9314" y="17437"/>
                      <a:pt x="9285" y="17319"/>
                    </a:cubicBezTo>
                    <a:cubicBezTo>
                      <a:pt x="9230" y="17172"/>
                      <a:pt x="9322" y="17025"/>
                      <a:pt x="9469" y="16970"/>
                    </a:cubicBezTo>
                    <a:cubicBezTo>
                      <a:pt x="9494" y="16963"/>
                      <a:pt x="9519" y="16960"/>
                      <a:pt x="9544" y="16960"/>
                    </a:cubicBezTo>
                    <a:close/>
                    <a:moveTo>
                      <a:pt x="15451" y="16210"/>
                    </a:moveTo>
                    <a:cubicBezTo>
                      <a:pt x="15516" y="16210"/>
                      <a:pt x="15583" y="16224"/>
                      <a:pt x="15646" y="16253"/>
                    </a:cubicBezTo>
                    <a:cubicBezTo>
                      <a:pt x="15830" y="16363"/>
                      <a:pt x="15903" y="16602"/>
                      <a:pt x="15793" y="16804"/>
                    </a:cubicBezTo>
                    <a:cubicBezTo>
                      <a:pt x="15756" y="16859"/>
                      <a:pt x="15701" y="16915"/>
                      <a:pt x="15646" y="16951"/>
                    </a:cubicBezTo>
                    <a:cubicBezTo>
                      <a:pt x="15738" y="16988"/>
                      <a:pt x="15812" y="17080"/>
                      <a:pt x="15848" y="17172"/>
                    </a:cubicBezTo>
                    <a:cubicBezTo>
                      <a:pt x="15903" y="17393"/>
                      <a:pt x="15793" y="17613"/>
                      <a:pt x="15573" y="17668"/>
                    </a:cubicBezTo>
                    <a:cubicBezTo>
                      <a:pt x="15530" y="17684"/>
                      <a:pt x="15487" y="17691"/>
                      <a:pt x="15445" y="17691"/>
                    </a:cubicBezTo>
                    <a:cubicBezTo>
                      <a:pt x="15285" y="17691"/>
                      <a:pt x="15134" y="17586"/>
                      <a:pt x="15076" y="17411"/>
                    </a:cubicBezTo>
                    <a:cubicBezTo>
                      <a:pt x="15021" y="17246"/>
                      <a:pt x="15113" y="17043"/>
                      <a:pt x="15260" y="16951"/>
                    </a:cubicBezTo>
                    <a:lnTo>
                      <a:pt x="15242" y="16951"/>
                    </a:lnTo>
                    <a:cubicBezTo>
                      <a:pt x="15058" y="16841"/>
                      <a:pt x="14984" y="16602"/>
                      <a:pt x="15095" y="16418"/>
                    </a:cubicBezTo>
                    <a:cubicBezTo>
                      <a:pt x="15170" y="16279"/>
                      <a:pt x="15307" y="16210"/>
                      <a:pt x="15451" y="16210"/>
                    </a:cubicBezTo>
                    <a:close/>
                    <a:moveTo>
                      <a:pt x="11875" y="17946"/>
                    </a:moveTo>
                    <a:cubicBezTo>
                      <a:pt x="11993" y="17946"/>
                      <a:pt x="12105" y="18029"/>
                      <a:pt x="12135" y="18146"/>
                    </a:cubicBezTo>
                    <a:cubicBezTo>
                      <a:pt x="12190" y="18293"/>
                      <a:pt x="12098" y="18459"/>
                      <a:pt x="11951" y="18496"/>
                    </a:cubicBezTo>
                    <a:cubicBezTo>
                      <a:pt x="11921" y="18507"/>
                      <a:pt x="11891" y="18512"/>
                      <a:pt x="11862" y="18512"/>
                    </a:cubicBezTo>
                    <a:cubicBezTo>
                      <a:pt x="11743" y="18512"/>
                      <a:pt x="11631" y="18430"/>
                      <a:pt x="11601" y="18312"/>
                    </a:cubicBezTo>
                    <a:cubicBezTo>
                      <a:pt x="11546" y="18165"/>
                      <a:pt x="11638" y="17999"/>
                      <a:pt x="11785" y="17963"/>
                    </a:cubicBezTo>
                    <a:cubicBezTo>
                      <a:pt x="11815" y="17952"/>
                      <a:pt x="11845" y="17946"/>
                      <a:pt x="11875" y="17946"/>
                    </a:cubicBezTo>
                    <a:close/>
                    <a:moveTo>
                      <a:pt x="22624" y="17981"/>
                    </a:moveTo>
                    <a:cubicBezTo>
                      <a:pt x="22671" y="17981"/>
                      <a:pt x="22718" y="17993"/>
                      <a:pt x="22761" y="18018"/>
                    </a:cubicBezTo>
                    <a:cubicBezTo>
                      <a:pt x="22908" y="18091"/>
                      <a:pt x="22945" y="18257"/>
                      <a:pt x="22871" y="18404"/>
                    </a:cubicBezTo>
                    <a:cubicBezTo>
                      <a:pt x="22820" y="18493"/>
                      <a:pt x="22725" y="18547"/>
                      <a:pt x="22622" y="18547"/>
                    </a:cubicBezTo>
                    <a:cubicBezTo>
                      <a:pt x="22577" y="18547"/>
                      <a:pt x="22530" y="18537"/>
                      <a:pt x="22485" y="18514"/>
                    </a:cubicBezTo>
                    <a:cubicBezTo>
                      <a:pt x="22356" y="18441"/>
                      <a:pt x="22301" y="18257"/>
                      <a:pt x="22375" y="18128"/>
                    </a:cubicBezTo>
                    <a:cubicBezTo>
                      <a:pt x="22436" y="18030"/>
                      <a:pt x="22530" y="17981"/>
                      <a:pt x="22624" y="17981"/>
                    </a:cubicBezTo>
                    <a:close/>
                    <a:moveTo>
                      <a:pt x="8803" y="17820"/>
                    </a:moveTo>
                    <a:cubicBezTo>
                      <a:pt x="8971" y="17820"/>
                      <a:pt x="9132" y="17924"/>
                      <a:pt x="9193" y="18091"/>
                    </a:cubicBezTo>
                    <a:cubicBezTo>
                      <a:pt x="9248" y="18312"/>
                      <a:pt x="9138" y="18532"/>
                      <a:pt x="8917" y="18588"/>
                    </a:cubicBezTo>
                    <a:cubicBezTo>
                      <a:pt x="8875" y="18603"/>
                      <a:pt x="8832" y="18610"/>
                      <a:pt x="8790" y="18610"/>
                    </a:cubicBezTo>
                    <a:cubicBezTo>
                      <a:pt x="8629" y="18610"/>
                      <a:pt x="8479" y="18505"/>
                      <a:pt x="8421" y="18330"/>
                    </a:cubicBezTo>
                    <a:cubicBezTo>
                      <a:pt x="8366" y="18128"/>
                      <a:pt x="8476" y="17907"/>
                      <a:pt x="8697" y="17834"/>
                    </a:cubicBezTo>
                    <a:cubicBezTo>
                      <a:pt x="8732" y="17824"/>
                      <a:pt x="8767" y="17820"/>
                      <a:pt x="8803" y="17820"/>
                    </a:cubicBezTo>
                    <a:close/>
                    <a:moveTo>
                      <a:pt x="5918" y="18112"/>
                    </a:moveTo>
                    <a:cubicBezTo>
                      <a:pt x="6037" y="18112"/>
                      <a:pt x="6149" y="18194"/>
                      <a:pt x="6178" y="18312"/>
                    </a:cubicBezTo>
                    <a:cubicBezTo>
                      <a:pt x="6233" y="18459"/>
                      <a:pt x="6141" y="18624"/>
                      <a:pt x="5994" y="18661"/>
                    </a:cubicBezTo>
                    <a:cubicBezTo>
                      <a:pt x="5965" y="18672"/>
                      <a:pt x="5935" y="18677"/>
                      <a:pt x="5905" y="18677"/>
                    </a:cubicBezTo>
                    <a:cubicBezTo>
                      <a:pt x="5786" y="18677"/>
                      <a:pt x="5674" y="18595"/>
                      <a:pt x="5645" y="18477"/>
                    </a:cubicBezTo>
                    <a:cubicBezTo>
                      <a:pt x="5590" y="18330"/>
                      <a:pt x="5682" y="18165"/>
                      <a:pt x="5829" y="18128"/>
                    </a:cubicBezTo>
                    <a:cubicBezTo>
                      <a:pt x="5858" y="18117"/>
                      <a:pt x="5888" y="18112"/>
                      <a:pt x="5918" y="18112"/>
                    </a:cubicBezTo>
                    <a:close/>
                    <a:moveTo>
                      <a:pt x="18663" y="18137"/>
                    </a:moveTo>
                    <a:cubicBezTo>
                      <a:pt x="18782" y="18137"/>
                      <a:pt x="18891" y="18208"/>
                      <a:pt x="18937" y="18330"/>
                    </a:cubicBezTo>
                    <a:cubicBezTo>
                      <a:pt x="18974" y="18496"/>
                      <a:pt x="18900" y="18643"/>
                      <a:pt x="18753" y="18698"/>
                    </a:cubicBezTo>
                    <a:cubicBezTo>
                      <a:pt x="18728" y="18704"/>
                      <a:pt x="18703" y="18707"/>
                      <a:pt x="18678" y="18707"/>
                    </a:cubicBezTo>
                    <a:cubicBezTo>
                      <a:pt x="18554" y="18707"/>
                      <a:pt x="18434" y="18633"/>
                      <a:pt x="18404" y="18496"/>
                    </a:cubicBezTo>
                    <a:cubicBezTo>
                      <a:pt x="18349" y="18349"/>
                      <a:pt x="18441" y="18202"/>
                      <a:pt x="18588" y="18146"/>
                    </a:cubicBezTo>
                    <a:cubicBezTo>
                      <a:pt x="18613" y="18140"/>
                      <a:pt x="18638" y="18137"/>
                      <a:pt x="18663" y="18137"/>
                    </a:cubicBezTo>
                    <a:close/>
                    <a:moveTo>
                      <a:pt x="13618" y="18243"/>
                    </a:moveTo>
                    <a:cubicBezTo>
                      <a:pt x="13787" y="18243"/>
                      <a:pt x="13949" y="18350"/>
                      <a:pt x="14010" y="18532"/>
                    </a:cubicBezTo>
                    <a:cubicBezTo>
                      <a:pt x="14065" y="18735"/>
                      <a:pt x="13955" y="18955"/>
                      <a:pt x="13734" y="19029"/>
                    </a:cubicBezTo>
                    <a:cubicBezTo>
                      <a:pt x="13699" y="19038"/>
                      <a:pt x="13664" y="19043"/>
                      <a:pt x="13629" y="19043"/>
                    </a:cubicBezTo>
                    <a:cubicBezTo>
                      <a:pt x="13460" y="19043"/>
                      <a:pt x="13299" y="18936"/>
                      <a:pt x="13238" y="18753"/>
                    </a:cubicBezTo>
                    <a:cubicBezTo>
                      <a:pt x="13183" y="18551"/>
                      <a:pt x="13293" y="18330"/>
                      <a:pt x="13513" y="18257"/>
                    </a:cubicBezTo>
                    <a:cubicBezTo>
                      <a:pt x="13548" y="18247"/>
                      <a:pt x="13583" y="18243"/>
                      <a:pt x="13618" y="18243"/>
                    </a:cubicBezTo>
                    <a:close/>
                    <a:moveTo>
                      <a:pt x="18814" y="18727"/>
                    </a:moveTo>
                    <a:cubicBezTo>
                      <a:pt x="18863" y="18727"/>
                      <a:pt x="18912" y="18741"/>
                      <a:pt x="18955" y="18771"/>
                    </a:cubicBezTo>
                    <a:cubicBezTo>
                      <a:pt x="19084" y="18845"/>
                      <a:pt x="19139" y="19010"/>
                      <a:pt x="19066" y="19139"/>
                    </a:cubicBezTo>
                    <a:cubicBezTo>
                      <a:pt x="19017" y="19237"/>
                      <a:pt x="18927" y="19286"/>
                      <a:pt x="18829" y="19286"/>
                    </a:cubicBezTo>
                    <a:cubicBezTo>
                      <a:pt x="18780" y="19286"/>
                      <a:pt x="18729" y="19274"/>
                      <a:pt x="18680" y="19249"/>
                    </a:cubicBezTo>
                    <a:cubicBezTo>
                      <a:pt x="18551" y="19176"/>
                      <a:pt x="18496" y="19010"/>
                      <a:pt x="18569" y="18882"/>
                    </a:cubicBezTo>
                    <a:cubicBezTo>
                      <a:pt x="18618" y="18784"/>
                      <a:pt x="18716" y="18727"/>
                      <a:pt x="18814" y="18727"/>
                    </a:cubicBezTo>
                    <a:close/>
                    <a:moveTo>
                      <a:pt x="21006" y="18701"/>
                    </a:moveTo>
                    <a:cubicBezTo>
                      <a:pt x="21073" y="18701"/>
                      <a:pt x="21139" y="18718"/>
                      <a:pt x="21198" y="18753"/>
                    </a:cubicBezTo>
                    <a:cubicBezTo>
                      <a:pt x="21382" y="18845"/>
                      <a:pt x="21456" y="19102"/>
                      <a:pt x="21345" y="19286"/>
                    </a:cubicBezTo>
                    <a:cubicBezTo>
                      <a:pt x="21282" y="19425"/>
                      <a:pt x="21141" y="19495"/>
                      <a:pt x="20999" y="19495"/>
                    </a:cubicBezTo>
                    <a:cubicBezTo>
                      <a:pt x="20934" y="19495"/>
                      <a:pt x="20870" y="19480"/>
                      <a:pt x="20812" y="19452"/>
                    </a:cubicBezTo>
                    <a:cubicBezTo>
                      <a:pt x="20610" y="19341"/>
                      <a:pt x="20555" y="19102"/>
                      <a:pt x="20647" y="18900"/>
                    </a:cubicBezTo>
                    <a:cubicBezTo>
                      <a:pt x="20722" y="18775"/>
                      <a:pt x="20864" y="18701"/>
                      <a:pt x="21006" y="18701"/>
                    </a:cubicBezTo>
                    <a:close/>
                    <a:moveTo>
                      <a:pt x="8228" y="19277"/>
                    </a:moveTo>
                    <a:cubicBezTo>
                      <a:pt x="8358" y="19277"/>
                      <a:pt x="8467" y="19348"/>
                      <a:pt x="8513" y="19470"/>
                    </a:cubicBezTo>
                    <a:cubicBezTo>
                      <a:pt x="8550" y="19617"/>
                      <a:pt x="8476" y="19783"/>
                      <a:pt x="8311" y="19819"/>
                    </a:cubicBezTo>
                    <a:cubicBezTo>
                      <a:pt x="8281" y="19830"/>
                      <a:pt x="8252" y="19836"/>
                      <a:pt x="8223" y="19836"/>
                    </a:cubicBezTo>
                    <a:cubicBezTo>
                      <a:pt x="8108" y="19836"/>
                      <a:pt x="8005" y="19753"/>
                      <a:pt x="7961" y="19636"/>
                    </a:cubicBezTo>
                    <a:cubicBezTo>
                      <a:pt x="7925" y="19488"/>
                      <a:pt x="7998" y="19341"/>
                      <a:pt x="8145" y="19286"/>
                    </a:cubicBezTo>
                    <a:cubicBezTo>
                      <a:pt x="8174" y="19280"/>
                      <a:pt x="8201" y="19277"/>
                      <a:pt x="8228" y="19277"/>
                    </a:cubicBezTo>
                    <a:close/>
                    <a:moveTo>
                      <a:pt x="16015" y="19626"/>
                    </a:moveTo>
                    <a:cubicBezTo>
                      <a:pt x="16135" y="19626"/>
                      <a:pt x="16244" y="19698"/>
                      <a:pt x="16290" y="19819"/>
                    </a:cubicBezTo>
                    <a:cubicBezTo>
                      <a:pt x="16326" y="19985"/>
                      <a:pt x="16253" y="20132"/>
                      <a:pt x="16106" y="20187"/>
                    </a:cubicBezTo>
                    <a:cubicBezTo>
                      <a:pt x="16078" y="20193"/>
                      <a:pt x="16050" y="20196"/>
                      <a:pt x="16024" y="20196"/>
                    </a:cubicBezTo>
                    <a:cubicBezTo>
                      <a:pt x="15893" y="20196"/>
                      <a:pt x="15784" y="20122"/>
                      <a:pt x="15738" y="19985"/>
                    </a:cubicBezTo>
                    <a:cubicBezTo>
                      <a:pt x="15701" y="19838"/>
                      <a:pt x="15775" y="19691"/>
                      <a:pt x="15940" y="19636"/>
                    </a:cubicBezTo>
                    <a:cubicBezTo>
                      <a:pt x="15965" y="19629"/>
                      <a:pt x="15991" y="19626"/>
                      <a:pt x="16015" y="19626"/>
                    </a:cubicBezTo>
                    <a:close/>
                    <a:moveTo>
                      <a:pt x="20869" y="24106"/>
                    </a:moveTo>
                    <a:cubicBezTo>
                      <a:pt x="20936" y="24106"/>
                      <a:pt x="21005" y="24123"/>
                      <a:pt x="21070" y="24158"/>
                    </a:cubicBezTo>
                    <a:cubicBezTo>
                      <a:pt x="21253" y="24250"/>
                      <a:pt x="21327" y="24507"/>
                      <a:pt x="21217" y="24691"/>
                    </a:cubicBezTo>
                    <a:cubicBezTo>
                      <a:pt x="21154" y="24816"/>
                      <a:pt x="21015" y="24890"/>
                      <a:pt x="20875" y="24890"/>
                    </a:cubicBezTo>
                    <a:cubicBezTo>
                      <a:pt x="20809" y="24890"/>
                      <a:pt x="20742" y="24874"/>
                      <a:pt x="20683" y="24838"/>
                    </a:cubicBezTo>
                    <a:cubicBezTo>
                      <a:pt x="20481" y="24746"/>
                      <a:pt x="20426" y="24507"/>
                      <a:pt x="20518" y="24305"/>
                    </a:cubicBezTo>
                    <a:cubicBezTo>
                      <a:pt x="20593" y="24180"/>
                      <a:pt x="20727" y="24106"/>
                      <a:pt x="20869" y="24106"/>
                    </a:cubicBezTo>
                    <a:close/>
                    <a:moveTo>
                      <a:pt x="20737" y="26383"/>
                    </a:moveTo>
                    <a:cubicBezTo>
                      <a:pt x="20786" y="26383"/>
                      <a:pt x="20837" y="26395"/>
                      <a:pt x="20886" y="26419"/>
                    </a:cubicBezTo>
                    <a:cubicBezTo>
                      <a:pt x="21014" y="26493"/>
                      <a:pt x="21070" y="26658"/>
                      <a:pt x="20996" y="26787"/>
                    </a:cubicBezTo>
                    <a:cubicBezTo>
                      <a:pt x="20947" y="26885"/>
                      <a:pt x="20849" y="26942"/>
                      <a:pt x="20751" y="26942"/>
                    </a:cubicBezTo>
                    <a:cubicBezTo>
                      <a:pt x="20702" y="26942"/>
                      <a:pt x="20653" y="26928"/>
                      <a:pt x="20610" y="26897"/>
                    </a:cubicBezTo>
                    <a:cubicBezTo>
                      <a:pt x="20481" y="26824"/>
                      <a:pt x="20426" y="26658"/>
                      <a:pt x="20500" y="26530"/>
                    </a:cubicBezTo>
                    <a:cubicBezTo>
                      <a:pt x="20549" y="26432"/>
                      <a:pt x="20638" y="26383"/>
                      <a:pt x="20737" y="26383"/>
                    </a:cubicBezTo>
                    <a:close/>
                    <a:moveTo>
                      <a:pt x="18945" y="1"/>
                    </a:moveTo>
                    <a:cubicBezTo>
                      <a:pt x="18784" y="1"/>
                      <a:pt x="18622" y="53"/>
                      <a:pt x="18496" y="148"/>
                    </a:cubicBezTo>
                    <a:cubicBezTo>
                      <a:pt x="18422" y="203"/>
                      <a:pt x="18367" y="258"/>
                      <a:pt x="18330" y="350"/>
                    </a:cubicBezTo>
                    <a:cubicBezTo>
                      <a:pt x="17963" y="994"/>
                      <a:pt x="18716" y="1692"/>
                      <a:pt x="18900" y="2409"/>
                    </a:cubicBezTo>
                    <a:cubicBezTo>
                      <a:pt x="18919" y="2373"/>
                      <a:pt x="18937" y="2336"/>
                      <a:pt x="18955" y="2281"/>
                    </a:cubicBezTo>
                    <a:cubicBezTo>
                      <a:pt x="19081" y="2066"/>
                      <a:pt x="19311" y="1939"/>
                      <a:pt x="19550" y="1939"/>
                    </a:cubicBezTo>
                    <a:cubicBezTo>
                      <a:pt x="19659" y="1939"/>
                      <a:pt x="19770" y="1965"/>
                      <a:pt x="19875" y="2023"/>
                    </a:cubicBezTo>
                    <a:cubicBezTo>
                      <a:pt x="20205" y="2207"/>
                      <a:pt x="20316" y="2612"/>
                      <a:pt x="20132" y="2942"/>
                    </a:cubicBezTo>
                    <a:cubicBezTo>
                      <a:pt x="20018" y="3171"/>
                      <a:pt x="19781" y="3294"/>
                      <a:pt x="19536" y="3294"/>
                    </a:cubicBezTo>
                    <a:cubicBezTo>
                      <a:pt x="19426" y="3294"/>
                      <a:pt x="19315" y="3269"/>
                      <a:pt x="19213" y="3218"/>
                    </a:cubicBezTo>
                    <a:cubicBezTo>
                      <a:pt x="19066" y="3126"/>
                      <a:pt x="18974" y="2998"/>
                      <a:pt x="18919" y="2869"/>
                    </a:cubicBezTo>
                    <a:cubicBezTo>
                      <a:pt x="18919" y="2887"/>
                      <a:pt x="18900" y="2924"/>
                      <a:pt x="18882" y="2961"/>
                    </a:cubicBezTo>
                    <a:cubicBezTo>
                      <a:pt x="18680" y="2703"/>
                      <a:pt x="18459" y="2465"/>
                      <a:pt x="18257" y="2207"/>
                    </a:cubicBezTo>
                    <a:cubicBezTo>
                      <a:pt x="18202" y="2152"/>
                      <a:pt x="18146" y="2097"/>
                      <a:pt x="18073" y="2078"/>
                    </a:cubicBezTo>
                    <a:cubicBezTo>
                      <a:pt x="18045" y="2069"/>
                      <a:pt x="18018" y="2065"/>
                      <a:pt x="17990" y="2065"/>
                    </a:cubicBezTo>
                    <a:cubicBezTo>
                      <a:pt x="17963" y="2065"/>
                      <a:pt x="17935" y="2069"/>
                      <a:pt x="17907" y="2078"/>
                    </a:cubicBezTo>
                    <a:cubicBezTo>
                      <a:pt x="17815" y="2134"/>
                      <a:pt x="17742" y="2226"/>
                      <a:pt x="17705" y="2317"/>
                    </a:cubicBezTo>
                    <a:cubicBezTo>
                      <a:pt x="17650" y="2465"/>
                      <a:pt x="17650" y="2593"/>
                      <a:pt x="17668" y="2740"/>
                    </a:cubicBezTo>
                    <a:cubicBezTo>
                      <a:pt x="17693" y="2735"/>
                      <a:pt x="17718" y="2733"/>
                      <a:pt x="17742" y="2733"/>
                    </a:cubicBezTo>
                    <a:cubicBezTo>
                      <a:pt x="17808" y="2733"/>
                      <a:pt x="17872" y="2750"/>
                      <a:pt x="17926" y="2777"/>
                    </a:cubicBezTo>
                    <a:cubicBezTo>
                      <a:pt x="18128" y="2887"/>
                      <a:pt x="18183" y="3126"/>
                      <a:pt x="18073" y="3310"/>
                    </a:cubicBezTo>
                    <a:cubicBezTo>
                      <a:pt x="18073" y="3329"/>
                      <a:pt x="18054" y="3347"/>
                      <a:pt x="18036" y="3365"/>
                    </a:cubicBezTo>
                    <a:cubicBezTo>
                      <a:pt x="18165" y="3494"/>
                      <a:pt x="18293" y="3586"/>
                      <a:pt x="18422" y="3659"/>
                    </a:cubicBezTo>
                    <a:cubicBezTo>
                      <a:pt x="18808" y="3862"/>
                      <a:pt x="19213" y="3990"/>
                      <a:pt x="19580" y="4193"/>
                    </a:cubicBezTo>
                    <a:cubicBezTo>
                      <a:pt x="19664" y="4073"/>
                      <a:pt x="19788" y="4007"/>
                      <a:pt x="19914" y="4007"/>
                    </a:cubicBezTo>
                    <a:cubicBezTo>
                      <a:pt x="19982" y="4007"/>
                      <a:pt x="20050" y="4026"/>
                      <a:pt x="20114" y="4064"/>
                    </a:cubicBezTo>
                    <a:cubicBezTo>
                      <a:pt x="20297" y="4156"/>
                      <a:pt x="20371" y="4413"/>
                      <a:pt x="20261" y="4597"/>
                    </a:cubicBezTo>
                    <a:cubicBezTo>
                      <a:pt x="20197" y="4736"/>
                      <a:pt x="20056" y="4806"/>
                      <a:pt x="19914" y="4806"/>
                    </a:cubicBezTo>
                    <a:cubicBezTo>
                      <a:pt x="19850" y="4806"/>
                      <a:pt x="19785" y="4791"/>
                      <a:pt x="19727" y="4763"/>
                    </a:cubicBezTo>
                    <a:cubicBezTo>
                      <a:pt x="19691" y="4744"/>
                      <a:pt x="19672" y="4726"/>
                      <a:pt x="19654" y="4707"/>
                    </a:cubicBezTo>
                    <a:cubicBezTo>
                      <a:pt x="19538" y="4779"/>
                      <a:pt x="19400" y="4816"/>
                      <a:pt x="19264" y="4816"/>
                    </a:cubicBezTo>
                    <a:cubicBezTo>
                      <a:pt x="19120" y="4816"/>
                      <a:pt x="18977" y="4774"/>
                      <a:pt x="18863" y="4689"/>
                    </a:cubicBezTo>
                    <a:cubicBezTo>
                      <a:pt x="18771" y="4615"/>
                      <a:pt x="18698" y="4505"/>
                      <a:pt x="18569" y="4468"/>
                    </a:cubicBezTo>
                    <a:cubicBezTo>
                      <a:pt x="18553" y="4463"/>
                      <a:pt x="18537" y="4461"/>
                      <a:pt x="18521" y="4461"/>
                    </a:cubicBezTo>
                    <a:cubicBezTo>
                      <a:pt x="18482" y="4461"/>
                      <a:pt x="18443" y="4474"/>
                      <a:pt x="18404" y="4487"/>
                    </a:cubicBezTo>
                    <a:cubicBezTo>
                      <a:pt x="18275" y="4560"/>
                      <a:pt x="18165" y="4707"/>
                      <a:pt x="18183" y="4873"/>
                    </a:cubicBezTo>
                    <a:cubicBezTo>
                      <a:pt x="18183" y="4928"/>
                      <a:pt x="18202" y="5002"/>
                      <a:pt x="18220" y="5057"/>
                    </a:cubicBezTo>
                    <a:cubicBezTo>
                      <a:pt x="18220" y="5020"/>
                      <a:pt x="18238" y="4965"/>
                      <a:pt x="18257" y="4910"/>
                    </a:cubicBezTo>
                    <a:cubicBezTo>
                      <a:pt x="18332" y="4785"/>
                      <a:pt x="18466" y="4711"/>
                      <a:pt x="18608" y="4711"/>
                    </a:cubicBezTo>
                    <a:cubicBezTo>
                      <a:pt x="18675" y="4711"/>
                      <a:pt x="18743" y="4727"/>
                      <a:pt x="18808" y="4763"/>
                    </a:cubicBezTo>
                    <a:cubicBezTo>
                      <a:pt x="18992" y="4873"/>
                      <a:pt x="19066" y="5112"/>
                      <a:pt x="18955" y="5296"/>
                    </a:cubicBezTo>
                    <a:cubicBezTo>
                      <a:pt x="18890" y="5426"/>
                      <a:pt x="18751" y="5501"/>
                      <a:pt x="18611" y="5501"/>
                    </a:cubicBezTo>
                    <a:cubicBezTo>
                      <a:pt x="18553" y="5501"/>
                      <a:pt x="18494" y="5488"/>
                      <a:pt x="18441" y="5461"/>
                    </a:cubicBezTo>
                    <a:cubicBezTo>
                      <a:pt x="18386" y="5592"/>
                      <a:pt x="18254" y="5652"/>
                      <a:pt x="18113" y="5652"/>
                    </a:cubicBezTo>
                    <a:cubicBezTo>
                      <a:pt x="18016" y="5652"/>
                      <a:pt x="17916" y="5624"/>
                      <a:pt x="17834" y="5571"/>
                    </a:cubicBezTo>
                    <a:cubicBezTo>
                      <a:pt x="17760" y="5535"/>
                      <a:pt x="17705" y="5480"/>
                      <a:pt x="17650" y="5424"/>
                    </a:cubicBezTo>
                    <a:cubicBezTo>
                      <a:pt x="17516" y="5536"/>
                      <a:pt x="17347" y="5600"/>
                      <a:pt x="17178" y="5600"/>
                    </a:cubicBezTo>
                    <a:cubicBezTo>
                      <a:pt x="17069" y="5600"/>
                      <a:pt x="16960" y="5574"/>
                      <a:pt x="16859" y="5516"/>
                    </a:cubicBezTo>
                    <a:lnTo>
                      <a:pt x="16841" y="5516"/>
                    </a:lnTo>
                    <a:cubicBezTo>
                      <a:pt x="16915" y="5663"/>
                      <a:pt x="16988" y="5810"/>
                      <a:pt x="17043" y="5958"/>
                    </a:cubicBezTo>
                    <a:cubicBezTo>
                      <a:pt x="17172" y="6233"/>
                      <a:pt x="17319" y="6527"/>
                      <a:pt x="17576" y="6656"/>
                    </a:cubicBezTo>
                    <a:cubicBezTo>
                      <a:pt x="17834" y="6785"/>
                      <a:pt x="18146" y="6730"/>
                      <a:pt x="18422" y="6785"/>
                    </a:cubicBezTo>
                    <a:cubicBezTo>
                      <a:pt x="18698" y="6822"/>
                      <a:pt x="18955" y="7061"/>
                      <a:pt x="18919" y="7300"/>
                    </a:cubicBezTo>
                    <a:cubicBezTo>
                      <a:pt x="18919" y="7318"/>
                      <a:pt x="18919" y="7336"/>
                      <a:pt x="18900" y="7355"/>
                    </a:cubicBezTo>
                    <a:cubicBezTo>
                      <a:pt x="18575" y="7732"/>
                      <a:pt x="18065" y="7944"/>
                      <a:pt x="17560" y="7944"/>
                    </a:cubicBezTo>
                    <a:cubicBezTo>
                      <a:pt x="17352" y="7944"/>
                      <a:pt x="17145" y="7908"/>
                      <a:pt x="16951" y="7833"/>
                    </a:cubicBezTo>
                    <a:cubicBezTo>
                      <a:pt x="16804" y="7778"/>
                      <a:pt x="16657" y="7686"/>
                      <a:pt x="16510" y="7686"/>
                    </a:cubicBezTo>
                    <a:cubicBezTo>
                      <a:pt x="16400" y="7686"/>
                      <a:pt x="16290" y="7704"/>
                      <a:pt x="16216" y="7778"/>
                    </a:cubicBezTo>
                    <a:cubicBezTo>
                      <a:pt x="16069" y="7870"/>
                      <a:pt x="15959" y="8035"/>
                      <a:pt x="15959" y="8200"/>
                    </a:cubicBezTo>
                    <a:cubicBezTo>
                      <a:pt x="15977" y="8348"/>
                      <a:pt x="16032" y="8458"/>
                      <a:pt x="16087" y="8587"/>
                    </a:cubicBezTo>
                    <a:cubicBezTo>
                      <a:pt x="16146" y="8516"/>
                      <a:pt x="16228" y="8483"/>
                      <a:pt x="16308" y="8483"/>
                    </a:cubicBezTo>
                    <a:cubicBezTo>
                      <a:pt x="16353" y="8483"/>
                      <a:pt x="16397" y="8493"/>
                      <a:pt x="16437" y="8513"/>
                    </a:cubicBezTo>
                    <a:cubicBezTo>
                      <a:pt x="16584" y="8587"/>
                      <a:pt x="16620" y="8770"/>
                      <a:pt x="16547" y="8899"/>
                    </a:cubicBezTo>
                    <a:cubicBezTo>
                      <a:pt x="16529" y="8954"/>
                      <a:pt x="16473" y="8991"/>
                      <a:pt x="16437" y="9009"/>
                    </a:cubicBezTo>
                    <a:cubicBezTo>
                      <a:pt x="16473" y="9009"/>
                      <a:pt x="16510" y="9028"/>
                      <a:pt x="16547" y="9046"/>
                    </a:cubicBezTo>
                    <a:cubicBezTo>
                      <a:pt x="16676" y="9120"/>
                      <a:pt x="16731" y="9304"/>
                      <a:pt x="16657" y="9432"/>
                    </a:cubicBezTo>
                    <a:cubicBezTo>
                      <a:pt x="16606" y="9522"/>
                      <a:pt x="16511" y="9575"/>
                      <a:pt x="16414" y="9575"/>
                    </a:cubicBezTo>
                    <a:cubicBezTo>
                      <a:pt x="16372" y="9575"/>
                      <a:pt x="16329" y="9565"/>
                      <a:pt x="16290" y="9542"/>
                    </a:cubicBezTo>
                    <a:cubicBezTo>
                      <a:pt x="16271" y="9616"/>
                      <a:pt x="16234" y="9671"/>
                      <a:pt x="16198" y="9726"/>
                    </a:cubicBezTo>
                    <a:cubicBezTo>
                      <a:pt x="16124" y="9837"/>
                      <a:pt x="16051" y="9929"/>
                      <a:pt x="15959" y="10002"/>
                    </a:cubicBezTo>
                    <a:cubicBezTo>
                      <a:pt x="15664" y="10241"/>
                      <a:pt x="15297" y="10351"/>
                      <a:pt x="14947" y="10462"/>
                    </a:cubicBezTo>
                    <a:cubicBezTo>
                      <a:pt x="14531" y="10600"/>
                      <a:pt x="14099" y="10739"/>
                      <a:pt x="13666" y="10739"/>
                    </a:cubicBezTo>
                    <a:cubicBezTo>
                      <a:pt x="13640" y="10739"/>
                      <a:pt x="13613" y="10739"/>
                      <a:pt x="13587" y="10737"/>
                    </a:cubicBezTo>
                    <a:cubicBezTo>
                      <a:pt x="13127" y="10737"/>
                      <a:pt x="12631" y="10535"/>
                      <a:pt x="12392" y="10149"/>
                    </a:cubicBezTo>
                    <a:cubicBezTo>
                      <a:pt x="12466" y="10076"/>
                      <a:pt x="12539" y="10002"/>
                      <a:pt x="12613" y="9947"/>
                    </a:cubicBezTo>
                    <a:cubicBezTo>
                      <a:pt x="13072" y="9524"/>
                      <a:pt x="13495" y="9083"/>
                      <a:pt x="13881" y="8623"/>
                    </a:cubicBezTo>
                    <a:cubicBezTo>
                      <a:pt x="13955" y="8531"/>
                      <a:pt x="14028" y="8421"/>
                      <a:pt x="14120" y="8329"/>
                    </a:cubicBezTo>
                    <a:cubicBezTo>
                      <a:pt x="14359" y="8017"/>
                      <a:pt x="14598" y="7631"/>
                      <a:pt x="14525" y="7244"/>
                    </a:cubicBezTo>
                    <a:cubicBezTo>
                      <a:pt x="14488" y="7116"/>
                      <a:pt x="14433" y="6987"/>
                      <a:pt x="14451" y="6840"/>
                    </a:cubicBezTo>
                    <a:cubicBezTo>
                      <a:pt x="14469" y="6693"/>
                      <a:pt x="14617" y="6564"/>
                      <a:pt x="14727" y="6436"/>
                    </a:cubicBezTo>
                    <a:cubicBezTo>
                      <a:pt x="14727" y="6436"/>
                      <a:pt x="14745" y="6417"/>
                      <a:pt x="14745" y="6399"/>
                    </a:cubicBezTo>
                    <a:cubicBezTo>
                      <a:pt x="14764" y="6380"/>
                      <a:pt x="14782" y="6362"/>
                      <a:pt x="14782" y="6344"/>
                    </a:cubicBezTo>
                    <a:cubicBezTo>
                      <a:pt x="14947" y="6123"/>
                      <a:pt x="14966" y="5847"/>
                      <a:pt x="14947" y="5571"/>
                    </a:cubicBezTo>
                    <a:lnTo>
                      <a:pt x="14947" y="5571"/>
                    </a:lnTo>
                    <a:cubicBezTo>
                      <a:pt x="14830" y="5657"/>
                      <a:pt x="14687" y="5705"/>
                      <a:pt x="14541" y="5705"/>
                    </a:cubicBezTo>
                    <a:cubicBezTo>
                      <a:pt x="14437" y="5705"/>
                      <a:pt x="14330" y="5680"/>
                      <a:pt x="14230" y="5627"/>
                    </a:cubicBezTo>
                    <a:cubicBezTo>
                      <a:pt x="13900" y="5443"/>
                      <a:pt x="13789" y="5020"/>
                      <a:pt x="13973" y="4689"/>
                    </a:cubicBezTo>
                    <a:cubicBezTo>
                      <a:pt x="14094" y="4482"/>
                      <a:pt x="14311" y="4356"/>
                      <a:pt x="14550" y="4356"/>
                    </a:cubicBezTo>
                    <a:cubicBezTo>
                      <a:pt x="14566" y="4356"/>
                      <a:pt x="14582" y="4357"/>
                      <a:pt x="14598" y="4358"/>
                    </a:cubicBezTo>
                    <a:cubicBezTo>
                      <a:pt x="14543" y="4266"/>
                      <a:pt x="14488" y="4174"/>
                      <a:pt x="14396" y="4119"/>
                    </a:cubicBezTo>
                    <a:cubicBezTo>
                      <a:pt x="14313" y="4048"/>
                      <a:pt x="14191" y="4007"/>
                      <a:pt x="14071" y="4007"/>
                    </a:cubicBezTo>
                    <a:cubicBezTo>
                      <a:pt x="14005" y="4007"/>
                      <a:pt x="13940" y="4020"/>
                      <a:pt x="13881" y="4046"/>
                    </a:cubicBezTo>
                    <a:cubicBezTo>
                      <a:pt x="13808" y="4082"/>
                      <a:pt x="13734" y="4137"/>
                      <a:pt x="13697" y="4211"/>
                    </a:cubicBezTo>
                    <a:cubicBezTo>
                      <a:pt x="13587" y="4468"/>
                      <a:pt x="13808" y="4818"/>
                      <a:pt x="13808" y="5075"/>
                    </a:cubicBezTo>
                    <a:cubicBezTo>
                      <a:pt x="13808" y="5167"/>
                      <a:pt x="13789" y="5241"/>
                      <a:pt x="13716" y="5296"/>
                    </a:cubicBezTo>
                    <a:cubicBezTo>
                      <a:pt x="13689" y="5308"/>
                      <a:pt x="13665" y="5313"/>
                      <a:pt x="13641" y="5313"/>
                    </a:cubicBezTo>
                    <a:cubicBezTo>
                      <a:pt x="13484" y="5313"/>
                      <a:pt x="13386" y="5072"/>
                      <a:pt x="13274" y="4928"/>
                    </a:cubicBezTo>
                    <a:cubicBezTo>
                      <a:pt x="13188" y="4798"/>
                      <a:pt x="13056" y="4741"/>
                      <a:pt x="12913" y="4741"/>
                    </a:cubicBezTo>
                    <a:cubicBezTo>
                      <a:pt x="12755" y="4741"/>
                      <a:pt x="12583" y="4812"/>
                      <a:pt x="12447" y="4928"/>
                    </a:cubicBezTo>
                    <a:cubicBezTo>
                      <a:pt x="12318" y="5038"/>
                      <a:pt x="12208" y="5204"/>
                      <a:pt x="12171" y="5369"/>
                    </a:cubicBezTo>
                    <a:cubicBezTo>
                      <a:pt x="12135" y="5737"/>
                      <a:pt x="12282" y="6068"/>
                      <a:pt x="12484" y="6380"/>
                    </a:cubicBezTo>
                    <a:cubicBezTo>
                      <a:pt x="12557" y="6509"/>
                      <a:pt x="12649" y="6619"/>
                      <a:pt x="12741" y="6730"/>
                    </a:cubicBezTo>
                    <a:cubicBezTo>
                      <a:pt x="12546" y="6670"/>
                      <a:pt x="12363" y="6610"/>
                      <a:pt x="12173" y="6610"/>
                    </a:cubicBezTo>
                    <a:cubicBezTo>
                      <a:pt x="12130" y="6610"/>
                      <a:pt x="12087" y="6613"/>
                      <a:pt x="12043" y="6619"/>
                    </a:cubicBezTo>
                    <a:cubicBezTo>
                      <a:pt x="11951" y="6638"/>
                      <a:pt x="11877" y="6675"/>
                      <a:pt x="11804" y="6711"/>
                    </a:cubicBezTo>
                    <a:cubicBezTo>
                      <a:pt x="11693" y="6785"/>
                      <a:pt x="11601" y="6895"/>
                      <a:pt x="11583" y="7024"/>
                    </a:cubicBezTo>
                    <a:cubicBezTo>
                      <a:pt x="11662" y="6957"/>
                      <a:pt x="11761" y="6917"/>
                      <a:pt x="11864" y="6917"/>
                    </a:cubicBezTo>
                    <a:cubicBezTo>
                      <a:pt x="11929" y="6917"/>
                      <a:pt x="11997" y="6933"/>
                      <a:pt x="12061" y="6969"/>
                    </a:cubicBezTo>
                    <a:cubicBezTo>
                      <a:pt x="12263" y="7079"/>
                      <a:pt x="12318" y="7318"/>
                      <a:pt x="12208" y="7502"/>
                    </a:cubicBezTo>
                    <a:cubicBezTo>
                      <a:pt x="12190" y="7557"/>
                      <a:pt x="12153" y="7594"/>
                      <a:pt x="12098" y="7631"/>
                    </a:cubicBezTo>
                    <a:cubicBezTo>
                      <a:pt x="12282" y="7741"/>
                      <a:pt x="12466" y="7870"/>
                      <a:pt x="12521" y="8053"/>
                    </a:cubicBezTo>
                    <a:cubicBezTo>
                      <a:pt x="12557" y="8164"/>
                      <a:pt x="12539" y="8292"/>
                      <a:pt x="12484" y="8403"/>
                    </a:cubicBezTo>
                    <a:cubicBezTo>
                      <a:pt x="12429" y="8531"/>
                      <a:pt x="12318" y="8642"/>
                      <a:pt x="12190" y="8697"/>
                    </a:cubicBezTo>
                    <a:cubicBezTo>
                      <a:pt x="11969" y="8826"/>
                      <a:pt x="11693" y="8844"/>
                      <a:pt x="11436" y="8844"/>
                    </a:cubicBezTo>
                    <a:cubicBezTo>
                      <a:pt x="11289" y="8513"/>
                      <a:pt x="11454" y="8145"/>
                      <a:pt x="11454" y="7778"/>
                    </a:cubicBezTo>
                    <a:cubicBezTo>
                      <a:pt x="11454" y="7499"/>
                      <a:pt x="11198" y="7175"/>
                      <a:pt x="10963" y="7175"/>
                    </a:cubicBezTo>
                    <a:cubicBezTo>
                      <a:pt x="10903" y="7175"/>
                      <a:pt x="10845" y="7196"/>
                      <a:pt x="10793" y="7244"/>
                    </a:cubicBezTo>
                    <a:cubicBezTo>
                      <a:pt x="10940" y="7373"/>
                      <a:pt x="10958" y="7594"/>
                      <a:pt x="10884" y="7778"/>
                    </a:cubicBezTo>
                    <a:cubicBezTo>
                      <a:pt x="10829" y="7925"/>
                      <a:pt x="10737" y="8035"/>
                      <a:pt x="10572" y="8053"/>
                    </a:cubicBezTo>
                    <a:cubicBezTo>
                      <a:pt x="10547" y="8058"/>
                      <a:pt x="10524" y="8061"/>
                      <a:pt x="10502" y="8061"/>
                    </a:cubicBezTo>
                    <a:cubicBezTo>
                      <a:pt x="10441" y="8061"/>
                      <a:pt x="10387" y="8044"/>
                      <a:pt x="10333" y="8017"/>
                    </a:cubicBezTo>
                    <a:cubicBezTo>
                      <a:pt x="10264" y="8056"/>
                      <a:pt x="10190" y="8074"/>
                      <a:pt x="10119" y="8074"/>
                    </a:cubicBezTo>
                    <a:cubicBezTo>
                      <a:pt x="10057" y="8074"/>
                      <a:pt x="9998" y="8061"/>
                      <a:pt x="9947" y="8035"/>
                    </a:cubicBezTo>
                    <a:cubicBezTo>
                      <a:pt x="9745" y="7925"/>
                      <a:pt x="9671" y="7686"/>
                      <a:pt x="9781" y="7483"/>
                    </a:cubicBezTo>
                    <a:cubicBezTo>
                      <a:pt x="9818" y="7410"/>
                      <a:pt x="9892" y="7355"/>
                      <a:pt x="9965" y="7318"/>
                    </a:cubicBezTo>
                    <a:cubicBezTo>
                      <a:pt x="9965" y="7226"/>
                      <a:pt x="9984" y="7153"/>
                      <a:pt x="10020" y="7079"/>
                    </a:cubicBezTo>
                    <a:cubicBezTo>
                      <a:pt x="10094" y="6877"/>
                      <a:pt x="10223" y="6711"/>
                      <a:pt x="10370" y="6564"/>
                    </a:cubicBezTo>
                    <a:cubicBezTo>
                      <a:pt x="10388" y="6527"/>
                      <a:pt x="10407" y="6509"/>
                      <a:pt x="10425" y="6491"/>
                    </a:cubicBezTo>
                    <a:cubicBezTo>
                      <a:pt x="10204" y="6288"/>
                      <a:pt x="10149" y="5958"/>
                      <a:pt x="10296" y="5663"/>
                    </a:cubicBezTo>
                    <a:cubicBezTo>
                      <a:pt x="10422" y="5449"/>
                      <a:pt x="10652" y="5321"/>
                      <a:pt x="10891" y="5321"/>
                    </a:cubicBezTo>
                    <a:cubicBezTo>
                      <a:pt x="11000" y="5321"/>
                      <a:pt x="11111" y="5348"/>
                      <a:pt x="11215" y="5406"/>
                    </a:cubicBezTo>
                    <a:cubicBezTo>
                      <a:pt x="11234" y="5406"/>
                      <a:pt x="11252" y="5424"/>
                      <a:pt x="11271" y="5443"/>
                    </a:cubicBezTo>
                    <a:cubicBezTo>
                      <a:pt x="11381" y="5167"/>
                      <a:pt x="11454" y="4891"/>
                      <a:pt x="11473" y="4597"/>
                    </a:cubicBezTo>
                    <a:cubicBezTo>
                      <a:pt x="11399" y="4597"/>
                      <a:pt x="11307" y="4597"/>
                      <a:pt x="11234" y="4542"/>
                    </a:cubicBezTo>
                    <a:cubicBezTo>
                      <a:pt x="11050" y="4450"/>
                      <a:pt x="10976" y="4193"/>
                      <a:pt x="11087" y="4009"/>
                    </a:cubicBezTo>
                    <a:cubicBezTo>
                      <a:pt x="11160" y="3880"/>
                      <a:pt x="11271" y="3807"/>
                      <a:pt x="11399" y="3807"/>
                    </a:cubicBezTo>
                    <a:cubicBezTo>
                      <a:pt x="11381" y="3733"/>
                      <a:pt x="11362" y="3641"/>
                      <a:pt x="11326" y="3568"/>
                    </a:cubicBezTo>
                    <a:cubicBezTo>
                      <a:pt x="11271" y="3402"/>
                      <a:pt x="11179" y="3255"/>
                      <a:pt x="11032" y="3181"/>
                    </a:cubicBezTo>
                    <a:cubicBezTo>
                      <a:pt x="10979" y="3155"/>
                      <a:pt x="10925" y="3143"/>
                      <a:pt x="10870" y="3143"/>
                    </a:cubicBezTo>
                    <a:cubicBezTo>
                      <a:pt x="10770" y="3143"/>
                      <a:pt x="10667" y="3184"/>
                      <a:pt x="10572" y="3255"/>
                    </a:cubicBezTo>
                    <a:cubicBezTo>
                      <a:pt x="10498" y="3310"/>
                      <a:pt x="10425" y="3402"/>
                      <a:pt x="10370" y="3494"/>
                    </a:cubicBezTo>
                    <a:cubicBezTo>
                      <a:pt x="10296" y="3678"/>
                      <a:pt x="10278" y="3898"/>
                      <a:pt x="10296" y="4119"/>
                    </a:cubicBezTo>
                    <a:cubicBezTo>
                      <a:pt x="10296" y="4174"/>
                      <a:pt x="10315" y="4229"/>
                      <a:pt x="10315" y="4285"/>
                    </a:cubicBezTo>
                    <a:cubicBezTo>
                      <a:pt x="10168" y="4340"/>
                      <a:pt x="10002" y="4395"/>
                      <a:pt x="9855" y="4432"/>
                    </a:cubicBezTo>
                    <a:cubicBezTo>
                      <a:pt x="9726" y="4137"/>
                      <a:pt x="9726" y="3825"/>
                      <a:pt x="9653" y="3512"/>
                    </a:cubicBezTo>
                    <a:cubicBezTo>
                      <a:pt x="9598" y="3200"/>
                      <a:pt x="9469" y="2869"/>
                      <a:pt x="9212" y="2685"/>
                    </a:cubicBezTo>
                    <a:cubicBezTo>
                      <a:pt x="9115" y="2627"/>
                      <a:pt x="8999" y="2600"/>
                      <a:pt x="8884" y="2600"/>
                    </a:cubicBezTo>
                    <a:cubicBezTo>
                      <a:pt x="8779" y="2600"/>
                      <a:pt x="8674" y="2623"/>
                      <a:pt x="8586" y="2667"/>
                    </a:cubicBezTo>
                    <a:cubicBezTo>
                      <a:pt x="8513" y="2722"/>
                      <a:pt x="8439" y="2795"/>
                      <a:pt x="8403" y="2887"/>
                    </a:cubicBezTo>
                    <a:cubicBezTo>
                      <a:pt x="8347" y="3016"/>
                      <a:pt x="8366" y="3181"/>
                      <a:pt x="8421" y="3310"/>
                    </a:cubicBezTo>
                    <a:cubicBezTo>
                      <a:pt x="8531" y="3788"/>
                      <a:pt x="8770" y="4248"/>
                      <a:pt x="8917" y="4707"/>
                    </a:cubicBezTo>
                    <a:cubicBezTo>
                      <a:pt x="8936" y="4671"/>
                      <a:pt x="8954" y="4634"/>
                      <a:pt x="8954" y="4615"/>
                    </a:cubicBezTo>
                    <a:cubicBezTo>
                      <a:pt x="9030" y="4476"/>
                      <a:pt x="9167" y="4407"/>
                      <a:pt x="9310" y="4407"/>
                    </a:cubicBezTo>
                    <a:cubicBezTo>
                      <a:pt x="9376" y="4407"/>
                      <a:pt x="9442" y="4421"/>
                      <a:pt x="9506" y="4450"/>
                    </a:cubicBezTo>
                    <a:cubicBezTo>
                      <a:pt x="9690" y="4560"/>
                      <a:pt x="9763" y="4799"/>
                      <a:pt x="9653" y="5002"/>
                    </a:cubicBezTo>
                    <a:cubicBezTo>
                      <a:pt x="9578" y="5126"/>
                      <a:pt x="9443" y="5200"/>
                      <a:pt x="9307" y="5200"/>
                    </a:cubicBezTo>
                    <a:cubicBezTo>
                      <a:pt x="9243" y="5200"/>
                      <a:pt x="9179" y="5184"/>
                      <a:pt x="9120" y="5149"/>
                    </a:cubicBezTo>
                    <a:cubicBezTo>
                      <a:pt x="9083" y="5130"/>
                      <a:pt x="9064" y="5112"/>
                      <a:pt x="9046" y="5093"/>
                    </a:cubicBezTo>
                    <a:lnTo>
                      <a:pt x="9046" y="5093"/>
                    </a:lnTo>
                    <a:cubicBezTo>
                      <a:pt x="9083" y="5296"/>
                      <a:pt x="9101" y="5498"/>
                      <a:pt x="9083" y="5700"/>
                    </a:cubicBezTo>
                    <a:cubicBezTo>
                      <a:pt x="9064" y="5755"/>
                      <a:pt x="9064" y="5829"/>
                      <a:pt x="9046" y="5884"/>
                    </a:cubicBezTo>
                    <a:cubicBezTo>
                      <a:pt x="9028" y="5939"/>
                      <a:pt x="8991" y="5994"/>
                      <a:pt x="8936" y="6049"/>
                    </a:cubicBezTo>
                    <a:cubicBezTo>
                      <a:pt x="8954" y="6178"/>
                      <a:pt x="8936" y="6307"/>
                      <a:pt x="8862" y="6436"/>
                    </a:cubicBezTo>
                    <a:cubicBezTo>
                      <a:pt x="8736" y="6650"/>
                      <a:pt x="8506" y="6778"/>
                      <a:pt x="8268" y="6778"/>
                    </a:cubicBezTo>
                    <a:cubicBezTo>
                      <a:pt x="8158" y="6778"/>
                      <a:pt x="8047" y="6751"/>
                      <a:pt x="7943" y="6693"/>
                    </a:cubicBezTo>
                    <a:cubicBezTo>
                      <a:pt x="7612" y="6509"/>
                      <a:pt x="7483" y="6105"/>
                      <a:pt x="7667" y="5774"/>
                    </a:cubicBezTo>
                    <a:cubicBezTo>
                      <a:pt x="7759" y="5627"/>
                      <a:pt x="7888" y="5516"/>
                      <a:pt x="8035" y="5461"/>
                    </a:cubicBezTo>
                    <a:cubicBezTo>
                      <a:pt x="7961" y="5277"/>
                      <a:pt x="7869" y="5075"/>
                      <a:pt x="7686" y="4965"/>
                    </a:cubicBezTo>
                    <a:cubicBezTo>
                      <a:pt x="7599" y="4912"/>
                      <a:pt x="7504" y="4887"/>
                      <a:pt x="7406" y="4887"/>
                    </a:cubicBezTo>
                    <a:cubicBezTo>
                      <a:pt x="7233" y="4887"/>
                      <a:pt x="7055" y="4964"/>
                      <a:pt x="6913" y="5093"/>
                    </a:cubicBezTo>
                    <a:cubicBezTo>
                      <a:pt x="6766" y="5204"/>
                      <a:pt x="6656" y="5369"/>
                      <a:pt x="6619" y="5553"/>
                    </a:cubicBezTo>
                    <a:cubicBezTo>
                      <a:pt x="6509" y="6013"/>
                      <a:pt x="6711" y="6491"/>
                      <a:pt x="6932" y="6914"/>
                    </a:cubicBezTo>
                    <a:cubicBezTo>
                      <a:pt x="7024" y="7116"/>
                      <a:pt x="7152" y="7355"/>
                      <a:pt x="7355" y="7465"/>
                    </a:cubicBezTo>
                    <a:cubicBezTo>
                      <a:pt x="7463" y="7525"/>
                      <a:pt x="7581" y="7547"/>
                      <a:pt x="7704" y="7547"/>
                    </a:cubicBezTo>
                    <a:cubicBezTo>
                      <a:pt x="8043" y="7547"/>
                      <a:pt x="8423" y="7382"/>
                      <a:pt x="8756" y="7382"/>
                    </a:cubicBezTo>
                    <a:cubicBezTo>
                      <a:pt x="8901" y="7382"/>
                      <a:pt x="9037" y="7413"/>
                      <a:pt x="9156" y="7502"/>
                    </a:cubicBezTo>
                    <a:cubicBezTo>
                      <a:pt x="9359" y="7649"/>
                      <a:pt x="9414" y="7925"/>
                      <a:pt x="9322" y="8145"/>
                    </a:cubicBezTo>
                    <a:cubicBezTo>
                      <a:pt x="9303" y="8200"/>
                      <a:pt x="9285" y="8237"/>
                      <a:pt x="9248" y="8292"/>
                    </a:cubicBezTo>
                    <a:cubicBezTo>
                      <a:pt x="9150" y="8410"/>
                      <a:pt x="8995" y="8470"/>
                      <a:pt x="8838" y="8470"/>
                    </a:cubicBezTo>
                    <a:cubicBezTo>
                      <a:pt x="8700" y="8470"/>
                      <a:pt x="8561" y="8424"/>
                      <a:pt x="8458" y="8329"/>
                    </a:cubicBezTo>
                    <a:cubicBezTo>
                      <a:pt x="8329" y="8219"/>
                      <a:pt x="8256" y="8053"/>
                      <a:pt x="8108" y="7980"/>
                    </a:cubicBezTo>
                    <a:cubicBezTo>
                      <a:pt x="8076" y="7967"/>
                      <a:pt x="8041" y="7961"/>
                      <a:pt x="8005" y="7961"/>
                    </a:cubicBezTo>
                    <a:cubicBezTo>
                      <a:pt x="7941" y="7961"/>
                      <a:pt x="7874" y="7981"/>
                      <a:pt x="7814" y="8017"/>
                    </a:cubicBezTo>
                    <a:cubicBezTo>
                      <a:pt x="7704" y="8072"/>
                      <a:pt x="7630" y="8182"/>
                      <a:pt x="7594" y="8292"/>
                    </a:cubicBezTo>
                    <a:cubicBezTo>
                      <a:pt x="7741" y="8421"/>
                      <a:pt x="7778" y="8623"/>
                      <a:pt x="7686" y="8789"/>
                    </a:cubicBezTo>
                    <a:cubicBezTo>
                      <a:pt x="7704" y="8844"/>
                      <a:pt x="7741" y="8899"/>
                      <a:pt x="7778" y="8954"/>
                    </a:cubicBezTo>
                    <a:cubicBezTo>
                      <a:pt x="8108" y="9469"/>
                      <a:pt x="8697" y="9818"/>
                      <a:pt x="9322" y="9892"/>
                    </a:cubicBezTo>
                    <a:cubicBezTo>
                      <a:pt x="9469" y="9892"/>
                      <a:pt x="9598" y="9910"/>
                      <a:pt x="9726" y="9910"/>
                    </a:cubicBezTo>
                    <a:cubicBezTo>
                      <a:pt x="9708" y="9837"/>
                      <a:pt x="9726" y="9763"/>
                      <a:pt x="9763" y="9708"/>
                    </a:cubicBezTo>
                    <a:cubicBezTo>
                      <a:pt x="9812" y="9610"/>
                      <a:pt x="9902" y="9561"/>
                      <a:pt x="10000" y="9561"/>
                    </a:cubicBezTo>
                    <a:cubicBezTo>
                      <a:pt x="10049" y="9561"/>
                      <a:pt x="10100" y="9573"/>
                      <a:pt x="10149" y="9598"/>
                    </a:cubicBezTo>
                    <a:cubicBezTo>
                      <a:pt x="10278" y="9671"/>
                      <a:pt x="10333" y="9837"/>
                      <a:pt x="10259" y="9984"/>
                    </a:cubicBezTo>
                    <a:cubicBezTo>
                      <a:pt x="10241" y="9984"/>
                      <a:pt x="10241" y="10002"/>
                      <a:pt x="10223" y="10020"/>
                    </a:cubicBezTo>
                    <a:cubicBezTo>
                      <a:pt x="10701" y="10241"/>
                      <a:pt x="10995" y="10756"/>
                      <a:pt x="11436" y="11050"/>
                    </a:cubicBezTo>
                    <a:cubicBezTo>
                      <a:pt x="11902" y="11366"/>
                      <a:pt x="12488" y="11381"/>
                      <a:pt x="13086" y="11381"/>
                    </a:cubicBezTo>
                    <a:cubicBezTo>
                      <a:pt x="13148" y="11381"/>
                      <a:pt x="13211" y="11381"/>
                      <a:pt x="13274" y="11381"/>
                    </a:cubicBezTo>
                    <a:cubicBezTo>
                      <a:pt x="13302" y="11372"/>
                      <a:pt x="13330" y="11367"/>
                      <a:pt x="13357" y="11367"/>
                    </a:cubicBezTo>
                    <a:cubicBezTo>
                      <a:pt x="13385" y="11367"/>
                      <a:pt x="13412" y="11372"/>
                      <a:pt x="13440" y="11381"/>
                    </a:cubicBezTo>
                    <a:cubicBezTo>
                      <a:pt x="14010" y="11381"/>
                      <a:pt x="14561" y="11418"/>
                      <a:pt x="15003" y="11749"/>
                    </a:cubicBezTo>
                    <a:cubicBezTo>
                      <a:pt x="15021" y="11767"/>
                      <a:pt x="15039" y="11767"/>
                      <a:pt x="15058" y="11785"/>
                    </a:cubicBezTo>
                    <a:cubicBezTo>
                      <a:pt x="14892" y="12043"/>
                      <a:pt x="14488" y="12061"/>
                      <a:pt x="14230" y="12190"/>
                    </a:cubicBezTo>
                    <a:cubicBezTo>
                      <a:pt x="14120" y="12263"/>
                      <a:pt x="14047" y="12337"/>
                      <a:pt x="14028" y="12466"/>
                    </a:cubicBezTo>
                    <a:cubicBezTo>
                      <a:pt x="13991" y="12797"/>
                      <a:pt x="14433" y="12925"/>
                      <a:pt x="14782" y="12980"/>
                    </a:cubicBezTo>
                    <a:cubicBezTo>
                      <a:pt x="14966" y="13017"/>
                      <a:pt x="15150" y="13054"/>
                      <a:pt x="15334" y="13109"/>
                    </a:cubicBezTo>
                    <a:lnTo>
                      <a:pt x="15352" y="13109"/>
                    </a:lnTo>
                    <a:cubicBezTo>
                      <a:pt x="15415" y="12970"/>
                      <a:pt x="15557" y="12901"/>
                      <a:pt x="15698" y="12901"/>
                    </a:cubicBezTo>
                    <a:cubicBezTo>
                      <a:pt x="15763" y="12901"/>
                      <a:pt x="15828" y="12915"/>
                      <a:pt x="15885" y="12944"/>
                    </a:cubicBezTo>
                    <a:cubicBezTo>
                      <a:pt x="16069" y="13054"/>
                      <a:pt x="16124" y="13238"/>
                      <a:pt x="16069" y="13422"/>
                    </a:cubicBezTo>
                    <a:cubicBezTo>
                      <a:pt x="16841" y="13844"/>
                      <a:pt x="17485" y="14525"/>
                      <a:pt x="17852" y="15334"/>
                    </a:cubicBezTo>
                    <a:cubicBezTo>
                      <a:pt x="17871" y="15407"/>
                      <a:pt x="17907" y="15462"/>
                      <a:pt x="17907" y="15536"/>
                    </a:cubicBezTo>
                    <a:cubicBezTo>
                      <a:pt x="17907" y="15573"/>
                      <a:pt x="17907" y="15609"/>
                      <a:pt x="17889" y="15646"/>
                    </a:cubicBezTo>
                    <a:cubicBezTo>
                      <a:pt x="17852" y="15701"/>
                      <a:pt x="17815" y="15738"/>
                      <a:pt x="17779" y="15756"/>
                    </a:cubicBezTo>
                    <a:cubicBezTo>
                      <a:pt x="17834" y="15867"/>
                      <a:pt x="17834" y="15995"/>
                      <a:pt x="17760" y="16124"/>
                    </a:cubicBezTo>
                    <a:cubicBezTo>
                      <a:pt x="17685" y="16249"/>
                      <a:pt x="17551" y="16323"/>
                      <a:pt x="17415" y="16323"/>
                    </a:cubicBezTo>
                    <a:cubicBezTo>
                      <a:pt x="17351" y="16323"/>
                      <a:pt x="17286" y="16307"/>
                      <a:pt x="17227" y="16271"/>
                    </a:cubicBezTo>
                    <a:cubicBezTo>
                      <a:pt x="17154" y="16234"/>
                      <a:pt x="17098" y="16179"/>
                      <a:pt x="17062" y="16124"/>
                    </a:cubicBezTo>
                    <a:lnTo>
                      <a:pt x="17062" y="16124"/>
                    </a:lnTo>
                    <a:cubicBezTo>
                      <a:pt x="17098" y="16271"/>
                      <a:pt x="17301" y="16418"/>
                      <a:pt x="17466" y="16510"/>
                    </a:cubicBezTo>
                    <a:cubicBezTo>
                      <a:pt x="17613" y="16584"/>
                      <a:pt x="17760" y="16676"/>
                      <a:pt x="17889" y="16804"/>
                    </a:cubicBezTo>
                    <a:cubicBezTo>
                      <a:pt x="17871" y="16786"/>
                      <a:pt x="17871" y="16768"/>
                      <a:pt x="17852" y="16749"/>
                    </a:cubicBezTo>
                    <a:cubicBezTo>
                      <a:pt x="17815" y="16602"/>
                      <a:pt x="17889" y="16437"/>
                      <a:pt x="18036" y="16381"/>
                    </a:cubicBezTo>
                    <a:cubicBezTo>
                      <a:pt x="18061" y="16376"/>
                      <a:pt x="18085" y="16373"/>
                      <a:pt x="18109" y="16373"/>
                    </a:cubicBezTo>
                    <a:cubicBezTo>
                      <a:pt x="18243" y="16373"/>
                      <a:pt x="18357" y="16459"/>
                      <a:pt x="18404" y="16584"/>
                    </a:cubicBezTo>
                    <a:cubicBezTo>
                      <a:pt x="18441" y="16731"/>
                      <a:pt x="18349" y="16878"/>
                      <a:pt x="18202" y="16933"/>
                    </a:cubicBezTo>
                    <a:cubicBezTo>
                      <a:pt x="18183" y="16938"/>
                      <a:pt x="18164" y="16940"/>
                      <a:pt x="18143" y="16940"/>
                    </a:cubicBezTo>
                    <a:cubicBezTo>
                      <a:pt x="18083" y="16940"/>
                      <a:pt x="18018" y="16919"/>
                      <a:pt x="17963" y="16878"/>
                    </a:cubicBezTo>
                    <a:lnTo>
                      <a:pt x="17963" y="16878"/>
                    </a:lnTo>
                    <a:cubicBezTo>
                      <a:pt x="18091" y="17043"/>
                      <a:pt x="18165" y="17227"/>
                      <a:pt x="18110" y="17411"/>
                    </a:cubicBezTo>
                    <a:cubicBezTo>
                      <a:pt x="18091" y="17448"/>
                      <a:pt x="18091" y="17466"/>
                      <a:pt x="18073" y="17503"/>
                    </a:cubicBezTo>
                    <a:cubicBezTo>
                      <a:pt x="17944" y="17779"/>
                      <a:pt x="17595" y="17907"/>
                      <a:pt x="17301" y="17999"/>
                    </a:cubicBezTo>
                    <a:cubicBezTo>
                      <a:pt x="17098" y="18054"/>
                      <a:pt x="16896" y="18110"/>
                      <a:pt x="16694" y="18110"/>
                    </a:cubicBezTo>
                    <a:cubicBezTo>
                      <a:pt x="16694" y="18128"/>
                      <a:pt x="16712" y="18165"/>
                      <a:pt x="16731" y="18183"/>
                    </a:cubicBezTo>
                    <a:cubicBezTo>
                      <a:pt x="16768" y="18330"/>
                      <a:pt x="16694" y="18496"/>
                      <a:pt x="16529" y="18532"/>
                    </a:cubicBezTo>
                    <a:cubicBezTo>
                      <a:pt x="16499" y="18544"/>
                      <a:pt x="16470" y="18549"/>
                      <a:pt x="16441" y="18549"/>
                    </a:cubicBezTo>
                    <a:cubicBezTo>
                      <a:pt x="16326" y="18549"/>
                      <a:pt x="16223" y="18466"/>
                      <a:pt x="16179" y="18349"/>
                    </a:cubicBezTo>
                    <a:cubicBezTo>
                      <a:pt x="16179" y="18312"/>
                      <a:pt x="16179" y="18275"/>
                      <a:pt x="16179" y="18238"/>
                    </a:cubicBezTo>
                    <a:cubicBezTo>
                      <a:pt x="16179" y="18238"/>
                      <a:pt x="16161" y="18257"/>
                      <a:pt x="16161" y="18275"/>
                    </a:cubicBezTo>
                    <a:cubicBezTo>
                      <a:pt x="16112" y="18373"/>
                      <a:pt x="16014" y="18422"/>
                      <a:pt x="15916" y="18422"/>
                    </a:cubicBezTo>
                    <a:cubicBezTo>
                      <a:pt x="15867" y="18422"/>
                      <a:pt x="15818" y="18410"/>
                      <a:pt x="15775" y="18385"/>
                    </a:cubicBezTo>
                    <a:cubicBezTo>
                      <a:pt x="15628" y="18312"/>
                      <a:pt x="15591" y="18146"/>
                      <a:pt x="15664" y="17999"/>
                    </a:cubicBezTo>
                    <a:cubicBezTo>
                      <a:pt x="15716" y="17910"/>
                      <a:pt x="15811" y="17856"/>
                      <a:pt x="15914" y="17856"/>
                    </a:cubicBezTo>
                    <a:cubicBezTo>
                      <a:pt x="15959" y="17856"/>
                      <a:pt x="16006" y="17867"/>
                      <a:pt x="16051" y="17889"/>
                    </a:cubicBezTo>
                    <a:cubicBezTo>
                      <a:pt x="16142" y="17963"/>
                      <a:pt x="16198" y="18073"/>
                      <a:pt x="16179" y="18183"/>
                    </a:cubicBezTo>
                    <a:cubicBezTo>
                      <a:pt x="16216" y="18110"/>
                      <a:pt x="16253" y="18054"/>
                      <a:pt x="16326" y="18018"/>
                    </a:cubicBezTo>
                    <a:cubicBezTo>
                      <a:pt x="16142" y="17926"/>
                      <a:pt x="15995" y="17742"/>
                      <a:pt x="16014" y="17540"/>
                    </a:cubicBezTo>
                    <a:cubicBezTo>
                      <a:pt x="16032" y="17356"/>
                      <a:pt x="16142" y="17227"/>
                      <a:pt x="16271" y="17117"/>
                    </a:cubicBezTo>
                    <a:cubicBezTo>
                      <a:pt x="16363" y="17025"/>
                      <a:pt x="16473" y="16933"/>
                      <a:pt x="16565" y="16841"/>
                    </a:cubicBezTo>
                    <a:cubicBezTo>
                      <a:pt x="16620" y="16786"/>
                      <a:pt x="16676" y="16712"/>
                      <a:pt x="16731" y="16657"/>
                    </a:cubicBezTo>
                    <a:cubicBezTo>
                      <a:pt x="16970" y="16253"/>
                      <a:pt x="16951" y="15683"/>
                      <a:pt x="16584" y="15370"/>
                    </a:cubicBezTo>
                    <a:cubicBezTo>
                      <a:pt x="16463" y="15267"/>
                      <a:pt x="16303" y="15220"/>
                      <a:pt x="16138" y="15220"/>
                    </a:cubicBezTo>
                    <a:cubicBezTo>
                      <a:pt x="15950" y="15220"/>
                      <a:pt x="15756" y="15281"/>
                      <a:pt x="15609" y="15389"/>
                    </a:cubicBezTo>
                    <a:cubicBezTo>
                      <a:pt x="15591" y="15407"/>
                      <a:pt x="15573" y="15426"/>
                      <a:pt x="15554" y="15444"/>
                    </a:cubicBezTo>
                    <a:cubicBezTo>
                      <a:pt x="15573" y="15536"/>
                      <a:pt x="15573" y="15646"/>
                      <a:pt x="15517" y="15738"/>
                    </a:cubicBezTo>
                    <a:cubicBezTo>
                      <a:pt x="15442" y="15863"/>
                      <a:pt x="15308" y="15937"/>
                      <a:pt x="15166" y="15937"/>
                    </a:cubicBezTo>
                    <a:cubicBezTo>
                      <a:pt x="15099" y="15937"/>
                      <a:pt x="15031" y="15920"/>
                      <a:pt x="14966" y="15885"/>
                    </a:cubicBezTo>
                    <a:cubicBezTo>
                      <a:pt x="14782" y="15793"/>
                      <a:pt x="14708" y="15554"/>
                      <a:pt x="14819" y="15352"/>
                    </a:cubicBezTo>
                    <a:cubicBezTo>
                      <a:pt x="14856" y="15297"/>
                      <a:pt x="14892" y="15260"/>
                      <a:pt x="14947" y="15223"/>
                    </a:cubicBezTo>
                    <a:cubicBezTo>
                      <a:pt x="14929" y="15205"/>
                      <a:pt x="14929" y="15187"/>
                      <a:pt x="14929" y="15168"/>
                    </a:cubicBezTo>
                    <a:cubicBezTo>
                      <a:pt x="14911" y="15131"/>
                      <a:pt x="14911" y="15113"/>
                      <a:pt x="14892" y="15076"/>
                    </a:cubicBezTo>
                    <a:cubicBezTo>
                      <a:pt x="14874" y="15039"/>
                      <a:pt x="14874" y="14984"/>
                      <a:pt x="14874" y="14929"/>
                    </a:cubicBezTo>
                    <a:cubicBezTo>
                      <a:pt x="14819" y="14690"/>
                      <a:pt x="14727" y="14488"/>
                      <a:pt x="14506" y="14433"/>
                    </a:cubicBezTo>
                    <a:cubicBezTo>
                      <a:pt x="14433" y="14433"/>
                      <a:pt x="14359" y="14433"/>
                      <a:pt x="14304" y="14470"/>
                    </a:cubicBezTo>
                    <a:cubicBezTo>
                      <a:pt x="14065" y="14598"/>
                      <a:pt x="13973" y="15039"/>
                      <a:pt x="14139" y="15315"/>
                    </a:cubicBezTo>
                    <a:cubicBezTo>
                      <a:pt x="14322" y="15665"/>
                      <a:pt x="14690" y="15885"/>
                      <a:pt x="14837" y="16271"/>
                    </a:cubicBezTo>
                    <a:cubicBezTo>
                      <a:pt x="14929" y="16510"/>
                      <a:pt x="14874" y="16786"/>
                      <a:pt x="14727" y="17025"/>
                    </a:cubicBezTo>
                    <a:cubicBezTo>
                      <a:pt x="14580" y="17264"/>
                      <a:pt x="14322" y="17466"/>
                      <a:pt x="14047" y="17521"/>
                    </a:cubicBezTo>
                    <a:cubicBezTo>
                      <a:pt x="14028" y="17668"/>
                      <a:pt x="13918" y="17815"/>
                      <a:pt x="13752" y="17852"/>
                    </a:cubicBezTo>
                    <a:cubicBezTo>
                      <a:pt x="13713" y="17866"/>
                      <a:pt x="13673" y="17873"/>
                      <a:pt x="13634" y="17873"/>
                    </a:cubicBezTo>
                    <a:cubicBezTo>
                      <a:pt x="13470" y="17873"/>
                      <a:pt x="13315" y="17758"/>
                      <a:pt x="13256" y="17595"/>
                    </a:cubicBezTo>
                    <a:cubicBezTo>
                      <a:pt x="13238" y="17503"/>
                      <a:pt x="13238" y="17393"/>
                      <a:pt x="13293" y="17319"/>
                    </a:cubicBezTo>
                    <a:cubicBezTo>
                      <a:pt x="12925" y="17025"/>
                      <a:pt x="12723" y="16510"/>
                      <a:pt x="12852" y="16051"/>
                    </a:cubicBezTo>
                    <a:lnTo>
                      <a:pt x="12870" y="16051"/>
                    </a:lnTo>
                    <a:cubicBezTo>
                      <a:pt x="12852" y="15977"/>
                      <a:pt x="12870" y="15885"/>
                      <a:pt x="12907" y="15830"/>
                    </a:cubicBezTo>
                    <a:cubicBezTo>
                      <a:pt x="12944" y="15775"/>
                      <a:pt x="12962" y="15738"/>
                      <a:pt x="13017" y="15701"/>
                    </a:cubicBezTo>
                    <a:cubicBezTo>
                      <a:pt x="13238" y="15297"/>
                      <a:pt x="13569" y="14911"/>
                      <a:pt x="13550" y="14433"/>
                    </a:cubicBezTo>
                    <a:cubicBezTo>
                      <a:pt x="13550" y="14414"/>
                      <a:pt x="13550" y="14396"/>
                      <a:pt x="13532" y="14378"/>
                    </a:cubicBezTo>
                    <a:cubicBezTo>
                      <a:pt x="13403" y="14359"/>
                      <a:pt x="13274" y="14249"/>
                      <a:pt x="13238" y="14102"/>
                    </a:cubicBezTo>
                    <a:cubicBezTo>
                      <a:pt x="13164" y="13900"/>
                      <a:pt x="13293" y="13679"/>
                      <a:pt x="13495" y="13624"/>
                    </a:cubicBezTo>
                    <a:cubicBezTo>
                      <a:pt x="13532" y="13440"/>
                      <a:pt x="13624" y="13275"/>
                      <a:pt x="13697" y="13109"/>
                    </a:cubicBezTo>
                    <a:cubicBezTo>
                      <a:pt x="13808" y="12852"/>
                      <a:pt x="13900" y="12558"/>
                      <a:pt x="13808" y="12300"/>
                    </a:cubicBezTo>
                    <a:cubicBezTo>
                      <a:pt x="13755" y="12115"/>
                      <a:pt x="13560" y="11968"/>
                      <a:pt x="13372" y="11968"/>
                    </a:cubicBezTo>
                    <a:cubicBezTo>
                      <a:pt x="13299" y="11968"/>
                      <a:pt x="13226" y="11991"/>
                      <a:pt x="13164" y="12043"/>
                    </a:cubicBezTo>
                    <a:cubicBezTo>
                      <a:pt x="13183" y="12098"/>
                      <a:pt x="13201" y="12171"/>
                      <a:pt x="13201" y="12245"/>
                    </a:cubicBezTo>
                    <a:cubicBezTo>
                      <a:pt x="13201" y="12429"/>
                      <a:pt x="13164" y="12594"/>
                      <a:pt x="13072" y="12760"/>
                    </a:cubicBezTo>
                    <a:cubicBezTo>
                      <a:pt x="13017" y="12852"/>
                      <a:pt x="12944" y="12944"/>
                      <a:pt x="12852" y="13017"/>
                    </a:cubicBezTo>
                    <a:cubicBezTo>
                      <a:pt x="12815" y="12686"/>
                      <a:pt x="12778" y="12319"/>
                      <a:pt x="12521" y="12080"/>
                    </a:cubicBezTo>
                    <a:cubicBezTo>
                      <a:pt x="12502" y="12061"/>
                      <a:pt x="12484" y="12061"/>
                      <a:pt x="12447" y="12043"/>
                    </a:cubicBezTo>
                    <a:cubicBezTo>
                      <a:pt x="12377" y="12137"/>
                      <a:pt x="12262" y="12193"/>
                      <a:pt x="12145" y="12193"/>
                    </a:cubicBezTo>
                    <a:cubicBezTo>
                      <a:pt x="12078" y="12193"/>
                      <a:pt x="12011" y="12175"/>
                      <a:pt x="11951" y="12135"/>
                    </a:cubicBezTo>
                    <a:cubicBezTo>
                      <a:pt x="11914" y="12116"/>
                      <a:pt x="11877" y="12098"/>
                      <a:pt x="11840" y="12061"/>
                    </a:cubicBezTo>
                    <a:cubicBezTo>
                      <a:pt x="11785" y="12116"/>
                      <a:pt x="11730" y="12171"/>
                      <a:pt x="11712" y="12263"/>
                    </a:cubicBezTo>
                    <a:cubicBezTo>
                      <a:pt x="11712" y="12355"/>
                      <a:pt x="11730" y="12447"/>
                      <a:pt x="11767" y="12539"/>
                    </a:cubicBezTo>
                    <a:cubicBezTo>
                      <a:pt x="11822" y="12466"/>
                      <a:pt x="11896" y="12429"/>
                      <a:pt x="11969" y="12392"/>
                    </a:cubicBezTo>
                    <a:cubicBezTo>
                      <a:pt x="12007" y="12383"/>
                      <a:pt x="12045" y="12378"/>
                      <a:pt x="12082" y="12378"/>
                    </a:cubicBezTo>
                    <a:cubicBezTo>
                      <a:pt x="12261" y="12378"/>
                      <a:pt x="12420" y="12485"/>
                      <a:pt x="12466" y="12668"/>
                    </a:cubicBezTo>
                    <a:cubicBezTo>
                      <a:pt x="12539" y="12852"/>
                      <a:pt x="12429" y="13054"/>
                      <a:pt x="12245" y="13146"/>
                    </a:cubicBezTo>
                    <a:cubicBezTo>
                      <a:pt x="12282" y="13183"/>
                      <a:pt x="12300" y="13238"/>
                      <a:pt x="12318" y="13293"/>
                    </a:cubicBezTo>
                    <a:cubicBezTo>
                      <a:pt x="12318" y="13348"/>
                      <a:pt x="12318" y="13422"/>
                      <a:pt x="12282" y="13477"/>
                    </a:cubicBezTo>
                    <a:cubicBezTo>
                      <a:pt x="12153" y="13514"/>
                      <a:pt x="12043" y="13550"/>
                      <a:pt x="11914" y="13587"/>
                    </a:cubicBezTo>
                    <a:cubicBezTo>
                      <a:pt x="11803" y="13317"/>
                      <a:pt x="11568" y="12992"/>
                      <a:pt x="11292" y="12992"/>
                    </a:cubicBezTo>
                    <a:cubicBezTo>
                      <a:pt x="11249" y="12992"/>
                      <a:pt x="11205" y="13000"/>
                      <a:pt x="11160" y="13017"/>
                    </a:cubicBezTo>
                    <a:cubicBezTo>
                      <a:pt x="10793" y="13183"/>
                      <a:pt x="10976" y="13771"/>
                      <a:pt x="11307" y="14010"/>
                    </a:cubicBezTo>
                    <a:cubicBezTo>
                      <a:pt x="11362" y="14028"/>
                      <a:pt x="11399" y="14065"/>
                      <a:pt x="11436" y="14083"/>
                    </a:cubicBezTo>
                    <a:cubicBezTo>
                      <a:pt x="11473" y="13955"/>
                      <a:pt x="11565" y="13826"/>
                      <a:pt x="11712" y="13789"/>
                    </a:cubicBezTo>
                    <a:cubicBezTo>
                      <a:pt x="11758" y="13774"/>
                      <a:pt x="11804" y="13767"/>
                      <a:pt x="11848" y="13767"/>
                    </a:cubicBezTo>
                    <a:cubicBezTo>
                      <a:pt x="12017" y="13767"/>
                      <a:pt x="12165" y="13872"/>
                      <a:pt x="12208" y="14047"/>
                    </a:cubicBezTo>
                    <a:cubicBezTo>
                      <a:pt x="12263" y="14231"/>
                      <a:pt x="12190" y="14433"/>
                      <a:pt x="12024" y="14506"/>
                    </a:cubicBezTo>
                    <a:cubicBezTo>
                      <a:pt x="12079" y="14598"/>
                      <a:pt x="12135" y="14672"/>
                      <a:pt x="12153" y="14782"/>
                    </a:cubicBezTo>
                    <a:cubicBezTo>
                      <a:pt x="12153" y="14800"/>
                      <a:pt x="12171" y="14800"/>
                      <a:pt x="12171" y="14819"/>
                    </a:cubicBezTo>
                    <a:cubicBezTo>
                      <a:pt x="11859" y="15131"/>
                      <a:pt x="11528" y="15426"/>
                      <a:pt x="11123" y="15573"/>
                    </a:cubicBezTo>
                    <a:cubicBezTo>
                      <a:pt x="11016" y="15606"/>
                      <a:pt x="10903" y="15623"/>
                      <a:pt x="10790" y="15623"/>
                    </a:cubicBezTo>
                    <a:cubicBezTo>
                      <a:pt x="10597" y="15623"/>
                      <a:pt x="10404" y="15574"/>
                      <a:pt x="10241" y="15481"/>
                    </a:cubicBezTo>
                    <a:lnTo>
                      <a:pt x="10241" y="15481"/>
                    </a:lnTo>
                    <a:cubicBezTo>
                      <a:pt x="10241" y="15499"/>
                      <a:pt x="10259" y="15499"/>
                      <a:pt x="10259" y="15517"/>
                    </a:cubicBezTo>
                    <a:cubicBezTo>
                      <a:pt x="10296" y="15665"/>
                      <a:pt x="10223" y="15830"/>
                      <a:pt x="10076" y="15867"/>
                    </a:cubicBezTo>
                    <a:cubicBezTo>
                      <a:pt x="10042" y="15878"/>
                      <a:pt x="10010" y="15883"/>
                      <a:pt x="9979" y="15883"/>
                    </a:cubicBezTo>
                    <a:cubicBezTo>
                      <a:pt x="9855" y="15883"/>
                      <a:pt x="9752" y="15801"/>
                      <a:pt x="9708" y="15683"/>
                    </a:cubicBezTo>
                    <a:cubicBezTo>
                      <a:pt x="9671" y="15536"/>
                      <a:pt x="9763" y="15370"/>
                      <a:pt x="9910" y="15334"/>
                    </a:cubicBezTo>
                    <a:cubicBezTo>
                      <a:pt x="9929" y="15324"/>
                      <a:pt x="9951" y="15320"/>
                      <a:pt x="9977" y="15320"/>
                    </a:cubicBezTo>
                    <a:cubicBezTo>
                      <a:pt x="10002" y="15320"/>
                      <a:pt x="10030" y="15324"/>
                      <a:pt x="10057" y="15334"/>
                    </a:cubicBezTo>
                    <a:cubicBezTo>
                      <a:pt x="10020" y="15297"/>
                      <a:pt x="9984" y="15260"/>
                      <a:pt x="9965" y="15223"/>
                    </a:cubicBezTo>
                    <a:cubicBezTo>
                      <a:pt x="9690" y="14727"/>
                      <a:pt x="10057" y="14139"/>
                      <a:pt x="10204" y="13587"/>
                    </a:cubicBezTo>
                    <a:lnTo>
                      <a:pt x="10204" y="13587"/>
                    </a:lnTo>
                    <a:cubicBezTo>
                      <a:pt x="10168" y="13642"/>
                      <a:pt x="10112" y="13679"/>
                      <a:pt x="10057" y="13697"/>
                    </a:cubicBezTo>
                    <a:cubicBezTo>
                      <a:pt x="10032" y="13704"/>
                      <a:pt x="10006" y="13707"/>
                      <a:pt x="9981" y="13707"/>
                    </a:cubicBezTo>
                    <a:cubicBezTo>
                      <a:pt x="9857" y="13707"/>
                      <a:pt x="9735" y="13635"/>
                      <a:pt x="9690" y="13514"/>
                    </a:cubicBezTo>
                    <a:cubicBezTo>
                      <a:pt x="9653" y="13366"/>
                      <a:pt x="9745" y="13201"/>
                      <a:pt x="9892" y="13164"/>
                    </a:cubicBezTo>
                    <a:cubicBezTo>
                      <a:pt x="9921" y="13153"/>
                      <a:pt x="9951" y="13148"/>
                      <a:pt x="9979" y="13148"/>
                    </a:cubicBezTo>
                    <a:cubicBezTo>
                      <a:pt x="10094" y="13148"/>
                      <a:pt x="10197" y="13230"/>
                      <a:pt x="10241" y="13348"/>
                    </a:cubicBezTo>
                    <a:cubicBezTo>
                      <a:pt x="10241" y="13348"/>
                      <a:pt x="10241" y="13366"/>
                      <a:pt x="10241" y="13366"/>
                    </a:cubicBezTo>
                    <a:cubicBezTo>
                      <a:pt x="10278" y="12999"/>
                      <a:pt x="10204" y="12631"/>
                      <a:pt x="10002" y="12337"/>
                    </a:cubicBezTo>
                    <a:cubicBezTo>
                      <a:pt x="9910" y="12190"/>
                      <a:pt x="9763" y="12043"/>
                      <a:pt x="9598" y="11988"/>
                    </a:cubicBezTo>
                    <a:lnTo>
                      <a:pt x="9598" y="11988"/>
                    </a:lnTo>
                    <a:cubicBezTo>
                      <a:pt x="9634" y="12080"/>
                      <a:pt x="9616" y="12171"/>
                      <a:pt x="9561" y="12263"/>
                    </a:cubicBezTo>
                    <a:cubicBezTo>
                      <a:pt x="9485" y="12402"/>
                      <a:pt x="9348" y="12472"/>
                      <a:pt x="9211" y="12472"/>
                    </a:cubicBezTo>
                    <a:cubicBezTo>
                      <a:pt x="9148" y="12472"/>
                      <a:pt x="9085" y="12458"/>
                      <a:pt x="9028" y="12429"/>
                    </a:cubicBezTo>
                    <a:cubicBezTo>
                      <a:pt x="9016" y="12429"/>
                      <a:pt x="9012" y="12422"/>
                      <a:pt x="9010" y="12417"/>
                    </a:cubicBezTo>
                    <a:lnTo>
                      <a:pt x="9010" y="12417"/>
                    </a:lnTo>
                    <a:cubicBezTo>
                      <a:pt x="9030" y="12525"/>
                      <a:pt x="9083" y="12633"/>
                      <a:pt x="9101" y="12741"/>
                    </a:cubicBezTo>
                    <a:cubicBezTo>
                      <a:pt x="9120" y="12815"/>
                      <a:pt x="9120" y="12888"/>
                      <a:pt x="9120" y="12944"/>
                    </a:cubicBezTo>
                    <a:cubicBezTo>
                      <a:pt x="9101" y="13072"/>
                      <a:pt x="9028" y="13183"/>
                      <a:pt x="8917" y="13183"/>
                    </a:cubicBezTo>
                    <a:cubicBezTo>
                      <a:pt x="8586" y="13127"/>
                      <a:pt x="8439" y="12778"/>
                      <a:pt x="8256" y="12521"/>
                    </a:cubicBezTo>
                    <a:cubicBezTo>
                      <a:pt x="8120" y="12325"/>
                      <a:pt x="7897" y="12166"/>
                      <a:pt x="7690" y="12166"/>
                    </a:cubicBezTo>
                    <a:cubicBezTo>
                      <a:pt x="7645" y="12166"/>
                      <a:pt x="7600" y="12173"/>
                      <a:pt x="7557" y="12190"/>
                    </a:cubicBezTo>
                    <a:cubicBezTo>
                      <a:pt x="7520" y="12190"/>
                      <a:pt x="7483" y="12227"/>
                      <a:pt x="7447" y="12263"/>
                    </a:cubicBezTo>
                    <a:cubicBezTo>
                      <a:pt x="7171" y="12558"/>
                      <a:pt x="7575" y="12962"/>
                      <a:pt x="7925" y="13146"/>
                    </a:cubicBezTo>
                    <a:cubicBezTo>
                      <a:pt x="8200" y="13275"/>
                      <a:pt x="8495" y="13587"/>
                      <a:pt x="8458" y="13826"/>
                    </a:cubicBezTo>
                    <a:cubicBezTo>
                      <a:pt x="8458" y="13900"/>
                      <a:pt x="8421" y="13955"/>
                      <a:pt x="8366" y="14010"/>
                    </a:cubicBezTo>
                    <a:cubicBezTo>
                      <a:pt x="8296" y="14067"/>
                      <a:pt x="8216" y="14091"/>
                      <a:pt x="8133" y="14091"/>
                    </a:cubicBezTo>
                    <a:cubicBezTo>
                      <a:pt x="7975" y="14091"/>
                      <a:pt x="7806" y="14002"/>
                      <a:pt x="7686" y="13881"/>
                    </a:cubicBezTo>
                    <a:cubicBezTo>
                      <a:pt x="7520" y="13734"/>
                      <a:pt x="7373" y="13532"/>
                      <a:pt x="7189" y="13458"/>
                    </a:cubicBezTo>
                    <a:cubicBezTo>
                      <a:pt x="7152" y="13440"/>
                      <a:pt x="7116" y="13440"/>
                      <a:pt x="7097" y="13422"/>
                    </a:cubicBezTo>
                    <a:lnTo>
                      <a:pt x="7097" y="13422"/>
                    </a:lnTo>
                    <a:cubicBezTo>
                      <a:pt x="6785" y="13753"/>
                      <a:pt x="7152" y="14304"/>
                      <a:pt x="7557" y="14470"/>
                    </a:cubicBezTo>
                    <a:cubicBezTo>
                      <a:pt x="7741" y="14543"/>
                      <a:pt x="7925" y="14598"/>
                      <a:pt x="8127" y="14653"/>
                    </a:cubicBezTo>
                    <a:cubicBezTo>
                      <a:pt x="8145" y="14598"/>
                      <a:pt x="8200" y="14561"/>
                      <a:pt x="8274" y="14543"/>
                    </a:cubicBezTo>
                    <a:cubicBezTo>
                      <a:pt x="8299" y="14537"/>
                      <a:pt x="8324" y="14534"/>
                      <a:pt x="8349" y="14534"/>
                    </a:cubicBezTo>
                    <a:cubicBezTo>
                      <a:pt x="8469" y="14534"/>
                      <a:pt x="8578" y="14605"/>
                      <a:pt x="8623" y="14727"/>
                    </a:cubicBezTo>
                    <a:cubicBezTo>
                      <a:pt x="8642" y="14782"/>
                      <a:pt x="8642" y="14837"/>
                      <a:pt x="8623" y="14892"/>
                    </a:cubicBezTo>
                    <a:cubicBezTo>
                      <a:pt x="8678" y="14948"/>
                      <a:pt x="8715" y="14984"/>
                      <a:pt x="8770" y="15039"/>
                    </a:cubicBezTo>
                    <a:cubicBezTo>
                      <a:pt x="8881" y="15205"/>
                      <a:pt x="8936" y="15389"/>
                      <a:pt x="9046" y="15573"/>
                    </a:cubicBezTo>
                    <a:cubicBezTo>
                      <a:pt x="9579" y="16510"/>
                      <a:pt x="11142" y="16473"/>
                      <a:pt x="11657" y="17393"/>
                    </a:cubicBezTo>
                    <a:cubicBezTo>
                      <a:pt x="11675" y="17429"/>
                      <a:pt x="11693" y="17448"/>
                      <a:pt x="11712" y="17485"/>
                    </a:cubicBezTo>
                    <a:cubicBezTo>
                      <a:pt x="11272" y="17807"/>
                      <a:pt x="10727" y="17978"/>
                      <a:pt x="10189" y="17978"/>
                    </a:cubicBezTo>
                    <a:cubicBezTo>
                      <a:pt x="10052" y="17978"/>
                      <a:pt x="9916" y="17967"/>
                      <a:pt x="9781" y="17944"/>
                    </a:cubicBezTo>
                    <a:cubicBezTo>
                      <a:pt x="9726" y="17705"/>
                      <a:pt x="10057" y="17540"/>
                      <a:pt x="10131" y="17301"/>
                    </a:cubicBezTo>
                    <a:cubicBezTo>
                      <a:pt x="10204" y="17062"/>
                      <a:pt x="9947" y="16804"/>
                      <a:pt x="9690" y="16804"/>
                    </a:cubicBezTo>
                    <a:cubicBezTo>
                      <a:pt x="9675" y="16803"/>
                      <a:pt x="9660" y="16803"/>
                      <a:pt x="9646" y="16803"/>
                    </a:cubicBezTo>
                    <a:cubicBezTo>
                      <a:pt x="9405" y="16803"/>
                      <a:pt x="9182" y="16942"/>
                      <a:pt x="8991" y="17098"/>
                    </a:cubicBezTo>
                    <a:cubicBezTo>
                      <a:pt x="8956" y="17109"/>
                      <a:pt x="8922" y="17115"/>
                      <a:pt x="8890" y="17115"/>
                    </a:cubicBezTo>
                    <a:cubicBezTo>
                      <a:pt x="8599" y="17115"/>
                      <a:pt x="8414" y="16696"/>
                      <a:pt x="8347" y="16381"/>
                    </a:cubicBezTo>
                    <a:cubicBezTo>
                      <a:pt x="8311" y="16106"/>
                      <a:pt x="8145" y="15812"/>
                      <a:pt x="7925" y="15720"/>
                    </a:cubicBezTo>
                    <a:cubicBezTo>
                      <a:pt x="7888" y="15701"/>
                      <a:pt x="7846" y="15692"/>
                      <a:pt x="7803" y="15692"/>
                    </a:cubicBezTo>
                    <a:cubicBezTo>
                      <a:pt x="7759" y="15692"/>
                      <a:pt x="7713" y="15701"/>
                      <a:pt x="7667" y="15720"/>
                    </a:cubicBezTo>
                    <a:cubicBezTo>
                      <a:pt x="7722" y="15959"/>
                      <a:pt x="7796" y="16198"/>
                      <a:pt x="7851" y="16437"/>
                    </a:cubicBezTo>
                    <a:lnTo>
                      <a:pt x="7888" y="16584"/>
                    </a:lnTo>
                    <a:cubicBezTo>
                      <a:pt x="7704" y="16639"/>
                      <a:pt x="7520" y="16657"/>
                      <a:pt x="7336" y="16657"/>
                    </a:cubicBezTo>
                    <a:cubicBezTo>
                      <a:pt x="7428" y="16731"/>
                      <a:pt x="7502" y="16841"/>
                      <a:pt x="7557" y="16970"/>
                    </a:cubicBezTo>
                    <a:cubicBezTo>
                      <a:pt x="7575" y="17080"/>
                      <a:pt x="7594" y="17190"/>
                      <a:pt x="7557" y="17301"/>
                    </a:cubicBezTo>
                    <a:cubicBezTo>
                      <a:pt x="7704" y="17429"/>
                      <a:pt x="7869" y="17540"/>
                      <a:pt x="8053" y="17613"/>
                    </a:cubicBezTo>
                    <a:cubicBezTo>
                      <a:pt x="8072" y="17613"/>
                      <a:pt x="8072" y="17613"/>
                      <a:pt x="8072" y="17632"/>
                    </a:cubicBezTo>
                    <a:cubicBezTo>
                      <a:pt x="8042" y="17803"/>
                      <a:pt x="7885" y="17875"/>
                      <a:pt x="7704" y="17875"/>
                    </a:cubicBezTo>
                    <a:cubicBezTo>
                      <a:pt x="7554" y="17875"/>
                      <a:pt x="7388" y="17825"/>
                      <a:pt x="7263" y="17742"/>
                    </a:cubicBezTo>
                    <a:cubicBezTo>
                      <a:pt x="7208" y="17779"/>
                      <a:pt x="7152" y="17797"/>
                      <a:pt x="7097" y="17815"/>
                    </a:cubicBezTo>
                    <a:cubicBezTo>
                      <a:pt x="7032" y="17836"/>
                      <a:pt x="6966" y="17846"/>
                      <a:pt x="6901" y="17846"/>
                    </a:cubicBezTo>
                    <a:cubicBezTo>
                      <a:pt x="6614" y="17846"/>
                      <a:pt x="6341" y="17659"/>
                      <a:pt x="6252" y="17374"/>
                    </a:cubicBezTo>
                    <a:cubicBezTo>
                      <a:pt x="6215" y="17282"/>
                      <a:pt x="6215" y="17172"/>
                      <a:pt x="6233" y="17080"/>
                    </a:cubicBezTo>
                    <a:cubicBezTo>
                      <a:pt x="6160" y="17080"/>
                      <a:pt x="6086" y="17088"/>
                      <a:pt x="6018" y="17088"/>
                    </a:cubicBezTo>
                    <a:cubicBezTo>
                      <a:pt x="5984" y="17088"/>
                      <a:pt x="5951" y="17086"/>
                      <a:pt x="5921" y="17080"/>
                    </a:cubicBezTo>
                    <a:cubicBezTo>
                      <a:pt x="5682" y="17007"/>
                      <a:pt x="5590" y="16694"/>
                      <a:pt x="5627" y="16437"/>
                    </a:cubicBezTo>
                    <a:cubicBezTo>
                      <a:pt x="5663" y="16198"/>
                      <a:pt x="5755" y="15940"/>
                      <a:pt x="5700" y="15683"/>
                    </a:cubicBezTo>
                    <a:cubicBezTo>
                      <a:pt x="5700" y="15646"/>
                      <a:pt x="5682" y="15609"/>
                      <a:pt x="5682" y="15573"/>
                    </a:cubicBezTo>
                    <a:cubicBezTo>
                      <a:pt x="5627" y="15628"/>
                      <a:pt x="5571" y="15665"/>
                      <a:pt x="5498" y="15683"/>
                    </a:cubicBezTo>
                    <a:cubicBezTo>
                      <a:pt x="5459" y="15697"/>
                      <a:pt x="5418" y="15704"/>
                      <a:pt x="5378" y="15704"/>
                    </a:cubicBezTo>
                    <a:cubicBezTo>
                      <a:pt x="5210" y="15704"/>
                      <a:pt x="5046" y="15589"/>
                      <a:pt x="5001" y="15426"/>
                    </a:cubicBezTo>
                    <a:cubicBezTo>
                      <a:pt x="4946" y="15242"/>
                      <a:pt x="5020" y="15058"/>
                      <a:pt x="5185" y="14966"/>
                    </a:cubicBezTo>
                    <a:cubicBezTo>
                      <a:pt x="5020" y="14800"/>
                      <a:pt x="4854" y="14653"/>
                      <a:pt x="4634" y="14598"/>
                    </a:cubicBezTo>
                    <a:cubicBezTo>
                      <a:pt x="4599" y="14593"/>
                      <a:pt x="4565" y="14591"/>
                      <a:pt x="4530" y="14591"/>
                    </a:cubicBezTo>
                    <a:cubicBezTo>
                      <a:pt x="4436" y="14591"/>
                      <a:pt x="4342" y="14608"/>
                      <a:pt x="4248" y="14635"/>
                    </a:cubicBezTo>
                    <a:cubicBezTo>
                      <a:pt x="4321" y="14709"/>
                      <a:pt x="4376" y="14800"/>
                      <a:pt x="4395" y="14892"/>
                    </a:cubicBezTo>
                    <a:cubicBezTo>
                      <a:pt x="4487" y="15168"/>
                      <a:pt x="4395" y="15426"/>
                      <a:pt x="4193" y="15609"/>
                    </a:cubicBezTo>
                    <a:cubicBezTo>
                      <a:pt x="4248" y="15701"/>
                      <a:pt x="4266" y="15793"/>
                      <a:pt x="4248" y="15904"/>
                    </a:cubicBezTo>
                    <a:cubicBezTo>
                      <a:pt x="4203" y="16094"/>
                      <a:pt x="4007" y="16196"/>
                      <a:pt x="3807" y="16196"/>
                    </a:cubicBezTo>
                    <a:cubicBezTo>
                      <a:pt x="3679" y="16196"/>
                      <a:pt x="3550" y="16155"/>
                      <a:pt x="3457" y="16069"/>
                    </a:cubicBezTo>
                    <a:cubicBezTo>
                      <a:pt x="3310" y="15922"/>
                      <a:pt x="3237" y="15738"/>
                      <a:pt x="3237" y="15536"/>
                    </a:cubicBezTo>
                    <a:cubicBezTo>
                      <a:pt x="3163" y="15462"/>
                      <a:pt x="3126" y="15389"/>
                      <a:pt x="3108" y="15297"/>
                    </a:cubicBezTo>
                    <a:cubicBezTo>
                      <a:pt x="2998" y="14984"/>
                      <a:pt x="3145" y="14653"/>
                      <a:pt x="3439" y="14506"/>
                    </a:cubicBezTo>
                    <a:cubicBezTo>
                      <a:pt x="3457" y="14414"/>
                      <a:pt x="3476" y="14322"/>
                      <a:pt x="3476" y="14231"/>
                    </a:cubicBezTo>
                    <a:cubicBezTo>
                      <a:pt x="3549" y="13587"/>
                      <a:pt x="3218" y="12980"/>
                      <a:pt x="2832" y="12484"/>
                    </a:cubicBezTo>
                    <a:cubicBezTo>
                      <a:pt x="2759" y="12392"/>
                      <a:pt x="2685" y="12319"/>
                      <a:pt x="2575" y="12282"/>
                    </a:cubicBezTo>
                    <a:cubicBezTo>
                      <a:pt x="2543" y="12263"/>
                      <a:pt x="2508" y="12254"/>
                      <a:pt x="2473" y="12254"/>
                    </a:cubicBezTo>
                    <a:cubicBezTo>
                      <a:pt x="2408" y="12254"/>
                      <a:pt x="2340" y="12283"/>
                      <a:pt x="2281" y="12319"/>
                    </a:cubicBezTo>
                    <a:cubicBezTo>
                      <a:pt x="2152" y="12392"/>
                      <a:pt x="2042" y="12558"/>
                      <a:pt x="2042" y="12705"/>
                    </a:cubicBezTo>
                    <a:cubicBezTo>
                      <a:pt x="2023" y="12907"/>
                      <a:pt x="2097" y="13091"/>
                      <a:pt x="2189" y="13275"/>
                    </a:cubicBezTo>
                    <a:cubicBezTo>
                      <a:pt x="2207" y="13330"/>
                      <a:pt x="2244" y="13403"/>
                      <a:pt x="2281" y="13458"/>
                    </a:cubicBezTo>
                    <a:cubicBezTo>
                      <a:pt x="2097" y="13495"/>
                      <a:pt x="1894" y="13550"/>
                      <a:pt x="1711" y="13587"/>
                    </a:cubicBezTo>
                    <a:cubicBezTo>
                      <a:pt x="1747" y="13146"/>
                      <a:pt x="1398" y="12705"/>
                      <a:pt x="938" y="12649"/>
                    </a:cubicBezTo>
                    <a:cubicBezTo>
                      <a:pt x="938" y="12668"/>
                      <a:pt x="938" y="12686"/>
                      <a:pt x="920" y="12705"/>
                    </a:cubicBezTo>
                    <a:cubicBezTo>
                      <a:pt x="957" y="12741"/>
                      <a:pt x="994" y="12797"/>
                      <a:pt x="1012" y="12852"/>
                    </a:cubicBezTo>
                    <a:cubicBezTo>
                      <a:pt x="1049" y="12980"/>
                      <a:pt x="1012" y="13127"/>
                      <a:pt x="938" y="13219"/>
                    </a:cubicBezTo>
                    <a:cubicBezTo>
                      <a:pt x="994" y="13403"/>
                      <a:pt x="1086" y="13587"/>
                      <a:pt x="1177" y="13753"/>
                    </a:cubicBezTo>
                    <a:cubicBezTo>
                      <a:pt x="1398" y="14083"/>
                      <a:pt x="1655" y="14396"/>
                      <a:pt x="1711" y="14782"/>
                    </a:cubicBezTo>
                    <a:cubicBezTo>
                      <a:pt x="1711" y="14874"/>
                      <a:pt x="1692" y="14948"/>
                      <a:pt x="1674" y="15021"/>
                    </a:cubicBezTo>
                    <a:cubicBezTo>
                      <a:pt x="1712" y="15012"/>
                      <a:pt x="1750" y="15007"/>
                      <a:pt x="1787" y="15007"/>
                    </a:cubicBezTo>
                    <a:cubicBezTo>
                      <a:pt x="1965" y="15007"/>
                      <a:pt x="2125" y="15114"/>
                      <a:pt x="2170" y="15297"/>
                    </a:cubicBezTo>
                    <a:cubicBezTo>
                      <a:pt x="2244" y="15499"/>
                      <a:pt x="2115" y="15720"/>
                      <a:pt x="1913" y="15793"/>
                    </a:cubicBezTo>
                    <a:cubicBezTo>
                      <a:pt x="1875" y="15803"/>
                      <a:pt x="1837" y="15807"/>
                      <a:pt x="1800" y="15807"/>
                    </a:cubicBezTo>
                    <a:cubicBezTo>
                      <a:pt x="1621" y="15807"/>
                      <a:pt x="1462" y="15700"/>
                      <a:pt x="1416" y="15517"/>
                    </a:cubicBezTo>
                    <a:cubicBezTo>
                      <a:pt x="1398" y="15499"/>
                      <a:pt x="1398" y="15481"/>
                      <a:pt x="1398" y="15444"/>
                    </a:cubicBezTo>
                    <a:cubicBezTo>
                      <a:pt x="1317" y="15498"/>
                      <a:pt x="1227" y="15532"/>
                      <a:pt x="1134" y="15532"/>
                    </a:cubicBezTo>
                    <a:cubicBezTo>
                      <a:pt x="1099" y="15532"/>
                      <a:pt x="1065" y="15527"/>
                      <a:pt x="1030" y="15517"/>
                    </a:cubicBezTo>
                    <a:cubicBezTo>
                      <a:pt x="718" y="15334"/>
                      <a:pt x="828" y="14745"/>
                      <a:pt x="479" y="14635"/>
                    </a:cubicBezTo>
                    <a:cubicBezTo>
                      <a:pt x="457" y="14630"/>
                      <a:pt x="437" y="14627"/>
                      <a:pt x="419" y="14627"/>
                    </a:cubicBezTo>
                    <a:cubicBezTo>
                      <a:pt x="373" y="14627"/>
                      <a:pt x="334" y="14640"/>
                      <a:pt x="295" y="14653"/>
                    </a:cubicBezTo>
                    <a:cubicBezTo>
                      <a:pt x="93" y="14745"/>
                      <a:pt x="1" y="15058"/>
                      <a:pt x="38" y="15297"/>
                    </a:cubicBezTo>
                    <a:cubicBezTo>
                      <a:pt x="56" y="15426"/>
                      <a:pt x="74" y="15536"/>
                      <a:pt x="130" y="15646"/>
                    </a:cubicBezTo>
                    <a:cubicBezTo>
                      <a:pt x="166" y="15536"/>
                      <a:pt x="258" y="15462"/>
                      <a:pt x="369" y="15426"/>
                    </a:cubicBezTo>
                    <a:cubicBezTo>
                      <a:pt x="407" y="15416"/>
                      <a:pt x="445" y="15411"/>
                      <a:pt x="482" y="15411"/>
                    </a:cubicBezTo>
                    <a:cubicBezTo>
                      <a:pt x="661" y="15411"/>
                      <a:pt x="819" y="15516"/>
                      <a:pt x="865" y="15683"/>
                    </a:cubicBezTo>
                    <a:cubicBezTo>
                      <a:pt x="938" y="15904"/>
                      <a:pt x="810" y="16124"/>
                      <a:pt x="608" y="16179"/>
                    </a:cubicBezTo>
                    <a:cubicBezTo>
                      <a:pt x="571" y="16198"/>
                      <a:pt x="534" y="16198"/>
                      <a:pt x="497" y="16198"/>
                    </a:cubicBezTo>
                    <a:cubicBezTo>
                      <a:pt x="736" y="16455"/>
                      <a:pt x="1049" y="16639"/>
                      <a:pt x="1398" y="16749"/>
                    </a:cubicBezTo>
                    <a:cubicBezTo>
                      <a:pt x="1472" y="16584"/>
                      <a:pt x="1619" y="16455"/>
                      <a:pt x="1803" y="16400"/>
                    </a:cubicBezTo>
                    <a:cubicBezTo>
                      <a:pt x="1870" y="16380"/>
                      <a:pt x="1938" y="16370"/>
                      <a:pt x="2004" y="16370"/>
                    </a:cubicBezTo>
                    <a:cubicBezTo>
                      <a:pt x="2297" y="16370"/>
                      <a:pt x="2558" y="16560"/>
                      <a:pt x="2648" y="16859"/>
                    </a:cubicBezTo>
                    <a:cubicBezTo>
                      <a:pt x="2740" y="16859"/>
                      <a:pt x="2814" y="16878"/>
                      <a:pt x="2887" y="16896"/>
                    </a:cubicBezTo>
                    <a:cubicBezTo>
                      <a:pt x="3412" y="17023"/>
                      <a:pt x="3794" y="17577"/>
                      <a:pt x="4332" y="17577"/>
                    </a:cubicBezTo>
                    <a:cubicBezTo>
                      <a:pt x="4341" y="17577"/>
                      <a:pt x="4349" y="17577"/>
                      <a:pt x="4358" y="17576"/>
                    </a:cubicBezTo>
                    <a:cubicBezTo>
                      <a:pt x="4671" y="17576"/>
                      <a:pt x="4928" y="17393"/>
                      <a:pt x="5240" y="17374"/>
                    </a:cubicBezTo>
                    <a:cubicBezTo>
                      <a:pt x="5250" y="17374"/>
                      <a:pt x="5259" y="17373"/>
                      <a:pt x="5269" y="17373"/>
                    </a:cubicBezTo>
                    <a:cubicBezTo>
                      <a:pt x="5499" y="17373"/>
                      <a:pt x="5737" y="17584"/>
                      <a:pt x="5737" y="17779"/>
                    </a:cubicBezTo>
                    <a:cubicBezTo>
                      <a:pt x="5737" y="17815"/>
                      <a:pt x="5718" y="17871"/>
                      <a:pt x="5682" y="17907"/>
                    </a:cubicBezTo>
                    <a:cubicBezTo>
                      <a:pt x="5616" y="17983"/>
                      <a:pt x="5533" y="18007"/>
                      <a:pt x="5441" y="18007"/>
                    </a:cubicBezTo>
                    <a:cubicBezTo>
                      <a:pt x="5268" y="18007"/>
                      <a:pt x="5064" y="17922"/>
                      <a:pt x="4883" y="17922"/>
                    </a:cubicBezTo>
                    <a:cubicBezTo>
                      <a:pt x="4806" y="17922"/>
                      <a:pt x="4734" y="17937"/>
                      <a:pt x="4671" y="17981"/>
                    </a:cubicBezTo>
                    <a:cubicBezTo>
                      <a:pt x="4836" y="18036"/>
                      <a:pt x="4891" y="18238"/>
                      <a:pt x="4854" y="18404"/>
                    </a:cubicBezTo>
                    <a:cubicBezTo>
                      <a:pt x="4836" y="18514"/>
                      <a:pt x="4781" y="18588"/>
                      <a:pt x="4671" y="18643"/>
                    </a:cubicBezTo>
                    <a:cubicBezTo>
                      <a:pt x="4618" y="18666"/>
                      <a:pt x="4567" y="18676"/>
                      <a:pt x="4517" y="18676"/>
                    </a:cubicBezTo>
                    <a:cubicBezTo>
                      <a:pt x="4284" y="18676"/>
                      <a:pt x="4070" y="18460"/>
                      <a:pt x="3843" y="18293"/>
                    </a:cubicBezTo>
                    <a:cubicBezTo>
                      <a:pt x="3788" y="18349"/>
                      <a:pt x="3733" y="18385"/>
                      <a:pt x="3659" y="18404"/>
                    </a:cubicBezTo>
                    <a:cubicBezTo>
                      <a:pt x="3620" y="18418"/>
                      <a:pt x="3580" y="18425"/>
                      <a:pt x="3541" y="18425"/>
                    </a:cubicBezTo>
                    <a:cubicBezTo>
                      <a:pt x="3377" y="18425"/>
                      <a:pt x="3222" y="18309"/>
                      <a:pt x="3163" y="18146"/>
                    </a:cubicBezTo>
                    <a:cubicBezTo>
                      <a:pt x="3163" y="18128"/>
                      <a:pt x="3163" y="18128"/>
                      <a:pt x="3163" y="18110"/>
                    </a:cubicBezTo>
                    <a:cubicBezTo>
                      <a:pt x="3071" y="18146"/>
                      <a:pt x="2979" y="18202"/>
                      <a:pt x="2887" y="18257"/>
                    </a:cubicBezTo>
                    <a:cubicBezTo>
                      <a:pt x="2722" y="18404"/>
                      <a:pt x="2611" y="18588"/>
                      <a:pt x="2611" y="18808"/>
                    </a:cubicBezTo>
                    <a:cubicBezTo>
                      <a:pt x="2630" y="18974"/>
                      <a:pt x="2703" y="19121"/>
                      <a:pt x="2795" y="19268"/>
                    </a:cubicBezTo>
                    <a:cubicBezTo>
                      <a:pt x="2850" y="19176"/>
                      <a:pt x="2924" y="19102"/>
                      <a:pt x="3034" y="19066"/>
                    </a:cubicBezTo>
                    <a:cubicBezTo>
                      <a:pt x="3073" y="19056"/>
                      <a:pt x="3111" y="19051"/>
                      <a:pt x="3148" y="19051"/>
                    </a:cubicBezTo>
                    <a:cubicBezTo>
                      <a:pt x="3326" y="19051"/>
                      <a:pt x="3485" y="19156"/>
                      <a:pt x="3531" y="19323"/>
                    </a:cubicBezTo>
                    <a:cubicBezTo>
                      <a:pt x="3567" y="19470"/>
                      <a:pt x="3549" y="19599"/>
                      <a:pt x="3457" y="19691"/>
                    </a:cubicBezTo>
                    <a:cubicBezTo>
                      <a:pt x="3742" y="19794"/>
                      <a:pt x="4040" y="19845"/>
                      <a:pt x="4336" y="19845"/>
                    </a:cubicBezTo>
                    <a:cubicBezTo>
                      <a:pt x="4670" y="19845"/>
                      <a:pt x="5002" y="19781"/>
                      <a:pt x="5314" y="19654"/>
                    </a:cubicBezTo>
                    <a:cubicBezTo>
                      <a:pt x="5314" y="19654"/>
                      <a:pt x="5314" y="19636"/>
                      <a:pt x="5296" y="19617"/>
                    </a:cubicBezTo>
                    <a:cubicBezTo>
                      <a:pt x="5240" y="19415"/>
                      <a:pt x="5351" y="19194"/>
                      <a:pt x="5571" y="19121"/>
                    </a:cubicBezTo>
                    <a:cubicBezTo>
                      <a:pt x="5609" y="19108"/>
                      <a:pt x="5647" y="19102"/>
                      <a:pt x="5685" y="19102"/>
                    </a:cubicBezTo>
                    <a:cubicBezTo>
                      <a:pt x="5815" y="19102"/>
                      <a:pt x="5941" y="19172"/>
                      <a:pt x="6013" y="19286"/>
                    </a:cubicBezTo>
                    <a:cubicBezTo>
                      <a:pt x="6215" y="19176"/>
                      <a:pt x="6399" y="19084"/>
                      <a:pt x="6619" y="19029"/>
                    </a:cubicBezTo>
                    <a:cubicBezTo>
                      <a:pt x="6672" y="19019"/>
                      <a:pt x="6728" y="19015"/>
                      <a:pt x="6783" y="19015"/>
                    </a:cubicBezTo>
                    <a:cubicBezTo>
                      <a:pt x="7057" y="19015"/>
                      <a:pt x="7346" y="19125"/>
                      <a:pt x="7483" y="19323"/>
                    </a:cubicBezTo>
                    <a:cubicBezTo>
                      <a:pt x="7539" y="19397"/>
                      <a:pt x="7557" y="19470"/>
                      <a:pt x="7575" y="19562"/>
                    </a:cubicBezTo>
                    <a:cubicBezTo>
                      <a:pt x="7336" y="19562"/>
                      <a:pt x="7097" y="19562"/>
                      <a:pt x="6895" y="19672"/>
                    </a:cubicBezTo>
                    <a:cubicBezTo>
                      <a:pt x="6895" y="19672"/>
                      <a:pt x="6877" y="19691"/>
                      <a:pt x="6877" y="19691"/>
                    </a:cubicBezTo>
                    <a:cubicBezTo>
                      <a:pt x="6693" y="19801"/>
                      <a:pt x="6583" y="20058"/>
                      <a:pt x="6674" y="20242"/>
                    </a:cubicBezTo>
                    <a:cubicBezTo>
                      <a:pt x="6730" y="20187"/>
                      <a:pt x="6785" y="20150"/>
                      <a:pt x="6858" y="20132"/>
                    </a:cubicBezTo>
                    <a:cubicBezTo>
                      <a:pt x="6897" y="20118"/>
                      <a:pt x="6938" y="20111"/>
                      <a:pt x="6978" y="20111"/>
                    </a:cubicBezTo>
                    <a:cubicBezTo>
                      <a:pt x="7146" y="20111"/>
                      <a:pt x="7310" y="20226"/>
                      <a:pt x="7355" y="20389"/>
                    </a:cubicBezTo>
                    <a:cubicBezTo>
                      <a:pt x="7373" y="20444"/>
                      <a:pt x="7373" y="20481"/>
                      <a:pt x="7373" y="20536"/>
                    </a:cubicBezTo>
                    <a:cubicBezTo>
                      <a:pt x="7704" y="20536"/>
                      <a:pt x="8053" y="20444"/>
                      <a:pt x="8347" y="20279"/>
                    </a:cubicBezTo>
                    <a:cubicBezTo>
                      <a:pt x="8789" y="20040"/>
                      <a:pt x="9156" y="19709"/>
                      <a:pt x="9561" y="19433"/>
                    </a:cubicBezTo>
                    <a:cubicBezTo>
                      <a:pt x="9726" y="19305"/>
                      <a:pt x="9929" y="19194"/>
                      <a:pt x="10112" y="19084"/>
                    </a:cubicBezTo>
                    <a:cubicBezTo>
                      <a:pt x="10112" y="19084"/>
                      <a:pt x="10112" y="19066"/>
                      <a:pt x="10112" y="19066"/>
                    </a:cubicBezTo>
                    <a:cubicBezTo>
                      <a:pt x="10057" y="18919"/>
                      <a:pt x="10149" y="18753"/>
                      <a:pt x="10296" y="18716"/>
                    </a:cubicBezTo>
                    <a:cubicBezTo>
                      <a:pt x="10326" y="18703"/>
                      <a:pt x="10356" y="18698"/>
                      <a:pt x="10386" y="18698"/>
                    </a:cubicBezTo>
                    <a:cubicBezTo>
                      <a:pt x="10482" y="18698"/>
                      <a:pt x="10571" y="18760"/>
                      <a:pt x="10627" y="18845"/>
                    </a:cubicBezTo>
                    <a:cubicBezTo>
                      <a:pt x="10940" y="18716"/>
                      <a:pt x="11271" y="18624"/>
                      <a:pt x="11601" y="18551"/>
                    </a:cubicBezTo>
                    <a:cubicBezTo>
                      <a:pt x="11675" y="18539"/>
                      <a:pt x="11754" y="18533"/>
                      <a:pt x="11835" y="18533"/>
                    </a:cubicBezTo>
                    <a:cubicBezTo>
                      <a:pt x="12138" y="18533"/>
                      <a:pt x="12451" y="18628"/>
                      <a:pt x="12466" y="18919"/>
                    </a:cubicBezTo>
                    <a:cubicBezTo>
                      <a:pt x="12466" y="18955"/>
                      <a:pt x="12466" y="18992"/>
                      <a:pt x="12466" y="19029"/>
                    </a:cubicBezTo>
                    <a:cubicBezTo>
                      <a:pt x="12374" y="19341"/>
                      <a:pt x="11822" y="19397"/>
                      <a:pt x="11491" y="19636"/>
                    </a:cubicBezTo>
                    <a:cubicBezTo>
                      <a:pt x="11399" y="19691"/>
                      <a:pt x="11326" y="19764"/>
                      <a:pt x="11289" y="19856"/>
                    </a:cubicBezTo>
                    <a:cubicBezTo>
                      <a:pt x="11160" y="20187"/>
                      <a:pt x="11510" y="20536"/>
                      <a:pt x="11877" y="20555"/>
                    </a:cubicBezTo>
                    <a:cubicBezTo>
                      <a:pt x="12006" y="20555"/>
                      <a:pt x="12135" y="20536"/>
                      <a:pt x="12263" y="20481"/>
                    </a:cubicBezTo>
                    <a:cubicBezTo>
                      <a:pt x="12263" y="20463"/>
                      <a:pt x="12263" y="20463"/>
                      <a:pt x="12245" y="20444"/>
                    </a:cubicBezTo>
                    <a:cubicBezTo>
                      <a:pt x="12190" y="20242"/>
                      <a:pt x="12300" y="20022"/>
                      <a:pt x="12521" y="19948"/>
                    </a:cubicBezTo>
                    <a:cubicBezTo>
                      <a:pt x="12554" y="19941"/>
                      <a:pt x="12588" y="19937"/>
                      <a:pt x="12621" y="19937"/>
                    </a:cubicBezTo>
                    <a:cubicBezTo>
                      <a:pt x="12751" y="19937"/>
                      <a:pt x="12870" y="19993"/>
                      <a:pt x="12944" y="20095"/>
                    </a:cubicBezTo>
                    <a:cubicBezTo>
                      <a:pt x="13366" y="19838"/>
                      <a:pt x="13789" y="19580"/>
                      <a:pt x="14230" y="19360"/>
                    </a:cubicBezTo>
                    <a:cubicBezTo>
                      <a:pt x="14212" y="19341"/>
                      <a:pt x="14212" y="19323"/>
                      <a:pt x="14194" y="19305"/>
                    </a:cubicBezTo>
                    <a:cubicBezTo>
                      <a:pt x="14139" y="19084"/>
                      <a:pt x="14249" y="18863"/>
                      <a:pt x="14469" y="18808"/>
                    </a:cubicBezTo>
                    <a:cubicBezTo>
                      <a:pt x="14513" y="18791"/>
                      <a:pt x="14557" y="18783"/>
                      <a:pt x="14600" y="18783"/>
                    </a:cubicBezTo>
                    <a:cubicBezTo>
                      <a:pt x="14742" y="18783"/>
                      <a:pt x="14877" y="18870"/>
                      <a:pt x="14947" y="19010"/>
                    </a:cubicBezTo>
                    <a:cubicBezTo>
                      <a:pt x="15150" y="18919"/>
                      <a:pt x="15352" y="18827"/>
                      <a:pt x="15554" y="18735"/>
                    </a:cubicBezTo>
                    <a:cubicBezTo>
                      <a:pt x="15848" y="18808"/>
                      <a:pt x="15848" y="19231"/>
                      <a:pt x="15701" y="19488"/>
                    </a:cubicBezTo>
                    <a:cubicBezTo>
                      <a:pt x="15573" y="19764"/>
                      <a:pt x="15352" y="20040"/>
                      <a:pt x="15425" y="20316"/>
                    </a:cubicBezTo>
                    <a:cubicBezTo>
                      <a:pt x="15515" y="20634"/>
                      <a:pt x="15671" y="20757"/>
                      <a:pt x="15860" y="20757"/>
                    </a:cubicBezTo>
                    <a:cubicBezTo>
                      <a:pt x="16446" y="20757"/>
                      <a:pt x="17345" y="19577"/>
                      <a:pt x="17540" y="19397"/>
                    </a:cubicBezTo>
                    <a:cubicBezTo>
                      <a:pt x="17700" y="19228"/>
                      <a:pt x="17898" y="19132"/>
                      <a:pt x="18094" y="19132"/>
                    </a:cubicBezTo>
                    <a:cubicBezTo>
                      <a:pt x="18303" y="19132"/>
                      <a:pt x="18509" y="19241"/>
                      <a:pt x="18661" y="19488"/>
                    </a:cubicBezTo>
                    <a:cubicBezTo>
                      <a:pt x="18882" y="19838"/>
                      <a:pt x="18624" y="20279"/>
                      <a:pt x="18624" y="20665"/>
                    </a:cubicBezTo>
                    <a:cubicBezTo>
                      <a:pt x="18687" y="20602"/>
                      <a:pt x="18773" y="20569"/>
                      <a:pt x="18860" y="20569"/>
                    </a:cubicBezTo>
                    <a:cubicBezTo>
                      <a:pt x="18926" y="20569"/>
                      <a:pt x="18992" y="20589"/>
                      <a:pt x="19047" y="20628"/>
                    </a:cubicBezTo>
                    <a:cubicBezTo>
                      <a:pt x="19249" y="20739"/>
                      <a:pt x="19323" y="20978"/>
                      <a:pt x="19213" y="21161"/>
                    </a:cubicBezTo>
                    <a:cubicBezTo>
                      <a:pt x="19194" y="21198"/>
                      <a:pt x="19158" y="21235"/>
                      <a:pt x="19121" y="21272"/>
                    </a:cubicBezTo>
                    <a:lnTo>
                      <a:pt x="19158" y="21272"/>
                    </a:lnTo>
                    <a:cubicBezTo>
                      <a:pt x="19341" y="21364"/>
                      <a:pt x="19507" y="21492"/>
                      <a:pt x="19654" y="21639"/>
                    </a:cubicBezTo>
                    <a:cubicBezTo>
                      <a:pt x="19654" y="21566"/>
                      <a:pt x="19672" y="21492"/>
                      <a:pt x="19709" y="21437"/>
                    </a:cubicBezTo>
                    <a:cubicBezTo>
                      <a:pt x="19772" y="21298"/>
                      <a:pt x="19914" y="21229"/>
                      <a:pt x="20056" y="21229"/>
                    </a:cubicBezTo>
                    <a:cubicBezTo>
                      <a:pt x="20120" y="21229"/>
                      <a:pt x="20185" y="21243"/>
                      <a:pt x="20242" y="21272"/>
                    </a:cubicBezTo>
                    <a:cubicBezTo>
                      <a:pt x="20444" y="21382"/>
                      <a:pt x="20500" y="21621"/>
                      <a:pt x="20408" y="21823"/>
                    </a:cubicBezTo>
                    <a:cubicBezTo>
                      <a:pt x="20336" y="21952"/>
                      <a:pt x="20198" y="22025"/>
                      <a:pt x="20053" y="22025"/>
                    </a:cubicBezTo>
                    <a:cubicBezTo>
                      <a:pt x="20012" y="22025"/>
                      <a:pt x="19970" y="22019"/>
                      <a:pt x="19930" y="22007"/>
                    </a:cubicBezTo>
                    <a:lnTo>
                      <a:pt x="19930" y="22007"/>
                    </a:lnTo>
                    <a:cubicBezTo>
                      <a:pt x="20205" y="22467"/>
                      <a:pt x="20316" y="23037"/>
                      <a:pt x="20316" y="23570"/>
                    </a:cubicBezTo>
                    <a:cubicBezTo>
                      <a:pt x="20297" y="24471"/>
                      <a:pt x="20003" y="25353"/>
                      <a:pt x="19930" y="26254"/>
                    </a:cubicBezTo>
                    <a:cubicBezTo>
                      <a:pt x="19930" y="26419"/>
                      <a:pt x="19911" y="26622"/>
                      <a:pt x="20003" y="26787"/>
                    </a:cubicBezTo>
                    <a:cubicBezTo>
                      <a:pt x="20160" y="27100"/>
                      <a:pt x="20556" y="27200"/>
                      <a:pt x="20932" y="27200"/>
                    </a:cubicBezTo>
                    <a:cubicBezTo>
                      <a:pt x="20997" y="27200"/>
                      <a:pt x="21062" y="27197"/>
                      <a:pt x="21125" y="27192"/>
                    </a:cubicBezTo>
                    <a:cubicBezTo>
                      <a:pt x="21382" y="27173"/>
                      <a:pt x="21639" y="27136"/>
                      <a:pt x="21897" y="27063"/>
                    </a:cubicBezTo>
                    <a:cubicBezTo>
                      <a:pt x="21639" y="26861"/>
                      <a:pt x="21547" y="26493"/>
                      <a:pt x="21713" y="26199"/>
                    </a:cubicBezTo>
                    <a:cubicBezTo>
                      <a:pt x="21840" y="25971"/>
                      <a:pt x="22080" y="25839"/>
                      <a:pt x="22325" y="25839"/>
                    </a:cubicBezTo>
                    <a:cubicBezTo>
                      <a:pt x="22436" y="25839"/>
                      <a:pt x="22548" y="25866"/>
                      <a:pt x="22651" y="25923"/>
                    </a:cubicBezTo>
                    <a:cubicBezTo>
                      <a:pt x="22779" y="26015"/>
                      <a:pt x="22890" y="26125"/>
                      <a:pt x="22945" y="26272"/>
                    </a:cubicBezTo>
                    <a:cubicBezTo>
                      <a:pt x="23239" y="25721"/>
                      <a:pt x="23147" y="25004"/>
                      <a:pt x="22890" y="24415"/>
                    </a:cubicBezTo>
                    <a:cubicBezTo>
                      <a:pt x="22810" y="24495"/>
                      <a:pt x="22710" y="24532"/>
                      <a:pt x="22607" y="24532"/>
                    </a:cubicBezTo>
                    <a:cubicBezTo>
                      <a:pt x="22542" y="24532"/>
                      <a:pt x="22475" y="24517"/>
                      <a:pt x="22412" y="24489"/>
                    </a:cubicBezTo>
                    <a:cubicBezTo>
                      <a:pt x="22228" y="24379"/>
                      <a:pt x="22154" y="24140"/>
                      <a:pt x="22264" y="23937"/>
                    </a:cubicBezTo>
                    <a:cubicBezTo>
                      <a:pt x="22320" y="23846"/>
                      <a:pt x="22393" y="23790"/>
                      <a:pt x="22485" y="23754"/>
                    </a:cubicBezTo>
                    <a:cubicBezTo>
                      <a:pt x="22375" y="23588"/>
                      <a:pt x="22264" y="23423"/>
                      <a:pt x="22136" y="23257"/>
                    </a:cubicBezTo>
                    <a:cubicBezTo>
                      <a:pt x="22008" y="23409"/>
                      <a:pt x="21821" y="23494"/>
                      <a:pt x="21631" y="23494"/>
                    </a:cubicBezTo>
                    <a:cubicBezTo>
                      <a:pt x="21521" y="23494"/>
                      <a:pt x="21410" y="23465"/>
                      <a:pt x="21308" y="23404"/>
                    </a:cubicBezTo>
                    <a:cubicBezTo>
                      <a:pt x="20978" y="23239"/>
                      <a:pt x="20849" y="22816"/>
                      <a:pt x="21033" y="22485"/>
                    </a:cubicBezTo>
                    <a:cubicBezTo>
                      <a:pt x="21125" y="22338"/>
                      <a:pt x="21272" y="22209"/>
                      <a:pt x="21437" y="22173"/>
                    </a:cubicBezTo>
                    <a:cubicBezTo>
                      <a:pt x="21308" y="21915"/>
                      <a:pt x="21235" y="21639"/>
                      <a:pt x="21235" y="21345"/>
                    </a:cubicBezTo>
                    <a:cubicBezTo>
                      <a:pt x="21235" y="20978"/>
                      <a:pt x="21382" y="20628"/>
                      <a:pt x="21547" y="20297"/>
                    </a:cubicBezTo>
                    <a:cubicBezTo>
                      <a:pt x="21750" y="19930"/>
                      <a:pt x="21989" y="19599"/>
                      <a:pt x="22264" y="19286"/>
                    </a:cubicBezTo>
                    <a:cubicBezTo>
                      <a:pt x="23037" y="18404"/>
                      <a:pt x="24048" y="17724"/>
                      <a:pt x="25041" y="17117"/>
                    </a:cubicBezTo>
                    <a:cubicBezTo>
                      <a:pt x="25461" y="16865"/>
                      <a:pt x="25945" y="16613"/>
                      <a:pt x="26412" y="16613"/>
                    </a:cubicBezTo>
                    <a:cubicBezTo>
                      <a:pt x="26558" y="16613"/>
                      <a:pt x="26702" y="16637"/>
                      <a:pt x="26842" y="16694"/>
                    </a:cubicBezTo>
                    <a:cubicBezTo>
                      <a:pt x="27173" y="16823"/>
                      <a:pt x="27412" y="17117"/>
                      <a:pt x="27688" y="17319"/>
                    </a:cubicBezTo>
                    <a:cubicBezTo>
                      <a:pt x="28037" y="17573"/>
                      <a:pt x="28471" y="17705"/>
                      <a:pt x="28906" y="17705"/>
                    </a:cubicBezTo>
                    <a:cubicBezTo>
                      <a:pt x="29228" y="17705"/>
                      <a:pt x="29550" y="17633"/>
                      <a:pt x="29839" y="17485"/>
                    </a:cubicBezTo>
                    <a:cubicBezTo>
                      <a:pt x="29876" y="17429"/>
                      <a:pt x="29894" y="17356"/>
                      <a:pt x="29876" y="17301"/>
                    </a:cubicBezTo>
                    <a:cubicBezTo>
                      <a:pt x="29857" y="17117"/>
                      <a:pt x="29618" y="16951"/>
                      <a:pt x="29398" y="16933"/>
                    </a:cubicBezTo>
                    <a:cubicBezTo>
                      <a:pt x="29270" y="16916"/>
                      <a:pt x="29126" y="16919"/>
                      <a:pt x="28990" y="16906"/>
                    </a:cubicBezTo>
                    <a:lnTo>
                      <a:pt x="28990" y="16906"/>
                    </a:lnTo>
                    <a:cubicBezTo>
                      <a:pt x="29016" y="16912"/>
                      <a:pt x="29042" y="16920"/>
                      <a:pt x="29067" y="16933"/>
                    </a:cubicBezTo>
                    <a:cubicBezTo>
                      <a:pt x="29195" y="17007"/>
                      <a:pt x="29251" y="17190"/>
                      <a:pt x="29177" y="17319"/>
                    </a:cubicBezTo>
                    <a:cubicBezTo>
                      <a:pt x="29126" y="17408"/>
                      <a:pt x="29022" y="17462"/>
                      <a:pt x="28920" y="17462"/>
                    </a:cubicBezTo>
                    <a:cubicBezTo>
                      <a:pt x="28875" y="17462"/>
                      <a:pt x="28830" y="17452"/>
                      <a:pt x="28791" y="17429"/>
                    </a:cubicBezTo>
                    <a:cubicBezTo>
                      <a:pt x="28662" y="17356"/>
                      <a:pt x="28607" y="17190"/>
                      <a:pt x="28681" y="17043"/>
                    </a:cubicBezTo>
                    <a:cubicBezTo>
                      <a:pt x="28732" y="16954"/>
                      <a:pt x="28827" y="16900"/>
                      <a:pt x="28930" y="16900"/>
                    </a:cubicBezTo>
                    <a:cubicBezTo>
                      <a:pt x="28931" y="16900"/>
                      <a:pt x="28932" y="16900"/>
                      <a:pt x="28933" y="16900"/>
                    </a:cubicBezTo>
                    <a:lnTo>
                      <a:pt x="28933" y="16900"/>
                    </a:lnTo>
                    <a:cubicBezTo>
                      <a:pt x="28799" y="16883"/>
                      <a:pt x="28675" y="16844"/>
                      <a:pt x="28589" y="16749"/>
                    </a:cubicBezTo>
                    <a:cubicBezTo>
                      <a:pt x="28387" y="16529"/>
                      <a:pt x="28515" y="16179"/>
                      <a:pt x="28754" y="15995"/>
                    </a:cubicBezTo>
                    <a:cubicBezTo>
                      <a:pt x="28828" y="15940"/>
                      <a:pt x="28901" y="15885"/>
                      <a:pt x="28993" y="15867"/>
                    </a:cubicBezTo>
                    <a:cubicBezTo>
                      <a:pt x="29116" y="15830"/>
                      <a:pt x="29240" y="15818"/>
                      <a:pt x="29366" y="15818"/>
                    </a:cubicBezTo>
                    <a:cubicBezTo>
                      <a:pt x="29618" y="15818"/>
                      <a:pt x="29876" y="15867"/>
                      <a:pt x="30133" y="15867"/>
                    </a:cubicBezTo>
                    <a:cubicBezTo>
                      <a:pt x="30501" y="15848"/>
                      <a:pt x="30850" y="15738"/>
                      <a:pt x="31144" y="15536"/>
                    </a:cubicBezTo>
                    <a:cubicBezTo>
                      <a:pt x="31236" y="15481"/>
                      <a:pt x="31328" y="15407"/>
                      <a:pt x="31365" y="15297"/>
                    </a:cubicBezTo>
                    <a:cubicBezTo>
                      <a:pt x="31413" y="15054"/>
                      <a:pt x="31134" y="14883"/>
                      <a:pt x="30879" y="14883"/>
                    </a:cubicBezTo>
                    <a:cubicBezTo>
                      <a:pt x="30844" y="14883"/>
                      <a:pt x="30810" y="14886"/>
                      <a:pt x="30777" y="14892"/>
                    </a:cubicBezTo>
                    <a:cubicBezTo>
                      <a:pt x="30559" y="14936"/>
                      <a:pt x="30342" y="15025"/>
                      <a:pt x="30134" y="15025"/>
                    </a:cubicBezTo>
                    <a:cubicBezTo>
                      <a:pt x="30078" y="15025"/>
                      <a:pt x="30022" y="15018"/>
                      <a:pt x="29968" y="15003"/>
                    </a:cubicBezTo>
                    <a:cubicBezTo>
                      <a:pt x="29931" y="14856"/>
                      <a:pt x="30041" y="14782"/>
                      <a:pt x="30170" y="14709"/>
                    </a:cubicBezTo>
                    <a:cubicBezTo>
                      <a:pt x="30262" y="14653"/>
                      <a:pt x="30390" y="14617"/>
                      <a:pt x="30482" y="14561"/>
                    </a:cubicBezTo>
                    <a:cubicBezTo>
                      <a:pt x="30556" y="14506"/>
                      <a:pt x="30611" y="14433"/>
                      <a:pt x="30629" y="14341"/>
                    </a:cubicBezTo>
                    <a:cubicBezTo>
                      <a:pt x="30721" y="14065"/>
                      <a:pt x="30556" y="13697"/>
                      <a:pt x="30243" y="13679"/>
                    </a:cubicBezTo>
                    <a:cubicBezTo>
                      <a:pt x="30228" y="13677"/>
                      <a:pt x="30212" y="13677"/>
                      <a:pt x="30196" y="13677"/>
                    </a:cubicBezTo>
                    <a:cubicBezTo>
                      <a:pt x="30031" y="13677"/>
                      <a:pt x="29883" y="13764"/>
                      <a:pt x="29765" y="13881"/>
                    </a:cubicBezTo>
                    <a:cubicBezTo>
                      <a:pt x="29637" y="14028"/>
                      <a:pt x="29508" y="14194"/>
                      <a:pt x="29416" y="14359"/>
                    </a:cubicBezTo>
                    <a:cubicBezTo>
                      <a:pt x="29416" y="14359"/>
                      <a:pt x="29398" y="14378"/>
                      <a:pt x="29398" y="14378"/>
                    </a:cubicBezTo>
                    <a:cubicBezTo>
                      <a:pt x="29237" y="14626"/>
                      <a:pt x="28961" y="14874"/>
                      <a:pt x="28698" y="14874"/>
                    </a:cubicBezTo>
                    <a:cubicBezTo>
                      <a:pt x="28629" y="14874"/>
                      <a:pt x="28561" y="14857"/>
                      <a:pt x="28497" y="14819"/>
                    </a:cubicBezTo>
                    <a:cubicBezTo>
                      <a:pt x="28203" y="14635"/>
                      <a:pt x="28258" y="14249"/>
                      <a:pt x="28423" y="13936"/>
                    </a:cubicBezTo>
                    <a:cubicBezTo>
                      <a:pt x="28387" y="13863"/>
                      <a:pt x="28387" y="13771"/>
                      <a:pt x="28423" y="13697"/>
                    </a:cubicBezTo>
                    <a:cubicBezTo>
                      <a:pt x="28487" y="13601"/>
                      <a:pt x="28580" y="13547"/>
                      <a:pt x="28675" y="13547"/>
                    </a:cubicBezTo>
                    <a:cubicBezTo>
                      <a:pt x="28689" y="13547"/>
                      <a:pt x="28703" y="13548"/>
                      <a:pt x="28717" y="13550"/>
                    </a:cubicBezTo>
                    <a:cubicBezTo>
                      <a:pt x="29251" y="12980"/>
                      <a:pt x="29949" y="12539"/>
                      <a:pt x="30409" y="11914"/>
                    </a:cubicBezTo>
                    <a:cubicBezTo>
                      <a:pt x="30464" y="11859"/>
                      <a:pt x="30501" y="11785"/>
                      <a:pt x="30556" y="11730"/>
                    </a:cubicBezTo>
                    <a:cubicBezTo>
                      <a:pt x="30740" y="11436"/>
                      <a:pt x="30868" y="11105"/>
                      <a:pt x="31089" y="10848"/>
                    </a:cubicBezTo>
                    <a:cubicBezTo>
                      <a:pt x="31107" y="10829"/>
                      <a:pt x="31126" y="10811"/>
                      <a:pt x="31144" y="10793"/>
                    </a:cubicBezTo>
                    <a:cubicBezTo>
                      <a:pt x="31346" y="10609"/>
                      <a:pt x="31585" y="10462"/>
                      <a:pt x="31788" y="10296"/>
                    </a:cubicBezTo>
                    <a:cubicBezTo>
                      <a:pt x="31953" y="10149"/>
                      <a:pt x="32100" y="10002"/>
                      <a:pt x="32210" y="9837"/>
                    </a:cubicBezTo>
                    <a:cubicBezTo>
                      <a:pt x="32597" y="9322"/>
                      <a:pt x="32780" y="8678"/>
                      <a:pt x="32707" y="8072"/>
                    </a:cubicBezTo>
                    <a:cubicBezTo>
                      <a:pt x="32688" y="7814"/>
                      <a:pt x="32578" y="7520"/>
                      <a:pt x="32339" y="7483"/>
                    </a:cubicBezTo>
                    <a:cubicBezTo>
                      <a:pt x="32247" y="7483"/>
                      <a:pt x="32174" y="7502"/>
                      <a:pt x="32119" y="7539"/>
                    </a:cubicBezTo>
                    <a:cubicBezTo>
                      <a:pt x="31935" y="7649"/>
                      <a:pt x="31824" y="7925"/>
                      <a:pt x="31788" y="8164"/>
                    </a:cubicBezTo>
                    <a:cubicBezTo>
                      <a:pt x="31769" y="8311"/>
                      <a:pt x="31732" y="8476"/>
                      <a:pt x="31677" y="8605"/>
                    </a:cubicBezTo>
                    <a:cubicBezTo>
                      <a:pt x="31604" y="8770"/>
                      <a:pt x="31475" y="8899"/>
                      <a:pt x="31310" y="8899"/>
                    </a:cubicBezTo>
                    <a:cubicBezTo>
                      <a:pt x="31310" y="8678"/>
                      <a:pt x="31310" y="8458"/>
                      <a:pt x="31218" y="8256"/>
                    </a:cubicBezTo>
                    <a:cubicBezTo>
                      <a:pt x="31139" y="8098"/>
                      <a:pt x="30966" y="7968"/>
                      <a:pt x="30780" y="7968"/>
                    </a:cubicBezTo>
                    <a:cubicBezTo>
                      <a:pt x="30749" y="7968"/>
                      <a:pt x="30717" y="7972"/>
                      <a:pt x="30685" y="7980"/>
                    </a:cubicBezTo>
                    <a:cubicBezTo>
                      <a:pt x="30666" y="7980"/>
                      <a:pt x="30648" y="7998"/>
                      <a:pt x="30629" y="7998"/>
                    </a:cubicBezTo>
                    <a:cubicBezTo>
                      <a:pt x="30482" y="8090"/>
                      <a:pt x="30390" y="8274"/>
                      <a:pt x="30390" y="8458"/>
                    </a:cubicBezTo>
                    <a:cubicBezTo>
                      <a:pt x="30390" y="8660"/>
                      <a:pt x="30464" y="8862"/>
                      <a:pt x="30501" y="9046"/>
                    </a:cubicBezTo>
                    <a:cubicBezTo>
                      <a:pt x="30611" y="9487"/>
                      <a:pt x="30593" y="9947"/>
                      <a:pt x="30482" y="10370"/>
                    </a:cubicBezTo>
                    <a:cubicBezTo>
                      <a:pt x="30648" y="10480"/>
                      <a:pt x="30685" y="10701"/>
                      <a:pt x="30593" y="10885"/>
                    </a:cubicBezTo>
                    <a:cubicBezTo>
                      <a:pt x="30521" y="11013"/>
                      <a:pt x="30394" y="11087"/>
                      <a:pt x="30263" y="11087"/>
                    </a:cubicBezTo>
                    <a:cubicBezTo>
                      <a:pt x="30226" y="11087"/>
                      <a:pt x="30188" y="11081"/>
                      <a:pt x="30151" y="11068"/>
                    </a:cubicBezTo>
                    <a:cubicBezTo>
                      <a:pt x="30133" y="11068"/>
                      <a:pt x="30133" y="11087"/>
                      <a:pt x="30133" y="11087"/>
                    </a:cubicBezTo>
                    <a:cubicBezTo>
                      <a:pt x="30078" y="11142"/>
                      <a:pt x="30041" y="11215"/>
                      <a:pt x="29986" y="11271"/>
                    </a:cubicBezTo>
                    <a:cubicBezTo>
                      <a:pt x="29817" y="11453"/>
                      <a:pt x="29573" y="11615"/>
                      <a:pt x="29345" y="11615"/>
                    </a:cubicBezTo>
                    <a:cubicBezTo>
                      <a:pt x="29274" y="11615"/>
                      <a:pt x="29205" y="11599"/>
                      <a:pt x="29140" y="11565"/>
                    </a:cubicBezTo>
                    <a:cubicBezTo>
                      <a:pt x="28828" y="11418"/>
                      <a:pt x="28809" y="10976"/>
                      <a:pt x="28938" y="10664"/>
                    </a:cubicBezTo>
                    <a:cubicBezTo>
                      <a:pt x="29085" y="10351"/>
                      <a:pt x="29343" y="10112"/>
                      <a:pt x="29490" y="9800"/>
                    </a:cubicBezTo>
                    <a:cubicBezTo>
                      <a:pt x="29582" y="9598"/>
                      <a:pt x="29618" y="9377"/>
                      <a:pt x="29618" y="9175"/>
                    </a:cubicBezTo>
                    <a:lnTo>
                      <a:pt x="29600" y="9175"/>
                    </a:lnTo>
                    <a:cubicBezTo>
                      <a:pt x="29416" y="9065"/>
                      <a:pt x="29343" y="8826"/>
                      <a:pt x="29453" y="8623"/>
                    </a:cubicBezTo>
                    <a:cubicBezTo>
                      <a:pt x="29471" y="8605"/>
                      <a:pt x="29490" y="8568"/>
                      <a:pt x="29508" y="8550"/>
                    </a:cubicBezTo>
                    <a:cubicBezTo>
                      <a:pt x="29361" y="8109"/>
                      <a:pt x="29104" y="7667"/>
                      <a:pt x="28846" y="7281"/>
                    </a:cubicBezTo>
                    <a:cubicBezTo>
                      <a:pt x="28773" y="7281"/>
                      <a:pt x="28699" y="7281"/>
                      <a:pt x="28626" y="7300"/>
                    </a:cubicBezTo>
                    <a:cubicBezTo>
                      <a:pt x="28626" y="7300"/>
                      <a:pt x="28626" y="7300"/>
                      <a:pt x="28644" y="7318"/>
                    </a:cubicBezTo>
                    <a:cubicBezTo>
                      <a:pt x="28828" y="7410"/>
                      <a:pt x="28901" y="7649"/>
                      <a:pt x="28791" y="7851"/>
                    </a:cubicBezTo>
                    <a:cubicBezTo>
                      <a:pt x="28717" y="7980"/>
                      <a:pt x="28570" y="8053"/>
                      <a:pt x="28423" y="8053"/>
                    </a:cubicBezTo>
                    <a:cubicBezTo>
                      <a:pt x="28442" y="8164"/>
                      <a:pt x="28442" y="8274"/>
                      <a:pt x="28387" y="8366"/>
                    </a:cubicBezTo>
                    <a:cubicBezTo>
                      <a:pt x="28331" y="8531"/>
                      <a:pt x="28184" y="8660"/>
                      <a:pt x="28000" y="8678"/>
                    </a:cubicBezTo>
                    <a:cubicBezTo>
                      <a:pt x="27522" y="8513"/>
                      <a:pt x="27725" y="7539"/>
                      <a:pt x="27210" y="7447"/>
                    </a:cubicBezTo>
                    <a:cubicBezTo>
                      <a:pt x="27190" y="7442"/>
                      <a:pt x="27172" y="7439"/>
                      <a:pt x="27154" y="7439"/>
                    </a:cubicBezTo>
                    <a:cubicBezTo>
                      <a:pt x="27106" y="7439"/>
                      <a:pt x="27062" y="7457"/>
                      <a:pt x="27008" y="7483"/>
                    </a:cubicBezTo>
                    <a:cubicBezTo>
                      <a:pt x="26805" y="7594"/>
                      <a:pt x="26695" y="7943"/>
                      <a:pt x="26805" y="8182"/>
                    </a:cubicBezTo>
                    <a:cubicBezTo>
                      <a:pt x="26916" y="8439"/>
                      <a:pt x="27155" y="8623"/>
                      <a:pt x="27357" y="8826"/>
                    </a:cubicBezTo>
                    <a:cubicBezTo>
                      <a:pt x="27402" y="8780"/>
                      <a:pt x="27476" y="8749"/>
                      <a:pt x="27552" y="8749"/>
                    </a:cubicBezTo>
                    <a:cubicBezTo>
                      <a:pt x="27598" y="8749"/>
                      <a:pt x="27646" y="8761"/>
                      <a:pt x="27688" y="8789"/>
                    </a:cubicBezTo>
                    <a:cubicBezTo>
                      <a:pt x="27817" y="8862"/>
                      <a:pt x="27872" y="9028"/>
                      <a:pt x="27798" y="9156"/>
                    </a:cubicBezTo>
                    <a:cubicBezTo>
                      <a:pt x="27761" y="9230"/>
                      <a:pt x="27688" y="9285"/>
                      <a:pt x="27614" y="9304"/>
                    </a:cubicBezTo>
                    <a:cubicBezTo>
                      <a:pt x="27614" y="9322"/>
                      <a:pt x="27614" y="9340"/>
                      <a:pt x="27614" y="9359"/>
                    </a:cubicBezTo>
                    <a:cubicBezTo>
                      <a:pt x="27614" y="9469"/>
                      <a:pt x="27559" y="9561"/>
                      <a:pt x="27449" y="9598"/>
                    </a:cubicBezTo>
                    <a:cubicBezTo>
                      <a:pt x="27433" y="9603"/>
                      <a:pt x="27418" y="9605"/>
                      <a:pt x="27404" y="9605"/>
                    </a:cubicBezTo>
                    <a:cubicBezTo>
                      <a:pt x="27371" y="9605"/>
                      <a:pt x="27341" y="9592"/>
                      <a:pt x="27302" y="9579"/>
                    </a:cubicBezTo>
                    <a:lnTo>
                      <a:pt x="27302" y="9579"/>
                    </a:lnTo>
                    <a:cubicBezTo>
                      <a:pt x="27375" y="9708"/>
                      <a:pt x="27394" y="9873"/>
                      <a:pt x="27320" y="10002"/>
                    </a:cubicBezTo>
                    <a:cubicBezTo>
                      <a:pt x="27244" y="10141"/>
                      <a:pt x="27108" y="10211"/>
                      <a:pt x="26970" y="10211"/>
                    </a:cubicBezTo>
                    <a:cubicBezTo>
                      <a:pt x="26907" y="10211"/>
                      <a:pt x="26845" y="10196"/>
                      <a:pt x="26787" y="10168"/>
                    </a:cubicBezTo>
                    <a:cubicBezTo>
                      <a:pt x="26585" y="10057"/>
                      <a:pt x="26511" y="9818"/>
                      <a:pt x="26622" y="9616"/>
                    </a:cubicBezTo>
                    <a:cubicBezTo>
                      <a:pt x="26695" y="9487"/>
                      <a:pt x="26861" y="9414"/>
                      <a:pt x="27008" y="9414"/>
                    </a:cubicBezTo>
                    <a:cubicBezTo>
                      <a:pt x="26842" y="9304"/>
                      <a:pt x="26714" y="9156"/>
                      <a:pt x="26622" y="8973"/>
                    </a:cubicBezTo>
                    <a:cubicBezTo>
                      <a:pt x="26564" y="8950"/>
                      <a:pt x="26506" y="8939"/>
                      <a:pt x="26450" y="8939"/>
                    </a:cubicBezTo>
                    <a:cubicBezTo>
                      <a:pt x="26326" y="8939"/>
                      <a:pt x="26208" y="8989"/>
                      <a:pt x="26107" y="9065"/>
                    </a:cubicBezTo>
                    <a:cubicBezTo>
                      <a:pt x="25960" y="9175"/>
                      <a:pt x="25849" y="9359"/>
                      <a:pt x="25831" y="9524"/>
                    </a:cubicBezTo>
                    <a:cubicBezTo>
                      <a:pt x="25794" y="9892"/>
                      <a:pt x="26015" y="10259"/>
                      <a:pt x="26309" y="10498"/>
                    </a:cubicBezTo>
                    <a:cubicBezTo>
                      <a:pt x="26523" y="10680"/>
                      <a:pt x="26782" y="10817"/>
                      <a:pt x="27058" y="10817"/>
                    </a:cubicBezTo>
                    <a:cubicBezTo>
                      <a:pt x="27090" y="10817"/>
                      <a:pt x="27122" y="10815"/>
                      <a:pt x="27155" y="10811"/>
                    </a:cubicBezTo>
                    <a:cubicBezTo>
                      <a:pt x="27401" y="10780"/>
                      <a:pt x="27634" y="10647"/>
                      <a:pt x="27865" y="10647"/>
                    </a:cubicBezTo>
                    <a:cubicBezTo>
                      <a:pt x="27910" y="10647"/>
                      <a:pt x="27955" y="10652"/>
                      <a:pt x="28000" y="10664"/>
                    </a:cubicBezTo>
                    <a:cubicBezTo>
                      <a:pt x="28239" y="10737"/>
                      <a:pt x="28387" y="10976"/>
                      <a:pt x="28405" y="11215"/>
                    </a:cubicBezTo>
                    <a:cubicBezTo>
                      <a:pt x="28423" y="11473"/>
                      <a:pt x="28313" y="11712"/>
                      <a:pt x="28184" y="11914"/>
                    </a:cubicBezTo>
                    <a:cubicBezTo>
                      <a:pt x="28166" y="11932"/>
                      <a:pt x="28166" y="11932"/>
                      <a:pt x="28148" y="11951"/>
                    </a:cubicBezTo>
                    <a:cubicBezTo>
                      <a:pt x="28000" y="12153"/>
                      <a:pt x="27835" y="12337"/>
                      <a:pt x="27596" y="12429"/>
                    </a:cubicBezTo>
                    <a:cubicBezTo>
                      <a:pt x="27513" y="12461"/>
                      <a:pt x="27420" y="12477"/>
                      <a:pt x="27328" y="12477"/>
                    </a:cubicBezTo>
                    <a:cubicBezTo>
                      <a:pt x="27155" y="12477"/>
                      <a:pt x="26980" y="12420"/>
                      <a:pt x="26861" y="12300"/>
                    </a:cubicBezTo>
                    <a:cubicBezTo>
                      <a:pt x="26842" y="12263"/>
                      <a:pt x="26824" y="12245"/>
                      <a:pt x="26805" y="12208"/>
                    </a:cubicBezTo>
                    <a:cubicBezTo>
                      <a:pt x="26805" y="12227"/>
                      <a:pt x="26805" y="12245"/>
                      <a:pt x="26787" y="12245"/>
                    </a:cubicBezTo>
                    <a:cubicBezTo>
                      <a:pt x="26724" y="12384"/>
                      <a:pt x="26583" y="12462"/>
                      <a:pt x="26442" y="12462"/>
                    </a:cubicBezTo>
                    <a:cubicBezTo>
                      <a:pt x="26377" y="12462"/>
                      <a:pt x="26312" y="12445"/>
                      <a:pt x="26254" y="12410"/>
                    </a:cubicBezTo>
                    <a:cubicBezTo>
                      <a:pt x="26052" y="12300"/>
                      <a:pt x="25997" y="12061"/>
                      <a:pt x="26088" y="11859"/>
                    </a:cubicBezTo>
                    <a:cubicBezTo>
                      <a:pt x="26180" y="11730"/>
                      <a:pt x="26327" y="11657"/>
                      <a:pt x="26475" y="11657"/>
                    </a:cubicBezTo>
                    <a:cubicBezTo>
                      <a:pt x="26419" y="11615"/>
                      <a:pt x="26354" y="11595"/>
                      <a:pt x="26286" y="11595"/>
                    </a:cubicBezTo>
                    <a:cubicBezTo>
                      <a:pt x="26263" y="11595"/>
                      <a:pt x="26240" y="11597"/>
                      <a:pt x="26217" y="11602"/>
                    </a:cubicBezTo>
                    <a:cubicBezTo>
                      <a:pt x="26199" y="11602"/>
                      <a:pt x="26180" y="11602"/>
                      <a:pt x="26180" y="11620"/>
                    </a:cubicBezTo>
                    <a:cubicBezTo>
                      <a:pt x="25978" y="11712"/>
                      <a:pt x="25997" y="11969"/>
                      <a:pt x="25941" y="12190"/>
                    </a:cubicBezTo>
                    <a:cubicBezTo>
                      <a:pt x="25923" y="12263"/>
                      <a:pt x="25886" y="12355"/>
                      <a:pt x="25813" y="12392"/>
                    </a:cubicBezTo>
                    <a:cubicBezTo>
                      <a:pt x="25766" y="12421"/>
                      <a:pt x="25719" y="12433"/>
                      <a:pt x="25672" y="12433"/>
                    </a:cubicBezTo>
                    <a:cubicBezTo>
                      <a:pt x="25475" y="12433"/>
                      <a:pt x="25284" y="12214"/>
                      <a:pt x="25224" y="12006"/>
                    </a:cubicBezTo>
                    <a:cubicBezTo>
                      <a:pt x="25169" y="11859"/>
                      <a:pt x="25132" y="11693"/>
                      <a:pt x="25041" y="11546"/>
                    </a:cubicBezTo>
                    <a:cubicBezTo>
                      <a:pt x="24976" y="11600"/>
                      <a:pt x="24893" y="11629"/>
                      <a:pt x="24806" y="11629"/>
                    </a:cubicBezTo>
                    <a:cubicBezTo>
                      <a:pt x="24744" y="11629"/>
                      <a:pt x="24679" y="11614"/>
                      <a:pt x="24618" y="11583"/>
                    </a:cubicBezTo>
                    <a:cubicBezTo>
                      <a:pt x="24563" y="11546"/>
                      <a:pt x="24507" y="11491"/>
                      <a:pt x="24471" y="11418"/>
                    </a:cubicBezTo>
                    <a:cubicBezTo>
                      <a:pt x="24324" y="11546"/>
                      <a:pt x="24250" y="11767"/>
                      <a:pt x="24287" y="11951"/>
                    </a:cubicBezTo>
                    <a:cubicBezTo>
                      <a:pt x="24305" y="12024"/>
                      <a:pt x="24342" y="12098"/>
                      <a:pt x="24379" y="12171"/>
                    </a:cubicBezTo>
                    <a:cubicBezTo>
                      <a:pt x="24430" y="12146"/>
                      <a:pt x="24485" y="12132"/>
                      <a:pt x="24540" y="12132"/>
                    </a:cubicBezTo>
                    <a:cubicBezTo>
                      <a:pt x="24605" y="12132"/>
                      <a:pt x="24669" y="12150"/>
                      <a:pt x="24728" y="12190"/>
                    </a:cubicBezTo>
                    <a:cubicBezTo>
                      <a:pt x="24893" y="12263"/>
                      <a:pt x="24967" y="12447"/>
                      <a:pt x="24930" y="12631"/>
                    </a:cubicBezTo>
                    <a:lnTo>
                      <a:pt x="24949" y="12631"/>
                    </a:lnTo>
                    <a:cubicBezTo>
                      <a:pt x="24930" y="12705"/>
                      <a:pt x="24893" y="12741"/>
                      <a:pt x="24838" y="12778"/>
                    </a:cubicBezTo>
                    <a:cubicBezTo>
                      <a:pt x="24768" y="12871"/>
                      <a:pt x="24654" y="12920"/>
                      <a:pt x="24538" y="12920"/>
                    </a:cubicBezTo>
                    <a:cubicBezTo>
                      <a:pt x="24471" y="12920"/>
                      <a:pt x="24403" y="12904"/>
                      <a:pt x="24342" y="12870"/>
                    </a:cubicBezTo>
                    <a:cubicBezTo>
                      <a:pt x="24250" y="12833"/>
                      <a:pt x="24195" y="12741"/>
                      <a:pt x="24158" y="12668"/>
                    </a:cubicBezTo>
                    <a:cubicBezTo>
                      <a:pt x="24140" y="12649"/>
                      <a:pt x="24121" y="12631"/>
                      <a:pt x="24103" y="12613"/>
                    </a:cubicBezTo>
                    <a:cubicBezTo>
                      <a:pt x="24066" y="12594"/>
                      <a:pt x="24029" y="12558"/>
                      <a:pt x="23993" y="12558"/>
                    </a:cubicBezTo>
                    <a:cubicBezTo>
                      <a:pt x="23968" y="12558"/>
                      <a:pt x="23952" y="12549"/>
                      <a:pt x="23938" y="12549"/>
                    </a:cubicBezTo>
                    <a:cubicBezTo>
                      <a:pt x="23931" y="12549"/>
                      <a:pt x="23925" y="12551"/>
                      <a:pt x="23919" y="12558"/>
                    </a:cubicBezTo>
                    <a:cubicBezTo>
                      <a:pt x="23864" y="12576"/>
                      <a:pt x="23827" y="12631"/>
                      <a:pt x="23809" y="12686"/>
                    </a:cubicBezTo>
                    <a:cubicBezTo>
                      <a:pt x="23650" y="13197"/>
                      <a:pt x="24083" y="13793"/>
                      <a:pt x="24605" y="13793"/>
                    </a:cubicBezTo>
                    <a:cubicBezTo>
                      <a:pt x="24627" y="13793"/>
                      <a:pt x="24650" y="13792"/>
                      <a:pt x="24673" y="13789"/>
                    </a:cubicBezTo>
                    <a:cubicBezTo>
                      <a:pt x="24949" y="13771"/>
                      <a:pt x="25188" y="13624"/>
                      <a:pt x="25445" y="13532"/>
                    </a:cubicBezTo>
                    <a:cubicBezTo>
                      <a:pt x="25682" y="13434"/>
                      <a:pt x="25940" y="13390"/>
                      <a:pt x="26194" y="13390"/>
                    </a:cubicBezTo>
                    <a:cubicBezTo>
                      <a:pt x="26276" y="13390"/>
                      <a:pt x="26357" y="13394"/>
                      <a:pt x="26438" y="13403"/>
                    </a:cubicBezTo>
                    <a:cubicBezTo>
                      <a:pt x="26309" y="13275"/>
                      <a:pt x="26291" y="13091"/>
                      <a:pt x="26383" y="12925"/>
                    </a:cubicBezTo>
                    <a:cubicBezTo>
                      <a:pt x="26445" y="12800"/>
                      <a:pt x="26584" y="12726"/>
                      <a:pt x="26724" y="12726"/>
                    </a:cubicBezTo>
                    <a:cubicBezTo>
                      <a:pt x="26790" y="12726"/>
                      <a:pt x="26857" y="12743"/>
                      <a:pt x="26916" y="12778"/>
                    </a:cubicBezTo>
                    <a:cubicBezTo>
                      <a:pt x="27118" y="12888"/>
                      <a:pt x="27173" y="13127"/>
                      <a:pt x="27063" y="13311"/>
                    </a:cubicBezTo>
                    <a:cubicBezTo>
                      <a:pt x="27026" y="13403"/>
                      <a:pt x="26953" y="13458"/>
                      <a:pt x="26879" y="13495"/>
                    </a:cubicBezTo>
                    <a:cubicBezTo>
                      <a:pt x="26934" y="13514"/>
                      <a:pt x="26989" y="13532"/>
                      <a:pt x="27044" y="13550"/>
                    </a:cubicBezTo>
                    <a:cubicBezTo>
                      <a:pt x="27118" y="13587"/>
                      <a:pt x="27192" y="13624"/>
                      <a:pt x="27228" y="13697"/>
                    </a:cubicBezTo>
                    <a:cubicBezTo>
                      <a:pt x="27283" y="13789"/>
                      <a:pt x="27210" y="13900"/>
                      <a:pt x="27155" y="14010"/>
                    </a:cubicBezTo>
                    <a:cubicBezTo>
                      <a:pt x="27118" y="14083"/>
                      <a:pt x="27063" y="14157"/>
                      <a:pt x="27008" y="14231"/>
                    </a:cubicBezTo>
                    <a:cubicBezTo>
                      <a:pt x="26842" y="14470"/>
                      <a:pt x="26622" y="14690"/>
                      <a:pt x="26346" y="14709"/>
                    </a:cubicBezTo>
                    <a:cubicBezTo>
                      <a:pt x="26322" y="14711"/>
                      <a:pt x="26299" y="14712"/>
                      <a:pt x="26275" y="14712"/>
                    </a:cubicBezTo>
                    <a:cubicBezTo>
                      <a:pt x="26003" y="14712"/>
                      <a:pt x="25700" y="14573"/>
                      <a:pt x="25449" y="14573"/>
                    </a:cubicBezTo>
                    <a:cubicBezTo>
                      <a:pt x="25375" y="14573"/>
                      <a:pt x="25306" y="14585"/>
                      <a:pt x="25243" y="14617"/>
                    </a:cubicBezTo>
                    <a:cubicBezTo>
                      <a:pt x="25206" y="14635"/>
                      <a:pt x="25188" y="14653"/>
                      <a:pt x="25169" y="14672"/>
                    </a:cubicBezTo>
                    <a:cubicBezTo>
                      <a:pt x="25022" y="14800"/>
                      <a:pt x="25004" y="15003"/>
                      <a:pt x="24967" y="15187"/>
                    </a:cubicBezTo>
                    <a:cubicBezTo>
                      <a:pt x="24912" y="15426"/>
                      <a:pt x="24802" y="15665"/>
                      <a:pt x="24654" y="15867"/>
                    </a:cubicBezTo>
                    <a:cubicBezTo>
                      <a:pt x="24636" y="15904"/>
                      <a:pt x="24618" y="15922"/>
                      <a:pt x="24581" y="15959"/>
                    </a:cubicBezTo>
                    <a:cubicBezTo>
                      <a:pt x="24452" y="16142"/>
                      <a:pt x="24268" y="16290"/>
                      <a:pt x="24048" y="16326"/>
                    </a:cubicBezTo>
                    <a:lnTo>
                      <a:pt x="23956" y="16326"/>
                    </a:lnTo>
                    <a:cubicBezTo>
                      <a:pt x="23956" y="16345"/>
                      <a:pt x="23956" y="16363"/>
                      <a:pt x="23937" y="16381"/>
                    </a:cubicBezTo>
                    <a:cubicBezTo>
                      <a:pt x="23886" y="16471"/>
                      <a:pt x="23791" y="16525"/>
                      <a:pt x="23688" y="16525"/>
                    </a:cubicBezTo>
                    <a:cubicBezTo>
                      <a:pt x="23643" y="16525"/>
                      <a:pt x="23596" y="16514"/>
                      <a:pt x="23551" y="16492"/>
                    </a:cubicBezTo>
                    <a:cubicBezTo>
                      <a:pt x="23423" y="16418"/>
                      <a:pt x="23368" y="16234"/>
                      <a:pt x="23441" y="16106"/>
                    </a:cubicBezTo>
                    <a:cubicBezTo>
                      <a:pt x="23478" y="16069"/>
                      <a:pt x="23515" y="16032"/>
                      <a:pt x="23551" y="15995"/>
                    </a:cubicBezTo>
                    <a:cubicBezTo>
                      <a:pt x="23515" y="15812"/>
                      <a:pt x="23643" y="15646"/>
                      <a:pt x="23735" y="15481"/>
                    </a:cubicBezTo>
                    <a:cubicBezTo>
                      <a:pt x="23772" y="15407"/>
                      <a:pt x="23809" y="15315"/>
                      <a:pt x="23827" y="15242"/>
                    </a:cubicBezTo>
                    <a:lnTo>
                      <a:pt x="23827" y="15242"/>
                    </a:lnTo>
                    <a:cubicBezTo>
                      <a:pt x="23787" y="15248"/>
                      <a:pt x="23746" y="15253"/>
                      <a:pt x="23707" y="15253"/>
                    </a:cubicBezTo>
                    <a:cubicBezTo>
                      <a:pt x="23639" y="15253"/>
                      <a:pt x="23573" y="15240"/>
                      <a:pt x="23515" y="15205"/>
                    </a:cubicBezTo>
                    <a:cubicBezTo>
                      <a:pt x="23331" y="15095"/>
                      <a:pt x="23257" y="14856"/>
                      <a:pt x="23368" y="14653"/>
                    </a:cubicBezTo>
                    <a:cubicBezTo>
                      <a:pt x="23441" y="14525"/>
                      <a:pt x="23588" y="14451"/>
                      <a:pt x="23754" y="14451"/>
                    </a:cubicBezTo>
                    <a:cubicBezTo>
                      <a:pt x="23717" y="14359"/>
                      <a:pt x="23662" y="14286"/>
                      <a:pt x="23607" y="14212"/>
                    </a:cubicBezTo>
                    <a:cubicBezTo>
                      <a:pt x="23551" y="14139"/>
                      <a:pt x="23496" y="14083"/>
                      <a:pt x="23423" y="14065"/>
                    </a:cubicBezTo>
                    <a:cubicBezTo>
                      <a:pt x="23388" y="14051"/>
                      <a:pt x="23358" y="14045"/>
                      <a:pt x="23330" y="14045"/>
                    </a:cubicBezTo>
                    <a:cubicBezTo>
                      <a:pt x="23286" y="14045"/>
                      <a:pt x="23248" y="14061"/>
                      <a:pt x="23202" y="14083"/>
                    </a:cubicBezTo>
                    <a:cubicBezTo>
                      <a:pt x="23055" y="14157"/>
                      <a:pt x="22945" y="14378"/>
                      <a:pt x="22945" y="14561"/>
                    </a:cubicBezTo>
                    <a:cubicBezTo>
                      <a:pt x="22945" y="14764"/>
                      <a:pt x="22981" y="14948"/>
                      <a:pt x="22963" y="15131"/>
                    </a:cubicBezTo>
                    <a:cubicBezTo>
                      <a:pt x="22945" y="15205"/>
                      <a:pt x="22926" y="15278"/>
                      <a:pt x="22890" y="15352"/>
                    </a:cubicBezTo>
                    <a:cubicBezTo>
                      <a:pt x="22842" y="15371"/>
                      <a:pt x="22795" y="15380"/>
                      <a:pt x="22748" y="15380"/>
                    </a:cubicBezTo>
                    <a:cubicBezTo>
                      <a:pt x="22523" y="15380"/>
                      <a:pt x="22316" y="15179"/>
                      <a:pt x="22209" y="14966"/>
                    </a:cubicBezTo>
                    <a:cubicBezTo>
                      <a:pt x="22099" y="14709"/>
                      <a:pt x="22081" y="14414"/>
                      <a:pt x="21934" y="14175"/>
                    </a:cubicBezTo>
                    <a:cubicBezTo>
                      <a:pt x="21827" y="13990"/>
                      <a:pt x="21616" y="13852"/>
                      <a:pt x="21423" y="13852"/>
                    </a:cubicBezTo>
                    <a:cubicBezTo>
                      <a:pt x="21349" y="13852"/>
                      <a:pt x="21278" y="13872"/>
                      <a:pt x="21217" y="13918"/>
                    </a:cubicBezTo>
                    <a:cubicBezTo>
                      <a:pt x="21253" y="13992"/>
                      <a:pt x="21272" y="14047"/>
                      <a:pt x="21272" y="14120"/>
                    </a:cubicBezTo>
                    <a:cubicBezTo>
                      <a:pt x="21341" y="14091"/>
                      <a:pt x="21409" y="14072"/>
                      <a:pt x="21478" y="14072"/>
                    </a:cubicBezTo>
                    <a:cubicBezTo>
                      <a:pt x="21538" y="14072"/>
                      <a:pt x="21598" y="14086"/>
                      <a:pt x="21658" y="14120"/>
                    </a:cubicBezTo>
                    <a:cubicBezTo>
                      <a:pt x="21842" y="14231"/>
                      <a:pt x="21915" y="14470"/>
                      <a:pt x="21805" y="14653"/>
                    </a:cubicBezTo>
                    <a:cubicBezTo>
                      <a:pt x="21742" y="14792"/>
                      <a:pt x="21601" y="14870"/>
                      <a:pt x="21460" y="14870"/>
                    </a:cubicBezTo>
                    <a:cubicBezTo>
                      <a:pt x="21395" y="14870"/>
                      <a:pt x="21330" y="14854"/>
                      <a:pt x="21272" y="14819"/>
                    </a:cubicBezTo>
                    <a:cubicBezTo>
                      <a:pt x="21235" y="14800"/>
                      <a:pt x="21198" y="14764"/>
                      <a:pt x="21161" y="14727"/>
                    </a:cubicBezTo>
                    <a:cubicBezTo>
                      <a:pt x="21161" y="14745"/>
                      <a:pt x="21143" y="14764"/>
                      <a:pt x="21143" y="14764"/>
                    </a:cubicBezTo>
                    <a:cubicBezTo>
                      <a:pt x="21106" y="14856"/>
                      <a:pt x="21051" y="14911"/>
                      <a:pt x="20978" y="14984"/>
                    </a:cubicBezTo>
                    <a:cubicBezTo>
                      <a:pt x="21014" y="15003"/>
                      <a:pt x="21033" y="15039"/>
                      <a:pt x="21051" y="15095"/>
                    </a:cubicBezTo>
                    <a:cubicBezTo>
                      <a:pt x="21088" y="15242"/>
                      <a:pt x="21014" y="15389"/>
                      <a:pt x="20867" y="15444"/>
                    </a:cubicBezTo>
                    <a:cubicBezTo>
                      <a:pt x="20839" y="15450"/>
                      <a:pt x="20811" y="15453"/>
                      <a:pt x="20784" y="15453"/>
                    </a:cubicBezTo>
                    <a:cubicBezTo>
                      <a:pt x="20654" y="15453"/>
                      <a:pt x="20545" y="15382"/>
                      <a:pt x="20500" y="15260"/>
                    </a:cubicBezTo>
                    <a:cubicBezTo>
                      <a:pt x="20500" y="15242"/>
                      <a:pt x="20500" y="15223"/>
                      <a:pt x="20500" y="15205"/>
                    </a:cubicBezTo>
                    <a:cubicBezTo>
                      <a:pt x="20463" y="15223"/>
                      <a:pt x="20426" y="15242"/>
                      <a:pt x="20389" y="15260"/>
                    </a:cubicBezTo>
                    <a:cubicBezTo>
                      <a:pt x="20334" y="15278"/>
                      <a:pt x="20279" y="15315"/>
                      <a:pt x="20242" y="15352"/>
                    </a:cubicBezTo>
                    <a:cubicBezTo>
                      <a:pt x="20187" y="15426"/>
                      <a:pt x="20169" y="15499"/>
                      <a:pt x="20169" y="15591"/>
                    </a:cubicBezTo>
                    <a:cubicBezTo>
                      <a:pt x="20114" y="16069"/>
                      <a:pt x="20481" y="16565"/>
                      <a:pt x="20941" y="16657"/>
                    </a:cubicBezTo>
                    <a:cubicBezTo>
                      <a:pt x="20922" y="16584"/>
                      <a:pt x="20922" y="16510"/>
                      <a:pt x="20959" y="16437"/>
                    </a:cubicBezTo>
                    <a:cubicBezTo>
                      <a:pt x="21008" y="16339"/>
                      <a:pt x="21106" y="16290"/>
                      <a:pt x="21204" y="16290"/>
                    </a:cubicBezTo>
                    <a:cubicBezTo>
                      <a:pt x="21253" y="16290"/>
                      <a:pt x="21302" y="16302"/>
                      <a:pt x="21345" y="16326"/>
                    </a:cubicBezTo>
                    <a:cubicBezTo>
                      <a:pt x="21474" y="16400"/>
                      <a:pt x="21529" y="16547"/>
                      <a:pt x="21456" y="16676"/>
                    </a:cubicBezTo>
                    <a:cubicBezTo>
                      <a:pt x="21566" y="16676"/>
                      <a:pt x="21676" y="16676"/>
                      <a:pt x="21786" y="16694"/>
                    </a:cubicBezTo>
                    <a:cubicBezTo>
                      <a:pt x="21878" y="16712"/>
                      <a:pt x="21989" y="16768"/>
                      <a:pt x="22062" y="16823"/>
                    </a:cubicBezTo>
                    <a:cubicBezTo>
                      <a:pt x="22108" y="16795"/>
                      <a:pt x="22154" y="16781"/>
                      <a:pt x="22200" y="16781"/>
                    </a:cubicBezTo>
                    <a:cubicBezTo>
                      <a:pt x="22246" y="16781"/>
                      <a:pt x="22292" y="16795"/>
                      <a:pt x="22338" y="16823"/>
                    </a:cubicBezTo>
                    <a:cubicBezTo>
                      <a:pt x="22485" y="16896"/>
                      <a:pt x="22522" y="17062"/>
                      <a:pt x="22448" y="17209"/>
                    </a:cubicBezTo>
                    <a:cubicBezTo>
                      <a:pt x="22393" y="17301"/>
                      <a:pt x="22301" y="17356"/>
                      <a:pt x="22191" y="17356"/>
                    </a:cubicBezTo>
                    <a:cubicBezTo>
                      <a:pt x="22173" y="17393"/>
                      <a:pt x="22117" y="17448"/>
                      <a:pt x="22081" y="17485"/>
                    </a:cubicBezTo>
                    <a:cubicBezTo>
                      <a:pt x="21786" y="17815"/>
                      <a:pt x="21437" y="18091"/>
                      <a:pt x="21051" y="18330"/>
                    </a:cubicBezTo>
                    <a:cubicBezTo>
                      <a:pt x="20936" y="18396"/>
                      <a:pt x="20806" y="18462"/>
                      <a:pt x="20662" y="18462"/>
                    </a:cubicBezTo>
                    <a:cubicBezTo>
                      <a:pt x="20645" y="18462"/>
                      <a:pt x="20627" y="18461"/>
                      <a:pt x="20610" y="18459"/>
                    </a:cubicBezTo>
                    <a:cubicBezTo>
                      <a:pt x="20408" y="18422"/>
                      <a:pt x="20279" y="18257"/>
                      <a:pt x="20150" y="18110"/>
                    </a:cubicBezTo>
                    <a:cubicBezTo>
                      <a:pt x="20040" y="17963"/>
                      <a:pt x="19948" y="17797"/>
                      <a:pt x="19856" y="17650"/>
                    </a:cubicBezTo>
                    <a:cubicBezTo>
                      <a:pt x="19810" y="17668"/>
                      <a:pt x="19764" y="17678"/>
                      <a:pt x="19718" y="17678"/>
                    </a:cubicBezTo>
                    <a:cubicBezTo>
                      <a:pt x="19672" y="17678"/>
                      <a:pt x="19626" y="17668"/>
                      <a:pt x="19580" y="17650"/>
                    </a:cubicBezTo>
                    <a:cubicBezTo>
                      <a:pt x="19452" y="17558"/>
                      <a:pt x="19397" y="17393"/>
                      <a:pt x="19470" y="17264"/>
                    </a:cubicBezTo>
                    <a:cubicBezTo>
                      <a:pt x="19507" y="17209"/>
                      <a:pt x="19544" y="17172"/>
                      <a:pt x="19580" y="17154"/>
                    </a:cubicBezTo>
                    <a:cubicBezTo>
                      <a:pt x="19268" y="16529"/>
                      <a:pt x="19029" y="15848"/>
                      <a:pt x="18808" y="15168"/>
                    </a:cubicBezTo>
                    <a:cubicBezTo>
                      <a:pt x="18771" y="15223"/>
                      <a:pt x="18716" y="15260"/>
                      <a:pt x="18643" y="15278"/>
                    </a:cubicBezTo>
                    <a:cubicBezTo>
                      <a:pt x="18613" y="15289"/>
                      <a:pt x="18584" y="15295"/>
                      <a:pt x="18555" y="15295"/>
                    </a:cubicBezTo>
                    <a:cubicBezTo>
                      <a:pt x="18441" y="15295"/>
                      <a:pt x="18338" y="15212"/>
                      <a:pt x="18293" y="15095"/>
                    </a:cubicBezTo>
                    <a:cubicBezTo>
                      <a:pt x="18257" y="14948"/>
                      <a:pt x="18330" y="14800"/>
                      <a:pt x="18477" y="14745"/>
                    </a:cubicBezTo>
                    <a:cubicBezTo>
                      <a:pt x="18508" y="14738"/>
                      <a:pt x="18535" y="14733"/>
                      <a:pt x="18562" y="14733"/>
                    </a:cubicBezTo>
                    <a:cubicBezTo>
                      <a:pt x="18600" y="14733"/>
                      <a:pt x="18636" y="14742"/>
                      <a:pt x="18680" y="14764"/>
                    </a:cubicBezTo>
                    <a:cubicBezTo>
                      <a:pt x="18643" y="14672"/>
                      <a:pt x="18624" y="14580"/>
                      <a:pt x="18588" y="14506"/>
                    </a:cubicBezTo>
                    <a:cubicBezTo>
                      <a:pt x="18551" y="14359"/>
                      <a:pt x="18514" y="14212"/>
                      <a:pt x="18551" y="14083"/>
                    </a:cubicBezTo>
                    <a:cubicBezTo>
                      <a:pt x="18588" y="13955"/>
                      <a:pt x="18680" y="13844"/>
                      <a:pt x="18790" y="13753"/>
                    </a:cubicBezTo>
                    <a:cubicBezTo>
                      <a:pt x="18900" y="13624"/>
                      <a:pt x="19029" y="13495"/>
                      <a:pt x="19121" y="13348"/>
                    </a:cubicBezTo>
                    <a:cubicBezTo>
                      <a:pt x="19507" y="12852"/>
                      <a:pt x="19746" y="12282"/>
                      <a:pt x="19544" y="11675"/>
                    </a:cubicBezTo>
                    <a:lnTo>
                      <a:pt x="19544" y="11675"/>
                    </a:lnTo>
                    <a:cubicBezTo>
                      <a:pt x="19286" y="11767"/>
                      <a:pt x="19047" y="11877"/>
                      <a:pt x="18808" y="12043"/>
                    </a:cubicBezTo>
                    <a:cubicBezTo>
                      <a:pt x="18827" y="12061"/>
                      <a:pt x="18863" y="12080"/>
                      <a:pt x="18863" y="12116"/>
                    </a:cubicBezTo>
                    <a:cubicBezTo>
                      <a:pt x="18896" y="12100"/>
                      <a:pt x="18933" y="12091"/>
                      <a:pt x="18970" y="12091"/>
                    </a:cubicBezTo>
                    <a:cubicBezTo>
                      <a:pt x="19016" y="12091"/>
                      <a:pt x="19062" y="12104"/>
                      <a:pt x="19102" y="12135"/>
                    </a:cubicBezTo>
                    <a:cubicBezTo>
                      <a:pt x="19249" y="12208"/>
                      <a:pt x="19286" y="12374"/>
                      <a:pt x="19213" y="12502"/>
                    </a:cubicBezTo>
                    <a:cubicBezTo>
                      <a:pt x="19164" y="12600"/>
                      <a:pt x="19074" y="12649"/>
                      <a:pt x="18976" y="12649"/>
                    </a:cubicBezTo>
                    <a:cubicBezTo>
                      <a:pt x="18927" y="12649"/>
                      <a:pt x="18876" y="12637"/>
                      <a:pt x="18827" y="12613"/>
                    </a:cubicBezTo>
                    <a:cubicBezTo>
                      <a:pt x="18827" y="12613"/>
                      <a:pt x="18808" y="12594"/>
                      <a:pt x="18790" y="12594"/>
                    </a:cubicBezTo>
                    <a:cubicBezTo>
                      <a:pt x="18711" y="12662"/>
                      <a:pt x="18612" y="12702"/>
                      <a:pt x="18513" y="12702"/>
                    </a:cubicBezTo>
                    <a:cubicBezTo>
                      <a:pt x="18450" y="12702"/>
                      <a:pt x="18388" y="12685"/>
                      <a:pt x="18330" y="12649"/>
                    </a:cubicBezTo>
                    <a:cubicBezTo>
                      <a:pt x="18275" y="12631"/>
                      <a:pt x="18238" y="12594"/>
                      <a:pt x="18202" y="12539"/>
                    </a:cubicBezTo>
                    <a:cubicBezTo>
                      <a:pt x="18183" y="12558"/>
                      <a:pt x="18165" y="12594"/>
                      <a:pt x="18128" y="12613"/>
                    </a:cubicBezTo>
                    <a:cubicBezTo>
                      <a:pt x="18110" y="12649"/>
                      <a:pt x="18091" y="12668"/>
                      <a:pt x="18073" y="12686"/>
                    </a:cubicBezTo>
                    <a:cubicBezTo>
                      <a:pt x="17999" y="12778"/>
                      <a:pt x="17926" y="12852"/>
                      <a:pt x="17871" y="12944"/>
                    </a:cubicBezTo>
                    <a:cubicBezTo>
                      <a:pt x="17613" y="12870"/>
                      <a:pt x="17576" y="12502"/>
                      <a:pt x="17705" y="12282"/>
                    </a:cubicBezTo>
                    <a:cubicBezTo>
                      <a:pt x="17779" y="12135"/>
                      <a:pt x="17907" y="12006"/>
                      <a:pt x="18018" y="11877"/>
                    </a:cubicBezTo>
                    <a:cubicBezTo>
                      <a:pt x="18036" y="11859"/>
                      <a:pt x="18054" y="11841"/>
                      <a:pt x="18073" y="11804"/>
                    </a:cubicBezTo>
                    <a:cubicBezTo>
                      <a:pt x="18110" y="11749"/>
                      <a:pt x="18146" y="11712"/>
                      <a:pt x="18183" y="11638"/>
                    </a:cubicBezTo>
                    <a:cubicBezTo>
                      <a:pt x="18293" y="11418"/>
                      <a:pt x="18238" y="11050"/>
                      <a:pt x="17981" y="10995"/>
                    </a:cubicBezTo>
                    <a:cubicBezTo>
                      <a:pt x="17956" y="10990"/>
                      <a:pt x="17932" y="10988"/>
                      <a:pt x="17907" y="10988"/>
                    </a:cubicBezTo>
                    <a:cubicBezTo>
                      <a:pt x="17838" y="10988"/>
                      <a:pt x="17768" y="11005"/>
                      <a:pt x="17687" y="11032"/>
                    </a:cubicBezTo>
                    <a:cubicBezTo>
                      <a:pt x="17650" y="11050"/>
                      <a:pt x="17613" y="11087"/>
                      <a:pt x="17558" y="11105"/>
                    </a:cubicBezTo>
                    <a:cubicBezTo>
                      <a:pt x="17576" y="11179"/>
                      <a:pt x="17558" y="11252"/>
                      <a:pt x="17503" y="11326"/>
                    </a:cubicBezTo>
                    <a:cubicBezTo>
                      <a:pt x="17431" y="11470"/>
                      <a:pt x="17303" y="11546"/>
                      <a:pt x="17162" y="11546"/>
                    </a:cubicBezTo>
                    <a:cubicBezTo>
                      <a:pt x="17123" y="11546"/>
                      <a:pt x="17083" y="11540"/>
                      <a:pt x="17043" y="11528"/>
                    </a:cubicBezTo>
                    <a:cubicBezTo>
                      <a:pt x="17025" y="11528"/>
                      <a:pt x="17007" y="11510"/>
                      <a:pt x="17007" y="11510"/>
                    </a:cubicBezTo>
                    <a:cubicBezTo>
                      <a:pt x="16988" y="11528"/>
                      <a:pt x="16988" y="11528"/>
                      <a:pt x="16970" y="11528"/>
                    </a:cubicBezTo>
                    <a:cubicBezTo>
                      <a:pt x="16970" y="11528"/>
                      <a:pt x="16951" y="11510"/>
                      <a:pt x="16951" y="11491"/>
                    </a:cubicBezTo>
                    <a:lnTo>
                      <a:pt x="16933" y="11491"/>
                    </a:lnTo>
                    <a:cubicBezTo>
                      <a:pt x="16859" y="11454"/>
                      <a:pt x="16823" y="11381"/>
                      <a:pt x="16804" y="11307"/>
                    </a:cubicBezTo>
                    <a:cubicBezTo>
                      <a:pt x="16749" y="11197"/>
                      <a:pt x="16749" y="11068"/>
                      <a:pt x="16823" y="10958"/>
                    </a:cubicBezTo>
                    <a:cubicBezTo>
                      <a:pt x="16841" y="10885"/>
                      <a:pt x="16896" y="10829"/>
                      <a:pt x="16970" y="10793"/>
                    </a:cubicBezTo>
                    <a:cubicBezTo>
                      <a:pt x="17043" y="10646"/>
                      <a:pt x="17154" y="10480"/>
                      <a:pt x="17282" y="10351"/>
                    </a:cubicBezTo>
                    <a:cubicBezTo>
                      <a:pt x="17374" y="10241"/>
                      <a:pt x="17485" y="10149"/>
                      <a:pt x="17576" y="10076"/>
                    </a:cubicBezTo>
                    <a:cubicBezTo>
                      <a:pt x="17981" y="9781"/>
                      <a:pt x="18385" y="9487"/>
                      <a:pt x="18808" y="9230"/>
                    </a:cubicBezTo>
                    <a:cubicBezTo>
                      <a:pt x="18970" y="9127"/>
                      <a:pt x="19154" y="9025"/>
                      <a:pt x="19344" y="9025"/>
                    </a:cubicBezTo>
                    <a:cubicBezTo>
                      <a:pt x="19392" y="9025"/>
                      <a:pt x="19440" y="9031"/>
                      <a:pt x="19488" y="9046"/>
                    </a:cubicBezTo>
                    <a:cubicBezTo>
                      <a:pt x="19783" y="9120"/>
                      <a:pt x="19893" y="9469"/>
                      <a:pt x="19930" y="9781"/>
                    </a:cubicBezTo>
                    <a:cubicBezTo>
                      <a:pt x="19948" y="10076"/>
                      <a:pt x="19930" y="10407"/>
                      <a:pt x="20095" y="10664"/>
                    </a:cubicBezTo>
                    <a:cubicBezTo>
                      <a:pt x="20185" y="10794"/>
                      <a:pt x="20361" y="10875"/>
                      <a:pt x="20521" y="10875"/>
                    </a:cubicBezTo>
                    <a:cubicBezTo>
                      <a:pt x="20656" y="10875"/>
                      <a:pt x="20780" y="10817"/>
                      <a:pt x="20831" y="10682"/>
                    </a:cubicBezTo>
                    <a:cubicBezTo>
                      <a:pt x="20831" y="10664"/>
                      <a:pt x="20812" y="10646"/>
                      <a:pt x="20812" y="10627"/>
                    </a:cubicBezTo>
                    <a:cubicBezTo>
                      <a:pt x="20794" y="10517"/>
                      <a:pt x="20775" y="10407"/>
                      <a:pt x="20775" y="10296"/>
                    </a:cubicBezTo>
                    <a:cubicBezTo>
                      <a:pt x="20849" y="10278"/>
                      <a:pt x="20922" y="10278"/>
                      <a:pt x="20996" y="10278"/>
                    </a:cubicBezTo>
                    <a:cubicBezTo>
                      <a:pt x="21286" y="10316"/>
                      <a:pt x="21610" y="10500"/>
                      <a:pt x="21851" y="10500"/>
                    </a:cubicBezTo>
                    <a:cubicBezTo>
                      <a:pt x="21961" y="10500"/>
                      <a:pt x="22054" y="10461"/>
                      <a:pt x="22117" y="10351"/>
                    </a:cubicBezTo>
                    <a:cubicBezTo>
                      <a:pt x="22136" y="10315"/>
                      <a:pt x="22154" y="10278"/>
                      <a:pt x="22154" y="10241"/>
                    </a:cubicBezTo>
                    <a:cubicBezTo>
                      <a:pt x="22191" y="10039"/>
                      <a:pt x="22025" y="9818"/>
                      <a:pt x="21842" y="9671"/>
                    </a:cubicBezTo>
                    <a:cubicBezTo>
                      <a:pt x="21639" y="9524"/>
                      <a:pt x="21364" y="9340"/>
                      <a:pt x="21364" y="9083"/>
                    </a:cubicBezTo>
                    <a:cubicBezTo>
                      <a:pt x="21364" y="8917"/>
                      <a:pt x="21456" y="8789"/>
                      <a:pt x="21584" y="8697"/>
                    </a:cubicBezTo>
                    <a:cubicBezTo>
                      <a:pt x="21823" y="8531"/>
                      <a:pt x="22173" y="8421"/>
                      <a:pt x="22430" y="8274"/>
                    </a:cubicBezTo>
                    <a:cubicBezTo>
                      <a:pt x="22412" y="8200"/>
                      <a:pt x="22430" y="8145"/>
                      <a:pt x="22448" y="8090"/>
                    </a:cubicBezTo>
                    <a:cubicBezTo>
                      <a:pt x="22503" y="7998"/>
                      <a:pt x="22577" y="7943"/>
                      <a:pt x="22669" y="7943"/>
                    </a:cubicBezTo>
                    <a:cubicBezTo>
                      <a:pt x="22669" y="7925"/>
                      <a:pt x="22687" y="7888"/>
                      <a:pt x="22687" y="7870"/>
                    </a:cubicBezTo>
                    <a:cubicBezTo>
                      <a:pt x="22687" y="7578"/>
                      <a:pt x="22372" y="7412"/>
                      <a:pt x="22059" y="7412"/>
                    </a:cubicBezTo>
                    <a:cubicBezTo>
                      <a:pt x="21959" y="7412"/>
                      <a:pt x="21858" y="7429"/>
                      <a:pt x="21768" y="7465"/>
                    </a:cubicBezTo>
                    <a:cubicBezTo>
                      <a:pt x="21437" y="7594"/>
                      <a:pt x="21180" y="7851"/>
                      <a:pt x="20867" y="7998"/>
                    </a:cubicBezTo>
                    <a:cubicBezTo>
                      <a:pt x="20867" y="8053"/>
                      <a:pt x="20849" y="8109"/>
                      <a:pt x="20831" y="8164"/>
                    </a:cubicBezTo>
                    <a:cubicBezTo>
                      <a:pt x="20794" y="8200"/>
                      <a:pt x="20757" y="8237"/>
                      <a:pt x="20720" y="8256"/>
                    </a:cubicBezTo>
                    <a:cubicBezTo>
                      <a:pt x="20886" y="8384"/>
                      <a:pt x="20941" y="8605"/>
                      <a:pt x="20849" y="8789"/>
                    </a:cubicBezTo>
                    <a:cubicBezTo>
                      <a:pt x="20774" y="8914"/>
                      <a:pt x="20640" y="8988"/>
                      <a:pt x="20498" y="8988"/>
                    </a:cubicBezTo>
                    <a:cubicBezTo>
                      <a:pt x="20431" y="8988"/>
                      <a:pt x="20362" y="8971"/>
                      <a:pt x="20297" y="8936"/>
                    </a:cubicBezTo>
                    <a:cubicBezTo>
                      <a:pt x="20114" y="8826"/>
                      <a:pt x="20040" y="8587"/>
                      <a:pt x="20150" y="8403"/>
                    </a:cubicBezTo>
                    <a:cubicBezTo>
                      <a:pt x="20205" y="8311"/>
                      <a:pt x="20279" y="8237"/>
                      <a:pt x="20371" y="8219"/>
                    </a:cubicBezTo>
                    <a:cubicBezTo>
                      <a:pt x="20316" y="8164"/>
                      <a:pt x="20297" y="8072"/>
                      <a:pt x="20297" y="7998"/>
                    </a:cubicBezTo>
                    <a:cubicBezTo>
                      <a:pt x="20224" y="7961"/>
                      <a:pt x="20169" y="7888"/>
                      <a:pt x="20169" y="7796"/>
                    </a:cubicBezTo>
                    <a:cubicBezTo>
                      <a:pt x="20169" y="7704"/>
                      <a:pt x="20205" y="7631"/>
                      <a:pt x="20261" y="7557"/>
                    </a:cubicBezTo>
                    <a:cubicBezTo>
                      <a:pt x="20297" y="7483"/>
                      <a:pt x="20353" y="7410"/>
                      <a:pt x="20408" y="7355"/>
                    </a:cubicBezTo>
                    <a:lnTo>
                      <a:pt x="20408" y="7355"/>
                    </a:lnTo>
                    <a:cubicBezTo>
                      <a:pt x="20383" y="7360"/>
                      <a:pt x="20358" y="7362"/>
                      <a:pt x="20334" y="7362"/>
                    </a:cubicBezTo>
                    <a:cubicBezTo>
                      <a:pt x="20266" y="7362"/>
                      <a:pt x="20199" y="7345"/>
                      <a:pt x="20132" y="7318"/>
                    </a:cubicBezTo>
                    <a:cubicBezTo>
                      <a:pt x="19930" y="7208"/>
                      <a:pt x="19875" y="6969"/>
                      <a:pt x="19985" y="6766"/>
                    </a:cubicBezTo>
                    <a:cubicBezTo>
                      <a:pt x="20047" y="6642"/>
                      <a:pt x="20186" y="6568"/>
                      <a:pt x="20326" y="6568"/>
                    </a:cubicBezTo>
                    <a:cubicBezTo>
                      <a:pt x="20393" y="6568"/>
                      <a:pt x="20459" y="6584"/>
                      <a:pt x="20518" y="6619"/>
                    </a:cubicBezTo>
                    <a:cubicBezTo>
                      <a:pt x="20647" y="6693"/>
                      <a:pt x="20720" y="6840"/>
                      <a:pt x="20720" y="6987"/>
                    </a:cubicBezTo>
                    <a:cubicBezTo>
                      <a:pt x="20849" y="6840"/>
                      <a:pt x="20996" y="6711"/>
                      <a:pt x="21143" y="6601"/>
                    </a:cubicBezTo>
                    <a:cubicBezTo>
                      <a:pt x="21014" y="6527"/>
                      <a:pt x="20959" y="6362"/>
                      <a:pt x="21033" y="6215"/>
                    </a:cubicBezTo>
                    <a:cubicBezTo>
                      <a:pt x="21084" y="6126"/>
                      <a:pt x="21188" y="6072"/>
                      <a:pt x="21290" y="6072"/>
                    </a:cubicBezTo>
                    <a:cubicBezTo>
                      <a:pt x="21335" y="6072"/>
                      <a:pt x="21379" y="6082"/>
                      <a:pt x="21419" y="6105"/>
                    </a:cubicBezTo>
                    <a:cubicBezTo>
                      <a:pt x="21492" y="6160"/>
                      <a:pt x="21547" y="6233"/>
                      <a:pt x="21566" y="6307"/>
                    </a:cubicBezTo>
                    <a:cubicBezTo>
                      <a:pt x="21731" y="6215"/>
                      <a:pt x="21897" y="6123"/>
                      <a:pt x="22062" y="6049"/>
                    </a:cubicBezTo>
                    <a:cubicBezTo>
                      <a:pt x="22117" y="6031"/>
                      <a:pt x="22154" y="6013"/>
                      <a:pt x="22209" y="5994"/>
                    </a:cubicBezTo>
                    <a:cubicBezTo>
                      <a:pt x="22228" y="5958"/>
                      <a:pt x="22246" y="5921"/>
                      <a:pt x="22264" y="5884"/>
                    </a:cubicBezTo>
                    <a:cubicBezTo>
                      <a:pt x="22385" y="5660"/>
                      <a:pt x="22619" y="5533"/>
                      <a:pt x="22859" y="5533"/>
                    </a:cubicBezTo>
                    <a:cubicBezTo>
                      <a:pt x="22876" y="5533"/>
                      <a:pt x="22892" y="5534"/>
                      <a:pt x="22908" y="5535"/>
                    </a:cubicBezTo>
                    <a:cubicBezTo>
                      <a:pt x="22908" y="5516"/>
                      <a:pt x="22926" y="5498"/>
                      <a:pt x="22926" y="5480"/>
                    </a:cubicBezTo>
                    <a:cubicBezTo>
                      <a:pt x="23037" y="5259"/>
                      <a:pt x="23037" y="4946"/>
                      <a:pt x="22816" y="4836"/>
                    </a:cubicBezTo>
                    <a:cubicBezTo>
                      <a:pt x="22749" y="4797"/>
                      <a:pt x="22680" y="4781"/>
                      <a:pt x="22611" y="4781"/>
                    </a:cubicBezTo>
                    <a:cubicBezTo>
                      <a:pt x="22318" y="4781"/>
                      <a:pt x="22003" y="5060"/>
                      <a:pt x="21676" y="5075"/>
                    </a:cubicBezTo>
                    <a:cubicBezTo>
                      <a:pt x="21511" y="4854"/>
                      <a:pt x="21658" y="4524"/>
                      <a:pt x="21878" y="4358"/>
                    </a:cubicBezTo>
                    <a:cubicBezTo>
                      <a:pt x="21897" y="4340"/>
                      <a:pt x="21897" y="4321"/>
                      <a:pt x="21915" y="4321"/>
                    </a:cubicBezTo>
                    <a:cubicBezTo>
                      <a:pt x="22173" y="4156"/>
                      <a:pt x="22467" y="4082"/>
                      <a:pt x="22706" y="3898"/>
                    </a:cubicBezTo>
                    <a:cubicBezTo>
                      <a:pt x="22724" y="3898"/>
                      <a:pt x="22742" y="3880"/>
                      <a:pt x="22742" y="3862"/>
                    </a:cubicBezTo>
                    <a:cubicBezTo>
                      <a:pt x="22742" y="3788"/>
                      <a:pt x="22761" y="3715"/>
                      <a:pt x="22798" y="3641"/>
                    </a:cubicBezTo>
                    <a:cubicBezTo>
                      <a:pt x="22871" y="3512"/>
                      <a:pt x="22981" y="3457"/>
                      <a:pt x="23092" y="3439"/>
                    </a:cubicBezTo>
                    <a:cubicBezTo>
                      <a:pt x="23276" y="3090"/>
                      <a:pt x="23312" y="2648"/>
                      <a:pt x="23257" y="2262"/>
                    </a:cubicBezTo>
                    <a:cubicBezTo>
                      <a:pt x="23202" y="1858"/>
                      <a:pt x="23055" y="1453"/>
                      <a:pt x="22742" y="1196"/>
                    </a:cubicBezTo>
                    <a:cubicBezTo>
                      <a:pt x="22584" y="1069"/>
                      <a:pt x="22371" y="997"/>
                      <a:pt x="22162" y="997"/>
                    </a:cubicBezTo>
                    <a:cubicBezTo>
                      <a:pt x="22008" y="997"/>
                      <a:pt x="21856" y="1036"/>
                      <a:pt x="21731" y="1122"/>
                    </a:cubicBezTo>
                    <a:cubicBezTo>
                      <a:pt x="21713" y="1141"/>
                      <a:pt x="21695" y="1159"/>
                      <a:pt x="21658" y="1178"/>
                    </a:cubicBezTo>
                    <a:cubicBezTo>
                      <a:pt x="21658" y="1196"/>
                      <a:pt x="21658" y="1196"/>
                      <a:pt x="21639" y="1196"/>
                    </a:cubicBezTo>
                    <a:cubicBezTo>
                      <a:pt x="21492" y="1361"/>
                      <a:pt x="21456" y="1545"/>
                      <a:pt x="21437" y="1766"/>
                    </a:cubicBezTo>
                    <a:cubicBezTo>
                      <a:pt x="21419" y="1968"/>
                      <a:pt x="21456" y="2189"/>
                      <a:pt x="21456" y="2409"/>
                    </a:cubicBezTo>
                    <a:cubicBezTo>
                      <a:pt x="21474" y="2612"/>
                      <a:pt x="21419" y="2851"/>
                      <a:pt x="21327" y="3053"/>
                    </a:cubicBezTo>
                    <a:cubicBezTo>
                      <a:pt x="21235" y="3237"/>
                      <a:pt x="21088" y="3365"/>
                      <a:pt x="20886" y="3384"/>
                    </a:cubicBezTo>
                    <a:cubicBezTo>
                      <a:pt x="20647" y="3218"/>
                      <a:pt x="20647" y="2851"/>
                      <a:pt x="20794" y="2612"/>
                    </a:cubicBezTo>
                    <a:cubicBezTo>
                      <a:pt x="20922" y="2354"/>
                      <a:pt x="21143" y="2170"/>
                      <a:pt x="21290" y="1931"/>
                    </a:cubicBezTo>
                    <a:cubicBezTo>
                      <a:pt x="21437" y="1692"/>
                      <a:pt x="21492" y="1417"/>
                      <a:pt x="21474" y="1159"/>
                    </a:cubicBezTo>
                    <a:cubicBezTo>
                      <a:pt x="21456" y="810"/>
                      <a:pt x="21272" y="479"/>
                      <a:pt x="20959" y="332"/>
                    </a:cubicBezTo>
                    <a:cubicBezTo>
                      <a:pt x="20862" y="283"/>
                      <a:pt x="20753" y="259"/>
                      <a:pt x="20645" y="259"/>
                    </a:cubicBezTo>
                    <a:cubicBezTo>
                      <a:pt x="20509" y="259"/>
                      <a:pt x="20373" y="297"/>
                      <a:pt x="20261" y="369"/>
                    </a:cubicBezTo>
                    <a:cubicBezTo>
                      <a:pt x="20187" y="424"/>
                      <a:pt x="20114" y="497"/>
                      <a:pt x="20077" y="571"/>
                    </a:cubicBezTo>
                    <a:cubicBezTo>
                      <a:pt x="20022" y="663"/>
                      <a:pt x="20003" y="773"/>
                      <a:pt x="19966" y="865"/>
                    </a:cubicBezTo>
                    <a:cubicBezTo>
                      <a:pt x="19948" y="920"/>
                      <a:pt x="19930" y="957"/>
                      <a:pt x="19893" y="1012"/>
                    </a:cubicBezTo>
                    <a:cubicBezTo>
                      <a:pt x="19840" y="1087"/>
                      <a:pt x="19743" y="1137"/>
                      <a:pt x="19657" y="1137"/>
                    </a:cubicBezTo>
                    <a:cubicBezTo>
                      <a:pt x="19594" y="1137"/>
                      <a:pt x="19538" y="1111"/>
                      <a:pt x="19507" y="1049"/>
                    </a:cubicBezTo>
                    <a:cubicBezTo>
                      <a:pt x="19474" y="1062"/>
                      <a:pt x="19439" y="1068"/>
                      <a:pt x="19404" y="1068"/>
                    </a:cubicBezTo>
                    <a:cubicBezTo>
                      <a:pt x="19339" y="1068"/>
                      <a:pt x="19272" y="1048"/>
                      <a:pt x="19213" y="1012"/>
                    </a:cubicBezTo>
                    <a:cubicBezTo>
                      <a:pt x="19010" y="902"/>
                      <a:pt x="18937" y="663"/>
                      <a:pt x="19047" y="479"/>
                    </a:cubicBezTo>
                    <a:cubicBezTo>
                      <a:pt x="19124" y="341"/>
                      <a:pt x="19251" y="267"/>
                      <a:pt x="19386" y="267"/>
                    </a:cubicBezTo>
                    <a:cubicBezTo>
                      <a:pt x="19414" y="267"/>
                      <a:pt x="19442" y="271"/>
                      <a:pt x="19470" y="277"/>
                    </a:cubicBezTo>
                    <a:cubicBezTo>
                      <a:pt x="19433" y="203"/>
                      <a:pt x="19360" y="148"/>
                      <a:pt x="19286" y="93"/>
                    </a:cubicBezTo>
                    <a:cubicBezTo>
                      <a:pt x="19184" y="30"/>
                      <a:pt x="19065" y="1"/>
                      <a:pt x="189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48"/>
              <p:cNvSpPr/>
              <p:nvPr/>
            </p:nvSpPr>
            <p:spPr>
              <a:xfrm>
                <a:off x="-4013807" y="1161340"/>
                <a:ext cx="12289" cy="38199"/>
              </a:xfrm>
              <a:custGeom>
                <a:rect b="b" l="l" r="r" t="t"/>
                <a:pathLst>
                  <a:path extrusionOk="0" h="516" w="166">
                    <a:moveTo>
                      <a:pt x="37" y="1"/>
                    </a:moveTo>
                    <a:cubicBezTo>
                      <a:pt x="37" y="19"/>
                      <a:pt x="37" y="19"/>
                      <a:pt x="37" y="37"/>
                    </a:cubicBezTo>
                    <a:cubicBezTo>
                      <a:pt x="0" y="184"/>
                      <a:pt x="0" y="350"/>
                      <a:pt x="55" y="515"/>
                    </a:cubicBezTo>
                    <a:cubicBezTo>
                      <a:pt x="129" y="423"/>
                      <a:pt x="166" y="276"/>
                      <a:pt x="129" y="148"/>
                    </a:cubicBezTo>
                    <a:cubicBezTo>
                      <a:pt x="111" y="93"/>
                      <a:pt x="74" y="37"/>
                      <a:pt x="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48"/>
              <p:cNvSpPr/>
              <p:nvPr/>
            </p:nvSpPr>
            <p:spPr>
              <a:xfrm>
                <a:off x="-3902246" y="1188212"/>
                <a:ext cx="65443" cy="58632"/>
              </a:xfrm>
              <a:custGeom>
                <a:rect b="b" l="l" r="r" t="t"/>
                <a:pathLst>
                  <a:path extrusionOk="0" h="792" w="884">
                    <a:moveTo>
                      <a:pt x="459" y="1"/>
                    </a:moveTo>
                    <a:cubicBezTo>
                      <a:pt x="417" y="1"/>
                      <a:pt x="374" y="8"/>
                      <a:pt x="332" y="24"/>
                    </a:cubicBezTo>
                    <a:cubicBezTo>
                      <a:pt x="111" y="79"/>
                      <a:pt x="1" y="299"/>
                      <a:pt x="56" y="520"/>
                    </a:cubicBezTo>
                    <a:cubicBezTo>
                      <a:pt x="117" y="687"/>
                      <a:pt x="278" y="792"/>
                      <a:pt x="446" y="792"/>
                    </a:cubicBezTo>
                    <a:cubicBezTo>
                      <a:pt x="482" y="792"/>
                      <a:pt x="517" y="787"/>
                      <a:pt x="552" y="777"/>
                    </a:cubicBezTo>
                    <a:cubicBezTo>
                      <a:pt x="773" y="704"/>
                      <a:pt x="883" y="483"/>
                      <a:pt x="828" y="281"/>
                    </a:cubicBezTo>
                    <a:cubicBezTo>
                      <a:pt x="770" y="107"/>
                      <a:pt x="620"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48"/>
              <p:cNvSpPr/>
              <p:nvPr/>
            </p:nvSpPr>
            <p:spPr>
              <a:xfrm>
                <a:off x="-3975682" y="1331754"/>
                <a:ext cx="62629" cy="59372"/>
              </a:xfrm>
              <a:custGeom>
                <a:rect b="b" l="l" r="r" t="t"/>
                <a:pathLst>
                  <a:path extrusionOk="0" h="802" w="846">
                    <a:moveTo>
                      <a:pt x="389" y="1"/>
                    </a:moveTo>
                    <a:cubicBezTo>
                      <a:pt x="352" y="1"/>
                      <a:pt x="314" y="6"/>
                      <a:pt x="276" y="15"/>
                    </a:cubicBezTo>
                    <a:cubicBezTo>
                      <a:pt x="276" y="70"/>
                      <a:pt x="239" y="144"/>
                      <a:pt x="221" y="181"/>
                    </a:cubicBezTo>
                    <a:cubicBezTo>
                      <a:pt x="166" y="291"/>
                      <a:pt x="92" y="383"/>
                      <a:pt x="0" y="438"/>
                    </a:cubicBezTo>
                    <a:cubicBezTo>
                      <a:pt x="0" y="475"/>
                      <a:pt x="0" y="493"/>
                      <a:pt x="18" y="511"/>
                    </a:cubicBezTo>
                    <a:cubicBezTo>
                      <a:pt x="64" y="694"/>
                      <a:pt x="223" y="801"/>
                      <a:pt x="402" y="801"/>
                    </a:cubicBezTo>
                    <a:cubicBezTo>
                      <a:pt x="439" y="801"/>
                      <a:pt x="477" y="797"/>
                      <a:pt x="515" y="787"/>
                    </a:cubicBezTo>
                    <a:cubicBezTo>
                      <a:pt x="717" y="714"/>
                      <a:pt x="846" y="493"/>
                      <a:pt x="772" y="291"/>
                    </a:cubicBezTo>
                    <a:cubicBezTo>
                      <a:pt x="727" y="108"/>
                      <a:pt x="567"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48"/>
              <p:cNvSpPr/>
              <p:nvPr/>
            </p:nvSpPr>
            <p:spPr>
              <a:xfrm>
                <a:off x="-3783799" y="1435246"/>
                <a:ext cx="66775" cy="59298"/>
              </a:xfrm>
              <a:custGeom>
                <a:rect b="b" l="l" r="r" t="t"/>
                <a:pathLst>
                  <a:path extrusionOk="0" h="801" w="902">
                    <a:moveTo>
                      <a:pt x="437" y="0"/>
                    </a:moveTo>
                    <a:cubicBezTo>
                      <a:pt x="402" y="0"/>
                      <a:pt x="366" y="5"/>
                      <a:pt x="331" y="14"/>
                    </a:cubicBezTo>
                    <a:cubicBezTo>
                      <a:pt x="129" y="88"/>
                      <a:pt x="0" y="308"/>
                      <a:pt x="74" y="511"/>
                    </a:cubicBezTo>
                    <a:cubicBezTo>
                      <a:pt x="120" y="693"/>
                      <a:pt x="279" y="800"/>
                      <a:pt x="458" y="800"/>
                    </a:cubicBezTo>
                    <a:cubicBezTo>
                      <a:pt x="495" y="800"/>
                      <a:pt x="532" y="796"/>
                      <a:pt x="570" y="786"/>
                    </a:cubicBezTo>
                    <a:cubicBezTo>
                      <a:pt x="772" y="713"/>
                      <a:pt x="901" y="492"/>
                      <a:pt x="828" y="290"/>
                    </a:cubicBezTo>
                    <a:cubicBezTo>
                      <a:pt x="782" y="107"/>
                      <a:pt x="610" y="0"/>
                      <a:pt x="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48"/>
              <p:cNvSpPr/>
              <p:nvPr/>
            </p:nvSpPr>
            <p:spPr>
              <a:xfrm>
                <a:off x="-3459922" y="1539997"/>
                <a:ext cx="65443" cy="58632"/>
              </a:xfrm>
              <a:custGeom>
                <a:rect b="b" l="l" r="r" t="t"/>
                <a:pathLst>
                  <a:path extrusionOk="0" h="792" w="884">
                    <a:moveTo>
                      <a:pt x="438" y="1"/>
                    </a:moveTo>
                    <a:cubicBezTo>
                      <a:pt x="402" y="1"/>
                      <a:pt x="367" y="5"/>
                      <a:pt x="332" y="15"/>
                    </a:cubicBezTo>
                    <a:cubicBezTo>
                      <a:pt x="111" y="88"/>
                      <a:pt x="1" y="309"/>
                      <a:pt x="56" y="511"/>
                    </a:cubicBezTo>
                    <a:cubicBezTo>
                      <a:pt x="114" y="686"/>
                      <a:pt x="264" y="791"/>
                      <a:pt x="425" y="791"/>
                    </a:cubicBezTo>
                    <a:cubicBezTo>
                      <a:pt x="467" y="791"/>
                      <a:pt x="510" y="784"/>
                      <a:pt x="552" y="769"/>
                    </a:cubicBezTo>
                    <a:cubicBezTo>
                      <a:pt x="773" y="713"/>
                      <a:pt x="883" y="493"/>
                      <a:pt x="828" y="272"/>
                    </a:cubicBezTo>
                    <a:cubicBezTo>
                      <a:pt x="767" y="105"/>
                      <a:pt x="606" y="1"/>
                      <a:pt x="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48"/>
              <p:cNvSpPr/>
              <p:nvPr/>
            </p:nvSpPr>
            <p:spPr>
              <a:xfrm>
                <a:off x="-3585105" y="1709670"/>
                <a:ext cx="51821" cy="31537"/>
              </a:xfrm>
              <a:custGeom>
                <a:rect b="b" l="l" r="r" t="t"/>
                <a:pathLst>
                  <a:path extrusionOk="0" h="426" w="700">
                    <a:moveTo>
                      <a:pt x="304" y="0"/>
                    </a:moveTo>
                    <a:cubicBezTo>
                      <a:pt x="264" y="0"/>
                      <a:pt x="223" y="7"/>
                      <a:pt x="184" y="21"/>
                    </a:cubicBezTo>
                    <a:cubicBezTo>
                      <a:pt x="111" y="39"/>
                      <a:pt x="56" y="76"/>
                      <a:pt x="0" y="131"/>
                    </a:cubicBezTo>
                    <a:cubicBezTo>
                      <a:pt x="19" y="131"/>
                      <a:pt x="19" y="131"/>
                      <a:pt x="19" y="150"/>
                    </a:cubicBezTo>
                    <a:cubicBezTo>
                      <a:pt x="74" y="223"/>
                      <a:pt x="166" y="297"/>
                      <a:pt x="258" y="333"/>
                    </a:cubicBezTo>
                    <a:cubicBezTo>
                      <a:pt x="405" y="389"/>
                      <a:pt x="552" y="407"/>
                      <a:pt x="699" y="425"/>
                    </a:cubicBezTo>
                    <a:cubicBezTo>
                      <a:pt x="699" y="370"/>
                      <a:pt x="699" y="333"/>
                      <a:pt x="681" y="278"/>
                    </a:cubicBezTo>
                    <a:cubicBezTo>
                      <a:pt x="636" y="115"/>
                      <a:pt x="472"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48"/>
              <p:cNvSpPr/>
              <p:nvPr/>
            </p:nvSpPr>
            <p:spPr>
              <a:xfrm>
                <a:off x="-3197193" y="1428436"/>
                <a:ext cx="66701" cy="58558"/>
              </a:xfrm>
              <a:custGeom>
                <a:rect b="b" l="l" r="r" t="t"/>
                <a:pathLst>
                  <a:path extrusionOk="0" h="791" w="901">
                    <a:moveTo>
                      <a:pt x="445" y="0"/>
                    </a:moveTo>
                    <a:cubicBezTo>
                      <a:pt x="407" y="0"/>
                      <a:pt x="369" y="5"/>
                      <a:pt x="331" y="14"/>
                    </a:cubicBezTo>
                    <a:cubicBezTo>
                      <a:pt x="129" y="88"/>
                      <a:pt x="0" y="308"/>
                      <a:pt x="74" y="511"/>
                    </a:cubicBezTo>
                    <a:cubicBezTo>
                      <a:pt x="117" y="685"/>
                      <a:pt x="276" y="791"/>
                      <a:pt x="441" y="791"/>
                    </a:cubicBezTo>
                    <a:cubicBezTo>
                      <a:pt x="484" y="791"/>
                      <a:pt x="528" y="783"/>
                      <a:pt x="570" y="768"/>
                    </a:cubicBezTo>
                    <a:cubicBezTo>
                      <a:pt x="772" y="713"/>
                      <a:pt x="901" y="492"/>
                      <a:pt x="827" y="272"/>
                    </a:cubicBezTo>
                    <a:cubicBezTo>
                      <a:pt x="782" y="105"/>
                      <a:pt x="623"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48"/>
              <p:cNvSpPr/>
              <p:nvPr/>
            </p:nvSpPr>
            <p:spPr>
              <a:xfrm>
                <a:off x="-3104657" y="1229372"/>
                <a:ext cx="27243" cy="55893"/>
              </a:xfrm>
              <a:custGeom>
                <a:rect b="b" l="l" r="r" t="t"/>
                <a:pathLst>
                  <a:path extrusionOk="0" h="755" w="368">
                    <a:moveTo>
                      <a:pt x="331" y="1"/>
                    </a:moveTo>
                    <a:cubicBezTo>
                      <a:pt x="129" y="56"/>
                      <a:pt x="0" y="277"/>
                      <a:pt x="74" y="479"/>
                    </a:cubicBezTo>
                    <a:cubicBezTo>
                      <a:pt x="110" y="626"/>
                      <a:pt x="239" y="736"/>
                      <a:pt x="368" y="755"/>
                    </a:cubicBezTo>
                    <a:cubicBezTo>
                      <a:pt x="349" y="589"/>
                      <a:pt x="294" y="424"/>
                      <a:pt x="294" y="258"/>
                    </a:cubicBezTo>
                    <a:cubicBezTo>
                      <a:pt x="294" y="166"/>
                      <a:pt x="294" y="7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48"/>
              <p:cNvSpPr/>
              <p:nvPr/>
            </p:nvSpPr>
            <p:spPr>
              <a:xfrm>
                <a:off x="-3208149" y="1137207"/>
                <a:ext cx="57299" cy="56855"/>
              </a:xfrm>
              <a:custGeom>
                <a:rect b="b" l="l" r="r" t="t"/>
                <a:pathLst>
                  <a:path extrusionOk="0" h="768" w="774">
                    <a:moveTo>
                      <a:pt x="316" y="0"/>
                    </a:moveTo>
                    <a:cubicBezTo>
                      <a:pt x="279" y="0"/>
                      <a:pt x="241" y="5"/>
                      <a:pt x="203" y="14"/>
                    </a:cubicBezTo>
                    <a:cubicBezTo>
                      <a:pt x="130" y="51"/>
                      <a:pt x="56" y="88"/>
                      <a:pt x="1" y="161"/>
                    </a:cubicBezTo>
                    <a:cubicBezTo>
                      <a:pt x="130" y="382"/>
                      <a:pt x="369" y="566"/>
                      <a:pt x="479" y="768"/>
                    </a:cubicBezTo>
                    <a:cubicBezTo>
                      <a:pt x="663" y="676"/>
                      <a:pt x="773" y="474"/>
                      <a:pt x="700" y="290"/>
                    </a:cubicBezTo>
                    <a:cubicBezTo>
                      <a:pt x="654" y="107"/>
                      <a:pt x="495"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48"/>
              <p:cNvSpPr/>
              <p:nvPr/>
            </p:nvSpPr>
            <p:spPr>
              <a:xfrm>
                <a:off x="-3232579" y="1239959"/>
                <a:ext cx="61297" cy="54856"/>
              </a:xfrm>
              <a:custGeom>
                <a:rect b="b" l="l" r="r" t="t"/>
                <a:pathLst>
                  <a:path extrusionOk="0" h="741" w="828">
                    <a:moveTo>
                      <a:pt x="412" y="1"/>
                    </a:moveTo>
                    <a:cubicBezTo>
                      <a:pt x="368" y="1"/>
                      <a:pt x="322" y="8"/>
                      <a:pt x="276" y="23"/>
                    </a:cubicBezTo>
                    <a:cubicBezTo>
                      <a:pt x="129" y="60"/>
                      <a:pt x="37" y="189"/>
                      <a:pt x="0" y="317"/>
                    </a:cubicBezTo>
                    <a:cubicBezTo>
                      <a:pt x="202" y="446"/>
                      <a:pt x="441" y="575"/>
                      <a:pt x="588" y="740"/>
                    </a:cubicBezTo>
                    <a:cubicBezTo>
                      <a:pt x="754" y="667"/>
                      <a:pt x="827" y="465"/>
                      <a:pt x="772" y="281"/>
                    </a:cubicBezTo>
                    <a:cubicBezTo>
                      <a:pt x="729" y="106"/>
                      <a:pt x="581" y="1"/>
                      <a:pt x="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48"/>
              <p:cNvSpPr/>
              <p:nvPr/>
            </p:nvSpPr>
            <p:spPr>
              <a:xfrm>
                <a:off x="-3099253" y="1502982"/>
                <a:ext cx="59964" cy="41087"/>
              </a:xfrm>
              <a:custGeom>
                <a:rect b="b" l="l" r="r" t="t"/>
                <a:pathLst>
                  <a:path extrusionOk="0" h="555" w="810">
                    <a:moveTo>
                      <a:pt x="56" y="0"/>
                    </a:moveTo>
                    <a:cubicBezTo>
                      <a:pt x="1" y="74"/>
                      <a:pt x="1" y="184"/>
                      <a:pt x="19" y="276"/>
                    </a:cubicBezTo>
                    <a:cubicBezTo>
                      <a:pt x="78" y="439"/>
                      <a:pt x="233" y="554"/>
                      <a:pt x="397" y="554"/>
                    </a:cubicBezTo>
                    <a:cubicBezTo>
                      <a:pt x="436" y="554"/>
                      <a:pt x="476" y="547"/>
                      <a:pt x="515" y="533"/>
                    </a:cubicBezTo>
                    <a:cubicBezTo>
                      <a:pt x="681" y="496"/>
                      <a:pt x="791" y="349"/>
                      <a:pt x="810" y="202"/>
                    </a:cubicBezTo>
                    <a:cubicBezTo>
                      <a:pt x="748" y="202"/>
                      <a:pt x="687" y="210"/>
                      <a:pt x="626" y="210"/>
                    </a:cubicBezTo>
                    <a:cubicBezTo>
                      <a:pt x="595" y="210"/>
                      <a:pt x="565" y="208"/>
                      <a:pt x="534" y="202"/>
                    </a:cubicBezTo>
                    <a:cubicBezTo>
                      <a:pt x="350" y="184"/>
                      <a:pt x="185" y="110"/>
                      <a:pt x="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48"/>
              <p:cNvSpPr/>
              <p:nvPr/>
            </p:nvSpPr>
            <p:spPr>
              <a:xfrm>
                <a:off x="-3103324" y="1571311"/>
                <a:ext cx="65443" cy="59298"/>
              </a:xfrm>
              <a:custGeom>
                <a:rect b="b" l="l" r="r" t="t"/>
                <a:pathLst>
                  <a:path extrusionOk="0" h="801" w="884">
                    <a:moveTo>
                      <a:pt x="436" y="1"/>
                    </a:moveTo>
                    <a:cubicBezTo>
                      <a:pt x="401" y="1"/>
                      <a:pt x="366" y="5"/>
                      <a:pt x="331" y="15"/>
                    </a:cubicBezTo>
                    <a:cubicBezTo>
                      <a:pt x="111" y="88"/>
                      <a:pt x="1" y="309"/>
                      <a:pt x="56" y="511"/>
                    </a:cubicBezTo>
                    <a:cubicBezTo>
                      <a:pt x="117" y="694"/>
                      <a:pt x="278" y="801"/>
                      <a:pt x="447" y="801"/>
                    </a:cubicBezTo>
                    <a:cubicBezTo>
                      <a:pt x="482" y="801"/>
                      <a:pt x="517" y="796"/>
                      <a:pt x="552" y="787"/>
                    </a:cubicBezTo>
                    <a:cubicBezTo>
                      <a:pt x="773" y="713"/>
                      <a:pt x="883" y="493"/>
                      <a:pt x="828" y="290"/>
                    </a:cubicBezTo>
                    <a:cubicBezTo>
                      <a:pt x="767" y="108"/>
                      <a:pt x="605" y="1"/>
                      <a:pt x="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48"/>
              <p:cNvSpPr/>
              <p:nvPr/>
            </p:nvSpPr>
            <p:spPr>
              <a:xfrm>
                <a:off x="-3176835" y="1696715"/>
                <a:ext cx="55893" cy="40420"/>
              </a:xfrm>
              <a:custGeom>
                <a:rect b="b" l="l" r="r" t="t"/>
                <a:pathLst>
                  <a:path extrusionOk="0" h="546" w="755">
                    <a:moveTo>
                      <a:pt x="432" y="1"/>
                    </a:moveTo>
                    <a:cubicBezTo>
                      <a:pt x="399" y="1"/>
                      <a:pt x="365" y="5"/>
                      <a:pt x="332" y="12"/>
                    </a:cubicBezTo>
                    <a:cubicBezTo>
                      <a:pt x="111" y="86"/>
                      <a:pt x="1" y="306"/>
                      <a:pt x="56" y="508"/>
                    </a:cubicBezTo>
                    <a:cubicBezTo>
                      <a:pt x="74" y="527"/>
                      <a:pt x="74" y="527"/>
                      <a:pt x="74" y="545"/>
                    </a:cubicBezTo>
                    <a:cubicBezTo>
                      <a:pt x="277" y="472"/>
                      <a:pt x="460" y="343"/>
                      <a:pt x="644" y="233"/>
                    </a:cubicBezTo>
                    <a:cubicBezTo>
                      <a:pt x="681" y="196"/>
                      <a:pt x="718" y="178"/>
                      <a:pt x="755" y="159"/>
                    </a:cubicBezTo>
                    <a:cubicBezTo>
                      <a:pt x="681" y="57"/>
                      <a:pt x="562" y="1"/>
                      <a:pt x="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48"/>
              <p:cNvSpPr/>
              <p:nvPr/>
            </p:nvSpPr>
            <p:spPr>
              <a:xfrm>
                <a:off x="-3032552" y="1611286"/>
                <a:ext cx="59964" cy="42789"/>
              </a:xfrm>
              <a:custGeom>
                <a:rect b="b" l="l" r="r" t="t"/>
                <a:pathLst>
                  <a:path extrusionOk="0" h="578" w="810">
                    <a:moveTo>
                      <a:pt x="462" y="1"/>
                    </a:moveTo>
                    <a:cubicBezTo>
                      <a:pt x="419" y="1"/>
                      <a:pt x="375" y="9"/>
                      <a:pt x="331" y="26"/>
                    </a:cubicBezTo>
                    <a:cubicBezTo>
                      <a:pt x="111" y="81"/>
                      <a:pt x="1" y="302"/>
                      <a:pt x="56" y="523"/>
                    </a:cubicBezTo>
                    <a:cubicBezTo>
                      <a:pt x="74" y="541"/>
                      <a:pt x="74" y="559"/>
                      <a:pt x="92" y="578"/>
                    </a:cubicBezTo>
                    <a:cubicBezTo>
                      <a:pt x="331" y="449"/>
                      <a:pt x="570" y="339"/>
                      <a:pt x="809" y="228"/>
                    </a:cubicBezTo>
                    <a:cubicBezTo>
                      <a:pt x="739" y="88"/>
                      <a:pt x="604" y="1"/>
                      <a:pt x="4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48"/>
              <p:cNvSpPr/>
              <p:nvPr/>
            </p:nvSpPr>
            <p:spPr>
              <a:xfrm>
                <a:off x="-2978141" y="1326054"/>
                <a:ext cx="4220" cy="17767"/>
              </a:xfrm>
              <a:custGeom>
                <a:rect b="b" l="l" r="r" t="t"/>
                <a:pathLst>
                  <a:path extrusionOk="0" h="240" w="57">
                    <a:moveTo>
                      <a:pt x="1" y="0"/>
                    </a:moveTo>
                    <a:cubicBezTo>
                      <a:pt x="1" y="55"/>
                      <a:pt x="1" y="110"/>
                      <a:pt x="19" y="147"/>
                    </a:cubicBezTo>
                    <a:cubicBezTo>
                      <a:pt x="38" y="184"/>
                      <a:pt x="38" y="202"/>
                      <a:pt x="56" y="239"/>
                    </a:cubicBezTo>
                    <a:cubicBezTo>
                      <a:pt x="38" y="147"/>
                      <a:pt x="19" y="7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48"/>
              <p:cNvSpPr/>
              <p:nvPr/>
            </p:nvSpPr>
            <p:spPr>
              <a:xfrm>
                <a:off x="-3713027" y="1328719"/>
                <a:ext cx="54486" cy="54708"/>
              </a:xfrm>
              <a:custGeom>
                <a:rect b="b" l="l" r="r" t="t"/>
                <a:pathLst>
                  <a:path extrusionOk="0" h="739" w="736">
                    <a:moveTo>
                      <a:pt x="239" y="1"/>
                    </a:moveTo>
                    <a:cubicBezTo>
                      <a:pt x="74" y="93"/>
                      <a:pt x="0" y="277"/>
                      <a:pt x="55" y="461"/>
                    </a:cubicBezTo>
                    <a:cubicBezTo>
                      <a:pt x="100" y="624"/>
                      <a:pt x="264" y="739"/>
                      <a:pt x="432" y="739"/>
                    </a:cubicBezTo>
                    <a:cubicBezTo>
                      <a:pt x="472" y="739"/>
                      <a:pt x="513" y="732"/>
                      <a:pt x="552" y="718"/>
                    </a:cubicBezTo>
                    <a:cubicBezTo>
                      <a:pt x="625" y="700"/>
                      <a:pt x="681" y="663"/>
                      <a:pt x="736" y="608"/>
                    </a:cubicBezTo>
                    <a:cubicBezTo>
                      <a:pt x="644" y="424"/>
                      <a:pt x="497" y="258"/>
                      <a:pt x="350" y="111"/>
                    </a:cubicBezTo>
                    <a:cubicBezTo>
                      <a:pt x="313" y="74"/>
                      <a:pt x="276" y="38"/>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48"/>
              <p:cNvSpPr/>
              <p:nvPr/>
            </p:nvSpPr>
            <p:spPr>
              <a:xfrm>
                <a:off x="-3872264" y="1631200"/>
                <a:ext cx="57225" cy="47379"/>
              </a:xfrm>
              <a:custGeom>
                <a:rect b="b" l="l" r="r" t="t"/>
                <a:pathLst>
                  <a:path extrusionOk="0" h="640" w="773">
                    <a:moveTo>
                      <a:pt x="353" y="0"/>
                    </a:moveTo>
                    <a:cubicBezTo>
                      <a:pt x="316" y="0"/>
                      <a:pt x="278" y="5"/>
                      <a:pt x="239" y="15"/>
                    </a:cubicBezTo>
                    <a:cubicBezTo>
                      <a:pt x="129" y="51"/>
                      <a:pt x="55" y="125"/>
                      <a:pt x="0" y="217"/>
                    </a:cubicBezTo>
                    <a:cubicBezTo>
                      <a:pt x="166" y="401"/>
                      <a:pt x="405" y="548"/>
                      <a:pt x="644" y="640"/>
                    </a:cubicBezTo>
                    <a:lnTo>
                      <a:pt x="662" y="640"/>
                    </a:lnTo>
                    <a:cubicBezTo>
                      <a:pt x="754" y="548"/>
                      <a:pt x="772" y="419"/>
                      <a:pt x="736" y="272"/>
                    </a:cubicBezTo>
                    <a:cubicBezTo>
                      <a:pt x="690" y="105"/>
                      <a:pt x="531"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48"/>
              <p:cNvSpPr/>
              <p:nvPr/>
            </p:nvSpPr>
            <p:spPr>
              <a:xfrm>
                <a:off x="-3845021" y="1559614"/>
                <a:ext cx="50414" cy="25244"/>
              </a:xfrm>
              <a:custGeom>
                <a:rect b="b" l="l" r="r" t="t"/>
                <a:pathLst>
                  <a:path extrusionOk="0" h="341" w="681">
                    <a:moveTo>
                      <a:pt x="191" y="0"/>
                    </a:moveTo>
                    <a:cubicBezTo>
                      <a:pt x="129" y="0"/>
                      <a:pt x="66" y="9"/>
                      <a:pt x="0" y="26"/>
                    </a:cubicBezTo>
                    <a:cubicBezTo>
                      <a:pt x="0" y="44"/>
                      <a:pt x="0" y="44"/>
                      <a:pt x="0" y="62"/>
                    </a:cubicBezTo>
                    <a:cubicBezTo>
                      <a:pt x="59" y="225"/>
                      <a:pt x="214" y="341"/>
                      <a:pt x="378" y="341"/>
                    </a:cubicBezTo>
                    <a:cubicBezTo>
                      <a:pt x="417" y="341"/>
                      <a:pt x="457" y="334"/>
                      <a:pt x="496" y="320"/>
                    </a:cubicBezTo>
                    <a:cubicBezTo>
                      <a:pt x="570" y="301"/>
                      <a:pt x="625" y="265"/>
                      <a:pt x="680" y="209"/>
                    </a:cubicBezTo>
                    <a:cubicBezTo>
                      <a:pt x="588" y="154"/>
                      <a:pt x="515" y="81"/>
                      <a:pt x="423" y="44"/>
                    </a:cubicBezTo>
                    <a:cubicBezTo>
                      <a:pt x="342" y="14"/>
                      <a:pt x="266" y="0"/>
                      <a:pt x="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48"/>
              <p:cNvSpPr/>
              <p:nvPr/>
            </p:nvSpPr>
            <p:spPr>
              <a:xfrm>
                <a:off x="-4069625" y="1361736"/>
                <a:ext cx="59964" cy="58262"/>
              </a:xfrm>
              <a:custGeom>
                <a:rect b="b" l="l" r="r" t="t"/>
                <a:pathLst>
                  <a:path extrusionOk="0" h="787" w="810">
                    <a:moveTo>
                      <a:pt x="353" y="0"/>
                    </a:moveTo>
                    <a:cubicBezTo>
                      <a:pt x="316" y="0"/>
                      <a:pt x="278" y="5"/>
                      <a:pt x="240" y="15"/>
                    </a:cubicBezTo>
                    <a:cubicBezTo>
                      <a:pt x="129" y="51"/>
                      <a:pt x="37" y="125"/>
                      <a:pt x="1" y="235"/>
                    </a:cubicBezTo>
                    <a:cubicBezTo>
                      <a:pt x="74" y="437"/>
                      <a:pt x="203" y="621"/>
                      <a:pt x="368" y="787"/>
                    </a:cubicBezTo>
                    <a:cubicBezTo>
                      <a:pt x="405" y="787"/>
                      <a:pt x="442" y="787"/>
                      <a:pt x="479" y="768"/>
                    </a:cubicBezTo>
                    <a:cubicBezTo>
                      <a:pt x="681" y="713"/>
                      <a:pt x="809" y="493"/>
                      <a:pt x="736" y="272"/>
                    </a:cubicBezTo>
                    <a:cubicBezTo>
                      <a:pt x="690" y="105"/>
                      <a:pt x="532" y="0"/>
                      <a:pt x="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48"/>
              <p:cNvSpPr/>
              <p:nvPr/>
            </p:nvSpPr>
            <p:spPr>
              <a:xfrm>
                <a:off x="-3691263" y="1634976"/>
                <a:ext cx="57225" cy="40865"/>
              </a:xfrm>
              <a:custGeom>
                <a:rect b="b" l="l" r="r" t="t"/>
                <a:pathLst>
                  <a:path extrusionOk="0" h="552" w="773">
                    <a:moveTo>
                      <a:pt x="445" y="0"/>
                    </a:moveTo>
                    <a:cubicBezTo>
                      <a:pt x="407" y="0"/>
                      <a:pt x="369" y="6"/>
                      <a:pt x="331" y="19"/>
                    </a:cubicBezTo>
                    <a:cubicBezTo>
                      <a:pt x="111" y="92"/>
                      <a:pt x="0" y="313"/>
                      <a:pt x="56" y="515"/>
                    </a:cubicBezTo>
                    <a:cubicBezTo>
                      <a:pt x="56" y="534"/>
                      <a:pt x="74" y="552"/>
                      <a:pt x="74" y="552"/>
                    </a:cubicBezTo>
                    <a:cubicBezTo>
                      <a:pt x="148" y="534"/>
                      <a:pt x="203" y="515"/>
                      <a:pt x="276" y="478"/>
                    </a:cubicBezTo>
                    <a:cubicBezTo>
                      <a:pt x="442" y="386"/>
                      <a:pt x="607" y="276"/>
                      <a:pt x="773" y="184"/>
                    </a:cubicBezTo>
                    <a:cubicBezTo>
                      <a:pt x="701" y="70"/>
                      <a:pt x="575" y="0"/>
                      <a:pt x="4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48"/>
              <p:cNvSpPr/>
              <p:nvPr/>
            </p:nvSpPr>
            <p:spPr>
              <a:xfrm>
                <a:off x="-3665427" y="1561613"/>
                <a:ext cx="47749" cy="41975"/>
              </a:xfrm>
              <a:custGeom>
                <a:rect b="b" l="l" r="r" t="t"/>
                <a:pathLst>
                  <a:path extrusionOk="0" h="567" w="645">
                    <a:moveTo>
                      <a:pt x="329" y="1"/>
                    </a:moveTo>
                    <a:cubicBezTo>
                      <a:pt x="299" y="1"/>
                      <a:pt x="269" y="6"/>
                      <a:pt x="240" y="17"/>
                    </a:cubicBezTo>
                    <a:cubicBezTo>
                      <a:pt x="93" y="54"/>
                      <a:pt x="1" y="219"/>
                      <a:pt x="56" y="366"/>
                    </a:cubicBezTo>
                    <a:cubicBezTo>
                      <a:pt x="85" y="484"/>
                      <a:pt x="197" y="566"/>
                      <a:pt x="316" y="566"/>
                    </a:cubicBezTo>
                    <a:cubicBezTo>
                      <a:pt x="346" y="566"/>
                      <a:pt x="376" y="561"/>
                      <a:pt x="405" y="550"/>
                    </a:cubicBezTo>
                    <a:cubicBezTo>
                      <a:pt x="552" y="513"/>
                      <a:pt x="644" y="348"/>
                      <a:pt x="589" y="201"/>
                    </a:cubicBezTo>
                    <a:cubicBezTo>
                      <a:pt x="560" y="83"/>
                      <a:pt x="448"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48"/>
              <p:cNvSpPr/>
              <p:nvPr/>
            </p:nvSpPr>
            <p:spPr>
              <a:xfrm>
                <a:off x="-3492569" y="1647857"/>
                <a:ext cx="46343" cy="41457"/>
              </a:xfrm>
              <a:custGeom>
                <a:rect b="b" l="l" r="r" t="t"/>
                <a:pathLst>
                  <a:path extrusionOk="0" h="560" w="626">
                    <a:moveTo>
                      <a:pt x="304" y="1"/>
                    </a:moveTo>
                    <a:cubicBezTo>
                      <a:pt x="277" y="1"/>
                      <a:pt x="250" y="4"/>
                      <a:pt x="221" y="10"/>
                    </a:cubicBezTo>
                    <a:cubicBezTo>
                      <a:pt x="74" y="65"/>
                      <a:pt x="1" y="212"/>
                      <a:pt x="37" y="360"/>
                    </a:cubicBezTo>
                    <a:cubicBezTo>
                      <a:pt x="81" y="477"/>
                      <a:pt x="184" y="560"/>
                      <a:pt x="299" y="560"/>
                    </a:cubicBezTo>
                    <a:cubicBezTo>
                      <a:pt x="328" y="560"/>
                      <a:pt x="357" y="554"/>
                      <a:pt x="387" y="543"/>
                    </a:cubicBezTo>
                    <a:cubicBezTo>
                      <a:pt x="552" y="507"/>
                      <a:pt x="626" y="341"/>
                      <a:pt x="589" y="194"/>
                    </a:cubicBezTo>
                    <a:cubicBezTo>
                      <a:pt x="543" y="72"/>
                      <a:pt x="434"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48"/>
              <p:cNvSpPr/>
              <p:nvPr/>
            </p:nvSpPr>
            <p:spPr>
              <a:xfrm>
                <a:off x="-3224436" y="1549398"/>
                <a:ext cx="47675" cy="41901"/>
              </a:xfrm>
              <a:custGeom>
                <a:rect b="b" l="l" r="r" t="t"/>
                <a:pathLst>
                  <a:path extrusionOk="0" h="566" w="644">
                    <a:moveTo>
                      <a:pt x="329" y="0"/>
                    </a:moveTo>
                    <a:cubicBezTo>
                      <a:pt x="299" y="0"/>
                      <a:pt x="269" y="6"/>
                      <a:pt x="239" y="17"/>
                    </a:cubicBezTo>
                    <a:cubicBezTo>
                      <a:pt x="92" y="53"/>
                      <a:pt x="0" y="219"/>
                      <a:pt x="55" y="366"/>
                    </a:cubicBezTo>
                    <a:cubicBezTo>
                      <a:pt x="85" y="484"/>
                      <a:pt x="197" y="566"/>
                      <a:pt x="316" y="566"/>
                    </a:cubicBezTo>
                    <a:cubicBezTo>
                      <a:pt x="345" y="566"/>
                      <a:pt x="375" y="561"/>
                      <a:pt x="405" y="550"/>
                    </a:cubicBezTo>
                    <a:cubicBezTo>
                      <a:pt x="552" y="513"/>
                      <a:pt x="644" y="347"/>
                      <a:pt x="589" y="200"/>
                    </a:cubicBezTo>
                    <a:cubicBezTo>
                      <a:pt x="559" y="83"/>
                      <a:pt x="447" y="0"/>
                      <a:pt x="3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48"/>
              <p:cNvSpPr/>
              <p:nvPr/>
            </p:nvSpPr>
            <p:spPr>
              <a:xfrm>
                <a:off x="-3199932" y="1366177"/>
                <a:ext cx="47675" cy="41383"/>
              </a:xfrm>
              <a:custGeom>
                <a:rect b="b" l="l" r="r" t="t"/>
                <a:pathLst>
                  <a:path extrusionOk="0" h="559" w="644">
                    <a:moveTo>
                      <a:pt x="316" y="0"/>
                    </a:moveTo>
                    <a:cubicBezTo>
                      <a:pt x="290" y="0"/>
                      <a:pt x="264" y="3"/>
                      <a:pt x="239" y="10"/>
                    </a:cubicBezTo>
                    <a:cubicBezTo>
                      <a:pt x="92" y="65"/>
                      <a:pt x="0" y="212"/>
                      <a:pt x="55" y="359"/>
                    </a:cubicBezTo>
                    <a:cubicBezTo>
                      <a:pt x="85" y="477"/>
                      <a:pt x="197" y="559"/>
                      <a:pt x="315" y="559"/>
                    </a:cubicBezTo>
                    <a:cubicBezTo>
                      <a:pt x="345" y="559"/>
                      <a:pt x="375" y="554"/>
                      <a:pt x="405" y="543"/>
                    </a:cubicBezTo>
                    <a:cubicBezTo>
                      <a:pt x="552" y="506"/>
                      <a:pt x="644" y="341"/>
                      <a:pt x="589" y="194"/>
                    </a:cubicBezTo>
                    <a:cubicBezTo>
                      <a:pt x="558" y="72"/>
                      <a:pt x="439"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48"/>
              <p:cNvSpPr/>
              <p:nvPr/>
            </p:nvSpPr>
            <p:spPr>
              <a:xfrm>
                <a:off x="-3395961" y="1476406"/>
                <a:ext cx="46343" cy="41457"/>
              </a:xfrm>
              <a:custGeom>
                <a:rect b="b" l="l" r="r" t="t"/>
                <a:pathLst>
                  <a:path extrusionOk="0" h="560" w="626">
                    <a:moveTo>
                      <a:pt x="315" y="0"/>
                    </a:moveTo>
                    <a:cubicBezTo>
                      <a:pt x="290" y="0"/>
                      <a:pt x="265" y="3"/>
                      <a:pt x="240" y="10"/>
                    </a:cubicBezTo>
                    <a:cubicBezTo>
                      <a:pt x="93" y="65"/>
                      <a:pt x="1" y="212"/>
                      <a:pt x="38" y="359"/>
                    </a:cubicBezTo>
                    <a:cubicBezTo>
                      <a:pt x="82" y="477"/>
                      <a:pt x="197" y="559"/>
                      <a:pt x="316" y="559"/>
                    </a:cubicBezTo>
                    <a:cubicBezTo>
                      <a:pt x="346" y="559"/>
                      <a:pt x="376" y="554"/>
                      <a:pt x="405" y="543"/>
                    </a:cubicBezTo>
                    <a:cubicBezTo>
                      <a:pt x="552" y="506"/>
                      <a:pt x="626" y="341"/>
                      <a:pt x="589" y="194"/>
                    </a:cubicBezTo>
                    <a:cubicBezTo>
                      <a:pt x="544" y="72"/>
                      <a:pt x="435"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48"/>
              <p:cNvSpPr/>
              <p:nvPr/>
            </p:nvSpPr>
            <p:spPr>
              <a:xfrm>
                <a:off x="-3334665" y="1604994"/>
                <a:ext cx="42271" cy="28650"/>
              </a:xfrm>
              <a:custGeom>
                <a:rect b="b" l="l" r="r" t="t"/>
                <a:pathLst>
                  <a:path extrusionOk="0" h="387" w="571">
                    <a:moveTo>
                      <a:pt x="329" y="1"/>
                    </a:moveTo>
                    <a:cubicBezTo>
                      <a:pt x="299" y="1"/>
                      <a:pt x="269" y="6"/>
                      <a:pt x="239" y="19"/>
                    </a:cubicBezTo>
                    <a:cubicBezTo>
                      <a:pt x="92" y="56"/>
                      <a:pt x="0" y="222"/>
                      <a:pt x="55" y="369"/>
                    </a:cubicBezTo>
                    <a:cubicBezTo>
                      <a:pt x="55" y="369"/>
                      <a:pt x="55" y="387"/>
                      <a:pt x="55" y="387"/>
                    </a:cubicBezTo>
                    <a:cubicBezTo>
                      <a:pt x="221" y="295"/>
                      <a:pt x="386" y="222"/>
                      <a:pt x="570" y="148"/>
                    </a:cubicBezTo>
                    <a:cubicBezTo>
                      <a:pt x="514" y="63"/>
                      <a:pt x="425" y="1"/>
                      <a:pt x="3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48"/>
              <p:cNvSpPr/>
              <p:nvPr/>
            </p:nvSpPr>
            <p:spPr>
              <a:xfrm>
                <a:off x="-3363240" y="1354925"/>
                <a:ext cx="46343" cy="41753"/>
              </a:xfrm>
              <a:custGeom>
                <a:rect b="b" l="l" r="r" t="t"/>
                <a:pathLst>
                  <a:path extrusionOk="0" h="564" w="626">
                    <a:moveTo>
                      <a:pt x="306" y="1"/>
                    </a:moveTo>
                    <a:cubicBezTo>
                      <a:pt x="280" y="1"/>
                      <a:pt x="258" y="5"/>
                      <a:pt x="239" y="15"/>
                    </a:cubicBezTo>
                    <a:cubicBezTo>
                      <a:pt x="92" y="51"/>
                      <a:pt x="0" y="217"/>
                      <a:pt x="37" y="364"/>
                    </a:cubicBezTo>
                    <a:cubicBezTo>
                      <a:pt x="81" y="482"/>
                      <a:pt x="184" y="564"/>
                      <a:pt x="308" y="564"/>
                    </a:cubicBezTo>
                    <a:cubicBezTo>
                      <a:pt x="339" y="564"/>
                      <a:pt x="371" y="559"/>
                      <a:pt x="405" y="548"/>
                    </a:cubicBezTo>
                    <a:cubicBezTo>
                      <a:pt x="552" y="511"/>
                      <a:pt x="625" y="346"/>
                      <a:pt x="588" y="198"/>
                    </a:cubicBezTo>
                    <a:cubicBezTo>
                      <a:pt x="588" y="180"/>
                      <a:pt x="570" y="180"/>
                      <a:pt x="570" y="162"/>
                    </a:cubicBezTo>
                    <a:cubicBezTo>
                      <a:pt x="497" y="125"/>
                      <a:pt x="441" y="70"/>
                      <a:pt x="386" y="15"/>
                    </a:cubicBezTo>
                    <a:cubicBezTo>
                      <a:pt x="359" y="5"/>
                      <a:pt x="331"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48"/>
              <p:cNvSpPr/>
              <p:nvPr/>
            </p:nvSpPr>
            <p:spPr>
              <a:xfrm>
                <a:off x="-2720890" y="1563538"/>
                <a:ext cx="46343" cy="42271"/>
              </a:xfrm>
              <a:custGeom>
                <a:rect b="b" l="l" r="r" t="t"/>
                <a:pathLst>
                  <a:path extrusionOk="0" h="571" w="626">
                    <a:moveTo>
                      <a:pt x="315" y="0"/>
                    </a:moveTo>
                    <a:cubicBezTo>
                      <a:pt x="290" y="0"/>
                      <a:pt x="265" y="3"/>
                      <a:pt x="240" y="9"/>
                    </a:cubicBezTo>
                    <a:cubicBezTo>
                      <a:pt x="93" y="65"/>
                      <a:pt x="1" y="212"/>
                      <a:pt x="56" y="359"/>
                    </a:cubicBezTo>
                    <a:cubicBezTo>
                      <a:pt x="86" y="496"/>
                      <a:pt x="206" y="570"/>
                      <a:pt x="330" y="570"/>
                    </a:cubicBezTo>
                    <a:cubicBezTo>
                      <a:pt x="355" y="570"/>
                      <a:pt x="380" y="567"/>
                      <a:pt x="405" y="561"/>
                    </a:cubicBezTo>
                    <a:cubicBezTo>
                      <a:pt x="552" y="506"/>
                      <a:pt x="626" y="359"/>
                      <a:pt x="589" y="193"/>
                    </a:cubicBezTo>
                    <a:cubicBezTo>
                      <a:pt x="543" y="71"/>
                      <a:pt x="434" y="0"/>
                      <a:pt x="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48"/>
              <p:cNvSpPr/>
              <p:nvPr/>
            </p:nvSpPr>
            <p:spPr>
              <a:xfrm>
                <a:off x="-2916845" y="1673767"/>
                <a:ext cx="46343" cy="42271"/>
              </a:xfrm>
              <a:custGeom>
                <a:rect b="b" l="l" r="r" t="t"/>
                <a:pathLst>
                  <a:path extrusionOk="0" h="571" w="626">
                    <a:moveTo>
                      <a:pt x="314" y="0"/>
                    </a:moveTo>
                    <a:cubicBezTo>
                      <a:pt x="290" y="0"/>
                      <a:pt x="264" y="3"/>
                      <a:pt x="239" y="10"/>
                    </a:cubicBezTo>
                    <a:cubicBezTo>
                      <a:pt x="74" y="65"/>
                      <a:pt x="0" y="212"/>
                      <a:pt x="37" y="359"/>
                    </a:cubicBezTo>
                    <a:cubicBezTo>
                      <a:pt x="83" y="496"/>
                      <a:pt x="192" y="570"/>
                      <a:pt x="323" y="570"/>
                    </a:cubicBezTo>
                    <a:cubicBezTo>
                      <a:pt x="349" y="570"/>
                      <a:pt x="377" y="567"/>
                      <a:pt x="405" y="561"/>
                    </a:cubicBezTo>
                    <a:cubicBezTo>
                      <a:pt x="552" y="506"/>
                      <a:pt x="625" y="359"/>
                      <a:pt x="589" y="193"/>
                    </a:cubicBezTo>
                    <a:cubicBezTo>
                      <a:pt x="543" y="72"/>
                      <a:pt x="434"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48"/>
              <p:cNvSpPr/>
              <p:nvPr/>
            </p:nvSpPr>
            <p:spPr>
              <a:xfrm>
                <a:off x="-2925062" y="1542736"/>
                <a:ext cx="87207" cy="51303"/>
              </a:xfrm>
              <a:custGeom>
                <a:rect b="b" l="l" r="r" t="t"/>
                <a:pathLst>
                  <a:path extrusionOk="0" h="693" w="1178">
                    <a:moveTo>
                      <a:pt x="324" y="0"/>
                    </a:moveTo>
                    <a:cubicBezTo>
                      <a:pt x="221" y="0"/>
                      <a:pt x="126" y="54"/>
                      <a:pt x="74" y="143"/>
                    </a:cubicBezTo>
                    <a:cubicBezTo>
                      <a:pt x="1" y="290"/>
                      <a:pt x="38" y="456"/>
                      <a:pt x="185" y="529"/>
                    </a:cubicBezTo>
                    <a:cubicBezTo>
                      <a:pt x="228" y="554"/>
                      <a:pt x="277" y="566"/>
                      <a:pt x="326" y="566"/>
                    </a:cubicBezTo>
                    <a:cubicBezTo>
                      <a:pt x="424" y="566"/>
                      <a:pt x="522" y="517"/>
                      <a:pt x="571" y="419"/>
                    </a:cubicBezTo>
                    <a:cubicBezTo>
                      <a:pt x="571" y="401"/>
                      <a:pt x="589" y="382"/>
                      <a:pt x="589" y="382"/>
                    </a:cubicBezTo>
                    <a:cubicBezTo>
                      <a:pt x="589" y="419"/>
                      <a:pt x="589" y="456"/>
                      <a:pt x="589" y="493"/>
                    </a:cubicBezTo>
                    <a:cubicBezTo>
                      <a:pt x="633" y="610"/>
                      <a:pt x="736" y="693"/>
                      <a:pt x="851" y="693"/>
                    </a:cubicBezTo>
                    <a:cubicBezTo>
                      <a:pt x="880" y="693"/>
                      <a:pt x="909" y="688"/>
                      <a:pt x="939" y="676"/>
                    </a:cubicBezTo>
                    <a:cubicBezTo>
                      <a:pt x="1104" y="640"/>
                      <a:pt x="1178" y="474"/>
                      <a:pt x="1141" y="327"/>
                    </a:cubicBezTo>
                    <a:cubicBezTo>
                      <a:pt x="1122" y="309"/>
                      <a:pt x="1104" y="272"/>
                      <a:pt x="1086" y="254"/>
                    </a:cubicBezTo>
                    <a:cubicBezTo>
                      <a:pt x="1030" y="254"/>
                      <a:pt x="975" y="254"/>
                      <a:pt x="920" y="235"/>
                    </a:cubicBezTo>
                    <a:cubicBezTo>
                      <a:pt x="847" y="217"/>
                      <a:pt x="791" y="198"/>
                      <a:pt x="736" y="162"/>
                    </a:cubicBezTo>
                    <a:cubicBezTo>
                      <a:pt x="663" y="198"/>
                      <a:pt x="626" y="254"/>
                      <a:pt x="589" y="327"/>
                    </a:cubicBezTo>
                    <a:cubicBezTo>
                      <a:pt x="608" y="217"/>
                      <a:pt x="552" y="107"/>
                      <a:pt x="461" y="33"/>
                    </a:cubicBezTo>
                    <a:cubicBezTo>
                      <a:pt x="416" y="11"/>
                      <a:pt x="369" y="0"/>
                      <a:pt x="3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48"/>
              <p:cNvSpPr/>
              <p:nvPr/>
            </p:nvSpPr>
            <p:spPr>
              <a:xfrm>
                <a:off x="-2561654" y="1330125"/>
                <a:ext cx="43604" cy="34794"/>
              </a:xfrm>
              <a:custGeom>
                <a:rect b="b" l="l" r="r" t="t"/>
                <a:pathLst>
                  <a:path extrusionOk="0" h="470" w="589">
                    <a:moveTo>
                      <a:pt x="479" y="0"/>
                    </a:moveTo>
                    <a:cubicBezTo>
                      <a:pt x="387" y="74"/>
                      <a:pt x="295" y="129"/>
                      <a:pt x="184" y="166"/>
                    </a:cubicBezTo>
                    <a:cubicBezTo>
                      <a:pt x="129" y="203"/>
                      <a:pt x="56" y="203"/>
                      <a:pt x="1" y="221"/>
                    </a:cubicBezTo>
                    <a:cubicBezTo>
                      <a:pt x="1" y="239"/>
                      <a:pt x="1" y="258"/>
                      <a:pt x="1" y="276"/>
                    </a:cubicBezTo>
                    <a:cubicBezTo>
                      <a:pt x="46" y="398"/>
                      <a:pt x="155" y="469"/>
                      <a:pt x="285" y="469"/>
                    </a:cubicBezTo>
                    <a:cubicBezTo>
                      <a:pt x="312" y="469"/>
                      <a:pt x="340" y="466"/>
                      <a:pt x="368" y="460"/>
                    </a:cubicBezTo>
                    <a:cubicBezTo>
                      <a:pt x="515" y="405"/>
                      <a:pt x="589" y="258"/>
                      <a:pt x="552" y="111"/>
                    </a:cubicBezTo>
                    <a:cubicBezTo>
                      <a:pt x="534" y="55"/>
                      <a:pt x="515" y="19"/>
                      <a:pt x="4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48"/>
              <p:cNvSpPr/>
              <p:nvPr/>
            </p:nvSpPr>
            <p:spPr>
              <a:xfrm>
                <a:off x="-2760348" y="1432951"/>
                <a:ext cx="46343" cy="41975"/>
              </a:xfrm>
              <a:custGeom>
                <a:rect b="b" l="l" r="r" t="t"/>
                <a:pathLst>
                  <a:path extrusionOk="0" h="567" w="626">
                    <a:moveTo>
                      <a:pt x="294" y="0"/>
                    </a:moveTo>
                    <a:cubicBezTo>
                      <a:pt x="270" y="0"/>
                      <a:pt x="246" y="3"/>
                      <a:pt x="221" y="8"/>
                    </a:cubicBezTo>
                    <a:cubicBezTo>
                      <a:pt x="74" y="64"/>
                      <a:pt x="0" y="229"/>
                      <a:pt x="37" y="376"/>
                    </a:cubicBezTo>
                    <a:cubicBezTo>
                      <a:pt x="56" y="395"/>
                      <a:pt x="56" y="413"/>
                      <a:pt x="74" y="431"/>
                    </a:cubicBezTo>
                    <a:cubicBezTo>
                      <a:pt x="92" y="450"/>
                      <a:pt x="129" y="486"/>
                      <a:pt x="148" y="505"/>
                    </a:cubicBezTo>
                    <a:cubicBezTo>
                      <a:pt x="203" y="546"/>
                      <a:pt x="268" y="567"/>
                      <a:pt x="328" y="567"/>
                    </a:cubicBezTo>
                    <a:cubicBezTo>
                      <a:pt x="349" y="567"/>
                      <a:pt x="368" y="565"/>
                      <a:pt x="387" y="560"/>
                    </a:cubicBezTo>
                    <a:cubicBezTo>
                      <a:pt x="534" y="505"/>
                      <a:pt x="626" y="358"/>
                      <a:pt x="589" y="211"/>
                    </a:cubicBezTo>
                    <a:cubicBezTo>
                      <a:pt x="542" y="86"/>
                      <a:pt x="428" y="0"/>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48"/>
              <p:cNvSpPr/>
              <p:nvPr/>
            </p:nvSpPr>
            <p:spPr>
              <a:xfrm>
                <a:off x="-2727701" y="1311544"/>
                <a:ext cx="40939" cy="41605"/>
              </a:xfrm>
              <a:custGeom>
                <a:rect b="b" l="l" r="r" t="t"/>
                <a:pathLst>
                  <a:path extrusionOk="0" h="562" w="553">
                    <a:moveTo>
                      <a:pt x="306" y="0"/>
                    </a:moveTo>
                    <a:cubicBezTo>
                      <a:pt x="279" y="0"/>
                      <a:pt x="252" y="5"/>
                      <a:pt x="221" y="12"/>
                    </a:cubicBezTo>
                    <a:cubicBezTo>
                      <a:pt x="74" y="67"/>
                      <a:pt x="1" y="215"/>
                      <a:pt x="37" y="362"/>
                    </a:cubicBezTo>
                    <a:cubicBezTo>
                      <a:pt x="82" y="479"/>
                      <a:pt x="185" y="562"/>
                      <a:pt x="299" y="562"/>
                    </a:cubicBezTo>
                    <a:cubicBezTo>
                      <a:pt x="328" y="562"/>
                      <a:pt x="357" y="556"/>
                      <a:pt x="387" y="545"/>
                    </a:cubicBezTo>
                    <a:cubicBezTo>
                      <a:pt x="460" y="527"/>
                      <a:pt x="515" y="490"/>
                      <a:pt x="552" y="435"/>
                    </a:cubicBezTo>
                    <a:cubicBezTo>
                      <a:pt x="497" y="306"/>
                      <a:pt x="460" y="159"/>
                      <a:pt x="424" y="31"/>
                    </a:cubicBezTo>
                    <a:cubicBezTo>
                      <a:pt x="380" y="9"/>
                      <a:pt x="34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48"/>
              <p:cNvSpPr/>
              <p:nvPr/>
            </p:nvSpPr>
            <p:spPr>
              <a:xfrm>
                <a:off x="-3477615" y="1296738"/>
                <a:ext cx="38199" cy="26651"/>
              </a:xfrm>
              <a:custGeom>
                <a:rect b="b" l="l" r="r" t="t"/>
                <a:pathLst>
                  <a:path extrusionOk="0" h="360" w="516">
                    <a:moveTo>
                      <a:pt x="223" y="1"/>
                    </a:moveTo>
                    <a:cubicBezTo>
                      <a:pt x="198" y="1"/>
                      <a:pt x="173" y="4"/>
                      <a:pt x="148" y="10"/>
                    </a:cubicBezTo>
                    <a:cubicBezTo>
                      <a:pt x="74" y="28"/>
                      <a:pt x="19" y="65"/>
                      <a:pt x="1" y="120"/>
                    </a:cubicBezTo>
                    <a:cubicBezTo>
                      <a:pt x="166" y="176"/>
                      <a:pt x="350" y="249"/>
                      <a:pt x="497" y="359"/>
                    </a:cubicBezTo>
                    <a:cubicBezTo>
                      <a:pt x="516" y="304"/>
                      <a:pt x="516" y="249"/>
                      <a:pt x="497" y="194"/>
                    </a:cubicBezTo>
                    <a:cubicBezTo>
                      <a:pt x="452" y="72"/>
                      <a:pt x="343" y="1"/>
                      <a:pt x="2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48"/>
              <p:cNvSpPr/>
              <p:nvPr/>
            </p:nvSpPr>
            <p:spPr>
              <a:xfrm>
                <a:off x="-3364647" y="1194209"/>
                <a:ext cx="43678" cy="41383"/>
              </a:xfrm>
              <a:custGeom>
                <a:rect b="b" l="l" r="r" t="t"/>
                <a:pathLst>
                  <a:path extrusionOk="0" h="559" w="590">
                    <a:moveTo>
                      <a:pt x="327" y="0"/>
                    </a:moveTo>
                    <a:cubicBezTo>
                      <a:pt x="299" y="0"/>
                      <a:pt x="269" y="5"/>
                      <a:pt x="240" y="16"/>
                    </a:cubicBezTo>
                    <a:cubicBezTo>
                      <a:pt x="93" y="53"/>
                      <a:pt x="1" y="218"/>
                      <a:pt x="38" y="366"/>
                    </a:cubicBezTo>
                    <a:cubicBezTo>
                      <a:pt x="83" y="487"/>
                      <a:pt x="205" y="559"/>
                      <a:pt x="329" y="559"/>
                    </a:cubicBezTo>
                    <a:cubicBezTo>
                      <a:pt x="354" y="559"/>
                      <a:pt x="380" y="556"/>
                      <a:pt x="405" y="549"/>
                    </a:cubicBezTo>
                    <a:cubicBezTo>
                      <a:pt x="460" y="531"/>
                      <a:pt x="516" y="494"/>
                      <a:pt x="552" y="439"/>
                    </a:cubicBezTo>
                    <a:cubicBezTo>
                      <a:pt x="571" y="384"/>
                      <a:pt x="571" y="347"/>
                      <a:pt x="589" y="292"/>
                    </a:cubicBezTo>
                    <a:cubicBezTo>
                      <a:pt x="589" y="274"/>
                      <a:pt x="589" y="237"/>
                      <a:pt x="589" y="218"/>
                    </a:cubicBezTo>
                    <a:cubicBezTo>
                      <a:pt x="589" y="218"/>
                      <a:pt x="589" y="200"/>
                      <a:pt x="589" y="200"/>
                    </a:cubicBezTo>
                    <a:cubicBezTo>
                      <a:pt x="545" y="82"/>
                      <a:pt x="442" y="0"/>
                      <a:pt x="3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48"/>
              <p:cNvSpPr/>
              <p:nvPr/>
            </p:nvSpPr>
            <p:spPr>
              <a:xfrm>
                <a:off x="-3857310" y="1294740"/>
                <a:ext cx="32721" cy="76251"/>
              </a:xfrm>
              <a:custGeom>
                <a:rect b="b" l="l" r="r" t="t"/>
                <a:pathLst>
                  <a:path extrusionOk="0" h="1030" w="442">
                    <a:moveTo>
                      <a:pt x="442" y="0"/>
                    </a:moveTo>
                    <a:lnTo>
                      <a:pt x="442" y="0"/>
                    </a:lnTo>
                    <a:cubicBezTo>
                      <a:pt x="148" y="147"/>
                      <a:pt x="1" y="478"/>
                      <a:pt x="111" y="791"/>
                    </a:cubicBezTo>
                    <a:cubicBezTo>
                      <a:pt x="129" y="883"/>
                      <a:pt x="166" y="956"/>
                      <a:pt x="240" y="1030"/>
                    </a:cubicBezTo>
                    <a:cubicBezTo>
                      <a:pt x="221" y="901"/>
                      <a:pt x="240" y="772"/>
                      <a:pt x="258" y="662"/>
                    </a:cubicBezTo>
                    <a:cubicBezTo>
                      <a:pt x="295" y="442"/>
                      <a:pt x="368" y="221"/>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48"/>
              <p:cNvSpPr/>
              <p:nvPr/>
            </p:nvSpPr>
            <p:spPr>
              <a:xfrm>
                <a:off x="-3787871" y="1304215"/>
                <a:ext cx="40865" cy="72253"/>
              </a:xfrm>
              <a:custGeom>
                <a:rect b="b" l="l" r="r" t="t"/>
                <a:pathLst>
                  <a:path extrusionOk="0" h="976" w="552">
                    <a:moveTo>
                      <a:pt x="313" y="1"/>
                    </a:moveTo>
                    <a:cubicBezTo>
                      <a:pt x="294" y="19"/>
                      <a:pt x="276" y="19"/>
                      <a:pt x="258" y="38"/>
                    </a:cubicBezTo>
                    <a:cubicBezTo>
                      <a:pt x="147" y="93"/>
                      <a:pt x="74" y="185"/>
                      <a:pt x="55" y="314"/>
                    </a:cubicBezTo>
                    <a:cubicBezTo>
                      <a:pt x="0" y="534"/>
                      <a:pt x="184" y="755"/>
                      <a:pt x="258" y="975"/>
                    </a:cubicBezTo>
                    <a:cubicBezTo>
                      <a:pt x="460" y="792"/>
                      <a:pt x="552" y="534"/>
                      <a:pt x="460" y="258"/>
                    </a:cubicBezTo>
                    <a:cubicBezTo>
                      <a:pt x="441" y="166"/>
                      <a:pt x="386" y="75"/>
                      <a:pt x="3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48"/>
              <p:cNvSpPr/>
              <p:nvPr/>
            </p:nvSpPr>
            <p:spPr>
              <a:xfrm>
                <a:off x="-3975682" y="1432655"/>
                <a:ext cx="92612" cy="36349"/>
              </a:xfrm>
              <a:custGeom>
                <a:rect b="b" l="l" r="r" t="t"/>
                <a:pathLst>
                  <a:path extrusionOk="0" h="491" w="1251">
                    <a:moveTo>
                      <a:pt x="606" y="1"/>
                    </a:moveTo>
                    <a:cubicBezTo>
                      <a:pt x="540" y="1"/>
                      <a:pt x="472" y="11"/>
                      <a:pt x="405" y="31"/>
                    </a:cubicBezTo>
                    <a:cubicBezTo>
                      <a:pt x="221" y="86"/>
                      <a:pt x="74" y="215"/>
                      <a:pt x="0" y="380"/>
                    </a:cubicBezTo>
                    <a:cubicBezTo>
                      <a:pt x="221" y="454"/>
                      <a:pt x="460" y="490"/>
                      <a:pt x="699" y="490"/>
                    </a:cubicBezTo>
                    <a:cubicBezTo>
                      <a:pt x="821" y="490"/>
                      <a:pt x="944" y="482"/>
                      <a:pt x="1066" y="482"/>
                    </a:cubicBezTo>
                    <a:cubicBezTo>
                      <a:pt x="1128" y="482"/>
                      <a:pt x="1189" y="484"/>
                      <a:pt x="1250" y="490"/>
                    </a:cubicBezTo>
                    <a:cubicBezTo>
                      <a:pt x="1160" y="191"/>
                      <a:pt x="899" y="1"/>
                      <a:pt x="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48"/>
              <p:cNvSpPr/>
              <p:nvPr/>
            </p:nvSpPr>
            <p:spPr>
              <a:xfrm>
                <a:off x="-3552458" y="1452569"/>
                <a:ext cx="35460" cy="49082"/>
              </a:xfrm>
              <a:custGeom>
                <a:rect b="b" l="l" r="r" t="t"/>
                <a:pathLst>
                  <a:path extrusionOk="0" h="663" w="479">
                    <a:moveTo>
                      <a:pt x="1" y="1"/>
                    </a:moveTo>
                    <a:cubicBezTo>
                      <a:pt x="93" y="258"/>
                      <a:pt x="240" y="479"/>
                      <a:pt x="442" y="663"/>
                    </a:cubicBezTo>
                    <a:cubicBezTo>
                      <a:pt x="479" y="552"/>
                      <a:pt x="460" y="442"/>
                      <a:pt x="442" y="332"/>
                    </a:cubicBezTo>
                    <a:cubicBezTo>
                      <a:pt x="387" y="203"/>
                      <a:pt x="313" y="93"/>
                      <a:pt x="221" y="19"/>
                    </a:cubicBezTo>
                    <a:cubicBezTo>
                      <a:pt x="148" y="19"/>
                      <a:pt x="74"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48"/>
              <p:cNvSpPr/>
              <p:nvPr/>
            </p:nvSpPr>
            <p:spPr>
              <a:xfrm>
                <a:off x="-3619159" y="1485290"/>
                <a:ext cx="77657" cy="56707"/>
              </a:xfrm>
              <a:custGeom>
                <a:rect b="b" l="l" r="r" t="t"/>
                <a:pathLst>
                  <a:path extrusionOk="0" h="766" w="1049">
                    <a:moveTo>
                      <a:pt x="19" y="0"/>
                    </a:moveTo>
                    <a:cubicBezTo>
                      <a:pt x="1" y="92"/>
                      <a:pt x="1" y="202"/>
                      <a:pt x="38" y="294"/>
                    </a:cubicBezTo>
                    <a:cubicBezTo>
                      <a:pt x="127" y="579"/>
                      <a:pt x="400" y="766"/>
                      <a:pt x="687" y="766"/>
                    </a:cubicBezTo>
                    <a:cubicBezTo>
                      <a:pt x="752" y="766"/>
                      <a:pt x="818" y="756"/>
                      <a:pt x="883" y="735"/>
                    </a:cubicBezTo>
                    <a:cubicBezTo>
                      <a:pt x="938" y="717"/>
                      <a:pt x="994" y="699"/>
                      <a:pt x="1049" y="662"/>
                    </a:cubicBezTo>
                    <a:cubicBezTo>
                      <a:pt x="1030" y="644"/>
                      <a:pt x="994" y="625"/>
                      <a:pt x="975" y="607"/>
                    </a:cubicBezTo>
                    <a:cubicBezTo>
                      <a:pt x="699" y="368"/>
                      <a:pt x="479" y="18"/>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48"/>
              <p:cNvSpPr/>
              <p:nvPr/>
            </p:nvSpPr>
            <p:spPr>
              <a:xfrm>
                <a:off x="-3266632" y="502633"/>
                <a:ext cx="38199" cy="58632"/>
              </a:xfrm>
              <a:custGeom>
                <a:rect b="b" l="l" r="r" t="t"/>
                <a:pathLst>
                  <a:path extrusionOk="0" h="792" w="516">
                    <a:moveTo>
                      <a:pt x="423" y="1"/>
                    </a:moveTo>
                    <a:cubicBezTo>
                      <a:pt x="295" y="1"/>
                      <a:pt x="184" y="74"/>
                      <a:pt x="111" y="203"/>
                    </a:cubicBezTo>
                    <a:cubicBezTo>
                      <a:pt x="0" y="387"/>
                      <a:pt x="74" y="644"/>
                      <a:pt x="258" y="736"/>
                    </a:cubicBezTo>
                    <a:cubicBezTo>
                      <a:pt x="331" y="791"/>
                      <a:pt x="423" y="791"/>
                      <a:pt x="497" y="791"/>
                    </a:cubicBezTo>
                    <a:cubicBezTo>
                      <a:pt x="515" y="534"/>
                      <a:pt x="497" y="258"/>
                      <a:pt x="4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48"/>
              <p:cNvSpPr/>
              <p:nvPr/>
            </p:nvSpPr>
            <p:spPr>
              <a:xfrm>
                <a:off x="-3419058" y="547050"/>
                <a:ext cx="62703" cy="58854"/>
              </a:xfrm>
              <a:custGeom>
                <a:rect b="b" l="l" r="r" t="t"/>
                <a:pathLst>
                  <a:path extrusionOk="0" h="795" w="847">
                    <a:moveTo>
                      <a:pt x="393" y="1"/>
                    </a:moveTo>
                    <a:cubicBezTo>
                      <a:pt x="250" y="1"/>
                      <a:pt x="113" y="70"/>
                      <a:pt x="37" y="209"/>
                    </a:cubicBezTo>
                    <a:cubicBezTo>
                      <a:pt x="37" y="228"/>
                      <a:pt x="19" y="265"/>
                      <a:pt x="0" y="301"/>
                    </a:cubicBezTo>
                    <a:cubicBezTo>
                      <a:pt x="56" y="430"/>
                      <a:pt x="92" y="559"/>
                      <a:pt x="129" y="687"/>
                    </a:cubicBezTo>
                    <a:cubicBezTo>
                      <a:pt x="147" y="706"/>
                      <a:pt x="166" y="724"/>
                      <a:pt x="203" y="743"/>
                    </a:cubicBezTo>
                    <a:cubicBezTo>
                      <a:pt x="262" y="778"/>
                      <a:pt x="326" y="794"/>
                      <a:pt x="390" y="794"/>
                    </a:cubicBezTo>
                    <a:cubicBezTo>
                      <a:pt x="526" y="794"/>
                      <a:pt x="661" y="720"/>
                      <a:pt x="736" y="596"/>
                    </a:cubicBezTo>
                    <a:cubicBezTo>
                      <a:pt x="846" y="393"/>
                      <a:pt x="773" y="154"/>
                      <a:pt x="589" y="44"/>
                    </a:cubicBezTo>
                    <a:cubicBezTo>
                      <a:pt x="525" y="15"/>
                      <a:pt x="459" y="1"/>
                      <a:pt x="3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48"/>
              <p:cNvSpPr/>
              <p:nvPr/>
            </p:nvSpPr>
            <p:spPr>
              <a:xfrm>
                <a:off x="-3363240" y="762548"/>
                <a:ext cx="49008" cy="56115"/>
              </a:xfrm>
              <a:custGeom>
                <a:rect b="b" l="l" r="r" t="t"/>
                <a:pathLst>
                  <a:path extrusionOk="0" h="758" w="662">
                    <a:moveTo>
                      <a:pt x="294" y="1"/>
                    </a:moveTo>
                    <a:lnTo>
                      <a:pt x="294" y="1"/>
                    </a:lnTo>
                    <a:cubicBezTo>
                      <a:pt x="221" y="38"/>
                      <a:pt x="147" y="93"/>
                      <a:pt x="110" y="166"/>
                    </a:cubicBezTo>
                    <a:cubicBezTo>
                      <a:pt x="0" y="369"/>
                      <a:pt x="74" y="608"/>
                      <a:pt x="276" y="718"/>
                    </a:cubicBezTo>
                    <a:cubicBezTo>
                      <a:pt x="327" y="744"/>
                      <a:pt x="386" y="757"/>
                      <a:pt x="448" y="757"/>
                    </a:cubicBezTo>
                    <a:cubicBezTo>
                      <a:pt x="519" y="757"/>
                      <a:pt x="593" y="739"/>
                      <a:pt x="662" y="700"/>
                    </a:cubicBezTo>
                    <a:cubicBezTo>
                      <a:pt x="423" y="608"/>
                      <a:pt x="276" y="295"/>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48"/>
              <p:cNvSpPr/>
              <p:nvPr/>
            </p:nvSpPr>
            <p:spPr>
              <a:xfrm>
                <a:off x="-3202671" y="1106263"/>
                <a:ext cx="45010" cy="17249"/>
              </a:xfrm>
              <a:custGeom>
                <a:rect b="b" l="l" r="r" t="t"/>
                <a:pathLst>
                  <a:path extrusionOk="0" h="233" w="608">
                    <a:moveTo>
                      <a:pt x="304" y="1"/>
                    </a:moveTo>
                    <a:cubicBezTo>
                      <a:pt x="228" y="1"/>
                      <a:pt x="154" y="15"/>
                      <a:pt x="92" y="46"/>
                    </a:cubicBezTo>
                    <a:cubicBezTo>
                      <a:pt x="56" y="64"/>
                      <a:pt x="19" y="83"/>
                      <a:pt x="0" y="101"/>
                    </a:cubicBezTo>
                    <a:cubicBezTo>
                      <a:pt x="37" y="138"/>
                      <a:pt x="74" y="156"/>
                      <a:pt x="111" y="175"/>
                    </a:cubicBezTo>
                    <a:cubicBezTo>
                      <a:pt x="171" y="215"/>
                      <a:pt x="238" y="233"/>
                      <a:pt x="305" y="233"/>
                    </a:cubicBezTo>
                    <a:cubicBezTo>
                      <a:pt x="422" y="233"/>
                      <a:pt x="537" y="177"/>
                      <a:pt x="607" y="83"/>
                    </a:cubicBezTo>
                    <a:cubicBezTo>
                      <a:pt x="521" y="29"/>
                      <a:pt x="411" y="1"/>
                      <a:pt x="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48"/>
              <p:cNvSpPr/>
              <p:nvPr/>
            </p:nvSpPr>
            <p:spPr>
              <a:xfrm>
                <a:off x="-3413654" y="1105004"/>
                <a:ext cx="47749" cy="39162"/>
              </a:xfrm>
              <a:custGeom>
                <a:rect b="b" l="l" r="r" t="t"/>
                <a:pathLst>
                  <a:path extrusionOk="0" h="529" w="645">
                    <a:moveTo>
                      <a:pt x="446" y="1"/>
                    </a:moveTo>
                    <a:cubicBezTo>
                      <a:pt x="366" y="1"/>
                      <a:pt x="289" y="18"/>
                      <a:pt x="222" y="45"/>
                    </a:cubicBezTo>
                    <a:cubicBezTo>
                      <a:pt x="130" y="100"/>
                      <a:pt x="56" y="173"/>
                      <a:pt x="19" y="265"/>
                    </a:cubicBezTo>
                    <a:cubicBezTo>
                      <a:pt x="1" y="339"/>
                      <a:pt x="1" y="412"/>
                      <a:pt x="19" y="467"/>
                    </a:cubicBezTo>
                    <a:cubicBezTo>
                      <a:pt x="19" y="467"/>
                      <a:pt x="19" y="486"/>
                      <a:pt x="38" y="486"/>
                    </a:cubicBezTo>
                    <a:cubicBezTo>
                      <a:pt x="95" y="515"/>
                      <a:pt x="158" y="529"/>
                      <a:pt x="221" y="529"/>
                    </a:cubicBezTo>
                    <a:cubicBezTo>
                      <a:pt x="358" y="529"/>
                      <a:pt x="495" y="459"/>
                      <a:pt x="571" y="320"/>
                    </a:cubicBezTo>
                    <a:cubicBezTo>
                      <a:pt x="626" y="228"/>
                      <a:pt x="644" y="137"/>
                      <a:pt x="608" y="45"/>
                    </a:cubicBezTo>
                    <a:cubicBezTo>
                      <a:pt x="589" y="26"/>
                      <a:pt x="552" y="26"/>
                      <a:pt x="534" y="8"/>
                    </a:cubicBezTo>
                    <a:cubicBezTo>
                      <a:pt x="504" y="3"/>
                      <a:pt x="475" y="1"/>
                      <a:pt x="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48"/>
              <p:cNvSpPr/>
              <p:nvPr/>
            </p:nvSpPr>
            <p:spPr>
              <a:xfrm>
                <a:off x="-2944088" y="1175850"/>
                <a:ext cx="58632" cy="38644"/>
              </a:xfrm>
              <a:custGeom>
                <a:rect b="b" l="l" r="r" t="t"/>
                <a:pathLst>
                  <a:path extrusionOk="0" h="522" w="792">
                    <a:moveTo>
                      <a:pt x="365" y="1"/>
                    </a:moveTo>
                    <a:cubicBezTo>
                      <a:pt x="224" y="1"/>
                      <a:pt x="82" y="70"/>
                      <a:pt x="19" y="209"/>
                    </a:cubicBezTo>
                    <a:lnTo>
                      <a:pt x="1" y="209"/>
                    </a:lnTo>
                    <a:cubicBezTo>
                      <a:pt x="258" y="301"/>
                      <a:pt x="515" y="393"/>
                      <a:pt x="736" y="522"/>
                    </a:cubicBezTo>
                    <a:cubicBezTo>
                      <a:pt x="791" y="338"/>
                      <a:pt x="736" y="154"/>
                      <a:pt x="552" y="44"/>
                    </a:cubicBezTo>
                    <a:cubicBezTo>
                      <a:pt x="495" y="15"/>
                      <a:pt x="430" y="1"/>
                      <a:pt x="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48"/>
              <p:cNvSpPr/>
              <p:nvPr/>
            </p:nvSpPr>
            <p:spPr>
              <a:xfrm>
                <a:off x="-2731772" y="1112333"/>
                <a:ext cx="80397" cy="48860"/>
              </a:xfrm>
              <a:custGeom>
                <a:rect b="b" l="l" r="r" t="t"/>
                <a:pathLst>
                  <a:path extrusionOk="0" h="660" w="1086">
                    <a:moveTo>
                      <a:pt x="607" y="1"/>
                    </a:moveTo>
                    <a:cubicBezTo>
                      <a:pt x="387" y="148"/>
                      <a:pt x="184" y="313"/>
                      <a:pt x="1" y="497"/>
                    </a:cubicBezTo>
                    <a:cubicBezTo>
                      <a:pt x="37" y="552"/>
                      <a:pt x="74" y="589"/>
                      <a:pt x="129" y="607"/>
                    </a:cubicBezTo>
                    <a:cubicBezTo>
                      <a:pt x="187" y="643"/>
                      <a:pt x="249" y="660"/>
                      <a:pt x="312" y="660"/>
                    </a:cubicBezTo>
                    <a:cubicBezTo>
                      <a:pt x="411" y="660"/>
                      <a:pt x="510" y="620"/>
                      <a:pt x="589" y="552"/>
                    </a:cubicBezTo>
                    <a:cubicBezTo>
                      <a:pt x="607" y="552"/>
                      <a:pt x="626" y="571"/>
                      <a:pt x="626" y="571"/>
                    </a:cubicBezTo>
                    <a:cubicBezTo>
                      <a:pt x="675" y="595"/>
                      <a:pt x="726" y="607"/>
                      <a:pt x="775" y="607"/>
                    </a:cubicBezTo>
                    <a:cubicBezTo>
                      <a:pt x="873" y="607"/>
                      <a:pt x="963" y="558"/>
                      <a:pt x="1012" y="460"/>
                    </a:cubicBezTo>
                    <a:cubicBezTo>
                      <a:pt x="1085" y="332"/>
                      <a:pt x="1048" y="166"/>
                      <a:pt x="901" y="93"/>
                    </a:cubicBezTo>
                    <a:cubicBezTo>
                      <a:pt x="861" y="62"/>
                      <a:pt x="815" y="49"/>
                      <a:pt x="769" y="49"/>
                    </a:cubicBezTo>
                    <a:cubicBezTo>
                      <a:pt x="732" y="49"/>
                      <a:pt x="695" y="58"/>
                      <a:pt x="662" y="74"/>
                    </a:cubicBezTo>
                    <a:cubicBezTo>
                      <a:pt x="662" y="38"/>
                      <a:pt x="626" y="19"/>
                      <a:pt x="6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48"/>
              <p:cNvSpPr/>
              <p:nvPr/>
            </p:nvSpPr>
            <p:spPr>
              <a:xfrm>
                <a:off x="-2990356" y="1347818"/>
                <a:ext cx="64036" cy="52857"/>
              </a:xfrm>
              <a:custGeom>
                <a:rect b="b" l="l" r="r" t="t"/>
                <a:pathLst>
                  <a:path extrusionOk="0" h="714" w="865">
                    <a:moveTo>
                      <a:pt x="239" y="0"/>
                    </a:moveTo>
                    <a:cubicBezTo>
                      <a:pt x="184" y="37"/>
                      <a:pt x="148" y="74"/>
                      <a:pt x="111" y="129"/>
                    </a:cubicBezTo>
                    <a:cubicBezTo>
                      <a:pt x="0" y="331"/>
                      <a:pt x="74" y="570"/>
                      <a:pt x="258" y="662"/>
                    </a:cubicBezTo>
                    <a:cubicBezTo>
                      <a:pt x="323" y="697"/>
                      <a:pt x="391" y="714"/>
                      <a:pt x="458" y="714"/>
                    </a:cubicBezTo>
                    <a:cubicBezTo>
                      <a:pt x="600" y="714"/>
                      <a:pt x="734" y="640"/>
                      <a:pt x="809" y="515"/>
                    </a:cubicBezTo>
                    <a:cubicBezTo>
                      <a:pt x="865" y="423"/>
                      <a:pt x="865" y="313"/>
                      <a:pt x="846" y="221"/>
                    </a:cubicBezTo>
                    <a:lnTo>
                      <a:pt x="846" y="221"/>
                    </a:lnTo>
                    <a:cubicBezTo>
                      <a:pt x="791" y="258"/>
                      <a:pt x="754" y="313"/>
                      <a:pt x="736" y="368"/>
                    </a:cubicBezTo>
                    <a:cubicBezTo>
                      <a:pt x="681" y="442"/>
                      <a:pt x="644" y="533"/>
                      <a:pt x="644" y="644"/>
                    </a:cubicBezTo>
                    <a:cubicBezTo>
                      <a:pt x="368" y="625"/>
                      <a:pt x="295" y="313"/>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48"/>
              <p:cNvSpPr/>
              <p:nvPr/>
            </p:nvSpPr>
            <p:spPr>
              <a:xfrm>
                <a:off x="-3127828" y="1383204"/>
                <a:ext cx="10956" cy="25910"/>
              </a:xfrm>
              <a:custGeom>
                <a:rect b="b" l="l" r="r" t="t"/>
                <a:pathLst>
                  <a:path extrusionOk="0" h="350" w="148">
                    <a:moveTo>
                      <a:pt x="148" y="0"/>
                    </a:moveTo>
                    <a:cubicBezTo>
                      <a:pt x="111" y="37"/>
                      <a:pt x="93" y="74"/>
                      <a:pt x="56" y="129"/>
                    </a:cubicBezTo>
                    <a:cubicBezTo>
                      <a:pt x="19" y="184"/>
                      <a:pt x="1" y="276"/>
                      <a:pt x="19" y="350"/>
                    </a:cubicBezTo>
                    <a:cubicBezTo>
                      <a:pt x="37" y="221"/>
                      <a:pt x="93" y="111"/>
                      <a:pt x="1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48"/>
              <p:cNvSpPr/>
              <p:nvPr/>
            </p:nvSpPr>
            <p:spPr>
              <a:xfrm>
                <a:off x="-2969924" y="1420811"/>
                <a:ext cx="68108" cy="109786"/>
              </a:xfrm>
              <a:custGeom>
                <a:rect b="b" l="l" r="r" t="t"/>
                <a:pathLst>
                  <a:path extrusionOk="0" h="1483" w="920">
                    <a:moveTo>
                      <a:pt x="467" y="1"/>
                    </a:moveTo>
                    <a:cubicBezTo>
                      <a:pt x="323" y="1"/>
                      <a:pt x="186" y="70"/>
                      <a:pt x="111" y="209"/>
                    </a:cubicBezTo>
                    <a:cubicBezTo>
                      <a:pt x="0" y="393"/>
                      <a:pt x="74" y="632"/>
                      <a:pt x="258" y="742"/>
                    </a:cubicBezTo>
                    <a:lnTo>
                      <a:pt x="276" y="742"/>
                    </a:lnTo>
                    <a:cubicBezTo>
                      <a:pt x="129" y="834"/>
                      <a:pt x="37" y="1037"/>
                      <a:pt x="92" y="1202"/>
                    </a:cubicBezTo>
                    <a:cubicBezTo>
                      <a:pt x="150" y="1377"/>
                      <a:pt x="301" y="1482"/>
                      <a:pt x="461" y="1482"/>
                    </a:cubicBezTo>
                    <a:cubicBezTo>
                      <a:pt x="503" y="1482"/>
                      <a:pt x="546" y="1475"/>
                      <a:pt x="589" y="1459"/>
                    </a:cubicBezTo>
                    <a:cubicBezTo>
                      <a:pt x="809" y="1404"/>
                      <a:pt x="919" y="1184"/>
                      <a:pt x="864" y="963"/>
                    </a:cubicBezTo>
                    <a:cubicBezTo>
                      <a:pt x="828" y="871"/>
                      <a:pt x="754" y="779"/>
                      <a:pt x="662" y="742"/>
                    </a:cubicBezTo>
                    <a:cubicBezTo>
                      <a:pt x="717" y="706"/>
                      <a:pt x="772" y="650"/>
                      <a:pt x="809" y="595"/>
                    </a:cubicBezTo>
                    <a:cubicBezTo>
                      <a:pt x="919" y="393"/>
                      <a:pt x="846" y="154"/>
                      <a:pt x="662" y="44"/>
                    </a:cubicBezTo>
                    <a:cubicBezTo>
                      <a:pt x="599" y="15"/>
                      <a:pt x="532" y="1"/>
                      <a:pt x="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48"/>
              <p:cNvSpPr/>
              <p:nvPr/>
            </p:nvSpPr>
            <p:spPr>
              <a:xfrm>
                <a:off x="-2816166" y="1387276"/>
                <a:ext cx="57225" cy="42049"/>
              </a:xfrm>
              <a:custGeom>
                <a:rect b="b" l="l" r="r" t="t"/>
                <a:pathLst>
                  <a:path extrusionOk="0" h="568" w="773">
                    <a:moveTo>
                      <a:pt x="718" y="0"/>
                    </a:moveTo>
                    <a:lnTo>
                      <a:pt x="718" y="0"/>
                    </a:lnTo>
                    <a:cubicBezTo>
                      <a:pt x="571" y="74"/>
                      <a:pt x="368" y="37"/>
                      <a:pt x="203" y="74"/>
                    </a:cubicBezTo>
                    <a:cubicBezTo>
                      <a:pt x="129" y="92"/>
                      <a:pt x="74" y="129"/>
                      <a:pt x="37" y="184"/>
                    </a:cubicBezTo>
                    <a:cubicBezTo>
                      <a:pt x="19" y="203"/>
                      <a:pt x="19" y="221"/>
                      <a:pt x="19" y="239"/>
                    </a:cubicBezTo>
                    <a:cubicBezTo>
                      <a:pt x="1" y="258"/>
                      <a:pt x="1" y="295"/>
                      <a:pt x="1" y="313"/>
                    </a:cubicBezTo>
                    <a:cubicBezTo>
                      <a:pt x="1" y="331"/>
                      <a:pt x="1" y="350"/>
                      <a:pt x="1" y="368"/>
                    </a:cubicBezTo>
                    <a:cubicBezTo>
                      <a:pt x="37" y="423"/>
                      <a:pt x="93" y="478"/>
                      <a:pt x="166" y="515"/>
                    </a:cubicBezTo>
                    <a:cubicBezTo>
                      <a:pt x="225" y="551"/>
                      <a:pt x="290" y="567"/>
                      <a:pt x="354" y="567"/>
                    </a:cubicBezTo>
                    <a:cubicBezTo>
                      <a:pt x="490" y="567"/>
                      <a:pt x="624" y="493"/>
                      <a:pt x="699" y="368"/>
                    </a:cubicBezTo>
                    <a:cubicBezTo>
                      <a:pt x="773" y="239"/>
                      <a:pt x="773" y="111"/>
                      <a:pt x="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48"/>
              <p:cNvSpPr/>
              <p:nvPr/>
            </p:nvSpPr>
            <p:spPr>
              <a:xfrm>
                <a:off x="-3221697" y="732862"/>
                <a:ext cx="54486" cy="52931"/>
              </a:xfrm>
              <a:custGeom>
                <a:rect b="b" l="l" r="r" t="t"/>
                <a:pathLst>
                  <a:path extrusionOk="0" h="715" w="736">
                    <a:moveTo>
                      <a:pt x="281" y="1"/>
                    </a:moveTo>
                    <a:cubicBezTo>
                      <a:pt x="178" y="1"/>
                      <a:pt x="79" y="41"/>
                      <a:pt x="0" y="108"/>
                    </a:cubicBezTo>
                    <a:cubicBezTo>
                      <a:pt x="0" y="126"/>
                      <a:pt x="0" y="163"/>
                      <a:pt x="0" y="181"/>
                    </a:cubicBezTo>
                    <a:cubicBezTo>
                      <a:pt x="18" y="439"/>
                      <a:pt x="276" y="567"/>
                      <a:pt x="515" y="715"/>
                    </a:cubicBezTo>
                    <a:cubicBezTo>
                      <a:pt x="570" y="678"/>
                      <a:pt x="607" y="641"/>
                      <a:pt x="625" y="586"/>
                    </a:cubicBezTo>
                    <a:cubicBezTo>
                      <a:pt x="735" y="402"/>
                      <a:pt x="680" y="163"/>
                      <a:pt x="478" y="53"/>
                    </a:cubicBezTo>
                    <a:cubicBezTo>
                      <a:pt x="414" y="17"/>
                      <a:pt x="34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48"/>
              <p:cNvSpPr/>
              <p:nvPr/>
            </p:nvSpPr>
            <p:spPr>
              <a:xfrm>
                <a:off x="-3519812" y="834726"/>
                <a:ext cx="16435" cy="36793"/>
              </a:xfrm>
              <a:custGeom>
                <a:rect b="b" l="l" r="r" t="t"/>
                <a:pathLst>
                  <a:path extrusionOk="0" h="497" w="222">
                    <a:moveTo>
                      <a:pt x="38" y="0"/>
                    </a:moveTo>
                    <a:cubicBezTo>
                      <a:pt x="1" y="166"/>
                      <a:pt x="38" y="350"/>
                      <a:pt x="130" y="497"/>
                    </a:cubicBezTo>
                    <a:cubicBezTo>
                      <a:pt x="222" y="331"/>
                      <a:pt x="185" y="129"/>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48"/>
              <p:cNvSpPr/>
              <p:nvPr/>
            </p:nvSpPr>
            <p:spPr>
              <a:xfrm>
                <a:off x="-3360575" y="928594"/>
                <a:ext cx="46343" cy="34128"/>
              </a:xfrm>
              <a:custGeom>
                <a:rect b="b" l="l" r="r" t="t"/>
                <a:pathLst>
                  <a:path extrusionOk="0" h="461" w="626">
                    <a:moveTo>
                      <a:pt x="293" y="1"/>
                    </a:moveTo>
                    <a:cubicBezTo>
                      <a:pt x="195" y="1"/>
                      <a:pt x="105" y="50"/>
                      <a:pt x="56" y="148"/>
                    </a:cubicBezTo>
                    <a:cubicBezTo>
                      <a:pt x="19" y="203"/>
                      <a:pt x="1" y="277"/>
                      <a:pt x="19" y="350"/>
                    </a:cubicBezTo>
                    <a:cubicBezTo>
                      <a:pt x="148" y="350"/>
                      <a:pt x="258" y="369"/>
                      <a:pt x="369" y="405"/>
                    </a:cubicBezTo>
                    <a:cubicBezTo>
                      <a:pt x="424" y="424"/>
                      <a:pt x="461" y="442"/>
                      <a:pt x="516" y="460"/>
                    </a:cubicBezTo>
                    <a:cubicBezTo>
                      <a:pt x="534" y="442"/>
                      <a:pt x="534" y="424"/>
                      <a:pt x="552" y="424"/>
                    </a:cubicBezTo>
                    <a:cubicBezTo>
                      <a:pt x="626" y="277"/>
                      <a:pt x="571" y="111"/>
                      <a:pt x="442" y="38"/>
                    </a:cubicBezTo>
                    <a:cubicBezTo>
                      <a:pt x="393" y="13"/>
                      <a:pt x="342" y="1"/>
                      <a:pt x="2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48"/>
              <p:cNvSpPr/>
              <p:nvPr/>
            </p:nvSpPr>
            <p:spPr>
              <a:xfrm>
                <a:off x="-2899152" y="1126250"/>
                <a:ext cx="47675" cy="41679"/>
              </a:xfrm>
              <a:custGeom>
                <a:rect b="b" l="l" r="r" t="t"/>
                <a:pathLst>
                  <a:path extrusionOk="0" h="563" w="644">
                    <a:moveTo>
                      <a:pt x="331" y="0"/>
                    </a:moveTo>
                    <a:cubicBezTo>
                      <a:pt x="229" y="0"/>
                      <a:pt x="125" y="54"/>
                      <a:pt x="74" y="144"/>
                    </a:cubicBezTo>
                    <a:cubicBezTo>
                      <a:pt x="0" y="291"/>
                      <a:pt x="55" y="456"/>
                      <a:pt x="184" y="530"/>
                    </a:cubicBezTo>
                    <a:cubicBezTo>
                      <a:pt x="229" y="552"/>
                      <a:pt x="276" y="563"/>
                      <a:pt x="321" y="563"/>
                    </a:cubicBezTo>
                    <a:cubicBezTo>
                      <a:pt x="424" y="563"/>
                      <a:pt x="519" y="509"/>
                      <a:pt x="570" y="419"/>
                    </a:cubicBezTo>
                    <a:cubicBezTo>
                      <a:pt x="644" y="291"/>
                      <a:pt x="607" y="107"/>
                      <a:pt x="460" y="33"/>
                    </a:cubicBezTo>
                    <a:cubicBezTo>
                      <a:pt x="420"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48"/>
              <p:cNvSpPr/>
              <p:nvPr/>
            </p:nvSpPr>
            <p:spPr>
              <a:xfrm>
                <a:off x="-3096514" y="1062364"/>
                <a:ext cx="12289" cy="1036"/>
              </a:xfrm>
              <a:custGeom>
                <a:rect b="b" l="l" r="r" t="t"/>
                <a:pathLst>
                  <a:path extrusionOk="0" h="14" w="166">
                    <a:moveTo>
                      <a:pt x="83" y="0"/>
                    </a:moveTo>
                    <a:cubicBezTo>
                      <a:pt x="56" y="0"/>
                      <a:pt x="28" y="5"/>
                      <a:pt x="0" y="14"/>
                    </a:cubicBezTo>
                    <a:lnTo>
                      <a:pt x="166" y="14"/>
                    </a:lnTo>
                    <a:cubicBezTo>
                      <a:pt x="138" y="5"/>
                      <a:pt x="111" y="0"/>
                      <a:pt x="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48"/>
              <p:cNvSpPr/>
              <p:nvPr/>
            </p:nvSpPr>
            <p:spPr>
              <a:xfrm>
                <a:off x="-3164546" y="1195689"/>
                <a:ext cx="47675" cy="41679"/>
              </a:xfrm>
              <a:custGeom>
                <a:rect b="b" l="l" r="r" t="t"/>
                <a:pathLst>
                  <a:path extrusionOk="0" h="563" w="644">
                    <a:moveTo>
                      <a:pt x="323" y="0"/>
                    </a:moveTo>
                    <a:cubicBezTo>
                      <a:pt x="220" y="0"/>
                      <a:pt x="125" y="54"/>
                      <a:pt x="74" y="143"/>
                    </a:cubicBezTo>
                    <a:cubicBezTo>
                      <a:pt x="0" y="272"/>
                      <a:pt x="37" y="456"/>
                      <a:pt x="184" y="529"/>
                    </a:cubicBezTo>
                    <a:cubicBezTo>
                      <a:pt x="223" y="552"/>
                      <a:pt x="268" y="562"/>
                      <a:pt x="313" y="562"/>
                    </a:cubicBezTo>
                    <a:cubicBezTo>
                      <a:pt x="415" y="562"/>
                      <a:pt x="519" y="508"/>
                      <a:pt x="570" y="419"/>
                    </a:cubicBezTo>
                    <a:cubicBezTo>
                      <a:pt x="644" y="272"/>
                      <a:pt x="589"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48"/>
              <p:cNvSpPr/>
              <p:nvPr/>
            </p:nvSpPr>
            <p:spPr>
              <a:xfrm>
                <a:off x="-3003977" y="1001068"/>
                <a:ext cx="47749" cy="41679"/>
              </a:xfrm>
              <a:custGeom>
                <a:rect b="b" l="l" r="r" t="t"/>
                <a:pathLst>
                  <a:path extrusionOk="0" h="563" w="645">
                    <a:moveTo>
                      <a:pt x="331" y="0"/>
                    </a:moveTo>
                    <a:cubicBezTo>
                      <a:pt x="229" y="0"/>
                      <a:pt x="125" y="54"/>
                      <a:pt x="74" y="143"/>
                    </a:cubicBezTo>
                    <a:cubicBezTo>
                      <a:pt x="1" y="272"/>
                      <a:pt x="56" y="456"/>
                      <a:pt x="184" y="529"/>
                    </a:cubicBezTo>
                    <a:cubicBezTo>
                      <a:pt x="224" y="552"/>
                      <a:pt x="268" y="562"/>
                      <a:pt x="313" y="562"/>
                    </a:cubicBezTo>
                    <a:cubicBezTo>
                      <a:pt x="415" y="562"/>
                      <a:pt x="519" y="508"/>
                      <a:pt x="571" y="419"/>
                    </a:cubicBezTo>
                    <a:cubicBezTo>
                      <a:pt x="644" y="272"/>
                      <a:pt x="589"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48"/>
              <p:cNvSpPr/>
              <p:nvPr/>
            </p:nvSpPr>
            <p:spPr>
              <a:xfrm>
                <a:off x="-2710008" y="1607141"/>
                <a:ext cx="47749" cy="41531"/>
              </a:xfrm>
              <a:custGeom>
                <a:rect b="b" l="l" r="r" t="t"/>
                <a:pathLst>
                  <a:path extrusionOk="0" h="561" w="645">
                    <a:moveTo>
                      <a:pt x="319" y="1"/>
                    </a:moveTo>
                    <a:cubicBezTo>
                      <a:pt x="221" y="1"/>
                      <a:pt x="123" y="58"/>
                      <a:pt x="74" y="156"/>
                    </a:cubicBezTo>
                    <a:cubicBezTo>
                      <a:pt x="1" y="284"/>
                      <a:pt x="56" y="450"/>
                      <a:pt x="185" y="523"/>
                    </a:cubicBezTo>
                    <a:cubicBezTo>
                      <a:pt x="234" y="548"/>
                      <a:pt x="285" y="560"/>
                      <a:pt x="334" y="560"/>
                    </a:cubicBezTo>
                    <a:cubicBezTo>
                      <a:pt x="432" y="560"/>
                      <a:pt x="522" y="511"/>
                      <a:pt x="571" y="413"/>
                    </a:cubicBezTo>
                    <a:cubicBezTo>
                      <a:pt x="644" y="284"/>
                      <a:pt x="589" y="119"/>
                      <a:pt x="460" y="45"/>
                    </a:cubicBezTo>
                    <a:cubicBezTo>
                      <a:pt x="417" y="15"/>
                      <a:pt x="368"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48"/>
              <p:cNvSpPr/>
              <p:nvPr/>
            </p:nvSpPr>
            <p:spPr>
              <a:xfrm>
                <a:off x="-2428253" y="1551915"/>
                <a:ext cx="47675" cy="42049"/>
              </a:xfrm>
              <a:custGeom>
                <a:rect b="b" l="l" r="r" t="t"/>
                <a:pathLst>
                  <a:path extrusionOk="0" h="568" w="644">
                    <a:moveTo>
                      <a:pt x="323" y="1"/>
                    </a:moveTo>
                    <a:cubicBezTo>
                      <a:pt x="229" y="1"/>
                      <a:pt x="135" y="50"/>
                      <a:pt x="74" y="148"/>
                    </a:cubicBezTo>
                    <a:cubicBezTo>
                      <a:pt x="0" y="277"/>
                      <a:pt x="55" y="461"/>
                      <a:pt x="184" y="534"/>
                    </a:cubicBezTo>
                    <a:cubicBezTo>
                      <a:pt x="229" y="557"/>
                      <a:pt x="276" y="567"/>
                      <a:pt x="321" y="567"/>
                    </a:cubicBezTo>
                    <a:cubicBezTo>
                      <a:pt x="424" y="567"/>
                      <a:pt x="519" y="513"/>
                      <a:pt x="570" y="424"/>
                    </a:cubicBezTo>
                    <a:cubicBezTo>
                      <a:pt x="644" y="277"/>
                      <a:pt x="607" y="111"/>
                      <a:pt x="460" y="38"/>
                    </a:cubicBezTo>
                    <a:cubicBezTo>
                      <a:pt x="417" y="13"/>
                      <a:pt x="370"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48"/>
              <p:cNvSpPr/>
              <p:nvPr/>
            </p:nvSpPr>
            <p:spPr>
              <a:xfrm>
                <a:off x="-2643308" y="1490694"/>
                <a:ext cx="34128" cy="38866"/>
              </a:xfrm>
              <a:custGeom>
                <a:rect b="b" l="l" r="r" t="t"/>
                <a:pathLst>
                  <a:path extrusionOk="0" h="525" w="461">
                    <a:moveTo>
                      <a:pt x="184" y="1"/>
                    </a:moveTo>
                    <a:cubicBezTo>
                      <a:pt x="148" y="19"/>
                      <a:pt x="111" y="56"/>
                      <a:pt x="74" y="111"/>
                    </a:cubicBezTo>
                    <a:cubicBezTo>
                      <a:pt x="1" y="240"/>
                      <a:pt x="56" y="405"/>
                      <a:pt x="184" y="497"/>
                    </a:cubicBezTo>
                    <a:cubicBezTo>
                      <a:pt x="230" y="515"/>
                      <a:pt x="276" y="525"/>
                      <a:pt x="322" y="525"/>
                    </a:cubicBezTo>
                    <a:cubicBezTo>
                      <a:pt x="368" y="525"/>
                      <a:pt x="414" y="515"/>
                      <a:pt x="460" y="497"/>
                    </a:cubicBezTo>
                    <a:cubicBezTo>
                      <a:pt x="368" y="332"/>
                      <a:pt x="276" y="166"/>
                      <a:pt x="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48"/>
              <p:cNvSpPr/>
              <p:nvPr/>
            </p:nvSpPr>
            <p:spPr>
              <a:xfrm>
                <a:off x="-2530339" y="1426733"/>
                <a:ext cx="45010" cy="30056"/>
              </a:xfrm>
              <a:custGeom>
                <a:rect b="b" l="l" r="r" t="t"/>
                <a:pathLst>
                  <a:path extrusionOk="0" h="406" w="608">
                    <a:moveTo>
                      <a:pt x="282" y="1"/>
                    </a:moveTo>
                    <a:cubicBezTo>
                      <a:pt x="184" y="1"/>
                      <a:pt x="86" y="50"/>
                      <a:pt x="37" y="148"/>
                    </a:cubicBezTo>
                    <a:cubicBezTo>
                      <a:pt x="0" y="221"/>
                      <a:pt x="0" y="295"/>
                      <a:pt x="19" y="368"/>
                    </a:cubicBezTo>
                    <a:cubicBezTo>
                      <a:pt x="37" y="387"/>
                      <a:pt x="56" y="387"/>
                      <a:pt x="74" y="387"/>
                    </a:cubicBezTo>
                    <a:cubicBezTo>
                      <a:pt x="239" y="405"/>
                      <a:pt x="386" y="405"/>
                      <a:pt x="534" y="405"/>
                    </a:cubicBezTo>
                    <a:cubicBezTo>
                      <a:pt x="607" y="258"/>
                      <a:pt x="552" y="111"/>
                      <a:pt x="423" y="37"/>
                    </a:cubicBezTo>
                    <a:cubicBezTo>
                      <a:pt x="380" y="13"/>
                      <a:pt x="331" y="1"/>
                      <a:pt x="2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48"/>
              <p:cNvSpPr/>
              <p:nvPr/>
            </p:nvSpPr>
            <p:spPr>
              <a:xfrm>
                <a:off x="-2888270" y="848791"/>
                <a:ext cx="47675" cy="80989"/>
              </a:xfrm>
              <a:custGeom>
                <a:rect b="b" l="l" r="r" t="t"/>
                <a:pathLst>
                  <a:path extrusionOk="0" h="1094" w="644">
                    <a:moveTo>
                      <a:pt x="221" y="1"/>
                    </a:moveTo>
                    <a:cubicBezTo>
                      <a:pt x="141" y="1"/>
                      <a:pt x="59" y="34"/>
                      <a:pt x="0" y="105"/>
                    </a:cubicBezTo>
                    <a:cubicBezTo>
                      <a:pt x="92" y="252"/>
                      <a:pt x="184" y="399"/>
                      <a:pt x="239" y="564"/>
                    </a:cubicBezTo>
                    <a:cubicBezTo>
                      <a:pt x="294" y="730"/>
                      <a:pt x="258" y="895"/>
                      <a:pt x="203" y="1060"/>
                    </a:cubicBezTo>
                    <a:cubicBezTo>
                      <a:pt x="242" y="1083"/>
                      <a:pt x="285" y="1093"/>
                      <a:pt x="327" y="1093"/>
                    </a:cubicBezTo>
                    <a:cubicBezTo>
                      <a:pt x="424" y="1093"/>
                      <a:pt x="519" y="1040"/>
                      <a:pt x="570" y="950"/>
                    </a:cubicBezTo>
                    <a:cubicBezTo>
                      <a:pt x="644" y="822"/>
                      <a:pt x="589" y="638"/>
                      <a:pt x="460" y="564"/>
                    </a:cubicBezTo>
                    <a:cubicBezTo>
                      <a:pt x="423" y="546"/>
                      <a:pt x="386" y="527"/>
                      <a:pt x="350" y="527"/>
                    </a:cubicBezTo>
                    <a:cubicBezTo>
                      <a:pt x="386" y="509"/>
                      <a:pt x="442" y="472"/>
                      <a:pt x="460" y="417"/>
                    </a:cubicBezTo>
                    <a:cubicBezTo>
                      <a:pt x="533" y="288"/>
                      <a:pt x="497" y="105"/>
                      <a:pt x="350" y="31"/>
                    </a:cubicBezTo>
                    <a:cubicBezTo>
                      <a:pt x="310" y="11"/>
                      <a:pt x="266"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48"/>
              <p:cNvSpPr/>
              <p:nvPr/>
            </p:nvSpPr>
            <p:spPr>
              <a:xfrm>
                <a:off x="-3327854" y="614786"/>
                <a:ext cx="83062" cy="86615"/>
              </a:xfrm>
              <a:custGeom>
                <a:rect b="b" l="l" r="r" t="t"/>
                <a:pathLst>
                  <a:path extrusionOk="0" h="1170" w="1122">
                    <a:moveTo>
                      <a:pt x="742" y="0"/>
                    </a:moveTo>
                    <a:cubicBezTo>
                      <a:pt x="503" y="0"/>
                      <a:pt x="273" y="128"/>
                      <a:pt x="147" y="342"/>
                    </a:cubicBezTo>
                    <a:cubicBezTo>
                      <a:pt x="0" y="637"/>
                      <a:pt x="55" y="967"/>
                      <a:pt x="276" y="1170"/>
                    </a:cubicBezTo>
                    <a:cubicBezTo>
                      <a:pt x="441" y="1004"/>
                      <a:pt x="607" y="857"/>
                      <a:pt x="754" y="692"/>
                    </a:cubicBezTo>
                    <a:cubicBezTo>
                      <a:pt x="791" y="637"/>
                      <a:pt x="827" y="600"/>
                      <a:pt x="864" y="545"/>
                    </a:cubicBezTo>
                    <a:cubicBezTo>
                      <a:pt x="974" y="398"/>
                      <a:pt x="1048" y="269"/>
                      <a:pt x="1122" y="122"/>
                    </a:cubicBezTo>
                    <a:cubicBezTo>
                      <a:pt x="1103" y="103"/>
                      <a:pt x="1085" y="85"/>
                      <a:pt x="1066" y="85"/>
                    </a:cubicBezTo>
                    <a:cubicBezTo>
                      <a:pt x="962" y="27"/>
                      <a:pt x="851" y="0"/>
                      <a:pt x="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48"/>
              <p:cNvSpPr/>
              <p:nvPr/>
            </p:nvSpPr>
            <p:spPr>
              <a:xfrm>
                <a:off x="-3525216" y="625150"/>
                <a:ext cx="108972" cy="97498"/>
              </a:xfrm>
              <a:custGeom>
                <a:rect b="b" l="l" r="r" t="t"/>
                <a:pathLst>
                  <a:path extrusionOk="0" h="1317" w="1472">
                    <a:moveTo>
                      <a:pt x="552" y="0"/>
                    </a:moveTo>
                    <a:cubicBezTo>
                      <a:pt x="405" y="55"/>
                      <a:pt x="276" y="166"/>
                      <a:pt x="184" y="313"/>
                    </a:cubicBezTo>
                    <a:cubicBezTo>
                      <a:pt x="0" y="644"/>
                      <a:pt x="129" y="1048"/>
                      <a:pt x="460" y="1232"/>
                    </a:cubicBezTo>
                    <a:cubicBezTo>
                      <a:pt x="564" y="1290"/>
                      <a:pt x="675" y="1317"/>
                      <a:pt x="785" y="1317"/>
                    </a:cubicBezTo>
                    <a:cubicBezTo>
                      <a:pt x="1023" y="1317"/>
                      <a:pt x="1253" y="1189"/>
                      <a:pt x="1379" y="975"/>
                    </a:cubicBezTo>
                    <a:cubicBezTo>
                      <a:pt x="1453" y="846"/>
                      <a:pt x="1471" y="717"/>
                      <a:pt x="1453" y="588"/>
                    </a:cubicBezTo>
                    <a:lnTo>
                      <a:pt x="1453" y="588"/>
                    </a:lnTo>
                    <a:cubicBezTo>
                      <a:pt x="1453" y="588"/>
                      <a:pt x="1453" y="607"/>
                      <a:pt x="1434" y="607"/>
                    </a:cubicBezTo>
                    <a:cubicBezTo>
                      <a:pt x="1372" y="659"/>
                      <a:pt x="1301" y="682"/>
                      <a:pt x="1228" y="682"/>
                    </a:cubicBezTo>
                    <a:cubicBezTo>
                      <a:pt x="1019" y="682"/>
                      <a:pt x="789" y="498"/>
                      <a:pt x="681" y="294"/>
                    </a:cubicBezTo>
                    <a:cubicBezTo>
                      <a:pt x="644" y="202"/>
                      <a:pt x="607" y="110"/>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48"/>
              <p:cNvSpPr/>
              <p:nvPr/>
            </p:nvSpPr>
            <p:spPr>
              <a:xfrm>
                <a:off x="-3280254" y="888989"/>
                <a:ext cx="115783" cy="100385"/>
              </a:xfrm>
              <a:custGeom>
                <a:rect b="b" l="l" r="r" t="t"/>
                <a:pathLst>
                  <a:path extrusionOk="0" h="1356" w="1564">
                    <a:moveTo>
                      <a:pt x="784" y="0"/>
                    </a:moveTo>
                    <a:cubicBezTo>
                      <a:pt x="543" y="0"/>
                      <a:pt x="311" y="124"/>
                      <a:pt x="184" y="352"/>
                    </a:cubicBezTo>
                    <a:cubicBezTo>
                      <a:pt x="1" y="683"/>
                      <a:pt x="129" y="1087"/>
                      <a:pt x="442" y="1271"/>
                    </a:cubicBezTo>
                    <a:cubicBezTo>
                      <a:pt x="545" y="1328"/>
                      <a:pt x="657" y="1355"/>
                      <a:pt x="767" y="1355"/>
                    </a:cubicBezTo>
                    <a:cubicBezTo>
                      <a:pt x="1013" y="1355"/>
                      <a:pt x="1253" y="1223"/>
                      <a:pt x="1379" y="995"/>
                    </a:cubicBezTo>
                    <a:cubicBezTo>
                      <a:pt x="1563" y="683"/>
                      <a:pt x="1435" y="260"/>
                      <a:pt x="1104" y="76"/>
                    </a:cubicBezTo>
                    <a:cubicBezTo>
                      <a:pt x="1001" y="25"/>
                      <a:pt x="892"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48"/>
              <p:cNvSpPr/>
              <p:nvPr/>
            </p:nvSpPr>
            <p:spPr>
              <a:xfrm>
                <a:off x="-2771230" y="423200"/>
                <a:ext cx="38199" cy="46861"/>
              </a:xfrm>
              <a:custGeom>
                <a:rect b="b" l="l" r="r" t="t"/>
                <a:pathLst>
                  <a:path extrusionOk="0" h="633" w="516">
                    <a:moveTo>
                      <a:pt x="74" y="0"/>
                    </a:moveTo>
                    <a:cubicBezTo>
                      <a:pt x="50" y="0"/>
                      <a:pt x="25" y="2"/>
                      <a:pt x="0" y="7"/>
                    </a:cubicBezTo>
                    <a:cubicBezTo>
                      <a:pt x="56" y="228"/>
                      <a:pt x="184" y="448"/>
                      <a:pt x="368" y="632"/>
                    </a:cubicBezTo>
                    <a:cubicBezTo>
                      <a:pt x="386" y="632"/>
                      <a:pt x="405" y="614"/>
                      <a:pt x="405" y="577"/>
                    </a:cubicBezTo>
                    <a:cubicBezTo>
                      <a:pt x="515" y="393"/>
                      <a:pt x="460" y="154"/>
                      <a:pt x="258" y="44"/>
                    </a:cubicBezTo>
                    <a:cubicBezTo>
                      <a:pt x="204" y="17"/>
                      <a:pt x="140" y="0"/>
                      <a:pt x="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48"/>
              <p:cNvSpPr/>
              <p:nvPr/>
            </p:nvSpPr>
            <p:spPr>
              <a:xfrm>
                <a:off x="-2964520" y="1005140"/>
                <a:ext cx="68108" cy="59372"/>
              </a:xfrm>
              <a:custGeom>
                <a:rect b="b" l="l" r="r" t="t"/>
                <a:pathLst>
                  <a:path extrusionOk="0" h="802" w="920">
                    <a:moveTo>
                      <a:pt x="460" y="0"/>
                    </a:moveTo>
                    <a:cubicBezTo>
                      <a:pt x="323" y="0"/>
                      <a:pt x="187" y="78"/>
                      <a:pt x="111" y="217"/>
                    </a:cubicBezTo>
                    <a:cubicBezTo>
                      <a:pt x="1" y="401"/>
                      <a:pt x="74" y="640"/>
                      <a:pt x="258" y="750"/>
                    </a:cubicBezTo>
                    <a:cubicBezTo>
                      <a:pt x="323" y="786"/>
                      <a:pt x="392" y="802"/>
                      <a:pt x="459" y="802"/>
                    </a:cubicBezTo>
                    <a:cubicBezTo>
                      <a:pt x="600" y="802"/>
                      <a:pt x="735" y="728"/>
                      <a:pt x="810" y="603"/>
                    </a:cubicBezTo>
                    <a:cubicBezTo>
                      <a:pt x="920" y="401"/>
                      <a:pt x="846" y="162"/>
                      <a:pt x="644" y="52"/>
                    </a:cubicBezTo>
                    <a:cubicBezTo>
                      <a:pt x="586" y="17"/>
                      <a:pt x="52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48"/>
              <p:cNvSpPr/>
              <p:nvPr/>
            </p:nvSpPr>
            <p:spPr>
              <a:xfrm>
                <a:off x="-2267684" y="1059255"/>
                <a:ext cx="42271" cy="22505"/>
              </a:xfrm>
              <a:custGeom>
                <a:rect b="b" l="l" r="r" t="t"/>
                <a:pathLst>
                  <a:path extrusionOk="0" h="304" w="571">
                    <a:moveTo>
                      <a:pt x="239" y="0"/>
                    </a:moveTo>
                    <a:cubicBezTo>
                      <a:pt x="175" y="0"/>
                      <a:pt x="115" y="20"/>
                      <a:pt x="56" y="56"/>
                    </a:cubicBezTo>
                    <a:cubicBezTo>
                      <a:pt x="37" y="74"/>
                      <a:pt x="19" y="74"/>
                      <a:pt x="1" y="93"/>
                    </a:cubicBezTo>
                    <a:cubicBezTo>
                      <a:pt x="37" y="166"/>
                      <a:pt x="93" y="221"/>
                      <a:pt x="148" y="258"/>
                    </a:cubicBezTo>
                    <a:cubicBezTo>
                      <a:pt x="209" y="289"/>
                      <a:pt x="274" y="304"/>
                      <a:pt x="336" y="304"/>
                    </a:cubicBezTo>
                    <a:cubicBezTo>
                      <a:pt x="423" y="304"/>
                      <a:pt x="506" y="275"/>
                      <a:pt x="571" y="221"/>
                    </a:cubicBezTo>
                    <a:cubicBezTo>
                      <a:pt x="515" y="129"/>
                      <a:pt x="442" y="56"/>
                      <a:pt x="350" y="19"/>
                    </a:cubicBezTo>
                    <a:cubicBezTo>
                      <a:pt x="311" y="6"/>
                      <a:pt x="274" y="0"/>
                      <a:pt x="2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48"/>
              <p:cNvSpPr/>
              <p:nvPr/>
            </p:nvSpPr>
            <p:spPr>
              <a:xfrm>
                <a:off x="-2512646" y="1262537"/>
                <a:ext cx="55893" cy="59224"/>
              </a:xfrm>
              <a:custGeom>
                <a:rect b="b" l="l" r="r" t="t"/>
                <a:pathLst>
                  <a:path extrusionOk="0" h="800" w="755">
                    <a:moveTo>
                      <a:pt x="317" y="1"/>
                    </a:moveTo>
                    <a:cubicBezTo>
                      <a:pt x="248" y="1"/>
                      <a:pt x="180" y="20"/>
                      <a:pt x="111" y="49"/>
                    </a:cubicBezTo>
                    <a:cubicBezTo>
                      <a:pt x="147" y="251"/>
                      <a:pt x="111" y="472"/>
                      <a:pt x="0" y="656"/>
                    </a:cubicBezTo>
                    <a:cubicBezTo>
                      <a:pt x="37" y="693"/>
                      <a:pt x="74" y="729"/>
                      <a:pt x="111" y="748"/>
                    </a:cubicBezTo>
                    <a:cubicBezTo>
                      <a:pt x="169" y="783"/>
                      <a:pt x="234" y="799"/>
                      <a:pt x="299" y="799"/>
                    </a:cubicBezTo>
                    <a:cubicBezTo>
                      <a:pt x="440" y="799"/>
                      <a:pt x="581" y="721"/>
                      <a:pt x="644" y="582"/>
                    </a:cubicBezTo>
                    <a:cubicBezTo>
                      <a:pt x="754" y="399"/>
                      <a:pt x="681" y="160"/>
                      <a:pt x="497" y="49"/>
                    </a:cubicBezTo>
                    <a:cubicBezTo>
                      <a:pt x="437" y="15"/>
                      <a:pt x="377"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48"/>
              <p:cNvSpPr/>
              <p:nvPr/>
            </p:nvSpPr>
            <p:spPr>
              <a:xfrm>
                <a:off x="-2503097" y="1341230"/>
                <a:ext cx="66701" cy="58854"/>
              </a:xfrm>
              <a:custGeom>
                <a:rect b="b" l="l" r="r" t="t"/>
                <a:pathLst>
                  <a:path extrusionOk="0" h="795" w="901">
                    <a:moveTo>
                      <a:pt x="452" y="1"/>
                    </a:moveTo>
                    <a:cubicBezTo>
                      <a:pt x="312" y="1"/>
                      <a:pt x="173" y="75"/>
                      <a:pt x="110" y="200"/>
                    </a:cubicBezTo>
                    <a:cubicBezTo>
                      <a:pt x="0" y="402"/>
                      <a:pt x="74" y="641"/>
                      <a:pt x="257" y="751"/>
                    </a:cubicBezTo>
                    <a:cubicBezTo>
                      <a:pt x="315" y="780"/>
                      <a:pt x="380" y="794"/>
                      <a:pt x="445" y="794"/>
                    </a:cubicBezTo>
                    <a:cubicBezTo>
                      <a:pt x="588" y="794"/>
                      <a:pt x="733" y="725"/>
                      <a:pt x="809" y="586"/>
                    </a:cubicBezTo>
                    <a:cubicBezTo>
                      <a:pt x="901" y="402"/>
                      <a:pt x="846" y="163"/>
                      <a:pt x="644" y="53"/>
                    </a:cubicBezTo>
                    <a:cubicBezTo>
                      <a:pt x="585" y="17"/>
                      <a:pt x="518"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48"/>
              <p:cNvSpPr/>
              <p:nvPr/>
            </p:nvSpPr>
            <p:spPr>
              <a:xfrm>
                <a:off x="-2357482" y="1290668"/>
                <a:ext cx="46343" cy="59372"/>
              </a:xfrm>
              <a:custGeom>
                <a:rect b="b" l="l" r="r" t="t"/>
                <a:pathLst>
                  <a:path extrusionOk="0" h="802" w="626">
                    <a:moveTo>
                      <a:pt x="497" y="0"/>
                    </a:moveTo>
                    <a:cubicBezTo>
                      <a:pt x="331" y="0"/>
                      <a:pt x="184" y="74"/>
                      <a:pt x="111" y="202"/>
                    </a:cubicBezTo>
                    <a:cubicBezTo>
                      <a:pt x="0" y="405"/>
                      <a:pt x="74" y="644"/>
                      <a:pt x="258" y="754"/>
                    </a:cubicBezTo>
                    <a:cubicBezTo>
                      <a:pt x="316" y="789"/>
                      <a:pt x="382" y="802"/>
                      <a:pt x="450" y="802"/>
                    </a:cubicBezTo>
                    <a:cubicBezTo>
                      <a:pt x="489" y="802"/>
                      <a:pt x="530" y="797"/>
                      <a:pt x="570" y="791"/>
                    </a:cubicBezTo>
                    <a:cubicBezTo>
                      <a:pt x="625" y="533"/>
                      <a:pt x="607" y="239"/>
                      <a:pt x="4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48"/>
              <p:cNvSpPr/>
              <p:nvPr/>
            </p:nvSpPr>
            <p:spPr>
              <a:xfrm>
                <a:off x="-2243181" y="1160896"/>
                <a:ext cx="68108" cy="58780"/>
              </a:xfrm>
              <a:custGeom>
                <a:rect b="b" l="l" r="r" t="t"/>
                <a:pathLst>
                  <a:path extrusionOk="0" h="794" w="920">
                    <a:moveTo>
                      <a:pt x="467" y="0"/>
                    </a:moveTo>
                    <a:cubicBezTo>
                      <a:pt x="323" y="0"/>
                      <a:pt x="187" y="70"/>
                      <a:pt x="111" y="209"/>
                    </a:cubicBezTo>
                    <a:cubicBezTo>
                      <a:pt x="1" y="393"/>
                      <a:pt x="74" y="632"/>
                      <a:pt x="276" y="742"/>
                    </a:cubicBezTo>
                    <a:cubicBezTo>
                      <a:pt x="335" y="777"/>
                      <a:pt x="400" y="794"/>
                      <a:pt x="464" y="794"/>
                    </a:cubicBezTo>
                    <a:cubicBezTo>
                      <a:pt x="600" y="794"/>
                      <a:pt x="735" y="720"/>
                      <a:pt x="809" y="595"/>
                    </a:cubicBezTo>
                    <a:cubicBezTo>
                      <a:pt x="920" y="393"/>
                      <a:pt x="846" y="154"/>
                      <a:pt x="662" y="43"/>
                    </a:cubicBezTo>
                    <a:cubicBezTo>
                      <a:pt x="599" y="15"/>
                      <a:pt x="532" y="0"/>
                      <a:pt x="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48"/>
              <p:cNvSpPr/>
              <p:nvPr/>
            </p:nvSpPr>
            <p:spPr>
              <a:xfrm>
                <a:off x="-2768491" y="652615"/>
                <a:ext cx="68108" cy="59446"/>
              </a:xfrm>
              <a:custGeom>
                <a:rect b="b" l="l" r="r" t="t"/>
                <a:pathLst>
                  <a:path extrusionOk="0" h="803" w="920">
                    <a:moveTo>
                      <a:pt x="465" y="1"/>
                    </a:moveTo>
                    <a:cubicBezTo>
                      <a:pt x="322" y="1"/>
                      <a:pt x="186" y="79"/>
                      <a:pt x="110" y="217"/>
                    </a:cubicBezTo>
                    <a:cubicBezTo>
                      <a:pt x="0" y="401"/>
                      <a:pt x="74" y="640"/>
                      <a:pt x="276" y="751"/>
                    </a:cubicBezTo>
                    <a:cubicBezTo>
                      <a:pt x="335" y="786"/>
                      <a:pt x="399" y="802"/>
                      <a:pt x="464" y="802"/>
                    </a:cubicBezTo>
                    <a:cubicBezTo>
                      <a:pt x="600" y="802"/>
                      <a:pt x="734" y="728"/>
                      <a:pt x="809" y="604"/>
                    </a:cubicBezTo>
                    <a:cubicBezTo>
                      <a:pt x="919" y="401"/>
                      <a:pt x="846" y="162"/>
                      <a:pt x="662" y="52"/>
                    </a:cubicBezTo>
                    <a:cubicBezTo>
                      <a:pt x="598" y="17"/>
                      <a:pt x="531" y="1"/>
                      <a:pt x="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48"/>
              <p:cNvSpPr/>
              <p:nvPr/>
            </p:nvSpPr>
            <p:spPr>
              <a:xfrm>
                <a:off x="-3103324" y="747890"/>
                <a:ext cx="66775" cy="59372"/>
              </a:xfrm>
              <a:custGeom>
                <a:rect b="b" l="l" r="r" t="t"/>
                <a:pathLst>
                  <a:path extrusionOk="0" h="802" w="902">
                    <a:moveTo>
                      <a:pt x="452" y="0"/>
                    </a:moveTo>
                    <a:cubicBezTo>
                      <a:pt x="310" y="0"/>
                      <a:pt x="167" y="74"/>
                      <a:pt x="92" y="199"/>
                    </a:cubicBezTo>
                    <a:cubicBezTo>
                      <a:pt x="1" y="401"/>
                      <a:pt x="56" y="640"/>
                      <a:pt x="258" y="751"/>
                    </a:cubicBezTo>
                    <a:cubicBezTo>
                      <a:pt x="316" y="785"/>
                      <a:pt x="381" y="802"/>
                      <a:pt x="446" y="802"/>
                    </a:cubicBezTo>
                    <a:cubicBezTo>
                      <a:pt x="587" y="802"/>
                      <a:pt x="728" y="724"/>
                      <a:pt x="791" y="585"/>
                    </a:cubicBezTo>
                    <a:cubicBezTo>
                      <a:pt x="901" y="401"/>
                      <a:pt x="828" y="162"/>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48"/>
              <p:cNvSpPr/>
              <p:nvPr/>
            </p:nvSpPr>
            <p:spPr>
              <a:xfrm>
                <a:off x="-2839263" y="1019797"/>
                <a:ext cx="16361" cy="51821"/>
              </a:xfrm>
              <a:custGeom>
                <a:rect b="b" l="l" r="r" t="t"/>
                <a:pathLst>
                  <a:path extrusionOk="0" h="700" w="221">
                    <a:moveTo>
                      <a:pt x="221" y="1"/>
                    </a:moveTo>
                    <a:lnTo>
                      <a:pt x="221" y="1"/>
                    </a:lnTo>
                    <a:cubicBezTo>
                      <a:pt x="147" y="37"/>
                      <a:pt x="92" y="93"/>
                      <a:pt x="74" y="166"/>
                    </a:cubicBezTo>
                    <a:cubicBezTo>
                      <a:pt x="0" y="276"/>
                      <a:pt x="0" y="405"/>
                      <a:pt x="55" y="515"/>
                    </a:cubicBezTo>
                    <a:cubicBezTo>
                      <a:pt x="74" y="589"/>
                      <a:pt x="110" y="662"/>
                      <a:pt x="184" y="699"/>
                    </a:cubicBezTo>
                    <a:lnTo>
                      <a:pt x="202" y="699"/>
                    </a:lnTo>
                    <a:cubicBezTo>
                      <a:pt x="74" y="479"/>
                      <a:pt x="92" y="240"/>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48"/>
              <p:cNvSpPr/>
              <p:nvPr/>
            </p:nvSpPr>
            <p:spPr>
              <a:xfrm>
                <a:off x="-2820237" y="1042968"/>
                <a:ext cx="40939" cy="32647"/>
              </a:xfrm>
              <a:custGeom>
                <a:rect b="b" l="l" r="r" t="t"/>
                <a:pathLst>
                  <a:path extrusionOk="0" h="441" w="553">
                    <a:moveTo>
                      <a:pt x="552" y="0"/>
                    </a:moveTo>
                    <a:cubicBezTo>
                      <a:pt x="350" y="92"/>
                      <a:pt x="148" y="239"/>
                      <a:pt x="1" y="405"/>
                    </a:cubicBezTo>
                    <a:cubicBezTo>
                      <a:pt x="1" y="405"/>
                      <a:pt x="19" y="423"/>
                      <a:pt x="37" y="423"/>
                    </a:cubicBezTo>
                    <a:cubicBezTo>
                      <a:pt x="77" y="435"/>
                      <a:pt x="117" y="441"/>
                      <a:pt x="156" y="441"/>
                    </a:cubicBezTo>
                    <a:cubicBezTo>
                      <a:pt x="297" y="441"/>
                      <a:pt x="425" y="365"/>
                      <a:pt x="497" y="221"/>
                    </a:cubicBezTo>
                    <a:cubicBezTo>
                      <a:pt x="552" y="147"/>
                      <a:pt x="552" y="74"/>
                      <a:pt x="5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48"/>
              <p:cNvSpPr/>
              <p:nvPr/>
            </p:nvSpPr>
            <p:spPr>
              <a:xfrm>
                <a:off x="-2538483" y="921191"/>
                <a:ext cx="49008" cy="41531"/>
              </a:xfrm>
              <a:custGeom>
                <a:rect b="b" l="l" r="r" t="t"/>
                <a:pathLst>
                  <a:path extrusionOk="0" h="561" w="662">
                    <a:moveTo>
                      <a:pt x="324" y="1"/>
                    </a:moveTo>
                    <a:cubicBezTo>
                      <a:pt x="231" y="1"/>
                      <a:pt x="141" y="58"/>
                      <a:pt x="92" y="156"/>
                    </a:cubicBezTo>
                    <a:cubicBezTo>
                      <a:pt x="0" y="285"/>
                      <a:pt x="55" y="450"/>
                      <a:pt x="202" y="524"/>
                    </a:cubicBezTo>
                    <a:cubicBezTo>
                      <a:pt x="245" y="548"/>
                      <a:pt x="292" y="560"/>
                      <a:pt x="339" y="560"/>
                    </a:cubicBezTo>
                    <a:cubicBezTo>
                      <a:pt x="431" y="560"/>
                      <a:pt x="521" y="511"/>
                      <a:pt x="570" y="413"/>
                    </a:cubicBezTo>
                    <a:cubicBezTo>
                      <a:pt x="662" y="285"/>
                      <a:pt x="607" y="119"/>
                      <a:pt x="460" y="46"/>
                    </a:cubicBezTo>
                    <a:cubicBezTo>
                      <a:pt x="417" y="15"/>
                      <a:pt x="370" y="1"/>
                      <a:pt x="3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48"/>
              <p:cNvSpPr/>
              <p:nvPr/>
            </p:nvSpPr>
            <p:spPr>
              <a:xfrm>
                <a:off x="-2445946" y="1463155"/>
                <a:ext cx="34054" cy="42567"/>
              </a:xfrm>
              <a:custGeom>
                <a:rect b="b" l="l" r="r" t="t"/>
                <a:pathLst>
                  <a:path extrusionOk="0" h="575" w="460">
                    <a:moveTo>
                      <a:pt x="138" y="0"/>
                    </a:moveTo>
                    <a:cubicBezTo>
                      <a:pt x="92" y="0"/>
                      <a:pt x="46" y="14"/>
                      <a:pt x="0" y="42"/>
                    </a:cubicBezTo>
                    <a:cubicBezTo>
                      <a:pt x="129" y="134"/>
                      <a:pt x="221" y="262"/>
                      <a:pt x="202" y="428"/>
                    </a:cubicBezTo>
                    <a:cubicBezTo>
                      <a:pt x="184" y="465"/>
                      <a:pt x="166" y="501"/>
                      <a:pt x="147" y="556"/>
                    </a:cubicBezTo>
                    <a:cubicBezTo>
                      <a:pt x="147" y="556"/>
                      <a:pt x="147" y="556"/>
                      <a:pt x="129" y="575"/>
                    </a:cubicBezTo>
                    <a:cubicBezTo>
                      <a:pt x="239" y="575"/>
                      <a:pt x="331" y="520"/>
                      <a:pt x="386" y="428"/>
                    </a:cubicBezTo>
                    <a:cubicBezTo>
                      <a:pt x="460" y="281"/>
                      <a:pt x="423" y="115"/>
                      <a:pt x="276" y="42"/>
                    </a:cubicBezTo>
                    <a:cubicBezTo>
                      <a:pt x="230" y="14"/>
                      <a:pt x="184" y="0"/>
                      <a:pt x="1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48"/>
              <p:cNvSpPr/>
              <p:nvPr/>
            </p:nvSpPr>
            <p:spPr>
              <a:xfrm>
                <a:off x="-2349338" y="1404968"/>
                <a:ext cx="43604" cy="39236"/>
              </a:xfrm>
              <a:custGeom>
                <a:rect b="b" l="l" r="r" t="t"/>
                <a:pathLst>
                  <a:path extrusionOk="0" h="530" w="589">
                    <a:moveTo>
                      <a:pt x="184" y="0"/>
                    </a:moveTo>
                    <a:cubicBezTo>
                      <a:pt x="148" y="37"/>
                      <a:pt x="111" y="74"/>
                      <a:pt x="74" y="111"/>
                    </a:cubicBezTo>
                    <a:cubicBezTo>
                      <a:pt x="1" y="239"/>
                      <a:pt x="56" y="423"/>
                      <a:pt x="184" y="497"/>
                    </a:cubicBezTo>
                    <a:cubicBezTo>
                      <a:pt x="229" y="519"/>
                      <a:pt x="276" y="530"/>
                      <a:pt x="321" y="530"/>
                    </a:cubicBezTo>
                    <a:cubicBezTo>
                      <a:pt x="424" y="530"/>
                      <a:pt x="519" y="476"/>
                      <a:pt x="570" y="386"/>
                    </a:cubicBezTo>
                    <a:cubicBezTo>
                      <a:pt x="589" y="368"/>
                      <a:pt x="589" y="350"/>
                      <a:pt x="589" y="331"/>
                    </a:cubicBezTo>
                    <a:cubicBezTo>
                      <a:pt x="405" y="331"/>
                      <a:pt x="203" y="203"/>
                      <a:pt x="184" y="19"/>
                    </a:cubicBezTo>
                    <a:cubicBezTo>
                      <a:pt x="184" y="19"/>
                      <a:pt x="184" y="0"/>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48"/>
              <p:cNvSpPr/>
              <p:nvPr/>
            </p:nvSpPr>
            <p:spPr>
              <a:xfrm>
                <a:off x="-1961426" y="1471964"/>
                <a:ext cx="47675" cy="41679"/>
              </a:xfrm>
              <a:custGeom>
                <a:rect b="b" l="l" r="r" t="t"/>
                <a:pathLst>
                  <a:path extrusionOk="0" h="563" w="644">
                    <a:moveTo>
                      <a:pt x="323" y="0"/>
                    </a:moveTo>
                    <a:cubicBezTo>
                      <a:pt x="220" y="0"/>
                      <a:pt x="125" y="54"/>
                      <a:pt x="74" y="143"/>
                    </a:cubicBezTo>
                    <a:cubicBezTo>
                      <a:pt x="0" y="290"/>
                      <a:pt x="55" y="456"/>
                      <a:pt x="184" y="529"/>
                    </a:cubicBezTo>
                    <a:cubicBezTo>
                      <a:pt x="223" y="552"/>
                      <a:pt x="268" y="562"/>
                      <a:pt x="313" y="562"/>
                    </a:cubicBezTo>
                    <a:cubicBezTo>
                      <a:pt x="415" y="562"/>
                      <a:pt x="519" y="508"/>
                      <a:pt x="570" y="419"/>
                    </a:cubicBezTo>
                    <a:cubicBezTo>
                      <a:pt x="644" y="290"/>
                      <a:pt x="588" y="107"/>
                      <a:pt x="460" y="33"/>
                    </a:cubicBezTo>
                    <a:cubicBezTo>
                      <a:pt x="415" y="11"/>
                      <a:pt x="36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48"/>
              <p:cNvSpPr/>
              <p:nvPr/>
            </p:nvSpPr>
            <p:spPr>
              <a:xfrm>
                <a:off x="-2177813" y="1408004"/>
                <a:ext cx="49008" cy="41679"/>
              </a:xfrm>
              <a:custGeom>
                <a:rect b="b" l="l" r="r" t="t"/>
                <a:pathLst>
                  <a:path extrusionOk="0" h="563" w="662">
                    <a:moveTo>
                      <a:pt x="335" y="0"/>
                    </a:moveTo>
                    <a:cubicBezTo>
                      <a:pt x="238" y="0"/>
                      <a:pt x="143" y="54"/>
                      <a:pt x="92" y="143"/>
                    </a:cubicBezTo>
                    <a:cubicBezTo>
                      <a:pt x="0" y="290"/>
                      <a:pt x="55" y="456"/>
                      <a:pt x="202" y="529"/>
                    </a:cubicBezTo>
                    <a:cubicBezTo>
                      <a:pt x="242" y="552"/>
                      <a:pt x="284" y="562"/>
                      <a:pt x="327" y="562"/>
                    </a:cubicBezTo>
                    <a:cubicBezTo>
                      <a:pt x="424" y="562"/>
                      <a:pt x="519" y="508"/>
                      <a:pt x="570" y="419"/>
                    </a:cubicBezTo>
                    <a:cubicBezTo>
                      <a:pt x="662" y="290"/>
                      <a:pt x="607" y="106"/>
                      <a:pt x="460" y="33"/>
                    </a:cubicBezTo>
                    <a:cubicBezTo>
                      <a:pt x="420" y="10"/>
                      <a:pt x="377" y="0"/>
                      <a:pt x="3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48"/>
              <p:cNvSpPr/>
              <p:nvPr/>
            </p:nvSpPr>
            <p:spPr>
              <a:xfrm>
                <a:off x="-2066251" y="1346708"/>
                <a:ext cx="47675" cy="41679"/>
              </a:xfrm>
              <a:custGeom>
                <a:rect b="b" l="l" r="r" t="t"/>
                <a:pathLst>
                  <a:path extrusionOk="0" h="563" w="644">
                    <a:moveTo>
                      <a:pt x="323" y="1"/>
                    </a:moveTo>
                    <a:cubicBezTo>
                      <a:pt x="220" y="1"/>
                      <a:pt x="125" y="55"/>
                      <a:pt x="74" y="144"/>
                    </a:cubicBezTo>
                    <a:cubicBezTo>
                      <a:pt x="1" y="291"/>
                      <a:pt x="37" y="457"/>
                      <a:pt x="184" y="530"/>
                    </a:cubicBezTo>
                    <a:cubicBezTo>
                      <a:pt x="224" y="553"/>
                      <a:pt x="267" y="563"/>
                      <a:pt x="310" y="563"/>
                    </a:cubicBezTo>
                    <a:cubicBezTo>
                      <a:pt x="407" y="563"/>
                      <a:pt x="507" y="509"/>
                      <a:pt x="570" y="420"/>
                    </a:cubicBezTo>
                    <a:cubicBezTo>
                      <a:pt x="644" y="291"/>
                      <a:pt x="589" y="107"/>
                      <a:pt x="460" y="34"/>
                    </a:cubicBezTo>
                    <a:cubicBezTo>
                      <a:pt x="415" y="11"/>
                      <a:pt x="36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48"/>
              <p:cNvSpPr/>
              <p:nvPr/>
            </p:nvSpPr>
            <p:spPr>
              <a:xfrm>
                <a:off x="-2595707" y="812961"/>
                <a:ext cx="66775" cy="73290"/>
              </a:xfrm>
              <a:custGeom>
                <a:rect b="b" l="l" r="r" t="t"/>
                <a:pathLst>
                  <a:path extrusionOk="0" h="990" w="902">
                    <a:moveTo>
                      <a:pt x="828" y="0"/>
                    </a:moveTo>
                    <a:lnTo>
                      <a:pt x="828" y="0"/>
                    </a:lnTo>
                    <a:cubicBezTo>
                      <a:pt x="773" y="19"/>
                      <a:pt x="718" y="37"/>
                      <a:pt x="681" y="55"/>
                    </a:cubicBezTo>
                    <a:cubicBezTo>
                      <a:pt x="638" y="68"/>
                      <a:pt x="589" y="74"/>
                      <a:pt x="539" y="74"/>
                    </a:cubicBezTo>
                    <a:cubicBezTo>
                      <a:pt x="438" y="74"/>
                      <a:pt x="332" y="49"/>
                      <a:pt x="258" y="0"/>
                    </a:cubicBezTo>
                    <a:lnTo>
                      <a:pt x="258" y="0"/>
                    </a:lnTo>
                    <a:cubicBezTo>
                      <a:pt x="258" y="74"/>
                      <a:pt x="277" y="166"/>
                      <a:pt x="332" y="221"/>
                    </a:cubicBezTo>
                    <a:cubicBezTo>
                      <a:pt x="240" y="239"/>
                      <a:pt x="166" y="313"/>
                      <a:pt x="111" y="405"/>
                    </a:cubicBezTo>
                    <a:cubicBezTo>
                      <a:pt x="1" y="589"/>
                      <a:pt x="75" y="828"/>
                      <a:pt x="258" y="938"/>
                    </a:cubicBezTo>
                    <a:cubicBezTo>
                      <a:pt x="323" y="973"/>
                      <a:pt x="392" y="990"/>
                      <a:pt x="459" y="990"/>
                    </a:cubicBezTo>
                    <a:cubicBezTo>
                      <a:pt x="601" y="990"/>
                      <a:pt x="735" y="916"/>
                      <a:pt x="810" y="791"/>
                    </a:cubicBezTo>
                    <a:cubicBezTo>
                      <a:pt x="902" y="607"/>
                      <a:pt x="847" y="386"/>
                      <a:pt x="681" y="258"/>
                    </a:cubicBezTo>
                    <a:cubicBezTo>
                      <a:pt x="718" y="239"/>
                      <a:pt x="755" y="202"/>
                      <a:pt x="792" y="166"/>
                    </a:cubicBezTo>
                    <a:cubicBezTo>
                      <a:pt x="810" y="111"/>
                      <a:pt x="828" y="55"/>
                      <a:pt x="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48"/>
              <p:cNvSpPr/>
              <p:nvPr/>
            </p:nvSpPr>
            <p:spPr>
              <a:xfrm>
                <a:off x="-2420110" y="808890"/>
                <a:ext cx="19100" cy="24504"/>
              </a:xfrm>
              <a:custGeom>
                <a:rect b="b" l="l" r="r" t="t"/>
                <a:pathLst>
                  <a:path extrusionOk="0" h="331" w="258">
                    <a:moveTo>
                      <a:pt x="258" y="0"/>
                    </a:moveTo>
                    <a:cubicBezTo>
                      <a:pt x="166" y="0"/>
                      <a:pt x="92" y="55"/>
                      <a:pt x="37" y="147"/>
                    </a:cubicBezTo>
                    <a:cubicBezTo>
                      <a:pt x="19" y="202"/>
                      <a:pt x="1" y="257"/>
                      <a:pt x="19" y="331"/>
                    </a:cubicBezTo>
                    <a:cubicBezTo>
                      <a:pt x="111" y="257"/>
                      <a:pt x="203" y="166"/>
                      <a:pt x="240" y="55"/>
                    </a:cubicBezTo>
                    <a:cubicBezTo>
                      <a:pt x="240" y="37"/>
                      <a:pt x="258" y="18"/>
                      <a:pt x="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48"/>
              <p:cNvSpPr/>
              <p:nvPr/>
            </p:nvSpPr>
            <p:spPr>
              <a:xfrm>
                <a:off x="-2846073" y="586581"/>
                <a:ext cx="73512" cy="48934"/>
              </a:xfrm>
              <a:custGeom>
                <a:rect b="b" l="l" r="r" t="t"/>
                <a:pathLst>
                  <a:path extrusionOk="0" h="661" w="993">
                    <a:moveTo>
                      <a:pt x="269" y="0"/>
                    </a:moveTo>
                    <a:cubicBezTo>
                      <a:pt x="164" y="0"/>
                      <a:pt x="66" y="35"/>
                      <a:pt x="0" y="117"/>
                    </a:cubicBezTo>
                    <a:cubicBezTo>
                      <a:pt x="55" y="264"/>
                      <a:pt x="129" y="429"/>
                      <a:pt x="184" y="576"/>
                    </a:cubicBezTo>
                    <a:lnTo>
                      <a:pt x="202" y="576"/>
                    </a:lnTo>
                    <a:cubicBezTo>
                      <a:pt x="303" y="634"/>
                      <a:pt x="412" y="660"/>
                      <a:pt x="521" y="660"/>
                    </a:cubicBezTo>
                    <a:cubicBezTo>
                      <a:pt x="690" y="660"/>
                      <a:pt x="859" y="596"/>
                      <a:pt x="993" y="484"/>
                    </a:cubicBezTo>
                    <a:cubicBezTo>
                      <a:pt x="883" y="356"/>
                      <a:pt x="772" y="245"/>
                      <a:pt x="644" y="135"/>
                    </a:cubicBezTo>
                    <a:cubicBezTo>
                      <a:pt x="542" y="54"/>
                      <a:pt x="400" y="0"/>
                      <a:pt x="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48"/>
              <p:cNvSpPr/>
              <p:nvPr/>
            </p:nvSpPr>
            <p:spPr>
              <a:xfrm>
                <a:off x="-3058389" y="543349"/>
                <a:ext cx="85801" cy="99940"/>
              </a:xfrm>
              <a:custGeom>
                <a:rect b="b" l="l" r="r" t="t"/>
                <a:pathLst>
                  <a:path extrusionOk="0" h="1350" w="1159">
                    <a:moveTo>
                      <a:pt x="761" y="0"/>
                    </a:moveTo>
                    <a:cubicBezTo>
                      <a:pt x="522" y="0"/>
                      <a:pt x="305" y="126"/>
                      <a:pt x="184" y="333"/>
                    </a:cubicBezTo>
                    <a:cubicBezTo>
                      <a:pt x="0" y="664"/>
                      <a:pt x="111" y="1087"/>
                      <a:pt x="441" y="1271"/>
                    </a:cubicBezTo>
                    <a:cubicBezTo>
                      <a:pt x="541" y="1324"/>
                      <a:pt x="648" y="1349"/>
                      <a:pt x="752" y="1349"/>
                    </a:cubicBezTo>
                    <a:cubicBezTo>
                      <a:pt x="898" y="1349"/>
                      <a:pt x="1041" y="1301"/>
                      <a:pt x="1158" y="1215"/>
                    </a:cubicBezTo>
                    <a:cubicBezTo>
                      <a:pt x="1140" y="976"/>
                      <a:pt x="1067" y="701"/>
                      <a:pt x="993" y="462"/>
                    </a:cubicBezTo>
                    <a:cubicBezTo>
                      <a:pt x="938" y="296"/>
                      <a:pt x="901" y="131"/>
                      <a:pt x="809" y="2"/>
                    </a:cubicBezTo>
                    <a:cubicBezTo>
                      <a:pt x="793" y="1"/>
                      <a:pt x="777" y="0"/>
                      <a:pt x="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48"/>
              <p:cNvSpPr/>
              <p:nvPr/>
            </p:nvSpPr>
            <p:spPr>
              <a:xfrm>
                <a:off x="-2813426" y="809112"/>
                <a:ext cx="114376" cy="100311"/>
              </a:xfrm>
              <a:custGeom>
                <a:rect b="b" l="l" r="r" t="t"/>
                <a:pathLst>
                  <a:path extrusionOk="0" h="1355" w="1545">
                    <a:moveTo>
                      <a:pt x="763" y="0"/>
                    </a:moveTo>
                    <a:cubicBezTo>
                      <a:pt x="524" y="0"/>
                      <a:pt x="296" y="123"/>
                      <a:pt x="184" y="346"/>
                    </a:cubicBezTo>
                    <a:cubicBezTo>
                      <a:pt x="0" y="677"/>
                      <a:pt x="111" y="1082"/>
                      <a:pt x="442" y="1266"/>
                    </a:cubicBezTo>
                    <a:cubicBezTo>
                      <a:pt x="549" y="1325"/>
                      <a:pt x="665" y="1354"/>
                      <a:pt x="778" y="1354"/>
                    </a:cubicBezTo>
                    <a:cubicBezTo>
                      <a:pt x="1013" y="1354"/>
                      <a:pt x="1237" y="1231"/>
                      <a:pt x="1361" y="1008"/>
                    </a:cubicBezTo>
                    <a:cubicBezTo>
                      <a:pt x="1545" y="677"/>
                      <a:pt x="1434" y="273"/>
                      <a:pt x="1104" y="89"/>
                    </a:cubicBezTo>
                    <a:cubicBezTo>
                      <a:pt x="996" y="29"/>
                      <a:pt x="878" y="0"/>
                      <a:pt x="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48"/>
              <p:cNvSpPr/>
              <p:nvPr/>
            </p:nvSpPr>
            <p:spPr>
              <a:xfrm>
                <a:off x="-2588896" y="289208"/>
                <a:ext cx="68182" cy="59446"/>
              </a:xfrm>
              <a:custGeom>
                <a:rect b="b" l="l" r="r" t="t"/>
                <a:pathLst>
                  <a:path extrusionOk="0" h="803" w="921">
                    <a:moveTo>
                      <a:pt x="457" y="1"/>
                    </a:moveTo>
                    <a:cubicBezTo>
                      <a:pt x="321" y="1"/>
                      <a:pt x="186" y="75"/>
                      <a:pt x="111" y="199"/>
                    </a:cubicBezTo>
                    <a:cubicBezTo>
                      <a:pt x="1" y="402"/>
                      <a:pt x="74" y="641"/>
                      <a:pt x="258" y="751"/>
                    </a:cubicBezTo>
                    <a:cubicBezTo>
                      <a:pt x="322" y="786"/>
                      <a:pt x="389" y="802"/>
                      <a:pt x="455" y="802"/>
                    </a:cubicBezTo>
                    <a:cubicBezTo>
                      <a:pt x="598" y="802"/>
                      <a:pt x="734" y="724"/>
                      <a:pt x="810" y="586"/>
                    </a:cubicBezTo>
                    <a:cubicBezTo>
                      <a:pt x="920" y="402"/>
                      <a:pt x="847" y="163"/>
                      <a:pt x="644" y="52"/>
                    </a:cubicBezTo>
                    <a:cubicBezTo>
                      <a:pt x="585" y="17"/>
                      <a:pt x="521" y="1"/>
                      <a:pt x="4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48"/>
              <p:cNvSpPr/>
              <p:nvPr/>
            </p:nvSpPr>
            <p:spPr>
              <a:xfrm>
                <a:off x="-2527600" y="501596"/>
                <a:ext cx="66775" cy="59372"/>
              </a:xfrm>
              <a:custGeom>
                <a:rect b="b" l="l" r="r" t="t"/>
                <a:pathLst>
                  <a:path extrusionOk="0" h="802" w="902">
                    <a:moveTo>
                      <a:pt x="456" y="0"/>
                    </a:moveTo>
                    <a:cubicBezTo>
                      <a:pt x="314" y="0"/>
                      <a:pt x="173" y="78"/>
                      <a:pt x="111" y="217"/>
                    </a:cubicBezTo>
                    <a:cubicBezTo>
                      <a:pt x="0" y="401"/>
                      <a:pt x="74" y="640"/>
                      <a:pt x="258" y="750"/>
                    </a:cubicBezTo>
                    <a:cubicBezTo>
                      <a:pt x="322" y="785"/>
                      <a:pt x="391" y="802"/>
                      <a:pt x="458" y="802"/>
                    </a:cubicBezTo>
                    <a:cubicBezTo>
                      <a:pt x="600" y="802"/>
                      <a:pt x="734" y="728"/>
                      <a:pt x="809" y="603"/>
                    </a:cubicBezTo>
                    <a:cubicBezTo>
                      <a:pt x="901" y="401"/>
                      <a:pt x="846" y="162"/>
                      <a:pt x="644" y="51"/>
                    </a:cubicBezTo>
                    <a:cubicBezTo>
                      <a:pt x="586" y="17"/>
                      <a:pt x="521" y="0"/>
                      <a:pt x="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48"/>
              <p:cNvSpPr/>
              <p:nvPr/>
            </p:nvSpPr>
            <p:spPr>
              <a:xfrm>
                <a:off x="-2116591" y="917712"/>
                <a:ext cx="65368" cy="59076"/>
              </a:xfrm>
              <a:custGeom>
                <a:rect b="b" l="l" r="r" t="t"/>
                <a:pathLst>
                  <a:path extrusionOk="0" h="798" w="883">
                    <a:moveTo>
                      <a:pt x="497" y="1"/>
                    </a:moveTo>
                    <a:cubicBezTo>
                      <a:pt x="350" y="1"/>
                      <a:pt x="184" y="74"/>
                      <a:pt x="111" y="203"/>
                    </a:cubicBezTo>
                    <a:cubicBezTo>
                      <a:pt x="0" y="405"/>
                      <a:pt x="74" y="644"/>
                      <a:pt x="276" y="755"/>
                    </a:cubicBezTo>
                    <a:cubicBezTo>
                      <a:pt x="334" y="783"/>
                      <a:pt x="396" y="798"/>
                      <a:pt x="459" y="798"/>
                    </a:cubicBezTo>
                    <a:cubicBezTo>
                      <a:pt x="597" y="798"/>
                      <a:pt x="733" y="728"/>
                      <a:pt x="809" y="589"/>
                    </a:cubicBezTo>
                    <a:cubicBezTo>
                      <a:pt x="883" y="460"/>
                      <a:pt x="864" y="295"/>
                      <a:pt x="791" y="166"/>
                    </a:cubicBezTo>
                    <a:cubicBezTo>
                      <a:pt x="754" y="166"/>
                      <a:pt x="736" y="148"/>
                      <a:pt x="699" y="129"/>
                    </a:cubicBezTo>
                    <a:cubicBezTo>
                      <a:pt x="625" y="93"/>
                      <a:pt x="552" y="56"/>
                      <a:pt x="4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48"/>
              <p:cNvSpPr/>
              <p:nvPr/>
            </p:nvSpPr>
            <p:spPr>
              <a:xfrm>
                <a:off x="-1907015" y="853751"/>
                <a:ext cx="20506" cy="46343"/>
              </a:xfrm>
              <a:custGeom>
                <a:rect b="b" l="l" r="r" t="t"/>
                <a:pathLst>
                  <a:path extrusionOk="0" h="626" w="277">
                    <a:moveTo>
                      <a:pt x="166" y="1"/>
                    </a:moveTo>
                    <a:cubicBezTo>
                      <a:pt x="148" y="19"/>
                      <a:pt x="129" y="56"/>
                      <a:pt x="111" y="74"/>
                    </a:cubicBezTo>
                    <a:cubicBezTo>
                      <a:pt x="1" y="277"/>
                      <a:pt x="74" y="516"/>
                      <a:pt x="258" y="626"/>
                    </a:cubicBezTo>
                    <a:lnTo>
                      <a:pt x="276" y="626"/>
                    </a:lnTo>
                    <a:cubicBezTo>
                      <a:pt x="276" y="424"/>
                      <a:pt x="240" y="203"/>
                      <a:pt x="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48"/>
              <p:cNvSpPr/>
              <p:nvPr/>
            </p:nvSpPr>
            <p:spPr>
              <a:xfrm>
                <a:off x="-1992741" y="761215"/>
                <a:ext cx="53154" cy="55893"/>
              </a:xfrm>
              <a:custGeom>
                <a:rect b="b" l="l" r="r" t="t"/>
                <a:pathLst>
                  <a:path extrusionOk="0" h="755" w="718">
                    <a:moveTo>
                      <a:pt x="442" y="1"/>
                    </a:moveTo>
                    <a:cubicBezTo>
                      <a:pt x="368" y="19"/>
                      <a:pt x="294" y="56"/>
                      <a:pt x="239" y="74"/>
                    </a:cubicBezTo>
                    <a:cubicBezTo>
                      <a:pt x="92" y="148"/>
                      <a:pt x="0" y="258"/>
                      <a:pt x="37" y="405"/>
                    </a:cubicBezTo>
                    <a:cubicBezTo>
                      <a:pt x="55" y="515"/>
                      <a:pt x="147" y="589"/>
                      <a:pt x="203" y="662"/>
                    </a:cubicBezTo>
                    <a:cubicBezTo>
                      <a:pt x="221" y="699"/>
                      <a:pt x="221" y="718"/>
                      <a:pt x="239" y="754"/>
                    </a:cubicBezTo>
                    <a:cubicBezTo>
                      <a:pt x="386" y="754"/>
                      <a:pt x="533" y="681"/>
                      <a:pt x="607" y="552"/>
                    </a:cubicBezTo>
                    <a:cubicBezTo>
                      <a:pt x="717" y="350"/>
                      <a:pt x="644" y="111"/>
                      <a:pt x="460" y="19"/>
                    </a:cubicBezTo>
                    <a:cubicBezTo>
                      <a:pt x="442" y="1"/>
                      <a:pt x="442" y="1"/>
                      <a:pt x="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48"/>
              <p:cNvSpPr/>
              <p:nvPr/>
            </p:nvSpPr>
            <p:spPr>
              <a:xfrm>
                <a:off x="-2154716" y="1083758"/>
                <a:ext cx="59964" cy="59668"/>
              </a:xfrm>
              <a:custGeom>
                <a:rect b="b" l="l" r="r" t="t"/>
                <a:pathLst>
                  <a:path extrusionOk="0" h="806" w="810">
                    <a:moveTo>
                      <a:pt x="479" y="1"/>
                    </a:moveTo>
                    <a:cubicBezTo>
                      <a:pt x="331" y="1"/>
                      <a:pt x="184" y="74"/>
                      <a:pt x="92" y="221"/>
                    </a:cubicBezTo>
                    <a:cubicBezTo>
                      <a:pt x="1" y="405"/>
                      <a:pt x="56" y="644"/>
                      <a:pt x="258" y="754"/>
                    </a:cubicBezTo>
                    <a:cubicBezTo>
                      <a:pt x="316" y="789"/>
                      <a:pt x="381" y="806"/>
                      <a:pt x="446" y="806"/>
                    </a:cubicBezTo>
                    <a:cubicBezTo>
                      <a:pt x="587" y="806"/>
                      <a:pt x="728" y="728"/>
                      <a:pt x="791" y="589"/>
                    </a:cubicBezTo>
                    <a:cubicBezTo>
                      <a:pt x="809" y="589"/>
                      <a:pt x="809" y="571"/>
                      <a:pt x="809" y="552"/>
                    </a:cubicBezTo>
                    <a:cubicBezTo>
                      <a:pt x="736" y="442"/>
                      <a:pt x="699" y="295"/>
                      <a:pt x="626" y="166"/>
                    </a:cubicBezTo>
                    <a:cubicBezTo>
                      <a:pt x="589" y="111"/>
                      <a:pt x="534" y="56"/>
                      <a:pt x="4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48"/>
              <p:cNvSpPr/>
              <p:nvPr/>
            </p:nvSpPr>
            <p:spPr>
              <a:xfrm>
                <a:off x="-2274495" y="1118996"/>
                <a:ext cx="43678" cy="37015"/>
              </a:xfrm>
              <a:custGeom>
                <a:rect b="b" l="l" r="r" t="t"/>
                <a:pathLst>
                  <a:path extrusionOk="0" h="500" w="590">
                    <a:moveTo>
                      <a:pt x="162" y="0"/>
                    </a:moveTo>
                    <a:cubicBezTo>
                      <a:pt x="107" y="0"/>
                      <a:pt x="52" y="14"/>
                      <a:pt x="1" y="39"/>
                    </a:cubicBezTo>
                    <a:cubicBezTo>
                      <a:pt x="129" y="223"/>
                      <a:pt x="332" y="352"/>
                      <a:pt x="515" y="481"/>
                    </a:cubicBezTo>
                    <a:cubicBezTo>
                      <a:pt x="534" y="481"/>
                      <a:pt x="534" y="481"/>
                      <a:pt x="552" y="499"/>
                    </a:cubicBezTo>
                    <a:cubicBezTo>
                      <a:pt x="589" y="315"/>
                      <a:pt x="515" y="131"/>
                      <a:pt x="350" y="58"/>
                    </a:cubicBezTo>
                    <a:cubicBezTo>
                      <a:pt x="291" y="18"/>
                      <a:pt x="227" y="0"/>
                      <a:pt x="1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48"/>
              <p:cNvSpPr/>
              <p:nvPr/>
            </p:nvSpPr>
            <p:spPr>
              <a:xfrm>
                <a:off x="-2290781" y="1158601"/>
                <a:ext cx="50414" cy="18804"/>
              </a:xfrm>
              <a:custGeom>
                <a:rect b="b" l="l" r="r" t="t"/>
                <a:pathLst>
                  <a:path extrusionOk="0" h="254" w="681">
                    <a:moveTo>
                      <a:pt x="0" y="1"/>
                    </a:moveTo>
                    <a:cubicBezTo>
                      <a:pt x="37" y="74"/>
                      <a:pt x="92" y="166"/>
                      <a:pt x="184" y="203"/>
                    </a:cubicBezTo>
                    <a:cubicBezTo>
                      <a:pt x="245" y="237"/>
                      <a:pt x="313" y="253"/>
                      <a:pt x="380" y="253"/>
                    </a:cubicBezTo>
                    <a:cubicBezTo>
                      <a:pt x="496" y="253"/>
                      <a:pt x="610" y="204"/>
                      <a:pt x="680" y="111"/>
                    </a:cubicBezTo>
                    <a:lnTo>
                      <a:pt x="680" y="111"/>
                    </a:lnTo>
                    <a:cubicBezTo>
                      <a:pt x="624" y="167"/>
                      <a:pt x="547" y="191"/>
                      <a:pt x="464" y="191"/>
                    </a:cubicBezTo>
                    <a:cubicBezTo>
                      <a:pt x="438" y="191"/>
                      <a:pt x="412" y="189"/>
                      <a:pt x="386" y="185"/>
                    </a:cubicBezTo>
                    <a:cubicBezTo>
                      <a:pt x="239" y="166"/>
                      <a:pt x="129" y="74"/>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48"/>
              <p:cNvSpPr/>
              <p:nvPr/>
            </p:nvSpPr>
            <p:spPr>
              <a:xfrm>
                <a:off x="-2132952" y="1162969"/>
                <a:ext cx="65443" cy="57003"/>
              </a:xfrm>
              <a:custGeom>
                <a:rect b="b" l="l" r="r" t="t"/>
                <a:pathLst>
                  <a:path extrusionOk="0" h="770" w="884">
                    <a:moveTo>
                      <a:pt x="434" y="0"/>
                    </a:moveTo>
                    <a:cubicBezTo>
                      <a:pt x="294" y="0"/>
                      <a:pt x="155" y="74"/>
                      <a:pt x="93" y="199"/>
                    </a:cubicBezTo>
                    <a:cubicBezTo>
                      <a:pt x="1" y="365"/>
                      <a:pt x="19" y="549"/>
                      <a:pt x="148" y="677"/>
                    </a:cubicBezTo>
                    <a:cubicBezTo>
                      <a:pt x="295" y="677"/>
                      <a:pt x="442" y="714"/>
                      <a:pt x="589" y="769"/>
                    </a:cubicBezTo>
                    <a:cubicBezTo>
                      <a:pt x="663" y="732"/>
                      <a:pt x="736" y="677"/>
                      <a:pt x="773" y="585"/>
                    </a:cubicBezTo>
                    <a:cubicBezTo>
                      <a:pt x="883" y="401"/>
                      <a:pt x="828" y="162"/>
                      <a:pt x="626" y="52"/>
                    </a:cubicBezTo>
                    <a:cubicBezTo>
                      <a:pt x="567" y="17"/>
                      <a:pt x="500" y="0"/>
                      <a:pt x="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48"/>
              <p:cNvSpPr/>
              <p:nvPr/>
            </p:nvSpPr>
            <p:spPr>
              <a:xfrm>
                <a:off x="-1988669" y="1112629"/>
                <a:ext cx="66775" cy="59372"/>
              </a:xfrm>
              <a:custGeom>
                <a:rect b="b" l="l" r="r" t="t"/>
                <a:pathLst>
                  <a:path extrusionOk="0" h="802" w="902">
                    <a:moveTo>
                      <a:pt x="452" y="0"/>
                    </a:moveTo>
                    <a:cubicBezTo>
                      <a:pt x="312" y="0"/>
                      <a:pt x="173" y="74"/>
                      <a:pt x="111" y="199"/>
                    </a:cubicBezTo>
                    <a:cubicBezTo>
                      <a:pt x="0" y="401"/>
                      <a:pt x="74" y="640"/>
                      <a:pt x="258" y="751"/>
                    </a:cubicBezTo>
                    <a:cubicBezTo>
                      <a:pt x="322" y="785"/>
                      <a:pt x="389" y="802"/>
                      <a:pt x="455" y="802"/>
                    </a:cubicBezTo>
                    <a:cubicBezTo>
                      <a:pt x="598" y="802"/>
                      <a:pt x="734" y="724"/>
                      <a:pt x="809" y="585"/>
                    </a:cubicBezTo>
                    <a:cubicBezTo>
                      <a:pt x="901" y="401"/>
                      <a:pt x="846" y="162"/>
                      <a:pt x="644" y="52"/>
                    </a:cubicBezTo>
                    <a:cubicBezTo>
                      <a:pt x="585" y="17"/>
                      <a:pt x="518"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48"/>
              <p:cNvSpPr/>
              <p:nvPr/>
            </p:nvSpPr>
            <p:spPr>
              <a:xfrm>
                <a:off x="-1847125" y="988483"/>
                <a:ext cx="39532" cy="53154"/>
              </a:xfrm>
              <a:custGeom>
                <a:rect b="b" l="l" r="r" t="t"/>
                <a:pathLst>
                  <a:path extrusionOk="0" h="718" w="534">
                    <a:moveTo>
                      <a:pt x="331" y="1"/>
                    </a:moveTo>
                    <a:cubicBezTo>
                      <a:pt x="258" y="258"/>
                      <a:pt x="148" y="497"/>
                      <a:pt x="0" y="699"/>
                    </a:cubicBezTo>
                    <a:cubicBezTo>
                      <a:pt x="37" y="712"/>
                      <a:pt x="75" y="718"/>
                      <a:pt x="112" y="718"/>
                    </a:cubicBezTo>
                    <a:cubicBezTo>
                      <a:pt x="243" y="718"/>
                      <a:pt x="370" y="644"/>
                      <a:pt x="442" y="516"/>
                    </a:cubicBezTo>
                    <a:cubicBezTo>
                      <a:pt x="534" y="332"/>
                      <a:pt x="478" y="11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48"/>
              <p:cNvSpPr/>
              <p:nvPr/>
            </p:nvSpPr>
            <p:spPr>
              <a:xfrm>
                <a:off x="-2395607" y="475390"/>
                <a:ext cx="25910" cy="31389"/>
              </a:xfrm>
              <a:custGeom>
                <a:rect b="b" l="l" r="r" t="t"/>
                <a:pathLst>
                  <a:path extrusionOk="0" h="424" w="350">
                    <a:moveTo>
                      <a:pt x="350" y="1"/>
                    </a:moveTo>
                    <a:lnTo>
                      <a:pt x="350" y="1"/>
                    </a:lnTo>
                    <a:cubicBezTo>
                      <a:pt x="239" y="19"/>
                      <a:pt x="129" y="74"/>
                      <a:pt x="56" y="203"/>
                    </a:cubicBezTo>
                    <a:cubicBezTo>
                      <a:pt x="19" y="277"/>
                      <a:pt x="0" y="350"/>
                      <a:pt x="0" y="424"/>
                    </a:cubicBezTo>
                    <a:cubicBezTo>
                      <a:pt x="129" y="350"/>
                      <a:pt x="221" y="240"/>
                      <a:pt x="295" y="130"/>
                    </a:cubicBezTo>
                    <a:cubicBezTo>
                      <a:pt x="313" y="74"/>
                      <a:pt x="331" y="38"/>
                      <a:pt x="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48"/>
              <p:cNvSpPr/>
              <p:nvPr/>
            </p:nvSpPr>
            <p:spPr>
              <a:xfrm>
                <a:off x="-2730440" y="569555"/>
                <a:ext cx="62703" cy="58558"/>
              </a:xfrm>
              <a:custGeom>
                <a:rect b="b" l="l" r="r" t="t"/>
                <a:pathLst>
                  <a:path extrusionOk="0" h="791" w="847">
                    <a:moveTo>
                      <a:pt x="389" y="1"/>
                    </a:moveTo>
                    <a:cubicBezTo>
                      <a:pt x="247" y="1"/>
                      <a:pt x="113" y="75"/>
                      <a:pt x="38" y="200"/>
                    </a:cubicBezTo>
                    <a:cubicBezTo>
                      <a:pt x="19" y="255"/>
                      <a:pt x="1" y="310"/>
                      <a:pt x="1" y="347"/>
                    </a:cubicBezTo>
                    <a:cubicBezTo>
                      <a:pt x="38" y="475"/>
                      <a:pt x="130" y="586"/>
                      <a:pt x="203" y="678"/>
                    </a:cubicBezTo>
                    <a:cubicBezTo>
                      <a:pt x="222" y="696"/>
                      <a:pt x="222" y="714"/>
                      <a:pt x="240" y="733"/>
                    </a:cubicBezTo>
                    <a:cubicBezTo>
                      <a:pt x="240" y="733"/>
                      <a:pt x="222" y="751"/>
                      <a:pt x="222" y="751"/>
                    </a:cubicBezTo>
                    <a:cubicBezTo>
                      <a:pt x="275" y="778"/>
                      <a:pt x="334" y="791"/>
                      <a:pt x="392" y="791"/>
                    </a:cubicBezTo>
                    <a:cubicBezTo>
                      <a:pt x="532" y="791"/>
                      <a:pt x="671" y="716"/>
                      <a:pt x="736" y="586"/>
                    </a:cubicBezTo>
                    <a:cubicBezTo>
                      <a:pt x="847" y="402"/>
                      <a:pt x="773" y="163"/>
                      <a:pt x="589" y="53"/>
                    </a:cubicBezTo>
                    <a:cubicBezTo>
                      <a:pt x="524" y="17"/>
                      <a:pt x="456" y="1"/>
                      <a:pt x="3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48"/>
              <p:cNvSpPr/>
              <p:nvPr/>
            </p:nvSpPr>
            <p:spPr>
              <a:xfrm>
                <a:off x="-2629686" y="517513"/>
                <a:ext cx="58558" cy="59150"/>
              </a:xfrm>
              <a:custGeom>
                <a:rect b="b" l="l" r="r" t="t"/>
                <a:pathLst>
                  <a:path extrusionOk="0" h="799" w="791">
                    <a:moveTo>
                      <a:pt x="334" y="0"/>
                    </a:moveTo>
                    <a:cubicBezTo>
                      <a:pt x="208" y="0"/>
                      <a:pt x="84" y="66"/>
                      <a:pt x="0" y="186"/>
                    </a:cubicBezTo>
                    <a:cubicBezTo>
                      <a:pt x="129" y="241"/>
                      <a:pt x="239" y="314"/>
                      <a:pt x="331" y="406"/>
                    </a:cubicBezTo>
                    <a:cubicBezTo>
                      <a:pt x="331" y="406"/>
                      <a:pt x="331" y="406"/>
                      <a:pt x="331" y="425"/>
                    </a:cubicBezTo>
                    <a:cubicBezTo>
                      <a:pt x="276" y="535"/>
                      <a:pt x="184" y="627"/>
                      <a:pt x="74" y="700"/>
                    </a:cubicBezTo>
                    <a:cubicBezTo>
                      <a:pt x="92" y="719"/>
                      <a:pt x="111" y="737"/>
                      <a:pt x="147" y="756"/>
                    </a:cubicBezTo>
                    <a:cubicBezTo>
                      <a:pt x="205" y="784"/>
                      <a:pt x="268" y="799"/>
                      <a:pt x="330" y="799"/>
                    </a:cubicBezTo>
                    <a:cubicBezTo>
                      <a:pt x="468" y="799"/>
                      <a:pt x="605" y="729"/>
                      <a:pt x="681" y="590"/>
                    </a:cubicBezTo>
                    <a:cubicBezTo>
                      <a:pt x="791" y="406"/>
                      <a:pt x="717" y="149"/>
                      <a:pt x="534" y="57"/>
                    </a:cubicBezTo>
                    <a:cubicBezTo>
                      <a:pt x="470" y="19"/>
                      <a:pt x="402"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48"/>
              <p:cNvSpPr/>
              <p:nvPr/>
            </p:nvSpPr>
            <p:spPr>
              <a:xfrm>
                <a:off x="-2677361" y="240645"/>
                <a:ext cx="53154" cy="59372"/>
              </a:xfrm>
              <a:custGeom>
                <a:rect b="b" l="l" r="r" t="t"/>
                <a:pathLst>
                  <a:path extrusionOk="0" h="802" w="718">
                    <a:moveTo>
                      <a:pt x="450" y="0"/>
                    </a:moveTo>
                    <a:cubicBezTo>
                      <a:pt x="315" y="0"/>
                      <a:pt x="188" y="74"/>
                      <a:pt x="111" y="212"/>
                    </a:cubicBezTo>
                    <a:cubicBezTo>
                      <a:pt x="1" y="396"/>
                      <a:pt x="74" y="635"/>
                      <a:pt x="277" y="745"/>
                    </a:cubicBezTo>
                    <a:cubicBezTo>
                      <a:pt x="336" y="781"/>
                      <a:pt x="403" y="801"/>
                      <a:pt x="468" y="801"/>
                    </a:cubicBezTo>
                    <a:cubicBezTo>
                      <a:pt x="503" y="801"/>
                      <a:pt x="538" y="795"/>
                      <a:pt x="571" y="782"/>
                    </a:cubicBezTo>
                    <a:cubicBezTo>
                      <a:pt x="718" y="543"/>
                      <a:pt x="700" y="230"/>
                      <a:pt x="534" y="10"/>
                    </a:cubicBezTo>
                    <a:cubicBezTo>
                      <a:pt x="506" y="4"/>
                      <a:pt x="478" y="0"/>
                      <a:pt x="4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48"/>
              <p:cNvSpPr/>
              <p:nvPr/>
            </p:nvSpPr>
            <p:spPr>
              <a:xfrm>
                <a:off x="-2607922" y="707026"/>
                <a:ext cx="62703" cy="58854"/>
              </a:xfrm>
              <a:custGeom>
                <a:rect b="b" l="l" r="r" t="t"/>
                <a:pathLst>
                  <a:path extrusionOk="0" h="795" w="847">
                    <a:moveTo>
                      <a:pt x="452" y="1"/>
                    </a:moveTo>
                    <a:cubicBezTo>
                      <a:pt x="312" y="1"/>
                      <a:pt x="173" y="75"/>
                      <a:pt x="111" y="199"/>
                    </a:cubicBezTo>
                    <a:cubicBezTo>
                      <a:pt x="1" y="402"/>
                      <a:pt x="56" y="641"/>
                      <a:pt x="258" y="751"/>
                    </a:cubicBezTo>
                    <a:cubicBezTo>
                      <a:pt x="325" y="778"/>
                      <a:pt x="392" y="795"/>
                      <a:pt x="460" y="795"/>
                    </a:cubicBezTo>
                    <a:cubicBezTo>
                      <a:pt x="484" y="795"/>
                      <a:pt x="509" y="793"/>
                      <a:pt x="534" y="788"/>
                    </a:cubicBezTo>
                    <a:cubicBezTo>
                      <a:pt x="589" y="696"/>
                      <a:pt x="662" y="604"/>
                      <a:pt x="736" y="530"/>
                    </a:cubicBezTo>
                    <a:cubicBezTo>
                      <a:pt x="773" y="475"/>
                      <a:pt x="809" y="457"/>
                      <a:pt x="846" y="420"/>
                    </a:cubicBezTo>
                    <a:cubicBezTo>
                      <a:pt x="846" y="273"/>
                      <a:pt x="773" y="126"/>
                      <a:pt x="644" y="52"/>
                    </a:cubicBezTo>
                    <a:cubicBezTo>
                      <a:pt x="585" y="17"/>
                      <a:pt x="519" y="1"/>
                      <a:pt x="4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48"/>
              <p:cNvSpPr/>
              <p:nvPr/>
            </p:nvSpPr>
            <p:spPr>
              <a:xfrm>
                <a:off x="-2527600" y="670308"/>
                <a:ext cx="44936" cy="39236"/>
              </a:xfrm>
              <a:custGeom>
                <a:rect b="b" l="l" r="r" t="t"/>
                <a:pathLst>
                  <a:path extrusionOk="0" h="530" w="607">
                    <a:moveTo>
                      <a:pt x="331" y="1"/>
                    </a:moveTo>
                    <a:cubicBezTo>
                      <a:pt x="229" y="1"/>
                      <a:pt x="125" y="55"/>
                      <a:pt x="74" y="144"/>
                    </a:cubicBezTo>
                    <a:cubicBezTo>
                      <a:pt x="0" y="291"/>
                      <a:pt x="55" y="456"/>
                      <a:pt x="184" y="530"/>
                    </a:cubicBezTo>
                    <a:cubicBezTo>
                      <a:pt x="313" y="420"/>
                      <a:pt x="460" y="328"/>
                      <a:pt x="607" y="236"/>
                    </a:cubicBezTo>
                    <a:cubicBezTo>
                      <a:pt x="588" y="162"/>
                      <a:pt x="533" y="89"/>
                      <a:pt x="460" y="34"/>
                    </a:cubicBezTo>
                    <a:cubicBezTo>
                      <a:pt x="420" y="11"/>
                      <a:pt x="37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48"/>
              <p:cNvSpPr/>
              <p:nvPr/>
            </p:nvSpPr>
            <p:spPr>
              <a:xfrm>
                <a:off x="-2054037" y="868483"/>
                <a:ext cx="38199" cy="41161"/>
              </a:xfrm>
              <a:custGeom>
                <a:rect b="b" l="l" r="r" t="t"/>
                <a:pathLst>
                  <a:path extrusionOk="0" h="556" w="516">
                    <a:moveTo>
                      <a:pt x="196" y="1"/>
                    </a:moveTo>
                    <a:cubicBezTo>
                      <a:pt x="120" y="1"/>
                      <a:pt x="46" y="32"/>
                      <a:pt x="1" y="78"/>
                    </a:cubicBezTo>
                    <a:cubicBezTo>
                      <a:pt x="38" y="133"/>
                      <a:pt x="93" y="169"/>
                      <a:pt x="130" y="225"/>
                    </a:cubicBezTo>
                    <a:cubicBezTo>
                      <a:pt x="203" y="317"/>
                      <a:pt x="240" y="427"/>
                      <a:pt x="258" y="556"/>
                    </a:cubicBezTo>
                    <a:cubicBezTo>
                      <a:pt x="332" y="537"/>
                      <a:pt x="405" y="482"/>
                      <a:pt x="442" y="408"/>
                    </a:cubicBezTo>
                    <a:cubicBezTo>
                      <a:pt x="516" y="280"/>
                      <a:pt x="461" y="114"/>
                      <a:pt x="332" y="41"/>
                    </a:cubicBezTo>
                    <a:cubicBezTo>
                      <a:pt x="290" y="13"/>
                      <a:pt x="242" y="1"/>
                      <a:pt x="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48"/>
              <p:cNvSpPr/>
              <p:nvPr/>
            </p:nvSpPr>
            <p:spPr>
              <a:xfrm>
                <a:off x="-1874368" y="1349447"/>
                <a:ext cx="47749" cy="41679"/>
              </a:xfrm>
              <a:custGeom>
                <a:rect b="b" l="l" r="r" t="t"/>
                <a:pathLst>
                  <a:path extrusionOk="0" h="563" w="645">
                    <a:moveTo>
                      <a:pt x="323" y="0"/>
                    </a:moveTo>
                    <a:cubicBezTo>
                      <a:pt x="221" y="0"/>
                      <a:pt x="125" y="54"/>
                      <a:pt x="74" y="144"/>
                    </a:cubicBezTo>
                    <a:cubicBezTo>
                      <a:pt x="1" y="272"/>
                      <a:pt x="38" y="456"/>
                      <a:pt x="185" y="530"/>
                    </a:cubicBezTo>
                    <a:cubicBezTo>
                      <a:pt x="224" y="552"/>
                      <a:pt x="267" y="563"/>
                      <a:pt x="310" y="563"/>
                    </a:cubicBezTo>
                    <a:cubicBezTo>
                      <a:pt x="408" y="563"/>
                      <a:pt x="507" y="509"/>
                      <a:pt x="571" y="420"/>
                    </a:cubicBezTo>
                    <a:cubicBezTo>
                      <a:pt x="644" y="272"/>
                      <a:pt x="589" y="107"/>
                      <a:pt x="460" y="33"/>
                    </a:cubicBezTo>
                    <a:cubicBezTo>
                      <a:pt x="415" y="11"/>
                      <a:pt x="369"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48"/>
              <p:cNvSpPr/>
              <p:nvPr/>
            </p:nvSpPr>
            <p:spPr>
              <a:xfrm>
                <a:off x="-2090755" y="1285486"/>
                <a:ext cx="47749" cy="41679"/>
              </a:xfrm>
              <a:custGeom>
                <a:rect b="b" l="l" r="r" t="t"/>
                <a:pathLst>
                  <a:path extrusionOk="0" h="563" w="645">
                    <a:moveTo>
                      <a:pt x="331" y="0"/>
                    </a:moveTo>
                    <a:cubicBezTo>
                      <a:pt x="229" y="0"/>
                      <a:pt x="125" y="54"/>
                      <a:pt x="74" y="144"/>
                    </a:cubicBezTo>
                    <a:cubicBezTo>
                      <a:pt x="1" y="272"/>
                      <a:pt x="56" y="456"/>
                      <a:pt x="184" y="530"/>
                    </a:cubicBezTo>
                    <a:cubicBezTo>
                      <a:pt x="229" y="552"/>
                      <a:pt x="276" y="563"/>
                      <a:pt x="321" y="563"/>
                    </a:cubicBezTo>
                    <a:cubicBezTo>
                      <a:pt x="424" y="563"/>
                      <a:pt x="519" y="509"/>
                      <a:pt x="571" y="419"/>
                    </a:cubicBezTo>
                    <a:cubicBezTo>
                      <a:pt x="644" y="272"/>
                      <a:pt x="607" y="107"/>
                      <a:pt x="460" y="33"/>
                    </a:cubicBezTo>
                    <a:cubicBezTo>
                      <a:pt x="421" y="11"/>
                      <a:pt x="376" y="0"/>
                      <a:pt x="3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48"/>
              <p:cNvSpPr/>
              <p:nvPr/>
            </p:nvSpPr>
            <p:spPr>
              <a:xfrm>
                <a:off x="-1977787" y="1223672"/>
                <a:ext cx="24578" cy="28946"/>
              </a:xfrm>
              <a:custGeom>
                <a:rect b="b" l="l" r="r" t="t"/>
                <a:pathLst>
                  <a:path extrusionOk="0" h="391" w="332">
                    <a:moveTo>
                      <a:pt x="289" y="1"/>
                    </a:moveTo>
                    <a:cubicBezTo>
                      <a:pt x="194" y="1"/>
                      <a:pt x="101" y="55"/>
                      <a:pt x="37" y="151"/>
                    </a:cubicBezTo>
                    <a:cubicBezTo>
                      <a:pt x="1" y="225"/>
                      <a:pt x="1" y="317"/>
                      <a:pt x="37" y="390"/>
                    </a:cubicBezTo>
                    <a:cubicBezTo>
                      <a:pt x="74" y="317"/>
                      <a:pt x="111" y="262"/>
                      <a:pt x="166" y="207"/>
                    </a:cubicBezTo>
                    <a:cubicBezTo>
                      <a:pt x="203" y="133"/>
                      <a:pt x="258" y="96"/>
                      <a:pt x="313" y="41"/>
                    </a:cubicBezTo>
                    <a:cubicBezTo>
                      <a:pt x="313" y="23"/>
                      <a:pt x="331" y="23"/>
                      <a:pt x="331" y="4"/>
                    </a:cubicBezTo>
                    <a:cubicBezTo>
                      <a:pt x="317" y="2"/>
                      <a:pt x="303" y="1"/>
                      <a:pt x="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48"/>
              <p:cNvSpPr/>
              <p:nvPr/>
            </p:nvSpPr>
            <p:spPr>
              <a:xfrm>
                <a:off x="-2494954" y="356796"/>
                <a:ext cx="114376" cy="100459"/>
              </a:xfrm>
              <a:custGeom>
                <a:rect b="b" l="l" r="r" t="t"/>
                <a:pathLst>
                  <a:path extrusionOk="0" h="1357" w="1545">
                    <a:moveTo>
                      <a:pt x="780" y="1"/>
                    </a:moveTo>
                    <a:cubicBezTo>
                      <a:pt x="534" y="1"/>
                      <a:pt x="293" y="124"/>
                      <a:pt x="166" y="353"/>
                    </a:cubicBezTo>
                    <a:cubicBezTo>
                      <a:pt x="0" y="684"/>
                      <a:pt x="111" y="1088"/>
                      <a:pt x="442" y="1272"/>
                    </a:cubicBezTo>
                    <a:cubicBezTo>
                      <a:pt x="545" y="1329"/>
                      <a:pt x="655" y="1356"/>
                      <a:pt x="763" y="1356"/>
                    </a:cubicBezTo>
                    <a:cubicBezTo>
                      <a:pt x="1003" y="1356"/>
                      <a:pt x="1234" y="1224"/>
                      <a:pt x="1361" y="996"/>
                    </a:cubicBezTo>
                    <a:cubicBezTo>
                      <a:pt x="1545" y="684"/>
                      <a:pt x="1434" y="261"/>
                      <a:pt x="1103" y="77"/>
                    </a:cubicBezTo>
                    <a:cubicBezTo>
                      <a:pt x="1001" y="26"/>
                      <a:pt x="890" y="1"/>
                      <a:pt x="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48"/>
              <p:cNvSpPr/>
              <p:nvPr/>
            </p:nvSpPr>
            <p:spPr>
              <a:xfrm>
                <a:off x="-2680026" y="364347"/>
                <a:ext cx="104826" cy="100459"/>
              </a:xfrm>
              <a:custGeom>
                <a:rect b="b" l="l" r="r" t="t"/>
                <a:pathLst>
                  <a:path extrusionOk="0" h="1357" w="1416">
                    <a:moveTo>
                      <a:pt x="650" y="1"/>
                    </a:moveTo>
                    <a:cubicBezTo>
                      <a:pt x="411" y="1"/>
                      <a:pt x="181" y="128"/>
                      <a:pt x="55" y="343"/>
                    </a:cubicBezTo>
                    <a:cubicBezTo>
                      <a:pt x="37" y="398"/>
                      <a:pt x="19" y="435"/>
                      <a:pt x="0" y="471"/>
                    </a:cubicBezTo>
                    <a:cubicBezTo>
                      <a:pt x="19" y="508"/>
                      <a:pt x="19" y="545"/>
                      <a:pt x="19" y="582"/>
                    </a:cubicBezTo>
                    <a:cubicBezTo>
                      <a:pt x="37" y="692"/>
                      <a:pt x="37" y="821"/>
                      <a:pt x="19" y="931"/>
                    </a:cubicBezTo>
                    <a:cubicBezTo>
                      <a:pt x="74" y="1060"/>
                      <a:pt x="166" y="1188"/>
                      <a:pt x="313" y="1280"/>
                    </a:cubicBezTo>
                    <a:cubicBezTo>
                      <a:pt x="415" y="1331"/>
                      <a:pt x="526" y="1356"/>
                      <a:pt x="636" y="1356"/>
                    </a:cubicBezTo>
                    <a:cubicBezTo>
                      <a:pt x="881" y="1356"/>
                      <a:pt x="1118" y="1233"/>
                      <a:pt x="1232" y="1004"/>
                    </a:cubicBezTo>
                    <a:cubicBezTo>
                      <a:pt x="1416" y="674"/>
                      <a:pt x="1305" y="269"/>
                      <a:pt x="975" y="85"/>
                    </a:cubicBezTo>
                    <a:cubicBezTo>
                      <a:pt x="870" y="27"/>
                      <a:pt x="759"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48"/>
              <p:cNvSpPr/>
              <p:nvPr/>
            </p:nvSpPr>
            <p:spPr>
              <a:xfrm>
                <a:off x="-2435064" y="630406"/>
                <a:ext cx="51747" cy="34276"/>
              </a:xfrm>
              <a:custGeom>
                <a:rect b="b" l="l" r="r" t="t"/>
                <a:pathLst>
                  <a:path extrusionOk="0" h="463" w="699">
                    <a:moveTo>
                      <a:pt x="650" y="1"/>
                    </a:moveTo>
                    <a:cubicBezTo>
                      <a:pt x="410" y="1"/>
                      <a:pt x="176" y="128"/>
                      <a:pt x="55" y="352"/>
                    </a:cubicBezTo>
                    <a:cubicBezTo>
                      <a:pt x="37" y="389"/>
                      <a:pt x="19" y="426"/>
                      <a:pt x="0" y="462"/>
                    </a:cubicBezTo>
                    <a:cubicBezTo>
                      <a:pt x="239" y="370"/>
                      <a:pt x="478" y="278"/>
                      <a:pt x="644" y="76"/>
                    </a:cubicBezTo>
                    <a:cubicBezTo>
                      <a:pt x="662" y="58"/>
                      <a:pt x="681" y="39"/>
                      <a:pt x="699" y="3"/>
                    </a:cubicBezTo>
                    <a:cubicBezTo>
                      <a:pt x="683" y="2"/>
                      <a:pt x="667" y="1"/>
                      <a:pt x="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48"/>
              <p:cNvSpPr/>
              <p:nvPr/>
            </p:nvSpPr>
            <p:spPr>
              <a:xfrm>
                <a:off x="-2557582" y="1605290"/>
                <a:ext cx="66775" cy="58780"/>
              </a:xfrm>
              <a:custGeom>
                <a:rect b="b" l="l" r="r" t="t"/>
                <a:pathLst>
                  <a:path extrusionOk="0" h="794" w="902">
                    <a:moveTo>
                      <a:pt x="452" y="0"/>
                    </a:moveTo>
                    <a:cubicBezTo>
                      <a:pt x="310" y="0"/>
                      <a:pt x="168" y="74"/>
                      <a:pt x="93" y="199"/>
                    </a:cubicBezTo>
                    <a:cubicBezTo>
                      <a:pt x="1" y="401"/>
                      <a:pt x="56" y="640"/>
                      <a:pt x="258" y="751"/>
                    </a:cubicBezTo>
                    <a:cubicBezTo>
                      <a:pt x="316" y="779"/>
                      <a:pt x="380" y="794"/>
                      <a:pt x="445" y="794"/>
                    </a:cubicBezTo>
                    <a:cubicBezTo>
                      <a:pt x="587" y="794"/>
                      <a:pt x="728" y="724"/>
                      <a:pt x="791" y="585"/>
                    </a:cubicBezTo>
                    <a:cubicBezTo>
                      <a:pt x="902" y="401"/>
                      <a:pt x="828" y="144"/>
                      <a:pt x="644" y="52"/>
                    </a:cubicBezTo>
                    <a:cubicBezTo>
                      <a:pt x="585" y="17"/>
                      <a:pt x="519" y="0"/>
                      <a:pt x="4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48"/>
              <p:cNvSpPr/>
              <p:nvPr/>
            </p:nvSpPr>
            <p:spPr>
              <a:xfrm>
                <a:off x="-2624282" y="1792360"/>
                <a:ext cx="62703" cy="59076"/>
              </a:xfrm>
              <a:custGeom>
                <a:rect b="b" l="l" r="r" t="t"/>
                <a:pathLst>
                  <a:path extrusionOk="0" h="798" w="847">
                    <a:moveTo>
                      <a:pt x="403" y="1"/>
                    </a:moveTo>
                    <a:cubicBezTo>
                      <a:pt x="261" y="1"/>
                      <a:pt x="119" y="70"/>
                      <a:pt x="56" y="209"/>
                    </a:cubicBezTo>
                    <a:cubicBezTo>
                      <a:pt x="19" y="264"/>
                      <a:pt x="1" y="338"/>
                      <a:pt x="1" y="411"/>
                    </a:cubicBezTo>
                    <a:cubicBezTo>
                      <a:pt x="111" y="522"/>
                      <a:pt x="203" y="650"/>
                      <a:pt x="277" y="779"/>
                    </a:cubicBezTo>
                    <a:cubicBezTo>
                      <a:pt x="317" y="791"/>
                      <a:pt x="358" y="797"/>
                      <a:pt x="398" y="797"/>
                    </a:cubicBezTo>
                    <a:cubicBezTo>
                      <a:pt x="538" y="797"/>
                      <a:pt x="669" y="724"/>
                      <a:pt x="755" y="595"/>
                    </a:cubicBezTo>
                    <a:cubicBezTo>
                      <a:pt x="847" y="393"/>
                      <a:pt x="791" y="154"/>
                      <a:pt x="589" y="44"/>
                    </a:cubicBezTo>
                    <a:cubicBezTo>
                      <a:pt x="532" y="15"/>
                      <a:pt x="467" y="1"/>
                      <a:pt x="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48"/>
              <p:cNvSpPr/>
              <p:nvPr/>
            </p:nvSpPr>
            <p:spPr>
              <a:xfrm>
                <a:off x="-2567058" y="2005415"/>
                <a:ext cx="66701" cy="58114"/>
              </a:xfrm>
              <a:custGeom>
                <a:rect b="b" l="l" r="r" t="t"/>
                <a:pathLst>
                  <a:path extrusionOk="0" h="785" w="901">
                    <a:moveTo>
                      <a:pt x="443" y="0"/>
                    </a:moveTo>
                    <a:cubicBezTo>
                      <a:pt x="301" y="0"/>
                      <a:pt x="167" y="74"/>
                      <a:pt x="92" y="199"/>
                    </a:cubicBezTo>
                    <a:cubicBezTo>
                      <a:pt x="0" y="401"/>
                      <a:pt x="55" y="640"/>
                      <a:pt x="257" y="732"/>
                    </a:cubicBezTo>
                    <a:cubicBezTo>
                      <a:pt x="316" y="768"/>
                      <a:pt x="383" y="784"/>
                      <a:pt x="449" y="784"/>
                    </a:cubicBezTo>
                    <a:cubicBezTo>
                      <a:pt x="589" y="784"/>
                      <a:pt x="728" y="710"/>
                      <a:pt x="791" y="585"/>
                    </a:cubicBezTo>
                    <a:cubicBezTo>
                      <a:pt x="901" y="401"/>
                      <a:pt x="827" y="144"/>
                      <a:pt x="644" y="52"/>
                    </a:cubicBezTo>
                    <a:cubicBezTo>
                      <a:pt x="579" y="17"/>
                      <a:pt x="51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48"/>
              <p:cNvSpPr/>
              <p:nvPr/>
            </p:nvSpPr>
            <p:spPr>
              <a:xfrm>
                <a:off x="-2439136" y="1979283"/>
                <a:ext cx="54486" cy="57743"/>
              </a:xfrm>
              <a:custGeom>
                <a:rect b="b" l="l" r="r" t="t"/>
                <a:pathLst>
                  <a:path extrusionOk="0" h="780" w="736">
                    <a:moveTo>
                      <a:pt x="331" y="1"/>
                    </a:moveTo>
                    <a:cubicBezTo>
                      <a:pt x="239" y="37"/>
                      <a:pt x="166" y="93"/>
                      <a:pt x="110" y="184"/>
                    </a:cubicBezTo>
                    <a:cubicBezTo>
                      <a:pt x="0" y="387"/>
                      <a:pt x="74" y="626"/>
                      <a:pt x="258" y="736"/>
                    </a:cubicBezTo>
                    <a:cubicBezTo>
                      <a:pt x="321" y="764"/>
                      <a:pt x="388" y="779"/>
                      <a:pt x="453" y="779"/>
                    </a:cubicBezTo>
                    <a:cubicBezTo>
                      <a:pt x="556" y="779"/>
                      <a:pt x="656" y="742"/>
                      <a:pt x="736" y="662"/>
                    </a:cubicBezTo>
                    <a:cubicBezTo>
                      <a:pt x="717" y="644"/>
                      <a:pt x="699" y="607"/>
                      <a:pt x="680" y="571"/>
                    </a:cubicBezTo>
                    <a:cubicBezTo>
                      <a:pt x="588" y="368"/>
                      <a:pt x="460" y="184"/>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48"/>
              <p:cNvSpPr/>
              <p:nvPr/>
            </p:nvSpPr>
            <p:spPr>
              <a:xfrm>
                <a:off x="-2700458" y="1743576"/>
                <a:ext cx="51747" cy="52043"/>
              </a:xfrm>
              <a:custGeom>
                <a:rect b="b" l="l" r="r" t="t"/>
                <a:pathLst>
                  <a:path extrusionOk="0" h="703" w="699">
                    <a:moveTo>
                      <a:pt x="236" y="0"/>
                    </a:moveTo>
                    <a:cubicBezTo>
                      <a:pt x="149" y="0"/>
                      <a:pt x="63" y="33"/>
                      <a:pt x="0" y="96"/>
                    </a:cubicBezTo>
                    <a:cubicBezTo>
                      <a:pt x="0" y="225"/>
                      <a:pt x="19" y="353"/>
                      <a:pt x="129" y="482"/>
                    </a:cubicBezTo>
                    <a:cubicBezTo>
                      <a:pt x="221" y="592"/>
                      <a:pt x="368" y="629"/>
                      <a:pt x="497" y="703"/>
                    </a:cubicBezTo>
                    <a:cubicBezTo>
                      <a:pt x="534" y="666"/>
                      <a:pt x="570" y="629"/>
                      <a:pt x="589" y="592"/>
                    </a:cubicBezTo>
                    <a:cubicBezTo>
                      <a:pt x="699" y="409"/>
                      <a:pt x="625" y="170"/>
                      <a:pt x="423" y="59"/>
                    </a:cubicBezTo>
                    <a:cubicBezTo>
                      <a:pt x="368" y="20"/>
                      <a:pt x="302" y="0"/>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48"/>
              <p:cNvSpPr/>
              <p:nvPr/>
            </p:nvSpPr>
            <p:spPr>
              <a:xfrm>
                <a:off x="-2567058" y="2173904"/>
                <a:ext cx="47675" cy="41531"/>
              </a:xfrm>
              <a:custGeom>
                <a:rect b="b" l="l" r="r" t="t"/>
                <a:pathLst>
                  <a:path extrusionOk="0" h="561" w="644">
                    <a:moveTo>
                      <a:pt x="311" y="1"/>
                    </a:moveTo>
                    <a:cubicBezTo>
                      <a:pt x="212" y="1"/>
                      <a:pt x="123" y="50"/>
                      <a:pt x="74" y="148"/>
                    </a:cubicBezTo>
                    <a:cubicBezTo>
                      <a:pt x="0" y="276"/>
                      <a:pt x="55" y="442"/>
                      <a:pt x="184" y="515"/>
                    </a:cubicBezTo>
                    <a:cubicBezTo>
                      <a:pt x="227" y="546"/>
                      <a:pt x="276" y="560"/>
                      <a:pt x="325" y="560"/>
                    </a:cubicBezTo>
                    <a:cubicBezTo>
                      <a:pt x="423" y="560"/>
                      <a:pt x="521" y="503"/>
                      <a:pt x="570" y="405"/>
                    </a:cubicBezTo>
                    <a:cubicBezTo>
                      <a:pt x="644" y="276"/>
                      <a:pt x="588" y="111"/>
                      <a:pt x="460" y="37"/>
                    </a:cubicBezTo>
                    <a:cubicBezTo>
                      <a:pt x="411" y="13"/>
                      <a:pt x="360" y="1"/>
                      <a:pt x="3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48"/>
              <p:cNvSpPr/>
              <p:nvPr/>
            </p:nvSpPr>
            <p:spPr>
              <a:xfrm>
                <a:off x="-2535818" y="1862244"/>
                <a:ext cx="95351" cy="97868"/>
              </a:xfrm>
              <a:custGeom>
                <a:rect b="b" l="l" r="r" t="t"/>
                <a:pathLst>
                  <a:path extrusionOk="0" h="1322" w="1288">
                    <a:moveTo>
                      <a:pt x="589" y="1"/>
                    </a:moveTo>
                    <a:cubicBezTo>
                      <a:pt x="424" y="37"/>
                      <a:pt x="277" y="166"/>
                      <a:pt x="185" y="313"/>
                    </a:cubicBezTo>
                    <a:cubicBezTo>
                      <a:pt x="1" y="644"/>
                      <a:pt x="130" y="1067"/>
                      <a:pt x="460" y="1232"/>
                    </a:cubicBezTo>
                    <a:cubicBezTo>
                      <a:pt x="562" y="1293"/>
                      <a:pt x="673" y="1322"/>
                      <a:pt x="783" y="1322"/>
                    </a:cubicBezTo>
                    <a:cubicBezTo>
                      <a:pt x="973" y="1322"/>
                      <a:pt x="1160" y="1237"/>
                      <a:pt x="1288" y="1085"/>
                    </a:cubicBezTo>
                    <a:cubicBezTo>
                      <a:pt x="1104" y="828"/>
                      <a:pt x="920" y="571"/>
                      <a:pt x="755" y="295"/>
                    </a:cubicBezTo>
                    <a:cubicBezTo>
                      <a:pt x="699" y="203"/>
                      <a:pt x="644" y="93"/>
                      <a:pt x="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48"/>
              <p:cNvSpPr/>
              <p:nvPr/>
            </p:nvSpPr>
            <p:spPr>
              <a:xfrm>
                <a:off x="-2484071" y="2133633"/>
                <a:ext cx="103494" cy="90687"/>
              </a:xfrm>
              <a:custGeom>
                <a:rect b="b" l="l" r="r" t="t"/>
                <a:pathLst>
                  <a:path extrusionOk="0" h="1225" w="1398">
                    <a:moveTo>
                      <a:pt x="778" y="1"/>
                    </a:moveTo>
                    <a:cubicBezTo>
                      <a:pt x="533" y="1"/>
                      <a:pt x="293" y="133"/>
                      <a:pt x="166" y="361"/>
                    </a:cubicBezTo>
                    <a:cubicBezTo>
                      <a:pt x="0" y="655"/>
                      <a:pt x="92" y="1023"/>
                      <a:pt x="350" y="1225"/>
                    </a:cubicBezTo>
                    <a:cubicBezTo>
                      <a:pt x="717" y="1096"/>
                      <a:pt x="1048" y="912"/>
                      <a:pt x="1287" y="618"/>
                    </a:cubicBezTo>
                    <a:cubicBezTo>
                      <a:pt x="1306" y="600"/>
                      <a:pt x="1324" y="563"/>
                      <a:pt x="1324" y="545"/>
                    </a:cubicBezTo>
                    <a:cubicBezTo>
                      <a:pt x="1361" y="508"/>
                      <a:pt x="1379" y="471"/>
                      <a:pt x="1398" y="434"/>
                    </a:cubicBezTo>
                    <a:cubicBezTo>
                      <a:pt x="1343" y="287"/>
                      <a:pt x="1232" y="177"/>
                      <a:pt x="1104" y="85"/>
                    </a:cubicBezTo>
                    <a:cubicBezTo>
                      <a:pt x="1001" y="28"/>
                      <a:pt x="889"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91" name="Google Shape;13391;p48"/>
          <p:cNvGrpSpPr/>
          <p:nvPr/>
        </p:nvGrpSpPr>
        <p:grpSpPr>
          <a:xfrm>
            <a:off x="5872555" y="-1266366"/>
            <a:ext cx="5354738" cy="3826166"/>
            <a:chOff x="5872555" y="-1266366"/>
            <a:chExt cx="5354738" cy="3826166"/>
          </a:xfrm>
        </p:grpSpPr>
        <p:grpSp>
          <p:nvGrpSpPr>
            <p:cNvPr id="13392" name="Google Shape;13392;p48"/>
            <p:cNvGrpSpPr/>
            <p:nvPr/>
          </p:nvGrpSpPr>
          <p:grpSpPr>
            <a:xfrm rot="-10502079">
              <a:off x="7380533" y="447491"/>
              <a:ext cx="2840651" cy="1993116"/>
              <a:chOff x="-5766425" y="1895825"/>
              <a:chExt cx="3859780" cy="2708179"/>
            </a:xfrm>
          </p:grpSpPr>
          <p:sp>
            <p:nvSpPr>
              <p:cNvPr id="13393" name="Google Shape;13393;p48"/>
              <p:cNvSpPr/>
              <p:nvPr/>
            </p:nvSpPr>
            <p:spPr>
              <a:xfrm>
                <a:off x="-5766425" y="1895825"/>
                <a:ext cx="3859780" cy="2708179"/>
              </a:xfrm>
              <a:custGeom>
                <a:rect b="b" l="l" r="r" t="t"/>
                <a:pathLst>
                  <a:path extrusionOk="0" h="18176" w="25905">
                    <a:moveTo>
                      <a:pt x="7264" y="1839"/>
                    </a:moveTo>
                    <a:cubicBezTo>
                      <a:pt x="7357" y="1839"/>
                      <a:pt x="7448" y="1892"/>
                      <a:pt x="7465" y="2005"/>
                    </a:cubicBezTo>
                    <a:cubicBezTo>
                      <a:pt x="7485" y="2159"/>
                      <a:pt x="7368" y="2244"/>
                      <a:pt x="7250" y="2244"/>
                    </a:cubicBezTo>
                    <a:cubicBezTo>
                      <a:pt x="7158" y="2244"/>
                      <a:pt x="7066" y="2192"/>
                      <a:pt x="7042" y="2078"/>
                    </a:cubicBezTo>
                    <a:cubicBezTo>
                      <a:pt x="7021" y="1924"/>
                      <a:pt x="7145" y="1839"/>
                      <a:pt x="7264" y="1839"/>
                    </a:cubicBezTo>
                    <a:close/>
                    <a:moveTo>
                      <a:pt x="12686" y="2551"/>
                    </a:moveTo>
                    <a:cubicBezTo>
                      <a:pt x="12771" y="2551"/>
                      <a:pt x="12854" y="2599"/>
                      <a:pt x="12870" y="2703"/>
                    </a:cubicBezTo>
                    <a:cubicBezTo>
                      <a:pt x="12890" y="2849"/>
                      <a:pt x="12777" y="2929"/>
                      <a:pt x="12667" y="2929"/>
                    </a:cubicBezTo>
                    <a:cubicBezTo>
                      <a:pt x="12582" y="2929"/>
                      <a:pt x="12500" y="2881"/>
                      <a:pt x="12484" y="2777"/>
                    </a:cubicBezTo>
                    <a:cubicBezTo>
                      <a:pt x="12463" y="2632"/>
                      <a:pt x="12577" y="2551"/>
                      <a:pt x="12686" y="2551"/>
                    </a:cubicBezTo>
                    <a:close/>
                    <a:moveTo>
                      <a:pt x="9742" y="3106"/>
                    </a:moveTo>
                    <a:cubicBezTo>
                      <a:pt x="9831" y="3106"/>
                      <a:pt x="9922" y="3158"/>
                      <a:pt x="9947" y="3273"/>
                    </a:cubicBezTo>
                    <a:cubicBezTo>
                      <a:pt x="9967" y="3416"/>
                      <a:pt x="9852" y="3496"/>
                      <a:pt x="9740" y="3496"/>
                    </a:cubicBezTo>
                    <a:cubicBezTo>
                      <a:pt x="9648" y="3496"/>
                      <a:pt x="9559" y="3444"/>
                      <a:pt x="9542" y="3329"/>
                    </a:cubicBezTo>
                    <a:cubicBezTo>
                      <a:pt x="9522" y="3186"/>
                      <a:pt x="9631" y="3106"/>
                      <a:pt x="9742" y="3106"/>
                    </a:cubicBezTo>
                    <a:close/>
                    <a:moveTo>
                      <a:pt x="11773" y="4789"/>
                    </a:moveTo>
                    <a:cubicBezTo>
                      <a:pt x="11964" y="4789"/>
                      <a:pt x="12137" y="4955"/>
                      <a:pt x="12153" y="5149"/>
                    </a:cubicBezTo>
                    <a:cubicBezTo>
                      <a:pt x="12189" y="5369"/>
                      <a:pt x="12024" y="5571"/>
                      <a:pt x="11803" y="5608"/>
                    </a:cubicBezTo>
                    <a:cubicBezTo>
                      <a:pt x="11777" y="5615"/>
                      <a:pt x="11750" y="5618"/>
                      <a:pt x="11724" y="5618"/>
                    </a:cubicBezTo>
                    <a:cubicBezTo>
                      <a:pt x="11536" y="5618"/>
                      <a:pt x="11376" y="5453"/>
                      <a:pt x="11344" y="5259"/>
                    </a:cubicBezTo>
                    <a:cubicBezTo>
                      <a:pt x="11307" y="5038"/>
                      <a:pt x="11473" y="4836"/>
                      <a:pt x="11693" y="4799"/>
                    </a:cubicBezTo>
                    <a:cubicBezTo>
                      <a:pt x="11720" y="4793"/>
                      <a:pt x="11747" y="4789"/>
                      <a:pt x="11773" y="4789"/>
                    </a:cubicBezTo>
                    <a:close/>
                    <a:moveTo>
                      <a:pt x="12526" y="5942"/>
                    </a:moveTo>
                    <a:cubicBezTo>
                      <a:pt x="12620" y="5942"/>
                      <a:pt x="12716" y="5999"/>
                      <a:pt x="12741" y="6123"/>
                    </a:cubicBezTo>
                    <a:cubicBezTo>
                      <a:pt x="12761" y="6265"/>
                      <a:pt x="12641" y="6346"/>
                      <a:pt x="12523" y="6346"/>
                    </a:cubicBezTo>
                    <a:cubicBezTo>
                      <a:pt x="12428" y="6346"/>
                      <a:pt x="12335" y="6293"/>
                      <a:pt x="12318" y="6178"/>
                    </a:cubicBezTo>
                    <a:cubicBezTo>
                      <a:pt x="12298" y="6027"/>
                      <a:pt x="12411" y="5942"/>
                      <a:pt x="12526" y="5942"/>
                    </a:cubicBezTo>
                    <a:close/>
                    <a:moveTo>
                      <a:pt x="10418" y="6190"/>
                    </a:moveTo>
                    <a:cubicBezTo>
                      <a:pt x="10496" y="6190"/>
                      <a:pt x="10574" y="6238"/>
                      <a:pt x="10590" y="6344"/>
                    </a:cubicBezTo>
                    <a:cubicBezTo>
                      <a:pt x="10611" y="6477"/>
                      <a:pt x="10506" y="6553"/>
                      <a:pt x="10405" y="6553"/>
                    </a:cubicBezTo>
                    <a:cubicBezTo>
                      <a:pt x="10326" y="6553"/>
                      <a:pt x="10249" y="6505"/>
                      <a:pt x="10241" y="6399"/>
                    </a:cubicBezTo>
                    <a:cubicBezTo>
                      <a:pt x="10220" y="6266"/>
                      <a:pt x="10320" y="6190"/>
                      <a:pt x="10418" y="6190"/>
                    </a:cubicBezTo>
                    <a:close/>
                    <a:moveTo>
                      <a:pt x="8445" y="7149"/>
                    </a:moveTo>
                    <a:cubicBezTo>
                      <a:pt x="8587" y="7149"/>
                      <a:pt x="8727" y="7230"/>
                      <a:pt x="8752" y="7410"/>
                    </a:cubicBezTo>
                    <a:cubicBezTo>
                      <a:pt x="8782" y="7635"/>
                      <a:pt x="8603" y="7763"/>
                      <a:pt x="8428" y="7763"/>
                    </a:cubicBezTo>
                    <a:cubicBezTo>
                      <a:pt x="8288" y="7763"/>
                      <a:pt x="8151" y="7681"/>
                      <a:pt x="8127" y="7502"/>
                    </a:cubicBezTo>
                    <a:cubicBezTo>
                      <a:pt x="8086" y="7277"/>
                      <a:pt x="8266" y="7149"/>
                      <a:pt x="8445" y="7149"/>
                    </a:cubicBezTo>
                    <a:close/>
                    <a:moveTo>
                      <a:pt x="19793" y="8273"/>
                    </a:moveTo>
                    <a:cubicBezTo>
                      <a:pt x="19802" y="8273"/>
                      <a:pt x="19810" y="8273"/>
                      <a:pt x="19819" y="8274"/>
                    </a:cubicBezTo>
                    <a:lnTo>
                      <a:pt x="19837" y="8274"/>
                    </a:lnTo>
                    <a:cubicBezTo>
                      <a:pt x="19948" y="8292"/>
                      <a:pt x="20058" y="8366"/>
                      <a:pt x="20095" y="8476"/>
                    </a:cubicBezTo>
                    <a:cubicBezTo>
                      <a:pt x="20095" y="8476"/>
                      <a:pt x="20095" y="8476"/>
                      <a:pt x="20095" y="8495"/>
                    </a:cubicBezTo>
                    <a:cubicBezTo>
                      <a:pt x="20183" y="8707"/>
                      <a:pt x="20034" y="8918"/>
                      <a:pt x="19810" y="8918"/>
                    </a:cubicBezTo>
                    <a:cubicBezTo>
                      <a:pt x="19801" y="8918"/>
                      <a:pt x="19792" y="8918"/>
                      <a:pt x="19782" y="8917"/>
                    </a:cubicBezTo>
                    <a:lnTo>
                      <a:pt x="19764" y="8917"/>
                    </a:lnTo>
                    <a:cubicBezTo>
                      <a:pt x="19654" y="8917"/>
                      <a:pt x="19543" y="8825"/>
                      <a:pt x="19507" y="8734"/>
                    </a:cubicBezTo>
                    <a:cubicBezTo>
                      <a:pt x="19488" y="8734"/>
                      <a:pt x="19488" y="8715"/>
                      <a:pt x="19488" y="8715"/>
                    </a:cubicBezTo>
                    <a:cubicBezTo>
                      <a:pt x="19400" y="8503"/>
                      <a:pt x="19567" y="8273"/>
                      <a:pt x="19793" y="8273"/>
                    </a:cubicBezTo>
                    <a:close/>
                    <a:moveTo>
                      <a:pt x="11215" y="8474"/>
                    </a:moveTo>
                    <a:cubicBezTo>
                      <a:pt x="11347" y="8474"/>
                      <a:pt x="11456" y="8562"/>
                      <a:pt x="11473" y="8697"/>
                    </a:cubicBezTo>
                    <a:cubicBezTo>
                      <a:pt x="11491" y="8825"/>
                      <a:pt x="11399" y="8954"/>
                      <a:pt x="11252" y="8973"/>
                    </a:cubicBezTo>
                    <a:cubicBezTo>
                      <a:pt x="11235" y="8977"/>
                      <a:pt x="11218" y="8980"/>
                      <a:pt x="11201" y="8980"/>
                    </a:cubicBezTo>
                    <a:cubicBezTo>
                      <a:pt x="11091" y="8980"/>
                      <a:pt x="10992" y="8882"/>
                      <a:pt x="10976" y="8770"/>
                    </a:cubicBezTo>
                    <a:cubicBezTo>
                      <a:pt x="10939" y="8623"/>
                      <a:pt x="11050" y="8495"/>
                      <a:pt x="11178" y="8476"/>
                    </a:cubicBezTo>
                    <a:cubicBezTo>
                      <a:pt x="11191" y="8475"/>
                      <a:pt x="11203" y="8474"/>
                      <a:pt x="11215" y="8474"/>
                    </a:cubicBezTo>
                    <a:close/>
                    <a:moveTo>
                      <a:pt x="18408" y="9278"/>
                    </a:moveTo>
                    <a:cubicBezTo>
                      <a:pt x="18490" y="9278"/>
                      <a:pt x="18571" y="9326"/>
                      <a:pt x="18587" y="9432"/>
                    </a:cubicBezTo>
                    <a:cubicBezTo>
                      <a:pt x="18608" y="9565"/>
                      <a:pt x="18503" y="9641"/>
                      <a:pt x="18399" y="9641"/>
                    </a:cubicBezTo>
                    <a:cubicBezTo>
                      <a:pt x="18317" y="9641"/>
                      <a:pt x="18236" y="9593"/>
                      <a:pt x="18220" y="9487"/>
                    </a:cubicBezTo>
                    <a:cubicBezTo>
                      <a:pt x="18199" y="9354"/>
                      <a:pt x="18304" y="9278"/>
                      <a:pt x="18408" y="9278"/>
                    </a:cubicBezTo>
                    <a:close/>
                    <a:moveTo>
                      <a:pt x="5719" y="9413"/>
                    </a:moveTo>
                    <a:cubicBezTo>
                      <a:pt x="5813" y="9413"/>
                      <a:pt x="5904" y="9466"/>
                      <a:pt x="5920" y="9579"/>
                    </a:cubicBezTo>
                    <a:cubicBezTo>
                      <a:pt x="5941" y="9734"/>
                      <a:pt x="5818" y="9819"/>
                      <a:pt x="5698" y="9819"/>
                    </a:cubicBezTo>
                    <a:cubicBezTo>
                      <a:pt x="5605" y="9819"/>
                      <a:pt x="5514" y="9766"/>
                      <a:pt x="5498" y="9653"/>
                    </a:cubicBezTo>
                    <a:cubicBezTo>
                      <a:pt x="5477" y="9498"/>
                      <a:pt x="5600" y="9413"/>
                      <a:pt x="5719" y="9413"/>
                    </a:cubicBezTo>
                    <a:close/>
                    <a:moveTo>
                      <a:pt x="17443" y="9545"/>
                    </a:moveTo>
                    <a:cubicBezTo>
                      <a:pt x="17595" y="9545"/>
                      <a:pt x="17746" y="9631"/>
                      <a:pt x="17778" y="9818"/>
                    </a:cubicBezTo>
                    <a:cubicBezTo>
                      <a:pt x="17809" y="10066"/>
                      <a:pt x="17608" y="10209"/>
                      <a:pt x="17417" y="10209"/>
                    </a:cubicBezTo>
                    <a:cubicBezTo>
                      <a:pt x="17267" y="10209"/>
                      <a:pt x="17122" y="10122"/>
                      <a:pt x="17098" y="9929"/>
                    </a:cubicBezTo>
                    <a:cubicBezTo>
                      <a:pt x="17057" y="9682"/>
                      <a:pt x="17251" y="9545"/>
                      <a:pt x="17443" y="9545"/>
                    </a:cubicBezTo>
                    <a:close/>
                    <a:moveTo>
                      <a:pt x="24048" y="9834"/>
                    </a:moveTo>
                    <a:cubicBezTo>
                      <a:pt x="24179" y="9834"/>
                      <a:pt x="24288" y="9923"/>
                      <a:pt x="24305" y="10057"/>
                    </a:cubicBezTo>
                    <a:cubicBezTo>
                      <a:pt x="24323" y="10186"/>
                      <a:pt x="24231" y="10333"/>
                      <a:pt x="24084" y="10351"/>
                    </a:cubicBezTo>
                    <a:cubicBezTo>
                      <a:pt x="24075" y="10353"/>
                      <a:pt x="24065" y="10353"/>
                      <a:pt x="24056" y="10353"/>
                    </a:cubicBezTo>
                    <a:cubicBezTo>
                      <a:pt x="23935" y="10353"/>
                      <a:pt x="23807" y="10250"/>
                      <a:pt x="23790" y="10131"/>
                    </a:cubicBezTo>
                    <a:cubicBezTo>
                      <a:pt x="23772" y="9984"/>
                      <a:pt x="23882" y="9855"/>
                      <a:pt x="24011" y="9837"/>
                    </a:cubicBezTo>
                    <a:cubicBezTo>
                      <a:pt x="24023" y="9835"/>
                      <a:pt x="24036" y="9834"/>
                      <a:pt x="24048" y="9834"/>
                    </a:cubicBezTo>
                    <a:close/>
                    <a:moveTo>
                      <a:pt x="17462" y="10671"/>
                    </a:moveTo>
                    <a:cubicBezTo>
                      <a:pt x="17539" y="10671"/>
                      <a:pt x="17615" y="10714"/>
                      <a:pt x="17631" y="10811"/>
                    </a:cubicBezTo>
                    <a:cubicBezTo>
                      <a:pt x="17652" y="10942"/>
                      <a:pt x="17555" y="11013"/>
                      <a:pt x="17458" y="11013"/>
                    </a:cubicBezTo>
                    <a:cubicBezTo>
                      <a:pt x="17378" y="11013"/>
                      <a:pt x="17299" y="10965"/>
                      <a:pt x="17282" y="10866"/>
                    </a:cubicBezTo>
                    <a:cubicBezTo>
                      <a:pt x="17261" y="10742"/>
                      <a:pt x="17362" y="10671"/>
                      <a:pt x="17462" y="10671"/>
                    </a:cubicBezTo>
                    <a:close/>
                    <a:moveTo>
                      <a:pt x="16286" y="10952"/>
                    </a:moveTo>
                    <a:cubicBezTo>
                      <a:pt x="16414" y="10952"/>
                      <a:pt x="16530" y="11065"/>
                      <a:pt x="16547" y="11179"/>
                    </a:cubicBezTo>
                    <a:cubicBezTo>
                      <a:pt x="16583" y="11344"/>
                      <a:pt x="16473" y="11473"/>
                      <a:pt x="16326" y="11510"/>
                    </a:cubicBezTo>
                    <a:cubicBezTo>
                      <a:pt x="16315" y="11511"/>
                      <a:pt x="16304" y="11512"/>
                      <a:pt x="16294" y="11512"/>
                    </a:cubicBezTo>
                    <a:cubicBezTo>
                      <a:pt x="16158" y="11512"/>
                      <a:pt x="16029" y="11407"/>
                      <a:pt x="15995" y="11271"/>
                    </a:cubicBezTo>
                    <a:cubicBezTo>
                      <a:pt x="15977" y="11124"/>
                      <a:pt x="16087" y="10976"/>
                      <a:pt x="16234" y="10958"/>
                    </a:cubicBezTo>
                    <a:cubicBezTo>
                      <a:pt x="16251" y="10954"/>
                      <a:pt x="16269" y="10952"/>
                      <a:pt x="16286" y="10952"/>
                    </a:cubicBezTo>
                    <a:close/>
                    <a:moveTo>
                      <a:pt x="5378" y="11075"/>
                    </a:moveTo>
                    <a:cubicBezTo>
                      <a:pt x="5519" y="11075"/>
                      <a:pt x="5657" y="11158"/>
                      <a:pt x="5681" y="11344"/>
                    </a:cubicBezTo>
                    <a:cubicBezTo>
                      <a:pt x="5722" y="11569"/>
                      <a:pt x="5541" y="11697"/>
                      <a:pt x="5363" y="11697"/>
                    </a:cubicBezTo>
                    <a:cubicBezTo>
                      <a:pt x="5221" y="11697"/>
                      <a:pt x="5081" y="11616"/>
                      <a:pt x="5056" y="11436"/>
                    </a:cubicBezTo>
                    <a:cubicBezTo>
                      <a:pt x="5015" y="11210"/>
                      <a:pt x="5199" y="11075"/>
                      <a:pt x="5378" y="11075"/>
                    </a:cubicBezTo>
                    <a:close/>
                    <a:moveTo>
                      <a:pt x="13111" y="11117"/>
                    </a:moveTo>
                    <a:cubicBezTo>
                      <a:pt x="13155" y="11117"/>
                      <a:pt x="13199" y="11125"/>
                      <a:pt x="13237" y="11142"/>
                    </a:cubicBezTo>
                    <a:cubicBezTo>
                      <a:pt x="13384" y="11179"/>
                      <a:pt x="13458" y="11344"/>
                      <a:pt x="13440" y="11491"/>
                    </a:cubicBezTo>
                    <a:lnTo>
                      <a:pt x="13440" y="11510"/>
                    </a:lnTo>
                    <a:cubicBezTo>
                      <a:pt x="13425" y="11670"/>
                      <a:pt x="13273" y="11795"/>
                      <a:pt x="13109" y="11795"/>
                    </a:cubicBezTo>
                    <a:cubicBezTo>
                      <a:pt x="13066" y="11795"/>
                      <a:pt x="13022" y="11786"/>
                      <a:pt x="12980" y="11767"/>
                    </a:cubicBezTo>
                    <a:cubicBezTo>
                      <a:pt x="12778" y="11693"/>
                      <a:pt x="12723" y="11436"/>
                      <a:pt x="12851" y="11271"/>
                    </a:cubicBezTo>
                    <a:lnTo>
                      <a:pt x="12851" y="11252"/>
                    </a:lnTo>
                    <a:cubicBezTo>
                      <a:pt x="12903" y="11162"/>
                      <a:pt x="13008" y="11117"/>
                      <a:pt x="13111" y="11117"/>
                    </a:cubicBezTo>
                    <a:close/>
                    <a:moveTo>
                      <a:pt x="20150" y="11605"/>
                    </a:moveTo>
                    <a:cubicBezTo>
                      <a:pt x="20235" y="11605"/>
                      <a:pt x="20318" y="11655"/>
                      <a:pt x="20334" y="11767"/>
                    </a:cubicBezTo>
                    <a:cubicBezTo>
                      <a:pt x="20354" y="11909"/>
                      <a:pt x="20245" y="11990"/>
                      <a:pt x="20137" y="11990"/>
                    </a:cubicBezTo>
                    <a:cubicBezTo>
                      <a:pt x="20050" y="11990"/>
                      <a:pt x="19964" y="11937"/>
                      <a:pt x="19948" y="11822"/>
                    </a:cubicBezTo>
                    <a:cubicBezTo>
                      <a:pt x="19927" y="11687"/>
                      <a:pt x="20041" y="11605"/>
                      <a:pt x="20150" y="11605"/>
                    </a:cubicBezTo>
                    <a:close/>
                    <a:moveTo>
                      <a:pt x="10447" y="11834"/>
                    </a:moveTo>
                    <a:cubicBezTo>
                      <a:pt x="10529" y="11834"/>
                      <a:pt x="10611" y="11882"/>
                      <a:pt x="10627" y="11988"/>
                    </a:cubicBezTo>
                    <a:cubicBezTo>
                      <a:pt x="10647" y="12121"/>
                      <a:pt x="10542" y="12197"/>
                      <a:pt x="10439" y="12197"/>
                    </a:cubicBezTo>
                    <a:cubicBezTo>
                      <a:pt x="10357" y="12197"/>
                      <a:pt x="10275" y="12149"/>
                      <a:pt x="10259" y="12043"/>
                    </a:cubicBezTo>
                    <a:cubicBezTo>
                      <a:pt x="10239" y="11910"/>
                      <a:pt x="10344" y="11834"/>
                      <a:pt x="10447" y="11834"/>
                    </a:cubicBezTo>
                    <a:close/>
                    <a:moveTo>
                      <a:pt x="12950" y="12148"/>
                    </a:moveTo>
                    <a:cubicBezTo>
                      <a:pt x="13015" y="12148"/>
                      <a:pt x="13025" y="12265"/>
                      <a:pt x="12957" y="12265"/>
                    </a:cubicBezTo>
                    <a:cubicBezTo>
                      <a:pt x="12953" y="12265"/>
                      <a:pt x="12948" y="12264"/>
                      <a:pt x="12943" y="12263"/>
                    </a:cubicBezTo>
                    <a:lnTo>
                      <a:pt x="12925" y="12263"/>
                    </a:lnTo>
                    <a:cubicBezTo>
                      <a:pt x="12870" y="12245"/>
                      <a:pt x="12870" y="12190"/>
                      <a:pt x="12906" y="12171"/>
                    </a:cubicBezTo>
                    <a:lnTo>
                      <a:pt x="12925" y="12153"/>
                    </a:lnTo>
                    <a:cubicBezTo>
                      <a:pt x="12934" y="12149"/>
                      <a:pt x="12943" y="12148"/>
                      <a:pt x="12950" y="12148"/>
                    </a:cubicBezTo>
                    <a:close/>
                    <a:moveTo>
                      <a:pt x="3953" y="11829"/>
                    </a:moveTo>
                    <a:cubicBezTo>
                      <a:pt x="4059" y="11829"/>
                      <a:pt x="4167" y="11891"/>
                      <a:pt x="4192" y="12024"/>
                    </a:cubicBezTo>
                    <a:cubicBezTo>
                      <a:pt x="4213" y="12187"/>
                      <a:pt x="4081" y="12282"/>
                      <a:pt x="3954" y="12282"/>
                    </a:cubicBezTo>
                    <a:cubicBezTo>
                      <a:pt x="3850" y="12282"/>
                      <a:pt x="3749" y="12219"/>
                      <a:pt x="3733" y="12080"/>
                    </a:cubicBezTo>
                    <a:cubicBezTo>
                      <a:pt x="3702" y="11919"/>
                      <a:pt x="3826" y="11829"/>
                      <a:pt x="3953" y="11829"/>
                    </a:cubicBezTo>
                    <a:close/>
                    <a:moveTo>
                      <a:pt x="12020" y="11983"/>
                    </a:moveTo>
                    <a:cubicBezTo>
                      <a:pt x="12119" y="11983"/>
                      <a:pt x="12220" y="12041"/>
                      <a:pt x="12245" y="12171"/>
                    </a:cubicBezTo>
                    <a:cubicBezTo>
                      <a:pt x="12265" y="12325"/>
                      <a:pt x="12138" y="12415"/>
                      <a:pt x="12015" y="12415"/>
                    </a:cubicBezTo>
                    <a:cubicBezTo>
                      <a:pt x="11916" y="12415"/>
                      <a:pt x="11820" y="12357"/>
                      <a:pt x="11803" y="12227"/>
                    </a:cubicBezTo>
                    <a:cubicBezTo>
                      <a:pt x="11773" y="12073"/>
                      <a:pt x="11895" y="11983"/>
                      <a:pt x="12020" y="11983"/>
                    </a:cubicBezTo>
                    <a:close/>
                    <a:moveTo>
                      <a:pt x="5349" y="12357"/>
                    </a:moveTo>
                    <a:cubicBezTo>
                      <a:pt x="5458" y="12357"/>
                      <a:pt x="5565" y="12419"/>
                      <a:pt x="5589" y="12558"/>
                    </a:cubicBezTo>
                    <a:cubicBezTo>
                      <a:pt x="5610" y="12732"/>
                      <a:pt x="5470" y="12832"/>
                      <a:pt x="5333" y="12832"/>
                    </a:cubicBezTo>
                    <a:cubicBezTo>
                      <a:pt x="5224" y="12832"/>
                      <a:pt x="5117" y="12769"/>
                      <a:pt x="5093" y="12631"/>
                    </a:cubicBezTo>
                    <a:cubicBezTo>
                      <a:pt x="5073" y="12457"/>
                      <a:pt x="5212" y="12357"/>
                      <a:pt x="5349" y="12357"/>
                    </a:cubicBezTo>
                    <a:close/>
                    <a:moveTo>
                      <a:pt x="7385" y="12015"/>
                    </a:moveTo>
                    <a:cubicBezTo>
                      <a:pt x="7608" y="12015"/>
                      <a:pt x="7800" y="12198"/>
                      <a:pt x="7832" y="12410"/>
                    </a:cubicBezTo>
                    <a:cubicBezTo>
                      <a:pt x="7869" y="12668"/>
                      <a:pt x="7685" y="12888"/>
                      <a:pt x="7446" y="12944"/>
                    </a:cubicBezTo>
                    <a:cubicBezTo>
                      <a:pt x="7427" y="12947"/>
                      <a:pt x="7408" y="12948"/>
                      <a:pt x="7389" y="12948"/>
                    </a:cubicBezTo>
                    <a:cubicBezTo>
                      <a:pt x="7168" y="12948"/>
                      <a:pt x="6947" y="12759"/>
                      <a:pt x="6913" y="12539"/>
                    </a:cubicBezTo>
                    <a:cubicBezTo>
                      <a:pt x="6876" y="12282"/>
                      <a:pt x="7060" y="12061"/>
                      <a:pt x="7299" y="12024"/>
                    </a:cubicBezTo>
                    <a:cubicBezTo>
                      <a:pt x="7328" y="12018"/>
                      <a:pt x="7357" y="12015"/>
                      <a:pt x="7385" y="12015"/>
                    </a:cubicBezTo>
                    <a:close/>
                    <a:moveTo>
                      <a:pt x="17802" y="13107"/>
                    </a:moveTo>
                    <a:cubicBezTo>
                      <a:pt x="17893" y="13107"/>
                      <a:pt x="17983" y="13159"/>
                      <a:pt x="17999" y="13275"/>
                    </a:cubicBezTo>
                    <a:cubicBezTo>
                      <a:pt x="18019" y="13408"/>
                      <a:pt x="17909" y="13484"/>
                      <a:pt x="17797" y="13484"/>
                    </a:cubicBezTo>
                    <a:cubicBezTo>
                      <a:pt x="17708" y="13484"/>
                      <a:pt x="17619" y="13436"/>
                      <a:pt x="17595" y="13330"/>
                    </a:cubicBezTo>
                    <a:cubicBezTo>
                      <a:pt x="17574" y="13187"/>
                      <a:pt x="17689" y="13107"/>
                      <a:pt x="17802" y="13107"/>
                    </a:cubicBezTo>
                    <a:close/>
                    <a:moveTo>
                      <a:pt x="5371" y="13279"/>
                    </a:moveTo>
                    <a:cubicBezTo>
                      <a:pt x="5497" y="13279"/>
                      <a:pt x="5620" y="13352"/>
                      <a:pt x="5645" y="13514"/>
                    </a:cubicBezTo>
                    <a:cubicBezTo>
                      <a:pt x="5685" y="13728"/>
                      <a:pt x="5523" y="13846"/>
                      <a:pt x="5360" y="13846"/>
                    </a:cubicBezTo>
                    <a:cubicBezTo>
                      <a:pt x="5230" y="13846"/>
                      <a:pt x="5099" y="13769"/>
                      <a:pt x="5075" y="13605"/>
                    </a:cubicBezTo>
                    <a:cubicBezTo>
                      <a:pt x="5044" y="13399"/>
                      <a:pt x="5210" y="13279"/>
                      <a:pt x="5371" y="13279"/>
                    </a:cubicBezTo>
                    <a:close/>
                    <a:moveTo>
                      <a:pt x="14863" y="14498"/>
                    </a:moveTo>
                    <a:cubicBezTo>
                      <a:pt x="14942" y="14498"/>
                      <a:pt x="15023" y="14546"/>
                      <a:pt x="15039" y="14653"/>
                    </a:cubicBezTo>
                    <a:cubicBezTo>
                      <a:pt x="15059" y="14775"/>
                      <a:pt x="14963" y="14846"/>
                      <a:pt x="14866" y="14846"/>
                    </a:cubicBezTo>
                    <a:cubicBezTo>
                      <a:pt x="14786" y="14846"/>
                      <a:pt x="14706" y="14798"/>
                      <a:pt x="14690" y="14690"/>
                    </a:cubicBezTo>
                    <a:cubicBezTo>
                      <a:pt x="14670" y="14569"/>
                      <a:pt x="14766" y="14498"/>
                      <a:pt x="14863" y="14498"/>
                    </a:cubicBezTo>
                    <a:close/>
                    <a:moveTo>
                      <a:pt x="13728" y="16104"/>
                    </a:moveTo>
                    <a:cubicBezTo>
                      <a:pt x="13815" y="16104"/>
                      <a:pt x="13901" y="16156"/>
                      <a:pt x="13918" y="16271"/>
                    </a:cubicBezTo>
                    <a:cubicBezTo>
                      <a:pt x="13938" y="16404"/>
                      <a:pt x="13827" y="16480"/>
                      <a:pt x="13719" y="16480"/>
                    </a:cubicBezTo>
                    <a:cubicBezTo>
                      <a:pt x="13633" y="16480"/>
                      <a:pt x="13548" y="16432"/>
                      <a:pt x="13532" y="16326"/>
                    </a:cubicBezTo>
                    <a:cubicBezTo>
                      <a:pt x="13511" y="16184"/>
                      <a:pt x="13620" y="16104"/>
                      <a:pt x="13728" y="16104"/>
                    </a:cubicBezTo>
                    <a:close/>
                    <a:moveTo>
                      <a:pt x="13771" y="1"/>
                    </a:moveTo>
                    <a:cubicBezTo>
                      <a:pt x="13495" y="19"/>
                      <a:pt x="13274" y="222"/>
                      <a:pt x="13145" y="479"/>
                    </a:cubicBezTo>
                    <a:cubicBezTo>
                      <a:pt x="13072" y="608"/>
                      <a:pt x="13017" y="773"/>
                      <a:pt x="12980" y="939"/>
                    </a:cubicBezTo>
                    <a:cubicBezTo>
                      <a:pt x="12943" y="1067"/>
                      <a:pt x="12943" y="1325"/>
                      <a:pt x="12815" y="1398"/>
                    </a:cubicBezTo>
                    <a:cubicBezTo>
                      <a:pt x="12792" y="1413"/>
                      <a:pt x="12770" y="1420"/>
                      <a:pt x="12748" y="1420"/>
                    </a:cubicBezTo>
                    <a:cubicBezTo>
                      <a:pt x="12558" y="1420"/>
                      <a:pt x="12401" y="891"/>
                      <a:pt x="12318" y="791"/>
                    </a:cubicBezTo>
                    <a:cubicBezTo>
                      <a:pt x="12222" y="647"/>
                      <a:pt x="12055" y="519"/>
                      <a:pt x="11895" y="519"/>
                    </a:cubicBezTo>
                    <a:cubicBezTo>
                      <a:pt x="11810" y="519"/>
                      <a:pt x="11726" y="555"/>
                      <a:pt x="11656" y="644"/>
                    </a:cubicBezTo>
                    <a:cubicBezTo>
                      <a:pt x="11620" y="681"/>
                      <a:pt x="11620" y="736"/>
                      <a:pt x="11656" y="773"/>
                    </a:cubicBezTo>
                    <a:cubicBezTo>
                      <a:pt x="12208" y="1453"/>
                      <a:pt x="12373" y="2391"/>
                      <a:pt x="12098" y="3218"/>
                    </a:cubicBezTo>
                    <a:cubicBezTo>
                      <a:pt x="12042" y="3402"/>
                      <a:pt x="11969" y="3604"/>
                      <a:pt x="11840" y="3770"/>
                    </a:cubicBezTo>
                    <a:cubicBezTo>
                      <a:pt x="11758" y="3863"/>
                      <a:pt x="11617" y="3972"/>
                      <a:pt x="11496" y="3972"/>
                    </a:cubicBezTo>
                    <a:cubicBezTo>
                      <a:pt x="11427" y="3972"/>
                      <a:pt x="11365" y="3937"/>
                      <a:pt x="11325" y="3843"/>
                    </a:cubicBezTo>
                    <a:cubicBezTo>
                      <a:pt x="11234" y="3659"/>
                      <a:pt x="11252" y="3476"/>
                      <a:pt x="11068" y="3347"/>
                    </a:cubicBezTo>
                    <a:cubicBezTo>
                      <a:pt x="10997" y="3303"/>
                      <a:pt x="10918" y="3276"/>
                      <a:pt x="10845" y="3276"/>
                    </a:cubicBezTo>
                    <a:cubicBezTo>
                      <a:pt x="10765" y="3276"/>
                      <a:pt x="10693" y="3307"/>
                      <a:pt x="10645" y="3384"/>
                    </a:cubicBezTo>
                    <a:cubicBezTo>
                      <a:pt x="10608" y="3439"/>
                      <a:pt x="10608" y="3476"/>
                      <a:pt x="10645" y="3531"/>
                    </a:cubicBezTo>
                    <a:cubicBezTo>
                      <a:pt x="10866" y="3880"/>
                      <a:pt x="11123" y="4285"/>
                      <a:pt x="11031" y="4726"/>
                    </a:cubicBezTo>
                    <a:cubicBezTo>
                      <a:pt x="10986" y="5028"/>
                      <a:pt x="10754" y="5256"/>
                      <a:pt x="10469" y="5256"/>
                    </a:cubicBezTo>
                    <a:cubicBezTo>
                      <a:pt x="10407" y="5256"/>
                      <a:pt x="10343" y="5245"/>
                      <a:pt x="10278" y="5222"/>
                    </a:cubicBezTo>
                    <a:cubicBezTo>
                      <a:pt x="9947" y="5093"/>
                      <a:pt x="9726" y="4781"/>
                      <a:pt x="9726" y="4413"/>
                    </a:cubicBezTo>
                    <a:cubicBezTo>
                      <a:pt x="9744" y="4027"/>
                      <a:pt x="9965" y="3659"/>
                      <a:pt x="10241" y="3402"/>
                    </a:cubicBezTo>
                    <a:cubicBezTo>
                      <a:pt x="10517" y="3145"/>
                      <a:pt x="10847" y="2924"/>
                      <a:pt x="10829" y="2520"/>
                    </a:cubicBezTo>
                    <a:cubicBezTo>
                      <a:pt x="10829" y="2457"/>
                      <a:pt x="10770" y="2420"/>
                      <a:pt x="10714" y="2420"/>
                    </a:cubicBezTo>
                    <a:cubicBezTo>
                      <a:pt x="10688" y="2420"/>
                      <a:pt x="10663" y="2428"/>
                      <a:pt x="10645" y="2446"/>
                    </a:cubicBezTo>
                    <a:cubicBezTo>
                      <a:pt x="10425" y="2648"/>
                      <a:pt x="10186" y="2832"/>
                      <a:pt x="9928" y="2998"/>
                    </a:cubicBezTo>
                    <a:cubicBezTo>
                      <a:pt x="9947" y="2612"/>
                      <a:pt x="10039" y="2225"/>
                      <a:pt x="10204" y="1876"/>
                    </a:cubicBezTo>
                    <a:cubicBezTo>
                      <a:pt x="10245" y="1793"/>
                      <a:pt x="10173" y="1721"/>
                      <a:pt x="10103" y="1721"/>
                    </a:cubicBezTo>
                    <a:cubicBezTo>
                      <a:pt x="10080" y="1721"/>
                      <a:pt x="10057" y="1729"/>
                      <a:pt x="10039" y="1747"/>
                    </a:cubicBezTo>
                    <a:cubicBezTo>
                      <a:pt x="9505" y="2152"/>
                      <a:pt x="9413" y="2832"/>
                      <a:pt x="9432" y="3439"/>
                    </a:cubicBezTo>
                    <a:cubicBezTo>
                      <a:pt x="9450" y="4101"/>
                      <a:pt x="9597" y="4744"/>
                      <a:pt x="9413" y="5388"/>
                    </a:cubicBezTo>
                    <a:cubicBezTo>
                      <a:pt x="9340" y="5682"/>
                      <a:pt x="9174" y="5958"/>
                      <a:pt x="8917" y="6123"/>
                    </a:cubicBezTo>
                    <a:cubicBezTo>
                      <a:pt x="8833" y="6173"/>
                      <a:pt x="8746" y="6204"/>
                      <a:pt x="8663" y="6204"/>
                    </a:cubicBezTo>
                    <a:cubicBezTo>
                      <a:pt x="8564" y="6204"/>
                      <a:pt x="8472" y="6160"/>
                      <a:pt x="8402" y="6049"/>
                    </a:cubicBezTo>
                    <a:cubicBezTo>
                      <a:pt x="8274" y="5866"/>
                      <a:pt x="8163" y="5663"/>
                      <a:pt x="8071" y="5461"/>
                    </a:cubicBezTo>
                    <a:cubicBezTo>
                      <a:pt x="7667" y="4726"/>
                      <a:pt x="7299" y="3898"/>
                      <a:pt x="7354" y="3034"/>
                    </a:cubicBezTo>
                    <a:cubicBezTo>
                      <a:pt x="7373" y="2612"/>
                      <a:pt x="7483" y="2189"/>
                      <a:pt x="7722" y="1821"/>
                    </a:cubicBezTo>
                    <a:cubicBezTo>
                      <a:pt x="7961" y="1490"/>
                      <a:pt x="8292" y="1214"/>
                      <a:pt x="8421" y="810"/>
                    </a:cubicBezTo>
                    <a:cubicBezTo>
                      <a:pt x="8449" y="739"/>
                      <a:pt x="8390" y="657"/>
                      <a:pt x="8319" y="657"/>
                    </a:cubicBezTo>
                    <a:cubicBezTo>
                      <a:pt x="8298" y="657"/>
                      <a:pt x="8276" y="664"/>
                      <a:pt x="8255" y="681"/>
                    </a:cubicBezTo>
                    <a:cubicBezTo>
                      <a:pt x="7961" y="939"/>
                      <a:pt x="7667" y="1178"/>
                      <a:pt x="7354" y="1398"/>
                    </a:cubicBezTo>
                    <a:cubicBezTo>
                      <a:pt x="7428" y="1030"/>
                      <a:pt x="7483" y="663"/>
                      <a:pt x="7428" y="295"/>
                    </a:cubicBezTo>
                    <a:cubicBezTo>
                      <a:pt x="7418" y="243"/>
                      <a:pt x="7360" y="209"/>
                      <a:pt x="7305" y="209"/>
                    </a:cubicBezTo>
                    <a:cubicBezTo>
                      <a:pt x="7263" y="209"/>
                      <a:pt x="7223" y="229"/>
                      <a:pt x="7207" y="277"/>
                    </a:cubicBezTo>
                    <a:cubicBezTo>
                      <a:pt x="6932" y="1196"/>
                      <a:pt x="6803" y="2152"/>
                      <a:pt x="6858" y="3108"/>
                    </a:cubicBezTo>
                    <a:cubicBezTo>
                      <a:pt x="6876" y="3586"/>
                      <a:pt x="6950" y="4064"/>
                      <a:pt x="7060" y="4542"/>
                    </a:cubicBezTo>
                    <a:cubicBezTo>
                      <a:pt x="7171" y="5038"/>
                      <a:pt x="7336" y="5535"/>
                      <a:pt x="7373" y="6049"/>
                    </a:cubicBezTo>
                    <a:cubicBezTo>
                      <a:pt x="7465" y="6858"/>
                      <a:pt x="7189" y="7888"/>
                      <a:pt x="6435" y="8311"/>
                    </a:cubicBezTo>
                    <a:cubicBezTo>
                      <a:pt x="6272" y="8398"/>
                      <a:pt x="6076" y="8472"/>
                      <a:pt x="5890" y="8472"/>
                    </a:cubicBezTo>
                    <a:cubicBezTo>
                      <a:pt x="5762" y="8472"/>
                      <a:pt x="5639" y="8437"/>
                      <a:pt x="5534" y="8347"/>
                    </a:cubicBezTo>
                    <a:cubicBezTo>
                      <a:pt x="5185" y="8035"/>
                      <a:pt x="5369" y="7483"/>
                      <a:pt x="5553" y="7134"/>
                    </a:cubicBezTo>
                    <a:cubicBezTo>
                      <a:pt x="5773" y="6675"/>
                      <a:pt x="6104" y="6288"/>
                      <a:pt x="6509" y="5958"/>
                    </a:cubicBezTo>
                    <a:cubicBezTo>
                      <a:pt x="6748" y="5737"/>
                      <a:pt x="7152" y="5296"/>
                      <a:pt x="6821" y="4983"/>
                    </a:cubicBezTo>
                    <a:cubicBezTo>
                      <a:pt x="6799" y="4954"/>
                      <a:pt x="6765" y="4939"/>
                      <a:pt x="6732" y="4939"/>
                    </a:cubicBezTo>
                    <a:cubicBezTo>
                      <a:pt x="6681" y="4939"/>
                      <a:pt x="6630" y="4972"/>
                      <a:pt x="6619" y="5038"/>
                    </a:cubicBezTo>
                    <a:cubicBezTo>
                      <a:pt x="6619" y="5204"/>
                      <a:pt x="6454" y="5277"/>
                      <a:pt x="6306" y="5296"/>
                    </a:cubicBezTo>
                    <a:cubicBezTo>
                      <a:pt x="6104" y="5296"/>
                      <a:pt x="5939" y="5149"/>
                      <a:pt x="5828" y="5002"/>
                    </a:cubicBezTo>
                    <a:cubicBezTo>
                      <a:pt x="5571" y="4726"/>
                      <a:pt x="5406" y="4340"/>
                      <a:pt x="5001" y="4229"/>
                    </a:cubicBezTo>
                    <a:cubicBezTo>
                      <a:pt x="4992" y="4220"/>
                      <a:pt x="4974" y="4216"/>
                      <a:pt x="4953" y="4216"/>
                    </a:cubicBezTo>
                    <a:cubicBezTo>
                      <a:pt x="4932" y="4216"/>
                      <a:pt x="4909" y="4220"/>
                      <a:pt x="4891" y="4229"/>
                    </a:cubicBezTo>
                    <a:cubicBezTo>
                      <a:pt x="4689" y="4450"/>
                      <a:pt x="4725" y="4763"/>
                      <a:pt x="4872" y="4983"/>
                    </a:cubicBezTo>
                    <a:cubicBezTo>
                      <a:pt x="5075" y="5296"/>
                      <a:pt x="5424" y="5480"/>
                      <a:pt x="5461" y="5884"/>
                    </a:cubicBezTo>
                    <a:cubicBezTo>
                      <a:pt x="5516" y="6638"/>
                      <a:pt x="4781" y="7171"/>
                      <a:pt x="4615" y="7851"/>
                    </a:cubicBezTo>
                    <a:cubicBezTo>
                      <a:pt x="4523" y="8237"/>
                      <a:pt x="4615" y="8623"/>
                      <a:pt x="4560" y="9009"/>
                    </a:cubicBezTo>
                    <a:cubicBezTo>
                      <a:pt x="4505" y="9395"/>
                      <a:pt x="4247" y="9690"/>
                      <a:pt x="4008" y="9984"/>
                    </a:cubicBezTo>
                    <a:cubicBezTo>
                      <a:pt x="3457" y="10664"/>
                      <a:pt x="2887" y="11344"/>
                      <a:pt x="2335" y="12006"/>
                    </a:cubicBezTo>
                    <a:cubicBezTo>
                      <a:pt x="1747" y="12723"/>
                      <a:pt x="1159" y="13440"/>
                      <a:pt x="571" y="14139"/>
                    </a:cubicBezTo>
                    <a:cubicBezTo>
                      <a:pt x="548" y="14123"/>
                      <a:pt x="519" y="14114"/>
                      <a:pt x="491" y="14114"/>
                    </a:cubicBezTo>
                    <a:cubicBezTo>
                      <a:pt x="452" y="14114"/>
                      <a:pt x="416" y="14132"/>
                      <a:pt x="405" y="14175"/>
                    </a:cubicBezTo>
                    <a:cubicBezTo>
                      <a:pt x="93" y="14837"/>
                      <a:pt x="1" y="15573"/>
                      <a:pt x="111" y="16290"/>
                    </a:cubicBezTo>
                    <a:cubicBezTo>
                      <a:pt x="166" y="16620"/>
                      <a:pt x="276" y="16970"/>
                      <a:pt x="442" y="17282"/>
                    </a:cubicBezTo>
                    <a:cubicBezTo>
                      <a:pt x="515" y="17448"/>
                      <a:pt x="607" y="17595"/>
                      <a:pt x="718" y="17742"/>
                    </a:cubicBezTo>
                    <a:cubicBezTo>
                      <a:pt x="810" y="17871"/>
                      <a:pt x="901" y="18018"/>
                      <a:pt x="1049" y="18110"/>
                    </a:cubicBezTo>
                    <a:cubicBezTo>
                      <a:pt x="1127" y="18156"/>
                      <a:pt x="1205" y="18175"/>
                      <a:pt x="1281" y="18175"/>
                    </a:cubicBezTo>
                    <a:cubicBezTo>
                      <a:pt x="1510" y="18175"/>
                      <a:pt x="1724" y="17999"/>
                      <a:pt x="1876" y="17834"/>
                    </a:cubicBezTo>
                    <a:cubicBezTo>
                      <a:pt x="2096" y="17558"/>
                      <a:pt x="2262" y="17209"/>
                      <a:pt x="2482" y="16933"/>
                    </a:cubicBezTo>
                    <a:cubicBezTo>
                      <a:pt x="2924" y="16345"/>
                      <a:pt x="3420" y="15812"/>
                      <a:pt x="3972" y="15334"/>
                    </a:cubicBezTo>
                    <a:cubicBezTo>
                      <a:pt x="5075" y="14396"/>
                      <a:pt x="6398" y="13679"/>
                      <a:pt x="7796" y="13293"/>
                    </a:cubicBezTo>
                    <a:cubicBezTo>
                      <a:pt x="8494" y="13091"/>
                      <a:pt x="9211" y="12980"/>
                      <a:pt x="9928" y="12944"/>
                    </a:cubicBezTo>
                    <a:cubicBezTo>
                      <a:pt x="10000" y="12942"/>
                      <a:pt x="10072" y="12940"/>
                      <a:pt x="10144" y="12940"/>
                    </a:cubicBezTo>
                    <a:cubicBezTo>
                      <a:pt x="10725" y="12940"/>
                      <a:pt x="11334" y="13013"/>
                      <a:pt x="11840" y="13275"/>
                    </a:cubicBezTo>
                    <a:cubicBezTo>
                      <a:pt x="12134" y="13422"/>
                      <a:pt x="12373" y="13624"/>
                      <a:pt x="12539" y="13900"/>
                    </a:cubicBezTo>
                    <a:cubicBezTo>
                      <a:pt x="12778" y="14249"/>
                      <a:pt x="12833" y="14690"/>
                      <a:pt x="12851" y="15095"/>
                    </a:cubicBezTo>
                    <a:cubicBezTo>
                      <a:pt x="12906" y="15775"/>
                      <a:pt x="12925" y="16565"/>
                      <a:pt x="13421" y="17098"/>
                    </a:cubicBezTo>
                    <a:cubicBezTo>
                      <a:pt x="13532" y="17209"/>
                      <a:pt x="13642" y="17282"/>
                      <a:pt x="13789" y="17356"/>
                    </a:cubicBezTo>
                    <a:cubicBezTo>
                      <a:pt x="13799" y="17361"/>
                      <a:pt x="13810" y="17363"/>
                      <a:pt x="13822" y="17363"/>
                    </a:cubicBezTo>
                    <a:cubicBezTo>
                      <a:pt x="13854" y="17363"/>
                      <a:pt x="13891" y="17346"/>
                      <a:pt x="13918" y="17319"/>
                    </a:cubicBezTo>
                    <a:cubicBezTo>
                      <a:pt x="14212" y="16988"/>
                      <a:pt x="14101" y="16529"/>
                      <a:pt x="13954" y="16161"/>
                    </a:cubicBezTo>
                    <a:cubicBezTo>
                      <a:pt x="13844" y="15848"/>
                      <a:pt x="13623" y="15370"/>
                      <a:pt x="13862" y="15039"/>
                    </a:cubicBezTo>
                    <a:cubicBezTo>
                      <a:pt x="13936" y="14938"/>
                      <a:pt x="14042" y="14902"/>
                      <a:pt x="14154" y="14902"/>
                    </a:cubicBezTo>
                    <a:cubicBezTo>
                      <a:pt x="14267" y="14902"/>
                      <a:pt x="14386" y="14938"/>
                      <a:pt x="14488" y="14984"/>
                    </a:cubicBezTo>
                    <a:cubicBezTo>
                      <a:pt x="14690" y="15076"/>
                      <a:pt x="14892" y="15186"/>
                      <a:pt x="15113" y="15205"/>
                    </a:cubicBezTo>
                    <a:cubicBezTo>
                      <a:pt x="15296" y="15205"/>
                      <a:pt x="15480" y="15186"/>
                      <a:pt x="15609" y="15039"/>
                    </a:cubicBezTo>
                    <a:cubicBezTo>
                      <a:pt x="15664" y="15003"/>
                      <a:pt x="15719" y="14911"/>
                      <a:pt x="15719" y="14837"/>
                    </a:cubicBezTo>
                    <a:cubicBezTo>
                      <a:pt x="15701" y="14745"/>
                      <a:pt x="15609" y="14653"/>
                      <a:pt x="15554" y="14580"/>
                    </a:cubicBezTo>
                    <a:cubicBezTo>
                      <a:pt x="14966" y="13863"/>
                      <a:pt x="13826" y="14065"/>
                      <a:pt x="13256" y="13348"/>
                    </a:cubicBezTo>
                    <a:cubicBezTo>
                      <a:pt x="12962" y="12980"/>
                      <a:pt x="13090" y="12539"/>
                      <a:pt x="13458" y="12300"/>
                    </a:cubicBezTo>
                    <a:cubicBezTo>
                      <a:pt x="13732" y="12127"/>
                      <a:pt x="14074" y="12067"/>
                      <a:pt x="14404" y="12067"/>
                    </a:cubicBezTo>
                    <a:cubicBezTo>
                      <a:pt x="14495" y="12067"/>
                      <a:pt x="14584" y="12072"/>
                      <a:pt x="14671" y="12080"/>
                    </a:cubicBezTo>
                    <a:cubicBezTo>
                      <a:pt x="15609" y="12171"/>
                      <a:pt x="16436" y="12668"/>
                      <a:pt x="17135" y="13293"/>
                    </a:cubicBezTo>
                    <a:cubicBezTo>
                      <a:pt x="17484" y="13605"/>
                      <a:pt x="17797" y="13955"/>
                      <a:pt x="18073" y="14341"/>
                    </a:cubicBezTo>
                    <a:cubicBezTo>
                      <a:pt x="18265" y="14621"/>
                      <a:pt x="18524" y="15117"/>
                      <a:pt x="18929" y="15117"/>
                    </a:cubicBezTo>
                    <a:cubicBezTo>
                      <a:pt x="18949" y="15117"/>
                      <a:pt x="18970" y="15116"/>
                      <a:pt x="18992" y="15113"/>
                    </a:cubicBezTo>
                    <a:cubicBezTo>
                      <a:pt x="19157" y="15113"/>
                      <a:pt x="19286" y="14966"/>
                      <a:pt x="19323" y="14800"/>
                    </a:cubicBezTo>
                    <a:cubicBezTo>
                      <a:pt x="19341" y="14635"/>
                      <a:pt x="19268" y="14469"/>
                      <a:pt x="19212" y="14322"/>
                    </a:cubicBezTo>
                    <a:cubicBezTo>
                      <a:pt x="19157" y="14175"/>
                      <a:pt x="19047" y="13936"/>
                      <a:pt x="19249" y="13826"/>
                    </a:cubicBezTo>
                    <a:cubicBezTo>
                      <a:pt x="19324" y="13789"/>
                      <a:pt x="19407" y="13779"/>
                      <a:pt x="19494" y="13779"/>
                    </a:cubicBezTo>
                    <a:cubicBezTo>
                      <a:pt x="19595" y="13779"/>
                      <a:pt x="19700" y="13792"/>
                      <a:pt x="19800" y="13792"/>
                    </a:cubicBezTo>
                    <a:cubicBezTo>
                      <a:pt x="19825" y="13792"/>
                      <a:pt x="19850" y="13791"/>
                      <a:pt x="19874" y="13789"/>
                    </a:cubicBezTo>
                    <a:cubicBezTo>
                      <a:pt x="20040" y="13771"/>
                      <a:pt x="20242" y="13679"/>
                      <a:pt x="20334" y="13532"/>
                    </a:cubicBezTo>
                    <a:cubicBezTo>
                      <a:pt x="20426" y="13385"/>
                      <a:pt x="20407" y="13201"/>
                      <a:pt x="20260" y="13091"/>
                    </a:cubicBezTo>
                    <a:cubicBezTo>
                      <a:pt x="20143" y="13009"/>
                      <a:pt x="19989" y="12994"/>
                      <a:pt x="19840" y="12994"/>
                    </a:cubicBezTo>
                    <a:cubicBezTo>
                      <a:pt x="19755" y="12994"/>
                      <a:pt x="19672" y="12999"/>
                      <a:pt x="19598" y="12999"/>
                    </a:cubicBezTo>
                    <a:cubicBezTo>
                      <a:pt x="19451" y="12999"/>
                      <a:pt x="19304" y="13003"/>
                      <a:pt x="19157" y="13003"/>
                    </a:cubicBezTo>
                    <a:cubicBezTo>
                      <a:pt x="19010" y="13003"/>
                      <a:pt x="18863" y="12999"/>
                      <a:pt x="18716" y="12980"/>
                    </a:cubicBezTo>
                    <a:cubicBezTo>
                      <a:pt x="18275" y="12907"/>
                      <a:pt x="17705" y="12594"/>
                      <a:pt x="17723" y="12080"/>
                    </a:cubicBezTo>
                    <a:cubicBezTo>
                      <a:pt x="17730" y="11838"/>
                      <a:pt x="17864" y="11757"/>
                      <a:pt x="18044" y="11757"/>
                    </a:cubicBezTo>
                    <a:cubicBezTo>
                      <a:pt x="18344" y="11757"/>
                      <a:pt x="18771" y="11981"/>
                      <a:pt x="18955" y="12061"/>
                    </a:cubicBezTo>
                    <a:cubicBezTo>
                      <a:pt x="19893" y="12521"/>
                      <a:pt x="20775" y="13109"/>
                      <a:pt x="21492" y="13844"/>
                    </a:cubicBezTo>
                    <a:cubicBezTo>
                      <a:pt x="21915" y="14286"/>
                      <a:pt x="21878" y="14580"/>
                      <a:pt x="22007" y="14800"/>
                    </a:cubicBezTo>
                    <a:cubicBezTo>
                      <a:pt x="22046" y="14869"/>
                      <a:pt x="22095" y="14896"/>
                      <a:pt x="22145" y="14896"/>
                    </a:cubicBezTo>
                    <a:cubicBezTo>
                      <a:pt x="22283" y="14896"/>
                      <a:pt x="22435" y="14697"/>
                      <a:pt x="22448" y="14617"/>
                    </a:cubicBezTo>
                    <a:cubicBezTo>
                      <a:pt x="22485" y="14267"/>
                      <a:pt x="22356" y="13605"/>
                      <a:pt x="22632" y="13385"/>
                    </a:cubicBezTo>
                    <a:cubicBezTo>
                      <a:pt x="22779" y="13256"/>
                      <a:pt x="22963" y="13183"/>
                      <a:pt x="23147" y="13183"/>
                    </a:cubicBezTo>
                    <a:cubicBezTo>
                      <a:pt x="23330" y="13183"/>
                      <a:pt x="23478" y="13293"/>
                      <a:pt x="23606" y="13403"/>
                    </a:cubicBezTo>
                    <a:cubicBezTo>
                      <a:pt x="23827" y="13605"/>
                      <a:pt x="24121" y="14230"/>
                      <a:pt x="24434" y="14267"/>
                    </a:cubicBezTo>
                    <a:cubicBezTo>
                      <a:pt x="24446" y="14269"/>
                      <a:pt x="24458" y="14270"/>
                      <a:pt x="24472" y="14270"/>
                    </a:cubicBezTo>
                    <a:cubicBezTo>
                      <a:pt x="24745" y="14270"/>
                      <a:pt x="25279" y="13919"/>
                      <a:pt x="24893" y="13569"/>
                    </a:cubicBezTo>
                    <a:cubicBezTo>
                      <a:pt x="24856" y="13532"/>
                      <a:pt x="24856" y="13477"/>
                      <a:pt x="24820" y="13458"/>
                    </a:cubicBezTo>
                    <a:cubicBezTo>
                      <a:pt x="24507" y="13275"/>
                      <a:pt x="24507" y="12797"/>
                      <a:pt x="24728" y="12558"/>
                    </a:cubicBezTo>
                    <a:cubicBezTo>
                      <a:pt x="24875" y="12392"/>
                      <a:pt x="25114" y="12429"/>
                      <a:pt x="25298" y="12337"/>
                    </a:cubicBezTo>
                    <a:cubicBezTo>
                      <a:pt x="25463" y="12227"/>
                      <a:pt x="25555" y="12006"/>
                      <a:pt x="25408" y="11859"/>
                    </a:cubicBezTo>
                    <a:cubicBezTo>
                      <a:pt x="25385" y="11824"/>
                      <a:pt x="25361" y="11811"/>
                      <a:pt x="25333" y="11811"/>
                    </a:cubicBezTo>
                    <a:cubicBezTo>
                      <a:pt x="25317" y="11811"/>
                      <a:pt x="25299" y="11815"/>
                      <a:pt x="25279" y="11822"/>
                    </a:cubicBezTo>
                    <a:cubicBezTo>
                      <a:pt x="24709" y="11988"/>
                      <a:pt x="24103" y="12116"/>
                      <a:pt x="23514" y="12190"/>
                    </a:cubicBezTo>
                    <a:cubicBezTo>
                      <a:pt x="23551" y="11896"/>
                      <a:pt x="23551" y="11602"/>
                      <a:pt x="23514" y="11307"/>
                    </a:cubicBezTo>
                    <a:cubicBezTo>
                      <a:pt x="23496" y="11252"/>
                      <a:pt x="23459" y="11215"/>
                      <a:pt x="23422" y="11215"/>
                    </a:cubicBezTo>
                    <a:cubicBezTo>
                      <a:pt x="23385" y="11208"/>
                      <a:pt x="23349" y="11204"/>
                      <a:pt x="23314" y="11204"/>
                    </a:cubicBezTo>
                    <a:cubicBezTo>
                      <a:pt x="23103" y="11204"/>
                      <a:pt x="22923" y="11336"/>
                      <a:pt x="22797" y="11510"/>
                    </a:cubicBezTo>
                    <a:cubicBezTo>
                      <a:pt x="22650" y="11712"/>
                      <a:pt x="22577" y="11969"/>
                      <a:pt x="22430" y="12153"/>
                    </a:cubicBezTo>
                    <a:cubicBezTo>
                      <a:pt x="22333" y="12271"/>
                      <a:pt x="22212" y="12339"/>
                      <a:pt x="22088" y="12339"/>
                    </a:cubicBezTo>
                    <a:cubicBezTo>
                      <a:pt x="21999" y="12339"/>
                      <a:pt x="21908" y="12303"/>
                      <a:pt x="21823" y="12227"/>
                    </a:cubicBezTo>
                    <a:cubicBezTo>
                      <a:pt x="21621" y="12061"/>
                      <a:pt x="21584" y="11804"/>
                      <a:pt x="21676" y="11565"/>
                    </a:cubicBezTo>
                    <a:cubicBezTo>
                      <a:pt x="21878" y="11068"/>
                      <a:pt x="22466" y="10793"/>
                      <a:pt x="22963" y="10737"/>
                    </a:cubicBezTo>
                    <a:cubicBezTo>
                      <a:pt x="23055" y="10725"/>
                      <a:pt x="23147" y="10719"/>
                      <a:pt x="23239" y="10719"/>
                    </a:cubicBezTo>
                    <a:cubicBezTo>
                      <a:pt x="23422" y="10719"/>
                      <a:pt x="23606" y="10744"/>
                      <a:pt x="23790" y="10793"/>
                    </a:cubicBezTo>
                    <a:cubicBezTo>
                      <a:pt x="24066" y="10866"/>
                      <a:pt x="24305" y="11013"/>
                      <a:pt x="24562" y="11142"/>
                    </a:cubicBezTo>
                    <a:cubicBezTo>
                      <a:pt x="24752" y="11229"/>
                      <a:pt x="24953" y="11305"/>
                      <a:pt x="25166" y="11305"/>
                    </a:cubicBezTo>
                    <a:cubicBezTo>
                      <a:pt x="25222" y="11305"/>
                      <a:pt x="25278" y="11300"/>
                      <a:pt x="25334" y="11289"/>
                    </a:cubicBezTo>
                    <a:cubicBezTo>
                      <a:pt x="25592" y="11252"/>
                      <a:pt x="25794" y="11105"/>
                      <a:pt x="25886" y="10885"/>
                    </a:cubicBezTo>
                    <a:cubicBezTo>
                      <a:pt x="25904" y="10829"/>
                      <a:pt x="25886" y="10756"/>
                      <a:pt x="25831" y="10737"/>
                    </a:cubicBezTo>
                    <a:cubicBezTo>
                      <a:pt x="25555" y="10664"/>
                      <a:pt x="25242" y="10572"/>
                      <a:pt x="25059" y="10333"/>
                    </a:cubicBezTo>
                    <a:cubicBezTo>
                      <a:pt x="24985" y="10223"/>
                      <a:pt x="24930" y="10094"/>
                      <a:pt x="24948" y="9947"/>
                    </a:cubicBezTo>
                    <a:cubicBezTo>
                      <a:pt x="24985" y="9800"/>
                      <a:pt x="25095" y="9708"/>
                      <a:pt x="25206" y="9634"/>
                    </a:cubicBezTo>
                    <a:cubicBezTo>
                      <a:pt x="25390" y="9487"/>
                      <a:pt x="25592" y="9377"/>
                      <a:pt x="25702" y="9156"/>
                    </a:cubicBezTo>
                    <a:cubicBezTo>
                      <a:pt x="25794" y="8973"/>
                      <a:pt x="25812" y="8734"/>
                      <a:pt x="25647" y="8605"/>
                    </a:cubicBezTo>
                    <a:cubicBezTo>
                      <a:pt x="25575" y="8540"/>
                      <a:pt x="25491" y="8515"/>
                      <a:pt x="25405" y="8515"/>
                    </a:cubicBezTo>
                    <a:cubicBezTo>
                      <a:pt x="25272" y="8515"/>
                      <a:pt x="25133" y="8575"/>
                      <a:pt x="25022" y="8642"/>
                    </a:cubicBezTo>
                    <a:cubicBezTo>
                      <a:pt x="24728" y="8825"/>
                      <a:pt x="24452" y="9046"/>
                      <a:pt x="24176" y="9248"/>
                    </a:cubicBezTo>
                    <a:cubicBezTo>
                      <a:pt x="23900" y="9432"/>
                      <a:pt x="23625" y="9671"/>
                      <a:pt x="23330" y="9818"/>
                    </a:cubicBezTo>
                    <a:cubicBezTo>
                      <a:pt x="23230" y="9876"/>
                      <a:pt x="23118" y="9922"/>
                      <a:pt x="23004" y="9922"/>
                    </a:cubicBezTo>
                    <a:cubicBezTo>
                      <a:pt x="22972" y="9922"/>
                      <a:pt x="22940" y="9918"/>
                      <a:pt x="22908" y="9910"/>
                    </a:cubicBezTo>
                    <a:cubicBezTo>
                      <a:pt x="22761" y="9892"/>
                      <a:pt x="22632" y="9781"/>
                      <a:pt x="22650" y="9616"/>
                    </a:cubicBezTo>
                    <a:cubicBezTo>
                      <a:pt x="22669" y="9451"/>
                      <a:pt x="22779" y="9285"/>
                      <a:pt x="22852" y="9138"/>
                    </a:cubicBezTo>
                    <a:lnTo>
                      <a:pt x="23128" y="8623"/>
                    </a:lnTo>
                    <a:cubicBezTo>
                      <a:pt x="23312" y="8274"/>
                      <a:pt x="23753" y="7961"/>
                      <a:pt x="23680" y="7575"/>
                    </a:cubicBezTo>
                    <a:cubicBezTo>
                      <a:pt x="23680" y="7483"/>
                      <a:pt x="23661" y="7428"/>
                      <a:pt x="23588" y="7410"/>
                    </a:cubicBezTo>
                    <a:cubicBezTo>
                      <a:pt x="23541" y="7399"/>
                      <a:pt x="23496" y="7394"/>
                      <a:pt x="23452" y="7394"/>
                    </a:cubicBezTo>
                    <a:cubicBezTo>
                      <a:pt x="23136" y="7394"/>
                      <a:pt x="22904" y="7666"/>
                      <a:pt x="22742" y="7925"/>
                    </a:cubicBezTo>
                    <a:cubicBezTo>
                      <a:pt x="22522" y="8311"/>
                      <a:pt x="22393" y="8734"/>
                      <a:pt x="22154" y="9120"/>
                    </a:cubicBezTo>
                    <a:cubicBezTo>
                      <a:pt x="21915" y="9506"/>
                      <a:pt x="21621" y="9873"/>
                      <a:pt x="21271" y="10186"/>
                    </a:cubicBezTo>
                    <a:cubicBezTo>
                      <a:pt x="20922" y="10498"/>
                      <a:pt x="20481" y="10848"/>
                      <a:pt x="20003" y="10866"/>
                    </a:cubicBezTo>
                    <a:cubicBezTo>
                      <a:pt x="19598" y="10866"/>
                      <a:pt x="19120" y="10498"/>
                      <a:pt x="19323" y="10076"/>
                    </a:cubicBezTo>
                    <a:cubicBezTo>
                      <a:pt x="19470" y="9763"/>
                      <a:pt x="19893" y="9634"/>
                      <a:pt x="20187" y="9524"/>
                    </a:cubicBezTo>
                    <a:cubicBezTo>
                      <a:pt x="20518" y="9377"/>
                      <a:pt x="20812" y="9193"/>
                      <a:pt x="21051" y="8917"/>
                    </a:cubicBezTo>
                    <a:cubicBezTo>
                      <a:pt x="21308" y="8623"/>
                      <a:pt x="21510" y="8274"/>
                      <a:pt x="21749" y="7980"/>
                    </a:cubicBezTo>
                    <a:cubicBezTo>
                      <a:pt x="21860" y="7833"/>
                      <a:pt x="21988" y="7686"/>
                      <a:pt x="22136" y="7557"/>
                    </a:cubicBezTo>
                    <a:cubicBezTo>
                      <a:pt x="22301" y="7428"/>
                      <a:pt x="22485" y="7355"/>
                      <a:pt x="22687" y="7281"/>
                    </a:cubicBezTo>
                    <a:cubicBezTo>
                      <a:pt x="23018" y="7153"/>
                      <a:pt x="23330" y="6914"/>
                      <a:pt x="23239" y="6509"/>
                    </a:cubicBezTo>
                    <a:cubicBezTo>
                      <a:pt x="23193" y="6303"/>
                      <a:pt x="23041" y="6183"/>
                      <a:pt x="22875" y="6183"/>
                    </a:cubicBezTo>
                    <a:cubicBezTo>
                      <a:pt x="22774" y="6183"/>
                      <a:pt x="22667" y="6228"/>
                      <a:pt x="22577" y="6325"/>
                    </a:cubicBezTo>
                    <a:cubicBezTo>
                      <a:pt x="22466" y="6454"/>
                      <a:pt x="22393" y="6656"/>
                      <a:pt x="22227" y="6730"/>
                    </a:cubicBezTo>
                    <a:cubicBezTo>
                      <a:pt x="22183" y="6746"/>
                      <a:pt x="22134" y="6754"/>
                      <a:pt x="22084" y="6754"/>
                    </a:cubicBezTo>
                    <a:cubicBezTo>
                      <a:pt x="21967" y="6754"/>
                      <a:pt x="21845" y="6709"/>
                      <a:pt x="21768" y="6619"/>
                    </a:cubicBezTo>
                    <a:cubicBezTo>
                      <a:pt x="21621" y="6436"/>
                      <a:pt x="21694" y="6178"/>
                      <a:pt x="21731" y="5958"/>
                    </a:cubicBezTo>
                    <a:cubicBezTo>
                      <a:pt x="21768" y="5774"/>
                      <a:pt x="21768" y="5590"/>
                      <a:pt x="21658" y="5406"/>
                    </a:cubicBezTo>
                    <a:cubicBezTo>
                      <a:pt x="21566" y="5277"/>
                      <a:pt x="21419" y="5167"/>
                      <a:pt x="21253" y="5167"/>
                    </a:cubicBezTo>
                    <a:cubicBezTo>
                      <a:pt x="21088" y="5167"/>
                      <a:pt x="20959" y="5314"/>
                      <a:pt x="20941" y="5480"/>
                    </a:cubicBezTo>
                    <a:cubicBezTo>
                      <a:pt x="20904" y="5700"/>
                      <a:pt x="21014" y="5939"/>
                      <a:pt x="21069" y="6141"/>
                    </a:cubicBezTo>
                    <a:cubicBezTo>
                      <a:pt x="21143" y="6399"/>
                      <a:pt x="21198" y="6675"/>
                      <a:pt x="21198" y="6932"/>
                    </a:cubicBezTo>
                    <a:cubicBezTo>
                      <a:pt x="21180" y="7355"/>
                      <a:pt x="21014" y="7833"/>
                      <a:pt x="20591" y="7980"/>
                    </a:cubicBezTo>
                    <a:cubicBezTo>
                      <a:pt x="20530" y="8007"/>
                      <a:pt x="20461" y="8020"/>
                      <a:pt x="20389" y="8020"/>
                    </a:cubicBezTo>
                    <a:cubicBezTo>
                      <a:pt x="20072" y="8020"/>
                      <a:pt x="19707" y="7773"/>
                      <a:pt x="19782" y="7428"/>
                    </a:cubicBezTo>
                    <a:cubicBezTo>
                      <a:pt x="19874" y="7042"/>
                      <a:pt x="20371" y="6895"/>
                      <a:pt x="20499" y="6527"/>
                    </a:cubicBezTo>
                    <a:cubicBezTo>
                      <a:pt x="20610" y="6252"/>
                      <a:pt x="20554" y="5829"/>
                      <a:pt x="20205" y="5792"/>
                    </a:cubicBezTo>
                    <a:cubicBezTo>
                      <a:pt x="20184" y="5789"/>
                      <a:pt x="20163" y="5788"/>
                      <a:pt x="20144" y="5788"/>
                    </a:cubicBezTo>
                    <a:cubicBezTo>
                      <a:pt x="19769" y="5788"/>
                      <a:pt x="19648" y="6266"/>
                      <a:pt x="19543" y="6546"/>
                    </a:cubicBezTo>
                    <a:cubicBezTo>
                      <a:pt x="19490" y="6688"/>
                      <a:pt x="19369" y="6915"/>
                      <a:pt x="19212" y="6915"/>
                    </a:cubicBezTo>
                    <a:cubicBezTo>
                      <a:pt x="19206" y="6915"/>
                      <a:pt x="19200" y="6914"/>
                      <a:pt x="19194" y="6914"/>
                    </a:cubicBezTo>
                    <a:cubicBezTo>
                      <a:pt x="19176" y="6509"/>
                      <a:pt x="19176" y="6086"/>
                      <a:pt x="19157" y="5682"/>
                    </a:cubicBezTo>
                    <a:cubicBezTo>
                      <a:pt x="19157" y="5443"/>
                      <a:pt x="19139" y="5130"/>
                      <a:pt x="18918" y="4965"/>
                    </a:cubicBezTo>
                    <a:cubicBezTo>
                      <a:pt x="18846" y="4906"/>
                      <a:pt x="18766" y="4879"/>
                      <a:pt x="18689" y="4879"/>
                    </a:cubicBezTo>
                    <a:cubicBezTo>
                      <a:pt x="18551" y="4879"/>
                      <a:pt x="18419" y="4964"/>
                      <a:pt x="18348" y="5093"/>
                    </a:cubicBezTo>
                    <a:cubicBezTo>
                      <a:pt x="18220" y="5351"/>
                      <a:pt x="18293" y="5663"/>
                      <a:pt x="18348" y="5939"/>
                    </a:cubicBezTo>
                    <a:lnTo>
                      <a:pt x="18624" y="7153"/>
                    </a:lnTo>
                    <a:cubicBezTo>
                      <a:pt x="18698" y="7447"/>
                      <a:pt x="18771" y="7741"/>
                      <a:pt x="18734" y="8053"/>
                    </a:cubicBezTo>
                    <a:cubicBezTo>
                      <a:pt x="18698" y="8292"/>
                      <a:pt x="18606" y="8531"/>
                      <a:pt x="18348" y="8586"/>
                    </a:cubicBezTo>
                    <a:cubicBezTo>
                      <a:pt x="18321" y="8592"/>
                      <a:pt x="18294" y="8595"/>
                      <a:pt x="18269" y="8595"/>
                    </a:cubicBezTo>
                    <a:cubicBezTo>
                      <a:pt x="18034" y="8595"/>
                      <a:pt x="17861" y="8381"/>
                      <a:pt x="17778" y="8182"/>
                    </a:cubicBezTo>
                    <a:cubicBezTo>
                      <a:pt x="17429" y="7483"/>
                      <a:pt x="17944" y="6656"/>
                      <a:pt x="17484" y="5994"/>
                    </a:cubicBezTo>
                    <a:cubicBezTo>
                      <a:pt x="17474" y="5962"/>
                      <a:pt x="17438" y="5943"/>
                      <a:pt x="17403" y="5943"/>
                    </a:cubicBezTo>
                    <a:cubicBezTo>
                      <a:pt x="17378" y="5943"/>
                      <a:pt x="17353" y="5953"/>
                      <a:pt x="17337" y="5976"/>
                    </a:cubicBezTo>
                    <a:cubicBezTo>
                      <a:pt x="17080" y="6233"/>
                      <a:pt x="16951" y="6564"/>
                      <a:pt x="16969" y="6914"/>
                    </a:cubicBezTo>
                    <a:cubicBezTo>
                      <a:pt x="16749" y="6711"/>
                      <a:pt x="16528" y="6509"/>
                      <a:pt x="16289" y="6307"/>
                    </a:cubicBezTo>
                    <a:cubicBezTo>
                      <a:pt x="16271" y="6288"/>
                      <a:pt x="16248" y="6279"/>
                      <a:pt x="16225" y="6279"/>
                    </a:cubicBezTo>
                    <a:cubicBezTo>
                      <a:pt x="16202" y="6279"/>
                      <a:pt x="16179" y="6288"/>
                      <a:pt x="16161" y="6307"/>
                    </a:cubicBezTo>
                    <a:cubicBezTo>
                      <a:pt x="15701" y="6601"/>
                      <a:pt x="16418" y="7153"/>
                      <a:pt x="16583" y="7392"/>
                    </a:cubicBezTo>
                    <a:cubicBezTo>
                      <a:pt x="16859" y="7833"/>
                      <a:pt x="16878" y="8421"/>
                      <a:pt x="16712" y="8899"/>
                    </a:cubicBezTo>
                    <a:cubicBezTo>
                      <a:pt x="16308" y="10076"/>
                      <a:pt x="15002" y="10498"/>
                      <a:pt x="13881" y="10554"/>
                    </a:cubicBezTo>
                    <a:cubicBezTo>
                      <a:pt x="13532" y="10572"/>
                      <a:pt x="13182" y="10572"/>
                      <a:pt x="12833" y="10609"/>
                    </a:cubicBezTo>
                    <a:cubicBezTo>
                      <a:pt x="12502" y="10646"/>
                      <a:pt x="12171" y="10737"/>
                      <a:pt x="11859" y="10848"/>
                    </a:cubicBezTo>
                    <a:cubicBezTo>
                      <a:pt x="11234" y="11087"/>
                      <a:pt x="10627" y="11436"/>
                      <a:pt x="9965" y="11602"/>
                    </a:cubicBezTo>
                    <a:cubicBezTo>
                      <a:pt x="9589" y="11698"/>
                      <a:pt x="9201" y="11745"/>
                      <a:pt x="8811" y="11745"/>
                    </a:cubicBezTo>
                    <a:cubicBezTo>
                      <a:pt x="8534" y="11745"/>
                      <a:pt x="8255" y="11721"/>
                      <a:pt x="7979" y="11675"/>
                    </a:cubicBezTo>
                    <a:cubicBezTo>
                      <a:pt x="7428" y="11565"/>
                      <a:pt x="6637" y="11363"/>
                      <a:pt x="6509" y="10701"/>
                    </a:cubicBezTo>
                    <a:cubicBezTo>
                      <a:pt x="6362" y="10020"/>
                      <a:pt x="7189" y="9855"/>
                      <a:pt x="7667" y="9726"/>
                    </a:cubicBezTo>
                    <a:cubicBezTo>
                      <a:pt x="8016" y="9616"/>
                      <a:pt x="8366" y="9524"/>
                      <a:pt x="8715" y="9414"/>
                    </a:cubicBezTo>
                    <a:cubicBezTo>
                      <a:pt x="9046" y="9340"/>
                      <a:pt x="9358" y="9230"/>
                      <a:pt x="9689" y="9193"/>
                    </a:cubicBezTo>
                    <a:cubicBezTo>
                      <a:pt x="9808" y="9172"/>
                      <a:pt x="9927" y="9159"/>
                      <a:pt x="10044" y="9159"/>
                    </a:cubicBezTo>
                    <a:cubicBezTo>
                      <a:pt x="10236" y="9159"/>
                      <a:pt x="10426" y="9194"/>
                      <a:pt x="10608" y="9285"/>
                    </a:cubicBezTo>
                    <a:cubicBezTo>
                      <a:pt x="10847" y="9395"/>
                      <a:pt x="11050" y="9598"/>
                      <a:pt x="11252" y="9781"/>
                    </a:cubicBezTo>
                    <a:cubicBezTo>
                      <a:pt x="11532" y="10062"/>
                      <a:pt x="11916" y="10460"/>
                      <a:pt x="12363" y="10460"/>
                    </a:cubicBezTo>
                    <a:cubicBezTo>
                      <a:pt x="12415" y="10460"/>
                      <a:pt x="12467" y="10455"/>
                      <a:pt x="12520" y="10443"/>
                    </a:cubicBezTo>
                    <a:cubicBezTo>
                      <a:pt x="12704" y="10388"/>
                      <a:pt x="12851" y="10241"/>
                      <a:pt x="12833" y="10039"/>
                    </a:cubicBezTo>
                    <a:cubicBezTo>
                      <a:pt x="12833" y="9855"/>
                      <a:pt x="12704" y="9745"/>
                      <a:pt x="12576" y="9634"/>
                    </a:cubicBezTo>
                    <a:cubicBezTo>
                      <a:pt x="12447" y="9524"/>
                      <a:pt x="12263" y="9432"/>
                      <a:pt x="12153" y="9267"/>
                    </a:cubicBezTo>
                    <a:cubicBezTo>
                      <a:pt x="12024" y="9083"/>
                      <a:pt x="12153" y="8936"/>
                      <a:pt x="12337" y="8899"/>
                    </a:cubicBezTo>
                    <a:cubicBezTo>
                      <a:pt x="12414" y="8879"/>
                      <a:pt x="12494" y="8872"/>
                      <a:pt x="12575" y="8872"/>
                    </a:cubicBezTo>
                    <a:cubicBezTo>
                      <a:pt x="12774" y="8872"/>
                      <a:pt x="12980" y="8916"/>
                      <a:pt x="13177" y="8916"/>
                    </a:cubicBezTo>
                    <a:cubicBezTo>
                      <a:pt x="13333" y="8916"/>
                      <a:pt x="13484" y="8888"/>
                      <a:pt x="13623" y="8789"/>
                    </a:cubicBezTo>
                    <a:cubicBezTo>
                      <a:pt x="13789" y="8660"/>
                      <a:pt x="13844" y="8439"/>
                      <a:pt x="13752" y="8237"/>
                    </a:cubicBezTo>
                    <a:cubicBezTo>
                      <a:pt x="13634" y="8018"/>
                      <a:pt x="13392" y="7922"/>
                      <a:pt x="13154" y="7922"/>
                    </a:cubicBezTo>
                    <a:cubicBezTo>
                      <a:pt x="13133" y="7922"/>
                      <a:pt x="13111" y="7923"/>
                      <a:pt x="13090" y="7925"/>
                    </a:cubicBezTo>
                    <a:cubicBezTo>
                      <a:pt x="12759" y="7961"/>
                      <a:pt x="12465" y="8090"/>
                      <a:pt x="12116" y="8127"/>
                    </a:cubicBezTo>
                    <a:cubicBezTo>
                      <a:pt x="12046" y="8131"/>
                      <a:pt x="11975" y="8133"/>
                      <a:pt x="11903" y="8133"/>
                    </a:cubicBezTo>
                    <a:cubicBezTo>
                      <a:pt x="11656" y="8133"/>
                      <a:pt x="11402" y="8106"/>
                      <a:pt x="11160" y="8035"/>
                    </a:cubicBezTo>
                    <a:cubicBezTo>
                      <a:pt x="11013" y="7998"/>
                      <a:pt x="10866" y="7943"/>
                      <a:pt x="10737" y="7869"/>
                    </a:cubicBezTo>
                    <a:cubicBezTo>
                      <a:pt x="10572" y="7778"/>
                      <a:pt x="10664" y="7612"/>
                      <a:pt x="10756" y="7483"/>
                    </a:cubicBezTo>
                    <a:cubicBezTo>
                      <a:pt x="10884" y="7300"/>
                      <a:pt x="11086" y="7171"/>
                      <a:pt x="11307" y="7097"/>
                    </a:cubicBezTo>
                    <a:cubicBezTo>
                      <a:pt x="11544" y="7012"/>
                      <a:pt x="11780" y="6979"/>
                      <a:pt x="12016" y="6979"/>
                    </a:cubicBezTo>
                    <a:cubicBezTo>
                      <a:pt x="12809" y="6979"/>
                      <a:pt x="13598" y="7351"/>
                      <a:pt x="14403" y="7351"/>
                    </a:cubicBezTo>
                    <a:cubicBezTo>
                      <a:pt x="14493" y="7351"/>
                      <a:pt x="14582" y="7346"/>
                      <a:pt x="14671" y="7336"/>
                    </a:cubicBezTo>
                    <a:cubicBezTo>
                      <a:pt x="14966" y="7300"/>
                      <a:pt x="15223" y="7189"/>
                      <a:pt x="15462" y="7005"/>
                    </a:cubicBezTo>
                    <a:cubicBezTo>
                      <a:pt x="15517" y="6987"/>
                      <a:pt x="15517" y="6895"/>
                      <a:pt x="15480" y="6858"/>
                    </a:cubicBezTo>
                    <a:cubicBezTo>
                      <a:pt x="15265" y="6643"/>
                      <a:pt x="14988" y="6591"/>
                      <a:pt x="14705" y="6591"/>
                    </a:cubicBezTo>
                    <a:cubicBezTo>
                      <a:pt x="14552" y="6591"/>
                      <a:pt x="14397" y="6606"/>
                      <a:pt x="14249" y="6619"/>
                    </a:cubicBezTo>
                    <a:cubicBezTo>
                      <a:pt x="14192" y="6626"/>
                      <a:pt x="14125" y="6630"/>
                      <a:pt x="14052" y="6630"/>
                    </a:cubicBezTo>
                    <a:cubicBezTo>
                      <a:pt x="13697" y="6630"/>
                      <a:pt x="13216" y="6532"/>
                      <a:pt x="13293" y="6105"/>
                    </a:cubicBezTo>
                    <a:cubicBezTo>
                      <a:pt x="13329" y="5902"/>
                      <a:pt x="13513" y="5755"/>
                      <a:pt x="13679" y="5663"/>
                    </a:cubicBezTo>
                    <a:cubicBezTo>
                      <a:pt x="13899" y="5553"/>
                      <a:pt x="14120" y="5516"/>
                      <a:pt x="14340" y="5498"/>
                    </a:cubicBezTo>
                    <a:cubicBezTo>
                      <a:pt x="14390" y="5496"/>
                      <a:pt x="14440" y="5495"/>
                      <a:pt x="14489" y="5495"/>
                    </a:cubicBezTo>
                    <a:cubicBezTo>
                      <a:pt x="14988" y="5495"/>
                      <a:pt x="15473" y="5573"/>
                      <a:pt x="15958" y="5590"/>
                    </a:cubicBezTo>
                    <a:cubicBezTo>
                      <a:pt x="16008" y="5591"/>
                      <a:pt x="16059" y="5592"/>
                      <a:pt x="16109" y="5592"/>
                    </a:cubicBezTo>
                    <a:cubicBezTo>
                      <a:pt x="16609" y="5592"/>
                      <a:pt x="17101" y="5501"/>
                      <a:pt x="17503" y="5167"/>
                    </a:cubicBezTo>
                    <a:cubicBezTo>
                      <a:pt x="17558" y="5130"/>
                      <a:pt x="17558" y="5038"/>
                      <a:pt x="17503" y="5002"/>
                    </a:cubicBezTo>
                    <a:cubicBezTo>
                      <a:pt x="17306" y="4825"/>
                      <a:pt x="17058" y="4769"/>
                      <a:pt x="16801" y="4769"/>
                    </a:cubicBezTo>
                    <a:cubicBezTo>
                      <a:pt x="16578" y="4769"/>
                      <a:pt x="16348" y="4812"/>
                      <a:pt x="16142" y="4854"/>
                    </a:cubicBezTo>
                    <a:cubicBezTo>
                      <a:pt x="15923" y="4896"/>
                      <a:pt x="15650" y="4968"/>
                      <a:pt x="15395" y="4968"/>
                    </a:cubicBezTo>
                    <a:cubicBezTo>
                      <a:pt x="15201" y="4968"/>
                      <a:pt x="15017" y="4926"/>
                      <a:pt x="14874" y="4799"/>
                    </a:cubicBezTo>
                    <a:cubicBezTo>
                      <a:pt x="15168" y="4524"/>
                      <a:pt x="15388" y="4174"/>
                      <a:pt x="15535" y="3807"/>
                    </a:cubicBezTo>
                    <a:cubicBezTo>
                      <a:pt x="15552" y="3723"/>
                      <a:pt x="15508" y="3639"/>
                      <a:pt x="15430" y="3639"/>
                    </a:cubicBezTo>
                    <a:cubicBezTo>
                      <a:pt x="15423" y="3639"/>
                      <a:pt x="15415" y="3639"/>
                      <a:pt x="15407" y="3641"/>
                    </a:cubicBezTo>
                    <a:cubicBezTo>
                      <a:pt x="14855" y="3770"/>
                      <a:pt x="14524" y="4248"/>
                      <a:pt x="14175" y="4652"/>
                    </a:cubicBezTo>
                    <a:cubicBezTo>
                      <a:pt x="13963" y="4889"/>
                      <a:pt x="13558" y="5201"/>
                      <a:pt x="13204" y="5201"/>
                    </a:cubicBezTo>
                    <a:cubicBezTo>
                      <a:pt x="13035" y="5201"/>
                      <a:pt x="12878" y="5130"/>
                      <a:pt x="12759" y="4946"/>
                    </a:cubicBezTo>
                    <a:cubicBezTo>
                      <a:pt x="12502" y="4579"/>
                      <a:pt x="12704" y="3990"/>
                      <a:pt x="12998" y="3678"/>
                    </a:cubicBezTo>
                    <a:cubicBezTo>
                      <a:pt x="13373" y="3288"/>
                      <a:pt x="13906" y="3110"/>
                      <a:pt x="14441" y="3110"/>
                    </a:cubicBezTo>
                    <a:cubicBezTo>
                      <a:pt x="14537" y="3110"/>
                      <a:pt x="14632" y="3115"/>
                      <a:pt x="14727" y="3126"/>
                    </a:cubicBezTo>
                    <a:cubicBezTo>
                      <a:pt x="14999" y="3168"/>
                      <a:pt x="15305" y="3228"/>
                      <a:pt x="15598" y="3228"/>
                    </a:cubicBezTo>
                    <a:cubicBezTo>
                      <a:pt x="15957" y="3228"/>
                      <a:pt x="16295" y="3138"/>
                      <a:pt x="16528" y="2814"/>
                    </a:cubicBezTo>
                    <a:cubicBezTo>
                      <a:pt x="16547" y="2777"/>
                      <a:pt x="16547" y="2703"/>
                      <a:pt x="16510" y="2685"/>
                    </a:cubicBezTo>
                    <a:cubicBezTo>
                      <a:pt x="16344" y="2520"/>
                      <a:pt x="16148" y="2468"/>
                      <a:pt x="15936" y="2468"/>
                    </a:cubicBezTo>
                    <a:cubicBezTo>
                      <a:pt x="15865" y="2468"/>
                      <a:pt x="15793" y="2474"/>
                      <a:pt x="15719" y="2483"/>
                    </a:cubicBezTo>
                    <a:cubicBezTo>
                      <a:pt x="15569" y="2501"/>
                      <a:pt x="15419" y="2527"/>
                      <a:pt x="15273" y="2527"/>
                    </a:cubicBezTo>
                    <a:cubicBezTo>
                      <a:pt x="15115" y="2527"/>
                      <a:pt x="14962" y="2496"/>
                      <a:pt x="14818" y="2391"/>
                    </a:cubicBezTo>
                    <a:cubicBezTo>
                      <a:pt x="14690" y="2299"/>
                      <a:pt x="14635" y="2170"/>
                      <a:pt x="14745" y="2042"/>
                    </a:cubicBezTo>
                    <a:cubicBezTo>
                      <a:pt x="14855" y="1913"/>
                      <a:pt x="15002" y="1839"/>
                      <a:pt x="15113" y="1711"/>
                    </a:cubicBezTo>
                    <a:cubicBezTo>
                      <a:pt x="15333" y="1472"/>
                      <a:pt x="15425" y="1122"/>
                      <a:pt x="15370" y="773"/>
                    </a:cubicBezTo>
                    <a:cubicBezTo>
                      <a:pt x="15360" y="715"/>
                      <a:pt x="15316" y="688"/>
                      <a:pt x="15270" y="688"/>
                    </a:cubicBezTo>
                    <a:cubicBezTo>
                      <a:pt x="15228" y="688"/>
                      <a:pt x="15185" y="711"/>
                      <a:pt x="15168" y="755"/>
                    </a:cubicBezTo>
                    <a:cubicBezTo>
                      <a:pt x="15021" y="1012"/>
                      <a:pt x="14874" y="1269"/>
                      <a:pt x="14745" y="1527"/>
                    </a:cubicBezTo>
                    <a:cubicBezTo>
                      <a:pt x="14635" y="1729"/>
                      <a:pt x="14524" y="1950"/>
                      <a:pt x="14377" y="2134"/>
                    </a:cubicBezTo>
                    <a:cubicBezTo>
                      <a:pt x="14195" y="2355"/>
                      <a:pt x="13894" y="2576"/>
                      <a:pt x="13603" y="2576"/>
                    </a:cubicBezTo>
                    <a:cubicBezTo>
                      <a:pt x="13482" y="2576"/>
                      <a:pt x="13363" y="2538"/>
                      <a:pt x="13256" y="2446"/>
                    </a:cubicBezTo>
                    <a:cubicBezTo>
                      <a:pt x="12925" y="2152"/>
                      <a:pt x="13072" y="1600"/>
                      <a:pt x="13274" y="1288"/>
                    </a:cubicBezTo>
                    <a:cubicBezTo>
                      <a:pt x="13495" y="902"/>
                      <a:pt x="13789" y="571"/>
                      <a:pt x="13899" y="130"/>
                    </a:cubicBezTo>
                    <a:cubicBezTo>
                      <a:pt x="13918" y="56"/>
                      <a:pt x="13844" y="1"/>
                      <a:pt x="13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48"/>
              <p:cNvSpPr/>
              <p:nvPr/>
            </p:nvSpPr>
            <p:spPr>
              <a:xfrm>
                <a:off x="-3194559" y="3485641"/>
                <a:ext cx="58258" cy="51106"/>
              </a:xfrm>
              <a:custGeom>
                <a:rect b="b" l="l" r="r" t="t"/>
                <a:pathLst>
                  <a:path extrusionOk="0" h="343" w="391">
                    <a:moveTo>
                      <a:pt x="201" y="1"/>
                    </a:moveTo>
                    <a:cubicBezTo>
                      <a:pt x="101" y="1"/>
                      <a:pt x="0" y="72"/>
                      <a:pt x="21" y="196"/>
                    </a:cubicBezTo>
                    <a:cubicBezTo>
                      <a:pt x="38" y="295"/>
                      <a:pt x="117" y="343"/>
                      <a:pt x="197" y="343"/>
                    </a:cubicBezTo>
                    <a:cubicBezTo>
                      <a:pt x="294" y="343"/>
                      <a:pt x="391" y="272"/>
                      <a:pt x="370" y="141"/>
                    </a:cubicBezTo>
                    <a:cubicBezTo>
                      <a:pt x="354" y="44"/>
                      <a:pt x="278"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48"/>
              <p:cNvSpPr/>
              <p:nvPr/>
            </p:nvSpPr>
            <p:spPr>
              <a:xfrm>
                <a:off x="-3054798" y="3278235"/>
                <a:ext cx="60940" cy="54235"/>
              </a:xfrm>
              <a:custGeom>
                <a:rect b="b" l="l" r="r" t="t"/>
                <a:pathLst>
                  <a:path extrusionOk="0" h="364" w="409">
                    <a:moveTo>
                      <a:pt x="209" y="0"/>
                    </a:moveTo>
                    <a:cubicBezTo>
                      <a:pt x="105" y="0"/>
                      <a:pt x="0" y="76"/>
                      <a:pt x="21" y="209"/>
                    </a:cubicBezTo>
                    <a:cubicBezTo>
                      <a:pt x="37" y="315"/>
                      <a:pt x="118" y="363"/>
                      <a:pt x="200" y="363"/>
                    </a:cubicBezTo>
                    <a:cubicBezTo>
                      <a:pt x="304" y="363"/>
                      <a:pt x="409" y="287"/>
                      <a:pt x="388" y="154"/>
                    </a:cubicBezTo>
                    <a:cubicBezTo>
                      <a:pt x="372" y="48"/>
                      <a:pt x="291" y="0"/>
                      <a:pt x="2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48"/>
              <p:cNvSpPr/>
              <p:nvPr/>
            </p:nvSpPr>
            <p:spPr>
              <a:xfrm>
                <a:off x="-2224577" y="3361078"/>
                <a:ext cx="82396" cy="77479"/>
              </a:xfrm>
              <a:custGeom>
                <a:rect b="b" l="l" r="r" t="t"/>
                <a:pathLst>
                  <a:path extrusionOk="0" h="520" w="553">
                    <a:moveTo>
                      <a:pt x="277" y="0"/>
                    </a:moveTo>
                    <a:cubicBezTo>
                      <a:pt x="265" y="0"/>
                      <a:pt x="252" y="1"/>
                      <a:pt x="240" y="3"/>
                    </a:cubicBezTo>
                    <a:cubicBezTo>
                      <a:pt x="111" y="21"/>
                      <a:pt x="1" y="150"/>
                      <a:pt x="19" y="297"/>
                    </a:cubicBezTo>
                    <a:cubicBezTo>
                      <a:pt x="36" y="416"/>
                      <a:pt x="164" y="519"/>
                      <a:pt x="285" y="519"/>
                    </a:cubicBezTo>
                    <a:cubicBezTo>
                      <a:pt x="294" y="519"/>
                      <a:pt x="304" y="519"/>
                      <a:pt x="313" y="517"/>
                    </a:cubicBezTo>
                    <a:cubicBezTo>
                      <a:pt x="460" y="499"/>
                      <a:pt x="552" y="352"/>
                      <a:pt x="534" y="223"/>
                    </a:cubicBezTo>
                    <a:cubicBezTo>
                      <a:pt x="517" y="89"/>
                      <a:pt x="40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48"/>
              <p:cNvSpPr/>
              <p:nvPr/>
            </p:nvSpPr>
            <p:spPr>
              <a:xfrm>
                <a:off x="-3224955" y="3317868"/>
                <a:ext cx="112195" cy="99232"/>
              </a:xfrm>
              <a:custGeom>
                <a:rect b="b" l="l" r="r" t="t"/>
                <a:pathLst>
                  <a:path extrusionOk="0" h="666" w="753">
                    <a:moveTo>
                      <a:pt x="386" y="1"/>
                    </a:moveTo>
                    <a:cubicBezTo>
                      <a:pt x="194" y="1"/>
                      <a:pt x="0" y="138"/>
                      <a:pt x="41" y="385"/>
                    </a:cubicBezTo>
                    <a:cubicBezTo>
                      <a:pt x="65" y="578"/>
                      <a:pt x="210" y="665"/>
                      <a:pt x="360" y="665"/>
                    </a:cubicBezTo>
                    <a:cubicBezTo>
                      <a:pt x="551" y="665"/>
                      <a:pt x="752" y="522"/>
                      <a:pt x="721" y="274"/>
                    </a:cubicBezTo>
                    <a:cubicBezTo>
                      <a:pt x="689" y="87"/>
                      <a:pt x="538" y="1"/>
                      <a:pt x="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48"/>
              <p:cNvSpPr/>
              <p:nvPr/>
            </p:nvSpPr>
            <p:spPr>
              <a:xfrm>
                <a:off x="-2797328" y="3624955"/>
                <a:ext cx="63771" cy="57364"/>
              </a:xfrm>
              <a:custGeom>
                <a:rect b="b" l="l" r="r" t="t"/>
                <a:pathLst>
                  <a:path extrusionOk="0" h="385" w="428">
                    <a:moveTo>
                      <a:pt x="223" y="0"/>
                    </a:moveTo>
                    <a:cubicBezTo>
                      <a:pt x="114" y="0"/>
                      <a:pt x="0" y="82"/>
                      <a:pt x="21" y="217"/>
                    </a:cubicBezTo>
                    <a:cubicBezTo>
                      <a:pt x="37" y="332"/>
                      <a:pt x="123" y="385"/>
                      <a:pt x="210" y="385"/>
                    </a:cubicBezTo>
                    <a:cubicBezTo>
                      <a:pt x="318" y="385"/>
                      <a:pt x="427" y="304"/>
                      <a:pt x="407" y="162"/>
                    </a:cubicBezTo>
                    <a:cubicBezTo>
                      <a:pt x="391" y="50"/>
                      <a:pt x="308" y="0"/>
                      <a:pt x="2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48"/>
              <p:cNvSpPr/>
              <p:nvPr/>
            </p:nvSpPr>
            <p:spPr>
              <a:xfrm>
                <a:off x="-2876000" y="3128342"/>
                <a:ext cx="116963" cy="96401"/>
              </a:xfrm>
              <a:custGeom>
                <a:rect b="b" l="l" r="r" t="t"/>
                <a:pathLst>
                  <a:path extrusionOk="0" h="647" w="785">
                    <a:moveTo>
                      <a:pt x="394" y="1"/>
                    </a:moveTo>
                    <a:cubicBezTo>
                      <a:pt x="168" y="1"/>
                      <a:pt x="1" y="231"/>
                      <a:pt x="89" y="443"/>
                    </a:cubicBezTo>
                    <a:cubicBezTo>
                      <a:pt x="89" y="443"/>
                      <a:pt x="89" y="462"/>
                      <a:pt x="108" y="462"/>
                    </a:cubicBezTo>
                    <a:cubicBezTo>
                      <a:pt x="144" y="553"/>
                      <a:pt x="255" y="645"/>
                      <a:pt x="365" y="645"/>
                    </a:cubicBezTo>
                    <a:lnTo>
                      <a:pt x="383" y="645"/>
                    </a:lnTo>
                    <a:cubicBezTo>
                      <a:pt x="393" y="646"/>
                      <a:pt x="402" y="646"/>
                      <a:pt x="411" y="646"/>
                    </a:cubicBezTo>
                    <a:cubicBezTo>
                      <a:pt x="635" y="646"/>
                      <a:pt x="784" y="435"/>
                      <a:pt x="696" y="223"/>
                    </a:cubicBezTo>
                    <a:cubicBezTo>
                      <a:pt x="696" y="204"/>
                      <a:pt x="696" y="204"/>
                      <a:pt x="696" y="204"/>
                    </a:cubicBezTo>
                    <a:cubicBezTo>
                      <a:pt x="659" y="94"/>
                      <a:pt x="549" y="20"/>
                      <a:pt x="438" y="2"/>
                    </a:cubicBezTo>
                    <a:lnTo>
                      <a:pt x="420" y="2"/>
                    </a:lnTo>
                    <a:cubicBezTo>
                      <a:pt x="411" y="1"/>
                      <a:pt x="403" y="1"/>
                      <a:pt x="3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48"/>
              <p:cNvSpPr/>
              <p:nvPr/>
            </p:nvSpPr>
            <p:spPr>
              <a:xfrm>
                <a:off x="-3909603" y="2275921"/>
                <a:ext cx="63920" cy="56470"/>
              </a:xfrm>
              <a:custGeom>
                <a:rect b="b" l="l" r="r" t="t"/>
                <a:pathLst>
                  <a:path extrusionOk="0" h="379" w="429">
                    <a:moveTo>
                      <a:pt x="224" y="0"/>
                    </a:moveTo>
                    <a:cubicBezTo>
                      <a:pt x="115" y="0"/>
                      <a:pt x="1" y="81"/>
                      <a:pt x="22" y="226"/>
                    </a:cubicBezTo>
                    <a:cubicBezTo>
                      <a:pt x="38" y="330"/>
                      <a:pt x="120" y="378"/>
                      <a:pt x="205" y="378"/>
                    </a:cubicBezTo>
                    <a:cubicBezTo>
                      <a:pt x="315" y="378"/>
                      <a:pt x="428" y="298"/>
                      <a:pt x="408" y="152"/>
                    </a:cubicBezTo>
                    <a:cubicBezTo>
                      <a:pt x="392" y="48"/>
                      <a:pt x="309"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48"/>
              <p:cNvSpPr/>
              <p:nvPr/>
            </p:nvSpPr>
            <p:spPr>
              <a:xfrm>
                <a:off x="-4081697" y="2609380"/>
                <a:ext cx="131565" cy="123668"/>
              </a:xfrm>
              <a:custGeom>
                <a:rect b="b" l="l" r="r" t="t"/>
                <a:pathLst>
                  <a:path extrusionOk="0" h="830" w="883">
                    <a:moveTo>
                      <a:pt x="466" y="0"/>
                    </a:moveTo>
                    <a:cubicBezTo>
                      <a:pt x="440" y="0"/>
                      <a:pt x="413" y="4"/>
                      <a:pt x="386" y="10"/>
                    </a:cubicBezTo>
                    <a:cubicBezTo>
                      <a:pt x="166" y="47"/>
                      <a:pt x="0" y="249"/>
                      <a:pt x="37" y="470"/>
                    </a:cubicBezTo>
                    <a:cubicBezTo>
                      <a:pt x="69" y="664"/>
                      <a:pt x="229" y="829"/>
                      <a:pt x="417" y="829"/>
                    </a:cubicBezTo>
                    <a:cubicBezTo>
                      <a:pt x="443" y="829"/>
                      <a:pt x="470" y="826"/>
                      <a:pt x="496" y="819"/>
                    </a:cubicBezTo>
                    <a:cubicBezTo>
                      <a:pt x="717" y="782"/>
                      <a:pt x="882" y="580"/>
                      <a:pt x="846" y="360"/>
                    </a:cubicBezTo>
                    <a:cubicBezTo>
                      <a:pt x="830" y="166"/>
                      <a:pt x="65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48"/>
              <p:cNvSpPr/>
              <p:nvPr/>
            </p:nvSpPr>
            <p:spPr>
              <a:xfrm>
                <a:off x="-4243658" y="2817978"/>
                <a:ext cx="58258" cy="54235"/>
              </a:xfrm>
              <a:custGeom>
                <a:rect b="b" l="l" r="r" t="t"/>
                <a:pathLst>
                  <a:path extrusionOk="0" h="364" w="391">
                    <a:moveTo>
                      <a:pt x="198" y="1"/>
                    </a:moveTo>
                    <a:cubicBezTo>
                      <a:pt x="100" y="1"/>
                      <a:pt x="0" y="77"/>
                      <a:pt x="21" y="210"/>
                    </a:cubicBezTo>
                    <a:cubicBezTo>
                      <a:pt x="29" y="316"/>
                      <a:pt x="106" y="364"/>
                      <a:pt x="185" y="364"/>
                    </a:cubicBezTo>
                    <a:cubicBezTo>
                      <a:pt x="286" y="364"/>
                      <a:pt x="391" y="288"/>
                      <a:pt x="370" y="155"/>
                    </a:cubicBezTo>
                    <a:cubicBezTo>
                      <a:pt x="354" y="49"/>
                      <a:pt x="276"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48"/>
              <p:cNvSpPr/>
              <p:nvPr/>
            </p:nvSpPr>
            <p:spPr>
              <a:xfrm>
                <a:off x="-4347809" y="2358466"/>
                <a:ext cx="66453" cy="58407"/>
              </a:xfrm>
              <a:custGeom>
                <a:rect b="b" l="l" r="r" t="t"/>
                <a:pathLst>
                  <a:path extrusionOk="0" h="392" w="446">
                    <a:moveTo>
                      <a:pt x="221" y="1"/>
                    </a:moveTo>
                    <a:cubicBezTo>
                      <a:pt x="110" y="1"/>
                      <a:pt x="1" y="81"/>
                      <a:pt x="21" y="224"/>
                    </a:cubicBezTo>
                    <a:cubicBezTo>
                      <a:pt x="38" y="339"/>
                      <a:pt x="127" y="391"/>
                      <a:pt x="219" y="391"/>
                    </a:cubicBezTo>
                    <a:cubicBezTo>
                      <a:pt x="331" y="391"/>
                      <a:pt x="446" y="311"/>
                      <a:pt x="426" y="168"/>
                    </a:cubicBezTo>
                    <a:cubicBezTo>
                      <a:pt x="401" y="53"/>
                      <a:pt x="310" y="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48"/>
              <p:cNvSpPr/>
              <p:nvPr/>
            </p:nvSpPr>
            <p:spPr>
              <a:xfrm>
                <a:off x="-4136528" y="3158291"/>
                <a:ext cx="82247" cy="75542"/>
              </a:xfrm>
              <a:custGeom>
                <a:rect b="b" l="l" r="r" t="t"/>
                <a:pathLst>
                  <a:path extrusionOk="0" h="507" w="552">
                    <a:moveTo>
                      <a:pt x="276" y="1"/>
                    </a:moveTo>
                    <a:cubicBezTo>
                      <a:pt x="264" y="1"/>
                      <a:pt x="252" y="2"/>
                      <a:pt x="239" y="3"/>
                    </a:cubicBezTo>
                    <a:cubicBezTo>
                      <a:pt x="111" y="22"/>
                      <a:pt x="0" y="150"/>
                      <a:pt x="37" y="297"/>
                    </a:cubicBezTo>
                    <a:cubicBezTo>
                      <a:pt x="53" y="409"/>
                      <a:pt x="152" y="507"/>
                      <a:pt x="262" y="507"/>
                    </a:cubicBezTo>
                    <a:cubicBezTo>
                      <a:pt x="279" y="507"/>
                      <a:pt x="296" y="504"/>
                      <a:pt x="313" y="500"/>
                    </a:cubicBezTo>
                    <a:cubicBezTo>
                      <a:pt x="460" y="481"/>
                      <a:pt x="552" y="352"/>
                      <a:pt x="534" y="224"/>
                    </a:cubicBezTo>
                    <a:cubicBezTo>
                      <a:pt x="517" y="89"/>
                      <a:pt x="408" y="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48"/>
              <p:cNvSpPr/>
              <p:nvPr/>
            </p:nvSpPr>
            <p:spPr>
              <a:xfrm>
                <a:off x="-3934188" y="2781026"/>
                <a:ext cx="69284" cy="60344"/>
              </a:xfrm>
              <a:custGeom>
                <a:rect b="b" l="l" r="r" t="t"/>
                <a:pathLst>
                  <a:path extrusionOk="0" h="405" w="465">
                    <a:moveTo>
                      <a:pt x="229" y="1"/>
                    </a:moveTo>
                    <a:cubicBezTo>
                      <a:pt x="114" y="1"/>
                      <a:pt x="1" y="86"/>
                      <a:pt x="21" y="237"/>
                    </a:cubicBezTo>
                    <a:cubicBezTo>
                      <a:pt x="38" y="352"/>
                      <a:pt x="131" y="405"/>
                      <a:pt x="226" y="405"/>
                    </a:cubicBezTo>
                    <a:cubicBezTo>
                      <a:pt x="344" y="405"/>
                      <a:pt x="464" y="324"/>
                      <a:pt x="444" y="182"/>
                    </a:cubicBezTo>
                    <a:cubicBezTo>
                      <a:pt x="419" y="58"/>
                      <a:pt x="323" y="1"/>
                      <a:pt x="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48"/>
              <p:cNvSpPr/>
              <p:nvPr/>
            </p:nvSpPr>
            <p:spPr>
              <a:xfrm>
                <a:off x="-4720305" y="2169685"/>
                <a:ext cx="69284" cy="60642"/>
              </a:xfrm>
              <a:custGeom>
                <a:rect b="b" l="l" r="r" t="t"/>
                <a:pathLst>
                  <a:path extrusionOk="0" h="407" w="465">
                    <a:moveTo>
                      <a:pt x="243" y="1"/>
                    </a:moveTo>
                    <a:cubicBezTo>
                      <a:pt x="124" y="1"/>
                      <a:pt x="0" y="86"/>
                      <a:pt x="21" y="240"/>
                    </a:cubicBezTo>
                    <a:cubicBezTo>
                      <a:pt x="45" y="354"/>
                      <a:pt x="137" y="406"/>
                      <a:pt x="229" y="406"/>
                    </a:cubicBezTo>
                    <a:cubicBezTo>
                      <a:pt x="347" y="406"/>
                      <a:pt x="464" y="321"/>
                      <a:pt x="444" y="167"/>
                    </a:cubicBezTo>
                    <a:cubicBezTo>
                      <a:pt x="427" y="54"/>
                      <a:pt x="336"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48"/>
              <p:cNvSpPr/>
              <p:nvPr/>
            </p:nvSpPr>
            <p:spPr>
              <a:xfrm>
                <a:off x="-4561771" y="2960868"/>
                <a:ext cx="104000" cy="91782"/>
              </a:xfrm>
              <a:custGeom>
                <a:rect b="b" l="l" r="r" t="t"/>
                <a:pathLst>
                  <a:path extrusionOk="0" h="616" w="698">
                    <a:moveTo>
                      <a:pt x="360" y="1"/>
                    </a:moveTo>
                    <a:cubicBezTo>
                      <a:pt x="181" y="1"/>
                      <a:pt x="1" y="129"/>
                      <a:pt x="42" y="354"/>
                    </a:cubicBezTo>
                    <a:cubicBezTo>
                      <a:pt x="66" y="533"/>
                      <a:pt x="203" y="615"/>
                      <a:pt x="343" y="615"/>
                    </a:cubicBezTo>
                    <a:cubicBezTo>
                      <a:pt x="518" y="615"/>
                      <a:pt x="697" y="487"/>
                      <a:pt x="667" y="262"/>
                    </a:cubicBezTo>
                    <a:cubicBezTo>
                      <a:pt x="642" y="82"/>
                      <a:pt x="502" y="1"/>
                      <a:pt x="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48"/>
              <p:cNvSpPr/>
              <p:nvPr/>
            </p:nvSpPr>
            <p:spPr>
              <a:xfrm>
                <a:off x="-3386022" y="3527510"/>
                <a:ext cx="90590" cy="83588"/>
              </a:xfrm>
              <a:custGeom>
                <a:rect b="b" l="l" r="r" t="t"/>
                <a:pathLst>
                  <a:path extrusionOk="0" h="561" w="608">
                    <a:moveTo>
                      <a:pt x="310" y="1"/>
                    </a:moveTo>
                    <a:cubicBezTo>
                      <a:pt x="293" y="1"/>
                      <a:pt x="275" y="3"/>
                      <a:pt x="258" y="7"/>
                    </a:cubicBezTo>
                    <a:cubicBezTo>
                      <a:pt x="111" y="25"/>
                      <a:pt x="1" y="173"/>
                      <a:pt x="19" y="320"/>
                    </a:cubicBezTo>
                    <a:cubicBezTo>
                      <a:pt x="53" y="456"/>
                      <a:pt x="182" y="561"/>
                      <a:pt x="318" y="561"/>
                    </a:cubicBezTo>
                    <a:cubicBezTo>
                      <a:pt x="328" y="561"/>
                      <a:pt x="339" y="560"/>
                      <a:pt x="350" y="559"/>
                    </a:cubicBezTo>
                    <a:cubicBezTo>
                      <a:pt x="497" y="522"/>
                      <a:pt x="607" y="393"/>
                      <a:pt x="571" y="228"/>
                    </a:cubicBezTo>
                    <a:cubicBezTo>
                      <a:pt x="554" y="114"/>
                      <a:pt x="438" y="1"/>
                      <a:pt x="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48"/>
              <p:cNvSpPr/>
              <p:nvPr/>
            </p:nvSpPr>
            <p:spPr>
              <a:xfrm>
                <a:off x="-3147922" y="3848602"/>
                <a:ext cx="66453" cy="56321"/>
              </a:xfrm>
              <a:custGeom>
                <a:rect b="b" l="l" r="r" t="t"/>
                <a:pathLst>
                  <a:path extrusionOk="0" h="378" w="446">
                    <a:moveTo>
                      <a:pt x="228" y="1"/>
                    </a:moveTo>
                    <a:cubicBezTo>
                      <a:pt x="115" y="1"/>
                      <a:pt x="0" y="81"/>
                      <a:pt x="21" y="224"/>
                    </a:cubicBezTo>
                    <a:cubicBezTo>
                      <a:pt x="45" y="330"/>
                      <a:pt x="134" y="378"/>
                      <a:pt x="223" y="378"/>
                    </a:cubicBezTo>
                    <a:cubicBezTo>
                      <a:pt x="335" y="378"/>
                      <a:pt x="445" y="302"/>
                      <a:pt x="425" y="169"/>
                    </a:cubicBezTo>
                    <a:cubicBezTo>
                      <a:pt x="409" y="53"/>
                      <a:pt x="319"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48"/>
              <p:cNvSpPr/>
              <p:nvPr/>
            </p:nvSpPr>
            <p:spPr>
              <a:xfrm>
                <a:off x="-3870864" y="3552243"/>
                <a:ext cx="109811" cy="101020"/>
              </a:xfrm>
              <a:custGeom>
                <a:rect b="b" l="l" r="r" t="t"/>
                <a:pathLst>
                  <a:path extrusionOk="0" h="678" w="737">
                    <a:moveTo>
                      <a:pt x="389" y="0"/>
                    </a:moveTo>
                    <a:cubicBezTo>
                      <a:pt x="286" y="0"/>
                      <a:pt x="181" y="45"/>
                      <a:pt x="129" y="135"/>
                    </a:cubicBezTo>
                    <a:cubicBezTo>
                      <a:pt x="129" y="135"/>
                      <a:pt x="129" y="135"/>
                      <a:pt x="129" y="154"/>
                    </a:cubicBezTo>
                    <a:cubicBezTo>
                      <a:pt x="1" y="319"/>
                      <a:pt x="56" y="576"/>
                      <a:pt x="258" y="650"/>
                    </a:cubicBezTo>
                    <a:cubicBezTo>
                      <a:pt x="300" y="669"/>
                      <a:pt x="344" y="678"/>
                      <a:pt x="387" y="678"/>
                    </a:cubicBezTo>
                    <a:cubicBezTo>
                      <a:pt x="551" y="678"/>
                      <a:pt x="703" y="553"/>
                      <a:pt x="718" y="393"/>
                    </a:cubicBezTo>
                    <a:cubicBezTo>
                      <a:pt x="718" y="374"/>
                      <a:pt x="718" y="374"/>
                      <a:pt x="718" y="374"/>
                    </a:cubicBezTo>
                    <a:cubicBezTo>
                      <a:pt x="736" y="227"/>
                      <a:pt x="662" y="62"/>
                      <a:pt x="515" y="25"/>
                    </a:cubicBezTo>
                    <a:cubicBezTo>
                      <a:pt x="477" y="8"/>
                      <a:pt x="43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48"/>
              <p:cNvSpPr/>
              <p:nvPr/>
            </p:nvSpPr>
            <p:spPr>
              <a:xfrm>
                <a:off x="-4013605" y="3681127"/>
                <a:ext cx="74797" cy="64665"/>
              </a:xfrm>
              <a:custGeom>
                <a:rect b="b" l="l" r="r" t="t"/>
                <a:pathLst>
                  <a:path extrusionOk="0" h="434" w="502">
                    <a:moveTo>
                      <a:pt x="254" y="1"/>
                    </a:moveTo>
                    <a:cubicBezTo>
                      <a:pt x="128" y="1"/>
                      <a:pt x="1" y="91"/>
                      <a:pt x="21" y="245"/>
                    </a:cubicBezTo>
                    <a:cubicBezTo>
                      <a:pt x="46" y="375"/>
                      <a:pt x="146" y="433"/>
                      <a:pt x="248" y="433"/>
                    </a:cubicBezTo>
                    <a:cubicBezTo>
                      <a:pt x="374" y="433"/>
                      <a:pt x="501" y="343"/>
                      <a:pt x="481" y="189"/>
                    </a:cubicBezTo>
                    <a:cubicBezTo>
                      <a:pt x="456" y="59"/>
                      <a:pt x="355" y="1"/>
                      <a:pt x="2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48"/>
              <p:cNvSpPr/>
              <p:nvPr/>
            </p:nvSpPr>
            <p:spPr>
              <a:xfrm>
                <a:off x="-5019197" y="3545985"/>
                <a:ext cx="105490" cy="92825"/>
              </a:xfrm>
              <a:custGeom>
                <a:rect b="b" l="l" r="r" t="t"/>
                <a:pathLst>
                  <a:path extrusionOk="0" h="623" w="708">
                    <a:moveTo>
                      <a:pt x="363" y="0"/>
                    </a:moveTo>
                    <a:cubicBezTo>
                      <a:pt x="184" y="0"/>
                      <a:pt x="0" y="135"/>
                      <a:pt x="41" y="361"/>
                    </a:cubicBezTo>
                    <a:cubicBezTo>
                      <a:pt x="66" y="541"/>
                      <a:pt x="206" y="622"/>
                      <a:pt x="348" y="622"/>
                    </a:cubicBezTo>
                    <a:cubicBezTo>
                      <a:pt x="526" y="622"/>
                      <a:pt x="707" y="494"/>
                      <a:pt x="666" y="269"/>
                    </a:cubicBezTo>
                    <a:cubicBezTo>
                      <a:pt x="642" y="83"/>
                      <a:pt x="504" y="0"/>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48"/>
              <p:cNvSpPr/>
              <p:nvPr/>
            </p:nvSpPr>
            <p:spPr>
              <a:xfrm>
                <a:off x="-5010704" y="3736853"/>
                <a:ext cx="80161" cy="70923"/>
              </a:xfrm>
              <a:custGeom>
                <a:rect b="b" l="l" r="r" t="t"/>
                <a:pathLst>
                  <a:path extrusionOk="0" h="476" w="538">
                    <a:moveTo>
                      <a:pt x="277" y="1"/>
                    </a:moveTo>
                    <a:cubicBezTo>
                      <a:pt x="140" y="1"/>
                      <a:pt x="1" y="101"/>
                      <a:pt x="21" y="275"/>
                    </a:cubicBezTo>
                    <a:cubicBezTo>
                      <a:pt x="45" y="413"/>
                      <a:pt x="152" y="476"/>
                      <a:pt x="261" y="476"/>
                    </a:cubicBezTo>
                    <a:cubicBezTo>
                      <a:pt x="398" y="476"/>
                      <a:pt x="538" y="376"/>
                      <a:pt x="517" y="202"/>
                    </a:cubicBezTo>
                    <a:cubicBezTo>
                      <a:pt x="493" y="63"/>
                      <a:pt x="386" y="1"/>
                      <a:pt x="2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48"/>
              <p:cNvSpPr/>
              <p:nvPr/>
            </p:nvSpPr>
            <p:spPr>
              <a:xfrm>
                <a:off x="-4741910" y="3686044"/>
                <a:ext cx="148104" cy="139015"/>
              </a:xfrm>
              <a:custGeom>
                <a:rect b="b" l="l" r="r" t="t"/>
                <a:pathLst>
                  <a:path extrusionOk="0" h="933" w="994">
                    <a:moveTo>
                      <a:pt x="509" y="0"/>
                    </a:moveTo>
                    <a:cubicBezTo>
                      <a:pt x="481" y="0"/>
                      <a:pt x="452" y="3"/>
                      <a:pt x="423" y="9"/>
                    </a:cubicBezTo>
                    <a:cubicBezTo>
                      <a:pt x="184" y="46"/>
                      <a:pt x="0" y="267"/>
                      <a:pt x="37" y="524"/>
                    </a:cubicBezTo>
                    <a:cubicBezTo>
                      <a:pt x="71" y="744"/>
                      <a:pt x="292" y="933"/>
                      <a:pt x="513" y="933"/>
                    </a:cubicBezTo>
                    <a:cubicBezTo>
                      <a:pt x="532" y="933"/>
                      <a:pt x="551" y="932"/>
                      <a:pt x="570" y="929"/>
                    </a:cubicBezTo>
                    <a:cubicBezTo>
                      <a:pt x="809" y="873"/>
                      <a:pt x="993" y="653"/>
                      <a:pt x="956" y="395"/>
                    </a:cubicBezTo>
                    <a:cubicBezTo>
                      <a:pt x="924" y="183"/>
                      <a:pt x="732"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48"/>
              <p:cNvSpPr/>
              <p:nvPr/>
            </p:nvSpPr>
            <p:spPr>
              <a:xfrm>
                <a:off x="-4950508" y="3298350"/>
                <a:ext cx="69284" cy="60493"/>
              </a:xfrm>
              <a:custGeom>
                <a:rect b="b" l="l" r="r" t="t"/>
                <a:pathLst>
                  <a:path extrusionOk="0" h="406" w="465">
                    <a:moveTo>
                      <a:pt x="243" y="0"/>
                    </a:moveTo>
                    <a:cubicBezTo>
                      <a:pt x="124" y="0"/>
                      <a:pt x="1" y="85"/>
                      <a:pt x="22" y="240"/>
                    </a:cubicBezTo>
                    <a:cubicBezTo>
                      <a:pt x="38" y="353"/>
                      <a:pt x="129" y="406"/>
                      <a:pt x="222" y="406"/>
                    </a:cubicBezTo>
                    <a:cubicBezTo>
                      <a:pt x="342" y="406"/>
                      <a:pt x="465" y="321"/>
                      <a:pt x="444" y="166"/>
                    </a:cubicBezTo>
                    <a:cubicBezTo>
                      <a:pt x="428" y="53"/>
                      <a:pt x="337" y="0"/>
                      <a:pt x="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48"/>
              <p:cNvSpPr/>
              <p:nvPr/>
            </p:nvSpPr>
            <p:spPr>
              <a:xfrm>
                <a:off x="-5214832" y="3658330"/>
                <a:ext cx="76138" cy="67496"/>
              </a:xfrm>
              <a:custGeom>
                <a:rect b="b" l="l" r="r" t="t"/>
                <a:pathLst>
                  <a:path extrusionOk="0" h="453" w="511">
                    <a:moveTo>
                      <a:pt x="251" y="0"/>
                    </a:moveTo>
                    <a:cubicBezTo>
                      <a:pt x="124" y="0"/>
                      <a:pt x="0" y="90"/>
                      <a:pt x="31" y="251"/>
                    </a:cubicBezTo>
                    <a:cubicBezTo>
                      <a:pt x="47" y="390"/>
                      <a:pt x="148" y="453"/>
                      <a:pt x="252" y="453"/>
                    </a:cubicBezTo>
                    <a:cubicBezTo>
                      <a:pt x="379" y="453"/>
                      <a:pt x="511" y="358"/>
                      <a:pt x="490" y="195"/>
                    </a:cubicBezTo>
                    <a:cubicBezTo>
                      <a:pt x="465" y="62"/>
                      <a:pt x="357"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48"/>
              <p:cNvSpPr/>
              <p:nvPr/>
            </p:nvSpPr>
            <p:spPr>
              <a:xfrm>
                <a:off x="-5015025" y="3874378"/>
                <a:ext cx="94315" cy="84482"/>
              </a:xfrm>
              <a:custGeom>
                <a:rect b="b" l="l" r="r" t="t"/>
                <a:pathLst>
                  <a:path extrusionOk="0" h="567" w="633">
                    <a:moveTo>
                      <a:pt x="328" y="0"/>
                    </a:moveTo>
                    <a:cubicBezTo>
                      <a:pt x="167" y="0"/>
                      <a:pt x="1" y="120"/>
                      <a:pt x="32" y="326"/>
                    </a:cubicBezTo>
                    <a:cubicBezTo>
                      <a:pt x="56" y="490"/>
                      <a:pt x="183" y="567"/>
                      <a:pt x="311" y="567"/>
                    </a:cubicBezTo>
                    <a:cubicBezTo>
                      <a:pt x="471" y="567"/>
                      <a:pt x="632" y="449"/>
                      <a:pt x="602" y="235"/>
                    </a:cubicBezTo>
                    <a:cubicBezTo>
                      <a:pt x="577" y="73"/>
                      <a:pt x="454" y="0"/>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48"/>
              <p:cNvSpPr/>
              <p:nvPr/>
            </p:nvSpPr>
            <p:spPr>
              <a:xfrm>
                <a:off x="-3580763" y="4055859"/>
                <a:ext cx="58258" cy="52000"/>
              </a:xfrm>
              <a:custGeom>
                <a:rect b="b" l="l" r="r" t="t"/>
                <a:pathLst>
                  <a:path extrusionOk="0" h="349" w="391">
                    <a:moveTo>
                      <a:pt x="194" y="1"/>
                    </a:moveTo>
                    <a:cubicBezTo>
                      <a:pt x="97" y="1"/>
                      <a:pt x="1" y="72"/>
                      <a:pt x="21" y="193"/>
                    </a:cubicBezTo>
                    <a:cubicBezTo>
                      <a:pt x="37" y="301"/>
                      <a:pt x="117" y="349"/>
                      <a:pt x="197" y="349"/>
                    </a:cubicBezTo>
                    <a:cubicBezTo>
                      <a:pt x="294" y="349"/>
                      <a:pt x="390" y="278"/>
                      <a:pt x="370" y="156"/>
                    </a:cubicBezTo>
                    <a:cubicBezTo>
                      <a:pt x="354" y="49"/>
                      <a:pt x="273" y="1"/>
                      <a:pt x="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48"/>
              <p:cNvSpPr/>
              <p:nvPr/>
            </p:nvSpPr>
            <p:spPr>
              <a:xfrm>
                <a:off x="-3753304" y="4295151"/>
                <a:ext cx="63771" cy="56321"/>
              </a:xfrm>
              <a:custGeom>
                <a:rect b="b" l="l" r="r" t="t"/>
                <a:pathLst>
                  <a:path extrusionOk="0" h="378" w="428">
                    <a:moveTo>
                      <a:pt x="217" y="1"/>
                    </a:moveTo>
                    <a:cubicBezTo>
                      <a:pt x="109" y="1"/>
                      <a:pt x="0" y="81"/>
                      <a:pt x="21" y="223"/>
                    </a:cubicBezTo>
                    <a:cubicBezTo>
                      <a:pt x="37" y="329"/>
                      <a:pt x="122" y="377"/>
                      <a:pt x="208" y="377"/>
                    </a:cubicBezTo>
                    <a:cubicBezTo>
                      <a:pt x="316" y="377"/>
                      <a:pt x="427" y="301"/>
                      <a:pt x="407" y="168"/>
                    </a:cubicBezTo>
                    <a:cubicBezTo>
                      <a:pt x="390" y="53"/>
                      <a:pt x="304" y="1"/>
                      <a:pt x="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48"/>
              <p:cNvSpPr/>
              <p:nvPr/>
            </p:nvSpPr>
            <p:spPr>
              <a:xfrm>
                <a:off x="-4240977" y="3658926"/>
                <a:ext cx="61089" cy="54235"/>
              </a:xfrm>
              <a:custGeom>
                <a:rect b="b" l="l" r="r" t="t"/>
                <a:pathLst>
                  <a:path extrusionOk="0" h="364" w="410">
                    <a:moveTo>
                      <a:pt x="209" y="1"/>
                    </a:moveTo>
                    <a:cubicBezTo>
                      <a:pt x="106" y="1"/>
                      <a:pt x="1" y="77"/>
                      <a:pt x="21" y="210"/>
                    </a:cubicBezTo>
                    <a:cubicBezTo>
                      <a:pt x="37" y="316"/>
                      <a:pt x="119" y="364"/>
                      <a:pt x="201" y="364"/>
                    </a:cubicBezTo>
                    <a:cubicBezTo>
                      <a:pt x="304" y="364"/>
                      <a:pt x="409" y="288"/>
                      <a:pt x="389" y="155"/>
                    </a:cubicBezTo>
                    <a:cubicBezTo>
                      <a:pt x="373" y="49"/>
                      <a:pt x="29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48"/>
              <p:cNvSpPr/>
              <p:nvPr/>
            </p:nvSpPr>
            <p:spPr>
              <a:xfrm>
                <a:off x="-3848961" y="3705712"/>
                <a:ext cx="23244" cy="17582"/>
              </a:xfrm>
              <a:custGeom>
                <a:rect b="b" l="l" r="r" t="t"/>
                <a:pathLst>
                  <a:path extrusionOk="0" h="118" w="156">
                    <a:moveTo>
                      <a:pt x="81" y="1"/>
                    </a:moveTo>
                    <a:cubicBezTo>
                      <a:pt x="74" y="1"/>
                      <a:pt x="65" y="2"/>
                      <a:pt x="56" y="6"/>
                    </a:cubicBezTo>
                    <a:cubicBezTo>
                      <a:pt x="56" y="24"/>
                      <a:pt x="37" y="24"/>
                      <a:pt x="37" y="24"/>
                    </a:cubicBezTo>
                    <a:cubicBezTo>
                      <a:pt x="1" y="43"/>
                      <a:pt x="1" y="98"/>
                      <a:pt x="56" y="116"/>
                    </a:cubicBezTo>
                    <a:lnTo>
                      <a:pt x="74" y="116"/>
                    </a:lnTo>
                    <a:cubicBezTo>
                      <a:pt x="79" y="117"/>
                      <a:pt x="84" y="118"/>
                      <a:pt x="88" y="118"/>
                    </a:cubicBezTo>
                    <a:cubicBezTo>
                      <a:pt x="156" y="118"/>
                      <a:pt x="146"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2" name="Google Shape;13422;p48"/>
            <p:cNvGrpSpPr/>
            <p:nvPr/>
          </p:nvGrpSpPr>
          <p:grpSpPr>
            <a:xfrm rot="-10674070">
              <a:off x="6067261" y="-1173604"/>
              <a:ext cx="5113746" cy="2621360"/>
              <a:chOff x="-5437800" y="1555000"/>
              <a:chExt cx="4365552" cy="2237828"/>
            </a:xfrm>
          </p:grpSpPr>
          <p:sp>
            <p:nvSpPr>
              <p:cNvPr id="13423" name="Google Shape;13423;p48"/>
              <p:cNvSpPr/>
              <p:nvPr/>
            </p:nvSpPr>
            <p:spPr>
              <a:xfrm>
                <a:off x="-5284752" y="3265649"/>
                <a:ext cx="131822" cy="124765"/>
              </a:xfrm>
              <a:custGeom>
                <a:rect b="b" l="l" r="r" t="t"/>
                <a:pathLst>
                  <a:path extrusionOk="0" h="2263" w="2391">
                    <a:moveTo>
                      <a:pt x="0" y="1"/>
                    </a:moveTo>
                    <a:lnTo>
                      <a:pt x="0" y="1"/>
                    </a:lnTo>
                    <a:cubicBezTo>
                      <a:pt x="56" y="442"/>
                      <a:pt x="258" y="902"/>
                      <a:pt x="681" y="1380"/>
                    </a:cubicBezTo>
                    <a:cubicBezTo>
                      <a:pt x="1085" y="1839"/>
                      <a:pt x="1765" y="2097"/>
                      <a:pt x="2390" y="2262"/>
                    </a:cubicBezTo>
                    <a:cubicBezTo>
                      <a:pt x="1600" y="1876"/>
                      <a:pt x="1563" y="1472"/>
                      <a:pt x="920" y="792"/>
                    </a:cubicBezTo>
                    <a:cubicBezTo>
                      <a:pt x="625" y="497"/>
                      <a:pt x="313" y="240"/>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48"/>
              <p:cNvSpPr/>
              <p:nvPr/>
            </p:nvSpPr>
            <p:spPr>
              <a:xfrm>
                <a:off x="-1259810" y="2853148"/>
                <a:ext cx="29441" cy="75035"/>
              </a:xfrm>
              <a:custGeom>
                <a:rect b="b" l="l" r="r" t="t"/>
                <a:pathLst>
                  <a:path extrusionOk="0" h="1361" w="534">
                    <a:moveTo>
                      <a:pt x="533" y="1"/>
                    </a:moveTo>
                    <a:lnTo>
                      <a:pt x="533" y="1"/>
                    </a:lnTo>
                    <a:cubicBezTo>
                      <a:pt x="350" y="442"/>
                      <a:pt x="184" y="901"/>
                      <a:pt x="0" y="1343"/>
                    </a:cubicBezTo>
                    <a:cubicBezTo>
                      <a:pt x="0" y="1343"/>
                      <a:pt x="19" y="1361"/>
                      <a:pt x="19" y="1361"/>
                    </a:cubicBezTo>
                    <a:cubicBezTo>
                      <a:pt x="202" y="846"/>
                      <a:pt x="386" y="387"/>
                      <a:pt x="533"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48"/>
              <p:cNvSpPr/>
              <p:nvPr/>
            </p:nvSpPr>
            <p:spPr>
              <a:xfrm>
                <a:off x="-4303616" y="2408615"/>
                <a:ext cx="3099604" cy="968678"/>
              </a:xfrm>
              <a:custGeom>
                <a:rect b="b" l="l" r="r" t="t"/>
                <a:pathLst>
                  <a:path extrusionOk="0" h="17570" w="56221">
                    <a:moveTo>
                      <a:pt x="56220" y="6611"/>
                    </a:moveTo>
                    <a:cubicBezTo>
                      <a:pt x="56220" y="6623"/>
                      <a:pt x="56217" y="6645"/>
                      <a:pt x="56210" y="6675"/>
                    </a:cubicBezTo>
                    <a:lnTo>
                      <a:pt x="56210" y="6675"/>
                    </a:lnTo>
                    <a:cubicBezTo>
                      <a:pt x="56220" y="6659"/>
                      <a:pt x="56220" y="6641"/>
                      <a:pt x="56220" y="6611"/>
                    </a:cubicBezTo>
                    <a:close/>
                    <a:moveTo>
                      <a:pt x="891" y="1"/>
                    </a:moveTo>
                    <a:cubicBezTo>
                      <a:pt x="747" y="1"/>
                      <a:pt x="634" y="25"/>
                      <a:pt x="571" y="85"/>
                    </a:cubicBezTo>
                    <a:cubicBezTo>
                      <a:pt x="1" y="599"/>
                      <a:pt x="1104" y="2070"/>
                      <a:pt x="1527" y="2364"/>
                    </a:cubicBezTo>
                    <a:cubicBezTo>
                      <a:pt x="2446" y="3008"/>
                      <a:pt x="3916" y="2787"/>
                      <a:pt x="4983" y="3008"/>
                    </a:cubicBezTo>
                    <a:cubicBezTo>
                      <a:pt x="5810" y="3192"/>
                      <a:pt x="6417" y="3651"/>
                      <a:pt x="7171" y="4001"/>
                    </a:cubicBezTo>
                    <a:cubicBezTo>
                      <a:pt x="8347" y="4534"/>
                      <a:pt x="9652" y="4773"/>
                      <a:pt x="10921" y="5012"/>
                    </a:cubicBezTo>
                    <a:cubicBezTo>
                      <a:pt x="12925" y="5398"/>
                      <a:pt x="15388" y="5894"/>
                      <a:pt x="17025" y="7218"/>
                    </a:cubicBezTo>
                    <a:cubicBezTo>
                      <a:pt x="18459" y="8376"/>
                      <a:pt x="20536" y="8376"/>
                      <a:pt x="21897" y="9681"/>
                    </a:cubicBezTo>
                    <a:cubicBezTo>
                      <a:pt x="22742" y="10509"/>
                      <a:pt x="22466" y="10987"/>
                      <a:pt x="21768" y="11740"/>
                    </a:cubicBezTo>
                    <a:cubicBezTo>
                      <a:pt x="20959" y="12623"/>
                      <a:pt x="20867" y="13303"/>
                      <a:pt x="21088" y="14516"/>
                    </a:cubicBezTo>
                    <a:cubicBezTo>
                      <a:pt x="21385" y="16228"/>
                      <a:pt x="22650" y="17570"/>
                      <a:pt x="24207" y="17570"/>
                    </a:cubicBezTo>
                    <a:cubicBezTo>
                      <a:pt x="24673" y="17570"/>
                      <a:pt x="25165" y="17449"/>
                      <a:pt x="25665" y="17182"/>
                    </a:cubicBezTo>
                    <a:cubicBezTo>
                      <a:pt x="26180" y="16925"/>
                      <a:pt x="26290" y="16686"/>
                      <a:pt x="26658" y="16355"/>
                    </a:cubicBezTo>
                    <a:cubicBezTo>
                      <a:pt x="27393" y="15767"/>
                      <a:pt x="28074" y="15601"/>
                      <a:pt x="28570" y="14737"/>
                    </a:cubicBezTo>
                    <a:cubicBezTo>
                      <a:pt x="29066" y="13873"/>
                      <a:pt x="29232" y="12880"/>
                      <a:pt x="29434" y="11924"/>
                    </a:cubicBezTo>
                    <a:cubicBezTo>
                      <a:pt x="29673" y="10858"/>
                      <a:pt x="30298" y="9920"/>
                      <a:pt x="30537" y="8854"/>
                    </a:cubicBezTo>
                    <a:cubicBezTo>
                      <a:pt x="30666" y="8284"/>
                      <a:pt x="30942" y="7236"/>
                      <a:pt x="30592" y="6703"/>
                    </a:cubicBezTo>
                    <a:cubicBezTo>
                      <a:pt x="30912" y="6426"/>
                      <a:pt x="31202" y="6315"/>
                      <a:pt x="31470" y="6315"/>
                    </a:cubicBezTo>
                    <a:cubicBezTo>
                      <a:pt x="32341" y="6315"/>
                      <a:pt x="32987" y="7489"/>
                      <a:pt x="33718" y="7953"/>
                    </a:cubicBezTo>
                    <a:cubicBezTo>
                      <a:pt x="35060" y="8781"/>
                      <a:pt x="37395" y="8725"/>
                      <a:pt x="38921" y="8946"/>
                    </a:cubicBezTo>
                    <a:cubicBezTo>
                      <a:pt x="41402" y="9314"/>
                      <a:pt x="43903" y="9240"/>
                      <a:pt x="46385" y="9718"/>
                    </a:cubicBezTo>
                    <a:cubicBezTo>
                      <a:pt x="46477" y="9737"/>
                      <a:pt x="46568" y="9755"/>
                      <a:pt x="46660" y="9773"/>
                    </a:cubicBezTo>
                    <a:cubicBezTo>
                      <a:pt x="47028" y="9737"/>
                      <a:pt x="47414" y="9718"/>
                      <a:pt x="47782" y="9700"/>
                    </a:cubicBezTo>
                    <a:cubicBezTo>
                      <a:pt x="48297" y="9534"/>
                      <a:pt x="48462" y="9111"/>
                      <a:pt x="47727" y="8376"/>
                    </a:cubicBezTo>
                    <a:cubicBezTo>
                      <a:pt x="48055" y="8296"/>
                      <a:pt x="48407" y="8264"/>
                      <a:pt x="48772" y="8264"/>
                    </a:cubicBezTo>
                    <a:cubicBezTo>
                      <a:pt x="49918" y="8264"/>
                      <a:pt x="51189" y="8577"/>
                      <a:pt x="52249" y="8689"/>
                    </a:cubicBezTo>
                    <a:cubicBezTo>
                      <a:pt x="52315" y="8695"/>
                      <a:pt x="52381" y="8698"/>
                      <a:pt x="52445" y="8698"/>
                    </a:cubicBezTo>
                    <a:cubicBezTo>
                      <a:pt x="53587" y="8698"/>
                      <a:pt x="54534" y="7751"/>
                      <a:pt x="55598" y="7751"/>
                    </a:cubicBezTo>
                    <a:cubicBezTo>
                      <a:pt x="55682" y="7751"/>
                      <a:pt x="55767" y="7757"/>
                      <a:pt x="55853" y="7769"/>
                    </a:cubicBezTo>
                    <a:cubicBezTo>
                      <a:pt x="55853" y="7769"/>
                      <a:pt x="55853" y="7769"/>
                      <a:pt x="55853" y="7751"/>
                    </a:cubicBezTo>
                    <a:cubicBezTo>
                      <a:pt x="56052" y="7213"/>
                      <a:pt x="56175" y="6829"/>
                      <a:pt x="56210" y="6675"/>
                    </a:cubicBezTo>
                    <a:lnTo>
                      <a:pt x="56210" y="6675"/>
                    </a:lnTo>
                    <a:cubicBezTo>
                      <a:pt x="56208" y="6678"/>
                      <a:pt x="56205" y="6681"/>
                      <a:pt x="56202" y="6685"/>
                    </a:cubicBezTo>
                    <a:cubicBezTo>
                      <a:pt x="56184" y="6721"/>
                      <a:pt x="56165" y="6777"/>
                      <a:pt x="56128" y="6813"/>
                    </a:cubicBezTo>
                    <a:cubicBezTo>
                      <a:pt x="55764" y="7400"/>
                      <a:pt x="54956" y="7570"/>
                      <a:pt x="54098" y="7570"/>
                    </a:cubicBezTo>
                    <a:cubicBezTo>
                      <a:pt x="53183" y="7570"/>
                      <a:pt x="52211" y="7377"/>
                      <a:pt x="51661" y="7291"/>
                    </a:cubicBezTo>
                    <a:cubicBezTo>
                      <a:pt x="50429" y="7110"/>
                      <a:pt x="48805" y="6519"/>
                      <a:pt x="47404" y="6519"/>
                    </a:cubicBezTo>
                    <a:cubicBezTo>
                      <a:pt x="47383" y="6519"/>
                      <a:pt x="47362" y="6519"/>
                      <a:pt x="47341" y="6519"/>
                    </a:cubicBezTo>
                    <a:cubicBezTo>
                      <a:pt x="46899" y="6538"/>
                      <a:pt x="46477" y="6593"/>
                      <a:pt x="46090" y="6740"/>
                    </a:cubicBezTo>
                    <a:cubicBezTo>
                      <a:pt x="45465" y="6997"/>
                      <a:pt x="45760" y="7071"/>
                      <a:pt x="46054" y="7530"/>
                    </a:cubicBezTo>
                    <a:cubicBezTo>
                      <a:pt x="46072" y="7549"/>
                      <a:pt x="46072" y="7567"/>
                      <a:pt x="46090" y="7586"/>
                    </a:cubicBezTo>
                    <a:cubicBezTo>
                      <a:pt x="46356" y="8017"/>
                      <a:pt x="46195" y="8141"/>
                      <a:pt x="45886" y="8141"/>
                    </a:cubicBezTo>
                    <a:cubicBezTo>
                      <a:pt x="45510" y="8141"/>
                      <a:pt x="44914" y="7957"/>
                      <a:pt x="44601" y="7916"/>
                    </a:cubicBezTo>
                    <a:cubicBezTo>
                      <a:pt x="43388" y="7714"/>
                      <a:pt x="42046" y="7530"/>
                      <a:pt x="40814" y="7494"/>
                    </a:cubicBezTo>
                    <a:cubicBezTo>
                      <a:pt x="39472" y="7457"/>
                      <a:pt x="38240" y="7034"/>
                      <a:pt x="36935" y="6813"/>
                    </a:cubicBezTo>
                    <a:cubicBezTo>
                      <a:pt x="35427" y="6538"/>
                      <a:pt x="33994" y="6170"/>
                      <a:pt x="32504" y="5765"/>
                    </a:cubicBezTo>
                    <a:cubicBezTo>
                      <a:pt x="32009" y="5622"/>
                      <a:pt x="31430" y="5519"/>
                      <a:pt x="30876" y="5519"/>
                    </a:cubicBezTo>
                    <a:cubicBezTo>
                      <a:pt x="30793" y="5519"/>
                      <a:pt x="30711" y="5522"/>
                      <a:pt x="30629" y="5526"/>
                    </a:cubicBezTo>
                    <a:lnTo>
                      <a:pt x="30519" y="5526"/>
                    </a:lnTo>
                    <a:cubicBezTo>
                      <a:pt x="30317" y="5563"/>
                      <a:pt x="30519" y="6060"/>
                      <a:pt x="30592" y="6317"/>
                    </a:cubicBezTo>
                    <a:cubicBezTo>
                      <a:pt x="30611" y="6409"/>
                      <a:pt x="30629" y="6446"/>
                      <a:pt x="30629" y="6482"/>
                    </a:cubicBezTo>
                    <a:cubicBezTo>
                      <a:pt x="30537" y="6905"/>
                      <a:pt x="30225" y="6905"/>
                      <a:pt x="29857" y="6924"/>
                    </a:cubicBezTo>
                    <a:cubicBezTo>
                      <a:pt x="29832" y="6924"/>
                      <a:pt x="29807" y="6925"/>
                      <a:pt x="29782" y="6925"/>
                    </a:cubicBezTo>
                    <a:cubicBezTo>
                      <a:pt x="29068" y="6925"/>
                      <a:pt x="28307" y="6677"/>
                      <a:pt x="27632" y="6464"/>
                    </a:cubicBezTo>
                    <a:cubicBezTo>
                      <a:pt x="26217" y="6023"/>
                      <a:pt x="24893" y="5361"/>
                      <a:pt x="23478" y="4938"/>
                    </a:cubicBezTo>
                    <a:cubicBezTo>
                      <a:pt x="23183" y="4865"/>
                      <a:pt x="22871" y="4791"/>
                      <a:pt x="22577" y="4718"/>
                    </a:cubicBezTo>
                    <a:cubicBezTo>
                      <a:pt x="22448" y="4681"/>
                      <a:pt x="22338" y="4644"/>
                      <a:pt x="22227" y="4626"/>
                    </a:cubicBezTo>
                    <a:cubicBezTo>
                      <a:pt x="22025" y="4589"/>
                      <a:pt x="21823" y="4534"/>
                      <a:pt x="21621" y="4497"/>
                    </a:cubicBezTo>
                    <a:cubicBezTo>
                      <a:pt x="21510" y="4479"/>
                      <a:pt x="21382" y="4442"/>
                      <a:pt x="21271" y="4423"/>
                    </a:cubicBezTo>
                    <a:cubicBezTo>
                      <a:pt x="20977" y="4368"/>
                      <a:pt x="20683" y="4295"/>
                      <a:pt x="20371" y="4258"/>
                    </a:cubicBezTo>
                    <a:cubicBezTo>
                      <a:pt x="20352" y="4240"/>
                      <a:pt x="20315" y="4240"/>
                      <a:pt x="20279" y="4221"/>
                    </a:cubicBezTo>
                    <a:cubicBezTo>
                      <a:pt x="19948" y="4166"/>
                      <a:pt x="19635" y="4111"/>
                      <a:pt x="19304" y="4056"/>
                    </a:cubicBezTo>
                    <a:cubicBezTo>
                      <a:pt x="18367" y="3890"/>
                      <a:pt x="17429" y="3725"/>
                      <a:pt x="16510" y="3523"/>
                    </a:cubicBezTo>
                    <a:cubicBezTo>
                      <a:pt x="16473" y="3523"/>
                      <a:pt x="16436" y="3504"/>
                      <a:pt x="16400" y="3504"/>
                    </a:cubicBezTo>
                    <a:cubicBezTo>
                      <a:pt x="16161" y="3449"/>
                      <a:pt x="15922" y="3394"/>
                      <a:pt x="15701" y="3339"/>
                    </a:cubicBezTo>
                    <a:lnTo>
                      <a:pt x="15683" y="3339"/>
                    </a:lnTo>
                    <a:cubicBezTo>
                      <a:pt x="15462" y="3284"/>
                      <a:pt x="15223" y="3228"/>
                      <a:pt x="15002" y="3155"/>
                    </a:cubicBezTo>
                    <a:cubicBezTo>
                      <a:pt x="14947" y="3137"/>
                      <a:pt x="14892" y="3118"/>
                      <a:pt x="14818" y="3100"/>
                    </a:cubicBezTo>
                    <a:cubicBezTo>
                      <a:pt x="14616" y="3045"/>
                      <a:pt x="14414" y="2989"/>
                      <a:pt x="14230" y="2916"/>
                    </a:cubicBezTo>
                    <a:cubicBezTo>
                      <a:pt x="14193" y="2916"/>
                      <a:pt x="14175" y="2898"/>
                      <a:pt x="14138" y="2898"/>
                    </a:cubicBezTo>
                    <a:cubicBezTo>
                      <a:pt x="13936" y="2824"/>
                      <a:pt x="13734" y="2750"/>
                      <a:pt x="13532" y="2677"/>
                    </a:cubicBezTo>
                    <a:cubicBezTo>
                      <a:pt x="13458" y="2640"/>
                      <a:pt x="13403" y="2622"/>
                      <a:pt x="13329" y="2603"/>
                    </a:cubicBezTo>
                    <a:cubicBezTo>
                      <a:pt x="13127" y="2530"/>
                      <a:pt x="12943" y="2438"/>
                      <a:pt x="12759" y="2364"/>
                    </a:cubicBezTo>
                    <a:cubicBezTo>
                      <a:pt x="12723" y="2346"/>
                      <a:pt x="12704" y="2328"/>
                      <a:pt x="12668" y="2328"/>
                    </a:cubicBezTo>
                    <a:cubicBezTo>
                      <a:pt x="12465" y="2236"/>
                      <a:pt x="12281" y="2125"/>
                      <a:pt x="12079" y="2033"/>
                    </a:cubicBezTo>
                    <a:cubicBezTo>
                      <a:pt x="12024" y="1997"/>
                      <a:pt x="11969" y="1978"/>
                      <a:pt x="11914" y="1942"/>
                    </a:cubicBezTo>
                    <a:cubicBezTo>
                      <a:pt x="11712" y="1831"/>
                      <a:pt x="11509" y="1721"/>
                      <a:pt x="11307" y="1592"/>
                    </a:cubicBezTo>
                    <a:cubicBezTo>
                      <a:pt x="11142" y="1482"/>
                      <a:pt x="10976" y="1372"/>
                      <a:pt x="10811" y="1280"/>
                    </a:cubicBezTo>
                    <a:cubicBezTo>
                      <a:pt x="10528" y="1307"/>
                      <a:pt x="10245" y="1324"/>
                      <a:pt x="9970" y="1324"/>
                    </a:cubicBezTo>
                    <a:cubicBezTo>
                      <a:pt x="9869" y="1324"/>
                      <a:pt x="9769" y="1321"/>
                      <a:pt x="9671" y="1316"/>
                    </a:cubicBezTo>
                    <a:cubicBezTo>
                      <a:pt x="7373" y="1225"/>
                      <a:pt x="5167" y="416"/>
                      <a:pt x="2850" y="379"/>
                    </a:cubicBezTo>
                    <a:cubicBezTo>
                      <a:pt x="2470" y="364"/>
                      <a:pt x="1450" y="1"/>
                      <a:pt x="8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48"/>
              <p:cNvSpPr/>
              <p:nvPr/>
            </p:nvSpPr>
            <p:spPr>
              <a:xfrm>
                <a:off x="-1672366" y="2835892"/>
                <a:ext cx="448062" cy="120299"/>
              </a:xfrm>
              <a:custGeom>
                <a:rect b="b" l="l" r="r" t="t"/>
                <a:pathLst>
                  <a:path extrusionOk="0" h="2182" w="8127">
                    <a:moveTo>
                      <a:pt x="7872" y="1"/>
                    </a:moveTo>
                    <a:cubicBezTo>
                      <a:pt x="6808" y="1"/>
                      <a:pt x="5861" y="948"/>
                      <a:pt x="4719" y="948"/>
                    </a:cubicBezTo>
                    <a:cubicBezTo>
                      <a:pt x="4655" y="948"/>
                      <a:pt x="4589" y="945"/>
                      <a:pt x="4523" y="939"/>
                    </a:cubicBezTo>
                    <a:cubicBezTo>
                      <a:pt x="3463" y="827"/>
                      <a:pt x="2192" y="514"/>
                      <a:pt x="1046" y="514"/>
                    </a:cubicBezTo>
                    <a:cubicBezTo>
                      <a:pt x="681" y="514"/>
                      <a:pt x="329" y="546"/>
                      <a:pt x="1" y="626"/>
                    </a:cubicBezTo>
                    <a:cubicBezTo>
                      <a:pt x="736" y="1361"/>
                      <a:pt x="571" y="1784"/>
                      <a:pt x="56" y="1950"/>
                    </a:cubicBezTo>
                    <a:cubicBezTo>
                      <a:pt x="533" y="1926"/>
                      <a:pt x="1009" y="1903"/>
                      <a:pt x="1486" y="1903"/>
                    </a:cubicBezTo>
                    <a:cubicBezTo>
                      <a:pt x="1763" y="1903"/>
                      <a:pt x="2040" y="1911"/>
                      <a:pt x="2317" y="1931"/>
                    </a:cubicBezTo>
                    <a:cubicBezTo>
                      <a:pt x="3386" y="1995"/>
                      <a:pt x="4137" y="2182"/>
                      <a:pt x="4837" y="2182"/>
                    </a:cubicBezTo>
                    <a:cubicBezTo>
                      <a:pt x="5545" y="2182"/>
                      <a:pt x="6200" y="1991"/>
                      <a:pt x="7079" y="1288"/>
                    </a:cubicBezTo>
                    <a:cubicBezTo>
                      <a:pt x="7207" y="1435"/>
                      <a:pt x="7355" y="1564"/>
                      <a:pt x="7483" y="1656"/>
                    </a:cubicBezTo>
                    <a:cubicBezTo>
                      <a:pt x="7667" y="1214"/>
                      <a:pt x="7833" y="755"/>
                      <a:pt x="8016" y="314"/>
                    </a:cubicBezTo>
                    <a:cubicBezTo>
                      <a:pt x="8053" y="222"/>
                      <a:pt x="8090" y="111"/>
                      <a:pt x="8127" y="19"/>
                    </a:cubicBezTo>
                    <a:cubicBezTo>
                      <a:pt x="8041" y="7"/>
                      <a:pt x="7956" y="1"/>
                      <a:pt x="7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48"/>
              <p:cNvSpPr/>
              <p:nvPr/>
            </p:nvSpPr>
            <p:spPr>
              <a:xfrm>
                <a:off x="-5024252" y="1827409"/>
                <a:ext cx="3728997" cy="1965418"/>
              </a:xfrm>
              <a:custGeom>
                <a:rect b="b" l="l" r="r" t="t"/>
                <a:pathLst>
                  <a:path extrusionOk="0" h="35649" w="67637">
                    <a:moveTo>
                      <a:pt x="1453" y="1"/>
                    </a:moveTo>
                    <a:cubicBezTo>
                      <a:pt x="754" y="2023"/>
                      <a:pt x="294" y="4100"/>
                      <a:pt x="0" y="6196"/>
                    </a:cubicBezTo>
                    <a:cubicBezTo>
                      <a:pt x="570" y="7299"/>
                      <a:pt x="2170" y="7685"/>
                      <a:pt x="3254" y="8182"/>
                    </a:cubicBezTo>
                    <a:cubicBezTo>
                      <a:pt x="4008" y="8531"/>
                      <a:pt x="4413" y="9009"/>
                      <a:pt x="5129" y="9468"/>
                    </a:cubicBezTo>
                    <a:cubicBezTo>
                      <a:pt x="6655" y="10443"/>
                      <a:pt x="8457" y="10866"/>
                      <a:pt x="10093" y="11619"/>
                    </a:cubicBezTo>
                    <a:cubicBezTo>
                      <a:pt x="11656" y="12336"/>
                      <a:pt x="12888" y="13568"/>
                      <a:pt x="14524" y="14157"/>
                    </a:cubicBezTo>
                    <a:cubicBezTo>
                      <a:pt x="14855" y="14267"/>
                      <a:pt x="15167" y="14396"/>
                      <a:pt x="15498" y="14506"/>
                    </a:cubicBezTo>
                    <a:cubicBezTo>
                      <a:pt x="20223" y="16105"/>
                      <a:pt x="25316" y="17190"/>
                      <a:pt x="30132" y="18514"/>
                    </a:cubicBezTo>
                    <a:cubicBezTo>
                      <a:pt x="31861" y="18992"/>
                      <a:pt x="33147" y="19635"/>
                      <a:pt x="34416" y="20812"/>
                    </a:cubicBezTo>
                    <a:cubicBezTo>
                      <a:pt x="34398" y="20812"/>
                      <a:pt x="34379" y="20830"/>
                      <a:pt x="34361" y="20848"/>
                    </a:cubicBezTo>
                    <a:cubicBezTo>
                      <a:pt x="34342" y="20867"/>
                      <a:pt x="34342" y="20867"/>
                      <a:pt x="34324" y="20867"/>
                    </a:cubicBezTo>
                    <a:cubicBezTo>
                      <a:pt x="34177" y="20959"/>
                      <a:pt x="34030" y="21032"/>
                      <a:pt x="33864" y="21087"/>
                    </a:cubicBezTo>
                    <a:cubicBezTo>
                      <a:pt x="33596" y="21170"/>
                      <a:pt x="33304" y="21203"/>
                      <a:pt x="32996" y="21203"/>
                    </a:cubicBezTo>
                    <a:cubicBezTo>
                      <a:pt x="31725" y="21203"/>
                      <a:pt x="30206" y="20628"/>
                      <a:pt x="29140" y="20554"/>
                    </a:cubicBezTo>
                    <a:cubicBezTo>
                      <a:pt x="28798" y="20532"/>
                      <a:pt x="28279" y="20385"/>
                      <a:pt x="27846" y="20385"/>
                    </a:cubicBezTo>
                    <a:cubicBezTo>
                      <a:pt x="27556" y="20385"/>
                      <a:pt x="27305" y="20451"/>
                      <a:pt x="27172" y="20665"/>
                    </a:cubicBezTo>
                    <a:cubicBezTo>
                      <a:pt x="27117" y="20775"/>
                      <a:pt x="27081" y="20885"/>
                      <a:pt x="27081" y="20977"/>
                    </a:cubicBezTo>
                    <a:cubicBezTo>
                      <a:pt x="27081" y="21363"/>
                      <a:pt x="27430" y="21694"/>
                      <a:pt x="27375" y="22099"/>
                    </a:cubicBezTo>
                    <a:cubicBezTo>
                      <a:pt x="27375" y="22135"/>
                      <a:pt x="27375" y="22190"/>
                      <a:pt x="27356" y="22246"/>
                    </a:cubicBezTo>
                    <a:cubicBezTo>
                      <a:pt x="27176" y="22285"/>
                      <a:pt x="26998" y="22303"/>
                      <a:pt x="26822" y="22303"/>
                    </a:cubicBezTo>
                    <a:cubicBezTo>
                      <a:pt x="25613" y="22303"/>
                      <a:pt x="24485" y="21468"/>
                      <a:pt x="23330" y="21179"/>
                    </a:cubicBezTo>
                    <a:cubicBezTo>
                      <a:pt x="22779" y="21032"/>
                      <a:pt x="22211" y="20991"/>
                      <a:pt x="21643" y="20991"/>
                    </a:cubicBezTo>
                    <a:cubicBezTo>
                      <a:pt x="21359" y="20991"/>
                      <a:pt x="21075" y="21002"/>
                      <a:pt x="20793" y="21014"/>
                    </a:cubicBezTo>
                    <a:cubicBezTo>
                      <a:pt x="20720" y="21400"/>
                      <a:pt x="20591" y="21731"/>
                      <a:pt x="20425" y="21988"/>
                    </a:cubicBezTo>
                    <a:cubicBezTo>
                      <a:pt x="20186" y="22319"/>
                      <a:pt x="19874" y="22540"/>
                      <a:pt x="19525" y="22687"/>
                    </a:cubicBezTo>
                    <a:cubicBezTo>
                      <a:pt x="19075" y="22867"/>
                      <a:pt x="18545" y="22928"/>
                      <a:pt x="17992" y="22928"/>
                    </a:cubicBezTo>
                    <a:cubicBezTo>
                      <a:pt x="17189" y="22928"/>
                      <a:pt x="16338" y="22800"/>
                      <a:pt x="15609" y="22724"/>
                    </a:cubicBezTo>
                    <a:cubicBezTo>
                      <a:pt x="13494" y="22540"/>
                      <a:pt x="10865" y="22613"/>
                      <a:pt x="11086" y="20003"/>
                    </a:cubicBezTo>
                    <a:cubicBezTo>
                      <a:pt x="9707" y="19635"/>
                      <a:pt x="8365" y="19249"/>
                      <a:pt x="7060" y="18826"/>
                    </a:cubicBezTo>
                    <a:lnTo>
                      <a:pt x="7060" y="18826"/>
                    </a:lnTo>
                    <a:cubicBezTo>
                      <a:pt x="7152" y="20334"/>
                      <a:pt x="6104" y="20793"/>
                      <a:pt x="5093" y="21639"/>
                    </a:cubicBezTo>
                    <a:cubicBezTo>
                      <a:pt x="3696" y="22779"/>
                      <a:pt x="4302" y="23955"/>
                      <a:pt x="5277" y="25169"/>
                    </a:cubicBezTo>
                    <a:cubicBezTo>
                      <a:pt x="5846" y="25886"/>
                      <a:pt x="6361" y="26915"/>
                      <a:pt x="5846" y="27687"/>
                    </a:cubicBezTo>
                    <a:cubicBezTo>
                      <a:pt x="7483" y="28735"/>
                      <a:pt x="9468" y="29066"/>
                      <a:pt x="11399" y="29360"/>
                    </a:cubicBezTo>
                    <a:cubicBezTo>
                      <a:pt x="12649" y="29563"/>
                      <a:pt x="13917" y="29746"/>
                      <a:pt x="15186" y="29949"/>
                    </a:cubicBezTo>
                    <a:cubicBezTo>
                      <a:pt x="17796" y="30353"/>
                      <a:pt x="20425" y="30776"/>
                      <a:pt x="22944" y="31603"/>
                    </a:cubicBezTo>
                    <a:cubicBezTo>
                      <a:pt x="25169" y="32339"/>
                      <a:pt x="27320" y="33423"/>
                      <a:pt x="29048" y="35004"/>
                    </a:cubicBezTo>
                    <a:cubicBezTo>
                      <a:pt x="30096" y="34655"/>
                      <a:pt x="30518" y="33957"/>
                      <a:pt x="30610" y="32964"/>
                    </a:cubicBezTo>
                    <a:cubicBezTo>
                      <a:pt x="30702" y="32155"/>
                      <a:pt x="30905" y="31511"/>
                      <a:pt x="31088" y="30794"/>
                    </a:cubicBezTo>
                    <a:cubicBezTo>
                      <a:pt x="31622" y="30758"/>
                      <a:pt x="32173" y="30721"/>
                      <a:pt x="32725" y="30702"/>
                    </a:cubicBezTo>
                    <a:cubicBezTo>
                      <a:pt x="32881" y="30698"/>
                      <a:pt x="33037" y="30697"/>
                      <a:pt x="33193" y="30697"/>
                    </a:cubicBezTo>
                    <a:cubicBezTo>
                      <a:pt x="35925" y="30697"/>
                      <a:pt x="38673" y="31272"/>
                      <a:pt x="41420" y="31272"/>
                    </a:cubicBezTo>
                    <a:lnTo>
                      <a:pt x="41568" y="31272"/>
                    </a:lnTo>
                    <a:cubicBezTo>
                      <a:pt x="41420" y="32633"/>
                      <a:pt x="41457" y="34085"/>
                      <a:pt x="42101" y="34600"/>
                    </a:cubicBezTo>
                    <a:cubicBezTo>
                      <a:pt x="42312" y="34772"/>
                      <a:pt x="42569" y="34830"/>
                      <a:pt x="42841" y="34830"/>
                    </a:cubicBezTo>
                    <a:cubicBezTo>
                      <a:pt x="43323" y="34830"/>
                      <a:pt x="43852" y="34647"/>
                      <a:pt x="44252" y="34600"/>
                    </a:cubicBezTo>
                    <a:cubicBezTo>
                      <a:pt x="44566" y="34560"/>
                      <a:pt x="44879" y="34543"/>
                      <a:pt x="45192" y="34543"/>
                    </a:cubicBezTo>
                    <a:cubicBezTo>
                      <a:pt x="47205" y="34543"/>
                      <a:pt x="49199" y="35258"/>
                      <a:pt x="51219" y="35354"/>
                    </a:cubicBezTo>
                    <a:cubicBezTo>
                      <a:pt x="51294" y="35358"/>
                      <a:pt x="51370" y="35360"/>
                      <a:pt x="51446" y="35360"/>
                    </a:cubicBezTo>
                    <a:cubicBezTo>
                      <a:pt x="52166" y="35360"/>
                      <a:pt x="52952" y="35187"/>
                      <a:pt x="53662" y="35187"/>
                    </a:cubicBezTo>
                    <a:cubicBezTo>
                      <a:pt x="53840" y="35187"/>
                      <a:pt x="54013" y="35198"/>
                      <a:pt x="54179" y="35225"/>
                    </a:cubicBezTo>
                    <a:cubicBezTo>
                      <a:pt x="54699" y="35315"/>
                      <a:pt x="55026" y="35649"/>
                      <a:pt x="55621" y="35649"/>
                    </a:cubicBezTo>
                    <a:cubicBezTo>
                      <a:pt x="55637" y="35649"/>
                      <a:pt x="55652" y="35648"/>
                      <a:pt x="55668" y="35648"/>
                    </a:cubicBezTo>
                    <a:cubicBezTo>
                      <a:pt x="56955" y="35648"/>
                      <a:pt x="58150" y="35041"/>
                      <a:pt x="59419" y="34968"/>
                    </a:cubicBezTo>
                    <a:cubicBezTo>
                      <a:pt x="60982" y="34876"/>
                      <a:pt x="62452" y="35023"/>
                      <a:pt x="63923" y="34435"/>
                    </a:cubicBezTo>
                    <a:cubicBezTo>
                      <a:pt x="64438" y="34214"/>
                      <a:pt x="64953" y="33754"/>
                      <a:pt x="65486" y="33607"/>
                    </a:cubicBezTo>
                    <a:cubicBezTo>
                      <a:pt x="65541" y="33589"/>
                      <a:pt x="65596" y="33570"/>
                      <a:pt x="65651" y="33570"/>
                    </a:cubicBezTo>
                    <a:cubicBezTo>
                      <a:pt x="65541" y="33111"/>
                      <a:pt x="65412" y="32670"/>
                      <a:pt x="65431" y="32210"/>
                    </a:cubicBezTo>
                    <a:cubicBezTo>
                      <a:pt x="65467" y="31677"/>
                      <a:pt x="65670" y="31199"/>
                      <a:pt x="65872" y="30721"/>
                    </a:cubicBezTo>
                    <a:cubicBezTo>
                      <a:pt x="66460" y="29360"/>
                      <a:pt x="67048" y="28000"/>
                      <a:pt x="67637" y="26640"/>
                    </a:cubicBezTo>
                    <a:lnTo>
                      <a:pt x="67637" y="26640"/>
                    </a:lnTo>
                    <a:cubicBezTo>
                      <a:pt x="67553" y="26643"/>
                      <a:pt x="67469" y="26645"/>
                      <a:pt x="67385" y="26645"/>
                    </a:cubicBezTo>
                    <a:cubicBezTo>
                      <a:pt x="66547" y="26645"/>
                      <a:pt x="65703" y="26479"/>
                      <a:pt x="64934" y="26162"/>
                    </a:cubicBezTo>
                    <a:cubicBezTo>
                      <a:pt x="64254" y="26051"/>
                      <a:pt x="63611" y="25904"/>
                      <a:pt x="63224" y="25849"/>
                    </a:cubicBezTo>
                    <a:cubicBezTo>
                      <a:pt x="62783" y="25775"/>
                      <a:pt x="62324" y="25702"/>
                      <a:pt x="61864" y="25628"/>
                    </a:cubicBezTo>
                    <a:cubicBezTo>
                      <a:pt x="61625" y="26731"/>
                      <a:pt x="61184" y="27761"/>
                      <a:pt x="60246" y="28312"/>
                    </a:cubicBezTo>
                    <a:cubicBezTo>
                      <a:pt x="60099" y="28404"/>
                      <a:pt x="59915" y="28496"/>
                      <a:pt x="59842" y="28680"/>
                    </a:cubicBezTo>
                    <a:cubicBezTo>
                      <a:pt x="59768" y="28827"/>
                      <a:pt x="59805" y="29029"/>
                      <a:pt x="59842" y="29195"/>
                    </a:cubicBezTo>
                    <a:cubicBezTo>
                      <a:pt x="60081" y="30335"/>
                      <a:pt x="60338" y="31456"/>
                      <a:pt x="60577" y="32596"/>
                    </a:cubicBezTo>
                    <a:cubicBezTo>
                      <a:pt x="59106" y="33184"/>
                      <a:pt x="57617" y="33773"/>
                      <a:pt x="56055" y="33901"/>
                    </a:cubicBezTo>
                    <a:cubicBezTo>
                      <a:pt x="55835" y="33922"/>
                      <a:pt x="55614" y="33932"/>
                      <a:pt x="55393" y="33932"/>
                    </a:cubicBezTo>
                    <a:cubicBezTo>
                      <a:pt x="54020" y="33932"/>
                      <a:pt x="52642" y="33528"/>
                      <a:pt x="51661" y="32578"/>
                    </a:cubicBezTo>
                    <a:cubicBezTo>
                      <a:pt x="51458" y="32375"/>
                      <a:pt x="51256" y="32155"/>
                      <a:pt x="50980" y="32081"/>
                    </a:cubicBezTo>
                    <a:cubicBezTo>
                      <a:pt x="50918" y="32065"/>
                      <a:pt x="50855" y="32058"/>
                      <a:pt x="50792" y="32058"/>
                    </a:cubicBezTo>
                    <a:cubicBezTo>
                      <a:pt x="50432" y="32058"/>
                      <a:pt x="50067" y="32292"/>
                      <a:pt x="49675" y="32339"/>
                    </a:cubicBezTo>
                    <a:cubicBezTo>
                      <a:pt x="49652" y="32340"/>
                      <a:pt x="49629" y="32341"/>
                      <a:pt x="49606" y="32341"/>
                    </a:cubicBezTo>
                    <a:cubicBezTo>
                      <a:pt x="49047" y="32341"/>
                      <a:pt x="48559" y="31915"/>
                      <a:pt x="48241" y="31438"/>
                    </a:cubicBezTo>
                    <a:cubicBezTo>
                      <a:pt x="47524" y="30372"/>
                      <a:pt x="47359" y="28956"/>
                      <a:pt x="47800" y="27743"/>
                    </a:cubicBezTo>
                    <a:cubicBezTo>
                      <a:pt x="48094" y="26897"/>
                      <a:pt x="48664" y="26180"/>
                      <a:pt x="49013" y="25371"/>
                    </a:cubicBezTo>
                    <a:cubicBezTo>
                      <a:pt x="49252" y="24801"/>
                      <a:pt x="49234" y="24213"/>
                      <a:pt x="49197" y="23661"/>
                    </a:cubicBezTo>
                    <a:cubicBezTo>
                      <a:pt x="48976" y="23661"/>
                      <a:pt x="48737" y="23643"/>
                      <a:pt x="48498" y="23606"/>
                    </a:cubicBezTo>
                    <a:cubicBezTo>
                      <a:pt x="47524" y="23477"/>
                      <a:pt x="45851" y="22999"/>
                      <a:pt x="45943" y="21712"/>
                    </a:cubicBezTo>
                    <a:cubicBezTo>
                      <a:pt x="45961" y="21455"/>
                      <a:pt x="46366" y="21143"/>
                      <a:pt x="46366" y="21014"/>
                    </a:cubicBezTo>
                    <a:cubicBezTo>
                      <a:pt x="46274" y="20076"/>
                      <a:pt x="45704" y="20389"/>
                      <a:pt x="44950" y="19764"/>
                    </a:cubicBezTo>
                    <a:cubicBezTo>
                      <a:pt x="45684" y="19623"/>
                      <a:pt x="46390" y="19576"/>
                      <a:pt x="47104" y="19576"/>
                    </a:cubicBezTo>
                    <a:cubicBezTo>
                      <a:pt x="47232" y="19576"/>
                      <a:pt x="47359" y="19577"/>
                      <a:pt x="47487" y="19580"/>
                    </a:cubicBezTo>
                    <a:cubicBezTo>
                      <a:pt x="48296" y="19598"/>
                      <a:pt x="49105" y="19690"/>
                      <a:pt x="49969" y="19782"/>
                    </a:cubicBezTo>
                    <a:cubicBezTo>
                      <a:pt x="52322" y="20040"/>
                      <a:pt x="54657" y="20113"/>
                      <a:pt x="57011" y="20315"/>
                    </a:cubicBezTo>
                    <a:cubicBezTo>
                      <a:pt x="57407" y="20356"/>
                      <a:pt x="57807" y="20371"/>
                      <a:pt x="58208" y="20371"/>
                    </a:cubicBezTo>
                    <a:cubicBezTo>
                      <a:pt x="58717" y="20371"/>
                      <a:pt x="59227" y="20346"/>
                      <a:pt x="59731" y="20315"/>
                    </a:cubicBezTo>
                    <a:cubicBezTo>
                      <a:pt x="59639" y="20297"/>
                      <a:pt x="59548" y="20279"/>
                      <a:pt x="59456" y="20260"/>
                    </a:cubicBezTo>
                    <a:cubicBezTo>
                      <a:pt x="56974" y="19782"/>
                      <a:pt x="54473" y="19856"/>
                      <a:pt x="51992" y="19488"/>
                    </a:cubicBezTo>
                    <a:cubicBezTo>
                      <a:pt x="50466" y="19267"/>
                      <a:pt x="48131" y="19323"/>
                      <a:pt x="46789" y="18495"/>
                    </a:cubicBezTo>
                    <a:cubicBezTo>
                      <a:pt x="46056" y="18044"/>
                      <a:pt x="45410" y="16860"/>
                      <a:pt x="44536" y="16860"/>
                    </a:cubicBezTo>
                    <a:cubicBezTo>
                      <a:pt x="44269" y="16860"/>
                      <a:pt x="43981" y="16970"/>
                      <a:pt x="43663" y="17245"/>
                    </a:cubicBezTo>
                    <a:cubicBezTo>
                      <a:pt x="44013" y="17778"/>
                      <a:pt x="43737" y="18826"/>
                      <a:pt x="43608" y="19396"/>
                    </a:cubicBezTo>
                    <a:cubicBezTo>
                      <a:pt x="43369" y="20462"/>
                      <a:pt x="42744" y="21400"/>
                      <a:pt x="42505" y="22466"/>
                    </a:cubicBezTo>
                    <a:cubicBezTo>
                      <a:pt x="42303" y="23422"/>
                      <a:pt x="42137" y="24415"/>
                      <a:pt x="41641" y="25279"/>
                    </a:cubicBezTo>
                    <a:cubicBezTo>
                      <a:pt x="41145" y="26143"/>
                      <a:pt x="40464" y="26309"/>
                      <a:pt x="39729" y="26897"/>
                    </a:cubicBezTo>
                    <a:cubicBezTo>
                      <a:pt x="39361" y="27228"/>
                      <a:pt x="39251" y="27467"/>
                      <a:pt x="38736" y="27724"/>
                    </a:cubicBezTo>
                    <a:cubicBezTo>
                      <a:pt x="38236" y="27991"/>
                      <a:pt x="37744" y="28112"/>
                      <a:pt x="37278" y="28112"/>
                    </a:cubicBezTo>
                    <a:cubicBezTo>
                      <a:pt x="35721" y="28112"/>
                      <a:pt x="34456" y="26770"/>
                      <a:pt x="34159" y="25058"/>
                    </a:cubicBezTo>
                    <a:cubicBezTo>
                      <a:pt x="33938" y="23845"/>
                      <a:pt x="34030" y="23165"/>
                      <a:pt x="34839" y="22282"/>
                    </a:cubicBezTo>
                    <a:cubicBezTo>
                      <a:pt x="35537" y="21529"/>
                      <a:pt x="35813" y="21051"/>
                      <a:pt x="34968" y="20223"/>
                    </a:cubicBezTo>
                    <a:cubicBezTo>
                      <a:pt x="33607" y="18918"/>
                      <a:pt x="31530" y="18918"/>
                      <a:pt x="30096" y="17760"/>
                    </a:cubicBezTo>
                    <a:cubicBezTo>
                      <a:pt x="28459" y="16436"/>
                      <a:pt x="25996" y="15940"/>
                      <a:pt x="23992" y="15554"/>
                    </a:cubicBezTo>
                    <a:cubicBezTo>
                      <a:pt x="22723" y="15315"/>
                      <a:pt x="21418" y="15076"/>
                      <a:pt x="20242" y="14543"/>
                    </a:cubicBezTo>
                    <a:cubicBezTo>
                      <a:pt x="19488" y="14193"/>
                      <a:pt x="18881" y="13734"/>
                      <a:pt x="18054" y="13550"/>
                    </a:cubicBezTo>
                    <a:cubicBezTo>
                      <a:pt x="16987" y="13329"/>
                      <a:pt x="15517" y="13550"/>
                      <a:pt x="14598" y="12906"/>
                    </a:cubicBezTo>
                    <a:cubicBezTo>
                      <a:pt x="14175" y="12612"/>
                      <a:pt x="13090" y="11141"/>
                      <a:pt x="13642" y="10627"/>
                    </a:cubicBezTo>
                    <a:cubicBezTo>
                      <a:pt x="13705" y="10567"/>
                      <a:pt x="13818" y="10543"/>
                      <a:pt x="13962" y="10543"/>
                    </a:cubicBezTo>
                    <a:cubicBezTo>
                      <a:pt x="14521" y="10543"/>
                      <a:pt x="15541" y="10906"/>
                      <a:pt x="15921" y="10921"/>
                    </a:cubicBezTo>
                    <a:cubicBezTo>
                      <a:pt x="18238" y="10958"/>
                      <a:pt x="20444" y="11767"/>
                      <a:pt x="22742" y="11858"/>
                    </a:cubicBezTo>
                    <a:cubicBezTo>
                      <a:pt x="22840" y="11863"/>
                      <a:pt x="22940" y="11866"/>
                      <a:pt x="23041" y="11866"/>
                    </a:cubicBezTo>
                    <a:cubicBezTo>
                      <a:pt x="23316" y="11866"/>
                      <a:pt x="23599" y="11849"/>
                      <a:pt x="23882" y="11822"/>
                    </a:cubicBezTo>
                    <a:cubicBezTo>
                      <a:pt x="21712" y="10516"/>
                      <a:pt x="20094" y="9891"/>
                      <a:pt x="17649" y="9303"/>
                    </a:cubicBezTo>
                    <a:lnTo>
                      <a:pt x="17631" y="9303"/>
                    </a:lnTo>
                    <a:cubicBezTo>
                      <a:pt x="17374" y="9229"/>
                      <a:pt x="17079" y="9174"/>
                      <a:pt x="16785" y="9101"/>
                    </a:cubicBezTo>
                    <a:cubicBezTo>
                      <a:pt x="15609" y="8843"/>
                      <a:pt x="14487" y="8586"/>
                      <a:pt x="13403" y="8273"/>
                    </a:cubicBezTo>
                    <a:cubicBezTo>
                      <a:pt x="10921" y="7593"/>
                      <a:pt x="8659" y="6711"/>
                      <a:pt x="6472" y="5056"/>
                    </a:cubicBezTo>
                    <a:cubicBezTo>
                      <a:pt x="4872" y="3861"/>
                      <a:pt x="919" y="2574"/>
                      <a:pt x="1471" y="19"/>
                    </a:cubicBezTo>
                    <a:cubicBezTo>
                      <a:pt x="1471" y="1"/>
                      <a:pt x="1471" y="1"/>
                      <a:pt x="1453"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48"/>
              <p:cNvSpPr/>
              <p:nvPr/>
            </p:nvSpPr>
            <p:spPr>
              <a:xfrm>
                <a:off x="-4285367" y="2283520"/>
                <a:ext cx="2711747" cy="465704"/>
              </a:xfrm>
              <a:custGeom>
                <a:rect b="b" l="l" r="r" t="t"/>
                <a:pathLst>
                  <a:path extrusionOk="0" h="8447" w="49186">
                    <a:moveTo>
                      <a:pt x="1" y="0"/>
                    </a:moveTo>
                    <a:cubicBezTo>
                      <a:pt x="1085" y="313"/>
                      <a:pt x="2207" y="570"/>
                      <a:pt x="3383" y="828"/>
                    </a:cubicBezTo>
                    <a:cubicBezTo>
                      <a:pt x="3677" y="901"/>
                      <a:pt x="3972" y="956"/>
                      <a:pt x="4229" y="1030"/>
                    </a:cubicBezTo>
                    <a:lnTo>
                      <a:pt x="4247" y="1030"/>
                    </a:lnTo>
                    <a:cubicBezTo>
                      <a:pt x="4321" y="1048"/>
                      <a:pt x="4413" y="1048"/>
                      <a:pt x="4486" y="1067"/>
                    </a:cubicBezTo>
                    <a:cubicBezTo>
                      <a:pt x="5075" y="1140"/>
                      <a:pt x="5626" y="1287"/>
                      <a:pt x="6214" y="1343"/>
                    </a:cubicBezTo>
                    <a:cubicBezTo>
                      <a:pt x="6711" y="1379"/>
                      <a:pt x="7318" y="1434"/>
                      <a:pt x="7740" y="1747"/>
                    </a:cubicBezTo>
                    <a:cubicBezTo>
                      <a:pt x="8347" y="2188"/>
                      <a:pt x="9046" y="2372"/>
                      <a:pt x="9744" y="2666"/>
                    </a:cubicBezTo>
                    <a:cubicBezTo>
                      <a:pt x="10167" y="2850"/>
                      <a:pt x="10406" y="3181"/>
                      <a:pt x="10866" y="3310"/>
                    </a:cubicBezTo>
                    <a:cubicBezTo>
                      <a:pt x="11252" y="3420"/>
                      <a:pt x="11546" y="3512"/>
                      <a:pt x="11877" y="3751"/>
                    </a:cubicBezTo>
                    <a:cubicBezTo>
                      <a:pt x="12649" y="4266"/>
                      <a:pt x="13366" y="4872"/>
                      <a:pt x="14267" y="5130"/>
                    </a:cubicBezTo>
                    <a:cubicBezTo>
                      <a:pt x="15370" y="5461"/>
                      <a:pt x="16583" y="5442"/>
                      <a:pt x="17723" y="5608"/>
                    </a:cubicBezTo>
                    <a:cubicBezTo>
                      <a:pt x="18440" y="5700"/>
                      <a:pt x="19286" y="5736"/>
                      <a:pt x="20058" y="5847"/>
                    </a:cubicBezTo>
                    <a:cubicBezTo>
                      <a:pt x="21141" y="5881"/>
                      <a:pt x="22241" y="5916"/>
                      <a:pt x="23336" y="5916"/>
                    </a:cubicBezTo>
                    <a:cubicBezTo>
                      <a:pt x="24563" y="5916"/>
                      <a:pt x="25785" y="5872"/>
                      <a:pt x="26971" y="5736"/>
                    </a:cubicBezTo>
                    <a:cubicBezTo>
                      <a:pt x="27237" y="5704"/>
                      <a:pt x="27488" y="5690"/>
                      <a:pt x="27728" y="5690"/>
                    </a:cubicBezTo>
                    <a:cubicBezTo>
                      <a:pt x="28863" y="5690"/>
                      <a:pt x="29761" y="6019"/>
                      <a:pt x="30960" y="6398"/>
                    </a:cubicBezTo>
                    <a:cubicBezTo>
                      <a:pt x="33074" y="7078"/>
                      <a:pt x="35170" y="7299"/>
                      <a:pt x="37376" y="7593"/>
                    </a:cubicBezTo>
                    <a:cubicBezTo>
                      <a:pt x="38335" y="7725"/>
                      <a:pt x="40663" y="8447"/>
                      <a:pt x="42317" y="8447"/>
                    </a:cubicBezTo>
                    <a:cubicBezTo>
                      <a:pt x="42979" y="8447"/>
                      <a:pt x="43532" y="8331"/>
                      <a:pt x="43848" y="8016"/>
                    </a:cubicBezTo>
                    <a:cubicBezTo>
                      <a:pt x="44197" y="7667"/>
                      <a:pt x="43866" y="6968"/>
                      <a:pt x="44307" y="6545"/>
                    </a:cubicBezTo>
                    <a:cubicBezTo>
                      <a:pt x="44566" y="6308"/>
                      <a:pt x="45092" y="6249"/>
                      <a:pt x="45704" y="6249"/>
                    </a:cubicBezTo>
                    <a:cubicBezTo>
                      <a:pt x="46304" y="6249"/>
                      <a:pt x="46985" y="6305"/>
                      <a:pt x="47577" y="6305"/>
                    </a:cubicBezTo>
                    <a:cubicBezTo>
                      <a:pt x="48487" y="6305"/>
                      <a:pt x="49185" y="6172"/>
                      <a:pt x="49050" y="5497"/>
                    </a:cubicBezTo>
                    <a:cubicBezTo>
                      <a:pt x="49032" y="5369"/>
                      <a:pt x="48977" y="5258"/>
                      <a:pt x="48903" y="5130"/>
                    </a:cubicBezTo>
                    <a:cubicBezTo>
                      <a:pt x="43609" y="3218"/>
                      <a:pt x="37008" y="1343"/>
                      <a:pt x="35611" y="1012"/>
                    </a:cubicBezTo>
                    <a:cubicBezTo>
                      <a:pt x="34563" y="754"/>
                      <a:pt x="33479" y="570"/>
                      <a:pt x="32412" y="331"/>
                    </a:cubicBezTo>
                    <a:cubicBezTo>
                      <a:pt x="32173" y="552"/>
                      <a:pt x="31916" y="754"/>
                      <a:pt x="31714" y="956"/>
                    </a:cubicBezTo>
                    <a:cubicBezTo>
                      <a:pt x="31548" y="1122"/>
                      <a:pt x="31401" y="1269"/>
                      <a:pt x="31236" y="1416"/>
                    </a:cubicBezTo>
                    <a:lnTo>
                      <a:pt x="31217" y="1416"/>
                    </a:lnTo>
                    <a:cubicBezTo>
                      <a:pt x="30813" y="1747"/>
                      <a:pt x="30390" y="1986"/>
                      <a:pt x="29912" y="2151"/>
                    </a:cubicBezTo>
                    <a:cubicBezTo>
                      <a:pt x="29250" y="2556"/>
                      <a:pt x="28588" y="2960"/>
                      <a:pt x="27743" y="3126"/>
                    </a:cubicBezTo>
                    <a:cubicBezTo>
                      <a:pt x="27366" y="3191"/>
                      <a:pt x="26979" y="3212"/>
                      <a:pt x="26588" y="3212"/>
                    </a:cubicBezTo>
                    <a:cubicBezTo>
                      <a:pt x="25841" y="3212"/>
                      <a:pt x="25081" y="3135"/>
                      <a:pt x="24356" y="3135"/>
                    </a:cubicBezTo>
                    <a:cubicBezTo>
                      <a:pt x="24069" y="3135"/>
                      <a:pt x="23787" y="3147"/>
                      <a:pt x="23514" y="3181"/>
                    </a:cubicBezTo>
                    <a:cubicBezTo>
                      <a:pt x="22925" y="3256"/>
                      <a:pt x="22370" y="3285"/>
                      <a:pt x="21816" y="3285"/>
                    </a:cubicBezTo>
                    <a:cubicBezTo>
                      <a:pt x="21142" y="3285"/>
                      <a:pt x="20472" y="3242"/>
                      <a:pt x="19745" y="3181"/>
                    </a:cubicBezTo>
                    <a:cubicBezTo>
                      <a:pt x="15646" y="2813"/>
                      <a:pt x="10719" y="2170"/>
                      <a:pt x="6913" y="607"/>
                    </a:cubicBezTo>
                    <a:cubicBezTo>
                      <a:pt x="6362" y="368"/>
                      <a:pt x="6306" y="148"/>
                      <a:pt x="5700" y="74"/>
                    </a:cubicBezTo>
                    <a:cubicBezTo>
                      <a:pt x="5505" y="46"/>
                      <a:pt x="5302" y="34"/>
                      <a:pt x="5094" y="34"/>
                    </a:cubicBezTo>
                    <a:cubicBezTo>
                      <a:pt x="4282" y="34"/>
                      <a:pt x="3389" y="206"/>
                      <a:pt x="2588" y="206"/>
                    </a:cubicBezTo>
                    <a:cubicBezTo>
                      <a:pt x="2527" y="206"/>
                      <a:pt x="2468" y="205"/>
                      <a:pt x="2409" y="203"/>
                    </a:cubicBezTo>
                    <a:cubicBezTo>
                      <a:pt x="1600" y="166"/>
                      <a:pt x="791" y="92"/>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48"/>
              <p:cNvSpPr/>
              <p:nvPr/>
            </p:nvSpPr>
            <p:spPr>
              <a:xfrm>
                <a:off x="-3557619" y="2556150"/>
                <a:ext cx="33521" cy="12239"/>
              </a:xfrm>
              <a:custGeom>
                <a:rect b="b" l="l" r="r" t="t"/>
                <a:pathLst>
                  <a:path extrusionOk="0" h="222" w="608">
                    <a:moveTo>
                      <a:pt x="607" y="222"/>
                    </a:moveTo>
                    <a:cubicBezTo>
                      <a:pt x="405" y="148"/>
                      <a:pt x="203" y="74"/>
                      <a:pt x="1" y="1"/>
                    </a:cubicBezTo>
                    <a:cubicBezTo>
                      <a:pt x="203" y="74"/>
                      <a:pt x="405" y="148"/>
                      <a:pt x="607" y="222"/>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48"/>
              <p:cNvSpPr/>
              <p:nvPr/>
            </p:nvSpPr>
            <p:spPr>
              <a:xfrm>
                <a:off x="-3600181" y="2538948"/>
                <a:ext cx="31481" cy="13232"/>
              </a:xfrm>
              <a:custGeom>
                <a:rect b="b" l="l" r="r" t="t"/>
                <a:pathLst>
                  <a:path extrusionOk="0" h="240" w="571">
                    <a:moveTo>
                      <a:pt x="570" y="239"/>
                    </a:moveTo>
                    <a:cubicBezTo>
                      <a:pt x="368" y="166"/>
                      <a:pt x="184" y="74"/>
                      <a:pt x="0" y="0"/>
                    </a:cubicBezTo>
                    <a:cubicBezTo>
                      <a:pt x="184" y="74"/>
                      <a:pt x="368" y="166"/>
                      <a:pt x="570" y="239"/>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48"/>
              <p:cNvSpPr/>
              <p:nvPr/>
            </p:nvSpPr>
            <p:spPr>
              <a:xfrm>
                <a:off x="-3519082" y="2569326"/>
                <a:ext cx="32473" cy="10200"/>
              </a:xfrm>
              <a:custGeom>
                <a:rect b="b" l="l" r="r" t="t"/>
                <a:pathLst>
                  <a:path extrusionOk="0" h="185" w="589">
                    <a:moveTo>
                      <a:pt x="588" y="185"/>
                    </a:moveTo>
                    <a:cubicBezTo>
                      <a:pt x="386" y="130"/>
                      <a:pt x="184" y="74"/>
                      <a:pt x="0" y="1"/>
                    </a:cubicBezTo>
                    <a:cubicBezTo>
                      <a:pt x="184" y="74"/>
                      <a:pt x="386" y="130"/>
                      <a:pt x="588"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48"/>
              <p:cNvSpPr/>
              <p:nvPr/>
            </p:nvSpPr>
            <p:spPr>
              <a:xfrm>
                <a:off x="-3476519" y="2582503"/>
                <a:ext cx="37545" cy="10200"/>
              </a:xfrm>
              <a:custGeom>
                <a:rect b="b" l="l" r="r" t="t"/>
                <a:pathLst>
                  <a:path extrusionOk="0" h="185" w="681">
                    <a:moveTo>
                      <a:pt x="681" y="185"/>
                    </a:moveTo>
                    <a:cubicBezTo>
                      <a:pt x="460" y="130"/>
                      <a:pt x="221" y="74"/>
                      <a:pt x="0" y="1"/>
                    </a:cubicBezTo>
                    <a:cubicBezTo>
                      <a:pt x="221" y="74"/>
                      <a:pt x="460" y="130"/>
                      <a:pt x="681" y="18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48"/>
              <p:cNvSpPr/>
              <p:nvPr/>
            </p:nvSpPr>
            <p:spPr>
              <a:xfrm>
                <a:off x="-3438037" y="2592647"/>
                <a:ext cx="38593" cy="9207"/>
              </a:xfrm>
              <a:custGeom>
                <a:rect b="b" l="l" r="r" t="t"/>
                <a:pathLst>
                  <a:path extrusionOk="0" h="167" w="700">
                    <a:moveTo>
                      <a:pt x="700" y="166"/>
                    </a:moveTo>
                    <a:cubicBezTo>
                      <a:pt x="461" y="111"/>
                      <a:pt x="222" y="56"/>
                      <a:pt x="1" y="1"/>
                    </a:cubicBezTo>
                    <a:cubicBezTo>
                      <a:pt x="222" y="56"/>
                      <a:pt x="461" y="111"/>
                      <a:pt x="700"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48"/>
              <p:cNvSpPr/>
              <p:nvPr/>
            </p:nvSpPr>
            <p:spPr>
              <a:xfrm>
                <a:off x="-3393435" y="2602792"/>
                <a:ext cx="154150" cy="29441"/>
              </a:xfrm>
              <a:custGeom>
                <a:rect b="b" l="l" r="r" t="t"/>
                <a:pathLst>
                  <a:path extrusionOk="0" h="534" w="2796">
                    <a:moveTo>
                      <a:pt x="1" y="1"/>
                    </a:moveTo>
                    <a:cubicBezTo>
                      <a:pt x="920" y="203"/>
                      <a:pt x="1858" y="368"/>
                      <a:pt x="2795" y="534"/>
                    </a:cubicBezTo>
                    <a:cubicBezTo>
                      <a:pt x="2795" y="534"/>
                      <a:pt x="2795" y="534"/>
                      <a:pt x="2795" y="534"/>
                    </a:cubicBezTo>
                    <a:cubicBezTo>
                      <a:pt x="1858" y="368"/>
                      <a:pt x="920" y="203"/>
                      <a:pt x="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48"/>
              <p:cNvSpPr/>
              <p:nvPr/>
            </p:nvSpPr>
            <p:spPr>
              <a:xfrm>
                <a:off x="-3637672" y="2520699"/>
                <a:ext cx="32473" cy="16264"/>
              </a:xfrm>
              <a:custGeom>
                <a:rect b="b" l="l" r="r" t="t"/>
                <a:pathLst>
                  <a:path extrusionOk="0" h="295" w="589">
                    <a:moveTo>
                      <a:pt x="589" y="295"/>
                    </a:moveTo>
                    <a:cubicBezTo>
                      <a:pt x="386" y="203"/>
                      <a:pt x="202" y="92"/>
                      <a:pt x="0" y="0"/>
                    </a:cubicBezTo>
                    <a:cubicBezTo>
                      <a:pt x="202" y="92"/>
                      <a:pt x="386" y="203"/>
                      <a:pt x="589" y="295"/>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48"/>
              <p:cNvSpPr/>
              <p:nvPr/>
            </p:nvSpPr>
            <p:spPr>
              <a:xfrm>
                <a:off x="-3680234" y="2496386"/>
                <a:ext cx="33465" cy="19296"/>
              </a:xfrm>
              <a:custGeom>
                <a:rect b="b" l="l" r="r" t="t"/>
                <a:pathLst>
                  <a:path extrusionOk="0" h="350" w="607">
                    <a:moveTo>
                      <a:pt x="607" y="350"/>
                    </a:moveTo>
                    <a:cubicBezTo>
                      <a:pt x="405" y="239"/>
                      <a:pt x="202" y="129"/>
                      <a:pt x="0" y="0"/>
                    </a:cubicBezTo>
                    <a:cubicBezTo>
                      <a:pt x="202" y="129"/>
                      <a:pt x="405" y="239"/>
                      <a:pt x="607" y="35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48"/>
              <p:cNvSpPr/>
              <p:nvPr/>
            </p:nvSpPr>
            <p:spPr>
              <a:xfrm>
                <a:off x="-2564299" y="2361587"/>
                <a:ext cx="1048" cy="55"/>
              </a:xfrm>
              <a:custGeom>
                <a:rect b="b" l="l" r="r" t="t"/>
                <a:pathLst>
                  <a:path extrusionOk="0" h="1" w="19">
                    <a:moveTo>
                      <a:pt x="19" y="0"/>
                    </a:moveTo>
                    <a:lnTo>
                      <a:pt x="0" y="0"/>
                    </a:lnTo>
                    <a:cubicBezTo>
                      <a:pt x="19" y="0"/>
                      <a:pt x="19" y="0"/>
                      <a:pt x="19" y="0"/>
                    </a:cubicBezTo>
                    <a:lnTo>
                      <a:pt x="19" y="0"/>
                    </a:lnTo>
                    <a:close/>
                  </a:path>
                </a:pathLst>
              </a:custGeom>
              <a:solidFill>
                <a:srgbClr val="334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48"/>
              <p:cNvSpPr/>
              <p:nvPr/>
            </p:nvSpPr>
            <p:spPr>
              <a:xfrm>
                <a:off x="-4973585" y="1722988"/>
                <a:ext cx="2337397" cy="741698"/>
              </a:xfrm>
              <a:custGeom>
                <a:rect b="b" l="l" r="r" t="t"/>
                <a:pathLst>
                  <a:path extrusionOk="0" h="13453" w="42396">
                    <a:moveTo>
                      <a:pt x="2004" y="1"/>
                    </a:moveTo>
                    <a:lnTo>
                      <a:pt x="2004" y="1"/>
                    </a:lnTo>
                    <a:cubicBezTo>
                      <a:pt x="1545" y="185"/>
                      <a:pt x="1159" y="534"/>
                      <a:pt x="846" y="1104"/>
                    </a:cubicBezTo>
                    <a:cubicBezTo>
                      <a:pt x="699" y="1380"/>
                      <a:pt x="607" y="1656"/>
                      <a:pt x="552" y="1913"/>
                    </a:cubicBezTo>
                    <a:cubicBezTo>
                      <a:pt x="0" y="4468"/>
                      <a:pt x="3953" y="5755"/>
                      <a:pt x="5553" y="6950"/>
                    </a:cubicBezTo>
                    <a:cubicBezTo>
                      <a:pt x="7740" y="8605"/>
                      <a:pt x="10002" y="9487"/>
                      <a:pt x="12484" y="10167"/>
                    </a:cubicBezTo>
                    <a:cubicBezTo>
                      <a:pt x="13274" y="10259"/>
                      <a:pt x="14083" y="10333"/>
                      <a:pt x="14892" y="10370"/>
                    </a:cubicBezTo>
                    <a:cubicBezTo>
                      <a:pt x="14951" y="10372"/>
                      <a:pt x="15010" y="10373"/>
                      <a:pt x="15071" y="10373"/>
                    </a:cubicBezTo>
                    <a:cubicBezTo>
                      <a:pt x="15872" y="10373"/>
                      <a:pt x="16765" y="10201"/>
                      <a:pt x="17577" y="10201"/>
                    </a:cubicBezTo>
                    <a:cubicBezTo>
                      <a:pt x="17785" y="10201"/>
                      <a:pt x="17988" y="10213"/>
                      <a:pt x="18183" y="10241"/>
                    </a:cubicBezTo>
                    <a:cubicBezTo>
                      <a:pt x="18789" y="10315"/>
                      <a:pt x="18845" y="10535"/>
                      <a:pt x="19396" y="10774"/>
                    </a:cubicBezTo>
                    <a:cubicBezTo>
                      <a:pt x="23202" y="12337"/>
                      <a:pt x="28129" y="12980"/>
                      <a:pt x="32228" y="13348"/>
                    </a:cubicBezTo>
                    <a:cubicBezTo>
                      <a:pt x="32955" y="13409"/>
                      <a:pt x="33625" y="13452"/>
                      <a:pt x="34299" y="13452"/>
                    </a:cubicBezTo>
                    <a:cubicBezTo>
                      <a:pt x="34853" y="13452"/>
                      <a:pt x="35408" y="13423"/>
                      <a:pt x="35997" y="13348"/>
                    </a:cubicBezTo>
                    <a:cubicBezTo>
                      <a:pt x="36270" y="13314"/>
                      <a:pt x="36552" y="13302"/>
                      <a:pt x="36839" y="13302"/>
                    </a:cubicBezTo>
                    <a:cubicBezTo>
                      <a:pt x="37564" y="13302"/>
                      <a:pt x="38324" y="13379"/>
                      <a:pt x="39071" y="13379"/>
                    </a:cubicBezTo>
                    <a:cubicBezTo>
                      <a:pt x="39462" y="13379"/>
                      <a:pt x="39849" y="13358"/>
                      <a:pt x="40226" y="13293"/>
                    </a:cubicBezTo>
                    <a:cubicBezTo>
                      <a:pt x="41071" y="13127"/>
                      <a:pt x="41733" y="12723"/>
                      <a:pt x="42395" y="12318"/>
                    </a:cubicBezTo>
                    <a:lnTo>
                      <a:pt x="42395" y="12318"/>
                    </a:lnTo>
                    <a:cubicBezTo>
                      <a:pt x="41929" y="12478"/>
                      <a:pt x="41427" y="12560"/>
                      <a:pt x="40881" y="12560"/>
                    </a:cubicBezTo>
                    <a:cubicBezTo>
                      <a:pt x="40545" y="12560"/>
                      <a:pt x="40193" y="12529"/>
                      <a:pt x="39821" y="12466"/>
                    </a:cubicBezTo>
                    <a:cubicBezTo>
                      <a:pt x="39012" y="12337"/>
                      <a:pt x="38222" y="12024"/>
                      <a:pt x="37431" y="11877"/>
                    </a:cubicBezTo>
                    <a:cubicBezTo>
                      <a:pt x="37174" y="11822"/>
                      <a:pt x="36916" y="11804"/>
                      <a:pt x="36641" y="11804"/>
                    </a:cubicBezTo>
                    <a:cubicBezTo>
                      <a:pt x="36163" y="11804"/>
                      <a:pt x="35666" y="11877"/>
                      <a:pt x="35170" y="11932"/>
                    </a:cubicBezTo>
                    <a:cubicBezTo>
                      <a:pt x="33920" y="12102"/>
                      <a:pt x="32713" y="12208"/>
                      <a:pt x="31502" y="12208"/>
                    </a:cubicBezTo>
                    <a:cubicBezTo>
                      <a:pt x="30346" y="12208"/>
                      <a:pt x="29186" y="12111"/>
                      <a:pt x="27982" y="11877"/>
                    </a:cubicBezTo>
                    <a:cubicBezTo>
                      <a:pt x="25923" y="11491"/>
                      <a:pt x="24286" y="10039"/>
                      <a:pt x="22246" y="9653"/>
                    </a:cubicBezTo>
                    <a:cubicBezTo>
                      <a:pt x="20848" y="9377"/>
                      <a:pt x="19433" y="9303"/>
                      <a:pt x="18036" y="8954"/>
                    </a:cubicBezTo>
                    <a:cubicBezTo>
                      <a:pt x="16399" y="8568"/>
                      <a:pt x="15057" y="8108"/>
                      <a:pt x="13587" y="7355"/>
                    </a:cubicBezTo>
                    <a:cubicBezTo>
                      <a:pt x="12281" y="6693"/>
                      <a:pt x="11141" y="6380"/>
                      <a:pt x="9726" y="5976"/>
                    </a:cubicBezTo>
                    <a:cubicBezTo>
                      <a:pt x="8200" y="5553"/>
                      <a:pt x="6435" y="5314"/>
                      <a:pt x="5019" y="4634"/>
                    </a:cubicBezTo>
                    <a:cubicBezTo>
                      <a:pt x="3696" y="3990"/>
                      <a:pt x="2023" y="3016"/>
                      <a:pt x="1986" y="1472"/>
                    </a:cubicBezTo>
                    <a:cubicBezTo>
                      <a:pt x="1968" y="994"/>
                      <a:pt x="2004" y="497"/>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48"/>
              <p:cNvSpPr/>
              <p:nvPr/>
            </p:nvSpPr>
            <p:spPr>
              <a:xfrm>
                <a:off x="-3185641" y="2641329"/>
                <a:ext cx="6120" cy="2040"/>
              </a:xfrm>
              <a:custGeom>
                <a:rect b="b" l="l" r="r" t="t"/>
                <a:pathLst>
                  <a:path extrusionOk="0" h="37" w="111">
                    <a:moveTo>
                      <a:pt x="111" y="37"/>
                    </a:moveTo>
                    <a:cubicBezTo>
                      <a:pt x="74" y="19"/>
                      <a:pt x="37" y="19"/>
                      <a:pt x="1" y="0"/>
                    </a:cubicBezTo>
                    <a:cubicBezTo>
                      <a:pt x="37" y="19"/>
                      <a:pt x="74" y="19"/>
                      <a:pt x="111" y="37"/>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48"/>
              <p:cNvSpPr/>
              <p:nvPr/>
            </p:nvSpPr>
            <p:spPr>
              <a:xfrm>
                <a:off x="-3130894" y="2652466"/>
                <a:ext cx="19296" cy="4080"/>
              </a:xfrm>
              <a:custGeom>
                <a:rect b="b" l="l" r="r" t="t"/>
                <a:pathLst>
                  <a:path extrusionOk="0" h="74" w="350">
                    <a:moveTo>
                      <a:pt x="350" y="74"/>
                    </a:moveTo>
                    <a:cubicBezTo>
                      <a:pt x="239" y="56"/>
                      <a:pt x="111" y="19"/>
                      <a:pt x="0" y="0"/>
                    </a:cubicBezTo>
                    <a:cubicBezTo>
                      <a:pt x="111" y="19"/>
                      <a:pt x="239" y="56"/>
                      <a:pt x="350" y="74"/>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48"/>
              <p:cNvSpPr/>
              <p:nvPr/>
            </p:nvSpPr>
            <p:spPr>
              <a:xfrm>
                <a:off x="-3078188" y="2663603"/>
                <a:ext cx="19296" cy="5127"/>
              </a:xfrm>
              <a:custGeom>
                <a:rect b="b" l="l" r="r" t="t"/>
                <a:pathLst>
                  <a:path extrusionOk="0" h="93" w="350">
                    <a:moveTo>
                      <a:pt x="1" y="1"/>
                    </a:moveTo>
                    <a:cubicBezTo>
                      <a:pt x="111" y="19"/>
                      <a:pt x="221" y="56"/>
                      <a:pt x="350" y="93"/>
                    </a:cubicBezTo>
                    <a:cubicBezTo>
                      <a:pt x="239" y="56"/>
                      <a:pt x="111" y="19"/>
                      <a:pt x="1"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48"/>
              <p:cNvSpPr/>
              <p:nvPr/>
            </p:nvSpPr>
            <p:spPr>
              <a:xfrm>
                <a:off x="-4051220" y="2340306"/>
                <a:ext cx="871700" cy="291927"/>
              </a:xfrm>
              <a:custGeom>
                <a:rect b="b" l="l" r="r" t="t"/>
                <a:pathLst>
                  <a:path extrusionOk="0" h="5295" w="15811">
                    <a:moveTo>
                      <a:pt x="0" y="0"/>
                    </a:moveTo>
                    <a:cubicBezTo>
                      <a:pt x="3" y="1"/>
                      <a:pt x="5" y="1"/>
                      <a:pt x="7" y="2"/>
                    </a:cubicBezTo>
                    <a:lnTo>
                      <a:pt x="7" y="2"/>
                    </a:lnTo>
                    <a:cubicBezTo>
                      <a:pt x="5" y="1"/>
                      <a:pt x="3" y="1"/>
                      <a:pt x="0" y="0"/>
                    </a:cubicBezTo>
                    <a:close/>
                    <a:moveTo>
                      <a:pt x="7" y="2"/>
                    </a:moveTo>
                    <a:cubicBezTo>
                      <a:pt x="2448" y="589"/>
                      <a:pt x="4065" y="1215"/>
                      <a:pt x="6233" y="2519"/>
                    </a:cubicBezTo>
                    <a:cubicBezTo>
                      <a:pt x="6398" y="2611"/>
                      <a:pt x="6564" y="2721"/>
                      <a:pt x="6729" y="2831"/>
                    </a:cubicBezTo>
                    <a:cubicBezTo>
                      <a:pt x="6931" y="2960"/>
                      <a:pt x="7134" y="3070"/>
                      <a:pt x="7336" y="3181"/>
                    </a:cubicBezTo>
                    <a:cubicBezTo>
                      <a:pt x="7391" y="3217"/>
                      <a:pt x="7446" y="3236"/>
                      <a:pt x="7501" y="3272"/>
                    </a:cubicBezTo>
                    <a:cubicBezTo>
                      <a:pt x="7703" y="3364"/>
                      <a:pt x="7906" y="3475"/>
                      <a:pt x="8090" y="3567"/>
                    </a:cubicBezTo>
                    <a:cubicBezTo>
                      <a:pt x="8126" y="3567"/>
                      <a:pt x="8145" y="3585"/>
                      <a:pt x="8181" y="3603"/>
                    </a:cubicBezTo>
                    <a:cubicBezTo>
                      <a:pt x="8365" y="3677"/>
                      <a:pt x="8549" y="3769"/>
                      <a:pt x="8751" y="3842"/>
                    </a:cubicBezTo>
                    <a:cubicBezTo>
                      <a:pt x="8825" y="3861"/>
                      <a:pt x="8880" y="3879"/>
                      <a:pt x="8954" y="3916"/>
                    </a:cubicBezTo>
                    <a:cubicBezTo>
                      <a:pt x="9156" y="3989"/>
                      <a:pt x="9358" y="4063"/>
                      <a:pt x="9560" y="4137"/>
                    </a:cubicBezTo>
                    <a:cubicBezTo>
                      <a:pt x="9597" y="4137"/>
                      <a:pt x="9615" y="4155"/>
                      <a:pt x="9652" y="4155"/>
                    </a:cubicBezTo>
                    <a:cubicBezTo>
                      <a:pt x="9836" y="4228"/>
                      <a:pt x="10038" y="4284"/>
                      <a:pt x="10240" y="4339"/>
                    </a:cubicBezTo>
                    <a:cubicBezTo>
                      <a:pt x="10314" y="4357"/>
                      <a:pt x="10369" y="4376"/>
                      <a:pt x="10424" y="4394"/>
                    </a:cubicBezTo>
                    <a:cubicBezTo>
                      <a:pt x="10645" y="4467"/>
                      <a:pt x="10884" y="4523"/>
                      <a:pt x="11105" y="4578"/>
                    </a:cubicBezTo>
                    <a:lnTo>
                      <a:pt x="11123" y="4578"/>
                    </a:lnTo>
                    <a:cubicBezTo>
                      <a:pt x="11344" y="4633"/>
                      <a:pt x="11583" y="4688"/>
                      <a:pt x="11822" y="4743"/>
                    </a:cubicBezTo>
                    <a:cubicBezTo>
                      <a:pt x="11858" y="4743"/>
                      <a:pt x="11895" y="4762"/>
                      <a:pt x="11932" y="4762"/>
                    </a:cubicBezTo>
                    <a:cubicBezTo>
                      <a:pt x="12851" y="4964"/>
                      <a:pt x="13789" y="5129"/>
                      <a:pt x="14726" y="5295"/>
                    </a:cubicBezTo>
                    <a:cubicBezTo>
                      <a:pt x="14653" y="5129"/>
                      <a:pt x="14579" y="4964"/>
                      <a:pt x="14524" y="4780"/>
                    </a:cubicBezTo>
                    <a:lnTo>
                      <a:pt x="14524" y="4780"/>
                    </a:lnTo>
                    <a:cubicBezTo>
                      <a:pt x="14947" y="4798"/>
                      <a:pt x="15388" y="4798"/>
                      <a:pt x="15811" y="4817"/>
                    </a:cubicBezTo>
                    <a:cubicBezTo>
                      <a:pt x="15039" y="4706"/>
                      <a:pt x="14193" y="4670"/>
                      <a:pt x="13476" y="4578"/>
                    </a:cubicBezTo>
                    <a:cubicBezTo>
                      <a:pt x="12336" y="4412"/>
                      <a:pt x="11123" y="4431"/>
                      <a:pt x="10020" y="4100"/>
                    </a:cubicBezTo>
                    <a:cubicBezTo>
                      <a:pt x="9119" y="3842"/>
                      <a:pt x="8402" y="3236"/>
                      <a:pt x="7630" y="2721"/>
                    </a:cubicBezTo>
                    <a:cubicBezTo>
                      <a:pt x="7299" y="2482"/>
                      <a:pt x="7005" y="2390"/>
                      <a:pt x="6619" y="2280"/>
                    </a:cubicBezTo>
                    <a:cubicBezTo>
                      <a:pt x="6159" y="2151"/>
                      <a:pt x="5920" y="1820"/>
                      <a:pt x="5497" y="1636"/>
                    </a:cubicBezTo>
                    <a:cubicBezTo>
                      <a:pt x="4799" y="1342"/>
                      <a:pt x="4100" y="1158"/>
                      <a:pt x="3493" y="717"/>
                    </a:cubicBezTo>
                    <a:cubicBezTo>
                      <a:pt x="3071" y="404"/>
                      <a:pt x="2464" y="349"/>
                      <a:pt x="1967" y="313"/>
                    </a:cubicBezTo>
                    <a:cubicBezTo>
                      <a:pt x="1379" y="257"/>
                      <a:pt x="828" y="110"/>
                      <a:pt x="239" y="37"/>
                    </a:cubicBezTo>
                    <a:cubicBezTo>
                      <a:pt x="168" y="19"/>
                      <a:pt x="79" y="18"/>
                      <a:pt x="7"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48"/>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48"/>
              <p:cNvSpPr/>
              <p:nvPr/>
            </p:nvSpPr>
            <p:spPr>
              <a:xfrm>
                <a:off x="-3179576" y="2566294"/>
                <a:ext cx="1986700" cy="264801"/>
              </a:xfrm>
              <a:custGeom>
                <a:rect b="b" l="l" r="r" t="t"/>
                <a:pathLst>
                  <a:path extrusionOk="0" h="4803" w="36035">
                    <a:moveTo>
                      <a:pt x="28846" y="1"/>
                    </a:moveTo>
                    <a:lnTo>
                      <a:pt x="28846" y="1"/>
                    </a:lnTo>
                    <a:cubicBezTo>
                      <a:pt x="28920" y="129"/>
                      <a:pt x="28975" y="240"/>
                      <a:pt x="28993" y="368"/>
                    </a:cubicBezTo>
                    <a:cubicBezTo>
                      <a:pt x="29128" y="1043"/>
                      <a:pt x="28430" y="1176"/>
                      <a:pt x="27520" y="1176"/>
                    </a:cubicBezTo>
                    <a:cubicBezTo>
                      <a:pt x="26928" y="1176"/>
                      <a:pt x="26247" y="1120"/>
                      <a:pt x="25647" y="1120"/>
                    </a:cubicBezTo>
                    <a:cubicBezTo>
                      <a:pt x="25035" y="1120"/>
                      <a:pt x="24509" y="1179"/>
                      <a:pt x="24250" y="1416"/>
                    </a:cubicBezTo>
                    <a:cubicBezTo>
                      <a:pt x="23809" y="1839"/>
                      <a:pt x="24140" y="2538"/>
                      <a:pt x="23791" y="2887"/>
                    </a:cubicBezTo>
                    <a:cubicBezTo>
                      <a:pt x="23475" y="3202"/>
                      <a:pt x="22922" y="3318"/>
                      <a:pt x="22260" y="3318"/>
                    </a:cubicBezTo>
                    <a:cubicBezTo>
                      <a:pt x="20606" y="3318"/>
                      <a:pt x="18278" y="2596"/>
                      <a:pt x="17319" y="2464"/>
                    </a:cubicBezTo>
                    <a:cubicBezTo>
                      <a:pt x="15113" y="2170"/>
                      <a:pt x="13017" y="1949"/>
                      <a:pt x="10903" y="1269"/>
                    </a:cubicBezTo>
                    <a:cubicBezTo>
                      <a:pt x="9704" y="890"/>
                      <a:pt x="8806" y="561"/>
                      <a:pt x="7671" y="561"/>
                    </a:cubicBezTo>
                    <a:cubicBezTo>
                      <a:pt x="7431" y="561"/>
                      <a:pt x="7180" y="575"/>
                      <a:pt x="6914" y="607"/>
                    </a:cubicBezTo>
                    <a:cubicBezTo>
                      <a:pt x="5728" y="743"/>
                      <a:pt x="4506" y="787"/>
                      <a:pt x="3279" y="787"/>
                    </a:cubicBezTo>
                    <a:cubicBezTo>
                      <a:pt x="2184" y="787"/>
                      <a:pt x="1084" y="752"/>
                      <a:pt x="1" y="718"/>
                    </a:cubicBezTo>
                    <a:lnTo>
                      <a:pt x="1" y="718"/>
                    </a:lnTo>
                    <a:cubicBezTo>
                      <a:pt x="424" y="773"/>
                      <a:pt x="810" y="865"/>
                      <a:pt x="1178" y="1012"/>
                    </a:cubicBezTo>
                    <a:cubicBezTo>
                      <a:pt x="1619" y="1177"/>
                      <a:pt x="1968" y="1545"/>
                      <a:pt x="2409" y="1747"/>
                    </a:cubicBezTo>
                    <a:cubicBezTo>
                      <a:pt x="2943" y="1986"/>
                      <a:pt x="3512" y="1968"/>
                      <a:pt x="4064" y="2097"/>
                    </a:cubicBezTo>
                    <a:cubicBezTo>
                      <a:pt x="5057" y="2317"/>
                      <a:pt x="5939" y="2905"/>
                      <a:pt x="6914" y="3181"/>
                    </a:cubicBezTo>
                    <a:cubicBezTo>
                      <a:pt x="7649" y="3383"/>
                      <a:pt x="8403" y="3420"/>
                      <a:pt x="9120" y="3641"/>
                    </a:cubicBezTo>
                    <a:cubicBezTo>
                      <a:pt x="9313" y="3696"/>
                      <a:pt x="9524" y="3770"/>
                      <a:pt x="9717" y="3770"/>
                    </a:cubicBezTo>
                    <a:cubicBezTo>
                      <a:pt x="9910" y="3770"/>
                      <a:pt x="10085" y="3696"/>
                      <a:pt x="10204" y="3457"/>
                    </a:cubicBezTo>
                    <a:cubicBezTo>
                      <a:pt x="10131" y="3200"/>
                      <a:pt x="9929" y="2703"/>
                      <a:pt x="10131" y="2666"/>
                    </a:cubicBezTo>
                    <a:lnTo>
                      <a:pt x="10241" y="2666"/>
                    </a:lnTo>
                    <a:cubicBezTo>
                      <a:pt x="10241" y="2648"/>
                      <a:pt x="10260" y="2648"/>
                      <a:pt x="10260" y="2630"/>
                    </a:cubicBezTo>
                    <a:cubicBezTo>
                      <a:pt x="10486" y="2549"/>
                      <a:pt x="10695" y="2518"/>
                      <a:pt x="10906" y="2518"/>
                    </a:cubicBezTo>
                    <a:cubicBezTo>
                      <a:pt x="11175" y="2518"/>
                      <a:pt x="11448" y="2568"/>
                      <a:pt x="11767" y="2630"/>
                    </a:cubicBezTo>
                    <a:cubicBezTo>
                      <a:pt x="12797" y="2832"/>
                      <a:pt x="13771" y="2832"/>
                      <a:pt x="14782" y="3144"/>
                    </a:cubicBezTo>
                    <a:cubicBezTo>
                      <a:pt x="16032" y="3512"/>
                      <a:pt x="17282" y="3751"/>
                      <a:pt x="18588" y="3843"/>
                    </a:cubicBezTo>
                    <a:cubicBezTo>
                      <a:pt x="20132" y="3935"/>
                      <a:pt x="21529" y="4064"/>
                      <a:pt x="23037" y="4376"/>
                    </a:cubicBezTo>
                    <a:cubicBezTo>
                      <a:pt x="23732" y="4515"/>
                      <a:pt x="24493" y="4802"/>
                      <a:pt x="25210" y="4802"/>
                    </a:cubicBezTo>
                    <a:cubicBezTo>
                      <a:pt x="25252" y="4802"/>
                      <a:pt x="25293" y="4801"/>
                      <a:pt x="25335" y="4799"/>
                    </a:cubicBezTo>
                    <a:cubicBezTo>
                      <a:pt x="25500" y="4781"/>
                      <a:pt x="25611" y="4762"/>
                      <a:pt x="25702" y="4726"/>
                    </a:cubicBezTo>
                    <a:cubicBezTo>
                      <a:pt x="25684" y="4707"/>
                      <a:pt x="25684" y="4689"/>
                      <a:pt x="25666" y="4670"/>
                    </a:cubicBezTo>
                    <a:cubicBezTo>
                      <a:pt x="25372" y="4211"/>
                      <a:pt x="25077" y="4137"/>
                      <a:pt x="25702" y="3880"/>
                    </a:cubicBezTo>
                    <a:cubicBezTo>
                      <a:pt x="26089" y="3733"/>
                      <a:pt x="26511" y="3678"/>
                      <a:pt x="26953" y="3659"/>
                    </a:cubicBezTo>
                    <a:cubicBezTo>
                      <a:pt x="27135" y="3607"/>
                      <a:pt x="27330" y="3588"/>
                      <a:pt x="27537" y="3588"/>
                    </a:cubicBezTo>
                    <a:cubicBezTo>
                      <a:pt x="27768" y="3588"/>
                      <a:pt x="28015" y="3612"/>
                      <a:pt x="28276" y="3641"/>
                    </a:cubicBezTo>
                    <a:cubicBezTo>
                      <a:pt x="30004" y="3861"/>
                      <a:pt x="31659" y="3880"/>
                      <a:pt x="33314" y="4321"/>
                    </a:cubicBezTo>
                    <a:cubicBezTo>
                      <a:pt x="33475" y="4367"/>
                      <a:pt x="33726" y="4394"/>
                      <a:pt x="34009" y="4394"/>
                    </a:cubicBezTo>
                    <a:cubicBezTo>
                      <a:pt x="34627" y="4394"/>
                      <a:pt x="35400" y="4269"/>
                      <a:pt x="35740" y="3953"/>
                    </a:cubicBezTo>
                    <a:cubicBezTo>
                      <a:pt x="35777" y="3898"/>
                      <a:pt x="35796" y="3861"/>
                      <a:pt x="35814" y="3825"/>
                    </a:cubicBezTo>
                    <a:cubicBezTo>
                      <a:pt x="35832" y="3806"/>
                      <a:pt x="35832" y="3788"/>
                      <a:pt x="35832" y="3751"/>
                    </a:cubicBezTo>
                    <a:cubicBezTo>
                      <a:pt x="36035" y="2905"/>
                      <a:pt x="32799" y="1435"/>
                      <a:pt x="28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48"/>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48"/>
              <p:cNvSpPr/>
              <p:nvPr/>
            </p:nvSpPr>
            <p:spPr>
              <a:xfrm>
                <a:off x="-3239340" y="2632177"/>
                <a:ext cx="53754" cy="9207"/>
              </a:xfrm>
              <a:custGeom>
                <a:rect b="b" l="l" r="r" t="t"/>
                <a:pathLst>
                  <a:path extrusionOk="0" h="167" w="975">
                    <a:moveTo>
                      <a:pt x="0" y="1"/>
                    </a:moveTo>
                    <a:cubicBezTo>
                      <a:pt x="331" y="56"/>
                      <a:pt x="644" y="111"/>
                      <a:pt x="975" y="166"/>
                    </a:cubicBezTo>
                    <a:cubicBezTo>
                      <a:pt x="644" y="111"/>
                      <a:pt x="331" y="56"/>
                      <a:pt x="0" y="1"/>
                    </a:cubicBezTo>
                    <a:cubicBezTo>
                      <a:pt x="0" y="1"/>
                      <a:pt x="0" y="1"/>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48"/>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48"/>
              <p:cNvSpPr/>
              <p:nvPr/>
            </p:nvSpPr>
            <p:spPr>
              <a:xfrm>
                <a:off x="-3111653" y="2656491"/>
                <a:ext cx="33521" cy="7167"/>
              </a:xfrm>
              <a:custGeom>
                <a:rect b="b" l="l" r="r" t="t"/>
                <a:pathLst>
                  <a:path extrusionOk="0" h="130" w="608">
                    <a:moveTo>
                      <a:pt x="607" y="130"/>
                    </a:moveTo>
                    <a:cubicBezTo>
                      <a:pt x="405" y="93"/>
                      <a:pt x="203" y="38"/>
                      <a:pt x="1" y="1"/>
                    </a:cubicBezTo>
                    <a:cubicBezTo>
                      <a:pt x="203" y="38"/>
                      <a:pt x="405" y="93"/>
                      <a:pt x="607" y="13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48"/>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48"/>
              <p:cNvSpPr/>
              <p:nvPr/>
            </p:nvSpPr>
            <p:spPr>
              <a:xfrm>
                <a:off x="-3058947" y="2668675"/>
                <a:ext cx="49730" cy="12239"/>
              </a:xfrm>
              <a:custGeom>
                <a:rect b="b" l="l" r="r" t="t"/>
                <a:pathLst>
                  <a:path extrusionOk="0" h="222" w="902">
                    <a:moveTo>
                      <a:pt x="902" y="221"/>
                    </a:moveTo>
                    <a:cubicBezTo>
                      <a:pt x="607" y="148"/>
                      <a:pt x="295" y="74"/>
                      <a:pt x="1" y="1"/>
                    </a:cubicBezTo>
                    <a:cubicBezTo>
                      <a:pt x="295" y="74"/>
                      <a:pt x="607" y="148"/>
                      <a:pt x="902" y="22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48"/>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48"/>
              <p:cNvSpPr/>
              <p:nvPr/>
            </p:nvSpPr>
            <p:spPr>
              <a:xfrm>
                <a:off x="-3180569" y="2643314"/>
                <a:ext cx="49730" cy="9207"/>
              </a:xfrm>
              <a:custGeom>
                <a:rect b="b" l="l" r="r" t="t"/>
                <a:pathLst>
                  <a:path extrusionOk="0" h="167" w="902">
                    <a:moveTo>
                      <a:pt x="901" y="166"/>
                    </a:moveTo>
                    <a:cubicBezTo>
                      <a:pt x="607" y="111"/>
                      <a:pt x="313" y="38"/>
                      <a:pt x="1" y="1"/>
                    </a:cubicBezTo>
                    <a:cubicBezTo>
                      <a:pt x="313" y="38"/>
                      <a:pt x="607" y="111"/>
                      <a:pt x="901" y="166"/>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48"/>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48"/>
              <p:cNvSpPr/>
              <p:nvPr/>
            </p:nvSpPr>
            <p:spPr>
              <a:xfrm>
                <a:off x="-1693647" y="2764054"/>
                <a:ext cx="484560" cy="61969"/>
              </a:xfrm>
              <a:custGeom>
                <a:rect b="b" l="l" r="r" t="t"/>
                <a:pathLst>
                  <a:path extrusionOk="0" h="1124" w="8789">
                    <a:moveTo>
                      <a:pt x="585" y="1"/>
                    </a:moveTo>
                    <a:cubicBezTo>
                      <a:pt x="378" y="1"/>
                      <a:pt x="183" y="20"/>
                      <a:pt x="1" y="72"/>
                    </a:cubicBezTo>
                    <a:cubicBezTo>
                      <a:pt x="22" y="72"/>
                      <a:pt x="43" y="72"/>
                      <a:pt x="64" y="72"/>
                    </a:cubicBezTo>
                    <a:cubicBezTo>
                      <a:pt x="1465" y="72"/>
                      <a:pt x="3089" y="663"/>
                      <a:pt x="4321" y="844"/>
                    </a:cubicBezTo>
                    <a:cubicBezTo>
                      <a:pt x="4871" y="930"/>
                      <a:pt x="5843" y="1123"/>
                      <a:pt x="6758" y="1123"/>
                    </a:cubicBezTo>
                    <a:cubicBezTo>
                      <a:pt x="7616" y="1123"/>
                      <a:pt x="8424" y="953"/>
                      <a:pt x="8788" y="366"/>
                    </a:cubicBezTo>
                    <a:lnTo>
                      <a:pt x="8788" y="366"/>
                    </a:lnTo>
                    <a:cubicBezTo>
                      <a:pt x="8448" y="682"/>
                      <a:pt x="7675" y="807"/>
                      <a:pt x="7057" y="807"/>
                    </a:cubicBezTo>
                    <a:cubicBezTo>
                      <a:pt x="6774" y="807"/>
                      <a:pt x="6523" y="780"/>
                      <a:pt x="6362" y="734"/>
                    </a:cubicBezTo>
                    <a:cubicBezTo>
                      <a:pt x="4707" y="293"/>
                      <a:pt x="3052" y="274"/>
                      <a:pt x="1324" y="54"/>
                    </a:cubicBezTo>
                    <a:cubicBezTo>
                      <a:pt x="1063" y="25"/>
                      <a:pt x="816" y="1"/>
                      <a:pt x="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48"/>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48"/>
              <p:cNvSpPr/>
              <p:nvPr/>
            </p:nvSpPr>
            <p:spPr>
              <a:xfrm>
                <a:off x="-2614965" y="2705062"/>
                <a:ext cx="867069" cy="152441"/>
              </a:xfrm>
              <a:custGeom>
                <a:rect b="b" l="l" r="r" t="t"/>
                <a:pathLst>
                  <a:path extrusionOk="0" h="2765" w="15727">
                    <a:moveTo>
                      <a:pt x="665" y="1"/>
                    </a:moveTo>
                    <a:cubicBezTo>
                      <a:pt x="454" y="1"/>
                      <a:pt x="245" y="32"/>
                      <a:pt x="19" y="113"/>
                    </a:cubicBezTo>
                    <a:cubicBezTo>
                      <a:pt x="19" y="131"/>
                      <a:pt x="0" y="131"/>
                      <a:pt x="0" y="149"/>
                    </a:cubicBezTo>
                    <a:cubicBezTo>
                      <a:pt x="82" y="145"/>
                      <a:pt x="164" y="142"/>
                      <a:pt x="247" y="142"/>
                    </a:cubicBezTo>
                    <a:cubicBezTo>
                      <a:pt x="801" y="142"/>
                      <a:pt x="1380" y="245"/>
                      <a:pt x="1875" y="388"/>
                    </a:cubicBezTo>
                    <a:cubicBezTo>
                      <a:pt x="3365" y="793"/>
                      <a:pt x="4798" y="1161"/>
                      <a:pt x="6306" y="1436"/>
                    </a:cubicBezTo>
                    <a:cubicBezTo>
                      <a:pt x="7611" y="1657"/>
                      <a:pt x="8843" y="2080"/>
                      <a:pt x="10185" y="2117"/>
                    </a:cubicBezTo>
                    <a:cubicBezTo>
                      <a:pt x="11417" y="2153"/>
                      <a:pt x="12759" y="2337"/>
                      <a:pt x="13972" y="2539"/>
                    </a:cubicBezTo>
                    <a:cubicBezTo>
                      <a:pt x="14285" y="2580"/>
                      <a:pt x="14881" y="2764"/>
                      <a:pt x="15257" y="2764"/>
                    </a:cubicBezTo>
                    <a:cubicBezTo>
                      <a:pt x="15566" y="2764"/>
                      <a:pt x="15727" y="2640"/>
                      <a:pt x="15461" y="2209"/>
                    </a:cubicBezTo>
                    <a:lnTo>
                      <a:pt x="15461" y="2209"/>
                    </a:lnTo>
                    <a:cubicBezTo>
                      <a:pt x="15370" y="2245"/>
                      <a:pt x="15259" y="2264"/>
                      <a:pt x="15094" y="2282"/>
                    </a:cubicBezTo>
                    <a:cubicBezTo>
                      <a:pt x="15052" y="2284"/>
                      <a:pt x="15011" y="2285"/>
                      <a:pt x="14969" y="2285"/>
                    </a:cubicBezTo>
                    <a:cubicBezTo>
                      <a:pt x="14252" y="2285"/>
                      <a:pt x="13491" y="1998"/>
                      <a:pt x="12796" y="1859"/>
                    </a:cubicBezTo>
                    <a:cubicBezTo>
                      <a:pt x="11288" y="1547"/>
                      <a:pt x="9891" y="1418"/>
                      <a:pt x="8347" y="1326"/>
                    </a:cubicBezTo>
                    <a:cubicBezTo>
                      <a:pt x="7041" y="1234"/>
                      <a:pt x="5791" y="995"/>
                      <a:pt x="4541" y="627"/>
                    </a:cubicBezTo>
                    <a:cubicBezTo>
                      <a:pt x="3530" y="315"/>
                      <a:pt x="2556" y="315"/>
                      <a:pt x="1526" y="113"/>
                    </a:cubicBezTo>
                    <a:cubicBezTo>
                      <a:pt x="1207" y="51"/>
                      <a:pt x="934" y="1"/>
                      <a:pt x="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48"/>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48"/>
              <p:cNvSpPr/>
              <p:nvPr/>
            </p:nvSpPr>
            <p:spPr>
              <a:xfrm>
                <a:off x="-3250477" y="2603784"/>
                <a:ext cx="635567" cy="186624"/>
              </a:xfrm>
              <a:custGeom>
                <a:rect b="b" l="l" r="r" t="t"/>
                <a:pathLst>
                  <a:path extrusionOk="0" h="3385" w="11528">
                    <a:moveTo>
                      <a:pt x="0" y="1"/>
                    </a:moveTo>
                    <a:lnTo>
                      <a:pt x="0" y="1"/>
                    </a:lnTo>
                    <a:cubicBezTo>
                      <a:pt x="55" y="185"/>
                      <a:pt x="129" y="350"/>
                      <a:pt x="202" y="516"/>
                    </a:cubicBezTo>
                    <a:cubicBezTo>
                      <a:pt x="533" y="571"/>
                      <a:pt x="846" y="626"/>
                      <a:pt x="1177" y="681"/>
                    </a:cubicBezTo>
                    <a:cubicBezTo>
                      <a:pt x="1213" y="700"/>
                      <a:pt x="1250" y="700"/>
                      <a:pt x="1287" y="718"/>
                    </a:cubicBezTo>
                    <a:cubicBezTo>
                      <a:pt x="1581" y="755"/>
                      <a:pt x="1875" y="828"/>
                      <a:pt x="2169" y="883"/>
                    </a:cubicBezTo>
                    <a:cubicBezTo>
                      <a:pt x="2280" y="902"/>
                      <a:pt x="2408" y="939"/>
                      <a:pt x="2519" y="957"/>
                    </a:cubicBezTo>
                    <a:cubicBezTo>
                      <a:pt x="2721" y="994"/>
                      <a:pt x="2923" y="1049"/>
                      <a:pt x="3125" y="1086"/>
                    </a:cubicBezTo>
                    <a:cubicBezTo>
                      <a:pt x="3236" y="1104"/>
                      <a:pt x="3364" y="1141"/>
                      <a:pt x="3475" y="1178"/>
                    </a:cubicBezTo>
                    <a:cubicBezTo>
                      <a:pt x="3769" y="1251"/>
                      <a:pt x="4081" y="1325"/>
                      <a:pt x="4376" y="1398"/>
                    </a:cubicBezTo>
                    <a:cubicBezTo>
                      <a:pt x="5791" y="1821"/>
                      <a:pt x="7115" y="2483"/>
                      <a:pt x="8530" y="2924"/>
                    </a:cubicBezTo>
                    <a:cubicBezTo>
                      <a:pt x="9205" y="3137"/>
                      <a:pt x="9966" y="3385"/>
                      <a:pt x="10680" y="3385"/>
                    </a:cubicBezTo>
                    <a:cubicBezTo>
                      <a:pt x="10705" y="3385"/>
                      <a:pt x="10730" y="3384"/>
                      <a:pt x="10755" y="3384"/>
                    </a:cubicBezTo>
                    <a:cubicBezTo>
                      <a:pt x="11123" y="3365"/>
                      <a:pt x="11435" y="3365"/>
                      <a:pt x="11527" y="2942"/>
                    </a:cubicBezTo>
                    <a:cubicBezTo>
                      <a:pt x="11527" y="2906"/>
                      <a:pt x="11509" y="2869"/>
                      <a:pt x="11490" y="2777"/>
                    </a:cubicBezTo>
                    <a:cubicBezTo>
                      <a:pt x="11371" y="3016"/>
                      <a:pt x="11196" y="3090"/>
                      <a:pt x="11003" y="3090"/>
                    </a:cubicBezTo>
                    <a:cubicBezTo>
                      <a:pt x="10810" y="3090"/>
                      <a:pt x="10599" y="3016"/>
                      <a:pt x="10406" y="2961"/>
                    </a:cubicBezTo>
                    <a:cubicBezTo>
                      <a:pt x="9689" y="2740"/>
                      <a:pt x="8935" y="2703"/>
                      <a:pt x="8200" y="2501"/>
                    </a:cubicBezTo>
                    <a:cubicBezTo>
                      <a:pt x="7225" y="2225"/>
                      <a:pt x="6343" y="1637"/>
                      <a:pt x="5350" y="1417"/>
                    </a:cubicBezTo>
                    <a:cubicBezTo>
                      <a:pt x="4798" y="1288"/>
                      <a:pt x="4229" y="1306"/>
                      <a:pt x="3695" y="1067"/>
                    </a:cubicBezTo>
                    <a:cubicBezTo>
                      <a:pt x="3254" y="865"/>
                      <a:pt x="2905" y="497"/>
                      <a:pt x="2464" y="332"/>
                    </a:cubicBezTo>
                    <a:cubicBezTo>
                      <a:pt x="2096" y="185"/>
                      <a:pt x="1710" y="93"/>
                      <a:pt x="1287" y="38"/>
                    </a:cubicBezTo>
                    <a:cubicBezTo>
                      <a:pt x="864" y="19"/>
                      <a:pt x="423"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48"/>
              <p:cNvSpPr/>
              <p:nvPr/>
            </p:nvSpPr>
            <p:spPr>
              <a:xfrm>
                <a:off x="-4421213" y="1838546"/>
                <a:ext cx="1994804" cy="576906"/>
              </a:xfrm>
              <a:custGeom>
                <a:rect b="b" l="l" r="r" t="t"/>
                <a:pathLst>
                  <a:path extrusionOk="0" h="10464" w="36182">
                    <a:moveTo>
                      <a:pt x="185" y="1"/>
                    </a:moveTo>
                    <a:cubicBezTo>
                      <a:pt x="166" y="56"/>
                      <a:pt x="148" y="111"/>
                      <a:pt x="111" y="185"/>
                    </a:cubicBezTo>
                    <a:cubicBezTo>
                      <a:pt x="1" y="1821"/>
                      <a:pt x="4395" y="2685"/>
                      <a:pt x="5700" y="2942"/>
                    </a:cubicBezTo>
                    <a:cubicBezTo>
                      <a:pt x="7336" y="3292"/>
                      <a:pt x="8973" y="2850"/>
                      <a:pt x="10535" y="3475"/>
                    </a:cubicBezTo>
                    <a:cubicBezTo>
                      <a:pt x="12061" y="4082"/>
                      <a:pt x="13477" y="4891"/>
                      <a:pt x="15021" y="5461"/>
                    </a:cubicBezTo>
                    <a:cubicBezTo>
                      <a:pt x="15812" y="5773"/>
                      <a:pt x="16639" y="6012"/>
                      <a:pt x="17448" y="6233"/>
                    </a:cubicBezTo>
                    <a:cubicBezTo>
                      <a:pt x="17133" y="6188"/>
                      <a:pt x="16826" y="6161"/>
                      <a:pt x="16544" y="6161"/>
                    </a:cubicBezTo>
                    <a:cubicBezTo>
                      <a:pt x="15791" y="6161"/>
                      <a:pt x="15222" y="6356"/>
                      <a:pt x="15168" y="6932"/>
                    </a:cubicBezTo>
                    <a:cubicBezTo>
                      <a:pt x="15076" y="7594"/>
                      <a:pt x="16749" y="8494"/>
                      <a:pt x="17172" y="8697"/>
                    </a:cubicBezTo>
                    <a:cubicBezTo>
                      <a:pt x="18146" y="9175"/>
                      <a:pt x="19084" y="9193"/>
                      <a:pt x="20150" y="9193"/>
                    </a:cubicBezTo>
                    <a:cubicBezTo>
                      <a:pt x="20296" y="9196"/>
                      <a:pt x="20439" y="9197"/>
                      <a:pt x="20582" y="9197"/>
                    </a:cubicBezTo>
                    <a:cubicBezTo>
                      <a:pt x="21389" y="9197"/>
                      <a:pt x="22156" y="9158"/>
                      <a:pt x="22923" y="9158"/>
                    </a:cubicBezTo>
                    <a:cubicBezTo>
                      <a:pt x="23785" y="9158"/>
                      <a:pt x="24649" y="9207"/>
                      <a:pt x="25574" y="9414"/>
                    </a:cubicBezTo>
                    <a:cubicBezTo>
                      <a:pt x="25942" y="9487"/>
                      <a:pt x="26291" y="9597"/>
                      <a:pt x="26622" y="9708"/>
                    </a:cubicBezTo>
                    <a:cubicBezTo>
                      <a:pt x="26897" y="9708"/>
                      <a:pt x="27155" y="9726"/>
                      <a:pt x="27412" y="9781"/>
                    </a:cubicBezTo>
                    <a:cubicBezTo>
                      <a:pt x="28203" y="9928"/>
                      <a:pt x="28993" y="10241"/>
                      <a:pt x="29802" y="10370"/>
                    </a:cubicBezTo>
                    <a:cubicBezTo>
                      <a:pt x="30174" y="10433"/>
                      <a:pt x="30526" y="10464"/>
                      <a:pt x="30862" y="10464"/>
                    </a:cubicBezTo>
                    <a:cubicBezTo>
                      <a:pt x="31408" y="10464"/>
                      <a:pt x="31910" y="10382"/>
                      <a:pt x="32376" y="10222"/>
                    </a:cubicBezTo>
                    <a:cubicBezTo>
                      <a:pt x="32854" y="10057"/>
                      <a:pt x="33277" y="9818"/>
                      <a:pt x="33681" y="9487"/>
                    </a:cubicBezTo>
                    <a:lnTo>
                      <a:pt x="33700" y="9487"/>
                    </a:lnTo>
                    <a:cubicBezTo>
                      <a:pt x="33865" y="9340"/>
                      <a:pt x="34012" y="9193"/>
                      <a:pt x="34178" y="9027"/>
                    </a:cubicBezTo>
                    <a:cubicBezTo>
                      <a:pt x="34380" y="8825"/>
                      <a:pt x="34637" y="8623"/>
                      <a:pt x="34876" y="8402"/>
                    </a:cubicBezTo>
                    <a:cubicBezTo>
                      <a:pt x="35410" y="7943"/>
                      <a:pt x="35961" y="7465"/>
                      <a:pt x="36182" y="6840"/>
                    </a:cubicBezTo>
                    <a:lnTo>
                      <a:pt x="36182" y="6803"/>
                    </a:lnTo>
                    <a:cubicBezTo>
                      <a:pt x="36163" y="6803"/>
                      <a:pt x="36145" y="6803"/>
                      <a:pt x="36127" y="6785"/>
                    </a:cubicBezTo>
                    <a:cubicBezTo>
                      <a:pt x="35974" y="6876"/>
                      <a:pt x="35742" y="6900"/>
                      <a:pt x="35509" y="6900"/>
                    </a:cubicBezTo>
                    <a:cubicBezTo>
                      <a:pt x="35322" y="6900"/>
                      <a:pt x="35134" y="6885"/>
                      <a:pt x="34987" y="6877"/>
                    </a:cubicBezTo>
                    <a:cubicBezTo>
                      <a:pt x="34601" y="6858"/>
                      <a:pt x="34215" y="6858"/>
                      <a:pt x="33847" y="6858"/>
                    </a:cubicBezTo>
                    <a:lnTo>
                      <a:pt x="33737" y="6858"/>
                    </a:lnTo>
                    <a:cubicBezTo>
                      <a:pt x="32817" y="6877"/>
                      <a:pt x="31898" y="6968"/>
                      <a:pt x="30997" y="6987"/>
                    </a:cubicBezTo>
                    <a:lnTo>
                      <a:pt x="30685" y="6987"/>
                    </a:lnTo>
                    <a:cubicBezTo>
                      <a:pt x="30574" y="6987"/>
                      <a:pt x="30464" y="6987"/>
                      <a:pt x="30354" y="6968"/>
                    </a:cubicBezTo>
                    <a:lnTo>
                      <a:pt x="30207" y="6968"/>
                    </a:lnTo>
                    <a:cubicBezTo>
                      <a:pt x="30041" y="6968"/>
                      <a:pt x="29876" y="6950"/>
                      <a:pt x="29710" y="6932"/>
                    </a:cubicBezTo>
                    <a:lnTo>
                      <a:pt x="29600" y="6932"/>
                    </a:lnTo>
                    <a:cubicBezTo>
                      <a:pt x="29416" y="6913"/>
                      <a:pt x="29251" y="6895"/>
                      <a:pt x="29067" y="6858"/>
                    </a:cubicBezTo>
                    <a:cubicBezTo>
                      <a:pt x="29030" y="6858"/>
                      <a:pt x="28975" y="6840"/>
                      <a:pt x="28938" y="6840"/>
                    </a:cubicBezTo>
                    <a:cubicBezTo>
                      <a:pt x="28791" y="6821"/>
                      <a:pt x="28626" y="6785"/>
                      <a:pt x="28479" y="6748"/>
                    </a:cubicBezTo>
                    <a:cubicBezTo>
                      <a:pt x="28442" y="6748"/>
                      <a:pt x="28405" y="6748"/>
                      <a:pt x="28350" y="6729"/>
                    </a:cubicBezTo>
                    <a:lnTo>
                      <a:pt x="28331" y="6729"/>
                    </a:lnTo>
                    <a:cubicBezTo>
                      <a:pt x="28295" y="6711"/>
                      <a:pt x="28240" y="6711"/>
                      <a:pt x="28203" y="6693"/>
                    </a:cubicBezTo>
                    <a:cubicBezTo>
                      <a:pt x="28001" y="6656"/>
                      <a:pt x="27798" y="6601"/>
                      <a:pt x="27596" y="6564"/>
                    </a:cubicBezTo>
                    <a:cubicBezTo>
                      <a:pt x="26714" y="6362"/>
                      <a:pt x="25850" y="6123"/>
                      <a:pt x="24967" y="5976"/>
                    </a:cubicBezTo>
                    <a:cubicBezTo>
                      <a:pt x="24857" y="5957"/>
                      <a:pt x="24765" y="5957"/>
                      <a:pt x="24655" y="5939"/>
                    </a:cubicBezTo>
                    <a:cubicBezTo>
                      <a:pt x="24563" y="5921"/>
                      <a:pt x="24452" y="5902"/>
                      <a:pt x="24360" y="5902"/>
                    </a:cubicBezTo>
                    <a:cubicBezTo>
                      <a:pt x="24085" y="5865"/>
                      <a:pt x="23809" y="5847"/>
                      <a:pt x="23533" y="5829"/>
                    </a:cubicBezTo>
                    <a:cubicBezTo>
                      <a:pt x="22228" y="5737"/>
                      <a:pt x="20923" y="5718"/>
                      <a:pt x="19636" y="5534"/>
                    </a:cubicBezTo>
                    <a:cubicBezTo>
                      <a:pt x="19452" y="5498"/>
                      <a:pt x="19268" y="5461"/>
                      <a:pt x="19102" y="5424"/>
                    </a:cubicBezTo>
                    <a:cubicBezTo>
                      <a:pt x="17668" y="5167"/>
                      <a:pt x="16234" y="4707"/>
                      <a:pt x="14856" y="4248"/>
                    </a:cubicBezTo>
                    <a:cubicBezTo>
                      <a:pt x="14672" y="4192"/>
                      <a:pt x="14470" y="4119"/>
                      <a:pt x="14286" y="4045"/>
                    </a:cubicBezTo>
                    <a:cubicBezTo>
                      <a:pt x="13311" y="3714"/>
                      <a:pt x="12355" y="3328"/>
                      <a:pt x="11399" y="2961"/>
                    </a:cubicBezTo>
                    <a:cubicBezTo>
                      <a:pt x="10388" y="2575"/>
                      <a:pt x="9377" y="2225"/>
                      <a:pt x="8292" y="2041"/>
                    </a:cubicBezTo>
                    <a:cubicBezTo>
                      <a:pt x="7318" y="1858"/>
                      <a:pt x="6307" y="1802"/>
                      <a:pt x="5296" y="1710"/>
                    </a:cubicBezTo>
                    <a:cubicBezTo>
                      <a:pt x="4321" y="1619"/>
                      <a:pt x="3347" y="1490"/>
                      <a:pt x="2409" y="1196"/>
                    </a:cubicBezTo>
                    <a:cubicBezTo>
                      <a:pt x="2207" y="1122"/>
                      <a:pt x="2023" y="1049"/>
                      <a:pt x="1839" y="975"/>
                    </a:cubicBezTo>
                    <a:cubicBezTo>
                      <a:pt x="1692" y="902"/>
                      <a:pt x="1545" y="828"/>
                      <a:pt x="1417" y="755"/>
                    </a:cubicBezTo>
                    <a:cubicBezTo>
                      <a:pt x="1233" y="663"/>
                      <a:pt x="1049" y="552"/>
                      <a:pt x="865" y="442"/>
                    </a:cubicBezTo>
                    <a:cubicBezTo>
                      <a:pt x="847" y="442"/>
                      <a:pt x="847" y="442"/>
                      <a:pt x="847" y="424"/>
                    </a:cubicBezTo>
                    <a:lnTo>
                      <a:pt x="828" y="424"/>
                    </a:lnTo>
                    <a:cubicBezTo>
                      <a:pt x="626" y="295"/>
                      <a:pt x="405" y="148"/>
                      <a:pt x="1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48"/>
              <p:cNvSpPr/>
              <p:nvPr/>
            </p:nvSpPr>
            <p:spPr>
              <a:xfrm>
                <a:off x="-4880356" y="1602414"/>
                <a:ext cx="1926881" cy="793687"/>
              </a:xfrm>
              <a:custGeom>
                <a:rect b="b" l="l" r="r" t="t"/>
                <a:pathLst>
                  <a:path extrusionOk="0" h="14396" w="34950">
                    <a:moveTo>
                      <a:pt x="1" y="0"/>
                    </a:moveTo>
                    <a:cubicBezTo>
                      <a:pt x="1" y="349"/>
                      <a:pt x="166" y="644"/>
                      <a:pt x="240" y="1048"/>
                    </a:cubicBezTo>
                    <a:cubicBezTo>
                      <a:pt x="313" y="1416"/>
                      <a:pt x="313" y="1802"/>
                      <a:pt x="313" y="2188"/>
                    </a:cubicBezTo>
                    <a:cubicBezTo>
                      <a:pt x="313" y="2684"/>
                      <a:pt x="277" y="3181"/>
                      <a:pt x="295" y="3659"/>
                    </a:cubicBezTo>
                    <a:cubicBezTo>
                      <a:pt x="332" y="5203"/>
                      <a:pt x="2005" y="6177"/>
                      <a:pt x="3328" y="6821"/>
                    </a:cubicBezTo>
                    <a:cubicBezTo>
                      <a:pt x="4744" y="7501"/>
                      <a:pt x="6509" y="7740"/>
                      <a:pt x="8035" y="8163"/>
                    </a:cubicBezTo>
                    <a:cubicBezTo>
                      <a:pt x="9450" y="8567"/>
                      <a:pt x="10590" y="8880"/>
                      <a:pt x="11896" y="9542"/>
                    </a:cubicBezTo>
                    <a:cubicBezTo>
                      <a:pt x="13366" y="10295"/>
                      <a:pt x="14708" y="10755"/>
                      <a:pt x="16345" y="11141"/>
                    </a:cubicBezTo>
                    <a:cubicBezTo>
                      <a:pt x="17742" y="11490"/>
                      <a:pt x="19157" y="11564"/>
                      <a:pt x="20555" y="11840"/>
                    </a:cubicBezTo>
                    <a:cubicBezTo>
                      <a:pt x="22595" y="12226"/>
                      <a:pt x="24232" y="13678"/>
                      <a:pt x="26291" y="14064"/>
                    </a:cubicBezTo>
                    <a:cubicBezTo>
                      <a:pt x="27495" y="14298"/>
                      <a:pt x="28655" y="14395"/>
                      <a:pt x="29811" y="14395"/>
                    </a:cubicBezTo>
                    <a:cubicBezTo>
                      <a:pt x="31022" y="14395"/>
                      <a:pt x="32229" y="14289"/>
                      <a:pt x="33479" y="14119"/>
                    </a:cubicBezTo>
                    <a:cubicBezTo>
                      <a:pt x="33975" y="14064"/>
                      <a:pt x="34472" y="13991"/>
                      <a:pt x="34950" y="13991"/>
                    </a:cubicBezTo>
                    <a:cubicBezTo>
                      <a:pt x="34619" y="13880"/>
                      <a:pt x="34270" y="13770"/>
                      <a:pt x="33902" y="13697"/>
                    </a:cubicBezTo>
                    <a:cubicBezTo>
                      <a:pt x="32977" y="13490"/>
                      <a:pt x="32118" y="13441"/>
                      <a:pt x="31258" y="13441"/>
                    </a:cubicBezTo>
                    <a:cubicBezTo>
                      <a:pt x="30493" y="13441"/>
                      <a:pt x="29727" y="13480"/>
                      <a:pt x="28913" y="13480"/>
                    </a:cubicBezTo>
                    <a:cubicBezTo>
                      <a:pt x="28770" y="13480"/>
                      <a:pt x="28625" y="13479"/>
                      <a:pt x="28478" y="13476"/>
                    </a:cubicBezTo>
                    <a:cubicBezTo>
                      <a:pt x="27412" y="13476"/>
                      <a:pt x="26474" y="13458"/>
                      <a:pt x="25500" y="12980"/>
                    </a:cubicBezTo>
                    <a:cubicBezTo>
                      <a:pt x="25077" y="12777"/>
                      <a:pt x="23404" y="11877"/>
                      <a:pt x="23496" y="11215"/>
                    </a:cubicBezTo>
                    <a:cubicBezTo>
                      <a:pt x="23550" y="10639"/>
                      <a:pt x="24119" y="10444"/>
                      <a:pt x="24872" y="10444"/>
                    </a:cubicBezTo>
                    <a:cubicBezTo>
                      <a:pt x="25154" y="10444"/>
                      <a:pt x="25461" y="10471"/>
                      <a:pt x="25776" y="10516"/>
                    </a:cubicBezTo>
                    <a:cubicBezTo>
                      <a:pt x="24967" y="10295"/>
                      <a:pt x="24140" y="10056"/>
                      <a:pt x="23349" y="9744"/>
                    </a:cubicBezTo>
                    <a:cubicBezTo>
                      <a:pt x="21805" y="9174"/>
                      <a:pt x="20389" y="8365"/>
                      <a:pt x="18863" y="7758"/>
                    </a:cubicBezTo>
                    <a:cubicBezTo>
                      <a:pt x="17301" y="7133"/>
                      <a:pt x="15664" y="7575"/>
                      <a:pt x="14028" y="7225"/>
                    </a:cubicBezTo>
                    <a:cubicBezTo>
                      <a:pt x="12723" y="6968"/>
                      <a:pt x="8329" y="6104"/>
                      <a:pt x="8439" y="4468"/>
                    </a:cubicBezTo>
                    <a:cubicBezTo>
                      <a:pt x="8476" y="4394"/>
                      <a:pt x="8494" y="4339"/>
                      <a:pt x="8513" y="4284"/>
                    </a:cubicBezTo>
                    <a:cubicBezTo>
                      <a:pt x="8403" y="4210"/>
                      <a:pt x="8311" y="4137"/>
                      <a:pt x="8200" y="4063"/>
                    </a:cubicBezTo>
                    <a:cubicBezTo>
                      <a:pt x="7980" y="3898"/>
                      <a:pt x="7759" y="3751"/>
                      <a:pt x="7557" y="3604"/>
                    </a:cubicBezTo>
                    <a:cubicBezTo>
                      <a:pt x="7299" y="3420"/>
                      <a:pt x="7060" y="3236"/>
                      <a:pt x="6803" y="3089"/>
                    </a:cubicBezTo>
                    <a:cubicBezTo>
                      <a:pt x="5829" y="2445"/>
                      <a:pt x="4781" y="1986"/>
                      <a:pt x="3696" y="1581"/>
                    </a:cubicBezTo>
                    <a:cubicBezTo>
                      <a:pt x="2961" y="1287"/>
                      <a:pt x="2189" y="1030"/>
                      <a:pt x="1435" y="754"/>
                    </a:cubicBezTo>
                    <a:cubicBezTo>
                      <a:pt x="1306" y="699"/>
                      <a:pt x="1141" y="644"/>
                      <a:pt x="975" y="607"/>
                    </a:cubicBezTo>
                    <a:cubicBezTo>
                      <a:pt x="681" y="515"/>
                      <a:pt x="387" y="405"/>
                      <a:pt x="185" y="239"/>
                    </a:cubicBezTo>
                    <a:cubicBezTo>
                      <a:pt x="166" y="221"/>
                      <a:pt x="148" y="202"/>
                      <a:pt x="130" y="184"/>
                    </a:cubicBezTo>
                    <a:cubicBezTo>
                      <a:pt x="130" y="166"/>
                      <a:pt x="111" y="166"/>
                      <a:pt x="111" y="166"/>
                    </a:cubicBezTo>
                    <a:cubicBezTo>
                      <a:pt x="93" y="147"/>
                      <a:pt x="74" y="129"/>
                      <a:pt x="74" y="110"/>
                    </a:cubicBezTo>
                    <a:cubicBezTo>
                      <a:pt x="56" y="92"/>
                      <a:pt x="56" y="92"/>
                      <a:pt x="56" y="74"/>
                    </a:cubicBezTo>
                    <a:cubicBezTo>
                      <a:pt x="38" y="55"/>
                      <a:pt x="19" y="19"/>
                      <a:pt x="1" y="0"/>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48"/>
              <p:cNvSpPr/>
              <p:nvPr/>
            </p:nvSpPr>
            <p:spPr>
              <a:xfrm>
                <a:off x="-4868172" y="1555717"/>
                <a:ext cx="2440771" cy="649626"/>
              </a:xfrm>
              <a:custGeom>
                <a:rect b="b" l="l" r="r" t="t"/>
                <a:pathLst>
                  <a:path extrusionOk="0" h="11783" w="44271">
                    <a:moveTo>
                      <a:pt x="1298" y="1"/>
                    </a:moveTo>
                    <a:cubicBezTo>
                      <a:pt x="851" y="1"/>
                      <a:pt x="310" y="25"/>
                      <a:pt x="0" y="204"/>
                    </a:cubicBezTo>
                    <a:cubicBezTo>
                      <a:pt x="56" y="1215"/>
                      <a:pt x="1361" y="1472"/>
                      <a:pt x="2225" y="1711"/>
                    </a:cubicBezTo>
                    <a:cubicBezTo>
                      <a:pt x="3071" y="1950"/>
                      <a:pt x="3935" y="2208"/>
                      <a:pt x="4780" y="2447"/>
                    </a:cubicBezTo>
                    <a:cubicBezTo>
                      <a:pt x="5461" y="2630"/>
                      <a:pt x="5994" y="3017"/>
                      <a:pt x="6545" y="3458"/>
                    </a:cubicBezTo>
                    <a:cubicBezTo>
                      <a:pt x="7042" y="3862"/>
                      <a:pt x="7556" y="4303"/>
                      <a:pt x="8016" y="4745"/>
                    </a:cubicBezTo>
                    <a:cubicBezTo>
                      <a:pt x="8329" y="5020"/>
                      <a:pt x="8604" y="5315"/>
                      <a:pt x="8935" y="5554"/>
                    </a:cubicBezTo>
                    <a:lnTo>
                      <a:pt x="8954" y="5554"/>
                    </a:lnTo>
                    <a:cubicBezTo>
                      <a:pt x="8954" y="5572"/>
                      <a:pt x="8954" y="5572"/>
                      <a:pt x="8972" y="5572"/>
                    </a:cubicBezTo>
                    <a:cubicBezTo>
                      <a:pt x="9156" y="5682"/>
                      <a:pt x="9340" y="5793"/>
                      <a:pt x="9524" y="5885"/>
                    </a:cubicBezTo>
                    <a:cubicBezTo>
                      <a:pt x="10020" y="6087"/>
                      <a:pt x="10590" y="6105"/>
                      <a:pt x="11105" y="6234"/>
                    </a:cubicBezTo>
                    <a:cubicBezTo>
                      <a:pt x="11693" y="6362"/>
                      <a:pt x="12263" y="6418"/>
                      <a:pt x="12851" y="6491"/>
                    </a:cubicBezTo>
                    <a:cubicBezTo>
                      <a:pt x="15094" y="6785"/>
                      <a:pt x="17466" y="6565"/>
                      <a:pt x="19488" y="7760"/>
                    </a:cubicBezTo>
                    <a:cubicBezTo>
                      <a:pt x="19764" y="7925"/>
                      <a:pt x="20003" y="7999"/>
                      <a:pt x="20315" y="8091"/>
                    </a:cubicBezTo>
                    <a:cubicBezTo>
                      <a:pt x="20683" y="8183"/>
                      <a:pt x="21069" y="8238"/>
                      <a:pt x="21455" y="8311"/>
                    </a:cubicBezTo>
                    <a:cubicBezTo>
                      <a:pt x="22209" y="8458"/>
                      <a:pt x="22889" y="8808"/>
                      <a:pt x="23606" y="9120"/>
                    </a:cubicBezTo>
                    <a:cubicBezTo>
                      <a:pt x="24305" y="9451"/>
                      <a:pt x="25077" y="9580"/>
                      <a:pt x="25812" y="9782"/>
                    </a:cubicBezTo>
                    <a:cubicBezTo>
                      <a:pt x="26511" y="9984"/>
                      <a:pt x="27136" y="10186"/>
                      <a:pt x="27853" y="10278"/>
                    </a:cubicBezTo>
                    <a:cubicBezTo>
                      <a:pt x="28423" y="10334"/>
                      <a:pt x="28993" y="10425"/>
                      <a:pt x="29544" y="10517"/>
                    </a:cubicBezTo>
                    <a:cubicBezTo>
                      <a:pt x="30243" y="10646"/>
                      <a:pt x="30978" y="10683"/>
                      <a:pt x="31677" y="10775"/>
                    </a:cubicBezTo>
                    <a:cubicBezTo>
                      <a:pt x="32155" y="10830"/>
                      <a:pt x="32596" y="10995"/>
                      <a:pt x="33056" y="11087"/>
                    </a:cubicBezTo>
                    <a:cubicBezTo>
                      <a:pt x="33148" y="10646"/>
                      <a:pt x="33387" y="10352"/>
                      <a:pt x="33129" y="9911"/>
                    </a:cubicBezTo>
                    <a:cubicBezTo>
                      <a:pt x="32497" y="9489"/>
                      <a:pt x="31715" y="9303"/>
                      <a:pt x="30957" y="9303"/>
                    </a:cubicBezTo>
                    <a:cubicBezTo>
                      <a:pt x="30921" y="9303"/>
                      <a:pt x="30885" y="9303"/>
                      <a:pt x="30850" y="9304"/>
                    </a:cubicBezTo>
                    <a:cubicBezTo>
                      <a:pt x="30077" y="9304"/>
                      <a:pt x="29416" y="9047"/>
                      <a:pt x="28662" y="8881"/>
                    </a:cubicBezTo>
                    <a:cubicBezTo>
                      <a:pt x="27982" y="8752"/>
                      <a:pt x="27485" y="8550"/>
                      <a:pt x="26860" y="8219"/>
                    </a:cubicBezTo>
                    <a:cubicBezTo>
                      <a:pt x="26235" y="7870"/>
                      <a:pt x="25500" y="7723"/>
                      <a:pt x="24856" y="7429"/>
                    </a:cubicBezTo>
                    <a:cubicBezTo>
                      <a:pt x="24544" y="7282"/>
                      <a:pt x="24194" y="7098"/>
                      <a:pt x="23974" y="6840"/>
                    </a:cubicBezTo>
                    <a:cubicBezTo>
                      <a:pt x="23753" y="6528"/>
                      <a:pt x="23643" y="6179"/>
                      <a:pt x="23312" y="5940"/>
                    </a:cubicBezTo>
                    <a:cubicBezTo>
                      <a:pt x="23018" y="5737"/>
                      <a:pt x="22669" y="5664"/>
                      <a:pt x="22338" y="5554"/>
                    </a:cubicBezTo>
                    <a:cubicBezTo>
                      <a:pt x="21841" y="5425"/>
                      <a:pt x="21363" y="5333"/>
                      <a:pt x="20867" y="5223"/>
                    </a:cubicBezTo>
                    <a:cubicBezTo>
                      <a:pt x="20481" y="5131"/>
                      <a:pt x="20205" y="5094"/>
                      <a:pt x="20021" y="4690"/>
                    </a:cubicBezTo>
                    <a:cubicBezTo>
                      <a:pt x="19948" y="4524"/>
                      <a:pt x="19892" y="4359"/>
                      <a:pt x="19782" y="4212"/>
                    </a:cubicBezTo>
                    <a:cubicBezTo>
                      <a:pt x="19727" y="4138"/>
                      <a:pt x="19635" y="4083"/>
                      <a:pt x="19562" y="4028"/>
                    </a:cubicBezTo>
                    <a:cubicBezTo>
                      <a:pt x="19267" y="3936"/>
                      <a:pt x="19010" y="3844"/>
                      <a:pt x="18734" y="3678"/>
                    </a:cubicBezTo>
                    <a:lnTo>
                      <a:pt x="18734" y="3678"/>
                    </a:lnTo>
                    <a:cubicBezTo>
                      <a:pt x="20260" y="4083"/>
                      <a:pt x="21749" y="4524"/>
                      <a:pt x="23275" y="4929"/>
                    </a:cubicBezTo>
                    <a:cubicBezTo>
                      <a:pt x="23625" y="5020"/>
                      <a:pt x="23955" y="5112"/>
                      <a:pt x="24231" y="5333"/>
                    </a:cubicBezTo>
                    <a:cubicBezTo>
                      <a:pt x="24525" y="5572"/>
                      <a:pt x="24709" y="5903"/>
                      <a:pt x="24967" y="6179"/>
                    </a:cubicBezTo>
                    <a:cubicBezTo>
                      <a:pt x="25371" y="6583"/>
                      <a:pt x="25867" y="6785"/>
                      <a:pt x="26401" y="6988"/>
                    </a:cubicBezTo>
                    <a:cubicBezTo>
                      <a:pt x="26750" y="7135"/>
                      <a:pt x="27062" y="7410"/>
                      <a:pt x="27448" y="7502"/>
                    </a:cubicBezTo>
                    <a:cubicBezTo>
                      <a:pt x="27467" y="7502"/>
                      <a:pt x="27504" y="7521"/>
                      <a:pt x="27540" y="7521"/>
                    </a:cubicBezTo>
                    <a:cubicBezTo>
                      <a:pt x="27706" y="7539"/>
                      <a:pt x="27853" y="7539"/>
                      <a:pt x="28018" y="7594"/>
                    </a:cubicBezTo>
                    <a:cubicBezTo>
                      <a:pt x="28257" y="7686"/>
                      <a:pt x="28515" y="7760"/>
                      <a:pt x="28754" y="7833"/>
                    </a:cubicBezTo>
                    <a:cubicBezTo>
                      <a:pt x="29747" y="8127"/>
                      <a:pt x="30776" y="8330"/>
                      <a:pt x="31787" y="8569"/>
                    </a:cubicBezTo>
                    <a:cubicBezTo>
                      <a:pt x="32835" y="8808"/>
                      <a:pt x="33203" y="8881"/>
                      <a:pt x="33993" y="9469"/>
                    </a:cubicBezTo>
                    <a:cubicBezTo>
                      <a:pt x="34196" y="9617"/>
                      <a:pt x="34398" y="9764"/>
                      <a:pt x="34582" y="9892"/>
                    </a:cubicBezTo>
                    <a:cubicBezTo>
                      <a:pt x="36861" y="10959"/>
                      <a:pt x="39803" y="11529"/>
                      <a:pt x="42322" y="11749"/>
                    </a:cubicBezTo>
                    <a:cubicBezTo>
                      <a:pt x="42535" y="11766"/>
                      <a:pt x="42789" y="11782"/>
                      <a:pt x="43046" y="11782"/>
                    </a:cubicBezTo>
                    <a:cubicBezTo>
                      <a:pt x="43364" y="11782"/>
                      <a:pt x="43685" y="11757"/>
                      <a:pt x="43939" y="11676"/>
                    </a:cubicBezTo>
                    <a:cubicBezTo>
                      <a:pt x="44178" y="11602"/>
                      <a:pt x="44270" y="11473"/>
                      <a:pt x="44270" y="11290"/>
                    </a:cubicBezTo>
                    <a:cubicBezTo>
                      <a:pt x="44086" y="11069"/>
                      <a:pt x="43664" y="10812"/>
                      <a:pt x="43480" y="10664"/>
                    </a:cubicBezTo>
                    <a:cubicBezTo>
                      <a:pt x="42965" y="10242"/>
                      <a:pt x="42450" y="9837"/>
                      <a:pt x="41954" y="9396"/>
                    </a:cubicBezTo>
                    <a:cubicBezTo>
                      <a:pt x="40777" y="8385"/>
                      <a:pt x="39270" y="7796"/>
                      <a:pt x="37781" y="7337"/>
                    </a:cubicBezTo>
                    <a:cubicBezTo>
                      <a:pt x="36402" y="6932"/>
                      <a:pt x="34655" y="6785"/>
                      <a:pt x="33387" y="6105"/>
                    </a:cubicBezTo>
                    <a:cubicBezTo>
                      <a:pt x="32302" y="6068"/>
                      <a:pt x="30886" y="5572"/>
                      <a:pt x="30041" y="5315"/>
                    </a:cubicBezTo>
                    <a:cubicBezTo>
                      <a:pt x="28460" y="4837"/>
                      <a:pt x="27007" y="4064"/>
                      <a:pt x="25445" y="3586"/>
                    </a:cubicBezTo>
                    <a:cubicBezTo>
                      <a:pt x="23790" y="3072"/>
                      <a:pt x="22043" y="3017"/>
                      <a:pt x="20352" y="2833"/>
                    </a:cubicBezTo>
                    <a:cubicBezTo>
                      <a:pt x="19856" y="2778"/>
                      <a:pt x="19359" y="2722"/>
                      <a:pt x="18881" y="2612"/>
                    </a:cubicBezTo>
                    <a:cubicBezTo>
                      <a:pt x="18271" y="2478"/>
                      <a:pt x="17129" y="1873"/>
                      <a:pt x="16307" y="1873"/>
                    </a:cubicBezTo>
                    <a:cubicBezTo>
                      <a:pt x="16114" y="1873"/>
                      <a:pt x="15939" y="1907"/>
                      <a:pt x="15793" y="1987"/>
                    </a:cubicBezTo>
                    <a:cubicBezTo>
                      <a:pt x="14910" y="2447"/>
                      <a:pt x="16032" y="3715"/>
                      <a:pt x="16528" y="4138"/>
                    </a:cubicBezTo>
                    <a:cubicBezTo>
                      <a:pt x="17245" y="4726"/>
                      <a:pt x="19562" y="4965"/>
                      <a:pt x="19635" y="5958"/>
                    </a:cubicBezTo>
                    <a:cubicBezTo>
                      <a:pt x="19402" y="6027"/>
                      <a:pt x="19152" y="6053"/>
                      <a:pt x="18892" y="6053"/>
                    </a:cubicBezTo>
                    <a:cubicBezTo>
                      <a:pt x="18109" y="6053"/>
                      <a:pt x="17242" y="5811"/>
                      <a:pt x="16510" y="5756"/>
                    </a:cubicBezTo>
                    <a:cubicBezTo>
                      <a:pt x="15002" y="5646"/>
                      <a:pt x="13495" y="5517"/>
                      <a:pt x="11987" y="5333"/>
                    </a:cubicBezTo>
                    <a:cubicBezTo>
                      <a:pt x="11528" y="5278"/>
                      <a:pt x="9836" y="5204"/>
                      <a:pt x="9910" y="4340"/>
                    </a:cubicBezTo>
                    <a:cubicBezTo>
                      <a:pt x="9946" y="3973"/>
                      <a:pt x="10443" y="3825"/>
                      <a:pt x="10535" y="3513"/>
                    </a:cubicBezTo>
                    <a:cubicBezTo>
                      <a:pt x="10939" y="2281"/>
                      <a:pt x="8126" y="2226"/>
                      <a:pt x="7391" y="2079"/>
                    </a:cubicBezTo>
                    <a:cubicBezTo>
                      <a:pt x="7152" y="2024"/>
                      <a:pt x="6931" y="1987"/>
                      <a:pt x="6729" y="1895"/>
                    </a:cubicBezTo>
                    <a:cubicBezTo>
                      <a:pt x="6564" y="1840"/>
                      <a:pt x="6435" y="1748"/>
                      <a:pt x="6306" y="1601"/>
                    </a:cubicBezTo>
                    <a:cubicBezTo>
                      <a:pt x="6067" y="1325"/>
                      <a:pt x="6012" y="1068"/>
                      <a:pt x="5681" y="884"/>
                    </a:cubicBezTo>
                    <a:cubicBezTo>
                      <a:pt x="5314" y="682"/>
                      <a:pt x="4799" y="590"/>
                      <a:pt x="4376" y="498"/>
                    </a:cubicBezTo>
                    <a:cubicBezTo>
                      <a:pt x="3585" y="314"/>
                      <a:pt x="2776" y="240"/>
                      <a:pt x="2004" y="1"/>
                    </a:cubicBezTo>
                    <a:lnTo>
                      <a:pt x="1894" y="1"/>
                    </a:lnTo>
                    <a:cubicBezTo>
                      <a:pt x="1852" y="3"/>
                      <a:pt x="1802" y="4"/>
                      <a:pt x="1746" y="4"/>
                    </a:cubicBezTo>
                    <a:cubicBezTo>
                      <a:pt x="1622" y="4"/>
                      <a:pt x="1467" y="1"/>
                      <a:pt x="1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48"/>
              <p:cNvSpPr/>
              <p:nvPr/>
            </p:nvSpPr>
            <p:spPr>
              <a:xfrm>
                <a:off x="-2563306" y="2216644"/>
                <a:ext cx="8160" cy="55"/>
              </a:xfrm>
              <a:custGeom>
                <a:rect b="b" l="l" r="r" t="t"/>
                <a:pathLst>
                  <a:path extrusionOk="0" h="1" w="148">
                    <a:moveTo>
                      <a:pt x="148" y="0"/>
                    </a:moveTo>
                    <a:cubicBezTo>
                      <a:pt x="93" y="0"/>
                      <a:pt x="56" y="0"/>
                      <a:pt x="1" y="0"/>
                    </a:cubicBezTo>
                    <a:lnTo>
                      <a:pt x="1" y="0"/>
                    </a:lnTo>
                    <a:cubicBezTo>
                      <a:pt x="56" y="0"/>
                      <a:pt x="93" y="0"/>
                      <a:pt x="148"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48"/>
              <p:cNvSpPr/>
              <p:nvPr/>
            </p:nvSpPr>
            <p:spPr>
              <a:xfrm>
                <a:off x="-3061979" y="2165922"/>
                <a:ext cx="162255" cy="34513"/>
              </a:xfrm>
              <a:custGeom>
                <a:rect b="b" l="l" r="r" t="t"/>
                <a:pathLst>
                  <a:path extrusionOk="0" h="626" w="2943">
                    <a:moveTo>
                      <a:pt x="313" y="38"/>
                    </a:moveTo>
                    <a:cubicBezTo>
                      <a:pt x="203" y="19"/>
                      <a:pt x="111" y="19"/>
                      <a:pt x="1" y="1"/>
                    </a:cubicBezTo>
                    <a:cubicBezTo>
                      <a:pt x="111" y="19"/>
                      <a:pt x="203" y="19"/>
                      <a:pt x="313" y="38"/>
                    </a:cubicBezTo>
                    <a:cubicBezTo>
                      <a:pt x="1196" y="185"/>
                      <a:pt x="2060" y="424"/>
                      <a:pt x="2942" y="626"/>
                    </a:cubicBezTo>
                    <a:cubicBezTo>
                      <a:pt x="2060" y="424"/>
                      <a:pt x="1196" y="185"/>
                      <a:pt x="313" y="38"/>
                    </a:cubicBezTo>
                    <a:cubicBezTo>
                      <a:pt x="313" y="38"/>
                      <a:pt x="313" y="38"/>
                      <a:pt x="313" y="38"/>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48"/>
              <p:cNvSpPr/>
              <p:nvPr/>
            </p:nvSpPr>
            <p:spPr>
              <a:xfrm>
                <a:off x="-4319659" y="1892355"/>
                <a:ext cx="190428" cy="40522"/>
              </a:xfrm>
              <a:custGeom>
                <a:rect b="b" l="l" r="r" t="t"/>
                <a:pathLst>
                  <a:path extrusionOk="0" h="735" w="3454">
                    <a:moveTo>
                      <a:pt x="0" y="0"/>
                    </a:moveTo>
                    <a:lnTo>
                      <a:pt x="0" y="0"/>
                    </a:lnTo>
                    <a:cubicBezTo>
                      <a:pt x="183" y="73"/>
                      <a:pt x="366" y="147"/>
                      <a:pt x="567" y="220"/>
                    </a:cubicBezTo>
                    <a:cubicBezTo>
                      <a:pt x="1505" y="514"/>
                      <a:pt x="2479" y="643"/>
                      <a:pt x="3454" y="734"/>
                    </a:cubicBezTo>
                    <a:cubicBezTo>
                      <a:pt x="2479" y="643"/>
                      <a:pt x="1505" y="514"/>
                      <a:pt x="567" y="201"/>
                    </a:cubicBezTo>
                    <a:cubicBezTo>
                      <a:pt x="366" y="146"/>
                      <a:pt x="183" y="73"/>
                      <a:pt x="0"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48"/>
              <p:cNvSpPr/>
              <p:nvPr/>
            </p:nvSpPr>
            <p:spPr>
              <a:xfrm>
                <a:off x="-3367964" y="2137584"/>
                <a:ext cx="244237" cy="22329"/>
              </a:xfrm>
              <a:custGeom>
                <a:rect b="b" l="l" r="r" t="t"/>
                <a:pathLst>
                  <a:path extrusionOk="0" h="405" w="4430">
                    <a:moveTo>
                      <a:pt x="1" y="1"/>
                    </a:moveTo>
                    <a:cubicBezTo>
                      <a:pt x="166" y="37"/>
                      <a:pt x="349" y="74"/>
                      <a:pt x="532" y="110"/>
                    </a:cubicBezTo>
                    <a:cubicBezTo>
                      <a:pt x="1819" y="294"/>
                      <a:pt x="3124" y="313"/>
                      <a:pt x="4429" y="405"/>
                    </a:cubicBezTo>
                    <a:cubicBezTo>
                      <a:pt x="3124" y="294"/>
                      <a:pt x="1819" y="294"/>
                      <a:pt x="532" y="92"/>
                    </a:cubicBezTo>
                    <a:cubicBezTo>
                      <a:pt x="349" y="74"/>
                      <a:pt x="166" y="37"/>
                      <a:pt x="1"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48"/>
              <p:cNvSpPr/>
              <p:nvPr/>
            </p:nvSpPr>
            <p:spPr>
              <a:xfrm>
                <a:off x="-3792759" y="2001738"/>
                <a:ext cx="159168" cy="59874"/>
              </a:xfrm>
              <a:custGeom>
                <a:rect b="b" l="l" r="r" t="t"/>
                <a:pathLst>
                  <a:path extrusionOk="0" h="1086" w="2887">
                    <a:moveTo>
                      <a:pt x="0" y="1"/>
                    </a:moveTo>
                    <a:lnTo>
                      <a:pt x="0" y="1"/>
                    </a:lnTo>
                    <a:cubicBezTo>
                      <a:pt x="956" y="368"/>
                      <a:pt x="1912" y="754"/>
                      <a:pt x="2887" y="1085"/>
                    </a:cubicBezTo>
                    <a:cubicBezTo>
                      <a:pt x="1912" y="754"/>
                      <a:pt x="956" y="350"/>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48"/>
              <p:cNvSpPr/>
              <p:nvPr/>
            </p:nvSpPr>
            <p:spPr>
              <a:xfrm>
                <a:off x="-2866369" y="2207492"/>
                <a:ext cx="15272" cy="3087"/>
              </a:xfrm>
              <a:custGeom>
                <a:rect b="b" l="l" r="r" t="t"/>
                <a:pathLst>
                  <a:path extrusionOk="0" h="56" w="277">
                    <a:moveTo>
                      <a:pt x="1" y="1"/>
                    </a:moveTo>
                    <a:cubicBezTo>
                      <a:pt x="17" y="9"/>
                      <a:pt x="33" y="13"/>
                      <a:pt x="49" y="16"/>
                    </a:cubicBezTo>
                    <a:lnTo>
                      <a:pt x="49" y="16"/>
                    </a:lnTo>
                    <a:cubicBezTo>
                      <a:pt x="32" y="12"/>
                      <a:pt x="15" y="8"/>
                      <a:pt x="1" y="1"/>
                    </a:cubicBezTo>
                    <a:close/>
                    <a:moveTo>
                      <a:pt x="49" y="16"/>
                    </a:moveTo>
                    <a:cubicBezTo>
                      <a:pt x="72" y="21"/>
                      <a:pt x="95" y="24"/>
                      <a:pt x="115" y="32"/>
                    </a:cubicBezTo>
                    <a:lnTo>
                      <a:pt x="115" y="32"/>
                    </a:lnTo>
                    <a:cubicBezTo>
                      <a:pt x="113" y="29"/>
                      <a:pt x="111" y="25"/>
                      <a:pt x="111" y="19"/>
                    </a:cubicBezTo>
                    <a:cubicBezTo>
                      <a:pt x="91" y="19"/>
                      <a:pt x="70" y="19"/>
                      <a:pt x="49" y="16"/>
                    </a:cubicBezTo>
                    <a:close/>
                    <a:moveTo>
                      <a:pt x="115" y="32"/>
                    </a:moveTo>
                    <a:lnTo>
                      <a:pt x="115" y="32"/>
                    </a:lnTo>
                    <a:cubicBezTo>
                      <a:pt x="121" y="37"/>
                      <a:pt x="129" y="37"/>
                      <a:pt x="129" y="37"/>
                    </a:cubicBezTo>
                    <a:cubicBezTo>
                      <a:pt x="125" y="35"/>
                      <a:pt x="120" y="33"/>
                      <a:pt x="115" y="32"/>
                    </a:cubicBezTo>
                    <a:close/>
                    <a:moveTo>
                      <a:pt x="148" y="37"/>
                    </a:moveTo>
                    <a:cubicBezTo>
                      <a:pt x="174" y="46"/>
                      <a:pt x="196" y="51"/>
                      <a:pt x="216" y="53"/>
                    </a:cubicBezTo>
                    <a:lnTo>
                      <a:pt x="216" y="53"/>
                    </a:lnTo>
                    <a:cubicBezTo>
                      <a:pt x="193" y="48"/>
                      <a:pt x="176" y="37"/>
                      <a:pt x="148" y="37"/>
                    </a:cubicBezTo>
                    <a:close/>
                    <a:moveTo>
                      <a:pt x="216" y="53"/>
                    </a:moveTo>
                    <a:cubicBezTo>
                      <a:pt x="223" y="55"/>
                      <a:pt x="231" y="56"/>
                      <a:pt x="240" y="56"/>
                    </a:cubicBezTo>
                    <a:lnTo>
                      <a:pt x="277" y="56"/>
                    </a:lnTo>
                    <a:cubicBezTo>
                      <a:pt x="257" y="56"/>
                      <a:pt x="238" y="56"/>
                      <a:pt x="216" y="53"/>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48"/>
              <p:cNvSpPr/>
              <p:nvPr/>
            </p:nvSpPr>
            <p:spPr>
              <a:xfrm>
                <a:off x="-4874236" y="1611511"/>
                <a:ext cx="1048" cy="1103"/>
              </a:xfrm>
              <a:custGeom>
                <a:rect b="b" l="l" r="r" t="t"/>
                <a:pathLst>
                  <a:path extrusionOk="0" h="20" w="19">
                    <a:moveTo>
                      <a:pt x="19" y="19"/>
                    </a:moveTo>
                    <a:cubicBezTo>
                      <a:pt x="19" y="1"/>
                      <a:pt x="0" y="1"/>
                      <a:pt x="0" y="1"/>
                    </a:cubicBezTo>
                    <a:cubicBezTo>
                      <a:pt x="0" y="1"/>
                      <a:pt x="19" y="1"/>
                      <a:pt x="19" y="19"/>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48"/>
              <p:cNvSpPr/>
              <p:nvPr/>
            </p:nvSpPr>
            <p:spPr>
              <a:xfrm>
                <a:off x="-4870212" y="1615591"/>
                <a:ext cx="55" cy="55"/>
              </a:xfrm>
              <a:custGeom>
                <a:rect b="b" l="l" r="r" t="t"/>
                <a:pathLst>
                  <a:path extrusionOk="0" h="1" w="1">
                    <a:moveTo>
                      <a:pt x="1" y="0"/>
                    </a:move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48"/>
              <p:cNvSpPr/>
              <p:nvPr/>
            </p:nvSpPr>
            <p:spPr>
              <a:xfrm>
                <a:off x="-4877324" y="1606439"/>
                <a:ext cx="1103" cy="2095"/>
              </a:xfrm>
              <a:custGeom>
                <a:rect b="b" l="l" r="r" t="t"/>
                <a:pathLst>
                  <a:path extrusionOk="0" h="38" w="20">
                    <a:moveTo>
                      <a:pt x="19" y="37"/>
                    </a:moveTo>
                    <a:cubicBezTo>
                      <a:pt x="1" y="19"/>
                      <a:pt x="1" y="19"/>
                      <a:pt x="1" y="1"/>
                    </a:cubicBezTo>
                    <a:cubicBezTo>
                      <a:pt x="1" y="19"/>
                      <a:pt x="1" y="19"/>
                      <a:pt x="19" y="37"/>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48"/>
              <p:cNvSpPr/>
              <p:nvPr/>
            </p:nvSpPr>
            <p:spPr>
              <a:xfrm>
                <a:off x="-4880356" y="1602414"/>
                <a:ext cx="55" cy="55"/>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48"/>
              <p:cNvSpPr/>
              <p:nvPr/>
            </p:nvSpPr>
            <p:spPr>
              <a:xfrm>
                <a:off x="-4826602" y="1635824"/>
                <a:ext cx="150071" cy="53809"/>
              </a:xfrm>
              <a:custGeom>
                <a:rect b="b" l="l" r="r" t="t"/>
                <a:pathLst>
                  <a:path extrusionOk="0" h="976" w="2722">
                    <a:moveTo>
                      <a:pt x="0" y="1"/>
                    </a:moveTo>
                    <a:cubicBezTo>
                      <a:pt x="166" y="38"/>
                      <a:pt x="331" y="93"/>
                      <a:pt x="460" y="148"/>
                    </a:cubicBezTo>
                    <a:cubicBezTo>
                      <a:pt x="1214" y="424"/>
                      <a:pt x="1986" y="681"/>
                      <a:pt x="2721" y="975"/>
                    </a:cubicBezTo>
                    <a:cubicBezTo>
                      <a:pt x="1986" y="681"/>
                      <a:pt x="1214" y="424"/>
                      <a:pt x="460" y="148"/>
                    </a:cubicBezTo>
                    <a:cubicBezTo>
                      <a:pt x="331" y="93"/>
                      <a:pt x="166" y="38"/>
                      <a:pt x="0"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48"/>
              <p:cNvSpPr/>
              <p:nvPr/>
            </p:nvSpPr>
            <p:spPr>
              <a:xfrm>
                <a:off x="-4463776" y="1801056"/>
                <a:ext cx="35560" cy="25416"/>
              </a:xfrm>
              <a:custGeom>
                <a:rect b="b" l="l" r="r" t="t"/>
                <a:pathLst>
                  <a:path extrusionOk="0" h="461" w="645">
                    <a:moveTo>
                      <a:pt x="644" y="460"/>
                    </a:moveTo>
                    <a:cubicBezTo>
                      <a:pt x="424" y="295"/>
                      <a:pt x="203" y="148"/>
                      <a:pt x="1" y="1"/>
                    </a:cubicBezTo>
                    <a:cubicBezTo>
                      <a:pt x="203" y="148"/>
                      <a:pt x="424" y="295"/>
                      <a:pt x="644" y="46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48"/>
              <p:cNvSpPr/>
              <p:nvPr/>
            </p:nvSpPr>
            <p:spPr>
              <a:xfrm>
                <a:off x="-4343146" y="1880116"/>
                <a:ext cx="1298481" cy="287902"/>
              </a:xfrm>
              <a:custGeom>
                <a:rect b="b" l="l" r="r" t="t"/>
                <a:pathLst>
                  <a:path extrusionOk="0" h="5222" w="23552">
                    <a:moveTo>
                      <a:pt x="1" y="1"/>
                    </a:moveTo>
                    <a:cubicBezTo>
                      <a:pt x="129" y="74"/>
                      <a:pt x="276" y="148"/>
                      <a:pt x="423" y="221"/>
                    </a:cubicBezTo>
                    <a:cubicBezTo>
                      <a:pt x="607" y="295"/>
                      <a:pt x="791" y="368"/>
                      <a:pt x="993" y="423"/>
                    </a:cubicBezTo>
                    <a:cubicBezTo>
                      <a:pt x="1931" y="736"/>
                      <a:pt x="2905" y="865"/>
                      <a:pt x="3880" y="956"/>
                    </a:cubicBezTo>
                    <a:cubicBezTo>
                      <a:pt x="4891" y="1048"/>
                      <a:pt x="5902" y="1104"/>
                      <a:pt x="6876" y="1287"/>
                    </a:cubicBezTo>
                    <a:cubicBezTo>
                      <a:pt x="7961" y="1471"/>
                      <a:pt x="8972" y="1821"/>
                      <a:pt x="9983" y="2207"/>
                    </a:cubicBezTo>
                    <a:cubicBezTo>
                      <a:pt x="10939" y="2556"/>
                      <a:pt x="11895" y="2960"/>
                      <a:pt x="12870" y="3291"/>
                    </a:cubicBezTo>
                    <a:cubicBezTo>
                      <a:pt x="13054" y="3365"/>
                      <a:pt x="13256" y="3438"/>
                      <a:pt x="13440" y="3494"/>
                    </a:cubicBezTo>
                    <a:cubicBezTo>
                      <a:pt x="14818" y="3953"/>
                      <a:pt x="16252" y="4413"/>
                      <a:pt x="17686" y="4670"/>
                    </a:cubicBezTo>
                    <a:cubicBezTo>
                      <a:pt x="17852" y="4707"/>
                      <a:pt x="18036" y="4744"/>
                      <a:pt x="18220" y="4762"/>
                    </a:cubicBezTo>
                    <a:cubicBezTo>
                      <a:pt x="19507" y="4964"/>
                      <a:pt x="20812" y="4964"/>
                      <a:pt x="22117" y="5075"/>
                    </a:cubicBezTo>
                    <a:cubicBezTo>
                      <a:pt x="22393" y="5093"/>
                      <a:pt x="22669" y="5111"/>
                      <a:pt x="22944" y="5148"/>
                    </a:cubicBezTo>
                    <a:cubicBezTo>
                      <a:pt x="23036" y="5148"/>
                      <a:pt x="23147" y="5167"/>
                      <a:pt x="23239" y="5185"/>
                    </a:cubicBezTo>
                    <a:cubicBezTo>
                      <a:pt x="23343" y="5202"/>
                      <a:pt x="23430" y="5203"/>
                      <a:pt x="23533" y="5219"/>
                    </a:cubicBezTo>
                    <a:lnTo>
                      <a:pt x="23533" y="5219"/>
                    </a:lnTo>
                    <a:cubicBezTo>
                      <a:pt x="23533" y="5214"/>
                      <a:pt x="23533" y="5203"/>
                      <a:pt x="23533" y="5203"/>
                    </a:cubicBezTo>
                    <a:cubicBezTo>
                      <a:pt x="23073" y="5111"/>
                      <a:pt x="22632" y="4946"/>
                      <a:pt x="22154" y="4891"/>
                    </a:cubicBezTo>
                    <a:cubicBezTo>
                      <a:pt x="21455" y="4799"/>
                      <a:pt x="20720" y="4762"/>
                      <a:pt x="20021" y="4633"/>
                    </a:cubicBezTo>
                    <a:cubicBezTo>
                      <a:pt x="19470" y="4541"/>
                      <a:pt x="18900" y="4450"/>
                      <a:pt x="18330" y="4394"/>
                    </a:cubicBezTo>
                    <a:cubicBezTo>
                      <a:pt x="17613" y="4302"/>
                      <a:pt x="16988" y="4100"/>
                      <a:pt x="16289" y="3898"/>
                    </a:cubicBezTo>
                    <a:cubicBezTo>
                      <a:pt x="15554" y="3696"/>
                      <a:pt x="14782" y="3567"/>
                      <a:pt x="14083" y="3236"/>
                    </a:cubicBezTo>
                    <a:cubicBezTo>
                      <a:pt x="13366" y="2924"/>
                      <a:pt x="12686" y="2574"/>
                      <a:pt x="11932" y="2427"/>
                    </a:cubicBezTo>
                    <a:cubicBezTo>
                      <a:pt x="11546" y="2354"/>
                      <a:pt x="11160" y="2299"/>
                      <a:pt x="10792" y="2207"/>
                    </a:cubicBezTo>
                    <a:cubicBezTo>
                      <a:pt x="10480" y="2115"/>
                      <a:pt x="10241" y="2041"/>
                      <a:pt x="9965" y="1876"/>
                    </a:cubicBezTo>
                    <a:cubicBezTo>
                      <a:pt x="7943" y="681"/>
                      <a:pt x="5571" y="901"/>
                      <a:pt x="3328" y="607"/>
                    </a:cubicBezTo>
                    <a:cubicBezTo>
                      <a:pt x="2740" y="534"/>
                      <a:pt x="2170" y="478"/>
                      <a:pt x="1582" y="350"/>
                    </a:cubicBezTo>
                    <a:cubicBezTo>
                      <a:pt x="1067" y="221"/>
                      <a:pt x="497" y="203"/>
                      <a:pt x="1" y="1"/>
                    </a:cubicBezTo>
                    <a:close/>
                    <a:moveTo>
                      <a:pt x="23533" y="5219"/>
                    </a:moveTo>
                    <a:cubicBezTo>
                      <a:pt x="23533" y="5221"/>
                      <a:pt x="23533" y="5222"/>
                      <a:pt x="23533" y="5222"/>
                    </a:cubicBezTo>
                    <a:lnTo>
                      <a:pt x="23551" y="5222"/>
                    </a:lnTo>
                    <a:cubicBezTo>
                      <a:pt x="23545" y="5221"/>
                      <a:pt x="23539" y="5220"/>
                      <a:pt x="23533" y="521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48"/>
              <p:cNvSpPr/>
              <p:nvPr/>
            </p:nvSpPr>
            <p:spPr>
              <a:xfrm>
                <a:off x="-4883388" y="1566909"/>
                <a:ext cx="507881" cy="295014"/>
              </a:xfrm>
              <a:custGeom>
                <a:rect b="b" l="l" r="r" t="t"/>
                <a:pathLst>
                  <a:path extrusionOk="0" h="5351" w="9212">
                    <a:moveTo>
                      <a:pt x="276" y="1"/>
                    </a:moveTo>
                    <a:cubicBezTo>
                      <a:pt x="185" y="56"/>
                      <a:pt x="111" y="129"/>
                      <a:pt x="56" y="221"/>
                    </a:cubicBezTo>
                    <a:cubicBezTo>
                      <a:pt x="19" y="295"/>
                      <a:pt x="1" y="405"/>
                      <a:pt x="37" y="534"/>
                    </a:cubicBezTo>
                    <a:cubicBezTo>
                      <a:pt x="37" y="571"/>
                      <a:pt x="37" y="607"/>
                      <a:pt x="56" y="644"/>
                    </a:cubicBezTo>
                    <a:cubicBezTo>
                      <a:pt x="74" y="663"/>
                      <a:pt x="93" y="699"/>
                      <a:pt x="111" y="718"/>
                    </a:cubicBezTo>
                    <a:cubicBezTo>
                      <a:pt x="111" y="736"/>
                      <a:pt x="111" y="736"/>
                      <a:pt x="129" y="754"/>
                    </a:cubicBezTo>
                    <a:cubicBezTo>
                      <a:pt x="129" y="773"/>
                      <a:pt x="148" y="791"/>
                      <a:pt x="166" y="810"/>
                    </a:cubicBezTo>
                    <a:cubicBezTo>
                      <a:pt x="166" y="810"/>
                      <a:pt x="185" y="810"/>
                      <a:pt x="185" y="828"/>
                    </a:cubicBezTo>
                    <a:cubicBezTo>
                      <a:pt x="203" y="846"/>
                      <a:pt x="221" y="865"/>
                      <a:pt x="240" y="883"/>
                    </a:cubicBezTo>
                    <a:cubicBezTo>
                      <a:pt x="442" y="1049"/>
                      <a:pt x="736" y="1159"/>
                      <a:pt x="1030" y="1251"/>
                    </a:cubicBezTo>
                    <a:cubicBezTo>
                      <a:pt x="1196" y="1288"/>
                      <a:pt x="1361" y="1343"/>
                      <a:pt x="1490" y="1398"/>
                    </a:cubicBezTo>
                    <a:cubicBezTo>
                      <a:pt x="2244" y="1674"/>
                      <a:pt x="3016" y="1931"/>
                      <a:pt x="3751" y="2225"/>
                    </a:cubicBezTo>
                    <a:cubicBezTo>
                      <a:pt x="4836" y="2630"/>
                      <a:pt x="5884" y="3089"/>
                      <a:pt x="6858" y="3733"/>
                    </a:cubicBezTo>
                    <a:cubicBezTo>
                      <a:pt x="7115" y="3880"/>
                      <a:pt x="7354" y="4064"/>
                      <a:pt x="7612" y="4248"/>
                    </a:cubicBezTo>
                    <a:cubicBezTo>
                      <a:pt x="7814" y="4395"/>
                      <a:pt x="8035" y="4542"/>
                      <a:pt x="8255" y="4707"/>
                    </a:cubicBezTo>
                    <a:cubicBezTo>
                      <a:pt x="8366" y="4781"/>
                      <a:pt x="8458" y="4854"/>
                      <a:pt x="8568" y="4928"/>
                    </a:cubicBezTo>
                    <a:cubicBezTo>
                      <a:pt x="8788" y="5075"/>
                      <a:pt x="9009" y="5222"/>
                      <a:pt x="9211" y="5351"/>
                    </a:cubicBezTo>
                    <a:cubicBezTo>
                      <a:pt x="8880" y="5112"/>
                      <a:pt x="8605" y="4817"/>
                      <a:pt x="8292" y="4542"/>
                    </a:cubicBezTo>
                    <a:cubicBezTo>
                      <a:pt x="7832" y="4100"/>
                      <a:pt x="7318" y="3659"/>
                      <a:pt x="6821" y="3255"/>
                    </a:cubicBezTo>
                    <a:cubicBezTo>
                      <a:pt x="6270" y="2814"/>
                      <a:pt x="5737" y="2446"/>
                      <a:pt x="5056" y="2244"/>
                    </a:cubicBezTo>
                    <a:cubicBezTo>
                      <a:pt x="4211" y="2005"/>
                      <a:pt x="3347" y="1747"/>
                      <a:pt x="2501" y="1508"/>
                    </a:cubicBezTo>
                    <a:cubicBezTo>
                      <a:pt x="1637" y="1269"/>
                      <a:pt x="332" y="1012"/>
                      <a:pt x="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48"/>
              <p:cNvSpPr/>
              <p:nvPr/>
            </p:nvSpPr>
            <p:spPr>
              <a:xfrm>
                <a:off x="-2717346" y="2223701"/>
                <a:ext cx="5127" cy="55"/>
              </a:xfrm>
              <a:custGeom>
                <a:rect b="b" l="l" r="r" t="t"/>
                <a:pathLst>
                  <a:path extrusionOk="0" h="1" w="93">
                    <a:moveTo>
                      <a:pt x="92" y="1"/>
                    </a:moveTo>
                    <a:cubicBezTo>
                      <a:pt x="55" y="1"/>
                      <a:pt x="37" y="1"/>
                      <a:pt x="0" y="1"/>
                    </a:cubicBezTo>
                    <a:cubicBezTo>
                      <a:pt x="37" y="1"/>
                      <a:pt x="55" y="1"/>
                      <a:pt x="92"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48"/>
              <p:cNvSpPr/>
              <p:nvPr/>
            </p:nvSpPr>
            <p:spPr>
              <a:xfrm>
                <a:off x="-2961638" y="2101087"/>
                <a:ext cx="543331" cy="117928"/>
              </a:xfrm>
              <a:custGeom>
                <a:rect b="b" l="l" r="r" t="t"/>
                <a:pathLst>
                  <a:path extrusionOk="0" h="2139" w="9855">
                    <a:moveTo>
                      <a:pt x="1" y="0"/>
                    </a:moveTo>
                    <a:lnTo>
                      <a:pt x="1" y="0"/>
                    </a:lnTo>
                    <a:cubicBezTo>
                      <a:pt x="589" y="386"/>
                      <a:pt x="1177" y="699"/>
                      <a:pt x="1839" y="938"/>
                    </a:cubicBezTo>
                    <a:cubicBezTo>
                      <a:pt x="3586" y="1581"/>
                      <a:pt x="6435" y="2096"/>
                      <a:pt x="7226" y="2096"/>
                    </a:cubicBezTo>
                    <a:lnTo>
                      <a:pt x="7373" y="2096"/>
                    </a:lnTo>
                    <a:cubicBezTo>
                      <a:pt x="7741" y="2096"/>
                      <a:pt x="8127" y="2096"/>
                      <a:pt x="8513" y="2115"/>
                    </a:cubicBezTo>
                    <a:cubicBezTo>
                      <a:pt x="8660" y="2123"/>
                      <a:pt x="8848" y="2138"/>
                      <a:pt x="9035" y="2138"/>
                    </a:cubicBezTo>
                    <a:cubicBezTo>
                      <a:pt x="9268" y="2138"/>
                      <a:pt x="9500" y="2114"/>
                      <a:pt x="9653" y="2023"/>
                    </a:cubicBezTo>
                    <a:cubicBezTo>
                      <a:pt x="9781" y="1949"/>
                      <a:pt x="9855" y="1802"/>
                      <a:pt x="9800" y="1563"/>
                    </a:cubicBezTo>
                    <a:cubicBezTo>
                      <a:pt x="9781" y="1508"/>
                      <a:pt x="9744" y="1453"/>
                      <a:pt x="9689" y="1398"/>
                    </a:cubicBezTo>
                    <a:cubicBezTo>
                      <a:pt x="9689" y="1581"/>
                      <a:pt x="9597" y="1710"/>
                      <a:pt x="9358" y="1784"/>
                    </a:cubicBezTo>
                    <a:cubicBezTo>
                      <a:pt x="9104" y="1865"/>
                      <a:pt x="8783" y="1890"/>
                      <a:pt x="8465" y="1890"/>
                    </a:cubicBezTo>
                    <a:cubicBezTo>
                      <a:pt x="8208" y="1890"/>
                      <a:pt x="7954" y="1874"/>
                      <a:pt x="7741" y="1857"/>
                    </a:cubicBezTo>
                    <a:cubicBezTo>
                      <a:pt x="5222" y="1637"/>
                      <a:pt x="2280" y="106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48"/>
              <p:cNvSpPr/>
              <p:nvPr/>
            </p:nvSpPr>
            <p:spPr>
              <a:xfrm>
                <a:off x="-2825792" y="2215597"/>
                <a:ext cx="36553" cy="5127"/>
              </a:xfrm>
              <a:custGeom>
                <a:rect b="b" l="l" r="r" t="t"/>
                <a:pathLst>
                  <a:path extrusionOk="0" h="93" w="663">
                    <a:moveTo>
                      <a:pt x="129" y="19"/>
                    </a:moveTo>
                    <a:cubicBezTo>
                      <a:pt x="92" y="19"/>
                      <a:pt x="37" y="1"/>
                      <a:pt x="0" y="1"/>
                    </a:cubicBezTo>
                    <a:cubicBezTo>
                      <a:pt x="37" y="1"/>
                      <a:pt x="92" y="19"/>
                      <a:pt x="129" y="19"/>
                    </a:cubicBezTo>
                    <a:cubicBezTo>
                      <a:pt x="313" y="56"/>
                      <a:pt x="478" y="74"/>
                      <a:pt x="662" y="93"/>
                    </a:cubicBezTo>
                    <a:cubicBezTo>
                      <a:pt x="478" y="74"/>
                      <a:pt x="313" y="56"/>
                      <a:pt x="129" y="19"/>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48"/>
              <p:cNvSpPr/>
              <p:nvPr/>
            </p:nvSpPr>
            <p:spPr>
              <a:xfrm>
                <a:off x="-2747779" y="2222709"/>
                <a:ext cx="18304" cy="1048"/>
              </a:xfrm>
              <a:custGeom>
                <a:rect b="b" l="l" r="r" t="t"/>
                <a:pathLst>
                  <a:path extrusionOk="0" h="19" w="332">
                    <a:moveTo>
                      <a:pt x="1" y="0"/>
                    </a:moveTo>
                    <a:cubicBezTo>
                      <a:pt x="111" y="19"/>
                      <a:pt x="221" y="19"/>
                      <a:pt x="332" y="19"/>
                    </a:cubicBezTo>
                    <a:cubicBezTo>
                      <a:pt x="221" y="19"/>
                      <a:pt x="111" y="19"/>
                      <a:pt x="1"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48"/>
              <p:cNvSpPr/>
              <p:nvPr/>
            </p:nvSpPr>
            <p:spPr>
              <a:xfrm>
                <a:off x="-2860249" y="2208540"/>
                <a:ext cx="7112" cy="2040"/>
              </a:xfrm>
              <a:custGeom>
                <a:rect b="b" l="l" r="r" t="t"/>
                <a:pathLst>
                  <a:path extrusionOk="0" h="37" w="129">
                    <a:moveTo>
                      <a:pt x="0" y="0"/>
                    </a:moveTo>
                    <a:cubicBezTo>
                      <a:pt x="0" y="18"/>
                      <a:pt x="18" y="18"/>
                      <a:pt x="18" y="18"/>
                    </a:cubicBezTo>
                    <a:lnTo>
                      <a:pt x="37" y="18"/>
                    </a:lnTo>
                    <a:cubicBezTo>
                      <a:pt x="74" y="18"/>
                      <a:pt x="92" y="37"/>
                      <a:pt x="129" y="37"/>
                    </a:cubicBezTo>
                    <a:cubicBezTo>
                      <a:pt x="92" y="18"/>
                      <a:pt x="37" y="18"/>
                      <a:pt x="0" y="0"/>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48"/>
              <p:cNvSpPr/>
              <p:nvPr/>
            </p:nvSpPr>
            <p:spPr>
              <a:xfrm>
                <a:off x="-2783229" y="2220669"/>
                <a:ext cx="27401" cy="2095"/>
              </a:xfrm>
              <a:custGeom>
                <a:rect b="b" l="l" r="r" t="t"/>
                <a:pathLst>
                  <a:path extrusionOk="0" h="38" w="497">
                    <a:moveTo>
                      <a:pt x="0" y="1"/>
                    </a:moveTo>
                    <a:cubicBezTo>
                      <a:pt x="166" y="19"/>
                      <a:pt x="331" y="37"/>
                      <a:pt x="497" y="37"/>
                    </a:cubicBezTo>
                    <a:cubicBezTo>
                      <a:pt x="331" y="37"/>
                      <a:pt x="166" y="19"/>
                      <a:pt x="0"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48"/>
              <p:cNvSpPr/>
              <p:nvPr/>
            </p:nvSpPr>
            <p:spPr>
              <a:xfrm>
                <a:off x="-3835321" y="1758494"/>
                <a:ext cx="1274112" cy="465263"/>
              </a:xfrm>
              <a:custGeom>
                <a:rect b="b" l="l" r="r" t="t"/>
                <a:pathLst>
                  <a:path extrusionOk="0" h="8439" w="23110">
                    <a:moveTo>
                      <a:pt x="0" y="0"/>
                    </a:moveTo>
                    <a:cubicBezTo>
                      <a:pt x="276" y="166"/>
                      <a:pt x="533" y="258"/>
                      <a:pt x="828" y="350"/>
                    </a:cubicBezTo>
                    <a:cubicBezTo>
                      <a:pt x="901" y="405"/>
                      <a:pt x="993" y="460"/>
                      <a:pt x="1048" y="534"/>
                    </a:cubicBezTo>
                    <a:cubicBezTo>
                      <a:pt x="1158" y="681"/>
                      <a:pt x="1214" y="846"/>
                      <a:pt x="1287" y="1012"/>
                    </a:cubicBezTo>
                    <a:cubicBezTo>
                      <a:pt x="1471" y="1416"/>
                      <a:pt x="1747" y="1453"/>
                      <a:pt x="2133" y="1545"/>
                    </a:cubicBezTo>
                    <a:cubicBezTo>
                      <a:pt x="2629" y="1655"/>
                      <a:pt x="3107" y="1747"/>
                      <a:pt x="3604" y="1876"/>
                    </a:cubicBezTo>
                    <a:cubicBezTo>
                      <a:pt x="3935" y="1986"/>
                      <a:pt x="4284" y="2059"/>
                      <a:pt x="4578" y="2262"/>
                    </a:cubicBezTo>
                    <a:cubicBezTo>
                      <a:pt x="4909" y="2501"/>
                      <a:pt x="5019" y="2850"/>
                      <a:pt x="5240" y="3162"/>
                    </a:cubicBezTo>
                    <a:cubicBezTo>
                      <a:pt x="5460" y="3420"/>
                      <a:pt x="5810" y="3604"/>
                      <a:pt x="6122" y="3751"/>
                    </a:cubicBezTo>
                    <a:cubicBezTo>
                      <a:pt x="6766" y="4045"/>
                      <a:pt x="7501" y="4192"/>
                      <a:pt x="8126" y="4541"/>
                    </a:cubicBezTo>
                    <a:cubicBezTo>
                      <a:pt x="8751" y="4872"/>
                      <a:pt x="9248" y="5074"/>
                      <a:pt x="9928" y="5203"/>
                    </a:cubicBezTo>
                    <a:cubicBezTo>
                      <a:pt x="10682" y="5369"/>
                      <a:pt x="11343" y="5626"/>
                      <a:pt x="12116" y="5626"/>
                    </a:cubicBezTo>
                    <a:cubicBezTo>
                      <a:pt x="12151" y="5625"/>
                      <a:pt x="12187" y="5625"/>
                      <a:pt x="12223" y="5625"/>
                    </a:cubicBezTo>
                    <a:cubicBezTo>
                      <a:pt x="12981" y="5625"/>
                      <a:pt x="13763" y="5811"/>
                      <a:pt x="14395" y="6233"/>
                    </a:cubicBezTo>
                    <a:cubicBezTo>
                      <a:pt x="14653" y="6674"/>
                      <a:pt x="14414" y="6968"/>
                      <a:pt x="14322" y="7409"/>
                    </a:cubicBezTo>
                    <a:cubicBezTo>
                      <a:pt x="14322" y="7409"/>
                      <a:pt x="14322" y="7428"/>
                      <a:pt x="14322" y="7428"/>
                    </a:cubicBezTo>
                    <a:lnTo>
                      <a:pt x="14340" y="7428"/>
                    </a:lnTo>
                    <a:cubicBezTo>
                      <a:pt x="15223" y="7575"/>
                      <a:pt x="16087" y="7814"/>
                      <a:pt x="16969" y="8016"/>
                    </a:cubicBezTo>
                    <a:cubicBezTo>
                      <a:pt x="17171" y="8053"/>
                      <a:pt x="17374" y="8108"/>
                      <a:pt x="17576" y="8145"/>
                    </a:cubicBezTo>
                    <a:cubicBezTo>
                      <a:pt x="17613" y="8163"/>
                      <a:pt x="17649" y="8163"/>
                      <a:pt x="17686" y="8163"/>
                    </a:cubicBezTo>
                    <a:cubicBezTo>
                      <a:pt x="17723" y="8181"/>
                      <a:pt x="17778" y="8181"/>
                      <a:pt x="17815" y="8200"/>
                    </a:cubicBezTo>
                    <a:lnTo>
                      <a:pt x="17852" y="8200"/>
                    </a:lnTo>
                    <a:cubicBezTo>
                      <a:pt x="17999" y="8237"/>
                      <a:pt x="18164" y="8273"/>
                      <a:pt x="18311" y="8292"/>
                    </a:cubicBezTo>
                    <a:cubicBezTo>
                      <a:pt x="18348" y="8292"/>
                      <a:pt x="18403" y="8310"/>
                      <a:pt x="18440" y="8310"/>
                    </a:cubicBezTo>
                    <a:cubicBezTo>
                      <a:pt x="18624" y="8347"/>
                      <a:pt x="18789" y="8365"/>
                      <a:pt x="18973" y="8384"/>
                    </a:cubicBezTo>
                    <a:lnTo>
                      <a:pt x="19083" y="8384"/>
                    </a:lnTo>
                    <a:cubicBezTo>
                      <a:pt x="19249" y="8402"/>
                      <a:pt x="19414" y="8420"/>
                      <a:pt x="19580" y="8420"/>
                    </a:cubicBezTo>
                    <a:lnTo>
                      <a:pt x="19727" y="8420"/>
                    </a:lnTo>
                    <a:cubicBezTo>
                      <a:pt x="19837" y="8439"/>
                      <a:pt x="19947" y="8439"/>
                      <a:pt x="20058" y="8439"/>
                    </a:cubicBezTo>
                    <a:lnTo>
                      <a:pt x="20370" y="8439"/>
                    </a:lnTo>
                    <a:cubicBezTo>
                      <a:pt x="21271" y="8420"/>
                      <a:pt x="22190" y="8329"/>
                      <a:pt x="23110" y="8310"/>
                    </a:cubicBezTo>
                    <a:lnTo>
                      <a:pt x="23073" y="8310"/>
                    </a:lnTo>
                    <a:cubicBezTo>
                      <a:pt x="22282" y="8310"/>
                      <a:pt x="19433" y="7795"/>
                      <a:pt x="17686" y="7152"/>
                    </a:cubicBezTo>
                    <a:cubicBezTo>
                      <a:pt x="17024" y="6913"/>
                      <a:pt x="16436" y="6582"/>
                      <a:pt x="15848" y="6214"/>
                    </a:cubicBezTo>
                    <a:cubicBezTo>
                      <a:pt x="15645" y="6086"/>
                      <a:pt x="15462" y="5939"/>
                      <a:pt x="15259" y="5791"/>
                    </a:cubicBezTo>
                    <a:cubicBezTo>
                      <a:pt x="14469" y="5203"/>
                      <a:pt x="14101" y="5130"/>
                      <a:pt x="13053" y="4891"/>
                    </a:cubicBezTo>
                    <a:cubicBezTo>
                      <a:pt x="12042" y="4652"/>
                      <a:pt x="11013" y="4449"/>
                      <a:pt x="10020" y="4155"/>
                    </a:cubicBezTo>
                    <a:cubicBezTo>
                      <a:pt x="9781" y="4082"/>
                      <a:pt x="9523" y="4008"/>
                      <a:pt x="9284" y="3916"/>
                    </a:cubicBezTo>
                    <a:cubicBezTo>
                      <a:pt x="9119" y="3861"/>
                      <a:pt x="8972" y="3861"/>
                      <a:pt x="8806" y="3843"/>
                    </a:cubicBezTo>
                    <a:cubicBezTo>
                      <a:pt x="8770" y="3843"/>
                      <a:pt x="8733" y="3824"/>
                      <a:pt x="8714" y="3824"/>
                    </a:cubicBezTo>
                    <a:cubicBezTo>
                      <a:pt x="8328" y="3732"/>
                      <a:pt x="8016" y="3457"/>
                      <a:pt x="7667" y="3310"/>
                    </a:cubicBezTo>
                    <a:cubicBezTo>
                      <a:pt x="7133" y="3107"/>
                      <a:pt x="6637" y="2905"/>
                      <a:pt x="6233" y="2501"/>
                    </a:cubicBezTo>
                    <a:cubicBezTo>
                      <a:pt x="5975" y="2225"/>
                      <a:pt x="5791" y="1894"/>
                      <a:pt x="5497" y="1655"/>
                    </a:cubicBezTo>
                    <a:cubicBezTo>
                      <a:pt x="5221" y="1434"/>
                      <a:pt x="4891" y="1342"/>
                      <a:pt x="4541" y="1251"/>
                    </a:cubicBezTo>
                    <a:cubicBezTo>
                      <a:pt x="3015" y="846"/>
                      <a:pt x="1526"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48"/>
              <p:cNvSpPr/>
              <p:nvPr/>
            </p:nvSpPr>
            <p:spPr>
              <a:xfrm>
                <a:off x="-5397278" y="2248070"/>
                <a:ext cx="152111" cy="664953"/>
              </a:xfrm>
              <a:custGeom>
                <a:rect b="b" l="l" r="r" t="t"/>
                <a:pathLst>
                  <a:path extrusionOk="0" h="12061" w="2759">
                    <a:moveTo>
                      <a:pt x="479" y="0"/>
                    </a:moveTo>
                    <a:lnTo>
                      <a:pt x="479" y="0"/>
                    </a:lnTo>
                    <a:cubicBezTo>
                      <a:pt x="405" y="754"/>
                      <a:pt x="442" y="1360"/>
                      <a:pt x="607" y="2133"/>
                    </a:cubicBezTo>
                    <a:cubicBezTo>
                      <a:pt x="755" y="2831"/>
                      <a:pt x="534" y="3420"/>
                      <a:pt x="368" y="4100"/>
                    </a:cubicBezTo>
                    <a:cubicBezTo>
                      <a:pt x="111" y="5276"/>
                      <a:pt x="74" y="6269"/>
                      <a:pt x="203" y="7446"/>
                    </a:cubicBezTo>
                    <a:cubicBezTo>
                      <a:pt x="332" y="8641"/>
                      <a:pt x="74" y="9781"/>
                      <a:pt x="38" y="10957"/>
                    </a:cubicBezTo>
                    <a:cubicBezTo>
                      <a:pt x="38" y="11159"/>
                      <a:pt x="1" y="11601"/>
                      <a:pt x="1" y="12060"/>
                    </a:cubicBezTo>
                    <a:cubicBezTo>
                      <a:pt x="387" y="10828"/>
                      <a:pt x="846" y="9633"/>
                      <a:pt x="865" y="8291"/>
                    </a:cubicBezTo>
                    <a:cubicBezTo>
                      <a:pt x="883" y="7299"/>
                      <a:pt x="846" y="6398"/>
                      <a:pt x="920" y="5442"/>
                    </a:cubicBezTo>
                    <a:cubicBezTo>
                      <a:pt x="718" y="5203"/>
                      <a:pt x="589" y="4982"/>
                      <a:pt x="552" y="4780"/>
                    </a:cubicBezTo>
                    <a:cubicBezTo>
                      <a:pt x="516" y="4431"/>
                      <a:pt x="1030" y="4173"/>
                      <a:pt x="1582" y="3989"/>
                    </a:cubicBezTo>
                    <a:cubicBezTo>
                      <a:pt x="2060" y="3806"/>
                      <a:pt x="2556" y="3677"/>
                      <a:pt x="2758" y="3585"/>
                    </a:cubicBezTo>
                    <a:cubicBezTo>
                      <a:pt x="2685" y="2537"/>
                      <a:pt x="681" y="1213"/>
                      <a:pt x="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48"/>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48"/>
              <p:cNvSpPr/>
              <p:nvPr/>
            </p:nvSpPr>
            <p:spPr>
              <a:xfrm>
                <a:off x="-5437800" y="2548045"/>
                <a:ext cx="2015038" cy="1218263"/>
              </a:xfrm>
              <a:custGeom>
                <a:rect b="b" l="l" r="r" t="t"/>
                <a:pathLst>
                  <a:path extrusionOk="0" h="22097" w="36549">
                    <a:moveTo>
                      <a:pt x="1655" y="1"/>
                    </a:moveTo>
                    <a:cubicBezTo>
                      <a:pt x="1581" y="957"/>
                      <a:pt x="1618" y="1858"/>
                      <a:pt x="1600" y="2850"/>
                    </a:cubicBezTo>
                    <a:cubicBezTo>
                      <a:pt x="1581" y="4192"/>
                      <a:pt x="1122" y="5387"/>
                      <a:pt x="736" y="6619"/>
                    </a:cubicBezTo>
                    <a:cubicBezTo>
                      <a:pt x="442" y="7483"/>
                      <a:pt x="184" y="8366"/>
                      <a:pt x="129" y="9303"/>
                    </a:cubicBezTo>
                    <a:cubicBezTo>
                      <a:pt x="0" y="11473"/>
                      <a:pt x="1434" y="12043"/>
                      <a:pt x="2776" y="13017"/>
                    </a:cubicBezTo>
                    <a:cubicBezTo>
                      <a:pt x="3089" y="13256"/>
                      <a:pt x="3401" y="13513"/>
                      <a:pt x="3696" y="13808"/>
                    </a:cubicBezTo>
                    <a:cubicBezTo>
                      <a:pt x="4339" y="14488"/>
                      <a:pt x="4376" y="14892"/>
                      <a:pt x="5166" y="15278"/>
                    </a:cubicBezTo>
                    <a:cubicBezTo>
                      <a:pt x="5277" y="15333"/>
                      <a:pt x="5405" y="15407"/>
                      <a:pt x="5552" y="15462"/>
                    </a:cubicBezTo>
                    <a:cubicBezTo>
                      <a:pt x="5994" y="15628"/>
                      <a:pt x="6453" y="15756"/>
                      <a:pt x="6913" y="15867"/>
                    </a:cubicBezTo>
                    <a:cubicBezTo>
                      <a:pt x="7648" y="16032"/>
                      <a:pt x="8384" y="16161"/>
                      <a:pt x="9101" y="16381"/>
                    </a:cubicBezTo>
                    <a:cubicBezTo>
                      <a:pt x="10590" y="16804"/>
                      <a:pt x="11950" y="17631"/>
                      <a:pt x="13439" y="18109"/>
                    </a:cubicBezTo>
                    <a:cubicBezTo>
                      <a:pt x="15149" y="18643"/>
                      <a:pt x="16896" y="18808"/>
                      <a:pt x="18661" y="19121"/>
                    </a:cubicBezTo>
                    <a:cubicBezTo>
                      <a:pt x="21143" y="19562"/>
                      <a:pt x="23367" y="20536"/>
                      <a:pt x="25904" y="20628"/>
                    </a:cubicBezTo>
                    <a:cubicBezTo>
                      <a:pt x="28129" y="20720"/>
                      <a:pt x="29857" y="20812"/>
                      <a:pt x="32081" y="21327"/>
                    </a:cubicBezTo>
                    <a:cubicBezTo>
                      <a:pt x="33101" y="21563"/>
                      <a:pt x="34452" y="22096"/>
                      <a:pt x="35612" y="22096"/>
                    </a:cubicBezTo>
                    <a:cubicBezTo>
                      <a:pt x="35895" y="22096"/>
                      <a:pt x="36167" y="22064"/>
                      <a:pt x="36420" y="21989"/>
                    </a:cubicBezTo>
                    <a:cubicBezTo>
                      <a:pt x="36475" y="21970"/>
                      <a:pt x="36512" y="21952"/>
                      <a:pt x="36549" y="21933"/>
                    </a:cubicBezTo>
                    <a:cubicBezTo>
                      <a:pt x="34821" y="20352"/>
                      <a:pt x="32670" y="19268"/>
                      <a:pt x="30445" y="18532"/>
                    </a:cubicBezTo>
                    <a:cubicBezTo>
                      <a:pt x="27926" y="17705"/>
                      <a:pt x="25297" y="17282"/>
                      <a:pt x="22687" y="16878"/>
                    </a:cubicBezTo>
                    <a:cubicBezTo>
                      <a:pt x="21418" y="16675"/>
                      <a:pt x="20150" y="16492"/>
                      <a:pt x="18900" y="16289"/>
                    </a:cubicBezTo>
                    <a:cubicBezTo>
                      <a:pt x="16969" y="15995"/>
                      <a:pt x="14984" y="15664"/>
                      <a:pt x="13347" y="14616"/>
                    </a:cubicBezTo>
                    <a:cubicBezTo>
                      <a:pt x="13862" y="13844"/>
                      <a:pt x="13347" y="12815"/>
                      <a:pt x="12778" y="12098"/>
                    </a:cubicBezTo>
                    <a:cubicBezTo>
                      <a:pt x="11803" y="10884"/>
                      <a:pt x="11197" y="9708"/>
                      <a:pt x="12594" y="8568"/>
                    </a:cubicBezTo>
                    <a:cubicBezTo>
                      <a:pt x="13605" y="7722"/>
                      <a:pt x="14653" y="7263"/>
                      <a:pt x="14561" y="5755"/>
                    </a:cubicBezTo>
                    <a:cubicBezTo>
                      <a:pt x="13844" y="5535"/>
                      <a:pt x="13145" y="5314"/>
                      <a:pt x="12447" y="5075"/>
                    </a:cubicBezTo>
                    <a:cubicBezTo>
                      <a:pt x="11491" y="4762"/>
                      <a:pt x="10535" y="4413"/>
                      <a:pt x="9579" y="4045"/>
                    </a:cubicBezTo>
                    <a:cubicBezTo>
                      <a:pt x="8420" y="3623"/>
                      <a:pt x="7262" y="3145"/>
                      <a:pt x="6086" y="2630"/>
                    </a:cubicBezTo>
                    <a:cubicBezTo>
                      <a:pt x="5461" y="2354"/>
                      <a:pt x="2684" y="1122"/>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48"/>
              <p:cNvSpPr/>
              <p:nvPr/>
            </p:nvSpPr>
            <p:spPr>
              <a:xfrm>
                <a:off x="-5374949" y="2139514"/>
                <a:ext cx="2248138" cy="938686"/>
              </a:xfrm>
              <a:custGeom>
                <a:rect b="b" l="l" r="r" t="t"/>
                <a:pathLst>
                  <a:path extrusionOk="0" h="17026" w="40777">
                    <a:moveTo>
                      <a:pt x="3453" y="1"/>
                    </a:moveTo>
                    <a:cubicBezTo>
                      <a:pt x="2531" y="1"/>
                      <a:pt x="1682" y="186"/>
                      <a:pt x="993" y="572"/>
                    </a:cubicBezTo>
                    <a:cubicBezTo>
                      <a:pt x="221" y="995"/>
                      <a:pt x="0" y="1473"/>
                      <a:pt x="74" y="1969"/>
                    </a:cubicBezTo>
                    <a:cubicBezTo>
                      <a:pt x="276" y="3182"/>
                      <a:pt x="2280" y="4506"/>
                      <a:pt x="2353" y="5554"/>
                    </a:cubicBezTo>
                    <a:cubicBezTo>
                      <a:pt x="2151" y="5646"/>
                      <a:pt x="1655" y="5775"/>
                      <a:pt x="1177" y="5958"/>
                    </a:cubicBezTo>
                    <a:cubicBezTo>
                      <a:pt x="1177" y="5958"/>
                      <a:pt x="1177" y="5977"/>
                      <a:pt x="1177" y="5977"/>
                    </a:cubicBezTo>
                    <a:cubicBezTo>
                      <a:pt x="1232" y="6289"/>
                      <a:pt x="901" y="6675"/>
                      <a:pt x="901" y="7006"/>
                    </a:cubicBezTo>
                    <a:cubicBezTo>
                      <a:pt x="864" y="7926"/>
                      <a:pt x="1673" y="8257"/>
                      <a:pt x="2353" y="8643"/>
                    </a:cubicBezTo>
                    <a:cubicBezTo>
                      <a:pt x="3365" y="9212"/>
                      <a:pt x="4302" y="9654"/>
                      <a:pt x="5387" y="10058"/>
                    </a:cubicBezTo>
                    <a:cubicBezTo>
                      <a:pt x="6380" y="10407"/>
                      <a:pt x="7317" y="10775"/>
                      <a:pt x="8218" y="11345"/>
                    </a:cubicBezTo>
                    <a:cubicBezTo>
                      <a:pt x="8292" y="11382"/>
                      <a:pt x="8365" y="11419"/>
                      <a:pt x="8439" y="11455"/>
                    </a:cubicBezTo>
                    <a:cubicBezTo>
                      <a:pt x="9395" y="11823"/>
                      <a:pt x="10351" y="12172"/>
                      <a:pt x="11307" y="12485"/>
                    </a:cubicBezTo>
                    <a:cubicBezTo>
                      <a:pt x="12226" y="12687"/>
                      <a:pt x="13182" y="12834"/>
                      <a:pt x="14138" y="13018"/>
                    </a:cubicBezTo>
                    <a:cubicBezTo>
                      <a:pt x="14800" y="13147"/>
                      <a:pt x="15443" y="13441"/>
                      <a:pt x="16087" y="13625"/>
                    </a:cubicBezTo>
                    <a:cubicBezTo>
                      <a:pt x="16528" y="13753"/>
                      <a:pt x="17226" y="13809"/>
                      <a:pt x="17539" y="14176"/>
                    </a:cubicBezTo>
                    <a:cubicBezTo>
                      <a:pt x="17815" y="14489"/>
                      <a:pt x="17631" y="14930"/>
                      <a:pt x="17686" y="15298"/>
                    </a:cubicBezTo>
                    <a:cubicBezTo>
                      <a:pt x="17760" y="15684"/>
                      <a:pt x="18219" y="15960"/>
                      <a:pt x="18550" y="16143"/>
                    </a:cubicBezTo>
                    <a:cubicBezTo>
                      <a:pt x="19322" y="16548"/>
                      <a:pt x="20242" y="16621"/>
                      <a:pt x="21087" y="16677"/>
                    </a:cubicBezTo>
                    <a:cubicBezTo>
                      <a:pt x="21933" y="16732"/>
                      <a:pt x="22797" y="16750"/>
                      <a:pt x="23643" y="16750"/>
                    </a:cubicBezTo>
                    <a:cubicBezTo>
                      <a:pt x="24323" y="16768"/>
                      <a:pt x="24985" y="16824"/>
                      <a:pt x="25647" y="16971"/>
                    </a:cubicBezTo>
                    <a:cubicBezTo>
                      <a:pt x="25720" y="16989"/>
                      <a:pt x="25812" y="17007"/>
                      <a:pt x="25886" y="17026"/>
                    </a:cubicBezTo>
                    <a:cubicBezTo>
                      <a:pt x="26235" y="16879"/>
                      <a:pt x="26547" y="16658"/>
                      <a:pt x="26786" y="16327"/>
                    </a:cubicBezTo>
                    <a:cubicBezTo>
                      <a:pt x="26768" y="16143"/>
                      <a:pt x="26713" y="15960"/>
                      <a:pt x="26639" y="15757"/>
                    </a:cubicBezTo>
                    <a:cubicBezTo>
                      <a:pt x="26584" y="15574"/>
                      <a:pt x="26419" y="15261"/>
                      <a:pt x="26621" y="15096"/>
                    </a:cubicBezTo>
                    <a:cubicBezTo>
                      <a:pt x="26748" y="14990"/>
                      <a:pt x="26954" y="14963"/>
                      <a:pt x="27156" y="14963"/>
                    </a:cubicBezTo>
                    <a:cubicBezTo>
                      <a:pt x="27304" y="14963"/>
                      <a:pt x="27449" y="14977"/>
                      <a:pt x="27559" y="14985"/>
                    </a:cubicBezTo>
                    <a:cubicBezTo>
                      <a:pt x="27945" y="15004"/>
                      <a:pt x="28312" y="14985"/>
                      <a:pt x="28680" y="15059"/>
                    </a:cubicBezTo>
                    <a:cubicBezTo>
                      <a:pt x="29158" y="15169"/>
                      <a:pt x="29562" y="15335"/>
                      <a:pt x="30040" y="15408"/>
                    </a:cubicBezTo>
                    <a:cubicBezTo>
                      <a:pt x="30537" y="15482"/>
                      <a:pt x="31033" y="15555"/>
                      <a:pt x="31493" y="15739"/>
                    </a:cubicBezTo>
                    <a:cubicBezTo>
                      <a:pt x="32081" y="15960"/>
                      <a:pt x="32688" y="16107"/>
                      <a:pt x="33276" y="16327"/>
                    </a:cubicBezTo>
                    <a:cubicBezTo>
                      <a:pt x="33393" y="16361"/>
                      <a:pt x="33556" y="16440"/>
                      <a:pt x="33696" y="16440"/>
                    </a:cubicBezTo>
                    <a:cubicBezTo>
                      <a:pt x="33709" y="16440"/>
                      <a:pt x="33723" y="16439"/>
                      <a:pt x="33736" y="16438"/>
                    </a:cubicBezTo>
                    <a:cubicBezTo>
                      <a:pt x="33791" y="16033"/>
                      <a:pt x="33442" y="15702"/>
                      <a:pt x="33442" y="15316"/>
                    </a:cubicBezTo>
                    <a:cubicBezTo>
                      <a:pt x="33331" y="15096"/>
                      <a:pt x="33258" y="14820"/>
                      <a:pt x="33442" y="14599"/>
                    </a:cubicBezTo>
                    <a:cubicBezTo>
                      <a:pt x="33535" y="14491"/>
                      <a:pt x="33746" y="14446"/>
                      <a:pt x="34040" y="14446"/>
                    </a:cubicBezTo>
                    <a:cubicBezTo>
                      <a:pt x="35422" y="14446"/>
                      <a:pt x="38636" y="15434"/>
                      <a:pt x="40033" y="15434"/>
                    </a:cubicBezTo>
                    <a:cubicBezTo>
                      <a:pt x="40102" y="15434"/>
                      <a:pt x="40166" y="15431"/>
                      <a:pt x="40225" y="15426"/>
                    </a:cubicBezTo>
                    <a:cubicBezTo>
                      <a:pt x="40391" y="15371"/>
                      <a:pt x="40538" y="15298"/>
                      <a:pt x="40685" y="15206"/>
                    </a:cubicBezTo>
                    <a:cubicBezTo>
                      <a:pt x="40703" y="15187"/>
                      <a:pt x="40703" y="15169"/>
                      <a:pt x="40703" y="15151"/>
                    </a:cubicBezTo>
                    <a:cubicBezTo>
                      <a:pt x="40703" y="15169"/>
                      <a:pt x="40722" y="15187"/>
                      <a:pt x="40722" y="15187"/>
                    </a:cubicBezTo>
                    <a:cubicBezTo>
                      <a:pt x="40740" y="15169"/>
                      <a:pt x="40759" y="15151"/>
                      <a:pt x="40777" y="15151"/>
                    </a:cubicBezTo>
                    <a:cubicBezTo>
                      <a:pt x="39508" y="13974"/>
                      <a:pt x="38222" y="13331"/>
                      <a:pt x="36493" y="12853"/>
                    </a:cubicBezTo>
                    <a:cubicBezTo>
                      <a:pt x="31677" y="11529"/>
                      <a:pt x="26584" y="10444"/>
                      <a:pt x="21859" y="8845"/>
                    </a:cubicBezTo>
                    <a:cubicBezTo>
                      <a:pt x="21639" y="8808"/>
                      <a:pt x="21437" y="8790"/>
                      <a:pt x="21234" y="8771"/>
                    </a:cubicBezTo>
                    <a:cubicBezTo>
                      <a:pt x="20950" y="8650"/>
                      <a:pt x="20328" y="8259"/>
                      <a:pt x="19909" y="8259"/>
                    </a:cubicBezTo>
                    <a:cubicBezTo>
                      <a:pt x="19758" y="8259"/>
                      <a:pt x="19634" y="8309"/>
                      <a:pt x="19561" y="8440"/>
                    </a:cubicBezTo>
                    <a:cubicBezTo>
                      <a:pt x="19322" y="8845"/>
                      <a:pt x="19874" y="9525"/>
                      <a:pt x="20113" y="9746"/>
                    </a:cubicBezTo>
                    <a:cubicBezTo>
                      <a:pt x="20536" y="10132"/>
                      <a:pt x="21142" y="10205"/>
                      <a:pt x="21528" y="10573"/>
                    </a:cubicBezTo>
                    <a:cubicBezTo>
                      <a:pt x="21823" y="10849"/>
                      <a:pt x="21749" y="11253"/>
                      <a:pt x="21988" y="11511"/>
                    </a:cubicBezTo>
                    <a:cubicBezTo>
                      <a:pt x="22245" y="11786"/>
                      <a:pt x="23569" y="11860"/>
                      <a:pt x="23826" y="11897"/>
                    </a:cubicBezTo>
                    <a:cubicBezTo>
                      <a:pt x="24672" y="12044"/>
                      <a:pt x="25518" y="12117"/>
                      <a:pt x="26345" y="12283"/>
                    </a:cubicBezTo>
                    <a:cubicBezTo>
                      <a:pt x="27393" y="12503"/>
                      <a:pt x="30335" y="13128"/>
                      <a:pt x="30647" y="14507"/>
                    </a:cubicBezTo>
                    <a:cubicBezTo>
                      <a:pt x="30490" y="14566"/>
                      <a:pt x="30312" y="14590"/>
                      <a:pt x="30121" y="14590"/>
                    </a:cubicBezTo>
                    <a:cubicBezTo>
                      <a:pt x="29347" y="14590"/>
                      <a:pt x="28361" y="14191"/>
                      <a:pt x="27742" y="14029"/>
                    </a:cubicBezTo>
                    <a:cubicBezTo>
                      <a:pt x="27301" y="13901"/>
                      <a:pt x="26878" y="13790"/>
                      <a:pt x="26437" y="13680"/>
                    </a:cubicBezTo>
                    <a:cubicBezTo>
                      <a:pt x="25371" y="13423"/>
                      <a:pt x="24268" y="13128"/>
                      <a:pt x="23183" y="13000"/>
                    </a:cubicBezTo>
                    <a:cubicBezTo>
                      <a:pt x="22875" y="13575"/>
                      <a:pt x="22567" y="13732"/>
                      <a:pt x="22096" y="13732"/>
                    </a:cubicBezTo>
                    <a:cubicBezTo>
                      <a:pt x="21920" y="13732"/>
                      <a:pt x="21722" y="13710"/>
                      <a:pt x="21492" y="13680"/>
                    </a:cubicBezTo>
                    <a:cubicBezTo>
                      <a:pt x="20407" y="13551"/>
                      <a:pt x="19102" y="13478"/>
                      <a:pt x="18624" y="12301"/>
                    </a:cubicBezTo>
                    <a:cubicBezTo>
                      <a:pt x="18477" y="11952"/>
                      <a:pt x="18532" y="11511"/>
                      <a:pt x="18348" y="11180"/>
                    </a:cubicBezTo>
                    <a:cubicBezTo>
                      <a:pt x="18054" y="10628"/>
                      <a:pt x="17392" y="10555"/>
                      <a:pt x="16840" y="10463"/>
                    </a:cubicBezTo>
                    <a:cubicBezTo>
                      <a:pt x="15406" y="10205"/>
                      <a:pt x="13936" y="10242"/>
                      <a:pt x="12502" y="10003"/>
                    </a:cubicBezTo>
                    <a:cubicBezTo>
                      <a:pt x="11638" y="9874"/>
                      <a:pt x="10240" y="9856"/>
                      <a:pt x="9523" y="9323"/>
                    </a:cubicBezTo>
                    <a:cubicBezTo>
                      <a:pt x="9726" y="8293"/>
                      <a:pt x="12446" y="8826"/>
                      <a:pt x="12410" y="7392"/>
                    </a:cubicBezTo>
                    <a:cubicBezTo>
                      <a:pt x="12391" y="6253"/>
                      <a:pt x="9707" y="6179"/>
                      <a:pt x="8953" y="6069"/>
                    </a:cubicBezTo>
                    <a:cubicBezTo>
                      <a:pt x="7667" y="5903"/>
                      <a:pt x="5387" y="6124"/>
                      <a:pt x="4688" y="4690"/>
                    </a:cubicBezTo>
                    <a:cubicBezTo>
                      <a:pt x="4394" y="4102"/>
                      <a:pt x="4578" y="3348"/>
                      <a:pt x="4339" y="2778"/>
                    </a:cubicBezTo>
                    <a:cubicBezTo>
                      <a:pt x="4008" y="2006"/>
                      <a:pt x="2831" y="1932"/>
                      <a:pt x="2445" y="1160"/>
                    </a:cubicBezTo>
                    <a:cubicBezTo>
                      <a:pt x="3034" y="995"/>
                      <a:pt x="5129" y="1050"/>
                      <a:pt x="5644" y="314"/>
                    </a:cubicBezTo>
                    <a:cubicBezTo>
                      <a:pt x="4897" y="108"/>
                      <a:pt x="4154"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48"/>
              <p:cNvSpPr/>
              <p:nvPr/>
            </p:nvSpPr>
            <p:spPr>
              <a:xfrm>
                <a:off x="-3131887" y="2974770"/>
                <a:ext cx="2040" cy="3087"/>
              </a:xfrm>
              <a:custGeom>
                <a:rect b="b" l="l" r="r" t="t"/>
                <a:pathLst>
                  <a:path extrusionOk="0" h="56" w="37">
                    <a:moveTo>
                      <a:pt x="18" y="1"/>
                    </a:moveTo>
                    <a:cubicBezTo>
                      <a:pt x="18" y="19"/>
                      <a:pt x="18" y="37"/>
                      <a:pt x="0" y="56"/>
                    </a:cubicBezTo>
                    <a:cubicBezTo>
                      <a:pt x="18" y="56"/>
                      <a:pt x="18" y="56"/>
                      <a:pt x="37" y="37"/>
                    </a:cubicBezTo>
                    <a:cubicBezTo>
                      <a:pt x="37" y="37"/>
                      <a:pt x="18" y="19"/>
                      <a:pt x="18"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48"/>
              <p:cNvSpPr/>
              <p:nvPr/>
            </p:nvSpPr>
            <p:spPr>
              <a:xfrm>
                <a:off x="-3541410" y="2935902"/>
                <a:ext cx="384218" cy="60535"/>
              </a:xfrm>
              <a:custGeom>
                <a:rect b="b" l="l" r="r" t="t"/>
                <a:pathLst>
                  <a:path extrusionOk="0" h="1098" w="6969">
                    <a:moveTo>
                      <a:pt x="783" y="1"/>
                    </a:moveTo>
                    <a:cubicBezTo>
                      <a:pt x="489" y="1"/>
                      <a:pt x="278" y="46"/>
                      <a:pt x="185" y="154"/>
                    </a:cubicBezTo>
                    <a:cubicBezTo>
                      <a:pt x="1" y="375"/>
                      <a:pt x="74" y="651"/>
                      <a:pt x="185" y="871"/>
                    </a:cubicBezTo>
                    <a:cubicBezTo>
                      <a:pt x="185" y="779"/>
                      <a:pt x="221" y="669"/>
                      <a:pt x="276" y="559"/>
                    </a:cubicBezTo>
                    <a:cubicBezTo>
                      <a:pt x="409" y="345"/>
                      <a:pt x="660" y="279"/>
                      <a:pt x="950" y="279"/>
                    </a:cubicBezTo>
                    <a:cubicBezTo>
                      <a:pt x="1383" y="279"/>
                      <a:pt x="1902" y="426"/>
                      <a:pt x="2244" y="448"/>
                    </a:cubicBezTo>
                    <a:cubicBezTo>
                      <a:pt x="3310" y="522"/>
                      <a:pt x="4829" y="1097"/>
                      <a:pt x="6100" y="1097"/>
                    </a:cubicBezTo>
                    <a:cubicBezTo>
                      <a:pt x="6408" y="1097"/>
                      <a:pt x="6700" y="1064"/>
                      <a:pt x="6968" y="981"/>
                    </a:cubicBezTo>
                    <a:lnTo>
                      <a:pt x="6968" y="981"/>
                    </a:lnTo>
                    <a:cubicBezTo>
                      <a:pt x="6909" y="986"/>
                      <a:pt x="6845" y="989"/>
                      <a:pt x="6776" y="989"/>
                    </a:cubicBezTo>
                    <a:cubicBezTo>
                      <a:pt x="5379" y="989"/>
                      <a:pt x="2165" y="1"/>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48"/>
              <p:cNvSpPr/>
              <p:nvPr/>
            </p:nvSpPr>
            <p:spPr>
              <a:xfrm>
                <a:off x="-3918461" y="2964460"/>
                <a:ext cx="403460" cy="92623"/>
              </a:xfrm>
              <a:custGeom>
                <a:rect b="b" l="l" r="r" t="t"/>
                <a:pathLst>
                  <a:path extrusionOk="0" h="1680" w="7318">
                    <a:moveTo>
                      <a:pt x="738" y="0"/>
                    </a:moveTo>
                    <a:cubicBezTo>
                      <a:pt x="536" y="0"/>
                      <a:pt x="330" y="27"/>
                      <a:pt x="203" y="133"/>
                    </a:cubicBezTo>
                    <a:cubicBezTo>
                      <a:pt x="1" y="298"/>
                      <a:pt x="166" y="611"/>
                      <a:pt x="221" y="794"/>
                    </a:cubicBezTo>
                    <a:cubicBezTo>
                      <a:pt x="295" y="997"/>
                      <a:pt x="350" y="1180"/>
                      <a:pt x="368" y="1364"/>
                    </a:cubicBezTo>
                    <a:cubicBezTo>
                      <a:pt x="534" y="1107"/>
                      <a:pt x="663" y="776"/>
                      <a:pt x="736" y="390"/>
                    </a:cubicBezTo>
                    <a:cubicBezTo>
                      <a:pt x="1018" y="378"/>
                      <a:pt x="1302" y="367"/>
                      <a:pt x="1586" y="367"/>
                    </a:cubicBezTo>
                    <a:cubicBezTo>
                      <a:pt x="2154" y="367"/>
                      <a:pt x="2722" y="408"/>
                      <a:pt x="3273" y="555"/>
                    </a:cubicBezTo>
                    <a:cubicBezTo>
                      <a:pt x="4428" y="844"/>
                      <a:pt x="5556" y="1679"/>
                      <a:pt x="6765" y="1679"/>
                    </a:cubicBezTo>
                    <a:cubicBezTo>
                      <a:pt x="6941" y="1679"/>
                      <a:pt x="7119" y="1661"/>
                      <a:pt x="7299" y="1622"/>
                    </a:cubicBezTo>
                    <a:cubicBezTo>
                      <a:pt x="7318" y="1566"/>
                      <a:pt x="7318" y="1511"/>
                      <a:pt x="7318" y="1475"/>
                    </a:cubicBezTo>
                    <a:lnTo>
                      <a:pt x="7318" y="1475"/>
                    </a:lnTo>
                    <a:cubicBezTo>
                      <a:pt x="7305" y="1476"/>
                      <a:pt x="7291" y="1477"/>
                      <a:pt x="7278" y="1477"/>
                    </a:cubicBezTo>
                    <a:cubicBezTo>
                      <a:pt x="7138" y="1477"/>
                      <a:pt x="6975" y="1398"/>
                      <a:pt x="6858" y="1364"/>
                    </a:cubicBezTo>
                    <a:cubicBezTo>
                      <a:pt x="6270" y="1144"/>
                      <a:pt x="5663" y="997"/>
                      <a:pt x="5075" y="776"/>
                    </a:cubicBezTo>
                    <a:cubicBezTo>
                      <a:pt x="4615" y="592"/>
                      <a:pt x="4119" y="519"/>
                      <a:pt x="3622" y="445"/>
                    </a:cubicBezTo>
                    <a:cubicBezTo>
                      <a:pt x="3144" y="372"/>
                      <a:pt x="2740" y="206"/>
                      <a:pt x="2262" y="96"/>
                    </a:cubicBezTo>
                    <a:cubicBezTo>
                      <a:pt x="1894" y="22"/>
                      <a:pt x="1527" y="41"/>
                      <a:pt x="1141" y="22"/>
                    </a:cubicBezTo>
                    <a:cubicBezTo>
                      <a:pt x="1031" y="14"/>
                      <a:pt x="886" y="0"/>
                      <a:pt x="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48"/>
              <p:cNvSpPr/>
              <p:nvPr/>
            </p:nvSpPr>
            <p:spPr>
              <a:xfrm>
                <a:off x="-4751622" y="2827787"/>
                <a:ext cx="803832" cy="263699"/>
              </a:xfrm>
              <a:custGeom>
                <a:rect b="b" l="l" r="r" t="t"/>
                <a:pathLst>
                  <a:path extrusionOk="0" h="4783" w="14580">
                    <a:moveTo>
                      <a:pt x="1" y="1"/>
                    </a:moveTo>
                    <a:cubicBezTo>
                      <a:pt x="699" y="240"/>
                      <a:pt x="1398" y="461"/>
                      <a:pt x="2115" y="681"/>
                    </a:cubicBezTo>
                    <a:cubicBezTo>
                      <a:pt x="3420" y="1104"/>
                      <a:pt x="4762" y="1490"/>
                      <a:pt x="6141" y="1858"/>
                    </a:cubicBezTo>
                    <a:cubicBezTo>
                      <a:pt x="5920" y="4468"/>
                      <a:pt x="8549" y="4395"/>
                      <a:pt x="10664" y="4579"/>
                    </a:cubicBezTo>
                    <a:cubicBezTo>
                      <a:pt x="11393" y="4655"/>
                      <a:pt x="12244" y="4783"/>
                      <a:pt x="13047" y="4783"/>
                    </a:cubicBezTo>
                    <a:cubicBezTo>
                      <a:pt x="13600" y="4783"/>
                      <a:pt x="14130" y="4722"/>
                      <a:pt x="14580" y="4542"/>
                    </a:cubicBezTo>
                    <a:cubicBezTo>
                      <a:pt x="14506" y="4523"/>
                      <a:pt x="14414" y="4505"/>
                      <a:pt x="14341" y="4487"/>
                    </a:cubicBezTo>
                    <a:cubicBezTo>
                      <a:pt x="13679" y="4340"/>
                      <a:pt x="13017" y="4284"/>
                      <a:pt x="12337" y="4266"/>
                    </a:cubicBezTo>
                    <a:cubicBezTo>
                      <a:pt x="11491" y="4266"/>
                      <a:pt x="10627" y="4248"/>
                      <a:pt x="9781" y="4193"/>
                    </a:cubicBezTo>
                    <a:cubicBezTo>
                      <a:pt x="8936" y="4137"/>
                      <a:pt x="8016" y="4064"/>
                      <a:pt x="7244" y="3659"/>
                    </a:cubicBezTo>
                    <a:cubicBezTo>
                      <a:pt x="6913" y="3476"/>
                      <a:pt x="6454" y="3200"/>
                      <a:pt x="6380" y="2814"/>
                    </a:cubicBezTo>
                    <a:cubicBezTo>
                      <a:pt x="6325" y="2446"/>
                      <a:pt x="6509" y="2005"/>
                      <a:pt x="6233" y="1692"/>
                    </a:cubicBezTo>
                    <a:cubicBezTo>
                      <a:pt x="5920" y="1325"/>
                      <a:pt x="5222" y="1269"/>
                      <a:pt x="4781" y="1141"/>
                    </a:cubicBezTo>
                    <a:cubicBezTo>
                      <a:pt x="4137" y="957"/>
                      <a:pt x="3494" y="663"/>
                      <a:pt x="2832" y="534"/>
                    </a:cubicBezTo>
                    <a:cubicBezTo>
                      <a:pt x="1876" y="350"/>
                      <a:pt x="920" y="20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48"/>
              <p:cNvSpPr/>
              <p:nvPr/>
            </p:nvSpPr>
            <p:spPr>
              <a:xfrm>
                <a:off x="-5368884" y="2467993"/>
                <a:ext cx="459199" cy="303118"/>
              </a:xfrm>
              <a:custGeom>
                <a:rect b="b" l="l" r="r" t="t"/>
                <a:pathLst>
                  <a:path extrusionOk="0" h="5498" w="8329">
                    <a:moveTo>
                      <a:pt x="1067" y="0"/>
                    </a:moveTo>
                    <a:cubicBezTo>
                      <a:pt x="515" y="184"/>
                      <a:pt x="1" y="442"/>
                      <a:pt x="37" y="791"/>
                    </a:cubicBezTo>
                    <a:cubicBezTo>
                      <a:pt x="74" y="993"/>
                      <a:pt x="203" y="1214"/>
                      <a:pt x="405" y="1453"/>
                    </a:cubicBezTo>
                    <a:cubicBezTo>
                      <a:pt x="1434" y="2574"/>
                      <a:pt x="4211" y="3806"/>
                      <a:pt x="4836" y="4082"/>
                    </a:cubicBezTo>
                    <a:cubicBezTo>
                      <a:pt x="6012" y="4597"/>
                      <a:pt x="7170" y="5075"/>
                      <a:pt x="8329" y="5497"/>
                    </a:cubicBezTo>
                    <a:cubicBezTo>
                      <a:pt x="8255" y="5461"/>
                      <a:pt x="8182" y="5424"/>
                      <a:pt x="8108" y="5387"/>
                    </a:cubicBezTo>
                    <a:cubicBezTo>
                      <a:pt x="7207" y="4817"/>
                      <a:pt x="6270" y="4449"/>
                      <a:pt x="5277" y="4100"/>
                    </a:cubicBezTo>
                    <a:cubicBezTo>
                      <a:pt x="4174" y="3696"/>
                      <a:pt x="3255" y="3254"/>
                      <a:pt x="2243" y="2685"/>
                    </a:cubicBezTo>
                    <a:cubicBezTo>
                      <a:pt x="1563" y="2299"/>
                      <a:pt x="754" y="1968"/>
                      <a:pt x="791" y="1048"/>
                    </a:cubicBezTo>
                    <a:cubicBezTo>
                      <a:pt x="791" y="717"/>
                      <a:pt x="1122" y="331"/>
                      <a:pt x="1067" y="19"/>
                    </a:cubicBezTo>
                    <a:cubicBezTo>
                      <a:pt x="1067" y="19"/>
                      <a:pt x="1067"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48"/>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48"/>
              <p:cNvSpPr/>
              <p:nvPr/>
            </p:nvSpPr>
            <p:spPr>
              <a:xfrm>
                <a:off x="-1444284" y="3091320"/>
                <a:ext cx="369002" cy="596644"/>
              </a:xfrm>
              <a:custGeom>
                <a:rect b="b" l="l" r="r" t="t"/>
                <a:pathLst>
                  <a:path extrusionOk="0" h="10822" w="6693">
                    <a:moveTo>
                      <a:pt x="6692" y="1"/>
                    </a:moveTo>
                    <a:lnTo>
                      <a:pt x="6692" y="1"/>
                    </a:lnTo>
                    <a:cubicBezTo>
                      <a:pt x="5571" y="663"/>
                      <a:pt x="4339" y="865"/>
                      <a:pt x="3089" y="1214"/>
                    </a:cubicBezTo>
                    <a:cubicBezTo>
                      <a:pt x="2390" y="1416"/>
                      <a:pt x="2133" y="1545"/>
                      <a:pt x="2078" y="1711"/>
                    </a:cubicBezTo>
                    <a:cubicBezTo>
                      <a:pt x="2041" y="1876"/>
                      <a:pt x="2188" y="2060"/>
                      <a:pt x="2335" y="2372"/>
                    </a:cubicBezTo>
                    <a:cubicBezTo>
                      <a:pt x="2409" y="2538"/>
                      <a:pt x="2482" y="2740"/>
                      <a:pt x="2519" y="2998"/>
                    </a:cubicBezTo>
                    <a:cubicBezTo>
                      <a:pt x="2519" y="3071"/>
                      <a:pt x="2537" y="3163"/>
                      <a:pt x="2537" y="3273"/>
                    </a:cubicBezTo>
                    <a:lnTo>
                      <a:pt x="2519" y="3273"/>
                    </a:lnTo>
                    <a:cubicBezTo>
                      <a:pt x="2519" y="3273"/>
                      <a:pt x="2519" y="3292"/>
                      <a:pt x="2519" y="3292"/>
                    </a:cubicBezTo>
                    <a:cubicBezTo>
                      <a:pt x="2311" y="3395"/>
                      <a:pt x="2018" y="3436"/>
                      <a:pt x="1678" y="3436"/>
                    </a:cubicBezTo>
                    <a:cubicBezTo>
                      <a:pt x="1175" y="3436"/>
                      <a:pt x="571" y="3346"/>
                      <a:pt x="0" y="3237"/>
                    </a:cubicBezTo>
                    <a:lnTo>
                      <a:pt x="0" y="3237"/>
                    </a:lnTo>
                    <a:cubicBezTo>
                      <a:pt x="769" y="3554"/>
                      <a:pt x="1613" y="3720"/>
                      <a:pt x="2451" y="3720"/>
                    </a:cubicBezTo>
                    <a:cubicBezTo>
                      <a:pt x="2535" y="3720"/>
                      <a:pt x="2619" y="3718"/>
                      <a:pt x="2703" y="3715"/>
                    </a:cubicBezTo>
                    <a:lnTo>
                      <a:pt x="2703" y="3715"/>
                    </a:lnTo>
                    <a:cubicBezTo>
                      <a:pt x="2114" y="5075"/>
                      <a:pt x="1526" y="6435"/>
                      <a:pt x="938" y="7796"/>
                    </a:cubicBezTo>
                    <a:cubicBezTo>
                      <a:pt x="736" y="8274"/>
                      <a:pt x="533" y="8752"/>
                      <a:pt x="497" y="9285"/>
                    </a:cubicBezTo>
                    <a:cubicBezTo>
                      <a:pt x="478" y="9745"/>
                      <a:pt x="607" y="10186"/>
                      <a:pt x="717" y="10645"/>
                    </a:cubicBezTo>
                    <a:cubicBezTo>
                      <a:pt x="779" y="10638"/>
                      <a:pt x="842" y="10634"/>
                      <a:pt x="905" y="10634"/>
                    </a:cubicBezTo>
                    <a:cubicBezTo>
                      <a:pt x="1292" y="10634"/>
                      <a:pt x="1699" y="10761"/>
                      <a:pt x="2078" y="10793"/>
                    </a:cubicBezTo>
                    <a:cubicBezTo>
                      <a:pt x="2262" y="10810"/>
                      <a:pt x="2491" y="10821"/>
                      <a:pt x="2748" y="10821"/>
                    </a:cubicBezTo>
                    <a:cubicBezTo>
                      <a:pt x="3850" y="10821"/>
                      <a:pt x="5445" y="10610"/>
                      <a:pt x="6012" y="9745"/>
                    </a:cubicBezTo>
                    <a:cubicBezTo>
                      <a:pt x="6416" y="9120"/>
                      <a:pt x="6141" y="9175"/>
                      <a:pt x="6067" y="8678"/>
                    </a:cubicBezTo>
                    <a:cubicBezTo>
                      <a:pt x="6030" y="8531"/>
                      <a:pt x="5938" y="8421"/>
                      <a:pt x="5865" y="8292"/>
                    </a:cubicBezTo>
                    <a:cubicBezTo>
                      <a:pt x="5810" y="8182"/>
                      <a:pt x="5755" y="8072"/>
                      <a:pt x="5736" y="7925"/>
                    </a:cubicBezTo>
                    <a:cubicBezTo>
                      <a:pt x="5681" y="7520"/>
                      <a:pt x="6049" y="6840"/>
                      <a:pt x="6104" y="6435"/>
                    </a:cubicBezTo>
                    <a:cubicBezTo>
                      <a:pt x="6269" y="5277"/>
                      <a:pt x="6324" y="4064"/>
                      <a:pt x="6453" y="2887"/>
                    </a:cubicBezTo>
                    <a:cubicBezTo>
                      <a:pt x="6472" y="2703"/>
                      <a:pt x="6545" y="350"/>
                      <a:pt x="6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48"/>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rgbClr val="18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48"/>
              <p:cNvSpPr/>
              <p:nvPr/>
            </p:nvSpPr>
            <p:spPr>
              <a:xfrm>
                <a:off x="-2413291" y="3118004"/>
                <a:ext cx="799807" cy="580214"/>
              </a:xfrm>
              <a:custGeom>
                <a:rect b="b" l="l" r="r" t="t"/>
                <a:pathLst>
                  <a:path extrusionOk="0" h="10524" w="14507">
                    <a:moveTo>
                      <a:pt x="5191" y="1"/>
                    </a:moveTo>
                    <a:cubicBezTo>
                      <a:pt x="4188" y="1"/>
                      <a:pt x="3195" y="220"/>
                      <a:pt x="2188" y="252"/>
                    </a:cubicBezTo>
                    <a:lnTo>
                      <a:pt x="1839" y="252"/>
                    </a:lnTo>
                    <a:cubicBezTo>
                      <a:pt x="1876" y="804"/>
                      <a:pt x="1894" y="1392"/>
                      <a:pt x="1655" y="1962"/>
                    </a:cubicBezTo>
                    <a:cubicBezTo>
                      <a:pt x="1306" y="2771"/>
                      <a:pt x="736" y="3488"/>
                      <a:pt x="442" y="4334"/>
                    </a:cubicBezTo>
                    <a:cubicBezTo>
                      <a:pt x="1" y="5547"/>
                      <a:pt x="166" y="6963"/>
                      <a:pt x="883" y="8029"/>
                    </a:cubicBezTo>
                    <a:cubicBezTo>
                      <a:pt x="1201" y="8506"/>
                      <a:pt x="1689" y="8932"/>
                      <a:pt x="2248" y="8932"/>
                    </a:cubicBezTo>
                    <a:cubicBezTo>
                      <a:pt x="2271" y="8932"/>
                      <a:pt x="2294" y="8931"/>
                      <a:pt x="2317" y="8930"/>
                    </a:cubicBezTo>
                    <a:cubicBezTo>
                      <a:pt x="2709" y="8883"/>
                      <a:pt x="3074" y="8649"/>
                      <a:pt x="3434" y="8649"/>
                    </a:cubicBezTo>
                    <a:cubicBezTo>
                      <a:pt x="3497" y="8649"/>
                      <a:pt x="3560" y="8656"/>
                      <a:pt x="3622" y="8672"/>
                    </a:cubicBezTo>
                    <a:cubicBezTo>
                      <a:pt x="3898" y="8746"/>
                      <a:pt x="4100" y="8966"/>
                      <a:pt x="4303" y="9169"/>
                    </a:cubicBezTo>
                    <a:cubicBezTo>
                      <a:pt x="5284" y="10119"/>
                      <a:pt x="6662" y="10523"/>
                      <a:pt x="8035" y="10523"/>
                    </a:cubicBezTo>
                    <a:cubicBezTo>
                      <a:pt x="8256" y="10523"/>
                      <a:pt x="8477" y="10513"/>
                      <a:pt x="8697" y="10492"/>
                    </a:cubicBezTo>
                    <a:cubicBezTo>
                      <a:pt x="10259" y="10364"/>
                      <a:pt x="11748" y="9775"/>
                      <a:pt x="13219" y="9187"/>
                    </a:cubicBezTo>
                    <a:cubicBezTo>
                      <a:pt x="12980" y="8047"/>
                      <a:pt x="12723" y="6926"/>
                      <a:pt x="12484" y="5786"/>
                    </a:cubicBezTo>
                    <a:cubicBezTo>
                      <a:pt x="12447" y="5620"/>
                      <a:pt x="12410" y="5418"/>
                      <a:pt x="12484" y="5271"/>
                    </a:cubicBezTo>
                    <a:cubicBezTo>
                      <a:pt x="12557" y="5087"/>
                      <a:pt x="12741" y="4995"/>
                      <a:pt x="12888" y="4903"/>
                    </a:cubicBezTo>
                    <a:cubicBezTo>
                      <a:pt x="13826" y="4352"/>
                      <a:pt x="14267" y="3322"/>
                      <a:pt x="14506" y="2219"/>
                    </a:cubicBezTo>
                    <a:cubicBezTo>
                      <a:pt x="13973" y="2146"/>
                      <a:pt x="13421" y="2036"/>
                      <a:pt x="12888" y="1944"/>
                    </a:cubicBezTo>
                    <a:cubicBezTo>
                      <a:pt x="11564" y="1686"/>
                      <a:pt x="10278" y="1392"/>
                      <a:pt x="9027" y="969"/>
                    </a:cubicBezTo>
                    <a:cubicBezTo>
                      <a:pt x="7869" y="565"/>
                      <a:pt x="6840" y="87"/>
                      <a:pt x="5590" y="13"/>
                    </a:cubicBezTo>
                    <a:cubicBezTo>
                      <a:pt x="5456" y="5"/>
                      <a:pt x="5324" y="1"/>
                      <a:pt x="5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48"/>
              <p:cNvSpPr/>
              <p:nvPr/>
            </p:nvSpPr>
            <p:spPr>
              <a:xfrm>
                <a:off x="-2546050" y="2906626"/>
                <a:ext cx="1385590" cy="365198"/>
              </a:xfrm>
              <a:custGeom>
                <a:rect b="b" l="l" r="r" t="t"/>
                <a:pathLst>
                  <a:path extrusionOk="0" h="6624" w="25132">
                    <a:moveTo>
                      <a:pt x="22062" y="5061"/>
                    </a:moveTo>
                    <a:cubicBezTo>
                      <a:pt x="22058" y="5078"/>
                      <a:pt x="22056" y="5096"/>
                      <a:pt x="22056" y="5114"/>
                    </a:cubicBezTo>
                    <a:lnTo>
                      <a:pt x="22056" y="5114"/>
                    </a:lnTo>
                    <a:cubicBezTo>
                      <a:pt x="22056" y="5096"/>
                      <a:pt x="22058" y="5078"/>
                      <a:pt x="22062" y="5061"/>
                    </a:cubicBezTo>
                    <a:close/>
                    <a:moveTo>
                      <a:pt x="2154" y="1"/>
                    </a:moveTo>
                    <a:cubicBezTo>
                      <a:pt x="1440" y="1"/>
                      <a:pt x="734" y="48"/>
                      <a:pt x="0" y="189"/>
                    </a:cubicBezTo>
                    <a:cubicBezTo>
                      <a:pt x="754" y="814"/>
                      <a:pt x="1324" y="501"/>
                      <a:pt x="1416" y="1439"/>
                    </a:cubicBezTo>
                    <a:cubicBezTo>
                      <a:pt x="1416" y="1568"/>
                      <a:pt x="1011" y="1880"/>
                      <a:pt x="993" y="2137"/>
                    </a:cubicBezTo>
                    <a:cubicBezTo>
                      <a:pt x="901" y="3424"/>
                      <a:pt x="2574" y="3902"/>
                      <a:pt x="3548" y="4031"/>
                    </a:cubicBezTo>
                    <a:cubicBezTo>
                      <a:pt x="3787" y="4068"/>
                      <a:pt x="4026" y="4086"/>
                      <a:pt x="4247" y="4086"/>
                    </a:cubicBezTo>
                    <a:lnTo>
                      <a:pt x="4596" y="4086"/>
                    </a:lnTo>
                    <a:cubicBezTo>
                      <a:pt x="5603" y="4054"/>
                      <a:pt x="6596" y="3835"/>
                      <a:pt x="7599" y="3835"/>
                    </a:cubicBezTo>
                    <a:cubicBezTo>
                      <a:pt x="7732" y="3835"/>
                      <a:pt x="7864" y="3839"/>
                      <a:pt x="7998" y="3847"/>
                    </a:cubicBezTo>
                    <a:cubicBezTo>
                      <a:pt x="9248" y="3921"/>
                      <a:pt x="10277" y="4399"/>
                      <a:pt x="11435" y="4803"/>
                    </a:cubicBezTo>
                    <a:cubicBezTo>
                      <a:pt x="12686" y="5226"/>
                      <a:pt x="13972" y="5520"/>
                      <a:pt x="15296" y="5778"/>
                    </a:cubicBezTo>
                    <a:cubicBezTo>
                      <a:pt x="13972" y="5520"/>
                      <a:pt x="12686" y="5208"/>
                      <a:pt x="11435" y="4785"/>
                    </a:cubicBezTo>
                    <a:cubicBezTo>
                      <a:pt x="10277" y="4399"/>
                      <a:pt x="9248" y="3902"/>
                      <a:pt x="7998" y="3829"/>
                    </a:cubicBezTo>
                    <a:cubicBezTo>
                      <a:pt x="7856" y="3820"/>
                      <a:pt x="7715" y="3816"/>
                      <a:pt x="7575" y="3816"/>
                    </a:cubicBezTo>
                    <a:cubicBezTo>
                      <a:pt x="6580" y="3816"/>
                      <a:pt x="5595" y="4017"/>
                      <a:pt x="4596" y="4049"/>
                    </a:cubicBezTo>
                    <a:cubicBezTo>
                      <a:pt x="4725" y="3994"/>
                      <a:pt x="4854" y="3939"/>
                      <a:pt x="5001" y="3921"/>
                    </a:cubicBezTo>
                    <a:cubicBezTo>
                      <a:pt x="5534" y="3810"/>
                      <a:pt x="6030" y="3645"/>
                      <a:pt x="6545" y="3516"/>
                    </a:cubicBezTo>
                    <a:cubicBezTo>
                      <a:pt x="6750" y="3471"/>
                      <a:pt x="6969" y="3452"/>
                      <a:pt x="7193" y="3452"/>
                    </a:cubicBezTo>
                    <a:cubicBezTo>
                      <a:pt x="7794" y="3452"/>
                      <a:pt x="8436" y="3590"/>
                      <a:pt x="8972" y="3737"/>
                    </a:cubicBezTo>
                    <a:cubicBezTo>
                      <a:pt x="9707" y="3921"/>
                      <a:pt x="10332" y="4215"/>
                      <a:pt x="11031" y="4472"/>
                    </a:cubicBezTo>
                    <a:cubicBezTo>
                      <a:pt x="12005" y="4822"/>
                      <a:pt x="13090" y="4711"/>
                      <a:pt x="14046" y="5042"/>
                    </a:cubicBezTo>
                    <a:cubicBezTo>
                      <a:pt x="14248" y="5097"/>
                      <a:pt x="14395" y="5244"/>
                      <a:pt x="14579" y="5318"/>
                    </a:cubicBezTo>
                    <a:cubicBezTo>
                      <a:pt x="15039" y="5539"/>
                      <a:pt x="15590" y="5502"/>
                      <a:pt x="16087" y="5539"/>
                    </a:cubicBezTo>
                    <a:cubicBezTo>
                      <a:pt x="16473" y="5575"/>
                      <a:pt x="16785" y="5704"/>
                      <a:pt x="17153" y="5814"/>
                    </a:cubicBezTo>
                    <a:cubicBezTo>
                      <a:pt x="17576" y="5943"/>
                      <a:pt x="18035" y="5943"/>
                      <a:pt x="18477" y="6017"/>
                    </a:cubicBezTo>
                    <a:cubicBezTo>
                      <a:pt x="19028" y="6109"/>
                      <a:pt x="19561" y="6200"/>
                      <a:pt x="20113" y="6348"/>
                    </a:cubicBezTo>
                    <a:cubicBezTo>
                      <a:pt x="20589" y="6474"/>
                      <a:pt x="21023" y="6557"/>
                      <a:pt x="21495" y="6557"/>
                    </a:cubicBezTo>
                    <a:cubicBezTo>
                      <a:pt x="21643" y="6557"/>
                      <a:pt x="21794" y="6549"/>
                      <a:pt x="21951" y="6531"/>
                    </a:cubicBezTo>
                    <a:cubicBezTo>
                      <a:pt x="22062" y="6531"/>
                      <a:pt x="22337" y="6476"/>
                      <a:pt x="22485" y="6348"/>
                    </a:cubicBezTo>
                    <a:cubicBezTo>
                      <a:pt x="22503" y="6439"/>
                      <a:pt x="22503" y="6531"/>
                      <a:pt x="22503" y="6623"/>
                    </a:cubicBezTo>
                    <a:lnTo>
                      <a:pt x="22521" y="6623"/>
                    </a:lnTo>
                    <a:cubicBezTo>
                      <a:pt x="22521" y="6513"/>
                      <a:pt x="22503" y="6421"/>
                      <a:pt x="22503" y="6348"/>
                    </a:cubicBezTo>
                    <a:cubicBezTo>
                      <a:pt x="22466" y="6090"/>
                      <a:pt x="22393" y="5888"/>
                      <a:pt x="22319" y="5722"/>
                    </a:cubicBezTo>
                    <a:cubicBezTo>
                      <a:pt x="22188" y="5443"/>
                      <a:pt x="22056" y="5267"/>
                      <a:pt x="22056" y="5114"/>
                    </a:cubicBezTo>
                    <a:lnTo>
                      <a:pt x="22056" y="5114"/>
                    </a:lnTo>
                    <a:cubicBezTo>
                      <a:pt x="22056" y="5270"/>
                      <a:pt x="22187" y="5461"/>
                      <a:pt x="22319" y="5741"/>
                    </a:cubicBezTo>
                    <a:cubicBezTo>
                      <a:pt x="22135" y="5575"/>
                      <a:pt x="21915" y="5428"/>
                      <a:pt x="21878" y="5263"/>
                    </a:cubicBezTo>
                    <a:cubicBezTo>
                      <a:pt x="21786" y="5005"/>
                      <a:pt x="22080" y="4675"/>
                      <a:pt x="22264" y="4527"/>
                    </a:cubicBezTo>
                    <a:cubicBezTo>
                      <a:pt x="22632" y="4215"/>
                      <a:pt x="23091" y="4307"/>
                      <a:pt x="23551" y="4215"/>
                    </a:cubicBezTo>
                    <a:cubicBezTo>
                      <a:pt x="23882" y="4141"/>
                      <a:pt x="24194" y="4049"/>
                      <a:pt x="24525" y="3976"/>
                    </a:cubicBezTo>
                    <a:cubicBezTo>
                      <a:pt x="24672" y="3939"/>
                      <a:pt x="24911" y="3902"/>
                      <a:pt x="25077" y="3847"/>
                    </a:cubicBezTo>
                    <a:cubicBezTo>
                      <a:pt x="25095" y="3829"/>
                      <a:pt x="25113" y="3810"/>
                      <a:pt x="25132" y="3810"/>
                    </a:cubicBezTo>
                    <a:cubicBezTo>
                      <a:pt x="24599" y="3792"/>
                      <a:pt x="24047" y="3645"/>
                      <a:pt x="23532" y="3516"/>
                    </a:cubicBezTo>
                    <a:cubicBezTo>
                      <a:pt x="23018" y="3406"/>
                      <a:pt x="22466" y="3185"/>
                      <a:pt x="21951" y="3149"/>
                    </a:cubicBezTo>
                    <a:cubicBezTo>
                      <a:pt x="21796" y="3144"/>
                      <a:pt x="21631" y="3136"/>
                      <a:pt x="21467" y="3136"/>
                    </a:cubicBezTo>
                    <a:cubicBezTo>
                      <a:pt x="21030" y="3136"/>
                      <a:pt x="20591" y="3191"/>
                      <a:pt x="20297" y="3498"/>
                    </a:cubicBezTo>
                    <a:cubicBezTo>
                      <a:pt x="20113" y="3682"/>
                      <a:pt x="20058" y="3976"/>
                      <a:pt x="19856" y="4160"/>
                    </a:cubicBezTo>
                    <a:cubicBezTo>
                      <a:pt x="19457" y="4472"/>
                      <a:pt x="18861" y="4565"/>
                      <a:pt x="18221" y="4565"/>
                    </a:cubicBezTo>
                    <a:cubicBezTo>
                      <a:pt x="17354" y="4565"/>
                      <a:pt x="16409" y="4394"/>
                      <a:pt x="15774" y="4362"/>
                    </a:cubicBezTo>
                    <a:cubicBezTo>
                      <a:pt x="15333" y="4325"/>
                      <a:pt x="14910" y="4399"/>
                      <a:pt x="14910" y="3810"/>
                    </a:cubicBezTo>
                    <a:cubicBezTo>
                      <a:pt x="14910" y="2873"/>
                      <a:pt x="16712" y="3112"/>
                      <a:pt x="17318" y="2652"/>
                    </a:cubicBezTo>
                    <a:cubicBezTo>
                      <a:pt x="17980" y="2137"/>
                      <a:pt x="17447" y="1917"/>
                      <a:pt x="16840" y="1917"/>
                    </a:cubicBezTo>
                    <a:cubicBezTo>
                      <a:pt x="15940" y="1917"/>
                      <a:pt x="14984" y="2046"/>
                      <a:pt x="14083" y="2101"/>
                    </a:cubicBezTo>
                    <a:cubicBezTo>
                      <a:pt x="13807" y="2115"/>
                      <a:pt x="13536" y="2120"/>
                      <a:pt x="13267" y="2120"/>
                    </a:cubicBezTo>
                    <a:cubicBezTo>
                      <a:pt x="12460" y="2120"/>
                      <a:pt x="11674" y="2069"/>
                      <a:pt x="10847" y="2027"/>
                    </a:cubicBezTo>
                    <a:cubicBezTo>
                      <a:pt x="10089" y="1985"/>
                      <a:pt x="9407" y="1946"/>
                      <a:pt x="8733" y="1946"/>
                    </a:cubicBezTo>
                    <a:cubicBezTo>
                      <a:pt x="7952" y="1946"/>
                      <a:pt x="7183" y="1998"/>
                      <a:pt x="6325" y="2156"/>
                    </a:cubicBezTo>
                    <a:cubicBezTo>
                      <a:pt x="5983" y="2221"/>
                      <a:pt x="5622" y="2254"/>
                      <a:pt x="5254" y="2254"/>
                    </a:cubicBezTo>
                    <a:cubicBezTo>
                      <a:pt x="4177" y="2254"/>
                      <a:pt x="3037" y="1978"/>
                      <a:pt x="2133" y="1457"/>
                    </a:cubicBezTo>
                    <a:cubicBezTo>
                      <a:pt x="2464" y="1126"/>
                      <a:pt x="2905" y="1071"/>
                      <a:pt x="2795" y="409"/>
                    </a:cubicBezTo>
                    <a:cubicBezTo>
                      <a:pt x="2776" y="244"/>
                      <a:pt x="2593" y="170"/>
                      <a:pt x="2537" y="5"/>
                    </a:cubicBezTo>
                    <a:cubicBezTo>
                      <a:pt x="2409" y="2"/>
                      <a:pt x="2282" y="1"/>
                      <a:pt x="21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48"/>
              <p:cNvSpPr/>
              <p:nvPr/>
            </p:nvSpPr>
            <p:spPr>
              <a:xfrm>
                <a:off x="-1344990" y="3087295"/>
                <a:ext cx="272740" cy="135846"/>
              </a:xfrm>
              <a:custGeom>
                <a:rect b="b" l="l" r="r" t="t"/>
                <a:pathLst>
                  <a:path extrusionOk="0" h="2464" w="4947">
                    <a:moveTo>
                      <a:pt x="4946" y="1"/>
                    </a:moveTo>
                    <a:lnTo>
                      <a:pt x="4946" y="1"/>
                    </a:lnTo>
                    <a:cubicBezTo>
                      <a:pt x="4946" y="19"/>
                      <a:pt x="4946" y="37"/>
                      <a:pt x="4928" y="37"/>
                    </a:cubicBezTo>
                    <a:cubicBezTo>
                      <a:pt x="4634" y="221"/>
                      <a:pt x="4321" y="350"/>
                      <a:pt x="4009" y="478"/>
                    </a:cubicBezTo>
                    <a:cubicBezTo>
                      <a:pt x="3972" y="478"/>
                      <a:pt x="3935" y="497"/>
                      <a:pt x="3898" y="497"/>
                    </a:cubicBezTo>
                    <a:cubicBezTo>
                      <a:pt x="3715" y="515"/>
                      <a:pt x="3531" y="533"/>
                      <a:pt x="3347" y="533"/>
                    </a:cubicBezTo>
                    <a:cubicBezTo>
                      <a:pt x="3328" y="533"/>
                      <a:pt x="3310" y="552"/>
                      <a:pt x="3273" y="570"/>
                    </a:cubicBezTo>
                    <a:cubicBezTo>
                      <a:pt x="3126" y="625"/>
                      <a:pt x="2887" y="662"/>
                      <a:pt x="2740" y="699"/>
                    </a:cubicBezTo>
                    <a:cubicBezTo>
                      <a:pt x="2409" y="772"/>
                      <a:pt x="2097" y="864"/>
                      <a:pt x="1766" y="938"/>
                    </a:cubicBezTo>
                    <a:cubicBezTo>
                      <a:pt x="1306" y="1030"/>
                      <a:pt x="847" y="938"/>
                      <a:pt x="479" y="1250"/>
                    </a:cubicBezTo>
                    <a:cubicBezTo>
                      <a:pt x="295" y="1398"/>
                      <a:pt x="1" y="1728"/>
                      <a:pt x="93" y="1986"/>
                    </a:cubicBezTo>
                    <a:cubicBezTo>
                      <a:pt x="130" y="2151"/>
                      <a:pt x="350" y="2298"/>
                      <a:pt x="534" y="2464"/>
                    </a:cubicBezTo>
                    <a:cubicBezTo>
                      <a:pt x="387" y="2151"/>
                      <a:pt x="222" y="1949"/>
                      <a:pt x="277" y="1784"/>
                    </a:cubicBezTo>
                    <a:cubicBezTo>
                      <a:pt x="332" y="1618"/>
                      <a:pt x="589" y="1489"/>
                      <a:pt x="1288" y="1287"/>
                    </a:cubicBezTo>
                    <a:cubicBezTo>
                      <a:pt x="2538" y="938"/>
                      <a:pt x="3770" y="736"/>
                      <a:pt x="4891" y="74"/>
                    </a:cubicBezTo>
                    <a:cubicBezTo>
                      <a:pt x="4910" y="74"/>
                      <a:pt x="4910" y="55"/>
                      <a:pt x="4928" y="55"/>
                    </a:cubicBezTo>
                    <a:cubicBezTo>
                      <a:pt x="4946" y="55"/>
                      <a:pt x="4946" y="37"/>
                      <a:pt x="4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48"/>
              <p:cNvSpPr/>
              <p:nvPr/>
            </p:nvSpPr>
            <p:spPr>
              <a:xfrm>
                <a:off x="-2292661" y="3096944"/>
                <a:ext cx="987258" cy="183867"/>
              </a:xfrm>
              <a:custGeom>
                <a:rect b="b" l="l" r="r" t="t"/>
                <a:pathLst>
                  <a:path extrusionOk="0" h="3335" w="17907">
                    <a:moveTo>
                      <a:pt x="2597" y="0"/>
                    </a:moveTo>
                    <a:cubicBezTo>
                      <a:pt x="2373" y="0"/>
                      <a:pt x="2154" y="19"/>
                      <a:pt x="1949" y="64"/>
                    </a:cubicBezTo>
                    <a:cubicBezTo>
                      <a:pt x="1434" y="193"/>
                      <a:pt x="938" y="358"/>
                      <a:pt x="405" y="469"/>
                    </a:cubicBezTo>
                    <a:cubicBezTo>
                      <a:pt x="258" y="487"/>
                      <a:pt x="129" y="542"/>
                      <a:pt x="0" y="597"/>
                    </a:cubicBezTo>
                    <a:cubicBezTo>
                      <a:pt x="999" y="565"/>
                      <a:pt x="1984" y="364"/>
                      <a:pt x="2979" y="364"/>
                    </a:cubicBezTo>
                    <a:cubicBezTo>
                      <a:pt x="3119" y="364"/>
                      <a:pt x="3260" y="368"/>
                      <a:pt x="3402" y="377"/>
                    </a:cubicBezTo>
                    <a:cubicBezTo>
                      <a:pt x="4652" y="450"/>
                      <a:pt x="5681" y="947"/>
                      <a:pt x="6839" y="1333"/>
                    </a:cubicBezTo>
                    <a:cubicBezTo>
                      <a:pt x="8090" y="1756"/>
                      <a:pt x="9376" y="2068"/>
                      <a:pt x="10700" y="2326"/>
                    </a:cubicBezTo>
                    <a:cubicBezTo>
                      <a:pt x="11233" y="2418"/>
                      <a:pt x="11766" y="2528"/>
                      <a:pt x="12318" y="2601"/>
                    </a:cubicBezTo>
                    <a:cubicBezTo>
                      <a:pt x="12778" y="2675"/>
                      <a:pt x="13237" y="2748"/>
                      <a:pt x="13678" y="2822"/>
                    </a:cubicBezTo>
                    <a:cubicBezTo>
                      <a:pt x="14065" y="2877"/>
                      <a:pt x="14708" y="3024"/>
                      <a:pt x="15388" y="3135"/>
                    </a:cubicBezTo>
                    <a:cubicBezTo>
                      <a:pt x="15959" y="3244"/>
                      <a:pt x="16563" y="3334"/>
                      <a:pt x="17066" y="3334"/>
                    </a:cubicBezTo>
                    <a:cubicBezTo>
                      <a:pt x="17406" y="3334"/>
                      <a:pt x="17699" y="3293"/>
                      <a:pt x="17907" y="3190"/>
                    </a:cubicBezTo>
                    <a:cubicBezTo>
                      <a:pt x="17907" y="3190"/>
                      <a:pt x="17907" y="3171"/>
                      <a:pt x="17907" y="3171"/>
                    </a:cubicBezTo>
                    <a:cubicBezTo>
                      <a:pt x="17907" y="3079"/>
                      <a:pt x="17907" y="2987"/>
                      <a:pt x="17889" y="2896"/>
                    </a:cubicBezTo>
                    <a:cubicBezTo>
                      <a:pt x="17741" y="3024"/>
                      <a:pt x="17466" y="3079"/>
                      <a:pt x="17355" y="3079"/>
                    </a:cubicBezTo>
                    <a:cubicBezTo>
                      <a:pt x="17198" y="3097"/>
                      <a:pt x="17047" y="3105"/>
                      <a:pt x="16899" y="3105"/>
                    </a:cubicBezTo>
                    <a:cubicBezTo>
                      <a:pt x="16427" y="3105"/>
                      <a:pt x="15993" y="3022"/>
                      <a:pt x="15517" y="2896"/>
                    </a:cubicBezTo>
                    <a:cubicBezTo>
                      <a:pt x="14965" y="2748"/>
                      <a:pt x="14432" y="2657"/>
                      <a:pt x="13881" y="2565"/>
                    </a:cubicBezTo>
                    <a:cubicBezTo>
                      <a:pt x="13439" y="2491"/>
                      <a:pt x="12980" y="2491"/>
                      <a:pt x="12557" y="2362"/>
                    </a:cubicBezTo>
                    <a:cubicBezTo>
                      <a:pt x="12189" y="2252"/>
                      <a:pt x="11877" y="2123"/>
                      <a:pt x="11491" y="2087"/>
                    </a:cubicBezTo>
                    <a:cubicBezTo>
                      <a:pt x="10994" y="2050"/>
                      <a:pt x="10443" y="2087"/>
                      <a:pt x="9983" y="1866"/>
                    </a:cubicBezTo>
                    <a:cubicBezTo>
                      <a:pt x="9799" y="1792"/>
                      <a:pt x="9652" y="1645"/>
                      <a:pt x="9450" y="1590"/>
                    </a:cubicBezTo>
                    <a:cubicBezTo>
                      <a:pt x="8494" y="1259"/>
                      <a:pt x="7409" y="1370"/>
                      <a:pt x="6435" y="1020"/>
                    </a:cubicBezTo>
                    <a:cubicBezTo>
                      <a:pt x="5736" y="763"/>
                      <a:pt x="5111" y="469"/>
                      <a:pt x="4376" y="285"/>
                    </a:cubicBezTo>
                    <a:cubicBezTo>
                      <a:pt x="3840" y="138"/>
                      <a:pt x="3198" y="0"/>
                      <a:pt x="2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48"/>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48"/>
              <p:cNvSpPr/>
              <p:nvPr/>
            </p:nvSpPr>
            <p:spPr>
              <a:xfrm>
                <a:off x="-2428507" y="2906847"/>
                <a:ext cx="1356260" cy="251514"/>
              </a:xfrm>
              <a:custGeom>
                <a:rect b="b" l="l" r="r" t="t"/>
                <a:pathLst>
                  <a:path extrusionOk="0" h="4562" w="24600">
                    <a:moveTo>
                      <a:pt x="20794" y="1"/>
                    </a:moveTo>
                    <a:cubicBezTo>
                      <a:pt x="19915" y="704"/>
                      <a:pt x="19260" y="895"/>
                      <a:pt x="18552" y="895"/>
                    </a:cubicBezTo>
                    <a:cubicBezTo>
                      <a:pt x="17852" y="895"/>
                      <a:pt x="17101" y="708"/>
                      <a:pt x="16032" y="644"/>
                    </a:cubicBezTo>
                    <a:cubicBezTo>
                      <a:pt x="15755" y="624"/>
                      <a:pt x="15478" y="616"/>
                      <a:pt x="15201" y="616"/>
                    </a:cubicBezTo>
                    <a:cubicBezTo>
                      <a:pt x="14724" y="616"/>
                      <a:pt x="14248" y="639"/>
                      <a:pt x="13771" y="663"/>
                    </a:cubicBezTo>
                    <a:cubicBezTo>
                      <a:pt x="13403" y="681"/>
                      <a:pt x="13017" y="700"/>
                      <a:pt x="12649" y="736"/>
                    </a:cubicBezTo>
                    <a:cubicBezTo>
                      <a:pt x="12145" y="767"/>
                      <a:pt x="11635" y="792"/>
                      <a:pt x="11126" y="792"/>
                    </a:cubicBezTo>
                    <a:cubicBezTo>
                      <a:pt x="10725" y="792"/>
                      <a:pt x="10325" y="777"/>
                      <a:pt x="9929" y="736"/>
                    </a:cubicBezTo>
                    <a:cubicBezTo>
                      <a:pt x="7575" y="534"/>
                      <a:pt x="5240" y="461"/>
                      <a:pt x="2887" y="203"/>
                    </a:cubicBezTo>
                    <a:cubicBezTo>
                      <a:pt x="2023" y="111"/>
                      <a:pt x="1214" y="19"/>
                      <a:pt x="405" y="1"/>
                    </a:cubicBezTo>
                    <a:lnTo>
                      <a:pt x="405" y="1"/>
                    </a:lnTo>
                    <a:cubicBezTo>
                      <a:pt x="461" y="166"/>
                      <a:pt x="644" y="240"/>
                      <a:pt x="663" y="405"/>
                    </a:cubicBezTo>
                    <a:cubicBezTo>
                      <a:pt x="773" y="1049"/>
                      <a:pt x="332" y="1122"/>
                      <a:pt x="1" y="1453"/>
                    </a:cubicBezTo>
                    <a:cubicBezTo>
                      <a:pt x="905" y="1974"/>
                      <a:pt x="2034" y="2250"/>
                      <a:pt x="3114" y="2250"/>
                    </a:cubicBezTo>
                    <a:cubicBezTo>
                      <a:pt x="3483" y="2250"/>
                      <a:pt x="3846" y="2217"/>
                      <a:pt x="4193" y="2152"/>
                    </a:cubicBezTo>
                    <a:cubicBezTo>
                      <a:pt x="5051" y="1994"/>
                      <a:pt x="5820" y="1942"/>
                      <a:pt x="6601" y="1942"/>
                    </a:cubicBezTo>
                    <a:cubicBezTo>
                      <a:pt x="7275" y="1942"/>
                      <a:pt x="7957" y="1981"/>
                      <a:pt x="8715" y="2023"/>
                    </a:cubicBezTo>
                    <a:cubicBezTo>
                      <a:pt x="9542" y="2065"/>
                      <a:pt x="10328" y="2116"/>
                      <a:pt x="11135" y="2116"/>
                    </a:cubicBezTo>
                    <a:cubicBezTo>
                      <a:pt x="11404" y="2116"/>
                      <a:pt x="11675" y="2111"/>
                      <a:pt x="11951" y="2097"/>
                    </a:cubicBezTo>
                    <a:cubicBezTo>
                      <a:pt x="12799" y="2045"/>
                      <a:pt x="13697" y="1911"/>
                      <a:pt x="14551" y="1911"/>
                    </a:cubicBezTo>
                    <a:cubicBezTo>
                      <a:pt x="14603" y="1911"/>
                      <a:pt x="14656" y="1912"/>
                      <a:pt x="14708" y="1913"/>
                    </a:cubicBezTo>
                    <a:cubicBezTo>
                      <a:pt x="15315" y="1913"/>
                      <a:pt x="15848" y="2133"/>
                      <a:pt x="15186" y="2648"/>
                    </a:cubicBezTo>
                    <a:cubicBezTo>
                      <a:pt x="14580" y="3108"/>
                      <a:pt x="12778" y="2869"/>
                      <a:pt x="12778" y="3806"/>
                    </a:cubicBezTo>
                    <a:cubicBezTo>
                      <a:pt x="12778" y="4395"/>
                      <a:pt x="13201" y="4321"/>
                      <a:pt x="13642" y="4358"/>
                    </a:cubicBezTo>
                    <a:cubicBezTo>
                      <a:pt x="14277" y="4390"/>
                      <a:pt x="15222" y="4561"/>
                      <a:pt x="16089" y="4561"/>
                    </a:cubicBezTo>
                    <a:cubicBezTo>
                      <a:pt x="16729" y="4561"/>
                      <a:pt x="17325" y="4468"/>
                      <a:pt x="17724" y="4156"/>
                    </a:cubicBezTo>
                    <a:cubicBezTo>
                      <a:pt x="17926" y="3972"/>
                      <a:pt x="17981" y="3678"/>
                      <a:pt x="18165" y="3494"/>
                    </a:cubicBezTo>
                    <a:cubicBezTo>
                      <a:pt x="18459" y="3187"/>
                      <a:pt x="18898" y="3132"/>
                      <a:pt x="19335" y="3132"/>
                    </a:cubicBezTo>
                    <a:cubicBezTo>
                      <a:pt x="19499" y="3132"/>
                      <a:pt x="19664" y="3140"/>
                      <a:pt x="19819" y="3145"/>
                    </a:cubicBezTo>
                    <a:cubicBezTo>
                      <a:pt x="20334" y="3181"/>
                      <a:pt x="20886" y="3402"/>
                      <a:pt x="21400" y="3512"/>
                    </a:cubicBezTo>
                    <a:cubicBezTo>
                      <a:pt x="21915" y="3641"/>
                      <a:pt x="22467" y="3788"/>
                      <a:pt x="23000" y="3806"/>
                    </a:cubicBezTo>
                    <a:cubicBezTo>
                      <a:pt x="23073" y="3751"/>
                      <a:pt x="23110" y="3696"/>
                      <a:pt x="23184" y="3641"/>
                    </a:cubicBezTo>
                    <a:cubicBezTo>
                      <a:pt x="23607" y="3384"/>
                      <a:pt x="24158" y="3512"/>
                      <a:pt x="24563" y="3200"/>
                    </a:cubicBezTo>
                    <a:cubicBezTo>
                      <a:pt x="24581" y="3237"/>
                      <a:pt x="24599" y="3255"/>
                      <a:pt x="24599" y="3273"/>
                    </a:cubicBezTo>
                    <a:cubicBezTo>
                      <a:pt x="24599" y="3255"/>
                      <a:pt x="24599" y="3218"/>
                      <a:pt x="24563" y="3181"/>
                    </a:cubicBezTo>
                    <a:cubicBezTo>
                      <a:pt x="24379" y="2795"/>
                      <a:pt x="23368" y="1656"/>
                      <a:pt x="23055" y="1380"/>
                    </a:cubicBezTo>
                    <a:cubicBezTo>
                      <a:pt x="22595" y="994"/>
                      <a:pt x="21897" y="883"/>
                      <a:pt x="21217" y="387"/>
                    </a:cubicBezTo>
                    <a:cubicBezTo>
                      <a:pt x="21217" y="387"/>
                      <a:pt x="21198" y="369"/>
                      <a:pt x="21198" y="369"/>
                    </a:cubicBezTo>
                    <a:cubicBezTo>
                      <a:pt x="21070" y="277"/>
                      <a:pt x="20922" y="148"/>
                      <a:pt x="20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48"/>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rgbClr val="4E7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48"/>
              <p:cNvSpPr/>
              <p:nvPr/>
            </p:nvSpPr>
            <p:spPr>
              <a:xfrm>
                <a:off x="-1160517" y="3083216"/>
                <a:ext cx="88267" cy="33521"/>
              </a:xfrm>
              <a:custGeom>
                <a:rect b="b" l="l" r="r" t="t"/>
                <a:pathLst>
                  <a:path extrusionOk="0" h="608" w="1601">
                    <a:moveTo>
                      <a:pt x="1564" y="1"/>
                    </a:moveTo>
                    <a:cubicBezTo>
                      <a:pt x="1159" y="313"/>
                      <a:pt x="608" y="185"/>
                      <a:pt x="185" y="442"/>
                    </a:cubicBezTo>
                    <a:cubicBezTo>
                      <a:pt x="111" y="497"/>
                      <a:pt x="74" y="552"/>
                      <a:pt x="1" y="607"/>
                    </a:cubicBezTo>
                    <a:cubicBezTo>
                      <a:pt x="185" y="607"/>
                      <a:pt x="369" y="589"/>
                      <a:pt x="552" y="571"/>
                    </a:cubicBezTo>
                    <a:cubicBezTo>
                      <a:pt x="589" y="571"/>
                      <a:pt x="626" y="552"/>
                      <a:pt x="663" y="552"/>
                    </a:cubicBezTo>
                    <a:cubicBezTo>
                      <a:pt x="975" y="424"/>
                      <a:pt x="1288" y="295"/>
                      <a:pt x="1582" y="111"/>
                    </a:cubicBezTo>
                    <a:cubicBezTo>
                      <a:pt x="1600" y="111"/>
                      <a:pt x="1600" y="93"/>
                      <a:pt x="1600" y="74"/>
                    </a:cubicBezTo>
                    <a:cubicBezTo>
                      <a:pt x="1600" y="56"/>
                      <a:pt x="1582" y="38"/>
                      <a:pt x="1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48"/>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48"/>
              <p:cNvSpPr/>
              <p:nvPr/>
            </p:nvSpPr>
            <p:spPr>
              <a:xfrm>
                <a:off x="-5240150" y="2156826"/>
                <a:ext cx="1554902" cy="787072"/>
              </a:xfrm>
              <a:custGeom>
                <a:rect b="b" l="l" r="r" t="t"/>
                <a:pathLst>
                  <a:path extrusionOk="0" h="14276" w="28203">
                    <a:moveTo>
                      <a:pt x="3199" y="0"/>
                    </a:moveTo>
                    <a:cubicBezTo>
                      <a:pt x="2684" y="736"/>
                      <a:pt x="589" y="681"/>
                      <a:pt x="0" y="846"/>
                    </a:cubicBezTo>
                    <a:cubicBezTo>
                      <a:pt x="386" y="1618"/>
                      <a:pt x="1563" y="1692"/>
                      <a:pt x="1894" y="2464"/>
                    </a:cubicBezTo>
                    <a:cubicBezTo>
                      <a:pt x="2133" y="3034"/>
                      <a:pt x="1949" y="3788"/>
                      <a:pt x="2243" y="4376"/>
                    </a:cubicBezTo>
                    <a:cubicBezTo>
                      <a:pt x="2942" y="5810"/>
                      <a:pt x="5222" y="5589"/>
                      <a:pt x="6508" y="5755"/>
                    </a:cubicBezTo>
                    <a:cubicBezTo>
                      <a:pt x="7262" y="5865"/>
                      <a:pt x="9946" y="5939"/>
                      <a:pt x="9965" y="7078"/>
                    </a:cubicBezTo>
                    <a:cubicBezTo>
                      <a:pt x="10001" y="8512"/>
                      <a:pt x="7281" y="7979"/>
                      <a:pt x="7078" y="9009"/>
                    </a:cubicBezTo>
                    <a:cubicBezTo>
                      <a:pt x="7795" y="9542"/>
                      <a:pt x="9193" y="9560"/>
                      <a:pt x="10057" y="9689"/>
                    </a:cubicBezTo>
                    <a:cubicBezTo>
                      <a:pt x="11491" y="9928"/>
                      <a:pt x="12961" y="9891"/>
                      <a:pt x="14395" y="10149"/>
                    </a:cubicBezTo>
                    <a:cubicBezTo>
                      <a:pt x="14947" y="10241"/>
                      <a:pt x="15609" y="10314"/>
                      <a:pt x="15903" y="10866"/>
                    </a:cubicBezTo>
                    <a:cubicBezTo>
                      <a:pt x="16087" y="11197"/>
                      <a:pt x="16032" y="11638"/>
                      <a:pt x="16179" y="11987"/>
                    </a:cubicBezTo>
                    <a:cubicBezTo>
                      <a:pt x="16657" y="13164"/>
                      <a:pt x="17962" y="13237"/>
                      <a:pt x="19047" y="13366"/>
                    </a:cubicBezTo>
                    <a:cubicBezTo>
                      <a:pt x="19277" y="13396"/>
                      <a:pt x="19475" y="13418"/>
                      <a:pt x="19651" y="13418"/>
                    </a:cubicBezTo>
                    <a:cubicBezTo>
                      <a:pt x="20122" y="13418"/>
                      <a:pt x="20430" y="13261"/>
                      <a:pt x="20738" y="12686"/>
                    </a:cubicBezTo>
                    <a:cubicBezTo>
                      <a:pt x="21823" y="12814"/>
                      <a:pt x="22926" y="13109"/>
                      <a:pt x="23992" y="13366"/>
                    </a:cubicBezTo>
                    <a:cubicBezTo>
                      <a:pt x="24433" y="13476"/>
                      <a:pt x="24856" y="13587"/>
                      <a:pt x="25297" y="13715"/>
                    </a:cubicBezTo>
                    <a:cubicBezTo>
                      <a:pt x="25916" y="13877"/>
                      <a:pt x="26902" y="14276"/>
                      <a:pt x="27676" y="14276"/>
                    </a:cubicBezTo>
                    <a:cubicBezTo>
                      <a:pt x="27867" y="14276"/>
                      <a:pt x="28045" y="14252"/>
                      <a:pt x="28202" y="14193"/>
                    </a:cubicBezTo>
                    <a:cubicBezTo>
                      <a:pt x="27890" y="12814"/>
                      <a:pt x="24948" y="12189"/>
                      <a:pt x="23900" y="11969"/>
                    </a:cubicBezTo>
                    <a:cubicBezTo>
                      <a:pt x="23073" y="11803"/>
                      <a:pt x="22227" y="11730"/>
                      <a:pt x="21381" y="11583"/>
                    </a:cubicBezTo>
                    <a:cubicBezTo>
                      <a:pt x="21124" y="11546"/>
                      <a:pt x="19800" y="11472"/>
                      <a:pt x="19543" y="11197"/>
                    </a:cubicBezTo>
                    <a:cubicBezTo>
                      <a:pt x="19304" y="10939"/>
                      <a:pt x="19378" y="10535"/>
                      <a:pt x="19083" y="10259"/>
                    </a:cubicBezTo>
                    <a:cubicBezTo>
                      <a:pt x="18697" y="9891"/>
                      <a:pt x="18091" y="9818"/>
                      <a:pt x="17668" y="9432"/>
                    </a:cubicBezTo>
                    <a:cubicBezTo>
                      <a:pt x="17429" y="9211"/>
                      <a:pt x="16877" y="8531"/>
                      <a:pt x="17116" y="8126"/>
                    </a:cubicBezTo>
                    <a:cubicBezTo>
                      <a:pt x="17189" y="7995"/>
                      <a:pt x="17313" y="7945"/>
                      <a:pt x="17464" y="7945"/>
                    </a:cubicBezTo>
                    <a:cubicBezTo>
                      <a:pt x="17883" y="7945"/>
                      <a:pt x="18505" y="8336"/>
                      <a:pt x="18789" y="8457"/>
                    </a:cubicBezTo>
                    <a:cubicBezTo>
                      <a:pt x="18992" y="8476"/>
                      <a:pt x="19194" y="8494"/>
                      <a:pt x="19414" y="8531"/>
                    </a:cubicBezTo>
                    <a:cubicBezTo>
                      <a:pt x="19083" y="8421"/>
                      <a:pt x="18771" y="8292"/>
                      <a:pt x="18440" y="8182"/>
                    </a:cubicBezTo>
                    <a:cubicBezTo>
                      <a:pt x="16804" y="7593"/>
                      <a:pt x="15572" y="6361"/>
                      <a:pt x="14009" y="5644"/>
                    </a:cubicBezTo>
                    <a:cubicBezTo>
                      <a:pt x="12373" y="4891"/>
                      <a:pt x="10571" y="4468"/>
                      <a:pt x="9045" y="3493"/>
                    </a:cubicBezTo>
                    <a:cubicBezTo>
                      <a:pt x="8329" y="3034"/>
                      <a:pt x="7924" y="2556"/>
                      <a:pt x="7170" y="2207"/>
                    </a:cubicBezTo>
                    <a:cubicBezTo>
                      <a:pt x="6086" y="1710"/>
                      <a:pt x="4486" y="1324"/>
                      <a:pt x="3916" y="221"/>
                    </a:cubicBezTo>
                    <a:lnTo>
                      <a:pt x="3898" y="221"/>
                    </a:lnTo>
                    <a:cubicBezTo>
                      <a:pt x="3677" y="148"/>
                      <a:pt x="3438" y="74"/>
                      <a:pt x="3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48"/>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rgbClr val="273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48"/>
              <p:cNvSpPr/>
              <p:nvPr/>
            </p:nvSpPr>
            <p:spPr>
              <a:xfrm>
                <a:off x="-4757687" y="1555000"/>
                <a:ext cx="1730223" cy="337356"/>
              </a:xfrm>
              <a:custGeom>
                <a:rect b="b" l="l" r="r" t="t"/>
                <a:pathLst>
                  <a:path extrusionOk="0" h="6119" w="31383">
                    <a:moveTo>
                      <a:pt x="246" y="1"/>
                    </a:moveTo>
                    <a:cubicBezTo>
                      <a:pt x="166" y="1"/>
                      <a:pt x="83" y="5"/>
                      <a:pt x="0" y="14"/>
                    </a:cubicBezTo>
                    <a:cubicBezTo>
                      <a:pt x="772" y="253"/>
                      <a:pt x="1581" y="327"/>
                      <a:pt x="2372" y="511"/>
                    </a:cubicBezTo>
                    <a:cubicBezTo>
                      <a:pt x="2795" y="621"/>
                      <a:pt x="3310" y="695"/>
                      <a:pt x="3677" y="897"/>
                    </a:cubicBezTo>
                    <a:cubicBezTo>
                      <a:pt x="4008" y="1081"/>
                      <a:pt x="4063" y="1338"/>
                      <a:pt x="4302" y="1614"/>
                    </a:cubicBezTo>
                    <a:cubicBezTo>
                      <a:pt x="4431" y="1761"/>
                      <a:pt x="4560" y="1853"/>
                      <a:pt x="4725" y="1908"/>
                    </a:cubicBezTo>
                    <a:cubicBezTo>
                      <a:pt x="4927" y="2000"/>
                      <a:pt x="5148" y="2037"/>
                      <a:pt x="5387" y="2092"/>
                    </a:cubicBezTo>
                    <a:cubicBezTo>
                      <a:pt x="6122" y="2239"/>
                      <a:pt x="8935" y="2294"/>
                      <a:pt x="8531" y="3526"/>
                    </a:cubicBezTo>
                    <a:cubicBezTo>
                      <a:pt x="8420" y="3838"/>
                      <a:pt x="7942" y="3986"/>
                      <a:pt x="7906" y="4353"/>
                    </a:cubicBezTo>
                    <a:cubicBezTo>
                      <a:pt x="7832" y="5217"/>
                      <a:pt x="9524" y="5291"/>
                      <a:pt x="9983" y="5346"/>
                    </a:cubicBezTo>
                    <a:cubicBezTo>
                      <a:pt x="11491" y="5530"/>
                      <a:pt x="12998" y="5659"/>
                      <a:pt x="14506" y="5769"/>
                    </a:cubicBezTo>
                    <a:cubicBezTo>
                      <a:pt x="15238" y="5824"/>
                      <a:pt x="16094" y="6066"/>
                      <a:pt x="16881" y="6066"/>
                    </a:cubicBezTo>
                    <a:cubicBezTo>
                      <a:pt x="17141" y="6066"/>
                      <a:pt x="17393" y="6040"/>
                      <a:pt x="17631" y="5971"/>
                    </a:cubicBezTo>
                    <a:cubicBezTo>
                      <a:pt x="17558" y="4978"/>
                      <a:pt x="15241" y="4739"/>
                      <a:pt x="14524" y="4151"/>
                    </a:cubicBezTo>
                    <a:cubicBezTo>
                      <a:pt x="14028" y="3728"/>
                      <a:pt x="12906" y="2460"/>
                      <a:pt x="13789" y="2000"/>
                    </a:cubicBezTo>
                    <a:cubicBezTo>
                      <a:pt x="13935" y="1920"/>
                      <a:pt x="14110" y="1886"/>
                      <a:pt x="14303" y="1886"/>
                    </a:cubicBezTo>
                    <a:cubicBezTo>
                      <a:pt x="15125" y="1886"/>
                      <a:pt x="16267" y="2491"/>
                      <a:pt x="16877" y="2625"/>
                    </a:cubicBezTo>
                    <a:cubicBezTo>
                      <a:pt x="17355" y="2735"/>
                      <a:pt x="17852" y="2791"/>
                      <a:pt x="18348" y="2846"/>
                    </a:cubicBezTo>
                    <a:cubicBezTo>
                      <a:pt x="20039" y="3030"/>
                      <a:pt x="21786" y="3085"/>
                      <a:pt x="23441" y="3599"/>
                    </a:cubicBezTo>
                    <a:cubicBezTo>
                      <a:pt x="25003" y="4077"/>
                      <a:pt x="26456" y="4850"/>
                      <a:pt x="28037" y="5328"/>
                    </a:cubicBezTo>
                    <a:cubicBezTo>
                      <a:pt x="28882" y="5585"/>
                      <a:pt x="30298" y="6081"/>
                      <a:pt x="31383" y="6118"/>
                    </a:cubicBezTo>
                    <a:cubicBezTo>
                      <a:pt x="31328" y="6100"/>
                      <a:pt x="31291" y="6081"/>
                      <a:pt x="31236" y="6045"/>
                    </a:cubicBezTo>
                    <a:cubicBezTo>
                      <a:pt x="30758" y="5769"/>
                      <a:pt x="30353" y="5346"/>
                      <a:pt x="29875" y="5052"/>
                    </a:cubicBezTo>
                    <a:cubicBezTo>
                      <a:pt x="29140" y="4592"/>
                      <a:pt x="28404" y="4169"/>
                      <a:pt x="27632" y="3783"/>
                    </a:cubicBezTo>
                    <a:cubicBezTo>
                      <a:pt x="26106" y="3011"/>
                      <a:pt x="24470" y="2460"/>
                      <a:pt x="22760" y="2349"/>
                    </a:cubicBezTo>
                    <a:cubicBezTo>
                      <a:pt x="17980" y="2037"/>
                      <a:pt x="13256" y="989"/>
                      <a:pt x="8457" y="676"/>
                    </a:cubicBezTo>
                    <a:cubicBezTo>
                      <a:pt x="6913" y="566"/>
                      <a:pt x="5332" y="584"/>
                      <a:pt x="3788" y="382"/>
                    </a:cubicBezTo>
                    <a:cubicBezTo>
                      <a:pt x="3310" y="327"/>
                      <a:pt x="2850" y="253"/>
                      <a:pt x="2372" y="180"/>
                    </a:cubicBezTo>
                    <a:cubicBezTo>
                      <a:pt x="1747" y="88"/>
                      <a:pt x="1122" y="14"/>
                      <a:pt x="478" y="14"/>
                    </a:cubicBezTo>
                    <a:cubicBezTo>
                      <a:pt x="405" y="5"/>
                      <a:pt x="327" y="1"/>
                      <a:pt x="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7" name="Google Shape;13507;p48"/>
            <p:cNvGrpSpPr/>
            <p:nvPr/>
          </p:nvGrpSpPr>
          <p:grpSpPr>
            <a:xfrm rot="-9309457">
              <a:off x="5968942" y="-48697"/>
              <a:ext cx="1768844" cy="848444"/>
              <a:chOff x="3129025" y="-1733128"/>
              <a:chExt cx="2885953" cy="1384277"/>
            </a:xfrm>
          </p:grpSpPr>
          <p:sp>
            <p:nvSpPr>
              <p:cNvPr id="13508" name="Google Shape;13508;p48"/>
              <p:cNvSpPr/>
              <p:nvPr/>
            </p:nvSpPr>
            <p:spPr>
              <a:xfrm>
                <a:off x="3623654" y="-1625581"/>
                <a:ext cx="10289" cy="21760"/>
              </a:xfrm>
              <a:custGeom>
                <a:rect b="b" l="l" r="r" t="t"/>
                <a:pathLst>
                  <a:path extrusionOk="0" h="313" w="148">
                    <a:moveTo>
                      <a:pt x="147" y="0"/>
                    </a:moveTo>
                    <a:cubicBezTo>
                      <a:pt x="92" y="92"/>
                      <a:pt x="37" y="202"/>
                      <a:pt x="0" y="313"/>
                    </a:cubicBezTo>
                    <a:cubicBezTo>
                      <a:pt x="74" y="147"/>
                      <a:pt x="129" y="37"/>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48"/>
              <p:cNvSpPr/>
              <p:nvPr/>
            </p:nvSpPr>
            <p:spPr>
              <a:xfrm>
                <a:off x="3577632" y="-1668127"/>
                <a:ext cx="286353" cy="220726"/>
              </a:xfrm>
              <a:custGeom>
                <a:rect b="b" l="l" r="r" t="t"/>
                <a:pathLst>
                  <a:path extrusionOk="0" h="3175" w="4119">
                    <a:moveTo>
                      <a:pt x="1857" y="0"/>
                    </a:moveTo>
                    <a:cubicBezTo>
                      <a:pt x="1647" y="0"/>
                      <a:pt x="1438" y="35"/>
                      <a:pt x="1251" y="134"/>
                    </a:cubicBezTo>
                    <a:cubicBezTo>
                      <a:pt x="1067" y="244"/>
                      <a:pt x="920" y="410"/>
                      <a:pt x="809" y="594"/>
                    </a:cubicBezTo>
                    <a:cubicBezTo>
                      <a:pt x="754" y="741"/>
                      <a:pt x="0" y="2506"/>
                      <a:pt x="1379" y="3094"/>
                    </a:cubicBezTo>
                    <a:cubicBezTo>
                      <a:pt x="1510" y="3149"/>
                      <a:pt x="1639" y="3174"/>
                      <a:pt x="1766" y="3174"/>
                    </a:cubicBezTo>
                    <a:cubicBezTo>
                      <a:pt x="3040" y="3174"/>
                      <a:pt x="4119" y="667"/>
                      <a:pt x="4119" y="667"/>
                    </a:cubicBezTo>
                    <a:cubicBezTo>
                      <a:pt x="3585" y="392"/>
                      <a:pt x="2997" y="171"/>
                      <a:pt x="2390" y="61"/>
                    </a:cubicBezTo>
                    <a:cubicBezTo>
                      <a:pt x="2220" y="27"/>
                      <a:pt x="2038" y="0"/>
                      <a:pt x="1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48"/>
              <p:cNvSpPr/>
              <p:nvPr/>
            </p:nvSpPr>
            <p:spPr>
              <a:xfrm>
                <a:off x="3582707" y="-1421124"/>
                <a:ext cx="7786" cy="19257"/>
              </a:xfrm>
              <a:custGeom>
                <a:rect b="b" l="l" r="r" t="t"/>
                <a:pathLst>
                  <a:path extrusionOk="0" h="277" w="112">
                    <a:moveTo>
                      <a:pt x="1" y="1"/>
                    </a:moveTo>
                    <a:lnTo>
                      <a:pt x="1" y="1"/>
                    </a:lnTo>
                    <a:cubicBezTo>
                      <a:pt x="19" y="93"/>
                      <a:pt x="38" y="184"/>
                      <a:pt x="56" y="276"/>
                    </a:cubicBezTo>
                    <a:cubicBezTo>
                      <a:pt x="74" y="258"/>
                      <a:pt x="93" y="258"/>
                      <a:pt x="111" y="240"/>
                    </a:cubicBezTo>
                    <a:cubicBezTo>
                      <a:pt x="74" y="166"/>
                      <a:pt x="38" y="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48"/>
              <p:cNvSpPr/>
              <p:nvPr/>
            </p:nvSpPr>
            <p:spPr>
              <a:xfrm>
                <a:off x="3563589" y="-1626902"/>
                <a:ext cx="329803" cy="222464"/>
              </a:xfrm>
              <a:custGeom>
                <a:rect b="b" l="l" r="r" t="t"/>
                <a:pathLst>
                  <a:path extrusionOk="0" h="3200" w="4744">
                    <a:moveTo>
                      <a:pt x="1011" y="1"/>
                    </a:moveTo>
                    <a:cubicBezTo>
                      <a:pt x="1006" y="15"/>
                      <a:pt x="994" y="44"/>
                      <a:pt x="979" y="85"/>
                    </a:cubicBezTo>
                    <a:lnTo>
                      <a:pt x="979" y="85"/>
                    </a:lnTo>
                    <a:cubicBezTo>
                      <a:pt x="994" y="54"/>
                      <a:pt x="1005" y="32"/>
                      <a:pt x="1011" y="19"/>
                    </a:cubicBezTo>
                    <a:cubicBezTo>
                      <a:pt x="1011" y="1"/>
                      <a:pt x="1011" y="1"/>
                      <a:pt x="1011" y="1"/>
                    </a:cubicBezTo>
                    <a:close/>
                    <a:moveTo>
                      <a:pt x="4321" y="74"/>
                    </a:moveTo>
                    <a:cubicBezTo>
                      <a:pt x="4321" y="74"/>
                      <a:pt x="3242" y="2581"/>
                      <a:pt x="1968" y="2581"/>
                    </a:cubicBezTo>
                    <a:cubicBezTo>
                      <a:pt x="1841" y="2581"/>
                      <a:pt x="1712" y="2556"/>
                      <a:pt x="1581" y="2501"/>
                    </a:cubicBezTo>
                    <a:cubicBezTo>
                      <a:pt x="335" y="1969"/>
                      <a:pt x="831" y="476"/>
                      <a:pt x="979" y="85"/>
                    </a:cubicBezTo>
                    <a:lnTo>
                      <a:pt x="979" y="85"/>
                    </a:lnTo>
                    <a:cubicBezTo>
                      <a:pt x="951" y="141"/>
                      <a:pt x="912" y="225"/>
                      <a:pt x="864" y="332"/>
                    </a:cubicBezTo>
                    <a:cubicBezTo>
                      <a:pt x="570" y="957"/>
                      <a:pt x="0" y="2317"/>
                      <a:pt x="276" y="2961"/>
                    </a:cubicBezTo>
                    <a:cubicBezTo>
                      <a:pt x="313" y="3034"/>
                      <a:pt x="349" y="3126"/>
                      <a:pt x="386" y="3200"/>
                    </a:cubicBezTo>
                    <a:cubicBezTo>
                      <a:pt x="740" y="2971"/>
                      <a:pt x="1214" y="2771"/>
                      <a:pt x="1796" y="2771"/>
                    </a:cubicBezTo>
                    <a:cubicBezTo>
                      <a:pt x="2151" y="2771"/>
                      <a:pt x="2546" y="2846"/>
                      <a:pt x="2978" y="3034"/>
                    </a:cubicBezTo>
                    <a:cubicBezTo>
                      <a:pt x="2978" y="2740"/>
                      <a:pt x="2997" y="2538"/>
                      <a:pt x="3015" y="2519"/>
                    </a:cubicBezTo>
                    <a:cubicBezTo>
                      <a:pt x="3714" y="1674"/>
                      <a:pt x="4321" y="1104"/>
                      <a:pt x="4357" y="1067"/>
                    </a:cubicBezTo>
                    <a:cubicBezTo>
                      <a:pt x="4486" y="865"/>
                      <a:pt x="4615" y="644"/>
                      <a:pt x="4743" y="442"/>
                    </a:cubicBezTo>
                    <a:cubicBezTo>
                      <a:pt x="4670" y="295"/>
                      <a:pt x="4541" y="166"/>
                      <a:pt x="4321"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48"/>
              <p:cNvSpPr/>
              <p:nvPr/>
            </p:nvSpPr>
            <p:spPr>
              <a:xfrm>
                <a:off x="4206433" y="-1578308"/>
                <a:ext cx="16685" cy="31979"/>
              </a:xfrm>
              <a:custGeom>
                <a:rect b="b" l="l" r="r" t="t"/>
                <a:pathLst>
                  <a:path extrusionOk="0" h="460" w="240">
                    <a:moveTo>
                      <a:pt x="1" y="0"/>
                    </a:moveTo>
                    <a:lnTo>
                      <a:pt x="1" y="0"/>
                    </a:lnTo>
                    <a:cubicBezTo>
                      <a:pt x="53" y="87"/>
                      <a:pt x="96" y="170"/>
                      <a:pt x="134" y="244"/>
                    </a:cubicBezTo>
                    <a:lnTo>
                      <a:pt x="134" y="244"/>
                    </a:lnTo>
                    <a:cubicBezTo>
                      <a:pt x="93" y="161"/>
                      <a:pt x="49" y="78"/>
                      <a:pt x="1" y="0"/>
                    </a:cubicBezTo>
                    <a:close/>
                    <a:moveTo>
                      <a:pt x="134" y="244"/>
                    </a:moveTo>
                    <a:cubicBezTo>
                      <a:pt x="170" y="318"/>
                      <a:pt x="205" y="391"/>
                      <a:pt x="239" y="460"/>
                    </a:cubicBezTo>
                    <a:lnTo>
                      <a:pt x="239" y="460"/>
                    </a:lnTo>
                    <a:cubicBezTo>
                      <a:pt x="210" y="401"/>
                      <a:pt x="176" y="328"/>
                      <a:pt x="134" y="2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48"/>
              <p:cNvSpPr/>
              <p:nvPr/>
            </p:nvSpPr>
            <p:spPr>
              <a:xfrm>
                <a:off x="4171952" y="-1408332"/>
                <a:ext cx="23081" cy="43520"/>
              </a:xfrm>
              <a:custGeom>
                <a:rect b="b" l="l" r="r" t="t"/>
                <a:pathLst>
                  <a:path extrusionOk="0" h="626" w="332">
                    <a:moveTo>
                      <a:pt x="331" y="0"/>
                    </a:moveTo>
                    <a:lnTo>
                      <a:pt x="331" y="0"/>
                    </a:lnTo>
                    <a:cubicBezTo>
                      <a:pt x="253" y="143"/>
                      <a:pt x="175" y="295"/>
                      <a:pt x="97" y="443"/>
                    </a:cubicBezTo>
                    <a:lnTo>
                      <a:pt x="97" y="443"/>
                    </a:lnTo>
                    <a:cubicBezTo>
                      <a:pt x="202" y="247"/>
                      <a:pt x="289" y="86"/>
                      <a:pt x="331" y="0"/>
                    </a:cubicBezTo>
                    <a:close/>
                    <a:moveTo>
                      <a:pt x="97" y="443"/>
                    </a:moveTo>
                    <a:cubicBezTo>
                      <a:pt x="66" y="502"/>
                      <a:pt x="34" y="563"/>
                      <a:pt x="0" y="626"/>
                    </a:cubicBezTo>
                    <a:cubicBezTo>
                      <a:pt x="33" y="566"/>
                      <a:pt x="65" y="505"/>
                      <a:pt x="97" y="4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48"/>
              <p:cNvSpPr/>
              <p:nvPr/>
            </p:nvSpPr>
            <p:spPr>
              <a:xfrm>
                <a:off x="3808992" y="-1723325"/>
                <a:ext cx="428174" cy="391537"/>
              </a:xfrm>
              <a:custGeom>
                <a:rect b="b" l="l" r="r" t="t"/>
                <a:pathLst>
                  <a:path extrusionOk="0" h="5632" w="6159">
                    <a:moveTo>
                      <a:pt x="3236" y="410"/>
                    </a:moveTo>
                    <a:cubicBezTo>
                      <a:pt x="3637" y="410"/>
                      <a:pt x="4037" y="705"/>
                      <a:pt x="4284" y="1020"/>
                    </a:cubicBezTo>
                    <a:cubicBezTo>
                      <a:pt x="4578" y="1369"/>
                      <a:pt x="4854" y="1774"/>
                      <a:pt x="5093" y="2160"/>
                    </a:cubicBezTo>
                    <a:cubicBezTo>
                      <a:pt x="5258" y="2417"/>
                      <a:pt x="5479" y="2748"/>
                      <a:pt x="5313" y="3079"/>
                    </a:cubicBezTo>
                    <a:cubicBezTo>
                      <a:pt x="5195" y="3305"/>
                      <a:pt x="5031" y="3392"/>
                      <a:pt x="4848" y="3392"/>
                    </a:cubicBezTo>
                    <a:cubicBezTo>
                      <a:pt x="4377" y="3392"/>
                      <a:pt x="3781" y="2816"/>
                      <a:pt x="3530" y="2564"/>
                    </a:cubicBezTo>
                    <a:cubicBezTo>
                      <a:pt x="3052" y="2105"/>
                      <a:pt x="2169" y="1314"/>
                      <a:pt x="2739" y="597"/>
                    </a:cubicBezTo>
                    <a:cubicBezTo>
                      <a:pt x="2758" y="560"/>
                      <a:pt x="2794" y="542"/>
                      <a:pt x="2831" y="524"/>
                    </a:cubicBezTo>
                    <a:cubicBezTo>
                      <a:pt x="2962" y="444"/>
                      <a:pt x="3099" y="410"/>
                      <a:pt x="3236" y="410"/>
                    </a:cubicBezTo>
                    <a:close/>
                    <a:moveTo>
                      <a:pt x="2891" y="0"/>
                    </a:moveTo>
                    <a:cubicBezTo>
                      <a:pt x="2664" y="0"/>
                      <a:pt x="2511" y="66"/>
                      <a:pt x="2408" y="138"/>
                    </a:cubicBezTo>
                    <a:cubicBezTo>
                      <a:pt x="2372" y="174"/>
                      <a:pt x="2335" y="211"/>
                      <a:pt x="2298" y="248"/>
                    </a:cubicBezTo>
                    <a:cubicBezTo>
                      <a:pt x="1875" y="726"/>
                      <a:pt x="1544" y="1277"/>
                      <a:pt x="1213" y="1829"/>
                    </a:cubicBezTo>
                    <a:cubicBezTo>
                      <a:pt x="1085" y="2031"/>
                      <a:pt x="956" y="2252"/>
                      <a:pt x="827" y="2454"/>
                    </a:cubicBezTo>
                    <a:cubicBezTo>
                      <a:pt x="827" y="2454"/>
                      <a:pt x="0" y="4366"/>
                      <a:pt x="1655" y="5340"/>
                    </a:cubicBezTo>
                    <a:cubicBezTo>
                      <a:pt x="2012" y="5549"/>
                      <a:pt x="2395" y="5632"/>
                      <a:pt x="2778" y="5632"/>
                    </a:cubicBezTo>
                    <a:cubicBezTo>
                      <a:pt x="4147" y="5632"/>
                      <a:pt x="5503" y="4573"/>
                      <a:pt x="5589" y="4458"/>
                    </a:cubicBezTo>
                    <a:cubicBezTo>
                      <a:pt x="5699" y="4256"/>
                      <a:pt x="5810" y="4053"/>
                      <a:pt x="5901" y="3833"/>
                    </a:cubicBezTo>
                    <a:cubicBezTo>
                      <a:pt x="6085" y="3465"/>
                      <a:pt x="6159" y="3116"/>
                      <a:pt x="6012" y="2711"/>
                    </a:cubicBezTo>
                    <a:cubicBezTo>
                      <a:pt x="5589" y="1663"/>
                      <a:pt x="4302" y="469"/>
                      <a:pt x="3585" y="156"/>
                    </a:cubicBezTo>
                    <a:cubicBezTo>
                      <a:pt x="3300" y="42"/>
                      <a:pt x="3072" y="0"/>
                      <a:pt x="28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48"/>
              <p:cNvSpPr/>
              <p:nvPr/>
            </p:nvSpPr>
            <p:spPr>
              <a:xfrm>
                <a:off x="3959779" y="-1694892"/>
                <a:ext cx="230111" cy="207448"/>
              </a:xfrm>
              <a:custGeom>
                <a:rect b="b" l="l" r="r" t="t"/>
                <a:pathLst>
                  <a:path extrusionOk="0" h="2984" w="3310">
                    <a:moveTo>
                      <a:pt x="1067" y="1"/>
                    </a:moveTo>
                    <a:cubicBezTo>
                      <a:pt x="930" y="1"/>
                      <a:pt x="793" y="35"/>
                      <a:pt x="662" y="115"/>
                    </a:cubicBezTo>
                    <a:cubicBezTo>
                      <a:pt x="625" y="133"/>
                      <a:pt x="589" y="151"/>
                      <a:pt x="570" y="188"/>
                    </a:cubicBezTo>
                    <a:cubicBezTo>
                      <a:pt x="0" y="905"/>
                      <a:pt x="883" y="1696"/>
                      <a:pt x="1361" y="2155"/>
                    </a:cubicBezTo>
                    <a:cubicBezTo>
                      <a:pt x="1612" y="2407"/>
                      <a:pt x="2208" y="2983"/>
                      <a:pt x="2679" y="2983"/>
                    </a:cubicBezTo>
                    <a:cubicBezTo>
                      <a:pt x="2862" y="2983"/>
                      <a:pt x="3026" y="2896"/>
                      <a:pt x="3144" y="2670"/>
                    </a:cubicBezTo>
                    <a:cubicBezTo>
                      <a:pt x="3310" y="2339"/>
                      <a:pt x="3089" y="2008"/>
                      <a:pt x="2924" y="1751"/>
                    </a:cubicBezTo>
                    <a:cubicBezTo>
                      <a:pt x="2685" y="1365"/>
                      <a:pt x="2409" y="960"/>
                      <a:pt x="2115" y="611"/>
                    </a:cubicBezTo>
                    <a:cubicBezTo>
                      <a:pt x="1868" y="296"/>
                      <a:pt x="1468" y="1"/>
                      <a:pt x="10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48"/>
              <p:cNvSpPr/>
              <p:nvPr/>
            </p:nvSpPr>
            <p:spPr>
              <a:xfrm>
                <a:off x="3963603" y="-1064557"/>
                <a:ext cx="9038" cy="12861"/>
              </a:xfrm>
              <a:custGeom>
                <a:rect b="b" l="l" r="r" t="t"/>
                <a:pathLst>
                  <a:path extrusionOk="0" h="185" w="130">
                    <a:moveTo>
                      <a:pt x="1" y="185"/>
                    </a:moveTo>
                    <a:cubicBezTo>
                      <a:pt x="37" y="130"/>
                      <a:pt x="74" y="56"/>
                      <a:pt x="129" y="1"/>
                    </a:cubicBezTo>
                    <a:cubicBezTo>
                      <a:pt x="74" y="56"/>
                      <a:pt x="37" y="130"/>
                      <a:pt x="1" y="185"/>
                    </a:cubicBezTo>
                    <a:cubicBezTo>
                      <a:pt x="1" y="185"/>
                      <a:pt x="1" y="185"/>
                      <a:pt x="1" y="1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48"/>
              <p:cNvSpPr/>
              <p:nvPr/>
            </p:nvSpPr>
            <p:spPr>
              <a:xfrm>
                <a:off x="3770618" y="-1552724"/>
                <a:ext cx="428243" cy="341899"/>
              </a:xfrm>
              <a:custGeom>
                <a:rect b="b" l="l" r="r" t="t"/>
                <a:pathLst>
                  <a:path extrusionOk="0" h="4918" w="6160">
                    <a:moveTo>
                      <a:pt x="1379" y="0"/>
                    </a:moveTo>
                    <a:cubicBezTo>
                      <a:pt x="1343" y="37"/>
                      <a:pt x="736" y="607"/>
                      <a:pt x="37" y="1452"/>
                    </a:cubicBezTo>
                    <a:cubicBezTo>
                      <a:pt x="19" y="1471"/>
                      <a:pt x="0" y="1673"/>
                      <a:pt x="0" y="1967"/>
                    </a:cubicBezTo>
                    <a:cubicBezTo>
                      <a:pt x="74" y="2004"/>
                      <a:pt x="148" y="2041"/>
                      <a:pt x="221" y="2077"/>
                    </a:cubicBezTo>
                    <a:cubicBezTo>
                      <a:pt x="1673" y="2813"/>
                      <a:pt x="1931" y="3015"/>
                      <a:pt x="2151" y="4026"/>
                    </a:cubicBezTo>
                    <a:cubicBezTo>
                      <a:pt x="2151" y="4063"/>
                      <a:pt x="2170" y="4081"/>
                      <a:pt x="2170" y="4100"/>
                    </a:cubicBezTo>
                    <a:cubicBezTo>
                      <a:pt x="2170" y="4118"/>
                      <a:pt x="2170" y="4118"/>
                      <a:pt x="2170" y="4118"/>
                    </a:cubicBezTo>
                    <a:cubicBezTo>
                      <a:pt x="2207" y="4320"/>
                      <a:pt x="2225" y="4523"/>
                      <a:pt x="2225" y="4743"/>
                    </a:cubicBezTo>
                    <a:cubicBezTo>
                      <a:pt x="2717" y="4869"/>
                      <a:pt x="3114" y="4918"/>
                      <a:pt x="3433" y="4918"/>
                    </a:cubicBezTo>
                    <a:cubicBezTo>
                      <a:pt x="4045" y="4918"/>
                      <a:pt x="4372" y="4741"/>
                      <a:pt x="4541" y="4596"/>
                    </a:cubicBezTo>
                    <a:cubicBezTo>
                      <a:pt x="4597" y="4523"/>
                      <a:pt x="4652" y="4449"/>
                      <a:pt x="4707" y="4376"/>
                    </a:cubicBezTo>
                    <a:cubicBezTo>
                      <a:pt x="5019" y="3971"/>
                      <a:pt x="5461" y="3236"/>
                      <a:pt x="5773" y="2703"/>
                    </a:cubicBezTo>
                    <a:cubicBezTo>
                      <a:pt x="5920" y="2427"/>
                      <a:pt x="6049" y="2188"/>
                      <a:pt x="6104" y="2077"/>
                    </a:cubicBezTo>
                    <a:cubicBezTo>
                      <a:pt x="6141" y="2022"/>
                      <a:pt x="6159" y="2004"/>
                      <a:pt x="6159" y="2004"/>
                    </a:cubicBezTo>
                    <a:lnTo>
                      <a:pt x="6141" y="2004"/>
                    </a:lnTo>
                    <a:cubicBezTo>
                      <a:pt x="6055" y="2119"/>
                      <a:pt x="4699" y="3178"/>
                      <a:pt x="3330" y="3178"/>
                    </a:cubicBezTo>
                    <a:cubicBezTo>
                      <a:pt x="2947" y="3178"/>
                      <a:pt x="2564" y="3095"/>
                      <a:pt x="2207" y="2886"/>
                    </a:cubicBezTo>
                    <a:cubicBezTo>
                      <a:pt x="552" y="1912"/>
                      <a:pt x="1379" y="0"/>
                      <a:pt x="1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48"/>
              <p:cNvSpPr/>
              <p:nvPr/>
            </p:nvSpPr>
            <p:spPr>
              <a:xfrm>
                <a:off x="3964854" y="-1709978"/>
                <a:ext cx="6465" cy="9038"/>
              </a:xfrm>
              <a:custGeom>
                <a:rect b="b" l="l" r="r" t="t"/>
                <a:pathLst>
                  <a:path extrusionOk="0" h="130" w="93">
                    <a:moveTo>
                      <a:pt x="93" y="1"/>
                    </a:moveTo>
                    <a:lnTo>
                      <a:pt x="93" y="1"/>
                    </a:lnTo>
                    <a:cubicBezTo>
                      <a:pt x="19" y="74"/>
                      <a:pt x="1" y="129"/>
                      <a:pt x="1" y="129"/>
                    </a:cubicBezTo>
                    <a:cubicBezTo>
                      <a:pt x="38" y="74"/>
                      <a:pt x="56" y="38"/>
                      <a:pt x="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48"/>
              <p:cNvSpPr/>
              <p:nvPr/>
            </p:nvSpPr>
            <p:spPr>
              <a:xfrm>
                <a:off x="3971250" y="-1733128"/>
                <a:ext cx="255695" cy="198341"/>
              </a:xfrm>
              <a:custGeom>
                <a:rect b="b" l="l" r="r" t="t"/>
                <a:pathLst>
                  <a:path extrusionOk="0" h="2853" w="3678">
                    <a:moveTo>
                      <a:pt x="603" y="0"/>
                    </a:moveTo>
                    <a:cubicBezTo>
                      <a:pt x="349" y="0"/>
                      <a:pt x="178" y="126"/>
                      <a:pt x="1" y="334"/>
                    </a:cubicBezTo>
                    <a:cubicBezTo>
                      <a:pt x="19" y="315"/>
                      <a:pt x="38" y="297"/>
                      <a:pt x="74" y="279"/>
                    </a:cubicBezTo>
                    <a:cubicBezTo>
                      <a:pt x="177" y="207"/>
                      <a:pt x="330" y="141"/>
                      <a:pt x="557" y="141"/>
                    </a:cubicBezTo>
                    <a:cubicBezTo>
                      <a:pt x="738" y="141"/>
                      <a:pt x="966" y="183"/>
                      <a:pt x="1251" y="297"/>
                    </a:cubicBezTo>
                    <a:cubicBezTo>
                      <a:pt x="1968" y="610"/>
                      <a:pt x="3255" y="1804"/>
                      <a:pt x="3678" y="2852"/>
                    </a:cubicBezTo>
                    <a:cubicBezTo>
                      <a:pt x="3678" y="2852"/>
                      <a:pt x="3659" y="2797"/>
                      <a:pt x="3623" y="2687"/>
                    </a:cubicBezTo>
                    <a:cubicBezTo>
                      <a:pt x="3567" y="2577"/>
                      <a:pt x="3494" y="2411"/>
                      <a:pt x="3384" y="2227"/>
                    </a:cubicBezTo>
                    <a:cubicBezTo>
                      <a:pt x="3053" y="1639"/>
                      <a:pt x="2464" y="812"/>
                      <a:pt x="1472" y="297"/>
                    </a:cubicBezTo>
                    <a:cubicBezTo>
                      <a:pt x="1472" y="279"/>
                      <a:pt x="1453" y="279"/>
                      <a:pt x="1435" y="260"/>
                    </a:cubicBezTo>
                    <a:cubicBezTo>
                      <a:pt x="1416" y="260"/>
                      <a:pt x="1398" y="242"/>
                      <a:pt x="1380" y="242"/>
                    </a:cubicBezTo>
                    <a:cubicBezTo>
                      <a:pt x="1044" y="74"/>
                      <a:pt x="799" y="0"/>
                      <a:pt x="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48"/>
              <p:cNvSpPr/>
              <p:nvPr/>
            </p:nvSpPr>
            <p:spPr>
              <a:xfrm>
                <a:off x="4088876" y="-1248576"/>
                <a:ext cx="8968" cy="12861"/>
              </a:xfrm>
              <a:custGeom>
                <a:rect b="b" l="l" r="r" t="t"/>
                <a:pathLst>
                  <a:path extrusionOk="0" h="185" w="129">
                    <a:moveTo>
                      <a:pt x="129" y="1"/>
                    </a:moveTo>
                    <a:lnTo>
                      <a:pt x="129" y="1"/>
                    </a:lnTo>
                    <a:cubicBezTo>
                      <a:pt x="129" y="1"/>
                      <a:pt x="92" y="74"/>
                      <a:pt x="0" y="184"/>
                    </a:cubicBezTo>
                    <a:cubicBezTo>
                      <a:pt x="110" y="74"/>
                      <a:pt x="129" y="1"/>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48"/>
              <p:cNvSpPr/>
              <p:nvPr/>
            </p:nvSpPr>
            <p:spPr>
              <a:xfrm>
                <a:off x="3820463" y="-1235784"/>
                <a:ext cx="873032" cy="400088"/>
              </a:xfrm>
              <a:custGeom>
                <a:rect b="b" l="l" r="r" t="t"/>
                <a:pathLst>
                  <a:path extrusionOk="0" h="5755" w="12558">
                    <a:moveTo>
                      <a:pt x="3861" y="0"/>
                    </a:moveTo>
                    <a:lnTo>
                      <a:pt x="3861" y="0"/>
                    </a:lnTo>
                    <a:cubicBezTo>
                      <a:pt x="3856" y="7"/>
                      <a:pt x="3852" y="14"/>
                      <a:pt x="3847" y="21"/>
                    </a:cubicBezTo>
                    <a:lnTo>
                      <a:pt x="3847" y="21"/>
                    </a:lnTo>
                    <a:cubicBezTo>
                      <a:pt x="3855" y="15"/>
                      <a:pt x="3861" y="11"/>
                      <a:pt x="3861" y="0"/>
                    </a:cubicBezTo>
                    <a:close/>
                    <a:moveTo>
                      <a:pt x="3847" y="21"/>
                    </a:moveTo>
                    <a:cubicBezTo>
                      <a:pt x="3840" y="25"/>
                      <a:pt x="3832" y="29"/>
                      <a:pt x="3824" y="37"/>
                    </a:cubicBezTo>
                    <a:cubicBezTo>
                      <a:pt x="3655" y="182"/>
                      <a:pt x="3328" y="359"/>
                      <a:pt x="2716" y="359"/>
                    </a:cubicBezTo>
                    <a:cubicBezTo>
                      <a:pt x="2397" y="359"/>
                      <a:pt x="2000" y="310"/>
                      <a:pt x="1508" y="184"/>
                    </a:cubicBezTo>
                    <a:cubicBezTo>
                      <a:pt x="1508" y="423"/>
                      <a:pt x="1471" y="644"/>
                      <a:pt x="1434" y="883"/>
                    </a:cubicBezTo>
                    <a:lnTo>
                      <a:pt x="1490" y="883"/>
                    </a:lnTo>
                    <a:cubicBezTo>
                      <a:pt x="1490" y="883"/>
                      <a:pt x="1048" y="2648"/>
                      <a:pt x="258" y="5019"/>
                    </a:cubicBezTo>
                    <a:cubicBezTo>
                      <a:pt x="258" y="5019"/>
                      <a:pt x="276" y="5001"/>
                      <a:pt x="276" y="5001"/>
                    </a:cubicBezTo>
                    <a:cubicBezTo>
                      <a:pt x="405" y="4891"/>
                      <a:pt x="515" y="4799"/>
                      <a:pt x="626" y="4688"/>
                    </a:cubicBezTo>
                    <a:cubicBezTo>
                      <a:pt x="736" y="4578"/>
                      <a:pt x="828" y="4505"/>
                      <a:pt x="883" y="4449"/>
                    </a:cubicBezTo>
                    <a:cubicBezTo>
                      <a:pt x="901" y="4449"/>
                      <a:pt x="901" y="4431"/>
                      <a:pt x="920" y="4431"/>
                    </a:cubicBezTo>
                    <a:cubicBezTo>
                      <a:pt x="920" y="4431"/>
                      <a:pt x="901" y="4431"/>
                      <a:pt x="901" y="4449"/>
                    </a:cubicBezTo>
                    <a:cubicBezTo>
                      <a:pt x="644" y="4725"/>
                      <a:pt x="405" y="4983"/>
                      <a:pt x="184" y="5222"/>
                    </a:cubicBezTo>
                    <a:cubicBezTo>
                      <a:pt x="129" y="5387"/>
                      <a:pt x="74" y="5571"/>
                      <a:pt x="0" y="5755"/>
                    </a:cubicBezTo>
                    <a:cubicBezTo>
                      <a:pt x="644" y="5166"/>
                      <a:pt x="1618" y="4247"/>
                      <a:pt x="1986" y="3898"/>
                    </a:cubicBezTo>
                    <a:cubicBezTo>
                      <a:pt x="2004" y="3879"/>
                      <a:pt x="2023" y="3861"/>
                      <a:pt x="2023" y="3861"/>
                    </a:cubicBezTo>
                    <a:cubicBezTo>
                      <a:pt x="2041" y="3843"/>
                      <a:pt x="2060" y="3843"/>
                      <a:pt x="2060" y="3824"/>
                    </a:cubicBezTo>
                    <a:lnTo>
                      <a:pt x="2060" y="3843"/>
                    </a:lnTo>
                    <a:cubicBezTo>
                      <a:pt x="2262" y="3640"/>
                      <a:pt x="2464" y="3438"/>
                      <a:pt x="2685" y="3254"/>
                    </a:cubicBezTo>
                    <a:cubicBezTo>
                      <a:pt x="3383" y="2648"/>
                      <a:pt x="4174" y="2078"/>
                      <a:pt x="5056" y="1802"/>
                    </a:cubicBezTo>
                    <a:lnTo>
                      <a:pt x="5019" y="1802"/>
                    </a:lnTo>
                    <a:cubicBezTo>
                      <a:pt x="5019" y="1802"/>
                      <a:pt x="5280" y="1609"/>
                      <a:pt x="5825" y="1609"/>
                    </a:cubicBezTo>
                    <a:cubicBezTo>
                      <a:pt x="6085" y="1609"/>
                      <a:pt x="6410" y="1653"/>
                      <a:pt x="6803" y="1784"/>
                    </a:cubicBezTo>
                    <a:cubicBezTo>
                      <a:pt x="6876" y="1802"/>
                      <a:pt x="6950" y="1820"/>
                      <a:pt x="7023" y="1857"/>
                    </a:cubicBezTo>
                    <a:cubicBezTo>
                      <a:pt x="7060" y="1876"/>
                      <a:pt x="7078" y="1876"/>
                      <a:pt x="7115" y="1894"/>
                    </a:cubicBezTo>
                    <a:cubicBezTo>
                      <a:pt x="7134" y="1894"/>
                      <a:pt x="7170" y="1912"/>
                      <a:pt x="7189" y="1931"/>
                    </a:cubicBezTo>
                    <a:cubicBezTo>
                      <a:pt x="7740" y="2188"/>
                      <a:pt x="8145" y="2556"/>
                      <a:pt x="8421" y="2905"/>
                    </a:cubicBezTo>
                    <a:cubicBezTo>
                      <a:pt x="8623" y="3144"/>
                      <a:pt x="8788" y="3401"/>
                      <a:pt x="8917" y="3696"/>
                    </a:cubicBezTo>
                    <a:cubicBezTo>
                      <a:pt x="8917" y="3714"/>
                      <a:pt x="8935" y="3714"/>
                      <a:pt x="8935" y="3714"/>
                    </a:cubicBezTo>
                    <a:lnTo>
                      <a:pt x="8917" y="3714"/>
                    </a:lnTo>
                    <a:cubicBezTo>
                      <a:pt x="8935" y="3751"/>
                      <a:pt x="8954" y="3806"/>
                      <a:pt x="8972" y="3843"/>
                    </a:cubicBezTo>
                    <a:cubicBezTo>
                      <a:pt x="9266" y="3604"/>
                      <a:pt x="9597" y="3383"/>
                      <a:pt x="9946" y="3273"/>
                    </a:cubicBezTo>
                    <a:cubicBezTo>
                      <a:pt x="9946" y="3273"/>
                      <a:pt x="10094" y="3181"/>
                      <a:pt x="10369" y="3144"/>
                    </a:cubicBezTo>
                    <a:cubicBezTo>
                      <a:pt x="10516" y="2997"/>
                      <a:pt x="10663" y="2813"/>
                      <a:pt x="10829" y="2629"/>
                    </a:cubicBezTo>
                    <a:cubicBezTo>
                      <a:pt x="11031" y="2409"/>
                      <a:pt x="11233" y="2170"/>
                      <a:pt x="11436" y="1912"/>
                    </a:cubicBezTo>
                    <a:cubicBezTo>
                      <a:pt x="11472" y="1894"/>
                      <a:pt x="11491" y="1857"/>
                      <a:pt x="11509" y="1839"/>
                    </a:cubicBezTo>
                    <a:cubicBezTo>
                      <a:pt x="11767" y="1526"/>
                      <a:pt x="12006" y="1214"/>
                      <a:pt x="12189" y="920"/>
                    </a:cubicBezTo>
                    <a:cubicBezTo>
                      <a:pt x="12392" y="589"/>
                      <a:pt x="12539" y="295"/>
                      <a:pt x="12557" y="74"/>
                    </a:cubicBezTo>
                    <a:lnTo>
                      <a:pt x="12557" y="74"/>
                    </a:lnTo>
                    <a:cubicBezTo>
                      <a:pt x="12539" y="111"/>
                      <a:pt x="12447" y="221"/>
                      <a:pt x="12318" y="386"/>
                    </a:cubicBezTo>
                    <a:cubicBezTo>
                      <a:pt x="11827" y="985"/>
                      <a:pt x="10683" y="2198"/>
                      <a:pt x="9399" y="2198"/>
                    </a:cubicBezTo>
                    <a:cubicBezTo>
                      <a:pt x="9144" y="2198"/>
                      <a:pt x="8884" y="2150"/>
                      <a:pt x="8623" y="2041"/>
                    </a:cubicBezTo>
                    <a:cubicBezTo>
                      <a:pt x="7282" y="1503"/>
                      <a:pt x="6020" y="1214"/>
                      <a:pt x="5077" y="1214"/>
                    </a:cubicBezTo>
                    <a:cubicBezTo>
                      <a:pt x="4442" y="1214"/>
                      <a:pt x="3951" y="1345"/>
                      <a:pt x="3677" y="1618"/>
                    </a:cubicBezTo>
                    <a:cubicBezTo>
                      <a:pt x="3549" y="1765"/>
                      <a:pt x="3310" y="2004"/>
                      <a:pt x="3016" y="2280"/>
                    </a:cubicBezTo>
                    <a:cubicBezTo>
                      <a:pt x="2538" y="2776"/>
                      <a:pt x="1912" y="3401"/>
                      <a:pt x="1306" y="4027"/>
                    </a:cubicBezTo>
                    <a:cubicBezTo>
                      <a:pt x="1618" y="3493"/>
                      <a:pt x="1876" y="2960"/>
                      <a:pt x="2060" y="2648"/>
                    </a:cubicBezTo>
                    <a:cubicBezTo>
                      <a:pt x="2096" y="2593"/>
                      <a:pt x="2133" y="2519"/>
                      <a:pt x="2188" y="2464"/>
                    </a:cubicBezTo>
                    <a:cubicBezTo>
                      <a:pt x="2659" y="1703"/>
                      <a:pt x="3505" y="496"/>
                      <a:pt x="3847"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48"/>
              <p:cNvSpPr/>
              <p:nvPr/>
            </p:nvSpPr>
            <p:spPr>
              <a:xfrm>
                <a:off x="4695918" y="-1239608"/>
                <a:ext cx="70" cy="7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48"/>
              <p:cNvSpPr/>
              <p:nvPr/>
            </p:nvSpPr>
            <p:spPr>
              <a:xfrm>
                <a:off x="4698490" y="-1258795"/>
                <a:ext cx="70" cy="2642"/>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48"/>
              <p:cNvSpPr/>
              <p:nvPr/>
            </p:nvSpPr>
            <p:spPr>
              <a:xfrm>
                <a:off x="4699742" y="-1271587"/>
                <a:ext cx="70" cy="2642"/>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48"/>
              <p:cNvSpPr/>
              <p:nvPr/>
            </p:nvSpPr>
            <p:spPr>
              <a:xfrm>
                <a:off x="4541307" y="-1078600"/>
                <a:ext cx="54990" cy="61456"/>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48"/>
              <p:cNvSpPr/>
              <p:nvPr/>
            </p:nvSpPr>
            <p:spPr>
              <a:xfrm>
                <a:off x="4257530" y="-1492242"/>
                <a:ext cx="456399" cy="384932"/>
              </a:xfrm>
              <a:custGeom>
                <a:rect b="b" l="l" r="r" t="t"/>
                <a:pathLst>
                  <a:path extrusionOk="0" h="5537" w="6565">
                    <a:moveTo>
                      <a:pt x="3070" y="468"/>
                    </a:moveTo>
                    <a:cubicBezTo>
                      <a:pt x="3691" y="468"/>
                      <a:pt x="4274" y="900"/>
                      <a:pt x="4726" y="1299"/>
                    </a:cubicBezTo>
                    <a:cubicBezTo>
                      <a:pt x="5130" y="1649"/>
                      <a:pt x="5700" y="2108"/>
                      <a:pt x="5737" y="2697"/>
                    </a:cubicBezTo>
                    <a:cubicBezTo>
                      <a:pt x="5755" y="2917"/>
                      <a:pt x="5700" y="3156"/>
                      <a:pt x="5535" y="3322"/>
                    </a:cubicBezTo>
                    <a:cubicBezTo>
                      <a:pt x="5480" y="3450"/>
                      <a:pt x="5388" y="3542"/>
                      <a:pt x="5277" y="3616"/>
                    </a:cubicBezTo>
                    <a:cubicBezTo>
                      <a:pt x="5169" y="3678"/>
                      <a:pt x="5055" y="3704"/>
                      <a:pt x="4939" y="3704"/>
                    </a:cubicBezTo>
                    <a:cubicBezTo>
                      <a:pt x="4780" y="3704"/>
                      <a:pt x="4618" y="3654"/>
                      <a:pt x="4468" y="3579"/>
                    </a:cubicBezTo>
                    <a:cubicBezTo>
                      <a:pt x="3715" y="3211"/>
                      <a:pt x="2869" y="2660"/>
                      <a:pt x="2373" y="1980"/>
                    </a:cubicBezTo>
                    <a:cubicBezTo>
                      <a:pt x="2097" y="1612"/>
                      <a:pt x="2097" y="1189"/>
                      <a:pt x="2354" y="895"/>
                    </a:cubicBezTo>
                    <a:cubicBezTo>
                      <a:pt x="2446" y="711"/>
                      <a:pt x="2612" y="564"/>
                      <a:pt x="2887" y="490"/>
                    </a:cubicBezTo>
                    <a:cubicBezTo>
                      <a:pt x="2906" y="472"/>
                      <a:pt x="2906" y="472"/>
                      <a:pt x="2924" y="472"/>
                    </a:cubicBezTo>
                    <a:lnTo>
                      <a:pt x="2961" y="472"/>
                    </a:lnTo>
                    <a:cubicBezTo>
                      <a:pt x="2997" y="469"/>
                      <a:pt x="3034" y="468"/>
                      <a:pt x="3070" y="468"/>
                    </a:cubicBezTo>
                    <a:close/>
                    <a:moveTo>
                      <a:pt x="2935" y="1"/>
                    </a:moveTo>
                    <a:cubicBezTo>
                      <a:pt x="2459" y="1"/>
                      <a:pt x="2151" y="132"/>
                      <a:pt x="2060" y="178"/>
                    </a:cubicBezTo>
                    <a:cubicBezTo>
                      <a:pt x="1821" y="325"/>
                      <a:pt x="1582" y="490"/>
                      <a:pt x="1380" y="656"/>
                    </a:cubicBezTo>
                    <a:cubicBezTo>
                      <a:pt x="847" y="1116"/>
                      <a:pt x="405" y="1649"/>
                      <a:pt x="1" y="2200"/>
                    </a:cubicBezTo>
                    <a:cubicBezTo>
                      <a:pt x="1" y="2200"/>
                      <a:pt x="631" y="5536"/>
                      <a:pt x="3047" y="5536"/>
                    </a:cubicBezTo>
                    <a:cubicBezTo>
                      <a:pt x="3489" y="5536"/>
                      <a:pt x="3991" y="5425"/>
                      <a:pt x="4560" y="5160"/>
                    </a:cubicBezTo>
                    <a:cubicBezTo>
                      <a:pt x="5093" y="5013"/>
                      <a:pt x="6013" y="4094"/>
                      <a:pt x="6031" y="4075"/>
                    </a:cubicBezTo>
                    <a:cubicBezTo>
                      <a:pt x="6160" y="3910"/>
                      <a:pt x="6252" y="3800"/>
                      <a:pt x="6270" y="3763"/>
                    </a:cubicBezTo>
                    <a:cubicBezTo>
                      <a:pt x="6270" y="3726"/>
                      <a:pt x="6288" y="3689"/>
                      <a:pt x="6307" y="3634"/>
                    </a:cubicBezTo>
                    <a:cubicBezTo>
                      <a:pt x="6307" y="3634"/>
                      <a:pt x="6564" y="1722"/>
                      <a:pt x="4854" y="638"/>
                    </a:cubicBezTo>
                    <a:cubicBezTo>
                      <a:pt x="4076" y="137"/>
                      <a:pt x="3419" y="1"/>
                      <a:pt x="2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48"/>
              <p:cNvSpPr/>
              <p:nvPr/>
            </p:nvSpPr>
            <p:spPr>
              <a:xfrm>
                <a:off x="4620559" y="-1171896"/>
                <a:ext cx="47343" cy="63958"/>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48"/>
              <p:cNvSpPr/>
              <p:nvPr/>
            </p:nvSpPr>
            <p:spPr>
              <a:xfrm>
                <a:off x="3834506" y="-909876"/>
                <a:ext cx="29476" cy="35872"/>
              </a:xfrm>
              <a:custGeom>
                <a:rect b="b" l="l" r="r" t="t"/>
                <a:pathLst>
                  <a:path extrusionOk="0" h="516" w="424">
                    <a:moveTo>
                      <a:pt x="424" y="0"/>
                    </a:moveTo>
                    <a:cubicBezTo>
                      <a:pt x="313" y="111"/>
                      <a:pt x="203" y="203"/>
                      <a:pt x="74" y="313"/>
                    </a:cubicBezTo>
                    <a:cubicBezTo>
                      <a:pt x="74" y="313"/>
                      <a:pt x="56" y="331"/>
                      <a:pt x="56" y="331"/>
                    </a:cubicBezTo>
                    <a:cubicBezTo>
                      <a:pt x="37" y="386"/>
                      <a:pt x="19" y="460"/>
                      <a:pt x="1" y="515"/>
                    </a:cubicBezTo>
                    <a:cubicBezTo>
                      <a:pt x="148" y="313"/>
                      <a:pt x="295" y="147"/>
                      <a:pt x="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48"/>
              <p:cNvSpPr/>
              <p:nvPr/>
            </p:nvSpPr>
            <p:spPr>
              <a:xfrm>
                <a:off x="3881779" y="-927812"/>
                <a:ext cx="2642" cy="1390"/>
              </a:xfrm>
              <a:custGeom>
                <a:rect b="b" l="l" r="r" t="t"/>
                <a:pathLst>
                  <a:path extrusionOk="0" h="20" w="38">
                    <a:moveTo>
                      <a:pt x="38" y="1"/>
                    </a:moveTo>
                    <a:cubicBezTo>
                      <a:pt x="19" y="1"/>
                      <a:pt x="19" y="19"/>
                      <a:pt x="1" y="19"/>
                    </a:cubicBezTo>
                    <a:lnTo>
                      <a:pt x="19" y="19"/>
                    </a:lnTo>
                    <a:lnTo>
                      <a:pt x="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48"/>
              <p:cNvSpPr/>
              <p:nvPr/>
            </p:nvSpPr>
            <p:spPr>
              <a:xfrm>
                <a:off x="4030063" y="-1339299"/>
                <a:ext cx="646814" cy="262090"/>
              </a:xfrm>
              <a:custGeom>
                <a:rect b="b" l="l" r="r" t="t"/>
                <a:pathLst>
                  <a:path extrusionOk="0" h="3770" w="9304">
                    <a:moveTo>
                      <a:pt x="3273" y="0"/>
                    </a:moveTo>
                    <a:cubicBezTo>
                      <a:pt x="2740" y="736"/>
                      <a:pt x="1287" y="2390"/>
                      <a:pt x="1" y="3769"/>
                    </a:cubicBezTo>
                    <a:cubicBezTo>
                      <a:pt x="295" y="3493"/>
                      <a:pt x="534" y="3254"/>
                      <a:pt x="662" y="3107"/>
                    </a:cubicBezTo>
                    <a:cubicBezTo>
                      <a:pt x="936" y="2834"/>
                      <a:pt x="1427" y="2703"/>
                      <a:pt x="2062" y="2703"/>
                    </a:cubicBezTo>
                    <a:cubicBezTo>
                      <a:pt x="3005" y="2703"/>
                      <a:pt x="4267" y="2992"/>
                      <a:pt x="5608" y="3530"/>
                    </a:cubicBezTo>
                    <a:cubicBezTo>
                      <a:pt x="5869" y="3639"/>
                      <a:pt x="6129" y="3687"/>
                      <a:pt x="6384" y="3687"/>
                    </a:cubicBezTo>
                    <a:cubicBezTo>
                      <a:pt x="7668" y="3687"/>
                      <a:pt x="8812" y="2474"/>
                      <a:pt x="9303" y="1875"/>
                    </a:cubicBezTo>
                    <a:lnTo>
                      <a:pt x="9303" y="1875"/>
                    </a:lnTo>
                    <a:cubicBezTo>
                      <a:pt x="9285" y="1894"/>
                      <a:pt x="8365" y="2813"/>
                      <a:pt x="7832" y="2960"/>
                    </a:cubicBezTo>
                    <a:cubicBezTo>
                      <a:pt x="7263" y="3225"/>
                      <a:pt x="6761" y="3336"/>
                      <a:pt x="6319" y="3336"/>
                    </a:cubicBezTo>
                    <a:cubicBezTo>
                      <a:pt x="3903" y="3336"/>
                      <a:pt x="3273" y="0"/>
                      <a:pt x="3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48"/>
              <p:cNvSpPr/>
              <p:nvPr/>
            </p:nvSpPr>
            <p:spPr>
              <a:xfrm>
                <a:off x="4573217" y="-1102863"/>
                <a:ext cx="42268" cy="49915"/>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48"/>
              <p:cNvSpPr/>
              <p:nvPr/>
            </p:nvSpPr>
            <p:spPr>
              <a:xfrm>
                <a:off x="3833254" y="-926491"/>
                <a:ext cx="49915" cy="53739"/>
              </a:xfrm>
              <a:custGeom>
                <a:rect b="b" l="l" r="r" t="t"/>
                <a:pathLst>
                  <a:path extrusionOk="0" h="773" w="718">
                    <a:moveTo>
                      <a:pt x="699" y="0"/>
                    </a:moveTo>
                    <a:cubicBezTo>
                      <a:pt x="644" y="56"/>
                      <a:pt x="552" y="129"/>
                      <a:pt x="442" y="239"/>
                    </a:cubicBezTo>
                    <a:cubicBezTo>
                      <a:pt x="314" y="385"/>
                      <a:pt x="169" y="548"/>
                      <a:pt x="24" y="747"/>
                    </a:cubicBezTo>
                    <a:lnTo>
                      <a:pt x="24" y="747"/>
                    </a:lnTo>
                    <a:cubicBezTo>
                      <a:pt x="238" y="515"/>
                      <a:pt x="469" y="266"/>
                      <a:pt x="717" y="0"/>
                    </a:cubicBezTo>
                    <a:close/>
                    <a:moveTo>
                      <a:pt x="24" y="747"/>
                    </a:moveTo>
                    <a:cubicBezTo>
                      <a:pt x="16" y="755"/>
                      <a:pt x="8" y="764"/>
                      <a:pt x="0" y="773"/>
                    </a:cubicBezTo>
                    <a:cubicBezTo>
                      <a:pt x="19" y="773"/>
                      <a:pt x="19" y="773"/>
                      <a:pt x="19" y="754"/>
                    </a:cubicBezTo>
                    <a:cubicBezTo>
                      <a:pt x="20" y="752"/>
                      <a:pt x="22" y="749"/>
                      <a:pt x="24" y="7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48"/>
              <p:cNvSpPr/>
              <p:nvPr/>
            </p:nvSpPr>
            <p:spPr>
              <a:xfrm>
                <a:off x="4403242" y="-1430092"/>
                <a:ext cx="239079" cy="195351"/>
              </a:xfrm>
              <a:custGeom>
                <a:rect b="b" l="l" r="r" t="t"/>
                <a:pathLst>
                  <a:path extrusionOk="0" h="2810" w="3439">
                    <a:moveTo>
                      <a:pt x="258" y="1"/>
                    </a:moveTo>
                    <a:cubicBezTo>
                      <a:pt x="1" y="295"/>
                      <a:pt x="1" y="718"/>
                      <a:pt x="277" y="1086"/>
                    </a:cubicBezTo>
                    <a:cubicBezTo>
                      <a:pt x="773" y="1766"/>
                      <a:pt x="1619" y="2317"/>
                      <a:pt x="2372" y="2685"/>
                    </a:cubicBezTo>
                    <a:cubicBezTo>
                      <a:pt x="2522" y="2760"/>
                      <a:pt x="2684" y="2810"/>
                      <a:pt x="2843" y="2810"/>
                    </a:cubicBezTo>
                    <a:cubicBezTo>
                      <a:pt x="2959" y="2810"/>
                      <a:pt x="3073" y="2784"/>
                      <a:pt x="3181" y="2722"/>
                    </a:cubicBezTo>
                    <a:cubicBezTo>
                      <a:pt x="3292" y="2648"/>
                      <a:pt x="3384" y="2556"/>
                      <a:pt x="3439" y="2428"/>
                    </a:cubicBezTo>
                    <a:lnTo>
                      <a:pt x="3439" y="2428"/>
                    </a:lnTo>
                    <a:cubicBezTo>
                      <a:pt x="3402" y="2483"/>
                      <a:pt x="3347" y="2520"/>
                      <a:pt x="3292" y="2556"/>
                    </a:cubicBezTo>
                    <a:cubicBezTo>
                      <a:pt x="3191" y="2614"/>
                      <a:pt x="3085" y="2638"/>
                      <a:pt x="2978" y="2638"/>
                    </a:cubicBezTo>
                    <a:cubicBezTo>
                      <a:pt x="2810" y="2638"/>
                      <a:pt x="2640" y="2580"/>
                      <a:pt x="2483" y="2501"/>
                    </a:cubicBezTo>
                    <a:cubicBezTo>
                      <a:pt x="1729" y="2134"/>
                      <a:pt x="902" y="1600"/>
                      <a:pt x="387" y="920"/>
                    </a:cubicBezTo>
                    <a:cubicBezTo>
                      <a:pt x="166" y="626"/>
                      <a:pt x="129" y="277"/>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48"/>
              <p:cNvSpPr/>
              <p:nvPr/>
            </p:nvSpPr>
            <p:spPr>
              <a:xfrm>
                <a:off x="4412210" y="-1459777"/>
                <a:ext cx="245475" cy="213079"/>
              </a:xfrm>
              <a:custGeom>
                <a:rect b="b" l="l" r="r" t="t"/>
                <a:pathLst>
                  <a:path extrusionOk="0" h="3065" w="3531">
                    <a:moveTo>
                      <a:pt x="845" y="1"/>
                    </a:moveTo>
                    <a:cubicBezTo>
                      <a:pt x="809" y="1"/>
                      <a:pt x="772" y="2"/>
                      <a:pt x="736" y="5"/>
                    </a:cubicBezTo>
                    <a:lnTo>
                      <a:pt x="699" y="5"/>
                    </a:lnTo>
                    <a:cubicBezTo>
                      <a:pt x="681" y="5"/>
                      <a:pt x="681" y="5"/>
                      <a:pt x="662" y="23"/>
                    </a:cubicBezTo>
                    <a:cubicBezTo>
                      <a:pt x="387" y="97"/>
                      <a:pt x="221" y="244"/>
                      <a:pt x="129" y="428"/>
                    </a:cubicBezTo>
                    <a:cubicBezTo>
                      <a:pt x="0" y="704"/>
                      <a:pt x="37" y="1053"/>
                      <a:pt x="258" y="1347"/>
                    </a:cubicBezTo>
                    <a:cubicBezTo>
                      <a:pt x="773" y="2027"/>
                      <a:pt x="1600" y="2561"/>
                      <a:pt x="2354" y="2928"/>
                    </a:cubicBezTo>
                    <a:cubicBezTo>
                      <a:pt x="2511" y="3007"/>
                      <a:pt x="2681" y="3065"/>
                      <a:pt x="2849" y="3065"/>
                    </a:cubicBezTo>
                    <a:cubicBezTo>
                      <a:pt x="2956" y="3065"/>
                      <a:pt x="3062" y="3041"/>
                      <a:pt x="3163" y="2983"/>
                    </a:cubicBezTo>
                    <a:cubicBezTo>
                      <a:pt x="3218" y="2947"/>
                      <a:pt x="3273" y="2910"/>
                      <a:pt x="3310" y="2855"/>
                    </a:cubicBezTo>
                    <a:cubicBezTo>
                      <a:pt x="3475" y="2689"/>
                      <a:pt x="3530" y="2450"/>
                      <a:pt x="3512" y="2230"/>
                    </a:cubicBezTo>
                    <a:cubicBezTo>
                      <a:pt x="3475" y="1641"/>
                      <a:pt x="2905" y="1182"/>
                      <a:pt x="2501" y="832"/>
                    </a:cubicBezTo>
                    <a:cubicBezTo>
                      <a:pt x="2049" y="433"/>
                      <a:pt x="1466" y="1"/>
                      <a:pt x="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48"/>
              <p:cNvSpPr/>
              <p:nvPr/>
            </p:nvSpPr>
            <p:spPr>
              <a:xfrm>
                <a:off x="4398167" y="-1504617"/>
                <a:ext cx="315760" cy="265080"/>
              </a:xfrm>
              <a:custGeom>
                <a:rect b="b" l="l" r="r" t="t"/>
                <a:pathLst>
                  <a:path extrusionOk="0" h="3813" w="4542">
                    <a:moveTo>
                      <a:pt x="1190" y="0"/>
                    </a:moveTo>
                    <a:cubicBezTo>
                      <a:pt x="436" y="0"/>
                      <a:pt x="0" y="374"/>
                      <a:pt x="0" y="374"/>
                    </a:cubicBezTo>
                    <a:cubicBezTo>
                      <a:pt x="0" y="374"/>
                      <a:pt x="19" y="374"/>
                      <a:pt x="37" y="356"/>
                    </a:cubicBezTo>
                    <a:cubicBezTo>
                      <a:pt x="128" y="310"/>
                      <a:pt x="436" y="179"/>
                      <a:pt x="912" y="179"/>
                    </a:cubicBezTo>
                    <a:cubicBezTo>
                      <a:pt x="1396" y="179"/>
                      <a:pt x="2053" y="315"/>
                      <a:pt x="2831" y="816"/>
                    </a:cubicBezTo>
                    <a:cubicBezTo>
                      <a:pt x="4541" y="1900"/>
                      <a:pt x="4284" y="3812"/>
                      <a:pt x="4284" y="3812"/>
                    </a:cubicBezTo>
                    <a:cubicBezTo>
                      <a:pt x="4284" y="3812"/>
                      <a:pt x="4302" y="3720"/>
                      <a:pt x="4321" y="3573"/>
                    </a:cubicBezTo>
                    <a:cubicBezTo>
                      <a:pt x="4321" y="3573"/>
                      <a:pt x="4321" y="3555"/>
                      <a:pt x="4321" y="3536"/>
                    </a:cubicBezTo>
                    <a:cubicBezTo>
                      <a:pt x="4321" y="3481"/>
                      <a:pt x="4339" y="3445"/>
                      <a:pt x="4339" y="3389"/>
                    </a:cubicBezTo>
                    <a:cubicBezTo>
                      <a:pt x="4339" y="3371"/>
                      <a:pt x="4339" y="3353"/>
                      <a:pt x="4339" y="3353"/>
                    </a:cubicBezTo>
                    <a:cubicBezTo>
                      <a:pt x="4357" y="2691"/>
                      <a:pt x="4210" y="1477"/>
                      <a:pt x="2960" y="632"/>
                    </a:cubicBezTo>
                    <a:cubicBezTo>
                      <a:pt x="2264" y="149"/>
                      <a:pt x="1664"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48"/>
              <p:cNvSpPr/>
              <p:nvPr/>
            </p:nvSpPr>
            <p:spPr>
              <a:xfrm>
                <a:off x="4412210" y="-1008316"/>
                <a:ext cx="320835" cy="310198"/>
              </a:xfrm>
              <a:custGeom>
                <a:rect b="b" l="l" r="r" t="t"/>
                <a:pathLst>
                  <a:path extrusionOk="0" h="4462" w="4615">
                    <a:moveTo>
                      <a:pt x="2100" y="501"/>
                    </a:moveTo>
                    <a:cubicBezTo>
                      <a:pt x="2282" y="501"/>
                      <a:pt x="2475" y="570"/>
                      <a:pt x="2648" y="699"/>
                    </a:cubicBezTo>
                    <a:cubicBezTo>
                      <a:pt x="2924" y="902"/>
                      <a:pt x="3144" y="1233"/>
                      <a:pt x="3328" y="1508"/>
                    </a:cubicBezTo>
                    <a:cubicBezTo>
                      <a:pt x="3530" y="1784"/>
                      <a:pt x="3714" y="2078"/>
                      <a:pt x="3806" y="2409"/>
                    </a:cubicBezTo>
                    <a:cubicBezTo>
                      <a:pt x="3898" y="2722"/>
                      <a:pt x="3861" y="3108"/>
                      <a:pt x="3585" y="3310"/>
                    </a:cubicBezTo>
                    <a:cubicBezTo>
                      <a:pt x="3549" y="3365"/>
                      <a:pt x="3512" y="3420"/>
                      <a:pt x="3457" y="3457"/>
                    </a:cubicBezTo>
                    <a:cubicBezTo>
                      <a:pt x="3360" y="3525"/>
                      <a:pt x="3266" y="3553"/>
                      <a:pt x="3174" y="3553"/>
                    </a:cubicBezTo>
                    <a:cubicBezTo>
                      <a:pt x="2968" y="3553"/>
                      <a:pt x="2776" y="3413"/>
                      <a:pt x="2611" y="3273"/>
                    </a:cubicBezTo>
                    <a:cubicBezTo>
                      <a:pt x="2280" y="2997"/>
                      <a:pt x="1986" y="2685"/>
                      <a:pt x="1765" y="2317"/>
                    </a:cubicBezTo>
                    <a:cubicBezTo>
                      <a:pt x="1582" y="2023"/>
                      <a:pt x="1324" y="1600"/>
                      <a:pt x="1343" y="1233"/>
                    </a:cubicBezTo>
                    <a:cubicBezTo>
                      <a:pt x="1324" y="1214"/>
                      <a:pt x="1324" y="1196"/>
                      <a:pt x="1343" y="1177"/>
                    </a:cubicBezTo>
                    <a:cubicBezTo>
                      <a:pt x="1379" y="994"/>
                      <a:pt x="1471" y="865"/>
                      <a:pt x="1582" y="773"/>
                    </a:cubicBezTo>
                    <a:cubicBezTo>
                      <a:pt x="1708" y="588"/>
                      <a:pt x="1897" y="501"/>
                      <a:pt x="2100" y="501"/>
                    </a:cubicBezTo>
                    <a:close/>
                    <a:moveTo>
                      <a:pt x="4374" y="3843"/>
                    </a:moveTo>
                    <a:lnTo>
                      <a:pt x="4374" y="3843"/>
                    </a:lnTo>
                    <a:cubicBezTo>
                      <a:pt x="4364" y="3860"/>
                      <a:pt x="4353" y="3878"/>
                      <a:pt x="4339" y="3898"/>
                    </a:cubicBezTo>
                    <a:cubicBezTo>
                      <a:pt x="4354" y="3883"/>
                      <a:pt x="4369" y="3868"/>
                      <a:pt x="4374" y="3843"/>
                    </a:cubicBezTo>
                    <a:close/>
                    <a:moveTo>
                      <a:pt x="1434" y="1"/>
                    </a:moveTo>
                    <a:cubicBezTo>
                      <a:pt x="1085" y="111"/>
                      <a:pt x="754" y="332"/>
                      <a:pt x="460" y="571"/>
                    </a:cubicBezTo>
                    <a:cubicBezTo>
                      <a:pt x="570" y="902"/>
                      <a:pt x="589" y="1269"/>
                      <a:pt x="478" y="1637"/>
                    </a:cubicBezTo>
                    <a:cubicBezTo>
                      <a:pt x="387" y="1986"/>
                      <a:pt x="203" y="2262"/>
                      <a:pt x="0" y="2519"/>
                    </a:cubicBezTo>
                    <a:cubicBezTo>
                      <a:pt x="92" y="2832"/>
                      <a:pt x="258" y="3200"/>
                      <a:pt x="552" y="3604"/>
                    </a:cubicBezTo>
                    <a:cubicBezTo>
                      <a:pt x="1018" y="4251"/>
                      <a:pt x="1637" y="4461"/>
                      <a:pt x="2243" y="4461"/>
                    </a:cubicBezTo>
                    <a:cubicBezTo>
                      <a:pt x="3288" y="4461"/>
                      <a:pt x="4296" y="3838"/>
                      <a:pt x="4419" y="3759"/>
                    </a:cubicBezTo>
                    <a:lnTo>
                      <a:pt x="4419" y="3759"/>
                    </a:lnTo>
                    <a:cubicBezTo>
                      <a:pt x="4405" y="3782"/>
                      <a:pt x="4391" y="3803"/>
                      <a:pt x="4376" y="3825"/>
                    </a:cubicBezTo>
                    <a:cubicBezTo>
                      <a:pt x="4376" y="3831"/>
                      <a:pt x="4375" y="3837"/>
                      <a:pt x="4374" y="3843"/>
                    </a:cubicBezTo>
                    <a:lnTo>
                      <a:pt x="4374" y="3843"/>
                    </a:lnTo>
                    <a:cubicBezTo>
                      <a:pt x="4392" y="3813"/>
                      <a:pt x="4408" y="3786"/>
                      <a:pt x="4431" y="3751"/>
                    </a:cubicBezTo>
                    <a:lnTo>
                      <a:pt x="4431" y="3751"/>
                    </a:lnTo>
                    <a:cubicBezTo>
                      <a:pt x="4431" y="3751"/>
                      <a:pt x="4427" y="3754"/>
                      <a:pt x="4419" y="3759"/>
                    </a:cubicBezTo>
                    <a:lnTo>
                      <a:pt x="4419" y="3759"/>
                    </a:lnTo>
                    <a:cubicBezTo>
                      <a:pt x="4521" y="3590"/>
                      <a:pt x="4582" y="3397"/>
                      <a:pt x="4615" y="3218"/>
                    </a:cubicBezTo>
                    <a:cubicBezTo>
                      <a:pt x="4541" y="3089"/>
                      <a:pt x="4468" y="2979"/>
                      <a:pt x="4376" y="2869"/>
                    </a:cubicBezTo>
                    <a:cubicBezTo>
                      <a:pt x="3751" y="2060"/>
                      <a:pt x="3622" y="1380"/>
                      <a:pt x="3585" y="846"/>
                    </a:cubicBezTo>
                    <a:cubicBezTo>
                      <a:pt x="3089" y="405"/>
                      <a:pt x="2390" y="19"/>
                      <a:pt x="1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48"/>
              <p:cNvSpPr/>
              <p:nvPr/>
            </p:nvSpPr>
            <p:spPr>
              <a:xfrm>
                <a:off x="4706137" y="-733505"/>
                <a:ext cx="5214" cy="6465"/>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48"/>
              <p:cNvSpPr/>
              <p:nvPr/>
            </p:nvSpPr>
            <p:spPr>
              <a:xfrm>
                <a:off x="4640998" y="-977588"/>
                <a:ext cx="20508" cy="16615"/>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48"/>
              <p:cNvSpPr/>
              <p:nvPr/>
            </p:nvSpPr>
            <p:spPr>
              <a:xfrm>
                <a:off x="4681875" y="-722034"/>
                <a:ext cx="20508" cy="19257"/>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48"/>
              <p:cNvSpPr/>
              <p:nvPr/>
            </p:nvSpPr>
            <p:spPr>
              <a:xfrm>
                <a:off x="4504254" y="-954647"/>
                <a:ext cx="157254" cy="193335"/>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48"/>
              <p:cNvSpPr/>
              <p:nvPr/>
            </p:nvSpPr>
            <p:spPr>
              <a:xfrm>
                <a:off x="4348322" y="-833196"/>
                <a:ext cx="372002" cy="185966"/>
              </a:xfrm>
              <a:custGeom>
                <a:rect b="b" l="l" r="r" t="t"/>
                <a:pathLst>
                  <a:path extrusionOk="0" h="2675" w="5351">
                    <a:moveTo>
                      <a:pt x="919" y="0"/>
                    </a:moveTo>
                    <a:cubicBezTo>
                      <a:pt x="754" y="184"/>
                      <a:pt x="552" y="350"/>
                      <a:pt x="350" y="515"/>
                    </a:cubicBezTo>
                    <a:cubicBezTo>
                      <a:pt x="368" y="534"/>
                      <a:pt x="239" y="662"/>
                      <a:pt x="0" y="865"/>
                    </a:cubicBezTo>
                    <a:cubicBezTo>
                      <a:pt x="37" y="1214"/>
                      <a:pt x="166" y="1545"/>
                      <a:pt x="460" y="1857"/>
                    </a:cubicBezTo>
                    <a:cubicBezTo>
                      <a:pt x="1040" y="2458"/>
                      <a:pt x="1677" y="2674"/>
                      <a:pt x="2295" y="2674"/>
                    </a:cubicBezTo>
                    <a:cubicBezTo>
                      <a:pt x="3889" y="2674"/>
                      <a:pt x="5350" y="1233"/>
                      <a:pt x="5350" y="1232"/>
                    </a:cubicBezTo>
                    <a:lnTo>
                      <a:pt x="5350" y="1232"/>
                    </a:lnTo>
                    <a:cubicBezTo>
                      <a:pt x="5350" y="1232"/>
                      <a:pt x="4277" y="1942"/>
                      <a:pt x="3162" y="1942"/>
                    </a:cubicBezTo>
                    <a:cubicBezTo>
                      <a:pt x="2556" y="1942"/>
                      <a:pt x="1937" y="1732"/>
                      <a:pt x="1471" y="1085"/>
                    </a:cubicBezTo>
                    <a:cubicBezTo>
                      <a:pt x="1177" y="681"/>
                      <a:pt x="1011" y="313"/>
                      <a:pt x="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48"/>
              <p:cNvSpPr/>
              <p:nvPr/>
            </p:nvSpPr>
            <p:spPr>
              <a:xfrm>
                <a:off x="4681875" y="-702847"/>
                <a:ext cx="70" cy="7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48"/>
              <p:cNvSpPr/>
              <p:nvPr/>
            </p:nvSpPr>
            <p:spPr>
              <a:xfrm>
                <a:off x="4514473" y="-973556"/>
                <a:ext cx="168725" cy="202025"/>
              </a:xfrm>
              <a:custGeom>
                <a:rect b="b" l="l" r="r" t="t"/>
                <a:pathLst>
                  <a:path extrusionOk="0" h="2906" w="2427">
                    <a:moveTo>
                      <a:pt x="629" y="1"/>
                    </a:moveTo>
                    <a:cubicBezTo>
                      <a:pt x="426" y="1"/>
                      <a:pt x="237" y="88"/>
                      <a:pt x="111" y="273"/>
                    </a:cubicBezTo>
                    <a:cubicBezTo>
                      <a:pt x="74" y="346"/>
                      <a:pt x="37" y="420"/>
                      <a:pt x="0" y="512"/>
                    </a:cubicBezTo>
                    <a:cubicBezTo>
                      <a:pt x="0" y="549"/>
                      <a:pt x="0" y="567"/>
                      <a:pt x="0" y="585"/>
                    </a:cubicBezTo>
                    <a:cubicBezTo>
                      <a:pt x="0" y="935"/>
                      <a:pt x="258" y="1358"/>
                      <a:pt x="441" y="1670"/>
                    </a:cubicBezTo>
                    <a:cubicBezTo>
                      <a:pt x="662" y="2019"/>
                      <a:pt x="956" y="2350"/>
                      <a:pt x="1269" y="2626"/>
                    </a:cubicBezTo>
                    <a:cubicBezTo>
                      <a:pt x="1447" y="2766"/>
                      <a:pt x="1642" y="2906"/>
                      <a:pt x="1843" y="2906"/>
                    </a:cubicBezTo>
                    <a:cubicBezTo>
                      <a:pt x="1933" y="2906"/>
                      <a:pt x="2024" y="2878"/>
                      <a:pt x="2114" y="2810"/>
                    </a:cubicBezTo>
                    <a:cubicBezTo>
                      <a:pt x="2390" y="2608"/>
                      <a:pt x="2427" y="2222"/>
                      <a:pt x="2335" y="1909"/>
                    </a:cubicBezTo>
                    <a:cubicBezTo>
                      <a:pt x="2243" y="1578"/>
                      <a:pt x="2059" y="1284"/>
                      <a:pt x="1857" y="1008"/>
                    </a:cubicBezTo>
                    <a:cubicBezTo>
                      <a:pt x="1673" y="733"/>
                      <a:pt x="1453" y="402"/>
                      <a:pt x="1177" y="199"/>
                    </a:cubicBezTo>
                    <a:cubicBezTo>
                      <a:pt x="1004" y="70"/>
                      <a:pt x="811" y="1"/>
                      <a:pt x="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48"/>
              <p:cNvSpPr/>
              <p:nvPr/>
            </p:nvSpPr>
            <p:spPr>
              <a:xfrm>
                <a:off x="4013448" y="-773131"/>
                <a:ext cx="706879" cy="308391"/>
              </a:xfrm>
              <a:custGeom>
                <a:rect b="b" l="l" r="r" t="t"/>
                <a:pathLst>
                  <a:path extrusionOk="0" h="4436" w="10168">
                    <a:moveTo>
                      <a:pt x="4817" y="1"/>
                    </a:moveTo>
                    <a:cubicBezTo>
                      <a:pt x="4155" y="534"/>
                      <a:pt x="2777" y="1508"/>
                      <a:pt x="2501" y="1784"/>
                    </a:cubicBezTo>
                    <a:cubicBezTo>
                      <a:pt x="2115" y="2170"/>
                      <a:pt x="957" y="3016"/>
                      <a:pt x="56" y="3549"/>
                    </a:cubicBezTo>
                    <a:cubicBezTo>
                      <a:pt x="37" y="3567"/>
                      <a:pt x="19" y="3567"/>
                      <a:pt x="1" y="3585"/>
                    </a:cubicBezTo>
                    <a:cubicBezTo>
                      <a:pt x="699" y="4297"/>
                      <a:pt x="1508" y="4435"/>
                      <a:pt x="2117" y="4435"/>
                    </a:cubicBezTo>
                    <a:cubicBezTo>
                      <a:pt x="2374" y="4435"/>
                      <a:pt x="2595" y="4411"/>
                      <a:pt x="2758" y="4394"/>
                    </a:cubicBezTo>
                    <a:cubicBezTo>
                      <a:pt x="3438" y="4339"/>
                      <a:pt x="6656" y="2685"/>
                      <a:pt x="7244" y="2372"/>
                    </a:cubicBezTo>
                    <a:cubicBezTo>
                      <a:pt x="7704" y="2133"/>
                      <a:pt x="8862" y="1655"/>
                      <a:pt x="9616" y="1012"/>
                    </a:cubicBezTo>
                    <a:cubicBezTo>
                      <a:pt x="9726" y="920"/>
                      <a:pt x="9818" y="828"/>
                      <a:pt x="9910" y="736"/>
                    </a:cubicBezTo>
                    <a:cubicBezTo>
                      <a:pt x="9928" y="718"/>
                      <a:pt x="9947" y="681"/>
                      <a:pt x="9965" y="662"/>
                    </a:cubicBezTo>
                    <a:cubicBezTo>
                      <a:pt x="9983" y="644"/>
                      <a:pt x="10020" y="607"/>
                      <a:pt x="10038" y="570"/>
                    </a:cubicBezTo>
                    <a:cubicBezTo>
                      <a:pt x="10057" y="552"/>
                      <a:pt x="10057" y="534"/>
                      <a:pt x="10075" y="515"/>
                    </a:cubicBezTo>
                    <a:cubicBezTo>
                      <a:pt x="10112" y="460"/>
                      <a:pt x="10130" y="423"/>
                      <a:pt x="10167" y="368"/>
                    </a:cubicBezTo>
                    <a:lnTo>
                      <a:pt x="10167" y="368"/>
                    </a:lnTo>
                    <a:cubicBezTo>
                      <a:pt x="10167" y="369"/>
                      <a:pt x="8706" y="1810"/>
                      <a:pt x="7112" y="1810"/>
                    </a:cubicBezTo>
                    <a:cubicBezTo>
                      <a:pt x="6494" y="1810"/>
                      <a:pt x="5857" y="1594"/>
                      <a:pt x="5277" y="993"/>
                    </a:cubicBezTo>
                    <a:cubicBezTo>
                      <a:pt x="4983" y="681"/>
                      <a:pt x="4854" y="350"/>
                      <a:pt x="4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48"/>
              <p:cNvSpPr/>
              <p:nvPr/>
            </p:nvSpPr>
            <p:spPr>
              <a:xfrm>
                <a:off x="4511901" y="-1017910"/>
                <a:ext cx="149607" cy="6847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48"/>
              <p:cNvSpPr/>
              <p:nvPr/>
            </p:nvSpPr>
            <p:spPr>
              <a:xfrm>
                <a:off x="3958458" y="-967369"/>
                <a:ext cx="2642" cy="2572"/>
              </a:xfrm>
              <a:custGeom>
                <a:rect b="b" l="l" r="r" t="t"/>
                <a:pathLst>
                  <a:path extrusionOk="0" h="37" w="38">
                    <a:moveTo>
                      <a:pt x="38" y="0"/>
                    </a:moveTo>
                    <a:cubicBezTo>
                      <a:pt x="38" y="0"/>
                      <a:pt x="19" y="18"/>
                      <a:pt x="1" y="37"/>
                    </a:cubicBezTo>
                    <a:cubicBezTo>
                      <a:pt x="19" y="18"/>
                      <a:pt x="38"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48"/>
              <p:cNvSpPr/>
              <p:nvPr/>
            </p:nvSpPr>
            <p:spPr>
              <a:xfrm>
                <a:off x="4315092" y="-1104184"/>
                <a:ext cx="5144" cy="2642"/>
              </a:xfrm>
              <a:custGeom>
                <a:rect b="b" l="l" r="r" t="t"/>
                <a:pathLst>
                  <a:path extrusionOk="0" h="38" w="74">
                    <a:moveTo>
                      <a:pt x="0" y="1"/>
                    </a:moveTo>
                    <a:cubicBezTo>
                      <a:pt x="19" y="1"/>
                      <a:pt x="55" y="19"/>
                      <a:pt x="74" y="38"/>
                    </a:cubicBezTo>
                    <a:cubicBezTo>
                      <a:pt x="55"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48"/>
              <p:cNvSpPr/>
              <p:nvPr/>
            </p:nvSpPr>
            <p:spPr>
              <a:xfrm>
                <a:off x="3862661" y="-1113986"/>
                <a:ext cx="590503" cy="410516"/>
              </a:xfrm>
              <a:custGeom>
                <a:rect b="b" l="l" r="r" t="t"/>
                <a:pathLst>
                  <a:path extrusionOk="0" h="5905" w="8494">
                    <a:moveTo>
                      <a:pt x="5275" y="478"/>
                    </a:moveTo>
                    <a:cubicBezTo>
                      <a:pt x="5988" y="478"/>
                      <a:pt x="6696" y="835"/>
                      <a:pt x="7225" y="1282"/>
                    </a:cubicBezTo>
                    <a:cubicBezTo>
                      <a:pt x="7703" y="1686"/>
                      <a:pt x="8328" y="2624"/>
                      <a:pt x="7556" y="3194"/>
                    </a:cubicBezTo>
                    <a:cubicBezTo>
                      <a:pt x="7519" y="3212"/>
                      <a:pt x="7483" y="3231"/>
                      <a:pt x="7446" y="3249"/>
                    </a:cubicBezTo>
                    <a:cubicBezTo>
                      <a:pt x="7446" y="3249"/>
                      <a:pt x="7427" y="3267"/>
                      <a:pt x="7427" y="3267"/>
                    </a:cubicBezTo>
                    <a:cubicBezTo>
                      <a:pt x="7259" y="3385"/>
                      <a:pt x="7074" y="3434"/>
                      <a:pt x="6890" y="3434"/>
                    </a:cubicBezTo>
                    <a:cubicBezTo>
                      <a:pt x="6674" y="3434"/>
                      <a:pt x="6458" y="3367"/>
                      <a:pt x="6269" y="3267"/>
                    </a:cubicBezTo>
                    <a:cubicBezTo>
                      <a:pt x="5828" y="3047"/>
                      <a:pt x="5387" y="2734"/>
                      <a:pt x="4982" y="2422"/>
                    </a:cubicBezTo>
                    <a:cubicBezTo>
                      <a:pt x="4670" y="2183"/>
                      <a:pt x="4247" y="1833"/>
                      <a:pt x="4210" y="1374"/>
                    </a:cubicBezTo>
                    <a:cubicBezTo>
                      <a:pt x="4192" y="1024"/>
                      <a:pt x="4357" y="804"/>
                      <a:pt x="4615" y="675"/>
                    </a:cubicBezTo>
                    <a:cubicBezTo>
                      <a:pt x="4725" y="583"/>
                      <a:pt x="4872" y="528"/>
                      <a:pt x="5038" y="491"/>
                    </a:cubicBezTo>
                    <a:cubicBezTo>
                      <a:pt x="5117" y="482"/>
                      <a:pt x="5196" y="478"/>
                      <a:pt x="5275" y="478"/>
                    </a:cubicBezTo>
                    <a:close/>
                    <a:moveTo>
                      <a:pt x="5079" y="1"/>
                    </a:moveTo>
                    <a:cubicBezTo>
                      <a:pt x="4759" y="1"/>
                      <a:pt x="4519" y="36"/>
                      <a:pt x="4449" y="50"/>
                    </a:cubicBezTo>
                    <a:cubicBezTo>
                      <a:pt x="3567" y="326"/>
                      <a:pt x="2776" y="896"/>
                      <a:pt x="2078" y="1502"/>
                    </a:cubicBezTo>
                    <a:cubicBezTo>
                      <a:pt x="1857" y="1686"/>
                      <a:pt x="1655" y="1888"/>
                      <a:pt x="1453" y="2091"/>
                    </a:cubicBezTo>
                    <a:cubicBezTo>
                      <a:pt x="1085" y="2440"/>
                      <a:pt x="0" y="3800"/>
                      <a:pt x="1544" y="5290"/>
                    </a:cubicBezTo>
                    <a:cubicBezTo>
                      <a:pt x="2017" y="5738"/>
                      <a:pt x="2635" y="5904"/>
                      <a:pt x="3290" y="5904"/>
                    </a:cubicBezTo>
                    <a:cubicBezTo>
                      <a:pt x="5159" y="5904"/>
                      <a:pt x="7336" y="4554"/>
                      <a:pt x="7336" y="4554"/>
                    </a:cubicBezTo>
                    <a:cubicBezTo>
                      <a:pt x="7538" y="4389"/>
                      <a:pt x="7740" y="4223"/>
                      <a:pt x="7905" y="4039"/>
                    </a:cubicBezTo>
                    <a:cubicBezTo>
                      <a:pt x="8108" y="3782"/>
                      <a:pt x="8292" y="3506"/>
                      <a:pt x="8383" y="3157"/>
                    </a:cubicBezTo>
                    <a:cubicBezTo>
                      <a:pt x="8494" y="2789"/>
                      <a:pt x="8475" y="2422"/>
                      <a:pt x="8365" y="2091"/>
                    </a:cubicBezTo>
                    <a:cubicBezTo>
                      <a:pt x="8347" y="2054"/>
                      <a:pt x="8328" y="1999"/>
                      <a:pt x="8310" y="1962"/>
                    </a:cubicBezTo>
                    <a:cubicBezTo>
                      <a:pt x="8292" y="1907"/>
                      <a:pt x="7869" y="1227"/>
                      <a:pt x="6913" y="528"/>
                    </a:cubicBezTo>
                    <a:cubicBezTo>
                      <a:pt x="6343" y="95"/>
                      <a:pt x="5603" y="1"/>
                      <a:pt x="50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48"/>
              <p:cNvSpPr/>
              <p:nvPr/>
            </p:nvSpPr>
            <p:spPr>
              <a:xfrm>
                <a:off x="4405814" y="-1033830"/>
                <a:ext cx="34551" cy="54990"/>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48"/>
              <p:cNvSpPr/>
              <p:nvPr/>
            </p:nvSpPr>
            <p:spPr>
              <a:xfrm>
                <a:off x="4293332" y="-1111831"/>
                <a:ext cx="15433" cy="5214"/>
              </a:xfrm>
              <a:custGeom>
                <a:rect b="b" l="l" r="r" t="t"/>
                <a:pathLst>
                  <a:path extrusionOk="0" h="75" w="222">
                    <a:moveTo>
                      <a:pt x="1" y="1"/>
                    </a:moveTo>
                    <a:cubicBezTo>
                      <a:pt x="74" y="19"/>
                      <a:pt x="148" y="37"/>
                      <a:pt x="221" y="74"/>
                    </a:cubicBezTo>
                    <a:cubicBezTo>
                      <a:pt x="148" y="37"/>
                      <a:pt x="74"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48"/>
              <p:cNvSpPr/>
              <p:nvPr/>
            </p:nvSpPr>
            <p:spPr>
              <a:xfrm>
                <a:off x="4154016" y="-1067060"/>
                <a:ext cx="226288" cy="191806"/>
              </a:xfrm>
              <a:custGeom>
                <a:rect b="b" l="l" r="r" t="t"/>
                <a:pathLst>
                  <a:path extrusionOk="0" h="2759" w="3255">
                    <a:moveTo>
                      <a:pt x="424" y="0"/>
                    </a:moveTo>
                    <a:lnTo>
                      <a:pt x="424" y="0"/>
                    </a:lnTo>
                    <a:cubicBezTo>
                      <a:pt x="166" y="129"/>
                      <a:pt x="1" y="349"/>
                      <a:pt x="19" y="699"/>
                    </a:cubicBezTo>
                    <a:cubicBezTo>
                      <a:pt x="56" y="1158"/>
                      <a:pt x="479" y="1508"/>
                      <a:pt x="791" y="1747"/>
                    </a:cubicBezTo>
                    <a:cubicBezTo>
                      <a:pt x="1196" y="2059"/>
                      <a:pt x="1637" y="2372"/>
                      <a:pt x="2078" y="2592"/>
                    </a:cubicBezTo>
                    <a:cubicBezTo>
                      <a:pt x="2267" y="2692"/>
                      <a:pt x="2483" y="2759"/>
                      <a:pt x="2699" y="2759"/>
                    </a:cubicBezTo>
                    <a:cubicBezTo>
                      <a:pt x="2883" y="2759"/>
                      <a:pt x="3068" y="2710"/>
                      <a:pt x="3236" y="2592"/>
                    </a:cubicBezTo>
                    <a:cubicBezTo>
                      <a:pt x="3236" y="2592"/>
                      <a:pt x="3255" y="2574"/>
                      <a:pt x="3255" y="2574"/>
                    </a:cubicBezTo>
                    <a:lnTo>
                      <a:pt x="3255" y="2574"/>
                    </a:lnTo>
                    <a:cubicBezTo>
                      <a:pt x="3119" y="2650"/>
                      <a:pt x="2970" y="2682"/>
                      <a:pt x="2820" y="2682"/>
                    </a:cubicBezTo>
                    <a:cubicBezTo>
                      <a:pt x="2607" y="2682"/>
                      <a:pt x="2391" y="2616"/>
                      <a:pt x="2207" y="2519"/>
                    </a:cubicBezTo>
                    <a:cubicBezTo>
                      <a:pt x="1766" y="2298"/>
                      <a:pt x="1325" y="1986"/>
                      <a:pt x="920" y="1673"/>
                    </a:cubicBezTo>
                    <a:cubicBezTo>
                      <a:pt x="589" y="1434"/>
                      <a:pt x="185" y="1085"/>
                      <a:pt x="148" y="607"/>
                    </a:cubicBezTo>
                    <a:cubicBezTo>
                      <a:pt x="130" y="331"/>
                      <a:pt x="240" y="129"/>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48"/>
              <p:cNvSpPr/>
              <p:nvPr/>
            </p:nvSpPr>
            <p:spPr>
              <a:xfrm>
                <a:off x="4162984" y="-1080825"/>
                <a:ext cx="278706" cy="200218"/>
              </a:xfrm>
              <a:custGeom>
                <a:rect b="b" l="l" r="r" t="t"/>
                <a:pathLst>
                  <a:path extrusionOk="0" h="2880" w="4009">
                    <a:moveTo>
                      <a:pt x="955" y="1"/>
                    </a:moveTo>
                    <a:cubicBezTo>
                      <a:pt x="876" y="1"/>
                      <a:pt x="797" y="5"/>
                      <a:pt x="718" y="14"/>
                    </a:cubicBezTo>
                    <a:cubicBezTo>
                      <a:pt x="552" y="51"/>
                      <a:pt x="405" y="106"/>
                      <a:pt x="295" y="198"/>
                    </a:cubicBezTo>
                    <a:cubicBezTo>
                      <a:pt x="111" y="327"/>
                      <a:pt x="1" y="529"/>
                      <a:pt x="19" y="805"/>
                    </a:cubicBezTo>
                    <a:cubicBezTo>
                      <a:pt x="56" y="1283"/>
                      <a:pt x="460" y="1632"/>
                      <a:pt x="791" y="1871"/>
                    </a:cubicBezTo>
                    <a:cubicBezTo>
                      <a:pt x="1196" y="2184"/>
                      <a:pt x="1637" y="2496"/>
                      <a:pt x="2078" y="2717"/>
                    </a:cubicBezTo>
                    <a:cubicBezTo>
                      <a:pt x="2262" y="2814"/>
                      <a:pt x="2478" y="2880"/>
                      <a:pt x="2691" y="2880"/>
                    </a:cubicBezTo>
                    <a:cubicBezTo>
                      <a:pt x="2841" y="2880"/>
                      <a:pt x="2990" y="2848"/>
                      <a:pt x="3126" y="2772"/>
                    </a:cubicBezTo>
                    <a:cubicBezTo>
                      <a:pt x="3163" y="2754"/>
                      <a:pt x="3199" y="2735"/>
                      <a:pt x="3236" y="2717"/>
                    </a:cubicBezTo>
                    <a:cubicBezTo>
                      <a:pt x="4008" y="2147"/>
                      <a:pt x="3383" y="1209"/>
                      <a:pt x="2905" y="805"/>
                    </a:cubicBezTo>
                    <a:cubicBezTo>
                      <a:pt x="2376" y="358"/>
                      <a:pt x="1668" y="1"/>
                      <a:pt x="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48"/>
              <p:cNvSpPr/>
              <p:nvPr/>
            </p:nvSpPr>
            <p:spPr>
              <a:xfrm>
                <a:off x="3963603" y="-976337"/>
                <a:ext cx="6465" cy="6465"/>
              </a:xfrm>
              <a:custGeom>
                <a:rect b="b" l="l" r="r" t="t"/>
                <a:pathLst>
                  <a:path extrusionOk="0" h="93" w="93">
                    <a:moveTo>
                      <a:pt x="1" y="92"/>
                    </a:moveTo>
                    <a:cubicBezTo>
                      <a:pt x="56" y="37"/>
                      <a:pt x="92" y="0"/>
                      <a:pt x="92" y="0"/>
                    </a:cubicBezTo>
                    <a:cubicBezTo>
                      <a:pt x="92" y="0"/>
                      <a:pt x="56" y="37"/>
                      <a:pt x="1"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48"/>
              <p:cNvSpPr/>
              <p:nvPr/>
            </p:nvSpPr>
            <p:spPr>
              <a:xfrm>
                <a:off x="3687542" y="-969941"/>
                <a:ext cx="686371" cy="494565"/>
              </a:xfrm>
              <a:custGeom>
                <a:rect b="b" l="l" r="r" t="t"/>
                <a:pathLst>
                  <a:path extrusionOk="0" h="7114" w="9873">
                    <a:moveTo>
                      <a:pt x="76" y="5763"/>
                    </a:moveTo>
                    <a:lnTo>
                      <a:pt x="76" y="5763"/>
                    </a:lnTo>
                    <a:cubicBezTo>
                      <a:pt x="67" y="5769"/>
                      <a:pt x="59" y="5774"/>
                      <a:pt x="51" y="5779"/>
                    </a:cubicBezTo>
                    <a:lnTo>
                      <a:pt x="51" y="5779"/>
                    </a:lnTo>
                    <a:cubicBezTo>
                      <a:pt x="59" y="5774"/>
                      <a:pt x="68" y="5769"/>
                      <a:pt x="76" y="5763"/>
                    </a:cubicBezTo>
                    <a:close/>
                    <a:moveTo>
                      <a:pt x="51" y="5779"/>
                    </a:moveTo>
                    <a:cubicBezTo>
                      <a:pt x="34" y="5790"/>
                      <a:pt x="17" y="5800"/>
                      <a:pt x="0" y="5810"/>
                    </a:cubicBezTo>
                    <a:cubicBezTo>
                      <a:pt x="21" y="5800"/>
                      <a:pt x="36" y="5789"/>
                      <a:pt x="51" y="5779"/>
                    </a:cubicBezTo>
                    <a:close/>
                    <a:moveTo>
                      <a:pt x="3972" y="0"/>
                    </a:moveTo>
                    <a:cubicBezTo>
                      <a:pt x="3972" y="19"/>
                      <a:pt x="3953" y="19"/>
                      <a:pt x="3935" y="37"/>
                    </a:cubicBezTo>
                    <a:cubicBezTo>
                      <a:pt x="3935" y="37"/>
                      <a:pt x="3916" y="55"/>
                      <a:pt x="3898" y="74"/>
                    </a:cubicBezTo>
                    <a:cubicBezTo>
                      <a:pt x="3530" y="423"/>
                      <a:pt x="2556" y="1342"/>
                      <a:pt x="1912" y="1931"/>
                    </a:cubicBezTo>
                    <a:cubicBezTo>
                      <a:pt x="1821" y="2243"/>
                      <a:pt x="1692" y="2556"/>
                      <a:pt x="1582" y="2868"/>
                    </a:cubicBezTo>
                    <a:cubicBezTo>
                      <a:pt x="1398" y="3383"/>
                      <a:pt x="1122" y="4284"/>
                      <a:pt x="736" y="4982"/>
                    </a:cubicBezTo>
                    <a:cubicBezTo>
                      <a:pt x="611" y="5214"/>
                      <a:pt x="452" y="5429"/>
                      <a:pt x="258" y="5609"/>
                    </a:cubicBezTo>
                    <a:lnTo>
                      <a:pt x="258" y="5609"/>
                    </a:lnTo>
                    <a:cubicBezTo>
                      <a:pt x="258" y="5608"/>
                      <a:pt x="258" y="5608"/>
                      <a:pt x="258" y="5608"/>
                    </a:cubicBezTo>
                    <a:lnTo>
                      <a:pt x="258" y="5608"/>
                    </a:lnTo>
                    <a:cubicBezTo>
                      <a:pt x="256" y="5610"/>
                      <a:pt x="255" y="5612"/>
                      <a:pt x="253" y="5614"/>
                    </a:cubicBezTo>
                    <a:lnTo>
                      <a:pt x="253" y="5614"/>
                    </a:lnTo>
                    <a:cubicBezTo>
                      <a:pt x="249" y="5618"/>
                      <a:pt x="244" y="5622"/>
                      <a:pt x="239" y="5626"/>
                    </a:cubicBezTo>
                    <a:cubicBezTo>
                      <a:pt x="241" y="5626"/>
                      <a:pt x="242" y="5626"/>
                      <a:pt x="243" y="5626"/>
                    </a:cubicBezTo>
                    <a:lnTo>
                      <a:pt x="243" y="5626"/>
                    </a:lnTo>
                    <a:cubicBezTo>
                      <a:pt x="193" y="5683"/>
                      <a:pt x="136" y="5725"/>
                      <a:pt x="76" y="5763"/>
                    </a:cubicBezTo>
                    <a:lnTo>
                      <a:pt x="76" y="5763"/>
                    </a:lnTo>
                    <a:cubicBezTo>
                      <a:pt x="81" y="5760"/>
                      <a:pt x="87" y="5758"/>
                      <a:pt x="92" y="5755"/>
                    </a:cubicBezTo>
                    <a:cubicBezTo>
                      <a:pt x="184" y="5902"/>
                      <a:pt x="295" y="6067"/>
                      <a:pt x="423" y="6233"/>
                    </a:cubicBezTo>
                    <a:cubicBezTo>
                      <a:pt x="922" y="6889"/>
                      <a:pt x="1607" y="7113"/>
                      <a:pt x="2301" y="7113"/>
                    </a:cubicBezTo>
                    <a:cubicBezTo>
                      <a:pt x="3220" y="7113"/>
                      <a:pt x="4154" y="6720"/>
                      <a:pt x="4689" y="6416"/>
                    </a:cubicBezTo>
                    <a:cubicBezTo>
                      <a:pt x="4707" y="6398"/>
                      <a:pt x="4725" y="6398"/>
                      <a:pt x="4744" y="6380"/>
                    </a:cubicBezTo>
                    <a:cubicBezTo>
                      <a:pt x="5645" y="5847"/>
                      <a:pt x="6803" y="5001"/>
                      <a:pt x="7189" y="4615"/>
                    </a:cubicBezTo>
                    <a:cubicBezTo>
                      <a:pt x="7465" y="4339"/>
                      <a:pt x="8843" y="3365"/>
                      <a:pt x="9505" y="2832"/>
                    </a:cubicBezTo>
                    <a:cubicBezTo>
                      <a:pt x="9726" y="2629"/>
                      <a:pt x="9873" y="2501"/>
                      <a:pt x="9855" y="2482"/>
                    </a:cubicBezTo>
                    <a:lnTo>
                      <a:pt x="9855" y="2482"/>
                    </a:lnTo>
                    <a:cubicBezTo>
                      <a:pt x="9854" y="2482"/>
                      <a:pt x="7678" y="3832"/>
                      <a:pt x="5809" y="3832"/>
                    </a:cubicBezTo>
                    <a:cubicBezTo>
                      <a:pt x="5154" y="3832"/>
                      <a:pt x="4536" y="3666"/>
                      <a:pt x="4063" y="3218"/>
                    </a:cubicBezTo>
                    <a:cubicBezTo>
                      <a:pt x="2519" y="1728"/>
                      <a:pt x="3604" y="368"/>
                      <a:pt x="3972" y="19"/>
                    </a:cubicBezTo>
                    <a:lnTo>
                      <a:pt x="39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48"/>
              <p:cNvSpPr/>
              <p:nvPr/>
            </p:nvSpPr>
            <p:spPr>
              <a:xfrm>
                <a:off x="4169380" y="-1123997"/>
                <a:ext cx="272310" cy="146409"/>
              </a:xfrm>
              <a:custGeom>
                <a:rect b="b" l="l" r="r" t="t"/>
                <a:pathLst>
                  <a:path extrusionOk="0" h="2106" w="3917">
                    <a:moveTo>
                      <a:pt x="806" y="1"/>
                    </a:moveTo>
                    <a:cubicBezTo>
                      <a:pt x="261" y="1"/>
                      <a:pt x="0" y="194"/>
                      <a:pt x="0" y="194"/>
                    </a:cubicBezTo>
                    <a:lnTo>
                      <a:pt x="37" y="194"/>
                    </a:lnTo>
                    <a:cubicBezTo>
                      <a:pt x="107" y="180"/>
                      <a:pt x="347" y="145"/>
                      <a:pt x="667" y="145"/>
                    </a:cubicBezTo>
                    <a:cubicBezTo>
                      <a:pt x="1191" y="145"/>
                      <a:pt x="1931" y="239"/>
                      <a:pt x="2501" y="672"/>
                    </a:cubicBezTo>
                    <a:cubicBezTo>
                      <a:pt x="3457" y="1371"/>
                      <a:pt x="3880" y="2051"/>
                      <a:pt x="3898" y="2106"/>
                    </a:cubicBezTo>
                    <a:lnTo>
                      <a:pt x="3916" y="2106"/>
                    </a:lnTo>
                    <a:cubicBezTo>
                      <a:pt x="3916" y="2106"/>
                      <a:pt x="3898" y="2106"/>
                      <a:pt x="3898" y="2088"/>
                    </a:cubicBezTo>
                    <a:cubicBezTo>
                      <a:pt x="3843" y="1977"/>
                      <a:pt x="3696" y="1665"/>
                      <a:pt x="3402" y="1297"/>
                    </a:cubicBezTo>
                    <a:cubicBezTo>
                      <a:pt x="3126" y="948"/>
                      <a:pt x="2721" y="580"/>
                      <a:pt x="2170" y="323"/>
                    </a:cubicBezTo>
                    <a:cubicBezTo>
                      <a:pt x="2151" y="304"/>
                      <a:pt x="2115" y="286"/>
                      <a:pt x="2078" y="286"/>
                    </a:cubicBezTo>
                    <a:cubicBezTo>
                      <a:pt x="2059" y="268"/>
                      <a:pt x="2041" y="268"/>
                      <a:pt x="2004" y="249"/>
                    </a:cubicBezTo>
                    <a:cubicBezTo>
                      <a:pt x="1931" y="212"/>
                      <a:pt x="1857" y="194"/>
                      <a:pt x="1784" y="176"/>
                    </a:cubicBezTo>
                    <a:cubicBezTo>
                      <a:pt x="1391" y="45"/>
                      <a:pt x="1066"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48"/>
              <p:cNvSpPr/>
              <p:nvPr/>
            </p:nvSpPr>
            <p:spPr>
              <a:xfrm>
                <a:off x="3920153" y="-1272838"/>
                <a:ext cx="1321" cy="5144"/>
              </a:xfrm>
              <a:custGeom>
                <a:rect b="b" l="l" r="r" t="t"/>
                <a:pathLst>
                  <a:path extrusionOk="0" h="74" w="19">
                    <a:moveTo>
                      <a:pt x="19" y="74"/>
                    </a:moveTo>
                    <a:cubicBezTo>
                      <a:pt x="19" y="55"/>
                      <a:pt x="0" y="37"/>
                      <a:pt x="0" y="0"/>
                    </a:cubicBezTo>
                    <a:cubicBezTo>
                      <a:pt x="0" y="37"/>
                      <a:pt x="19" y="55"/>
                      <a:pt x="19"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48"/>
              <p:cNvSpPr/>
              <p:nvPr/>
            </p:nvSpPr>
            <p:spPr>
              <a:xfrm>
                <a:off x="3483017" y="-1414797"/>
                <a:ext cx="442286" cy="627696"/>
              </a:xfrm>
              <a:custGeom>
                <a:rect b="b" l="l" r="r" t="t"/>
                <a:pathLst>
                  <a:path extrusionOk="0" h="9029" w="6362">
                    <a:moveTo>
                      <a:pt x="2941" y="460"/>
                    </a:moveTo>
                    <a:cubicBezTo>
                      <a:pt x="3728" y="460"/>
                      <a:pt x="4424" y="937"/>
                      <a:pt x="5002" y="1399"/>
                    </a:cubicBezTo>
                    <a:cubicBezTo>
                      <a:pt x="5516" y="1803"/>
                      <a:pt x="6123" y="2539"/>
                      <a:pt x="5627" y="3329"/>
                    </a:cubicBezTo>
                    <a:cubicBezTo>
                      <a:pt x="5590" y="3421"/>
                      <a:pt x="5535" y="3531"/>
                      <a:pt x="5461" y="3623"/>
                    </a:cubicBezTo>
                    <a:cubicBezTo>
                      <a:pt x="5152" y="4058"/>
                      <a:pt x="4741" y="4203"/>
                      <a:pt x="4322" y="4203"/>
                    </a:cubicBezTo>
                    <a:cubicBezTo>
                      <a:pt x="3944" y="4203"/>
                      <a:pt x="3559" y="4085"/>
                      <a:pt x="3237" y="3954"/>
                    </a:cubicBezTo>
                    <a:cubicBezTo>
                      <a:pt x="2520" y="3678"/>
                      <a:pt x="1600" y="3237"/>
                      <a:pt x="1453" y="2318"/>
                    </a:cubicBezTo>
                    <a:cubicBezTo>
                      <a:pt x="1380" y="1969"/>
                      <a:pt x="1472" y="1601"/>
                      <a:pt x="1656" y="1307"/>
                    </a:cubicBezTo>
                    <a:cubicBezTo>
                      <a:pt x="1821" y="884"/>
                      <a:pt x="2189" y="553"/>
                      <a:pt x="2667" y="480"/>
                    </a:cubicBezTo>
                    <a:cubicBezTo>
                      <a:pt x="2759" y="466"/>
                      <a:pt x="2850" y="460"/>
                      <a:pt x="2941" y="460"/>
                    </a:cubicBezTo>
                    <a:close/>
                    <a:moveTo>
                      <a:pt x="3021" y="0"/>
                    </a:moveTo>
                    <a:cubicBezTo>
                      <a:pt x="2469" y="0"/>
                      <a:pt x="1863" y="161"/>
                      <a:pt x="1214" y="571"/>
                    </a:cubicBezTo>
                    <a:cubicBezTo>
                      <a:pt x="1196" y="792"/>
                      <a:pt x="1178" y="1013"/>
                      <a:pt x="1141" y="1252"/>
                    </a:cubicBezTo>
                    <a:cubicBezTo>
                      <a:pt x="902" y="2704"/>
                      <a:pt x="240" y="4046"/>
                      <a:pt x="38" y="5517"/>
                    </a:cubicBezTo>
                    <a:cubicBezTo>
                      <a:pt x="38" y="5719"/>
                      <a:pt x="19" y="6050"/>
                      <a:pt x="1" y="6454"/>
                    </a:cubicBezTo>
                    <a:cubicBezTo>
                      <a:pt x="369" y="7502"/>
                      <a:pt x="1012" y="8661"/>
                      <a:pt x="2152" y="8973"/>
                    </a:cubicBezTo>
                    <a:cubicBezTo>
                      <a:pt x="2244" y="8992"/>
                      <a:pt x="2354" y="9010"/>
                      <a:pt x="2446" y="9028"/>
                    </a:cubicBezTo>
                    <a:cubicBezTo>
                      <a:pt x="2906" y="8054"/>
                      <a:pt x="3329" y="6988"/>
                      <a:pt x="3678" y="6142"/>
                    </a:cubicBezTo>
                    <a:cubicBezTo>
                      <a:pt x="4468" y="4120"/>
                      <a:pt x="6031" y="3550"/>
                      <a:pt x="6288" y="3458"/>
                    </a:cubicBezTo>
                    <a:cubicBezTo>
                      <a:pt x="6325" y="3219"/>
                      <a:pt x="6362" y="2998"/>
                      <a:pt x="6362" y="2759"/>
                    </a:cubicBezTo>
                    <a:cubicBezTo>
                      <a:pt x="6362" y="2539"/>
                      <a:pt x="6344" y="2336"/>
                      <a:pt x="6307" y="2134"/>
                    </a:cubicBezTo>
                    <a:cubicBezTo>
                      <a:pt x="6292" y="2105"/>
                      <a:pt x="5014" y="0"/>
                      <a:pt x="3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48"/>
              <p:cNvSpPr/>
              <p:nvPr/>
            </p:nvSpPr>
            <p:spPr>
              <a:xfrm>
                <a:off x="3704157" y="-623594"/>
                <a:ext cx="34551" cy="44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48"/>
              <p:cNvSpPr/>
              <p:nvPr/>
            </p:nvSpPr>
            <p:spPr>
              <a:xfrm>
                <a:off x="3578884" y="-1324005"/>
                <a:ext cx="295321" cy="201469"/>
              </a:xfrm>
              <a:custGeom>
                <a:rect b="b" l="l" r="r" t="t"/>
                <a:pathLst>
                  <a:path extrusionOk="0" h="2898" w="4248">
                    <a:moveTo>
                      <a:pt x="277" y="1"/>
                    </a:moveTo>
                    <a:cubicBezTo>
                      <a:pt x="93" y="295"/>
                      <a:pt x="1" y="663"/>
                      <a:pt x="74" y="1012"/>
                    </a:cubicBezTo>
                    <a:cubicBezTo>
                      <a:pt x="221" y="1931"/>
                      <a:pt x="1141" y="2372"/>
                      <a:pt x="1858" y="2648"/>
                    </a:cubicBezTo>
                    <a:cubicBezTo>
                      <a:pt x="2180" y="2779"/>
                      <a:pt x="2565" y="2897"/>
                      <a:pt x="2943" y="2897"/>
                    </a:cubicBezTo>
                    <a:cubicBezTo>
                      <a:pt x="3362" y="2897"/>
                      <a:pt x="3773" y="2752"/>
                      <a:pt x="4082" y="2317"/>
                    </a:cubicBezTo>
                    <a:cubicBezTo>
                      <a:pt x="4156" y="2225"/>
                      <a:pt x="4211" y="2115"/>
                      <a:pt x="4248" y="2023"/>
                    </a:cubicBezTo>
                    <a:lnTo>
                      <a:pt x="4248" y="2023"/>
                    </a:lnTo>
                    <a:cubicBezTo>
                      <a:pt x="4229" y="2042"/>
                      <a:pt x="4229" y="2060"/>
                      <a:pt x="4211" y="2078"/>
                    </a:cubicBezTo>
                    <a:cubicBezTo>
                      <a:pt x="3902" y="2513"/>
                      <a:pt x="3491" y="2658"/>
                      <a:pt x="3072" y="2658"/>
                    </a:cubicBezTo>
                    <a:cubicBezTo>
                      <a:pt x="2694" y="2658"/>
                      <a:pt x="2309" y="2540"/>
                      <a:pt x="1986" y="2409"/>
                    </a:cubicBezTo>
                    <a:cubicBezTo>
                      <a:pt x="1269" y="2133"/>
                      <a:pt x="350" y="1692"/>
                      <a:pt x="185" y="773"/>
                    </a:cubicBezTo>
                    <a:cubicBezTo>
                      <a:pt x="148" y="516"/>
                      <a:pt x="185" y="240"/>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48"/>
              <p:cNvSpPr/>
              <p:nvPr/>
            </p:nvSpPr>
            <p:spPr>
              <a:xfrm>
                <a:off x="3589103" y="-1382818"/>
                <a:ext cx="319583" cy="243668"/>
              </a:xfrm>
              <a:custGeom>
                <a:rect b="b" l="l" r="r" t="t"/>
                <a:pathLst>
                  <a:path extrusionOk="0" h="3505" w="4597">
                    <a:moveTo>
                      <a:pt x="1415" y="0"/>
                    </a:moveTo>
                    <a:cubicBezTo>
                      <a:pt x="1324" y="0"/>
                      <a:pt x="1233" y="6"/>
                      <a:pt x="1141" y="20"/>
                    </a:cubicBezTo>
                    <a:cubicBezTo>
                      <a:pt x="663" y="93"/>
                      <a:pt x="295" y="424"/>
                      <a:pt x="130" y="847"/>
                    </a:cubicBezTo>
                    <a:cubicBezTo>
                      <a:pt x="38" y="1086"/>
                      <a:pt x="1" y="1362"/>
                      <a:pt x="38" y="1619"/>
                    </a:cubicBezTo>
                    <a:cubicBezTo>
                      <a:pt x="203" y="2538"/>
                      <a:pt x="1122" y="2979"/>
                      <a:pt x="1839" y="3255"/>
                    </a:cubicBezTo>
                    <a:cubicBezTo>
                      <a:pt x="2162" y="3386"/>
                      <a:pt x="2547" y="3504"/>
                      <a:pt x="2925" y="3504"/>
                    </a:cubicBezTo>
                    <a:cubicBezTo>
                      <a:pt x="3344" y="3504"/>
                      <a:pt x="3755" y="3359"/>
                      <a:pt x="4064" y="2924"/>
                    </a:cubicBezTo>
                    <a:cubicBezTo>
                      <a:pt x="4082" y="2906"/>
                      <a:pt x="4082" y="2888"/>
                      <a:pt x="4101" y="2869"/>
                    </a:cubicBezTo>
                    <a:cubicBezTo>
                      <a:pt x="4597" y="2079"/>
                      <a:pt x="3990" y="1343"/>
                      <a:pt x="3476" y="939"/>
                    </a:cubicBezTo>
                    <a:cubicBezTo>
                      <a:pt x="2898" y="477"/>
                      <a:pt x="2202" y="0"/>
                      <a:pt x="14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48"/>
              <p:cNvSpPr/>
              <p:nvPr/>
            </p:nvSpPr>
            <p:spPr>
              <a:xfrm>
                <a:off x="3458755" y="-966118"/>
                <a:ext cx="194378" cy="379301"/>
              </a:xfrm>
              <a:custGeom>
                <a:rect b="b" l="l" r="r" t="t"/>
                <a:pathLst>
                  <a:path extrusionOk="0" h="5456" w="2796">
                    <a:moveTo>
                      <a:pt x="350" y="0"/>
                    </a:moveTo>
                    <a:cubicBezTo>
                      <a:pt x="332" y="534"/>
                      <a:pt x="313" y="1177"/>
                      <a:pt x="276" y="1802"/>
                    </a:cubicBezTo>
                    <a:cubicBezTo>
                      <a:pt x="258" y="2335"/>
                      <a:pt x="240" y="2868"/>
                      <a:pt x="203" y="3402"/>
                    </a:cubicBezTo>
                    <a:cubicBezTo>
                      <a:pt x="166" y="3604"/>
                      <a:pt x="148" y="3824"/>
                      <a:pt x="129" y="4063"/>
                    </a:cubicBezTo>
                    <a:cubicBezTo>
                      <a:pt x="111" y="4247"/>
                      <a:pt x="93" y="4394"/>
                      <a:pt x="74" y="4505"/>
                    </a:cubicBezTo>
                    <a:cubicBezTo>
                      <a:pt x="37" y="4615"/>
                      <a:pt x="19" y="4725"/>
                      <a:pt x="1" y="4836"/>
                    </a:cubicBezTo>
                    <a:cubicBezTo>
                      <a:pt x="19" y="4872"/>
                      <a:pt x="37" y="4891"/>
                      <a:pt x="56" y="4909"/>
                    </a:cubicBezTo>
                    <a:cubicBezTo>
                      <a:pt x="221" y="5130"/>
                      <a:pt x="405" y="5295"/>
                      <a:pt x="607" y="5442"/>
                    </a:cubicBezTo>
                    <a:cubicBezTo>
                      <a:pt x="639" y="5451"/>
                      <a:pt x="671" y="5455"/>
                      <a:pt x="704" y="5455"/>
                    </a:cubicBezTo>
                    <a:cubicBezTo>
                      <a:pt x="1286" y="5455"/>
                      <a:pt x="2082" y="4105"/>
                      <a:pt x="2795" y="2574"/>
                    </a:cubicBezTo>
                    <a:cubicBezTo>
                      <a:pt x="2703" y="2556"/>
                      <a:pt x="2593" y="2538"/>
                      <a:pt x="2501" y="2519"/>
                    </a:cubicBezTo>
                    <a:cubicBezTo>
                      <a:pt x="1361" y="2188"/>
                      <a:pt x="718" y="1048"/>
                      <a:pt x="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48"/>
              <p:cNvSpPr/>
              <p:nvPr/>
            </p:nvSpPr>
            <p:spPr>
              <a:xfrm>
                <a:off x="3619830" y="-557134"/>
                <a:ext cx="49915" cy="9038"/>
              </a:xfrm>
              <a:custGeom>
                <a:rect b="b" l="l" r="r" t="t"/>
                <a:pathLst>
                  <a:path extrusionOk="0" h="130" w="718">
                    <a:moveTo>
                      <a:pt x="717" y="0"/>
                    </a:moveTo>
                    <a:lnTo>
                      <a:pt x="717" y="0"/>
                    </a:lnTo>
                    <a:cubicBezTo>
                      <a:pt x="460" y="74"/>
                      <a:pt x="221" y="129"/>
                      <a:pt x="0" y="129"/>
                    </a:cubicBezTo>
                    <a:cubicBezTo>
                      <a:pt x="276" y="129"/>
                      <a:pt x="515" y="74"/>
                      <a:pt x="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48"/>
              <p:cNvSpPr/>
              <p:nvPr/>
            </p:nvSpPr>
            <p:spPr>
              <a:xfrm>
                <a:off x="3676071" y="-560957"/>
                <a:ext cx="2572" cy="1321"/>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48"/>
              <p:cNvSpPr/>
              <p:nvPr/>
            </p:nvSpPr>
            <p:spPr>
              <a:xfrm>
                <a:off x="3678574" y="-566102"/>
                <a:ext cx="9038" cy="5214"/>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48"/>
              <p:cNvSpPr/>
              <p:nvPr/>
            </p:nvSpPr>
            <p:spPr>
              <a:xfrm>
                <a:off x="3669676" y="-559706"/>
                <a:ext cx="6465" cy="2642"/>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48"/>
              <p:cNvSpPr/>
              <p:nvPr/>
            </p:nvSpPr>
            <p:spPr>
              <a:xfrm>
                <a:off x="3499632" y="-587792"/>
                <a:ext cx="120270" cy="40113"/>
              </a:xfrm>
              <a:custGeom>
                <a:rect b="b" l="l" r="r" t="t"/>
                <a:pathLst>
                  <a:path extrusionOk="0" h="577" w="1730">
                    <a:moveTo>
                      <a:pt x="1" y="0"/>
                    </a:moveTo>
                    <a:cubicBezTo>
                      <a:pt x="1" y="0"/>
                      <a:pt x="560" y="576"/>
                      <a:pt x="1554" y="576"/>
                    </a:cubicBezTo>
                    <a:cubicBezTo>
                      <a:pt x="1611" y="576"/>
                      <a:pt x="1669" y="574"/>
                      <a:pt x="1729" y="570"/>
                    </a:cubicBezTo>
                    <a:lnTo>
                      <a:pt x="1729" y="570"/>
                    </a:lnTo>
                    <a:cubicBezTo>
                      <a:pt x="1700" y="571"/>
                      <a:pt x="1671" y="572"/>
                      <a:pt x="1642" y="572"/>
                    </a:cubicBezTo>
                    <a:cubicBezTo>
                      <a:pt x="1132" y="572"/>
                      <a:pt x="576" y="417"/>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48"/>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48"/>
              <p:cNvSpPr/>
              <p:nvPr/>
            </p:nvSpPr>
            <p:spPr>
              <a:xfrm>
                <a:off x="3835827" y="-1174468"/>
                <a:ext cx="88221" cy="290246"/>
              </a:xfrm>
              <a:custGeom>
                <a:rect b="b" l="l" r="r" t="t"/>
                <a:pathLst>
                  <a:path extrusionOk="0" h="4175" w="1269">
                    <a:moveTo>
                      <a:pt x="1213" y="1"/>
                    </a:moveTo>
                    <a:cubicBezTo>
                      <a:pt x="1195" y="129"/>
                      <a:pt x="1177" y="258"/>
                      <a:pt x="1140" y="387"/>
                    </a:cubicBezTo>
                    <a:cubicBezTo>
                      <a:pt x="919" y="1398"/>
                      <a:pt x="570" y="2409"/>
                      <a:pt x="239" y="3420"/>
                    </a:cubicBezTo>
                    <a:cubicBezTo>
                      <a:pt x="294" y="3311"/>
                      <a:pt x="328" y="3232"/>
                      <a:pt x="342" y="3199"/>
                    </a:cubicBezTo>
                    <a:lnTo>
                      <a:pt x="342" y="3199"/>
                    </a:lnTo>
                    <a:cubicBezTo>
                      <a:pt x="341" y="3203"/>
                      <a:pt x="339" y="3208"/>
                      <a:pt x="338" y="3212"/>
                    </a:cubicBezTo>
                    <a:lnTo>
                      <a:pt x="338" y="3212"/>
                    </a:lnTo>
                    <a:cubicBezTo>
                      <a:pt x="345" y="3192"/>
                      <a:pt x="349" y="3181"/>
                      <a:pt x="349" y="3181"/>
                    </a:cubicBezTo>
                    <a:lnTo>
                      <a:pt x="349" y="3181"/>
                    </a:lnTo>
                    <a:cubicBezTo>
                      <a:pt x="349" y="3181"/>
                      <a:pt x="347" y="3187"/>
                      <a:pt x="342" y="3199"/>
                    </a:cubicBezTo>
                    <a:lnTo>
                      <a:pt x="342" y="3199"/>
                    </a:lnTo>
                    <a:cubicBezTo>
                      <a:pt x="940" y="1315"/>
                      <a:pt x="1269" y="1"/>
                      <a:pt x="1269" y="1"/>
                    </a:cubicBezTo>
                    <a:close/>
                    <a:moveTo>
                      <a:pt x="338" y="3212"/>
                    </a:moveTo>
                    <a:lnTo>
                      <a:pt x="338" y="3212"/>
                    </a:lnTo>
                    <a:cubicBezTo>
                      <a:pt x="297" y="3321"/>
                      <a:pt x="155" y="3708"/>
                      <a:pt x="0" y="4174"/>
                    </a:cubicBezTo>
                    <a:cubicBezTo>
                      <a:pt x="18" y="4156"/>
                      <a:pt x="18" y="4156"/>
                      <a:pt x="37" y="4137"/>
                    </a:cubicBezTo>
                    <a:cubicBezTo>
                      <a:pt x="144" y="3817"/>
                      <a:pt x="244" y="3508"/>
                      <a:pt x="338" y="32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48"/>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48"/>
              <p:cNvSpPr/>
              <p:nvPr/>
            </p:nvSpPr>
            <p:spPr>
              <a:xfrm>
                <a:off x="3833254" y="-874074"/>
                <a:ext cx="1321" cy="1321"/>
              </a:xfrm>
              <a:custGeom>
                <a:rect b="b" l="l" r="r" t="t"/>
                <a:pathLst>
                  <a:path extrusionOk="0" h="19" w="19">
                    <a:moveTo>
                      <a:pt x="19" y="0"/>
                    </a:moveTo>
                    <a:cubicBezTo>
                      <a:pt x="0" y="19"/>
                      <a:pt x="0" y="19"/>
                      <a:pt x="0" y="19"/>
                    </a:cubicBezTo>
                    <a:cubicBezTo>
                      <a:pt x="19" y="19"/>
                      <a:pt x="19" y="1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48"/>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48"/>
              <p:cNvSpPr/>
              <p:nvPr/>
            </p:nvSpPr>
            <p:spPr>
              <a:xfrm>
                <a:off x="3819211" y="-872822"/>
                <a:ext cx="14113" cy="38445"/>
              </a:xfrm>
              <a:custGeom>
                <a:rect b="b" l="l" r="r" t="t"/>
                <a:pathLst>
                  <a:path extrusionOk="0" h="553" w="203">
                    <a:moveTo>
                      <a:pt x="202" y="1"/>
                    </a:moveTo>
                    <a:lnTo>
                      <a:pt x="202" y="1"/>
                    </a:lnTo>
                    <a:cubicBezTo>
                      <a:pt x="200" y="7"/>
                      <a:pt x="198" y="13"/>
                      <a:pt x="196" y="20"/>
                    </a:cubicBezTo>
                    <a:lnTo>
                      <a:pt x="196" y="20"/>
                    </a:lnTo>
                    <a:cubicBezTo>
                      <a:pt x="200" y="14"/>
                      <a:pt x="202" y="7"/>
                      <a:pt x="202" y="1"/>
                    </a:cubicBezTo>
                    <a:close/>
                    <a:moveTo>
                      <a:pt x="196" y="20"/>
                    </a:moveTo>
                    <a:lnTo>
                      <a:pt x="196" y="20"/>
                    </a:lnTo>
                    <a:cubicBezTo>
                      <a:pt x="189" y="30"/>
                      <a:pt x="177" y="37"/>
                      <a:pt x="166" y="37"/>
                    </a:cubicBezTo>
                    <a:cubicBezTo>
                      <a:pt x="110" y="221"/>
                      <a:pt x="55" y="387"/>
                      <a:pt x="0" y="552"/>
                    </a:cubicBezTo>
                    <a:cubicBezTo>
                      <a:pt x="0" y="552"/>
                      <a:pt x="18" y="534"/>
                      <a:pt x="18" y="534"/>
                    </a:cubicBezTo>
                    <a:cubicBezTo>
                      <a:pt x="89" y="357"/>
                      <a:pt x="143" y="180"/>
                      <a:pt x="196"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48"/>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48"/>
              <p:cNvSpPr/>
              <p:nvPr/>
            </p:nvSpPr>
            <p:spPr>
              <a:xfrm>
                <a:off x="3653061" y="-1174468"/>
                <a:ext cx="267165" cy="388686"/>
              </a:xfrm>
              <a:custGeom>
                <a:rect b="b" l="l" r="r" t="t"/>
                <a:pathLst>
                  <a:path extrusionOk="0" h="5591" w="3843">
                    <a:moveTo>
                      <a:pt x="3842" y="1"/>
                    </a:moveTo>
                    <a:cubicBezTo>
                      <a:pt x="3585" y="93"/>
                      <a:pt x="2022" y="663"/>
                      <a:pt x="1232" y="2685"/>
                    </a:cubicBezTo>
                    <a:cubicBezTo>
                      <a:pt x="883" y="3531"/>
                      <a:pt x="460" y="4597"/>
                      <a:pt x="0" y="5571"/>
                    </a:cubicBezTo>
                    <a:cubicBezTo>
                      <a:pt x="96" y="5584"/>
                      <a:pt x="190" y="5591"/>
                      <a:pt x="281" y="5591"/>
                    </a:cubicBezTo>
                    <a:cubicBezTo>
                      <a:pt x="1729" y="5591"/>
                      <a:pt x="2591" y="4026"/>
                      <a:pt x="2868" y="3420"/>
                    </a:cubicBezTo>
                    <a:cubicBezTo>
                      <a:pt x="3199" y="2409"/>
                      <a:pt x="3548" y="1398"/>
                      <a:pt x="3769" y="387"/>
                    </a:cubicBezTo>
                    <a:cubicBezTo>
                      <a:pt x="3806" y="258"/>
                      <a:pt x="3824" y="129"/>
                      <a:pt x="3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48"/>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48"/>
              <p:cNvSpPr/>
              <p:nvPr/>
            </p:nvSpPr>
            <p:spPr>
              <a:xfrm>
                <a:off x="3779586" y="-886865"/>
                <a:ext cx="58814" cy="163650"/>
              </a:xfrm>
              <a:custGeom>
                <a:rect b="b" l="l" r="r" t="t"/>
                <a:pathLst>
                  <a:path extrusionOk="0" h="2354" w="846">
                    <a:moveTo>
                      <a:pt x="846" y="0"/>
                    </a:moveTo>
                    <a:cubicBezTo>
                      <a:pt x="827" y="19"/>
                      <a:pt x="827" y="19"/>
                      <a:pt x="809" y="37"/>
                    </a:cubicBezTo>
                    <a:cubicBezTo>
                      <a:pt x="787" y="102"/>
                      <a:pt x="764" y="168"/>
                      <a:pt x="741" y="234"/>
                    </a:cubicBezTo>
                    <a:lnTo>
                      <a:pt x="741" y="234"/>
                    </a:lnTo>
                    <a:cubicBezTo>
                      <a:pt x="758" y="221"/>
                      <a:pt x="772" y="219"/>
                      <a:pt x="772" y="203"/>
                    </a:cubicBezTo>
                    <a:cubicBezTo>
                      <a:pt x="772" y="203"/>
                      <a:pt x="772" y="203"/>
                      <a:pt x="791" y="184"/>
                    </a:cubicBezTo>
                    <a:cubicBezTo>
                      <a:pt x="809" y="129"/>
                      <a:pt x="827" y="55"/>
                      <a:pt x="846" y="0"/>
                    </a:cubicBezTo>
                    <a:close/>
                    <a:moveTo>
                      <a:pt x="741" y="234"/>
                    </a:moveTo>
                    <a:lnTo>
                      <a:pt x="741" y="234"/>
                    </a:lnTo>
                    <a:cubicBezTo>
                      <a:pt x="739" y="236"/>
                      <a:pt x="737" y="237"/>
                      <a:pt x="736" y="239"/>
                    </a:cubicBezTo>
                    <a:cubicBezTo>
                      <a:pt x="726" y="271"/>
                      <a:pt x="717" y="302"/>
                      <a:pt x="707" y="333"/>
                    </a:cubicBezTo>
                    <a:lnTo>
                      <a:pt x="707" y="333"/>
                    </a:lnTo>
                    <a:cubicBezTo>
                      <a:pt x="718" y="300"/>
                      <a:pt x="730" y="267"/>
                      <a:pt x="741" y="234"/>
                    </a:cubicBezTo>
                    <a:close/>
                    <a:moveTo>
                      <a:pt x="707" y="333"/>
                    </a:moveTo>
                    <a:lnTo>
                      <a:pt x="707" y="333"/>
                    </a:lnTo>
                    <a:cubicBezTo>
                      <a:pt x="509" y="903"/>
                      <a:pt x="293" y="1510"/>
                      <a:pt x="184" y="1839"/>
                    </a:cubicBezTo>
                    <a:cubicBezTo>
                      <a:pt x="129" y="1986"/>
                      <a:pt x="55" y="2170"/>
                      <a:pt x="0" y="2354"/>
                    </a:cubicBezTo>
                    <a:cubicBezTo>
                      <a:pt x="202" y="1839"/>
                      <a:pt x="386" y="1287"/>
                      <a:pt x="570" y="754"/>
                    </a:cubicBezTo>
                    <a:cubicBezTo>
                      <a:pt x="616" y="617"/>
                      <a:pt x="661" y="480"/>
                      <a:pt x="707" y="3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48"/>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48"/>
              <p:cNvSpPr/>
              <p:nvPr/>
            </p:nvSpPr>
            <p:spPr>
              <a:xfrm>
                <a:off x="3705409" y="-645354"/>
                <a:ext cx="42268" cy="65279"/>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48"/>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48"/>
              <p:cNvSpPr/>
              <p:nvPr/>
            </p:nvSpPr>
            <p:spPr>
              <a:xfrm>
                <a:off x="3500953" y="-953326"/>
                <a:ext cx="359210" cy="405302"/>
              </a:xfrm>
              <a:custGeom>
                <a:rect b="b" l="l" r="r" t="t"/>
                <a:pathLst>
                  <a:path extrusionOk="0" h="5830" w="5167">
                    <a:moveTo>
                      <a:pt x="5166" y="0"/>
                    </a:moveTo>
                    <a:cubicBezTo>
                      <a:pt x="5166" y="1"/>
                      <a:pt x="5129" y="93"/>
                      <a:pt x="5056" y="239"/>
                    </a:cubicBezTo>
                    <a:cubicBezTo>
                      <a:pt x="4779" y="845"/>
                      <a:pt x="3917" y="2410"/>
                      <a:pt x="2469" y="2410"/>
                    </a:cubicBezTo>
                    <a:cubicBezTo>
                      <a:pt x="2378" y="2410"/>
                      <a:pt x="2284" y="2403"/>
                      <a:pt x="2188" y="2390"/>
                    </a:cubicBezTo>
                    <a:cubicBezTo>
                      <a:pt x="1475" y="3921"/>
                      <a:pt x="679" y="5271"/>
                      <a:pt x="97" y="5271"/>
                    </a:cubicBezTo>
                    <a:cubicBezTo>
                      <a:pt x="64" y="5271"/>
                      <a:pt x="32" y="5267"/>
                      <a:pt x="0" y="5258"/>
                    </a:cubicBezTo>
                    <a:lnTo>
                      <a:pt x="0" y="5258"/>
                    </a:lnTo>
                    <a:cubicBezTo>
                      <a:pt x="557" y="5675"/>
                      <a:pt x="1113" y="5830"/>
                      <a:pt x="1623" y="5830"/>
                    </a:cubicBezTo>
                    <a:cubicBezTo>
                      <a:pt x="1652" y="5830"/>
                      <a:pt x="1681" y="5829"/>
                      <a:pt x="1710" y="5828"/>
                    </a:cubicBezTo>
                    <a:cubicBezTo>
                      <a:pt x="1931" y="5828"/>
                      <a:pt x="2170" y="5773"/>
                      <a:pt x="2427" y="5699"/>
                    </a:cubicBezTo>
                    <a:cubicBezTo>
                      <a:pt x="2464" y="5681"/>
                      <a:pt x="2482" y="5681"/>
                      <a:pt x="2519" y="5663"/>
                    </a:cubicBezTo>
                    <a:cubicBezTo>
                      <a:pt x="2537" y="5663"/>
                      <a:pt x="2537" y="5644"/>
                      <a:pt x="2556" y="5644"/>
                    </a:cubicBezTo>
                    <a:cubicBezTo>
                      <a:pt x="2593" y="5626"/>
                      <a:pt x="2648" y="5608"/>
                      <a:pt x="2684" y="5571"/>
                    </a:cubicBezTo>
                    <a:cubicBezTo>
                      <a:pt x="2776" y="5516"/>
                      <a:pt x="2868" y="5460"/>
                      <a:pt x="2942" y="5369"/>
                    </a:cubicBezTo>
                    <a:cubicBezTo>
                      <a:pt x="3181" y="5111"/>
                      <a:pt x="3383" y="4780"/>
                      <a:pt x="3549" y="4431"/>
                    </a:cubicBezTo>
                    <a:cubicBezTo>
                      <a:pt x="3549" y="4449"/>
                      <a:pt x="3549" y="4449"/>
                      <a:pt x="3549" y="4449"/>
                    </a:cubicBezTo>
                    <a:cubicBezTo>
                      <a:pt x="3512" y="4560"/>
                      <a:pt x="3457" y="4652"/>
                      <a:pt x="3420" y="4743"/>
                    </a:cubicBezTo>
                    <a:cubicBezTo>
                      <a:pt x="3806" y="4045"/>
                      <a:pt x="4082" y="3144"/>
                      <a:pt x="4266" y="2629"/>
                    </a:cubicBezTo>
                    <a:cubicBezTo>
                      <a:pt x="4376" y="2317"/>
                      <a:pt x="4505" y="2004"/>
                      <a:pt x="4596" y="1692"/>
                    </a:cubicBezTo>
                    <a:lnTo>
                      <a:pt x="4596" y="1692"/>
                    </a:lnTo>
                    <a:cubicBezTo>
                      <a:pt x="4596" y="1692"/>
                      <a:pt x="4578" y="1710"/>
                      <a:pt x="4578" y="1710"/>
                    </a:cubicBezTo>
                    <a:cubicBezTo>
                      <a:pt x="4394" y="2243"/>
                      <a:pt x="4210" y="2795"/>
                      <a:pt x="4008" y="3310"/>
                    </a:cubicBezTo>
                    <a:cubicBezTo>
                      <a:pt x="4063" y="3126"/>
                      <a:pt x="4137" y="2942"/>
                      <a:pt x="4192" y="2795"/>
                    </a:cubicBezTo>
                    <a:cubicBezTo>
                      <a:pt x="4321" y="2409"/>
                      <a:pt x="4596" y="1637"/>
                      <a:pt x="4817" y="993"/>
                    </a:cubicBezTo>
                    <a:cubicBezTo>
                      <a:pt x="5001" y="442"/>
                      <a:pt x="5166" y="1"/>
                      <a:pt x="5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48"/>
              <p:cNvSpPr/>
              <p:nvPr/>
            </p:nvSpPr>
            <p:spPr>
              <a:xfrm>
                <a:off x="3567413" y="-1434263"/>
                <a:ext cx="354065" cy="167891"/>
              </a:xfrm>
              <a:custGeom>
                <a:rect b="b" l="l" r="r" t="t"/>
                <a:pathLst>
                  <a:path extrusionOk="0" h="2415" w="5093">
                    <a:moveTo>
                      <a:pt x="1741" y="0"/>
                    </a:moveTo>
                    <a:cubicBezTo>
                      <a:pt x="1159" y="0"/>
                      <a:pt x="685" y="200"/>
                      <a:pt x="331" y="429"/>
                    </a:cubicBezTo>
                    <a:cubicBezTo>
                      <a:pt x="313" y="447"/>
                      <a:pt x="294" y="447"/>
                      <a:pt x="276" y="465"/>
                    </a:cubicBezTo>
                    <a:cubicBezTo>
                      <a:pt x="166" y="539"/>
                      <a:pt x="74" y="612"/>
                      <a:pt x="0" y="686"/>
                    </a:cubicBezTo>
                    <a:cubicBezTo>
                      <a:pt x="0" y="741"/>
                      <a:pt x="0" y="796"/>
                      <a:pt x="0" y="851"/>
                    </a:cubicBezTo>
                    <a:cubicBezTo>
                      <a:pt x="649" y="441"/>
                      <a:pt x="1255" y="280"/>
                      <a:pt x="1807" y="280"/>
                    </a:cubicBezTo>
                    <a:cubicBezTo>
                      <a:pt x="3800" y="280"/>
                      <a:pt x="5078" y="2385"/>
                      <a:pt x="5093" y="2414"/>
                    </a:cubicBezTo>
                    <a:cubicBezTo>
                      <a:pt x="5093" y="2414"/>
                      <a:pt x="5093" y="2414"/>
                      <a:pt x="5093" y="2396"/>
                    </a:cubicBezTo>
                    <a:cubicBezTo>
                      <a:pt x="5093" y="2377"/>
                      <a:pt x="5074" y="2359"/>
                      <a:pt x="5074" y="2322"/>
                    </a:cubicBezTo>
                    <a:cubicBezTo>
                      <a:pt x="4854" y="1311"/>
                      <a:pt x="4596" y="1109"/>
                      <a:pt x="3144" y="373"/>
                    </a:cubicBezTo>
                    <a:cubicBezTo>
                      <a:pt x="3071" y="337"/>
                      <a:pt x="2997" y="300"/>
                      <a:pt x="2923" y="263"/>
                    </a:cubicBezTo>
                    <a:cubicBezTo>
                      <a:pt x="2491" y="75"/>
                      <a:pt x="2096" y="0"/>
                      <a:pt x="1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48"/>
              <p:cNvSpPr/>
              <p:nvPr/>
            </p:nvSpPr>
            <p:spPr>
              <a:xfrm>
                <a:off x="3185266" y="-1549387"/>
                <a:ext cx="361782" cy="319514"/>
              </a:xfrm>
              <a:custGeom>
                <a:rect b="b" l="l" r="r" t="t"/>
                <a:pathLst>
                  <a:path extrusionOk="0" h="4596" w="5204">
                    <a:moveTo>
                      <a:pt x="2803" y="197"/>
                    </a:moveTo>
                    <a:cubicBezTo>
                      <a:pt x="3041" y="197"/>
                      <a:pt x="3275" y="250"/>
                      <a:pt x="3493" y="356"/>
                    </a:cubicBezTo>
                    <a:cubicBezTo>
                      <a:pt x="4063" y="632"/>
                      <a:pt x="4670" y="1312"/>
                      <a:pt x="4394" y="2121"/>
                    </a:cubicBezTo>
                    <a:cubicBezTo>
                      <a:pt x="4376" y="2305"/>
                      <a:pt x="4302" y="2507"/>
                      <a:pt x="4174" y="2710"/>
                    </a:cubicBezTo>
                    <a:cubicBezTo>
                      <a:pt x="3806" y="3257"/>
                      <a:pt x="3213" y="3492"/>
                      <a:pt x="2631" y="3492"/>
                    </a:cubicBezTo>
                    <a:cubicBezTo>
                      <a:pt x="1612" y="3492"/>
                      <a:pt x="629" y="2772"/>
                      <a:pt x="956" y="1754"/>
                    </a:cubicBezTo>
                    <a:cubicBezTo>
                      <a:pt x="993" y="1515"/>
                      <a:pt x="1067" y="1276"/>
                      <a:pt x="1251" y="1037"/>
                    </a:cubicBezTo>
                    <a:cubicBezTo>
                      <a:pt x="1251" y="1018"/>
                      <a:pt x="1269" y="982"/>
                      <a:pt x="1287" y="963"/>
                    </a:cubicBezTo>
                    <a:cubicBezTo>
                      <a:pt x="1306" y="945"/>
                      <a:pt x="1324" y="926"/>
                      <a:pt x="1342" y="908"/>
                    </a:cubicBezTo>
                    <a:cubicBezTo>
                      <a:pt x="1779" y="434"/>
                      <a:pt x="2300" y="197"/>
                      <a:pt x="2803" y="197"/>
                    </a:cubicBezTo>
                    <a:close/>
                    <a:moveTo>
                      <a:pt x="2579" y="1"/>
                    </a:moveTo>
                    <a:cubicBezTo>
                      <a:pt x="2423" y="1"/>
                      <a:pt x="2268" y="20"/>
                      <a:pt x="2115" y="62"/>
                    </a:cubicBezTo>
                    <a:cubicBezTo>
                      <a:pt x="1251" y="320"/>
                      <a:pt x="552" y="1294"/>
                      <a:pt x="184" y="2195"/>
                    </a:cubicBezTo>
                    <a:cubicBezTo>
                      <a:pt x="111" y="2416"/>
                      <a:pt x="56" y="2636"/>
                      <a:pt x="0" y="2838"/>
                    </a:cubicBezTo>
                    <a:cubicBezTo>
                      <a:pt x="276" y="3482"/>
                      <a:pt x="864" y="4456"/>
                      <a:pt x="2298" y="4585"/>
                    </a:cubicBezTo>
                    <a:cubicBezTo>
                      <a:pt x="2385" y="4592"/>
                      <a:pt x="2470" y="4595"/>
                      <a:pt x="2553" y="4595"/>
                    </a:cubicBezTo>
                    <a:cubicBezTo>
                      <a:pt x="3802" y="4595"/>
                      <a:pt x="4590" y="3846"/>
                      <a:pt x="5038" y="3243"/>
                    </a:cubicBezTo>
                    <a:cubicBezTo>
                      <a:pt x="5203" y="2324"/>
                      <a:pt x="5130" y="1478"/>
                      <a:pt x="4505" y="871"/>
                    </a:cubicBezTo>
                    <a:cubicBezTo>
                      <a:pt x="4036" y="417"/>
                      <a:pt x="3305" y="1"/>
                      <a:pt x="25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48"/>
              <p:cNvSpPr/>
              <p:nvPr/>
            </p:nvSpPr>
            <p:spPr>
              <a:xfrm>
                <a:off x="3175047" y="-1037723"/>
                <a:ext cx="7717" cy="30797"/>
              </a:xfrm>
              <a:custGeom>
                <a:rect b="b" l="l" r="r" t="t"/>
                <a:pathLst>
                  <a:path extrusionOk="0" h="443" w="111">
                    <a:moveTo>
                      <a:pt x="0" y="1"/>
                    </a:moveTo>
                    <a:lnTo>
                      <a:pt x="0" y="1"/>
                    </a:lnTo>
                    <a:cubicBezTo>
                      <a:pt x="0" y="1"/>
                      <a:pt x="37" y="167"/>
                      <a:pt x="111" y="442"/>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48"/>
              <p:cNvSpPr/>
              <p:nvPr/>
            </p:nvSpPr>
            <p:spPr>
              <a:xfrm>
                <a:off x="3411481" y="-548166"/>
                <a:ext cx="7717" cy="8968"/>
              </a:xfrm>
              <a:custGeom>
                <a:rect b="b" l="l" r="r" t="t"/>
                <a:pathLst>
                  <a:path extrusionOk="0" h="129" w="111">
                    <a:moveTo>
                      <a:pt x="0" y="129"/>
                    </a:moveTo>
                    <a:cubicBezTo>
                      <a:pt x="37" y="74"/>
                      <a:pt x="74" y="37"/>
                      <a:pt x="111" y="0"/>
                    </a:cubicBezTo>
                    <a:cubicBezTo>
                      <a:pt x="74" y="37"/>
                      <a:pt x="37" y="74"/>
                      <a:pt x="0" y="1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48"/>
              <p:cNvSpPr/>
              <p:nvPr/>
            </p:nvSpPr>
            <p:spPr>
              <a:xfrm>
                <a:off x="3406337" y="-536695"/>
                <a:ext cx="1390" cy="1390"/>
              </a:xfrm>
              <a:custGeom>
                <a:rect b="b" l="l" r="r" t="t"/>
                <a:pathLst>
                  <a:path extrusionOk="0" h="20" w="20">
                    <a:moveTo>
                      <a:pt x="19" y="1"/>
                    </a:moveTo>
                    <a:cubicBezTo>
                      <a:pt x="19" y="1"/>
                      <a:pt x="1" y="19"/>
                      <a:pt x="1" y="19"/>
                    </a:cubicBezTo>
                    <a:cubicBezTo>
                      <a:pt x="1"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48"/>
              <p:cNvSpPr/>
              <p:nvPr/>
            </p:nvSpPr>
            <p:spPr>
              <a:xfrm>
                <a:off x="3172474" y="-1074777"/>
                <a:ext cx="2642" cy="106157"/>
              </a:xfrm>
              <a:custGeom>
                <a:rect b="b" l="l" r="r" t="t"/>
                <a:pathLst>
                  <a:path extrusionOk="0" h="1527" w="38">
                    <a:moveTo>
                      <a:pt x="19" y="1"/>
                    </a:moveTo>
                    <a:cubicBezTo>
                      <a:pt x="19" y="368"/>
                      <a:pt x="1" y="755"/>
                      <a:pt x="1" y="1141"/>
                    </a:cubicBezTo>
                    <a:cubicBezTo>
                      <a:pt x="1" y="1269"/>
                      <a:pt x="1" y="1398"/>
                      <a:pt x="1" y="1527"/>
                    </a:cubicBezTo>
                    <a:cubicBezTo>
                      <a:pt x="19" y="920"/>
                      <a:pt x="37" y="534"/>
                      <a:pt x="37" y="534"/>
                    </a:cubicBezTo>
                    <a:cubicBezTo>
                      <a:pt x="37" y="534"/>
                      <a:pt x="37" y="313"/>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48"/>
              <p:cNvSpPr/>
              <p:nvPr/>
            </p:nvSpPr>
            <p:spPr>
              <a:xfrm>
                <a:off x="3162255" y="-1574901"/>
                <a:ext cx="409056" cy="543646"/>
              </a:xfrm>
              <a:custGeom>
                <a:rect b="b" l="l" r="r" t="t"/>
                <a:pathLst>
                  <a:path extrusionOk="0" h="7820" w="5884">
                    <a:moveTo>
                      <a:pt x="226" y="2426"/>
                    </a:moveTo>
                    <a:lnTo>
                      <a:pt x="226" y="2426"/>
                    </a:lnTo>
                    <a:cubicBezTo>
                      <a:pt x="207" y="2477"/>
                      <a:pt x="188" y="2529"/>
                      <a:pt x="166" y="2580"/>
                    </a:cubicBezTo>
                    <a:cubicBezTo>
                      <a:pt x="166" y="2580"/>
                      <a:pt x="187" y="2523"/>
                      <a:pt x="226" y="2426"/>
                    </a:cubicBezTo>
                    <a:close/>
                    <a:moveTo>
                      <a:pt x="3025" y="0"/>
                    </a:moveTo>
                    <a:cubicBezTo>
                      <a:pt x="1438" y="0"/>
                      <a:pt x="605" y="1505"/>
                      <a:pt x="313" y="2213"/>
                    </a:cubicBezTo>
                    <a:cubicBezTo>
                      <a:pt x="387" y="2029"/>
                      <a:pt x="460" y="1863"/>
                      <a:pt x="534" y="1698"/>
                    </a:cubicBezTo>
                    <a:lnTo>
                      <a:pt x="534" y="1698"/>
                    </a:lnTo>
                    <a:cubicBezTo>
                      <a:pt x="387" y="1937"/>
                      <a:pt x="276" y="2194"/>
                      <a:pt x="166" y="2433"/>
                    </a:cubicBezTo>
                    <a:cubicBezTo>
                      <a:pt x="166" y="2452"/>
                      <a:pt x="166" y="2452"/>
                      <a:pt x="166" y="2470"/>
                    </a:cubicBezTo>
                    <a:cubicBezTo>
                      <a:pt x="166" y="2470"/>
                      <a:pt x="148" y="2488"/>
                      <a:pt x="148" y="2488"/>
                    </a:cubicBezTo>
                    <a:cubicBezTo>
                      <a:pt x="92" y="2672"/>
                      <a:pt x="37" y="2838"/>
                      <a:pt x="0" y="3003"/>
                    </a:cubicBezTo>
                    <a:cubicBezTo>
                      <a:pt x="37" y="2893"/>
                      <a:pt x="74" y="2783"/>
                      <a:pt x="111" y="2691"/>
                    </a:cubicBezTo>
                    <a:cubicBezTo>
                      <a:pt x="116" y="2678"/>
                      <a:pt x="121" y="2672"/>
                      <a:pt x="126" y="2672"/>
                    </a:cubicBezTo>
                    <a:cubicBezTo>
                      <a:pt x="160" y="2672"/>
                      <a:pt x="205" y="2905"/>
                      <a:pt x="331" y="3205"/>
                    </a:cubicBezTo>
                    <a:cubicBezTo>
                      <a:pt x="387" y="3003"/>
                      <a:pt x="442" y="2783"/>
                      <a:pt x="515" y="2562"/>
                    </a:cubicBezTo>
                    <a:cubicBezTo>
                      <a:pt x="883" y="1661"/>
                      <a:pt x="1582" y="687"/>
                      <a:pt x="2446" y="429"/>
                    </a:cubicBezTo>
                    <a:cubicBezTo>
                      <a:pt x="2599" y="387"/>
                      <a:pt x="2754" y="368"/>
                      <a:pt x="2910" y="368"/>
                    </a:cubicBezTo>
                    <a:cubicBezTo>
                      <a:pt x="3636" y="368"/>
                      <a:pt x="4367" y="784"/>
                      <a:pt x="4836" y="1238"/>
                    </a:cubicBezTo>
                    <a:cubicBezTo>
                      <a:pt x="5461" y="1845"/>
                      <a:pt x="5534" y="2691"/>
                      <a:pt x="5369" y="3610"/>
                    </a:cubicBezTo>
                    <a:cubicBezTo>
                      <a:pt x="5663" y="3205"/>
                      <a:pt x="5792" y="2875"/>
                      <a:pt x="5792" y="2874"/>
                    </a:cubicBezTo>
                    <a:lnTo>
                      <a:pt x="5792" y="2874"/>
                    </a:lnTo>
                    <a:cubicBezTo>
                      <a:pt x="5792" y="2875"/>
                      <a:pt x="5883" y="3757"/>
                      <a:pt x="5130" y="5614"/>
                    </a:cubicBezTo>
                    <a:cubicBezTo>
                      <a:pt x="4836" y="6331"/>
                      <a:pt x="4725" y="7084"/>
                      <a:pt x="4670" y="7618"/>
                    </a:cubicBezTo>
                    <a:cubicBezTo>
                      <a:pt x="4670" y="7640"/>
                      <a:pt x="4670" y="7676"/>
                      <a:pt x="4666" y="7721"/>
                    </a:cubicBezTo>
                    <a:lnTo>
                      <a:pt x="4666" y="7721"/>
                    </a:lnTo>
                    <a:cubicBezTo>
                      <a:pt x="4883" y="6289"/>
                      <a:pt x="5521" y="4975"/>
                      <a:pt x="5755" y="3555"/>
                    </a:cubicBezTo>
                    <a:cubicBezTo>
                      <a:pt x="5792" y="3316"/>
                      <a:pt x="5810" y="3095"/>
                      <a:pt x="5828" y="2874"/>
                    </a:cubicBezTo>
                    <a:cubicBezTo>
                      <a:pt x="5828" y="2819"/>
                      <a:pt x="5828" y="2764"/>
                      <a:pt x="5828" y="2709"/>
                    </a:cubicBezTo>
                    <a:cubicBezTo>
                      <a:pt x="5810" y="2507"/>
                      <a:pt x="5810" y="2323"/>
                      <a:pt x="5773" y="2139"/>
                    </a:cubicBezTo>
                    <a:cubicBezTo>
                      <a:pt x="5755" y="2102"/>
                      <a:pt x="5755" y="2066"/>
                      <a:pt x="5736" y="2010"/>
                    </a:cubicBezTo>
                    <a:cubicBezTo>
                      <a:pt x="5718" y="1937"/>
                      <a:pt x="5700" y="1863"/>
                      <a:pt x="5681" y="1790"/>
                    </a:cubicBezTo>
                    <a:cubicBezTo>
                      <a:pt x="5681" y="1790"/>
                      <a:pt x="5681" y="1771"/>
                      <a:pt x="5663" y="1771"/>
                    </a:cubicBezTo>
                    <a:cubicBezTo>
                      <a:pt x="5571" y="1459"/>
                      <a:pt x="5405" y="1183"/>
                      <a:pt x="5166" y="944"/>
                    </a:cubicBezTo>
                    <a:cubicBezTo>
                      <a:pt x="4928" y="705"/>
                      <a:pt x="4633" y="466"/>
                      <a:pt x="4302" y="282"/>
                    </a:cubicBezTo>
                    <a:cubicBezTo>
                      <a:pt x="4211" y="245"/>
                      <a:pt x="4137" y="209"/>
                      <a:pt x="4045" y="190"/>
                    </a:cubicBezTo>
                    <a:cubicBezTo>
                      <a:pt x="3675" y="58"/>
                      <a:pt x="3336" y="0"/>
                      <a:pt x="3025" y="0"/>
                    </a:cubicBezTo>
                    <a:close/>
                    <a:moveTo>
                      <a:pt x="4666" y="7721"/>
                    </a:moveTo>
                    <a:lnTo>
                      <a:pt x="4666" y="7721"/>
                    </a:lnTo>
                    <a:cubicBezTo>
                      <a:pt x="4661" y="7754"/>
                      <a:pt x="4656" y="7787"/>
                      <a:pt x="4652" y="7820"/>
                    </a:cubicBezTo>
                    <a:cubicBezTo>
                      <a:pt x="4659" y="7784"/>
                      <a:pt x="4663" y="7751"/>
                      <a:pt x="4666" y="77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48"/>
              <p:cNvSpPr/>
              <p:nvPr/>
            </p:nvSpPr>
            <p:spPr>
              <a:xfrm>
                <a:off x="3467722" y="-840843"/>
                <a:ext cx="10289" cy="157254"/>
              </a:xfrm>
              <a:custGeom>
                <a:rect b="b" l="l" r="r" t="t"/>
                <a:pathLst>
                  <a:path extrusionOk="0" h="2262" w="148">
                    <a:moveTo>
                      <a:pt x="147" y="0"/>
                    </a:moveTo>
                    <a:cubicBezTo>
                      <a:pt x="103" y="703"/>
                      <a:pt x="71" y="1383"/>
                      <a:pt x="32" y="1899"/>
                    </a:cubicBezTo>
                    <a:lnTo>
                      <a:pt x="32" y="1899"/>
                    </a:lnTo>
                    <a:cubicBezTo>
                      <a:pt x="43" y="1795"/>
                      <a:pt x="56" y="1695"/>
                      <a:pt x="74" y="1600"/>
                    </a:cubicBezTo>
                    <a:cubicBezTo>
                      <a:pt x="111" y="1066"/>
                      <a:pt x="129" y="533"/>
                      <a:pt x="147" y="0"/>
                    </a:cubicBezTo>
                    <a:close/>
                    <a:moveTo>
                      <a:pt x="32" y="1899"/>
                    </a:moveTo>
                    <a:lnTo>
                      <a:pt x="32" y="1899"/>
                    </a:lnTo>
                    <a:cubicBezTo>
                      <a:pt x="20" y="2015"/>
                      <a:pt x="10" y="2136"/>
                      <a:pt x="0" y="2261"/>
                    </a:cubicBezTo>
                    <a:cubicBezTo>
                      <a:pt x="12" y="2153"/>
                      <a:pt x="22" y="2032"/>
                      <a:pt x="32" y="18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48"/>
              <p:cNvSpPr/>
              <p:nvPr/>
            </p:nvSpPr>
            <p:spPr>
              <a:xfrm>
                <a:off x="3552049" y="-1464573"/>
                <a:ext cx="16685" cy="69937"/>
              </a:xfrm>
              <a:custGeom>
                <a:rect b="b" l="l" r="r" t="t"/>
                <a:pathLst>
                  <a:path extrusionOk="0" h="1006" w="240">
                    <a:moveTo>
                      <a:pt x="1" y="1"/>
                    </a:moveTo>
                    <a:lnTo>
                      <a:pt x="1" y="1"/>
                    </a:lnTo>
                    <a:cubicBezTo>
                      <a:pt x="19" y="56"/>
                      <a:pt x="56" y="129"/>
                      <a:pt x="56" y="184"/>
                    </a:cubicBezTo>
                    <a:cubicBezTo>
                      <a:pt x="74" y="184"/>
                      <a:pt x="74" y="203"/>
                      <a:pt x="74" y="203"/>
                    </a:cubicBezTo>
                    <a:cubicBezTo>
                      <a:pt x="93" y="276"/>
                      <a:pt x="111" y="350"/>
                      <a:pt x="129" y="423"/>
                    </a:cubicBezTo>
                    <a:cubicBezTo>
                      <a:pt x="148" y="479"/>
                      <a:pt x="148" y="515"/>
                      <a:pt x="166" y="552"/>
                    </a:cubicBezTo>
                    <a:cubicBezTo>
                      <a:pt x="211" y="821"/>
                      <a:pt x="232" y="1005"/>
                      <a:pt x="238" y="1005"/>
                    </a:cubicBezTo>
                    <a:cubicBezTo>
                      <a:pt x="239" y="1005"/>
                      <a:pt x="240" y="996"/>
                      <a:pt x="240" y="975"/>
                    </a:cubicBezTo>
                    <a:cubicBezTo>
                      <a:pt x="240" y="975"/>
                      <a:pt x="240" y="5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48"/>
              <p:cNvSpPr/>
              <p:nvPr/>
            </p:nvSpPr>
            <p:spPr>
              <a:xfrm>
                <a:off x="3183945" y="-1588805"/>
                <a:ext cx="368178" cy="167752"/>
              </a:xfrm>
              <a:custGeom>
                <a:rect b="b" l="l" r="r" t="t"/>
                <a:pathLst>
                  <a:path extrusionOk="0" h="2413" w="5296">
                    <a:moveTo>
                      <a:pt x="2708" y="0"/>
                    </a:moveTo>
                    <a:cubicBezTo>
                      <a:pt x="1661" y="0"/>
                      <a:pt x="843" y="628"/>
                      <a:pt x="222" y="1898"/>
                    </a:cubicBezTo>
                    <a:cubicBezTo>
                      <a:pt x="148" y="2063"/>
                      <a:pt x="75" y="2229"/>
                      <a:pt x="1" y="2413"/>
                    </a:cubicBezTo>
                    <a:cubicBezTo>
                      <a:pt x="293" y="1705"/>
                      <a:pt x="1126" y="200"/>
                      <a:pt x="2713" y="200"/>
                    </a:cubicBezTo>
                    <a:cubicBezTo>
                      <a:pt x="3024" y="200"/>
                      <a:pt x="3363" y="258"/>
                      <a:pt x="3733" y="390"/>
                    </a:cubicBezTo>
                    <a:cubicBezTo>
                      <a:pt x="3825" y="409"/>
                      <a:pt x="3899" y="445"/>
                      <a:pt x="3990" y="482"/>
                    </a:cubicBezTo>
                    <a:cubicBezTo>
                      <a:pt x="4707" y="813"/>
                      <a:pt x="5093" y="1328"/>
                      <a:pt x="5296" y="1788"/>
                    </a:cubicBezTo>
                    <a:cubicBezTo>
                      <a:pt x="5093" y="1199"/>
                      <a:pt x="4671" y="501"/>
                      <a:pt x="3825" y="206"/>
                    </a:cubicBezTo>
                    <a:cubicBezTo>
                      <a:pt x="3427" y="69"/>
                      <a:pt x="3055" y="0"/>
                      <a:pt x="2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48"/>
              <p:cNvSpPr/>
              <p:nvPr/>
            </p:nvSpPr>
            <p:spPr>
              <a:xfrm>
                <a:off x="3173726" y="-1421124"/>
                <a:ext cx="10289" cy="25653"/>
              </a:xfrm>
              <a:custGeom>
                <a:rect b="b" l="l" r="r" t="t"/>
                <a:pathLst>
                  <a:path extrusionOk="0" h="369" w="148">
                    <a:moveTo>
                      <a:pt x="148" y="1"/>
                    </a:moveTo>
                    <a:lnTo>
                      <a:pt x="148" y="1"/>
                    </a:lnTo>
                    <a:cubicBezTo>
                      <a:pt x="115" y="67"/>
                      <a:pt x="89" y="139"/>
                      <a:pt x="61" y="214"/>
                    </a:cubicBezTo>
                    <a:lnTo>
                      <a:pt x="61" y="214"/>
                    </a:lnTo>
                    <a:cubicBezTo>
                      <a:pt x="84" y="156"/>
                      <a:pt x="113" y="83"/>
                      <a:pt x="148" y="1"/>
                    </a:cubicBezTo>
                    <a:close/>
                    <a:moveTo>
                      <a:pt x="61" y="214"/>
                    </a:moveTo>
                    <a:lnTo>
                      <a:pt x="61" y="214"/>
                    </a:lnTo>
                    <a:cubicBezTo>
                      <a:pt x="22" y="311"/>
                      <a:pt x="1" y="368"/>
                      <a:pt x="1" y="368"/>
                    </a:cubicBezTo>
                    <a:cubicBezTo>
                      <a:pt x="23" y="317"/>
                      <a:pt x="42" y="265"/>
                      <a:pt x="61" y="2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48"/>
              <p:cNvSpPr/>
              <p:nvPr/>
            </p:nvSpPr>
            <p:spPr>
              <a:xfrm>
                <a:off x="3228924" y="-1427519"/>
                <a:ext cx="261882" cy="120965"/>
              </a:xfrm>
              <a:custGeom>
                <a:rect b="b" l="l" r="r" t="t"/>
                <a:pathLst>
                  <a:path extrusionOk="0" h="1740" w="3767">
                    <a:moveTo>
                      <a:pt x="328" y="1"/>
                    </a:moveTo>
                    <a:cubicBezTo>
                      <a:pt x="1" y="1019"/>
                      <a:pt x="984" y="1739"/>
                      <a:pt x="2003" y="1739"/>
                    </a:cubicBezTo>
                    <a:cubicBezTo>
                      <a:pt x="2585" y="1739"/>
                      <a:pt x="3178" y="1504"/>
                      <a:pt x="3546" y="957"/>
                    </a:cubicBezTo>
                    <a:cubicBezTo>
                      <a:pt x="3674" y="754"/>
                      <a:pt x="3748" y="552"/>
                      <a:pt x="3766" y="368"/>
                    </a:cubicBezTo>
                    <a:lnTo>
                      <a:pt x="3766" y="368"/>
                    </a:lnTo>
                    <a:cubicBezTo>
                      <a:pt x="3730" y="479"/>
                      <a:pt x="3674" y="589"/>
                      <a:pt x="3601" y="718"/>
                    </a:cubicBezTo>
                    <a:cubicBezTo>
                      <a:pt x="3236" y="1265"/>
                      <a:pt x="2645" y="1499"/>
                      <a:pt x="2065" y="1499"/>
                    </a:cubicBezTo>
                    <a:cubicBezTo>
                      <a:pt x="1126" y="1499"/>
                      <a:pt x="215" y="887"/>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48"/>
              <p:cNvSpPr/>
              <p:nvPr/>
            </p:nvSpPr>
            <p:spPr>
              <a:xfrm>
                <a:off x="3243801" y="-1535761"/>
                <a:ext cx="266192" cy="212523"/>
              </a:xfrm>
              <a:custGeom>
                <a:rect b="b" l="l" r="r" t="t"/>
                <a:pathLst>
                  <a:path extrusionOk="0" h="3057" w="3829">
                    <a:moveTo>
                      <a:pt x="1961" y="1"/>
                    </a:moveTo>
                    <a:cubicBezTo>
                      <a:pt x="1458" y="1"/>
                      <a:pt x="937" y="238"/>
                      <a:pt x="500" y="712"/>
                    </a:cubicBezTo>
                    <a:cubicBezTo>
                      <a:pt x="482" y="730"/>
                      <a:pt x="464" y="749"/>
                      <a:pt x="445" y="767"/>
                    </a:cubicBezTo>
                    <a:cubicBezTo>
                      <a:pt x="427" y="786"/>
                      <a:pt x="409" y="822"/>
                      <a:pt x="409" y="841"/>
                    </a:cubicBezTo>
                    <a:cubicBezTo>
                      <a:pt x="225" y="1080"/>
                      <a:pt x="151" y="1319"/>
                      <a:pt x="114" y="1558"/>
                    </a:cubicBezTo>
                    <a:cubicBezTo>
                      <a:pt x="1" y="2444"/>
                      <a:pt x="912" y="3056"/>
                      <a:pt x="1851" y="3056"/>
                    </a:cubicBezTo>
                    <a:cubicBezTo>
                      <a:pt x="2431" y="3056"/>
                      <a:pt x="3022" y="2822"/>
                      <a:pt x="3387" y="2275"/>
                    </a:cubicBezTo>
                    <a:cubicBezTo>
                      <a:pt x="3460" y="2146"/>
                      <a:pt x="3516" y="2036"/>
                      <a:pt x="3552" y="1925"/>
                    </a:cubicBezTo>
                    <a:cubicBezTo>
                      <a:pt x="3828" y="1116"/>
                      <a:pt x="3221" y="436"/>
                      <a:pt x="2651" y="160"/>
                    </a:cubicBezTo>
                    <a:cubicBezTo>
                      <a:pt x="2433" y="54"/>
                      <a:pt x="2199" y="1"/>
                      <a:pt x="19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48"/>
              <p:cNvSpPr/>
              <p:nvPr/>
            </p:nvSpPr>
            <p:spPr>
              <a:xfrm>
                <a:off x="3129025" y="-1389214"/>
                <a:ext cx="442286" cy="557968"/>
              </a:xfrm>
              <a:custGeom>
                <a:rect b="b" l="l" r="r" t="t"/>
                <a:pathLst>
                  <a:path extrusionOk="0" h="8026" w="6362">
                    <a:moveTo>
                      <a:pt x="604" y="1"/>
                    </a:moveTo>
                    <a:cubicBezTo>
                      <a:pt x="599" y="1"/>
                      <a:pt x="594" y="7"/>
                      <a:pt x="589" y="20"/>
                    </a:cubicBezTo>
                    <a:cubicBezTo>
                      <a:pt x="552" y="112"/>
                      <a:pt x="515" y="222"/>
                      <a:pt x="478" y="332"/>
                    </a:cubicBezTo>
                    <a:cubicBezTo>
                      <a:pt x="258" y="994"/>
                      <a:pt x="0" y="1895"/>
                      <a:pt x="423" y="3274"/>
                    </a:cubicBezTo>
                    <a:cubicBezTo>
                      <a:pt x="552" y="3696"/>
                      <a:pt x="607" y="4174"/>
                      <a:pt x="644" y="4524"/>
                    </a:cubicBezTo>
                    <a:cubicBezTo>
                      <a:pt x="662" y="4836"/>
                      <a:pt x="662" y="5057"/>
                      <a:pt x="662" y="5057"/>
                    </a:cubicBezTo>
                    <a:lnTo>
                      <a:pt x="773" y="5498"/>
                    </a:lnTo>
                    <a:cubicBezTo>
                      <a:pt x="1002" y="6311"/>
                      <a:pt x="1623" y="8025"/>
                      <a:pt x="2749" y="8025"/>
                    </a:cubicBezTo>
                    <a:cubicBezTo>
                      <a:pt x="2794" y="8025"/>
                      <a:pt x="2840" y="8022"/>
                      <a:pt x="2887" y="8017"/>
                    </a:cubicBezTo>
                    <a:cubicBezTo>
                      <a:pt x="4468" y="7851"/>
                      <a:pt x="5148" y="4910"/>
                      <a:pt x="5148" y="4910"/>
                    </a:cubicBezTo>
                    <a:cubicBezTo>
                      <a:pt x="5148" y="4910"/>
                      <a:pt x="5148" y="4928"/>
                      <a:pt x="5148" y="4947"/>
                    </a:cubicBezTo>
                    <a:cubicBezTo>
                      <a:pt x="5203" y="4413"/>
                      <a:pt x="5314" y="3660"/>
                      <a:pt x="5608" y="2943"/>
                    </a:cubicBezTo>
                    <a:cubicBezTo>
                      <a:pt x="6361" y="1086"/>
                      <a:pt x="6270" y="204"/>
                      <a:pt x="6270" y="203"/>
                    </a:cubicBezTo>
                    <a:lnTo>
                      <a:pt x="6270" y="203"/>
                    </a:lnTo>
                    <a:cubicBezTo>
                      <a:pt x="6270" y="204"/>
                      <a:pt x="6141" y="534"/>
                      <a:pt x="5847" y="939"/>
                    </a:cubicBezTo>
                    <a:cubicBezTo>
                      <a:pt x="5399" y="1542"/>
                      <a:pt x="4611" y="2291"/>
                      <a:pt x="3362" y="2291"/>
                    </a:cubicBezTo>
                    <a:cubicBezTo>
                      <a:pt x="3279" y="2291"/>
                      <a:pt x="3194" y="2288"/>
                      <a:pt x="3107" y="2281"/>
                    </a:cubicBezTo>
                    <a:cubicBezTo>
                      <a:pt x="1673" y="2152"/>
                      <a:pt x="1085" y="1178"/>
                      <a:pt x="809" y="534"/>
                    </a:cubicBezTo>
                    <a:cubicBezTo>
                      <a:pt x="683" y="234"/>
                      <a:pt x="638" y="1"/>
                      <a:pt x="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48"/>
              <p:cNvSpPr/>
              <p:nvPr/>
            </p:nvSpPr>
            <p:spPr>
              <a:xfrm>
                <a:off x="3169902" y="-1047942"/>
                <a:ext cx="317081" cy="544620"/>
              </a:xfrm>
              <a:custGeom>
                <a:rect b="b" l="l" r="r" t="t"/>
                <a:pathLst>
                  <a:path extrusionOk="0" h="7834" w="4561">
                    <a:moveTo>
                      <a:pt x="4560" y="1"/>
                    </a:moveTo>
                    <a:cubicBezTo>
                      <a:pt x="4560" y="1"/>
                      <a:pt x="3880" y="2942"/>
                      <a:pt x="2299" y="3108"/>
                    </a:cubicBezTo>
                    <a:cubicBezTo>
                      <a:pt x="2252" y="3113"/>
                      <a:pt x="2206" y="3116"/>
                      <a:pt x="2161" y="3116"/>
                    </a:cubicBezTo>
                    <a:cubicBezTo>
                      <a:pt x="1035" y="3116"/>
                      <a:pt x="414" y="1402"/>
                      <a:pt x="185" y="589"/>
                    </a:cubicBezTo>
                    <a:cubicBezTo>
                      <a:pt x="111" y="313"/>
                      <a:pt x="74" y="148"/>
                      <a:pt x="74" y="148"/>
                    </a:cubicBezTo>
                    <a:cubicBezTo>
                      <a:pt x="74" y="148"/>
                      <a:pt x="56" y="534"/>
                      <a:pt x="38" y="1141"/>
                    </a:cubicBezTo>
                    <a:cubicBezTo>
                      <a:pt x="19" y="2115"/>
                      <a:pt x="1" y="3659"/>
                      <a:pt x="148" y="5112"/>
                    </a:cubicBezTo>
                    <a:cubicBezTo>
                      <a:pt x="293" y="6651"/>
                      <a:pt x="509" y="7833"/>
                      <a:pt x="2026" y="7833"/>
                    </a:cubicBezTo>
                    <a:cubicBezTo>
                      <a:pt x="2049" y="7833"/>
                      <a:pt x="2073" y="7833"/>
                      <a:pt x="2097" y="7833"/>
                    </a:cubicBezTo>
                    <a:cubicBezTo>
                      <a:pt x="2685" y="7814"/>
                      <a:pt x="3089" y="7630"/>
                      <a:pt x="3402" y="7373"/>
                    </a:cubicBezTo>
                    <a:cubicBezTo>
                      <a:pt x="3402" y="7373"/>
                      <a:pt x="3420" y="7355"/>
                      <a:pt x="3420" y="7355"/>
                    </a:cubicBezTo>
                    <a:cubicBezTo>
                      <a:pt x="3439" y="7336"/>
                      <a:pt x="3457" y="7318"/>
                      <a:pt x="3475" y="7318"/>
                    </a:cubicBezTo>
                    <a:cubicBezTo>
                      <a:pt x="3512" y="7263"/>
                      <a:pt x="3549" y="7226"/>
                      <a:pt x="3586" y="7189"/>
                    </a:cubicBezTo>
                    <a:cubicBezTo>
                      <a:pt x="3880" y="6858"/>
                      <a:pt x="4045" y="6417"/>
                      <a:pt x="4156" y="6013"/>
                    </a:cubicBezTo>
                    <a:cubicBezTo>
                      <a:pt x="4174" y="5902"/>
                      <a:pt x="4192" y="5792"/>
                      <a:pt x="4229" y="5682"/>
                    </a:cubicBezTo>
                    <a:cubicBezTo>
                      <a:pt x="4248" y="5571"/>
                      <a:pt x="4266" y="5424"/>
                      <a:pt x="4284" y="5240"/>
                    </a:cubicBezTo>
                    <a:cubicBezTo>
                      <a:pt x="4340" y="4707"/>
                      <a:pt x="4376" y="3862"/>
                      <a:pt x="4431" y="2979"/>
                    </a:cubicBezTo>
                    <a:cubicBezTo>
                      <a:pt x="4468" y="2354"/>
                      <a:pt x="4487" y="1711"/>
                      <a:pt x="4505" y="1177"/>
                    </a:cubicBezTo>
                    <a:cubicBezTo>
                      <a:pt x="4523" y="773"/>
                      <a:pt x="4542" y="442"/>
                      <a:pt x="4542" y="240"/>
                    </a:cubicBezTo>
                    <a:cubicBezTo>
                      <a:pt x="4560" y="148"/>
                      <a:pt x="4560" y="74"/>
                      <a:pt x="4560" y="38"/>
                    </a:cubicBezTo>
                    <a:cubicBezTo>
                      <a:pt x="4560" y="19"/>
                      <a:pt x="4560" y="1"/>
                      <a:pt x="45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48"/>
              <p:cNvSpPr/>
              <p:nvPr/>
            </p:nvSpPr>
            <p:spPr>
              <a:xfrm>
                <a:off x="4961759" y="-1125874"/>
                <a:ext cx="10289" cy="12861"/>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48"/>
              <p:cNvSpPr/>
              <p:nvPr/>
            </p:nvSpPr>
            <p:spPr>
              <a:xfrm>
                <a:off x="4938748" y="-1294598"/>
                <a:ext cx="1390" cy="19257"/>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48"/>
              <p:cNvSpPr/>
              <p:nvPr/>
            </p:nvSpPr>
            <p:spPr>
              <a:xfrm>
                <a:off x="4934925" y="-1360642"/>
                <a:ext cx="180265" cy="183741"/>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48"/>
              <p:cNvSpPr/>
              <p:nvPr/>
            </p:nvSpPr>
            <p:spPr>
              <a:xfrm>
                <a:off x="4933674" y="-1358486"/>
                <a:ext cx="210924" cy="242903"/>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48"/>
              <p:cNvSpPr/>
              <p:nvPr/>
            </p:nvSpPr>
            <p:spPr>
              <a:xfrm>
                <a:off x="5384853" y="-1423696"/>
                <a:ext cx="21760" cy="19257"/>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48"/>
              <p:cNvSpPr/>
              <p:nvPr/>
            </p:nvSpPr>
            <p:spPr>
              <a:xfrm>
                <a:off x="5242964" y="-1487584"/>
                <a:ext cx="3893" cy="139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48"/>
              <p:cNvSpPr/>
              <p:nvPr/>
            </p:nvSpPr>
            <p:spPr>
              <a:xfrm>
                <a:off x="5420586" y="-1293277"/>
                <a:ext cx="5214" cy="39626"/>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48"/>
              <p:cNvSpPr/>
              <p:nvPr/>
            </p:nvSpPr>
            <p:spPr>
              <a:xfrm>
                <a:off x="5131803" y="-1481258"/>
                <a:ext cx="299075" cy="309851"/>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48"/>
              <p:cNvSpPr/>
              <p:nvPr/>
            </p:nvSpPr>
            <p:spPr>
              <a:xfrm>
                <a:off x="5184151" y="-1465269"/>
                <a:ext cx="202025" cy="130350"/>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48"/>
              <p:cNvSpPr/>
              <p:nvPr/>
            </p:nvSpPr>
            <p:spPr>
              <a:xfrm>
                <a:off x="5354126" y="-969941"/>
                <a:ext cx="2642" cy="12861"/>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48"/>
              <p:cNvSpPr/>
              <p:nvPr/>
            </p:nvSpPr>
            <p:spPr>
              <a:xfrm>
                <a:off x="5094680" y="-1307389"/>
                <a:ext cx="331124" cy="231432"/>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48"/>
              <p:cNvSpPr/>
              <p:nvPr/>
            </p:nvSpPr>
            <p:spPr>
              <a:xfrm>
                <a:off x="5167536" y="-1454354"/>
                <a:ext cx="2642" cy="7717"/>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48"/>
              <p:cNvSpPr/>
              <p:nvPr/>
            </p:nvSpPr>
            <p:spPr>
              <a:xfrm>
                <a:off x="5170108" y="-1488766"/>
                <a:ext cx="242903" cy="91975"/>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48"/>
              <p:cNvSpPr/>
              <p:nvPr/>
            </p:nvSpPr>
            <p:spPr>
              <a:xfrm>
                <a:off x="5395072" y="-1145061"/>
                <a:ext cx="3893" cy="12861"/>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48"/>
              <p:cNvSpPr/>
              <p:nvPr/>
            </p:nvSpPr>
            <p:spPr>
              <a:xfrm>
                <a:off x="5276195" y="-1303566"/>
                <a:ext cx="579032" cy="549695"/>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48"/>
              <p:cNvSpPr/>
              <p:nvPr/>
            </p:nvSpPr>
            <p:spPr>
              <a:xfrm>
                <a:off x="5832140" y="-1251079"/>
                <a:ext cx="16685" cy="61386"/>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48"/>
              <p:cNvSpPr/>
              <p:nvPr/>
            </p:nvSpPr>
            <p:spPr>
              <a:xfrm>
                <a:off x="5492191" y="-1443161"/>
                <a:ext cx="359210" cy="306444"/>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48"/>
              <p:cNvSpPr/>
              <p:nvPr/>
            </p:nvSpPr>
            <p:spPr>
              <a:xfrm>
                <a:off x="5850075" y="-1309892"/>
                <a:ext cx="70" cy="7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48"/>
              <p:cNvSpPr/>
              <p:nvPr/>
            </p:nvSpPr>
            <p:spPr>
              <a:xfrm>
                <a:off x="5847503" y="-1325256"/>
                <a:ext cx="70" cy="2642"/>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48"/>
              <p:cNvSpPr/>
              <p:nvPr/>
            </p:nvSpPr>
            <p:spPr>
              <a:xfrm>
                <a:off x="5798909" y="-1160355"/>
                <a:ext cx="23081" cy="62638"/>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48"/>
              <p:cNvSpPr/>
              <p:nvPr/>
            </p:nvSpPr>
            <p:spPr>
              <a:xfrm>
                <a:off x="5306853" y="-821725"/>
                <a:ext cx="12861" cy="35872"/>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48"/>
              <p:cNvSpPr/>
              <p:nvPr/>
            </p:nvSpPr>
            <p:spPr>
              <a:xfrm>
                <a:off x="5328612" y="-842164"/>
                <a:ext cx="1321" cy="2642"/>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48"/>
              <p:cNvSpPr/>
              <p:nvPr/>
            </p:nvSpPr>
            <p:spPr>
              <a:xfrm>
                <a:off x="5397575" y="-1281806"/>
                <a:ext cx="447431" cy="286353"/>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48"/>
              <p:cNvSpPr/>
              <p:nvPr/>
            </p:nvSpPr>
            <p:spPr>
              <a:xfrm>
                <a:off x="5812952" y="-1183366"/>
                <a:ext cx="16685" cy="48594"/>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48"/>
              <p:cNvSpPr/>
              <p:nvPr/>
            </p:nvSpPr>
            <p:spPr>
              <a:xfrm>
                <a:off x="5308173" y="-840843"/>
                <a:ext cx="21760" cy="54990"/>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48"/>
              <p:cNvSpPr/>
              <p:nvPr/>
            </p:nvSpPr>
            <p:spPr>
              <a:xfrm>
                <a:off x="5581662" y="-1373850"/>
                <a:ext cx="222464" cy="97606"/>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48"/>
              <p:cNvSpPr/>
              <p:nvPr/>
            </p:nvSpPr>
            <p:spPr>
              <a:xfrm>
                <a:off x="5588058" y="-1416605"/>
                <a:ext cx="221143" cy="129377"/>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48"/>
              <p:cNvSpPr/>
              <p:nvPr/>
            </p:nvSpPr>
            <p:spPr>
              <a:xfrm>
                <a:off x="5558651" y="-1456857"/>
                <a:ext cx="291497" cy="147035"/>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48"/>
              <p:cNvSpPr/>
              <p:nvPr/>
            </p:nvSpPr>
            <p:spPr>
              <a:xfrm>
                <a:off x="5738845" y="-1094242"/>
                <a:ext cx="276133" cy="23622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48"/>
              <p:cNvSpPr/>
              <p:nvPr/>
            </p:nvSpPr>
            <p:spPr>
              <a:xfrm>
                <a:off x="5880733" y="-1099039"/>
                <a:ext cx="28156" cy="10289"/>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48"/>
              <p:cNvSpPr/>
              <p:nvPr/>
            </p:nvSpPr>
            <p:spPr>
              <a:xfrm>
                <a:off x="5956162" y="-1060664"/>
                <a:ext cx="34551" cy="37124"/>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48"/>
              <p:cNvSpPr/>
              <p:nvPr/>
            </p:nvSpPr>
            <p:spPr>
              <a:xfrm>
                <a:off x="5995718" y="-922668"/>
                <a:ext cx="9038" cy="20508"/>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48"/>
              <p:cNvSpPr/>
              <p:nvPr/>
            </p:nvSpPr>
            <p:spPr>
              <a:xfrm>
                <a:off x="5916536" y="-1084996"/>
                <a:ext cx="0" cy="7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48"/>
              <p:cNvSpPr/>
              <p:nvPr/>
            </p:nvSpPr>
            <p:spPr>
              <a:xfrm>
                <a:off x="6005938" y="-934139"/>
                <a:ext cx="2642" cy="6396"/>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48"/>
              <p:cNvSpPr/>
              <p:nvPr/>
            </p:nvSpPr>
            <p:spPr>
              <a:xfrm>
                <a:off x="5796337" y="-1045370"/>
                <a:ext cx="161147" cy="114847"/>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48"/>
              <p:cNvSpPr/>
              <p:nvPr/>
            </p:nvSpPr>
            <p:spPr>
              <a:xfrm>
                <a:off x="5994467" y="-902229"/>
                <a:ext cx="1321" cy="7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48"/>
              <p:cNvSpPr/>
              <p:nvPr/>
            </p:nvSpPr>
            <p:spPr>
              <a:xfrm>
                <a:off x="5723481" y="-946930"/>
                <a:ext cx="286422" cy="145783"/>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48"/>
              <p:cNvSpPr/>
              <p:nvPr/>
            </p:nvSpPr>
            <p:spPr>
              <a:xfrm>
                <a:off x="5801482" y="-1073456"/>
                <a:ext cx="166222" cy="132644"/>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48"/>
              <p:cNvSpPr/>
              <p:nvPr/>
            </p:nvSpPr>
            <p:spPr>
              <a:xfrm>
                <a:off x="5543287" y="-946930"/>
                <a:ext cx="466618" cy="386323"/>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48"/>
              <p:cNvSpPr/>
              <p:nvPr/>
            </p:nvSpPr>
            <p:spPr>
              <a:xfrm>
                <a:off x="5778471" y="-1107590"/>
                <a:ext cx="212245" cy="84050"/>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48"/>
              <p:cNvSpPr/>
              <p:nvPr/>
            </p:nvSpPr>
            <p:spPr>
              <a:xfrm>
                <a:off x="5603352" y="-1099039"/>
                <a:ext cx="5214" cy="1321"/>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48"/>
              <p:cNvSpPr/>
              <p:nvPr/>
            </p:nvSpPr>
            <p:spPr>
              <a:xfrm>
                <a:off x="5375885" y="-894582"/>
                <a:ext cx="1321" cy="2642"/>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48"/>
              <p:cNvSpPr/>
              <p:nvPr/>
            </p:nvSpPr>
            <p:spPr>
              <a:xfrm>
                <a:off x="5584234" y="-1099039"/>
                <a:ext cx="14113" cy="7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48"/>
              <p:cNvSpPr/>
              <p:nvPr/>
            </p:nvSpPr>
            <p:spPr>
              <a:xfrm>
                <a:off x="5692823" y="-1072205"/>
                <a:ext cx="41017" cy="32049"/>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48"/>
              <p:cNvSpPr/>
              <p:nvPr/>
            </p:nvSpPr>
            <p:spPr>
              <a:xfrm>
                <a:off x="5336259" y="-1091879"/>
                <a:ext cx="426922" cy="370264"/>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48"/>
              <p:cNvSpPr/>
              <p:nvPr/>
            </p:nvSpPr>
            <p:spPr>
              <a:xfrm>
                <a:off x="5499838" y="-1032578"/>
                <a:ext cx="214817" cy="102890"/>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48"/>
              <p:cNvSpPr/>
              <p:nvPr/>
            </p:nvSpPr>
            <p:spPr>
              <a:xfrm>
                <a:off x="5506234" y="-1065670"/>
                <a:ext cx="241652" cy="129238"/>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48"/>
              <p:cNvSpPr/>
              <p:nvPr/>
            </p:nvSpPr>
            <p:spPr>
              <a:xfrm>
                <a:off x="5377136" y="-902229"/>
                <a:ext cx="3893" cy="6465"/>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48"/>
              <p:cNvSpPr/>
              <p:nvPr/>
            </p:nvSpPr>
            <p:spPr>
              <a:xfrm>
                <a:off x="5286414" y="-895833"/>
                <a:ext cx="449933" cy="414756"/>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48"/>
              <p:cNvSpPr/>
              <p:nvPr/>
            </p:nvSpPr>
            <p:spPr>
              <a:xfrm>
                <a:off x="5492191" y="-1099039"/>
                <a:ext cx="242903" cy="6013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48"/>
              <p:cNvSpPr/>
              <p:nvPr/>
            </p:nvSpPr>
            <p:spPr>
              <a:xfrm>
                <a:off x="4961759" y="-1163762"/>
                <a:ext cx="324728" cy="497346"/>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48"/>
              <p:cNvSpPr/>
              <p:nvPr/>
            </p:nvSpPr>
            <p:spPr>
              <a:xfrm>
                <a:off x="5295382" y="-571177"/>
                <a:ext cx="12792" cy="43520"/>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48"/>
              <p:cNvSpPr/>
              <p:nvPr/>
            </p:nvSpPr>
            <p:spPr>
              <a:xfrm>
                <a:off x="4996310" y="-1056841"/>
                <a:ext cx="253122" cy="10622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48"/>
              <p:cNvSpPr/>
              <p:nvPr/>
            </p:nvSpPr>
            <p:spPr>
              <a:xfrm>
                <a:off x="5000134" y="-1134911"/>
                <a:ext cx="259518" cy="170115"/>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48"/>
              <p:cNvSpPr/>
              <p:nvPr/>
            </p:nvSpPr>
            <p:spPr>
              <a:xfrm>
                <a:off x="5278767" y="-507288"/>
                <a:ext cx="2572" cy="2642"/>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48"/>
              <p:cNvSpPr/>
              <p:nvPr/>
            </p:nvSpPr>
            <p:spPr>
              <a:xfrm>
                <a:off x="5240392" y="-502144"/>
                <a:ext cx="35872" cy="23011"/>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48"/>
              <p:cNvSpPr/>
              <p:nvPr/>
            </p:nvSpPr>
            <p:spPr>
              <a:xfrm>
                <a:off x="5018000" y="-755265"/>
                <a:ext cx="179014" cy="280027"/>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48"/>
              <p:cNvSpPr/>
              <p:nvPr/>
            </p:nvSpPr>
            <p:spPr>
              <a:xfrm>
                <a:off x="5139450" y="-479202"/>
                <a:ext cx="101013" cy="12514"/>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48"/>
              <p:cNvSpPr/>
              <p:nvPr/>
            </p:nvSpPr>
            <p:spPr>
              <a:xfrm>
                <a:off x="5281270" y="-512432"/>
                <a:ext cx="5214" cy="5214"/>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48"/>
              <p:cNvSpPr/>
              <p:nvPr/>
            </p:nvSpPr>
            <p:spPr>
              <a:xfrm>
                <a:off x="5276195" y="-504716"/>
                <a:ext cx="2642" cy="2572"/>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48"/>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48"/>
              <p:cNvSpPr/>
              <p:nvPr/>
            </p:nvSpPr>
            <p:spPr>
              <a:xfrm>
                <a:off x="5286414" y="-1038974"/>
                <a:ext cx="20508" cy="244154"/>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48"/>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48"/>
              <p:cNvSpPr/>
              <p:nvPr/>
            </p:nvSpPr>
            <p:spPr>
              <a:xfrm>
                <a:off x="5308173" y="-785923"/>
                <a:ext cx="0" cy="7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48"/>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48"/>
              <p:cNvSpPr/>
              <p:nvPr/>
            </p:nvSpPr>
            <p:spPr>
              <a:xfrm>
                <a:off x="5306853" y="-785923"/>
                <a:ext cx="2642" cy="33300"/>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48"/>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48"/>
              <p:cNvSpPr/>
              <p:nvPr/>
            </p:nvSpPr>
            <p:spPr>
              <a:xfrm>
                <a:off x="5196943" y="-1037723"/>
                <a:ext cx="107408" cy="368178"/>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48"/>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48"/>
              <p:cNvSpPr/>
              <p:nvPr/>
            </p:nvSpPr>
            <p:spPr>
              <a:xfrm>
                <a:off x="5305601" y="-797393"/>
                <a:ext cx="5144" cy="140639"/>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48"/>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48"/>
              <p:cNvSpPr/>
              <p:nvPr/>
            </p:nvSpPr>
            <p:spPr>
              <a:xfrm>
                <a:off x="5295382" y="-590364"/>
                <a:ext cx="14113" cy="62707"/>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48"/>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48"/>
              <p:cNvSpPr/>
              <p:nvPr/>
            </p:nvSpPr>
            <p:spPr>
              <a:xfrm>
                <a:off x="5139450" y="-853635"/>
                <a:ext cx="175121" cy="384932"/>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48"/>
              <p:cNvSpPr/>
              <p:nvPr/>
            </p:nvSpPr>
            <p:spPr>
              <a:xfrm>
                <a:off x="4959257" y="-1175858"/>
                <a:ext cx="301647" cy="88360"/>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48"/>
              <p:cNvSpPr/>
              <p:nvPr/>
            </p:nvSpPr>
            <p:spPr>
              <a:xfrm>
                <a:off x="4679303" y="-1167238"/>
                <a:ext cx="273631" cy="259240"/>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48"/>
              <p:cNvSpPr/>
              <p:nvPr/>
            </p:nvSpPr>
            <p:spPr>
              <a:xfrm>
                <a:off x="5085782" y="-421640"/>
                <a:ext cx="3893" cy="7717"/>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48"/>
              <p:cNvSpPr/>
              <p:nvPr/>
            </p:nvSpPr>
            <p:spPr>
              <a:xfrm>
                <a:off x="5083209" y="-410169"/>
                <a:ext cx="1321" cy="139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48"/>
              <p:cNvSpPr/>
              <p:nvPr/>
            </p:nvSpPr>
            <p:spPr>
              <a:xfrm>
                <a:off x="4753480" y="-747548"/>
                <a:ext cx="29407" cy="80574"/>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48"/>
              <p:cNvSpPr/>
              <p:nvPr/>
            </p:nvSpPr>
            <p:spPr>
              <a:xfrm>
                <a:off x="4658864" y="-1192334"/>
                <a:ext cx="342595" cy="38986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48"/>
              <p:cNvSpPr/>
              <p:nvPr/>
            </p:nvSpPr>
            <p:spPr>
              <a:xfrm>
                <a:off x="4764951" y="-720713"/>
                <a:ext cx="15433" cy="21760"/>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48"/>
              <p:cNvSpPr/>
              <p:nvPr/>
            </p:nvSpPr>
            <p:spPr>
              <a:xfrm>
                <a:off x="5049979" y="-659397"/>
                <a:ext cx="37124" cy="12152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48"/>
              <p:cNvSpPr/>
              <p:nvPr/>
            </p:nvSpPr>
            <p:spPr>
              <a:xfrm>
                <a:off x="4661436" y="-1202693"/>
                <a:ext cx="264663" cy="191945"/>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48"/>
              <p:cNvSpPr/>
              <p:nvPr/>
            </p:nvSpPr>
            <p:spPr>
              <a:xfrm>
                <a:off x="4660185" y="-1010819"/>
                <a:ext cx="1321" cy="21760"/>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48"/>
              <p:cNvSpPr/>
              <p:nvPr/>
            </p:nvSpPr>
            <p:spPr>
              <a:xfrm>
                <a:off x="4926026" y="-1150136"/>
                <a:ext cx="32327" cy="47969"/>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48"/>
              <p:cNvSpPr/>
              <p:nvPr/>
            </p:nvSpPr>
            <p:spPr>
              <a:xfrm>
                <a:off x="4710030" y="-1084996"/>
                <a:ext cx="190485" cy="114847"/>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48"/>
              <p:cNvSpPr/>
              <p:nvPr/>
            </p:nvSpPr>
            <p:spPr>
              <a:xfrm>
                <a:off x="4707458" y="-1159452"/>
                <a:ext cx="190485" cy="175260"/>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48"/>
              <p:cNvSpPr/>
              <p:nvPr/>
            </p:nvSpPr>
            <p:spPr>
              <a:xfrm>
                <a:off x="4660185" y="-1086248"/>
                <a:ext cx="356846" cy="483998"/>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48"/>
              <p:cNvSpPr/>
              <p:nvPr/>
            </p:nvSpPr>
            <p:spPr>
              <a:xfrm>
                <a:off x="4764951" y="-817832"/>
                <a:ext cx="333626" cy="468982"/>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48"/>
            <p:cNvGrpSpPr/>
            <p:nvPr/>
          </p:nvGrpSpPr>
          <p:grpSpPr>
            <a:xfrm rot="10800000">
              <a:off x="7810042" y="-484494"/>
              <a:ext cx="1546259" cy="1362194"/>
              <a:chOff x="-1080450" y="-1803125"/>
              <a:chExt cx="824100" cy="726000"/>
            </a:xfrm>
          </p:grpSpPr>
          <p:sp>
            <p:nvSpPr>
              <p:cNvPr id="13686" name="Google Shape;13686;p48"/>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48"/>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48"/>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48"/>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48"/>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48"/>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48"/>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48"/>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48"/>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48"/>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48"/>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00" name="Shape 13700"/>
        <p:cNvGrpSpPr/>
        <p:nvPr/>
      </p:nvGrpSpPr>
      <p:grpSpPr>
        <a:xfrm>
          <a:off x="0" y="0"/>
          <a:ext cx="0" cy="0"/>
          <a:chOff x="0" y="0"/>
          <a:chExt cx="0" cy="0"/>
        </a:xfrm>
      </p:grpSpPr>
      <p:sp>
        <p:nvSpPr>
          <p:cNvPr id="13701" name="Google Shape;13701;p49"/>
          <p:cNvSpPr txBox="1"/>
          <p:nvPr>
            <p:ph type="title"/>
          </p:nvPr>
        </p:nvSpPr>
        <p:spPr>
          <a:xfrm>
            <a:off x="2600250" y="691900"/>
            <a:ext cx="3943500" cy="751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13702" name="Google Shape;13702;p49"/>
          <p:cNvSpPr txBox="1"/>
          <p:nvPr>
            <p:ph idx="1" type="subTitle"/>
          </p:nvPr>
        </p:nvSpPr>
        <p:spPr>
          <a:xfrm>
            <a:off x="2600250" y="1372013"/>
            <a:ext cx="3943500" cy="40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3703" name="Google Shape;13703;p49"/>
          <p:cNvSpPr txBox="1"/>
          <p:nvPr>
            <p:ph idx="2" type="title"/>
          </p:nvPr>
        </p:nvSpPr>
        <p:spPr>
          <a:xfrm>
            <a:off x="2600250" y="2031138"/>
            <a:ext cx="3943500" cy="751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300,000</a:t>
            </a:r>
            <a:endParaRPr/>
          </a:p>
        </p:txBody>
      </p:sp>
      <p:sp>
        <p:nvSpPr>
          <p:cNvPr id="13704" name="Google Shape;13704;p49"/>
          <p:cNvSpPr txBox="1"/>
          <p:nvPr>
            <p:ph idx="3" type="subTitle"/>
          </p:nvPr>
        </p:nvSpPr>
        <p:spPr>
          <a:xfrm>
            <a:off x="2600250" y="2711250"/>
            <a:ext cx="3943500" cy="40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3705" name="Google Shape;13705;p49"/>
          <p:cNvSpPr txBox="1"/>
          <p:nvPr>
            <p:ph idx="4" type="title"/>
          </p:nvPr>
        </p:nvSpPr>
        <p:spPr>
          <a:xfrm>
            <a:off x="2600250" y="3370375"/>
            <a:ext cx="3943500" cy="751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3706" name="Google Shape;13706;p49"/>
          <p:cNvSpPr txBox="1"/>
          <p:nvPr>
            <p:ph idx="5" type="subTitle"/>
          </p:nvPr>
        </p:nvSpPr>
        <p:spPr>
          <a:xfrm>
            <a:off x="2600250" y="4050488"/>
            <a:ext cx="3943500" cy="40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13707" name="Google Shape;13707;p49"/>
          <p:cNvGrpSpPr/>
          <p:nvPr/>
        </p:nvGrpSpPr>
        <p:grpSpPr>
          <a:xfrm rot="10800000">
            <a:off x="6933918" y="3559814"/>
            <a:ext cx="405152" cy="627169"/>
            <a:chOff x="1323975" y="2019300"/>
            <a:chExt cx="247225" cy="382700"/>
          </a:xfrm>
        </p:grpSpPr>
        <p:sp>
          <p:nvSpPr>
            <p:cNvPr id="13708" name="Google Shape;13708;p49"/>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49"/>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49"/>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1" name="Google Shape;13711;p49"/>
          <p:cNvGrpSpPr/>
          <p:nvPr/>
        </p:nvGrpSpPr>
        <p:grpSpPr>
          <a:xfrm flipH="1" rot="10800000">
            <a:off x="6268411" y="510764"/>
            <a:ext cx="275359" cy="252539"/>
            <a:chOff x="1403175" y="2247900"/>
            <a:chExt cx="168025" cy="154100"/>
          </a:xfrm>
        </p:grpSpPr>
        <p:sp>
          <p:nvSpPr>
            <p:cNvPr id="13712" name="Google Shape;13712;p49"/>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49"/>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4" name="Google Shape;13714;p49"/>
          <p:cNvGrpSpPr/>
          <p:nvPr/>
        </p:nvGrpSpPr>
        <p:grpSpPr>
          <a:xfrm rot="10800000">
            <a:off x="2033986" y="992814"/>
            <a:ext cx="275359" cy="252539"/>
            <a:chOff x="1403175" y="2247900"/>
            <a:chExt cx="168025" cy="154100"/>
          </a:xfrm>
        </p:grpSpPr>
        <p:sp>
          <p:nvSpPr>
            <p:cNvPr id="13715" name="Google Shape;13715;p49"/>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49"/>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20" name="Shape 13720"/>
        <p:cNvGrpSpPr/>
        <p:nvPr/>
      </p:nvGrpSpPr>
      <p:grpSpPr>
        <a:xfrm>
          <a:off x="0" y="0"/>
          <a:ext cx="0" cy="0"/>
          <a:chOff x="0" y="0"/>
          <a:chExt cx="0" cy="0"/>
        </a:xfrm>
      </p:grpSpPr>
      <p:sp>
        <p:nvSpPr>
          <p:cNvPr id="13721" name="Google Shape;13721;p50"/>
          <p:cNvSpPr/>
          <p:nvPr/>
        </p:nvSpPr>
        <p:spPr>
          <a:xfrm>
            <a:off x="6440066" y="1726493"/>
            <a:ext cx="1108200" cy="1108200"/>
          </a:xfrm>
          <a:prstGeom prst="donut">
            <a:avLst>
              <a:gd fmla="val 1193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0"/>
          <p:cNvSpPr/>
          <p:nvPr/>
        </p:nvSpPr>
        <p:spPr>
          <a:xfrm flipH="1">
            <a:off x="6434066" y="1720493"/>
            <a:ext cx="1120200" cy="1120200"/>
          </a:xfrm>
          <a:prstGeom prst="blockArc">
            <a:avLst>
              <a:gd fmla="val 21519372" name="adj1"/>
              <a:gd fmla="val 16256715" name="adj2"/>
              <a:gd fmla="val 12710"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50"/>
          <p:cNvSpPr/>
          <p:nvPr/>
        </p:nvSpPr>
        <p:spPr>
          <a:xfrm>
            <a:off x="4017900" y="1726493"/>
            <a:ext cx="1108200" cy="1108200"/>
          </a:xfrm>
          <a:prstGeom prst="donut">
            <a:avLst>
              <a:gd fmla="val 1193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50"/>
          <p:cNvSpPr/>
          <p:nvPr/>
        </p:nvSpPr>
        <p:spPr>
          <a:xfrm flipH="1">
            <a:off x="4011900" y="1720493"/>
            <a:ext cx="1120200" cy="1120200"/>
          </a:xfrm>
          <a:prstGeom prst="blockArc">
            <a:avLst>
              <a:gd fmla="val 5408522" name="adj1"/>
              <a:gd fmla="val 16256715" name="adj2"/>
              <a:gd fmla="val 12710"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0"/>
          <p:cNvSpPr/>
          <p:nvPr/>
        </p:nvSpPr>
        <p:spPr>
          <a:xfrm>
            <a:off x="1595671" y="1726493"/>
            <a:ext cx="1108200" cy="1108200"/>
          </a:xfrm>
          <a:prstGeom prst="donut">
            <a:avLst>
              <a:gd fmla="val 1193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0"/>
          <p:cNvSpPr/>
          <p:nvPr/>
        </p:nvSpPr>
        <p:spPr>
          <a:xfrm flipH="1">
            <a:off x="1589796" y="1720493"/>
            <a:ext cx="1120200" cy="1120200"/>
          </a:xfrm>
          <a:prstGeom prst="blockArc">
            <a:avLst>
              <a:gd fmla="val 10798115" name="adj1"/>
              <a:gd fmla="val 16256715" name="adj2"/>
              <a:gd fmla="val 12710"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50"/>
          <p:cNvSpPr txBox="1"/>
          <p:nvPr>
            <p:ph idx="2" type="title"/>
          </p:nvPr>
        </p:nvSpPr>
        <p:spPr>
          <a:xfrm>
            <a:off x="1737334" y="2030093"/>
            <a:ext cx="825000" cy="50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3728" name="Google Shape;13728;p50"/>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use some percentages</a:t>
            </a:r>
            <a:endParaRPr/>
          </a:p>
        </p:txBody>
      </p:sp>
      <p:sp>
        <p:nvSpPr>
          <p:cNvPr id="13729" name="Google Shape;13729;p50"/>
          <p:cNvSpPr txBox="1"/>
          <p:nvPr>
            <p:ph idx="1" type="subTitle"/>
          </p:nvPr>
        </p:nvSpPr>
        <p:spPr>
          <a:xfrm>
            <a:off x="1028734" y="3356050"/>
            <a:ext cx="22422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13730" name="Google Shape;13730;p50"/>
          <p:cNvSpPr txBox="1"/>
          <p:nvPr>
            <p:ph idx="3" type="subTitle"/>
          </p:nvPr>
        </p:nvSpPr>
        <p:spPr>
          <a:xfrm>
            <a:off x="1028734" y="3023650"/>
            <a:ext cx="2242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3731" name="Google Shape;13731;p50"/>
          <p:cNvSpPr txBox="1"/>
          <p:nvPr>
            <p:ph idx="4" type="subTitle"/>
          </p:nvPr>
        </p:nvSpPr>
        <p:spPr>
          <a:xfrm>
            <a:off x="3450900" y="3356050"/>
            <a:ext cx="22422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3732" name="Google Shape;13732;p50"/>
          <p:cNvSpPr txBox="1"/>
          <p:nvPr>
            <p:ph idx="5" type="subTitle"/>
          </p:nvPr>
        </p:nvSpPr>
        <p:spPr>
          <a:xfrm>
            <a:off x="3450900" y="3023650"/>
            <a:ext cx="2242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733" name="Google Shape;13733;p50"/>
          <p:cNvSpPr txBox="1"/>
          <p:nvPr>
            <p:ph idx="6" type="subTitle"/>
          </p:nvPr>
        </p:nvSpPr>
        <p:spPr>
          <a:xfrm>
            <a:off x="5873066" y="3356050"/>
            <a:ext cx="22422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3734" name="Google Shape;13734;p50"/>
          <p:cNvSpPr txBox="1"/>
          <p:nvPr>
            <p:ph idx="7" type="subTitle"/>
          </p:nvPr>
        </p:nvSpPr>
        <p:spPr>
          <a:xfrm>
            <a:off x="5873066" y="3023650"/>
            <a:ext cx="2242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735" name="Google Shape;13735;p50"/>
          <p:cNvSpPr txBox="1"/>
          <p:nvPr>
            <p:ph idx="8" type="title"/>
          </p:nvPr>
        </p:nvSpPr>
        <p:spPr>
          <a:xfrm>
            <a:off x="4159500" y="2030093"/>
            <a:ext cx="825000" cy="50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13736" name="Google Shape;13736;p50"/>
          <p:cNvSpPr txBox="1"/>
          <p:nvPr>
            <p:ph idx="9" type="title"/>
          </p:nvPr>
        </p:nvSpPr>
        <p:spPr>
          <a:xfrm>
            <a:off x="6581666" y="2030093"/>
            <a:ext cx="825000" cy="50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75</a:t>
            </a:r>
            <a:r>
              <a:rPr lang="en"/>
              <a:t>%</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40" name="Shape 13740"/>
        <p:cNvGrpSpPr/>
        <p:nvPr/>
      </p:nvGrpSpPr>
      <p:grpSpPr>
        <a:xfrm>
          <a:off x="0" y="0"/>
          <a:ext cx="0" cy="0"/>
          <a:chOff x="0" y="0"/>
          <a:chExt cx="0" cy="0"/>
        </a:xfrm>
      </p:grpSpPr>
      <p:sp>
        <p:nvSpPr>
          <p:cNvPr id="13741" name="Google Shape;13741;p51"/>
          <p:cNvSpPr txBox="1"/>
          <p:nvPr>
            <p:ph idx="1" type="subTitle"/>
          </p:nvPr>
        </p:nvSpPr>
        <p:spPr>
          <a:xfrm flipH="1">
            <a:off x="713325" y="2715350"/>
            <a:ext cx="2932200" cy="101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grpSp>
        <p:nvGrpSpPr>
          <p:cNvPr id="13742" name="Google Shape;13742;p51"/>
          <p:cNvGrpSpPr/>
          <p:nvPr/>
        </p:nvGrpSpPr>
        <p:grpSpPr>
          <a:xfrm>
            <a:off x="4098521" y="1038239"/>
            <a:ext cx="4170198" cy="2866805"/>
            <a:chOff x="4098521" y="1038239"/>
            <a:chExt cx="4170198" cy="2866805"/>
          </a:xfrm>
        </p:grpSpPr>
        <p:sp>
          <p:nvSpPr>
            <p:cNvPr id="13743" name="Google Shape;13743;p51"/>
            <p:cNvSpPr/>
            <p:nvPr/>
          </p:nvSpPr>
          <p:spPr>
            <a:xfrm rot="161134">
              <a:off x="4152237" y="1132107"/>
              <a:ext cx="4062766" cy="2388113"/>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5"/>
            </a:solidFill>
            <a:ln>
              <a:noFill/>
            </a:ln>
            <a:effectLst>
              <a:outerShdw rotWithShape="0" algn="bl" dir="2040000" dist="133350">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51"/>
            <p:cNvSpPr/>
            <p:nvPr/>
          </p:nvSpPr>
          <p:spPr>
            <a:xfrm rot="161134">
              <a:off x="5664234" y="3495193"/>
              <a:ext cx="910912" cy="388724"/>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5"/>
            </a:solidFill>
            <a:ln>
              <a:noFill/>
            </a:ln>
            <a:effectLst>
              <a:outerShdw rotWithShape="0" algn="bl" dir="2040000" dist="133350">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5" name="Google Shape;13745;p51"/>
          <p:cNvSpPr txBox="1"/>
          <p:nvPr>
            <p:ph type="ctrTitle"/>
          </p:nvPr>
        </p:nvSpPr>
        <p:spPr>
          <a:xfrm flipH="1">
            <a:off x="713325" y="1409675"/>
            <a:ext cx="2932200" cy="133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Computer mockup</a:t>
            </a:r>
            <a:endParaRPr/>
          </a:p>
        </p:txBody>
      </p:sp>
      <p:pic>
        <p:nvPicPr>
          <p:cNvPr id="13746" name="Google Shape;13746;p51"/>
          <p:cNvPicPr preferRelativeResize="0"/>
          <p:nvPr/>
        </p:nvPicPr>
        <p:blipFill rotWithShape="1">
          <a:blip r:embed="rId3">
            <a:alphaModFix/>
          </a:blip>
          <a:srcRect b="0" l="0" r="0" t="0"/>
          <a:stretch/>
        </p:blipFill>
        <p:spPr>
          <a:xfrm rot="161486">
            <a:off x="4240489" y="1233962"/>
            <a:ext cx="3885309" cy="2185519"/>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0" name="Shape 13750"/>
        <p:cNvGrpSpPr/>
        <p:nvPr/>
      </p:nvGrpSpPr>
      <p:grpSpPr>
        <a:xfrm>
          <a:off x="0" y="0"/>
          <a:ext cx="0" cy="0"/>
          <a:chOff x="0" y="0"/>
          <a:chExt cx="0" cy="0"/>
        </a:xfrm>
      </p:grpSpPr>
      <p:sp>
        <p:nvSpPr>
          <p:cNvPr id="13751" name="Google Shape;13751;p52"/>
          <p:cNvSpPr/>
          <p:nvPr/>
        </p:nvSpPr>
        <p:spPr>
          <a:xfrm rot="-120836">
            <a:off x="1540292" y="783794"/>
            <a:ext cx="2626361" cy="3576046"/>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5"/>
          </a:solidFill>
          <a:ln>
            <a:noFill/>
          </a:ln>
          <a:effectLst>
            <a:outerShdw rotWithShape="0" algn="bl" dir="3000000" dist="200025">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752" name="Google Shape;13752;p52"/>
          <p:cNvPicPr preferRelativeResize="0"/>
          <p:nvPr/>
        </p:nvPicPr>
        <p:blipFill rotWithShape="1">
          <a:blip r:embed="rId3">
            <a:alphaModFix/>
          </a:blip>
          <a:srcRect b="0" l="28895" r="28891" t="0"/>
          <a:stretch/>
        </p:blipFill>
        <p:spPr>
          <a:xfrm rot="-121051">
            <a:off x="1664208" y="930017"/>
            <a:ext cx="2377563" cy="3168134"/>
          </a:xfrm>
          <a:prstGeom prst="rect">
            <a:avLst/>
          </a:prstGeom>
          <a:noFill/>
          <a:ln>
            <a:noFill/>
          </a:ln>
        </p:spPr>
      </p:pic>
      <p:sp>
        <p:nvSpPr>
          <p:cNvPr id="13753" name="Google Shape;13753;p52"/>
          <p:cNvSpPr txBox="1"/>
          <p:nvPr>
            <p:ph idx="1" type="subTitle"/>
          </p:nvPr>
        </p:nvSpPr>
        <p:spPr>
          <a:xfrm flipH="1">
            <a:off x="5072875" y="2715350"/>
            <a:ext cx="2932200" cy="101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13754" name="Google Shape;13754;p52"/>
          <p:cNvSpPr txBox="1"/>
          <p:nvPr>
            <p:ph type="ctrTitle"/>
          </p:nvPr>
        </p:nvSpPr>
        <p:spPr>
          <a:xfrm flipH="1">
            <a:off x="5072875" y="1409675"/>
            <a:ext cx="2932200" cy="133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TABLET MOCKUP</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8" name="Shape 13758"/>
        <p:cNvGrpSpPr/>
        <p:nvPr/>
      </p:nvGrpSpPr>
      <p:grpSpPr>
        <a:xfrm>
          <a:off x="0" y="0"/>
          <a:ext cx="0" cy="0"/>
          <a:chOff x="0" y="0"/>
          <a:chExt cx="0" cy="0"/>
        </a:xfrm>
      </p:grpSpPr>
      <p:sp>
        <p:nvSpPr>
          <p:cNvPr id="13759" name="Google Shape;13759;p53"/>
          <p:cNvSpPr/>
          <p:nvPr/>
        </p:nvSpPr>
        <p:spPr>
          <a:xfrm rot="301131">
            <a:off x="5190410" y="878156"/>
            <a:ext cx="1698609" cy="3241063"/>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53"/>
          <p:cNvSpPr/>
          <p:nvPr/>
        </p:nvSpPr>
        <p:spPr>
          <a:xfrm rot="300794">
            <a:off x="5073253" y="635527"/>
            <a:ext cx="1927864" cy="3783651"/>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5"/>
          </a:solidFill>
          <a:ln>
            <a:noFill/>
          </a:ln>
          <a:effectLst>
            <a:outerShdw rotWithShape="0" algn="bl" dir="2760000" dist="161925">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3"/>
          <p:cNvSpPr txBox="1"/>
          <p:nvPr>
            <p:ph idx="1" type="subTitle"/>
          </p:nvPr>
        </p:nvSpPr>
        <p:spPr>
          <a:xfrm flipH="1">
            <a:off x="713325" y="2715350"/>
            <a:ext cx="2932200" cy="101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13762" name="Google Shape;13762;p53"/>
          <p:cNvSpPr txBox="1"/>
          <p:nvPr>
            <p:ph type="ctrTitle"/>
          </p:nvPr>
        </p:nvSpPr>
        <p:spPr>
          <a:xfrm flipH="1">
            <a:off x="713325" y="1409675"/>
            <a:ext cx="2932200" cy="133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PHONE MOCKUP</a:t>
            </a:r>
            <a:endParaRPr/>
          </a:p>
        </p:txBody>
      </p:sp>
      <p:pic>
        <p:nvPicPr>
          <p:cNvPr id="13763" name="Google Shape;13763;p53"/>
          <p:cNvPicPr preferRelativeResize="0"/>
          <p:nvPr/>
        </p:nvPicPr>
        <p:blipFill rotWithShape="1">
          <a:blip r:embed="rId3">
            <a:alphaModFix/>
          </a:blip>
          <a:srcRect b="0" l="70519" r="0" t="0"/>
          <a:stretch/>
        </p:blipFill>
        <p:spPr>
          <a:xfrm rot="301033">
            <a:off x="5199818" y="771637"/>
            <a:ext cx="1698563" cy="3240960"/>
          </a:xfrm>
          <a:prstGeom prst="rect">
            <a:avLst/>
          </a:prstGeom>
          <a:noFill/>
          <a:ln>
            <a:noFill/>
          </a:ln>
        </p:spPr>
      </p:pic>
      <p:grpSp>
        <p:nvGrpSpPr>
          <p:cNvPr id="13764" name="Google Shape;13764;p53"/>
          <p:cNvGrpSpPr/>
          <p:nvPr/>
        </p:nvGrpSpPr>
        <p:grpSpPr>
          <a:xfrm flipH="1" rot="10800000">
            <a:off x="4119225" y="928675"/>
            <a:ext cx="247225" cy="382700"/>
            <a:chOff x="1323975" y="2019300"/>
            <a:chExt cx="247225" cy="382700"/>
          </a:xfrm>
        </p:grpSpPr>
        <p:sp>
          <p:nvSpPr>
            <p:cNvPr id="13765" name="Google Shape;13765;p53"/>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3"/>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3"/>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53"/>
          <p:cNvGrpSpPr/>
          <p:nvPr/>
        </p:nvGrpSpPr>
        <p:grpSpPr>
          <a:xfrm>
            <a:off x="3944100" y="4136900"/>
            <a:ext cx="247225" cy="382700"/>
            <a:chOff x="1323975" y="2019300"/>
            <a:chExt cx="247225" cy="382700"/>
          </a:xfrm>
        </p:grpSpPr>
        <p:sp>
          <p:nvSpPr>
            <p:cNvPr id="13769" name="Google Shape;13769;p53"/>
            <p:cNvSpPr/>
            <p:nvPr/>
          </p:nvSpPr>
          <p:spPr>
            <a:xfrm>
              <a:off x="1323975" y="2019300"/>
              <a:ext cx="142800" cy="142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53"/>
            <p:cNvSpPr/>
            <p:nvPr/>
          </p:nvSpPr>
          <p:spPr>
            <a:xfrm>
              <a:off x="1507600" y="22479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53"/>
            <p:cNvSpPr/>
            <p:nvPr/>
          </p:nvSpPr>
          <p:spPr>
            <a:xfrm>
              <a:off x="1403175" y="2338400"/>
              <a:ext cx="63600" cy="63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75" name="Shape 13775"/>
        <p:cNvGrpSpPr/>
        <p:nvPr/>
      </p:nvGrpSpPr>
      <p:grpSpPr>
        <a:xfrm>
          <a:off x="0" y="0"/>
          <a:ext cx="0" cy="0"/>
          <a:chOff x="0" y="0"/>
          <a:chExt cx="0" cy="0"/>
        </a:xfrm>
      </p:grpSpPr>
      <p:grpSp>
        <p:nvGrpSpPr>
          <p:cNvPr id="13776" name="Google Shape;13776;p54"/>
          <p:cNvGrpSpPr/>
          <p:nvPr/>
        </p:nvGrpSpPr>
        <p:grpSpPr>
          <a:xfrm>
            <a:off x="713229" y="1792456"/>
            <a:ext cx="4919741" cy="2620545"/>
            <a:chOff x="233350" y="949250"/>
            <a:chExt cx="7137300" cy="3802300"/>
          </a:xfrm>
        </p:grpSpPr>
        <p:sp>
          <p:nvSpPr>
            <p:cNvPr id="13777" name="Google Shape;13777;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8" name="Google Shape;13828;p54"/>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13829" name="Google Shape;13829;p54"/>
          <p:cNvSpPr txBox="1"/>
          <p:nvPr/>
        </p:nvSpPr>
        <p:spPr>
          <a:xfrm>
            <a:off x="6029425" y="2087846"/>
            <a:ext cx="2401200" cy="228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Venus has a beautiful name and is the second planet from the Sun. It’s terribly hot, even hotter than Mercury, and it’s atmosphere is extremely poisonous. It’s the second-brightest natural </a:t>
            </a:r>
            <a:r>
              <a:rPr lang="en">
                <a:solidFill>
                  <a:schemeClr val="dk1"/>
                </a:solidFill>
                <a:latin typeface="DM Sans"/>
                <a:ea typeface="DM Sans"/>
                <a:cs typeface="DM Sans"/>
                <a:sym typeface="DM Sans"/>
              </a:rPr>
              <a:t>object</a:t>
            </a:r>
            <a:r>
              <a:rPr lang="en">
                <a:solidFill>
                  <a:schemeClr val="dk1"/>
                </a:solidFill>
                <a:latin typeface="DM Sans"/>
                <a:ea typeface="DM Sans"/>
                <a:cs typeface="DM Sans"/>
                <a:sym typeface="DM Sans"/>
              </a:rPr>
              <a:t> in the night sky after the Moon</a:t>
            </a:r>
            <a:endParaRPr>
              <a:solidFill>
                <a:schemeClr val="dk1"/>
              </a:solidFill>
              <a:latin typeface="DM Sans"/>
              <a:ea typeface="DM Sans"/>
              <a:cs typeface="DM Sans"/>
              <a:sym typeface="DM Sans"/>
            </a:endParaRPr>
          </a:p>
        </p:txBody>
      </p:sp>
      <p:sp>
        <p:nvSpPr>
          <p:cNvPr id="13830" name="Google Shape;13830;p54"/>
          <p:cNvSpPr txBox="1"/>
          <p:nvPr/>
        </p:nvSpPr>
        <p:spPr>
          <a:xfrm>
            <a:off x="6029426" y="1755450"/>
            <a:ext cx="24012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Coral Reef</a:t>
            </a:r>
            <a:endParaRPr sz="2400">
              <a:solidFill>
                <a:schemeClr val="dk1"/>
              </a:solidFill>
              <a:latin typeface="Bayon"/>
              <a:ea typeface="Bayon"/>
              <a:cs typeface="Bayon"/>
              <a:sym typeface="Bayon"/>
            </a:endParaRPr>
          </a:p>
        </p:txBody>
      </p:sp>
      <p:sp>
        <p:nvSpPr>
          <p:cNvPr id="13831" name="Google Shape;13831;p54"/>
          <p:cNvSpPr/>
          <p:nvPr/>
        </p:nvSpPr>
        <p:spPr>
          <a:xfrm>
            <a:off x="1627674" y="2730525"/>
            <a:ext cx="302100" cy="3021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35" name="Shape 13835"/>
        <p:cNvGrpSpPr/>
        <p:nvPr/>
      </p:nvGrpSpPr>
      <p:grpSpPr>
        <a:xfrm>
          <a:off x="0" y="0"/>
          <a:ext cx="0" cy="0"/>
          <a:chOff x="0" y="0"/>
          <a:chExt cx="0" cy="0"/>
        </a:xfrm>
      </p:grpSpPr>
      <p:sp>
        <p:nvSpPr>
          <p:cNvPr id="13836" name="Google Shape;13836;p55"/>
          <p:cNvSpPr/>
          <p:nvPr/>
        </p:nvSpPr>
        <p:spPr>
          <a:xfrm>
            <a:off x="713250" y="2733350"/>
            <a:ext cx="7717500" cy="644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55"/>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timeline works well</a:t>
            </a:r>
            <a:endParaRPr/>
          </a:p>
        </p:txBody>
      </p:sp>
      <p:sp>
        <p:nvSpPr>
          <p:cNvPr id="13838" name="Google Shape;13838;p55"/>
          <p:cNvSpPr txBox="1"/>
          <p:nvPr/>
        </p:nvSpPr>
        <p:spPr>
          <a:xfrm flipH="1">
            <a:off x="2636871" y="1859350"/>
            <a:ext cx="2098500" cy="644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Mercury is the closest planet to the Sun</a:t>
            </a:r>
            <a:endParaRPr>
              <a:solidFill>
                <a:schemeClr val="dk1"/>
              </a:solidFill>
              <a:latin typeface="DM Sans"/>
              <a:ea typeface="DM Sans"/>
              <a:cs typeface="DM Sans"/>
              <a:sym typeface="DM Sans"/>
            </a:endParaRPr>
          </a:p>
        </p:txBody>
      </p:sp>
      <p:sp>
        <p:nvSpPr>
          <p:cNvPr id="13839" name="Google Shape;13839;p55"/>
          <p:cNvSpPr txBox="1"/>
          <p:nvPr/>
        </p:nvSpPr>
        <p:spPr>
          <a:xfrm flipH="1">
            <a:off x="2997336" y="2733350"/>
            <a:ext cx="1377600" cy="64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20XX</a:t>
            </a:r>
            <a:endParaRPr sz="2400">
              <a:solidFill>
                <a:schemeClr val="dk1"/>
              </a:solidFill>
              <a:latin typeface="Bayon"/>
              <a:ea typeface="Bayon"/>
              <a:cs typeface="Bayon"/>
              <a:sym typeface="Bayon"/>
            </a:endParaRPr>
          </a:p>
        </p:txBody>
      </p:sp>
      <p:sp>
        <p:nvSpPr>
          <p:cNvPr id="13840" name="Google Shape;13840;p55"/>
          <p:cNvSpPr txBox="1"/>
          <p:nvPr/>
        </p:nvSpPr>
        <p:spPr>
          <a:xfrm flipH="1">
            <a:off x="865113" y="3606650"/>
            <a:ext cx="2098500" cy="64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Neptune is the farthest planet from the Sun</a:t>
            </a:r>
            <a:endParaRPr>
              <a:solidFill>
                <a:schemeClr val="dk1"/>
              </a:solidFill>
              <a:latin typeface="DM Sans"/>
              <a:ea typeface="DM Sans"/>
              <a:cs typeface="DM Sans"/>
              <a:sym typeface="DM Sans"/>
            </a:endParaRPr>
          </a:p>
        </p:txBody>
      </p:sp>
      <p:sp>
        <p:nvSpPr>
          <p:cNvPr id="13841" name="Google Shape;13841;p55"/>
          <p:cNvSpPr txBox="1"/>
          <p:nvPr/>
        </p:nvSpPr>
        <p:spPr>
          <a:xfrm flipH="1">
            <a:off x="1225575" y="2733350"/>
            <a:ext cx="1377600" cy="64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20XX</a:t>
            </a:r>
            <a:endParaRPr sz="2400">
              <a:solidFill>
                <a:schemeClr val="dk1"/>
              </a:solidFill>
              <a:latin typeface="Bayon"/>
              <a:ea typeface="Bayon"/>
              <a:cs typeface="Bayon"/>
              <a:sym typeface="Bayon"/>
            </a:endParaRPr>
          </a:p>
        </p:txBody>
      </p:sp>
      <p:sp>
        <p:nvSpPr>
          <p:cNvPr id="13842" name="Google Shape;13842;p55"/>
          <p:cNvSpPr txBox="1"/>
          <p:nvPr/>
        </p:nvSpPr>
        <p:spPr>
          <a:xfrm flipH="1">
            <a:off x="6180388" y="1859350"/>
            <a:ext cx="2098500" cy="644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Despite being red, Mars is a cold place</a:t>
            </a:r>
            <a:endParaRPr>
              <a:solidFill>
                <a:schemeClr val="dk1"/>
              </a:solidFill>
              <a:latin typeface="DM Sans"/>
              <a:ea typeface="DM Sans"/>
              <a:cs typeface="DM Sans"/>
              <a:sym typeface="DM Sans"/>
            </a:endParaRPr>
          </a:p>
        </p:txBody>
      </p:sp>
      <p:sp>
        <p:nvSpPr>
          <p:cNvPr id="13843" name="Google Shape;13843;p55"/>
          <p:cNvSpPr txBox="1"/>
          <p:nvPr/>
        </p:nvSpPr>
        <p:spPr>
          <a:xfrm flipH="1">
            <a:off x="6540850" y="2733350"/>
            <a:ext cx="1377600" cy="64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20XX</a:t>
            </a:r>
            <a:endParaRPr sz="2400">
              <a:solidFill>
                <a:schemeClr val="dk1"/>
              </a:solidFill>
              <a:latin typeface="Bayon"/>
              <a:ea typeface="Bayon"/>
              <a:cs typeface="Bayon"/>
              <a:sym typeface="Bayon"/>
            </a:endParaRPr>
          </a:p>
        </p:txBody>
      </p:sp>
      <p:sp>
        <p:nvSpPr>
          <p:cNvPr id="13844" name="Google Shape;13844;p55"/>
          <p:cNvSpPr txBox="1"/>
          <p:nvPr/>
        </p:nvSpPr>
        <p:spPr>
          <a:xfrm flipH="1">
            <a:off x="4408629" y="3606650"/>
            <a:ext cx="2098500" cy="64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Venus is the second planet from the Sun</a:t>
            </a:r>
            <a:endParaRPr>
              <a:solidFill>
                <a:schemeClr val="dk1"/>
              </a:solidFill>
              <a:latin typeface="DM Sans"/>
              <a:ea typeface="DM Sans"/>
              <a:cs typeface="DM Sans"/>
              <a:sym typeface="DM Sans"/>
            </a:endParaRPr>
          </a:p>
        </p:txBody>
      </p:sp>
      <p:sp>
        <p:nvSpPr>
          <p:cNvPr id="13845" name="Google Shape;13845;p55"/>
          <p:cNvSpPr txBox="1"/>
          <p:nvPr/>
        </p:nvSpPr>
        <p:spPr>
          <a:xfrm flipH="1">
            <a:off x="4769089" y="2733350"/>
            <a:ext cx="1377600" cy="64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20XX</a:t>
            </a:r>
            <a:endParaRPr sz="2400">
              <a:solidFill>
                <a:schemeClr val="dk1"/>
              </a:solidFill>
              <a:latin typeface="Bayon"/>
              <a:ea typeface="Bayon"/>
              <a:cs typeface="Bayon"/>
              <a:sym typeface="Bayon"/>
            </a:endParaRPr>
          </a:p>
        </p:txBody>
      </p:sp>
      <p:sp>
        <p:nvSpPr>
          <p:cNvPr id="13846" name="Google Shape;13846;p55"/>
          <p:cNvSpPr/>
          <p:nvPr/>
        </p:nvSpPr>
        <p:spPr>
          <a:xfrm>
            <a:off x="1522113" y="15678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55"/>
          <p:cNvSpPr/>
          <p:nvPr/>
        </p:nvSpPr>
        <p:spPr>
          <a:xfrm>
            <a:off x="3293871" y="37592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5"/>
          <p:cNvSpPr/>
          <p:nvPr/>
        </p:nvSpPr>
        <p:spPr>
          <a:xfrm>
            <a:off x="5065629" y="15678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5"/>
          <p:cNvSpPr/>
          <p:nvPr/>
        </p:nvSpPr>
        <p:spPr>
          <a:xfrm>
            <a:off x="6837388" y="375925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50" name="Google Shape;13850;p55"/>
          <p:cNvCxnSpPr>
            <a:stCxn id="13846" idx="2"/>
            <a:endCxn id="13841" idx="0"/>
          </p:cNvCxnSpPr>
          <p:nvPr/>
        </p:nvCxnSpPr>
        <p:spPr>
          <a:xfrm flipH="1" rot="-5400000">
            <a:off x="1724163" y="2542550"/>
            <a:ext cx="381000" cy="6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3851" name="Google Shape;13851;p55"/>
          <p:cNvCxnSpPr>
            <a:stCxn id="13845" idx="0"/>
            <a:endCxn id="13848" idx="2"/>
          </p:cNvCxnSpPr>
          <p:nvPr/>
        </p:nvCxnSpPr>
        <p:spPr>
          <a:xfrm rot="-5400000">
            <a:off x="5267689" y="2542550"/>
            <a:ext cx="381000" cy="6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13852" name="Google Shape;13852;p55"/>
          <p:cNvCxnSpPr>
            <a:stCxn id="13843" idx="2"/>
            <a:endCxn id="13849" idx="0"/>
          </p:cNvCxnSpPr>
          <p:nvPr/>
        </p:nvCxnSpPr>
        <p:spPr>
          <a:xfrm flipH="1" rot="-5400000">
            <a:off x="7039300" y="3568400"/>
            <a:ext cx="381300" cy="600"/>
          </a:xfrm>
          <a:prstGeom prst="curvedConnector3">
            <a:avLst>
              <a:gd fmla="val 49987" name="adj1"/>
            </a:avLst>
          </a:prstGeom>
          <a:noFill/>
          <a:ln cap="flat" cmpd="sng" w="9525">
            <a:solidFill>
              <a:schemeClr val="dk1"/>
            </a:solidFill>
            <a:prstDash val="solid"/>
            <a:round/>
            <a:headEnd len="med" w="med" type="none"/>
            <a:tailEnd len="med" w="med" type="none"/>
          </a:ln>
        </p:spPr>
      </p:cxnSp>
      <p:grpSp>
        <p:nvGrpSpPr>
          <p:cNvPr id="13853" name="Google Shape;13853;p55"/>
          <p:cNvGrpSpPr/>
          <p:nvPr/>
        </p:nvGrpSpPr>
        <p:grpSpPr>
          <a:xfrm>
            <a:off x="7075960" y="3963158"/>
            <a:ext cx="307354" cy="376682"/>
            <a:chOff x="7557780" y="3292800"/>
            <a:chExt cx="261000" cy="319873"/>
          </a:xfrm>
        </p:grpSpPr>
        <p:sp>
          <p:nvSpPr>
            <p:cNvPr id="13854" name="Google Shape;13854;p55"/>
            <p:cNvSpPr/>
            <p:nvPr/>
          </p:nvSpPr>
          <p:spPr>
            <a:xfrm>
              <a:off x="7664563" y="3442467"/>
              <a:ext cx="48480" cy="99609"/>
            </a:xfrm>
            <a:custGeom>
              <a:rect b="b" l="l" r="r" t="t"/>
              <a:pathLst>
                <a:path extrusionOk="0" h="3337" w="1624">
                  <a:moveTo>
                    <a:pt x="179" y="0"/>
                  </a:moveTo>
                  <a:lnTo>
                    <a:pt x="0" y="3051"/>
                  </a:lnTo>
                  <a:cubicBezTo>
                    <a:pt x="375" y="3212"/>
                    <a:pt x="678" y="3301"/>
                    <a:pt x="839" y="3337"/>
                  </a:cubicBezTo>
                  <a:cubicBezTo>
                    <a:pt x="1107" y="3266"/>
                    <a:pt x="1374" y="3194"/>
                    <a:pt x="1624" y="3105"/>
                  </a:cubicBezTo>
                  <a:lnTo>
                    <a:pt x="14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55"/>
            <p:cNvSpPr/>
            <p:nvPr/>
          </p:nvSpPr>
          <p:spPr>
            <a:xfrm>
              <a:off x="7557780" y="3487123"/>
              <a:ext cx="261000" cy="125549"/>
            </a:xfrm>
            <a:custGeom>
              <a:rect b="b" l="l" r="r" t="t"/>
              <a:pathLst>
                <a:path extrusionOk="0" h="4206" w="8743">
                  <a:moveTo>
                    <a:pt x="8462" y="0"/>
                  </a:moveTo>
                  <a:cubicBezTo>
                    <a:pt x="8400" y="0"/>
                    <a:pt x="8336" y="28"/>
                    <a:pt x="8288" y="92"/>
                  </a:cubicBezTo>
                  <a:cubicBezTo>
                    <a:pt x="7610" y="1002"/>
                    <a:pt x="6414" y="2037"/>
                    <a:pt x="4398" y="2501"/>
                  </a:cubicBezTo>
                  <a:cubicBezTo>
                    <a:pt x="4398" y="2501"/>
                    <a:pt x="1739" y="1877"/>
                    <a:pt x="455" y="128"/>
                  </a:cubicBezTo>
                  <a:cubicBezTo>
                    <a:pt x="405" y="61"/>
                    <a:pt x="339" y="32"/>
                    <a:pt x="274" y="32"/>
                  </a:cubicBezTo>
                  <a:cubicBezTo>
                    <a:pt x="133" y="32"/>
                    <a:pt x="1" y="170"/>
                    <a:pt x="62" y="342"/>
                  </a:cubicBezTo>
                  <a:cubicBezTo>
                    <a:pt x="490" y="1520"/>
                    <a:pt x="1579" y="3072"/>
                    <a:pt x="4273" y="4178"/>
                  </a:cubicBezTo>
                  <a:cubicBezTo>
                    <a:pt x="4318" y="4196"/>
                    <a:pt x="4362" y="4205"/>
                    <a:pt x="4409" y="4205"/>
                  </a:cubicBezTo>
                  <a:cubicBezTo>
                    <a:pt x="4456" y="4205"/>
                    <a:pt x="4505" y="4196"/>
                    <a:pt x="4559" y="4178"/>
                  </a:cubicBezTo>
                  <a:cubicBezTo>
                    <a:pt x="5183" y="3964"/>
                    <a:pt x="7628" y="2947"/>
                    <a:pt x="8680" y="306"/>
                  </a:cubicBezTo>
                  <a:cubicBezTo>
                    <a:pt x="8742" y="145"/>
                    <a:pt x="8605" y="0"/>
                    <a:pt x="84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55"/>
            <p:cNvSpPr/>
            <p:nvPr/>
          </p:nvSpPr>
          <p:spPr>
            <a:xfrm>
              <a:off x="7637934" y="3398797"/>
              <a:ext cx="102812" cy="25044"/>
            </a:xfrm>
            <a:custGeom>
              <a:rect b="b" l="l" r="r" t="t"/>
              <a:pathLst>
                <a:path extrusionOk="0" h="839" w="3444">
                  <a:moveTo>
                    <a:pt x="179" y="0"/>
                  </a:moveTo>
                  <a:cubicBezTo>
                    <a:pt x="72" y="0"/>
                    <a:pt x="0" y="72"/>
                    <a:pt x="0" y="179"/>
                  </a:cubicBezTo>
                  <a:lnTo>
                    <a:pt x="0" y="660"/>
                  </a:lnTo>
                  <a:cubicBezTo>
                    <a:pt x="0" y="767"/>
                    <a:pt x="72" y="839"/>
                    <a:pt x="179" y="839"/>
                  </a:cubicBezTo>
                  <a:lnTo>
                    <a:pt x="3265" y="839"/>
                  </a:lnTo>
                  <a:cubicBezTo>
                    <a:pt x="3355" y="839"/>
                    <a:pt x="3444" y="767"/>
                    <a:pt x="3444" y="660"/>
                  </a:cubicBezTo>
                  <a:lnTo>
                    <a:pt x="3444" y="179"/>
                  </a:lnTo>
                  <a:cubicBezTo>
                    <a:pt x="3444" y="72"/>
                    <a:pt x="3355" y="0"/>
                    <a:pt x="32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5"/>
            <p:cNvSpPr/>
            <p:nvPr/>
          </p:nvSpPr>
          <p:spPr>
            <a:xfrm>
              <a:off x="7654980" y="3292800"/>
              <a:ext cx="68183" cy="87371"/>
            </a:xfrm>
            <a:custGeom>
              <a:rect b="b" l="l" r="r" t="t"/>
              <a:pathLst>
                <a:path extrusionOk="0" h="2927" w="2284">
                  <a:moveTo>
                    <a:pt x="1160" y="625"/>
                  </a:moveTo>
                  <a:cubicBezTo>
                    <a:pt x="1428" y="625"/>
                    <a:pt x="1659" y="857"/>
                    <a:pt x="1659" y="1142"/>
                  </a:cubicBezTo>
                  <a:cubicBezTo>
                    <a:pt x="1659" y="1428"/>
                    <a:pt x="1428" y="1660"/>
                    <a:pt x="1160" y="1660"/>
                  </a:cubicBezTo>
                  <a:cubicBezTo>
                    <a:pt x="874" y="1660"/>
                    <a:pt x="642" y="1428"/>
                    <a:pt x="642" y="1142"/>
                  </a:cubicBezTo>
                  <a:cubicBezTo>
                    <a:pt x="642" y="857"/>
                    <a:pt x="874" y="625"/>
                    <a:pt x="1160" y="625"/>
                  </a:cubicBezTo>
                  <a:close/>
                  <a:moveTo>
                    <a:pt x="1142" y="1"/>
                  </a:moveTo>
                  <a:cubicBezTo>
                    <a:pt x="518" y="1"/>
                    <a:pt x="0" y="500"/>
                    <a:pt x="0" y="1142"/>
                  </a:cubicBezTo>
                  <a:cubicBezTo>
                    <a:pt x="0" y="1660"/>
                    <a:pt x="357" y="2088"/>
                    <a:pt x="839" y="2231"/>
                  </a:cubicBezTo>
                  <a:lnTo>
                    <a:pt x="839" y="2927"/>
                  </a:lnTo>
                  <a:lnTo>
                    <a:pt x="1463" y="2927"/>
                  </a:lnTo>
                  <a:lnTo>
                    <a:pt x="1463" y="2231"/>
                  </a:lnTo>
                  <a:cubicBezTo>
                    <a:pt x="1945" y="2088"/>
                    <a:pt x="2284" y="1660"/>
                    <a:pt x="2284" y="1142"/>
                  </a:cubicBezTo>
                  <a:cubicBezTo>
                    <a:pt x="2284" y="500"/>
                    <a:pt x="1784" y="1"/>
                    <a:pt x="1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55"/>
          <p:cNvGrpSpPr/>
          <p:nvPr/>
        </p:nvGrpSpPr>
        <p:grpSpPr>
          <a:xfrm>
            <a:off x="5269386" y="1771847"/>
            <a:ext cx="376995" cy="376506"/>
            <a:chOff x="5450880" y="2263154"/>
            <a:chExt cx="320138" cy="319723"/>
          </a:xfrm>
        </p:grpSpPr>
        <p:sp>
          <p:nvSpPr>
            <p:cNvPr id="13859" name="Google Shape;13859;p55"/>
            <p:cNvSpPr/>
            <p:nvPr/>
          </p:nvSpPr>
          <p:spPr>
            <a:xfrm>
              <a:off x="5450880" y="2263154"/>
              <a:ext cx="320138" cy="56625"/>
            </a:xfrm>
            <a:custGeom>
              <a:rect b="b" l="l" r="r" t="t"/>
              <a:pathLst>
                <a:path extrusionOk="0" h="1897" w="10724">
                  <a:moveTo>
                    <a:pt x="1077" y="0"/>
                  </a:moveTo>
                  <a:cubicBezTo>
                    <a:pt x="1022" y="0"/>
                    <a:pt x="964" y="14"/>
                    <a:pt x="910" y="40"/>
                  </a:cubicBezTo>
                  <a:cubicBezTo>
                    <a:pt x="714" y="165"/>
                    <a:pt x="500" y="237"/>
                    <a:pt x="268" y="272"/>
                  </a:cubicBezTo>
                  <a:cubicBezTo>
                    <a:pt x="107" y="290"/>
                    <a:pt x="0" y="415"/>
                    <a:pt x="0" y="576"/>
                  </a:cubicBezTo>
                  <a:lnTo>
                    <a:pt x="0" y="1896"/>
                  </a:lnTo>
                  <a:cubicBezTo>
                    <a:pt x="321" y="1896"/>
                    <a:pt x="625" y="1789"/>
                    <a:pt x="892" y="1611"/>
                  </a:cubicBezTo>
                  <a:cubicBezTo>
                    <a:pt x="946" y="1566"/>
                    <a:pt x="1013" y="1544"/>
                    <a:pt x="1080" y="1544"/>
                  </a:cubicBezTo>
                  <a:cubicBezTo>
                    <a:pt x="1147" y="1544"/>
                    <a:pt x="1214" y="1566"/>
                    <a:pt x="1267" y="1611"/>
                  </a:cubicBezTo>
                  <a:cubicBezTo>
                    <a:pt x="1517" y="1789"/>
                    <a:pt x="1820" y="1896"/>
                    <a:pt x="2141" y="1896"/>
                  </a:cubicBezTo>
                  <a:cubicBezTo>
                    <a:pt x="2463" y="1896"/>
                    <a:pt x="2766" y="1789"/>
                    <a:pt x="3033" y="1611"/>
                  </a:cubicBezTo>
                  <a:cubicBezTo>
                    <a:pt x="3087" y="1566"/>
                    <a:pt x="3154" y="1544"/>
                    <a:pt x="3221" y="1544"/>
                  </a:cubicBezTo>
                  <a:cubicBezTo>
                    <a:pt x="3288" y="1544"/>
                    <a:pt x="3355" y="1566"/>
                    <a:pt x="3408" y="1611"/>
                  </a:cubicBezTo>
                  <a:cubicBezTo>
                    <a:pt x="3658" y="1789"/>
                    <a:pt x="3961" y="1896"/>
                    <a:pt x="4282" y="1896"/>
                  </a:cubicBezTo>
                  <a:cubicBezTo>
                    <a:pt x="4604" y="1896"/>
                    <a:pt x="4907" y="1789"/>
                    <a:pt x="5175" y="1611"/>
                  </a:cubicBezTo>
                  <a:cubicBezTo>
                    <a:pt x="5228" y="1566"/>
                    <a:pt x="5295" y="1544"/>
                    <a:pt x="5362" y="1544"/>
                  </a:cubicBezTo>
                  <a:cubicBezTo>
                    <a:pt x="5429" y="1544"/>
                    <a:pt x="5496" y="1566"/>
                    <a:pt x="5549" y="1611"/>
                  </a:cubicBezTo>
                  <a:cubicBezTo>
                    <a:pt x="5799" y="1789"/>
                    <a:pt x="6102" y="1896"/>
                    <a:pt x="6424" y="1896"/>
                  </a:cubicBezTo>
                  <a:cubicBezTo>
                    <a:pt x="6745" y="1896"/>
                    <a:pt x="7048" y="1789"/>
                    <a:pt x="7316" y="1611"/>
                  </a:cubicBezTo>
                  <a:cubicBezTo>
                    <a:pt x="7369" y="1566"/>
                    <a:pt x="7436" y="1544"/>
                    <a:pt x="7503" y="1544"/>
                  </a:cubicBezTo>
                  <a:cubicBezTo>
                    <a:pt x="7570" y="1544"/>
                    <a:pt x="7637" y="1566"/>
                    <a:pt x="7690" y="1611"/>
                  </a:cubicBezTo>
                  <a:cubicBezTo>
                    <a:pt x="7940" y="1789"/>
                    <a:pt x="8244" y="1896"/>
                    <a:pt x="8565" y="1896"/>
                  </a:cubicBezTo>
                  <a:cubicBezTo>
                    <a:pt x="8886" y="1896"/>
                    <a:pt x="9207" y="1789"/>
                    <a:pt x="9457" y="1611"/>
                  </a:cubicBezTo>
                  <a:cubicBezTo>
                    <a:pt x="9510" y="1566"/>
                    <a:pt x="9577" y="1544"/>
                    <a:pt x="9644" y="1544"/>
                  </a:cubicBezTo>
                  <a:cubicBezTo>
                    <a:pt x="9711" y="1544"/>
                    <a:pt x="9778" y="1566"/>
                    <a:pt x="9832" y="1611"/>
                  </a:cubicBezTo>
                  <a:cubicBezTo>
                    <a:pt x="10081" y="1789"/>
                    <a:pt x="10402" y="1896"/>
                    <a:pt x="10724" y="1896"/>
                  </a:cubicBezTo>
                  <a:lnTo>
                    <a:pt x="10724" y="540"/>
                  </a:lnTo>
                  <a:cubicBezTo>
                    <a:pt x="10724" y="397"/>
                    <a:pt x="10599" y="272"/>
                    <a:pt x="10456" y="272"/>
                  </a:cubicBezTo>
                  <a:cubicBezTo>
                    <a:pt x="10224" y="237"/>
                    <a:pt x="10010" y="165"/>
                    <a:pt x="9814" y="40"/>
                  </a:cubicBezTo>
                  <a:cubicBezTo>
                    <a:pt x="9760" y="14"/>
                    <a:pt x="9702" y="0"/>
                    <a:pt x="9644" y="0"/>
                  </a:cubicBezTo>
                  <a:cubicBezTo>
                    <a:pt x="9586" y="0"/>
                    <a:pt x="9528" y="14"/>
                    <a:pt x="9475" y="40"/>
                  </a:cubicBezTo>
                  <a:cubicBezTo>
                    <a:pt x="9207" y="201"/>
                    <a:pt x="8904" y="290"/>
                    <a:pt x="8565" y="290"/>
                  </a:cubicBezTo>
                  <a:cubicBezTo>
                    <a:pt x="8244" y="290"/>
                    <a:pt x="7940" y="201"/>
                    <a:pt x="7673" y="40"/>
                  </a:cubicBezTo>
                  <a:cubicBezTo>
                    <a:pt x="7619" y="14"/>
                    <a:pt x="7561" y="0"/>
                    <a:pt x="7503" y="0"/>
                  </a:cubicBezTo>
                  <a:cubicBezTo>
                    <a:pt x="7445" y="0"/>
                    <a:pt x="7387" y="14"/>
                    <a:pt x="7334" y="40"/>
                  </a:cubicBezTo>
                  <a:cubicBezTo>
                    <a:pt x="7066" y="201"/>
                    <a:pt x="6763" y="290"/>
                    <a:pt x="6424" y="290"/>
                  </a:cubicBezTo>
                  <a:cubicBezTo>
                    <a:pt x="6102" y="290"/>
                    <a:pt x="5781" y="201"/>
                    <a:pt x="5531" y="40"/>
                  </a:cubicBezTo>
                  <a:cubicBezTo>
                    <a:pt x="5478" y="14"/>
                    <a:pt x="5420" y="0"/>
                    <a:pt x="5362" y="0"/>
                  </a:cubicBezTo>
                  <a:cubicBezTo>
                    <a:pt x="5304" y="0"/>
                    <a:pt x="5246" y="14"/>
                    <a:pt x="5192" y="40"/>
                  </a:cubicBezTo>
                  <a:cubicBezTo>
                    <a:pt x="4925" y="201"/>
                    <a:pt x="4621" y="290"/>
                    <a:pt x="4282" y="290"/>
                  </a:cubicBezTo>
                  <a:cubicBezTo>
                    <a:pt x="3961" y="290"/>
                    <a:pt x="3640" y="201"/>
                    <a:pt x="3372" y="40"/>
                  </a:cubicBezTo>
                  <a:cubicBezTo>
                    <a:pt x="3328" y="14"/>
                    <a:pt x="3274" y="0"/>
                    <a:pt x="3219" y="0"/>
                  </a:cubicBezTo>
                  <a:cubicBezTo>
                    <a:pt x="3163" y="0"/>
                    <a:pt x="3105" y="14"/>
                    <a:pt x="3051" y="40"/>
                  </a:cubicBezTo>
                  <a:cubicBezTo>
                    <a:pt x="2784" y="201"/>
                    <a:pt x="2480" y="290"/>
                    <a:pt x="2141" y="290"/>
                  </a:cubicBezTo>
                  <a:cubicBezTo>
                    <a:pt x="1820" y="290"/>
                    <a:pt x="1499" y="201"/>
                    <a:pt x="1231" y="40"/>
                  </a:cubicBezTo>
                  <a:cubicBezTo>
                    <a:pt x="1187" y="14"/>
                    <a:pt x="1133" y="0"/>
                    <a:pt x="10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5"/>
            <p:cNvSpPr/>
            <p:nvPr/>
          </p:nvSpPr>
          <p:spPr>
            <a:xfrm>
              <a:off x="5450880" y="2329868"/>
              <a:ext cx="320138" cy="194413"/>
            </a:xfrm>
            <a:custGeom>
              <a:rect b="b" l="l" r="r" t="t"/>
              <a:pathLst>
                <a:path extrusionOk="0" h="6513" w="10724">
                  <a:moveTo>
                    <a:pt x="1071" y="0"/>
                  </a:moveTo>
                  <a:cubicBezTo>
                    <a:pt x="750" y="196"/>
                    <a:pt x="0" y="286"/>
                    <a:pt x="0" y="286"/>
                  </a:cubicBezTo>
                  <a:lnTo>
                    <a:pt x="0" y="2320"/>
                  </a:lnTo>
                  <a:lnTo>
                    <a:pt x="2837" y="2320"/>
                  </a:lnTo>
                  <a:cubicBezTo>
                    <a:pt x="3033" y="2320"/>
                    <a:pt x="3194" y="2159"/>
                    <a:pt x="3158" y="1963"/>
                  </a:cubicBezTo>
                  <a:cubicBezTo>
                    <a:pt x="3145" y="1776"/>
                    <a:pt x="3291" y="1619"/>
                    <a:pt x="3471" y="1619"/>
                  </a:cubicBezTo>
                  <a:cubicBezTo>
                    <a:pt x="3531" y="1619"/>
                    <a:pt x="3595" y="1637"/>
                    <a:pt x="3658" y="1677"/>
                  </a:cubicBezTo>
                  <a:cubicBezTo>
                    <a:pt x="3747" y="1713"/>
                    <a:pt x="3783" y="1802"/>
                    <a:pt x="3783" y="1891"/>
                  </a:cubicBezTo>
                  <a:cubicBezTo>
                    <a:pt x="3819" y="2480"/>
                    <a:pt x="3355" y="2944"/>
                    <a:pt x="2766" y="2944"/>
                  </a:cubicBezTo>
                  <a:lnTo>
                    <a:pt x="0" y="2944"/>
                  </a:lnTo>
                  <a:lnTo>
                    <a:pt x="0" y="3729"/>
                  </a:lnTo>
                  <a:lnTo>
                    <a:pt x="4621" y="3729"/>
                  </a:lnTo>
                  <a:cubicBezTo>
                    <a:pt x="4818" y="3729"/>
                    <a:pt x="4978" y="3551"/>
                    <a:pt x="4960" y="3372"/>
                  </a:cubicBezTo>
                  <a:cubicBezTo>
                    <a:pt x="4933" y="3181"/>
                    <a:pt x="5084" y="3021"/>
                    <a:pt x="5268" y="3021"/>
                  </a:cubicBezTo>
                  <a:cubicBezTo>
                    <a:pt x="5325" y="3021"/>
                    <a:pt x="5384" y="3036"/>
                    <a:pt x="5442" y="3069"/>
                  </a:cubicBezTo>
                  <a:cubicBezTo>
                    <a:pt x="5531" y="3123"/>
                    <a:pt x="5567" y="3212"/>
                    <a:pt x="5585" y="3301"/>
                  </a:cubicBezTo>
                  <a:cubicBezTo>
                    <a:pt x="5603" y="3872"/>
                    <a:pt x="5139" y="4354"/>
                    <a:pt x="4550" y="4354"/>
                  </a:cubicBezTo>
                  <a:lnTo>
                    <a:pt x="0" y="4354"/>
                  </a:lnTo>
                  <a:lnTo>
                    <a:pt x="0" y="5139"/>
                  </a:lnTo>
                  <a:lnTo>
                    <a:pt x="8047" y="5139"/>
                  </a:lnTo>
                  <a:cubicBezTo>
                    <a:pt x="8226" y="5139"/>
                    <a:pt x="8386" y="4978"/>
                    <a:pt x="8368" y="4800"/>
                  </a:cubicBezTo>
                  <a:cubicBezTo>
                    <a:pt x="8342" y="4599"/>
                    <a:pt x="8486" y="4438"/>
                    <a:pt x="8672" y="4438"/>
                  </a:cubicBezTo>
                  <a:cubicBezTo>
                    <a:pt x="8734" y="4438"/>
                    <a:pt x="8801" y="4456"/>
                    <a:pt x="8868" y="4496"/>
                  </a:cubicBezTo>
                  <a:cubicBezTo>
                    <a:pt x="8939" y="4532"/>
                    <a:pt x="8993" y="4621"/>
                    <a:pt x="8993" y="4711"/>
                  </a:cubicBezTo>
                  <a:cubicBezTo>
                    <a:pt x="9011" y="5299"/>
                    <a:pt x="8547" y="5781"/>
                    <a:pt x="7976" y="5781"/>
                  </a:cubicBezTo>
                  <a:lnTo>
                    <a:pt x="0" y="5781"/>
                  </a:lnTo>
                  <a:lnTo>
                    <a:pt x="0" y="6513"/>
                  </a:lnTo>
                  <a:lnTo>
                    <a:pt x="10724" y="6513"/>
                  </a:lnTo>
                  <a:lnTo>
                    <a:pt x="10724" y="286"/>
                  </a:lnTo>
                  <a:cubicBezTo>
                    <a:pt x="10331" y="286"/>
                    <a:pt x="9956" y="196"/>
                    <a:pt x="9635" y="0"/>
                  </a:cubicBezTo>
                  <a:cubicBezTo>
                    <a:pt x="9314" y="196"/>
                    <a:pt x="8939" y="286"/>
                    <a:pt x="8565" y="286"/>
                  </a:cubicBezTo>
                  <a:cubicBezTo>
                    <a:pt x="8172" y="286"/>
                    <a:pt x="7815" y="196"/>
                    <a:pt x="7494" y="0"/>
                  </a:cubicBezTo>
                  <a:cubicBezTo>
                    <a:pt x="7173" y="196"/>
                    <a:pt x="6798" y="286"/>
                    <a:pt x="6424" y="286"/>
                  </a:cubicBezTo>
                  <a:cubicBezTo>
                    <a:pt x="6031" y="286"/>
                    <a:pt x="5674" y="196"/>
                    <a:pt x="5353" y="0"/>
                  </a:cubicBezTo>
                  <a:cubicBezTo>
                    <a:pt x="5032" y="196"/>
                    <a:pt x="4657" y="286"/>
                    <a:pt x="4282" y="286"/>
                  </a:cubicBezTo>
                  <a:cubicBezTo>
                    <a:pt x="3890" y="286"/>
                    <a:pt x="3533" y="196"/>
                    <a:pt x="3212" y="0"/>
                  </a:cubicBezTo>
                  <a:cubicBezTo>
                    <a:pt x="2891" y="196"/>
                    <a:pt x="2516" y="286"/>
                    <a:pt x="2141" y="286"/>
                  </a:cubicBezTo>
                  <a:cubicBezTo>
                    <a:pt x="1749" y="286"/>
                    <a:pt x="1392" y="196"/>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55"/>
            <p:cNvSpPr/>
            <p:nvPr/>
          </p:nvSpPr>
          <p:spPr>
            <a:xfrm>
              <a:off x="5450880" y="2542908"/>
              <a:ext cx="320138" cy="39969"/>
            </a:xfrm>
            <a:custGeom>
              <a:rect b="b" l="l" r="r" t="t"/>
              <a:pathLst>
                <a:path extrusionOk="0" h="1339" w="10724">
                  <a:moveTo>
                    <a:pt x="0" y="0"/>
                  </a:moveTo>
                  <a:lnTo>
                    <a:pt x="0" y="1035"/>
                  </a:lnTo>
                  <a:cubicBezTo>
                    <a:pt x="0" y="1196"/>
                    <a:pt x="143" y="1338"/>
                    <a:pt x="304" y="1338"/>
                  </a:cubicBezTo>
                  <a:lnTo>
                    <a:pt x="10402" y="1338"/>
                  </a:lnTo>
                  <a:cubicBezTo>
                    <a:pt x="10581" y="1338"/>
                    <a:pt x="10724" y="1196"/>
                    <a:pt x="10724" y="1035"/>
                  </a:cubicBezTo>
                  <a:lnTo>
                    <a:pt x="107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2" name="Google Shape;13862;p55"/>
          <p:cNvGrpSpPr/>
          <p:nvPr/>
        </p:nvGrpSpPr>
        <p:grpSpPr>
          <a:xfrm>
            <a:off x="3497630" y="3963321"/>
            <a:ext cx="376995" cy="376366"/>
            <a:chOff x="4065993" y="3292800"/>
            <a:chExt cx="320138" cy="319604"/>
          </a:xfrm>
        </p:grpSpPr>
        <p:sp>
          <p:nvSpPr>
            <p:cNvPr id="13863" name="Google Shape;13863;p55"/>
            <p:cNvSpPr/>
            <p:nvPr/>
          </p:nvSpPr>
          <p:spPr>
            <a:xfrm>
              <a:off x="4300873" y="3292800"/>
              <a:ext cx="42122" cy="78864"/>
            </a:xfrm>
            <a:custGeom>
              <a:rect b="b" l="l" r="r" t="t"/>
              <a:pathLst>
                <a:path extrusionOk="0" h="2642" w="1411">
                  <a:moveTo>
                    <a:pt x="1" y="1"/>
                  </a:moveTo>
                  <a:lnTo>
                    <a:pt x="1" y="1"/>
                  </a:lnTo>
                  <a:cubicBezTo>
                    <a:pt x="19" y="18"/>
                    <a:pt x="19" y="18"/>
                    <a:pt x="37" y="36"/>
                  </a:cubicBezTo>
                  <a:cubicBezTo>
                    <a:pt x="393" y="411"/>
                    <a:pt x="590" y="911"/>
                    <a:pt x="590" y="1428"/>
                  </a:cubicBezTo>
                  <a:lnTo>
                    <a:pt x="590" y="2231"/>
                  </a:lnTo>
                  <a:cubicBezTo>
                    <a:pt x="590" y="2445"/>
                    <a:pt x="768" y="2641"/>
                    <a:pt x="1000" y="2641"/>
                  </a:cubicBezTo>
                  <a:cubicBezTo>
                    <a:pt x="1214" y="2641"/>
                    <a:pt x="1393" y="2463"/>
                    <a:pt x="1411" y="2231"/>
                  </a:cubicBezTo>
                  <a:lnTo>
                    <a:pt x="1411" y="1428"/>
                  </a:lnTo>
                  <a:cubicBezTo>
                    <a:pt x="1411" y="661"/>
                    <a:pt x="786" y="1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55"/>
            <p:cNvSpPr/>
            <p:nvPr/>
          </p:nvSpPr>
          <p:spPr>
            <a:xfrm>
              <a:off x="4344039" y="3292800"/>
              <a:ext cx="42092" cy="78864"/>
            </a:xfrm>
            <a:custGeom>
              <a:rect b="b" l="l" r="r" t="t"/>
              <a:pathLst>
                <a:path extrusionOk="0" h="2642" w="1410">
                  <a:moveTo>
                    <a:pt x="0" y="1"/>
                  </a:moveTo>
                  <a:cubicBezTo>
                    <a:pt x="357" y="375"/>
                    <a:pt x="589" y="875"/>
                    <a:pt x="589" y="1428"/>
                  </a:cubicBezTo>
                  <a:lnTo>
                    <a:pt x="589" y="2213"/>
                  </a:lnTo>
                  <a:cubicBezTo>
                    <a:pt x="589" y="2231"/>
                    <a:pt x="589" y="2231"/>
                    <a:pt x="589" y="2231"/>
                  </a:cubicBezTo>
                  <a:cubicBezTo>
                    <a:pt x="589" y="2231"/>
                    <a:pt x="589" y="2231"/>
                    <a:pt x="589" y="2249"/>
                  </a:cubicBezTo>
                  <a:cubicBezTo>
                    <a:pt x="589" y="2463"/>
                    <a:pt x="767" y="2641"/>
                    <a:pt x="999" y="2641"/>
                  </a:cubicBezTo>
                  <a:cubicBezTo>
                    <a:pt x="1214" y="2641"/>
                    <a:pt x="1410" y="2463"/>
                    <a:pt x="1410" y="2231"/>
                  </a:cubicBezTo>
                  <a:lnTo>
                    <a:pt x="1410" y="1250"/>
                  </a:lnTo>
                  <a:cubicBezTo>
                    <a:pt x="1410" y="554"/>
                    <a:pt x="839" y="1"/>
                    <a:pt x="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55"/>
            <p:cNvSpPr/>
            <p:nvPr/>
          </p:nvSpPr>
          <p:spPr>
            <a:xfrm>
              <a:off x="4105398" y="3298650"/>
              <a:ext cx="248791" cy="143847"/>
            </a:xfrm>
            <a:custGeom>
              <a:rect b="b" l="l" r="r" t="t"/>
              <a:pathLst>
                <a:path extrusionOk="0" h="4819" w="8334">
                  <a:moveTo>
                    <a:pt x="4354" y="1"/>
                  </a:moveTo>
                  <a:cubicBezTo>
                    <a:pt x="4105" y="108"/>
                    <a:pt x="3873" y="268"/>
                    <a:pt x="3694" y="465"/>
                  </a:cubicBezTo>
                  <a:cubicBezTo>
                    <a:pt x="2873" y="1375"/>
                    <a:pt x="732" y="3837"/>
                    <a:pt x="1" y="4676"/>
                  </a:cubicBezTo>
                  <a:cubicBezTo>
                    <a:pt x="215" y="4765"/>
                    <a:pt x="429" y="4818"/>
                    <a:pt x="661" y="4818"/>
                  </a:cubicBezTo>
                  <a:cubicBezTo>
                    <a:pt x="1000" y="4818"/>
                    <a:pt x="1321" y="4711"/>
                    <a:pt x="1607" y="4497"/>
                  </a:cubicBezTo>
                  <a:cubicBezTo>
                    <a:pt x="1660" y="4461"/>
                    <a:pt x="1727" y="4444"/>
                    <a:pt x="1794" y="4444"/>
                  </a:cubicBezTo>
                  <a:cubicBezTo>
                    <a:pt x="1861" y="4444"/>
                    <a:pt x="1928" y="4461"/>
                    <a:pt x="1981" y="4497"/>
                  </a:cubicBezTo>
                  <a:cubicBezTo>
                    <a:pt x="2249" y="4711"/>
                    <a:pt x="2570" y="4818"/>
                    <a:pt x="2927" y="4818"/>
                  </a:cubicBezTo>
                  <a:cubicBezTo>
                    <a:pt x="3266" y="4818"/>
                    <a:pt x="3587" y="4711"/>
                    <a:pt x="3873" y="4497"/>
                  </a:cubicBezTo>
                  <a:cubicBezTo>
                    <a:pt x="3926" y="4461"/>
                    <a:pt x="3989" y="4444"/>
                    <a:pt x="4053" y="4444"/>
                  </a:cubicBezTo>
                  <a:cubicBezTo>
                    <a:pt x="4118" y="4444"/>
                    <a:pt x="4185" y="4461"/>
                    <a:pt x="4247" y="4497"/>
                  </a:cubicBezTo>
                  <a:cubicBezTo>
                    <a:pt x="4515" y="4711"/>
                    <a:pt x="4836" y="4818"/>
                    <a:pt x="5193" y="4818"/>
                  </a:cubicBezTo>
                  <a:cubicBezTo>
                    <a:pt x="5532" y="4818"/>
                    <a:pt x="5853" y="4711"/>
                    <a:pt x="6139" y="4497"/>
                  </a:cubicBezTo>
                  <a:cubicBezTo>
                    <a:pt x="6192" y="4461"/>
                    <a:pt x="6255" y="4444"/>
                    <a:pt x="6319" y="4444"/>
                  </a:cubicBezTo>
                  <a:cubicBezTo>
                    <a:pt x="6384" y="4444"/>
                    <a:pt x="6451" y="4461"/>
                    <a:pt x="6513" y="4497"/>
                  </a:cubicBezTo>
                  <a:cubicBezTo>
                    <a:pt x="6781" y="4711"/>
                    <a:pt x="7102" y="4818"/>
                    <a:pt x="7459" y="4818"/>
                  </a:cubicBezTo>
                  <a:cubicBezTo>
                    <a:pt x="7762" y="4818"/>
                    <a:pt x="8066" y="4729"/>
                    <a:pt x="8333" y="4551"/>
                  </a:cubicBezTo>
                  <a:cubicBezTo>
                    <a:pt x="8048" y="4301"/>
                    <a:pt x="7655" y="3819"/>
                    <a:pt x="7566" y="3070"/>
                  </a:cubicBezTo>
                  <a:lnTo>
                    <a:pt x="7548" y="3070"/>
                  </a:lnTo>
                  <a:cubicBezTo>
                    <a:pt x="7263" y="3070"/>
                    <a:pt x="7013" y="2963"/>
                    <a:pt x="6834" y="2784"/>
                  </a:cubicBezTo>
                  <a:cubicBezTo>
                    <a:pt x="6638" y="2963"/>
                    <a:pt x="6388" y="3070"/>
                    <a:pt x="6103" y="3070"/>
                  </a:cubicBezTo>
                  <a:cubicBezTo>
                    <a:pt x="5532" y="3070"/>
                    <a:pt x="5068" y="2606"/>
                    <a:pt x="5068" y="2035"/>
                  </a:cubicBezTo>
                  <a:lnTo>
                    <a:pt x="5068" y="1232"/>
                  </a:lnTo>
                  <a:cubicBezTo>
                    <a:pt x="5068" y="732"/>
                    <a:pt x="4783" y="251"/>
                    <a:pt x="4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5"/>
            <p:cNvSpPr/>
            <p:nvPr/>
          </p:nvSpPr>
          <p:spPr>
            <a:xfrm>
              <a:off x="4065993" y="3507958"/>
              <a:ext cx="320138" cy="104445"/>
            </a:xfrm>
            <a:custGeom>
              <a:rect b="b" l="l" r="r" t="t"/>
              <a:pathLst>
                <a:path extrusionOk="0" h="3499" w="10724">
                  <a:moveTo>
                    <a:pt x="821" y="1"/>
                  </a:moveTo>
                  <a:cubicBezTo>
                    <a:pt x="571" y="162"/>
                    <a:pt x="286" y="269"/>
                    <a:pt x="0" y="304"/>
                  </a:cubicBezTo>
                  <a:lnTo>
                    <a:pt x="0" y="3159"/>
                  </a:lnTo>
                  <a:cubicBezTo>
                    <a:pt x="0" y="3338"/>
                    <a:pt x="161" y="3498"/>
                    <a:pt x="357" y="3498"/>
                  </a:cubicBezTo>
                  <a:lnTo>
                    <a:pt x="10367" y="3498"/>
                  </a:lnTo>
                  <a:cubicBezTo>
                    <a:pt x="10563" y="3498"/>
                    <a:pt x="10724" y="3338"/>
                    <a:pt x="10724" y="3159"/>
                  </a:cubicBezTo>
                  <a:lnTo>
                    <a:pt x="10724" y="304"/>
                  </a:lnTo>
                  <a:cubicBezTo>
                    <a:pt x="10420" y="269"/>
                    <a:pt x="10153" y="162"/>
                    <a:pt x="9885" y="1"/>
                  </a:cubicBezTo>
                  <a:cubicBezTo>
                    <a:pt x="9546" y="215"/>
                    <a:pt x="9171" y="322"/>
                    <a:pt x="8761" y="322"/>
                  </a:cubicBezTo>
                  <a:cubicBezTo>
                    <a:pt x="8351" y="322"/>
                    <a:pt x="7976" y="215"/>
                    <a:pt x="7619" y="1"/>
                  </a:cubicBezTo>
                  <a:cubicBezTo>
                    <a:pt x="7280" y="215"/>
                    <a:pt x="6905" y="322"/>
                    <a:pt x="6495" y="322"/>
                  </a:cubicBezTo>
                  <a:cubicBezTo>
                    <a:pt x="6085" y="322"/>
                    <a:pt x="5710" y="215"/>
                    <a:pt x="5353" y="1"/>
                  </a:cubicBezTo>
                  <a:cubicBezTo>
                    <a:pt x="5014" y="215"/>
                    <a:pt x="4639" y="322"/>
                    <a:pt x="4229" y="322"/>
                  </a:cubicBezTo>
                  <a:cubicBezTo>
                    <a:pt x="3819" y="322"/>
                    <a:pt x="3444" y="215"/>
                    <a:pt x="3087" y="1"/>
                  </a:cubicBezTo>
                  <a:cubicBezTo>
                    <a:pt x="2748" y="215"/>
                    <a:pt x="2373" y="322"/>
                    <a:pt x="1963" y="322"/>
                  </a:cubicBezTo>
                  <a:cubicBezTo>
                    <a:pt x="1553" y="322"/>
                    <a:pt x="1178" y="215"/>
                    <a:pt x="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55"/>
            <p:cNvSpPr/>
            <p:nvPr/>
          </p:nvSpPr>
          <p:spPr>
            <a:xfrm>
              <a:off x="4258273" y="3293337"/>
              <a:ext cx="41585" cy="78326"/>
            </a:xfrm>
            <a:custGeom>
              <a:rect b="b" l="l" r="r" t="t"/>
              <a:pathLst>
                <a:path extrusionOk="0" h="2624" w="1393">
                  <a:moveTo>
                    <a:pt x="1" y="0"/>
                  </a:moveTo>
                  <a:cubicBezTo>
                    <a:pt x="357" y="375"/>
                    <a:pt x="572" y="875"/>
                    <a:pt x="572" y="1410"/>
                  </a:cubicBezTo>
                  <a:lnTo>
                    <a:pt x="572" y="2213"/>
                  </a:lnTo>
                  <a:cubicBezTo>
                    <a:pt x="572" y="2427"/>
                    <a:pt x="750" y="2623"/>
                    <a:pt x="982" y="2623"/>
                  </a:cubicBezTo>
                  <a:cubicBezTo>
                    <a:pt x="1196" y="2623"/>
                    <a:pt x="1392" y="2427"/>
                    <a:pt x="1392" y="2213"/>
                  </a:cubicBezTo>
                  <a:lnTo>
                    <a:pt x="1392" y="1410"/>
                  </a:lnTo>
                  <a:cubicBezTo>
                    <a:pt x="1392" y="678"/>
                    <a:pt x="821" y="54"/>
                    <a:pt x="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55"/>
            <p:cNvSpPr/>
            <p:nvPr/>
          </p:nvSpPr>
          <p:spPr>
            <a:xfrm>
              <a:off x="4065993" y="3452049"/>
              <a:ext cx="320138" cy="46894"/>
            </a:xfrm>
            <a:custGeom>
              <a:rect b="b" l="l" r="r" t="t"/>
              <a:pathLst>
                <a:path extrusionOk="0" h="1571" w="10724">
                  <a:moveTo>
                    <a:pt x="821" y="0"/>
                  </a:moveTo>
                  <a:cubicBezTo>
                    <a:pt x="643" y="108"/>
                    <a:pt x="464" y="179"/>
                    <a:pt x="268" y="232"/>
                  </a:cubicBezTo>
                  <a:cubicBezTo>
                    <a:pt x="107" y="268"/>
                    <a:pt x="0" y="411"/>
                    <a:pt x="0" y="571"/>
                  </a:cubicBezTo>
                  <a:lnTo>
                    <a:pt x="0" y="1535"/>
                  </a:lnTo>
                  <a:cubicBezTo>
                    <a:pt x="232" y="1499"/>
                    <a:pt x="446" y="1392"/>
                    <a:pt x="643" y="1249"/>
                  </a:cubicBezTo>
                  <a:cubicBezTo>
                    <a:pt x="696" y="1205"/>
                    <a:pt x="763" y="1183"/>
                    <a:pt x="830" y="1183"/>
                  </a:cubicBezTo>
                  <a:cubicBezTo>
                    <a:pt x="897" y="1183"/>
                    <a:pt x="964" y="1205"/>
                    <a:pt x="1017" y="1249"/>
                  </a:cubicBezTo>
                  <a:cubicBezTo>
                    <a:pt x="1285" y="1464"/>
                    <a:pt x="1624" y="1571"/>
                    <a:pt x="1963" y="1571"/>
                  </a:cubicBezTo>
                  <a:cubicBezTo>
                    <a:pt x="2302" y="1571"/>
                    <a:pt x="2623" y="1464"/>
                    <a:pt x="2909" y="1249"/>
                  </a:cubicBezTo>
                  <a:cubicBezTo>
                    <a:pt x="2962" y="1205"/>
                    <a:pt x="3029" y="1183"/>
                    <a:pt x="3096" y="1183"/>
                  </a:cubicBezTo>
                  <a:cubicBezTo>
                    <a:pt x="3163" y="1183"/>
                    <a:pt x="3230" y="1205"/>
                    <a:pt x="3283" y="1249"/>
                  </a:cubicBezTo>
                  <a:cubicBezTo>
                    <a:pt x="3551" y="1464"/>
                    <a:pt x="3872" y="1571"/>
                    <a:pt x="4229" y="1571"/>
                  </a:cubicBezTo>
                  <a:cubicBezTo>
                    <a:pt x="4568" y="1571"/>
                    <a:pt x="4889" y="1464"/>
                    <a:pt x="5175" y="1249"/>
                  </a:cubicBezTo>
                  <a:cubicBezTo>
                    <a:pt x="5228" y="1205"/>
                    <a:pt x="5295" y="1183"/>
                    <a:pt x="5362" y="1183"/>
                  </a:cubicBezTo>
                  <a:cubicBezTo>
                    <a:pt x="5429" y="1183"/>
                    <a:pt x="5496" y="1205"/>
                    <a:pt x="5549" y="1249"/>
                  </a:cubicBezTo>
                  <a:cubicBezTo>
                    <a:pt x="5817" y="1464"/>
                    <a:pt x="6138" y="1571"/>
                    <a:pt x="6495" y="1571"/>
                  </a:cubicBezTo>
                  <a:cubicBezTo>
                    <a:pt x="6834" y="1571"/>
                    <a:pt x="7155" y="1464"/>
                    <a:pt x="7441" y="1249"/>
                  </a:cubicBezTo>
                  <a:cubicBezTo>
                    <a:pt x="7494" y="1205"/>
                    <a:pt x="7561" y="1183"/>
                    <a:pt x="7628" y="1183"/>
                  </a:cubicBezTo>
                  <a:cubicBezTo>
                    <a:pt x="7695" y="1183"/>
                    <a:pt x="7762" y="1205"/>
                    <a:pt x="7815" y="1249"/>
                  </a:cubicBezTo>
                  <a:cubicBezTo>
                    <a:pt x="8083" y="1464"/>
                    <a:pt x="8404" y="1571"/>
                    <a:pt x="8761" y="1571"/>
                  </a:cubicBezTo>
                  <a:cubicBezTo>
                    <a:pt x="9100" y="1571"/>
                    <a:pt x="9421" y="1464"/>
                    <a:pt x="9689" y="1249"/>
                  </a:cubicBezTo>
                  <a:cubicBezTo>
                    <a:pt x="9755" y="1212"/>
                    <a:pt x="9831" y="1189"/>
                    <a:pt x="9903" y="1189"/>
                  </a:cubicBezTo>
                  <a:cubicBezTo>
                    <a:pt x="9968" y="1189"/>
                    <a:pt x="10031" y="1207"/>
                    <a:pt x="10081" y="1249"/>
                  </a:cubicBezTo>
                  <a:cubicBezTo>
                    <a:pt x="10278" y="1392"/>
                    <a:pt x="10492" y="1499"/>
                    <a:pt x="10724" y="1535"/>
                  </a:cubicBezTo>
                  <a:lnTo>
                    <a:pt x="10724" y="571"/>
                  </a:lnTo>
                  <a:cubicBezTo>
                    <a:pt x="10724" y="411"/>
                    <a:pt x="10617" y="268"/>
                    <a:pt x="10456" y="232"/>
                  </a:cubicBezTo>
                  <a:cubicBezTo>
                    <a:pt x="10260" y="179"/>
                    <a:pt x="10064" y="108"/>
                    <a:pt x="9885" y="0"/>
                  </a:cubicBezTo>
                  <a:cubicBezTo>
                    <a:pt x="9546" y="197"/>
                    <a:pt x="9154" y="304"/>
                    <a:pt x="8761" y="304"/>
                  </a:cubicBezTo>
                  <a:cubicBezTo>
                    <a:pt x="8351" y="304"/>
                    <a:pt x="7958" y="197"/>
                    <a:pt x="7619" y="0"/>
                  </a:cubicBezTo>
                  <a:cubicBezTo>
                    <a:pt x="7280" y="197"/>
                    <a:pt x="6888" y="304"/>
                    <a:pt x="6495" y="304"/>
                  </a:cubicBezTo>
                  <a:cubicBezTo>
                    <a:pt x="6085" y="304"/>
                    <a:pt x="5692" y="197"/>
                    <a:pt x="5353" y="0"/>
                  </a:cubicBezTo>
                  <a:cubicBezTo>
                    <a:pt x="5014" y="197"/>
                    <a:pt x="4622" y="304"/>
                    <a:pt x="4229" y="304"/>
                  </a:cubicBezTo>
                  <a:cubicBezTo>
                    <a:pt x="3819" y="304"/>
                    <a:pt x="3426" y="197"/>
                    <a:pt x="3087" y="0"/>
                  </a:cubicBezTo>
                  <a:cubicBezTo>
                    <a:pt x="2748" y="197"/>
                    <a:pt x="2356" y="304"/>
                    <a:pt x="1963" y="304"/>
                  </a:cubicBezTo>
                  <a:cubicBezTo>
                    <a:pt x="1553" y="304"/>
                    <a:pt x="1160" y="197"/>
                    <a:pt x="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9" name="Google Shape;13869;p55"/>
          <p:cNvGrpSpPr/>
          <p:nvPr/>
        </p:nvGrpSpPr>
        <p:grpSpPr>
          <a:xfrm>
            <a:off x="1725865" y="1771846"/>
            <a:ext cx="376995" cy="376506"/>
            <a:chOff x="2681106" y="3807682"/>
            <a:chExt cx="320138" cy="319723"/>
          </a:xfrm>
        </p:grpSpPr>
        <p:sp>
          <p:nvSpPr>
            <p:cNvPr id="13870" name="Google Shape;13870;p55"/>
            <p:cNvSpPr/>
            <p:nvPr/>
          </p:nvSpPr>
          <p:spPr>
            <a:xfrm>
              <a:off x="2681106" y="3807682"/>
              <a:ext cx="320138" cy="56625"/>
            </a:xfrm>
            <a:custGeom>
              <a:rect b="b" l="l" r="r" t="t"/>
              <a:pathLst>
                <a:path extrusionOk="0" h="1897" w="10724">
                  <a:moveTo>
                    <a:pt x="1078" y="1"/>
                  </a:moveTo>
                  <a:cubicBezTo>
                    <a:pt x="1022" y="1"/>
                    <a:pt x="964" y="14"/>
                    <a:pt x="910" y="41"/>
                  </a:cubicBezTo>
                  <a:cubicBezTo>
                    <a:pt x="714" y="166"/>
                    <a:pt x="500" y="237"/>
                    <a:pt x="268" y="273"/>
                  </a:cubicBezTo>
                  <a:cubicBezTo>
                    <a:pt x="108" y="291"/>
                    <a:pt x="0" y="416"/>
                    <a:pt x="0" y="576"/>
                  </a:cubicBezTo>
                  <a:lnTo>
                    <a:pt x="0" y="1897"/>
                  </a:lnTo>
                  <a:cubicBezTo>
                    <a:pt x="322" y="1897"/>
                    <a:pt x="625" y="1790"/>
                    <a:pt x="893" y="1611"/>
                  </a:cubicBezTo>
                  <a:cubicBezTo>
                    <a:pt x="946" y="1567"/>
                    <a:pt x="1009" y="1544"/>
                    <a:pt x="1073" y="1544"/>
                  </a:cubicBezTo>
                  <a:cubicBezTo>
                    <a:pt x="1138" y="1544"/>
                    <a:pt x="1205" y="1567"/>
                    <a:pt x="1267" y="1611"/>
                  </a:cubicBezTo>
                  <a:cubicBezTo>
                    <a:pt x="1517" y="1790"/>
                    <a:pt x="1820" y="1897"/>
                    <a:pt x="2142" y="1897"/>
                  </a:cubicBezTo>
                  <a:cubicBezTo>
                    <a:pt x="2463" y="1897"/>
                    <a:pt x="2766" y="1790"/>
                    <a:pt x="3034" y="1611"/>
                  </a:cubicBezTo>
                  <a:cubicBezTo>
                    <a:pt x="3087" y="1567"/>
                    <a:pt x="3154" y="1544"/>
                    <a:pt x="3221" y="1544"/>
                  </a:cubicBezTo>
                  <a:cubicBezTo>
                    <a:pt x="3288" y="1544"/>
                    <a:pt x="3355" y="1567"/>
                    <a:pt x="3408" y="1611"/>
                  </a:cubicBezTo>
                  <a:cubicBezTo>
                    <a:pt x="3658" y="1790"/>
                    <a:pt x="3962" y="1897"/>
                    <a:pt x="4283" y="1897"/>
                  </a:cubicBezTo>
                  <a:cubicBezTo>
                    <a:pt x="4604" y="1897"/>
                    <a:pt x="4907" y="1790"/>
                    <a:pt x="5175" y="1611"/>
                  </a:cubicBezTo>
                  <a:cubicBezTo>
                    <a:pt x="5228" y="1567"/>
                    <a:pt x="5295" y="1544"/>
                    <a:pt x="5362" y="1544"/>
                  </a:cubicBezTo>
                  <a:cubicBezTo>
                    <a:pt x="5429" y="1544"/>
                    <a:pt x="5496" y="1567"/>
                    <a:pt x="5550" y="1611"/>
                  </a:cubicBezTo>
                  <a:cubicBezTo>
                    <a:pt x="5799" y="1790"/>
                    <a:pt x="6103" y="1897"/>
                    <a:pt x="6424" y="1897"/>
                  </a:cubicBezTo>
                  <a:cubicBezTo>
                    <a:pt x="6745" y="1897"/>
                    <a:pt x="7048" y="1790"/>
                    <a:pt x="7316" y="1611"/>
                  </a:cubicBezTo>
                  <a:cubicBezTo>
                    <a:pt x="7369" y="1567"/>
                    <a:pt x="7436" y="1544"/>
                    <a:pt x="7503" y="1544"/>
                  </a:cubicBezTo>
                  <a:cubicBezTo>
                    <a:pt x="7570" y="1544"/>
                    <a:pt x="7637" y="1567"/>
                    <a:pt x="7691" y="1611"/>
                  </a:cubicBezTo>
                  <a:cubicBezTo>
                    <a:pt x="7940" y="1790"/>
                    <a:pt x="8244" y="1897"/>
                    <a:pt x="8565" y="1897"/>
                  </a:cubicBezTo>
                  <a:cubicBezTo>
                    <a:pt x="8886" y="1897"/>
                    <a:pt x="9207" y="1790"/>
                    <a:pt x="9457" y="1611"/>
                  </a:cubicBezTo>
                  <a:cubicBezTo>
                    <a:pt x="9511" y="1567"/>
                    <a:pt x="9578" y="1544"/>
                    <a:pt x="9644" y="1544"/>
                  </a:cubicBezTo>
                  <a:cubicBezTo>
                    <a:pt x="9711" y="1544"/>
                    <a:pt x="9778" y="1567"/>
                    <a:pt x="9832" y="1611"/>
                  </a:cubicBezTo>
                  <a:cubicBezTo>
                    <a:pt x="10082" y="1790"/>
                    <a:pt x="10403" y="1897"/>
                    <a:pt x="10724" y="1897"/>
                  </a:cubicBezTo>
                  <a:lnTo>
                    <a:pt x="10724" y="576"/>
                  </a:lnTo>
                  <a:cubicBezTo>
                    <a:pt x="10724" y="416"/>
                    <a:pt x="10599" y="291"/>
                    <a:pt x="10456" y="273"/>
                  </a:cubicBezTo>
                  <a:cubicBezTo>
                    <a:pt x="10224" y="237"/>
                    <a:pt x="10010" y="166"/>
                    <a:pt x="9814" y="41"/>
                  </a:cubicBezTo>
                  <a:cubicBezTo>
                    <a:pt x="9760" y="14"/>
                    <a:pt x="9702" y="1"/>
                    <a:pt x="9644" y="1"/>
                  </a:cubicBezTo>
                  <a:cubicBezTo>
                    <a:pt x="9586" y="1"/>
                    <a:pt x="9528" y="14"/>
                    <a:pt x="9475" y="41"/>
                  </a:cubicBezTo>
                  <a:cubicBezTo>
                    <a:pt x="9207" y="202"/>
                    <a:pt x="8904" y="291"/>
                    <a:pt x="8565" y="291"/>
                  </a:cubicBezTo>
                  <a:cubicBezTo>
                    <a:pt x="8244" y="291"/>
                    <a:pt x="7940" y="202"/>
                    <a:pt x="7673" y="41"/>
                  </a:cubicBezTo>
                  <a:cubicBezTo>
                    <a:pt x="7619" y="14"/>
                    <a:pt x="7561" y="1"/>
                    <a:pt x="7503" y="1"/>
                  </a:cubicBezTo>
                  <a:cubicBezTo>
                    <a:pt x="7445" y="1"/>
                    <a:pt x="7387" y="14"/>
                    <a:pt x="7334" y="41"/>
                  </a:cubicBezTo>
                  <a:cubicBezTo>
                    <a:pt x="7066" y="202"/>
                    <a:pt x="6763" y="291"/>
                    <a:pt x="6424" y="291"/>
                  </a:cubicBezTo>
                  <a:cubicBezTo>
                    <a:pt x="6103" y="291"/>
                    <a:pt x="5781" y="202"/>
                    <a:pt x="5532" y="41"/>
                  </a:cubicBezTo>
                  <a:cubicBezTo>
                    <a:pt x="5478" y="14"/>
                    <a:pt x="5420" y="1"/>
                    <a:pt x="5362" y="1"/>
                  </a:cubicBezTo>
                  <a:cubicBezTo>
                    <a:pt x="5304" y="1"/>
                    <a:pt x="5246" y="14"/>
                    <a:pt x="5193" y="41"/>
                  </a:cubicBezTo>
                  <a:cubicBezTo>
                    <a:pt x="4925" y="202"/>
                    <a:pt x="4622" y="291"/>
                    <a:pt x="4283" y="291"/>
                  </a:cubicBezTo>
                  <a:cubicBezTo>
                    <a:pt x="3962" y="291"/>
                    <a:pt x="3640" y="202"/>
                    <a:pt x="3373" y="41"/>
                  </a:cubicBezTo>
                  <a:cubicBezTo>
                    <a:pt x="3328" y="14"/>
                    <a:pt x="3275" y="1"/>
                    <a:pt x="3219" y="1"/>
                  </a:cubicBezTo>
                  <a:cubicBezTo>
                    <a:pt x="3163" y="1"/>
                    <a:pt x="3105" y="14"/>
                    <a:pt x="3052" y="41"/>
                  </a:cubicBezTo>
                  <a:cubicBezTo>
                    <a:pt x="2784" y="202"/>
                    <a:pt x="2481" y="291"/>
                    <a:pt x="2142" y="291"/>
                  </a:cubicBezTo>
                  <a:cubicBezTo>
                    <a:pt x="1820" y="291"/>
                    <a:pt x="1499" y="202"/>
                    <a:pt x="1232" y="41"/>
                  </a:cubicBezTo>
                  <a:cubicBezTo>
                    <a:pt x="1187" y="14"/>
                    <a:pt x="1133" y="1"/>
                    <a:pt x="10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55"/>
            <p:cNvSpPr/>
            <p:nvPr/>
          </p:nvSpPr>
          <p:spPr>
            <a:xfrm>
              <a:off x="2915478" y="3930336"/>
              <a:ext cx="23464" cy="23462"/>
            </a:xfrm>
            <a:custGeom>
              <a:rect b="b" l="l" r="r" t="t"/>
              <a:pathLst>
                <a:path extrusionOk="0" h="786" w="786">
                  <a:moveTo>
                    <a:pt x="393" y="0"/>
                  </a:moveTo>
                  <a:cubicBezTo>
                    <a:pt x="179" y="0"/>
                    <a:pt x="0" y="179"/>
                    <a:pt x="0" y="393"/>
                  </a:cubicBezTo>
                  <a:cubicBezTo>
                    <a:pt x="0" y="607"/>
                    <a:pt x="179" y="785"/>
                    <a:pt x="393" y="785"/>
                  </a:cubicBezTo>
                  <a:cubicBezTo>
                    <a:pt x="607" y="785"/>
                    <a:pt x="785" y="607"/>
                    <a:pt x="785" y="393"/>
                  </a:cubicBezTo>
                  <a:cubicBezTo>
                    <a:pt x="785" y="179"/>
                    <a:pt x="607" y="0"/>
                    <a:pt x="3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5"/>
            <p:cNvSpPr/>
            <p:nvPr/>
          </p:nvSpPr>
          <p:spPr>
            <a:xfrm>
              <a:off x="2742900" y="4040035"/>
              <a:ext cx="23464" cy="23462"/>
            </a:xfrm>
            <a:custGeom>
              <a:rect b="b" l="l" r="r" t="t"/>
              <a:pathLst>
                <a:path extrusionOk="0" h="786" w="786">
                  <a:moveTo>
                    <a:pt x="393" y="1"/>
                  </a:moveTo>
                  <a:cubicBezTo>
                    <a:pt x="179" y="1"/>
                    <a:pt x="0" y="179"/>
                    <a:pt x="0" y="393"/>
                  </a:cubicBezTo>
                  <a:cubicBezTo>
                    <a:pt x="0" y="607"/>
                    <a:pt x="179" y="786"/>
                    <a:pt x="393" y="786"/>
                  </a:cubicBezTo>
                  <a:cubicBezTo>
                    <a:pt x="607" y="786"/>
                    <a:pt x="785" y="607"/>
                    <a:pt x="785" y="393"/>
                  </a:cubicBezTo>
                  <a:cubicBezTo>
                    <a:pt x="785" y="179"/>
                    <a:pt x="607"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55"/>
            <p:cNvSpPr/>
            <p:nvPr/>
          </p:nvSpPr>
          <p:spPr>
            <a:xfrm>
              <a:off x="2681106" y="3874397"/>
              <a:ext cx="320138" cy="253009"/>
            </a:xfrm>
            <a:custGeom>
              <a:rect b="b" l="l" r="r" t="t"/>
              <a:pathLst>
                <a:path extrusionOk="0" h="8476" w="10724">
                  <a:moveTo>
                    <a:pt x="2106" y="1714"/>
                  </a:moveTo>
                  <a:cubicBezTo>
                    <a:pt x="2284" y="1714"/>
                    <a:pt x="2427" y="1856"/>
                    <a:pt x="2427" y="2035"/>
                  </a:cubicBezTo>
                  <a:cubicBezTo>
                    <a:pt x="2427" y="2213"/>
                    <a:pt x="2284" y="2338"/>
                    <a:pt x="2106" y="2338"/>
                  </a:cubicBezTo>
                  <a:cubicBezTo>
                    <a:pt x="1945" y="2338"/>
                    <a:pt x="1803" y="2213"/>
                    <a:pt x="1803" y="2035"/>
                  </a:cubicBezTo>
                  <a:cubicBezTo>
                    <a:pt x="1803" y="1856"/>
                    <a:pt x="1945" y="1714"/>
                    <a:pt x="2106" y="1714"/>
                  </a:cubicBezTo>
                  <a:close/>
                  <a:moveTo>
                    <a:pt x="8244" y="1250"/>
                  </a:moveTo>
                  <a:cubicBezTo>
                    <a:pt x="8815" y="1250"/>
                    <a:pt x="9261" y="1714"/>
                    <a:pt x="9261" y="2267"/>
                  </a:cubicBezTo>
                  <a:cubicBezTo>
                    <a:pt x="9261" y="2838"/>
                    <a:pt x="8815" y="3284"/>
                    <a:pt x="8244" y="3284"/>
                  </a:cubicBezTo>
                  <a:cubicBezTo>
                    <a:pt x="7691" y="3284"/>
                    <a:pt x="7227" y="2838"/>
                    <a:pt x="7227" y="2267"/>
                  </a:cubicBezTo>
                  <a:cubicBezTo>
                    <a:pt x="7227" y="1714"/>
                    <a:pt x="7691" y="1250"/>
                    <a:pt x="8244" y="1250"/>
                  </a:cubicBezTo>
                  <a:close/>
                  <a:moveTo>
                    <a:pt x="3087" y="2909"/>
                  </a:moveTo>
                  <a:cubicBezTo>
                    <a:pt x="3266" y="2909"/>
                    <a:pt x="3408" y="3052"/>
                    <a:pt x="3408" y="3230"/>
                  </a:cubicBezTo>
                  <a:cubicBezTo>
                    <a:pt x="3408" y="3391"/>
                    <a:pt x="3266" y="3534"/>
                    <a:pt x="3087" y="3534"/>
                  </a:cubicBezTo>
                  <a:cubicBezTo>
                    <a:pt x="2909" y="3534"/>
                    <a:pt x="2784" y="3391"/>
                    <a:pt x="2784" y="3230"/>
                  </a:cubicBezTo>
                  <a:cubicBezTo>
                    <a:pt x="2784" y="3052"/>
                    <a:pt x="2909" y="2909"/>
                    <a:pt x="3087" y="2909"/>
                  </a:cubicBezTo>
                  <a:close/>
                  <a:moveTo>
                    <a:pt x="8565" y="4390"/>
                  </a:moveTo>
                  <a:cubicBezTo>
                    <a:pt x="8726" y="4390"/>
                    <a:pt x="8868" y="4533"/>
                    <a:pt x="8868" y="4711"/>
                  </a:cubicBezTo>
                  <a:cubicBezTo>
                    <a:pt x="8868" y="4890"/>
                    <a:pt x="8726" y="5032"/>
                    <a:pt x="8565" y="5032"/>
                  </a:cubicBezTo>
                  <a:cubicBezTo>
                    <a:pt x="8387" y="5032"/>
                    <a:pt x="8244" y="4890"/>
                    <a:pt x="8244" y="4711"/>
                  </a:cubicBezTo>
                  <a:cubicBezTo>
                    <a:pt x="8244" y="4533"/>
                    <a:pt x="8387" y="4390"/>
                    <a:pt x="8565" y="4390"/>
                  </a:cubicBezTo>
                  <a:close/>
                  <a:moveTo>
                    <a:pt x="7405" y="4979"/>
                  </a:moveTo>
                  <a:cubicBezTo>
                    <a:pt x="7566" y="4979"/>
                    <a:pt x="7708" y="5122"/>
                    <a:pt x="7708" y="5282"/>
                  </a:cubicBezTo>
                  <a:cubicBezTo>
                    <a:pt x="7708" y="5461"/>
                    <a:pt x="7566" y="5603"/>
                    <a:pt x="7405" y="5603"/>
                  </a:cubicBezTo>
                  <a:cubicBezTo>
                    <a:pt x="7227" y="5603"/>
                    <a:pt x="7084" y="5461"/>
                    <a:pt x="7084" y="5282"/>
                  </a:cubicBezTo>
                  <a:cubicBezTo>
                    <a:pt x="7084" y="5122"/>
                    <a:pt x="7227" y="4979"/>
                    <a:pt x="7405" y="4979"/>
                  </a:cubicBezTo>
                  <a:close/>
                  <a:moveTo>
                    <a:pt x="2463" y="4925"/>
                  </a:moveTo>
                  <a:cubicBezTo>
                    <a:pt x="3034" y="4925"/>
                    <a:pt x="3480" y="5371"/>
                    <a:pt x="3480" y="5942"/>
                  </a:cubicBezTo>
                  <a:cubicBezTo>
                    <a:pt x="3480" y="6495"/>
                    <a:pt x="3034" y="6959"/>
                    <a:pt x="2463" y="6959"/>
                  </a:cubicBezTo>
                  <a:cubicBezTo>
                    <a:pt x="1910" y="6959"/>
                    <a:pt x="1446" y="6495"/>
                    <a:pt x="1446" y="5942"/>
                  </a:cubicBezTo>
                  <a:cubicBezTo>
                    <a:pt x="1446" y="5371"/>
                    <a:pt x="1910" y="4925"/>
                    <a:pt x="2463" y="4925"/>
                  </a:cubicBezTo>
                  <a:close/>
                  <a:moveTo>
                    <a:pt x="4051" y="6549"/>
                  </a:moveTo>
                  <a:cubicBezTo>
                    <a:pt x="4229" y="6549"/>
                    <a:pt x="4372" y="6692"/>
                    <a:pt x="4372" y="6870"/>
                  </a:cubicBezTo>
                  <a:cubicBezTo>
                    <a:pt x="4372" y="7031"/>
                    <a:pt x="4229" y="7173"/>
                    <a:pt x="4051" y="7173"/>
                  </a:cubicBezTo>
                  <a:cubicBezTo>
                    <a:pt x="3890" y="7173"/>
                    <a:pt x="3747" y="7031"/>
                    <a:pt x="3747" y="6870"/>
                  </a:cubicBezTo>
                  <a:cubicBezTo>
                    <a:pt x="3747" y="6692"/>
                    <a:pt x="3890" y="6549"/>
                    <a:pt x="4051" y="6549"/>
                  </a:cubicBezTo>
                  <a:close/>
                  <a:moveTo>
                    <a:pt x="1071" y="1"/>
                  </a:moveTo>
                  <a:cubicBezTo>
                    <a:pt x="750" y="197"/>
                    <a:pt x="393" y="286"/>
                    <a:pt x="0" y="286"/>
                  </a:cubicBezTo>
                  <a:lnTo>
                    <a:pt x="0" y="8173"/>
                  </a:lnTo>
                  <a:cubicBezTo>
                    <a:pt x="0" y="8333"/>
                    <a:pt x="143" y="8476"/>
                    <a:pt x="304" y="8476"/>
                  </a:cubicBezTo>
                  <a:lnTo>
                    <a:pt x="10403" y="8476"/>
                  </a:lnTo>
                  <a:cubicBezTo>
                    <a:pt x="10581" y="8476"/>
                    <a:pt x="10724" y="8333"/>
                    <a:pt x="10724" y="8173"/>
                  </a:cubicBezTo>
                  <a:lnTo>
                    <a:pt x="10724" y="286"/>
                  </a:lnTo>
                  <a:cubicBezTo>
                    <a:pt x="10331" y="286"/>
                    <a:pt x="9975" y="197"/>
                    <a:pt x="9635" y="1"/>
                  </a:cubicBezTo>
                  <a:cubicBezTo>
                    <a:pt x="9314" y="197"/>
                    <a:pt x="8957" y="286"/>
                    <a:pt x="8565" y="286"/>
                  </a:cubicBezTo>
                  <a:cubicBezTo>
                    <a:pt x="8190" y="286"/>
                    <a:pt x="7833" y="197"/>
                    <a:pt x="7494" y="1"/>
                  </a:cubicBezTo>
                  <a:cubicBezTo>
                    <a:pt x="7173" y="197"/>
                    <a:pt x="6816" y="286"/>
                    <a:pt x="6424" y="286"/>
                  </a:cubicBezTo>
                  <a:cubicBezTo>
                    <a:pt x="6049" y="286"/>
                    <a:pt x="5674" y="197"/>
                    <a:pt x="5353" y="1"/>
                  </a:cubicBezTo>
                  <a:cubicBezTo>
                    <a:pt x="5032" y="197"/>
                    <a:pt x="4675" y="286"/>
                    <a:pt x="4283" y="286"/>
                  </a:cubicBezTo>
                  <a:cubicBezTo>
                    <a:pt x="3908" y="286"/>
                    <a:pt x="3533" y="197"/>
                    <a:pt x="3212" y="1"/>
                  </a:cubicBezTo>
                  <a:cubicBezTo>
                    <a:pt x="2891" y="197"/>
                    <a:pt x="2534" y="286"/>
                    <a:pt x="2142" y="286"/>
                  </a:cubicBezTo>
                  <a:cubicBezTo>
                    <a:pt x="1767" y="286"/>
                    <a:pt x="1392" y="197"/>
                    <a:pt x="1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874" name="Google Shape;13874;p55"/>
          <p:cNvCxnSpPr>
            <a:stCxn id="13839" idx="2"/>
            <a:endCxn id="13847" idx="0"/>
          </p:cNvCxnSpPr>
          <p:nvPr/>
        </p:nvCxnSpPr>
        <p:spPr>
          <a:xfrm>
            <a:off x="3686136" y="3378050"/>
            <a:ext cx="0" cy="3813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78" name="Shape 13878"/>
        <p:cNvGrpSpPr/>
        <p:nvPr/>
      </p:nvGrpSpPr>
      <p:grpSpPr>
        <a:xfrm>
          <a:off x="0" y="0"/>
          <a:ext cx="0" cy="0"/>
          <a:chOff x="0" y="0"/>
          <a:chExt cx="0" cy="0"/>
        </a:xfrm>
      </p:grpSpPr>
      <p:sp>
        <p:nvSpPr>
          <p:cNvPr id="13879" name="Google Shape;13879;p56"/>
          <p:cNvSpPr/>
          <p:nvPr/>
        </p:nvSpPr>
        <p:spPr>
          <a:xfrm rot="-7500255">
            <a:off x="4615847" y="5040016"/>
            <a:ext cx="19889" cy="25771"/>
          </a:xfrm>
          <a:custGeom>
            <a:rect b="b" l="l" r="r" t="t"/>
            <a:pathLst>
              <a:path extrusionOk="0" h="644" w="497">
                <a:moveTo>
                  <a:pt x="497" y="0"/>
                </a:moveTo>
                <a:lnTo>
                  <a:pt x="497" y="0"/>
                </a:lnTo>
                <a:cubicBezTo>
                  <a:pt x="350" y="239"/>
                  <a:pt x="203" y="460"/>
                  <a:pt x="19" y="626"/>
                </a:cubicBezTo>
                <a:cubicBezTo>
                  <a:pt x="19" y="626"/>
                  <a:pt x="19" y="626"/>
                  <a:pt x="19" y="627"/>
                </a:cubicBezTo>
                <a:lnTo>
                  <a:pt x="19" y="627"/>
                </a:lnTo>
                <a:cubicBezTo>
                  <a:pt x="213" y="447"/>
                  <a:pt x="372" y="232"/>
                  <a:pt x="497" y="0"/>
                </a:cubicBezTo>
                <a:close/>
                <a:moveTo>
                  <a:pt x="19" y="627"/>
                </a:moveTo>
                <a:cubicBezTo>
                  <a:pt x="13" y="633"/>
                  <a:pt x="7" y="638"/>
                  <a:pt x="0" y="644"/>
                </a:cubicBezTo>
                <a:cubicBezTo>
                  <a:pt x="16" y="644"/>
                  <a:pt x="18" y="632"/>
                  <a:pt x="19" y="6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56"/>
          <p:cNvSpPr/>
          <p:nvPr/>
        </p:nvSpPr>
        <p:spPr>
          <a:xfrm rot="-7500255">
            <a:off x="4658895" y="5059794"/>
            <a:ext cx="1481" cy="760"/>
          </a:xfrm>
          <a:custGeom>
            <a:rect b="b" l="l" r="r" t="t"/>
            <a:pathLst>
              <a:path extrusionOk="0" h="19" w="37">
                <a:moveTo>
                  <a:pt x="37" y="0"/>
                </a:moveTo>
                <a:cubicBezTo>
                  <a:pt x="18" y="0"/>
                  <a:pt x="18" y="19"/>
                  <a:pt x="0" y="19"/>
                </a:cubicBezTo>
                <a:cubicBezTo>
                  <a:pt x="18" y="19"/>
                  <a:pt x="18"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56"/>
          <p:cNvSpPr/>
          <p:nvPr/>
        </p:nvSpPr>
        <p:spPr>
          <a:xfrm rot="-7500255">
            <a:off x="4653632" y="5057025"/>
            <a:ext cx="5202" cy="3001"/>
          </a:xfrm>
          <a:custGeom>
            <a:rect b="b" l="l" r="r" t="t"/>
            <a:pathLst>
              <a:path extrusionOk="0" h="75" w="130">
                <a:moveTo>
                  <a:pt x="129" y="1"/>
                </a:moveTo>
                <a:cubicBezTo>
                  <a:pt x="93" y="38"/>
                  <a:pt x="38" y="56"/>
                  <a:pt x="1" y="74"/>
                </a:cubicBezTo>
                <a:cubicBezTo>
                  <a:pt x="38" y="56"/>
                  <a:pt x="93" y="38"/>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56"/>
          <p:cNvSpPr/>
          <p:nvPr/>
        </p:nvSpPr>
        <p:spPr>
          <a:xfrm rot="-7500255">
            <a:off x="4660145" y="5060880"/>
            <a:ext cx="3722" cy="1521"/>
          </a:xfrm>
          <a:custGeom>
            <a:rect b="b" l="l" r="r" t="t"/>
            <a:pathLst>
              <a:path extrusionOk="0" h="38" w="93">
                <a:moveTo>
                  <a:pt x="92" y="1"/>
                </a:moveTo>
                <a:cubicBezTo>
                  <a:pt x="74" y="1"/>
                  <a:pt x="55" y="19"/>
                  <a:pt x="18" y="19"/>
                </a:cubicBezTo>
                <a:cubicBezTo>
                  <a:pt x="18" y="23"/>
                  <a:pt x="18" y="27"/>
                  <a:pt x="18" y="29"/>
                </a:cubicBezTo>
                <a:lnTo>
                  <a:pt x="18" y="29"/>
                </a:lnTo>
                <a:cubicBezTo>
                  <a:pt x="44" y="19"/>
                  <a:pt x="62" y="16"/>
                  <a:pt x="92" y="1"/>
                </a:cubicBezTo>
                <a:close/>
                <a:moveTo>
                  <a:pt x="18" y="29"/>
                </a:moveTo>
                <a:lnTo>
                  <a:pt x="18" y="29"/>
                </a:lnTo>
                <a:cubicBezTo>
                  <a:pt x="13" y="31"/>
                  <a:pt x="7" y="34"/>
                  <a:pt x="0" y="37"/>
                </a:cubicBezTo>
                <a:cubicBezTo>
                  <a:pt x="14" y="37"/>
                  <a:pt x="17" y="37"/>
                  <a:pt x="18"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56"/>
          <p:cNvSpPr/>
          <p:nvPr/>
        </p:nvSpPr>
        <p:spPr>
          <a:xfrm rot="-7500255">
            <a:off x="4606514" y="5035503"/>
            <a:ext cx="24331" cy="37576"/>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6"/>
          <p:cNvSpPr/>
          <p:nvPr/>
        </p:nvSpPr>
        <p:spPr>
          <a:xfrm rot="-7500255">
            <a:off x="4606514" y="5035503"/>
            <a:ext cx="24331" cy="37576"/>
          </a:xfrm>
          <a:custGeom>
            <a:rect b="b" l="l" r="r" t="t"/>
            <a:pathLst>
              <a:path extrusionOk="0" h="939" w="608">
                <a:moveTo>
                  <a:pt x="608" y="1"/>
                </a:moveTo>
                <a:cubicBezTo>
                  <a:pt x="442" y="350"/>
                  <a:pt x="240" y="681"/>
                  <a:pt x="1" y="939"/>
                </a:cubicBezTo>
                <a:cubicBezTo>
                  <a:pt x="185" y="773"/>
                  <a:pt x="332" y="552"/>
                  <a:pt x="479" y="313"/>
                </a:cubicBezTo>
                <a:cubicBezTo>
                  <a:pt x="516" y="222"/>
                  <a:pt x="571" y="130"/>
                  <a:pt x="608" y="19"/>
                </a:cubicBezTo>
                <a:cubicBezTo>
                  <a:pt x="608" y="19"/>
                  <a:pt x="608" y="19"/>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56"/>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Make your idea understandable</a:t>
            </a:r>
            <a:endParaRPr/>
          </a:p>
        </p:txBody>
      </p:sp>
      <p:grpSp>
        <p:nvGrpSpPr>
          <p:cNvPr id="13886" name="Google Shape;13886;p56"/>
          <p:cNvGrpSpPr/>
          <p:nvPr/>
        </p:nvGrpSpPr>
        <p:grpSpPr>
          <a:xfrm>
            <a:off x="3078686" y="1798944"/>
            <a:ext cx="2986627" cy="2451403"/>
            <a:chOff x="3078677" y="1798944"/>
            <a:chExt cx="2986627" cy="2451403"/>
          </a:xfrm>
        </p:grpSpPr>
        <p:grpSp>
          <p:nvGrpSpPr>
            <p:cNvPr id="13887" name="Google Shape;13887;p56"/>
            <p:cNvGrpSpPr/>
            <p:nvPr/>
          </p:nvGrpSpPr>
          <p:grpSpPr>
            <a:xfrm flipH="1" rot="-3670060">
              <a:off x="3234850" y="2245621"/>
              <a:ext cx="1229704" cy="1083321"/>
              <a:chOff x="-1080450" y="-1803125"/>
              <a:chExt cx="824100" cy="726000"/>
            </a:xfrm>
          </p:grpSpPr>
          <p:sp>
            <p:nvSpPr>
              <p:cNvPr id="13888" name="Google Shape;13888;p56"/>
              <p:cNvSpPr/>
              <p:nvPr/>
            </p:nvSpPr>
            <p:spPr>
              <a:xfrm>
                <a:off x="-1080450" y="-1803125"/>
                <a:ext cx="403375" cy="310025"/>
              </a:xfrm>
              <a:custGeom>
                <a:rect b="b" l="l" r="r" t="t"/>
                <a:pathLst>
                  <a:path extrusionOk="0" h="12401" w="16135">
                    <a:moveTo>
                      <a:pt x="1826" y="0"/>
                    </a:moveTo>
                    <a:cubicBezTo>
                      <a:pt x="1763" y="0"/>
                      <a:pt x="1700" y="7"/>
                      <a:pt x="1636" y="22"/>
                    </a:cubicBezTo>
                    <a:cubicBezTo>
                      <a:pt x="0" y="408"/>
                      <a:pt x="1287" y="3809"/>
                      <a:pt x="1820" y="4636"/>
                    </a:cubicBezTo>
                    <a:cubicBezTo>
                      <a:pt x="2574" y="5813"/>
                      <a:pt x="3695" y="6732"/>
                      <a:pt x="4927" y="7394"/>
                    </a:cubicBezTo>
                    <a:cubicBezTo>
                      <a:pt x="5479" y="7688"/>
                      <a:pt x="6049" y="7945"/>
                      <a:pt x="6600" y="8203"/>
                    </a:cubicBezTo>
                    <a:cubicBezTo>
                      <a:pt x="7115" y="8423"/>
                      <a:pt x="7556" y="8791"/>
                      <a:pt x="8052" y="9085"/>
                    </a:cubicBezTo>
                    <a:cubicBezTo>
                      <a:pt x="9045" y="9692"/>
                      <a:pt x="10130" y="10188"/>
                      <a:pt x="11251" y="10556"/>
                    </a:cubicBezTo>
                    <a:cubicBezTo>
                      <a:pt x="11729" y="10721"/>
                      <a:pt x="12226" y="10850"/>
                      <a:pt x="12704" y="11052"/>
                    </a:cubicBezTo>
                    <a:cubicBezTo>
                      <a:pt x="13660" y="11438"/>
                      <a:pt x="14524" y="12045"/>
                      <a:pt x="15498" y="12358"/>
                    </a:cubicBezTo>
                    <a:cubicBezTo>
                      <a:pt x="15600" y="12387"/>
                      <a:pt x="15683" y="12400"/>
                      <a:pt x="15748" y="12400"/>
                    </a:cubicBezTo>
                    <a:cubicBezTo>
                      <a:pt x="16135" y="12400"/>
                      <a:pt x="15944" y="11950"/>
                      <a:pt x="15645" y="11714"/>
                    </a:cubicBezTo>
                    <a:cubicBezTo>
                      <a:pt x="15296" y="11438"/>
                      <a:pt x="14855" y="11291"/>
                      <a:pt x="14469" y="11071"/>
                    </a:cubicBezTo>
                    <a:cubicBezTo>
                      <a:pt x="13899" y="10740"/>
                      <a:pt x="13274" y="10464"/>
                      <a:pt x="12667" y="10188"/>
                    </a:cubicBezTo>
                    <a:cubicBezTo>
                      <a:pt x="10810" y="9342"/>
                      <a:pt x="8953" y="8478"/>
                      <a:pt x="7317" y="7265"/>
                    </a:cubicBezTo>
                    <a:cubicBezTo>
                      <a:pt x="5681" y="6052"/>
                      <a:pt x="4265" y="4452"/>
                      <a:pt x="3585" y="2540"/>
                    </a:cubicBezTo>
                    <a:cubicBezTo>
                      <a:pt x="3401" y="1989"/>
                      <a:pt x="3254" y="1400"/>
                      <a:pt x="2978" y="867"/>
                    </a:cubicBezTo>
                    <a:cubicBezTo>
                      <a:pt x="2750" y="427"/>
                      <a:pt x="2318" y="0"/>
                      <a:pt x="18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56"/>
              <p:cNvSpPr/>
              <p:nvPr/>
            </p:nvSpPr>
            <p:spPr>
              <a:xfrm>
                <a:off x="-1075875" y="-1557375"/>
                <a:ext cx="364450" cy="268950"/>
              </a:xfrm>
              <a:custGeom>
                <a:rect b="b" l="l" r="r" t="t"/>
                <a:pathLst>
                  <a:path extrusionOk="0" h="10758" w="14578">
                    <a:moveTo>
                      <a:pt x="1447" y="0"/>
                    </a:moveTo>
                    <a:cubicBezTo>
                      <a:pt x="924" y="0"/>
                      <a:pt x="425" y="382"/>
                      <a:pt x="222" y="873"/>
                    </a:cubicBezTo>
                    <a:cubicBezTo>
                      <a:pt x="1" y="1406"/>
                      <a:pt x="74" y="2031"/>
                      <a:pt x="332" y="2546"/>
                    </a:cubicBezTo>
                    <a:cubicBezTo>
                      <a:pt x="589" y="3079"/>
                      <a:pt x="1012" y="3502"/>
                      <a:pt x="1435" y="3888"/>
                    </a:cubicBezTo>
                    <a:cubicBezTo>
                      <a:pt x="3512" y="5708"/>
                      <a:pt x="6178" y="6646"/>
                      <a:pt x="8678" y="7694"/>
                    </a:cubicBezTo>
                    <a:cubicBezTo>
                      <a:pt x="9929" y="8227"/>
                      <a:pt x="11160" y="8778"/>
                      <a:pt x="12319" y="9495"/>
                    </a:cubicBezTo>
                    <a:cubicBezTo>
                      <a:pt x="12815" y="9808"/>
                      <a:pt x="13440" y="10543"/>
                      <a:pt x="13973" y="10709"/>
                    </a:cubicBezTo>
                    <a:cubicBezTo>
                      <a:pt x="14073" y="10743"/>
                      <a:pt x="14154" y="10758"/>
                      <a:pt x="14220" y="10758"/>
                    </a:cubicBezTo>
                    <a:cubicBezTo>
                      <a:pt x="14578" y="10758"/>
                      <a:pt x="14458" y="10305"/>
                      <a:pt x="14194" y="10010"/>
                    </a:cubicBezTo>
                    <a:cubicBezTo>
                      <a:pt x="13017" y="8778"/>
                      <a:pt x="11399" y="8061"/>
                      <a:pt x="9947" y="7216"/>
                    </a:cubicBezTo>
                    <a:cubicBezTo>
                      <a:pt x="7925" y="6039"/>
                      <a:pt x="6123" y="4495"/>
                      <a:pt x="4597" y="2711"/>
                    </a:cubicBezTo>
                    <a:cubicBezTo>
                      <a:pt x="3917" y="1902"/>
                      <a:pt x="3292" y="1038"/>
                      <a:pt x="2428" y="395"/>
                    </a:cubicBezTo>
                    <a:cubicBezTo>
                      <a:pt x="2189" y="211"/>
                      <a:pt x="1895" y="46"/>
                      <a:pt x="1582" y="9"/>
                    </a:cubicBezTo>
                    <a:cubicBezTo>
                      <a:pt x="1537" y="3"/>
                      <a:pt x="1492" y="0"/>
                      <a:pt x="14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6"/>
              <p:cNvSpPr/>
              <p:nvPr/>
            </p:nvSpPr>
            <p:spPr>
              <a:xfrm>
                <a:off x="-501925" y="-1546125"/>
                <a:ext cx="155025" cy="415175"/>
              </a:xfrm>
              <a:custGeom>
                <a:rect b="b" l="l" r="r" t="t"/>
                <a:pathLst>
                  <a:path extrusionOk="0" h="16607" w="6201">
                    <a:moveTo>
                      <a:pt x="5245" y="0"/>
                    </a:moveTo>
                    <a:cubicBezTo>
                      <a:pt x="4785" y="18"/>
                      <a:pt x="4307" y="331"/>
                      <a:pt x="3958" y="754"/>
                    </a:cubicBezTo>
                    <a:cubicBezTo>
                      <a:pt x="3590" y="1195"/>
                      <a:pt x="3333" y="1728"/>
                      <a:pt x="3112" y="2280"/>
                    </a:cubicBezTo>
                    <a:cubicBezTo>
                      <a:pt x="2046" y="4854"/>
                      <a:pt x="1807" y="7611"/>
                      <a:pt x="1421" y="10277"/>
                    </a:cubicBezTo>
                    <a:cubicBezTo>
                      <a:pt x="1237" y="11619"/>
                      <a:pt x="1035" y="12943"/>
                      <a:pt x="667" y="14266"/>
                    </a:cubicBezTo>
                    <a:cubicBezTo>
                      <a:pt x="520" y="14836"/>
                      <a:pt x="60" y="15682"/>
                      <a:pt x="24" y="16215"/>
                    </a:cubicBezTo>
                    <a:cubicBezTo>
                      <a:pt x="1" y="16499"/>
                      <a:pt x="61" y="16607"/>
                      <a:pt x="155" y="16607"/>
                    </a:cubicBezTo>
                    <a:cubicBezTo>
                      <a:pt x="286" y="16607"/>
                      <a:pt x="483" y="16396"/>
                      <a:pt x="612" y="16160"/>
                    </a:cubicBezTo>
                    <a:cubicBezTo>
                      <a:pt x="1366" y="14616"/>
                      <a:pt x="1623" y="12888"/>
                      <a:pt x="2027" y="11251"/>
                    </a:cubicBezTo>
                    <a:cubicBezTo>
                      <a:pt x="2597" y="8972"/>
                      <a:pt x="3461" y="6729"/>
                      <a:pt x="4601" y="4688"/>
                    </a:cubicBezTo>
                    <a:cubicBezTo>
                      <a:pt x="5116" y="3751"/>
                      <a:pt x="5668" y="2850"/>
                      <a:pt x="6017" y="1839"/>
                    </a:cubicBezTo>
                    <a:cubicBezTo>
                      <a:pt x="6127" y="1526"/>
                      <a:pt x="6201" y="1213"/>
                      <a:pt x="6182" y="901"/>
                    </a:cubicBezTo>
                    <a:cubicBezTo>
                      <a:pt x="6127" y="368"/>
                      <a:pt x="5704" y="0"/>
                      <a:pt x="5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56"/>
              <p:cNvSpPr/>
              <p:nvPr/>
            </p:nvSpPr>
            <p:spPr>
              <a:xfrm>
                <a:off x="-870875" y="-1787150"/>
                <a:ext cx="230275" cy="452025"/>
              </a:xfrm>
              <a:custGeom>
                <a:rect b="b" l="l" r="r" t="t"/>
                <a:pathLst>
                  <a:path extrusionOk="0" h="18081" w="9211">
                    <a:moveTo>
                      <a:pt x="1083" y="1"/>
                    </a:moveTo>
                    <a:cubicBezTo>
                      <a:pt x="1047" y="1"/>
                      <a:pt x="1011" y="3"/>
                      <a:pt x="975" y="8"/>
                    </a:cubicBezTo>
                    <a:cubicBezTo>
                      <a:pt x="405" y="81"/>
                      <a:pt x="0" y="706"/>
                      <a:pt x="0" y="1276"/>
                    </a:cubicBezTo>
                    <a:cubicBezTo>
                      <a:pt x="0" y="1864"/>
                      <a:pt x="276" y="2416"/>
                      <a:pt x="570" y="2912"/>
                    </a:cubicBezTo>
                    <a:cubicBezTo>
                      <a:pt x="1379" y="4328"/>
                      <a:pt x="2354" y="5652"/>
                      <a:pt x="3144" y="7067"/>
                    </a:cubicBezTo>
                    <a:cubicBezTo>
                      <a:pt x="3714" y="8097"/>
                      <a:pt x="4174" y="9163"/>
                      <a:pt x="4799" y="10137"/>
                    </a:cubicBezTo>
                    <a:cubicBezTo>
                      <a:pt x="5534" y="11314"/>
                      <a:pt x="6453" y="12362"/>
                      <a:pt x="7207" y="13520"/>
                    </a:cubicBezTo>
                    <a:cubicBezTo>
                      <a:pt x="7961" y="14697"/>
                      <a:pt x="8531" y="16057"/>
                      <a:pt x="8402" y="17436"/>
                    </a:cubicBezTo>
                    <a:cubicBezTo>
                      <a:pt x="8362" y="17849"/>
                      <a:pt x="8515" y="18080"/>
                      <a:pt x="8689" y="18080"/>
                    </a:cubicBezTo>
                    <a:cubicBezTo>
                      <a:pt x="8832" y="18080"/>
                      <a:pt x="8989" y="17924"/>
                      <a:pt x="9064" y="17583"/>
                    </a:cubicBezTo>
                    <a:cubicBezTo>
                      <a:pt x="9211" y="16793"/>
                      <a:pt x="8880" y="15671"/>
                      <a:pt x="8659" y="14936"/>
                    </a:cubicBezTo>
                    <a:cubicBezTo>
                      <a:pt x="7851" y="12307"/>
                      <a:pt x="5939" y="10174"/>
                      <a:pt x="4670" y="7748"/>
                    </a:cubicBezTo>
                    <a:cubicBezTo>
                      <a:pt x="3696" y="5909"/>
                      <a:pt x="3089" y="3905"/>
                      <a:pt x="2593" y="1883"/>
                    </a:cubicBezTo>
                    <a:cubicBezTo>
                      <a:pt x="2482" y="1442"/>
                      <a:pt x="2372" y="1000"/>
                      <a:pt x="2115" y="614"/>
                    </a:cubicBezTo>
                    <a:cubicBezTo>
                      <a:pt x="1878" y="277"/>
                      <a:pt x="1487" y="1"/>
                      <a:pt x="1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56"/>
              <p:cNvSpPr/>
              <p:nvPr/>
            </p:nvSpPr>
            <p:spPr>
              <a:xfrm>
                <a:off x="-723350" y="-1736000"/>
                <a:ext cx="83675" cy="508400"/>
              </a:xfrm>
              <a:custGeom>
                <a:rect b="b" l="l" r="r" t="t"/>
                <a:pathLst>
                  <a:path extrusionOk="0" h="20336" w="3347">
                    <a:moveTo>
                      <a:pt x="1283" y="0"/>
                    </a:moveTo>
                    <a:cubicBezTo>
                      <a:pt x="1224" y="0"/>
                      <a:pt x="1164" y="7"/>
                      <a:pt x="1104" y="21"/>
                    </a:cubicBezTo>
                    <a:cubicBezTo>
                      <a:pt x="534" y="168"/>
                      <a:pt x="258" y="793"/>
                      <a:pt x="166" y="1381"/>
                    </a:cubicBezTo>
                    <a:cubicBezTo>
                      <a:pt x="1" y="2227"/>
                      <a:pt x="38" y="3091"/>
                      <a:pt x="56" y="3955"/>
                    </a:cubicBezTo>
                    <a:cubicBezTo>
                      <a:pt x="93" y="5113"/>
                      <a:pt x="129" y="6290"/>
                      <a:pt x="295" y="7448"/>
                    </a:cubicBezTo>
                    <a:cubicBezTo>
                      <a:pt x="607" y="9525"/>
                      <a:pt x="1343" y="11511"/>
                      <a:pt x="1858" y="13533"/>
                    </a:cubicBezTo>
                    <a:cubicBezTo>
                      <a:pt x="2170" y="14728"/>
                      <a:pt x="2409" y="15960"/>
                      <a:pt x="2409" y="17192"/>
                    </a:cubicBezTo>
                    <a:cubicBezTo>
                      <a:pt x="2428" y="17798"/>
                      <a:pt x="2372" y="18405"/>
                      <a:pt x="2262" y="18993"/>
                    </a:cubicBezTo>
                    <a:cubicBezTo>
                      <a:pt x="2189" y="19380"/>
                      <a:pt x="1894" y="19986"/>
                      <a:pt x="2097" y="20335"/>
                    </a:cubicBezTo>
                    <a:cubicBezTo>
                      <a:pt x="2703" y="20023"/>
                      <a:pt x="2979" y="18663"/>
                      <a:pt x="3108" y="18056"/>
                    </a:cubicBezTo>
                    <a:cubicBezTo>
                      <a:pt x="3347" y="16879"/>
                      <a:pt x="3347" y="15666"/>
                      <a:pt x="3200" y="14471"/>
                    </a:cubicBezTo>
                    <a:cubicBezTo>
                      <a:pt x="2961" y="12577"/>
                      <a:pt x="2391" y="10720"/>
                      <a:pt x="2023" y="8845"/>
                    </a:cubicBezTo>
                    <a:cubicBezTo>
                      <a:pt x="1655" y="6970"/>
                      <a:pt x="1472" y="5003"/>
                      <a:pt x="2023" y="3164"/>
                    </a:cubicBezTo>
                    <a:cubicBezTo>
                      <a:pt x="2207" y="2521"/>
                      <a:pt x="2483" y="1878"/>
                      <a:pt x="2428" y="1216"/>
                    </a:cubicBezTo>
                    <a:cubicBezTo>
                      <a:pt x="2361" y="616"/>
                      <a:pt x="1856" y="0"/>
                      <a:pt x="1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6"/>
              <p:cNvSpPr/>
              <p:nvPr/>
            </p:nvSpPr>
            <p:spPr>
              <a:xfrm>
                <a:off x="-1041400" y="-1394500"/>
                <a:ext cx="484000" cy="317375"/>
              </a:xfrm>
              <a:custGeom>
                <a:rect b="b" l="l" r="r" t="t"/>
                <a:pathLst>
                  <a:path extrusionOk="0" h="12695" w="19360">
                    <a:moveTo>
                      <a:pt x="1794" y="0"/>
                    </a:moveTo>
                    <a:cubicBezTo>
                      <a:pt x="1591" y="0"/>
                      <a:pt x="1363" y="52"/>
                      <a:pt x="1104" y="167"/>
                    </a:cubicBezTo>
                    <a:cubicBezTo>
                      <a:pt x="405" y="480"/>
                      <a:pt x="1" y="1289"/>
                      <a:pt x="19" y="2061"/>
                    </a:cubicBezTo>
                    <a:cubicBezTo>
                      <a:pt x="38" y="2392"/>
                      <a:pt x="111" y="2704"/>
                      <a:pt x="277" y="2999"/>
                    </a:cubicBezTo>
                    <a:cubicBezTo>
                      <a:pt x="865" y="4028"/>
                      <a:pt x="2133" y="4745"/>
                      <a:pt x="3034" y="5481"/>
                    </a:cubicBezTo>
                    <a:cubicBezTo>
                      <a:pt x="4726" y="6878"/>
                      <a:pt x="6729" y="7870"/>
                      <a:pt x="8862" y="8385"/>
                    </a:cubicBezTo>
                    <a:cubicBezTo>
                      <a:pt x="10921" y="8882"/>
                      <a:pt x="12870" y="8974"/>
                      <a:pt x="14745" y="10113"/>
                    </a:cubicBezTo>
                    <a:cubicBezTo>
                      <a:pt x="15903" y="10812"/>
                      <a:pt x="16951" y="11676"/>
                      <a:pt x="18018" y="12503"/>
                    </a:cubicBezTo>
                    <a:cubicBezTo>
                      <a:pt x="18145" y="12599"/>
                      <a:pt x="18286" y="12694"/>
                      <a:pt x="18441" y="12694"/>
                    </a:cubicBezTo>
                    <a:cubicBezTo>
                      <a:pt x="18465" y="12694"/>
                      <a:pt x="18489" y="12692"/>
                      <a:pt x="18514" y="12687"/>
                    </a:cubicBezTo>
                    <a:cubicBezTo>
                      <a:pt x="19360" y="12503"/>
                      <a:pt x="16823" y="10647"/>
                      <a:pt x="16620" y="10499"/>
                    </a:cubicBezTo>
                    <a:cubicBezTo>
                      <a:pt x="15002" y="9286"/>
                      <a:pt x="13219" y="8275"/>
                      <a:pt x="11344" y="7503"/>
                    </a:cubicBezTo>
                    <a:cubicBezTo>
                      <a:pt x="9910" y="6914"/>
                      <a:pt x="8402" y="6455"/>
                      <a:pt x="7024" y="5738"/>
                    </a:cubicBezTo>
                    <a:cubicBezTo>
                      <a:pt x="5626" y="5021"/>
                      <a:pt x="4339" y="3991"/>
                      <a:pt x="3696" y="2576"/>
                    </a:cubicBezTo>
                    <a:cubicBezTo>
                      <a:pt x="3274" y="1654"/>
                      <a:pt x="2945" y="0"/>
                      <a:pt x="1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56"/>
              <p:cNvSpPr/>
              <p:nvPr/>
            </p:nvSpPr>
            <p:spPr>
              <a:xfrm>
                <a:off x="-869950" y="-1485750"/>
                <a:ext cx="305200" cy="374425"/>
              </a:xfrm>
              <a:custGeom>
                <a:rect b="b" l="l" r="r" t="t"/>
                <a:pathLst>
                  <a:path extrusionOk="0" h="14977" w="12208">
                    <a:moveTo>
                      <a:pt x="1484" y="0"/>
                    </a:moveTo>
                    <a:cubicBezTo>
                      <a:pt x="877" y="0"/>
                      <a:pt x="277" y="435"/>
                      <a:pt x="92" y="1023"/>
                    </a:cubicBezTo>
                    <a:cubicBezTo>
                      <a:pt x="0" y="1336"/>
                      <a:pt x="0" y="1666"/>
                      <a:pt x="55" y="1979"/>
                    </a:cubicBezTo>
                    <a:cubicBezTo>
                      <a:pt x="221" y="2843"/>
                      <a:pt x="717" y="3597"/>
                      <a:pt x="1232" y="4314"/>
                    </a:cubicBezTo>
                    <a:cubicBezTo>
                      <a:pt x="2133" y="5546"/>
                      <a:pt x="3089" y="6741"/>
                      <a:pt x="4247" y="7752"/>
                    </a:cubicBezTo>
                    <a:cubicBezTo>
                      <a:pt x="5424" y="8763"/>
                      <a:pt x="6784" y="9553"/>
                      <a:pt x="7979" y="10564"/>
                    </a:cubicBezTo>
                    <a:cubicBezTo>
                      <a:pt x="8733" y="11208"/>
                      <a:pt x="9578" y="11594"/>
                      <a:pt x="10277" y="12385"/>
                    </a:cubicBezTo>
                    <a:cubicBezTo>
                      <a:pt x="10645" y="12789"/>
                      <a:pt x="10957" y="13230"/>
                      <a:pt x="11233" y="13690"/>
                    </a:cubicBezTo>
                    <a:cubicBezTo>
                      <a:pt x="11454" y="14094"/>
                      <a:pt x="11601" y="14664"/>
                      <a:pt x="11895" y="14977"/>
                    </a:cubicBezTo>
                    <a:cubicBezTo>
                      <a:pt x="12207" y="13966"/>
                      <a:pt x="11674" y="12660"/>
                      <a:pt x="11086" y="11833"/>
                    </a:cubicBezTo>
                    <a:cubicBezTo>
                      <a:pt x="10387" y="10822"/>
                      <a:pt x="9395" y="10050"/>
                      <a:pt x="8402" y="9296"/>
                    </a:cubicBezTo>
                    <a:cubicBezTo>
                      <a:pt x="7409" y="8561"/>
                      <a:pt x="6398" y="7825"/>
                      <a:pt x="5626" y="6851"/>
                    </a:cubicBezTo>
                    <a:cubicBezTo>
                      <a:pt x="4725" y="5711"/>
                      <a:pt x="4229" y="4314"/>
                      <a:pt x="3677" y="2972"/>
                    </a:cubicBezTo>
                    <a:cubicBezTo>
                      <a:pt x="3309" y="2016"/>
                      <a:pt x="2887" y="159"/>
                      <a:pt x="1655" y="12"/>
                    </a:cubicBezTo>
                    <a:cubicBezTo>
                      <a:pt x="1598" y="4"/>
                      <a:pt x="1541" y="0"/>
                      <a:pt x="14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56"/>
              <p:cNvSpPr/>
              <p:nvPr/>
            </p:nvSpPr>
            <p:spPr>
              <a:xfrm>
                <a:off x="-630500" y="-1627450"/>
                <a:ext cx="153075" cy="494200"/>
              </a:xfrm>
              <a:custGeom>
                <a:rect b="b" l="l" r="r" t="t"/>
                <a:pathLst>
                  <a:path extrusionOk="0" h="19768" w="6123">
                    <a:moveTo>
                      <a:pt x="2909" y="0"/>
                    </a:moveTo>
                    <a:cubicBezTo>
                      <a:pt x="2769" y="0"/>
                      <a:pt x="2629" y="25"/>
                      <a:pt x="2501" y="73"/>
                    </a:cubicBezTo>
                    <a:cubicBezTo>
                      <a:pt x="2133" y="201"/>
                      <a:pt x="1839" y="477"/>
                      <a:pt x="1618" y="771"/>
                    </a:cubicBezTo>
                    <a:cubicBezTo>
                      <a:pt x="1067" y="1470"/>
                      <a:pt x="809" y="2334"/>
                      <a:pt x="589" y="3180"/>
                    </a:cubicBezTo>
                    <a:cubicBezTo>
                      <a:pt x="203" y="4816"/>
                      <a:pt x="0" y="6526"/>
                      <a:pt x="331" y="8180"/>
                    </a:cubicBezTo>
                    <a:cubicBezTo>
                      <a:pt x="1104" y="12022"/>
                      <a:pt x="4615" y="15038"/>
                      <a:pt x="4836" y="18953"/>
                    </a:cubicBezTo>
                    <a:cubicBezTo>
                      <a:pt x="4858" y="19420"/>
                      <a:pt x="5100" y="19767"/>
                      <a:pt x="5354" y="19767"/>
                    </a:cubicBezTo>
                    <a:cubicBezTo>
                      <a:pt x="5511" y="19767"/>
                      <a:pt x="5673" y="19636"/>
                      <a:pt x="5792" y="19321"/>
                    </a:cubicBezTo>
                    <a:cubicBezTo>
                      <a:pt x="6122" y="18494"/>
                      <a:pt x="5847" y="17336"/>
                      <a:pt x="5608" y="16527"/>
                    </a:cubicBezTo>
                    <a:cubicBezTo>
                      <a:pt x="5332" y="15571"/>
                      <a:pt x="4872" y="14651"/>
                      <a:pt x="4505" y="13732"/>
                    </a:cubicBezTo>
                    <a:cubicBezTo>
                      <a:pt x="3585" y="11489"/>
                      <a:pt x="3034" y="9063"/>
                      <a:pt x="3199" y="6654"/>
                    </a:cubicBezTo>
                    <a:cubicBezTo>
                      <a:pt x="3310" y="5000"/>
                      <a:pt x="3733" y="3382"/>
                      <a:pt x="3916" y="1727"/>
                    </a:cubicBezTo>
                    <a:cubicBezTo>
                      <a:pt x="3972" y="1194"/>
                      <a:pt x="3972" y="587"/>
                      <a:pt x="3567" y="238"/>
                    </a:cubicBezTo>
                    <a:cubicBezTo>
                      <a:pt x="3392" y="75"/>
                      <a:pt x="3151" y="0"/>
                      <a:pt x="29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56"/>
              <p:cNvSpPr/>
              <p:nvPr/>
            </p:nvSpPr>
            <p:spPr>
              <a:xfrm>
                <a:off x="-1080450" y="-1235100"/>
                <a:ext cx="471100" cy="122900"/>
              </a:xfrm>
              <a:custGeom>
                <a:rect b="b" l="l" r="r" t="t"/>
                <a:pathLst>
                  <a:path extrusionOk="0" h="4916" w="18844">
                    <a:moveTo>
                      <a:pt x="534" y="0"/>
                    </a:moveTo>
                    <a:cubicBezTo>
                      <a:pt x="294" y="0"/>
                      <a:pt x="33" y="160"/>
                      <a:pt x="0" y="410"/>
                    </a:cubicBezTo>
                    <a:cubicBezTo>
                      <a:pt x="0" y="557"/>
                      <a:pt x="92" y="722"/>
                      <a:pt x="184" y="851"/>
                    </a:cubicBezTo>
                    <a:cubicBezTo>
                      <a:pt x="1011" y="2120"/>
                      <a:pt x="2096" y="3259"/>
                      <a:pt x="3456" y="3958"/>
                    </a:cubicBezTo>
                    <a:cubicBezTo>
                      <a:pt x="4779" y="4654"/>
                      <a:pt x="6246" y="4893"/>
                      <a:pt x="7745" y="4893"/>
                    </a:cubicBezTo>
                    <a:cubicBezTo>
                      <a:pt x="9018" y="4893"/>
                      <a:pt x="10314" y="4721"/>
                      <a:pt x="11564" y="4510"/>
                    </a:cubicBezTo>
                    <a:cubicBezTo>
                      <a:pt x="12513" y="4339"/>
                      <a:pt x="13486" y="4161"/>
                      <a:pt x="14446" y="4161"/>
                    </a:cubicBezTo>
                    <a:cubicBezTo>
                      <a:pt x="14936" y="4161"/>
                      <a:pt x="15424" y="4207"/>
                      <a:pt x="15903" y="4326"/>
                    </a:cubicBezTo>
                    <a:cubicBezTo>
                      <a:pt x="16546" y="4491"/>
                      <a:pt x="17208" y="4896"/>
                      <a:pt x="17870" y="4914"/>
                    </a:cubicBezTo>
                    <a:cubicBezTo>
                      <a:pt x="17900" y="4915"/>
                      <a:pt x="17929" y="4916"/>
                      <a:pt x="17957" y="4916"/>
                    </a:cubicBezTo>
                    <a:cubicBezTo>
                      <a:pt x="18843" y="4916"/>
                      <a:pt x="18239" y="4357"/>
                      <a:pt x="17704" y="4179"/>
                    </a:cubicBezTo>
                    <a:cubicBezTo>
                      <a:pt x="16693" y="3829"/>
                      <a:pt x="15608" y="3664"/>
                      <a:pt x="14524" y="3609"/>
                    </a:cubicBezTo>
                    <a:cubicBezTo>
                      <a:pt x="14031" y="3580"/>
                      <a:pt x="13538" y="3571"/>
                      <a:pt x="13045" y="3571"/>
                    </a:cubicBezTo>
                    <a:cubicBezTo>
                      <a:pt x="12043" y="3571"/>
                      <a:pt x="11041" y="3610"/>
                      <a:pt x="10039" y="3610"/>
                    </a:cubicBezTo>
                    <a:cubicBezTo>
                      <a:pt x="9310" y="3610"/>
                      <a:pt x="8580" y="3589"/>
                      <a:pt x="7850" y="3517"/>
                    </a:cubicBezTo>
                    <a:cubicBezTo>
                      <a:pt x="6655" y="3388"/>
                      <a:pt x="5460" y="3131"/>
                      <a:pt x="4394" y="2598"/>
                    </a:cubicBezTo>
                    <a:cubicBezTo>
                      <a:pt x="3254" y="2028"/>
                      <a:pt x="2298" y="1200"/>
                      <a:pt x="1305" y="391"/>
                    </a:cubicBezTo>
                    <a:cubicBezTo>
                      <a:pt x="1103" y="226"/>
                      <a:pt x="883" y="42"/>
                      <a:pt x="607" y="5"/>
                    </a:cubicBezTo>
                    <a:cubicBezTo>
                      <a:pt x="583" y="2"/>
                      <a:pt x="558" y="0"/>
                      <a:pt x="5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56"/>
              <p:cNvSpPr/>
              <p:nvPr/>
            </p:nvSpPr>
            <p:spPr>
              <a:xfrm>
                <a:off x="-561100" y="-1595500"/>
                <a:ext cx="127350" cy="302625"/>
              </a:xfrm>
              <a:custGeom>
                <a:rect b="b" l="l" r="r" t="t"/>
                <a:pathLst>
                  <a:path extrusionOk="0" h="12105" w="5094">
                    <a:moveTo>
                      <a:pt x="4205" y="1"/>
                    </a:moveTo>
                    <a:cubicBezTo>
                      <a:pt x="3905" y="1"/>
                      <a:pt x="3621" y="105"/>
                      <a:pt x="3365" y="265"/>
                    </a:cubicBezTo>
                    <a:cubicBezTo>
                      <a:pt x="1674" y="1313"/>
                      <a:pt x="2041" y="3336"/>
                      <a:pt x="2041" y="5027"/>
                    </a:cubicBezTo>
                    <a:cubicBezTo>
                      <a:pt x="2041" y="7068"/>
                      <a:pt x="1545" y="9090"/>
                      <a:pt x="644" y="10892"/>
                    </a:cubicBezTo>
                    <a:cubicBezTo>
                      <a:pt x="479" y="11259"/>
                      <a:pt x="56" y="11719"/>
                      <a:pt x="1" y="12105"/>
                    </a:cubicBezTo>
                    <a:cubicBezTo>
                      <a:pt x="570" y="11958"/>
                      <a:pt x="1085" y="10947"/>
                      <a:pt x="1361" y="10505"/>
                    </a:cubicBezTo>
                    <a:cubicBezTo>
                      <a:pt x="1876" y="9678"/>
                      <a:pt x="2464" y="8685"/>
                      <a:pt x="2593" y="7693"/>
                    </a:cubicBezTo>
                    <a:cubicBezTo>
                      <a:pt x="2593" y="7693"/>
                      <a:pt x="2593" y="7674"/>
                      <a:pt x="2593" y="7674"/>
                    </a:cubicBezTo>
                    <a:cubicBezTo>
                      <a:pt x="2740" y="6645"/>
                      <a:pt x="2630" y="5578"/>
                      <a:pt x="2924" y="4567"/>
                    </a:cubicBezTo>
                    <a:cubicBezTo>
                      <a:pt x="3199" y="3611"/>
                      <a:pt x="3806" y="2894"/>
                      <a:pt x="4431" y="2159"/>
                    </a:cubicBezTo>
                    <a:cubicBezTo>
                      <a:pt x="4725" y="1810"/>
                      <a:pt x="5001" y="1387"/>
                      <a:pt x="5056" y="927"/>
                    </a:cubicBezTo>
                    <a:cubicBezTo>
                      <a:pt x="5093" y="486"/>
                      <a:pt x="4799" y="63"/>
                      <a:pt x="4339" y="8"/>
                    </a:cubicBezTo>
                    <a:cubicBezTo>
                      <a:pt x="4294" y="3"/>
                      <a:pt x="4249" y="1"/>
                      <a:pt x="42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56"/>
              <p:cNvSpPr/>
              <p:nvPr/>
            </p:nvSpPr>
            <p:spPr>
              <a:xfrm>
                <a:off x="-377725" y="-1581075"/>
                <a:ext cx="121375" cy="451375"/>
              </a:xfrm>
              <a:custGeom>
                <a:rect b="b" l="l" r="r" t="t"/>
                <a:pathLst>
                  <a:path extrusionOk="0" h="18055" w="4855">
                    <a:moveTo>
                      <a:pt x="3126" y="1"/>
                    </a:moveTo>
                    <a:cubicBezTo>
                      <a:pt x="2924" y="1"/>
                      <a:pt x="2740" y="111"/>
                      <a:pt x="2612" y="240"/>
                    </a:cubicBezTo>
                    <a:cubicBezTo>
                      <a:pt x="2170" y="681"/>
                      <a:pt x="2115" y="1380"/>
                      <a:pt x="2152" y="2005"/>
                    </a:cubicBezTo>
                    <a:cubicBezTo>
                      <a:pt x="2244" y="5093"/>
                      <a:pt x="3384" y="8182"/>
                      <a:pt x="2851" y="11215"/>
                    </a:cubicBezTo>
                    <a:cubicBezTo>
                      <a:pt x="2464" y="13513"/>
                      <a:pt x="1178" y="15517"/>
                      <a:pt x="130" y="17595"/>
                    </a:cubicBezTo>
                    <a:cubicBezTo>
                      <a:pt x="56" y="17742"/>
                      <a:pt x="1" y="17999"/>
                      <a:pt x="166" y="18054"/>
                    </a:cubicBezTo>
                    <a:cubicBezTo>
                      <a:pt x="902" y="17760"/>
                      <a:pt x="1398" y="16528"/>
                      <a:pt x="1766" y="15867"/>
                    </a:cubicBezTo>
                    <a:cubicBezTo>
                      <a:pt x="2244" y="15021"/>
                      <a:pt x="2667" y="14120"/>
                      <a:pt x="3034" y="13219"/>
                    </a:cubicBezTo>
                    <a:cubicBezTo>
                      <a:pt x="3770" y="11418"/>
                      <a:pt x="4303" y="9542"/>
                      <a:pt x="4579" y="7612"/>
                    </a:cubicBezTo>
                    <a:cubicBezTo>
                      <a:pt x="4744" y="6546"/>
                      <a:pt x="4836" y="5461"/>
                      <a:pt x="4836" y="4376"/>
                    </a:cubicBezTo>
                    <a:cubicBezTo>
                      <a:pt x="4854" y="3310"/>
                      <a:pt x="4781" y="2207"/>
                      <a:pt x="4358" y="1233"/>
                    </a:cubicBezTo>
                    <a:cubicBezTo>
                      <a:pt x="4156" y="773"/>
                      <a:pt x="3880" y="350"/>
                      <a:pt x="3457" y="111"/>
                    </a:cubicBezTo>
                    <a:cubicBezTo>
                      <a:pt x="3347" y="56"/>
                      <a:pt x="3237" y="1"/>
                      <a:pt x="31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56"/>
            <p:cNvGrpSpPr/>
            <p:nvPr/>
          </p:nvGrpSpPr>
          <p:grpSpPr>
            <a:xfrm>
              <a:off x="3506019" y="3154331"/>
              <a:ext cx="1057702" cy="1096017"/>
              <a:chOff x="3519451" y="3960480"/>
              <a:chExt cx="880757" cy="912587"/>
            </a:xfrm>
          </p:grpSpPr>
          <p:sp>
            <p:nvSpPr>
              <p:cNvPr id="13900" name="Google Shape;13900;p56"/>
              <p:cNvSpPr/>
              <p:nvPr/>
            </p:nvSpPr>
            <p:spPr>
              <a:xfrm rot="-7500255">
                <a:off x="4002996" y="4804183"/>
                <a:ext cx="40" cy="40"/>
              </a:xfrm>
              <a:custGeom>
                <a:rect b="b" l="l" r="r" t="t"/>
                <a:pathLst>
                  <a:path extrusionOk="0" h="1" w="1">
                    <a:moveTo>
                      <a:pt x="1" y="0"/>
                    </a:moveTo>
                    <a:cubicBezTo>
                      <a:pt x="1" y="0"/>
                      <a:pt x="1" y="0"/>
                      <a:pt x="1" y="0"/>
                    </a:cubicBezTo>
                    <a:cubicBezTo>
                      <a:pt x="1"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56"/>
              <p:cNvSpPr/>
              <p:nvPr/>
            </p:nvSpPr>
            <p:spPr>
              <a:xfrm rot="-7500255">
                <a:off x="3993706" y="4808141"/>
                <a:ext cx="40" cy="1521"/>
              </a:xfrm>
              <a:custGeom>
                <a:rect b="b" l="l" r="r" t="t"/>
                <a:pathLst>
                  <a:path extrusionOk="0" h="38" w="1">
                    <a:moveTo>
                      <a:pt x="1" y="19"/>
                    </a:moveTo>
                    <a:cubicBezTo>
                      <a:pt x="1" y="19"/>
                      <a:pt x="1" y="0"/>
                      <a:pt x="1" y="0"/>
                    </a:cubicBezTo>
                    <a:cubicBezTo>
                      <a:pt x="1" y="19"/>
                      <a:pt x="1" y="37"/>
                      <a:pt x="1" y="37"/>
                    </a:cubicBezTo>
                    <a:cubicBezTo>
                      <a:pt x="1" y="37"/>
                      <a:pt x="1" y="37"/>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56"/>
              <p:cNvSpPr/>
              <p:nvPr/>
            </p:nvSpPr>
            <p:spPr>
              <a:xfrm rot="-7500255">
                <a:off x="3987262" y="4811775"/>
                <a:ext cx="40" cy="1521"/>
              </a:xfrm>
              <a:custGeom>
                <a:rect b="b" l="l" r="r" t="t"/>
                <a:pathLst>
                  <a:path extrusionOk="0" h="38" w="1">
                    <a:moveTo>
                      <a:pt x="1" y="1"/>
                    </a:moveTo>
                    <a:cubicBezTo>
                      <a:pt x="1" y="1"/>
                      <a:pt x="1" y="19"/>
                      <a:pt x="1" y="37"/>
                    </a:cubicBezTo>
                    <a:cubicBezTo>
                      <a:pt x="1" y="1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56"/>
              <p:cNvSpPr/>
              <p:nvPr/>
            </p:nvSpPr>
            <p:spPr>
              <a:xfrm rot="-7500255">
                <a:off x="4119561" y="4783167"/>
                <a:ext cx="31654" cy="35375"/>
              </a:xfrm>
              <a:custGeom>
                <a:rect b="b" l="l" r="r" t="t"/>
                <a:pathLst>
                  <a:path extrusionOk="0" h="884" w="791">
                    <a:moveTo>
                      <a:pt x="791" y="1"/>
                    </a:moveTo>
                    <a:lnTo>
                      <a:pt x="791" y="1"/>
                    </a:lnTo>
                    <a:cubicBezTo>
                      <a:pt x="706" y="98"/>
                      <a:pt x="621" y="195"/>
                      <a:pt x="536" y="292"/>
                    </a:cubicBezTo>
                    <a:lnTo>
                      <a:pt x="536" y="292"/>
                    </a:lnTo>
                    <a:cubicBezTo>
                      <a:pt x="632" y="194"/>
                      <a:pt x="717" y="103"/>
                      <a:pt x="791" y="1"/>
                    </a:cubicBezTo>
                    <a:close/>
                    <a:moveTo>
                      <a:pt x="536" y="292"/>
                    </a:moveTo>
                    <a:cubicBezTo>
                      <a:pt x="511" y="317"/>
                      <a:pt x="486" y="342"/>
                      <a:pt x="460" y="368"/>
                    </a:cubicBezTo>
                    <a:cubicBezTo>
                      <a:pt x="294" y="552"/>
                      <a:pt x="147" y="736"/>
                      <a:pt x="0" y="883"/>
                    </a:cubicBezTo>
                    <a:lnTo>
                      <a:pt x="19" y="883"/>
                    </a:lnTo>
                    <a:cubicBezTo>
                      <a:pt x="191" y="686"/>
                      <a:pt x="363" y="489"/>
                      <a:pt x="536"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56"/>
              <p:cNvSpPr/>
              <p:nvPr/>
            </p:nvSpPr>
            <p:spPr>
              <a:xfrm rot="-7500255">
                <a:off x="4053457" y="4777276"/>
                <a:ext cx="27252" cy="36816"/>
              </a:xfrm>
              <a:custGeom>
                <a:rect b="b" l="l" r="r" t="t"/>
                <a:pathLst>
                  <a:path extrusionOk="0" h="920" w="681">
                    <a:moveTo>
                      <a:pt x="680" y="1"/>
                    </a:moveTo>
                    <a:lnTo>
                      <a:pt x="680" y="1"/>
                    </a:lnTo>
                    <a:cubicBezTo>
                      <a:pt x="665" y="25"/>
                      <a:pt x="649" y="50"/>
                      <a:pt x="633" y="74"/>
                    </a:cubicBezTo>
                    <a:lnTo>
                      <a:pt x="633" y="74"/>
                    </a:lnTo>
                    <a:cubicBezTo>
                      <a:pt x="649" y="50"/>
                      <a:pt x="665" y="25"/>
                      <a:pt x="680" y="1"/>
                    </a:cubicBezTo>
                    <a:close/>
                    <a:moveTo>
                      <a:pt x="633" y="74"/>
                    </a:moveTo>
                    <a:lnTo>
                      <a:pt x="633" y="74"/>
                    </a:lnTo>
                    <a:cubicBezTo>
                      <a:pt x="457" y="347"/>
                      <a:pt x="236" y="633"/>
                      <a:pt x="0" y="920"/>
                    </a:cubicBezTo>
                    <a:cubicBezTo>
                      <a:pt x="92" y="809"/>
                      <a:pt x="184" y="699"/>
                      <a:pt x="276" y="589"/>
                    </a:cubicBezTo>
                    <a:cubicBezTo>
                      <a:pt x="405" y="427"/>
                      <a:pt x="520" y="252"/>
                      <a:pt x="633" y="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56"/>
              <p:cNvSpPr/>
              <p:nvPr/>
            </p:nvSpPr>
            <p:spPr>
              <a:xfrm rot="-7500255">
                <a:off x="4100626" y="4784360"/>
                <a:ext cx="24331" cy="28733"/>
              </a:xfrm>
              <a:custGeom>
                <a:rect b="b" l="l" r="r" t="t"/>
                <a:pathLst>
                  <a:path extrusionOk="0" h="718" w="608">
                    <a:moveTo>
                      <a:pt x="608" y="0"/>
                    </a:moveTo>
                    <a:lnTo>
                      <a:pt x="608" y="0"/>
                    </a:lnTo>
                    <a:cubicBezTo>
                      <a:pt x="405" y="258"/>
                      <a:pt x="203" y="497"/>
                      <a:pt x="1" y="717"/>
                    </a:cubicBezTo>
                    <a:cubicBezTo>
                      <a:pt x="130" y="589"/>
                      <a:pt x="240" y="478"/>
                      <a:pt x="332" y="350"/>
                    </a:cubicBezTo>
                    <a:cubicBezTo>
                      <a:pt x="442" y="239"/>
                      <a:pt x="534" y="111"/>
                      <a:pt x="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56"/>
              <p:cNvSpPr/>
              <p:nvPr/>
            </p:nvSpPr>
            <p:spPr>
              <a:xfrm rot="-7500255">
                <a:off x="4237427" y="4628140"/>
                <a:ext cx="3001" cy="3722"/>
              </a:xfrm>
              <a:custGeom>
                <a:rect b="b" l="l" r="r" t="t"/>
                <a:pathLst>
                  <a:path extrusionOk="0" h="93" w="75">
                    <a:moveTo>
                      <a:pt x="74" y="0"/>
                    </a:moveTo>
                    <a:cubicBezTo>
                      <a:pt x="56" y="37"/>
                      <a:pt x="19" y="74"/>
                      <a:pt x="1" y="92"/>
                    </a:cubicBezTo>
                    <a:cubicBezTo>
                      <a:pt x="19" y="74"/>
                      <a:pt x="56" y="37"/>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56"/>
              <p:cNvSpPr/>
              <p:nvPr/>
            </p:nvSpPr>
            <p:spPr>
              <a:xfrm rot="-7500255">
                <a:off x="4139317" y="4731247"/>
                <a:ext cx="11805" cy="9564"/>
              </a:xfrm>
              <a:custGeom>
                <a:rect b="b" l="l" r="r" t="t"/>
                <a:pathLst>
                  <a:path extrusionOk="0" h="239" w="295">
                    <a:moveTo>
                      <a:pt x="1" y="0"/>
                    </a:moveTo>
                    <a:cubicBezTo>
                      <a:pt x="111" y="74"/>
                      <a:pt x="203" y="166"/>
                      <a:pt x="294" y="239"/>
                    </a:cubicBezTo>
                    <a:cubicBezTo>
                      <a:pt x="203" y="147"/>
                      <a:pt x="111" y="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56"/>
              <p:cNvSpPr/>
              <p:nvPr/>
            </p:nvSpPr>
            <p:spPr>
              <a:xfrm rot="-7500255">
                <a:off x="4246935" y="4626393"/>
                <a:ext cx="11805" cy="11085"/>
              </a:xfrm>
              <a:custGeom>
                <a:rect b="b" l="l" r="r" t="t"/>
                <a:pathLst>
                  <a:path extrusionOk="0" h="277" w="295">
                    <a:moveTo>
                      <a:pt x="1" y="277"/>
                    </a:moveTo>
                    <a:lnTo>
                      <a:pt x="1" y="277"/>
                    </a:lnTo>
                    <a:cubicBezTo>
                      <a:pt x="111" y="185"/>
                      <a:pt x="203" y="93"/>
                      <a:pt x="295" y="1"/>
                    </a:cubicBezTo>
                    <a:cubicBezTo>
                      <a:pt x="203" y="93"/>
                      <a:pt x="111" y="185"/>
                      <a:pt x="1" y="2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56"/>
              <p:cNvSpPr/>
              <p:nvPr/>
            </p:nvSpPr>
            <p:spPr>
              <a:xfrm rot="-7500255">
                <a:off x="4175014" y="4675870"/>
                <a:ext cx="90519" cy="111289"/>
              </a:xfrm>
              <a:custGeom>
                <a:rect b="b" l="l" r="r" t="t"/>
                <a:pathLst>
                  <a:path extrusionOk="0" h="2781" w="2262">
                    <a:moveTo>
                      <a:pt x="258" y="1"/>
                    </a:moveTo>
                    <a:cubicBezTo>
                      <a:pt x="147" y="93"/>
                      <a:pt x="55" y="222"/>
                      <a:pt x="19" y="405"/>
                    </a:cubicBezTo>
                    <a:cubicBezTo>
                      <a:pt x="0" y="424"/>
                      <a:pt x="0" y="442"/>
                      <a:pt x="19" y="461"/>
                    </a:cubicBezTo>
                    <a:cubicBezTo>
                      <a:pt x="0" y="828"/>
                      <a:pt x="258" y="1251"/>
                      <a:pt x="441" y="1545"/>
                    </a:cubicBezTo>
                    <a:cubicBezTo>
                      <a:pt x="662" y="1913"/>
                      <a:pt x="956" y="2225"/>
                      <a:pt x="1287" y="2501"/>
                    </a:cubicBezTo>
                    <a:cubicBezTo>
                      <a:pt x="1452" y="2641"/>
                      <a:pt x="1644" y="2781"/>
                      <a:pt x="1850" y="2781"/>
                    </a:cubicBezTo>
                    <a:cubicBezTo>
                      <a:pt x="1942" y="2781"/>
                      <a:pt x="2036" y="2753"/>
                      <a:pt x="2133" y="2685"/>
                    </a:cubicBezTo>
                    <a:cubicBezTo>
                      <a:pt x="2188" y="2648"/>
                      <a:pt x="2225" y="2593"/>
                      <a:pt x="2261" y="2538"/>
                    </a:cubicBezTo>
                    <a:lnTo>
                      <a:pt x="2261" y="2538"/>
                    </a:lnTo>
                    <a:cubicBezTo>
                      <a:pt x="2171" y="2606"/>
                      <a:pt x="2080" y="2634"/>
                      <a:pt x="1990" y="2634"/>
                    </a:cubicBezTo>
                    <a:cubicBezTo>
                      <a:pt x="1789" y="2634"/>
                      <a:pt x="1594" y="2494"/>
                      <a:pt x="1416" y="2354"/>
                    </a:cubicBezTo>
                    <a:cubicBezTo>
                      <a:pt x="1103" y="2078"/>
                      <a:pt x="809" y="1747"/>
                      <a:pt x="588" y="1398"/>
                    </a:cubicBezTo>
                    <a:cubicBezTo>
                      <a:pt x="405" y="1086"/>
                      <a:pt x="147" y="663"/>
                      <a:pt x="147" y="313"/>
                    </a:cubicBezTo>
                    <a:cubicBezTo>
                      <a:pt x="147" y="295"/>
                      <a:pt x="147" y="277"/>
                      <a:pt x="147" y="240"/>
                    </a:cubicBezTo>
                    <a:cubicBezTo>
                      <a:pt x="184" y="148"/>
                      <a:pt x="221" y="74"/>
                      <a:pt x="2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56"/>
              <p:cNvSpPr/>
              <p:nvPr/>
            </p:nvSpPr>
            <p:spPr>
              <a:xfrm rot="-7500255">
                <a:off x="4260716" y="4633566"/>
                <a:ext cx="40" cy="40"/>
              </a:xfrm>
              <a:custGeom>
                <a:rect b="b" l="l" r="r" t="t"/>
                <a:pathLst>
                  <a:path extrusionOk="0" h="1" w="1">
                    <a:moveTo>
                      <a:pt x="1" y="1"/>
                    </a:moveTo>
                    <a:lnTo>
                      <a:pt x="1" y="1"/>
                    </a:lnTo>
                    <a:cubicBezTo>
                      <a:pt x="1" y="1"/>
                      <a:pt x="1" y="1"/>
                      <a:pt x="1" y="1"/>
                    </a:cubicBezTo>
                    <a:lnTo>
                      <a:pt x="1" y="1"/>
                    </a:ln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56"/>
              <p:cNvSpPr/>
              <p:nvPr/>
            </p:nvSpPr>
            <p:spPr>
              <a:xfrm rot="-7500255">
                <a:off x="4116689" y="4751507"/>
                <a:ext cx="86118" cy="39417"/>
              </a:xfrm>
              <a:custGeom>
                <a:rect b="b" l="l" r="r" t="t"/>
                <a:pathLst>
                  <a:path extrusionOk="0" h="985" w="2152">
                    <a:moveTo>
                      <a:pt x="599" y="0"/>
                    </a:moveTo>
                    <a:cubicBezTo>
                      <a:pt x="543" y="0"/>
                      <a:pt x="491" y="4"/>
                      <a:pt x="442" y="10"/>
                    </a:cubicBezTo>
                    <a:lnTo>
                      <a:pt x="423" y="10"/>
                    </a:lnTo>
                    <a:cubicBezTo>
                      <a:pt x="148" y="47"/>
                      <a:pt x="0" y="139"/>
                      <a:pt x="0" y="139"/>
                    </a:cubicBezTo>
                    <a:cubicBezTo>
                      <a:pt x="956" y="157"/>
                      <a:pt x="1655" y="543"/>
                      <a:pt x="2151" y="984"/>
                    </a:cubicBezTo>
                    <a:cubicBezTo>
                      <a:pt x="2151" y="929"/>
                      <a:pt x="2151" y="874"/>
                      <a:pt x="2151" y="819"/>
                    </a:cubicBezTo>
                    <a:cubicBezTo>
                      <a:pt x="2060" y="745"/>
                      <a:pt x="1968" y="654"/>
                      <a:pt x="1857" y="580"/>
                    </a:cubicBezTo>
                    <a:cubicBezTo>
                      <a:pt x="1784" y="506"/>
                      <a:pt x="1710" y="451"/>
                      <a:pt x="1637" y="396"/>
                    </a:cubicBezTo>
                    <a:cubicBezTo>
                      <a:pt x="1238" y="90"/>
                      <a:pt x="878"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56"/>
              <p:cNvSpPr/>
              <p:nvPr/>
            </p:nvSpPr>
            <p:spPr>
              <a:xfrm rot="-7500255">
                <a:off x="4193143" y="4840016"/>
                <a:ext cx="19889" cy="31654"/>
              </a:xfrm>
              <a:custGeom>
                <a:rect b="b" l="l" r="r" t="t"/>
                <a:pathLst>
                  <a:path extrusionOk="0" h="791" w="497">
                    <a:moveTo>
                      <a:pt x="1" y="0"/>
                    </a:moveTo>
                    <a:cubicBezTo>
                      <a:pt x="295" y="368"/>
                      <a:pt x="442" y="680"/>
                      <a:pt x="497" y="791"/>
                    </a:cubicBezTo>
                    <a:cubicBezTo>
                      <a:pt x="368" y="496"/>
                      <a:pt x="203" y="23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56"/>
              <p:cNvSpPr/>
              <p:nvPr/>
            </p:nvSpPr>
            <p:spPr>
              <a:xfrm rot="-7500255">
                <a:off x="3967228" y="4633081"/>
                <a:ext cx="5923" cy="7403"/>
              </a:xfrm>
              <a:custGeom>
                <a:rect b="b" l="l" r="r" t="t"/>
                <a:pathLst>
                  <a:path extrusionOk="0" h="185" w="148">
                    <a:moveTo>
                      <a:pt x="1" y="0"/>
                    </a:moveTo>
                    <a:lnTo>
                      <a:pt x="1" y="0"/>
                    </a:lnTo>
                    <a:cubicBezTo>
                      <a:pt x="38" y="56"/>
                      <a:pt x="74" y="129"/>
                      <a:pt x="111" y="184"/>
                    </a:cubicBezTo>
                    <a:cubicBezTo>
                      <a:pt x="130" y="184"/>
                      <a:pt x="130" y="166"/>
                      <a:pt x="148" y="147"/>
                    </a:cubicBezTo>
                    <a:cubicBezTo>
                      <a:pt x="93" y="92"/>
                      <a:pt x="56" y="5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56"/>
              <p:cNvSpPr/>
              <p:nvPr/>
            </p:nvSpPr>
            <p:spPr>
              <a:xfrm rot="-7500255">
                <a:off x="3900811" y="4698845"/>
                <a:ext cx="800" cy="11085"/>
              </a:xfrm>
              <a:custGeom>
                <a:rect b="b" l="l" r="r" t="t"/>
                <a:pathLst>
                  <a:path extrusionOk="0" h="277" w="20">
                    <a:moveTo>
                      <a:pt x="19" y="1"/>
                    </a:moveTo>
                    <a:cubicBezTo>
                      <a:pt x="19" y="93"/>
                      <a:pt x="1" y="185"/>
                      <a:pt x="1" y="276"/>
                    </a:cubicBezTo>
                    <a:cubicBezTo>
                      <a:pt x="19" y="130"/>
                      <a:pt x="19" y="20"/>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56"/>
              <p:cNvSpPr/>
              <p:nvPr/>
            </p:nvSpPr>
            <p:spPr>
              <a:xfrm rot="-7500255">
                <a:off x="3828696" y="4605788"/>
                <a:ext cx="103765" cy="105766"/>
              </a:xfrm>
              <a:custGeom>
                <a:rect b="b" l="l" r="r" t="t"/>
                <a:pathLst>
                  <a:path extrusionOk="0" h="2643" w="2593">
                    <a:moveTo>
                      <a:pt x="2035" y="0"/>
                    </a:moveTo>
                    <a:cubicBezTo>
                      <a:pt x="1727" y="0"/>
                      <a:pt x="1421" y="29"/>
                      <a:pt x="1122" y="87"/>
                    </a:cubicBezTo>
                    <a:cubicBezTo>
                      <a:pt x="810" y="142"/>
                      <a:pt x="479" y="234"/>
                      <a:pt x="277" y="473"/>
                    </a:cubicBezTo>
                    <a:cubicBezTo>
                      <a:pt x="166" y="601"/>
                      <a:pt x="111" y="767"/>
                      <a:pt x="74" y="951"/>
                    </a:cubicBezTo>
                    <a:cubicBezTo>
                      <a:pt x="74" y="1024"/>
                      <a:pt x="1" y="2605"/>
                      <a:pt x="1233" y="2642"/>
                    </a:cubicBezTo>
                    <a:cubicBezTo>
                      <a:pt x="1245" y="2643"/>
                      <a:pt x="1258" y="2643"/>
                      <a:pt x="1271" y="2643"/>
                    </a:cubicBezTo>
                    <a:cubicBezTo>
                      <a:pt x="2485" y="2643"/>
                      <a:pt x="2593" y="31"/>
                      <a:pt x="2593" y="31"/>
                    </a:cubicBezTo>
                    <a:cubicBezTo>
                      <a:pt x="2407" y="11"/>
                      <a:pt x="2221" y="0"/>
                      <a:pt x="2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56"/>
              <p:cNvSpPr/>
              <p:nvPr/>
            </p:nvSpPr>
            <p:spPr>
              <a:xfrm rot="-7500255">
                <a:off x="3830187" y="4571644"/>
                <a:ext cx="121413" cy="139821"/>
              </a:xfrm>
              <a:custGeom>
                <a:rect b="b" l="l" r="r" t="t"/>
                <a:pathLst>
                  <a:path extrusionOk="0" h="3494" w="3034">
                    <a:moveTo>
                      <a:pt x="92" y="920"/>
                    </a:moveTo>
                    <a:cubicBezTo>
                      <a:pt x="92" y="926"/>
                      <a:pt x="92" y="943"/>
                      <a:pt x="92" y="969"/>
                    </a:cubicBezTo>
                    <a:lnTo>
                      <a:pt x="92" y="969"/>
                    </a:lnTo>
                    <a:cubicBezTo>
                      <a:pt x="92" y="943"/>
                      <a:pt x="92" y="926"/>
                      <a:pt x="92" y="920"/>
                    </a:cubicBezTo>
                    <a:close/>
                    <a:moveTo>
                      <a:pt x="2611" y="0"/>
                    </a:moveTo>
                    <a:cubicBezTo>
                      <a:pt x="2611" y="0"/>
                      <a:pt x="2503" y="2612"/>
                      <a:pt x="1289" y="2612"/>
                    </a:cubicBezTo>
                    <a:cubicBezTo>
                      <a:pt x="1276" y="2612"/>
                      <a:pt x="1263" y="2612"/>
                      <a:pt x="1251" y="2611"/>
                    </a:cubicBezTo>
                    <a:cubicBezTo>
                      <a:pt x="123" y="2577"/>
                      <a:pt x="89" y="1250"/>
                      <a:pt x="92" y="969"/>
                    </a:cubicBezTo>
                    <a:lnTo>
                      <a:pt x="92" y="969"/>
                    </a:lnTo>
                    <a:cubicBezTo>
                      <a:pt x="90" y="1018"/>
                      <a:pt x="86" y="1099"/>
                      <a:pt x="74" y="1195"/>
                    </a:cubicBezTo>
                    <a:cubicBezTo>
                      <a:pt x="37" y="1747"/>
                      <a:pt x="0" y="2942"/>
                      <a:pt x="405" y="3346"/>
                    </a:cubicBezTo>
                    <a:cubicBezTo>
                      <a:pt x="460" y="3402"/>
                      <a:pt x="497" y="3438"/>
                      <a:pt x="552" y="3493"/>
                    </a:cubicBezTo>
                    <a:cubicBezTo>
                      <a:pt x="853" y="3069"/>
                      <a:pt x="1409" y="2627"/>
                      <a:pt x="2351" y="2627"/>
                    </a:cubicBezTo>
                    <a:cubicBezTo>
                      <a:pt x="2388" y="2627"/>
                      <a:pt x="2426" y="2628"/>
                      <a:pt x="2464" y="2629"/>
                    </a:cubicBezTo>
                    <a:cubicBezTo>
                      <a:pt x="2354" y="2409"/>
                      <a:pt x="2317" y="2243"/>
                      <a:pt x="2317" y="2225"/>
                    </a:cubicBezTo>
                    <a:cubicBezTo>
                      <a:pt x="2611" y="1398"/>
                      <a:pt x="2905" y="791"/>
                      <a:pt x="2923" y="754"/>
                    </a:cubicBezTo>
                    <a:cubicBezTo>
                      <a:pt x="2960" y="552"/>
                      <a:pt x="2997" y="350"/>
                      <a:pt x="3034" y="166"/>
                    </a:cubicBezTo>
                    <a:cubicBezTo>
                      <a:pt x="2942" y="74"/>
                      <a:pt x="2795" y="19"/>
                      <a:pt x="2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56"/>
              <p:cNvSpPr/>
              <p:nvPr/>
            </p:nvSpPr>
            <p:spPr>
              <a:xfrm rot="-7500255">
                <a:off x="3683412" y="4526333"/>
                <a:ext cx="12525" cy="11085"/>
              </a:xfrm>
              <a:custGeom>
                <a:rect b="b" l="l" r="r" t="t"/>
                <a:pathLst>
                  <a:path extrusionOk="0" h="277" w="313">
                    <a:moveTo>
                      <a:pt x="0" y="1"/>
                    </a:moveTo>
                    <a:cubicBezTo>
                      <a:pt x="129" y="111"/>
                      <a:pt x="239" y="203"/>
                      <a:pt x="313" y="277"/>
                    </a:cubicBezTo>
                    <a:cubicBezTo>
                      <a:pt x="221" y="185"/>
                      <a:pt x="110" y="7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56"/>
              <p:cNvSpPr/>
              <p:nvPr/>
            </p:nvSpPr>
            <p:spPr>
              <a:xfrm rot="-7500255">
                <a:off x="3704020" y="4626633"/>
                <a:ext cx="2241" cy="800"/>
              </a:xfrm>
              <a:custGeom>
                <a:rect b="b" l="l" r="r" t="t"/>
                <a:pathLst>
                  <a:path extrusionOk="0" h="20" w="56">
                    <a:moveTo>
                      <a:pt x="0" y="1"/>
                    </a:moveTo>
                    <a:cubicBezTo>
                      <a:pt x="19" y="1"/>
                      <a:pt x="37" y="19"/>
                      <a:pt x="56" y="19"/>
                    </a:cubicBezTo>
                    <a:cubicBezTo>
                      <a:pt x="37" y="19"/>
                      <a:pt x="1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56"/>
              <p:cNvSpPr/>
              <p:nvPr/>
            </p:nvSpPr>
            <p:spPr>
              <a:xfrm rot="-7500255">
                <a:off x="3745401" y="4461095"/>
                <a:ext cx="3001" cy="22810"/>
              </a:xfrm>
              <a:custGeom>
                <a:rect b="b" l="l" r="r" t="t"/>
                <a:pathLst>
                  <a:path extrusionOk="0" h="570" w="75">
                    <a:moveTo>
                      <a:pt x="74" y="0"/>
                    </a:moveTo>
                    <a:cubicBezTo>
                      <a:pt x="63" y="70"/>
                      <a:pt x="51" y="178"/>
                      <a:pt x="35" y="313"/>
                    </a:cubicBezTo>
                    <a:lnTo>
                      <a:pt x="35" y="313"/>
                    </a:lnTo>
                    <a:cubicBezTo>
                      <a:pt x="49" y="212"/>
                      <a:pt x="65" y="109"/>
                      <a:pt x="74" y="0"/>
                    </a:cubicBezTo>
                    <a:close/>
                    <a:moveTo>
                      <a:pt x="35" y="313"/>
                    </a:moveTo>
                    <a:cubicBezTo>
                      <a:pt x="22" y="400"/>
                      <a:pt x="9" y="485"/>
                      <a:pt x="1" y="570"/>
                    </a:cubicBezTo>
                    <a:cubicBezTo>
                      <a:pt x="14" y="476"/>
                      <a:pt x="25" y="390"/>
                      <a:pt x="35" y="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56"/>
              <p:cNvSpPr/>
              <p:nvPr/>
            </p:nvSpPr>
            <p:spPr>
              <a:xfrm rot="-7500255">
                <a:off x="3682736" y="4467662"/>
                <a:ext cx="172155" cy="178358"/>
              </a:xfrm>
              <a:custGeom>
                <a:rect b="b" l="l" r="r" t="t"/>
                <a:pathLst>
                  <a:path extrusionOk="0" h="4457" w="4302">
                    <a:moveTo>
                      <a:pt x="1574" y="231"/>
                    </a:moveTo>
                    <a:cubicBezTo>
                      <a:pt x="1814" y="231"/>
                      <a:pt x="2066" y="317"/>
                      <a:pt x="2261" y="424"/>
                    </a:cubicBezTo>
                    <a:cubicBezTo>
                      <a:pt x="2592" y="608"/>
                      <a:pt x="2886" y="829"/>
                      <a:pt x="3199" y="1049"/>
                    </a:cubicBezTo>
                    <a:cubicBezTo>
                      <a:pt x="3401" y="1215"/>
                      <a:pt x="3658" y="1399"/>
                      <a:pt x="3622" y="1693"/>
                    </a:cubicBezTo>
                    <a:cubicBezTo>
                      <a:pt x="3583" y="2004"/>
                      <a:pt x="3376" y="2104"/>
                      <a:pt x="3123" y="2104"/>
                    </a:cubicBezTo>
                    <a:cubicBezTo>
                      <a:pt x="2777" y="2104"/>
                      <a:pt x="2345" y="1917"/>
                      <a:pt x="2133" y="1822"/>
                    </a:cubicBezTo>
                    <a:cubicBezTo>
                      <a:pt x="1636" y="1601"/>
                      <a:pt x="754" y="1252"/>
                      <a:pt x="974" y="571"/>
                    </a:cubicBezTo>
                    <a:cubicBezTo>
                      <a:pt x="974" y="535"/>
                      <a:pt x="993" y="498"/>
                      <a:pt x="1011" y="480"/>
                    </a:cubicBezTo>
                    <a:cubicBezTo>
                      <a:pt x="1158" y="298"/>
                      <a:pt x="1361" y="231"/>
                      <a:pt x="1574" y="231"/>
                    </a:cubicBezTo>
                    <a:close/>
                    <a:moveTo>
                      <a:pt x="1414" y="0"/>
                    </a:moveTo>
                    <a:cubicBezTo>
                      <a:pt x="916" y="0"/>
                      <a:pt x="693" y="174"/>
                      <a:pt x="588" y="314"/>
                    </a:cubicBezTo>
                    <a:cubicBezTo>
                      <a:pt x="570" y="351"/>
                      <a:pt x="551" y="388"/>
                      <a:pt x="533" y="424"/>
                    </a:cubicBezTo>
                    <a:cubicBezTo>
                      <a:pt x="368" y="921"/>
                      <a:pt x="276" y="1417"/>
                      <a:pt x="184" y="1932"/>
                    </a:cubicBezTo>
                    <a:cubicBezTo>
                      <a:pt x="147" y="2116"/>
                      <a:pt x="110" y="2318"/>
                      <a:pt x="73" y="2520"/>
                    </a:cubicBezTo>
                    <a:lnTo>
                      <a:pt x="73" y="2502"/>
                    </a:lnTo>
                    <a:lnTo>
                      <a:pt x="73" y="2502"/>
                    </a:lnTo>
                    <a:cubicBezTo>
                      <a:pt x="73" y="2503"/>
                      <a:pt x="0" y="4193"/>
                      <a:pt x="1526" y="4432"/>
                    </a:cubicBezTo>
                    <a:cubicBezTo>
                      <a:pt x="1622" y="4449"/>
                      <a:pt x="1716" y="4456"/>
                      <a:pt x="1809" y="4456"/>
                    </a:cubicBezTo>
                    <a:cubicBezTo>
                      <a:pt x="3176" y="4456"/>
                      <a:pt x="4194" y="2787"/>
                      <a:pt x="4228" y="2649"/>
                    </a:cubicBezTo>
                    <a:cubicBezTo>
                      <a:pt x="4247" y="2465"/>
                      <a:pt x="4265" y="2281"/>
                      <a:pt x="4284" y="2097"/>
                    </a:cubicBezTo>
                    <a:cubicBezTo>
                      <a:pt x="4302" y="1766"/>
                      <a:pt x="4265" y="1472"/>
                      <a:pt x="4045" y="1215"/>
                    </a:cubicBezTo>
                    <a:cubicBezTo>
                      <a:pt x="3438" y="553"/>
                      <a:pt x="2114" y="20"/>
                      <a:pt x="1489" y="2"/>
                    </a:cubicBezTo>
                    <a:cubicBezTo>
                      <a:pt x="1463" y="1"/>
                      <a:pt x="1438" y="0"/>
                      <a:pt x="1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56"/>
              <p:cNvSpPr/>
              <p:nvPr/>
            </p:nvSpPr>
            <p:spPr>
              <a:xfrm rot="-7500255">
                <a:off x="3674628" y="4541878"/>
                <a:ext cx="116291" cy="75033"/>
              </a:xfrm>
              <a:custGeom>
                <a:rect b="b" l="l" r="r" t="t"/>
                <a:pathLst>
                  <a:path extrusionOk="0" h="1875" w="2906">
                    <a:moveTo>
                      <a:pt x="821" y="1"/>
                    </a:moveTo>
                    <a:cubicBezTo>
                      <a:pt x="608" y="1"/>
                      <a:pt x="405" y="68"/>
                      <a:pt x="258" y="250"/>
                    </a:cubicBezTo>
                    <a:cubicBezTo>
                      <a:pt x="240" y="268"/>
                      <a:pt x="221" y="305"/>
                      <a:pt x="221" y="341"/>
                    </a:cubicBezTo>
                    <a:cubicBezTo>
                      <a:pt x="1" y="1022"/>
                      <a:pt x="883" y="1371"/>
                      <a:pt x="1380" y="1592"/>
                    </a:cubicBezTo>
                    <a:cubicBezTo>
                      <a:pt x="1592" y="1687"/>
                      <a:pt x="2024" y="1874"/>
                      <a:pt x="2370" y="1874"/>
                    </a:cubicBezTo>
                    <a:cubicBezTo>
                      <a:pt x="2623" y="1874"/>
                      <a:pt x="2830" y="1774"/>
                      <a:pt x="2869" y="1463"/>
                    </a:cubicBezTo>
                    <a:cubicBezTo>
                      <a:pt x="2905" y="1169"/>
                      <a:pt x="2648" y="985"/>
                      <a:pt x="2446" y="819"/>
                    </a:cubicBezTo>
                    <a:cubicBezTo>
                      <a:pt x="2133" y="599"/>
                      <a:pt x="1839" y="378"/>
                      <a:pt x="1508" y="194"/>
                    </a:cubicBezTo>
                    <a:cubicBezTo>
                      <a:pt x="1313" y="87"/>
                      <a:pt x="1061" y="1"/>
                      <a:pt x="8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56"/>
              <p:cNvSpPr/>
              <p:nvPr/>
            </p:nvSpPr>
            <p:spPr>
              <a:xfrm rot="-7500255">
                <a:off x="3914654" y="4398395"/>
                <a:ext cx="1521" cy="7403"/>
              </a:xfrm>
              <a:custGeom>
                <a:rect b="b" l="l" r="r" t="t"/>
                <a:pathLst>
                  <a:path extrusionOk="0" h="185" w="38">
                    <a:moveTo>
                      <a:pt x="38" y="0"/>
                    </a:moveTo>
                    <a:lnTo>
                      <a:pt x="38" y="0"/>
                    </a:lnTo>
                    <a:cubicBezTo>
                      <a:pt x="19" y="56"/>
                      <a:pt x="1" y="129"/>
                      <a:pt x="1" y="184"/>
                    </a:cubicBezTo>
                    <a:cubicBezTo>
                      <a:pt x="19" y="111"/>
                      <a:pt x="19" y="56"/>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56"/>
              <p:cNvSpPr/>
              <p:nvPr/>
            </p:nvSpPr>
            <p:spPr>
              <a:xfrm rot="-7500255">
                <a:off x="3743971" y="4455716"/>
                <a:ext cx="190603" cy="133218"/>
              </a:xfrm>
              <a:custGeom>
                <a:rect b="b" l="l" r="r" t="t"/>
                <a:pathLst>
                  <a:path extrusionOk="0" h="3329" w="4763">
                    <a:moveTo>
                      <a:pt x="607" y="1"/>
                    </a:moveTo>
                    <a:lnTo>
                      <a:pt x="607" y="1"/>
                    </a:lnTo>
                    <a:cubicBezTo>
                      <a:pt x="607" y="1"/>
                      <a:pt x="607" y="8"/>
                      <a:pt x="607" y="20"/>
                    </a:cubicBezTo>
                    <a:lnTo>
                      <a:pt x="607" y="20"/>
                    </a:lnTo>
                    <a:cubicBezTo>
                      <a:pt x="607" y="20"/>
                      <a:pt x="607" y="19"/>
                      <a:pt x="607" y="19"/>
                    </a:cubicBezTo>
                    <a:lnTo>
                      <a:pt x="607" y="1"/>
                    </a:lnTo>
                    <a:close/>
                    <a:moveTo>
                      <a:pt x="607" y="20"/>
                    </a:moveTo>
                    <a:cubicBezTo>
                      <a:pt x="585" y="65"/>
                      <a:pt x="293" y="669"/>
                      <a:pt x="1" y="1490"/>
                    </a:cubicBezTo>
                    <a:cubicBezTo>
                      <a:pt x="1" y="1508"/>
                      <a:pt x="38" y="1674"/>
                      <a:pt x="148" y="1894"/>
                    </a:cubicBezTo>
                    <a:cubicBezTo>
                      <a:pt x="203" y="1894"/>
                      <a:pt x="258" y="1894"/>
                      <a:pt x="332" y="1913"/>
                    </a:cubicBezTo>
                    <a:cubicBezTo>
                      <a:pt x="1692" y="2041"/>
                      <a:pt x="1913" y="2115"/>
                      <a:pt x="2391" y="2887"/>
                    </a:cubicBezTo>
                    <a:cubicBezTo>
                      <a:pt x="2391" y="2887"/>
                      <a:pt x="2391" y="2887"/>
                      <a:pt x="2372" y="2869"/>
                    </a:cubicBezTo>
                    <a:lnTo>
                      <a:pt x="2372" y="2869"/>
                    </a:lnTo>
                    <a:cubicBezTo>
                      <a:pt x="2464" y="3016"/>
                      <a:pt x="2538" y="3163"/>
                      <a:pt x="2611" y="3328"/>
                    </a:cubicBezTo>
                    <a:cubicBezTo>
                      <a:pt x="3788" y="3200"/>
                      <a:pt x="4174" y="2795"/>
                      <a:pt x="4303" y="2556"/>
                    </a:cubicBezTo>
                    <a:cubicBezTo>
                      <a:pt x="4321" y="2483"/>
                      <a:pt x="4358" y="2409"/>
                      <a:pt x="4376" y="2336"/>
                    </a:cubicBezTo>
                    <a:cubicBezTo>
                      <a:pt x="4487" y="1950"/>
                      <a:pt x="4597" y="1269"/>
                      <a:pt x="4689" y="773"/>
                    </a:cubicBezTo>
                    <a:cubicBezTo>
                      <a:pt x="4726" y="516"/>
                      <a:pt x="4744" y="313"/>
                      <a:pt x="4762" y="203"/>
                    </a:cubicBezTo>
                    <a:cubicBezTo>
                      <a:pt x="4762" y="183"/>
                      <a:pt x="4762" y="162"/>
                      <a:pt x="4762" y="148"/>
                    </a:cubicBezTo>
                    <a:cubicBezTo>
                      <a:pt x="4728" y="286"/>
                      <a:pt x="3710" y="1955"/>
                      <a:pt x="2343" y="1955"/>
                    </a:cubicBezTo>
                    <a:cubicBezTo>
                      <a:pt x="2250" y="1955"/>
                      <a:pt x="2156" y="1948"/>
                      <a:pt x="2060" y="1931"/>
                    </a:cubicBezTo>
                    <a:cubicBezTo>
                      <a:pt x="630" y="1707"/>
                      <a:pt x="605" y="208"/>
                      <a:pt x="607"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56"/>
              <p:cNvSpPr/>
              <p:nvPr/>
            </p:nvSpPr>
            <p:spPr>
              <a:xfrm rot="-7500255">
                <a:off x="3746653" y="4648655"/>
                <a:ext cx="1521" cy="4442"/>
              </a:xfrm>
              <a:custGeom>
                <a:rect b="b" l="l" r="r" t="t"/>
                <a:pathLst>
                  <a:path extrusionOk="0" h="111" w="38">
                    <a:moveTo>
                      <a:pt x="37" y="1"/>
                    </a:moveTo>
                    <a:cubicBezTo>
                      <a:pt x="1" y="56"/>
                      <a:pt x="1" y="111"/>
                      <a:pt x="1" y="111"/>
                    </a:cubicBezTo>
                    <a:cubicBezTo>
                      <a:pt x="19" y="74"/>
                      <a:pt x="19" y="37"/>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56"/>
              <p:cNvSpPr/>
              <p:nvPr/>
            </p:nvSpPr>
            <p:spPr>
              <a:xfrm rot="-7500255">
                <a:off x="3640625" y="4564002"/>
                <a:ext cx="139821" cy="52943"/>
              </a:xfrm>
              <a:custGeom>
                <a:rect b="b" l="l" r="r" t="t"/>
                <a:pathLst>
                  <a:path extrusionOk="0" h="1323" w="3494">
                    <a:moveTo>
                      <a:pt x="723" y="1"/>
                    </a:moveTo>
                    <a:cubicBezTo>
                      <a:pt x="257" y="1"/>
                      <a:pt x="109" y="169"/>
                      <a:pt x="0" y="496"/>
                    </a:cubicBezTo>
                    <a:cubicBezTo>
                      <a:pt x="19" y="459"/>
                      <a:pt x="19" y="440"/>
                      <a:pt x="37" y="422"/>
                    </a:cubicBezTo>
                    <a:cubicBezTo>
                      <a:pt x="142" y="282"/>
                      <a:pt x="365" y="108"/>
                      <a:pt x="863" y="108"/>
                    </a:cubicBezTo>
                    <a:cubicBezTo>
                      <a:pt x="887" y="108"/>
                      <a:pt x="912" y="109"/>
                      <a:pt x="938" y="110"/>
                    </a:cubicBezTo>
                    <a:cubicBezTo>
                      <a:pt x="1557" y="128"/>
                      <a:pt x="2860" y="650"/>
                      <a:pt x="3475" y="1303"/>
                    </a:cubicBezTo>
                    <a:lnTo>
                      <a:pt x="3475" y="1303"/>
                    </a:lnTo>
                    <a:cubicBezTo>
                      <a:pt x="3459" y="1285"/>
                      <a:pt x="3433" y="1255"/>
                      <a:pt x="3402" y="1213"/>
                    </a:cubicBezTo>
                    <a:cubicBezTo>
                      <a:pt x="3328" y="1139"/>
                      <a:pt x="3218" y="1047"/>
                      <a:pt x="3089" y="937"/>
                    </a:cubicBezTo>
                    <a:cubicBezTo>
                      <a:pt x="2685" y="588"/>
                      <a:pt x="1986" y="128"/>
                      <a:pt x="1104" y="36"/>
                    </a:cubicBezTo>
                    <a:cubicBezTo>
                      <a:pt x="1085" y="36"/>
                      <a:pt x="1067" y="18"/>
                      <a:pt x="1048" y="18"/>
                    </a:cubicBezTo>
                    <a:lnTo>
                      <a:pt x="1012" y="18"/>
                    </a:lnTo>
                    <a:cubicBezTo>
                      <a:pt x="904" y="6"/>
                      <a:pt x="808" y="1"/>
                      <a:pt x="723" y="1"/>
                    </a:cubicBezTo>
                    <a:close/>
                    <a:moveTo>
                      <a:pt x="3475" y="1303"/>
                    </a:moveTo>
                    <a:cubicBezTo>
                      <a:pt x="3487" y="1316"/>
                      <a:pt x="3494" y="1323"/>
                      <a:pt x="3494" y="1323"/>
                    </a:cubicBezTo>
                    <a:cubicBezTo>
                      <a:pt x="3487" y="1316"/>
                      <a:pt x="3481" y="1310"/>
                      <a:pt x="3475" y="13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56"/>
              <p:cNvSpPr/>
              <p:nvPr/>
            </p:nvSpPr>
            <p:spPr>
              <a:xfrm rot="-7500255">
                <a:off x="3817998" y="4436618"/>
                <a:ext cx="2241" cy="7403"/>
              </a:xfrm>
              <a:custGeom>
                <a:rect b="b" l="l" r="r" t="t"/>
                <a:pathLst>
                  <a:path extrusionOk="0" h="185" w="56">
                    <a:moveTo>
                      <a:pt x="55" y="1"/>
                    </a:moveTo>
                    <a:cubicBezTo>
                      <a:pt x="55" y="1"/>
                      <a:pt x="37" y="74"/>
                      <a:pt x="0" y="184"/>
                    </a:cubicBezTo>
                    <a:cubicBezTo>
                      <a:pt x="55" y="74"/>
                      <a:pt x="55" y="1"/>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56"/>
              <p:cNvSpPr/>
              <p:nvPr/>
            </p:nvSpPr>
            <p:spPr>
              <a:xfrm rot="-7500255">
                <a:off x="3648587" y="4166279"/>
                <a:ext cx="333305" cy="316418"/>
              </a:xfrm>
              <a:custGeom>
                <a:rect b="b" l="l" r="r" t="t"/>
                <a:pathLst>
                  <a:path extrusionOk="0" h="7907" w="8329">
                    <a:moveTo>
                      <a:pt x="1710" y="2464"/>
                    </a:moveTo>
                    <a:cubicBezTo>
                      <a:pt x="1709" y="2470"/>
                      <a:pt x="1708" y="2475"/>
                      <a:pt x="1706" y="2480"/>
                    </a:cubicBezTo>
                    <a:lnTo>
                      <a:pt x="1706" y="2480"/>
                    </a:lnTo>
                    <a:cubicBezTo>
                      <a:pt x="1710" y="2471"/>
                      <a:pt x="1710" y="2465"/>
                      <a:pt x="1710" y="2464"/>
                    </a:cubicBezTo>
                    <a:close/>
                    <a:moveTo>
                      <a:pt x="8273" y="1"/>
                    </a:moveTo>
                    <a:cubicBezTo>
                      <a:pt x="8273" y="1"/>
                      <a:pt x="8273" y="19"/>
                      <a:pt x="8273" y="19"/>
                    </a:cubicBezTo>
                    <a:cubicBezTo>
                      <a:pt x="8273" y="38"/>
                      <a:pt x="8237" y="148"/>
                      <a:pt x="8181" y="314"/>
                    </a:cubicBezTo>
                    <a:cubicBezTo>
                      <a:pt x="7945" y="1023"/>
                      <a:pt x="7277" y="2631"/>
                      <a:pt x="5929" y="2631"/>
                    </a:cubicBezTo>
                    <a:cubicBezTo>
                      <a:pt x="5914" y="2631"/>
                      <a:pt x="5899" y="2630"/>
                      <a:pt x="5883" y="2630"/>
                    </a:cubicBezTo>
                    <a:cubicBezTo>
                      <a:pt x="5805" y="2628"/>
                      <a:pt x="5727" y="2628"/>
                      <a:pt x="5650" y="2628"/>
                    </a:cubicBezTo>
                    <a:cubicBezTo>
                      <a:pt x="3809" y="2628"/>
                      <a:pt x="2341" y="3045"/>
                      <a:pt x="2041" y="3733"/>
                    </a:cubicBezTo>
                    <a:cubicBezTo>
                      <a:pt x="1986" y="3880"/>
                      <a:pt x="1876" y="4119"/>
                      <a:pt x="1747" y="4432"/>
                    </a:cubicBezTo>
                    <a:cubicBezTo>
                      <a:pt x="1508" y="4928"/>
                      <a:pt x="1214" y="5590"/>
                      <a:pt x="956" y="6233"/>
                    </a:cubicBezTo>
                    <a:cubicBezTo>
                      <a:pt x="1030" y="5719"/>
                      <a:pt x="1067" y="5259"/>
                      <a:pt x="1122" y="4983"/>
                    </a:cubicBezTo>
                    <a:cubicBezTo>
                      <a:pt x="1122" y="4928"/>
                      <a:pt x="1140" y="4854"/>
                      <a:pt x="1159" y="4799"/>
                    </a:cubicBezTo>
                    <a:cubicBezTo>
                      <a:pt x="1286" y="4091"/>
                      <a:pt x="1593" y="2933"/>
                      <a:pt x="1706" y="2480"/>
                    </a:cubicBezTo>
                    <a:lnTo>
                      <a:pt x="1706" y="2480"/>
                    </a:lnTo>
                    <a:cubicBezTo>
                      <a:pt x="1704" y="2487"/>
                      <a:pt x="1699" y="2494"/>
                      <a:pt x="1692" y="2501"/>
                    </a:cubicBezTo>
                    <a:cubicBezTo>
                      <a:pt x="1563" y="2740"/>
                      <a:pt x="1177" y="3145"/>
                      <a:pt x="0" y="3273"/>
                    </a:cubicBezTo>
                    <a:cubicBezTo>
                      <a:pt x="56" y="3457"/>
                      <a:pt x="111" y="3641"/>
                      <a:pt x="147" y="3825"/>
                    </a:cubicBezTo>
                    <a:cubicBezTo>
                      <a:pt x="166" y="3807"/>
                      <a:pt x="184" y="3807"/>
                      <a:pt x="184" y="3807"/>
                    </a:cubicBezTo>
                    <a:cubicBezTo>
                      <a:pt x="184" y="3807"/>
                      <a:pt x="368" y="5259"/>
                      <a:pt x="442" y="7281"/>
                    </a:cubicBezTo>
                    <a:cubicBezTo>
                      <a:pt x="460" y="7263"/>
                      <a:pt x="460" y="7263"/>
                      <a:pt x="460" y="7263"/>
                    </a:cubicBezTo>
                    <a:cubicBezTo>
                      <a:pt x="515" y="7153"/>
                      <a:pt x="570" y="7042"/>
                      <a:pt x="625" y="6932"/>
                    </a:cubicBezTo>
                    <a:cubicBezTo>
                      <a:pt x="681" y="6803"/>
                      <a:pt x="717" y="6711"/>
                      <a:pt x="754" y="6675"/>
                    </a:cubicBezTo>
                    <a:cubicBezTo>
                      <a:pt x="773" y="6656"/>
                      <a:pt x="773" y="6656"/>
                      <a:pt x="773" y="6638"/>
                    </a:cubicBezTo>
                    <a:cubicBezTo>
                      <a:pt x="773" y="6638"/>
                      <a:pt x="773" y="6656"/>
                      <a:pt x="773" y="6656"/>
                    </a:cubicBezTo>
                    <a:cubicBezTo>
                      <a:pt x="644" y="6932"/>
                      <a:pt x="552" y="7208"/>
                      <a:pt x="460" y="7447"/>
                    </a:cubicBezTo>
                    <a:cubicBezTo>
                      <a:pt x="460" y="7594"/>
                      <a:pt x="460" y="7741"/>
                      <a:pt x="478" y="7906"/>
                    </a:cubicBezTo>
                    <a:cubicBezTo>
                      <a:pt x="791" y="7281"/>
                      <a:pt x="1251" y="6307"/>
                      <a:pt x="1434" y="5921"/>
                    </a:cubicBezTo>
                    <a:cubicBezTo>
                      <a:pt x="1434" y="5921"/>
                      <a:pt x="1434" y="5902"/>
                      <a:pt x="1453" y="5884"/>
                    </a:cubicBezTo>
                    <a:cubicBezTo>
                      <a:pt x="1453" y="5884"/>
                      <a:pt x="1453" y="5866"/>
                      <a:pt x="1471" y="5866"/>
                    </a:cubicBezTo>
                    <a:lnTo>
                      <a:pt x="1453" y="5866"/>
                    </a:lnTo>
                    <a:cubicBezTo>
                      <a:pt x="1563" y="5663"/>
                      <a:pt x="1655" y="5461"/>
                      <a:pt x="1765" y="5259"/>
                    </a:cubicBezTo>
                    <a:cubicBezTo>
                      <a:pt x="2115" y="4579"/>
                      <a:pt x="2537" y="3935"/>
                      <a:pt x="3126" y="3476"/>
                    </a:cubicBezTo>
                    <a:lnTo>
                      <a:pt x="3107" y="3476"/>
                    </a:lnTo>
                    <a:cubicBezTo>
                      <a:pt x="3107" y="3476"/>
                      <a:pt x="3420" y="2998"/>
                      <a:pt x="4431" y="2942"/>
                    </a:cubicBezTo>
                    <a:lnTo>
                      <a:pt x="4707" y="2942"/>
                    </a:lnTo>
                    <a:cubicBezTo>
                      <a:pt x="4725" y="2942"/>
                      <a:pt x="4744" y="2942"/>
                      <a:pt x="4780" y="2961"/>
                    </a:cubicBezTo>
                    <a:cubicBezTo>
                      <a:pt x="5258" y="2979"/>
                      <a:pt x="5681" y="3145"/>
                      <a:pt x="5994" y="3329"/>
                    </a:cubicBezTo>
                    <a:cubicBezTo>
                      <a:pt x="6196" y="3457"/>
                      <a:pt x="6398" y="3604"/>
                      <a:pt x="6582" y="3788"/>
                    </a:cubicBezTo>
                    <a:cubicBezTo>
                      <a:pt x="6582" y="3788"/>
                      <a:pt x="6600" y="3807"/>
                      <a:pt x="6600" y="3807"/>
                    </a:cubicBezTo>
                    <a:cubicBezTo>
                      <a:pt x="6619" y="3825"/>
                      <a:pt x="6637" y="3843"/>
                      <a:pt x="6656" y="3880"/>
                    </a:cubicBezTo>
                    <a:cubicBezTo>
                      <a:pt x="6821" y="3604"/>
                      <a:pt x="7005" y="3365"/>
                      <a:pt x="7226" y="3181"/>
                    </a:cubicBezTo>
                    <a:cubicBezTo>
                      <a:pt x="7226" y="3181"/>
                      <a:pt x="7317" y="3053"/>
                      <a:pt x="7520" y="2961"/>
                    </a:cubicBezTo>
                    <a:cubicBezTo>
                      <a:pt x="7575" y="2795"/>
                      <a:pt x="7648" y="2612"/>
                      <a:pt x="7722" y="2428"/>
                    </a:cubicBezTo>
                    <a:cubicBezTo>
                      <a:pt x="7795" y="2207"/>
                      <a:pt x="7887" y="1968"/>
                      <a:pt x="7961" y="1729"/>
                    </a:cubicBezTo>
                    <a:cubicBezTo>
                      <a:pt x="7979" y="1692"/>
                      <a:pt x="7979" y="1674"/>
                      <a:pt x="7998" y="1637"/>
                    </a:cubicBezTo>
                    <a:cubicBezTo>
                      <a:pt x="8090" y="1325"/>
                      <a:pt x="8181" y="1031"/>
                      <a:pt x="8237" y="755"/>
                    </a:cubicBezTo>
                    <a:cubicBezTo>
                      <a:pt x="8310" y="442"/>
                      <a:pt x="8329" y="185"/>
                      <a:pt x="8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56"/>
              <p:cNvSpPr/>
              <p:nvPr/>
            </p:nvSpPr>
            <p:spPr>
              <a:xfrm rot="-7500255">
                <a:off x="3629337" y="4240554"/>
                <a:ext cx="9604" cy="35335"/>
              </a:xfrm>
              <a:custGeom>
                <a:rect b="b" l="l" r="r" t="t"/>
                <a:pathLst>
                  <a:path extrusionOk="0" h="883" w="240">
                    <a:moveTo>
                      <a:pt x="240" y="0"/>
                    </a:moveTo>
                    <a:cubicBezTo>
                      <a:pt x="184" y="276"/>
                      <a:pt x="93" y="570"/>
                      <a:pt x="1" y="882"/>
                    </a:cubicBezTo>
                    <a:cubicBezTo>
                      <a:pt x="37" y="772"/>
                      <a:pt x="74" y="662"/>
                      <a:pt x="111" y="551"/>
                    </a:cubicBezTo>
                    <a:cubicBezTo>
                      <a:pt x="166" y="368"/>
                      <a:pt x="203" y="184"/>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56"/>
              <p:cNvSpPr/>
              <p:nvPr/>
            </p:nvSpPr>
            <p:spPr>
              <a:xfrm rot="-7500255">
                <a:off x="3553660" y="4272526"/>
                <a:ext cx="206770" cy="176397"/>
              </a:xfrm>
              <a:custGeom>
                <a:rect b="b" l="l" r="r" t="t"/>
                <a:pathLst>
                  <a:path extrusionOk="0" h="4408" w="5167">
                    <a:moveTo>
                      <a:pt x="2284" y="383"/>
                    </a:moveTo>
                    <a:cubicBezTo>
                      <a:pt x="2630" y="383"/>
                      <a:pt x="2983" y="493"/>
                      <a:pt x="3291" y="612"/>
                    </a:cubicBezTo>
                    <a:cubicBezTo>
                      <a:pt x="3714" y="759"/>
                      <a:pt x="4266" y="943"/>
                      <a:pt x="4468" y="1366"/>
                    </a:cubicBezTo>
                    <a:cubicBezTo>
                      <a:pt x="4541" y="1531"/>
                      <a:pt x="4560" y="1733"/>
                      <a:pt x="4486" y="1899"/>
                    </a:cubicBezTo>
                    <a:cubicBezTo>
                      <a:pt x="4486" y="2009"/>
                      <a:pt x="4449" y="2119"/>
                      <a:pt x="4376" y="2193"/>
                    </a:cubicBezTo>
                    <a:cubicBezTo>
                      <a:pt x="4256" y="2358"/>
                      <a:pt x="4074" y="2401"/>
                      <a:pt x="3881" y="2401"/>
                    </a:cubicBezTo>
                    <a:cubicBezTo>
                      <a:pt x="3838" y="2401"/>
                      <a:pt x="3795" y="2398"/>
                      <a:pt x="3751" y="2395"/>
                    </a:cubicBezTo>
                    <a:cubicBezTo>
                      <a:pt x="3089" y="2340"/>
                      <a:pt x="2298" y="2174"/>
                      <a:pt x="1729" y="1807"/>
                    </a:cubicBezTo>
                    <a:cubicBezTo>
                      <a:pt x="1416" y="1605"/>
                      <a:pt x="1287" y="1274"/>
                      <a:pt x="1398" y="998"/>
                    </a:cubicBezTo>
                    <a:cubicBezTo>
                      <a:pt x="1398" y="832"/>
                      <a:pt x="1490" y="667"/>
                      <a:pt x="1673" y="538"/>
                    </a:cubicBezTo>
                    <a:cubicBezTo>
                      <a:pt x="1692" y="520"/>
                      <a:pt x="1692" y="520"/>
                      <a:pt x="1710" y="520"/>
                    </a:cubicBezTo>
                    <a:cubicBezTo>
                      <a:pt x="1710" y="501"/>
                      <a:pt x="1729" y="501"/>
                      <a:pt x="1729" y="501"/>
                    </a:cubicBezTo>
                    <a:cubicBezTo>
                      <a:pt x="1905" y="416"/>
                      <a:pt x="2094" y="383"/>
                      <a:pt x="2284" y="383"/>
                    </a:cubicBezTo>
                    <a:close/>
                    <a:moveTo>
                      <a:pt x="2466" y="1"/>
                    </a:moveTo>
                    <a:cubicBezTo>
                      <a:pt x="1519" y="1"/>
                      <a:pt x="1064" y="434"/>
                      <a:pt x="975" y="538"/>
                    </a:cubicBezTo>
                    <a:cubicBezTo>
                      <a:pt x="828" y="722"/>
                      <a:pt x="699" y="906"/>
                      <a:pt x="607" y="1090"/>
                    </a:cubicBezTo>
                    <a:cubicBezTo>
                      <a:pt x="331" y="1586"/>
                      <a:pt x="147" y="2119"/>
                      <a:pt x="0" y="2652"/>
                    </a:cubicBezTo>
                    <a:cubicBezTo>
                      <a:pt x="0" y="2652"/>
                      <a:pt x="1081" y="4408"/>
                      <a:pt x="2558" y="4408"/>
                    </a:cubicBezTo>
                    <a:cubicBezTo>
                      <a:pt x="3093" y="4408"/>
                      <a:pt x="3679" y="4178"/>
                      <a:pt x="4284" y="3553"/>
                    </a:cubicBezTo>
                    <a:cubicBezTo>
                      <a:pt x="4652" y="3296"/>
                      <a:pt x="5074" y="2340"/>
                      <a:pt x="5074" y="2322"/>
                    </a:cubicBezTo>
                    <a:cubicBezTo>
                      <a:pt x="5130" y="2156"/>
                      <a:pt x="5166" y="2046"/>
                      <a:pt x="5166" y="2027"/>
                    </a:cubicBezTo>
                    <a:cubicBezTo>
                      <a:pt x="5166" y="1991"/>
                      <a:pt x="5166" y="1954"/>
                      <a:pt x="5148" y="1917"/>
                    </a:cubicBezTo>
                    <a:cubicBezTo>
                      <a:pt x="5148" y="1917"/>
                      <a:pt x="4799" y="391"/>
                      <a:pt x="3199" y="79"/>
                    </a:cubicBezTo>
                    <a:cubicBezTo>
                      <a:pt x="2928" y="24"/>
                      <a:pt x="2684" y="1"/>
                      <a:pt x="2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56"/>
              <p:cNvSpPr/>
              <p:nvPr/>
            </p:nvSpPr>
            <p:spPr>
              <a:xfrm rot="-7500255">
                <a:off x="3588754" y="4283206"/>
                <a:ext cx="40" cy="40"/>
              </a:xfrm>
              <a:custGeom>
                <a:rect b="b" l="l" r="r" t="t"/>
                <a:pathLst>
                  <a:path extrusionOk="0" h="1" w="1">
                    <a:moveTo>
                      <a:pt x="0" y="0"/>
                    </a:moveTo>
                    <a:lnTo>
                      <a:pt x="0" y="0"/>
                    </a:ln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56"/>
              <p:cNvSpPr/>
              <p:nvPr/>
            </p:nvSpPr>
            <p:spPr>
              <a:xfrm rot="-7500255">
                <a:off x="3582966" y="4288327"/>
                <a:ext cx="40" cy="1521"/>
              </a:xfrm>
              <a:custGeom>
                <a:rect b="b" l="l" r="r" t="t"/>
                <a:pathLst>
                  <a:path extrusionOk="0" h="38" w="1">
                    <a:moveTo>
                      <a:pt x="0" y="19"/>
                    </a:moveTo>
                    <a:cubicBezTo>
                      <a:pt x="0" y="19"/>
                      <a:pt x="0" y="0"/>
                      <a:pt x="0" y="0"/>
                    </a:cubicBezTo>
                    <a:cubicBezTo>
                      <a:pt x="0" y="19"/>
                      <a:pt x="0" y="37"/>
                      <a:pt x="0" y="37"/>
                    </a:cubicBezTo>
                    <a:cubicBezTo>
                      <a:pt x="0" y="37"/>
                      <a:pt x="0" y="19"/>
                      <a:pt x="0"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56"/>
              <p:cNvSpPr/>
              <p:nvPr/>
            </p:nvSpPr>
            <p:spPr>
              <a:xfrm rot="-7500255">
                <a:off x="3680484" y="4224191"/>
                <a:ext cx="13286" cy="36056"/>
              </a:xfrm>
              <a:custGeom>
                <a:rect b="b" l="l" r="r" t="t"/>
                <a:pathLst>
                  <a:path extrusionOk="0" h="901" w="332">
                    <a:moveTo>
                      <a:pt x="332" y="0"/>
                    </a:moveTo>
                    <a:cubicBezTo>
                      <a:pt x="302" y="96"/>
                      <a:pt x="270" y="191"/>
                      <a:pt x="236" y="287"/>
                    </a:cubicBezTo>
                    <a:lnTo>
                      <a:pt x="236" y="287"/>
                    </a:lnTo>
                    <a:cubicBezTo>
                      <a:pt x="274" y="191"/>
                      <a:pt x="303" y="101"/>
                      <a:pt x="332" y="0"/>
                    </a:cubicBezTo>
                    <a:close/>
                    <a:moveTo>
                      <a:pt x="236" y="287"/>
                    </a:moveTo>
                    <a:lnTo>
                      <a:pt x="236" y="287"/>
                    </a:lnTo>
                    <a:cubicBezTo>
                      <a:pt x="226" y="313"/>
                      <a:pt x="215" y="340"/>
                      <a:pt x="203" y="368"/>
                    </a:cubicBezTo>
                    <a:cubicBezTo>
                      <a:pt x="143" y="518"/>
                      <a:pt x="83" y="669"/>
                      <a:pt x="32" y="809"/>
                    </a:cubicBezTo>
                    <a:lnTo>
                      <a:pt x="32" y="809"/>
                    </a:lnTo>
                    <a:cubicBezTo>
                      <a:pt x="107" y="635"/>
                      <a:pt x="175" y="461"/>
                      <a:pt x="236" y="287"/>
                    </a:cubicBezTo>
                    <a:close/>
                    <a:moveTo>
                      <a:pt x="32" y="809"/>
                    </a:moveTo>
                    <a:cubicBezTo>
                      <a:pt x="22" y="834"/>
                      <a:pt x="11" y="858"/>
                      <a:pt x="1" y="882"/>
                    </a:cubicBezTo>
                    <a:cubicBezTo>
                      <a:pt x="1" y="882"/>
                      <a:pt x="1" y="901"/>
                      <a:pt x="1" y="901"/>
                    </a:cubicBezTo>
                    <a:cubicBezTo>
                      <a:pt x="11" y="871"/>
                      <a:pt x="21" y="840"/>
                      <a:pt x="32" y="8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6"/>
              <p:cNvSpPr/>
              <p:nvPr/>
            </p:nvSpPr>
            <p:spPr>
              <a:xfrm rot="-7500255">
                <a:off x="4000944" y="4358912"/>
                <a:ext cx="7403" cy="20649"/>
              </a:xfrm>
              <a:custGeom>
                <a:rect b="b" l="l" r="r" t="t"/>
                <a:pathLst>
                  <a:path extrusionOk="0" h="516" w="185">
                    <a:moveTo>
                      <a:pt x="184" y="1"/>
                    </a:moveTo>
                    <a:cubicBezTo>
                      <a:pt x="129" y="111"/>
                      <a:pt x="74" y="222"/>
                      <a:pt x="19" y="332"/>
                    </a:cubicBezTo>
                    <a:cubicBezTo>
                      <a:pt x="19" y="332"/>
                      <a:pt x="19" y="332"/>
                      <a:pt x="1" y="350"/>
                    </a:cubicBezTo>
                    <a:cubicBezTo>
                      <a:pt x="19" y="405"/>
                      <a:pt x="19" y="461"/>
                      <a:pt x="19" y="516"/>
                    </a:cubicBezTo>
                    <a:cubicBezTo>
                      <a:pt x="74" y="313"/>
                      <a:pt x="129" y="130"/>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56"/>
              <p:cNvSpPr/>
              <p:nvPr/>
            </p:nvSpPr>
            <p:spPr>
              <a:xfrm rot="-7500255">
                <a:off x="3981515" y="4373172"/>
                <a:ext cx="760" cy="1521"/>
              </a:xfrm>
              <a:custGeom>
                <a:rect b="b" l="l" r="r" t="t"/>
                <a:pathLst>
                  <a:path extrusionOk="0" h="38" w="19">
                    <a:moveTo>
                      <a:pt x="19" y="1"/>
                    </a:moveTo>
                    <a:cubicBezTo>
                      <a:pt x="19" y="19"/>
                      <a:pt x="19" y="19"/>
                      <a:pt x="0" y="38"/>
                    </a:cubicBezTo>
                    <a:cubicBezTo>
                      <a:pt x="19" y="19"/>
                      <a:pt x="19" y="19"/>
                      <a:pt x="19" y="19"/>
                    </a:cubicBezTo>
                    <a:cubicBezTo>
                      <a:pt x="19"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56"/>
              <p:cNvSpPr/>
              <p:nvPr/>
            </p:nvSpPr>
            <p:spPr>
              <a:xfrm rot="-7500255">
                <a:off x="3616288" y="4252159"/>
                <a:ext cx="257552" cy="164832"/>
              </a:xfrm>
              <a:custGeom>
                <a:rect b="b" l="l" r="r" t="t"/>
                <a:pathLst>
                  <a:path extrusionOk="0" h="4119" w="6436">
                    <a:moveTo>
                      <a:pt x="6435" y="1"/>
                    </a:moveTo>
                    <a:lnTo>
                      <a:pt x="6435" y="1"/>
                    </a:lnTo>
                    <a:cubicBezTo>
                      <a:pt x="6434" y="4"/>
                      <a:pt x="6433" y="8"/>
                      <a:pt x="6432" y="12"/>
                    </a:cubicBezTo>
                    <a:lnTo>
                      <a:pt x="6432" y="12"/>
                    </a:lnTo>
                    <a:cubicBezTo>
                      <a:pt x="6434" y="5"/>
                      <a:pt x="6435" y="2"/>
                      <a:pt x="6435" y="1"/>
                    </a:cubicBezTo>
                    <a:close/>
                    <a:moveTo>
                      <a:pt x="6432" y="12"/>
                    </a:moveTo>
                    <a:cubicBezTo>
                      <a:pt x="6389" y="123"/>
                      <a:pt x="5992" y="989"/>
                      <a:pt x="5645" y="1232"/>
                    </a:cubicBezTo>
                    <a:cubicBezTo>
                      <a:pt x="5040" y="1857"/>
                      <a:pt x="4454" y="2087"/>
                      <a:pt x="3919" y="2087"/>
                    </a:cubicBezTo>
                    <a:cubicBezTo>
                      <a:pt x="2442" y="2087"/>
                      <a:pt x="1361" y="331"/>
                      <a:pt x="1361" y="331"/>
                    </a:cubicBezTo>
                    <a:cubicBezTo>
                      <a:pt x="1178" y="1030"/>
                      <a:pt x="552" y="2703"/>
                      <a:pt x="1" y="4119"/>
                    </a:cubicBezTo>
                    <a:cubicBezTo>
                      <a:pt x="130" y="3806"/>
                      <a:pt x="240" y="3567"/>
                      <a:pt x="295" y="3420"/>
                    </a:cubicBezTo>
                    <a:cubicBezTo>
                      <a:pt x="595" y="2732"/>
                      <a:pt x="2063" y="2315"/>
                      <a:pt x="3904" y="2315"/>
                    </a:cubicBezTo>
                    <a:cubicBezTo>
                      <a:pt x="3981" y="2315"/>
                      <a:pt x="4059" y="2315"/>
                      <a:pt x="4137" y="2317"/>
                    </a:cubicBezTo>
                    <a:cubicBezTo>
                      <a:pt x="4153" y="2317"/>
                      <a:pt x="4168" y="2318"/>
                      <a:pt x="4183" y="2318"/>
                    </a:cubicBezTo>
                    <a:cubicBezTo>
                      <a:pt x="5524" y="2318"/>
                      <a:pt x="6192" y="727"/>
                      <a:pt x="6432"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56"/>
              <p:cNvSpPr/>
              <p:nvPr/>
            </p:nvSpPr>
            <p:spPr>
              <a:xfrm rot="-7500255">
                <a:off x="3664584" y="4233036"/>
                <a:ext cx="9604" cy="27972"/>
              </a:xfrm>
              <a:custGeom>
                <a:rect b="b" l="l" r="r" t="t"/>
                <a:pathLst>
                  <a:path extrusionOk="0" h="699" w="240">
                    <a:moveTo>
                      <a:pt x="240" y="0"/>
                    </a:moveTo>
                    <a:lnTo>
                      <a:pt x="240" y="0"/>
                    </a:lnTo>
                    <a:cubicBezTo>
                      <a:pt x="166" y="239"/>
                      <a:pt x="74" y="478"/>
                      <a:pt x="1" y="699"/>
                    </a:cubicBezTo>
                    <a:cubicBezTo>
                      <a:pt x="56" y="570"/>
                      <a:pt x="93" y="460"/>
                      <a:pt x="130" y="331"/>
                    </a:cubicBezTo>
                    <a:cubicBezTo>
                      <a:pt x="185" y="221"/>
                      <a:pt x="221" y="92"/>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56"/>
              <p:cNvSpPr/>
              <p:nvPr/>
            </p:nvSpPr>
            <p:spPr>
              <a:xfrm rot="-7500255">
                <a:off x="3991971" y="4353845"/>
                <a:ext cx="12525" cy="31654"/>
              </a:xfrm>
              <a:custGeom>
                <a:rect b="b" l="l" r="r" t="t"/>
                <a:pathLst>
                  <a:path extrusionOk="0" h="791" w="313">
                    <a:moveTo>
                      <a:pt x="313" y="0"/>
                    </a:moveTo>
                    <a:cubicBezTo>
                      <a:pt x="313" y="0"/>
                      <a:pt x="312" y="0"/>
                      <a:pt x="294" y="19"/>
                    </a:cubicBezTo>
                    <a:cubicBezTo>
                      <a:pt x="257" y="55"/>
                      <a:pt x="221" y="147"/>
                      <a:pt x="165" y="276"/>
                    </a:cubicBezTo>
                    <a:cubicBezTo>
                      <a:pt x="110" y="405"/>
                      <a:pt x="55" y="588"/>
                      <a:pt x="0" y="791"/>
                    </a:cubicBezTo>
                    <a:cubicBezTo>
                      <a:pt x="92" y="552"/>
                      <a:pt x="184" y="276"/>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56"/>
              <p:cNvSpPr/>
              <p:nvPr/>
            </p:nvSpPr>
            <p:spPr>
              <a:xfrm rot="-7500255">
                <a:off x="3569497" y="4334277"/>
                <a:ext cx="128056" cy="56185"/>
              </a:xfrm>
              <a:custGeom>
                <a:rect b="b" l="l" r="r" t="t"/>
                <a:pathLst>
                  <a:path extrusionOk="0" h="1404" w="3200">
                    <a:moveTo>
                      <a:pt x="111" y="1"/>
                    </a:moveTo>
                    <a:cubicBezTo>
                      <a:pt x="0" y="277"/>
                      <a:pt x="129" y="608"/>
                      <a:pt x="442" y="810"/>
                    </a:cubicBezTo>
                    <a:cubicBezTo>
                      <a:pt x="1011" y="1177"/>
                      <a:pt x="1802" y="1343"/>
                      <a:pt x="2464" y="1398"/>
                    </a:cubicBezTo>
                    <a:cubicBezTo>
                      <a:pt x="2508" y="1401"/>
                      <a:pt x="2551" y="1404"/>
                      <a:pt x="2594" y="1404"/>
                    </a:cubicBezTo>
                    <a:cubicBezTo>
                      <a:pt x="2787" y="1404"/>
                      <a:pt x="2969" y="1361"/>
                      <a:pt x="3089" y="1196"/>
                    </a:cubicBezTo>
                    <a:cubicBezTo>
                      <a:pt x="3162" y="1122"/>
                      <a:pt x="3199" y="1012"/>
                      <a:pt x="3199" y="902"/>
                    </a:cubicBezTo>
                    <a:lnTo>
                      <a:pt x="3199" y="902"/>
                    </a:lnTo>
                    <a:cubicBezTo>
                      <a:pt x="3181" y="957"/>
                      <a:pt x="3162" y="994"/>
                      <a:pt x="3126" y="1030"/>
                    </a:cubicBezTo>
                    <a:cubicBezTo>
                      <a:pt x="3011" y="1188"/>
                      <a:pt x="2840" y="1245"/>
                      <a:pt x="2657" y="1245"/>
                    </a:cubicBezTo>
                    <a:cubicBezTo>
                      <a:pt x="2606" y="1245"/>
                      <a:pt x="2553" y="1241"/>
                      <a:pt x="2501" y="1233"/>
                    </a:cubicBezTo>
                    <a:cubicBezTo>
                      <a:pt x="1839" y="1177"/>
                      <a:pt x="1048" y="1012"/>
                      <a:pt x="478" y="644"/>
                    </a:cubicBezTo>
                    <a:cubicBezTo>
                      <a:pt x="221" y="479"/>
                      <a:pt x="92" y="240"/>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56"/>
              <p:cNvSpPr/>
              <p:nvPr/>
            </p:nvSpPr>
            <p:spPr>
              <a:xfrm rot="-7500255">
                <a:off x="3555315" y="4331301"/>
                <a:ext cx="127296" cy="74472"/>
              </a:xfrm>
              <a:custGeom>
                <a:rect b="b" l="l" r="r" t="t"/>
                <a:pathLst>
                  <a:path extrusionOk="0" h="1861" w="3181">
                    <a:moveTo>
                      <a:pt x="905" y="1"/>
                    </a:moveTo>
                    <a:cubicBezTo>
                      <a:pt x="715" y="1"/>
                      <a:pt x="526" y="34"/>
                      <a:pt x="350" y="119"/>
                    </a:cubicBezTo>
                    <a:cubicBezTo>
                      <a:pt x="350" y="119"/>
                      <a:pt x="331" y="119"/>
                      <a:pt x="331" y="138"/>
                    </a:cubicBezTo>
                    <a:cubicBezTo>
                      <a:pt x="313" y="138"/>
                      <a:pt x="313" y="138"/>
                      <a:pt x="294" y="156"/>
                    </a:cubicBezTo>
                    <a:cubicBezTo>
                      <a:pt x="111" y="285"/>
                      <a:pt x="19" y="450"/>
                      <a:pt x="19" y="616"/>
                    </a:cubicBezTo>
                    <a:cubicBezTo>
                      <a:pt x="0" y="855"/>
                      <a:pt x="129" y="1094"/>
                      <a:pt x="386" y="1259"/>
                    </a:cubicBezTo>
                    <a:cubicBezTo>
                      <a:pt x="956" y="1627"/>
                      <a:pt x="1747" y="1792"/>
                      <a:pt x="2409" y="1848"/>
                    </a:cubicBezTo>
                    <a:cubicBezTo>
                      <a:pt x="2461" y="1856"/>
                      <a:pt x="2514" y="1860"/>
                      <a:pt x="2565" y="1860"/>
                    </a:cubicBezTo>
                    <a:cubicBezTo>
                      <a:pt x="2748" y="1860"/>
                      <a:pt x="2919" y="1803"/>
                      <a:pt x="3034" y="1645"/>
                    </a:cubicBezTo>
                    <a:cubicBezTo>
                      <a:pt x="3070" y="1609"/>
                      <a:pt x="3089" y="1572"/>
                      <a:pt x="3107" y="1517"/>
                    </a:cubicBezTo>
                    <a:cubicBezTo>
                      <a:pt x="3181" y="1351"/>
                      <a:pt x="3162" y="1149"/>
                      <a:pt x="3089" y="984"/>
                    </a:cubicBezTo>
                    <a:cubicBezTo>
                      <a:pt x="2887" y="561"/>
                      <a:pt x="2335" y="377"/>
                      <a:pt x="1912" y="230"/>
                    </a:cubicBezTo>
                    <a:cubicBezTo>
                      <a:pt x="1604" y="111"/>
                      <a:pt x="12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56"/>
              <p:cNvSpPr/>
              <p:nvPr/>
            </p:nvSpPr>
            <p:spPr>
              <a:xfrm rot="-7500255">
                <a:off x="3518345" y="4333874"/>
                <a:ext cx="167793" cy="84637"/>
              </a:xfrm>
              <a:custGeom>
                <a:rect b="b" l="l" r="r" t="t"/>
                <a:pathLst>
                  <a:path extrusionOk="0" h="2115" w="4193">
                    <a:moveTo>
                      <a:pt x="1564" y="0"/>
                    </a:moveTo>
                    <a:cubicBezTo>
                      <a:pt x="416" y="0"/>
                      <a:pt x="0" y="754"/>
                      <a:pt x="0" y="754"/>
                    </a:cubicBezTo>
                    <a:cubicBezTo>
                      <a:pt x="0" y="754"/>
                      <a:pt x="0" y="754"/>
                      <a:pt x="19" y="735"/>
                    </a:cubicBezTo>
                    <a:cubicBezTo>
                      <a:pt x="108" y="631"/>
                      <a:pt x="563" y="198"/>
                      <a:pt x="1510" y="198"/>
                    </a:cubicBezTo>
                    <a:cubicBezTo>
                      <a:pt x="1728" y="198"/>
                      <a:pt x="1972" y="221"/>
                      <a:pt x="2243" y="276"/>
                    </a:cubicBezTo>
                    <a:cubicBezTo>
                      <a:pt x="3843" y="588"/>
                      <a:pt x="4192" y="2114"/>
                      <a:pt x="4192" y="2114"/>
                    </a:cubicBezTo>
                    <a:cubicBezTo>
                      <a:pt x="4192" y="2114"/>
                      <a:pt x="4192" y="2041"/>
                      <a:pt x="4155" y="1930"/>
                    </a:cubicBezTo>
                    <a:cubicBezTo>
                      <a:pt x="4155" y="1930"/>
                      <a:pt x="4155" y="1912"/>
                      <a:pt x="4155" y="1893"/>
                    </a:cubicBezTo>
                    <a:cubicBezTo>
                      <a:pt x="4027" y="1434"/>
                      <a:pt x="3622" y="404"/>
                      <a:pt x="2298" y="92"/>
                    </a:cubicBezTo>
                    <a:cubicBezTo>
                      <a:pt x="2026" y="27"/>
                      <a:pt x="1782" y="0"/>
                      <a:pt x="1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56"/>
              <p:cNvSpPr/>
              <p:nvPr/>
            </p:nvSpPr>
            <p:spPr>
              <a:xfrm rot="-7500255">
                <a:off x="3657803" y="4092402"/>
                <a:ext cx="158949" cy="135979"/>
              </a:xfrm>
              <a:custGeom>
                <a:rect b="b" l="l" r="r" t="t"/>
                <a:pathLst>
                  <a:path extrusionOk="0" h="3398" w="3972">
                    <a:moveTo>
                      <a:pt x="3890" y="2217"/>
                    </a:moveTo>
                    <a:cubicBezTo>
                      <a:pt x="3885" y="2228"/>
                      <a:pt x="3880" y="2238"/>
                      <a:pt x="3880" y="2248"/>
                    </a:cubicBezTo>
                    <a:cubicBezTo>
                      <a:pt x="3884" y="2239"/>
                      <a:pt x="3888" y="2228"/>
                      <a:pt x="3890" y="2217"/>
                    </a:cubicBezTo>
                    <a:close/>
                    <a:moveTo>
                      <a:pt x="1463" y="300"/>
                    </a:moveTo>
                    <a:cubicBezTo>
                      <a:pt x="1537" y="300"/>
                      <a:pt x="1615" y="312"/>
                      <a:pt x="1692" y="336"/>
                    </a:cubicBezTo>
                    <a:cubicBezTo>
                      <a:pt x="1949" y="409"/>
                      <a:pt x="2207" y="593"/>
                      <a:pt x="2427" y="740"/>
                    </a:cubicBezTo>
                    <a:cubicBezTo>
                      <a:pt x="2666" y="887"/>
                      <a:pt x="2905" y="1071"/>
                      <a:pt x="3071" y="1292"/>
                    </a:cubicBezTo>
                    <a:cubicBezTo>
                      <a:pt x="3218" y="1494"/>
                      <a:pt x="3291" y="1788"/>
                      <a:pt x="3144" y="2027"/>
                    </a:cubicBezTo>
                    <a:cubicBezTo>
                      <a:pt x="3144" y="2082"/>
                      <a:pt x="3126" y="2138"/>
                      <a:pt x="3089" y="2174"/>
                    </a:cubicBezTo>
                    <a:cubicBezTo>
                      <a:pt x="3002" y="2310"/>
                      <a:pt x="2883" y="2354"/>
                      <a:pt x="2756" y="2354"/>
                    </a:cubicBezTo>
                    <a:cubicBezTo>
                      <a:pt x="2642" y="2354"/>
                      <a:pt x="2522" y="2319"/>
                      <a:pt x="2409" y="2285"/>
                    </a:cubicBezTo>
                    <a:cubicBezTo>
                      <a:pt x="2078" y="2174"/>
                      <a:pt x="1765" y="2009"/>
                      <a:pt x="1490" y="1807"/>
                    </a:cubicBezTo>
                    <a:cubicBezTo>
                      <a:pt x="1269" y="1641"/>
                      <a:pt x="957" y="1384"/>
                      <a:pt x="865" y="1108"/>
                    </a:cubicBezTo>
                    <a:cubicBezTo>
                      <a:pt x="846" y="1108"/>
                      <a:pt x="846" y="1090"/>
                      <a:pt x="846" y="1071"/>
                    </a:cubicBezTo>
                    <a:cubicBezTo>
                      <a:pt x="828" y="924"/>
                      <a:pt x="865" y="796"/>
                      <a:pt x="920" y="704"/>
                    </a:cubicBezTo>
                    <a:cubicBezTo>
                      <a:pt x="977" y="446"/>
                      <a:pt x="1202" y="300"/>
                      <a:pt x="1463" y="300"/>
                    </a:cubicBezTo>
                    <a:close/>
                    <a:moveTo>
                      <a:pt x="1501" y="0"/>
                    </a:moveTo>
                    <a:cubicBezTo>
                      <a:pt x="1213" y="0"/>
                      <a:pt x="902" y="50"/>
                      <a:pt x="571" y="170"/>
                    </a:cubicBezTo>
                    <a:cubicBezTo>
                      <a:pt x="350" y="354"/>
                      <a:pt x="166" y="593"/>
                      <a:pt x="1" y="869"/>
                    </a:cubicBezTo>
                    <a:cubicBezTo>
                      <a:pt x="184" y="1090"/>
                      <a:pt x="313" y="1347"/>
                      <a:pt x="332" y="1660"/>
                    </a:cubicBezTo>
                    <a:cubicBezTo>
                      <a:pt x="350" y="1954"/>
                      <a:pt x="313" y="2211"/>
                      <a:pt x="221" y="2469"/>
                    </a:cubicBezTo>
                    <a:cubicBezTo>
                      <a:pt x="387" y="2671"/>
                      <a:pt x="626" y="2910"/>
                      <a:pt x="957" y="3112"/>
                    </a:cubicBezTo>
                    <a:cubicBezTo>
                      <a:pt x="1264" y="3316"/>
                      <a:pt x="1567" y="3397"/>
                      <a:pt x="1855" y="3397"/>
                    </a:cubicBezTo>
                    <a:cubicBezTo>
                      <a:pt x="2995" y="3397"/>
                      <a:pt x="3898" y="2119"/>
                      <a:pt x="3898" y="2119"/>
                    </a:cubicBezTo>
                    <a:lnTo>
                      <a:pt x="3898" y="2119"/>
                    </a:lnTo>
                    <a:cubicBezTo>
                      <a:pt x="3898" y="2147"/>
                      <a:pt x="3898" y="2185"/>
                      <a:pt x="3890" y="2217"/>
                    </a:cubicBezTo>
                    <a:lnTo>
                      <a:pt x="3890" y="2217"/>
                    </a:lnTo>
                    <a:cubicBezTo>
                      <a:pt x="3894" y="2209"/>
                      <a:pt x="3898" y="2201"/>
                      <a:pt x="3898" y="2193"/>
                    </a:cubicBezTo>
                    <a:cubicBezTo>
                      <a:pt x="3972" y="1770"/>
                      <a:pt x="3861" y="1365"/>
                      <a:pt x="3622" y="1016"/>
                    </a:cubicBezTo>
                    <a:cubicBezTo>
                      <a:pt x="3548" y="927"/>
                      <a:pt x="2745" y="0"/>
                      <a:pt x="1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6"/>
              <p:cNvSpPr/>
              <p:nvPr/>
            </p:nvSpPr>
            <p:spPr>
              <a:xfrm rot="-7500255">
                <a:off x="3667737" y="4187877"/>
                <a:ext cx="16207" cy="5923"/>
              </a:xfrm>
              <a:custGeom>
                <a:rect b="b" l="l" r="r" t="t"/>
                <a:pathLst>
                  <a:path extrusionOk="0" h="148" w="405">
                    <a:moveTo>
                      <a:pt x="0" y="0"/>
                    </a:moveTo>
                    <a:lnTo>
                      <a:pt x="0" y="0"/>
                    </a:lnTo>
                    <a:cubicBezTo>
                      <a:pt x="129" y="37"/>
                      <a:pt x="276" y="92"/>
                      <a:pt x="405" y="148"/>
                    </a:cubicBezTo>
                    <a:cubicBezTo>
                      <a:pt x="276" y="92"/>
                      <a:pt x="147"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56"/>
              <p:cNvSpPr/>
              <p:nvPr/>
            </p:nvSpPr>
            <p:spPr>
              <a:xfrm rot="-7500255">
                <a:off x="3664354" y="4125980"/>
                <a:ext cx="19889" cy="21369"/>
              </a:xfrm>
              <a:custGeom>
                <a:rect b="b" l="l" r="r" t="t"/>
                <a:pathLst>
                  <a:path extrusionOk="0" h="534" w="497">
                    <a:moveTo>
                      <a:pt x="1" y="1"/>
                    </a:moveTo>
                    <a:cubicBezTo>
                      <a:pt x="65" y="52"/>
                      <a:pt x="127" y="108"/>
                      <a:pt x="186" y="167"/>
                    </a:cubicBezTo>
                    <a:lnTo>
                      <a:pt x="186" y="167"/>
                    </a:lnTo>
                    <a:cubicBezTo>
                      <a:pt x="127" y="108"/>
                      <a:pt x="66" y="53"/>
                      <a:pt x="1" y="1"/>
                    </a:cubicBezTo>
                    <a:close/>
                    <a:moveTo>
                      <a:pt x="186" y="167"/>
                    </a:moveTo>
                    <a:cubicBezTo>
                      <a:pt x="292" y="273"/>
                      <a:pt x="390" y="392"/>
                      <a:pt x="496" y="533"/>
                    </a:cubicBezTo>
                    <a:cubicBezTo>
                      <a:pt x="401" y="402"/>
                      <a:pt x="297" y="278"/>
                      <a:pt x="186" y="1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56"/>
              <p:cNvSpPr/>
              <p:nvPr/>
            </p:nvSpPr>
            <p:spPr>
              <a:xfrm rot="-7500255">
                <a:off x="3723996" y="4075303"/>
                <a:ext cx="5202" cy="11805"/>
              </a:xfrm>
              <a:custGeom>
                <a:rect b="b" l="l" r="r" t="t"/>
                <a:pathLst>
                  <a:path extrusionOk="0" h="295" w="130">
                    <a:moveTo>
                      <a:pt x="129" y="1"/>
                    </a:moveTo>
                    <a:cubicBezTo>
                      <a:pt x="93" y="93"/>
                      <a:pt x="38" y="185"/>
                      <a:pt x="1" y="295"/>
                    </a:cubicBezTo>
                    <a:cubicBezTo>
                      <a:pt x="38" y="203"/>
                      <a:pt x="93" y="93"/>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56"/>
              <p:cNvSpPr/>
              <p:nvPr/>
            </p:nvSpPr>
            <p:spPr>
              <a:xfrm>
                <a:off x="3672879" y="4177626"/>
                <a:ext cx="0" cy="40"/>
              </a:xfrm>
              <a:custGeom>
                <a:rect b="b" l="l" r="r" t="t"/>
                <a:pathLst>
                  <a:path extrusionOk="0" h="1" w="0">
                    <a:moveTo>
                      <a:pt x="0" y="1"/>
                    </a:moveTo>
                    <a:cubicBezTo>
                      <a:pt x="0" y="1"/>
                      <a:pt x="0" y="1"/>
                      <a:pt x="0" y="1"/>
                    </a:cubicBez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6"/>
              <p:cNvSpPr/>
              <p:nvPr/>
            </p:nvSpPr>
            <p:spPr>
              <a:xfrm rot="-7500255">
                <a:off x="3714783" y="4082172"/>
                <a:ext cx="1521" cy="3682"/>
              </a:xfrm>
              <a:custGeom>
                <a:rect b="b" l="l" r="r" t="t"/>
                <a:pathLst>
                  <a:path extrusionOk="0" h="92" w="38">
                    <a:moveTo>
                      <a:pt x="38" y="0"/>
                    </a:moveTo>
                    <a:cubicBezTo>
                      <a:pt x="19" y="37"/>
                      <a:pt x="19" y="74"/>
                      <a:pt x="1" y="92"/>
                    </a:cubicBezTo>
                    <a:cubicBezTo>
                      <a:pt x="19" y="74"/>
                      <a:pt x="19" y="37"/>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56"/>
              <p:cNvSpPr/>
              <p:nvPr/>
            </p:nvSpPr>
            <p:spPr>
              <a:xfrm rot="-7500255">
                <a:off x="3685325" y="4131240"/>
                <a:ext cx="92760" cy="66109"/>
              </a:xfrm>
              <a:custGeom>
                <a:rect b="b" l="l" r="r" t="t"/>
                <a:pathLst>
                  <a:path extrusionOk="0" h="1652" w="2318">
                    <a:moveTo>
                      <a:pt x="93" y="1"/>
                    </a:moveTo>
                    <a:lnTo>
                      <a:pt x="93" y="1"/>
                    </a:lnTo>
                    <a:cubicBezTo>
                      <a:pt x="38" y="93"/>
                      <a:pt x="1" y="221"/>
                      <a:pt x="19" y="368"/>
                    </a:cubicBezTo>
                    <a:cubicBezTo>
                      <a:pt x="19" y="387"/>
                      <a:pt x="19" y="405"/>
                      <a:pt x="38" y="405"/>
                    </a:cubicBezTo>
                    <a:cubicBezTo>
                      <a:pt x="130" y="681"/>
                      <a:pt x="442" y="938"/>
                      <a:pt x="663" y="1104"/>
                    </a:cubicBezTo>
                    <a:cubicBezTo>
                      <a:pt x="938" y="1306"/>
                      <a:pt x="1251" y="1471"/>
                      <a:pt x="1582" y="1582"/>
                    </a:cubicBezTo>
                    <a:cubicBezTo>
                      <a:pt x="1695" y="1616"/>
                      <a:pt x="1815" y="1651"/>
                      <a:pt x="1929" y="1651"/>
                    </a:cubicBezTo>
                    <a:cubicBezTo>
                      <a:pt x="2056" y="1651"/>
                      <a:pt x="2175" y="1607"/>
                      <a:pt x="2262" y="1471"/>
                    </a:cubicBezTo>
                    <a:cubicBezTo>
                      <a:pt x="2299" y="1435"/>
                      <a:pt x="2317" y="1379"/>
                      <a:pt x="2317" y="1324"/>
                    </a:cubicBezTo>
                    <a:lnTo>
                      <a:pt x="2317" y="1324"/>
                    </a:lnTo>
                    <a:cubicBezTo>
                      <a:pt x="2240" y="1460"/>
                      <a:pt x="2121" y="1504"/>
                      <a:pt x="1991" y="1504"/>
                    </a:cubicBezTo>
                    <a:cubicBezTo>
                      <a:pt x="1875" y="1504"/>
                      <a:pt x="1750" y="1469"/>
                      <a:pt x="1637" y="1435"/>
                    </a:cubicBezTo>
                    <a:cubicBezTo>
                      <a:pt x="1306" y="1324"/>
                      <a:pt x="1012" y="1159"/>
                      <a:pt x="736" y="938"/>
                    </a:cubicBezTo>
                    <a:cubicBezTo>
                      <a:pt x="497" y="773"/>
                      <a:pt x="185" y="534"/>
                      <a:pt x="93" y="258"/>
                    </a:cubicBezTo>
                    <a:cubicBezTo>
                      <a:pt x="93" y="240"/>
                      <a:pt x="74" y="221"/>
                      <a:pt x="74" y="203"/>
                    </a:cubicBezTo>
                    <a:cubicBezTo>
                      <a:pt x="74" y="129"/>
                      <a:pt x="74" y="56"/>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6"/>
              <p:cNvSpPr/>
              <p:nvPr/>
            </p:nvSpPr>
            <p:spPr>
              <a:xfrm rot="-7500255">
                <a:off x="3732723" y="4080220"/>
                <a:ext cx="760" cy="40"/>
              </a:xfrm>
              <a:custGeom>
                <a:rect b="b" l="l" r="r" t="t"/>
                <a:pathLst>
                  <a:path extrusionOk="0" h="1" w="19">
                    <a:moveTo>
                      <a:pt x="0" y="1"/>
                    </a:moveTo>
                    <a:lnTo>
                      <a:pt x="0" y="1"/>
                    </a:lnTo>
                    <a:cubicBezTo>
                      <a:pt x="0" y="1"/>
                      <a:pt x="0" y="1"/>
                      <a:pt x="19" y="1"/>
                    </a:cubicBezTo>
                    <a:lnTo>
                      <a:pt x="19"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56"/>
              <p:cNvSpPr/>
              <p:nvPr/>
            </p:nvSpPr>
            <p:spPr>
              <a:xfrm rot="-7500255">
                <a:off x="3706352" y="4089542"/>
                <a:ext cx="164872" cy="83917"/>
              </a:xfrm>
              <a:custGeom>
                <a:rect b="b" l="l" r="r" t="t"/>
                <a:pathLst>
                  <a:path extrusionOk="0" h="2097" w="4120">
                    <a:moveTo>
                      <a:pt x="4119" y="0"/>
                    </a:moveTo>
                    <a:lnTo>
                      <a:pt x="4119" y="0"/>
                    </a:lnTo>
                    <a:cubicBezTo>
                      <a:pt x="4119" y="1"/>
                      <a:pt x="3216" y="1278"/>
                      <a:pt x="2076" y="1278"/>
                    </a:cubicBezTo>
                    <a:cubicBezTo>
                      <a:pt x="1788" y="1278"/>
                      <a:pt x="1485" y="1197"/>
                      <a:pt x="1178" y="993"/>
                    </a:cubicBezTo>
                    <a:cubicBezTo>
                      <a:pt x="847" y="791"/>
                      <a:pt x="608" y="552"/>
                      <a:pt x="442" y="350"/>
                    </a:cubicBezTo>
                    <a:cubicBezTo>
                      <a:pt x="369" y="533"/>
                      <a:pt x="277" y="717"/>
                      <a:pt x="166" y="901"/>
                    </a:cubicBezTo>
                    <a:cubicBezTo>
                      <a:pt x="185" y="901"/>
                      <a:pt x="111" y="1048"/>
                      <a:pt x="1" y="1250"/>
                    </a:cubicBezTo>
                    <a:cubicBezTo>
                      <a:pt x="130" y="1508"/>
                      <a:pt x="332" y="1728"/>
                      <a:pt x="644" y="1875"/>
                    </a:cubicBezTo>
                    <a:cubicBezTo>
                      <a:pt x="974" y="2030"/>
                      <a:pt x="1283" y="2096"/>
                      <a:pt x="1570" y="2096"/>
                    </a:cubicBezTo>
                    <a:cubicBezTo>
                      <a:pt x="3190" y="2096"/>
                      <a:pt x="4119" y="1"/>
                      <a:pt x="4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56"/>
              <p:cNvSpPr/>
              <p:nvPr/>
            </p:nvSpPr>
            <p:spPr>
              <a:xfrm rot="-7500255">
                <a:off x="3672281" y="4128832"/>
                <a:ext cx="95682" cy="76353"/>
              </a:xfrm>
              <a:custGeom>
                <a:rect b="b" l="l" r="r" t="t"/>
                <a:pathLst>
                  <a:path extrusionOk="0" h="1908" w="2391">
                    <a:moveTo>
                      <a:pt x="562" y="1"/>
                    </a:moveTo>
                    <a:cubicBezTo>
                      <a:pt x="301" y="1"/>
                      <a:pt x="76" y="147"/>
                      <a:pt x="19" y="405"/>
                    </a:cubicBezTo>
                    <a:cubicBezTo>
                      <a:pt x="0" y="460"/>
                      <a:pt x="0" y="533"/>
                      <a:pt x="0" y="607"/>
                    </a:cubicBezTo>
                    <a:cubicBezTo>
                      <a:pt x="0" y="625"/>
                      <a:pt x="19" y="644"/>
                      <a:pt x="19" y="662"/>
                    </a:cubicBezTo>
                    <a:cubicBezTo>
                      <a:pt x="111" y="938"/>
                      <a:pt x="423" y="1177"/>
                      <a:pt x="662" y="1342"/>
                    </a:cubicBezTo>
                    <a:cubicBezTo>
                      <a:pt x="938" y="1563"/>
                      <a:pt x="1232" y="1728"/>
                      <a:pt x="1563" y="1839"/>
                    </a:cubicBezTo>
                    <a:cubicBezTo>
                      <a:pt x="1676" y="1873"/>
                      <a:pt x="1801" y="1908"/>
                      <a:pt x="1917" y="1908"/>
                    </a:cubicBezTo>
                    <a:cubicBezTo>
                      <a:pt x="2047" y="1908"/>
                      <a:pt x="2166" y="1864"/>
                      <a:pt x="2243" y="1728"/>
                    </a:cubicBezTo>
                    <a:cubicBezTo>
                      <a:pt x="2390" y="1489"/>
                      <a:pt x="2317" y="1195"/>
                      <a:pt x="2170" y="993"/>
                    </a:cubicBezTo>
                    <a:cubicBezTo>
                      <a:pt x="2004" y="772"/>
                      <a:pt x="1765" y="588"/>
                      <a:pt x="1526" y="441"/>
                    </a:cubicBezTo>
                    <a:cubicBezTo>
                      <a:pt x="1306" y="294"/>
                      <a:pt x="1048" y="110"/>
                      <a:pt x="791" y="37"/>
                    </a:cubicBezTo>
                    <a:cubicBezTo>
                      <a:pt x="714" y="13"/>
                      <a:pt x="636" y="1"/>
                      <a:pt x="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56"/>
              <p:cNvSpPr/>
              <p:nvPr/>
            </p:nvSpPr>
            <p:spPr>
              <a:xfrm rot="-7500255">
                <a:off x="3740946" y="4023079"/>
                <a:ext cx="268597" cy="222377"/>
              </a:xfrm>
              <a:custGeom>
                <a:rect b="b" l="l" r="r" t="t"/>
                <a:pathLst>
                  <a:path extrusionOk="0" h="5557" w="6712">
                    <a:moveTo>
                      <a:pt x="6711" y="0"/>
                    </a:moveTo>
                    <a:cubicBezTo>
                      <a:pt x="6711" y="1"/>
                      <a:pt x="5782" y="2096"/>
                      <a:pt x="4162" y="2096"/>
                    </a:cubicBezTo>
                    <a:cubicBezTo>
                      <a:pt x="3875" y="2096"/>
                      <a:pt x="3566" y="2030"/>
                      <a:pt x="3236" y="1875"/>
                    </a:cubicBezTo>
                    <a:cubicBezTo>
                      <a:pt x="2924" y="1728"/>
                      <a:pt x="2722" y="1508"/>
                      <a:pt x="2593" y="1250"/>
                    </a:cubicBezTo>
                    <a:cubicBezTo>
                      <a:pt x="2244" y="1857"/>
                      <a:pt x="1490" y="2979"/>
                      <a:pt x="1361" y="3273"/>
                    </a:cubicBezTo>
                    <a:cubicBezTo>
                      <a:pt x="1196" y="3677"/>
                      <a:pt x="571" y="4651"/>
                      <a:pt x="38" y="5313"/>
                    </a:cubicBezTo>
                    <a:cubicBezTo>
                      <a:pt x="19" y="5313"/>
                      <a:pt x="19" y="5332"/>
                      <a:pt x="1" y="5350"/>
                    </a:cubicBezTo>
                    <a:cubicBezTo>
                      <a:pt x="331" y="5501"/>
                      <a:pt x="642" y="5556"/>
                      <a:pt x="927" y="5556"/>
                    </a:cubicBezTo>
                    <a:cubicBezTo>
                      <a:pt x="1547" y="5556"/>
                      <a:pt x="2040" y="5292"/>
                      <a:pt x="2317" y="5166"/>
                    </a:cubicBezTo>
                    <a:cubicBezTo>
                      <a:pt x="2814" y="4927"/>
                      <a:pt x="4744" y="2740"/>
                      <a:pt x="5112" y="2353"/>
                    </a:cubicBezTo>
                    <a:cubicBezTo>
                      <a:pt x="5387" y="2041"/>
                      <a:pt x="6123" y="1342"/>
                      <a:pt x="6490" y="644"/>
                    </a:cubicBezTo>
                    <a:lnTo>
                      <a:pt x="6509" y="644"/>
                    </a:lnTo>
                    <a:cubicBezTo>
                      <a:pt x="6546" y="533"/>
                      <a:pt x="6601" y="441"/>
                      <a:pt x="6638" y="350"/>
                    </a:cubicBezTo>
                    <a:cubicBezTo>
                      <a:pt x="6638" y="331"/>
                      <a:pt x="6656" y="294"/>
                      <a:pt x="6656" y="276"/>
                    </a:cubicBezTo>
                    <a:cubicBezTo>
                      <a:pt x="6674" y="258"/>
                      <a:pt x="6674" y="221"/>
                      <a:pt x="6693" y="184"/>
                    </a:cubicBezTo>
                    <a:cubicBezTo>
                      <a:pt x="6693" y="166"/>
                      <a:pt x="6693" y="147"/>
                      <a:pt x="6693" y="129"/>
                    </a:cubicBezTo>
                    <a:cubicBezTo>
                      <a:pt x="6711" y="92"/>
                      <a:pt x="6711" y="37"/>
                      <a:pt x="67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56"/>
              <p:cNvSpPr/>
              <p:nvPr/>
            </p:nvSpPr>
            <p:spPr>
              <a:xfrm rot="-7500255">
                <a:off x="3631485" y="4162112"/>
                <a:ext cx="122173" cy="48381"/>
              </a:xfrm>
              <a:custGeom>
                <a:rect b="b" l="l" r="r" t="t"/>
                <a:pathLst>
                  <a:path extrusionOk="0" h="1209" w="3053">
                    <a:moveTo>
                      <a:pt x="841" y="0"/>
                    </a:moveTo>
                    <a:cubicBezTo>
                      <a:pt x="613" y="0"/>
                      <a:pt x="432" y="55"/>
                      <a:pt x="295" y="123"/>
                    </a:cubicBezTo>
                    <a:cubicBezTo>
                      <a:pt x="295" y="123"/>
                      <a:pt x="295" y="142"/>
                      <a:pt x="295" y="142"/>
                    </a:cubicBezTo>
                    <a:cubicBezTo>
                      <a:pt x="92" y="234"/>
                      <a:pt x="1" y="362"/>
                      <a:pt x="1" y="362"/>
                    </a:cubicBezTo>
                    <a:cubicBezTo>
                      <a:pt x="332" y="242"/>
                      <a:pt x="643" y="192"/>
                      <a:pt x="931" y="192"/>
                    </a:cubicBezTo>
                    <a:cubicBezTo>
                      <a:pt x="2175" y="192"/>
                      <a:pt x="2978" y="1119"/>
                      <a:pt x="3052" y="1208"/>
                    </a:cubicBezTo>
                    <a:cubicBezTo>
                      <a:pt x="2887" y="988"/>
                      <a:pt x="2740" y="822"/>
                      <a:pt x="2556" y="675"/>
                    </a:cubicBezTo>
                    <a:cubicBezTo>
                      <a:pt x="2390" y="546"/>
                      <a:pt x="2207" y="436"/>
                      <a:pt x="1986" y="326"/>
                    </a:cubicBezTo>
                    <a:cubicBezTo>
                      <a:pt x="1949" y="307"/>
                      <a:pt x="1912" y="289"/>
                      <a:pt x="1876" y="271"/>
                    </a:cubicBezTo>
                    <a:cubicBezTo>
                      <a:pt x="1747" y="215"/>
                      <a:pt x="1618" y="160"/>
                      <a:pt x="1471" y="123"/>
                    </a:cubicBezTo>
                    <a:cubicBezTo>
                      <a:pt x="1416" y="105"/>
                      <a:pt x="1361" y="87"/>
                      <a:pt x="1306" y="68"/>
                    </a:cubicBezTo>
                    <a:cubicBezTo>
                      <a:pt x="1133" y="20"/>
                      <a:pt x="978" y="0"/>
                      <a:pt x="8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6"/>
              <p:cNvSpPr/>
              <p:nvPr/>
            </p:nvSpPr>
            <p:spPr>
              <a:xfrm rot="-7500255">
                <a:off x="3767605" y="4328133"/>
                <a:ext cx="3001" cy="760"/>
              </a:xfrm>
              <a:custGeom>
                <a:rect b="b" l="l" r="r" t="t"/>
                <a:pathLst>
                  <a:path extrusionOk="0" h="19" w="75">
                    <a:moveTo>
                      <a:pt x="1" y="0"/>
                    </a:moveTo>
                    <a:cubicBezTo>
                      <a:pt x="19" y="0"/>
                      <a:pt x="38" y="0"/>
                      <a:pt x="74" y="19"/>
                    </a:cubicBezTo>
                    <a:cubicBezTo>
                      <a:pt x="38" y="0"/>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56"/>
              <p:cNvSpPr/>
              <p:nvPr/>
            </p:nvSpPr>
            <p:spPr>
              <a:xfrm rot="-7500255">
                <a:off x="3941190" y="4368191"/>
                <a:ext cx="760" cy="1521"/>
              </a:xfrm>
              <a:custGeom>
                <a:rect b="b" l="l" r="r" t="t"/>
                <a:pathLst>
                  <a:path extrusionOk="0" h="38" w="19">
                    <a:moveTo>
                      <a:pt x="19" y="1"/>
                    </a:moveTo>
                    <a:cubicBezTo>
                      <a:pt x="0" y="19"/>
                      <a:pt x="0" y="38"/>
                      <a:pt x="0" y="38"/>
                    </a:cubicBezTo>
                    <a:cubicBezTo>
                      <a:pt x="0" y="38"/>
                      <a:pt x="0" y="1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6"/>
              <p:cNvSpPr/>
              <p:nvPr/>
            </p:nvSpPr>
            <p:spPr>
              <a:xfrm rot="-7500255">
                <a:off x="3769592" y="4335616"/>
                <a:ext cx="8124" cy="40"/>
              </a:xfrm>
              <a:custGeom>
                <a:rect b="b" l="l" r="r" t="t"/>
                <a:pathLst>
                  <a:path extrusionOk="0" h="1" w="203">
                    <a:moveTo>
                      <a:pt x="0" y="0"/>
                    </a:moveTo>
                    <a:cubicBezTo>
                      <a:pt x="74" y="0"/>
                      <a:pt x="129" y="0"/>
                      <a:pt x="202" y="0"/>
                    </a:cubicBezTo>
                    <a:cubicBezTo>
                      <a:pt x="129" y="0"/>
                      <a:pt x="7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56"/>
              <p:cNvSpPr/>
              <p:nvPr/>
            </p:nvSpPr>
            <p:spPr>
              <a:xfrm rot="-7500255">
                <a:off x="3741742" y="4254729"/>
                <a:ext cx="23610" cy="18448"/>
              </a:xfrm>
              <a:custGeom>
                <a:rect b="b" l="l" r="r" t="t"/>
                <a:pathLst>
                  <a:path extrusionOk="0" h="461" w="590">
                    <a:moveTo>
                      <a:pt x="1" y="1"/>
                    </a:moveTo>
                    <a:lnTo>
                      <a:pt x="1" y="1"/>
                    </a:lnTo>
                    <a:cubicBezTo>
                      <a:pt x="203" y="129"/>
                      <a:pt x="405" y="276"/>
                      <a:pt x="589" y="460"/>
                    </a:cubicBezTo>
                    <a:cubicBezTo>
                      <a:pt x="516" y="387"/>
                      <a:pt x="313" y="1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56"/>
              <p:cNvSpPr/>
              <p:nvPr/>
            </p:nvSpPr>
            <p:spPr>
              <a:xfrm rot="-7500255">
                <a:off x="3755156" y="4185186"/>
                <a:ext cx="245747" cy="213133"/>
              </a:xfrm>
              <a:custGeom>
                <a:rect b="b" l="l" r="r" t="t"/>
                <a:pathLst>
                  <a:path extrusionOk="0" h="5326" w="6141">
                    <a:moveTo>
                      <a:pt x="3746" y="378"/>
                    </a:moveTo>
                    <a:cubicBezTo>
                      <a:pt x="4075" y="378"/>
                      <a:pt x="4408" y="447"/>
                      <a:pt x="4707" y="559"/>
                    </a:cubicBezTo>
                    <a:cubicBezTo>
                      <a:pt x="5185" y="725"/>
                      <a:pt x="5920" y="1258"/>
                      <a:pt x="5497" y="1901"/>
                    </a:cubicBezTo>
                    <a:cubicBezTo>
                      <a:pt x="5479" y="1920"/>
                      <a:pt x="5461" y="1938"/>
                      <a:pt x="5442" y="1975"/>
                    </a:cubicBezTo>
                    <a:cubicBezTo>
                      <a:pt x="5442" y="1975"/>
                      <a:pt x="5442" y="1975"/>
                      <a:pt x="5442" y="1993"/>
                    </a:cubicBezTo>
                    <a:cubicBezTo>
                      <a:pt x="5271" y="2242"/>
                      <a:pt x="4982" y="2333"/>
                      <a:pt x="4708" y="2333"/>
                    </a:cubicBezTo>
                    <a:cubicBezTo>
                      <a:pt x="4658" y="2333"/>
                      <a:pt x="4608" y="2330"/>
                      <a:pt x="4560" y="2324"/>
                    </a:cubicBezTo>
                    <a:cubicBezTo>
                      <a:pt x="4174" y="2287"/>
                      <a:pt x="3751" y="2177"/>
                      <a:pt x="3365" y="2067"/>
                    </a:cubicBezTo>
                    <a:cubicBezTo>
                      <a:pt x="3034" y="1975"/>
                      <a:pt x="2629" y="1828"/>
                      <a:pt x="2464" y="1479"/>
                    </a:cubicBezTo>
                    <a:cubicBezTo>
                      <a:pt x="2354" y="1240"/>
                      <a:pt x="2427" y="1019"/>
                      <a:pt x="2574" y="853"/>
                    </a:cubicBezTo>
                    <a:cubicBezTo>
                      <a:pt x="2629" y="762"/>
                      <a:pt x="2721" y="670"/>
                      <a:pt x="2832" y="596"/>
                    </a:cubicBezTo>
                    <a:cubicBezTo>
                      <a:pt x="3112" y="443"/>
                      <a:pt x="3427" y="378"/>
                      <a:pt x="3746" y="378"/>
                    </a:cubicBezTo>
                    <a:close/>
                    <a:moveTo>
                      <a:pt x="3755" y="0"/>
                    </a:moveTo>
                    <a:cubicBezTo>
                      <a:pt x="3038" y="0"/>
                      <a:pt x="2382" y="356"/>
                      <a:pt x="2262" y="431"/>
                    </a:cubicBezTo>
                    <a:cubicBezTo>
                      <a:pt x="1673" y="890"/>
                      <a:pt x="1251" y="1534"/>
                      <a:pt x="901" y="2214"/>
                    </a:cubicBezTo>
                    <a:cubicBezTo>
                      <a:pt x="791" y="2416"/>
                      <a:pt x="699" y="2618"/>
                      <a:pt x="589" y="2821"/>
                    </a:cubicBezTo>
                    <a:cubicBezTo>
                      <a:pt x="423" y="3207"/>
                      <a:pt x="0" y="4530"/>
                      <a:pt x="1600" y="5192"/>
                    </a:cubicBezTo>
                    <a:cubicBezTo>
                      <a:pt x="1816" y="5284"/>
                      <a:pt x="2038" y="5325"/>
                      <a:pt x="2261" y="5325"/>
                    </a:cubicBezTo>
                    <a:cubicBezTo>
                      <a:pt x="3953" y="5325"/>
                      <a:pt x="5720" y="2986"/>
                      <a:pt x="5736" y="2986"/>
                    </a:cubicBezTo>
                    <a:cubicBezTo>
                      <a:pt x="5847" y="2802"/>
                      <a:pt x="5939" y="2618"/>
                      <a:pt x="6012" y="2435"/>
                    </a:cubicBezTo>
                    <a:cubicBezTo>
                      <a:pt x="6104" y="2177"/>
                      <a:pt x="6141" y="1920"/>
                      <a:pt x="6123" y="1626"/>
                    </a:cubicBezTo>
                    <a:cubicBezTo>
                      <a:pt x="6104" y="1313"/>
                      <a:pt x="5975" y="1056"/>
                      <a:pt x="5792" y="835"/>
                    </a:cubicBezTo>
                    <a:cubicBezTo>
                      <a:pt x="5773" y="798"/>
                      <a:pt x="5755" y="780"/>
                      <a:pt x="5736" y="762"/>
                    </a:cubicBezTo>
                    <a:cubicBezTo>
                      <a:pt x="5700" y="725"/>
                      <a:pt x="5185" y="339"/>
                      <a:pt x="4247" y="63"/>
                    </a:cubicBezTo>
                    <a:cubicBezTo>
                      <a:pt x="4084" y="19"/>
                      <a:pt x="3918" y="0"/>
                      <a:pt x="3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6"/>
              <p:cNvSpPr/>
              <p:nvPr/>
            </p:nvSpPr>
            <p:spPr>
              <a:xfrm rot="-7500255">
                <a:off x="3762134" y="4259579"/>
                <a:ext cx="123654" cy="59226"/>
              </a:xfrm>
              <a:custGeom>
                <a:rect b="b" l="l" r="r" t="t"/>
                <a:pathLst>
                  <a:path extrusionOk="0" h="1480" w="3090">
                    <a:moveTo>
                      <a:pt x="221" y="0"/>
                    </a:moveTo>
                    <a:lnTo>
                      <a:pt x="221" y="0"/>
                    </a:lnTo>
                    <a:cubicBezTo>
                      <a:pt x="74" y="166"/>
                      <a:pt x="1" y="387"/>
                      <a:pt x="111" y="626"/>
                    </a:cubicBezTo>
                    <a:cubicBezTo>
                      <a:pt x="276" y="975"/>
                      <a:pt x="681" y="1122"/>
                      <a:pt x="993" y="1214"/>
                    </a:cubicBezTo>
                    <a:cubicBezTo>
                      <a:pt x="1398" y="1324"/>
                      <a:pt x="1821" y="1434"/>
                      <a:pt x="2207" y="1471"/>
                    </a:cubicBezTo>
                    <a:cubicBezTo>
                      <a:pt x="2255" y="1477"/>
                      <a:pt x="2305" y="1480"/>
                      <a:pt x="2355" y="1480"/>
                    </a:cubicBezTo>
                    <a:cubicBezTo>
                      <a:pt x="2629" y="1480"/>
                      <a:pt x="2918" y="1389"/>
                      <a:pt x="3089" y="1140"/>
                    </a:cubicBezTo>
                    <a:cubicBezTo>
                      <a:pt x="3089" y="1122"/>
                      <a:pt x="3089" y="1122"/>
                      <a:pt x="3089" y="1122"/>
                    </a:cubicBezTo>
                    <a:cubicBezTo>
                      <a:pt x="2915" y="1327"/>
                      <a:pt x="2660" y="1383"/>
                      <a:pt x="2405" y="1383"/>
                    </a:cubicBezTo>
                    <a:cubicBezTo>
                      <a:pt x="2363" y="1383"/>
                      <a:pt x="2322" y="1382"/>
                      <a:pt x="2280" y="1379"/>
                    </a:cubicBezTo>
                    <a:cubicBezTo>
                      <a:pt x="1876" y="1343"/>
                      <a:pt x="1453" y="1232"/>
                      <a:pt x="1067" y="1122"/>
                    </a:cubicBezTo>
                    <a:cubicBezTo>
                      <a:pt x="754" y="1030"/>
                      <a:pt x="350" y="883"/>
                      <a:pt x="185" y="534"/>
                    </a:cubicBezTo>
                    <a:cubicBezTo>
                      <a:pt x="93" y="331"/>
                      <a:pt x="129" y="148"/>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6"/>
              <p:cNvSpPr/>
              <p:nvPr/>
            </p:nvSpPr>
            <p:spPr>
              <a:xfrm rot="-7500255">
                <a:off x="3738478" y="4249230"/>
                <a:ext cx="139101" cy="74392"/>
              </a:xfrm>
              <a:custGeom>
                <a:rect b="b" l="l" r="r" t="t"/>
                <a:pathLst>
                  <a:path extrusionOk="0" h="1859" w="3476">
                    <a:moveTo>
                      <a:pt x="1301" y="1"/>
                    </a:moveTo>
                    <a:cubicBezTo>
                      <a:pt x="982" y="1"/>
                      <a:pt x="667" y="66"/>
                      <a:pt x="387" y="219"/>
                    </a:cubicBezTo>
                    <a:cubicBezTo>
                      <a:pt x="276" y="293"/>
                      <a:pt x="184" y="385"/>
                      <a:pt x="129" y="476"/>
                    </a:cubicBezTo>
                    <a:cubicBezTo>
                      <a:pt x="37" y="624"/>
                      <a:pt x="1" y="807"/>
                      <a:pt x="93" y="1010"/>
                    </a:cubicBezTo>
                    <a:cubicBezTo>
                      <a:pt x="258" y="1359"/>
                      <a:pt x="662" y="1506"/>
                      <a:pt x="975" y="1598"/>
                    </a:cubicBezTo>
                    <a:cubicBezTo>
                      <a:pt x="1361" y="1708"/>
                      <a:pt x="1784" y="1819"/>
                      <a:pt x="2188" y="1855"/>
                    </a:cubicBezTo>
                    <a:cubicBezTo>
                      <a:pt x="2223" y="1857"/>
                      <a:pt x="2257" y="1859"/>
                      <a:pt x="2292" y="1859"/>
                    </a:cubicBezTo>
                    <a:cubicBezTo>
                      <a:pt x="2554" y="1859"/>
                      <a:pt x="2819" y="1793"/>
                      <a:pt x="2997" y="1598"/>
                    </a:cubicBezTo>
                    <a:cubicBezTo>
                      <a:pt x="3016" y="1561"/>
                      <a:pt x="3034" y="1543"/>
                      <a:pt x="3052" y="1524"/>
                    </a:cubicBezTo>
                    <a:cubicBezTo>
                      <a:pt x="3475" y="881"/>
                      <a:pt x="2740" y="348"/>
                      <a:pt x="2262" y="182"/>
                    </a:cubicBezTo>
                    <a:cubicBezTo>
                      <a:pt x="1963" y="70"/>
                      <a:pt x="1630" y="1"/>
                      <a:pt x="1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56"/>
              <p:cNvSpPr/>
              <p:nvPr/>
            </p:nvSpPr>
            <p:spPr>
              <a:xfrm rot="-7500255">
                <a:off x="3936908" y="4367788"/>
                <a:ext cx="2241" cy="3722"/>
              </a:xfrm>
              <a:custGeom>
                <a:rect b="b" l="l" r="r" t="t"/>
                <a:pathLst>
                  <a:path extrusionOk="0" h="93" w="56">
                    <a:moveTo>
                      <a:pt x="1" y="93"/>
                    </a:moveTo>
                    <a:cubicBezTo>
                      <a:pt x="38" y="19"/>
                      <a:pt x="56" y="1"/>
                      <a:pt x="56" y="1"/>
                    </a:cubicBezTo>
                    <a:cubicBezTo>
                      <a:pt x="56" y="1"/>
                      <a:pt x="38" y="19"/>
                      <a:pt x="1" y="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56"/>
              <p:cNvSpPr/>
              <p:nvPr/>
            </p:nvSpPr>
            <p:spPr>
              <a:xfrm rot="-7500255">
                <a:off x="3864117" y="4118378"/>
                <a:ext cx="258993" cy="238744"/>
              </a:xfrm>
              <a:custGeom>
                <a:rect b="b" l="l" r="r" t="t"/>
                <a:pathLst>
                  <a:path extrusionOk="0" h="5966" w="6472">
                    <a:moveTo>
                      <a:pt x="1306" y="1"/>
                    </a:moveTo>
                    <a:cubicBezTo>
                      <a:pt x="1293" y="29"/>
                      <a:pt x="1280" y="63"/>
                      <a:pt x="1266" y="102"/>
                    </a:cubicBezTo>
                    <a:lnTo>
                      <a:pt x="1266" y="102"/>
                    </a:lnTo>
                    <a:cubicBezTo>
                      <a:pt x="1273" y="86"/>
                      <a:pt x="1280" y="70"/>
                      <a:pt x="1287" y="56"/>
                    </a:cubicBezTo>
                    <a:cubicBezTo>
                      <a:pt x="1287" y="56"/>
                      <a:pt x="1287" y="37"/>
                      <a:pt x="1306" y="19"/>
                    </a:cubicBezTo>
                    <a:cubicBezTo>
                      <a:pt x="1306" y="19"/>
                      <a:pt x="1306" y="1"/>
                      <a:pt x="1324" y="1"/>
                    </a:cubicBezTo>
                    <a:close/>
                    <a:moveTo>
                      <a:pt x="1266" y="102"/>
                    </a:moveTo>
                    <a:cubicBezTo>
                      <a:pt x="1069" y="513"/>
                      <a:pt x="632" y="1422"/>
                      <a:pt x="331" y="2041"/>
                    </a:cubicBezTo>
                    <a:cubicBezTo>
                      <a:pt x="331" y="2299"/>
                      <a:pt x="331" y="2574"/>
                      <a:pt x="350" y="2850"/>
                    </a:cubicBezTo>
                    <a:cubicBezTo>
                      <a:pt x="350" y="3273"/>
                      <a:pt x="405" y="4027"/>
                      <a:pt x="313" y="4670"/>
                    </a:cubicBezTo>
                    <a:cubicBezTo>
                      <a:pt x="276" y="4891"/>
                      <a:pt x="239" y="5111"/>
                      <a:pt x="129" y="5295"/>
                    </a:cubicBezTo>
                    <a:cubicBezTo>
                      <a:pt x="92" y="5369"/>
                      <a:pt x="56" y="5442"/>
                      <a:pt x="0" y="5516"/>
                    </a:cubicBezTo>
                    <a:cubicBezTo>
                      <a:pt x="19" y="5498"/>
                      <a:pt x="37" y="5461"/>
                      <a:pt x="56" y="5442"/>
                    </a:cubicBezTo>
                    <a:cubicBezTo>
                      <a:pt x="166" y="5534"/>
                      <a:pt x="295" y="5608"/>
                      <a:pt x="442" y="5700"/>
                    </a:cubicBezTo>
                    <a:cubicBezTo>
                      <a:pt x="746" y="5888"/>
                      <a:pt x="1055" y="5966"/>
                      <a:pt x="1357" y="5966"/>
                    </a:cubicBezTo>
                    <a:cubicBezTo>
                      <a:pt x="2352" y="5966"/>
                      <a:pt x="3273" y="5123"/>
                      <a:pt x="3696" y="4615"/>
                    </a:cubicBezTo>
                    <a:cubicBezTo>
                      <a:pt x="3714" y="4597"/>
                      <a:pt x="3714" y="4578"/>
                      <a:pt x="3733" y="4578"/>
                    </a:cubicBezTo>
                    <a:cubicBezTo>
                      <a:pt x="4266" y="3916"/>
                      <a:pt x="4891" y="2942"/>
                      <a:pt x="5056" y="2538"/>
                    </a:cubicBezTo>
                    <a:cubicBezTo>
                      <a:pt x="5185" y="2244"/>
                      <a:pt x="5939" y="1122"/>
                      <a:pt x="6288" y="515"/>
                    </a:cubicBezTo>
                    <a:cubicBezTo>
                      <a:pt x="6398" y="313"/>
                      <a:pt x="6472" y="166"/>
                      <a:pt x="6453" y="166"/>
                    </a:cubicBezTo>
                    <a:lnTo>
                      <a:pt x="6453" y="166"/>
                    </a:lnTo>
                    <a:cubicBezTo>
                      <a:pt x="6437" y="166"/>
                      <a:pt x="4670" y="2505"/>
                      <a:pt x="2978" y="2505"/>
                    </a:cubicBezTo>
                    <a:cubicBezTo>
                      <a:pt x="2755" y="2505"/>
                      <a:pt x="2533" y="2464"/>
                      <a:pt x="2317" y="2372"/>
                    </a:cubicBezTo>
                    <a:cubicBezTo>
                      <a:pt x="836" y="1760"/>
                      <a:pt x="1089" y="580"/>
                      <a:pt x="1266" y="10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56"/>
              <p:cNvSpPr/>
              <p:nvPr/>
            </p:nvSpPr>
            <p:spPr>
              <a:xfrm rot="-7500255">
                <a:off x="3710523" y="4297873"/>
                <a:ext cx="139821" cy="34615"/>
              </a:xfrm>
              <a:custGeom>
                <a:rect b="b" l="l" r="r" t="t"/>
                <a:pathLst>
                  <a:path extrusionOk="0" h="865" w="3494">
                    <a:moveTo>
                      <a:pt x="1324" y="0"/>
                    </a:moveTo>
                    <a:cubicBezTo>
                      <a:pt x="313" y="56"/>
                      <a:pt x="0" y="534"/>
                      <a:pt x="0" y="534"/>
                    </a:cubicBezTo>
                    <a:lnTo>
                      <a:pt x="19" y="534"/>
                    </a:lnTo>
                    <a:cubicBezTo>
                      <a:pt x="139" y="459"/>
                      <a:pt x="795" y="103"/>
                      <a:pt x="1512" y="103"/>
                    </a:cubicBezTo>
                    <a:cubicBezTo>
                      <a:pt x="1675" y="103"/>
                      <a:pt x="1841" y="122"/>
                      <a:pt x="2004" y="166"/>
                    </a:cubicBezTo>
                    <a:cubicBezTo>
                      <a:pt x="2942" y="442"/>
                      <a:pt x="3457" y="828"/>
                      <a:pt x="3493" y="865"/>
                    </a:cubicBezTo>
                    <a:cubicBezTo>
                      <a:pt x="3493" y="865"/>
                      <a:pt x="3475" y="846"/>
                      <a:pt x="3475" y="846"/>
                    </a:cubicBezTo>
                    <a:cubicBezTo>
                      <a:pt x="3402" y="773"/>
                      <a:pt x="3199" y="570"/>
                      <a:pt x="2887" y="387"/>
                    </a:cubicBezTo>
                    <a:cubicBezTo>
                      <a:pt x="2574" y="203"/>
                      <a:pt x="2151" y="37"/>
                      <a:pt x="1673" y="19"/>
                    </a:cubicBezTo>
                    <a:cubicBezTo>
                      <a:pt x="1637" y="0"/>
                      <a:pt x="1618" y="0"/>
                      <a:pt x="16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56"/>
              <p:cNvSpPr/>
              <p:nvPr/>
            </p:nvSpPr>
            <p:spPr>
              <a:xfrm rot="-7500255">
                <a:off x="3921168" y="4352034"/>
                <a:ext cx="186922" cy="286285"/>
              </a:xfrm>
              <a:custGeom>
                <a:rect b="b" l="l" r="r" t="t"/>
                <a:pathLst>
                  <a:path extrusionOk="0" h="7154" w="4671">
                    <a:moveTo>
                      <a:pt x="1935" y="416"/>
                    </a:moveTo>
                    <a:cubicBezTo>
                      <a:pt x="2333" y="416"/>
                      <a:pt x="2736" y="520"/>
                      <a:pt x="3108" y="637"/>
                    </a:cubicBezTo>
                    <a:cubicBezTo>
                      <a:pt x="3604" y="803"/>
                      <a:pt x="4284" y="1170"/>
                      <a:pt x="4119" y="1906"/>
                    </a:cubicBezTo>
                    <a:cubicBezTo>
                      <a:pt x="4137" y="1998"/>
                      <a:pt x="4119" y="2090"/>
                      <a:pt x="4101" y="2182"/>
                    </a:cubicBezTo>
                    <a:cubicBezTo>
                      <a:pt x="3911" y="2922"/>
                      <a:pt x="3205" y="3066"/>
                      <a:pt x="2633" y="3066"/>
                    </a:cubicBezTo>
                    <a:cubicBezTo>
                      <a:pt x="2594" y="3066"/>
                      <a:pt x="2557" y="3065"/>
                      <a:pt x="2519" y="3064"/>
                    </a:cubicBezTo>
                    <a:cubicBezTo>
                      <a:pt x="1894" y="3064"/>
                      <a:pt x="1086" y="3009"/>
                      <a:pt x="699" y="2365"/>
                    </a:cubicBezTo>
                    <a:cubicBezTo>
                      <a:pt x="534" y="2108"/>
                      <a:pt x="497" y="1814"/>
                      <a:pt x="552" y="1538"/>
                    </a:cubicBezTo>
                    <a:cubicBezTo>
                      <a:pt x="571" y="1170"/>
                      <a:pt x="755" y="803"/>
                      <a:pt x="1086" y="619"/>
                    </a:cubicBezTo>
                    <a:cubicBezTo>
                      <a:pt x="1357" y="472"/>
                      <a:pt x="1645" y="416"/>
                      <a:pt x="1935" y="416"/>
                    </a:cubicBezTo>
                    <a:close/>
                    <a:moveTo>
                      <a:pt x="2059" y="0"/>
                    </a:moveTo>
                    <a:cubicBezTo>
                      <a:pt x="1372" y="0"/>
                      <a:pt x="632" y="265"/>
                      <a:pt x="1" y="1097"/>
                    </a:cubicBezTo>
                    <a:cubicBezTo>
                      <a:pt x="74" y="1281"/>
                      <a:pt x="111" y="1446"/>
                      <a:pt x="148" y="1630"/>
                    </a:cubicBezTo>
                    <a:cubicBezTo>
                      <a:pt x="387" y="2807"/>
                      <a:pt x="277" y="4038"/>
                      <a:pt x="571" y="5197"/>
                    </a:cubicBezTo>
                    <a:cubicBezTo>
                      <a:pt x="626" y="5344"/>
                      <a:pt x="699" y="5601"/>
                      <a:pt x="810" y="5877"/>
                    </a:cubicBezTo>
                    <a:cubicBezTo>
                      <a:pt x="1345" y="6515"/>
                      <a:pt x="2106" y="7154"/>
                      <a:pt x="2958" y="7154"/>
                    </a:cubicBezTo>
                    <a:cubicBezTo>
                      <a:pt x="3014" y="7154"/>
                      <a:pt x="3070" y="7151"/>
                      <a:pt x="3126" y="7145"/>
                    </a:cubicBezTo>
                    <a:cubicBezTo>
                      <a:pt x="3218" y="7145"/>
                      <a:pt x="3310" y="7127"/>
                      <a:pt x="3384" y="7109"/>
                    </a:cubicBezTo>
                    <a:cubicBezTo>
                      <a:pt x="3439" y="6245"/>
                      <a:pt x="3457" y="5325"/>
                      <a:pt x="3475" y="4590"/>
                    </a:cubicBezTo>
                    <a:cubicBezTo>
                      <a:pt x="3494" y="2843"/>
                      <a:pt x="4487" y="1961"/>
                      <a:pt x="4670" y="1814"/>
                    </a:cubicBezTo>
                    <a:cubicBezTo>
                      <a:pt x="4634" y="1630"/>
                      <a:pt x="4579" y="1446"/>
                      <a:pt x="4505" y="1262"/>
                    </a:cubicBezTo>
                    <a:cubicBezTo>
                      <a:pt x="4450" y="1097"/>
                      <a:pt x="4376" y="950"/>
                      <a:pt x="4284" y="803"/>
                    </a:cubicBezTo>
                    <a:cubicBezTo>
                      <a:pt x="4181" y="723"/>
                      <a:pt x="3194" y="0"/>
                      <a:pt x="2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56"/>
              <p:cNvSpPr/>
              <p:nvPr/>
            </p:nvSpPr>
            <p:spPr>
              <a:xfrm rot="-7500255">
                <a:off x="4124700" y="4278142"/>
                <a:ext cx="7363" cy="25051"/>
              </a:xfrm>
              <a:custGeom>
                <a:rect b="b" l="l" r="r" t="t"/>
                <a:pathLst>
                  <a:path extrusionOk="0" h="626" w="184">
                    <a:moveTo>
                      <a:pt x="184" y="1"/>
                    </a:moveTo>
                    <a:lnTo>
                      <a:pt x="184" y="1"/>
                    </a:lnTo>
                    <a:cubicBezTo>
                      <a:pt x="147" y="221"/>
                      <a:pt x="92" y="442"/>
                      <a:pt x="0" y="625"/>
                    </a:cubicBezTo>
                    <a:cubicBezTo>
                      <a:pt x="110" y="442"/>
                      <a:pt x="147" y="221"/>
                      <a:pt x="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56"/>
              <p:cNvSpPr/>
              <p:nvPr/>
            </p:nvSpPr>
            <p:spPr>
              <a:xfrm rot="-7500255">
                <a:off x="3900397" y="4494462"/>
                <a:ext cx="145704" cy="61147"/>
              </a:xfrm>
              <a:custGeom>
                <a:rect b="b" l="l" r="r" t="t"/>
                <a:pathLst>
                  <a:path extrusionOk="0" h="1528" w="3641">
                    <a:moveTo>
                      <a:pt x="55" y="0"/>
                    </a:moveTo>
                    <a:lnTo>
                      <a:pt x="55" y="0"/>
                    </a:lnTo>
                    <a:cubicBezTo>
                      <a:pt x="0" y="276"/>
                      <a:pt x="37" y="570"/>
                      <a:pt x="202" y="827"/>
                    </a:cubicBezTo>
                    <a:cubicBezTo>
                      <a:pt x="589" y="1471"/>
                      <a:pt x="1397" y="1526"/>
                      <a:pt x="2022" y="1526"/>
                    </a:cubicBezTo>
                    <a:cubicBezTo>
                      <a:pt x="2060" y="1527"/>
                      <a:pt x="2097" y="1528"/>
                      <a:pt x="2136" y="1528"/>
                    </a:cubicBezTo>
                    <a:cubicBezTo>
                      <a:pt x="2708" y="1528"/>
                      <a:pt x="3414" y="1384"/>
                      <a:pt x="3604" y="644"/>
                    </a:cubicBezTo>
                    <a:cubicBezTo>
                      <a:pt x="3622" y="552"/>
                      <a:pt x="3640" y="460"/>
                      <a:pt x="3622" y="368"/>
                    </a:cubicBezTo>
                    <a:lnTo>
                      <a:pt x="3622" y="368"/>
                    </a:lnTo>
                    <a:cubicBezTo>
                      <a:pt x="3622" y="386"/>
                      <a:pt x="3622" y="405"/>
                      <a:pt x="3622" y="423"/>
                    </a:cubicBezTo>
                    <a:cubicBezTo>
                      <a:pt x="3420" y="1214"/>
                      <a:pt x="2629" y="1324"/>
                      <a:pt x="2041" y="1324"/>
                    </a:cubicBezTo>
                    <a:cubicBezTo>
                      <a:pt x="1416" y="1305"/>
                      <a:pt x="607" y="1250"/>
                      <a:pt x="221" y="607"/>
                    </a:cubicBezTo>
                    <a:cubicBezTo>
                      <a:pt x="111" y="423"/>
                      <a:pt x="55" y="202"/>
                      <a:pt x="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56"/>
              <p:cNvSpPr/>
              <p:nvPr/>
            </p:nvSpPr>
            <p:spPr>
              <a:xfrm rot="-7500255">
                <a:off x="3874489" y="4487994"/>
                <a:ext cx="149385" cy="97923"/>
              </a:xfrm>
              <a:custGeom>
                <a:rect b="b" l="l" r="r" t="t"/>
                <a:pathLst>
                  <a:path extrusionOk="0" h="2447" w="3733">
                    <a:moveTo>
                      <a:pt x="1383" y="1"/>
                    </a:moveTo>
                    <a:cubicBezTo>
                      <a:pt x="1093" y="1"/>
                      <a:pt x="805" y="57"/>
                      <a:pt x="534" y="204"/>
                    </a:cubicBezTo>
                    <a:cubicBezTo>
                      <a:pt x="203" y="388"/>
                      <a:pt x="19" y="755"/>
                      <a:pt x="0" y="1123"/>
                    </a:cubicBezTo>
                    <a:cubicBezTo>
                      <a:pt x="0" y="1325"/>
                      <a:pt x="56" y="1546"/>
                      <a:pt x="166" y="1730"/>
                    </a:cubicBezTo>
                    <a:cubicBezTo>
                      <a:pt x="552" y="2373"/>
                      <a:pt x="1361" y="2428"/>
                      <a:pt x="1986" y="2447"/>
                    </a:cubicBezTo>
                    <a:cubicBezTo>
                      <a:pt x="2574" y="2447"/>
                      <a:pt x="3365" y="2337"/>
                      <a:pt x="3567" y="1546"/>
                    </a:cubicBezTo>
                    <a:cubicBezTo>
                      <a:pt x="3567" y="1528"/>
                      <a:pt x="3567" y="1509"/>
                      <a:pt x="3567" y="1491"/>
                    </a:cubicBezTo>
                    <a:cubicBezTo>
                      <a:pt x="3732" y="755"/>
                      <a:pt x="3052" y="388"/>
                      <a:pt x="2556" y="222"/>
                    </a:cubicBezTo>
                    <a:cubicBezTo>
                      <a:pt x="2184" y="105"/>
                      <a:pt x="1781" y="1"/>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56"/>
              <p:cNvSpPr/>
              <p:nvPr/>
            </p:nvSpPr>
            <p:spPr>
              <a:xfrm rot="-7500255">
                <a:off x="4155301" y="4285803"/>
                <a:ext cx="1481" cy="1521"/>
              </a:xfrm>
              <a:custGeom>
                <a:rect b="b" l="l" r="r" t="t"/>
                <a:pathLst>
                  <a:path extrusionOk="0" h="38" w="37">
                    <a:moveTo>
                      <a:pt x="37" y="0"/>
                    </a:moveTo>
                    <a:cubicBezTo>
                      <a:pt x="19" y="19"/>
                      <a:pt x="19" y="19"/>
                      <a:pt x="0" y="37"/>
                    </a:cubicBezTo>
                    <a:cubicBezTo>
                      <a:pt x="19" y="19"/>
                      <a:pt x="19" y="19"/>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6"/>
              <p:cNvSpPr/>
              <p:nvPr/>
            </p:nvSpPr>
            <p:spPr>
              <a:xfrm rot="-7500255">
                <a:off x="4160118" y="4285122"/>
                <a:ext cx="20649" cy="13246"/>
              </a:xfrm>
              <a:custGeom>
                <a:rect b="b" l="l" r="r" t="t"/>
                <a:pathLst>
                  <a:path extrusionOk="0" h="331" w="516">
                    <a:moveTo>
                      <a:pt x="515" y="0"/>
                    </a:moveTo>
                    <a:cubicBezTo>
                      <a:pt x="357" y="127"/>
                      <a:pt x="212" y="226"/>
                      <a:pt x="69" y="298"/>
                    </a:cubicBezTo>
                    <a:lnTo>
                      <a:pt x="69" y="298"/>
                    </a:lnTo>
                    <a:cubicBezTo>
                      <a:pt x="241" y="213"/>
                      <a:pt x="385" y="114"/>
                      <a:pt x="515" y="0"/>
                    </a:cubicBezTo>
                    <a:close/>
                    <a:moveTo>
                      <a:pt x="69" y="298"/>
                    </a:moveTo>
                    <a:cubicBezTo>
                      <a:pt x="47" y="309"/>
                      <a:pt x="24" y="320"/>
                      <a:pt x="1" y="331"/>
                    </a:cubicBezTo>
                    <a:cubicBezTo>
                      <a:pt x="24" y="321"/>
                      <a:pt x="46" y="310"/>
                      <a:pt x="69" y="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56"/>
              <p:cNvSpPr/>
              <p:nvPr/>
            </p:nvSpPr>
            <p:spPr>
              <a:xfrm rot="-7500255">
                <a:off x="4109966" y="4323409"/>
                <a:ext cx="103045" cy="161190"/>
              </a:xfrm>
              <a:custGeom>
                <a:rect b="b" l="l" r="r" t="t"/>
                <a:pathLst>
                  <a:path extrusionOk="0" h="4028" w="2575">
                    <a:moveTo>
                      <a:pt x="1" y="1"/>
                    </a:moveTo>
                    <a:cubicBezTo>
                      <a:pt x="129" y="405"/>
                      <a:pt x="295" y="902"/>
                      <a:pt x="460" y="1380"/>
                    </a:cubicBezTo>
                    <a:cubicBezTo>
                      <a:pt x="589" y="1784"/>
                      <a:pt x="736" y="2189"/>
                      <a:pt x="846" y="2611"/>
                    </a:cubicBezTo>
                    <a:cubicBezTo>
                      <a:pt x="902" y="2777"/>
                      <a:pt x="938" y="2942"/>
                      <a:pt x="993" y="3126"/>
                    </a:cubicBezTo>
                    <a:cubicBezTo>
                      <a:pt x="1030" y="3273"/>
                      <a:pt x="1067" y="3384"/>
                      <a:pt x="1067" y="3476"/>
                    </a:cubicBezTo>
                    <a:cubicBezTo>
                      <a:pt x="1085" y="3549"/>
                      <a:pt x="1104" y="3659"/>
                      <a:pt x="1122" y="3751"/>
                    </a:cubicBezTo>
                    <a:cubicBezTo>
                      <a:pt x="1141" y="3770"/>
                      <a:pt x="1159" y="3770"/>
                      <a:pt x="1177" y="3788"/>
                    </a:cubicBezTo>
                    <a:cubicBezTo>
                      <a:pt x="1380" y="3898"/>
                      <a:pt x="1563" y="3972"/>
                      <a:pt x="1747" y="4027"/>
                    </a:cubicBezTo>
                    <a:cubicBezTo>
                      <a:pt x="2244" y="3972"/>
                      <a:pt x="2464" y="2667"/>
                      <a:pt x="2575" y="1233"/>
                    </a:cubicBezTo>
                    <a:lnTo>
                      <a:pt x="2575" y="1233"/>
                    </a:lnTo>
                    <a:cubicBezTo>
                      <a:pt x="2501" y="1251"/>
                      <a:pt x="2409" y="1269"/>
                      <a:pt x="2317" y="1269"/>
                    </a:cubicBezTo>
                    <a:cubicBezTo>
                      <a:pt x="2261" y="1275"/>
                      <a:pt x="2205" y="1278"/>
                      <a:pt x="2149" y="1278"/>
                    </a:cubicBezTo>
                    <a:cubicBezTo>
                      <a:pt x="1297" y="1278"/>
                      <a:pt x="536" y="6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56"/>
              <p:cNvSpPr/>
              <p:nvPr/>
            </p:nvSpPr>
            <p:spPr>
              <a:xfrm rot="-7500255">
                <a:off x="4172288" y="4314538"/>
                <a:ext cx="58145" cy="7203"/>
              </a:xfrm>
              <a:custGeom>
                <a:rect b="b" l="l" r="r" t="t"/>
                <a:pathLst>
                  <a:path extrusionOk="0" h="180" w="1453">
                    <a:moveTo>
                      <a:pt x="1453" y="1"/>
                    </a:moveTo>
                    <a:lnTo>
                      <a:pt x="1453" y="1"/>
                    </a:lnTo>
                    <a:cubicBezTo>
                      <a:pt x="1222" y="89"/>
                      <a:pt x="952" y="151"/>
                      <a:pt x="650" y="151"/>
                    </a:cubicBezTo>
                    <a:cubicBezTo>
                      <a:pt x="447" y="151"/>
                      <a:pt x="229" y="123"/>
                      <a:pt x="0" y="56"/>
                    </a:cubicBezTo>
                    <a:lnTo>
                      <a:pt x="0" y="56"/>
                    </a:lnTo>
                    <a:cubicBezTo>
                      <a:pt x="0" y="56"/>
                      <a:pt x="255" y="180"/>
                      <a:pt x="646" y="180"/>
                    </a:cubicBezTo>
                    <a:cubicBezTo>
                      <a:pt x="876" y="180"/>
                      <a:pt x="1153" y="137"/>
                      <a:pt x="1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6"/>
              <p:cNvSpPr/>
              <p:nvPr/>
            </p:nvSpPr>
            <p:spPr>
              <a:xfrm rot="-7500255">
                <a:off x="4151459" y="4284534"/>
                <a:ext cx="3001" cy="3001"/>
              </a:xfrm>
              <a:custGeom>
                <a:rect b="b" l="l" r="r" t="t"/>
                <a:pathLst>
                  <a:path extrusionOk="0" h="75" w="75">
                    <a:moveTo>
                      <a:pt x="74" y="1"/>
                    </a:moveTo>
                    <a:cubicBezTo>
                      <a:pt x="56" y="19"/>
                      <a:pt x="19" y="56"/>
                      <a:pt x="1" y="74"/>
                    </a:cubicBezTo>
                    <a:cubicBezTo>
                      <a:pt x="19" y="56"/>
                      <a:pt x="56" y="38"/>
                      <a:pt x="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56"/>
              <p:cNvSpPr/>
              <p:nvPr/>
            </p:nvSpPr>
            <p:spPr>
              <a:xfrm rot="-7500255">
                <a:off x="4157315" y="4286182"/>
                <a:ext cx="1521" cy="1481"/>
              </a:xfrm>
              <a:custGeom>
                <a:rect b="b" l="l" r="r" t="t"/>
                <a:pathLst>
                  <a:path extrusionOk="0" h="37" w="38">
                    <a:moveTo>
                      <a:pt x="37" y="1"/>
                    </a:moveTo>
                    <a:cubicBezTo>
                      <a:pt x="37" y="19"/>
                      <a:pt x="19" y="19"/>
                      <a:pt x="0" y="37"/>
                    </a:cubicBezTo>
                    <a:cubicBezTo>
                      <a:pt x="19" y="37"/>
                      <a:pt x="37" y="19"/>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56"/>
              <p:cNvSpPr/>
              <p:nvPr/>
            </p:nvSpPr>
            <p:spPr>
              <a:xfrm rot="-7500255">
                <a:off x="3950899" y="4344148"/>
                <a:ext cx="11805" cy="140541"/>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56"/>
              <p:cNvSpPr/>
              <p:nvPr/>
            </p:nvSpPr>
            <p:spPr>
              <a:xfrm rot="-7500255">
                <a:off x="3950899" y="4344148"/>
                <a:ext cx="11805" cy="140541"/>
              </a:xfrm>
              <a:custGeom>
                <a:rect b="b" l="l" r="r" t="t"/>
                <a:pathLst>
                  <a:path extrusionOk="0" h="3512" w="295">
                    <a:moveTo>
                      <a:pt x="37" y="1"/>
                    </a:moveTo>
                    <a:cubicBezTo>
                      <a:pt x="37" y="1"/>
                      <a:pt x="19" y="1"/>
                      <a:pt x="0" y="19"/>
                    </a:cubicBezTo>
                    <a:cubicBezTo>
                      <a:pt x="19" y="129"/>
                      <a:pt x="37" y="221"/>
                      <a:pt x="56" y="313"/>
                    </a:cubicBezTo>
                    <a:cubicBezTo>
                      <a:pt x="166" y="1159"/>
                      <a:pt x="203" y="2023"/>
                      <a:pt x="258" y="2869"/>
                    </a:cubicBezTo>
                    <a:cubicBezTo>
                      <a:pt x="258" y="2740"/>
                      <a:pt x="258" y="2666"/>
                      <a:pt x="258" y="2666"/>
                    </a:cubicBezTo>
                    <a:cubicBezTo>
                      <a:pt x="258" y="2666"/>
                      <a:pt x="276" y="3034"/>
                      <a:pt x="276" y="3512"/>
                    </a:cubicBezTo>
                    <a:cubicBezTo>
                      <a:pt x="295" y="3494"/>
                      <a:pt x="295" y="3475"/>
                      <a:pt x="295" y="3475"/>
                    </a:cubicBezTo>
                    <a:cubicBezTo>
                      <a:pt x="221" y="1453"/>
                      <a:pt x="37"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56"/>
              <p:cNvSpPr/>
              <p:nvPr/>
            </p:nvSpPr>
            <p:spPr>
              <a:xfrm>
                <a:off x="4014773" y="4365714"/>
                <a:ext cx="0" cy="4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56"/>
              <p:cNvSpPr/>
              <p:nvPr/>
            </p:nvSpPr>
            <p:spPr>
              <a:xfrm>
                <a:off x="4014773" y="4365714"/>
                <a:ext cx="0" cy="40"/>
              </a:xfrm>
              <a:custGeom>
                <a:rect b="b" l="l" r="r" t="t"/>
                <a:pathLst>
                  <a:path extrusionOk="0" h="1" w="0">
                    <a:moveTo>
                      <a:pt x="0" y="1"/>
                    </a:moveTo>
                    <a:cubicBezTo>
                      <a:pt x="0" y="1"/>
                      <a:pt x="0" y="1"/>
                      <a:pt x="0" y="1"/>
                    </a:cubicBez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56"/>
              <p:cNvSpPr/>
              <p:nvPr/>
            </p:nvSpPr>
            <p:spPr>
              <a:xfrm rot="-7500255">
                <a:off x="4021847" y="4350664"/>
                <a:ext cx="1521" cy="19168"/>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56"/>
              <p:cNvSpPr/>
              <p:nvPr/>
            </p:nvSpPr>
            <p:spPr>
              <a:xfrm rot="-7500255">
                <a:off x="4021847" y="4350664"/>
                <a:ext cx="1521" cy="19168"/>
              </a:xfrm>
              <a:custGeom>
                <a:rect b="b" l="l" r="r" t="t"/>
                <a:pathLst>
                  <a:path extrusionOk="0" h="479" w="38">
                    <a:moveTo>
                      <a:pt x="19" y="1"/>
                    </a:moveTo>
                    <a:cubicBezTo>
                      <a:pt x="1" y="19"/>
                      <a:pt x="1" y="37"/>
                      <a:pt x="1" y="37"/>
                    </a:cubicBezTo>
                    <a:cubicBezTo>
                      <a:pt x="1" y="185"/>
                      <a:pt x="19" y="332"/>
                      <a:pt x="19" y="479"/>
                    </a:cubicBezTo>
                    <a:cubicBezTo>
                      <a:pt x="19" y="479"/>
                      <a:pt x="19" y="460"/>
                      <a:pt x="37" y="460"/>
                    </a:cubicBezTo>
                    <a:cubicBezTo>
                      <a:pt x="19" y="295"/>
                      <a:pt x="19" y="148"/>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56"/>
              <p:cNvSpPr/>
              <p:nvPr/>
            </p:nvSpPr>
            <p:spPr>
              <a:xfrm rot="-7500255">
                <a:off x="3970913" y="4309262"/>
                <a:ext cx="61827" cy="211932"/>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6"/>
              <p:cNvSpPr/>
              <p:nvPr/>
            </p:nvSpPr>
            <p:spPr>
              <a:xfrm rot="-7500255">
                <a:off x="3970913" y="4309262"/>
                <a:ext cx="61827" cy="211932"/>
              </a:xfrm>
              <a:custGeom>
                <a:rect b="b" l="l" r="r" t="t"/>
                <a:pathLst>
                  <a:path extrusionOk="0" h="5296" w="1545">
                    <a:moveTo>
                      <a:pt x="1287" y="1"/>
                    </a:moveTo>
                    <a:cubicBezTo>
                      <a:pt x="1104" y="148"/>
                      <a:pt x="111" y="1030"/>
                      <a:pt x="92" y="2777"/>
                    </a:cubicBezTo>
                    <a:cubicBezTo>
                      <a:pt x="74" y="3512"/>
                      <a:pt x="56" y="4432"/>
                      <a:pt x="1" y="5296"/>
                    </a:cubicBezTo>
                    <a:cubicBezTo>
                      <a:pt x="1287" y="5001"/>
                      <a:pt x="1508" y="3420"/>
                      <a:pt x="1545" y="2851"/>
                    </a:cubicBezTo>
                    <a:cubicBezTo>
                      <a:pt x="1490" y="2005"/>
                      <a:pt x="1453" y="1141"/>
                      <a:pt x="1343" y="313"/>
                    </a:cubicBezTo>
                    <a:cubicBezTo>
                      <a:pt x="1324" y="203"/>
                      <a:pt x="1306" y="11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56"/>
              <p:cNvSpPr/>
              <p:nvPr/>
            </p:nvSpPr>
            <p:spPr>
              <a:xfrm rot="-7500255">
                <a:off x="4041024" y="4305836"/>
                <a:ext cx="2961" cy="80955"/>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56"/>
              <p:cNvSpPr/>
              <p:nvPr/>
            </p:nvSpPr>
            <p:spPr>
              <a:xfrm rot="-7500255">
                <a:off x="4041024" y="4305836"/>
                <a:ext cx="2961" cy="80955"/>
              </a:xfrm>
              <a:custGeom>
                <a:rect b="b" l="l" r="r" t="t"/>
                <a:pathLst>
                  <a:path extrusionOk="0" h="2023" w="74">
                    <a:moveTo>
                      <a:pt x="19" y="0"/>
                    </a:moveTo>
                    <a:cubicBezTo>
                      <a:pt x="19" y="0"/>
                      <a:pt x="19" y="19"/>
                      <a:pt x="0" y="37"/>
                    </a:cubicBezTo>
                    <a:cubicBezTo>
                      <a:pt x="19" y="570"/>
                      <a:pt x="37" y="1232"/>
                      <a:pt x="55" y="1563"/>
                    </a:cubicBezTo>
                    <a:cubicBezTo>
                      <a:pt x="55" y="1710"/>
                      <a:pt x="55" y="1857"/>
                      <a:pt x="74" y="2022"/>
                    </a:cubicBezTo>
                    <a:cubicBezTo>
                      <a:pt x="74" y="1563"/>
                      <a:pt x="55" y="1103"/>
                      <a:pt x="37" y="644"/>
                    </a:cubicBezTo>
                    <a:cubicBezTo>
                      <a:pt x="37" y="497"/>
                      <a:pt x="19" y="350"/>
                      <a:pt x="19" y="202"/>
                    </a:cubicBezTo>
                    <a:cubicBezTo>
                      <a:pt x="19" y="202"/>
                      <a:pt x="19" y="184"/>
                      <a:pt x="37" y="166"/>
                    </a:cubicBezTo>
                    <a:cubicBezTo>
                      <a:pt x="37" y="111"/>
                      <a:pt x="37" y="55"/>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56"/>
              <p:cNvSpPr/>
              <p:nvPr/>
            </p:nvSpPr>
            <p:spPr>
              <a:xfrm rot="-7500255">
                <a:off x="4119578" y="4275476"/>
                <a:ext cx="8124" cy="36096"/>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56"/>
              <p:cNvSpPr/>
              <p:nvPr/>
            </p:nvSpPr>
            <p:spPr>
              <a:xfrm rot="-7500255">
                <a:off x="4119578" y="4275476"/>
                <a:ext cx="8124" cy="36096"/>
              </a:xfrm>
              <a:custGeom>
                <a:rect b="b" l="l" r="r" t="t"/>
                <a:pathLst>
                  <a:path extrusionOk="0" h="902" w="203">
                    <a:moveTo>
                      <a:pt x="202" y="0"/>
                    </a:moveTo>
                    <a:cubicBezTo>
                      <a:pt x="166" y="313"/>
                      <a:pt x="110" y="626"/>
                      <a:pt x="0" y="901"/>
                    </a:cubicBezTo>
                    <a:cubicBezTo>
                      <a:pt x="92" y="717"/>
                      <a:pt x="147" y="497"/>
                      <a:pt x="184" y="276"/>
                    </a:cubicBezTo>
                    <a:cubicBezTo>
                      <a:pt x="184" y="203"/>
                      <a:pt x="202" y="111"/>
                      <a:pt x="202" y="19"/>
                    </a:cubicBezTo>
                    <a:cubicBezTo>
                      <a:pt x="202" y="19"/>
                      <a:pt x="202" y="0"/>
                      <a:pt x="2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56"/>
              <p:cNvSpPr/>
              <p:nvPr/>
            </p:nvSpPr>
            <p:spPr>
              <a:xfrm rot="-7500255">
                <a:off x="4049976" y="4252032"/>
                <a:ext cx="100804" cy="221577"/>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56"/>
              <p:cNvSpPr/>
              <p:nvPr/>
            </p:nvSpPr>
            <p:spPr>
              <a:xfrm rot="-7500255">
                <a:off x="4049976" y="4252032"/>
                <a:ext cx="100804" cy="221577"/>
              </a:xfrm>
              <a:custGeom>
                <a:rect b="b" l="l" r="r" t="t"/>
                <a:pathLst>
                  <a:path extrusionOk="0" h="5537" w="2519">
                    <a:moveTo>
                      <a:pt x="2372" y="0"/>
                    </a:moveTo>
                    <a:cubicBezTo>
                      <a:pt x="2372" y="0"/>
                      <a:pt x="2372" y="74"/>
                      <a:pt x="2372" y="203"/>
                    </a:cubicBezTo>
                    <a:cubicBezTo>
                      <a:pt x="2335" y="772"/>
                      <a:pt x="2114" y="2353"/>
                      <a:pt x="828" y="2648"/>
                    </a:cubicBezTo>
                    <a:cubicBezTo>
                      <a:pt x="717" y="4082"/>
                      <a:pt x="497" y="5387"/>
                      <a:pt x="0" y="5442"/>
                    </a:cubicBezTo>
                    <a:cubicBezTo>
                      <a:pt x="229" y="5509"/>
                      <a:pt x="447" y="5537"/>
                      <a:pt x="650" y="5537"/>
                    </a:cubicBezTo>
                    <a:cubicBezTo>
                      <a:pt x="952" y="5537"/>
                      <a:pt x="1222" y="5475"/>
                      <a:pt x="1453" y="5387"/>
                    </a:cubicBezTo>
                    <a:cubicBezTo>
                      <a:pt x="1618" y="5313"/>
                      <a:pt x="1784" y="5203"/>
                      <a:pt x="1967" y="5056"/>
                    </a:cubicBezTo>
                    <a:cubicBezTo>
                      <a:pt x="1986" y="5056"/>
                      <a:pt x="2004" y="5038"/>
                      <a:pt x="2004" y="5019"/>
                    </a:cubicBezTo>
                    <a:cubicBezTo>
                      <a:pt x="2023" y="5001"/>
                      <a:pt x="2023" y="5001"/>
                      <a:pt x="2041" y="5001"/>
                    </a:cubicBezTo>
                    <a:cubicBezTo>
                      <a:pt x="2059" y="4964"/>
                      <a:pt x="2096" y="4927"/>
                      <a:pt x="2114" y="4909"/>
                    </a:cubicBezTo>
                    <a:cubicBezTo>
                      <a:pt x="2170" y="4835"/>
                      <a:pt x="2206" y="4762"/>
                      <a:pt x="2243" y="4688"/>
                    </a:cubicBezTo>
                    <a:cubicBezTo>
                      <a:pt x="2353" y="4413"/>
                      <a:pt x="2409" y="4100"/>
                      <a:pt x="2445" y="3787"/>
                    </a:cubicBezTo>
                    <a:cubicBezTo>
                      <a:pt x="2445" y="3787"/>
                      <a:pt x="2445" y="3806"/>
                      <a:pt x="2445" y="3806"/>
                    </a:cubicBezTo>
                    <a:cubicBezTo>
                      <a:pt x="2445" y="3898"/>
                      <a:pt x="2427" y="3990"/>
                      <a:pt x="2427" y="4063"/>
                    </a:cubicBezTo>
                    <a:cubicBezTo>
                      <a:pt x="2519" y="3420"/>
                      <a:pt x="2464" y="2666"/>
                      <a:pt x="2464" y="2243"/>
                    </a:cubicBezTo>
                    <a:cubicBezTo>
                      <a:pt x="2445" y="1967"/>
                      <a:pt x="2445" y="1692"/>
                      <a:pt x="2445" y="1434"/>
                    </a:cubicBezTo>
                    <a:lnTo>
                      <a:pt x="2427" y="1453"/>
                    </a:lnTo>
                    <a:cubicBezTo>
                      <a:pt x="2445" y="1912"/>
                      <a:pt x="2464" y="2372"/>
                      <a:pt x="2464" y="2831"/>
                    </a:cubicBezTo>
                    <a:cubicBezTo>
                      <a:pt x="2445" y="2666"/>
                      <a:pt x="2445" y="2519"/>
                      <a:pt x="2445" y="2372"/>
                    </a:cubicBezTo>
                    <a:cubicBezTo>
                      <a:pt x="2427" y="2041"/>
                      <a:pt x="2409" y="1379"/>
                      <a:pt x="2390" y="846"/>
                    </a:cubicBezTo>
                    <a:cubicBezTo>
                      <a:pt x="2390" y="368"/>
                      <a:pt x="2372" y="0"/>
                      <a:pt x="23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56"/>
              <p:cNvSpPr/>
              <p:nvPr/>
            </p:nvSpPr>
            <p:spPr>
              <a:xfrm rot="-7500255">
                <a:off x="3830326" y="4547884"/>
                <a:ext cx="173636" cy="50862"/>
              </a:xfrm>
              <a:custGeom>
                <a:rect b="b" l="l" r="r" t="t"/>
                <a:pathLst>
                  <a:path extrusionOk="0" h="1271" w="4339">
                    <a:moveTo>
                      <a:pt x="1983" y="0"/>
                    </a:moveTo>
                    <a:cubicBezTo>
                      <a:pt x="1041" y="0"/>
                      <a:pt x="485" y="442"/>
                      <a:pt x="184" y="866"/>
                    </a:cubicBezTo>
                    <a:cubicBezTo>
                      <a:pt x="166" y="885"/>
                      <a:pt x="166" y="903"/>
                      <a:pt x="147" y="903"/>
                    </a:cubicBezTo>
                    <a:cubicBezTo>
                      <a:pt x="92" y="995"/>
                      <a:pt x="37" y="1087"/>
                      <a:pt x="0" y="1161"/>
                    </a:cubicBezTo>
                    <a:cubicBezTo>
                      <a:pt x="18" y="1197"/>
                      <a:pt x="37" y="1234"/>
                      <a:pt x="37" y="1271"/>
                    </a:cubicBezTo>
                    <a:cubicBezTo>
                      <a:pt x="668" y="439"/>
                      <a:pt x="1408" y="174"/>
                      <a:pt x="2095" y="174"/>
                    </a:cubicBezTo>
                    <a:cubicBezTo>
                      <a:pt x="3230" y="174"/>
                      <a:pt x="4217" y="897"/>
                      <a:pt x="4320" y="977"/>
                    </a:cubicBezTo>
                    <a:cubicBezTo>
                      <a:pt x="4339" y="995"/>
                      <a:pt x="4339" y="995"/>
                      <a:pt x="4339" y="995"/>
                    </a:cubicBezTo>
                    <a:cubicBezTo>
                      <a:pt x="3861" y="223"/>
                      <a:pt x="3640" y="149"/>
                      <a:pt x="2280" y="21"/>
                    </a:cubicBezTo>
                    <a:cubicBezTo>
                      <a:pt x="2206" y="2"/>
                      <a:pt x="2151" y="2"/>
                      <a:pt x="2096" y="2"/>
                    </a:cubicBezTo>
                    <a:cubicBezTo>
                      <a:pt x="2058" y="1"/>
                      <a:pt x="2020" y="0"/>
                      <a:pt x="1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56"/>
              <p:cNvSpPr/>
              <p:nvPr/>
            </p:nvSpPr>
            <p:spPr>
              <a:xfrm rot="-7500255">
                <a:off x="3979805" y="4606247"/>
                <a:ext cx="157509" cy="149225"/>
              </a:xfrm>
              <a:custGeom>
                <a:rect b="b" l="l" r="r" t="t"/>
                <a:pathLst>
                  <a:path extrusionOk="0" h="3729" w="3936">
                    <a:moveTo>
                      <a:pt x="1850" y="112"/>
                    </a:moveTo>
                    <a:cubicBezTo>
                      <a:pt x="1889" y="112"/>
                      <a:pt x="1929" y="114"/>
                      <a:pt x="1968" y="117"/>
                    </a:cubicBezTo>
                    <a:cubicBezTo>
                      <a:pt x="2464" y="154"/>
                      <a:pt x="3126" y="503"/>
                      <a:pt x="3145" y="1184"/>
                    </a:cubicBezTo>
                    <a:cubicBezTo>
                      <a:pt x="3181" y="1331"/>
                      <a:pt x="3181" y="1496"/>
                      <a:pt x="3145" y="1698"/>
                    </a:cubicBezTo>
                    <a:cubicBezTo>
                      <a:pt x="2970" y="2446"/>
                      <a:pt x="2246" y="2835"/>
                      <a:pt x="1592" y="2835"/>
                    </a:cubicBezTo>
                    <a:cubicBezTo>
                      <a:pt x="1007" y="2835"/>
                      <a:pt x="477" y="2524"/>
                      <a:pt x="442" y="1882"/>
                    </a:cubicBezTo>
                    <a:cubicBezTo>
                      <a:pt x="405" y="1717"/>
                      <a:pt x="405" y="1515"/>
                      <a:pt x="460" y="1276"/>
                    </a:cubicBezTo>
                    <a:cubicBezTo>
                      <a:pt x="460" y="1257"/>
                      <a:pt x="460" y="1220"/>
                      <a:pt x="479" y="1202"/>
                    </a:cubicBezTo>
                    <a:cubicBezTo>
                      <a:pt x="479" y="1184"/>
                      <a:pt x="479" y="1165"/>
                      <a:pt x="497" y="1147"/>
                    </a:cubicBezTo>
                    <a:cubicBezTo>
                      <a:pt x="756" y="492"/>
                      <a:pt x="1272" y="112"/>
                      <a:pt x="1850" y="112"/>
                    </a:cubicBezTo>
                    <a:close/>
                    <a:moveTo>
                      <a:pt x="1827" y="0"/>
                    </a:moveTo>
                    <a:cubicBezTo>
                      <a:pt x="1471" y="0"/>
                      <a:pt x="1118" y="84"/>
                      <a:pt x="828" y="301"/>
                    </a:cubicBezTo>
                    <a:cubicBezTo>
                      <a:pt x="258" y="724"/>
                      <a:pt x="1" y="1662"/>
                      <a:pt x="1" y="2452"/>
                    </a:cubicBezTo>
                    <a:cubicBezTo>
                      <a:pt x="1" y="2636"/>
                      <a:pt x="19" y="2820"/>
                      <a:pt x="56" y="3004"/>
                    </a:cubicBezTo>
                    <a:cubicBezTo>
                      <a:pt x="361" y="3309"/>
                      <a:pt x="872" y="3728"/>
                      <a:pt x="1626" y="3728"/>
                    </a:cubicBezTo>
                    <a:cubicBezTo>
                      <a:pt x="1827" y="3728"/>
                      <a:pt x="2045" y="3698"/>
                      <a:pt x="2281" y="3629"/>
                    </a:cubicBezTo>
                    <a:cubicBezTo>
                      <a:pt x="3347" y="3316"/>
                      <a:pt x="3770" y="2452"/>
                      <a:pt x="3935" y="1846"/>
                    </a:cubicBezTo>
                    <a:cubicBezTo>
                      <a:pt x="3806" y="1110"/>
                      <a:pt x="3512" y="485"/>
                      <a:pt x="2869" y="209"/>
                    </a:cubicBezTo>
                    <a:cubicBezTo>
                      <a:pt x="2561" y="88"/>
                      <a:pt x="219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56"/>
              <p:cNvSpPr/>
              <p:nvPr/>
            </p:nvSpPr>
            <p:spPr>
              <a:xfrm rot="-7500255">
                <a:off x="4260006" y="4345905"/>
                <a:ext cx="2241" cy="4442"/>
              </a:xfrm>
              <a:custGeom>
                <a:rect b="b" l="l" r="r" t="t"/>
                <a:pathLst>
                  <a:path extrusionOk="0" h="111" w="56">
                    <a:moveTo>
                      <a:pt x="55" y="0"/>
                    </a:moveTo>
                    <a:cubicBezTo>
                      <a:pt x="37" y="37"/>
                      <a:pt x="18" y="74"/>
                      <a:pt x="0" y="111"/>
                    </a:cubicBezTo>
                    <a:cubicBezTo>
                      <a:pt x="18" y="74"/>
                      <a:pt x="37" y="37"/>
                      <a:pt x="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56"/>
              <p:cNvSpPr/>
              <p:nvPr/>
            </p:nvSpPr>
            <p:spPr>
              <a:xfrm rot="-7500255">
                <a:off x="4265938" y="4346802"/>
                <a:ext cx="760" cy="800"/>
              </a:xfrm>
              <a:custGeom>
                <a:rect b="b" l="l" r="r" t="t"/>
                <a:pathLst>
                  <a:path extrusionOk="0" h="20" w="19">
                    <a:moveTo>
                      <a:pt x="19" y="1"/>
                    </a:moveTo>
                    <a:cubicBezTo>
                      <a:pt x="19" y="1"/>
                      <a:pt x="0" y="19"/>
                      <a:pt x="0" y="19"/>
                    </a:cubicBezTo>
                    <a:cubicBezTo>
                      <a:pt x="0" y="19"/>
                      <a:pt x="19"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56"/>
              <p:cNvSpPr/>
              <p:nvPr/>
            </p:nvSpPr>
            <p:spPr>
              <a:xfrm rot="-7500255">
                <a:off x="4221687" y="4571187"/>
                <a:ext cx="16927" cy="46380"/>
              </a:xfrm>
              <a:custGeom>
                <a:rect b="b" l="l" r="r" t="t"/>
                <a:pathLst>
                  <a:path extrusionOk="0" h="1159" w="423">
                    <a:moveTo>
                      <a:pt x="0" y="0"/>
                    </a:moveTo>
                    <a:lnTo>
                      <a:pt x="0" y="0"/>
                    </a:lnTo>
                    <a:cubicBezTo>
                      <a:pt x="110" y="276"/>
                      <a:pt x="202" y="570"/>
                      <a:pt x="313" y="864"/>
                    </a:cubicBezTo>
                    <a:cubicBezTo>
                      <a:pt x="349" y="956"/>
                      <a:pt x="386" y="1066"/>
                      <a:pt x="423" y="1158"/>
                    </a:cubicBezTo>
                    <a:cubicBezTo>
                      <a:pt x="258" y="699"/>
                      <a:pt x="166" y="386"/>
                      <a:pt x="166" y="386"/>
                    </a:cubicBezTo>
                    <a:cubicBezTo>
                      <a:pt x="166" y="386"/>
                      <a:pt x="110" y="22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6"/>
              <p:cNvSpPr/>
              <p:nvPr/>
            </p:nvSpPr>
            <p:spPr>
              <a:xfrm rot="-7500255">
                <a:off x="3974282" y="4548750"/>
                <a:ext cx="197206" cy="224418"/>
              </a:xfrm>
              <a:custGeom>
                <a:rect b="b" l="l" r="r" t="t"/>
                <a:pathLst>
                  <a:path extrusionOk="0" h="5608" w="4928">
                    <a:moveTo>
                      <a:pt x="4462" y="1840"/>
                    </a:moveTo>
                    <a:cubicBezTo>
                      <a:pt x="4477" y="1906"/>
                      <a:pt x="4491" y="1972"/>
                      <a:pt x="4505" y="2041"/>
                    </a:cubicBezTo>
                    <a:cubicBezTo>
                      <a:pt x="4534" y="2183"/>
                      <a:pt x="4558" y="2326"/>
                      <a:pt x="4578" y="2470"/>
                    </a:cubicBezTo>
                    <a:lnTo>
                      <a:pt x="4578" y="2470"/>
                    </a:lnTo>
                    <a:cubicBezTo>
                      <a:pt x="4544" y="2198"/>
                      <a:pt x="4501" y="1991"/>
                      <a:pt x="4462" y="1840"/>
                    </a:cubicBezTo>
                    <a:close/>
                    <a:moveTo>
                      <a:pt x="2262" y="0"/>
                    </a:moveTo>
                    <a:cubicBezTo>
                      <a:pt x="313" y="56"/>
                      <a:pt x="56" y="1876"/>
                      <a:pt x="37" y="2611"/>
                    </a:cubicBezTo>
                    <a:cubicBezTo>
                      <a:pt x="37" y="2446"/>
                      <a:pt x="37" y="2298"/>
                      <a:pt x="56" y="2151"/>
                    </a:cubicBezTo>
                    <a:lnTo>
                      <a:pt x="56" y="2151"/>
                    </a:lnTo>
                    <a:cubicBezTo>
                      <a:pt x="19" y="2372"/>
                      <a:pt x="1" y="2611"/>
                      <a:pt x="1" y="2813"/>
                    </a:cubicBezTo>
                    <a:cubicBezTo>
                      <a:pt x="1" y="2832"/>
                      <a:pt x="1" y="2832"/>
                      <a:pt x="1" y="2850"/>
                    </a:cubicBezTo>
                    <a:cubicBezTo>
                      <a:pt x="1" y="2850"/>
                      <a:pt x="1" y="2850"/>
                      <a:pt x="1" y="2868"/>
                    </a:cubicBezTo>
                    <a:cubicBezTo>
                      <a:pt x="1" y="3015"/>
                      <a:pt x="19" y="3163"/>
                      <a:pt x="19" y="3291"/>
                    </a:cubicBezTo>
                    <a:cubicBezTo>
                      <a:pt x="19" y="3199"/>
                      <a:pt x="19" y="3107"/>
                      <a:pt x="19" y="3015"/>
                    </a:cubicBezTo>
                    <a:cubicBezTo>
                      <a:pt x="19" y="3004"/>
                      <a:pt x="22" y="2999"/>
                      <a:pt x="27" y="2999"/>
                    </a:cubicBezTo>
                    <a:cubicBezTo>
                      <a:pt x="55" y="2999"/>
                      <a:pt x="163" y="3162"/>
                      <a:pt x="350" y="3365"/>
                    </a:cubicBezTo>
                    <a:cubicBezTo>
                      <a:pt x="313" y="3181"/>
                      <a:pt x="295" y="2997"/>
                      <a:pt x="295" y="2813"/>
                    </a:cubicBezTo>
                    <a:cubicBezTo>
                      <a:pt x="295" y="2023"/>
                      <a:pt x="552" y="1085"/>
                      <a:pt x="1122" y="662"/>
                    </a:cubicBezTo>
                    <a:cubicBezTo>
                      <a:pt x="1412" y="445"/>
                      <a:pt x="1765" y="361"/>
                      <a:pt x="2119" y="361"/>
                    </a:cubicBezTo>
                    <a:cubicBezTo>
                      <a:pt x="2482" y="361"/>
                      <a:pt x="2846" y="449"/>
                      <a:pt x="3144" y="570"/>
                    </a:cubicBezTo>
                    <a:cubicBezTo>
                      <a:pt x="3806" y="846"/>
                      <a:pt x="4100" y="1471"/>
                      <a:pt x="4229" y="2207"/>
                    </a:cubicBezTo>
                    <a:cubicBezTo>
                      <a:pt x="4339" y="1820"/>
                      <a:pt x="4358" y="1526"/>
                      <a:pt x="4358" y="1526"/>
                    </a:cubicBezTo>
                    <a:cubicBezTo>
                      <a:pt x="4358" y="1526"/>
                      <a:pt x="4406" y="1625"/>
                      <a:pt x="4462" y="1840"/>
                    </a:cubicBezTo>
                    <a:lnTo>
                      <a:pt x="4462" y="1840"/>
                    </a:lnTo>
                    <a:cubicBezTo>
                      <a:pt x="4435" y="1731"/>
                      <a:pt x="4404" y="1623"/>
                      <a:pt x="4358" y="1508"/>
                    </a:cubicBezTo>
                    <a:cubicBezTo>
                      <a:pt x="4358" y="1471"/>
                      <a:pt x="4339" y="1434"/>
                      <a:pt x="4321" y="1398"/>
                    </a:cubicBezTo>
                    <a:cubicBezTo>
                      <a:pt x="4266" y="1251"/>
                      <a:pt x="4192" y="1122"/>
                      <a:pt x="4119" y="993"/>
                    </a:cubicBezTo>
                    <a:cubicBezTo>
                      <a:pt x="4100" y="956"/>
                      <a:pt x="4064" y="920"/>
                      <a:pt x="4045" y="864"/>
                    </a:cubicBezTo>
                    <a:cubicBezTo>
                      <a:pt x="4009" y="828"/>
                      <a:pt x="3990" y="791"/>
                      <a:pt x="3953" y="754"/>
                    </a:cubicBezTo>
                    <a:cubicBezTo>
                      <a:pt x="3953" y="754"/>
                      <a:pt x="3935" y="736"/>
                      <a:pt x="3935" y="717"/>
                    </a:cubicBezTo>
                    <a:cubicBezTo>
                      <a:pt x="3751" y="515"/>
                      <a:pt x="3549" y="368"/>
                      <a:pt x="3310" y="258"/>
                    </a:cubicBezTo>
                    <a:cubicBezTo>
                      <a:pt x="3071" y="129"/>
                      <a:pt x="2777" y="56"/>
                      <a:pt x="2483" y="19"/>
                    </a:cubicBezTo>
                    <a:cubicBezTo>
                      <a:pt x="2409" y="19"/>
                      <a:pt x="2336" y="0"/>
                      <a:pt x="2262" y="0"/>
                    </a:cubicBezTo>
                    <a:close/>
                    <a:moveTo>
                      <a:pt x="4578" y="2470"/>
                    </a:moveTo>
                    <a:lnTo>
                      <a:pt x="4578" y="2470"/>
                    </a:lnTo>
                    <a:cubicBezTo>
                      <a:pt x="4619" y="2803"/>
                      <a:pt x="4646" y="3232"/>
                      <a:pt x="4634" y="3769"/>
                    </a:cubicBezTo>
                    <a:cubicBezTo>
                      <a:pt x="4615" y="4394"/>
                      <a:pt x="4744" y="5001"/>
                      <a:pt x="4873" y="5424"/>
                    </a:cubicBezTo>
                    <a:cubicBezTo>
                      <a:pt x="4873" y="5442"/>
                      <a:pt x="4891" y="5516"/>
                      <a:pt x="4928" y="5608"/>
                    </a:cubicBezTo>
                    <a:cubicBezTo>
                      <a:pt x="4669" y="4589"/>
                      <a:pt x="4723" y="3514"/>
                      <a:pt x="4578" y="24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56"/>
              <p:cNvSpPr/>
              <p:nvPr/>
            </p:nvSpPr>
            <p:spPr>
              <a:xfrm rot="-7500255">
                <a:off x="4223015" y="4586850"/>
                <a:ext cx="8884" cy="12525"/>
              </a:xfrm>
              <a:custGeom>
                <a:rect b="b" l="l" r="r" t="t"/>
                <a:pathLst>
                  <a:path extrusionOk="0" h="313" w="222">
                    <a:moveTo>
                      <a:pt x="1" y="0"/>
                    </a:moveTo>
                    <a:cubicBezTo>
                      <a:pt x="1" y="0"/>
                      <a:pt x="74" y="129"/>
                      <a:pt x="221" y="313"/>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56"/>
              <p:cNvSpPr/>
              <p:nvPr/>
            </p:nvSpPr>
            <p:spPr>
              <a:xfrm rot="-7500255">
                <a:off x="4171504" y="4381915"/>
                <a:ext cx="21369" cy="69951"/>
              </a:xfrm>
              <a:custGeom>
                <a:rect b="b" l="l" r="r" t="t"/>
                <a:pathLst>
                  <a:path extrusionOk="0" h="1748" w="534">
                    <a:moveTo>
                      <a:pt x="0" y="1"/>
                    </a:moveTo>
                    <a:cubicBezTo>
                      <a:pt x="167" y="562"/>
                      <a:pt x="347" y="1099"/>
                      <a:pt x="466" y="1507"/>
                    </a:cubicBezTo>
                    <a:lnTo>
                      <a:pt x="466" y="1507"/>
                    </a:lnTo>
                    <a:cubicBezTo>
                      <a:pt x="441" y="1413"/>
                      <a:pt x="417" y="1323"/>
                      <a:pt x="386" y="1232"/>
                    </a:cubicBezTo>
                    <a:cubicBezTo>
                      <a:pt x="276" y="810"/>
                      <a:pt x="129" y="405"/>
                      <a:pt x="0" y="1"/>
                    </a:cubicBezTo>
                    <a:close/>
                    <a:moveTo>
                      <a:pt x="466" y="1507"/>
                    </a:moveTo>
                    <a:lnTo>
                      <a:pt x="466" y="1507"/>
                    </a:lnTo>
                    <a:cubicBezTo>
                      <a:pt x="487" y="1584"/>
                      <a:pt x="509" y="1664"/>
                      <a:pt x="533" y="1747"/>
                    </a:cubicBezTo>
                    <a:cubicBezTo>
                      <a:pt x="514" y="1674"/>
                      <a:pt x="492" y="1593"/>
                      <a:pt x="466" y="15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6"/>
              <p:cNvSpPr/>
              <p:nvPr/>
            </p:nvSpPr>
            <p:spPr>
              <a:xfrm rot="-7500255">
                <a:off x="3957184" y="4658972"/>
                <a:ext cx="152346" cy="110488"/>
              </a:xfrm>
              <a:custGeom>
                <a:rect b="b" l="l" r="r" t="t"/>
                <a:pathLst>
                  <a:path extrusionOk="0" h="2761" w="3807">
                    <a:moveTo>
                      <a:pt x="2332" y="0"/>
                    </a:moveTo>
                    <a:cubicBezTo>
                      <a:pt x="2303" y="0"/>
                      <a:pt x="2273" y="1"/>
                      <a:pt x="2243" y="2"/>
                    </a:cubicBezTo>
                    <a:cubicBezTo>
                      <a:pt x="883" y="39"/>
                      <a:pt x="148" y="793"/>
                      <a:pt x="19" y="2300"/>
                    </a:cubicBezTo>
                    <a:cubicBezTo>
                      <a:pt x="0" y="2447"/>
                      <a:pt x="0" y="2595"/>
                      <a:pt x="0" y="2760"/>
                    </a:cubicBezTo>
                    <a:cubicBezTo>
                      <a:pt x="19" y="2025"/>
                      <a:pt x="276" y="205"/>
                      <a:pt x="2225" y="149"/>
                    </a:cubicBezTo>
                    <a:cubicBezTo>
                      <a:pt x="2299" y="149"/>
                      <a:pt x="2372" y="168"/>
                      <a:pt x="2446" y="168"/>
                    </a:cubicBezTo>
                    <a:cubicBezTo>
                      <a:pt x="3071" y="205"/>
                      <a:pt x="3512" y="480"/>
                      <a:pt x="3806" y="756"/>
                    </a:cubicBezTo>
                    <a:cubicBezTo>
                      <a:pt x="3472" y="386"/>
                      <a:pt x="2986"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56"/>
              <p:cNvSpPr/>
              <p:nvPr/>
            </p:nvSpPr>
            <p:spPr>
              <a:xfrm rot="-7500255">
                <a:off x="4127216" y="4735366"/>
                <a:ext cx="760" cy="12525"/>
              </a:xfrm>
              <a:custGeom>
                <a:rect b="b" l="l" r="r" t="t"/>
                <a:pathLst>
                  <a:path extrusionOk="0" h="313" w="19">
                    <a:moveTo>
                      <a:pt x="18" y="0"/>
                    </a:moveTo>
                    <a:lnTo>
                      <a:pt x="18" y="0"/>
                    </a:lnTo>
                    <a:cubicBezTo>
                      <a:pt x="0" y="110"/>
                      <a:pt x="0" y="202"/>
                      <a:pt x="18" y="313"/>
                    </a:cubicBezTo>
                    <a:cubicBezTo>
                      <a:pt x="18" y="313"/>
                      <a:pt x="0" y="184"/>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6"/>
              <p:cNvSpPr/>
              <p:nvPr/>
            </p:nvSpPr>
            <p:spPr>
              <a:xfrm rot="-7500255">
                <a:off x="3965883" y="4636845"/>
                <a:ext cx="18608" cy="27612"/>
              </a:xfrm>
              <a:custGeom>
                <a:rect b="b" l="l" r="r" t="t"/>
                <a:pathLst>
                  <a:path extrusionOk="0" h="690" w="465">
                    <a:moveTo>
                      <a:pt x="0" y="0"/>
                    </a:moveTo>
                    <a:lnTo>
                      <a:pt x="0" y="0"/>
                    </a:lnTo>
                    <a:cubicBezTo>
                      <a:pt x="18" y="37"/>
                      <a:pt x="55" y="74"/>
                      <a:pt x="92" y="110"/>
                    </a:cubicBezTo>
                    <a:cubicBezTo>
                      <a:pt x="92" y="129"/>
                      <a:pt x="110" y="147"/>
                      <a:pt x="110" y="147"/>
                    </a:cubicBezTo>
                    <a:cubicBezTo>
                      <a:pt x="147" y="184"/>
                      <a:pt x="166" y="221"/>
                      <a:pt x="202" y="257"/>
                    </a:cubicBezTo>
                    <a:cubicBezTo>
                      <a:pt x="221" y="313"/>
                      <a:pt x="257" y="349"/>
                      <a:pt x="276" y="386"/>
                    </a:cubicBezTo>
                    <a:cubicBezTo>
                      <a:pt x="392" y="561"/>
                      <a:pt x="451" y="690"/>
                      <a:pt x="461" y="690"/>
                    </a:cubicBezTo>
                    <a:cubicBezTo>
                      <a:pt x="464" y="690"/>
                      <a:pt x="463" y="681"/>
                      <a:pt x="460" y="662"/>
                    </a:cubicBezTo>
                    <a:cubicBezTo>
                      <a:pt x="460" y="662"/>
                      <a:pt x="331" y="3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6"/>
              <p:cNvSpPr/>
              <p:nvPr/>
            </p:nvSpPr>
            <p:spPr>
              <a:xfrm rot="-7500255">
                <a:off x="4012053" y="4649602"/>
                <a:ext cx="109648" cy="66109"/>
              </a:xfrm>
              <a:custGeom>
                <a:rect b="b" l="l" r="r" t="t"/>
                <a:pathLst>
                  <a:path extrusionOk="0" h="1652" w="2740">
                    <a:moveTo>
                      <a:pt x="2703" y="1"/>
                    </a:moveTo>
                    <a:cubicBezTo>
                      <a:pt x="2703" y="93"/>
                      <a:pt x="2703" y="203"/>
                      <a:pt x="2666" y="313"/>
                    </a:cubicBezTo>
                    <a:cubicBezTo>
                      <a:pt x="2502" y="1061"/>
                      <a:pt x="1779" y="1449"/>
                      <a:pt x="1123" y="1449"/>
                    </a:cubicBezTo>
                    <a:cubicBezTo>
                      <a:pt x="601" y="1449"/>
                      <a:pt x="122" y="1204"/>
                      <a:pt x="0" y="699"/>
                    </a:cubicBezTo>
                    <a:lnTo>
                      <a:pt x="0" y="699"/>
                    </a:lnTo>
                    <a:cubicBezTo>
                      <a:pt x="35" y="1341"/>
                      <a:pt x="565" y="1652"/>
                      <a:pt x="1150" y="1652"/>
                    </a:cubicBezTo>
                    <a:cubicBezTo>
                      <a:pt x="1804" y="1652"/>
                      <a:pt x="2528" y="1263"/>
                      <a:pt x="2703" y="515"/>
                    </a:cubicBezTo>
                    <a:cubicBezTo>
                      <a:pt x="2739" y="313"/>
                      <a:pt x="2739" y="148"/>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56"/>
              <p:cNvSpPr/>
              <p:nvPr/>
            </p:nvSpPr>
            <p:spPr>
              <a:xfrm rot="-7500255">
                <a:off x="3992039" y="4648038"/>
                <a:ext cx="109648" cy="100884"/>
              </a:xfrm>
              <a:custGeom>
                <a:rect b="b" l="l" r="r" t="t"/>
                <a:pathLst>
                  <a:path extrusionOk="0" h="2521" w="2740">
                    <a:moveTo>
                      <a:pt x="1445" y="0"/>
                    </a:moveTo>
                    <a:cubicBezTo>
                      <a:pt x="867" y="0"/>
                      <a:pt x="351" y="380"/>
                      <a:pt x="92" y="1035"/>
                    </a:cubicBezTo>
                    <a:cubicBezTo>
                      <a:pt x="74" y="1053"/>
                      <a:pt x="74" y="1072"/>
                      <a:pt x="74" y="1090"/>
                    </a:cubicBezTo>
                    <a:cubicBezTo>
                      <a:pt x="55" y="1108"/>
                      <a:pt x="55" y="1145"/>
                      <a:pt x="55" y="1164"/>
                    </a:cubicBezTo>
                    <a:cubicBezTo>
                      <a:pt x="0" y="1403"/>
                      <a:pt x="0" y="1605"/>
                      <a:pt x="37" y="1770"/>
                    </a:cubicBezTo>
                    <a:cubicBezTo>
                      <a:pt x="159" y="2275"/>
                      <a:pt x="638" y="2520"/>
                      <a:pt x="1160" y="2520"/>
                    </a:cubicBezTo>
                    <a:cubicBezTo>
                      <a:pt x="1816" y="2520"/>
                      <a:pt x="2539" y="2132"/>
                      <a:pt x="2703" y="1384"/>
                    </a:cubicBezTo>
                    <a:cubicBezTo>
                      <a:pt x="2740" y="1274"/>
                      <a:pt x="2740" y="1164"/>
                      <a:pt x="2740" y="1072"/>
                    </a:cubicBezTo>
                    <a:cubicBezTo>
                      <a:pt x="2721" y="391"/>
                      <a:pt x="2059" y="42"/>
                      <a:pt x="1563" y="5"/>
                    </a:cubicBezTo>
                    <a:cubicBezTo>
                      <a:pt x="1524" y="2"/>
                      <a:pt x="1484" y="0"/>
                      <a:pt x="1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56"/>
              <p:cNvSpPr/>
              <p:nvPr/>
            </p:nvSpPr>
            <p:spPr>
              <a:xfrm rot="-7500255">
                <a:off x="4039602" y="4467104"/>
                <a:ext cx="205410" cy="278602"/>
              </a:xfrm>
              <a:custGeom>
                <a:rect b="b" l="l" r="r" t="t"/>
                <a:pathLst>
                  <a:path extrusionOk="0" h="6962" w="5133">
                    <a:moveTo>
                      <a:pt x="4339" y="0"/>
                    </a:moveTo>
                    <a:cubicBezTo>
                      <a:pt x="4339" y="0"/>
                      <a:pt x="4320" y="294"/>
                      <a:pt x="4210" y="681"/>
                    </a:cubicBezTo>
                    <a:cubicBezTo>
                      <a:pt x="4045" y="1287"/>
                      <a:pt x="3622" y="2151"/>
                      <a:pt x="2556" y="2464"/>
                    </a:cubicBezTo>
                    <a:cubicBezTo>
                      <a:pt x="2320" y="2533"/>
                      <a:pt x="2102" y="2563"/>
                      <a:pt x="1901" y="2563"/>
                    </a:cubicBezTo>
                    <a:cubicBezTo>
                      <a:pt x="1147" y="2563"/>
                      <a:pt x="636" y="2144"/>
                      <a:pt x="331" y="1839"/>
                    </a:cubicBezTo>
                    <a:cubicBezTo>
                      <a:pt x="144" y="1636"/>
                      <a:pt x="36" y="1473"/>
                      <a:pt x="8" y="1473"/>
                    </a:cubicBezTo>
                    <a:cubicBezTo>
                      <a:pt x="3" y="1473"/>
                      <a:pt x="0" y="1478"/>
                      <a:pt x="0" y="1489"/>
                    </a:cubicBezTo>
                    <a:cubicBezTo>
                      <a:pt x="0" y="1581"/>
                      <a:pt x="0" y="1673"/>
                      <a:pt x="0" y="1765"/>
                    </a:cubicBezTo>
                    <a:cubicBezTo>
                      <a:pt x="0" y="1784"/>
                      <a:pt x="0" y="1784"/>
                      <a:pt x="18" y="1802"/>
                    </a:cubicBezTo>
                    <a:cubicBezTo>
                      <a:pt x="18" y="1857"/>
                      <a:pt x="18" y="1912"/>
                      <a:pt x="18" y="1967"/>
                    </a:cubicBezTo>
                    <a:cubicBezTo>
                      <a:pt x="55" y="2501"/>
                      <a:pt x="184" y="3181"/>
                      <a:pt x="809" y="3990"/>
                    </a:cubicBezTo>
                    <a:cubicBezTo>
                      <a:pt x="901" y="4100"/>
                      <a:pt x="974" y="4210"/>
                      <a:pt x="1048" y="4339"/>
                    </a:cubicBezTo>
                    <a:cubicBezTo>
                      <a:pt x="1158" y="4523"/>
                      <a:pt x="1269" y="4707"/>
                      <a:pt x="1342" y="4872"/>
                    </a:cubicBezTo>
                    <a:cubicBezTo>
                      <a:pt x="1452" y="5093"/>
                      <a:pt x="1508" y="5258"/>
                      <a:pt x="1508" y="5258"/>
                    </a:cubicBezTo>
                    <a:lnTo>
                      <a:pt x="1728" y="5571"/>
                    </a:lnTo>
                    <a:cubicBezTo>
                      <a:pt x="2084" y="6051"/>
                      <a:pt x="2858" y="6962"/>
                      <a:pt x="3610" y="6962"/>
                    </a:cubicBezTo>
                    <a:cubicBezTo>
                      <a:pt x="3751" y="6962"/>
                      <a:pt x="3890" y="6930"/>
                      <a:pt x="4026" y="6858"/>
                    </a:cubicBezTo>
                    <a:cubicBezTo>
                      <a:pt x="5133" y="6287"/>
                      <a:pt x="4853" y="3999"/>
                      <a:pt x="4836" y="3867"/>
                    </a:cubicBezTo>
                    <a:lnTo>
                      <a:pt x="4836" y="3867"/>
                    </a:lnTo>
                    <a:cubicBezTo>
                      <a:pt x="4837" y="3874"/>
                      <a:pt x="4842" y="3886"/>
                      <a:pt x="4854" y="3898"/>
                    </a:cubicBezTo>
                    <a:cubicBezTo>
                      <a:pt x="4725" y="3475"/>
                      <a:pt x="4596" y="2868"/>
                      <a:pt x="4615" y="2243"/>
                    </a:cubicBezTo>
                    <a:cubicBezTo>
                      <a:pt x="4651" y="644"/>
                      <a:pt x="4339" y="0"/>
                      <a:pt x="4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6"/>
              <p:cNvSpPr/>
              <p:nvPr/>
            </p:nvSpPr>
            <p:spPr>
              <a:xfrm rot="-7500255">
                <a:off x="4138543" y="4341352"/>
                <a:ext cx="192044" cy="269958"/>
              </a:xfrm>
              <a:custGeom>
                <a:rect b="b" l="l" r="r" t="t"/>
                <a:pathLst>
                  <a:path extrusionOk="0" h="6746" w="4799">
                    <a:moveTo>
                      <a:pt x="3328" y="0"/>
                    </a:moveTo>
                    <a:lnTo>
                      <a:pt x="3328" y="0"/>
                    </a:lnTo>
                    <a:cubicBezTo>
                      <a:pt x="3328" y="1"/>
                      <a:pt x="3659" y="2408"/>
                      <a:pt x="2519" y="2997"/>
                    </a:cubicBezTo>
                    <a:cubicBezTo>
                      <a:pt x="2383" y="3069"/>
                      <a:pt x="2244" y="3101"/>
                      <a:pt x="2103" y="3101"/>
                    </a:cubicBezTo>
                    <a:cubicBezTo>
                      <a:pt x="1351" y="3101"/>
                      <a:pt x="577" y="2190"/>
                      <a:pt x="221" y="1710"/>
                    </a:cubicBezTo>
                    <a:cubicBezTo>
                      <a:pt x="74" y="1526"/>
                      <a:pt x="1" y="1397"/>
                      <a:pt x="1" y="1397"/>
                    </a:cubicBezTo>
                    <a:lnTo>
                      <a:pt x="1" y="1397"/>
                    </a:lnTo>
                    <a:cubicBezTo>
                      <a:pt x="1" y="1397"/>
                      <a:pt x="93" y="1710"/>
                      <a:pt x="258" y="2169"/>
                    </a:cubicBezTo>
                    <a:cubicBezTo>
                      <a:pt x="534" y="2905"/>
                      <a:pt x="957" y="4081"/>
                      <a:pt x="1490" y="5111"/>
                    </a:cubicBezTo>
                    <a:cubicBezTo>
                      <a:pt x="1931" y="6022"/>
                      <a:pt x="2348" y="6745"/>
                      <a:pt x="3099" y="6745"/>
                    </a:cubicBezTo>
                    <a:cubicBezTo>
                      <a:pt x="3287" y="6745"/>
                      <a:pt x="3497" y="6700"/>
                      <a:pt x="3733" y="6600"/>
                    </a:cubicBezTo>
                    <a:cubicBezTo>
                      <a:pt x="4174" y="6416"/>
                      <a:pt x="4431" y="6159"/>
                      <a:pt x="4578" y="5883"/>
                    </a:cubicBezTo>
                    <a:cubicBezTo>
                      <a:pt x="4578" y="5883"/>
                      <a:pt x="4597" y="5865"/>
                      <a:pt x="4597" y="5865"/>
                    </a:cubicBezTo>
                    <a:cubicBezTo>
                      <a:pt x="4597" y="5846"/>
                      <a:pt x="4615" y="5828"/>
                      <a:pt x="4615" y="5810"/>
                    </a:cubicBezTo>
                    <a:cubicBezTo>
                      <a:pt x="4633" y="5773"/>
                      <a:pt x="4652" y="5736"/>
                      <a:pt x="4670" y="5699"/>
                    </a:cubicBezTo>
                    <a:cubicBezTo>
                      <a:pt x="4799" y="5350"/>
                      <a:pt x="4799" y="4982"/>
                      <a:pt x="4762" y="4651"/>
                    </a:cubicBezTo>
                    <a:cubicBezTo>
                      <a:pt x="4744" y="4559"/>
                      <a:pt x="4725" y="4449"/>
                      <a:pt x="4707" y="4376"/>
                    </a:cubicBezTo>
                    <a:cubicBezTo>
                      <a:pt x="4707" y="4284"/>
                      <a:pt x="4670" y="4173"/>
                      <a:pt x="4633" y="4026"/>
                    </a:cubicBezTo>
                    <a:cubicBezTo>
                      <a:pt x="4523" y="3603"/>
                      <a:pt x="4303" y="2960"/>
                      <a:pt x="4100" y="2280"/>
                    </a:cubicBezTo>
                    <a:cubicBezTo>
                      <a:pt x="3935" y="1802"/>
                      <a:pt x="3769" y="1305"/>
                      <a:pt x="3641" y="901"/>
                    </a:cubicBezTo>
                    <a:cubicBezTo>
                      <a:pt x="3530" y="625"/>
                      <a:pt x="3457" y="368"/>
                      <a:pt x="3402" y="221"/>
                    </a:cubicBezTo>
                    <a:cubicBezTo>
                      <a:pt x="3365" y="129"/>
                      <a:pt x="3347" y="55"/>
                      <a:pt x="3347" y="37"/>
                    </a:cubicBezTo>
                    <a:lnTo>
                      <a:pt x="3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2" name="Google Shape;14002;p56"/>
            <p:cNvGrpSpPr/>
            <p:nvPr/>
          </p:nvGrpSpPr>
          <p:grpSpPr>
            <a:xfrm rot="3660535">
              <a:off x="3935762" y="2081162"/>
              <a:ext cx="1756998" cy="1886962"/>
              <a:chOff x="-3490200" y="-1440100"/>
              <a:chExt cx="3085400" cy="3313625"/>
            </a:xfrm>
          </p:grpSpPr>
          <p:sp>
            <p:nvSpPr>
              <p:cNvPr id="14003" name="Google Shape;14003;p56"/>
              <p:cNvSpPr/>
              <p:nvPr/>
            </p:nvSpPr>
            <p:spPr>
              <a:xfrm>
                <a:off x="-3464531" y="-573365"/>
                <a:ext cx="828505" cy="867008"/>
              </a:xfrm>
              <a:custGeom>
                <a:rect b="b" l="l" r="r" t="t"/>
                <a:pathLst>
                  <a:path extrusionOk="0" h="6215" w="5939">
                    <a:moveTo>
                      <a:pt x="3695" y="0"/>
                    </a:moveTo>
                    <a:cubicBezTo>
                      <a:pt x="3677" y="0"/>
                      <a:pt x="3659" y="19"/>
                      <a:pt x="3640" y="19"/>
                    </a:cubicBezTo>
                    <a:cubicBezTo>
                      <a:pt x="3824" y="570"/>
                      <a:pt x="2409" y="1085"/>
                      <a:pt x="2022" y="1232"/>
                    </a:cubicBezTo>
                    <a:cubicBezTo>
                      <a:pt x="1747" y="1332"/>
                      <a:pt x="1021" y="1611"/>
                      <a:pt x="521" y="1611"/>
                    </a:cubicBezTo>
                    <a:cubicBezTo>
                      <a:pt x="286" y="1611"/>
                      <a:pt x="102" y="1550"/>
                      <a:pt x="37" y="1379"/>
                    </a:cubicBezTo>
                    <a:lnTo>
                      <a:pt x="0" y="1379"/>
                    </a:lnTo>
                    <a:cubicBezTo>
                      <a:pt x="938" y="2758"/>
                      <a:pt x="2500" y="4468"/>
                      <a:pt x="4321" y="6214"/>
                    </a:cubicBezTo>
                    <a:cubicBezTo>
                      <a:pt x="2868" y="4817"/>
                      <a:pt x="1600" y="3457"/>
                      <a:pt x="699" y="2317"/>
                    </a:cubicBezTo>
                    <a:cubicBezTo>
                      <a:pt x="1361" y="2262"/>
                      <a:pt x="1875" y="2059"/>
                      <a:pt x="2500" y="1765"/>
                    </a:cubicBezTo>
                    <a:cubicBezTo>
                      <a:pt x="2637" y="1701"/>
                      <a:pt x="2804" y="1661"/>
                      <a:pt x="2968" y="1661"/>
                    </a:cubicBezTo>
                    <a:cubicBezTo>
                      <a:pt x="3181" y="1661"/>
                      <a:pt x="3387" y="1728"/>
                      <a:pt x="3512" y="1894"/>
                    </a:cubicBezTo>
                    <a:cubicBezTo>
                      <a:pt x="3732" y="2206"/>
                      <a:pt x="3548" y="2519"/>
                      <a:pt x="3291" y="2721"/>
                    </a:cubicBezTo>
                    <a:cubicBezTo>
                      <a:pt x="2960" y="3034"/>
                      <a:pt x="2776" y="3457"/>
                      <a:pt x="3162" y="3788"/>
                    </a:cubicBezTo>
                    <a:cubicBezTo>
                      <a:pt x="3254" y="3879"/>
                      <a:pt x="3401" y="4027"/>
                      <a:pt x="3512" y="4082"/>
                    </a:cubicBezTo>
                    <a:cubicBezTo>
                      <a:pt x="3866" y="4288"/>
                      <a:pt x="4232" y="4379"/>
                      <a:pt x="4599" y="4379"/>
                    </a:cubicBezTo>
                    <a:cubicBezTo>
                      <a:pt x="5050" y="4379"/>
                      <a:pt x="5503" y="4241"/>
                      <a:pt x="5938" y="4008"/>
                    </a:cubicBezTo>
                    <a:cubicBezTo>
                      <a:pt x="5791" y="3824"/>
                      <a:pt x="5644" y="3659"/>
                      <a:pt x="5516" y="3493"/>
                    </a:cubicBezTo>
                    <a:cubicBezTo>
                      <a:pt x="5277" y="3512"/>
                      <a:pt x="5038" y="3585"/>
                      <a:pt x="4799" y="3696"/>
                    </a:cubicBezTo>
                    <a:cubicBezTo>
                      <a:pt x="4631" y="3758"/>
                      <a:pt x="4470" y="3803"/>
                      <a:pt x="4314" y="3803"/>
                    </a:cubicBezTo>
                    <a:cubicBezTo>
                      <a:pt x="4197" y="3803"/>
                      <a:pt x="4082" y="3777"/>
                      <a:pt x="3971" y="3714"/>
                    </a:cubicBezTo>
                    <a:cubicBezTo>
                      <a:pt x="3640" y="3530"/>
                      <a:pt x="3751" y="3218"/>
                      <a:pt x="3971" y="3034"/>
                    </a:cubicBezTo>
                    <a:cubicBezTo>
                      <a:pt x="4192" y="2850"/>
                      <a:pt x="4486" y="2593"/>
                      <a:pt x="4743" y="2317"/>
                    </a:cubicBezTo>
                    <a:cubicBezTo>
                      <a:pt x="4688" y="2096"/>
                      <a:pt x="4890" y="1912"/>
                      <a:pt x="5148" y="1747"/>
                    </a:cubicBezTo>
                    <a:cubicBezTo>
                      <a:pt x="4560" y="1067"/>
                      <a:pt x="4063" y="478"/>
                      <a:pt x="36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56"/>
              <p:cNvSpPr/>
              <p:nvPr/>
            </p:nvSpPr>
            <p:spPr>
              <a:xfrm>
                <a:off x="-2366917" y="408878"/>
                <a:ext cx="284864" cy="231993"/>
              </a:xfrm>
              <a:custGeom>
                <a:rect b="b" l="l" r="r" t="t"/>
                <a:pathLst>
                  <a:path extrusionOk="0" h="1663" w="2042">
                    <a:moveTo>
                      <a:pt x="828" y="1"/>
                    </a:moveTo>
                    <a:cubicBezTo>
                      <a:pt x="828" y="203"/>
                      <a:pt x="681" y="405"/>
                      <a:pt x="442" y="570"/>
                    </a:cubicBezTo>
                    <a:cubicBezTo>
                      <a:pt x="93" y="791"/>
                      <a:pt x="1" y="1104"/>
                      <a:pt x="276" y="1416"/>
                    </a:cubicBezTo>
                    <a:cubicBezTo>
                      <a:pt x="295" y="1435"/>
                      <a:pt x="332" y="1453"/>
                      <a:pt x="350" y="1471"/>
                    </a:cubicBezTo>
                    <a:cubicBezTo>
                      <a:pt x="545" y="1598"/>
                      <a:pt x="740" y="1663"/>
                      <a:pt x="943" y="1663"/>
                    </a:cubicBezTo>
                    <a:cubicBezTo>
                      <a:pt x="1123" y="1663"/>
                      <a:pt x="1309" y="1612"/>
                      <a:pt x="1508" y="1508"/>
                    </a:cubicBezTo>
                    <a:cubicBezTo>
                      <a:pt x="1655" y="1435"/>
                      <a:pt x="1858" y="1324"/>
                      <a:pt x="2041" y="1196"/>
                    </a:cubicBezTo>
                    <a:cubicBezTo>
                      <a:pt x="1931" y="1085"/>
                      <a:pt x="1802" y="975"/>
                      <a:pt x="1692" y="865"/>
                    </a:cubicBezTo>
                    <a:cubicBezTo>
                      <a:pt x="1655" y="883"/>
                      <a:pt x="1619" y="883"/>
                      <a:pt x="1582" y="901"/>
                    </a:cubicBezTo>
                    <a:cubicBezTo>
                      <a:pt x="1476" y="949"/>
                      <a:pt x="1380" y="977"/>
                      <a:pt x="1287" y="977"/>
                    </a:cubicBezTo>
                    <a:cubicBezTo>
                      <a:pt x="1202" y="977"/>
                      <a:pt x="1118" y="954"/>
                      <a:pt x="1030" y="901"/>
                    </a:cubicBezTo>
                    <a:cubicBezTo>
                      <a:pt x="846" y="791"/>
                      <a:pt x="865" y="570"/>
                      <a:pt x="1030" y="442"/>
                    </a:cubicBezTo>
                    <a:cubicBezTo>
                      <a:pt x="1067" y="423"/>
                      <a:pt x="1104" y="405"/>
                      <a:pt x="1122" y="368"/>
                    </a:cubicBezTo>
                    <a:cubicBezTo>
                      <a:pt x="1141" y="368"/>
                      <a:pt x="1141" y="350"/>
                      <a:pt x="1159" y="331"/>
                    </a:cubicBezTo>
                    <a:cubicBezTo>
                      <a:pt x="1049" y="221"/>
                      <a:pt x="938" y="111"/>
                      <a:pt x="8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6"/>
              <p:cNvSpPr/>
              <p:nvPr/>
            </p:nvSpPr>
            <p:spPr>
              <a:xfrm>
                <a:off x="-2690008" y="101134"/>
                <a:ext cx="348896" cy="249291"/>
              </a:xfrm>
              <a:custGeom>
                <a:rect b="b" l="l" r="r" t="t"/>
                <a:pathLst>
                  <a:path extrusionOk="0" h="1787" w="2501">
                    <a:moveTo>
                      <a:pt x="1085" y="0"/>
                    </a:moveTo>
                    <a:cubicBezTo>
                      <a:pt x="920" y="111"/>
                      <a:pt x="736" y="221"/>
                      <a:pt x="644" y="313"/>
                    </a:cubicBezTo>
                    <a:cubicBezTo>
                      <a:pt x="203" y="681"/>
                      <a:pt x="0" y="1140"/>
                      <a:pt x="478" y="1526"/>
                    </a:cubicBezTo>
                    <a:cubicBezTo>
                      <a:pt x="693" y="1713"/>
                      <a:pt x="951" y="1786"/>
                      <a:pt x="1220" y="1786"/>
                    </a:cubicBezTo>
                    <a:cubicBezTo>
                      <a:pt x="1480" y="1786"/>
                      <a:pt x="1751" y="1718"/>
                      <a:pt x="2004" y="1618"/>
                    </a:cubicBezTo>
                    <a:cubicBezTo>
                      <a:pt x="2140" y="1573"/>
                      <a:pt x="2276" y="1540"/>
                      <a:pt x="2413" y="1540"/>
                    </a:cubicBezTo>
                    <a:cubicBezTo>
                      <a:pt x="2442" y="1540"/>
                      <a:pt x="2471" y="1541"/>
                      <a:pt x="2501" y="1545"/>
                    </a:cubicBezTo>
                    <a:cubicBezTo>
                      <a:pt x="2372" y="1416"/>
                      <a:pt x="2243" y="1269"/>
                      <a:pt x="2114" y="1140"/>
                    </a:cubicBezTo>
                    <a:cubicBezTo>
                      <a:pt x="2041" y="1177"/>
                      <a:pt x="1949" y="1195"/>
                      <a:pt x="1875" y="1251"/>
                    </a:cubicBezTo>
                    <a:cubicBezTo>
                      <a:pt x="1747" y="1315"/>
                      <a:pt x="1614" y="1352"/>
                      <a:pt x="1487" y="1352"/>
                    </a:cubicBezTo>
                    <a:cubicBezTo>
                      <a:pt x="1361" y="1352"/>
                      <a:pt x="1241" y="1315"/>
                      <a:pt x="1140" y="1232"/>
                    </a:cubicBezTo>
                    <a:cubicBezTo>
                      <a:pt x="938" y="1085"/>
                      <a:pt x="938" y="920"/>
                      <a:pt x="1085" y="717"/>
                    </a:cubicBezTo>
                    <a:cubicBezTo>
                      <a:pt x="1177" y="607"/>
                      <a:pt x="1287" y="478"/>
                      <a:pt x="1379" y="331"/>
                    </a:cubicBezTo>
                    <a:cubicBezTo>
                      <a:pt x="1269" y="221"/>
                      <a:pt x="1177" y="111"/>
                      <a:pt x="10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56"/>
              <p:cNvSpPr/>
              <p:nvPr/>
            </p:nvSpPr>
            <p:spPr>
              <a:xfrm>
                <a:off x="-1310178" y="1252735"/>
                <a:ext cx="38503" cy="84678"/>
              </a:xfrm>
              <a:custGeom>
                <a:rect b="b" l="l" r="r" t="t"/>
                <a:pathLst>
                  <a:path extrusionOk="0" h="607" w="276">
                    <a:moveTo>
                      <a:pt x="147" y="0"/>
                    </a:moveTo>
                    <a:cubicBezTo>
                      <a:pt x="129" y="129"/>
                      <a:pt x="110" y="257"/>
                      <a:pt x="55" y="368"/>
                    </a:cubicBezTo>
                    <a:cubicBezTo>
                      <a:pt x="37" y="423"/>
                      <a:pt x="19" y="478"/>
                      <a:pt x="0" y="515"/>
                    </a:cubicBezTo>
                    <a:cubicBezTo>
                      <a:pt x="92" y="552"/>
                      <a:pt x="184" y="588"/>
                      <a:pt x="276" y="607"/>
                    </a:cubicBezTo>
                    <a:cubicBezTo>
                      <a:pt x="221" y="478"/>
                      <a:pt x="202" y="313"/>
                      <a:pt x="276" y="92"/>
                    </a:cubicBezTo>
                    <a:cubicBezTo>
                      <a:pt x="239" y="74"/>
                      <a:pt x="184" y="37"/>
                      <a:pt x="147" y="0"/>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56"/>
              <p:cNvSpPr/>
              <p:nvPr/>
            </p:nvSpPr>
            <p:spPr>
              <a:xfrm>
                <a:off x="-1977005" y="744803"/>
                <a:ext cx="430923" cy="316392"/>
              </a:xfrm>
              <a:custGeom>
                <a:rect b="b" l="l" r="r" t="t"/>
                <a:pathLst>
                  <a:path extrusionOk="0" h="2268" w="3089">
                    <a:moveTo>
                      <a:pt x="533" y="1"/>
                    </a:moveTo>
                    <a:lnTo>
                      <a:pt x="533" y="1"/>
                    </a:lnTo>
                    <a:cubicBezTo>
                      <a:pt x="55" y="479"/>
                      <a:pt x="0" y="1049"/>
                      <a:pt x="552" y="1600"/>
                    </a:cubicBezTo>
                    <a:cubicBezTo>
                      <a:pt x="699" y="1747"/>
                      <a:pt x="827" y="1858"/>
                      <a:pt x="1011" y="1986"/>
                    </a:cubicBezTo>
                    <a:cubicBezTo>
                      <a:pt x="1370" y="2204"/>
                      <a:pt x="1781" y="2267"/>
                      <a:pt x="2205" y="2267"/>
                    </a:cubicBezTo>
                    <a:cubicBezTo>
                      <a:pt x="2497" y="2267"/>
                      <a:pt x="2796" y="2237"/>
                      <a:pt x="3089" y="2207"/>
                    </a:cubicBezTo>
                    <a:cubicBezTo>
                      <a:pt x="2813" y="1986"/>
                      <a:pt x="2556" y="1784"/>
                      <a:pt x="2298" y="1545"/>
                    </a:cubicBezTo>
                    <a:cubicBezTo>
                      <a:pt x="2261" y="1564"/>
                      <a:pt x="2225" y="1600"/>
                      <a:pt x="2188" y="1619"/>
                    </a:cubicBezTo>
                    <a:cubicBezTo>
                      <a:pt x="2170" y="1619"/>
                      <a:pt x="2170" y="1619"/>
                      <a:pt x="2151" y="1637"/>
                    </a:cubicBezTo>
                    <a:cubicBezTo>
                      <a:pt x="1972" y="1727"/>
                      <a:pt x="1786" y="1773"/>
                      <a:pt x="1603" y="1773"/>
                    </a:cubicBezTo>
                    <a:cubicBezTo>
                      <a:pt x="1371" y="1773"/>
                      <a:pt x="1143" y="1699"/>
                      <a:pt x="938" y="1545"/>
                    </a:cubicBezTo>
                    <a:cubicBezTo>
                      <a:pt x="901" y="1527"/>
                      <a:pt x="864" y="1490"/>
                      <a:pt x="827" y="1472"/>
                    </a:cubicBezTo>
                    <a:cubicBezTo>
                      <a:pt x="588" y="1196"/>
                      <a:pt x="607" y="939"/>
                      <a:pt x="864" y="681"/>
                    </a:cubicBezTo>
                    <a:cubicBezTo>
                      <a:pt x="883" y="681"/>
                      <a:pt x="883" y="681"/>
                      <a:pt x="901" y="663"/>
                    </a:cubicBezTo>
                    <a:cubicBezTo>
                      <a:pt x="956" y="608"/>
                      <a:pt x="1011" y="534"/>
                      <a:pt x="1066" y="479"/>
                    </a:cubicBezTo>
                    <a:cubicBezTo>
                      <a:pt x="883" y="313"/>
                      <a:pt x="717" y="166"/>
                      <a:pt x="5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56"/>
              <p:cNvSpPr/>
              <p:nvPr/>
            </p:nvSpPr>
            <p:spPr>
              <a:xfrm>
                <a:off x="-2466941" y="655102"/>
                <a:ext cx="2790" cy="2651"/>
              </a:xfrm>
              <a:custGeom>
                <a:rect b="b" l="l" r="r" t="t"/>
                <a:pathLst>
                  <a:path extrusionOk="0" h="19" w="20">
                    <a:moveTo>
                      <a:pt x="19" y="19"/>
                    </a:moveTo>
                    <a:cubicBezTo>
                      <a:pt x="1" y="0"/>
                      <a:pt x="1" y="0"/>
                      <a:pt x="1" y="0"/>
                    </a:cubicBezTo>
                    <a:cubicBezTo>
                      <a:pt x="1" y="0"/>
                      <a:pt x="1" y="0"/>
                      <a:pt x="1" y="0"/>
                    </a:cubicBezTo>
                    <a:cubicBezTo>
                      <a:pt x="1" y="0"/>
                      <a:pt x="1" y="0"/>
                      <a:pt x="19" y="19"/>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56"/>
              <p:cNvSpPr/>
              <p:nvPr/>
            </p:nvSpPr>
            <p:spPr>
              <a:xfrm>
                <a:off x="-2625976" y="316527"/>
                <a:ext cx="140" cy="140"/>
              </a:xfrm>
              <a:custGeom>
                <a:rect b="b" l="l" r="r" t="t"/>
                <a:pathLst>
                  <a:path extrusionOk="0" h="1" w="1">
                    <a:moveTo>
                      <a:pt x="1" y="1"/>
                    </a:moveTo>
                    <a:cubicBezTo>
                      <a:pt x="1" y="1"/>
                      <a:pt x="1" y="1"/>
                      <a:pt x="1" y="1"/>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56"/>
              <p:cNvSpPr/>
              <p:nvPr/>
            </p:nvSpPr>
            <p:spPr>
              <a:xfrm>
                <a:off x="-3490200" y="-604893"/>
                <a:ext cx="559266" cy="256406"/>
              </a:xfrm>
              <a:custGeom>
                <a:rect b="b" l="l" r="r" t="t"/>
                <a:pathLst>
                  <a:path extrusionOk="0" h="1838" w="4009">
                    <a:moveTo>
                      <a:pt x="2898" y="287"/>
                    </a:moveTo>
                    <a:cubicBezTo>
                      <a:pt x="3060" y="287"/>
                      <a:pt x="3189" y="329"/>
                      <a:pt x="3236" y="447"/>
                    </a:cubicBezTo>
                    <a:cubicBezTo>
                      <a:pt x="3365" y="833"/>
                      <a:pt x="2409" y="1182"/>
                      <a:pt x="2151" y="1274"/>
                    </a:cubicBezTo>
                    <a:cubicBezTo>
                      <a:pt x="1966" y="1348"/>
                      <a:pt x="1474" y="1538"/>
                      <a:pt x="1132" y="1538"/>
                    </a:cubicBezTo>
                    <a:cubicBezTo>
                      <a:pt x="965" y="1538"/>
                      <a:pt x="833" y="1493"/>
                      <a:pt x="791" y="1366"/>
                    </a:cubicBezTo>
                    <a:cubicBezTo>
                      <a:pt x="644" y="998"/>
                      <a:pt x="1600" y="649"/>
                      <a:pt x="1876" y="539"/>
                    </a:cubicBezTo>
                    <a:cubicBezTo>
                      <a:pt x="2063" y="476"/>
                      <a:pt x="2556" y="287"/>
                      <a:pt x="2898" y="287"/>
                    </a:cubicBezTo>
                    <a:close/>
                    <a:moveTo>
                      <a:pt x="3320" y="0"/>
                    </a:moveTo>
                    <a:cubicBezTo>
                      <a:pt x="2815" y="0"/>
                      <a:pt x="2093" y="274"/>
                      <a:pt x="1820" y="373"/>
                    </a:cubicBezTo>
                    <a:cubicBezTo>
                      <a:pt x="1416" y="520"/>
                      <a:pt x="0" y="1035"/>
                      <a:pt x="203" y="1587"/>
                    </a:cubicBezTo>
                    <a:cubicBezTo>
                      <a:pt x="203" y="1587"/>
                      <a:pt x="221" y="1587"/>
                      <a:pt x="221" y="1605"/>
                    </a:cubicBezTo>
                    <a:cubicBezTo>
                      <a:pt x="286" y="1776"/>
                      <a:pt x="470" y="1837"/>
                      <a:pt x="705" y="1837"/>
                    </a:cubicBezTo>
                    <a:cubicBezTo>
                      <a:pt x="1205" y="1837"/>
                      <a:pt x="1931" y="1558"/>
                      <a:pt x="2206" y="1458"/>
                    </a:cubicBezTo>
                    <a:cubicBezTo>
                      <a:pt x="2593" y="1311"/>
                      <a:pt x="4008" y="796"/>
                      <a:pt x="3824" y="245"/>
                    </a:cubicBezTo>
                    <a:cubicBezTo>
                      <a:pt x="3758" y="65"/>
                      <a:pt x="3565" y="0"/>
                      <a:pt x="33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56"/>
              <p:cNvSpPr/>
              <p:nvPr/>
            </p:nvSpPr>
            <p:spPr>
              <a:xfrm>
                <a:off x="-3400499" y="-564995"/>
                <a:ext cx="379726" cy="174797"/>
              </a:xfrm>
              <a:custGeom>
                <a:rect b="b" l="l" r="r" t="t"/>
                <a:pathLst>
                  <a:path extrusionOk="0" h="1253" w="2722">
                    <a:moveTo>
                      <a:pt x="2255" y="1"/>
                    </a:moveTo>
                    <a:cubicBezTo>
                      <a:pt x="1913" y="1"/>
                      <a:pt x="1420" y="190"/>
                      <a:pt x="1233" y="253"/>
                    </a:cubicBezTo>
                    <a:cubicBezTo>
                      <a:pt x="957" y="363"/>
                      <a:pt x="1" y="712"/>
                      <a:pt x="148" y="1080"/>
                    </a:cubicBezTo>
                    <a:cubicBezTo>
                      <a:pt x="190" y="1207"/>
                      <a:pt x="322" y="1252"/>
                      <a:pt x="489" y="1252"/>
                    </a:cubicBezTo>
                    <a:cubicBezTo>
                      <a:pt x="831" y="1252"/>
                      <a:pt x="1323" y="1062"/>
                      <a:pt x="1508" y="988"/>
                    </a:cubicBezTo>
                    <a:cubicBezTo>
                      <a:pt x="1766" y="896"/>
                      <a:pt x="2722" y="547"/>
                      <a:pt x="2593" y="161"/>
                    </a:cubicBezTo>
                    <a:cubicBezTo>
                      <a:pt x="2546" y="43"/>
                      <a:pt x="2417" y="1"/>
                      <a:pt x="2255" y="1"/>
                    </a:cubicBezTo>
                    <a:close/>
                  </a:path>
                </a:pathLst>
              </a:custGeom>
              <a:solidFill>
                <a:srgbClr val="9D2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56"/>
              <p:cNvSpPr/>
              <p:nvPr/>
            </p:nvSpPr>
            <p:spPr>
              <a:xfrm>
                <a:off x="-2974734" y="-309285"/>
                <a:ext cx="140" cy="140"/>
              </a:xfrm>
              <a:custGeom>
                <a:rect b="b" l="l" r="r" t="t"/>
                <a:pathLst>
                  <a:path extrusionOk="0" h="1" w="1">
                    <a:moveTo>
                      <a:pt x="1" y="1"/>
                    </a:moveTo>
                    <a:cubicBezTo>
                      <a:pt x="1" y="1"/>
                      <a:pt x="1" y="1"/>
                      <a:pt x="1"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6"/>
              <p:cNvSpPr/>
              <p:nvPr/>
            </p:nvSpPr>
            <p:spPr>
              <a:xfrm>
                <a:off x="-828054" y="1544994"/>
                <a:ext cx="89840" cy="36131"/>
              </a:xfrm>
              <a:custGeom>
                <a:rect b="b" l="l" r="r" t="t"/>
                <a:pathLst>
                  <a:path extrusionOk="0" h="259" w="644">
                    <a:moveTo>
                      <a:pt x="478" y="1"/>
                    </a:moveTo>
                    <a:lnTo>
                      <a:pt x="0" y="258"/>
                    </a:lnTo>
                    <a:cubicBezTo>
                      <a:pt x="221" y="240"/>
                      <a:pt x="423" y="240"/>
                      <a:pt x="644" y="240"/>
                    </a:cubicBezTo>
                    <a:cubicBezTo>
                      <a:pt x="589" y="166"/>
                      <a:pt x="534" y="74"/>
                      <a:pt x="478"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56"/>
              <p:cNvSpPr/>
              <p:nvPr/>
            </p:nvSpPr>
            <p:spPr>
              <a:xfrm>
                <a:off x="-2974734" y="-309285"/>
                <a:ext cx="140" cy="140"/>
              </a:xfrm>
              <a:custGeom>
                <a:rect b="b" l="l" r="r" t="t"/>
                <a:pathLst>
                  <a:path extrusionOk="0" h="1" w="1">
                    <a:moveTo>
                      <a:pt x="1" y="1"/>
                    </a:moveTo>
                    <a:cubicBezTo>
                      <a:pt x="1" y="1"/>
                      <a:pt x="1" y="1"/>
                      <a:pt x="1" y="1"/>
                    </a:cubicBezTo>
                    <a:cubicBezTo>
                      <a:pt x="1" y="1"/>
                      <a:pt x="1" y="1"/>
                      <a:pt x="1"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56"/>
              <p:cNvSpPr/>
              <p:nvPr/>
            </p:nvSpPr>
            <p:spPr>
              <a:xfrm>
                <a:off x="-3367158" y="-341650"/>
                <a:ext cx="2077611" cy="1666218"/>
              </a:xfrm>
              <a:custGeom>
                <a:rect b="b" l="l" r="r" t="t"/>
                <a:pathLst>
                  <a:path extrusionOk="0" h="11944" w="14893">
                    <a:moveTo>
                      <a:pt x="2270" y="0"/>
                    </a:moveTo>
                    <a:cubicBezTo>
                      <a:pt x="2106" y="0"/>
                      <a:pt x="1939" y="40"/>
                      <a:pt x="1802" y="104"/>
                    </a:cubicBezTo>
                    <a:cubicBezTo>
                      <a:pt x="1177" y="398"/>
                      <a:pt x="663" y="601"/>
                      <a:pt x="1" y="656"/>
                    </a:cubicBezTo>
                    <a:cubicBezTo>
                      <a:pt x="902" y="1796"/>
                      <a:pt x="2170" y="3156"/>
                      <a:pt x="3623" y="4553"/>
                    </a:cubicBezTo>
                    <a:cubicBezTo>
                      <a:pt x="3753" y="4538"/>
                      <a:pt x="3873" y="4529"/>
                      <a:pt x="3979" y="4529"/>
                    </a:cubicBezTo>
                    <a:cubicBezTo>
                      <a:pt x="4248" y="4529"/>
                      <a:pt x="4429" y="4582"/>
                      <a:pt x="4468" y="4700"/>
                    </a:cubicBezTo>
                    <a:cubicBezTo>
                      <a:pt x="4468" y="4700"/>
                      <a:pt x="4468" y="4719"/>
                      <a:pt x="4468" y="4719"/>
                    </a:cubicBezTo>
                    <a:cubicBezTo>
                      <a:pt x="4818" y="5270"/>
                      <a:pt x="5204" y="5785"/>
                      <a:pt x="5626" y="6263"/>
                    </a:cubicBezTo>
                    <a:cubicBezTo>
                      <a:pt x="5884" y="6557"/>
                      <a:pt x="6160" y="6851"/>
                      <a:pt x="6454" y="7145"/>
                    </a:cubicBezTo>
                    <a:cubicBezTo>
                      <a:pt x="6454" y="7145"/>
                      <a:pt x="6454" y="7145"/>
                      <a:pt x="6472" y="7164"/>
                    </a:cubicBezTo>
                    <a:cubicBezTo>
                      <a:pt x="7152" y="7752"/>
                      <a:pt x="7833" y="8340"/>
                      <a:pt x="8531" y="8910"/>
                    </a:cubicBezTo>
                    <a:cubicBezTo>
                      <a:pt x="10590" y="10363"/>
                      <a:pt x="12815" y="11337"/>
                      <a:pt x="14745" y="11944"/>
                    </a:cubicBezTo>
                    <a:cubicBezTo>
                      <a:pt x="14764" y="11907"/>
                      <a:pt x="14782" y="11852"/>
                      <a:pt x="14800" y="11797"/>
                    </a:cubicBezTo>
                    <a:cubicBezTo>
                      <a:pt x="14855" y="11686"/>
                      <a:pt x="14874" y="11558"/>
                      <a:pt x="14892" y="11429"/>
                    </a:cubicBezTo>
                    <a:cubicBezTo>
                      <a:pt x="14304" y="11006"/>
                      <a:pt x="13679" y="10510"/>
                      <a:pt x="13054" y="9995"/>
                    </a:cubicBezTo>
                    <a:cubicBezTo>
                      <a:pt x="12761" y="10025"/>
                      <a:pt x="12462" y="10055"/>
                      <a:pt x="12170" y="10055"/>
                    </a:cubicBezTo>
                    <a:cubicBezTo>
                      <a:pt x="11746" y="10055"/>
                      <a:pt x="11335" y="9992"/>
                      <a:pt x="10976" y="9774"/>
                    </a:cubicBezTo>
                    <a:cubicBezTo>
                      <a:pt x="10792" y="9646"/>
                      <a:pt x="10664" y="9535"/>
                      <a:pt x="10517" y="9388"/>
                    </a:cubicBezTo>
                    <a:cubicBezTo>
                      <a:pt x="9965" y="8837"/>
                      <a:pt x="10020" y="8267"/>
                      <a:pt x="10498" y="7789"/>
                    </a:cubicBezTo>
                    <a:cubicBezTo>
                      <a:pt x="10278" y="7587"/>
                      <a:pt x="10057" y="7384"/>
                      <a:pt x="9836" y="7164"/>
                    </a:cubicBezTo>
                    <a:cubicBezTo>
                      <a:pt x="9616" y="6980"/>
                      <a:pt x="9414" y="6778"/>
                      <a:pt x="9211" y="6576"/>
                    </a:cubicBezTo>
                    <a:cubicBezTo>
                      <a:pt x="9028" y="6704"/>
                      <a:pt x="8825" y="6815"/>
                      <a:pt x="8678" y="6888"/>
                    </a:cubicBezTo>
                    <a:cubicBezTo>
                      <a:pt x="8479" y="6992"/>
                      <a:pt x="8293" y="7043"/>
                      <a:pt x="8113" y="7043"/>
                    </a:cubicBezTo>
                    <a:cubicBezTo>
                      <a:pt x="7910" y="7043"/>
                      <a:pt x="7715" y="6978"/>
                      <a:pt x="7520" y="6851"/>
                    </a:cubicBezTo>
                    <a:cubicBezTo>
                      <a:pt x="7502" y="6833"/>
                      <a:pt x="7465" y="6815"/>
                      <a:pt x="7446" y="6796"/>
                    </a:cubicBezTo>
                    <a:cubicBezTo>
                      <a:pt x="7171" y="6484"/>
                      <a:pt x="7263" y="6171"/>
                      <a:pt x="7612" y="5950"/>
                    </a:cubicBezTo>
                    <a:cubicBezTo>
                      <a:pt x="7851" y="5785"/>
                      <a:pt x="7998" y="5583"/>
                      <a:pt x="7998" y="5381"/>
                    </a:cubicBezTo>
                    <a:cubicBezTo>
                      <a:pt x="7777" y="5160"/>
                      <a:pt x="7557" y="4939"/>
                      <a:pt x="7355" y="4719"/>
                    </a:cubicBezTo>
                    <a:cubicBezTo>
                      <a:pt x="7325" y="4715"/>
                      <a:pt x="7296" y="4714"/>
                      <a:pt x="7267" y="4714"/>
                    </a:cubicBezTo>
                    <a:cubicBezTo>
                      <a:pt x="7130" y="4714"/>
                      <a:pt x="6994" y="4747"/>
                      <a:pt x="6858" y="4792"/>
                    </a:cubicBezTo>
                    <a:cubicBezTo>
                      <a:pt x="6605" y="4892"/>
                      <a:pt x="6334" y="4960"/>
                      <a:pt x="6074" y="4960"/>
                    </a:cubicBezTo>
                    <a:cubicBezTo>
                      <a:pt x="5805" y="4960"/>
                      <a:pt x="5547" y="4887"/>
                      <a:pt x="5332" y="4700"/>
                    </a:cubicBezTo>
                    <a:cubicBezTo>
                      <a:pt x="4854" y="4314"/>
                      <a:pt x="5057" y="3855"/>
                      <a:pt x="5498" y="3487"/>
                    </a:cubicBezTo>
                    <a:cubicBezTo>
                      <a:pt x="5590" y="3395"/>
                      <a:pt x="5774" y="3285"/>
                      <a:pt x="5939" y="3174"/>
                    </a:cubicBezTo>
                    <a:cubicBezTo>
                      <a:pt x="5700" y="2899"/>
                      <a:pt x="5461" y="2623"/>
                      <a:pt x="5240" y="2347"/>
                    </a:cubicBezTo>
                    <a:cubicBezTo>
                      <a:pt x="4805" y="2580"/>
                      <a:pt x="4352" y="2718"/>
                      <a:pt x="3901" y="2718"/>
                    </a:cubicBezTo>
                    <a:cubicBezTo>
                      <a:pt x="3534" y="2718"/>
                      <a:pt x="3168" y="2627"/>
                      <a:pt x="2814" y="2421"/>
                    </a:cubicBezTo>
                    <a:cubicBezTo>
                      <a:pt x="2703" y="2366"/>
                      <a:pt x="2556" y="2218"/>
                      <a:pt x="2464" y="2127"/>
                    </a:cubicBezTo>
                    <a:cubicBezTo>
                      <a:pt x="2078" y="1796"/>
                      <a:pt x="2262" y="1373"/>
                      <a:pt x="2593" y="1060"/>
                    </a:cubicBezTo>
                    <a:cubicBezTo>
                      <a:pt x="2850" y="858"/>
                      <a:pt x="3034" y="545"/>
                      <a:pt x="2814" y="233"/>
                    </a:cubicBezTo>
                    <a:cubicBezTo>
                      <a:pt x="2689" y="67"/>
                      <a:pt x="2483" y="0"/>
                      <a:pt x="22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6"/>
              <p:cNvSpPr/>
              <p:nvPr/>
            </p:nvSpPr>
            <p:spPr>
              <a:xfrm>
                <a:off x="-2223229" y="534571"/>
                <a:ext cx="140" cy="140"/>
              </a:xfrm>
              <a:custGeom>
                <a:rect b="b" l="l" r="r" t="t"/>
                <a:pathLst>
                  <a:path extrusionOk="0" fill="none" h="1" w="1">
                    <a:moveTo>
                      <a:pt x="0" y="0"/>
                    </a:moveTo>
                    <a:lnTo>
                      <a:pt x="0" y="0"/>
                    </a:lnTo>
                    <a:close/>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56"/>
              <p:cNvSpPr/>
              <p:nvPr/>
            </p:nvSpPr>
            <p:spPr>
              <a:xfrm>
                <a:off x="-2146362" y="534571"/>
                <a:ext cx="140" cy="140"/>
              </a:xfrm>
              <a:custGeom>
                <a:rect b="b" l="l" r="r" t="t"/>
                <a:pathLst>
                  <a:path extrusionOk="0" fill="none" h="1" w="1">
                    <a:moveTo>
                      <a:pt x="1" y="0"/>
                    </a:moveTo>
                    <a:cubicBezTo>
                      <a:pt x="1" y="0"/>
                      <a:pt x="1" y="0"/>
                      <a:pt x="1"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56"/>
              <p:cNvSpPr/>
              <p:nvPr/>
            </p:nvSpPr>
            <p:spPr>
              <a:xfrm>
                <a:off x="-2795193" y="-57900"/>
                <a:ext cx="140" cy="140"/>
              </a:xfrm>
              <a:custGeom>
                <a:rect b="b" l="l" r="r" t="t"/>
                <a:pathLst>
                  <a:path extrusionOk="0" fill="none" h="1" w="1">
                    <a:moveTo>
                      <a:pt x="1" y="1"/>
                    </a:moveTo>
                    <a:cubicBezTo>
                      <a:pt x="1" y="1"/>
                      <a:pt x="1" y="1"/>
                      <a:pt x="1" y="1"/>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56"/>
              <p:cNvSpPr/>
              <p:nvPr/>
            </p:nvSpPr>
            <p:spPr>
              <a:xfrm>
                <a:off x="-2913213" y="-55389"/>
                <a:ext cx="2790" cy="2790"/>
              </a:xfrm>
              <a:custGeom>
                <a:rect b="b" l="l" r="r" t="t"/>
                <a:pathLst>
                  <a:path extrusionOk="0" h="20" w="20">
                    <a:moveTo>
                      <a:pt x="19" y="1"/>
                    </a:moveTo>
                    <a:cubicBezTo>
                      <a:pt x="1" y="19"/>
                      <a:pt x="19" y="1"/>
                      <a:pt x="19"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56"/>
              <p:cNvSpPr/>
              <p:nvPr/>
            </p:nvSpPr>
            <p:spPr>
              <a:xfrm>
                <a:off x="-1281998" y="1268080"/>
                <a:ext cx="187352" cy="120670"/>
              </a:xfrm>
              <a:custGeom>
                <a:rect b="b" l="l" r="r" t="t"/>
                <a:pathLst>
                  <a:path extrusionOk="0" h="865" w="1343">
                    <a:moveTo>
                      <a:pt x="74" y="0"/>
                    </a:moveTo>
                    <a:cubicBezTo>
                      <a:pt x="0" y="203"/>
                      <a:pt x="19" y="368"/>
                      <a:pt x="74" y="497"/>
                    </a:cubicBezTo>
                    <a:cubicBezTo>
                      <a:pt x="534" y="644"/>
                      <a:pt x="956" y="754"/>
                      <a:pt x="1342" y="864"/>
                    </a:cubicBezTo>
                    <a:cubicBezTo>
                      <a:pt x="938" y="607"/>
                      <a:pt x="515" y="313"/>
                      <a:pt x="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56"/>
              <p:cNvSpPr/>
              <p:nvPr/>
            </p:nvSpPr>
            <p:spPr>
              <a:xfrm>
                <a:off x="-2533624" y="273002"/>
                <a:ext cx="2790" cy="2651"/>
              </a:xfrm>
              <a:custGeom>
                <a:rect b="b" l="l" r="r" t="t"/>
                <a:pathLst>
                  <a:path extrusionOk="0" h="19" w="20">
                    <a:moveTo>
                      <a:pt x="19" y="0"/>
                    </a:moveTo>
                    <a:cubicBezTo>
                      <a:pt x="1" y="19"/>
                      <a:pt x="19" y="0"/>
                      <a:pt x="19" y="0"/>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56"/>
              <p:cNvSpPr/>
              <p:nvPr/>
            </p:nvSpPr>
            <p:spPr>
              <a:xfrm>
                <a:off x="-2956738" y="-250275"/>
                <a:ext cx="261707" cy="207580"/>
              </a:xfrm>
              <a:custGeom>
                <a:rect b="b" l="l" r="r" t="t"/>
                <a:pathLst>
                  <a:path extrusionOk="0" h="1488" w="1876">
                    <a:moveTo>
                      <a:pt x="1103" y="1"/>
                    </a:moveTo>
                    <a:cubicBezTo>
                      <a:pt x="846" y="277"/>
                      <a:pt x="552" y="534"/>
                      <a:pt x="331" y="718"/>
                    </a:cubicBezTo>
                    <a:cubicBezTo>
                      <a:pt x="111" y="902"/>
                      <a:pt x="0" y="1214"/>
                      <a:pt x="331" y="1398"/>
                    </a:cubicBezTo>
                    <a:cubicBezTo>
                      <a:pt x="442" y="1461"/>
                      <a:pt x="557" y="1487"/>
                      <a:pt x="674" y="1487"/>
                    </a:cubicBezTo>
                    <a:cubicBezTo>
                      <a:pt x="830" y="1487"/>
                      <a:pt x="991" y="1442"/>
                      <a:pt x="1159" y="1380"/>
                    </a:cubicBezTo>
                    <a:cubicBezTo>
                      <a:pt x="1398" y="1269"/>
                      <a:pt x="1637" y="1196"/>
                      <a:pt x="1876" y="1177"/>
                    </a:cubicBezTo>
                    <a:cubicBezTo>
                      <a:pt x="1581" y="773"/>
                      <a:pt x="1306" y="405"/>
                      <a:pt x="1085" y="56"/>
                    </a:cubicBezTo>
                    <a:cubicBezTo>
                      <a:pt x="1085" y="56"/>
                      <a:pt x="1103" y="56"/>
                      <a:pt x="1103" y="38"/>
                    </a:cubicBezTo>
                    <a:cubicBezTo>
                      <a:pt x="1103" y="19"/>
                      <a:pt x="1103" y="19"/>
                      <a:pt x="1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56"/>
              <p:cNvSpPr/>
              <p:nvPr/>
            </p:nvSpPr>
            <p:spPr>
              <a:xfrm>
                <a:off x="-2248897" y="455054"/>
                <a:ext cx="118159" cy="90258"/>
              </a:xfrm>
              <a:custGeom>
                <a:rect b="b" l="l" r="r" t="t"/>
                <a:pathLst>
                  <a:path extrusionOk="0" h="647" w="847">
                    <a:moveTo>
                      <a:pt x="313" y="0"/>
                    </a:moveTo>
                    <a:cubicBezTo>
                      <a:pt x="295" y="19"/>
                      <a:pt x="295" y="37"/>
                      <a:pt x="276" y="37"/>
                    </a:cubicBezTo>
                    <a:cubicBezTo>
                      <a:pt x="258" y="74"/>
                      <a:pt x="221" y="92"/>
                      <a:pt x="184" y="111"/>
                    </a:cubicBezTo>
                    <a:cubicBezTo>
                      <a:pt x="19" y="239"/>
                      <a:pt x="0" y="460"/>
                      <a:pt x="184" y="570"/>
                    </a:cubicBezTo>
                    <a:cubicBezTo>
                      <a:pt x="272" y="623"/>
                      <a:pt x="356" y="646"/>
                      <a:pt x="441" y="646"/>
                    </a:cubicBezTo>
                    <a:cubicBezTo>
                      <a:pt x="534" y="646"/>
                      <a:pt x="630" y="618"/>
                      <a:pt x="736" y="570"/>
                    </a:cubicBezTo>
                    <a:cubicBezTo>
                      <a:pt x="773" y="552"/>
                      <a:pt x="809" y="552"/>
                      <a:pt x="846" y="534"/>
                    </a:cubicBezTo>
                    <a:cubicBezTo>
                      <a:pt x="662" y="350"/>
                      <a:pt x="497" y="184"/>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56"/>
              <p:cNvSpPr/>
              <p:nvPr/>
            </p:nvSpPr>
            <p:spPr>
              <a:xfrm>
                <a:off x="-1894977" y="811485"/>
                <a:ext cx="238689" cy="181772"/>
              </a:xfrm>
              <a:custGeom>
                <a:rect b="b" l="l" r="r" t="t"/>
                <a:pathLst>
                  <a:path extrusionOk="0" h="1303" w="1711">
                    <a:moveTo>
                      <a:pt x="478" y="1"/>
                    </a:moveTo>
                    <a:cubicBezTo>
                      <a:pt x="423" y="56"/>
                      <a:pt x="368" y="130"/>
                      <a:pt x="313" y="185"/>
                    </a:cubicBezTo>
                    <a:cubicBezTo>
                      <a:pt x="295" y="203"/>
                      <a:pt x="295" y="203"/>
                      <a:pt x="276" y="203"/>
                    </a:cubicBezTo>
                    <a:cubicBezTo>
                      <a:pt x="19" y="461"/>
                      <a:pt x="0" y="718"/>
                      <a:pt x="239" y="994"/>
                    </a:cubicBezTo>
                    <a:cubicBezTo>
                      <a:pt x="276" y="1012"/>
                      <a:pt x="313" y="1049"/>
                      <a:pt x="350" y="1067"/>
                    </a:cubicBezTo>
                    <a:cubicBezTo>
                      <a:pt x="557" y="1223"/>
                      <a:pt x="788" y="1302"/>
                      <a:pt x="1023" y="1302"/>
                    </a:cubicBezTo>
                    <a:cubicBezTo>
                      <a:pt x="1204" y="1302"/>
                      <a:pt x="1387" y="1255"/>
                      <a:pt x="1563" y="1159"/>
                    </a:cubicBezTo>
                    <a:cubicBezTo>
                      <a:pt x="1582" y="1141"/>
                      <a:pt x="1582" y="1141"/>
                      <a:pt x="1600" y="1141"/>
                    </a:cubicBezTo>
                    <a:cubicBezTo>
                      <a:pt x="1637" y="1122"/>
                      <a:pt x="1673" y="1086"/>
                      <a:pt x="1710" y="1067"/>
                    </a:cubicBezTo>
                    <a:cubicBezTo>
                      <a:pt x="1306" y="718"/>
                      <a:pt x="883" y="369"/>
                      <a:pt x="4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56"/>
              <p:cNvSpPr/>
              <p:nvPr/>
            </p:nvSpPr>
            <p:spPr>
              <a:xfrm>
                <a:off x="-2559293" y="147310"/>
                <a:ext cx="164334" cy="142432"/>
              </a:xfrm>
              <a:custGeom>
                <a:rect b="b" l="l" r="r" t="t"/>
                <a:pathLst>
                  <a:path extrusionOk="0" h="1021" w="1178">
                    <a:moveTo>
                      <a:pt x="442" y="0"/>
                    </a:moveTo>
                    <a:cubicBezTo>
                      <a:pt x="350" y="147"/>
                      <a:pt x="240" y="276"/>
                      <a:pt x="148" y="386"/>
                    </a:cubicBezTo>
                    <a:cubicBezTo>
                      <a:pt x="1" y="589"/>
                      <a:pt x="1" y="754"/>
                      <a:pt x="203" y="901"/>
                    </a:cubicBezTo>
                    <a:cubicBezTo>
                      <a:pt x="304" y="984"/>
                      <a:pt x="424" y="1021"/>
                      <a:pt x="550" y="1021"/>
                    </a:cubicBezTo>
                    <a:cubicBezTo>
                      <a:pt x="677" y="1021"/>
                      <a:pt x="810" y="984"/>
                      <a:pt x="938" y="920"/>
                    </a:cubicBezTo>
                    <a:cubicBezTo>
                      <a:pt x="1012" y="864"/>
                      <a:pt x="1104" y="846"/>
                      <a:pt x="1177" y="809"/>
                    </a:cubicBezTo>
                    <a:cubicBezTo>
                      <a:pt x="920" y="533"/>
                      <a:pt x="681" y="276"/>
                      <a:pt x="4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56"/>
              <p:cNvSpPr/>
              <p:nvPr/>
            </p:nvSpPr>
            <p:spPr>
              <a:xfrm>
                <a:off x="-2174542" y="-325328"/>
                <a:ext cx="587445" cy="667659"/>
              </a:xfrm>
              <a:custGeom>
                <a:rect b="b" l="l" r="r" t="t"/>
                <a:pathLst>
                  <a:path extrusionOk="0" h="4786" w="4211">
                    <a:moveTo>
                      <a:pt x="1391" y="1"/>
                    </a:moveTo>
                    <a:cubicBezTo>
                      <a:pt x="1136" y="1"/>
                      <a:pt x="883" y="175"/>
                      <a:pt x="662" y="428"/>
                    </a:cubicBezTo>
                    <a:cubicBezTo>
                      <a:pt x="515" y="594"/>
                      <a:pt x="276" y="1017"/>
                      <a:pt x="129" y="1182"/>
                    </a:cubicBezTo>
                    <a:cubicBezTo>
                      <a:pt x="92" y="1237"/>
                      <a:pt x="37" y="1293"/>
                      <a:pt x="1" y="1329"/>
                    </a:cubicBezTo>
                    <a:cubicBezTo>
                      <a:pt x="37" y="1366"/>
                      <a:pt x="74" y="1403"/>
                      <a:pt x="129" y="1458"/>
                    </a:cubicBezTo>
                    <a:cubicBezTo>
                      <a:pt x="460" y="1366"/>
                      <a:pt x="791" y="1090"/>
                      <a:pt x="1067" y="870"/>
                    </a:cubicBezTo>
                    <a:cubicBezTo>
                      <a:pt x="1160" y="802"/>
                      <a:pt x="1245" y="765"/>
                      <a:pt x="1326" y="765"/>
                    </a:cubicBezTo>
                    <a:cubicBezTo>
                      <a:pt x="1421" y="765"/>
                      <a:pt x="1511" y="816"/>
                      <a:pt x="1600" y="925"/>
                    </a:cubicBezTo>
                    <a:cubicBezTo>
                      <a:pt x="1747" y="1145"/>
                      <a:pt x="1729" y="1421"/>
                      <a:pt x="1600" y="1679"/>
                    </a:cubicBezTo>
                    <a:cubicBezTo>
                      <a:pt x="1416" y="2010"/>
                      <a:pt x="1343" y="2359"/>
                      <a:pt x="1398" y="2671"/>
                    </a:cubicBezTo>
                    <a:cubicBezTo>
                      <a:pt x="1692" y="2984"/>
                      <a:pt x="2004" y="3278"/>
                      <a:pt x="2280" y="3591"/>
                    </a:cubicBezTo>
                    <a:cubicBezTo>
                      <a:pt x="2501" y="3591"/>
                      <a:pt x="2721" y="3462"/>
                      <a:pt x="2924" y="3241"/>
                    </a:cubicBezTo>
                    <a:cubicBezTo>
                      <a:pt x="2942" y="3205"/>
                      <a:pt x="2979" y="3168"/>
                      <a:pt x="2997" y="3149"/>
                    </a:cubicBezTo>
                    <a:cubicBezTo>
                      <a:pt x="3063" y="3064"/>
                      <a:pt x="3154" y="3018"/>
                      <a:pt x="3241" y="3018"/>
                    </a:cubicBezTo>
                    <a:cubicBezTo>
                      <a:pt x="3323" y="3018"/>
                      <a:pt x="3403" y="3060"/>
                      <a:pt x="3457" y="3149"/>
                    </a:cubicBezTo>
                    <a:cubicBezTo>
                      <a:pt x="3567" y="3315"/>
                      <a:pt x="3549" y="3499"/>
                      <a:pt x="3457" y="3701"/>
                    </a:cubicBezTo>
                    <a:cubicBezTo>
                      <a:pt x="3310" y="4013"/>
                      <a:pt x="3236" y="4326"/>
                      <a:pt x="3255" y="4620"/>
                    </a:cubicBezTo>
                    <a:cubicBezTo>
                      <a:pt x="3310" y="4675"/>
                      <a:pt x="3365" y="4730"/>
                      <a:pt x="3420" y="4786"/>
                    </a:cubicBezTo>
                    <a:cubicBezTo>
                      <a:pt x="3438" y="4730"/>
                      <a:pt x="3457" y="4675"/>
                      <a:pt x="3475" y="4620"/>
                    </a:cubicBezTo>
                    <a:cubicBezTo>
                      <a:pt x="3622" y="4344"/>
                      <a:pt x="3916" y="3903"/>
                      <a:pt x="4064" y="3609"/>
                    </a:cubicBezTo>
                    <a:cubicBezTo>
                      <a:pt x="4155" y="3425"/>
                      <a:pt x="4211" y="3260"/>
                      <a:pt x="4211" y="3094"/>
                    </a:cubicBezTo>
                    <a:cubicBezTo>
                      <a:pt x="3990" y="2818"/>
                      <a:pt x="3769" y="2524"/>
                      <a:pt x="3549" y="2249"/>
                    </a:cubicBezTo>
                    <a:cubicBezTo>
                      <a:pt x="3383" y="2267"/>
                      <a:pt x="3255" y="2377"/>
                      <a:pt x="3126" y="2561"/>
                    </a:cubicBezTo>
                    <a:cubicBezTo>
                      <a:pt x="2954" y="2802"/>
                      <a:pt x="2760" y="2943"/>
                      <a:pt x="2549" y="2943"/>
                    </a:cubicBezTo>
                    <a:cubicBezTo>
                      <a:pt x="2422" y="2943"/>
                      <a:pt x="2290" y="2892"/>
                      <a:pt x="2152" y="2782"/>
                    </a:cubicBezTo>
                    <a:cubicBezTo>
                      <a:pt x="2133" y="2745"/>
                      <a:pt x="2078" y="2708"/>
                      <a:pt x="2060" y="2671"/>
                    </a:cubicBezTo>
                    <a:cubicBezTo>
                      <a:pt x="1839" y="2414"/>
                      <a:pt x="1857" y="2101"/>
                      <a:pt x="1968" y="1807"/>
                    </a:cubicBezTo>
                    <a:cubicBezTo>
                      <a:pt x="2188" y="1274"/>
                      <a:pt x="2243" y="704"/>
                      <a:pt x="1894" y="263"/>
                    </a:cubicBezTo>
                    <a:cubicBezTo>
                      <a:pt x="1732" y="79"/>
                      <a:pt x="1561" y="1"/>
                      <a:pt x="13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56"/>
              <p:cNvSpPr/>
              <p:nvPr/>
            </p:nvSpPr>
            <p:spPr>
              <a:xfrm>
                <a:off x="-1910322" y="-291289"/>
                <a:ext cx="2651" cy="2651"/>
              </a:xfrm>
              <a:custGeom>
                <a:rect b="b" l="l" r="r" t="t"/>
                <a:pathLst>
                  <a:path extrusionOk="0" h="19" w="19">
                    <a:moveTo>
                      <a:pt x="0" y="19"/>
                    </a:moveTo>
                    <a:cubicBezTo>
                      <a:pt x="0" y="19"/>
                      <a:pt x="19" y="1"/>
                      <a:pt x="0" y="19"/>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56"/>
              <p:cNvSpPr/>
              <p:nvPr/>
            </p:nvSpPr>
            <p:spPr>
              <a:xfrm>
                <a:off x="-1292322" y="534571"/>
                <a:ext cx="133504" cy="377075"/>
              </a:xfrm>
              <a:custGeom>
                <a:rect b="b" l="l" r="r" t="t"/>
                <a:pathLst>
                  <a:path extrusionOk="0" h="2703" w="957">
                    <a:moveTo>
                      <a:pt x="350" y="0"/>
                    </a:moveTo>
                    <a:lnTo>
                      <a:pt x="350" y="0"/>
                    </a:lnTo>
                    <a:cubicBezTo>
                      <a:pt x="442" y="295"/>
                      <a:pt x="424" y="607"/>
                      <a:pt x="258" y="920"/>
                    </a:cubicBezTo>
                    <a:cubicBezTo>
                      <a:pt x="258" y="920"/>
                      <a:pt x="258" y="938"/>
                      <a:pt x="240" y="938"/>
                    </a:cubicBezTo>
                    <a:cubicBezTo>
                      <a:pt x="74" y="1177"/>
                      <a:pt x="1" y="1471"/>
                      <a:pt x="1" y="1747"/>
                    </a:cubicBezTo>
                    <a:cubicBezTo>
                      <a:pt x="313" y="2059"/>
                      <a:pt x="626" y="2372"/>
                      <a:pt x="957" y="2703"/>
                    </a:cubicBezTo>
                    <a:cubicBezTo>
                      <a:pt x="847" y="2446"/>
                      <a:pt x="810" y="2170"/>
                      <a:pt x="828" y="1876"/>
                    </a:cubicBezTo>
                    <a:cubicBezTo>
                      <a:pt x="883" y="1490"/>
                      <a:pt x="920" y="1085"/>
                      <a:pt x="902" y="699"/>
                    </a:cubicBezTo>
                    <a:cubicBezTo>
                      <a:pt x="699" y="460"/>
                      <a:pt x="516" y="239"/>
                      <a:pt x="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56"/>
              <p:cNvSpPr/>
              <p:nvPr/>
            </p:nvSpPr>
            <p:spPr>
              <a:xfrm>
                <a:off x="-1543567" y="382791"/>
                <a:ext cx="238549" cy="162102"/>
              </a:xfrm>
              <a:custGeom>
                <a:rect b="b" l="l" r="r" t="t"/>
                <a:pathLst>
                  <a:path extrusionOk="0" h="1162" w="1710">
                    <a:moveTo>
                      <a:pt x="1193" y="0"/>
                    </a:moveTo>
                    <a:cubicBezTo>
                      <a:pt x="818" y="0"/>
                      <a:pt x="477" y="254"/>
                      <a:pt x="184" y="702"/>
                    </a:cubicBezTo>
                    <a:cubicBezTo>
                      <a:pt x="129" y="794"/>
                      <a:pt x="74" y="868"/>
                      <a:pt x="0" y="923"/>
                    </a:cubicBezTo>
                    <a:cubicBezTo>
                      <a:pt x="74" y="996"/>
                      <a:pt x="166" y="1088"/>
                      <a:pt x="239" y="1162"/>
                    </a:cubicBezTo>
                    <a:cubicBezTo>
                      <a:pt x="533" y="1162"/>
                      <a:pt x="809" y="1033"/>
                      <a:pt x="1103" y="739"/>
                    </a:cubicBezTo>
                    <a:cubicBezTo>
                      <a:pt x="1103" y="721"/>
                      <a:pt x="1103" y="721"/>
                      <a:pt x="1122" y="702"/>
                    </a:cubicBezTo>
                    <a:cubicBezTo>
                      <a:pt x="1248" y="563"/>
                      <a:pt x="1383" y="494"/>
                      <a:pt x="1521" y="494"/>
                    </a:cubicBezTo>
                    <a:cubicBezTo>
                      <a:pt x="1584" y="494"/>
                      <a:pt x="1647" y="508"/>
                      <a:pt x="1710" y="537"/>
                    </a:cubicBezTo>
                    <a:cubicBezTo>
                      <a:pt x="1563" y="353"/>
                      <a:pt x="1416" y="188"/>
                      <a:pt x="1269" y="4"/>
                    </a:cubicBezTo>
                    <a:cubicBezTo>
                      <a:pt x="1243" y="1"/>
                      <a:pt x="1218" y="0"/>
                      <a:pt x="11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56"/>
              <p:cNvSpPr/>
              <p:nvPr/>
            </p:nvSpPr>
            <p:spPr>
              <a:xfrm>
                <a:off x="-1022940" y="1021857"/>
                <a:ext cx="284725" cy="277052"/>
              </a:xfrm>
              <a:custGeom>
                <a:rect b="b" l="l" r="r" t="t"/>
                <a:pathLst>
                  <a:path extrusionOk="0" h="1986" w="2041">
                    <a:moveTo>
                      <a:pt x="1011" y="0"/>
                    </a:moveTo>
                    <a:cubicBezTo>
                      <a:pt x="919" y="19"/>
                      <a:pt x="809" y="56"/>
                      <a:pt x="699" y="92"/>
                    </a:cubicBezTo>
                    <a:cubicBezTo>
                      <a:pt x="549" y="155"/>
                      <a:pt x="391" y="192"/>
                      <a:pt x="229" y="192"/>
                    </a:cubicBezTo>
                    <a:cubicBezTo>
                      <a:pt x="153" y="192"/>
                      <a:pt x="77" y="184"/>
                      <a:pt x="0" y="166"/>
                    </a:cubicBezTo>
                    <a:lnTo>
                      <a:pt x="0" y="166"/>
                    </a:lnTo>
                    <a:cubicBezTo>
                      <a:pt x="74" y="239"/>
                      <a:pt x="147" y="313"/>
                      <a:pt x="239" y="387"/>
                    </a:cubicBezTo>
                    <a:cubicBezTo>
                      <a:pt x="424" y="307"/>
                      <a:pt x="577" y="269"/>
                      <a:pt x="705" y="269"/>
                    </a:cubicBezTo>
                    <a:cubicBezTo>
                      <a:pt x="1136" y="269"/>
                      <a:pt x="1276" y="698"/>
                      <a:pt x="1361" y="1379"/>
                    </a:cubicBezTo>
                    <a:cubicBezTo>
                      <a:pt x="1361" y="1398"/>
                      <a:pt x="1361" y="1416"/>
                      <a:pt x="1361" y="1434"/>
                    </a:cubicBezTo>
                    <a:cubicBezTo>
                      <a:pt x="1489" y="1545"/>
                      <a:pt x="1600" y="1655"/>
                      <a:pt x="1710" y="1765"/>
                    </a:cubicBezTo>
                    <a:cubicBezTo>
                      <a:pt x="1802" y="1839"/>
                      <a:pt x="1875" y="1912"/>
                      <a:pt x="1967" y="1986"/>
                    </a:cubicBezTo>
                    <a:cubicBezTo>
                      <a:pt x="1986" y="1802"/>
                      <a:pt x="2022" y="1637"/>
                      <a:pt x="2041" y="1490"/>
                    </a:cubicBezTo>
                    <a:cubicBezTo>
                      <a:pt x="1692" y="956"/>
                      <a:pt x="1342" y="460"/>
                      <a:pt x="1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56"/>
              <p:cNvSpPr/>
              <p:nvPr/>
            </p:nvSpPr>
            <p:spPr>
              <a:xfrm>
                <a:off x="-2797704" y="-1129984"/>
                <a:ext cx="671984" cy="895327"/>
              </a:xfrm>
              <a:custGeom>
                <a:rect b="b" l="l" r="r" t="t"/>
                <a:pathLst>
                  <a:path extrusionOk="0" h="6418" w="4817">
                    <a:moveTo>
                      <a:pt x="1379" y="1"/>
                    </a:moveTo>
                    <a:lnTo>
                      <a:pt x="1379" y="38"/>
                    </a:lnTo>
                    <a:cubicBezTo>
                      <a:pt x="1912" y="240"/>
                      <a:pt x="1379" y="1619"/>
                      <a:pt x="1232" y="2023"/>
                    </a:cubicBezTo>
                    <a:cubicBezTo>
                      <a:pt x="1076" y="2386"/>
                      <a:pt x="613" y="3657"/>
                      <a:pt x="115" y="3657"/>
                    </a:cubicBezTo>
                    <a:cubicBezTo>
                      <a:pt x="83" y="3657"/>
                      <a:pt x="51" y="3652"/>
                      <a:pt x="19" y="3641"/>
                    </a:cubicBezTo>
                    <a:cubicBezTo>
                      <a:pt x="0" y="3659"/>
                      <a:pt x="0" y="3678"/>
                      <a:pt x="0" y="3696"/>
                    </a:cubicBezTo>
                    <a:cubicBezTo>
                      <a:pt x="478" y="4064"/>
                      <a:pt x="1066" y="4560"/>
                      <a:pt x="1728" y="5149"/>
                    </a:cubicBezTo>
                    <a:cubicBezTo>
                      <a:pt x="1783" y="5130"/>
                      <a:pt x="1839" y="5112"/>
                      <a:pt x="1894" y="5093"/>
                    </a:cubicBezTo>
                    <a:cubicBezTo>
                      <a:pt x="2261" y="4818"/>
                      <a:pt x="2739" y="4303"/>
                      <a:pt x="3015" y="3972"/>
                    </a:cubicBezTo>
                    <a:cubicBezTo>
                      <a:pt x="3126" y="3851"/>
                      <a:pt x="3270" y="3763"/>
                      <a:pt x="3405" y="3763"/>
                    </a:cubicBezTo>
                    <a:cubicBezTo>
                      <a:pt x="3516" y="3763"/>
                      <a:pt x="3621" y="3823"/>
                      <a:pt x="3695" y="3972"/>
                    </a:cubicBezTo>
                    <a:cubicBezTo>
                      <a:pt x="3842" y="4229"/>
                      <a:pt x="3806" y="4505"/>
                      <a:pt x="3677" y="4799"/>
                    </a:cubicBezTo>
                    <a:cubicBezTo>
                      <a:pt x="3512" y="5204"/>
                      <a:pt x="3420" y="5608"/>
                      <a:pt x="3475" y="5994"/>
                    </a:cubicBezTo>
                    <a:cubicBezTo>
                      <a:pt x="3567" y="6141"/>
                      <a:pt x="3677" y="6270"/>
                      <a:pt x="3787" y="6417"/>
                    </a:cubicBezTo>
                    <a:cubicBezTo>
                      <a:pt x="3824" y="6288"/>
                      <a:pt x="3861" y="6160"/>
                      <a:pt x="3934" y="6049"/>
                    </a:cubicBezTo>
                    <a:cubicBezTo>
                      <a:pt x="3953" y="6013"/>
                      <a:pt x="3971" y="5994"/>
                      <a:pt x="3990" y="5957"/>
                    </a:cubicBezTo>
                    <a:cubicBezTo>
                      <a:pt x="4431" y="5167"/>
                      <a:pt x="4523" y="4303"/>
                      <a:pt x="4081" y="3531"/>
                    </a:cubicBezTo>
                    <a:cubicBezTo>
                      <a:pt x="4008" y="3402"/>
                      <a:pt x="3879" y="3273"/>
                      <a:pt x="3787" y="3163"/>
                    </a:cubicBezTo>
                    <a:cubicBezTo>
                      <a:pt x="3656" y="3010"/>
                      <a:pt x="3507" y="2946"/>
                      <a:pt x="3357" y="2946"/>
                    </a:cubicBezTo>
                    <a:cubicBezTo>
                      <a:pt x="3129" y="2946"/>
                      <a:pt x="2898" y="3092"/>
                      <a:pt x="2721" y="3292"/>
                    </a:cubicBezTo>
                    <a:cubicBezTo>
                      <a:pt x="2569" y="3469"/>
                      <a:pt x="2374" y="3611"/>
                      <a:pt x="2172" y="3611"/>
                    </a:cubicBezTo>
                    <a:cubicBezTo>
                      <a:pt x="2080" y="3611"/>
                      <a:pt x="1986" y="3581"/>
                      <a:pt x="1894" y="3512"/>
                    </a:cubicBezTo>
                    <a:cubicBezTo>
                      <a:pt x="1581" y="3273"/>
                      <a:pt x="1618" y="2814"/>
                      <a:pt x="1747" y="2501"/>
                    </a:cubicBezTo>
                    <a:cubicBezTo>
                      <a:pt x="2041" y="1876"/>
                      <a:pt x="2243" y="1361"/>
                      <a:pt x="2317" y="700"/>
                    </a:cubicBezTo>
                    <a:cubicBezTo>
                      <a:pt x="3070" y="1306"/>
                      <a:pt x="3916" y="2060"/>
                      <a:pt x="4817" y="2942"/>
                    </a:cubicBezTo>
                    <a:cubicBezTo>
                      <a:pt x="4817" y="2942"/>
                      <a:pt x="4817" y="2924"/>
                      <a:pt x="4817" y="2924"/>
                    </a:cubicBezTo>
                    <a:cubicBezTo>
                      <a:pt x="3567" y="1711"/>
                      <a:pt x="2390" y="681"/>
                      <a:pt x="13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56"/>
              <p:cNvSpPr/>
              <p:nvPr/>
            </p:nvSpPr>
            <p:spPr>
              <a:xfrm>
                <a:off x="-687016" y="1657853"/>
                <a:ext cx="7812" cy="10463"/>
              </a:xfrm>
              <a:custGeom>
                <a:rect b="b" l="l" r="r" t="t"/>
                <a:pathLst>
                  <a:path extrusionOk="0" h="75" w="56">
                    <a:moveTo>
                      <a:pt x="56" y="74"/>
                    </a:moveTo>
                    <a:cubicBezTo>
                      <a:pt x="37" y="56"/>
                      <a:pt x="19" y="19"/>
                      <a:pt x="1" y="1"/>
                    </a:cubicBezTo>
                    <a:cubicBezTo>
                      <a:pt x="19" y="19"/>
                      <a:pt x="37" y="56"/>
                      <a:pt x="56" y="74"/>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56"/>
              <p:cNvSpPr/>
              <p:nvPr/>
            </p:nvSpPr>
            <p:spPr>
              <a:xfrm>
                <a:off x="-2418115" y="-673389"/>
                <a:ext cx="2651" cy="2651"/>
              </a:xfrm>
              <a:custGeom>
                <a:rect b="b" l="l" r="r" t="t"/>
                <a:pathLst>
                  <a:path extrusionOk="0" h="19" w="19">
                    <a:moveTo>
                      <a:pt x="0" y="19"/>
                    </a:moveTo>
                    <a:cubicBezTo>
                      <a:pt x="18" y="0"/>
                      <a:pt x="18" y="0"/>
                      <a:pt x="0" y="19"/>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56"/>
              <p:cNvSpPr/>
              <p:nvPr/>
            </p:nvSpPr>
            <p:spPr>
              <a:xfrm>
                <a:off x="-653674" y="1604004"/>
                <a:ext cx="2651" cy="107835"/>
              </a:xfrm>
              <a:custGeom>
                <a:rect b="b" l="l" r="r" t="t"/>
                <a:pathLst>
                  <a:path extrusionOk="0" h="773" w="19">
                    <a:moveTo>
                      <a:pt x="1" y="773"/>
                    </a:moveTo>
                    <a:cubicBezTo>
                      <a:pt x="1" y="515"/>
                      <a:pt x="19" y="258"/>
                      <a:pt x="19" y="1"/>
                    </a:cubicBezTo>
                    <a:cubicBezTo>
                      <a:pt x="19" y="258"/>
                      <a:pt x="1" y="515"/>
                      <a:pt x="1" y="773"/>
                    </a:cubicBezTo>
                    <a:lnTo>
                      <a:pt x="1" y="773"/>
                    </a:ln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56"/>
              <p:cNvSpPr/>
              <p:nvPr/>
            </p:nvSpPr>
            <p:spPr>
              <a:xfrm>
                <a:off x="-761371" y="1544994"/>
                <a:ext cx="51476" cy="74494"/>
              </a:xfrm>
              <a:custGeom>
                <a:rect b="b" l="l" r="r" t="t"/>
                <a:pathLst>
                  <a:path extrusionOk="0" h="534" w="369">
                    <a:moveTo>
                      <a:pt x="0" y="1"/>
                    </a:moveTo>
                    <a:lnTo>
                      <a:pt x="0" y="1"/>
                    </a:lnTo>
                    <a:cubicBezTo>
                      <a:pt x="129" y="185"/>
                      <a:pt x="239" y="369"/>
                      <a:pt x="368" y="534"/>
                    </a:cubicBezTo>
                    <a:cubicBezTo>
                      <a:pt x="313" y="442"/>
                      <a:pt x="239" y="350"/>
                      <a:pt x="166" y="240"/>
                    </a:cubicBezTo>
                    <a:cubicBezTo>
                      <a:pt x="111" y="166"/>
                      <a:pt x="56" y="74"/>
                      <a:pt x="0" y="1"/>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56"/>
              <p:cNvSpPr/>
              <p:nvPr/>
            </p:nvSpPr>
            <p:spPr>
              <a:xfrm>
                <a:off x="-2874710" y="-1130123"/>
                <a:ext cx="343874" cy="510440"/>
              </a:xfrm>
              <a:custGeom>
                <a:rect b="b" l="l" r="r" t="t"/>
                <a:pathLst>
                  <a:path extrusionOk="0" h="3659" w="2465">
                    <a:moveTo>
                      <a:pt x="1614" y="593"/>
                    </a:moveTo>
                    <a:cubicBezTo>
                      <a:pt x="1640" y="593"/>
                      <a:pt x="1666" y="598"/>
                      <a:pt x="1692" y="609"/>
                    </a:cubicBezTo>
                    <a:cubicBezTo>
                      <a:pt x="2078" y="737"/>
                      <a:pt x="1710" y="1693"/>
                      <a:pt x="1600" y="1951"/>
                    </a:cubicBezTo>
                    <a:cubicBezTo>
                      <a:pt x="1497" y="2209"/>
                      <a:pt x="1183" y="3066"/>
                      <a:pt x="841" y="3066"/>
                    </a:cubicBezTo>
                    <a:cubicBezTo>
                      <a:pt x="819" y="3066"/>
                      <a:pt x="796" y="3062"/>
                      <a:pt x="773" y="3054"/>
                    </a:cubicBezTo>
                    <a:cubicBezTo>
                      <a:pt x="405" y="2907"/>
                      <a:pt x="773" y="1969"/>
                      <a:pt x="865" y="1693"/>
                    </a:cubicBezTo>
                    <a:cubicBezTo>
                      <a:pt x="967" y="1437"/>
                      <a:pt x="1276" y="593"/>
                      <a:pt x="1614" y="593"/>
                    </a:cubicBezTo>
                    <a:close/>
                    <a:moveTo>
                      <a:pt x="1804" y="1"/>
                    </a:moveTo>
                    <a:cubicBezTo>
                      <a:pt x="1295" y="1"/>
                      <a:pt x="837" y="1260"/>
                      <a:pt x="699" y="1638"/>
                    </a:cubicBezTo>
                    <a:cubicBezTo>
                      <a:pt x="534" y="2043"/>
                      <a:pt x="1" y="3421"/>
                      <a:pt x="552" y="3642"/>
                    </a:cubicBezTo>
                    <a:lnTo>
                      <a:pt x="571" y="3642"/>
                    </a:lnTo>
                    <a:cubicBezTo>
                      <a:pt x="603" y="3653"/>
                      <a:pt x="635" y="3658"/>
                      <a:pt x="667" y="3658"/>
                    </a:cubicBezTo>
                    <a:cubicBezTo>
                      <a:pt x="1165" y="3658"/>
                      <a:pt x="1628" y="2387"/>
                      <a:pt x="1784" y="2024"/>
                    </a:cubicBezTo>
                    <a:cubicBezTo>
                      <a:pt x="1931" y="1620"/>
                      <a:pt x="2464" y="241"/>
                      <a:pt x="1931" y="39"/>
                    </a:cubicBezTo>
                    <a:cubicBezTo>
                      <a:pt x="1913" y="20"/>
                      <a:pt x="1913" y="20"/>
                      <a:pt x="1913" y="20"/>
                    </a:cubicBezTo>
                    <a:cubicBezTo>
                      <a:pt x="1876" y="7"/>
                      <a:pt x="1840" y="1"/>
                      <a:pt x="18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56"/>
              <p:cNvSpPr/>
              <p:nvPr/>
            </p:nvSpPr>
            <p:spPr>
              <a:xfrm>
                <a:off x="-2818211" y="-1047398"/>
                <a:ext cx="233527" cy="344990"/>
              </a:xfrm>
              <a:custGeom>
                <a:rect b="b" l="l" r="r" t="t"/>
                <a:pathLst>
                  <a:path extrusionOk="0" h="2473" w="1674">
                    <a:moveTo>
                      <a:pt x="1209" y="0"/>
                    </a:moveTo>
                    <a:cubicBezTo>
                      <a:pt x="871" y="0"/>
                      <a:pt x="562" y="844"/>
                      <a:pt x="460" y="1100"/>
                    </a:cubicBezTo>
                    <a:cubicBezTo>
                      <a:pt x="368" y="1376"/>
                      <a:pt x="0" y="2314"/>
                      <a:pt x="368" y="2461"/>
                    </a:cubicBezTo>
                    <a:cubicBezTo>
                      <a:pt x="391" y="2469"/>
                      <a:pt x="414" y="2473"/>
                      <a:pt x="436" y="2473"/>
                    </a:cubicBezTo>
                    <a:cubicBezTo>
                      <a:pt x="778" y="2473"/>
                      <a:pt x="1092" y="1616"/>
                      <a:pt x="1195" y="1358"/>
                    </a:cubicBezTo>
                    <a:cubicBezTo>
                      <a:pt x="1305" y="1100"/>
                      <a:pt x="1673" y="144"/>
                      <a:pt x="1287" y="16"/>
                    </a:cubicBezTo>
                    <a:cubicBezTo>
                      <a:pt x="1261" y="5"/>
                      <a:pt x="1235" y="0"/>
                      <a:pt x="1209" y="0"/>
                    </a:cubicBezTo>
                    <a:close/>
                  </a:path>
                </a:pathLst>
              </a:custGeom>
              <a:solidFill>
                <a:srgbClr val="9D2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56"/>
              <p:cNvSpPr/>
              <p:nvPr/>
            </p:nvSpPr>
            <p:spPr>
              <a:xfrm>
                <a:off x="-1518038" y="480723"/>
                <a:ext cx="140" cy="140"/>
              </a:xfrm>
              <a:custGeom>
                <a:rect b="b" l="l" r="r" t="t"/>
                <a:pathLst>
                  <a:path extrusionOk="0" fill="none" h="1" w="1">
                    <a:moveTo>
                      <a:pt x="1" y="0"/>
                    </a:moveTo>
                    <a:cubicBezTo>
                      <a:pt x="1" y="0"/>
                      <a:pt x="1" y="0"/>
                      <a:pt x="1" y="0"/>
                    </a:cubicBezTo>
                  </a:path>
                </a:pathLst>
              </a:custGeom>
              <a:noFill/>
              <a:ln cap="rnd" cmpd="sng" w="5525">
                <a:solidFill>
                  <a:srgbClr val="E943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56"/>
              <p:cNvSpPr/>
              <p:nvPr/>
            </p:nvSpPr>
            <p:spPr>
              <a:xfrm>
                <a:off x="-694688" y="1470639"/>
                <a:ext cx="43664" cy="5301"/>
              </a:xfrm>
              <a:custGeom>
                <a:rect b="b" l="l" r="r" t="t"/>
                <a:pathLst>
                  <a:path extrusionOk="0" h="38" w="313">
                    <a:moveTo>
                      <a:pt x="0" y="1"/>
                    </a:moveTo>
                    <a:cubicBezTo>
                      <a:pt x="147" y="19"/>
                      <a:pt x="239" y="19"/>
                      <a:pt x="313" y="37"/>
                    </a:cubicBezTo>
                    <a:cubicBezTo>
                      <a:pt x="313" y="19"/>
                      <a:pt x="313" y="1"/>
                      <a:pt x="313"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56"/>
              <p:cNvSpPr/>
              <p:nvPr/>
            </p:nvSpPr>
            <p:spPr>
              <a:xfrm>
                <a:off x="-748537" y="1229577"/>
                <a:ext cx="41153" cy="100163"/>
              </a:xfrm>
              <a:custGeom>
                <a:rect b="b" l="l" r="r" t="t"/>
                <a:pathLst>
                  <a:path extrusionOk="0" h="718" w="295">
                    <a:moveTo>
                      <a:pt x="74" y="1"/>
                    </a:moveTo>
                    <a:cubicBezTo>
                      <a:pt x="55" y="148"/>
                      <a:pt x="19" y="313"/>
                      <a:pt x="0" y="497"/>
                    </a:cubicBezTo>
                    <a:cubicBezTo>
                      <a:pt x="92" y="570"/>
                      <a:pt x="184" y="644"/>
                      <a:pt x="276" y="718"/>
                    </a:cubicBezTo>
                    <a:cubicBezTo>
                      <a:pt x="276" y="644"/>
                      <a:pt x="294" y="570"/>
                      <a:pt x="294" y="497"/>
                    </a:cubicBezTo>
                    <a:cubicBezTo>
                      <a:pt x="294" y="442"/>
                      <a:pt x="294" y="387"/>
                      <a:pt x="294" y="331"/>
                    </a:cubicBezTo>
                    <a:cubicBezTo>
                      <a:pt x="294" y="313"/>
                      <a:pt x="276" y="313"/>
                      <a:pt x="276" y="295"/>
                    </a:cubicBezTo>
                    <a:cubicBezTo>
                      <a:pt x="258" y="276"/>
                      <a:pt x="239" y="258"/>
                      <a:pt x="239" y="221"/>
                    </a:cubicBezTo>
                    <a:cubicBezTo>
                      <a:pt x="239" y="221"/>
                      <a:pt x="221" y="240"/>
                      <a:pt x="221" y="240"/>
                    </a:cubicBezTo>
                    <a:cubicBezTo>
                      <a:pt x="166" y="148"/>
                      <a:pt x="111" y="74"/>
                      <a:pt x="74" y="1"/>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56"/>
              <p:cNvSpPr/>
              <p:nvPr/>
            </p:nvSpPr>
            <p:spPr>
              <a:xfrm>
                <a:off x="-1697440" y="106296"/>
                <a:ext cx="330900" cy="405255"/>
              </a:xfrm>
              <a:custGeom>
                <a:rect b="b" l="l" r="r" t="t"/>
                <a:pathLst>
                  <a:path extrusionOk="0" h="2905" w="2372">
                    <a:moveTo>
                      <a:pt x="791" y="0"/>
                    </a:moveTo>
                    <a:cubicBezTo>
                      <a:pt x="791" y="166"/>
                      <a:pt x="735" y="331"/>
                      <a:pt x="644" y="515"/>
                    </a:cubicBezTo>
                    <a:cubicBezTo>
                      <a:pt x="496" y="809"/>
                      <a:pt x="202" y="1250"/>
                      <a:pt x="55" y="1526"/>
                    </a:cubicBezTo>
                    <a:cubicBezTo>
                      <a:pt x="37" y="1581"/>
                      <a:pt x="18" y="1636"/>
                      <a:pt x="0" y="1692"/>
                    </a:cubicBezTo>
                    <a:cubicBezTo>
                      <a:pt x="368" y="2096"/>
                      <a:pt x="735" y="2500"/>
                      <a:pt x="1103" y="2905"/>
                    </a:cubicBezTo>
                    <a:cubicBezTo>
                      <a:pt x="1177" y="2850"/>
                      <a:pt x="1232" y="2776"/>
                      <a:pt x="1287" y="2684"/>
                    </a:cubicBezTo>
                    <a:cubicBezTo>
                      <a:pt x="1580" y="2236"/>
                      <a:pt x="1921" y="1982"/>
                      <a:pt x="2296" y="1982"/>
                    </a:cubicBezTo>
                    <a:cubicBezTo>
                      <a:pt x="2321" y="1982"/>
                      <a:pt x="2346" y="1983"/>
                      <a:pt x="2372" y="1986"/>
                    </a:cubicBezTo>
                    <a:cubicBezTo>
                      <a:pt x="1839" y="1305"/>
                      <a:pt x="1305" y="662"/>
                      <a:pt x="7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56"/>
              <p:cNvSpPr/>
              <p:nvPr/>
            </p:nvSpPr>
            <p:spPr>
              <a:xfrm>
                <a:off x="-1179463" y="632084"/>
                <a:ext cx="297698" cy="416554"/>
              </a:xfrm>
              <a:custGeom>
                <a:rect b="b" l="l" r="r" t="t"/>
                <a:pathLst>
                  <a:path extrusionOk="0" h="2986" w="2134">
                    <a:moveTo>
                      <a:pt x="93" y="0"/>
                    </a:moveTo>
                    <a:lnTo>
                      <a:pt x="93" y="0"/>
                    </a:lnTo>
                    <a:cubicBezTo>
                      <a:pt x="111" y="386"/>
                      <a:pt x="74" y="791"/>
                      <a:pt x="19" y="1177"/>
                    </a:cubicBezTo>
                    <a:cubicBezTo>
                      <a:pt x="1" y="1471"/>
                      <a:pt x="38" y="1747"/>
                      <a:pt x="148" y="2004"/>
                    </a:cubicBezTo>
                    <a:cubicBezTo>
                      <a:pt x="460" y="2316"/>
                      <a:pt x="773" y="2629"/>
                      <a:pt x="1122" y="2960"/>
                    </a:cubicBezTo>
                    <a:cubicBezTo>
                      <a:pt x="1199" y="2978"/>
                      <a:pt x="1275" y="2986"/>
                      <a:pt x="1351" y="2986"/>
                    </a:cubicBezTo>
                    <a:cubicBezTo>
                      <a:pt x="1513" y="2986"/>
                      <a:pt x="1671" y="2949"/>
                      <a:pt x="1821" y="2886"/>
                    </a:cubicBezTo>
                    <a:cubicBezTo>
                      <a:pt x="1931" y="2850"/>
                      <a:pt x="2041" y="2813"/>
                      <a:pt x="2133" y="2794"/>
                    </a:cubicBezTo>
                    <a:cubicBezTo>
                      <a:pt x="1416" y="1765"/>
                      <a:pt x="736" y="846"/>
                      <a:pt x="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56"/>
              <p:cNvSpPr/>
              <p:nvPr/>
            </p:nvSpPr>
            <p:spPr>
              <a:xfrm>
                <a:off x="-2533624" y="-640048"/>
                <a:ext cx="140" cy="140"/>
              </a:xfrm>
              <a:custGeom>
                <a:rect b="b" l="l" r="r" t="t"/>
                <a:pathLst>
                  <a:path extrusionOk="0" h="1" w="1">
                    <a:moveTo>
                      <a:pt x="1" y="0"/>
                    </a:moveTo>
                    <a:cubicBezTo>
                      <a:pt x="1" y="0"/>
                      <a:pt x="1" y="0"/>
                      <a:pt x="1" y="0"/>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56"/>
              <p:cNvSpPr/>
              <p:nvPr/>
            </p:nvSpPr>
            <p:spPr>
              <a:xfrm>
                <a:off x="-761371" y="1486124"/>
                <a:ext cx="133504" cy="225715"/>
              </a:xfrm>
              <a:custGeom>
                <a:rect b="b" l="l" r="r" t="t"/>
                <a:pathLst>
                  <a:path extrusionOk="0" h="1618" w="957">
                    <a:moveTo>
                      <a:pt x="791" y="0"/>
                    </a:moveTo>
                    <a:lnTo>
                      <a:pt x="0" y="423"/>
                    </a:lnTo>
                    <a:cubicBezTo>
                      <a:pt x="129" y="607"/>
                      <a:pt x="239" y="791"/>
                      <a:pt x="368" y="956"/>
                    </a:cubicBezTo>
                    <a:cubicBezTo>
                      <a:pt x="423" y="1048"/>
                      <a:pt x="478" y="1140"/>
                      <a:pt x="534" y="1232"/>
                    </a:cubicBezTo>
                    <a:cubicBezTo>
                      <a:pt x="552" y="1250"/>
                      <a:pt x="570" y="1287"/>
                      <a:pt x="589" y="1305"/>
                    </a:cubicBezTo>
                    <a:cubicBezTo>
                      <a:pt x="662" y="1416"/>
                      <a:pt x="717" y="1508"/>
                      <a:pt x="773" y="1618"/>
                    </a:cubicBezTo>
                    <a:cubicBezTo>
                      <a:pt x="773" y="1360"/>
                      <a:pt x="791" y="1103"/>
                      <a:pt x="791" y="846"/>
                    </a:cubicBezTo>
                    <a:cubicBezTo>
                      <a:pt x="791" y="791"/>
                      <a:pt x="791" y="717"/>
                      <a:pt x="791" y="662"/>
                    </a:cubicBezTo>
                    <a:lnTo>
                      <a:pt x="956" y="662"/>
                    </a:lnTo>
                    <a:cubicBezTo>
                      <a:pt x="901" y="625"/>
                      <a:pt x="846" y="588"/>
                      <a:pt x="791" y="552"/>
                    </a:cubicBezTo>
                    <a:cubicBezTo>
                      <a:pt x="791" y="368"/>
                      <a:pt x="791" y="184"/>
                      <a:pt x="7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56"/>
              <p:cNvSpPr/>
              <p:nvPr/>
            </p:nvSpPr>
            <p:spPr>
              <a:xfrm>
                <a:off x="-2533624" y="-640048"/>
                <a:ext cx="140" cy="140"/>
              </a:xfrm>
              <a:custGeom>
                <a:rect b="b" l="l" r="r" t="t"/>
                <a:pathLst>
                  <a:path extrusionOk="0" h="1" w="1">
                    <a:moveTo>
                      <a:pt x="1" y="0"/>
                    </a:moveTo>
                    <a:cubicBezTo>
                      <a:pt x="1" y="0"/>
                      <a:pt x="1" y="0"/>
                      <a:pt x="1" y="0"/>
                    </a:cubicBezTo>
                    <a:cubicBezTo>
                      <a:pt x="1" y="0"/>
                      <a:pt x="1" y="0"/>
                      <a:pt x="1" y="0"/>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6"/>
              <p:cNvSpPr/>
              <p:nvPr/>
            </p:nvSpPr>
            <p:spPr>
              <a:xfrm>
                <a:off x="-2577149" y="-1032471"/>
                <a:ext cx="897699" cy="1117694"/>
              </a:xfrm>
              <a:custGeom>
                <a:rect b="b" l="l" r="r" t="t"/>
                <a:pathLst>
                  <a:path extrusionOk="0" h="8012" w="6435">
                    <a:moveTo>
                      <a:pt x="736" y="1"/>
                    </a:moveTo>
                    <a:cubicBezTo>
                      <a:pt x="662" y="662"/>
                      <a:pt x="460" y="1177"/>
                      <a:pt x="166" y="1802"/>
                    </a:cubicBezTo>
                    <a:cubicBezTo>
                      <a:pt x="37" y="2115"/>
                      <a:pt x="0" y="2574"/>
                      <a:pt x="313" y="2813"/>
                    </a:cubicBezTo>
                    <a:cubicBezTo>
                      <a:pt x="405" y="2882"/>
                      <a:pt x="499" y="2912"/>
                      <a:pt x="591" y="2912"/>
                    </a:cubicBezTo>
                    <a:cubicBezTo>
                      <a:pt x="793" y="2912"/>
                      <a:pt x="988" y="2770"/>
                      <a:pt x="1140" y="2593"/>
                    </a:cubicBezTo>
                    <a:cubicBezTo>
                      <a:pt x="1317" y="2393"/>
                      <a:pt x="1548" y="2247"/>
                      <a:pt x="1776" y="2247"/>
                    </a:cubicBezTo>
                    <a:cubicBezTo>
                      <a:pt x="1926" y="2247"/>
                      <a:pt x="2075" y="2311"/>
                      <a:pt x="2206" y="2464"/>
                    </a:cubicBezTo>
                    <a:cubicBezTo>
                      <a:pt x="2298" y="2574"/>
                      <a:pt x="2427" y="2703"/>
                      <a:pt x="2500" y="2832"/>
                    </a:cubicBezTo>
                    <a:cubicBezTo>
                      <a:pt x="2942" y="3604"/>
                      <a:pt x="2850" y="4468"/>
                      <a:pt x="2409" y="5258"/>
                    </a:cubicBezTo>
                    <a:cubicBezTo>
                      <a:pt x="2390" y="5295"/>
                      <a:pt x="2372" y="5314"/>
                      <a:pt x="2353" y="5350"/>
                    </a:cubicBezTo>
                    <a:cubicBezTo>
                      <a:pt x="2280" y="5461"/>
                      <a:pt x="2243" y="5589"/>
                      <a:pt x="2206" y="5718"/>
                    </a:cubicBezTo>
                    <a:cubicBezTo>
                      <a:pt x="2298" y="5828"/>
                      <a:pt x="2409" y="5939"/>
                      <a:pt x="2500" y="6067"/>
                    </a:cubicBezTo>
                    <a:cubicBezTo>
                      <a:pt x="2629" y="6178"/>
                      <a:pt x="2758" y="6288"/>
                      <a:pt x="2887" y="6398"/>
                    </a:cubicBezTo>
                    <a:cubicBezTo>
                      <a:pt x="2923" y="6362"/>
                      <a:pt x="2978" y="6306"/>
                      <a:pt x="3015" y="6251"/>
                    </a:cubicBezTo>
                    <a:cubicBezTo>
                      <a:pt x="3162" y="6086"/>
                      <a:pt x="3401" y="5663"/>
                      <a:pt x="3548" y="5497"/>
                    </a:cubicBezTo>
                    <a:cubicBezTo>
                      <a:pt x="3769" y="5244"/>
                      <a:pt x="4022" y="5070"/>
                      <a:pt x="4277" y="5070"/>
                    </a:cubicBezTo>
                    <a:cubicBezTo>
                      <a:pt x="4447" y="5070"/>
                      <a:pt x="4618" y="5148"/>
                      <a:pt x="4780" y="5332"/>
                    </a:cubicBezTo>
                    <a:cubicBezTo>
                      <a:pt x="5129" y="5773"/>
                      <a:pt x="5074" y="6343"/>
                      <a:pt x="4854" y="6876"/>
                    </a:cubicBezTo>
                    <a:cubicBezTo>
                      <a:pt x="4743" y="7170"/>
                      <a:pt x="4725" y="7483"/>
                      <a:pt x="4946" y="7740"/>
                    </a:cubicBezTo>
                    <a:cubicBezTo>
                      <a:pt x="4964" y="7777"/>
                      <a:pt x="5019" y="7814"/>
                      <a:pt x="5038" y="7851"/>
                    </a:cubicBezTo>
                    <a:cubicBezTo>
                      <a:pt x="5176" y="7961"/>
                      <a:pt x="5308" y="8012"/>
                      <a:pt x="5435" y="8012"/>
                    </a:cubicBezTo>
                    <a:cubicBezTo>
                      <a:pt x="5646" y="8012"/>
                      <a:pt x="5840" y="7871"/>
                      <a:pt x="6012" y="7630"/>
                    </a:cubicBezTo>
                    <a:cubicBezTo>
                      <a:pt x="6141" y="7446"/>
                      <a:pt x="6269" y="7336"/>
                      <a:pt x="6435" y="7318"/>
                    </a:cubicBezTo>
                    <a:cubicBezTo>
                      <a:pt x="5810" y="6490"/>
                      <a:pt x="5185" y="5626"/>
                      <a:pt x="4560" y="4670"/>
                    </a:cubicBezTo>
                    <a:cubicBezTo>
                      <a:pt x="4045" y="4100"/>
                      <a:pt x="3585" y="3604"/>
                      <a:pt x="3217" y="3255"/>
                    </a:cubicBezTo>
                    <a:cubicBezTo>
                      <a:pt x="3217" y="3236"/>
                      <a:pt x="3217" y="3218"/>
                      <a:pt x="3236" y="3218"/>
                    </a:cubicBezTo>
                    <a:lnTo>
                      <a:pt x="3217" y="3218"/>
                    </a:lnTo>
                    <a:cubicBezTo>
                      <a:pt x="2960" y="3052"/>
                      <a:pt x="3070" y="2629"/>
                      <a:pt x="3236" y="2243"/>
                    </a:cubicBezTo>
                    <a:cubicBezTo>
                      <a:pt x="2335" y="1361"/>
                      <a:pt x="1489" y="607"/>
                      <a:pt x="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56"/>
              <p:cNvSpPr/>
              <p:nvPr/>
            </p:nvSpPr>
            <p:spPr>
              <a:xfrm>
                <a:off x="-1692418" y="113968"/>
                <a:ext cx="140" cy="140"/>
              </a:xfrm>
              <a:custGeom>
                <a:rect b="b" l="l" r="r" t="t"/>
                <a:pathLst>
                  <a:path extrusionOk="0" fill="none" h="1" w="1">
                    <a:moveTo>
                      <a:pt x="1" y="0"/>
                    </a:moveTo>
                    <a:lnTo>
                      <a:pt x="1" y="0"/>
                    </a:lnTo>
                    <a:close/>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56"/>
              <p:cNvSpPr/>
              <p:nvPr/>
            </p:nvSpPr>
            <p:spPr>
              <a:xfrm>
                <a:off x="-1692418" y="188324"/>
                <a:ext cx="140" cy="2651"/>
              </a:xfrm>
              <a:custGeom>
                <a:rect b="b" l="l" r="r" t="t"/>
                <a:pathLst>
                  <a:path extrusionOk="0" fill="none" h="19" w="1">
                    <a:moveTo>
                      <a:pt x="1" y="19"/>
                    </a:moveTo>
                    <a:cubicBezTo>
                      <a:pt x="1" y="1"/>
                      <a:pt x="1" y="1"/>
                      <a:pt x="1" y="19"/>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6"/>
              <p:cNvSpPr/>
              <p:nvPr/>
            </p:nvSpPr>
            <p:spPr>
              <a:xfrm>
                <a:off x="-2284750" y="-460507"/>
                <a:ext cx="140" cy="140"/>
              </a:xfrm>
              <a:custGeom>
                <a:rect b="b" l="l" r="r" t="t"/>
                <a:pathLst>
                  <a:path extrusionOk="0" fill="none" h="1" w="1">
                    <a:moveTo>
                      <a:pt x="0" y="0"/>
                    </a:moveTo>
                    <a:cubicBezTo>
                      <a:pt x="0" y="0"/>
                      <a:pt x="0" y="0"/>
                      <a:pt x="0"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6"/>
              <p:cNvSpPr/>
              <p:nvPr/>
            </p:nvSpPr>
            <p:spPr>
              <a:xfrm>
                <a:off x="-989599" y="1059383"/>
                <a:ext cx="156522" cy="162660"/>
              </a:xfrm>
              <a:custGeom>
                <a:rect b="b" l="l" r="r" t="t"/>
                <a:pathLst>
                  <a:path extrusionOk="0" h="1166" w="1122">
                    <a:moveTo>
                      <a:pt x="466" y="0"/>
                    </a:moveTo>
                    <a:cubicBezTo>
                      <a:pt x="338" y="0"/>
                      <a:pt x="185" y="38"/>
                      <a:pt x="0" y="118"/>
                    </a:cubicBezTo>
                    <a:cubicBezTo>
                      <a:pt x="349" y="467"/>
                      <a:pt x="736" y="816"/>
                      <a:pt x="1122" y="1165"/>
                    </a:cubicBezTo>
                    <a:cubicBezTo>
                      <a:pt x="1122" y="1147"/>
                      <a:pt x="1122" y="1129"/>
                      <a:pt x="1122" y="1110"/>
                    </a:cubicBezTo>
                    <a:cubicBezTo>
                      <a:pt x="1037" y="429"/>
                      <a:pt x="897" y="0"/>
                      <a:pt x="4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56"/>
              <p:cNvSpPr/>
              <p:nvPr/>
            </p:nvSpPr>
            <p:spPr>
              <a:xfrm>
                <a:off x="-1510226" y="451567"/>
                <a:ext cx="279703" cy="326715"/>
              </a:xfrm>
              <a:custGeom>
                <a:rect b="b" l="l" r="r" t="t"/>
                <a:pathLst>
                  <a:path extrusionOk="0" h="2342" w="2005">
                    <a:moveTo>
                      <a:pt x="1282" y="1"/>
                    </a:moveTo>
                    <a:cubicBezTo>
                      <a:pt x="1144" y="1"/>
                      <a:pt x="1009" y="70"/>
                      <a:pt x="883" y="209"/>
                    </a:cubicBezTo>
                    <a:cubicBezTo>
                      <a:pt x="864" y="228"/>
                      <a:pt x="864" y="228"/>
                      <a:pt x="864" y="246"/>
                    </a:cubicBezTo>
                    <a:cubicBezTo>
                      <a:pt x="570" y="540"/>
                      <a:pt x="294" y="669"/>
                      <a:pt x="0" y="669"/>
                    </a:cubicBezTo>
                    <a:cubicBezTo>
                      <a:pt x="497" y="1220"/>
                      <a:pt x="1011" y="1772"/>
                      <a:pt x="1563" y="2342"/>
                    </a:cubicBezTo>
                    <a:cubicBezTo>
                      <a:pt x="1563" y="2066"/>
                      <a:pt x="1636" y="1772"/>
                      <a:pt x="1802" y="1533"/>
                    </a:cubicBezTo>
                    <a:cubicBezTo>
                      <a:pt x="1820" y="1533"/>
                      <a:pt x="1820" y="1515"/>
                      <a:pt x="1820" y="1515"/>
                    </a:cubicBezTo>
                    <a:cubicBezTo>
                      <a:pt x="1986" y="1202"/>
                      <a:pt x="2004" y="890"/>
                      <a:pt x="1912" y="595"/>
                    </a:cubicBezTo>
                    <a:cubicBezTo>
                      <a:pt x="1765" y="412"/>
                      <a:pt x="1618" y="228"/>
                      <a:pt x="1471" y="44"/>
                    </a:cubicBezTo>
                    <a:cubicBezTo>
                      <a:pt x="1408" y="15"/>
                      <a:pt x="1345" y="1"/>
                      <a:pt x="12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56"/>
              <p:cNvSpPr/>
              <p:nvPr/>
            </p:nvSpPr>
            <p:spPr>
              <a:xfrm>
                <a:off x="-1951336" y="-196427"/>
                <a:ext cx="140" cy="140"/>
              </a:xfrm>
              <a:custGeom>
                <a:rect b="b" l="l" r="r" t="t"/>
                <a:pathLst>
                  <a:path extrusionOk="0" h="1" w="1">
                    <a:moveTo>
                      <a:pt x="0" y="1"/>
                    </a:moveTo>
                    <a:cubicBezTo>
                      <a:pt x="0" y="1"/>
                      <a:pt x="0" y="1"/>
                      <a:pt x="0"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56"/>
              <p:cNvSpPr/>
              <p:nvPr/>
            </p:nvSpPr>
            <p:spPr>
              <a:xfrm>
                <a:off x="-1856474" y="95693"/>
                <a:ext cx="179679" cy="223623"/>
              </a:xfrm>
              <a:custGeom>
                <a:rect b="b" l="l" r="r" t="t"/>
                <a:pathLst>
                  <a:path extrusionOk="0" h="1603" w="1288">
                    <a:moveTo>
                      <a:pt x="961" y="0"/>
                    </a:moveTo>
                    <a:cubicBezTo>
                      <a:pt x="874" y="0"/>
                      <a:pt x="783" y="46"/>
                      <a:pt x="717" y="131"/>
                    </a:cubicBezTo>
                    <a:cubicBezTo>
                      <a:pt x="699" y="150"/>
                      <a:pt x="662" y="187"/>
                      <a:pt x="644" y="223"/>
                    </a:cubicBezTo>
                    <a:cubicBezTo>
                      <a:pt x="441" y="444"/>
                      <a:pt x="221" y="573"/>
                      <a:pt x="0" y="573"/>
                    </a:cubicBezTo>
                    <a:cubicBezTo>
                      <a:pt x="331" y="922"/>
                      <a:pt x="662" y="1253"/>
                      <a:pt x="975" y="1602"/>
                    </a:cubicBezTo>
                    <a:cubicBezTo>
                      <a:pt x="956" y="1308"/>
                      <a:pt x="1030" y="995"/>
                      <a:pt x="1177" y="683"/>
                    </a:cubicBezTo>
                    <a:cubicBezTo>
                      <a:pt x="1269" y="481"/>
                      <a:pt x="1287" y="297"/>
                      <a:pt x="1177" y="131"/>
                    </a:cubicBezTo>
                    <a:cubicBezTo>
                      <a:pt x="1123" y="42"/>
                      <a:pt x="1043" y="0"/>
                      <a:pt x="9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56"/>
              <p:cNvSpPr/>
              <p:nvPr/>
            </p:nvSpPr>
            <p:spPr>
              <a:xfrm>
                <a:off x="-2533624" y="-605032"/>
                <a:ext cx="272030" cy="311370"/>
              </a:xfrm>
              <a:custGeom>
                <a:rect b="b" l="l" r="r" t="t"/>
                <a:pathLst>
                  <a:path extrusionOk="0" h="2232" w="1950">
                    <a:moveTo>
                      <a:pt x="1512" y="0"/>
                    </a:moveTo>
                    <a:cubicBezTo>
                      <a:pt x="1377" y="0"/>
                      <a:pt x="1233" y="88"/>
                      <a:pt x="1122" y="209"/>
                    </a:cubicBezTo>
                    <a:cubicBezTo>
                      <a:pt x="846" y="540"/>
                      <a:pt x="368" y="1055"/>
                      <a:pt x="1" y="1330"/>
                    </a:cubicBezTo>
                    <a:cubicBezTo>
                      <a:pt x="178" y="1282"/>
                      <a:pt x="359" y="1248"/>
                      <a:pt x="515" y="1248"/>
                    </a:cubicBezTo>
                    <a:cubicBezTo>
                      <a:pt x="716" y="1248"/>
                      <a:pt x="876" y="1304"/>
                      <a:pt x="938" y="1459"/>
                    </a:cubicBezTo>
                    <a:cubicBezTo>
                      <a:pt x="938" y="1477"/>
                      <a:pt x="938" y="1477"/>
                      <a:pt x="938" y="1477"/>
                    </a:cubicBezTo>
                    <a:cubicBezTo>
                      <a:pt x="957" y="1477"/>
                      <a:pt x="975" y="1459"/>
                      <a:pt x="993" y="1459"/>
                    </a:cubicBezTo>
                    <a:cubicBezTo>
                      <a:pt x="1159" y="1698"/>
                      <a:pt x="1343" y="1955"/>
                      <a:pt x="1582" y="2231"/>
                    </a:cubicBezTo>
                    <a:cubicBezTo>
                      <a:pt x="1527" y="1845"/>
                      <a:pt x="1619" y="1441"/>
                      <a:pt x="1784" y="1036"/>
                    </a:cubicBezTo>
                    <a:cubicBezTo>
                      <a:pt x="1913" y="742"/>
                      <a:pt x="1949" y="466"/>
                      <a:pt x="1802" y="209"/>
                    </a:cubicBezTo>
                    <a:cubicBezTo>
                      <a:pt x="1728" y="60"/>
                      <a:pt x="1623" y="0"/>
                      <a:pt x="15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56"/>
              <p:cNvSpPr/>
              <p:nvPr/>
            </p:nvSpPr>
            <p:spPr>
              <a:xfrm>
                <a:off x="-1951336" y="-196427"/>
                <a:ext cx="140" cy="140"/>
              </a:xfrm>
              <a:custGeom>
                <a:rect b="b" l="l" r="r" t="t"/>
                <a:pathLst>
                  <a:path extrusionOk="0" h="1" w="1">
                    <a:moveTo>
                      <a:pt x="0" y="1"/>
                    </a:moveTo>
                    <a:cubicBezTo>
                      <a:pt x="0" y="1"/>
                      <a:pt x="0" y="1"/>
                      <a:pt x="0" y="1"/>
                    </a:cubicBezTo>
                    <a:cubicBezTo>
                      <a:pt x="0" y="1"/>
                      <a:pt x="0" y="1"/>
                      <a:pt x="0"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56"/>
              <p:cNvSpPr/>
              <p:nvPr/>
            </p:nvSpPr>
            <p:spPr>
              <a:xfrm>
                <a:off x="-2156546" y="-218608"/>
                <a:ext cx="225855" cy="266031"/>
              </a:xfrm>
              <a:custGeom>
                <a:rect b="b" l="l" r="r" t="t"/>
                <a:pathLst>
                  <a:path extrusionOk="0" h="1907" w="1619">
                    <a:moveTo>
                      <a:pt x="1197" y="0"/>
                    </a:moveTo>
                    <a:cubicBezTo>
                      <a:pt x="1116" y="0"/>
                      <a:pt x="1031" y="37"/>
                      <a:pt x="938" y="105"/>
                    </a:cubicBezTo>
                    <a:cubicBezTo>
                      <a:pt x="662" y="325"/>
                      <a:pt x="331" y="601"/>
                      <a:pt x="0" y="693"/>
                    </a:cubicBezTo>
                    <a:cubicBezTo>
                      <a:pt x="441" y="1097"/>
                      <a:pt x="864" y="1502"/>
                      <a:pt x="1269" y="1906"/>
                    </a:cubicBezTo>
                    <a:cubicBezTo>
                      <a:pt x="1214" y="1594"/>
                      <a:pt x="1287" y="1245"/>
                      <a:pt x="1471" y="914"/>
                    </a:cubicBezTo>
                    <a:cubicBezTo>
                      <a:pt x="1600" y="656"/>
                      <a:pt x="1618" y="380"/>
                      <a:pt x="1471" y="160"/>
                    </a:cubicBezTo>
                    <a:cubicBezTo>
                      <a:pt x="1382" y="51"/>
                      <a:pt x="1292" y="0"/>
                      <a:pt x="11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56"/>
              <p:cNvSpPr/>
              <p:nvPr/>
            </p:nvSpPr>
            <p:spPr>
              <a:xfrm>
                <a:off x="-2279728" y="-578527"/>
                <a:ext cx="140" cy="2651"/>
              </a:xfrm>
              <a:custGeom>
                <a:rect b="b" l="l" r="r" t="t"/>
                <a:pathLst>
                  <a:path extrusionOk="0" h="19" w="1">
                    <a:moveTo>
                      <a:pt x="1" y="19"/>
                    </a:moveTo>
                    <a:cubicBezTo>
                      <a:pt x="1" y="1"/>
                      <a:pt x="1" y="1"/>
                      <a:pt x="1" y="19"/>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56"/>
              <p:cNvSpPr/>
              <p:nvPr/>
            </p:nvSpPr>
            <p:spPr>
              <a:xfrm>
                <a:off x="-2282239" y="-576016"/>
                <a:ext cx="2651" cy="140"/>
              </a:xfrm>
              <a:custGeom>
                <a:rect b="b" l="l" r="r" t="t"/>
                <a:pathLst>
                  <a:path extrusionOk="0" h="1" w="19">
                    <a:moveTo>
                      <a:pt x="0" y="1"/>
                    </a:moveTo>
                    <a:cubicBezTo>
                      <a:pt x="0" y="1"/>
                      <a:pt x="0" y="1"/>
                      <a:pt x="19" y="1"/>
                    </a:cubicBezTo>
                    <a:cubicBezTo>
                      <a:pt x="19" y="1"/>
                      <a:pt x="0" y="1"/>
                      <a:pt x="0" y="1"/>
                    </a:cubicBezTo>
                    <a:close/>
                  </a:path>
                </a:pathLst>
              </a:custGeom>
              <a:solidFill>
                <a:srgbClr val="F3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56"/>
              <p:cNvSpPr/>
              <p:nvPr/>
            </p:nvSpPr>
            <p:spPr>
              <a:xfrm>
                <a:off x="-1838617" y="-1435078"/>
                <a:ext cx="656778" cy="861846"/>
              </a:xfrm>
              <a:custGeom>
                <a:rect b="b" l="l" r="r" t="t"/>
                <a:pathLst>
                  <a:path extrusionOk="0" h="6178" w="4708">
                    <a:moveTo>
                      <a:pt x="2005" y="0"/>
                    </a:moveTo>
                    <a:cubicBezTo>
                      <a:pt x="2005" y="19"/>
                      <a:pt x="1986" y="19"/>
                      <a:pt x="1986" y="37"/>
                    </a:cubicBezTo>
                    <a:cubicBezTo>
                      <a:pt x="2354" y="331"/>
                      <a:pt x="1600" y="1287"/>
                      <a:pt x="1380" y="1563"/>
                    </a:cubicBezTo>
                    <a:cubicBezTo>
                      <a:pt x="1203" y="1804"/>
                      <a:pt x="606" y="2591"/>
                      <a:pt x="200" y="2591"/>
                    </a:cubicBezTo>
                    <a:cubicBezTo>
                      <a:pt x="142" y="2591"/>
                      <a:pt x="87" y="2575"/>
                      <a:pt x="38" y="2537"/>
                    </a:cubicBezTo>
                    <a:cubicBezTo>
                      <a:pt x="19" y="2556"/>
                      <a:pt x="19" y="2574"/>
                      <a:pt x="1" y="2592"/>
                    </a:cubicBezTo>
                    <a:cubicBezTo>
                      <a:pt x="295" y="2997"/>
                      <a:pt x="644" y="3548"/>
                      <a:pt x="1030" y="4192"/>
                    </a:cubicBezTo>
                    <a:cubicBezTo>
                      <a:pt x="1398" y="4100"/>
                      <a:pt x="2005" y="3751"/>
                      <a:pt x="2317" y="3548"/>
                    </a:cubicBezTo>
                    <a:cubicBezTo>
                      <a:pt x="2409" y="3487"/>
                      <a:pt x="2506" y="3452"/>
                      <a:pt x="2595" y="3452"/>
                    </a:cubicBezTo>
                    <a:cubicBezTo>
                      <a:pt x="2720" y="3452"/>
                      <a:pt x="2826" y="3523"/>
                      <a:pt x="2869" y="3695"/>
                    </a:cubicBezTo>
                    <a:cubicBezTo>
                      <a:pt x="2906" y="3934"/>
                      <a:pt x="2814" y="4155"/>
                      <a:pt x="2648" y="4357"/>
                    </a:cubicBezTo>
                    <a:cubicBezTo>
                      <a:pt x="2244" y="4835"/>
                      <a:pt x="2042" y="5368"/>
                      <a:pt x="2207" y="5975"/>
                    </a:cubicBezTo>
                    <a:cubicBezTo>
                      <a:pt x="2225" y="6030"/>
                      <a:pt x="2262" y="6122"/>
                      <a:pt x="2299" y="6177"/>
                    </a:cubicBezTo>
                    <a:cubicBezTo>
                      <a:pt x="2189" y="5902"/>
                      <a:pt x="2317" y="5589"/>
                      <a:pt x="2538" y="5387"/>
                    </a:cubicBezTo>
                    <a:cubicBezTo>
                      <a:pt x="2556" y="5368"/>
                      <a:pt x="2575" y="5350"/>
                      <a:pt x="2593" y="5332"/>
                    </a:cubicBezTo>
                    <a:cubicBezTo>
                      <a:pt x="3145" y="4817"/>
                      <a:pt x="3420" y="4173"/>
                      <a:pt x="3273" y="3438"/>
                    </a:cubicBezTo>
                    <a:cubicBezTo>
                      <a:pt x="3237" y="3328"/>
                      <a:pt x="3163" y="3199"/>
                      <a:pt x="3126" y="3089"/>
                    </a:cubicBezTo>
                    <a:cubicBezTo>
                      <a:pt x="3036" y="2877"/>
                      <a:pt x="2879" y="2793"/>
                      <a:pt x="2701" y="2793"/>
                    </a:cubicBezTo>
                    <a:cubicBezTo>
                      <a:pt x="2554" y="2793"/>
                      <a:pt x="2393" y="2850"/>
                      <a:pt x="2244" y="2942"/>
                    </a:cubicBezTo>
                    <a:cubicBezTo>
                      <a:pt x="2126" y="3010"/>
                      <a:pt x="1987" y="3069"/>
                      <a:pt x="1855" y="3069"/>
                    </a:cubicBezTo>
                    <a:cubicBezTo>
                      <a:pt x="1740" y="3069"/>
                      <a:pt x="1631" y="3025"/>
                      <a:pt x="1545" y="2905"/>
                    </a:cubicBezTo>
                    <a:cubicBezTo>
                      <a:pt x="1361" y="2648"/>
                      <a:pt x="1490" y="2280"/>
                      <a:pt x="1692" y="2078"/>
                    </a:cubicBezTo>
                    <a:cubicBezTo>
                      <a:pt x="2060" y="1655"/>
                      <a:pt x="2354" y="1287"/>
                      <a:pt x="2575" y="791"/>
                    </a:cubicBezTo>
                    <a:cubicBezTo>
                      <a:pt x="3237" y="1765"/>
                      <a:pt x="3972" y="3052"/>
                      <a:pt x="4707" y="4523"/>
                    </a:cubicBezTo>
                    <a:cubicBezTo>
                      <a:pt x="4707" y="4504"/>
                      <a:pt x="4707" y="4504"/>
                      <a:pt x="4707" y="4504"/>
                    </a:cubicBezTo>
                    <a:cubicBezTo>
                      <a:pt x="3788" y="2684"/>
                      <a:pt x="2851" y="1066"/>
                      <a:pt x="20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56"/>
              <p:cNvSpPr/>
              <p:nvPr/>
            </p:nvSpPr>
            <p:spPr>
              <a:xfrm>
                <a:off x="-1518038" y="-573365"/>
                <a:ext cx="140" cy="2651"/>
              </a:xfrm>
              <a:custGeom>
                <a:rect b="b" l="l" r="r" t="t"/>
                <a:pathLst>
                  <a:path extrusionOk="0" h="19" w="1">
                    <a:moveTo>
                      <a:pt x="1" y="0"/>
                    </a:moveTo>
                    <a:cubicBezTo>
                      <a:pt x="1" y="0"/>
                      <a:pt x="1" y="0"/>
                      <a:pt x="1" y="0"/>
                    </a:cubicBezTo>
                    <a:cubicBezTo>
                      <a:pt x="1" y="0"/>
                      <a:pt x="1" y="19"/>
                      <a:pt x="1" y="19"/>
                    </a:cubicBezTo>
                    <a:cubicBezTo>
                      <a:pt x="1" y="0"/>
                      <a:pt x="1" y="0"/>
                      <a:pt x="1" y="0"/>
                    </a:cubicBezTo>
                    <a:cubicBezTo>
                      <a:pt x="1" y="0"/>
                      <a:pt x="1" y="0"/>
                      <a:pt x="1" y="0"/>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56"/>
              <p:cNvSpPr/>
              <p:nvPr/>
            </p:nvSpPr>
            <p:spPr>
              <a:xfrm>
                <a:off x="-1497392" y="-650371"/>
                <a:ext cx="202697" cy="119414"/>
              </a:xfrm>
              <a:custGeom>
                <a:rect b="b" l="l" r="r" t="t"/>
                <a:pathLst>
                  <a:path extrusionOk="0" h="856" w="1453">
                    <a:moveTo>
                      <a:pt x="1452" y="1"/>
                    </a:moveTo>
                    <a:lnTo>
                      <a:pt x="1452" y="1"/>
                    </a:lnTo>
                    <a:cubicBezTo>
                      <a:pt x="1305" y="19"/>
                      <a:pt x="1158" y="93"/>
                      <a:pt x="993" y="185"/>
                    </a:cubicBezTo>
                    <a:cubicBezTo>
                      <a:pt x="846" y="277"/>
                      <a:pt x="552" y="552"/>
                      <a:pt x="405" y="644"/>
                    </a:cubicBezTo>
                    <a:cubicBezTo>
                      <a:pt x="303" y="720"/>
                      <a:pt x="201" y="762"/>
                      <a:pt x="112" y="762"/>
                    </a:cubicBezTo>
                    <a:cubicBezTo>
                      <a:pt x="72" y="762"/>
                      <a:pt x="34" y="753"/>
                      <a:pt x="0" y="736"/>
                    </a:cubicBezTo>
                    <a:lnTo>
                      <a:pt x="0" y="736"/>
                    </a:lnTo>
                    <a:cubicBezTo>
                      <a:pt x="112" y="823"/>
                      <a:pt x="240" y="855"/>
                      <a:pt x="376" y="855"/>
                    </a:cubicBezTo>
                    <a:cubicBezTo>
                      <a:pt x="645" y="855"/>
                      <a:pt x="945" y="730"/>
                      <a:pt x="1213" y="644"/>
                    </a:cubicBezTo>
                    <a:cubicBezTo>
                      <a:pt x="1213" y="644"/>
                      <a:pt x="1213" y="644"/>
                      <a:pt x="1213" y="626"/>
                    </a:cubicBezTo>
                    <a:cubicBezTo>
                      <a:pt x="1250" y="460"/>
                      <a:pt x="1342" y="240"/>
                      <a:pt x="14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56"/>
              <p:cNvSpPr/>
              <p:nvPr/>
            </p:nvSpPr>
            <p:spPr>
              <a:xfrm>
                <a:off x="-1356354" y="-468180"/>
                <a:ext cx="287375" cy="387398"/>
              </a:xfrm>
              <a:custGeom>
                <a:rect b="b" l="l" r="r" t="t"/>
                <a:pathLst>
                  <a:path extrusionOk="0" h="2777" w="2060">
                    <a:moveTo>
                      <a:pt x="497" y="0"/>
                    </a:moveTo>
                    <a:cubicBezTo>
                      <a:pt x="478" y="37"/>
                      <a:pt x="441" y="55"/>
                      <a:pt x="423" y="92"/>
                    </a:cubicBezTo>
                    <a:cubicBezTo>
                      <a:pt x="147" y="349"/>
                      <a:pt x="0" y="680"/>
                      <a:pt x="0" y="1030"/>
                    </a:cubicBezTo>
                    <a:cubicBezTo>
                      <a:pt x="202" y="1269"/>
                      <a:pt x="386" y="1526"/>
                      <a:pt x="570" y="1783"/>
                    </a:cubicBezTo>
                    <a:cubicBezTo>
                      <a:pt x="593" y="1786"/>
                      <a:pt x="618" y="1788"/>
                      <a:pt x="643" y="1788"/>
                    </a:cubicBezTo>
                    <a:cubicBezTo>
                      <a:pt x="775" y="1788"/>
                      <a:pt x="930" y="1745"/>
                      <a:pt x="1085" y="1636"/>
                    </a:cubicBezTo>
                    <a:cubicBezTo>
                      <a:pt x="1103" y="1636"/>
                      <a:pt x="1140" y="1600"/>
                      <a:pt x="1158" y="1581"/>
                    </a:cubicBezTo>
                    <a:cubicBezTo>
                      <a:pt x="1211" y="1548"/>
                      <a:pt x="1268" y="1532"/>
                      <a:pt x="1322" y="1532"/>
                    </a:cubicBezTo>
                    <a:cubicBezTo>
                      <a:pt x="1418" y="1532"/>
                      <a:pt x="1502" y="1585"/>
                      <a:pt x="1526" y="1691"/>
                    </a:cubicBezTo>
                    <a:cubicBezTo>
                      <a:pt x="1581" y="1857"/>
                      <a:pt x="1508" y="2004"/>
                      <a:pt x="1397" y="2133"/>
                    </a:cubicBezTo>
                    <a:cubicBezTo>
                      <a:pt x="1269" y="2261"/>
                      <a:pt x="1177" y="2408"/>
                      <a:pt x="1122" y="2537"/>
                    </a:cubicBezTo>
                    <a:cubicBezTo>
                      <a:pt x="1177" y="2629"/>
                      <a:pt x="1232" y="2703"/>
                      <a:pt x="1287" y="2776"/>
                    </a:cubicBezTo>
                    <a:cubicBezTo>
                      <a:pt x="1471" y="2611"/>
                      <a:pt x="1728" y="2390"/>
                      <a:pt x="1894" y="2225"/>
                    </a:cubicBezTo>
                    <a:cubicBezTo>
                      <a:pt x="1949" y="2151"/>
                      <a:pt x="2004" y="2078"/>
                      <a:pt x="2059" y="2004"/>
                    </a:cubicBezTo>
                    <a:cubicBezTo>
                      <a:pt x="1857" y="1710"/>
                      <a:pt x="1655" y="1416"/>
                      <a:pt x="1434" y="1122"/>
                    </a:cubicBezTo>
                    <a:cubicBezTo>
                      <a:pt x="1434" y="1140"/>
                      <a:pt x="1416" y="1140"/>
                      <a:pt x="1397" y="1158"/>
                    </a:cubicBezTo>
                    <a:cubicBezTo>
                      <a:pt x="1258" y="1272"/>
                      <a:pt x="1118" y="1336"/>
                      <a:pt x="986" y="1336"/>
                    </a:cubicBezTo>
                    <a:cubicBezTo>
                      <a:pt x="840" y="1336"/>
                      <a:pt x="704" y="1258"/>
                      <a:pt x="589" y="1085"/>
                    </a:cubicBezTo>
                    <a:cubicBezTo>
                      <a:pt x="570" y="1066"/>
                      <a:pt x="552" y="1011"/>
                      <a:pt x="533" y="993"/>
                    </a:cubicBezTo>
                    <a:cubicBezTo>
                      <a:pt x="423" y="735"/>
                      <a:pt x="515" y="478"/>
                      <a:pt x="680" y="276"/>
                    </a:cubicBezTo>
                    <a:cubicBezTo>
                      <a:pt x="699" y="257"/>
                      <a:pt x="699" y="257"/>
                      <a:pt x="717" y="239"/>
                    </a:cubicBezTo>
                    <a:cubicBezTo>
                      <a:pt x="644" y="166"/>
                      <a:pt x="570" y="74"/>
                      <a:pt x="4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56"/>
              <p:cNvSpPr/>
              <p:nvPr/>
            </p:nvSpPr>
            <p:spPr>
              <a:xfrm>
                <a:off x="-1523060" y="-1027309"/>
                <a:ext cx="2651" cy="140"/>
              </a:xfrm>
              <a:custGeom>
                <a:rect b="b" l="l" r="r" t="t"/>
                <a:pathLst>
                  <a:path extrusionOk="0" h="1" w="19">
                    <a:moveTo>
                      <a:pt x="0" y="0"/>
                    </a:moveTo>
                    <a:cubicBezTo>
                      <a:pt x="0" y="0"/>
                      <a:pt x="19" y="0"/>
                      <a:pt x="0" y="0"/>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56"/>
              <p:cNvSpPr/>
              <p:nvPr/>
            </p:nvSpPr>
            <p:spPr>
              <a:xfrm>
                <a:off x="-1066605" y="53982"/>
                <a:ext cx="215531" cy="319182"/>
              </a:xfrm>
              <a:custGeom>
                <a:rect b="b" l="l" r="r" t="t"/>
                <a:pathLst>
                  <a:path extrusionOk="0" h="2288" w="1545">
                    <a:moveTo>
                      <a:pt x="565" y="0"/>
                    </a:moveTo>
                    <a:cubicBezTo>
                      <a:pt x="382" y="0"/>
                      <a:pt x="189" y="66"/>
                      <a:pt x="1" y="191"/>
                    </a:cubicBezTo>
                    <a:cubicBezTo>
                      <a:pt x="111" y="357"/>
                      <a:pt x="203" y="504"/>
                      <a:pt x="313" y="669"/>
                    </a:cubicBezTo>
                    <a:cubicBezTo>
                      <a:pt x="387" y="651"/>
                      <a:pt x="442" y="614"/>
                      <a:pt x="515" y="577"/>
                    </a:cubicBezTo>
                    <a:lnTo>
                      <a:pt x="534" y="577"/>
                    </a:lnTo>
                    <a:cubicBezTo>
                      <a:pt x="633" y="521"/>
                      <a:pt x="727" y="491"/>
                      <a:pt x="813" y="491"/>
                    </a:cubicBezTo>
                    <a:cubicBezTo>
                      <a:pt x="950" y="491"/>
                      <a:pt x="1068" y="566"/>
                      <a:pt x="1159" y="725"/>
                    </a:cubicBezTo>
                    <a:cubicBezTo>
                      <a:pt x="1159" y="761"/>
                      <a:pt x="1177" y="798"/>
                      <a:pt x="1196" y="835"/>
                    </a:cubicBezTo>
                    <a:cubicBezTo>
                      <a:pt x="1306" y="1166"/>
                      <a:pt x="1232" y="1478"/>
                      <a:pt x="1012" y="1754"/>
                    </a:cubicBezTo>
                    <a:cubicBezTo>
                      <a:pt x="1122" y="1938"/>
                      <a:pt x="1232" y="2103"/>
                      <a:pt x="1361" y="2287"/>
                    </a:cubicBezTo>
                    <a:cubicBezTo>
                      <a:pt x="1435" y="2067"/>
                      <a:pt x="1508" y="1846"/>
                      <a:pt x="1545" y="1625"/>
                    </a:cubicBezTo>
                    <a:cubicBezTo>
                      <a:pt x="1379" y="1129"/>
                      <a:pt x="1177" y="614"/>
                      <a:pt x="957" y="118"/>
                    </a:cubicBezTo>
                    <a:cubicBezTo>
                      <a:pt x="837" y="38"/>
                      <a:pt x="705" y="0"/>
                      <a:pt x="5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56"/>
              <p:cNvSpPr/>
              <p:nvPr/>
            </p:nvSpPr>
            <p:spPr>
              <a:xfrm>
                <a:off x="-712684" y="1270591"/>
                <a:ext cx="2790" cy="12974"/>
              </a:xfrm>
              <a:custGeom>
                <a:rect b="b" l="l" r="r" t="t"/>
                <a:pathLst>
                  <a:path extrusionOk="0" h="93" w="20">
                    <a:moveTo>
                      <a:pt x="1" y="93"/>
                    </a:moveTo>
                    <a:cubicBezTo>
                      <a:pt x="1" y="56"/>
                      <a:pt x="19" y="37"/>
                      <a:pt x="19" y="1"/>
                    </a:cubicBezTo>
                    <a:cubicBezTo>
                      <a:pt x="19" y="1"/>
                      <a:pt x="19" y="1"/>
                      <a:pt x="19" y="1"/>
                    </a:cubicBezTo>
                    <a:cubicBezTo>
                      <a:pt x="19" y="37"/>
                      <a:pt x="1" y="56"/>
                      <a:pt x="1" y="93"/>
                    </a:cubicBezTo>
                    <a:close/>
                  </a:path>
                </a:pathLst>
              </a:custGeom>
              <a:solidFill>
                <a:srgbClr val="EE69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56"/>
              <p:cNvSpPr/>
              <p:nvPr/>
            </p:nvSpPr>
            <p:spPr>
              <a:xfrm>
                <a:off x="-1887304" y="-1440100"/>
                <a:ext cx="377215" cy="366613"/>
              </a:xfrm>
              <a:custGeom>
                <a:rect b="b" l="l" r="r" t="t"/>
                <a:pathLst>
                  <a:path extrusionOk="0" h="2628" w="2704">
                    <a:moveTo>
                      <a:pt x="1896" y="422"/>
                    </a:moveTo>
                    <a:cubicBezTo>
                      <a:pt x="1935" y="422"/>
                      <a:pt x="1972" y="433"/>
                      <a:pt x="2005" y="459"/>
                    </a:cubicBezTo>
                    <a:cubicBezTo>
                      <a:pt x="2280" y="661"/>
                      <a:pt x="1766" y="1323"/>
                      <a:pt x="1618" y="1507"/>
                    </a:cubicBezTo>
                    <a:cubicBezTo>
                      <a:pt x="1474" y="1667"/>
                      <a:pt x="1078" y="2206"/>
                      <a:pt x="808" y="2206"/>
                    </a:cubicBezTo>
                    <a:cubicBezTo>
                      <a:pt x="769" y="2206"/>
                      <a:pt x="732" y="2194"/>
                      <a:pt x="699" y="2169"/>
                    </a:cubicBezTo>
                    <a:cubicBezTo>
                      <a:pt x="423" y="1967"/>
                      <a:pt x="957" y="1305"/>
                      <a:pt x="1104" y="1121"/>
                    </a:cubicBezTo>
                    <a:cubicBezTo>
                      <a:pt x="1232" y="960"/>
                      <a:pt x="1626" y="422"/>
                      <a:pt x="1896" y="422"/>
                    </a:cubicBezTo>
                    <a:close/>
                    <a:moveTo>
                      <a:pt x="2167" y="1"/>
                    </a:moveTo>
                    <a:cubicBezTo>
                      <a:pt x="1753" y="1"/>
                      <a:pt x="1168" y="788"/>
                      <a:pt x="975" y="1029"/>
                    </a:cubicBezTo>
                    <a:cubicBezTo>
                      <a:pt x="754" y="1305"/>
                      <a:pt x="1" y="2279"/>
                      <a:pt x="368" y="2573"/>
                    </a:cubicBezTo>
                    <a:lnTo>
                      <a:pt x="387" y="2573"/>
                    </a:lnTo>
                    <a:cubicBezTo>
                      <a:pt x="436" y="2611"/>
                      <a:pt x="491" y="2627"/>
                      <a:pt x="549" y="2627"/>
                    </a:cubicBezTo>
                    <a:cubicBezTo>
                      <a:pt x="955" y="2627"/>
                      <a:pt x="1552" y="1840"/>
                      <a:pt x="1729" y="1599"/>
                    </a:cubicBezTo>
                    <a:cubicBezTo>
                      <a:pt x="1949" y="1323"/>
                      <a:pt x="2703" y="367"/>
                      <a:pt x="2335" y="73"/>
                    </a:cubicBezTo>
                    <a:cubicBezTo>
                      <a:pt x="2335" y="55"/>
                      <a:pt x="2335" y="55"/>
                      <a:pt x="2335" y="55"/>
                    </a:cubicBezTo>
                    <a:cubicBezTo>
                      <a:pt x="2284" y="17"/>
                      <a:pt x="2228" y="1"/>
                      <a:pt x="21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56"/>
              <p:cNvSpPr/>
              <p:nvPr/>
            </p:nvSpPr>
            <p:spPr>
              <a:xfrm>
                <a:off x="-1828294" y="-1381369"/>
                <a:ext cx="259196" cy="249012"/>
              </a:xfrm>
              <a:custGeom>
                <a:rect b="b" l="l" r="r" t="t"/>
                <a:pathLst>
                  <a:path extrusionOk="0" h="1785" w="1858">
                    <a:moveTo>
                      <a:pt x="1485" y="1"/>
                    </a:moveTo>
                    <a:cubicBezTo>
                      <a:pt x="1203" y="1"/>
                      <a:pt x="809" y="539"/>
                      <a:pt x="681" y="700"/>
                    </a:cubicBezTo>
                    <a:cubicBezTo>
                      <a:pt x="534" y="884"/>
                      <a:pt x="0" y="1546"/>
                      <a:pt x="276" y="1748"/>
                    </a:cubicBezTo>
                    <a:cubicBezTo>
                      <a:pt x="309" y="1773"/>
                      <a:pt x="346" y="1785"/>
                      <a:pt x="386" y="1785"/>
                    </a:cubicBezTo>
                    <a:cubicBezTo>
                      <a:pt x="659" y="1785"/>
                      <a:pt x="1067" y="1246"/>
                      <a:pt x="1195" y="1086"/>
                    </a:cubicBezTo>
                    <a:cubicBezTo>
                      <a:pt x="1343" y="902"/>
                      <a:pt x="1857" y="240"/>
                      <a:pt x="1600" y="38"/>
                    </a:cubicBezTo>
                    <a:cubicBezTo>
                      <a:pt x="1565" y="12"/>
                      <a:pt x="1526" y="1"/>
                      <a:pt x="1485" y="1"/>
                    </a:cubicBezTo>
                    <a:close/>
                  </a:path>
                </a:pathLst>
              </a:custGeom>
              <a:solidFill>
                <a:srgbClr val="9D2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56"/>
              <p:cNvSpPr/>
              <p:nvPr/>
            </p:nvSpPr>
            <p:spPr>
              <a:xfrm>
                <a:off x="-1623084" y="-1029960"/>
                <a:ext cx="140" cy="140"/>
              </a:xfrm>
              <a:custGeom>
                <a:rect b="b" l="l" r="r" t="t"/>
                <a:pathLst>
                  <a:path extrusionOk="0" fill="none" h="1" w="1">
                    <a:moveTo>
                      <a:pt x="0" y="1"/>
                    </a:moveTo>
                    <a:lnTo>
                      <a:pt x="0" y="1"/>
                    </a:lnTo>
                    <a:close/>
                  </a:path>
                </a:pathLst>
              </a:custGeom>
              <a:noFill/>
              <a:ln cap="rnd" cmpd="sng" w="5525">
                <a:solidFill>
                  <a:srgbClr val="E943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56"/>
              <p:cNvSpPr/>
              <p:nvPr/>
            </p:nvSpPr>
            <p:spPr>
              <a:xfrm>
                <a:off x="-1648753" y="-1324870"/>
                <a:ext cx="466915" cy="780795"/>
              </a:xfrm>
              <a:custGeom>
                <a:rect b="b" l="l" r="r" t="t"/>
                <a:pathLst>
                  <a:path extrusionOk="0" h="5597" w="3347">
                    <a:moveTo>
                      <a:pt x="1214" y="1"/>
                    </a:moveTo>
                    <a:cubicBezTo>
                      <a:pt x="993" y="497"/>
                      <a:pt x="699" y="865"/>
                      <a:pt x="331" y="1288"/>
                    </a:cubicBezTo>
                    <a:cubicBezTo>
                      <a:pt x="129" y="1490"/>
                      <a:pt x="0" y="1858"/>
                      <a:pt x="184" y="2115"/>
                    </a:cubicBezTo>
                    <a:cubicBezTo>
                      <a:pt x="270" y="2235"/>
                      <a:pt x="379" y="2279"/>
                      <a:pt x="494" y="2279"/>
                    </a:cubicBezTo>
                    <a:cubicBezTo>
                      <a:pt x="626" y="2279"/>
                      <a:pt x="765" y="2220"/>
                      <a:pt x="883" y="2152"/>
                    </a:cubicBezTo>
                    <a:cubicBezTo>
                      <a:pt x="1032" y="2060"/>
                      <a:pt x="1193" y="2003"/>
                      <a:pt x="1340" y="2003"/>
                    </a:cubicBezTo>
                    <a:cubicBezTo>
                      <a:pt x="1518" y="2003"/>
                      <a:pt x="1675" y="2087"/>
                      <a:pt x="1765" y="2299"/>
                    </a:cubicBezTo>
                    <a:cubicBezTo>
                      <a:pt x="1802" y="2409"/>
                      <a:pt x="1876" y="2538"/>
                      <a:pt x="1912" y="2648"/>
                    </a:cubicBezTo>
                    <a:cubicBezTo>
                      <a:pt x="2059" y="3383"/>
                      <a:pt x="1784" y="4027"/>
                      <a:pt x="1232" y="4542"/>
                    </a:cubicBezTo>
                    <a:cubicBezTo>
                      <a:pt x="1214" y="4560"/>
                      <a:pt x="1195" y="4578"/>
                      <a:pt x="1177" y="4597"/>
                    </a:cubicBezTo>
                    <a:cubicBezTo>
                      <a:pt x="956" y="4799"/>
                      <a:pt x="828" y="5112"/>
                      <a:pt x="938" y="5387"/>
                    </a:cubicBezTo>
                    <a:cubicBezTo>
                      <a:pt x="938" y="5387"/>
                      <a:pt x="938" y="5387"/>
                      <a:pt x="938" y="5406"/>
                    </a:cubicBezTo>
                    <a:cubicBezTo>
                      <a:pt x="993" y="5479"/>
                      <a:pt x="1030" y="5534"/>
                      <a:pt x="1085" y="5571"/>
                    </a:cubicBezTo>
                    <a:cubicBezTo>
                      <a:pt x="1119" y="5588"/>
                      <a:pt x="1157" y="5597"/>
                      <a:pt x="1197" y="5597"/>
                    </a:cubicBezTo>
                    <a:cubicBezTo>
                      <a:pt x="1286" y="5597"/>
                      <a:pt x="1388" y="5555"/>
                      <a:pt x="1490" y="5479"/>
                    </a:cubicBezTo>
                    <a:cubicBezTo>
                      <a:pt x="1637" y="5387"/>
                      <a:pt x="1931" y="5112"/>
                      <a:pt x="2078" y="5020"/>
                    </a:cubicBezTo>
                    <a:cubicBezTo>
                      <a:pt x="2225" y="4928"/>
                      <a:pt x="2390" y="4854"/>
                      <a:pt x="2537" y="4836"/>
                    </a:cubicBezTo>
                    <a:cubicBezTo>
                      <a:pt x="2593" y="4744"/>
                      <a:pt x="2648" y="4634"/>
                      <a:pt x="2703" y="4523"/>
                    </a:cubicBezTo>
                    <a:cubicBezTo>
                      <a:pt x="2905" y="4174"/>
                      <a:pt x="3144" y="3898"/>
                      <a:pt x="3346" y="3733"/>
                    </a:cubicBezTo>
                    <a:cubicBezTo>
                      <a:pt x="2611" y="2262"/>
                      <a:pt x="1876" y="975"/>
                      <a:pt x="12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56"/>
              <p:cNvSpPr/>
              <p:nvPr/>
            </p:nvSpPr>
            <p:spPr>
              <a:xfrm>
                <a:off x="-1297344" y="-434838"/>
                <a:ext cx="141177" cy="153034"/>
              </a:xfrm>
              <a:custGeom>
                <a:rect b="b" l="l" r="r" t="t"/>
                <a:pathLst>
                  <a:path extrusionOk="0" h="1097" w="1012">
                    <a:moveTo>
                      <a:pt x="294" y="0"/>
                    </a:moveTo>
                    <a:cubicBezTo>
                      <a:pt x="276" y="18"/>
                      <a:pt x="276" y="18"/>
                      <a:pt x="257" y="37"/>
                    </a:cubicBezTo>
                    <a:cubicBezTo>
                      <a:pt x="92" y="239"/>
                      <a:pt x="0" y="496"/>
                      <a:pt x="110" y="754"/>
                    </a:cubicBezTo>
                    <a:cubicBezTo>
                      <a:pt x="129" y="772"/>
                      <a:pt x="147" y="827"/>
                      <a:pt x="166" y="846"/>
                    </a:cubicBezTo>
                    <a:cubicBezTo>
                      <a:pt x="281" y="1019"/>
                      <a:pt x="417" y="1097"/>
                      <a:pt x="563" y="1097"/>
                    </a:cubicBezTo>
                    <a:cubicBezTo>
                      <a:pt x="695" y="1097"/>
                      <a:pt x="835" y="1033"/>
                      <a:pt x="974" y="919"/>
                    </a:cubicBezTo>
                    <a:cubicBezTo>
                      <a:pt x="993" y="901"/>
                      <a:pt x="1011" y="901"/>
                      <a:pt x="1011" y="883"/>
                    </a:cubicBezTo>
                    <a:cubicBezTo>
                      <a:pt x="993" y="846"/>
                      <a:pt x="956" y="809"/>
                      <a:pt x="938" y="772"/>
                    </a:cubicBezTo>
                    <a:cubicBezTo>
                      <a:pt x="735" y="515"/>
                      <a:pt x="515" y="257"/>
                      <a:pt x="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56"/>
              <p:cNvSpPr/>
              <p:nvPr/>
            </p:nvSpPr>
            <p:spPr>
              <a:xfrm>
                <a:off x="-1518038" y="-573365"/>
                <a:ext cx="140" cy="140"/>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E943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56"/>
              <p:cNvSpPr/>
              <p:nvPr/>
            </p:nvSpPr>
            <p:spPr>
              <a:xfrm>
                <a:off x="-1176813" y="-188754"/>
                <a:ext cx="243711" cy="269519"/>
              </a:xfrm>
              <a:custGeom>
                <a:rect b="b" l="l" r="r" t="t"/>
                <a:pathLst>
                  <a:path extrusionOk="0" h="1932" w="1747">
                    <a:moveTo>
                      <a:pt x="772" y="1"/>
                    </a:moveTo>
                    <a:cubicBezTo>
                      <a:pt x="717" y="75"/>
                      <a:pt x="662" y="148"/>
                      <a:pt x="607" y="222"/>
                    </a:cubicBezTo>
                    <a:cubicBezTo>
                      <a:pt x="441" y="387"/>
                      <a:pt x="184" y="608"/>
                      <a:pt x="0" y="773"/>
                    </a:cubicBezTo>
                    <a:cubicBezTo>
                      <a:pt x="92" y="902"/>
                      <a:pt x="166" y="1031"/>
                      <a:pt x="258" y="1178"/>
                    </a:cubicBezTo>
                    <a:cubicBezTo>
                      <a:pt x="441" y="1417"/>
                      <a:pt x="607" y="1674"/>
                      <a:pt x="791" y="1931"/>
                    </a:cubicBezTo>
                    <a:cubicBezTo>
                      <a:pt x="979" y="1806"/>
                      <a:pt x="1172" y="1740"/>
                      <a:pt x="1355" y="1740"/>
                    </a:cubicBezTo>
                    <a:cubicBezTo>
                      <a:pt x="1495" y="1740"/>
                      <a:pt x="1627" y="1778"/>
                      <a:pt x="1747" y="1858"/>
                    </a:cubicBezTo>
                    <a:cubicBezTo>
                      <a:pt x="1471" y="1233"/>
                      <a:pt x="1140" y="608"/>
                      <a:pt x="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56"/>
              <p:cNvSpPr/>
              <p:nvPr/>
            </p:nvSpPr>
            <p:spPr>
              <a:xfrm>
                <a:off x="-876741" y="280675"/>
                <a:ext cx="95001" cy="251523"/>
              </a:xfrm>
              <a:custGeom>
                <a:rect b="b" l="l" r="r" t="t"/>
                <a:pathLst>
                  <a:path extrusionOk="0" h="1803" w="681">
                    <a:moveTo>
                      <a:pt x="184" y="0"/>
                    </a:moveTo>
                    <a:cubicBezTo>
                      <a:pt x="147" y="221"/>
                      <a:pt x="74" y="442"/>
                      <a:pt x="0" y="662"/>
                    </a:cubicBezTo>
                    <a:cubicBezTo>
                      <a:pt x="221" y="1048"/>
                      <a:pt x="460" y="1434"/>
                      <a:pt x="680" y="1802"/>
                    </a:cubicBezTo>
                    <a:cubicBezTo>
                      <a:pt x="552" y="1214"/>
                      <a:pt x="386" y="607"/>
                      <a:pt x="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56"/>
              <p:cNvSpPr/>
              <p:nvPr/>
            </p:nvSpPr>
            <p:spPr>
              <a:xfrm>
                <a:off x="-1143471" y="-232279"/>
                <a:ext cx="140" cy="140"/>
              </a:xfrm>
              <a:custGeom>
                <a:rect b="b" l="l" r="r" t="t"/>
                <a:pathLst>
                  <a:path extrusionOk="0" fill="none" h="1" w="1">
                    <a:moveTo>
                      <a:pt x="0" y="0"/>
                    </a:moveTo>
                    <a:cubicBezTo>
                      <a:pt x="0" y="0"/>
                      <a:pt x="0" y="0"/>
                      <a:pt x="0"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56"/>
              <p:cNvSpPr/>
              <p:nvPr/>
            </p:nvSpPr>
            <p:spPr>
              <a:xfrm>
                <a:off x="-1469212" y="-827261"/>
                <a:ext cx="140" cy="140"/>
              </a:xfrm>
              <a:custGeom>
                <a:rect b="b" l="l" r="r" t="t"/>
                <a:pathLst>
                  <a:path extrusionOk="0" fill="none" h="1" w="1">
                    <a:moveTo>
                      <a:pt x="0" y="0"/>
                    </a:moveTo>
                    <a:cubicBezTo>
                      <a:pt x="0" y="0"/>
                      <a:pt x="0" y="0"/>
                      <a:pt x="0"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56"/>
              <p:cNvSpPr/>
              <p:nvPr/>
            </p:nvSpPr>
            <p:spPr>
              <a:xfrm>
                <a:off x="-1161467" y="-170758"/>
                <a:ext cx="140" cy="140"/>
              </a:xfrm>
              <a:custGeom>
                <a:rect b="b" l="l" r="r" t="t"/>
                <a:pathLst>
                  <a:path extrusionOk="0" fill="none" h="1" w="1">
                    <a:moveTo>
                      <a:pt x="0" y="1"/>
                    </a:moveTo>
                    <a:cubicBezTo>
                      <a:pt x="0" y="1"/>
                      <a:pt x="0" y="1"/>
                      <a:pt x="0" y="1"/>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56"/>
              <p:cNvSpPr/>
              <p:nvPr/>
            </p:nvSpPr>
            <p:spPr>
              <a:xfrm>
                <a:off x="-1438521" y="-919613"/>
                <a:ext cx="140" cy="140"/>
              </a:xfrm>
              <a:custGeom>
                <a:rect b="b" l="l" r="r" t="t"/>
                <a:pathLst>
                  <a:path extrusionOk="0" fill="none" h="1" w="1">
                    <a:moveTo>
                      <a:pt x="1" y="0"/>
                    </a:moveTo>
                    <a:cubicBezTo>
                      <a:pt x="1" y="0"/>
                      <a:pt x="1" y="0"/>
                      <a:pt x="1" y="0"/>
                    </a:cubicBezTo>
                  </a:path>
                </a:pathLst>
              </a:custGeom>
              <a:noFill/>
              <a:ln cap="rnd" cmpd="sng" w="5525">
                <a:solidFill>
                  <a:srgbClr val="F39CA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56"/>
              <p:cNvSpPr/>
              <p:nvPr/>
            </p:nvSpPr>
            <p:spPr>
              <a:xfrm>
                <a:off x="-1276837" y="-254600"/>
                <a:ext cx="141177" cy="140479"/>
              </a:xfrm>
              <a:custGeom>
                <a:rect b="b" l="l" r="r" t="t"/>
                <a:pathLst>
                  <a:path extrusionOk="0" h="1007" w="1012">
                    <a:moveTo>
                      <a:pt x="752" y="1"/>
                    </a:moveTo>
                    <a:cubicBezTo>
                      <a:pt x="698" y="1"/>
                      <a:pt x="641" y="17"/>
                      <a:pt x="588" y="50"/>
                    </a:cubicBezTo>
                    <a:cubicBezTo>
                      <a:pt x="570" y="69"/>
                      <a:pt x="533" y="105"/>
                      <a:pt x="515" y="105"/>
                    </a:cubicBezTo>
                    <a:cubicBezTo>
                      <a:pt x="360" y="214"/>
                      <a:pt x="205" y="257"/>
                      <a:pt x="73" y="257"/>
                    </a:cubicBezTo>
                    <a:cubicBezTo>
                      <a:pt x="48" y="257"/>
                      <a:pt x="23" y="255"/>
                      <a:pt x="0" y="252"/>
                    </a:cubicBezTo>
                    <a:lnTo>
                      <a:pt x="0" y="252"/>
                    </a:lnTo>
                    <a:cubicBezTo>
                      <a:pt x="184" y="510"/>
                      <a:pt x="368" y="749"/>
                      <a:pt x="552" y="1006"/>
                    </a:cubicBezTo>
                    <a:cubicBezTo>
                      <a:pt x="607" y="877"/>
                      <a:pt x="699" y="730"/>
                      <a:pt x="827" y="602"/>
                    </a:cubicBezTo>
                    <a:cubicBezTo>
                      <a:pt x="938" y="473"/>
                      <a:pt x="1011" y="326"/>
                      <a:pt x="956" y="160"/>
                    </a:cubicBezTo>
                    <a:cubicBezTo>
                      <a:pt x="932" y="54"/>
                      <a:pt x="848" y="1"/>
                      <a:pt x="7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56"/>
              <p:cNvSpPr/>
              <p:nvPr/>
            </p:nvSpPr>
            <p:spPr>
              <a:xfrm>
                <a:off x="-1022940" y="122478"/>
                <a:ext cx="138526" cy="176331"/>
              </a:xfrm>
              <a:custGeom>
                <a:rect b="b" l="l" r="r" t="t"/>
                <a:pathLst>
                  <a:path extrusionOk="0" h="1264" w="993">
                    <a:moveTo>
                      <a:pt x="500" y="0"/>
                    </a:moveTo>
                    <a:cubicBezTo>
                      <a:pt x="414" y="0"/>
                      <a:pt x="320" y="30"/>
                      <a:pt x="221" y="86"/>
                    </a:cubicBezTo>
                    <a:lnTo>
                      <a:pt x="202" y="86"/>
                    </a:lnTo>
                    <a:cubicBezTo>
                      <a:pt x="129" y="123"/>
                      <a:pt x="74" y="160"/>
                      <a:pt x="0" y="178"/>
                    </a:cubicBezTo>
                    <a:cubicBezTo>
                      <a:pt x="239" y="546"/>
                      <a:pt x="478" y="895"/>
                      <a:pt x="699" y="1263"/>
                    </a:cubicBezTo>
                    <a:cubicBezTo>
                      <a:pt x="919" y="987"/>
                      <a:pt x="993" y="675"/>
                      <a:pt x="883" y="344"/>
                    </a:cubicBezTo>
                    <a:cubicBezTo>
                      <a:pt x="864" y="307"/>
                      <a:pt x="846" y="270"/>
                      <a:pt x="846" y="234"/>
                    </a:cubicBezTo>
                    <a:cubicBezTo>
                      <a:pt x="755" y="75"/>
                      <a:pt x="637" y="0"/>
                      <a:pt x="5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56"/>
              <p:cNvSpPr/>
              <p:nvPr/>
            </p:nvSpPr>
            <p:spPr>
              <a:xfrm>
                <a:off x="-1694929" y="-953652"/>
                <a:ext cx="407905" cy="629156"/>
              </a:xfrm>
              <a:custGeom>
                <a:rect b="b" l="l" r="r" t="t"/>
                <a:pathLst>
                  <a:path extrusionOk="0" h="4510" w="2924">
                    <a:moveTo>
                      <a:pt x="2629" y="2800"/>
                    </a:moveTo>
                    <a:lnTo>
                      <a:pt x="2629" y="2800"/>
                    </a:lnTo>
                    <a:cubicBezTo>
                      <a:pt x="2628" y="2806"/>
                      <a:pt x="2627" y="2813"/>
                      <a:pt x="2627" y="2819"/>
                    </a:cubicBezTo>
                    <a:lnTo>
                      <a:pt x="2627" y="2819"/>
                    </a:lnTo>
                    <a:cubicBezTo>
                      <a:pt x="2627" y="2819"/>
                      <a:pt x="2628" y="2819"/>
                      <a:pt x="2629" y="2818"/>
                    </a:cubicBezTo>
                    <a:cubicBezTo>
                      <a:pt x="2629" y="2818"/>
                      <a:pt x="2629" y="2818"/>
                      <a:pt x="2629" y="2800"/>
                    </a:cubicBezTo>
                    <a:close/>
                    <a:moveTo>
                      <a:pt x="1565" y="1"/>
                    </a:moveTo>
                    <a:cubicBezTo>
                      <a:pt x="1476" y="1"/>
                      <a:pt x="1379" y="36"/>
                      <a:pt x="1287" y="97"/>
                    </a:cubicBezTo>
                    <a:cubicBezTo>
                      <a:pt x="975" y="300"/>
                      <a:pt x="368" y="649"/>
                      <a:pt x="0" y="741"/>
                    </a:cubicBezTo>
                    <a:cubicBezTo>
                      <a:pt x="239" y="1292"/>
                      <a:pt x="460" y="1807"/>
                      <a:pt x="699" y="2303"/>
                    </a:cubicBezTo>
                    <a:cubicBezTo>
                      <a:pt x="1269" y="2984"/>
                      <a:pt x="1857" y="3719"/>
                      <a:pt x="2427" y="4510"/>
                    </a:cubicBezTo>
                    <a:cubicBezTo>
                      <a:pt x="2427" y="4160"/>
                      <a:pt x="2574" y="3829"/>
                      <a:pt x="2850" y="3572"/>
                    </a:cubicBezTo>
                    <a:cubicBezTo>
                      <a:pt x="2868" y="3535"/>
                      <a:pt x="2905" y="3517"/>
                      <a:pt x="2924" y="3480"/>
                    </a:cubicBezTo>
                    <a:cubicBezTo>
                      <a:pt x="2850" y="3407"/>
                      <a:pt x="2777" y="3333"/>
                      <a:pt x="2703" y="3259"/>
                    </a:cubicBezTo>
                    <a:lnTo>
                      <a:pt x="2685" y="3259"/>
                    </a:lnTo>
                    <a:cubicBezTo>
                      <a:pt x="2595" y="3206"/>
                      <a:pt x="2593" y="3048"/>
                      <a:pt x="2627" y="2819"/>
                    </a:cubicBezTo>
                    <a:lnTo>
                      <a:pt x="2627" y="2819"/>
                    </a:lnTo>
                    <a:cubicBezTo>
                      <a:pt x="2359" y="2905"/>
                      <a:pt x="2060" y="3029"/>
                      <a:pt x="1792" y="3029"/>
                    </a:cubicBezTo>
                    <a:cubicBezTo>
                      <a:pt x="1656" y="3029"/>
                      <a:pt x="1528" y="2997"/>
                      <a:pt x="1416" y="2910"/>
                    </a:cubicBezTo>
                    <a:cubicBezTo>
                      <a:pt x="1361" y="2873"/>
                      <a:pt x="1324" y="2818"/>
                      <a:pt x="1269" y="2745"/>
                    </a:cubicBezTo>
                    <a:cubicBezTo>
                      <a:pt x="1269" y="2745"/>
                      <a:pt x="1269" y="2726"/>
                      <a:pt x="1269" y="2726"/>
                    </a:cubicBezTo>
                    <a:cubicBezTo>
                      <a:pt x="1232" y="2671"/>
                      <a:pt x="1195" y="2579"/>
                      <a:pt x="1177" y="2524"/>
                    </a:cubicBezTo>
                    <a:cubicBezTo>
                      <a:pt x="1012" y="1917"/>
                      <a:pt x="1214" y="1384"/>
                      <a:pt x="1618" y="906"/>
                    </a:cubicBezTo>
                    <a:cubicBezTo>
                      <a:pt x="1784" y="704"/>
                      <a:pt x="1876" y="483"/>
                      <a:pt x="1839" y="244"/>
                    </a:cubicBezTo>
                    <a:cubicBezTo>
                      <a:pt x="1796" y="72"/>
                      <a:pt x="1690" y="1"/>
                      <a:pt x="15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56"/>
              <p:cNvSpPr/>
              <p:nvPr/>
            </p:nvSpPr>
            <p:spPr>
              <a:xfrm>
                <a:off x="-761371" y="-858092"/>
                <a:ext cx="2651" cy="5301"/>
              </a:xfrm>
              <a:custGeom>
                <a:rect b="b" l="l" r="r" t="t"/>
                <a:pathLst>
                  <a:path extrusionOk="0" h="38" w="19">
                    <a:moveTo>
                      <a:pt x="0" y="1"/>
                    </a:moveTo>
                    <a:cubicBezTo>
                      <a:pt x="0" y="19"/>
                      <a:pt x="19" y="37"/>
                      <a:pt x="19" y="37"/>
                    </a:cubicBezTo>
                    <a:cubicBezTo>
                      <a:pt x="19" y="37"/>
                      <a:pt x="0" y="19"/>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56"/>
              <p:cNvSpPr/>
              <p:nvPr/>
            </p:nvSpPr>
            <p:spPr>
              <a:xfrm>
                <a:off x="-697199" y="-734910"/>
                <a:ext cx="7812" cy="12974"/>
              </a:xfrm>
              <a:custGeom>
                <a:rect b="b" l="l" r="r" t="t"/>
                <a:pathLst>
                  <a:path extrusionOk="0" h="93" w="56">
                    <a:moveTo>
                      <a:pt x="0" y="0"/>
                    </a:moveTo>
                    <a:cubicBezTo>
                      <a:pt x="18" y="37"/>
                      <a:pt x="37" y="74"/>
                      <a:pt x="55" y="92"/>
                    </a:cubicBezTo>
                    <a:cubicBezTo>
                      <a:pt x="37" y="74"/>
                      <a:pt x="18" y="3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56"/>
              <p:cNvSpPr/>
              <p:nvPr/>
            </p:nvSpPr>
            <p:spPr>
              <a:xfrm>
                <a:off x="-717846" y="-776064"/>
                <a:ext cx="7952" cy="12974"/>
              </a:xfrm>
              <a:custGeom>
                <a:rect b="b" l="l" r="r" t="t"/>
                <a:pathLst>
                  <a:path extrusionOk="0" h="93" w="57">
                    <a:moveTo>
                      <a:pt x="1" y="1"/>
                    </a:moveTo>
                    <a:cubicBezTo>
                      <a:pt x="19" y="38"/>
                      <a:pt x="38" y="56"/>
                      <a:pt x="56" y="93"/>
                    </a:cubicBezTo>
                    <a:cubicBezTo>
                      <a:pt x="38" y="56"/>
                      <a:pt x="19" y="3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56"/>
              <p:cNvSpPr/>
              <p:nvPr/>
            </p:nvSpPr>
            <p:spPr>
              <a:xfrm>
                <a:off x="-738353" y="-814427"/>
                <a:ext cx="5301" cy="10323"/>
              </a:xfrm>
              <a:custGeom>
                <a:rect b="b" l="l" r="r" t="t"/>
                <a:pathLst>
                  <a:path extrusionOk="0" h="74" w="38">
                    <a:moveTo>
                      <a:pt x="1" y="0"/>
                    </a:moveTo>
                    <a:cubicBezTo>
                      <a:pt x="19" y="19"/>
                      <a:pt x="19" y="37"/>
                      <a:pt x="38" y="74"/>
                    </a:cubicBezTo>
                    <a:cubicBezTo>
                      <a:pt x="19" y="37"/>
                      <a:pt x="19"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56"/>
              <p:cNvSpPr/>
              <p:nvPr/>
            </p:nvSpPr>
            <p:spPr>
              <a:xfrm>
                <a:off x="-828054" y="-965788"/>
                <a:ext cx="7812" cy="12974"/>
              </a:xfrm>
              <a:custGeom>
                <a:rect b="b" l="l" r="r" t="t"/>
                <a:pathLst>
                  <a:path extrusionOk="0" h="93" w="56">
                    <a:moveTo>
                      <a:pt x="0" y="1"/>
                    </a:moveTo>
                    <a:cubicBezTo>
                      <a:pt x="19" y="37"/>
                      <a:pt x="37" y="56"/>
                      <a:pt x="56" y="92"/>
                    </a:cubicBezTo>
                    <a:cubicBezTo>
                      <a:pt x="37" y="56"/>
                      <a:pt x="19" y="37"/>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56"/>
              <p:cNvSpPr/>
              <p:nvPr/>
            </p:nvSpPr>
            <p:spPr>
              <a:xfrm>
                <a:off x="-807547" y="-932447"/>
                <a:ext cx="7812" cy="10463"/>
              </a:xfrm>
              <a:custGeom>
                <a:rect b="b" l="l" r="r" t="t"/>
                <a:pathLst>
                  <a:path extrusionOk="0" h="75" w="56">
                    <a:moveTo>
                      <a:pt x="0" y="1"/>
                    </a:moveTo>
                    <a:cubicBezTo>
                      <a:pt x="19" y="19"/>
                      <a:pt x="37" y="56"/>
                      <a:pt x="56" y="74"/>
                    </a:cubicBezTo>
                    <a:cubicBezTo>
                      <a:pt x="37" y="56"/>
                      <a:pt x="19" y="19"/>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56"/>
              <p:cNvSpPr/>
              <p:nvPr/>
            </p:nvSpPr>
            <p:spPr>
              <a:xfrm>
                <a:off x="-787040" y="-899106"/>
                <a:ext cx="7812" cy="10463"/>
              </a:xfrm>
              <a:custGeom>
                <a:rect b="b" l="l" r="r" t="t"/>
                <a:pathLst>
                  <a:path extrusionOk="0" h="75" w="56">
                    <a:moveTo>
                      <a:pt x="1" y="1"/>
                    </a:moveTo>
                    <a:cubicBezTo>
                      <a:pt x="19" y="37"/>
                      <a:pt x="37" y="56"/>
                      <a:pt x="56" y="74"/>
                    </a:cubicBezTo>
                    <a:cubicBezTo>
                      <a:pt x="37" y="56"/>
                      <a:pt x="19" y="37"/>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56"/>
              <p:cNvSpPr/>
              <p:nvPr/>
            </p:nvSpPr>
            <p:spPr>
              <a:xfrm>
                <a:off x="-846050" y="-993968"/>
                <a:ext cx="5301" cy="7812"/>
              </a:xfrm>
              <a:custGeom>
                <a:rect b="b" l="l" r="r" t="t"/>
                <a:pathLst>
                  <a:path extrusionOk="0" h="56" w="38">
                    <a:moveTo>
                      <a:pt x="1" y="0"/>
                    </a:moveTo>
                    <a:cubicBezTo>
                      <a:pt x="19" y="19"/>
                      <a:pt x="19" y="37"/>
                      <a:pt x="37" y="55"/>
                    </a:cubicBezTo>
                    <a:cubicBezTo>
                      <a:pt x="19" y="37"/>
                      <a:pt x="19"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56"/>
              <p:cNvSpPr/>
              <p:nvPr/>
            </p:nvSpPr>
            <p:spPr>
              <a:xfrm>
                <a:off x="-586992" y="-447673"/>
                <a:ext cx="2651" cy="12974"/>
              </a:xfrm>
              <a:custGeom>
                <a:rect b="b" l="l" r="r" t="t"/>
                <a:pathLst>
                  <a:path extrusionOk="0" h="93" w="19">
                    <a:moveTo>
                      <a:pt x="1" y="0"/>
                    </a:moveTo>
                    <a:cubicBezTo>
                      <a:pt x="1" y="37"/>
                      <a:pt x="19" y="55"/>
                      <a:pt x="19" y="92"/>
                    </a:cubicBezTo>
                    <a:cubicBezTo>
                      <a:pt x="19" y="55"/>
                      <a:pt x="1" y="37"/>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56"/>
              <p:cNvSpPr/>
              <p:nvPr/>
            </p:nvSpPr>
            <p:spPr>
              <a:xfrm>
                <a:off x="-563834" y="-339976"/>
                <a:ext cx="2651" cy="15485"/>
              </a:xfrm>
              <a:custGeom>
                <a:rect b="b" l="l" r="r" t="t"/>
                <a:pathLst>
                  <a:path extrusionOk="0" h="111" w="19">
                    <a:moveTo>
                      <a:pt x="0" y="0"/>
                    </a:moveTo>
                    <a:cubicBezTo>
                      <a:pt x="0" y="37"/>
                      <a:pt x="18" y="74"/>
                      <a:pt x="18" y="111"/>
                    </a:cubicBezTo>
                    <a:cubicBezTo>
                      <a:pt x="18" y="74"/>
                      <a:pt x="0" y="3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56"/>
              <p:cNvSpPr/>
              <p:nvPr/>
            </p:nvSpPr>
            <p:spPr>
              <a:xfrm>
                <a:off x="-571646" y="-386152"/>
                <a:ext cx="140" cy="7812"/>
              </a:xfrm>
              <a:custGeom>
                <a:rect b="b" l="l" r="r" t="t"/>
                <a:pathLst>
                  <a:path extrusionOk="0" h="56" w="1">
                    <a:moveTo>
                      <a:pt x="1" y="0"/>
                    </a:moveTo>
                    <a:cubicBezTo>
                      <a:pt x="1" y="19"/>
                      <a:pt x="1" y="37"/>
                      <a:pt x="1" y="56"/>
                    </a:cubicBezTo>
                    <a:cubicBezTo>
                      <a:pt x="1" y="37"/>
                      <a:pt x="1"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56"/>
              <p:cNvSpPr/>
              <p:nvPr/>
            </p:nvSpPr>
            <p:spPr>
              <a:xfrm>
                <a:off x="-633167" y="-591361"/>
                <a:ext cx="5301" cy="12974"/>
              </a:xfrm>
              <a:custGeom>
                <a:rect b="b" l="l" r="r" t="t"/>
                <a:pathLst>
                  <a:path extrusionOk="0" h="93" w="38">
                    <a:moveTo>
                      <a:pt x="1" y="1"/>
                    </a:moveTo>
                    <a:cubicBezTo>
                      <a:pt x="1" y="37"/>
                      <a:pt x="19" y="74"/>
                      <a:pt x="37" y="93"/>
                    </a:cubicBezTo>
                    <a:cubicBezTo>
                      <a:pt x="19" y="74"/>
                      <a:pt x="1" y="37"/>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56"/>
              <p:cNvSpPr/>
              <p:nvPr/>
            </p:nvSpPr>
            <p:spPr>
              <a:xfrm>
                <a:off x="-676692" y="-691385"/>
                <a:ext cx="7812" cy="12974"/>
              </a:xfrm>
              <a:custGeom>
                <a:rect b="b" l="l" r="r" t="t"/>
                <a:pathLst>
                  <a:path extrusionOk="0" h="93" w="56">
                    <a:moveTo>
                      <a:pt x="0" y="1"/>
                    </a:moveTo>
                    <a:cubicBezTo>
                      <a:pt x="18" y="37"/>
                      <a:pt x="37" y="56"/>
                      <a:pt x="55" y="93"/>
                    </a:cubicBezTo>
                    <a:cubicBezTo>
                      <a:pt x="37" y="56"/>
                      <a:pt x="18" y="37"/>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56"/>
              <p:cNvSpPr/>
              <p:nvPr/>
            </p:nvSpPr>
            <p:spPr>
              <a:xfrm>
                <a:off x="-617822" y="-545185"/>
                <a:ext cx="5301" cy="15485"/>
              </a:xfrm>
              <a:custGeom>
                <a:rect b="b" l="l" r="r" t="t"/>
                <a:pathLst>
                  <a:path extrusionOk="0" h="111" w="38">
                    <a:moveTo>
                      <a:pt x="1" y="1"/>
                    </a:moveTo>
                    <a:cubicBezTo>
                      <a:pt x="19" y="37"/>
                      <a:pt x="38" y="74"/>
                      <a:pt x="38" y="111"/>
                    </a:cubicBezTo>
                    <a:cubicBezTo>
                      <a:pt x="38" y="74"/>
                      <a:pt x="19" y="37"/>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56"/>
              <p:cNvSpPr/>
              <p:nvPr/>
            </p:nvSpPr>
            <p:spPr>
              <a:xfrm>
                <a:off x="-602337" y="-499010"/>
                <a:ext cx="5301" cy="18135"/>
              </a:xfrm>
              <a:custGeom>
                <a:rect b="b" l="l" r="r" t="t"/>
                <a:pathLst>
                  <a:path extrusionOk="0" h="130" w="38">
                    <a:moveTo>
                      <a:pt x="0" y="0"/>
                    </a:moveTo>
                    <a:cubicBezTo>
                      <a:pt x="19" y="37"/>
                      <a:pt x="37" y="74"/>
                      <a:pt x="37" y="129"/>
                    </a:cubicBezTo>
                    <a:cubicBezTo>
                      <a:pt x="37" y="74"/>
                      <a:pt x="19" y="3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56"/>
              <p:cNvSpPr/>
              <p:nvPr/>
            </p:nvSpPr>
            <p:spPr>
              <a:xfrm>
                <a:off x="-553650" y="-129744"/>
                <a:ext cx="140" cy="12974"/>
              </a:xfrm>
              <a:custGeom>
                <a:rect b="b" l="l" r="r" t="t"/>
                <a:pathLst>
                  <a:path extrusionOk="0" h="93" w="1">
                    <a:moveTo>
                      <a:pt x="1" y="1"/>
                    </a:moveTo>
                    <a:cubicBezTo>
                      <a:pt x="1" y="38"/>
                      <a:pt x="1" y="74"/>
                      <a:pt x="1" y="93"/>
                    </a:cubicBezTo>
                    <a:cubicBezTo>
                      <a:pt x="1" y="74"/>
                      <a:pt x="1" y="3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56"/>
              <p:cNvSpPr/>
              <p:nvPr/>
            </p:nvSpPr>
            <p:spPr>
              <a:xfrm>
                <a:off x="-551139" y="-186104"/>
                <a:ext cx="140" cy="10323"/>
              </a:xfrm>
              <a:custGeom>
                <a:rect b="b" l="l" r="r" t="t"/>
                <a:pathLst>
                  <a:path extrusionOk="0" h="74" w="1">
                    <a:moveTo>
                      <a:pt x="1" y="0"/>
                    </a:moveTo>
                    <a:cubicBezTo>
                      <a:pt x="1" y="19"/>
                      <a:pt x="1" y="56"/>
                      <a:pt x="1" y="74"/>
                    </a:cubicBezTo>
                    <a:cubicBezTo>
                      <a:pt x="1" y="56"/>
                      <a:pt x="1"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56"/>
              <p:cNvSpPr/>
              <p:nvPr/>
            </p:nvSpPr>
            <p:spPr>
              <a:xfrm>
                <a:off x="-869068" y="-1027309"/>
                <a:ext cx="5301" cy="7812"/>
              </a:xfrm>
              <a:custGeom>
                <a:rect b="b" l="l" r="r" t="t"/>
                <a:pathLst>
                  <a:path extrusionOk="0" h="56" w="38">
                    <a:moveTo>
                      <a:pt x="0" y="0"/>
                    </a:moveTo>
                    <a:cubicBezTo>
                      <a:pt x="19" y="19"/>
                      <a:pt x="19" y="37"/>
                      <a:pt x="37" y="55"/>
                    </a:cubicBezTo>
                    <a:cubicBezTo>
                      <a:pt x="19" y="37"/>
                      <a:pt x="19" y="1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56"/>
              <p:cNvSpPr/>
              <p:nvPr/>
            </p:nvSpPr>
            <p:spPr>
              <a:xfrm>
                <a:off x="-571646" y="-32231"/>
                <a:ext cx="2790" cy="15485"/>
              </a:xfrm>
              <a:custGeom>
                <a:rect b="b" l="l" r="r" t="t"/>
                <a:pathLst>
                  <a:path extrusionOk="0" h="111" w="20">
                    <a:moveTo>
                      <a:pt x="19" y="0"/>
                    </a:moveTo>
                    <a:cubicBezTo>
                      <a:pt x="19" y="37"/>
                      <a:pt x="1" y="74"/>
                      <a:pt x="1" y="111"/>
                    </a:cubicBezTo>
                    <a:cubicBezTo>
                      <a:pt x="1" y="74"/>
                      <a:pt x="19" y="37"/>
                      <a:pt x="19"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56"/>
              <p:cNvSpPr/>
              <p:nvPr/>
            </p:nvSpPr>
            <p:spPr>
              <a:xfrm>
                <a:off x="-1076789" y="-1129984"/>
                <a:ext cx="482260" cy="997861"/>
              </a:xfrm>
              <a:custGeom>
                <a:rect b="b" l="l" r="r" t="t"/>
                <a:pathLst>
                  <a:path extrusionOk="0" h="7153" w="3457">
                    <a:moveTo>
                      <a:pt x="2474" y="5873"/>
                    </a:moveTo>
                    <a:cubicBezTo>
                      <a:pt x="2483" y="5889"/>
                      <a:pt x="2492" y="5905"/>
                      <a:pt x="2500" y="5921"/>
                    </a:cubicBezTo>
                    <a:cubicBezTo>
                      <a:pt x="2492" y="5905"/>
                      <a:pt x="2484" y="5889"/>
                      <a:pt x="2474" y="5873"/>
                    </a:cubicBezTo>
                    <a:close/>
                    <a:moveTo>
                      <a:pt x="2776" y="6380"/>
                    </a:moveTo>
                    <a:lnTo>
                      <a:pt x="2776" y="6380"/>
                    </a:lnTo>
                    <a:cubicBezTo>
                      <a:pt x="2782" y="6392"/>
                      <a:pt x="2788" y="6404"/>
                      <a:pt x="2794" y="6416"/>
                    </a:cubicBezTo>
                    <a:lnTo>
                      <a:pt x="2794" y="6416"/>
                    </a:lnTo>
                    <a:cubicBezTo>
                      <a:pt x="2790" y="6403"/>
                      <a:pt x="2785" y="6389"/>
                      <a:pt x="2776" y="6380"/>
                    </a:cubicBezTo>
                    <a:close/>
                    <a:moveTo>
                      <a:pt x="2794" y="6416"/>
                    </a:moveTo>
                    <a:cubicBezTo>
                      <a:pt x="2799" y="6430"/>
                      <a:pt x="2804" y="6444"/>
                      <a:pt x="2813" y="6454"/>
                    </a:cubicBezTo>
                    <a:lnTo>
                      <a:pt x="2813" y="6454"/>
                    </a:lnTo>
                    <a:cubicBezTo>
                      <a:pt x="2807" y="6441"/>
                      <a:pt x="2801" y="6429"/>
                      <a:pt x="2794" y="6416"/>
                    </a:cubicBezTo>
                    <a:close/>
                    <a:moveTo>
                      <a:pt x="938" y="1"/>
                    </a:moveTo>
                    <a:lnTo>
                      <a:pt x="938" y="1"/>
                    </a:lnTo>
                    <a:cubicBezTo>
                      <a:pt x="993" y="130"/>
                      <a:pt x="883" y="405"/>
                      <a:pt x="662" y="681"/>
                    </a:cubicBezTo>
                    <a:cubicBezTo>
                      <a:pt x="445" y="944"/>
                      <a:pt x="216" y="1103"/>
                      <a:pt x="72" y="1103"/>
                    </a:cubicBezTo>
                    <a:cubicBezTo>
                      <a:pt x="45" y="1103"/>
                      <a:pt x="21" y="1097"/>
                      <a:pt x="0" y="1086"/>
                    </a:cubicBezTo>
                    <a:lnTo>
                      <a:pt x="0" y="1086"/>
                    </a:lnTo>
                    <a:cubicBezTo>
                      <a:pt x="239" y="1361"/>
                      <a:pt x="441" y="1637"/>
                      <a:pt x="625" y="1931"/>
                    </a:cubicBezTo>
                    <a:cubicBezTo>
                      <a:pt x="735" y="1913"/>
                      <a:pt x="938" y="1895"/>
                      <a:pt x="1122" y="1784"/>
                    </a:cubicBezTo>
                    <a:cubicBezTo>
                      <a:pt x="1151" y="1769"/>
                      <a:pt x="1183" y="1763"/>
                      <a:pt x="1216" y="1763"/>
                    </a:cubicBezTo>
                    <a:cubicBezTo>
                      <a:pt x="1304" y="1763"/>
                      <a:pt x="1394" y="1814"/>
                      <a:pt x="1434" y="1895"/>
                    </a:cubicBezTo>
                    <a:cubicBezTo>
                      <a:pt x="1471" y="1986"/>
                      <a:pt x="1452" y="2115"/>
                      <a:pt x="1361" y="2170"/>
                    </a:cubicBezTo>
                    <a:cubicBezTo>
                      <a:pt x="1158" y="2336"/>
                      <a:pt x="1085" y="2612"/>
                      <a:pt x="1195" y="2832"/>
                    </a:cubicBezTo>
                    <a:lnTo>
                      <a:pt x="1250" y="2942"/>
                    </a:lnTo>
                    <a:cubicBezTo>
                      <a:pt x="1331" y="3118"/>
                      <a:pt x="1570" y="3154"/>
                      <a:pt x="1778" y="3154"/>
                    </a:cubicBezTo>
                    <a:cubicBezTo>
                      <a:pt x="1855" y="3154"/>
                      <a:pt x="1927" y="3150"/>
                      <a:pt x="1986" y="3145"/>
                    </a:cubicBezTo>
                    <a:cubicBezTo>
                      <a:pt x="1995" y="3143"/>
                      <a:pt x="2005" y="3142"/>
                      <a:pt x="2014" y="3142"/>
                    </a:cubicBezTo>
                    <a:cubicBezTo>
                      <a:pt x="2096" y="3142"/>
                      <a:pt x="2171" y="3209"/>
                      <a:pt x="2188" y="3292"/>
                    </a:cubicBezTo>
                    <a:cubicBezTo>
                      <a:pt x="2225" y="3384"/>
                      <a:pt x="2169" y="3494"/>
                      <a:pt x="2078" y="3531"/>
                    </a:cubicBezTo>
                    <a:cubicBezTo>
                      <a:pt x="1857" y="3604"/>
                      <a:pt x="1747" y="3825"/>
                      <a:pt x="1820" y="4045"/>
                    </a:cubicBezTo>
                    <a:lnTo>
                      <a:pt x="1820" y="4082"/>
                    </a:lnTo>
                    <a:cubicBezTo>
                      <a:pt x="1882" y="4237"/>
                      <a:pt x="2035" y="4353"/>
                      <a:pt x="2213" y="4353"/>
                    </a:cubicBezTo>
                    <a:cubicBezTo>
                      <a:pt x="2247" y="4353"/>
                      <a:pt x="2282" y="4348"/>
                      <a:pt x="2317" y="4340"/>
                    </a:cubicBezTo>
                    <a:lnTo>
                      <a:pt x="2353" y="4340"/>
                    </a:lnTo>
                    <a:cubicBezTo>
                      <a:pt x="2365" y="4337"/>
                      <a:pt x="2377" y="4336"/>
                      <a:pt x="2388" y="4336"/>
                    </a:cubicBezTo>
                    <a:cubicBezTo>
                      <a:pt x="2463" y="4336"/>
                      <a:pt x="2521" y="4388"/>
                      <a:pt x="2537" y="4468"/>
                    </a:cubicBezTo>
                    <a:cubicBezTo>
                      <a:pt x="2556" y="4542"/>
                      <a:pt x="2500" y="4597"/>
                      <a:pt x="2427" y="4615"/>
                    </a:cubicBezTo>
                    <a:cubicBezTo>
                      <a:pt x="2206" y="4689"/>
                      <a:pt x="2059" y="4928"/>
                      <a:pt x="2114" y="5167"/>
                    </a:cubicBezTo>
                    <a:lnTo>
                      <a:pt x="2166" y="5373"/>
                    </a:lnTo>
                    <a:lnTo>
                      <a:pt x="2166" y="5373"/>
                    </a:lnTo>
                    <a:cubicBezTo>
                      <a:pt x="2137" y="5330"/>
                      <a:pt x="2108" y="5286"/>
                      <a:pt x="2079" y="5242"/>
                    </a:cubicBezTo>
                    <a:lnTo>
                      <a:pt x="2079" y="5242"/>
                    </a:lnTo>
                    <a:cubicBezTo>
                      <a:pt x="2115" y="5297"/>
                      <a:pt x="2151" y="5351"/>
                      <a:pt x="2169" y="5388"/>
                    </a:cubicBezTo>
                    <a:lnTo>
                      <a:pt x="2166" y="5373"/>
                    </a:lnTo>
                    <a:lnTo>
                      <a:pt x="2166" y="5373"/>
                    </a:lnTo>
                    <a:cubicBezTo>
                      <a:pt x="2238" y="5482"/>
                      <a:pt x="2309" y="5591"/>
                      <a:pt x="2376" y="5704"/>
                    </a:cubicBezTo>
                    <a:lnTo>
                      <a:pt x="2376" y="5704"/>
                    </a:lnTo>
                    <a:cubicBezTo>
                      <a:pt x="2375" y="5703"/>
                      <a:pt x="2373" y="5701"/>
                      <a:pt x="2372" y="5700"/>
                    </a:cubicBezTo>
                    <a:lnTo>
                      <a:pt x="2372" y="5700"/>
                    </a:lnTo>
                    <a:cubicBezTo>
                      <a:pt x="2401" y="5758"/>
                      <a:pt x="2441" y="5815"/>
                      <a:pt x="2474" y="5873"/>
                    </a:cubicBezTo>
                    <a:lnTo>
                      <a:pt x="2474" y="5873"/>
                    </a:lnTo>
                    <a:cubicBezTo>
                      <a:pt x="2443" y="5816"/>
                      <a:pt x="2410" y="5760"/>
                      <a:pt x="2376" y="5704"/>
                    </a:cubicBezTo>
                    <a:lnTo>
                      <a:pt x="2376" y="5704"/>
                    </a:lnTo>
                    <a:cubicBezTo>
                      <a:pt x="2472" y="5782"/>
                      <a:pt x="2594" y="5832"/>
                      <a:pt x="2731" y="5832"/>
                    </a:cubicBezTo>
                    <a:cubicBezTo>
                      <a:pt x="2752" y="5832"/>
                      <a:pt x="2773" y="5831"/>
                      <a:pt x="2795" y="5829"/>
                    </a:cubicBezTo>
                    <a:lnTo>
                      <a:pt x="2813" y="5829"/>
                    </a:lnTo>
                    <a:cubicBezTo>
                      <a:pt x="2824" y="5827"/>
                      <a:pt x="2835" y="5827"/>
                      <a:pt x="2845" y="5827"/>
                    </a:cubicBezTo>
                    <a:cubicBezTo>
                      <a:pt x="2978" y="5827"/>
                      <a:pt x="3089" y="5930"/>
                      <a:pt x="3089" y="6049"/>
                    </a:cubicBezTo>
                    <a:lnTo>
                      <a:pt x="3107" y="6105"/>
                    </a:lnTo>
                    <a:cubicBezTo>
                      <a:pt x="3125" y="6270"/>
                      <a:pt x="2997" y="6435"/>
                      <a:pt x="2831" y="6454"/>
                    </a:cubicBezTo>
                    <a:lnTo>
                      <a:pt x="2813" y="6454"/>
                    </a:lnTo>
                    <a:cubicBezTo>
                      <a:pt x="2933" y="6687"/>
                      <a:pt x="3064" y="6920"/>
                      <a:pt x="3181" y="7152"/>
                    </a:cubicBezTo>
                    <a:cubicBezTo>
                      <a:pt x="3125" y="7042"/>
                      <a:pt x="3070" y="6932"/>
                      <a:pt x="3015" y="6822"/>
                    </a:cubicBezTo>
                    <a:cubicBezTo>
                      <a:pt x="3236" y="6693"/>
                      <a:pt x="3456" y="6472"/>
                      <a:pt x="3438" y="6233"/>
                    </a:cubicBezTo>
                    <a:cubicBezTo>
                      <a:pt x="3438" y="6160"/>
                      <a:pt x="3420" y="6068"/>
                      <a:pt x="3420" y="5994"/>
                    </a:cubicBezTo>
                    <a:cubicBezTo>
                      <a:pt x="3375" y="5698"/>
                      <a:pt x="3128" y="5498"/>
                      <a:pt x="2861" y="5498"/>
                    </a:cubicBezTo>
                    <a:cubicBezTo>
                      <a:pt x="2796" y="5498"/>
                      <a:pt x="2730" y="5509"/>
                      <a:pt x="2666" y="5535"/>
                    </a:cubicBezTo>
                    <a:cubicBezTo>
                      <a:pt x="2631" y="5544"/>
                      <a:pt x="2596" y="5549"/>
                      <a:pt x="2561" y="5549"/>
                    </a:cubicBezTo>
                    <a:cubicBezTo>
                      <a:pt x="2398" y="5549"/>
                      <a:pt x="2252" y="5444"/>
                      <a:pt x="2206" y="5277"/>
                    </a:cubicBezTo>
                    <a:cubicBezTo>
                      <a:pt x="2169" y="5093"/>
                      <a:pt x="2261" y="4910"/>
                      <a:pt x="2445" y="4854"/>
                    </a:cubicBezTo>
                    <a:lnTo>
                      <a:pt x="2868" y="4726"/>
                    </a:lnTo>
                    <a:cubicBezTo>
                      <a:pt x="3015" y="4671"/>
                      <a:pt x="3107" y="4505"/>
                      <a:pt x="3070" y="4358"/>
                    </a:cubicBezTo>
                    <a:lnTo>
                      <a:pt x="3052" y="4321"/>
                    </a:lnTo>
                    <a:cubicBezTo>
                      <a:pt x="3023" y="4192"/>
                      <a:pt x="2917" y="4119"/>
                      <a:pt x="2801" y="4119"/>
                    </a:cubicBezTo>
                    <a:cubicBezTo>
                      <a:pt x="2769" y="4119"/>
                      <a:pt x="2735" y="4125"/>
                      <a:pt x="2703" y="4137"/>
                    </a:cubicBezTo>
                    <a:cubicBezTo>
                      <a:pt x="2663" y="4155"/>
                      <a:pt x="2622" y="4163"/>
                      <a:pt x="2581" y="4163"/>
                    </a:cubicBezTo>
                    <a:cubicBezTo>
                      <a:pt x="2449" y="4163"/>
                      <a:pt x="2322" y="4080"/>
                      <a:pt x="2280" y="3954"/>
                    </a:cubicBezTo>
                    <a:lnTo>
                      <a:pt x="2261" y="3898"/>
                    </a:lnTo>
                    <a:cubicBezTo>
                      <a:pt x="2225" y="3788"/>
                      <a:pt x="2280" y="3659"/>
                      <a:pt x="2390" y="3604"/>
                    </a:cubicBezTo>
                    <a:cubicBezTo>
                      <a:pt x="2574" y="3512"/>
                      <a:pt x="2666" y="3292"/>
                      <a:pt x="2592" y="3089"/>
                    </a:cubicBezTo>
                    <a:cubicBezTo>
                      <a:pt x="2534" y="2915"/>
                      <a:pt x="2361" y="2809"/>
                      <a:pt x="2182" y="2809"/>
                    </a:cubicBezTo>
                    <a:cubicBezTo>
                      <a:pt x="2134" y="2809"/>
                      <a:pt x="2087" y="2817"/>
                      <a:pt x="2041" y="2832"/>
                    </a:cubicBezTo>
                    <a:lnTo>
                      <a:pt x="1728" y="2979"/>
                    </a:lnTo>
                    <a:cubicBezTo>
                      <a:pt x="1696" y="2988"/>
                      <a:pt x="1664" y="2993"/>
                      <a:pt x="1633" y="2993"/>
                    </a:cubicBezTo>
                    <a:cubicBezTo>
                      <a:pt x="1540" y="2993"/>
                      <a:pt x="1457" y="2952"/>
                      <a:pt x="1416" y="2869"/>
                    </a:cubicBezTo>
                    <a:cubicBezTo>
                      <a:pt x="1361" y="2740"/>
                      <a:pt x="1416" y="2593"/>
                      <a:pt x="1526" y="2538"/>
                    </a:cubicBezTo>
                    <a:cubicBezTo>
                      <a:pt x="1544" y="2538"/>
                      <a:pt x="1544" y="2538"/>
                      <a:pt x="1563" y="2520"/>
                    </a:cubicBezTo>
                    <a:cubicBezTo>
                      <a:pt x="1857" y="2373"/>
                      <a:pt x="1967" y="2005"/>
                      <a:pt x="1802" y="1729"/>
                    </a:cubicBezTo>
                    <a:lnTo>
                      <a:pt x="1691" y="1545"/>
                    </a:lnTo>
                    <a:cubicBezTo>
                      <a:pt x="1619" y="1425"/>
                      <a:pt x="1500" y="1360"/>
                      <a:pt x="1380" y="1360"/>
                    </a:cubicBezTo>
                    <a:cubicBezTo>
                      <a:pt x="1316" y="1360"/>
                      <a:pt x="1252" y="1378"/>
                      <a:pt x="1195" y="1417"/>
                    </a:cubicBezTo>
                    <a:cubicBezTo>
                      <a:pt x="1146" y="1445"/>
                      <a:pt x="1091" y="1460"/>
                      <a:pt x="1036" y="1460"/>
                    </a:cubicBezTo>
                    <a:cubicBezTo>
                      <a:pt x="950" y="1460"/>
                      <a:pt x="866" y="1422"/>
                      <a:pt x="809" y="1343"/>
                    </a:cubicBezTo>
                    <a:cubicBezTo>
                      <a:pt x="717" y="1233"/>
                      <a:pt x="735" y="1049"/>
                      <a:pt x="846" y="957"/>
                    </a:cubicBezTo>
                    <a:cubicBezTo>
                      <a:pt x="1066" y="736"/>
                      <a:pt x="1177" y="534"/>
                      <a:pt x="1232" y="387"/>
                    </a:cubicBezTo>
                    <a:cubicBezTo>
                      <a:pt x="1103" y="185"/>
                      <a:pt x="993" y="56"/>
                      <a:pt x="9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56"/>
              <p:cNvSpPr/>
              <p:nvPr/>
            </p:nvSpPr>
            <p:spPr>
              <a:xfrm>
                <a:off x="-556161" y="-291289"/>
                <a:ext cx="140" cy="18135"/>
              </a:xfrm>
              <a:custGeom>
                <a:rect b="b" l="l" r="r" t="t"/>
                <a:pathLst>
                  <a:path extrusionOk="0" h="130" w="1">
                    <a:moveTo>
                      <a:pt x="0" y="1"/>
                    </a:moveTo>
                    <a:cubicBezTo>
                      <a:pt x="0" y="37"/>
                      <a:pt x="0" y="93"/>
                      <a:pt x="0" y="129"/>
                    </a:cubicBezTo>
                    <a:cubicBezTo>
                      <a:pt x="0" y="93"/>
                      <a:pt x="0" y="37"/>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56"/>
              <p:cNvSpPr/>
              <p:nvPr/>
            </p:nvSpPr>
            <p:spPr>
              <a:xfrm>
                <a:off x="-561323" y="-80918"/>
                <a:ext cx="2651" cy="17996"/>
              </a:xfrm>
              <a:custGeom>
                <a:rect b="b" l="l" r="r" t="t"/>
                <a:pathLst>
                  <a:path extrusionOk="0" h="129" w="19">
                    <a:moveTo>
                      <a:pt x="19" y="0"/>
                    </a:moveTo>
                    <a:cubicBezTo>
                      <a:pt x="19" y="37"/>
                      <a:pt x="0" y="74"/>
                      <a:pt x="0" y="129"/>
                    </a:cubicBezTo>
                    <a:cubicBezTo>
                      <a:pt x="0" y="74"/>
                      <a:pt x="19" y="37"/>
                      <a:pt x="19"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6"/>
              <p:cNvSpPr/>
              <p:nvPr/>
            </p:nvSpPr>
            <p:spPr>
              <a:xfrm>
                <a:off x="-902409" y="-1073485"/>
                <a:ext cx="5301" cy="7812"/>
              </a:xfrm>
              <a:custGeom>
                <a:rect b="b" l="l" r="r" t="t"/>
                <a:pathLst>
                  <a:path extrusionOk="0" h="56" w="38">
                    <a:moveTo>
                      <a:pt x="0" y="0"/>
                    </a:moveTo>
                    <a:cubicBezTo>
                      <a:pt x="19" y="19"/>
                      <a:pt x="37" y="37"/>
                      <a:pt x="37" y="56"/>
                    </a:cubicBezTo>
                    <a:cubicBezTo>
                      <a:pt x="37" y="37"/>
                      <a:pt x="19" y="1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56"/>
              <p:cNvSpPr/>
              <p:nvPr/>
            </p:nvSpPr>
            <p:spPr>
              <a:xfrm>
                <a:off x="-887064" y="-1052978"/>
                <a:ext cx="7812" cy="10323"/>
              </a:xfrm>
              <a:custGeom>
                <a:rect b="b" l="l" r="r" t="t"/>
                <a:pathLst>
                  <a:path extrusionOk="0" h="74" w="56">
                    <a:moveTo>
                      <a:pt x="1" y="0"/>
                    </a:moveTo>
                    <a:lnTo>
                      <a:pt x="1" y="0"/>
                    </a:lnTo>
                    <a:cubicBezTo>
                      <a:pt x="19" y="19"/>
                      <a:pt x="37" y="56"/>
                      <a:pt x="56" y="74"/>
                    </a:cubicBezTo>
                    <a:cubicBezTo>
                      <a:pt x="37" y="37"/>
                      <a:pt x="19"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56"/>
              <p:cNvSpPr/>
              <p:nvPr/>
            </p:nvSpPr>
            <p:spPr>
              <a:xfrm>
                <a:off x="-553650" y="-242603"/>
                <a:ext cx="2651" cy="18135"/>
              </a:xfrm>
              <a:custGeom>
                <a:rect b="b" l="l" r="r" t="t"/>
                <a:pathLst>
                  <a:path extrusionOk="0" h="130" w="19">
                    <a:moveTo>
                      <a:pt x="1" y="1"/>
                    </a:moveTo>
                    <a:cubicBezTo>
                      <a:pt x="1" y="56"/>
                      <a:pt x="19" y="93"/>
                      <a:pt x="19" y="130"/>
                    </a:cubicBezTo>
                    <a:cubicBezTo>
                      <a:pt x="19" y="93"/>
                      <a:pt x="1" y="56"/>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56"/>
              <p:cNvSpPr/>
              <p:nvPr/>
            </p:nvSpPr>
            <p:spPr>
              <a:xfrm>
                <a:off x="-1094785" y="-1141144"/>
                <a:ext cx="156522" cy="165031"/>
              </a:xfrm>
              <a:custGeom>
                <a:rect b="b" l="l" r="r" t="t"/>
                <a:pathLst>
                  <a:path extrusionOk="0" h="1183" w="1122">
                    <a:moveTo>
                      <a:pt x="827" y="189"/>
                    </a:moveTo>
                    <a:cubicBezTo>
                      <a:pt x="850" y="189"/>
                      <a:pt x="869" y="195"/>
                      <a:pt x="883" y="210"/>
                    </a:cubicBezTo>
                    <a:cubicBezTo>
                      <a:pt x="975" y="265"/>
                      <a:pt x="901" y="485"/>
                      <a:pt x="717" y="706"/>
                    </a:cubicBezTo>
                    <a:cubicBezTo>
                      <a:pt x="578" y="876"/>
                      <a:pt x="412" y="995"/>
                      <a:pt x="320" y="995"/>
                    </a:cubicBezTo>
                    <a:cubicBezTo>
                      <a:pt x="303" y="995"/>
                      <a:pt x="288" y="990"/>
                      <a:pt x="276" y="982"/>
                    </a:cubicBezTo>
                    <a:cubicBezTo>
                      <a:pt x="184" y="908"/>
                      <a:pt x="258" y="688"/>
                      <a:pt x="442" y="467"/>
                    </a:cubicBezTo>
                    <a:cubicBezTo>
                      <a:pt x="575" y="304"/>
                      <a:pt x="732" y="189"/>
                      <a:pt x="827" y="189"/>
                    </a:cubicBezTo>
                    <a:close/>
                    <a:moveTo>
                      <a:pt x="951" y="0"/>
                    </a:moveTo>
                    <a:cubicBezTo>
                      <a:pt x="812" y="0"/>
                      <a:pt x="578" y="157"/>
                      <a:pt x="368" y="412"/>
                    </a:cubicBezTo>
                    <a:cubicBezTo>
                      <a:pt x="111" y="743"/>
                      <a:pt x="0" y="1055"/>
                      <a:pt x="129" y="1166"/>
                    </a:cubicBezTo>
                    <a:cubicBezTo>
                      <a:pt x="150" y="1177"/>
                      <a:pt x="174" y="1183"/>
                      <a:pt x="201" y="1183"/>
                    </a:cubicBezTo>
                    <a:cubicBezTo>
                      <a:pt x="345" y="1183"/>
                      <a:pt x="574" y="1024"/>
                      <a:pt x="791" y="761"/>
                    </a:cubicBezTo>
                    <a:cubicBezTo>
                      <a:pt x="1012" y="485"/>
                      <a:pt x="1122" y="210"/>
                      <a:pt x="1067" y="81"/>
                    </a:cubicBezTo>
                    <a:cubicBezTo>
                      <a:pt x="1067" y="63"/>
                      <a:pt x="1048" y="44"/>
                      <a:pt x="1030" y="26"/>
                    </a:cubicBezTo>
                    <a:cubicBezTo>
                      <a:pt x="1009" y="9"/>
                      <a:pt x="983" y="0"/>
                      <a:pt x="9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56"/>
              <p:cNvSpPr/>
              <p:nvPr/>
            </p:nvSpPr>
            <p:spPr>
              <a:xfrm>
                <a:off x="-1069116" y="-1114917"/>
                <a:ext cx="110346" cy="112579"/>
              </a:xfrm>
              <a:custGeom>
                <a:rect b="b" l="l" r="r" t="t"/>
                <a:pathLst>
                  <a:path extrusionOk="0" h="807" w="791">
                    <a:moveTo>
                      <a:pt x="643" y="1"/>
                    </a:moveTo>
                    <a:cubicBezTo>
                      <a:pt x="548" y="1"/>
                      <a:pt x="391" y="116"/>
                      <a:pt x="258" y="279"/>
                    </a:cubicBezTo>
                    <a:cubicBezTo>
                      <a:pt x="74" y="500"/>
                      <a:pt x="0" y="720"/>
                      <a:pt x="92" y="794"/>
                    </a:cubicBezTo>
                    <a:cubicBezTo>
                      <a:pt x="104" y="802"/>
                      <a:pt x="119" y="807"/>
                      <a:pt x="136" y="807"/>
                    </a:cubicBezTo>
                    <a:cubicBezTo>
                      <a:pt x="228" y="807"/>
                      <a:pt x="394" y="688"/>
                      <a:pt x="533" y="518"/>
                    </a:cubicBezTo>
                    <a:cubicBezTo>
                      <a:pt x="717" y="297"/>
                      <a:pt x="791" y="77"/>
                      <a:pt x="699" y="22"/>
                    </a:cubicBezTo>
                    <a:cubicBezTo>
                      <a:pt x="685" y="7"/>
                      <a:pt x="666" y="1"/>
                      <a:pt x="643" y="1"/>
                    </a:cubicBezTo>
                    <a:close/>
                  </a:path>
                </a:pathLst>
              </a:custGeom>
              <a:solidFill>
                <a:srgbClr val="5C1A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56"/>
              <p:cNvSpPr/>
              <p:nvPr/>
            </p:nvSpPr>
            <p:spPr>
              <a:xfrm>
                <a:off x="-746026" y="-334814"/>
                <a:ext cx="105324" cy="105185"/>
              </a:xfrm>
              <a:custGeom>
                <a:rect b="b" l="l" r="r" t="t"/>
                <a:pathLst>
                  <a:path extrusionOk="0" h="754" w="755">
                    <a:moveTo>
                      <a:pt x="1" y="0"/>
                    </a:moveTo>
                    <a:lnTo>
                      <a:pt x="1" y="0"/>
                    </a:lnTo>
                    <a:cubicBezTo>
                      <a:pt x="37" y="74"/>
                      <a:pt x="93" y="147"/>
                      <a:pt x="129" y="221"/>
                    </a:cubicBezTo>
                    <a:cubicBezTo>
                      <a:pt x="148" y="257"/>
                      <a:pt x="166" y="276"/>
                      <a:pt x="185" y="313"/>
                    </a:cubicBezTo>
                    <a:cubicBezTo>
                      <a:pt x="240" y="423"/>
                      <a:pt x="313" y="533"/>
                      <a:pt x="387" y="644"/>
                    </a:cubicBezTo>
                    <a:cubicBezTo>
                      <a:pt x="387" y="662"/>
                      <a:pt x="387" y="662"/>
                      <a:pt x="405" y="680"/>
                    </a:cubicBezTo>
                    <a:cubicBezTo>
                      <a:pt x="424" y="699"/>
                      <a:pt x="424" y="735"/>
                      <a:pt x="442" y="754"/>
                    </a:cubicBezTo>
                    <a:lnTo>
                      <a:pt x="460" y="754"/>
                    </a:lnTo>
                    <a:cubicBezTo>
                      <a:pt x="626" y="735"/>
                      <a:pt x="754" y="570"/>
                      <a:pt x="736" y="405"/>
                    </a:cubicBezTo>
                    <a:lnTo>
                      <a:pt x="718" y="349"/>
                    </a:lnTo>
                    <a:cubicBezTo>
                      <a:pt x="718" y="230"/>
                      <a:pt x="607" y="127"/>
                      <a:pt x="474" y="127"/>
                    </a:cubicBezTo>
                    <a:cubicBezTo>
                      <a:pt x="464" y="127"/>
                      <a:pt x="453" y="127"/>
                      <a:pt x="442" y="129"/>
                    </a:cubicBezTo>
                    <a:lnTo>
                      <a:pt x="424" y="129"/>
                    </a:lnTo>
                    <a:cubicBezTo>
                      <a:pt x="402" y="131"/>
                      <a:pt x="381" y="132"/>
                      <a:pt x="360" y="132"/>
                    </a:cubicBezTo>
                    <a:cubicBezTo>
                      <a:pt x="221" y="132"/>
                      <a:pt x="97" y="8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56"/>
              <p:cNvSpPr/>
              <p:nvPr/>
            </p:nvSpPr>
            <p:spPr>
              <a:xfrm>
                <a:off x="-989599" y="-884179"/>
                <a:ext cx="269379" cy="505836"/>
              </a:xfrm>
              <a:custGeom>
                <a:rect b="b" l="l" r="r" t="t"/>
                <a:pathLst>
                  <a:path extrusionOk="0" h="3626" w="1931">
                    <a:moveTo>
                      <a:pt x="591" y="1"/>
                    </a:moveTo>
                    <a:cubicBezTo>
                      <a:pt x="558" y="1"/>
                      <a:pt x="526" y="7"/>
                      <a:pt x="497" y="22"/>
                    </a:cubicBezTo>
                    <a:cubicBezTo>
                      <a:pt x="313" y="133"/>
                      <a:pt x="110" y="151"/>
                      <a:pt x="0" y="169"/>
                    </a:cubicBezTo>
                    <a:cubicBezTo>
                      <a:pt x="699" y="1236"/>
                      <a:pt x="1140" y="2339"/>
                      <a:pt x="1397" y="3387"/>
                    </a:cubicBezTo>
                    <a:cubicBezTo>
                      <a:pt x="1397" y="3405"/>
                      <a:pt x="1416" y="3423"/>
                      <a:pt x="1434" y="3442"/>
                    </a:cubicBezTo>
                    <a:cubicBezTo>
                      <a:pt x="1434" y="3460"/>
                      <a:pt x="1453" y="3478"/>
                      <a:pt x="1453" y="3478"/>
                    </a:cubicBezTo>
                    <a:cubicBezTo>
                      <a:pt x="1489" y="3534"/>
                      <a:pt x="1526" y="3589"/>
                      <a:pt x="1544" y="3626"/>
                    </a:cubicBezTo>
                    <a:lnTo>
                      <a:pt x="1489" y="3405"/>
                    </a:lnTo>
                    <a:cubicBezTo>
                      <a:pt x="1434" y="3166"/>
                      <a:pt x="1581" y="2927"/>
                      <a:pt x="1802" y="2853"/>
                    </a:cubicBezTo>
                    <a:cubicBezTo>
                      <a:pt x="1875" y="2835"/>
                      <a:pt x="1931" y="2780"/>
                      <a:pt x="1912" y="2706"/>
                    </a:cubicBezTo>
                    <a:cubicBezTo>
                      <a:pt x="1896" y="2626"/>
                      <a:pt x="1838" y="2574"/>
                      <a:pt x="1763" y="2574"/>
                    </a:cubicBezTo>
                    <a:cubicBezTo>
                      <a:pt x="1752" y="2574"/>
                      <a:pt x="1740" y="2575"/>
                      <a:pt x="1728" y="2578"/>
                    </a:cubicBezTo>
                    <a:lnTo>
                      <a:pt x="1692" y="2578"/>
                    </a:lnTo>
                    <a:cubicBezTo>
                      <a:pt x="1657" y="2586"/>
                      <a:pt x="1622" y="2591"/>
                      <a:pt x="1588" y="2591"/>
                    </a:cubicBezTo>
                    <a:cubicBezTo>
                      <a:pt x="1410" y="2591"/>
                      <a:pt x="1257" y="2475"/>
                      <a:pt x="1195" y="2320"/>
                    </a:cubicBezTo>
                    <a:lnTo>
                      <a:pt x="1195" y="2283"/>
                    </a:lnTo>
                    <a:cubicBezTo>
                      <a:pt x="1122" y="2081"/>
                      <a:pt x="1232" y="1842"/>
                      <a:pt x="1453" y="1769"/>
                    </a:cubicBezTo>
                    <a:cubicBezTo>
                      <a:pt x="1544" y="1732"/>
                      <a:pt x="1600" y="1622"/>
                      <a:pt x="1581" y="1530"/>
                    </a:cubicBezTo>
                    <a:cubicBezTo>
                      <a:pt x="1548" y="1447"/>
                      <a:pt x="1471" y="1380"/>
                      <a:pt x="1389" y="1380"/>
                    </a:cubicBezTo>
                    <a:cubicBezTo>
                      <a:pt x="1380" y="1380"/>
                      <a:pt x="1370" y="1381"/>
                      <a:pt x="1361" y="1383"/>
                    </a:cubicBezTo>
                    <a:cubicBezTo>
                      <a:pt x="1302" y="1388"/>
                      <a:pt x="1230" y="1392"/>
                      <a:pt x="1153" y="1392"/>
                    </a:cubicBezTo>
                    <a:cubicBezTo>
                      <a:pt x="945" y="1392"/>
                      <a:pt x="706" y="1356"/>
                      <a:pt x="625" y="1180"/>
                    </a:cubicBezTo>
                    <a:lnTo>
                      <a:pt x="570" y="1070"/>
                    </a:lnTo>
                    <a:cubicBezTo>
                      <a:pt x="460" y="850"/>
                      <a:pt x="533" y="574"/>
                      <a:pt x="736" y="408"/>
                    </a:cubicBezTo>
                    <a:cubicBezTo>
                      <a:pt x="827" y="353"/>
                      <a:pt x="846" y="224"/>
                      <a:pt x="809" y="133"/>
                    </a:cubicBezTo>
                    <a:cubicBezTo>
                      <a:pt x="769" y="52"/>
                      <a:pt x="679" y="1"/>
                      <a:pt x="5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56"/>
              <p:cNvSpPr/>
              <p:nvPr/>
            </p:nvSpPr>
            <p:spPr>
              <a:xfrm>
                <a:off x="-404940" y="708950"/>
                <a:ext cx="140" cy="61660"/>
              </a:xfrm>
              <a:custGeom>
                <a:rect b="b" l="l" r="r" t="t"/>
                <a:pathLst>
                  <a:path extrusionOk="0" h="442" w="1">
                    <a:moveTo>
                      <a:pt x="1" y="1"/>
                    </a:moveTo>
                    <a:cubicBezTo>
                      <a:pt x="1" y="148"/>
                      <a:pt x="1" y="295"/>
                      <a:pt x="1" y="442"/>
                    </a:cubicBezTo>
                    <a:cubicBezTo>
                      <a:pt x="1" y="295"/>
                      <a:pt x="1" y="14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56"/>
              <p:cNvSpPr/>
              <p:nvPr/>
            </p:nvSpPr>
            <p:spPr>
              <a:xfrm>
                <a:off x="-568996" y="1110"/>
                <a:ext cx="23157" cy="56499"/>
              </a:xfrm>
              <a:custGeom>
                <a:rect b="b" l="l" r="r" t="t"/>
                <a:pathLst>
                  <a:path extrusionOk="0" h="405" w="166">
                    <a:moveTo>
                      <a:pt x="0" y="0"/>
                    </a:moveTo>
                    <a:cubicBezTo>
                      <a:pt x="55" y="129"/>
                      <a:pt x="111" y="258"/>
                      <a:pt x="166" y="405"/>
                    </a:cubicBezTo>
                    <a:cubicBezTo>
                      <a:pt x="111" y="258"/>
                      <a:pt x="55" y="12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56"/>
              <p:cNvSpPr/>
              <p:nvPr/>
            </p:nvSpPr>
            <p:spPr>
              <a:xfrm>
                <a:off x="-415123" y="555078"/>
                <a:ext cx="7812" cy="64311"/>
              </a:xfrm>
              <a:custGeom>
                <a:rect b="b" l="l" r="r" t="t"/>
                <a:pathLst>
                  <a:path extrusionOk="0" h="461" w="56">
                    <a:moveTo>
                      <a:pt x="0" y="0"/>
                    </a:moveTo>
                    <a:cubicBezTo>
                      <a:pt x="19" y="148"/>
                      <a:pt x="37" y="313"/>
                      <a:pt x="55" y="460"/>
                    </a:cubicBezTo>
                    <a:cubicBezTo>
                      <a:pt x="37" y="313"/>
                      <a:pt x="19" y="148"/>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56"/>
              <p:cNvSpPr/>
              <p:nvPr/>
            </p:nvSpPr>
            <p:spPr>
              <a:xfrm>
                <a:off x="-912732" y="-576016"/>
                <a:ext cx="28319" cy="36131"/>
              </a:xfrm>
              <a:custGeom>
                <a:rect b="b" l="l" r="r" t="t"/>
                <a:pathLst>
                  <a:path extrusionOk="0" h="259" w="203">
                    <a:moveTo>
                      <a:pt x="1" y="1"/>
                    </a:moveTo>
                    <a:cubicBezTo>
                      <a:pt x="74" y="74"/>
                      <a:pt x="129" y="166"/>
                      <a:pt x="203" y="258"/>
                    </a:cubicBezTo>
                    <a:cubicBezTo>
                      <a:pt x="129" y="166"/>
                      <a:pt x="74" y="74"/>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56"/>
              <p:cNvSpPr/>
              <p:nvPr/>
            </p:nvSpPr>
            <p:spPr>
              <a:xfrm>
                <a:off x="-538305" y="1001350"/>
                <a:ext cx="51476" cy="205348"/>
              </a:xfrm>
              <a:custGeom>
                <a:rect b="b" l="l" r="r" t="t"/>
                <a:pathLst>
                  <a:path extrusionOk="0" h="1472" w="369">
                    <a:moveTo>
                      <a:pt x="1" y="0"/>
                    </a:moveTo>
                    <a:lnTo>
                      <a:pt x="1" y="0"/>
                    </a:lnTo>
                    <a:cubicBezTo>
                      <a:pt x="93" y="221"/>
                      <a:pt x="203" y="442"/>
                      <a:pt x="277" y="662"/>
                    </a:cubicBezTo>
                    <a:cubicBezTo>
                      <a:pt x="258" y="920"/>
                      <a:pt x="240" y="1195"/>
                      <a:pt x="221" y="1471"/>
                    </a:cubicBezTo>
                    <a:cubicBezTo>
                      <a:pt x="240" y="1232"/>
                      <a:pt x="258" y="993"/>
                      <a:pt x="277" y="736"/>
                    </a:cubicBezTo>
                    <a:cubicBezTo>
                      <a:pt x="313" y="644"/>
                      <a:pt x="350" y="534"/>
                      <a:pt x="350" y="423"/>
                    </a:cubicBezTo>
                    <a:cubicBezTo>
                      <a:pt x="369" y="221"/>
                      <a:pt x="203" y="92"/>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56"/>
              <p:cNvSpPr/>
              <p:nvPr/>
            </p:nvSpPr>
            <p:spPr>
              <a:xfrm>
                <a:off x="-448465" y="1014184"/>
                <a:ext cx="15485" cy="69333"/>
              </a:xfrm>
              <a:custGeom>
                <a:rect b="b" l="l" r="r" t="t"/>
                <a:pathLst>
                  <a:path extrusionOk="0" h="497" w="111">
                    <a:moveTo>
                      <a:pt x="111" y="0"/>
                    </a:moveTo>
                    <a:cubicBezTo>
                      <a:pt x="92" y="166"/>
                      <a:pt x="55" y="331"/>
                      <a:pt x="0" y="497"/>
                    </a:cubicBezTo>
                    <a:cubicBezTo>
                      <a:pt x="55" y="331"/>
                      <a:pt x="92" y="166"/>
                      <a:pt x="11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56"/>
              <p:cNvSpPr/>
              <p:nvPr/>
            </p:nvSpPr>
            <p:spPr>
              <a:xfrm>
                <a:off x="-430469" y="934667"/>
                <a:ext cx="12834" cy="66822"/>
              </a:xfrm>
              <a:custGeom>
                <a:rect b="b" l="l" r="r" t="t"/>
                <a:pathLst>
                  <a:path extrusionOk="0" h="479" w="92">
                    <a:moveTo>
                      <a:pt x="92" y="0"/>
                    </a:moveTo>
                    <a:cubicBezTo>
                      <a:pt x="74" y="166"/>
                      <a:pt x="37" y="331"/>
                      <a:pt x="0" y="478"/>
                    </a:cubicBezTo>
                    <a:cubicBezTo>
                      <a:pt x="37" y="331"/>
                      <a:pt x="74" y="166"/>
                      <a:pt x="92"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56"/>
              <p:cNvSpPr/>
              <p:nvPr/>
            </p:nvSpPr>
            <p:spPr>
              <a:xfrm>
                <a:off x="-425447" y="485884"/>
                <a:ext cx="10463" cy="59010"/>
              </a:xfrm>
              <a:custGeom>
                <a:rect b="b" l="l" r="r" t="t"/>
                <a:pathLst>
                  <a:path extrusionOk="0" h="423" w="75">
                    <a:moveTo>
                      <a:pt x="1" y="0"/>
                    </a:moveTo>
                    <a:cubicBezTo>
                      <a:pt x="38" y="147"/>
                      <a:pt x="56" y="276"/>
                      <a:pt x="74" y="423"/>
                    </a:cubicBezTo>
                    <a:cubicBezTo>
                      <a:pt x="56" y="276"/>
                      <a:pt x="38" y="147"/>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56"/>
              <p:cNvSpPr/>
              <p:nvPr/>
            </p:nvSpPr>
            <p:spPr>
              <a:xfrm>
                <a:off x="-407451" y="783306"/>
                <a:ext cx="2651" cy="64311"/>
              </a:xfrm>
              <a:custGeom>
                <a:rect b="b" l="l" r="r" t="t"/>
                <a:pathLst>
                  <a:path extrusionOk="0" h="461" w="19">
                    <a:moveTo>
                      <a:pt x="19" y="1"/>
                    </a:moveTo>
                    <a:cubicBezTo>
                      <a:pt x="19" y="148"/>
                      <a:pt x="0" y="313"/>
                      <a:pt x="0" y="460"/>
                    </a:cubicBezTo>
                    <a:cubicBezTo>
                      <a:pt x="0" y="313"/>
                      <a:pt x="19" y="148"/>
                      <a:pt x="19"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56"/>
              <p:cNvSpPr/>
              <p:nvPr/>
            </p:nvSpPr>
            <p:spPr>
              <a:xfrm>
                <a:off x="-417774" y="862823"/>
                <a:ext cx="7952" cy="69333"/>
              </a:xfrm>
              <a:custGeom>
                <a:rect b="b" l="l" r="r" t="t"/>
                <a:pathLst>
                  <a:path extrusionOk="0" h="497" w="57">
                    <a:moveTo>
                      <a:pt x="56" y="1"/>
                    </a:moveTo>
                    <a:cubicBezTo>
                      <a:pt x="38" y="166"/>
                      <a:pt x="19" y="332"/>
                      <a:pt x="1" y="497"/>
                    </a:cubicBezTo>
                    <a:cubicBezTo>
                      <a:pt x="19" y="332"/>
                      <a:pt x="38" y="166"/>
                      <a:pt x="56"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56"/>
              <p:cNvSpPr/>
              <p:nvPr/>
            </p:nvSpPr>
            <p:spPr>
              <a:xfrm>
                <a:off x="-471622" y="1096212"/>
                <a:ext cx="20646" cy="69333"/>
              </a:xfrm>
              <a:custGeom>
                <a:rect b="b" l="l" r="r" t="t"/>
                <a:pathLst>
                  <a:path extrusionOk="0" h="497" w="148">
                    <a:moveTo>
                      <a:pt x="148" y="1"/>
                    </a:moveTo>
                    <a:cubicBezTo>
                      <a:pt x="111" y="166"/>
                      <a:pt x="56" y="331"/>
                      <a:pt x="1" y="497"/>
                    </a:cubicBezTo>
                    <a:cubicBezTo>
                      <a:pt x="56" y="331"/>
                      <a:pt x="111" y="166"/>
                      <a:pt x="148"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56"/>
              <p:cNvSpPr/>
              <p:nvPr/>
            </p:nvSpPr>
            <p:spPr>
              <a:xfrm>
                <a:off x="-407451" y="634595"/>
                <a:ext cx="2651" cy="64171"/>
              </a:xfrm>
              <a:custGeom>
                <a:rect b="b" l="l" r="r" t="t"/>
                <a:pathLst>
                  <a:path extrusionOk="0" h="460" w="19">
                    <a:moveTo>
                      <a:pt x="0" y="0"/>
                    </a:moveTo>
                    <a:cubicBezTo>
                      <a:pt x="19" y="147"/>
                      <a:pt x="19" y="313"/>
                      <a:pt x="19" y="460"/>
                    </a:cubicBezTo>
                    <a:cubicBezTo>
                      <a:pt x="19" y="313"/>
                      <a:pt x="19" y="14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56"/>
              <p:cNvSpPr/>
              <p:nvPr/>
            </p:nvSpPr>
            <p:spPr>
              <a:xfrm>
                <a:off x="-997272" y="-683712"/>
                <a:ext cx="25668" cy="28459"/>
              </a:xfrm>
              <a:custGeom>
                <a:rect b="b" l="l" r="r" t="t"/>
                <a:pathLst>
                  <a:path extrusionOk="0" h="204" w="184">
                    <a:moveTo>
                      <a:pt x="0" y="1"/>
                    </a:moveTo>
                    <a:cubicBezTo>
                      <a:pt x="55" y="74"/>
                      <a:pt x="129" y="129"/>
                      <a:pt x="184" y="203"/>
                    </a:cubicBezTo>
                    <a:cubicBezTo>
                      <a:pt x="129" y="129"/>
                      <a:pt x="55" y="74"/>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56"/>
              <p:cNvSpPr/>
              <p:nvPr/>
            </p:nvSpPr>
            <p:spPr>
              <a:xfrm>
                <a:off x="-1043447" y="-740072"/>
                <a:ext cx="43664" cy="53987"/>
              </a:xfrm>
              <a:custGeom>
                <a:rect b="b" l="l" r="r" t="t"/>
                <a:pathLst>
                  <a:path extrusionOk="0" h="387" w="313">
                    <a:moveTo>
                      <a:pt x="0" y="0"/>
                    </a:moveTo>
                    <a:cubicBezTo>
                      <a:pt x="92" y="111"/>
                      <a:pt x="202" y="239"/>
                      <a:pt x="313" y="386"/>
                    </a:cubicBezTo>
                    <a:cubicBezTo>
                      <a:pt x="202" y="239"/>
                      <a:pt x="92" y="111"/>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56"/>
              <p:cNvSpPr/>
              <p:nvPr/>
            </p:nvSpPr>
            <p:spPr>
              <a:xfrm>
                <a:off x="-1317990" y="-817078"/>
                <a:ext cx="838829" cy="1631342"/>
              </a:xfrm>
              <a:custGeom>
                <a:rect b="b" l="l" r="r" t="t"/>
                <a:pathLst>
                  <a:path extrusionOk="0" h="11694" w="6013">
                    <a:moveTo>
                      <a:pt x="1453" y="1"/>
                    </a:moveTo>
                    <a:lnTo>
                      <a:pt x="1453" y="1"/>
                    </a:lnTo>
                    <a:cubicBezTo>
                      <a:pt x="1545" y="221"/>
                      <a:pt x="1380" y="755"/>
                      <a:pt x="1049" y="1306"/>
                    </a:cubicBezTo>
                    <a:cubicBezTo>
                      <a:pt x="698" y="1891"/>
                      <a:pt x="287" y="2293"/>
                      <a:pt x="63" y="2293"/>
                    </a:cubicBezTo>
                    <a:cubicBezTo>
                      <a:pt x="40" y="2293"/>
                      <a:pt x="20" y="2289"/>
                      <a:pt x="1" y="2280"/>
                    </a:cubicBezTo>
                    <a:lnTo>
                      <a:pt x="1" y="2280"/>
                    </a:lnTo>
                    <a:cubicBezTo>
                      <a:pt x="75" y="2354"/>
                      <a:pt x="148" y="2428"/>
                      <a:pt x="222" y="2501"/>
                    </a:cubicBezTo>
                    <a:cubicBezTo>
                      <a:pt x="295" y="2575"/>
                      <a:pt x="369" y="2667"/>
                      <a:pt x="442" y="2740"/>
                    </a:cubicBezTo>
                    <a:cubicBezTo>
                      <a:pt x="663" y="2997"/>
                      <a:pt x="883" y="3255"/>
                      <a:pt x="1086" y="3512"/>
                    </a:cubicBezTo>
                    <a:cubicBezTo>
                      <a:pt x="1251" y="3457"/>
                      <a:pt x="1600" y="3310"/>
                      <a:pt x="1876" y="3071"/>
                    </a:cubicBezTo>
                    <a:cubicBezTo>
                      <a:pt x="1956" y="2999"/>
                      <a:pt x="2047" y="2965"/>
                      <a:pt x="2131" y="2965"/>
                    </a:cubicBezTo>
                    <a:cubicBezTo>
                      <a:pt x="2240" y="2965"/>
                      <a:pt x="2339" y="3022"/>
                      <a:pt x="2391" y="3126"/>
                    </a:cubicBezTo>
                    <a:cubicBezTo>
                      <a:pt x="2483" y="3292"/>
                      <a:pt x="2428" y="3494"/>
                      <a:pt x="2299" y="3641"/>
                    </a:cubicBezTo>
                    <a:cubicBezTo>
                      <a:pt x="1986" y="4009"/>
                      <a:pt x="1895" y="4523"/>
                      <a:pt x="2078" y="4873"/>
                    </a:cubicBezTo>
                    <a:lnTo>
                      <a:pt x="2170" y="5038"/>
                    </a:lnTo>
                    <a:cubicBezTo>
                      <a:pt x="2263" y="5206"/>
                      <a:pt x="2446" y="5263"/>
                      <a:pt x="2654" y="5263"/>
                    </a:cubicBezTo>
                    <a:cubicBezTo>
                      <a:pt x="2902" y="5263"/>
                      <a:pt x="3184" y="5182"/>
                      <a:pt x="3384" y="5112"/>
                    </a:cubicBezTo>
                    <a:cubicBezTo>
                      <a:pt x="3425" y="5098"/>
                      <a:pt x="3465" y="5091"/>
                      <a:pt x="3503" y="5091"/>
                    </a:cubicBezTo>
                    <a:cubicBezTo>
                      <a:pt x="3616" y="5091"/>
                      <a:pt x="3705" y="5153"/>
                      <a:pt x="3733" y="5277"/>
                    </a:cubicBezTo>
                    <a:cubicBezTo>
                      <a:pt x="3788" y="5424"/>
                      <a:pt x="3715" y="5626"/>
                      <a:pt x="3549" y="5737"/>
                    </a:cubicBezTo>
                    <a:cubicBezTo>
                      <a:pt x="3200" y="5957"/>
                      <a:pt x="3034" y="6417"/>
                      <a:pt x="3163" y="6766"/>
                    </a:cubicBezTo>
                    <a:lnTo>
                      <a:pt x="3181" y="6803"/>
                    </a:lnTo>
                    <a:cubicBezTo>
                      <a:pt x="3270" y="7032"/>
                      <a:pt x="3464" y="7155"/>
                      <a:pt x="3685" y="7155"/>
                    </a:cubicBezTo>
                    <a:cubicBezTo>
                      <a:pt x="3784" y="7155"/>
                      <a:pt x="3888" y="7130"/>
                      <a:pt x="3990" y="7079"/>
                    </a:cubicBezTo>
                    <a:cubicBezTo>
                      <a:pt x="4027" y="7079"/>
                      <a:pt x="4046" y="7060"/>
                      <a:pt x="4064" y="7042"/>
                    </a:cubicBezTo>
                    <a:cubicBezTo>
                      <a:pt x="4103" y="7022"/>
                      <a:pt x="4141" y="7013"/>
                      <a:pt x="4177" y="7013"/>
                    </a:cubicBezTo>
                    <a:cubicBezTo>
                      <a:pt x="4273" y="7013"/>
                      <a:pt x="4350" y="7081"/>
                      <a:pt x="4376" y="7189"/>
                    </a:cubicBezTo>
                    <a:cubicBezTo>
                      <a:pt x="4395" y="7318"/>
                      <a:pt x="4321" y="7465"/>
                      <a:pt x="4211" y="7520"/>
                    </a:cubicBezTo>
                    <a:cubicBezTo>
                      <a:pt x="3843" y="7741"/>
                      <a:pt x="3641" y="8219"/>
                      <a:pt x="3751" y="8623"/>
                    </a:cubicBezTo>
                    <a:lnTo>
                      <a:pt x="3843" y="8954"/>
                    </a:lnTo>
                    <a:cubicBezTo>
                      <a:pt x="3944" y="9330"/>
                      <a:pt x="4250" y="9558"/>
                      <a:pt x="4600" y="9558"/>
                    </a:cubicBezTo>
                    <a:cubicBezTo>
                      <a:pt x="4695" y="9558"/>
                      <a:pt x="4793" y="9541"/>
                      <a:pt x="4891" y="9506"/>
                    </a:cubicBezTo>
                    <a:cubicBezTo>
                      <a:pt x="4910" y="9506"/>
                      <a:pt x="4910" y="9487"/>
                      <a:pt x="4928" y="9487"/>
                    </a:cubicBezTo>
                    <a:cubicBezTo>
                      <a:pt x="4974" y="9472"/>
                      <a:pt x="5019" y="9465"/>
                      <a:pt x="5063" y="9465"/>
                    </a:cubicBezTo>
                    <a:cubicBezTo>
                      <a:pt x="5232" y="9465"/>
                      <a:pt x="5377" y="9573"/>
                      <a:pt x="5406" y="9763"/>
                    </a:cubicBezTo>
                    <a:lnTo>
                      <a:pt x="5406" y="9855"/>
                    </a:lnTo>
                    <a:cubicBezTo>
                      <a:pt x="5461" y="10149"/>
                      <a:pt x="5277" y="10480"/>
                      <a:pt x="5002" y="10572"/>
                    </a:cubicBezTo>
                    <a:cubicBezTo>
                      <a:pt x="4983" y="10572"/>
                      <a:pt x="4983" y="10590"/>
                      <a:pt x="4983" y="10590"/>
                    </a:cubicBezTo>
                    <a:cubicBezTo>
                      <a:pt x="4799" y="10645"/>
                      <a:pt x="4652" y="10756"/>
                      <a:pt x="4524" y="10903"/>
                    </a:cubicBezTo>
                    <a:cubicBezTo>
                      <a:pt x="4671" y="11160"/>
                      <a:pt x="4818" y="11436"/>
                      <a:pt x="4946" y="11693"/>
                    </a:cubicBezTo>
                    <a:cubicBezTo>
                      <a:pt x="5020" y="11528"/>
                      <a:pt x="5112" y="11362"/>
                      <a:pt x="5241" y="11234"/>
                    </a:cubicBezTo>
                    <a:cubicBezTo>
                      <a:pt x="5590" y="10903"/>
                      <a:pt x="6013" y="10388"/>
                      <a:pt x="5976" y="9947"/>
                    </a:cubicBezTo>
                    <a:cubicBezTo>
                      <a:pt x="5958" y="9800"/>
                      <a:pt x="5939" y="9653"/>
                      <a:pt x="5921" y="9524"/>
                    </a:cubicBezTo>
                    <a:cubicBezTo>
                      <a:pt x="5845" y="9109"/>
                      <a:pt x="5537" y="8866"/>
                      <a:pt x="5173" y="8866"/>
                    </a:cubicBezTo>
                    <a:cubicBezTo>
                      <a:pt x="5006" y="8866"/>
                      <a:pt x="4826" y="8917"/>
                      <a:pt x="4652" y="9028"/>
                    </a:cubicBezTo>
                    <a:cubicBezTo>
                      <a:pt x="4552" y="9087"/>
                      <a:pt x="4447" y="9115"/>
                      <a:pt x="4349" y="9115"/>
                    </a:cubicBezTo>
                    <a:cubicBezTo>
                      <a:pt x="4141" y="9115"/>
                      <a:pt x="3961" y="8989"/>
                      <a:pt x="3898" y="8752"/>
                    </a:cubicBezTo>
                    <a:cubicBezTo>
                      <a:pt x="3807" y="8458"/>
                      <a:pt x="3972" y="8108"/>
                      <a:pt x="4248" y="7943"/>
                    </a:cubicBezTo>
                    <a:lnTo>
                      <a:pt x="4928" y="7520"/>
                    </a:lnTo>
                    <a:cubicBezTo>
                      <a:pt x="5185" y="7373"/>
                      <a:pt x="5314" y="7060"/>
                      <a:pt x="5241" y="6803"/>
                    </a:cubicBezTo>
                    <a:lnTo>
                      <a:pt x="5204" y="6730"/>
                    </a:lnTo>
                    <a:cubicBezTo>
                      <a:pt x="5157" y="6565"/>
                      <a:pt x="5027" y="6476"/>
                      <a:pt x="4878" y="6476"/>
                    </a:cubicBezTo>
                    <a:cubicBezTo>
                      <a:pt x="4793" y="6476"/>
                      <a:pt x="4702" y="6504"/>
                      <a:pt x="4615" y="6564"/>
                    </a:cubicBezTo>
                    <a:cubicBezTo>
                      <a:pt x="4509" y="6642"/>
                      <a:pt x="4397" y="6679"/>
                      <a:pt x="4294" y="6679"/>
                    </a:cubicBezTo>
                    <a:cubicBezTo>
                      <a:pt x="4131" y="6679"/>
                      <a:pt x="3992" y="6586"/>
                      <a:pt x="3935" y="6417"/>
                    </a:cubicBezTo>
                    <a:lnTo>
                      <a:pt x="3898" y="6325"/>
                    </a:lnTo>
                    <a:cubicBezTo>
                      <a:pt x="3825" y="6123"/>
                      <a:pt x="3898" y="5884"/>
                      <a:pt x="4064" y="5755"/>
                    </a:cubicBezTo>
                    <a:cubicBezTo>
                      <a:pt x="4376" y="5516"/>
                      <a:pt x="4524" y="5075"/>
                      <a:pt x="4376" y="4744"/>
                    </a:cubicBezTo>
                    <a:cubicBezTo>
                      <a:pt x="4285" y="4526"/>
                      <a:pt x="4086" y="4409"/>
                      <a:pt x="3865" y="4409"/>
                    </a:cubicBezTo>
                    <a:cubicBezTo>
                      <a:pt x="3731" y="4409"/>
                      <a:pt x="3589" y="4452"/>
                      <a:pt x="3457" y="4542"/>
                    </a:cubicBezTo>
                    <a:lnTo>
                      <a:pt x="2942" y="4909"/>
                    </a:lnTo>
                    <a:cubicBezTo>
                      <a:pt x="2864" y="4964"/>
                      <a:pt x="2779" y="4992"/>
                      <a:pt x="2699" y="4992"/>
                    </a:cubicBezTo>
                    <a:cubicBezTo>
                      <a:pt x="2591" y="4992"/>
                      <a:pt x="2491" y="4941"/>
                      <a:pt x="2428" y="4836"/>
                    </a:cubicBezTo>
                    <a:cubicBezTo>
                      <a:pt x="2336" y="4652"/>
                      <a:pt x="2409" y="4376"/>
                      <a:pt x="2593" y="4229"/>
                    </a:cubicBezTo>
                    <a:cubicBezTo>
                      <a:pt x="2612" y="4229"/>
                      <a:pt x="2630" y="4211"/>
                      <a:pt x="2648" y="4192"/>
                    </a:cubicBezTo>
                    <a:cubicBezTo>
                      <a:pt x="3126" y="3806"/>
                      <a:pt x="3273" y="3108"/>
                      <a:pt x="2979" y="2685"/>
                    </a:cubicBezTo>
                    <a:lnTo>
                      <a:pt x="2777" y="2409"/>
                    </a:lnTo>
                    <a:cubicBezTo>
                      <a:pt x="2682" y="2276"/>
                      <a:pt x="2537" y="2207"/>
                      <a:pt x="2382" y="2207"/>
                    </a:cubicBezTo>
                    <a:cubicBezTo>
                      <a:pt x="2237" y="2207"/>
                      <a:pt x="2083" y="2267"/>
                      <a:pt x="1950" y="2391"/>
                    </a:cubicBezTo>
                    <a:cubicBezTo>
                      <a:pt x="1851" y="2490"/>
                      <a:pt x="1725" y="2541"/>
                      <a:pt x="1607" y="2541"/>
                    </a:cubicBezTo>
                    <a:cubicBezTo>
                      <a:pt x="1506" y="2541"/>
                      <a:pt x="1411" y="2504"/>
                      <a:pt x="1343" y="2428"/>
                    </a:cubicBezTo>
                    <a:cubicBezTo>
                      <a:pt x="1178" y="2262"/>
                      <a:pt x="1178" y="1950"/>
                      <a:pt x="1361" y="1711"/>
                    </a:cubicBezTo>
                    <a:cubicBezTo>
                      <a:pt x="1729" y="1251"/>
                      <a:pt x="1895" y="846"/>
                      <a:pt x="1968" y="552"/>
                    </a:cubicBezTo>
                    <a:cubicBezTo>
                      <a:pt x="1729" y="277"/>
                      <a:pt x="1545" y="93"/>
                      <a:pt x="14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56"/>
              <p:cNvSpPr/>
              <p:nvPr/>
            </p:nvSpPr>
            <p:spPr>
              <a:xfrm>
                <a:off x="-438281" y="411390"/>
                <a:ext cx="12974" cy="64311"/>
              </a:xfrm>
              <a:custGeom>
                <a:rect b="b" l="l" r="r" t="t"/>
                <a:pathLst>
                  <a:path extrusionOk="0" h="461" w="93">
                    <a:moveTo>
                      <a:pt x="1" y="1"/>
                    </a:moveTo>
                    <a:cubicBezTo>
                      <a:pt x="38" y="166"/>
                      <a:pt x="56" y="313"/>
                      <a:pt x="93" y="461"/>
                    </a:cubicBezTo>
                    <a:cubicBezTo>
                      <a:pt x="56" y="313"/>
                      <a:pt x="38" y="166"/>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56"/>
              <p:cNvSpPr/>
              <p:nvPr/>
            </p:nvSpPr>
            <p:spPr>
              <a:xfrm>
                <a:off x="-540816" y="67793"/>
                <a:ext cx="20646" cy="53987"/>
              </a:xfrm>
              <a:custGeom>
                <a:rect b="b" l="l" r="r" t="t"/>
                <a:pathLst>
                  <a:path extrusionOk="0" h="387" w="148">
                    <a:moveTo>
                      <a:pt x="0" y="0"/>
                    </a:moveTo>
                    <a:cubicBezTo>
                      <a:pt x="37" y="129"/>
                      <a:pt x="92" y="258"/>
                      <a:pt x="148" y="387"/>
                    </a:cubicBezTo>
                    <a:cubicBezTo>
                      <a:pt x="92" y="258"/>
                      <a:pt x="37" y="12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56"/>
              <p:cNvSpPr/>
              <p:nvPr/>
            </p:nvSpPr>
            <p:spPr>
              <a:xfrm>
                <a:off x="-881902" y="-534862"/>
                <a:ext cx="25808" cy="33481"/>
              </a:xfrm>
              <a:custGeom>
                <a:rect b="b" l="l" r="r" t="t"/>
                <a:pathLst>
                  <a:path extrusionOk="0" h="240" w="185">
                    <a:moveTo>
                      <a:pt x="0" y="0"/>
                    </a:moveTo>
                    <a:cubicBezTo>
                      <a:pt x="55" y="74"/>
                      <a:pt x="129" y="166"/>
                      <a:pt x="184" y="239"/>
                    </a:cubicBezTo>
                    <a:cubicBezTo>
                      <a:pt x="129" y="166"/>
                      <a:pt x="55" y="74"/>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56"/>
              <p:cNvSpPr/>
              <p:nvPr/>
            </p:nvSpPr>
            <p:spPr>
              <a:xfrm>
                <a:off x="-851211" y="-493848"/>
                <a:ext cx="25808" cy="38642"/>
              </a:xfrm>
              <a:custGeom>
                <a:rect b="b" l="l" r="r" t="t"/>
                <a:pathLst>
                  <a:path extrusionOk="0" h="277" w="185">
                    <a:moveTo>
                      <a:pt x="1" y="0"/>
                    </a:moveTo>
                    <a:cubicBezTo>
                      <a:pt x="56" y="92"/>
                      <a:pt x="130" y="184"/>
                      <a:pt x="185" y="276"/>
                    </a:cubicBezTo>
                    <a:cubicBezTo>
                      <a:pt x="130" y="184"/>
                      <a:pt x="56" y="92"/>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56"/>
              <p:cNvSpPr/>
              <p:nvPr/>
            </p:nvSpPr>
            <p:spPr>
              <a:xfrm>
                <a:off x="-471622" y="270352"/>
                <a:ext cx="15624" cy="56638"/>
              </a:xfrm>
              <a:custGeom>
                <a:rect b="b" l="l" r="r" t="t"/>
                <a:pathLst>
                  <a:path extrusionOk="0" h="406" w="112">
                    <a:moveTo>
                      <a:pt x="1" y="1"/>
                    </a:moveTo>
                    <a:cubicBezTo>
                      <a:pt x="38" y="148"/>
                      <a:pt x="74" y="277"/>
                      <a:pt x="111" y="405"/>
                    </a:cubicBezTo>
                    <a:cubicBezTo>
                      <a:pt x="74" y="277"/>
                      <a:pt x="38" y="14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56"/>
              <p:cNvSpPr/>
              <p:nvPr/>
            </p:nvSpPr>
            <p:spPr>
              <a:xfrm>
                <a:off x="-943423" y="-617030"/>
                <a:ext cx="25668" cy="33481"/>
              </a:xfrm>
              <a:custGeom>
                <a:rect b="b" l="l" r="r" t="t"/>
                <a:pathLst>
                  <a:path extrusionOk="0" h="240" w="184">
                    <a:moveTo>
                      <a:pt x="0" y="1"/>
                    </a:moveTo>
                    <a:cubicBezTo>
                      <a:pt x="55" y="74"/>
                      <a:pt x="129" y="148"/>
                      <a:pt x="184" y="240"/>
                    </a:cubicBezTo>
                    <a:cubicBezTo>
                      <a:pt x="129" y="148"/>
                      <a:pt x="55" y="74"/>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56"/>
              <p:cNvSpPr/>
              <p:nvPr/>
            </p:nvSpPr>
            <p:spPr>
              <a:xfrm>
                <a:off x="-453626" y="337034"/>
                <a:ext cx="12974" cy="61800"/>
              </a:xfrm>
              <a:custGeom>
                <a:rect b="b" l="l" r="r" t="t"/>
                <a:pathLst>
                  <a:path extrusionOk="0" h="443" w="93">
                    <a:moveTo>
                      <a:pt x="1" y="1"/>
                    </a:moveTo>
                    <a:cubicBezTo>
                      <a:pt x="37" y="148"/>
                      <a:pt x="56" y="295"/>
                      <a:pt x="92" y="442"/>
                    </a:cubicBezTo>
                    <a:cubicBezTo>
                      <a:pt x="56" y="295"/>
                      <a:pt x="37" y="148"/>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56"/>
              <p:cNvSpPr/>
              <p:nvPr/>
            </p:nvSpPr>
            <p:spPr>
              <a:xfrm>
                <a:off x="-494640" y="201158"/>
                <a:ext cx="20646" cy="59149"/>
              </a:xfrm>
              <a:custGeom>
                <a:rect b="b" l="l" r="r" t="t"/>
                <a:pathLst>
                  <a:path extrusionOk="0" h="424" w="148">
                    <a:moveTo>
                      <a:pt x="0" y="0"/>
                    </a:moveTo>
                    <a:cubicBezTo>
                      <a:pt x="56" y="147"/>
                      <a:pt x="92" y="276"/>
                      <a:pt x="147" y="423"/>
                    </a:cubicBezTo>
                    <a:cubicBezTo>
                      <a:pt x="92" y="276"/>
                      <a:pt x="56" y="147"/>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56"/>
              <p:cNvSpPr/>
              <p:nvPr/>
            </p:nvSpPr>
            <p:spPr>
              <a:xfrm>
                <a:off x="-969092" y="-650371"/>
                <a:ext cx="23157" cy="30970"/>
              </a:xfrm>
              <a:custGeom>
                <a:rect b="b" l="l" r="r" t="t"/>
                <a:pathLst>
                  <a:path extrusionOk="0" h="222" w="166">
                    <a:moveTo>
                      <a:pt x="0" y="1"/>
                    </a:moveTo>
                    <a:cubicBezTo>
                      <a:pt x="55" y="74"/>
                      <a:pt x="111" y="148"/>
                      <a:pt x="166" y="221"/>
                    </a:cubicBezTo>
                    <a:cubicBezTo>
                      <a:pt x="111" y="148"/>
                      <a:pt x="55" y="74"/>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56"/>
              <p:cNvSpPr/>
              <p:nvPr/>
            </p:nvSpPr>
            <p:spPr>
              <a:xfrm>
                <a:off x="-517798" y="129314"/>
                <a:ext cx="20786" cy="59149"/>
              </a:xfrm>
              <a:custGeom>
                <a:rect b="b" l="l" r="r" t="t"/>
                <a:pathLst>
                  <a:path extrusionOk="0" h="424" w="149">
                    <a:moveTo>
                      <a:pt x="1" y="1"/>
                    </a:moveTo>
                    <a:cubicBezTo>
                      <a:pt x="38" y="129"/>
                      <a:pt x="93" y="276"/>
                      <a:pt x="148" y="424"/>
                    </a:cubicBezTo>
                    <a:cubicBezTo>
                      <a:pt x="93" y="276"/>
                      <a:pt x="38" y="129"/>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56"/>
              <p:cNvSpPr/>
              <p:nvPr/>
            </p:nvSpPr>
            <p:spPr>
              <a:xfrm>
                <a:off x="-625495" y="-119421"/>
                <a:ext cx="23297" cy="51476"/>
              </a:xfrm>
              <a:custGeom>
                <a:rect b="b" l="l" r="r" t="t"/>
                <a:pathLst>
                  <a:path extrusionOk="0" h="369" w="167">
                    <a:moveTo>
                      <a:pt x="1" y="0"/>
                    </a:moveTo>
                    <a:cubicBezTo>
                      <a:pt x="56" y="111"/>
                      <a:pt x="111" y="239"/>
                      <a:pt x="166" y="368"/>
                    </a:cubicBezTo>
                    <a:cubicBezTo>
                      <a:pt x="111" y="239"/>
                      <a:pt x="56" y="111"/>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56"/>
              <p:cNvSpPr/>
              <p:nvPr/>
            </p:nvSpPr>
            <p:spPr>
              <a:xfrm>
                <a:off x="-599826" y="-65573"/>
                <a:ext cx="25808" cy="53987"/>
              </a:xfrm>
              <a:custGeom>
                <a:rect b="b" l="l" r="r" t="t"/>
                <a:pathLst>
                  <a:path extrusionOk="0" h="387" w="185">
                    <a:moveTo>
                      <a:pt x="184" y="387"/>
                    </a:moveTo>
                    <a:cubicBezTo>
                      <a:pt x="129" y="258"/>
                      <a:pt x="56" y="129"/>
                      <a:pt x="1" y="0"/>
                    </a:cubicBezTo>
                    <a:cubicBezTo>
                      <a:pt x="56" y="129"/>
                      <a:pt x="129" y="258"/>
                      <a:pt x="184" y="38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56"/>
              <p:cNvSpPr/>
              <p:nvPr/>
            </p:nvSpPr>
            <p:spPr>
              <a:xfrm>
                <a:off x="-817870" y="-445162"/>
                <a:ext cx="28459" cy="41153"/>
              </a:xfrm>
              <a:custGeom>
                <a:rect b="b" l="l" r="r" t="t"/>
                <a:pathLst>
                  <a:path extrusionOk="0" h="295" w="204">
                    <a:moveTo>
                      <a:pt x="1" y="1"/>
                    </a:moveTo>
                    <a:cubicBezTo>
                      <a:pt x="47" y="78"/>
                      <a:pt x="107" y="168"/>
                      <a:pt x="168" y="250"/>
                    </a:cubicBezTo>
                    <a:lnTo>
                      <a:pt x="168" y="250"/>
                    </a:lnTo>
                    <a:cubicBezTo>
                      <a:pt x="167" y="246"/>
                      <a:pt x="166" y="243"/>
                      <a:pt x="166" y="240"/>
                    </a:cubicBezTo>
                    <a:cubicBezTo>
                      <a:pt x="111" y="166"/>
                      <a:pt x="56" y="74"/>
                      <a:pt x="1" y="1"/>
                    </a:cubicBezTo>
                    <a:close/>
                    <a:moveTo>
                      <a:pt x="168" y="250"/>
                    </a:moveTo>
                    <a:cubicBezTo>
                      <a:pt x="173" y="265"/>
                      <a:pt x="188" y="280"/>
                      <a:pt x="203" y="295"/>
                    </a:cubicBezTo>
                    <a:cubicBezTo>
                      <a:pt x="191" y="280"/>
                      <a:pt x="180" y="265"/>
                      <a:pt x="168" y="25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56"/>
              <p:cNvSpPr/>
              <p:nvPr/>
            </p:nvSpPr>
            <p:spPr>
              <a:xfrm>
                <a:off x="-720357" y="-291289"/>
                <a:ext cx="28319" cy="46315"/>
              </a:xfrm>
              <a:custGeom>
                <a:rect b="b" l="l" r="r" t="t"/>
                <a:pathLst>
                  <a:path extrusionOk="0" h="332" w="203">
                    <a:moveTo>
                      <a:pt x="203" y="332"/>
                    </a:moveTo>
                    <a:cubicBezTo>
                      <a:pt x="129" y="221"/>
                      <a:pt x="56" y="111"/>
                      <a:pt x="1" y="1"/>
                    </a:cubicBezTo>
                    <a:cubicBezTo>
                      <a:pt x="56" y="111"/>
                      <a:pt x="129" y="221"/>
                      <a:pt x="203" y="33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56"/>
              <p:cNvSpPr/>
              <p:nvPr/>
            </p:nvSpPr>
            <p:spPr>
              <a:xfrm>
                <a:off x="-1333336" y="-832423"/>
                <a:ext cx="231016" cy="335364"/>
              </a:xfrm>
              <a:custGeom>
                <a:rect b="b" l="l" r="r" t="t"/>
                <a:pathLst>
                  <a:path extrusionOk="0" h="2404" w="1656">
                    <a:moveTo>
                      <a:pt x="1237" y="394"/>
                    </a:moveTo>
                    <a:cubicBezTo>
                      <a:pt x="1255" y="394"/>
                      <a:pt x="1272" y="397"/>
                      <a:pt x="1288" y="405"/>
                    </a:cubicBezTo>
                    <a:cubicBezTo>
                      <a:pt x="1416" y="479"/>
                      <a:pt x="1306" y="901"/>
                      <a:pt x="1049" y="1343"/>
                    </a:cubicBezTo>
                    <a:cubicBezTo>
                      <a:pt x="801" y="1738"/>
                      <a:pt x="524" y="2016"/>
                      <a:pt x="377" y="2016"/>
                    </a:cubicBezTo>
                    <a:cubicBezTo>
                      <a:pt x="360" y="2016"/>
                      <a:pt x="345" y="2012"/>
                      <a:pt x="332" y="2004"/>
                    </a:cubicBezTo>
                    <a:cubicBezTo>
                      <a:pt x="185" y="1931"/>
                      <a:pt x="295" y="1508"/>
                      <a:pt x="571" y="1067"/>
                    </a:cubicBezTo>
                    <a:cubicBezTo>
                      <a:pt x="801" y="671"/>
                      <a:pt x="1077" y="394"/>
                      <a:pt x="1237" y="394"/>
                    </a:cubicBezTo>
                    <a:close/>
                    <a:moveTo>
                      <a:pt x="1438" y="1"/>
                    </a:moveTo>
                    <a:cubicBezTo>
                      <a:pt x="1348" y="1"/>
                      <a:pt x="1228" y="70"/>
                      <a:pt x="1085" y="184"/>
                    </a:cubicBezTo>
                    <a:lnTo>
                      <a:pt x="1085" y="203"/>
                    </a:lnTo>
                    <a:cubicBezTo>
                      <a:pt x="883" y="368"/>
                      <a:pt x="644" y="644"/>
                      <a:pt x="442" y="993"/>
                    </a:cubicBezTo>
                    <a:cubicBezTo>
                      <a:pt x="387" y="1104"/>
                      <a:pt x="332" y="1214"/>
                      <a:pt x="276" y="1306"/>
                    </a:cubicBezTo>
                    <a:cubicBezTo>
                      <a:pt x="166" y="1545"/>
                      <a:pt x="74" y="1765"/>
                      <a:pt x="37" y="1949"/>
                    </a:cubicBezTo>
                    <a:cubicBezTo>
                      <a:pt x="1" y="2170"/>
                      <a:pt x="1" y="2335"/>
                      <a:pt x="93" y="2390"/>
                    </a:cubicBezTo>
                    <a:lnTo>
                      <a:pt x="111" y="2390"/>
                    </a:lnTo>
                    <a:cubicBezTo>
                      <a:pt x="130" y="2399"/>
                      <a:pt x="150" y="2403"/>
                      <a:pt x="173" y="2403"/>
                    </a:cubicBezTo>
                    <a:cubicBezTo>
                      <a:pt x="397" y="2403"/>
                      <a:pt x="808" y="2001"/>
                      <a:pt x="1159" y="1416"/>
                    </a:cubicBezTo>
                    <a:cubicBezTo>
                      <a:pt x="1490" y="865"/>
                      <a:pt x="1655" y="331"/>
                      <a:pt x="1563" y="111"/>
                    </a:cubicBezTo>
                    <a:cubicBezTo>
                      <a:pt x="1563" y="74"/>
                      <a:pt x="1527" y="37"/>
                      <a:pt x="1508" y="19"/>
                    </a:cubicBezTo>
                    <a:cubicBezTo>
                      <a:pt x="1487" y="6"/>
                      <a:pt x="1464" y="1"/>
                      <a:pt x="14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56"/>
              <p:cNvSpPr/>
              <p:nvPr/>
            </p:nvSpPr>
            <p:spPr>
              <a:xfrm>
                <a:off x="-1307667" y="-777598"/>
                <a:ext cx="172007" cy="226413"/>
              </a:xfrm>
              <a:custGeom>
                <a:rect b="b" l="l" r="r" t="t"/>
                <a:pathLst>
                  <a:path extrusionOk="0" h="1623" w="1233">
                    <a:moveTo>
                      <a:pt x="1053" y="1"/>
                    </a:moveTo>
                    <a:cubicBezTo>
                      <a:pt x="893" y="1"/>
                      <a:pt x="617" y="278"/>
                      <a:pt x="387" y="674"/>
                    </a:cubicBezTo>
                    <a:cubicBezTo>
                      <a:pt x="111" y="1115"/>
                      <a:pt x="1" y="1538"/>
                      <a:pt x="148" y="1611"/>
                    </a:cubicBezTo>
                    <a:cubicBezTo>
                      <a:pt x="161" y="1619"/>
                      <a:pt x="176" y="1623"/>
                      <a:pt x="193" y="1623"/>
                    </a:cubicBezTo>
                    <a:cubicBezTo>
                      <a:pt x="340" y="1623"/>
                      <a:pt x="617" y="1345"/>
                      <a:pt x="865" y="950"/>
                    </a:cubicBezTo>
                    <a:cubicBezTo>
                      <a:pt x="1122" y="508"/>
                      <a:pt x="1232" y="86"/>
                      <a:pt x="1104" y="12"/>
                    </a:cubicBezTo>
                    <a:cubicBezTo>
                      <a:pt x="1088" y="4"/>
                      <a:pt x="1071" y="1"/>
                      <a:pt x="1053" y="1"/>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56"/>
              <p:cNvSpPr/>
              <p:nvPr/>
            </p:nvSpPr>
            <p:spPr>
              <a:xfrm>
                <a:off x="-710034" y="1291098"/>
                <a:ext cx="64171" cy="87329"/>
              </a:xfrm>
              <a:custGeom>
                <a:rect b="b" l="l" r="r" t="t"/>
                <a:pathLst>
                  <a:path extrusionOk="0" h="626" w="460">
                    <a:moveTo>
                      <a:pt x="74" y="1"/>
                    </a:moveTo>
                    <a:lnTo>
                      <a:pt x="18" y="56"/>
                    </a:lnTo>
                    <a:cubicBezTo>
                      <a:pt x="18" y="129"/>
                      <a:pt x="0" y="203"/>
                      <a:pt x="0" y="277"/>
                    </a:cubicBezTo>
                    <a:cubicBezTo>
                      <a:pt x="166" y="405"/>
                      <a:pt x="313" y="516"/>
                      <a:pt x="460" y="626"/>
                    </a:cubicBezTo>
                    <a:cubicBezTo>
                      <a:pt x="331" y="424"/>
                      <a:pt x="221" y="203"/>
                      <a:pt x="74"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56"/>
              <p:cNvSpPr/>
              <p:nvPr/>
            </p:nvSpPr>
            <p:spPr>
              <a:xfrm>
                <a:off x="-1166629" y="-403450"/>
                <a:ext cx="610602" cy="1107371"/>
              </a:xfrm>
              <a:custGeom>
                <a:rect b="b" l="l" r="r" t="t"/>
                <a:pathLst>
                  <a:path extrusionOk="0" h="7938" w="4377">
                    <a:moveTo>
                      <a:pt x="1046" y="0"/>
                    </a:moveTo>
                    <a:cubicBezTo>
                      <a:pt x="962" y="0"/>
                      <a:pt x="871" y="34"/>
                      <a:pt x="791" y="106"/>
                    </a:cubicBezTo>
                    <a:cubicBezTo>
                      <a:pt x="515" y="345"/>
                      <a:pt x="166" y="492"/>
                      <a:pt x="1" y="547"/>
                    </a:cubicBezTo>
                    <a:cubicBezTo>
                      <a:pt x="19" y="584"/>
                      <a:pt x="56" y="621"/>
                      <a:pt x="74" y="658"/>
                    </a:cubicBezTo>
                    <a:cubicBezTo>
                      <a:pt x="295" y="952"/>
                      <a:pt x="497" y="1246"/>
                      <a:pt x="699" y="1540"/>
                    </a:cubicBezTo>
                    <a:cubicBezTo>
                      <a:pt x="1067" y="2147"/>
                      <a:pt x="1398" y="2772"/>
                      <a:pt x="1674" y="3397"/>
                    </a:cubicBezTo>
                    <a:cubicBezTo>
                      <a:pt x="1894" y="3893"/>
                      <a:pt x="2096" y="4408"/>
                      <a:pt x="2262" y="4904"/>
                    </a:cubicBezTo>
                    <a:cubicBezTo>
                      <a:pt x="2464" y="5511"/>
                      <a:pt x="2630" y="6118"/>
                      <a:pt x="2758" y="6706"/>
                    </a:cubicBezTo>
                    <a:cubicBezTo>
                      <a:pt x="2997" y="7129"/>
                      <a:pt x="3236" y="7533"/>
                      <a:pt x="3439" y="7938"/>
                    </a:cubicBezTo>
                    <a:cubicBezTo>
                      <a:pt x="3567" y="7791"/>
                      <a:pt x="3714" y="7680"/>
                      <a:pt x="3898" y="7625"/>
                    </a:cubicBezTo>
                    <a:cubicBezTo>
                      <a:pt x="3898" y="7625"/>
                      <a:pt x="3898" y="7607"/>
                      <a:pt x="3917" y="7607"/>
                    </a:cubicBezTo>
                    <a:cubicBezTo>
                      <a:pt x="4192" y="7515"/>
                      <a:pt x="4376" y="7184"/>
                      <a:pt x="4321" y="6890"/>
                    </a:cubicBezTo>
                    <a:lnTo>
                      <a:pt x="4321" y="6798"/>
                    </a:lnTo>
                    <a:cubicBezTo>
                      <a:pt x="4292" y="6608"/>
                      <a:pt x="4147" y="6500"/>
                      <a:pt x="3978" y="6500"/>
                    </a:cubicBezTo>
                    <a:cubicBezTo>
                      <a:pt x="3934" y="6500"/>
                      <a:pt x="3889" y="6507"/>
                      <a:pt x="3843" y="6522"/>
                    </a:cubicBezTo>
                    <a:cubicBezTo>
                      <a:pt x="3825" y="6522"/>
                      <a:pt x="3825" y="6541"/>
                      <a:pt x="3806" y="6541"/>
                    </a:cubicBezTo>
                    <a:cubicBezTo>
                      <a:pt x="3708" y="6576"/>
                      <a:pt x="3610" y="6593"/>
                      <a:pt x="3515" y="6593"/>
                    </a:cubicBezTo>
                    <a:cubicBezTo>
                      <a:pt x="3165" y="6593"/>
                      <a:pt x="2859" y="6365"/>
                      <a:pt x="2758" y="5989"/>
                    </a:cubicBezTo>
                    <a:lnTo>
                      <a:pt x="2666" y="5658"/>
                    </a:lnTo>
                    <a:cubicBezTo>
                      <a:pt x="2556" y="5254"/>
                      <a:pt x="2758" y="4776"/>
                      <a:pt x="3126" y="4555"/>
                    </a:cubicBezTo>
                    <a:cubicBezTo>
                      <a:pt x="3236" y="4500"/>
                      <a:pt x="3310" y="4353"/>
                      <a:pt x="3291" y="4224"/>
                    </a:cubicBezTo>
                    <a:cubicBezTo>
                      <a:pt x="3265" y="4116"/>
                      <a:pt x="3188" y="4048"/>
                      <a:pt x="3092" y="4048"/>
                    </a:cubicBezTo>
                    <a:cubicBezTo>
                      <a:pt x="3056" y="4048"/>
                      <a:pt x="3018" y="4057"/>
                      <a:pt x="2979" y="4077"/>
                    </a:cubicBezTo>
                    <a:cubicBezTo>
                      <a:pt x="2961" y="4095"/>
                      <a:pt x="2942" y="4114"/>
                      <a:pt x="2905" y="4114"/>
                    </a:cubicBezTo>
                    <a:cubicBezTo>
                      <a:pt x="2803" y="4165"/>
                      <a:pt x="2699" y="4190"/>
                      <a:pt x="2600" y="4190"/>
                    </a:cubicBezTo>
                    <a:cubicBezTo>
                      <a:pt x="2379" y="4190"/>
                      <a:pt x="2185" y="4067"/>
                      <a:pt x="2096" y="3838"/>
                    </a:cubicBezTo>
                    <a:lnTo>
                      <a:pt x="2078" y="3801"/>
                    </a:lnTo>
                    <a:cubicBezTo>
                      <a:pt x="1949" y="3452"/>
                      <a:pt x="2115" y="2992"/>
                      <a:pt x="2464" y="2772"/>
                    </a:cubicBezTo>
                    <a:cubicBezTo>
                      <a:pt x="2630" y="2661"/>
                      <a:pt x="2703" y="2459"/>
                      <a:pt x="2648" y="2294"/>
                    </a:cubicBezTo>
                    <a:cubicBezTo>
                      <a:pt x="2621" y="2184"/>
                      <a:pt x="2532" y="2126"/>
                      <a:pt x="2420" y="2126"/>
                    </a:cubicBezTo>
                    <a:cubicBezTo>
                      <a:pt x="2382" y="2126"/>
                      <a:pt x="2341" y="2133"/>
                      <a:pt x="2299" y="2147"/>
                    </a:cubicBezTo>
                    <a:cubicBezTo>
                      <a:pt x="2099" y="2217"/>
                      <a:pt x="1817" y="2298"/>
                      <a:pt x="1569" y="2298"/>
                    </a:cubicBezTo>
                    <a:cubicBezTo>
                      <a:pt x="1361" y="2298"/>
                      <a:pt x="1178" y="2241"/>
                      <a:pt x="1085" y="2073"/>
                    </a:cubicBezTo>
                    <a:lnTo>
                      <a:pt x="993" y="1908"/>
                    </a:lnTo>
                    <a:cubicBezTo>
                      <a:pt x="810" y="1558"/>
                      <a:pt x="901" y="1044"/>
                      <a:pt x="1214" y="676"/>
                    </a:cubicBezTo>
                    <a:cubicBezTo>
                      <a:pt x="1343" y="529"/>
                      <a:pt x="1398" y="327"/>
                      <a:pt x="1306" y="161"/>
                    </a:cubicBezTo>
                    <a:cubicBezTo>
                      <a:pt x="1254" y="57"/>
                      <a:pt x="1155" y="0"/>
                      <a:pt x="1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6"/>
              <p:cNvSpPr/>
              <p:nvPr/>
            </p:nvSpPr>
            <p:spPr>
              <a:xfrm>
                <a:off x="-1825783" y="1865573"/>
                <a:ext cx="59149" cy="5301"/>
              </a:xfrm>
              <a:custGeom>
                <a:rect b="b" l="l" r="r" t="t"/>
                <a:pathLst>
                  <a:path extrusionOk="0" h="38" w="424">
                    <a:moveTo>
                      <a:pt x="424" y="38"/>
                    </a:moveTo>
                    <a:cubicBezTo>
                      <a:pt x="295" y="19"/>
                      <a:pt x="148" y="19"/>
                      <a:pt x="1" y="1"/>
                    </a:cubicBezTo>
                    <a:cubicBezTo>
                      <a:pt x="148" y="19"/>
                      <a:pt x="295" y="19"/>
                      <a:pt x="424"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56"/>
              <p:cNvSpPr/>
              <p:nvPr/>
            </p:nvSpPr>
            <p:spPr>
              <a:xfrm>
                <a:off x="-1756450" y="1870735"/>
                <a:ext cx="56499" cy="140"/>
              </a:xfrm>
              <a:custGeom>
                <a:rect b="b" l="l" r="r" t="t"/>
                <a:pathLst>
                  <a:path extrusionOk="0" h="1" w="405">
                    <a:moveTo>
                      <a:pt x="405" y="1"/>
                    </a:moveTo>
                    <a:cubicBezTo>
                      <a:pt x="276" y="1"/>
                      <a:pt x="129" y="1"/>
                      <a:pt x="0" y="1"/>
                    </a:cubicBezTo>
                    <a:cubicBezTo>
                      <a:pt x="129" y="1"/>
                      <a:pt x="276" y="1"/>
                      <a:pt x="405"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6"/>
              <p:cNvSpPr/>
              <p:nvPr/>
            </p:nvSpPr>
            <p:spPr>
              <a:xfrm>
                <a:off x="-1689767" y="1870735"/>
                <a:ext cx="59149" cy="2790"/>
              </a:xfrm>
              <a:custGeom>
                <a:rect b="b" l="l" r="r" t="t"/>
                <a:pathLst>
                  <a:path extrusionOk="0" h="20" w="424">
                    <a:moveTo>
                      <a:pt x="423" y="1"/>
                    </a:moveTo>
                    <a:cubicBezTo>
                      <a:pt x="276" y="1"/>
                      <a:pt x="147" y="19"/>
                      <a:pt x="0" y="1"/>
                    </a:cubicBezTo>
                    <a:cubicBezTo>
                      <a:pt x="147" y="19"/>
                      <a:pt x="276" y="1"/>
                      <a:pt x="423"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56"/>
              <p:cNvSpPr/>
              <p:nvPr/>
            </p:nvSpPr>
            <p:spPr>
              <a:xfrm>
                <a:off x="-1897488" y="1857901"/>
                <a:ext cx="59010" cy="7812"/>
              </a:xfrm>
              <a:custGeom>
                <a:rect b="b" l="l" r="r" t="t"/>
                <a:pathLst>
                  <a:path extrusionOk="0" h="56" w="423">
                    <a:moveTo>
                      <a:pt x="423" y="56"/>
                    </a:moveTo>
                    <a:cubicBezTo>
                      <a:pt x="276" y="38"/>
                      <a:pt x="147" y="19"/>
                      <a:pt x="0" y="1"/>
                    </a:cubicBezTo>
                    <a:cubicBezTo>
                      <a:pt x="147" y="19"/>
                      <a:pt x="276" y="38"/>
                      <a:pt x="423"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56"/>
              <p:cNvSpPr/>
              <p:nvPr/>
            </p:nvSpPr>
            <p:spPr>
              <a:xfrm>
                <a:off x="-2095025" y="1819398"/>
                <a:ext cx="53987" cy="12974"/>
              </a:xfrm>
              <a:custGeom>
                <a:rect b="b" l="l" r="r" t="t"/>
                <a:pathLst>
                  <a:path extrusionOk="0" h="93" w="387">
                    <a:moveTo>
                      <a:pt x="387" y="93"/>
                    </a:moveTo>
                    <a:cubicBezTo>
                      <a:pt x="258" y="75"/>
                      <a:pt x="129" y="38"/>
                      <a:pt x="0" y="1"/>
                    </a:cubicBezTo>
                    <a:cubicBezTo>
                      <a:pt x="129" y="38"/>
                      <a:pt x="258" y="75"/>
                      <a:pt x="387" y="93"/>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56"/>
              <p:cNvSpPr/>
              <p:nvPr/>
            </p:nvSpPr>
            <p:spPr>
              <a:xfrm>
                <a:off x="-1548729" y="1857901"/>
                <a:ext cx="59149" cy="7812"/>
              </a:xfrm>
              <a:custGeom>
                <a:rect b="b" l="l" r="r" t="t"/>
                <a:pathLst>
                  <a:path extrusionOk="0" h="56" w="424">
                    <a:moveTo>
                      <a:pt x="423" y="1"/>
                    </a:moveTo>
                    <a:cubicBezTo>
                      <a:pt x="276" y="19"/>
                      <a:pt x="147" y="38"/>
                      <a:pt x="0" y="56"/>
                    </a:cubicBezTo>
                    <a:cubicBezTo>
                      <a:pt x="147" y="38"/>
                      <a:pt x="276" y="19"/>
                      <a:pt x="423"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56"/>
              <p:cNvSpPr/>
              <p:nvPr/>
            </p:nvSpPr>
            <p:spPr>
              <a:xfrm>
                <a:off x="-1959149" y="1847717"/>
                <a:ext cx="53987" cy="7812"/>
              </a:xfrm>
              <a:custGeom>
                <a:rect b="b" l="l" r="r" t="t"/>
                <a:pathLst>
                  <a:path extrusionOk="0" h="56" w="387">
                    <a:moveTo>
                      <a:pt x="387" y="55"/>
                    </a:moveTo>
                    <a:cubicBezTo>
                      <a:pt x="258" y="55"/>
                      <a:pt x="130" y="19"/>
                      <a:pt x="1" y="0"/>
                    </a:cubicBezTo>
                    <a:cubicBezTo>
                      <a:pt x="130" y="19"/>
                      <a:pt x="258" y="55"/>
                      <a:pt x="387"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56"/>
              <p:cNvSpPr/>
              <p:nvPr/>
            </p:nvSpPr>
            <p:spPr>
              <a:xfrm>
                <a:off x="-2025831" y="1834883"/>
                <a:ext cx="56638" cy="12974"/>
              </a:xfrm>
              <a:custGeom>
                <a:rect b="b" l="l" r="r" t="t"/>
                <a:pathLst>
                  <a:path extrusionOk="0" h="93" w="406">
                    <a:moveTo>
                      <a:pt x="405" y="92"/>
                    </a:moveTo>
                    <a:cubicBezTo>
                      <a:pt x="258" y="55"/>
                      <a:pt x="130" y="37"/>
                      <a:pt x="1" y="0"/>
                    </a:cubicBezTo>
                    <a:cubicBezTo>
                      <a:pt x="130" y="37"/>
                      <a:pt x="258" y="55"/>
                      <a:pt x="405"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56"/>
              <p:cNvSpPr/>
              <p:nvPr/>
            </p:nvSpPr>
            <p:spPr>
              <a:xfrm>
                <a:off x="-1194809" y="1755366"/>
                <a:ext cx="64311" cy="25808"/>
              </a:xfrm>
              <a:custGeom>
                <a:rect b="b" l="l" r="r" t="t"/>
                <a:pathLst>
                  <a:path extrusionOk="0" h="185" w="461">
                    <a:moveTo>
                      <a:pt x="460" y="0"/>
                    </a:moveTo>
                    <a:cubicBezTo>
                      <a:pt x="313" y="74"/>
                      <a:pt x="166" y="129"/>
                      <a:pt x="0" y="184"/>
                    </a:cubicBezTo>
                    <a:cubicBezTo>
                      <a:pt x="166" y="129"/>
                      <a:pt x="313" y="74"/>
                      <a:pt x="46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56"/>
              <p:cNvSpPr/>
              <p:nvPr/>
            </p:nvSpPr>
            <p:spPr>
              <a:xfrm>
                <a:off x="-1266653" y="1786056"/>
                <a:ext cx="61660" cy="23297"/>
              </a:xfrm>
              <a:custGeom>
                <a:rect b="b" l="l" r="r" t="t"/>
                <a:pathLst>
                  <a:path extrusionOk="0" h="167" w="442">
                    <a:moveTo>
                      <a:pt x="442" y="1"/>
                    </a:moveTo>
                    <a:cubicBezTo>
                      <a:pt x="295" y="56"/>
                      <a:pt x="148" y="111"/>
                      <a:pt x="1" y="166"/>
                    </a:cubicBezTo>
                    <a:cubicBezTo>
                      <a:pt x="148" y="111"/>
                      <a:pt x="295" y="56"/>
                      <a:pt x="442"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56"/>
              <p:cNvSpPr/>
              <p:nvPr/>
            </p:nvSpPr>
            <p:spPr>
              <a:xfrm>
                <a:off x="-1859125" y="1580986"/>
                <a:ext cx="354057" cy="225855"/>
              </a:xfrm>
              <a:custGeom>
                <a:rect b="b" l="l" r="r" t="t"/>
                <a:pathLst>
                  <a:path extrusionOk="0" h="1619" w="2538">
                    <a:moveTo>
                      <a:pt x="258" y="0"/>
                    </a:moveTo>
                    <a:lnTo>
                      <a:pt x="258" y="0"/>
                    </a:lnTo>
                    <a:cubicBezTo>
                      <a:pt x="332" y="129"/>
                      <a:pt x="350" y="313"/>
                      <a:pt x="258" y="478"/>
                    </a:cubicBezTo>
                    <a:cubicBezTo>
                      <a:pt x="1" y="1030"/>
                      <a:pt x="295" y="1563"/>
                      <a:pt x="865" y="1600"/>
                    </a:cubicBezTo>
                    <a:cubicBezTo>
                      <a:pt x="994" y="1600"/>
                      <a:pt x="1122" y="1618"/>
                      <a:pt x="1251" y="1618"/>
                    </a:cubicBezTo>
                    <a:cubicBezTo>
                      <a:pt x="1674" y="1600"/>
                      <a:pt x="2097" y="1158"/>
                      <a:pt x="2372" y="809"/>
                    </a:cubicBezTo>
                    <a:cubicBezTo>
                      <a:pt x="2428" y="736"/>
                      <a:pt x="2483" y="699"/>
                      <a:pt x="2538" y="644"/>
                    </a:cubicBezTo>
                    <a:cubicBezTo>
                      <a:pt x="2281" y="589"/>
                      <a:pt x="2042" y="552"/>
                      <a:pt x="1784" y="478"/>
                    </a:cubicBezTo>
                    <a:cubicBezTo>
                      <a:pt x="1766" y="533"/>
                      <a:pt x="1747" y="570"/>
                      <a:pt x="1747" y="625"/>
                    </a:cubicBezTo>
                    <a:cubicBezTo>
                      <a:pt x="1747" y="625"/>
                      <a:pt x="1747" y="625"/>
                      <a:pt x="1747" y="644"/>
                    </a:cubicBezTo>
                    <a:cubicBezTo>
                      <a:pt x="1677" y="891"/>
                      <a:pt x="1419" y="1104"/>
                      <a:pt x="1155" y="1104"/>
                    </a:cubicBezTo>
                    <a:cubicBezTo>
                      <a:pt x="1144" y="1104"/>
                      <a:pt x="1133" y="1104"/>
                      <a:pt x="1122" y="1103"/>
                    </a:cubicBezTo>
                    <a:lnTo>
                      <a:pt x="1030" y="1103"/>
                    </a:lnTo>
                    <a:cubicBezTo>
                      <a:pt x="810" y="1085"/>
                      <a:pt x="681" y="901"/>
                      <a:pt x="736" y="680"/>
                    </a:cubicBezTo>
                    <a:cubicBezTo>
                      <a:pt x="736" y="680"/>
                      <a:pt x="736" y="662"/>
                      <a:pt x="736" y="662"/>
                    </a:cubicBezTo>
                    <a:cubicBezTo>
                      <a:pt x="773" y="478"/>
                      <a:pt x="755" y="313"/>
                      <a:pt x="699" y="166"/>
                    </a:cubicBezTo>
                    <a:cubicBezTo>
                      <a:pt x="552" y="111"/>
                      <a:pt x="405" y="55"/>
                      <a:pt x="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56"/>
              <p:cNvSpPr/>
              <p:nvPr/>
            </p:nvSpPr>
            <p:spPr>
              <a:xfrm>
                <a:off x="-3033744" y="1144899"/>
                <a:ext cx="1146571" cy="612137"/>
              </a:xfrm>
              <a:custGeom>
                <a:rect b="b" l="l" r="r" t="t"/>
                <a:pathLst>
                  <a:path extrusionOk="0" h="4388" w="8219">
                    <a:moveTo>
                      <a:pt x="1950" y="1"/>
                    </a:moveTo>
                    <a:cubicBezTo>
                      <a:pt x="2078" y="185"/>
                      <a:pt x="1729" y="663"/>
                      <a:pt x="1159" y="1086"/>
                    </a:cubicBezTo>
                    <a:cubicBezTo>
                      <a:pt x="733" y="1413"/>
                      <a:pt x="307" y="1609"/>
                      <a:pt x="77" y="1609"/>
                    </a:cubicBezTo>
                    <a:cubicBezTo>
                      <a:pt x="48" y="1609"/>
                      <a:pt x="23" y="1606"/>
                      <a:pt x="1" y="1600"/>
                    </a:cubicBezTo>
                    <a:lnTo>
                      <a:pt x="1" y="1600"/>
                    </a:lnTo>
                    <a:cubicBezTo>
                      <a:pt x="93" y="1674"/>
                      <a:pt x="277" y="1803"/>
                      <a:pt x="552" y="2005"/>
                    </a:cubicBezTo>
                    <a:cubicBezTo>
                      <a:pt x="828" y="1913"/>
                      <a:pt x="1177" y="1711"/>
                      <a:pt x="1582" y="1325"/>
                    </a:cubicBezTo>
                    <a:cubicBezTo>
                      <a:pt x="1694" y="1213"/>
                      <a:pt x="1846" y="1148"/>
                      <a:pt x="1986" y="1148"/>
                    </a:cubicBezTo>
                    <a:cubicBezTo>
                      <a:pt x="2076" y="1148"/>
                      <a:pt x="2160" y="1175"/>
                      <a:pt x="2225" y="1233"/>
                    </a:cubicBezTo>
                    <a:cubicBezTo>
                      <a:pt x="2391" y="1361"/>
                      <a:pt x="2409" y="1600"/>
                      <a:pt x="2262" y="1803"/>
                    </a:cubicBezTo>
                    <a:cubicBezTo>
                      <a:pt x="2060" y="2078"/>
                      <a:pt x="2097" y="2428"/>
                      <a:pt x="2354" y="2556"/>
                    </a:cubicBezTo>
                    <a:lnTo>
                      <a:pt x="2648" y="2722"/>
                    </a:lnTo>
                    <a:cubicBezTo>
                      <a:pt x="2764" y="2782"/>
                      <a:pt x="2895" y="2811"/>
                      <a:pt x="3031" y="2811"/>
                    </a:cubicBezTo>
                    <a:cubicBezTo>
                      <a:pt x="3390" y="2811"/>
                      <a:pt x="3782" y="2609"/>
                      <a:pt x="4009" y="2262"/>
                    </a:cubicBezTo>
                    <a:cubicBezTo>
                      <a:pt x="4009" y="2244"/>
                      <a:pt x="4027" y="2225"/>
                      <a:pt x="4045" y="2207"/>
                    </a:cubicBezTo>
                    <a:cubicBezTo>
                      <a:pt x="4130" y="2052"/>
                      <a:pt x="4291" y="1961"/>
                      <a:pt x="4444" y="1961"/>
                    </a:cubicBezTo>
                    <a:cubicBezTo>
                      <a:pt x="4491" y="1961"/>
                      <a:pt x="4536" y="1969"/>
                      <a:pt x="4578" y="1986"/>
                    </a:cubicBezTo>
                    <a:cubicBezTo>
                      <a:pt x="4744" y="2060"/>
                      <a:pt x="4799" y="2262"/>
                      <a:pt x="4707" y="2446"/>
                    </a:cubicBezTo>
                    <a:lnTo>
                      <a:pt x="4413" y="2979"/>
                    </a:lnTo>
                    <a:cubicBezTo>
                      <a:pt x="4229" y="3328"/>
                      <a:pt x="4358" y="3696"/>
                      <a:pt x="4707" y="3806"/>
                    </a:cubicBezTo>
                    <a:cubicBezTo>
                      <a:pt x="4765" y="3824"/>
                      <a:pt x="4826" y="3832"/>
                      <a:pt x="4887" y="3832"/>
                    </a:cubicBezTo>
                    <a:cubicBezTo>
                      <a:pt x="5156" y="3832"/>
                      <a:pt x="5440" y="3675"/>
                      <a:pt x="5590" y="3420"/>
                    </a:cubicBezTo>
                    <a:cubicBezTo>
                      <a:pt x="5684" y="3263"/>
                      <a:pt x="5859" y="3173"/>
                      <a:pt x="6022" y="3173"/>
                    </a:cubicBezTo>
                    <a:cubicBezTo>
                      <a:pt x="6050" y="3173"/>
                      <a:pt x="6078" y="3176"/>
                      <a:pt x="6104" y="3181"/>
                    </a:cubicBezTo>
                    <a:lnTo>
                      <a:pt x="6196" y="3218"/>
                    </a:lnTo>
                    <a:cubicBezTo>
                      <a:pt x="6454" y="3273"/>
                      <a:pt x="6564" y="3567"/>
                      <a:pt x="6417" y="3825"/>
                    </a:cubicBezTo>
                    <a:cubicBezTo>
                      <a:pt x="6288" y="4064"/>
                      <a:pt x="6380" y="4321"/>
                      <a:pt x="6619" y="4358"/>
                    </a:cubicBezTo>
                    <a:lnTo>
                      <a:pt x="6693" y="4376"/>
                    </a:lnTo>
                    <a:cubicBezTo>
                      <a:pt x="6724" y="4384"/>
                      <a:pt x="6756" y="4387"/>
                      <a:pt x="6788" y="4387"/>
                    </a:cubicBezTo>
                    <a:cubicBezTo>
                      <a:pt x="7001" y="4387"/>
                      <a:pt x="7224" y="4235"/>
                      <a:pt x="7336" y="4027"/>
                    </a:cubicBezTo>
                    <a:lnTo>
                      <a:pt x="7649" y="3347"/>
                    </a:lnTo>
                    <a:cubicBezTo>
                      <a:pt x="7741" y="3126"/>
                      <a:pt x="7961" y="2961"/>
                      <a:pt x="8182" y="2942"/>
                    </a:cubicBezTo>
                    <a:lnTo>
                      <a:pt x="8219" y="2942"/>
                    </a:lnTo>
                    <a:cubicBezTo>
                      <a:pt x="8127" y="2906"/>
                      <a:pt x="8016" y="2869"/>
                      <a:pt x="7924" y="2814"/>
                    </a:cubicBezTo>
                    <a:cubicBezTo>
                      <a:pt x="7649" y="2887"/>
                      <a:pt x="7373" y="3089"/>
                      <a:pt x="7244" y="3365"/>
                    </a:cubicBezTo>
                    <a:cubicBezTo>
                      <a:pt x="7207" y="3476"/>
                      <a:pt x="7079" y="3549"/>
                      <a:pt x="6968" y="3549"/>
                    </a:cubicBezTo>
                    <a:cubicBezTo>
                      <a:pt x="6821" y="3531"/>
                      <a:pt x="6748" y="3402"/>
                      <a:pt x="6803" y="3273"/>
                    </a:cubicBezTo>
                    <a:cubicBezTo>
                      <a:pt x="6803" y="3255"/>
                      <a:pt x="6821" y="3218"/>
                      <a:pt x="6821" y="3200"/>
                    </a:cubicBezTo>
                    <a:cubicBezTo>
                      <a:pt x="6932" y="2869"/>
                      <a:pt x="6785" y="2575"/>
                      <a:pt x="6472" y="2483"/>
                    </a:cubicBezTo>
                    <a:lnTo>
                      <a:pt x="6435" y="2483"/>
                    </a:lnTo>
                    <a:cubicBezTo>
                      <a:pt x="6381" y="2468"/>
                      <a:pt x="6326" y="2461"/>
                      <a:pt x="6269" y="2461"/>
                    </a:cubicBezTo>
                    <a:cubicBezTo>
                      <a:pt x="5978" y="2461"/>
                      <a:pt x="5670" y="2650"/>
                      <a:pt x="5516" y="2942"/>
                    </a:cubicBezTo>
                    <a:cubicBezTo>
                      <a:pt x="5454" y="3068"/>
                      <a:pt x="5324" y="3153"/>
                      <a:pt x="5185" y="3153"/>
                    </a:cubicBezTo>
                    <a:cubicBezTo>
                      <a:pt x="5161" y="3153"/>
                      <a:pt x="5136" y="3150"/>
                      <a:pt x="5112" y="3145"/>
                    </a:cubicBezTo>
                    <a:cubicBezTo>
                      <a:pt x="4965" y="3126"/>
                      <a:pt x="4891" y="2998"/>
                      <a:pt x="4928" y="2850"/>
                    </a:cubicBezTo>
                    <a:cubicBezTo>
                      <a:pt x="5001" y="2483"/>
                      <a:pt x="5093" y="1876"/>
                      <a:pt x="4726" y="1729"/>
                    </a:cubicBezTo>
                    <a:lnTo>
                      <a:pt x="4578" y="1655"/>
                    </a:lnTo>
                    <a:cubicBezTo>
                      <a:pt x="4489" y="1622"/>
                      <a:pt x="4390" y="1606"/>
                      <a:pt x="4289" y="1606"/>
                    </a:cubicBezTo>
                    <a:cubicBezTo>
                      <a:pt x="3996" y="1606"/>
                      <a:pt x="3676" y="1741"/>
                      <a:pt x="3457" y="1986"/>
                    </a:cubicBezTo>
                    <a:cubicBezTo>
                      <a:pt x="3375" y="2096"/>
                      <a:pt x="3242" y="2154"/>
                      <a:pt x="3118" y="2154"/>
                    </a:cubicBezTo>
                    <a:cubicBezTo>
                      <a:pt x="3076" y="2154"/>
                      <a:pt x="3035" y="2148"/>
                      <a:pt x="2997" y="2133"/>
                    </a:cubicBezTo>
                    <a:cubicBezTo>
                      <a:pt x="2814" y="2060"/>
                      <a:pt x="2758" y="1839"/>
                      <a:pt x="2887" y="1655"/>
                    </a:cubicBezTo>
                    <a:cubicBezTo>
                      <a:pt x="3089" y="1380"/>
                      <a:pt x="3181" y="1049"/>
                      <a:pt x="3218" y="883"/>
                    </a:cubicBezTo>
                    <a:cubicBezTo>
                      <a:pt x="2777" y="626"/>
                      <a:pt x="2354" y="332"/>
                      <a:pt x="1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56"/>
              <p:cNvSpPr/>
              <p:nvPr/>
            </p:nvSpPr>
            <p:spPr>
              <a:xfrm>
                <a:off x="-1405180" y="1829721"/>
                <a:ext cx="61800" cy="15485"/>
              </a:xfrm>
              <a:custGeom>
                <a:rect b="b" l="l" r="r" t="t"/>
                <a:pathLst>
                  <a:path extrusionOk="0" h="111" w="443">
                    <a:moveTo>
                      <a:pt x="442" y="1"/>
                    </a:moveTo>
                    <a:cubicBezTo>
                      <a:pt x="295" y="37"/>
                      <a:pt x="148" y="74"/>
                      <a:pt x="1" y="111"/>
                    </a:cubicBezTo>
                    <a:cubicBezTo>
                      <a:pt x="148" y="74"/>
                      <a:pt x="295" y="37"/>
                      <a:pt x="442"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6"/>
              <p:cNvSpPr/>
              <p:nvPr/>
            </p:nvSpPr>
            <p:spPr>
              <a:xfrm>
                <a:off x="-1479535" y="1847717"/>
                <a:ext cx="61660" cy="10323"/>
              </a:xfrm>
              <a:custGeom>
                <a:rect b="b" l="l" r="r" t="t"/>
                <a:pathLst>
                  <a:path extrusionOk="0" h="74" w="442">
                    <a:moveTo>
                      <a:pt x="442" y="0"/>
                    </a:moveTo>
                    <a:cubicBezTo>
                      <a:pt x="295" y="19"/>
                      <a:pt x="148" y="55"/>
                      <a:pt x="1" y="74"/>
                    </a:cubicBezTo>
                    <a:cubicBezTo>
                      <a:pt x="148" y="55"/>
                      <a:pt x="295" y="19"/>
                      <a:pt x="442"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56"/>
              <p:cNvSpPr/>
              <p:nvPr/>
            </p:nvSpPr>
            <p:spPr>
              <a:xfrm>
                <a:off x="-1338497" y="1811725"/>
                <a:ext cx="59149" cy="18135"/>
              </a:xfrm>
              <a:custGeom>
                <a:rect b="b" l="l" r="r" t="t"/>
                <a:pathLst>
                  <a:path extrusionOk="0" h="130" w="424">
                    <a:moveTo>
                      <a:pt x="424" y="1"/>
                    </a:moveTo>
                    <a:cubicBezTo>
                      <a:pt x="295" y="38"/>
                      <a:pt x="148" y="93"/>
                      <a:pt x="1" y="130"/>
                    </a:cubicBezTo>
                    <a:cubicBezTo>
                      <a:pt x="148" y="93"/>
                      <a:pt x="295" y="38"/>
                      <a:pt x="424"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56"/>
              <p:cNvSpPr/>
              <p:nvPr/>
            </p:nvSpPr>
            <p:spPr>
              <a:xfrm>
                <a:off x="-1618062" y="1865573"/>
                <a:ext cx="61800" cy="5301"/>
              </a:xfrm>
              <a:custGeom>
                <a:rect b="b" l="l" r="r" t="t"/>
                <a:pathLst>
                  <a:path extrusionOk="0" h="38" w="443">
                    <a:moveTo>
                      <a:pt x="442" y="1"/>
                    </a:moveTo>
                    <a:cubicBezTo>
                      <a:pt x="295" y="19"/>
                      <a:pt x="148" y="19"/>
                      <a:pt x="1" y="38"/>
                    </a:cubicBezTo>
                    <a:cubicBezTo>
                      <a:pt x="148" y="19"/>
                      <a:pt x="295" y="19"/>
                      <a:pt x="442"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6"/>
              <p:cNvSpPr/>
              <p:nvPr/>
            </p:nvSpPr>
            <p:spPr>
              <a:xfrm>
                <a:off x="-2708004" y="1575825"/>
                <a:ext cx="41153" cy="23157"/>
              </a:xfrm>
              <a:custGeom>
                <a:rect b="b" l="l" r="r" t="t"/>
                <a:pathLst>
                  <a:path extrusionOk="0" h="166" w="295">
                    <a:moveTo>
                      <a:pt x="295" y="166"/>
                    </a:moveTo>
                    <a:cubicBezTo>
                      <a:pt x="184" y="111"/>
                      <a:pt x="93" y="56"/>
                      <a:pt x="1" y="0"/>
                    </a:cubicBezTo>
                    <a:cubicBezTo>
                      <a:pt x="93" y="56"/>
                      <a:pt x="184" y="111"/>
                      <a:pt x="295"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56"/>
              <p:cNvSpPr/>
              <p:nvPr/>
            </p:nvSpPr>
            <p:spPr>
              <a:xfrm>
                <a:off x="-2749018" y="1552807"/>
                <a:ext cx="35992" cy="20646"/>
              </a:xfrm>
              <a:custGeom>
                <a:rect b="b" l="l" r="r" t="t"/>
                <a:pathLst>
                  <a:path extrusionOk="0" h="148" w="258">
                    <a:moveTo>
                      <a:pt x="258" y="147"/>
                    </a:moveTo>
                    <a:cubicBezTo>
                      <a:pt x="166" y="92"/>
                      <a:pt x="74" y="55"/>
                      <a:pt x="0" y="0"/>
                    </a:cubicBezTo>
                    <a:cubicBezTo>
                      <a:pt x="74" y="55"/>
                      <a:pt x="166" y="92"/>
                      <a:pt x="258" y="14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56"/>
              <p:cNvSpPr/>
              <p:nvPr/>
            </p:nvSpPr>
            <p:spPr>
              <a:xfrm>
                <a:off x="-2659317" y="1601493"/>
                <a:ext cx="41293" cy="23157"/>
              </a:xfrm>
              <a:custGeom>
                <a:rect b="b" l="l" r="r" t="t"/>
                <a:pathLst>
                  <a:path extrusionOk="0" h="166" w="296">
                    <a:moveTo>
                      <a:pt x="295" y="166"/>
                    </a:moveTo>
                    <a:cubicBezTo>
                      <a:pt x="203" y="111"/>
                      <a:pt x="93" y="55"/>
                      <a:pt x="1" y="0"/>
                    </a:cubicBezTo>
                    <a:cubicBezTo>
                      <a:pt x="93" y="55"/>
                      <a:pt x="203" y="111"/>
                      <a:pt x="295"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6"/>
              <p:cNvSpPr/>
              <p:nvPr/>
            </p:nvSpPr>
            <p:spPr>
              <a:xfrm>
                <a:off x="-2613141" y="1627162"/>
                <a:ext cx="41153" cy="20646"/>
              </a:xfrm>
              <a:custGeom>
                <a:rect b="b" l="l" r="r" t="t"/>
                <a:pathLst>
                  <a:path extrusionOk="0" h="148" w="295">
                    <a:moveTo>
                      <a:pt x="295" y="147"/>
                    </a:moveTo>
                    <a:cubicBezTo>
                      <a:pt x="203" y="92"/>
                      <a:pt x="111" y="55"/>
                      <a:pt x="1" y="0"/>
                    </a:cubicBezTo>
                    <a:cubicBezTo>
                      <a:pt x="111" y="55"/>
                      <a:pt x="203" y="92"/>
                      <a:pt x="295" y="14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56"/>
              <p:cNvSpPr/>
              <p:nvPr/>
            </p:nvSpPr>
            <p:spPr>
              <a:xfrm>
                <a:off x="-2790032" y="1529649"/>
                <a:ext cx="35992" cy="20646"/>
              </a:xfrm>
              <a:custGeom>
                <a:rect b="b" l="l" r="r" t="t"/>
                <a:pathLst>
                  <a:path extrusionOk="0" h="148" w="258">
                    <a:moveTo>
                      <a:pt x="258" y="148"/>
                    </a:moveTo>
                    <a:cubicBezTo>
                      <a:pt x="166" y="92"/>
                      <a:pt x="74" y="56"/>
                      <a:pt x="0" y="1"/>
                    </a:cubicBezTo>
                    <a:cubicBezTo>
                      <a:pt x="74" y="56"/>
                      <a:pt x="166" y="92"/>
                      <a:pt x="258"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56"/>
              <p:cNvSpPr/>
              <p:nvPr/>
            </p:nvSpPr>
            <p:spPr>
              <a:xfrm>
                <a:off x="-2897728" y="1462966"/>
                <a:ext cx="28319" cy="18135"/>
              </a:xfrm>
              <a:custGeom>
                <a:rect b="b" l="l" r="r" t="t"/>
                <a:pathLst>
                  <a:path extrusionOk="0" h="130" w="203">
                    <a:moveTo>
                      <a:pt x="202" y="129"/>
                    </a:moveTo>
                    <a:cubicBezTo>
                      <a:pt x="129" y="92"/>
                      <a:pt x="74" y="37"/>
                      <a:pt x="0" y="1"/>
                    </a:cubicBezTo>
                    <a:cubicBezTo>
                      <a:pt x="74" y="37"/>
                      <a:pt x="129" y="92"/>
                      <a:pt x="202" y="129"/>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56"/>
              <p:cNvSpPr/>
              <p:nvPr/>
            </p:nvSpPr>
            <p:spPr>
              <a:xfrm>
                <a:off x="-2831046" y="1503980"/>
                <a:ext cx="33481" cy="20646"/>
              </a:xfrm>
              <a:custGeom>
                <a:rect b="b" l="l" r="r" t="t"/>
                <a:pathLst>
                  <a:path extrusionOk="0" h="148" w="240">
                    <a:moveTo>
                      <a:pt x="239" y="148"/>
                    </a:moveTo>
                    <a:cubicBezTo>
                      <a:pt x="166" y="111"/>
                      <a:pt x="74" y="56"/>
                      <a:pt x="0" y="1"/>
                    </a:cubicBezTo>
                    <a:cubicBezTo>
                      <a:pt x="74" y="56"/>
                      <a:pt x="166" y="111"/>
                      <a:pt x="239"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56"/>
              <p:cNvSpPr/>
              <p:nvPr/>
            </p:nvSpPr>
            <p:spPr>
              <a:xfrm>
                <a:off x="-2954227" y="1424463"/>
                <a:ext cx="53987" cy="36131"/>
              </a:xfrm>
              <a:custGeom>
                <a:rect b="b" l="l" r="r" t="t"/>
                <a:pathLst>
                  <a:path extrusionOk="0" h="259" w="387">
                    <a:moveTo>
                      <a:pt x="387" y="258"/>
                    </a:moveTo>
                    <a:cubicBezTo>
                      <a:pt x="240" y="166"/>
                      <a:pt x="111" y="74"/>
                      <a:pt x="1" y="1"/>
                    </a:cubicBezTo>
                    <a:cubicBezTo>
                      <a:pt x="111" y="74"/>
                      <a:pt x="240" y="166"/>
                      <a:pt x="387" y="25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56"/>
              <p:cNvSpPr/>
              <p:nvPr/>
            </p:nvSpPr>
            <p:spPr>
              <a:xfrm>
                <a:off x="-2154035" y="1804052"/>
                <a:ext cx="51476" cy="15485"/>
              </a:xfrm>
              <a:custGeom>
                <a:rect b="b" l="l" r="r" t="t"/>
                <a:pathLst>
                  <a:path extrusionOk="0" h="111" w="369">
                    <a:moveTo>
                      <a:pt x="368" y="111"/>
                    </a:moveTo>
                    <a:cubicBezTo>
                      <a:pt x="240" y="74"/>
                      <a:pt x="129" y="37"/>
                      <a:pt x="1" y="1"/>
                    </a:cubicBezTo>
                    <a:cubicBezTo>
                      <a:pt x="129" y="37"/>
                      <a:pt x="240" y="74"/>
                      <a:pt x="368" y="11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56"/>
              <p:cNvSpPr/>
              <p:nvPr/>
            </p:nvSpPr>
            <p:spPr>
              <a:xfrm>
                <a:off x="-2864387" y="1483473"/>
                <a:ext cx="30830" cy="20646"/>
              </a:xfrm>
              <a:custGeom>
                <a:rect b="b" l="l" r="r" t="t"/>
                <a:pathLst>
                  <a:path extrusionOk="0" h="148" w="221">
                    <a:moveTo>
                      <a:pt x="221" y="148"/>
                    </a:moveTo>
                    <a:cubicBezTo>
                      <a:pt x="147" y="93"/>
                      <a:pt x="74" y="56"/>
                      <a:pt x="0" y="1"/>
                    </a:cubicBezTo>
                    <a:cubicBezTo>
                      <a:pt x="74" y="56"/>
                      <a:pt x="147" y="93"/>
                      <a:pt x="221"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56"/>
              <p:cNvSpPr/>
              <p:nvPr/>
            </p:nvSpPr>
            <p:spPr>
              <a:xfrm>
                <a:off x="-2282239" y="1765549"/>
                <a:ext cx="51476" cy="18135"/>
              </a:xfrm>
              <a:custGeom>
                <a:rect b="b" l="l" r="r" t="t"/>
                <a:pathLst>
                  <a:path extrusionOk="0" h="130" w="369">
                    <a:moveTo>
                      <a:pt x="368" y="130"/>
                    </a:moveTo>
                    <a:cubicBezTo>
                      <a:pt x="239" y="74"/>
                      <a:pt x="111" y="38"/>
                      <a:pt x="0" y="1"/>
                    </a:cubicBezTo>
                    <a:cubicBezTo>
                      <a:pt x="111" y="38"/>
                      <a:pt x="239" y="74"/>
                      <a:pt x="368" y="13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6"/>
              <p:cNvSpPr/>
              <p:nvPr/>
            </p:nvSpPr>
            <p:spPr>
              <a:xfrm>
                <a:off x="-2338738" y="1745042"/>
                <a:ext cx="51476" cy="18135"/>
              </a:xfrm>
              <a:custGeom>
                <a:rect b="b" l="l" r="r" t="t"/>
                <a:pathLst>
                  <a:path extrusionOk="0" h="130" w="369">
                    <a:moveTo>
                      <a:pt x="369" y="130"/>
                    </a:moveTo>
                    <a:cubicBezTo>
                      <a:pt x="240" y="93"/>
                      <a:pt x="130" y="56"/>
                      <a:pt x="1" y="1"/>
                    </a:cubicBezTo>
                    <a:cubicBezTo>
                      <a:pt x="130" y="56"/>
                      <a:pt x="240" y="93"/>
                      <a:pt x="369" y="13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6"/>
              <p:cNvSpPr/>
              <p:nvPr/>
            </p:nvSpPr>
            <p:spPr>
              <a:xfrm>
                <a:off x="-2397608" y="1722024"/>
                <a:ext cx="48826" cy="20646"/>
              </a:xfrm>
              <a:custGeom>
                <a:rect b="b" l="l" r="r" t="t"/>
                <a:pathLst>
                  <a:path extrusionOk="0" h="148" w="350">
                    <a:moveTo>
                      <a:pt x="349" y="147"/>
                    </a:moveTo>
                    <a:cubicBezTo>
                      <a:pt x="221" y="92"/>
                      <a:pt x="110" y="56"/>
                      <a:pt x="0" y="0"/>
                    </a:cubicBezTo>
                    <a:cubicBezTo>
                      <a:pt x="110" y="56"/>
                      <a:pt x="221" y="92"/>
                      <a:pt x="349" y="14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6"/>
              <p:cNvSpPr/>
              <p:nvPr/>
            </p:nvSpPr>
            <p:spPr>
              <a:xfrm>
                <a:off x="-2218067" y="1786056"/>
                <a:ext cx="51337" cy="15624"/>
              </a:xfrm>
              <a:custGeom>
                <a:rect b="b" l="l" r="r" t="t"/>
                <a:pathLst>
                  <a:path extrusionOk="0" h="112" w="368">
                    <a:moveTo>
                      <a:pt x="368" y="111"/>
                    </a:moveTo>
                    <a:cubicBezTo>
                      <a:pt x="239" y="75"/>
                      <a:pt x="129" y="38"/>
                      <a:pt x="0" y="1"/>
                    </a:cubicBezTo>
                    <a:cubicBezTo>
                      <a:pt x="129" y="38"/>
                      <a:pt x="239" y="75"/>
                      <a:pt x="368" y="11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6"/>
              <p:cNvSpPr/>
              <p:nvPr/>
            </p:nvSpPr>
            <p:spPr>
              <a:xfrm>
                <a:off x="-2507956" y="1675849"/>
                <a:ext cx="48826" cy="23157"/>
              </a:xfrm>
              <a:custGeom>
                <a:rect b="b" l="l" r="r" t="t"/>
                <a:pathLst>
                  <a:path extrusionOk="0" h="166" w="350">
                    <a:moveTo>
                      <a:pt x="350" y="166"/>
                    </a:moveTo>
                    <a:cubicBezTo>
                      <a:pt x="221" y="111"/>
                      <a:pt x="111" y="56"/>
                      <a:pt x="1" y="0"/>
                    </a:cubicBezTo>
                    <a:cubicBezTo>
                      <a:pt x="111" y="56"/>
                      <a:pt x="221" y="111"/>
                      <a:pt x="350"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6"/>
              <p:cNvSpPr/>
              <p:nvPr/>
            </p:nvSpPr>
            <p:spPr>
              <a:xfrm>
                <a:off x="-2454107" y="1698867"/>
                <a:ext cx="43804" cy="20646"/>
              </a:xfrm>
              <a:custGeom>
                <a:rect b="b" l="l" r="r" t="t"/>
                <a:pathLst>
                  <a:path extrusionOk="0" h="148" w="314">
                    <a:moveTo>
                      <a:pt x="313" y="148"/>
                    </a:moveTo>
                    <a:cubicBezTo>
                      <a:pt x="203" y="93"/>
                      <a:pt x="93" y="56"/>
                      <a:pt x="1" y="1"/>
                    </a:cubicBezTo>
                    <a:cubicBezTo>
                      <a:pt x="93" y="56"/>
                      <a:pt x="203" y="93"/>
                      <a:pt x="313" y="14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56"/>
              <p:cNvSpPr/>
              <p:nvPr/>
            </p:nvSpPr>
            <p:spPr>
              <a:xfrm>
                <a:off x="-2561804" y="1650180"/>
                <a:ext cx="43804" cy="23297"/>
              </a:xfrm>
              <a:custGeom>
                <a:rect b="b" l="l" r="r" t="t"/>
                <a:pathLst>
                  <a:path extrusionOk="0" h="167" w="314">
                    <a:moveTo>
                      <a:pt x="313" y="166"/>
                    </a:moveTo>
                    <a:cubicBezTo>
                      <a:pt x="203" y="111"/>
                      <a:pt x="92" y="56"/>
                      <a:pt x="1" y="1"/>
                    </a:cubicBezTo>
                    <a:cubicBezTo>
                      <a:pt x="92" y="56"/>
                      <a:pt x="203" y="111"/>
                      <a:pt x="313"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56"/>
              <p:cNvSpPr/>
              <p:nvPr/>
            </p:nvSpPr>
            <p:spPr>
              <a:xfrm>
                <a:off x="-3064435" y="1136947"/>
                <a:ext cx="320716" cy="232551"/>
              </a:xfrm>
              <a:custGeom>
                <a:rect b="b" l="l" r="r" t="t"/>
                <a:pathLst>
                  <a:path extrusionOk="0" h="1667" w="2299">
                    <a:moveTo>
                      <a:pt x="1745" y="260"/>
                    </a:moveTo>
                    <a:cubicBezTo>
                      <a:pt x="1790" y="260"/>
                      <a:pt x="1822" y="272"/>
                      <a:pt x="1839" y="297"/>
                    </a:cubicBezTo>
                    <a:cubicBezTo>
                      <a:pt x="1931" y="426"/>
                      <a:pt x="1692" y="738"/>
                      <a:pt x="1305" y="1032"/>
                    </a:cubicBezTo>
                    <a:cubicBezTo>
                      <a:pt x="1029" y="1254"/>
                      <a:pt x="742" y="1392"/>
                      <a:pt x="577" y="1392"/>
                    </a:cubicBezTo>
                    <a:cubicBezTo>
                      <a:pt x="523" y="1392"/>
                      <a:pt x="483" y="1377"/>
                      <a:pt x="460" y="1345"/>
                    </a:cubicBezTo>
                    <a:cubicBezTo>
                      <a:pt x="368" y="1234"/>
                      <a:pt x="607" y="904"/>
                      <a:pt x="993" y="628"/>
                    </a:cubicBezTo>
                    <a:cubicBezTo>
                      <a:pt x="1292" y="400"/>
                      <a:pt x="1591" y="260"/>
                      <a:pt x="1745" y="260"/>
                    </a:cubicBezTo>
                    <a:close/>
                    <a:moveTo>
                      <a:pt x="2013" y="0"/>
                    </a:moveTo>
                    <a:cubicBezTo>
                      <a:pt x="1779" y="0"/>
                      <a:pt x="1355" y="195"/>
                      <a:pt x="919" y="517"/>
                    </a:cubicBezTo>
                    <a:cubicBezTo>
                      <a:pt x="349" y="940"/>
                      <a:pt x="0" y="1437"/>
                      <a:pt x="129" y="1602"/>
                    </a:cubicBezTo>
                    <a:cubicBezTo>
                      <a:pt x="147" y="1621"/>
                      <a:pt x="184" y="1639"/>
                      <a:pt x="221" y="1657"/>
                    </a:cubicBezTo>
                    <a:cubicBezTo>
                      <a:pt x="243" y="1663"/>
                      <a:pt x="268" y="1666"/>
                      <a:pt x="297" y="1666"/>
                    </a:cubicBezTo>
                    <a:cubicBezTo>
                      <a:pt x="527" y="1666"/>
                      <a:pt x="953" y="1470"/>
                      <a:pt x="1379" y="1143"/>
                    </a:cubicBezTo>
                    <a:cubicBezTo>
                      <a:pt x="1949" y="720"/>
                      <a:pt x="2298" y="242"/>
                      <a:pt x="2170" y="58"/>
                    </a:cubicBezTo>
                    <a:cubicBezTo>
                      <a:pt x="2139" y="19"/>
                      <a:pt x="2085" y="0"/>
                      <a:pt x="2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56"/>
              <p:cNvSpPr/>
              <p:nvPr/>
            </p:nvSpPr>
            <p:spPr>
              <a:xfrm>
                <a:off x="-3013237" y="1173218"/>
                <a:ext cx="218182" cy="157917"/>
              </a:xfrm>
              <a:custGeom>
                <a:rect b="b" l="l" r="r" t="t"/>
                <a:pathLst>
                  <a:path extrusionOk="0" h="1132" w="1564">
                    <a:moveTo>
                      <a:pt x="1378" y="0"/>
                    </a:moveTo>
                    <a:cubicBezTo>
                      <a:pt x="1224" y="0"/>
                      <a:pt x="925" y="140"/>
                      <a:pt x="626" y="368"/>
                    </a:cubicBezTo>
                    <a:cubicBezTo>
                      <a:pt x="240" y="644"/>
                      <a:pt x="1" y="974"/>
                      <a:pt x="93" y="1085"/>
                    </a:cubicBezTo>
                    <a:cubicBezTo>
                      <a:pt x="116" y="1117"/>
                      <a:pt x="156" y="1132"/>
                      <a:pt x="210" y="1132"/>
                    </a:cubicBezTo>
                    <a:cubicBezTo>
                      <a:pt x="375" y="1132"/>
                      <a:pt x="662" y="994"/>
                      <a:pt x="938" y="772"/>
                    </a:cubicBezTo>
                    <a:cubicBezTo>
                      <a:pt x="1325" y="478"/>
                      <a:pt x="1564" y="166"/>
                      <a:pt x="1472" y="37"/>
                    </a:cubicBezTo>
                    <a:cubicBezTo>
                      <a:pt x="1455" y="12"/>
                      <a:pt x="1423" y="0"/>
                      <a:pt x="1378" y="0"/>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56"/>
              <p:cNvSpPr/>
              <p:nvPr/>
            </p:nvSpPr>
            <p:spPr>
              <a:xfrm>
                <a:off x="-1764123" y="1604004"/>
                <a:ext cx="154011" cy="131132"/>
              </a:xfrm>
              <a:custGeom>
                <a:rect b="b" l="l" r="r" t="t"/>
                <a:pathLst>
                  <a:path extrusionOk="0" h="940" w="1104">
                    <a:moveTo>
                      <a:pt x="18" y="1"/>
                    </a:moveTo>
                    <a:cubicBezTo>
                      <a:pt x="74" y="148"/>
                      <a:pt x="92" y="313"/>
                      <a:pt x="55" y="497"/>
                    </a:cubicBezTo>
                    <a:cubicBezTo>
                      <a:pt x="55" y="497"/>
                      <a:pt x="55" y="515"/>
                      <a:pt x="55" y="515"/>
                    </a:cubicBezTo>
                    <a:cubicBezTo>
                      <a:pt x="0" y="736"/>
                      <a:pt x="129" y="920"/>
                      <a:pt x="349" y="938"/>
                    </a:cubicBezTo>
                    <a:lnTo>
                      <a:pt x="441" y="938"/>
                    </a:lnTo>
                    <a:cubicBezTo>
                      <a:pt x="452" y="939"/>
                      <a:pt x="463" y="939"/>
                      <a:pt x="474" y="939"/>
                    </a:cubicBezTo>
                    <a:cubicBezTo>
                      <a:pt x="738" y="939"/>
                      <a:pt x="996" y="726"/>
                      <a:pt x="1066" y="479"/>
                    </a:cubicBezTo>
                    <a:cubicBezTo>
                      <a:pt x="1066" y="460"/>
                      <a:pt x="1066" y="460"/>
                      <a:pt x="1066" y="460"/>
                    </a:cubicBezTo>
                    <a:cubicBezTo>
                      <a:pt x="1066" y="405"/>
                      <a:pt x="1085" y="368"/>
                      <a:pt x="1103" y="313"/>
                    </a:cubicBezTo>
                    <a:cubicBezTo>
                      <a:pt x="1048" y="295"/>
                      <a:pt x="974" y="295"/>
                      <a:pt x="919" y="276"/>
                    </a:cubicBezTo>
                    <a:cubicBezTo>
                      <a:pt x="883" y="258"/>
                      <a:pt x="846" y="240"/>
                      <a:pt x="809" y="240"/>
                    </a:cubicBezTo>
                    <a:cubicBezTo>
                      <a:pt x="717" y="221"/>
                      <a:pt x="644" y="203"/>
                      <a:pt x="570" y="166"/>
                    </a:cubicBezTo>
                    <a:cubicBezTo>
                      <a:pt x="533" y="166"/>
                      <a:pt x="496" y="148"/>
                      <a:pt x="460" y="129"/>
                    </a:cubicBezTo>
                    <a:cubicBezTo>
                      <a:pt x="368" y="111"/>
                      <a:pt x="294" y="93"/>
                      <a:pt x="202" y="56"/>
                    </a:cubicBezTo>
                    <a:cubicBezTo>
                      <a:pt x="184" y="56"/>
                      <a:pt x="147" y="37"/>
                      <a:pt x="110" y="37"/>
                    </a:cubicBezTo>
                    <a:cubicBezTo>
                      <a:pt x="74" y="19"/>
                      <a:pt x="55" y="1"/>
                      <a:pt x="18" y="1"/>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56"/>
              <p:cNvSpPr/>
              <p:nvPr/>
            </p:nvSpPr>
            <p:spPr>
              <a:xfrm>
                <a:off x="-2648994" y="1268080"/>
                <a:ext cx="720809" cy="372053"/>
              </a:xfrm>
              <a:custGeom>
                <a:rect b="b" l="l" r="r" t="t"/>
                <a:pathLst>
                  <a:path extrusionOk="0" h="2667" w="5167">
                    <a:moveTo>
                      <a:pt x="460" y="0"/>
                    </a:moveTo>
                    <a:cubicBezTo>
                      <a:pt x="423" y="166"/>
                      <a:pt x="331" y="497"/>
                      <a:pt x="129" y="772"/>
                    </a:cubicBezTo>
                    <a:cubicBezTo>
                      <a:pt x="0" y="956"/>
                      <a:pt x="56" y="1177"/>
                      <a:pt x="239" y="1250"/>
                    </a:cubicBezTo>
                    <a:cubicBezTo>
                      <a:pt x="277" y="1265"/>
                      <a:pt x="318" y="1271"/>
                      <a:pt x="360" y="1271"/>
                    </a:cubicBezTo>
                    <a:cubicBezTo>
                      <a:pt x="484" y="1271"/>
                      <a:pt x="617" y="1213"/>
                      <a:pt x="699" y="1103"/>
                    </a:cubicBezTo>
                    <a:cubicBezTo>
                      <a:pt x="918" y="858"/>
                      <a:pt x="1238" y="723"/>
                      <a:pt x="1531" y="723"/>
                    </a:cubicBezTo>
                    <a:cubicBezTo>
                      <a:pt x="1632" y="723"/>
                      <a:pt x="1731" y="739"/>
                      <a:pt x="1820" y="772"/>
                    </a:cubicBezTo>
                    <a:lnTo>
                      <a:pt x="1968" y="846"/>
                    </a:lnTo>
                    <a:cubicBezTo>
                      <a:pt x="2335" y="993"/>
                      <a:pt x="2243" y="1600"/>
                      <a:pt x="2170" y="1967"/>
                    </a:cubicBezTo>
                    <a:cubicBezTo>
                      <a:pt x="2133" y="2115"/>
                      <a:pt x="2207" y="2243"/>
                      <a:pt x="2354" y="2262"/>
                    </a:cubicBezTo>
                    <a:cubicBezTo>
                      <a:pt x="2378" y="2267"/>
                      <a:pt x="2403" y="2270"/>
                      <a:pt x="2427" y="2270"/>
                    </a:cubicBezTo>
                    <a:cubicBezTo>
                      <a:pt x="2566" y="2270"/>
                      <a:pt x="2696" y="2185"/>
                      <a:pt x="2758" y="2059"/>
                    </a:cubicBezTo>
                    <a:cubicBezTo>
                      <a:pt x="2912" y="1767"/>
                      <a:pt x="3220" y="1578"/>
                      <a:pt x="3511" y="1578"/>
                    </a:cubicBezTo>
                    <a:cubicBezTo>
                      <a:pt x="3568" y="1578"/>
                      <a:pt x="3623" y="1585"/>
                      <a:pt x="3677" y="1600"/>
                    </a:cubicBezTo>
                    <a:lnTo>
                      <a:pt x="3714" y="1600"/>
                    </a:lnTo>
                    <a:cubicBezTo>
                      <a:pt x="4027" y="1692"/>
                      <a:pt x="4174" y="1986"/>
                      <a:pt x="4063" y="2317"/>
                    </a:cubicBezTo>
                    <a:cubicBezTo>
                      <a:pt x="4063" y="2335"/>
                      <a:pt x="4045" y="2372"/>
                      <a:pt x="4045" y="2390"/>
                    </a:cubicBezTo>
                    <a:cubicBezTo>
                      <a:pt x="3990" y="2519"/>
                      <a:pt x="4063" y="2648"/>
                      <a:pt x="4210" y="2666"/>
                    </a:cubicBezTo>
                    <a:cubicBezTo>
                      <a:pt x="4321" y="2666"/>
                      <a:pt x="4449" y="2593"/>
                      <a:pt x="4486" y="2482"/>
                    </a:cubicBezTo>
                    <a:cubicBezTo>
                      <a:pt x="4615" y="2206"/>
                      <a:pt x="4891" y="2004"/>
                      <a:pt x="5166" y="1931"/>
                    </a:cubicBezTo>
                    <a:lnTo>
                      <a:pt x="5130" y="1931"/>
                    </a:lnTo>
                    <a:cubicBezTo>
                      <a:pt x="5111" y="1912"/>
                      <a:pt x="5075" y="1894"/>
                      <a:pt x="5038" y="1876"/>
                    </a:cubicBezTo>
                    <a:cubicBezTo>
                      <a:pt x="4946" y="1839"/>
                      <a:pt x="4872" y="1802"/>
                      <a:pt x="4780" y="1765"/>
                    </a:cubicBezTo>
                    <a:cubicBezTo>
                      <a:pt x="4762" y="1747"/>
                      <a:pt x="4744" y="1747"/>
                      <a:pt x="4725" y="1728"/>
                    </a:cubicBezTo>
                    <a:cubicBezTo>
                      <a:pt x="4615" y="1673"/>
                      <a:pt x="4505" y="1637"/>
                      <a:pt x="4413" y="1581"/>
                    </a:cubicBezTo>
                    <a:lnTo>
                      <a:pt x="4376" y="1563"/>
                    </a:lnTo>
                    <a:cubicBezTo>
                      <a:pt x="3052" y="1250"/>
                      <a:pt x="1710" y="754"/>
                      <a:pt x="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56"/>
              <p:cNvSpPr/>
              <p:nvPr/>
            </p:nvSpPr>
            <p:spPr>
              <a:xfrm>
                <a:off x="-3159437" y="316527"/>
                <a:ext cx="2310998" cy="1327366"/>
              </a:xfrm>
              <a:custGeom>
                <a:rect b="b" l="l" r="r" t="t"/>
                <a:pathLst>
                  <a:path extrusionOk="0" h="9515" w="16566">
                    <a:moveTo>
                      <a:pt x="517" y="1839"/>
                    </a:moveTo>
                    <a:cubicBezTo>
                      <a:pt x="517" y="1839"/>
                      <a:pt x="516" y="1839"/>
                      <a:pt x="516" y="1839"/>
                    </a:cubicBezTo>
                    <a:cubicBezTo>
                      <a:pt x="589" y="1949"/>
                      <a:pt x="681" y="2060"/>
                      <a:pt x="773" y="2170"/>
                    </a:cubicBezTo>
                    <a:cubicBezTo>
                      <a:pt x="680" y="2052"/>
                      <a:pt x="595" y="1941"/>
                      <a:pt x="517" y="1839"/>
                    </a:cubicBezTo>
                    <a:close/>
                    <a:moveTo>
                      <a:pt x="2979" y="1"/>
                    </a:moveTo>
                    <a:lnTo>
                      <a:pt x="2979" y="1"/>
                    </a:lnTo>
                    <a:cubicBezTo>
                      <a:pt x="3053" y="258"/>
                      <a:pt x="2446" y="681"/>
                      <a:pt x="1600" y="975"/>
                    </a:cubicBezTo>
                    <a:cubicBezTo>
                      <a:pt x="1149" y="1126"/>
                      <a:pt x="726" y="1203"/>
                      <a:pt x="415" y="1203"/>
                    </a:cubicBezTo>
                    <a:cubicBezTo>
                      <a:pt x="233" y="1203"/>
                      <a:pt x="89" y="1177"/>
                      <a:pt x="1" y="1122"/>
                    </a:cubicBezTo>
                    <a:lnTo>
                      <a:pt x="1" y="1122"/>
                    </a:lnTo>
                    <a:cubicBezTo>
                      <a:pt x="86" y="1250"/>
                      <a:pt x="258" y="1497"/>
                      <a:pt x="517" y="1839"/>
                    </a:cubicBezTo>
                    <a:lnTo>
                      <a:pt x="517" y="1839"/>
                    </a:lnTo>
                    <a:cubicBezTo>
                      <a:pt x="885" y="1820"/>
                      <a:pt x="1381" y="1728"/>
                      <a:pt x="2005" y="1416"/>
                    </a:cubicBezTo>
                    <a:cubicBezTo>
                      <a:pt x="2109" y="1364"/>
                      <a:pt x="2222" y="1340"/>
                      <a:pt x="2333" y="1340"/>
                    </a:cubicBezTo>
                    <a:cubicBezTo>
                      <a:pt x="2534" y="1340"/>
                      <a:pt x="2725" y="1421"/>
                      <a:pt x="2832" y="1563"/>
                    </a:cubicBezTo>
                    <a:cubicBezTo>
                      <a:pt x="2979" y="1784"/>
                      <a:pt x="2887" y="2097"/>
                      <a:pt x="2630" y="2280"/>
                    </a:cubicBezTo>
                    <a:cubicBezTo>
                      <a:pt x="2281" y="2519"/>
                      <a:pt x="2189" y="2942"/>
                      <a:pt x="2446" y="3218"/>
                    </a:cubicBezTo>
                    <a:lnTo>
                      <a:pt x="2722" y="3512"/>
                    </a:lnTo>
                    <a:cubicBezTo>
                      <a:pt x="2933" y="3733"/>
                      <a:pt x="3250" y="3843"/>
                      <a:pt x="3584" y="3843"/>
                    </a:cubicBezTo>
                    <a:cubicBezTo>
                      <a:pt x="3917" y="3843"/>
                      <a:pt x="4266" y="3733"/>
                      <a:pt x="4542" y="3512"/>
                    </a:cubicBezTo>
                    <a:cubicBezTo>
                      <a:pt x="4560" y="3494"/>
                      <a:pt x="4579" y="3475"/>
                      <a:pt x="4597" y="3457"/>
                    </a:cubicBezTo>
                    <a:cubicBezTo>
                      <a:pt x="4720" y="3355"/>
                      <a:pt x="4876" y="3304"/>
                      <a:pt x="5023" y="3304"/>
                    </a:cubicBezTo>
                    <a:cubicBezTo>
                      <a:pt x="5140" y="3304"/>
                      <a:pt x="5251" y="3336"/>
                      <a:pt x="5332" y="3402"/>
                    </a:cubicBezTo>
                    <a:cubicBezTo>
                      <a:pt x="5498" y="3567"/>
                      <a:pt x="5498" y="3825"/>
                      <a:pt x="5296" y="4009"/>
                    </a:cubicBezTo>
                    <a:lnTo>
                      <a:pt x="4744" y="4523"/>
                    </a:lnTo>
                    <a:cubicBezTo>
                      <a:pt x="4376" y="4873"/>
                      <a:pt x="4395" y="5369"/>
                      <a:pt x="4762" y="5626"/>
                    </a:cubicBezTo>
                    <a:cubicBezTo>
                      <a:pt x="4910" y="5727"/>
                      <a:pt x="5088" y="5776"/>
                      <a:pt x="5271" y="5776"/>
                    </a:cubicBezTo>
                    <a:cubicBezTo>
                      <a:pt x="5521" y="5776"/>
                      <a:pt x="5782" y="5686"/>
                      <a:pt x="5994" y="5516"/>
                    </a:cubicBezTo>
                    <a:cubicBezTo>
                      <a:pt x="6100" y="5411"/>
                      <a:pt x="6248" y="5360"/>
                      <a:pt x="6389" y="5360"/>
                    </a:cubicBezTo>
                    <a:cubicBezTo>
                      <a:pt x="6494" y="5360"/>
                      <a:pt x="6596" y="5388"/>
                      <a:pt x="6674" y="5443"/>
                    </a:cubicBezTo>
                    <a:lnTo>
                      <a:pt x="6785" y="5498"/>
                    </a:lnTo>
                    <a:cubicBezTo>
                      <a:pt x="7079" y="5682"/>
                      <a:pt x="7079" y="6068"/>
                      <a:pt x="6803" y="6325"/>
                    </a:cubicBezTo>
                    <a:cubicBezTo>
                      <a:pt x="6546" y="6564"/>
                      <a:pt x="6564" y="6895"/>
                      <a:pt x="6840" y="7060"/>
                    </a:cubicBezTo>
                    <a:lnTo>
                      <a:pt x="6913" y="7097"/>
                    </a:lnTo>
                    <a:cubicBezTo>
                      <a:pt x="7010" y="7148"/>
                      <a:pt x="7121" y="7173"/>
                      <a:pt x="7235" y="7173"/>
                    </a:cubicBezTo>
                    <a:cubicBezTo>
                      <a:pt x="7449" y="7173"/>
                      <a:pt x="7671" y="7087"/>
                      <a:pt x="7814" y="6932"/>
                    </a:cubicBezTo>
                    <a:lnTo>
                      <a:pt x="8458" y="6233"/>
                    </a:lnTo>
                    <a:cubicBezTo>
                      <a:pt x="8628" y="6050"/>
                      <a:pt x="8879" y="5948"/>
                      <a:pt x="9126" y="5948"/>
                    </a:cubicBezTo>
                    <a:cubicBezTo>
                      <a:pt x="9251" y="5948"/>
                      <a:pt x="9376" y="5975"/>
                      <a:pt x="9487" y="6031"/>
                    </a:cubicBezTo>
                    <a:cubicBezTo>
                      <a:pt x="9855" y="6215"/>
                      <a:pt x="9910" y="6656"/>
                      <a:pt x="9598" y="6968"/>
                    </a:cubicBezTo>
                    <a:cubicBezTo>
                      <a:pt x="9083" y="7502"/>
                      <a:pt x="9212" y="8274"/>
                      <a:pt x="9873" y="8531"/>
                    </a:cubicBezTo>
                    <a:cubicBezTo>
                      <a:pt x="10039" y="8586"/>
                      <a:pt x="10186" y="8660"/>
                      <a:pt x="10351" y="8697"/>
                    </a:cubicBezTo>
                    <a:cubicBezTo>
                      <a:pt x="10436" y="8725"/>
                      <a:pt x="10527" y="8738"/>
                      <a:pt x="10621" y="8738"/>
                    </a:cubicBezTo>
                    <a:cubicBezTo>
                      <a:pt x="11075" y="8738"/>
                      <a:pt x="11610" y="8441"/>
                      <a:pt x="12006" y="8182"/>
                    </a:cubicBezTo>
                    <a:cubicBezTo>
                      <a:pt x="12255" y="8008"/>
                      <a:pt x="12563" y="7918"/>
                      <a:pt x="12856" y="7918"/>
                    </a:cubicBezTo>
                    <a:cubicBezTo>
                      <a:pt x="12995" y="7918"/>
                      <a:pt x="13131" y="7938"/>
                      <a:pt x="13256" y="7980"/>
                    </a:cubicBezTo>
                    <a:cubicBezTo>
                      <a:pt x="13661" y="8108"/>
                      <a:pt x="13918" y="8421"/>
                      <a:pt x="13955" y="8788"/>
                    </a:cubicBezTo>
                    <a:cubicBezTo>
                      <a:pt x="13992" y="9119"/>
                      <a:pt x="14083" y="9469"/>
                      <a:pt x="14396" y="9505"/>
                    </a:cubicBezTo>
                    <a:cubicBezTo>
                      <a:pt x="14444" y="9512"/>
                      <a:pt x="14494" y="9515"/>
                      <a:pt x="14543" y="9515"/>
                    </a:cubicBezTo>
                    <a:cubicBezTo>
                      <a:pt x="14796" y="9515"/>
                      <a:pt x="15060" y="9435"/>
                      <a:pt x="15260" y="9266"/>
                    </a:cubicBezTo>
                    <a:lnTo>
                      <a:pt x="16565" y="8237"/>
                    </a:lnTo>
                    <a:cubicBezTo>
                      <a:pt x="16234" y="8237"/>
                      <a:pt x="15922" y="8200"/>
                      <a:pt x="15609" y="8182"/>
                    </a:cubicBezTo>
                    <a:cubicBezTo>
                      <a:pt x="15573" y="8145"/>
                      <a:pt x="15536" y="8127"/>
                      <a:pt x="15499" y="8108"/>
                    </a:cubicBezTo>
                    <a:cubicBezTo>
                      <a:pt x="15425" y="8200"/>
                      <a:pt x="15334" y="8255"/>
                      <a:pt x="15242" y="8310"/>
                    </a:cubicBezTo>
                    <a:cubicBezTo>
                      <a:pt x="14973" y="8490"/>
                      <a:pt x="14751" y="8564"/>
                      <a:pt x="14577" y="8564"/>
                    </a:cubicBezTo>
                    <a:cubicBezTo>
                      <a:pt x="14216" y="8564"/>
                      <a:pt x="14064" y="8242"/>
                      <a:pt x="14139" y="7869"/>
                    </a:cubicBezTo>
                    <a:cubicBezTo>
                      <a:pt x="14194" y="7575"/>
                      <a:pt x="13495" y="7299"/>
                      <a:pt x="12852" y="7134"/>
                    </a:cubicBezTo>
                    <a:cubicBezTo>
                      <a:pt x="12734" y="7100"/>
                      <a:pt x="12613" y="7084"/>
                      <a:pt x="12492" y="7084"/>
                    </a:cubicBezTo>
                    <a:cubicBezTo>
                      <a:pt x="12025" y="7084"/>
                      <a:pt x="11559" y="7324"/>
                      <a:pt x="11326" y="7704"/>
                    </a:cubicBezTo>
                    <a:cubicBezTo>
                      <a:pt x="11326" y="7722"/>
                      <a:pt x="11307" y="7722"/>
                      <a:pt x="11307" y="7722"/>
                    </a:cubicBezTo>
                    <a:cubicBezTo>
                      <a:pt x="11169" y="7943"/>
                      <a:pt x="10895" y="8082"/>
                      <a:pt x="10635" y="8082"/>
                    </a:cubicBezTo>
                    <a:cubicBezTo>
                      <a:pt x="10550" y="8082"/>
                      <a:pt x="10466" y="8067"/>
                      <a:pt x="10388" y="8035"/>
                    </a:cubicBezTo>
                    <a:lnTo>
                      <a:pt x="10278" y="7998"/>
                    </a:lnTo>
                    <a:cubicBezTo>
                      <a:pt x="10020" y="7906"/>
                      <a:pt x="9929" y="7630"/>
                      <a:pt x="10076" y="7391"/>
                    </a:cubicBezTo>
                    <a:cubicBezTo>
                      <a:pt x="10094" y="7373"/>
                      <a:pt x="10094" y="7373"/>
                      <a:pt x="10094" y="7354"/>
                    </a:cubicBezTo>
                    <a:cubicBezTo>
                      <a:pt x="10407" y="6858"/>
                      <a:pt x="10241" y="6288"/>
                      <a:pt x="9726" y="6012"/>
                    </a:cubicBezTo>
                    <a:lnTo>
                      <a:pt x="9359" y="5829"/>
                    </a:lnTo>
                    <a:cubicBezTo>
                      <a:pt x="9214" y="5747"/>
                      <a:pt x="9047" y="5708"/>
                      <a:pt x="8878" y="5708"/>
                    </a:cubicBezTo>
                    <a:cubicBezTo>
                      <a:pt x="8552" y="5708"/>
                      <a:pt x="8216" y="5851"/>
                      <a:pt x="7998" y="6104"/>
                    </a:cubicBezTo>
                    <a:cubicBezTo>
                      <a:pt x="7922" y="6181"/>
                      <a:pt x="7811" y="6222"/>
                      <a:pt x="7707" y="6222"/>
                    </a:cubicBezTo>
                    <a:cubicBezTo>
                      <a:pt x="7660" y="6222"/>
                      <a:pt x="7615" y="6213"/>
                      <a:pt x="7575" y="6196"/>
                    </a:cubicBezTo>
                    <a:cubicBezTo>
                      <a:pt x="7410" y="6141"/>
                      <a:pt x="7355" y="5957"/>
                      <a:pt x="7483" y="5810"/>
                    </a:cubicBezTo>
                    <a:cubicBezTo>
                      <a:pt x="7502" y="5792"/>
                      <a:pt x="7520" y="5773"/>
                      <a:pt x="7539" y="5737"/>
                    </a:cubicBezTo>
                    <a:cubicBezTo>
                      <a:pt x="7796" y="5387"/>
                      <a:pt x="7741" y="4965"/>
                      <a:pt x="7410" y="4744"/>
                    </a:cubicBezTo>
                    <a:lnTo>
                      <a:pt x="7373" y="4726"/>
                    </a:lnTo>
                    <a:cubicBezTo>
                      <a:pt x="7229" y="4632"/>
                      <a:pt x="7054" y="4586"/>
                      <a:pt x="6874" y="4586"/>
                    </a:cubicBezTo>
                    <a:cubicBezTo>
                      <a:pt x="6593" y="4586"/>
                      <a:pt x="6299" y="4697"/>
                      <a:pt x="6086" y="4909"/>
                    </a:cubicBezTo>
                    <a:cubicBezTo>
                      <a:pt x="5992" y="5003"/>
                      <a:pt x="5854" y="5060"/>
                      <a:pt x="5723" y="5060"/>
                    </a:cubicBezTo>
                    <a:cubicBezTo>
                      <a:pt x="5648" y="5060"/>
                      <a:pt x="5576" y="5041"/>
                      <a:pt x="5516" y="5001"/>
                    </a:cubicBezTo>
                    <a:cubicBezTo>
                      <a:pt x="5351" y="4909"/>
                      <a:pt x="5314" y="4726"/>
                      <a:pt x="5406" y="4560"/>
                    </a:cubicBezTo>
                    <a:cubicBezTo>
                      <a:pt x="5645" y="4174"/>
                      <a:pt x="5994" y="3475"/>
                      <a:pt x="5608" y="3144"/>
                    </a:cubicBezTo>
                    <a:lnTo>
                      <a:pt x="5461" y="3016"/>
                    </a:lnTo>
                    <a:cubicBezTo>
                      <a:pt x="5269" y="2852"/>
                      <a:pt x="5011" y="2769"/>
                      <a:pt x="4739" y="2769"/>
                    </a:cubicBezTo>
                    <a:cubicBezTo>
                      <a:pt x="4489" y="2769"/>
                      <a:pt x="4227" y="2839"/>
                      <a:pt x="3990" y="2979"/>
                    </a:cubicBezTo>
                    <a:cubicBezTo>
                      <a:pt x="3893" y="3032"/>
                      <a:pt x="3783" y="3060"/>
                      <a:pt x="3679" y="3060"/>
                    </a:cubicBezTo>
                    <a:cubicBezTo>
                      <a:pt x="3566" y="3060"/>
                      <a:pt x="3460" y="3027"/>
                      <a:pt x="3384" y="2961"/>
                    </a:cubicBezTo>
                    <a:cubicBezTo>
                      <a:pt x="3181" y="2795"/>
                      <a:pt x="3200" y="2519"/>
                      <a:pt x="3439" y="2336"/>
                    </a:cubicBezTo>
                    <a:cubicBezTo>
                      <a:pt x="3788" y="2078"/>
                      <a:pt x="4027" y="1729"/>
                      <a:pt x="4137" y="1545"/>
                    </a:cubicBezTo>
                    <a:cubicBezTo>
                      <a:pt x="3715" y="1067"/>
                      <a:pt x="3329" y="552"/>
                      <a:pt x="29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56"/>
              <p:cNvSpPr/>
              <p:nvPr/>
            </p:nvSpPr>
            <p:spPr>
              <a:xfrm>
                <a:off x="-2877221" y="824320"/>
                <a:ext cx="7812" cy="7812"/>
              </a:xfrm>
              <a:custGeom>
                <a:rect b="b" l="l" r="r" t="t"/>
                <a:pathLst>
                  <a:path extrusionOk="0" h="56" w="56">
                    <a:moveTo>
                      <a:pt x="55" y="56"/>
                    </a:moveTo>
                    <a:cubicBezTo>
                      <a:pt x="37" y="38"/>
                      <a:pt x="19" y="19"/>
                      <a:pt x="0" y="1"/>
                    </a:cubicBezTo>
                    <a:cubicBezTo>
                      <a:pt x="19" y="19"/>
                      <a:pt x="37" y="38"/>
                      <a:pt x="55"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56"/>
              <p:cNvSpPr/>
              <p:nvPr/>
            </p:nvSpPr>
            <p:spPr>
              <a:xfrm>
                <a:off x="-2849042" y="852639"/>
                <a:ext cx="7812" cy="10323"/>
              </a:xfrm>
              <a:custGeom>
                <a:rect b="b" l="l" r="r" t="t"/>
                <a:pathLst>
                  <a:path extrusionOk="0" h="74" w="56">
                    <a:moveTo>
                      <a:pt x="56" y="74"/>
                    </a:moveTo>
                    <a:cubicBezTo>
                      <a:pt x="37" y="55"/>
                      <a:pt x="19" y="37"/>
                      <a:pt x="0" y="0"/>
                    </a:cubicBezTo>
                    <a:cubicBezTo>
                      <a:pt x="19" y="37"/>
                      <a:pt x="37" y="55"/>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56"/>
              <p:cNvSpPr/>
              <p:nvPr/>
            </p:nvSpPr>
            <p:spPr>
              <a:xfrm>
                <a:off x="-2769525" y="939829"/>
                <a:ext cx="7812" cy="5162"/>
              </a:xfrm>
              <a:custGeom>
                <a:rect b="b" l="l" r="r" t="t"/>
                <a:pathLst>
                  <a:path extrusionOk="0" h="37" w="56">
                    <a:moveTo>
                      <a:pt x="56" y="37"/>
                    </a:moveTo>
                    <a:cubicBezTo>
                      <a:pt x="37" y="19"/>
                      <a:pt x="19" y="0"/>
                      <a:pt x="0" y="0"/>
                    </a:cubicBezTo>
                    <a:cubicBezTo>
                      <a:pt x="19" y="0"/>
                      <a:pt x="37" y="19"/>
                      <a:pt x="56"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56"/>
              <p:cNvSpPr/>
              <p:nvPr/>
            </p:nvSpPr>
            <p:spPr>
              <a:xfrm>
                <a:off x="-2174542" y="1411629"/>
                <a:ext cx="12974" cy="5301"/>
              </a:xfrm>
              <a:custGeom>
                <a:rect b="b" l="l" r="r" t="t"/>
                <a:pathLst>
                  <a:path extrusionOk="0" h="38" w="93">
                    <a:moveTo>
                      <a:pt x="92" y="38"/>
                    </a:moveTo>
                    <a:cubicBezTo>
                      <a:pt x="56" y="19"/>
                      <a:pt x="37" y="1"/>
                      <a:pt x="1" y="1"/>
                    </a:cubicBezTo>
                    <a:cubicBezTo>
                      <a:pt x="37" y="1"/>
                      <a:pt x="56" y="19"/>
                      <a:pt x="92"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56"/>
              <p:cNvSpPr/>
              <p:nvPr/>
            </p:nvSpPr>
            <p:spPr>
              <a:xfrm>
                <a:off x="-2797704" y="908998"/>
                <a:ext cx="7812" cy="7812"/>
              </a:xfrm>
              <a:custGeom>
                <a:rect b="b" l="l" r="r" t="t"/>
                <a:pathLst>
                  <a:path extrusionOk="0" h="56" w="56">
                    <a:moveTo>
                      <a:pt x="55" y="56"/>
                    </a:moveTo>
                    <a:cubicBezTo>
                      <a:pt x="37" y="37"/>
                      <a:pt x="19" y="19"/>
                      <a:pt x="0" y="1"/>
                    </a:cubicBezTo>
                    <a:cubicBezTo>
                      <a:pt x="19" y="19"/>
                      <a:pt x="37" y="37"/>
                      <a:pt x="55"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56"/>
              <p:cNvSpPr/>
              <p:nvPr/>
            </p:nvSpPr>
            <p:spPr>
              <a:xfrm>
                <a:off x="-2305396" y="1327090"/>
                <a:ext cx="10463" cy="7812"/>
              </a:xfrm>
              <a:custGeom>
                <a:rect b="b" l="l" r="r" t="t"/>
                <a:pathLst>
                  <a:path extrusionOk="0" h="56" w="75">
                    <a:moveTo>
                      <a:pt x="74" y="55"/>
                    </a:moveTo>
                    <a:cubicBezTo>
                      <a:pt x="56" y="37"/>
                      <a:pt x="19" y="19"/>
                      <a:pt x="1" y="0"/>
                    </a:cubicBezTo>
                    <a:cubicBezTo>
                      <a:pt x="19" y="19"/>
                      <a:pt x="56" y="37"/>
                      <a:pt x="74"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56"/>
              <p:cNvSpPr/>
              <p:nvPr/>
            </p:nvSpPr>
            <p:spPr>
              <a:xfrm>
                <a:off x="-2826024" y="880819"/>
                <a:ext cx="10463" cy="10323"/>
              </a:xfrm>
              <a:custGeom>
                <a:rect b="b" l="l" r="r" t="t"/>
                <a:pathLst>
                  <a:path extrusionOk="0" h="74" w="75">
                    <a:moveTo>
                      <a:pt x="74" y="74"/>
                    </a:moveTo>
                    <a:cubicBezTo>
                      <a:pt x="56" y="37"/>
                      <a:pt x="38" y="19"/>
                      <a:pt x="1" y="0"/>
                    </a:cubicBezTo>
                    <a:cubicBezTo>
                      <a:pt x="38" y="19"/>
                      <a:pt x="56" y="37"/>
                      <a:pt x="74"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56"/>
              <p:cNvSpPr/>
              <p:nvPr/>
            </p:nvSpPr>
            <p:spPr>
              <a:xfrm>
                <a:off x="-2261732" y="1355270"/>
                <a:ext cx="7812" cy="5301"/>
              </a:xfrm>
              <a:custGeom>
                <a:rect b="b" l="l" r="r" t="t"/>
                <a:pathLst>
                  <a:path extrusionOk="0" h="38" w="56">
                    <a:moveTo>
                      <a:pt x="56" y="37"/>
                    </a:moveTo>
                    <a:cubicBezTo>
                      <a:pt x="37" y="19"/>
                      <a:pt x="19" y="19"/>
                      <a:pt x="0" y="0"/>
                    </a:cubicBezTo>
                    <a:cubicBezTo>
                      <a:pt x="19" y="19"/>
                      <a:pt x="37" y="19"/>
                      <a:pt x="56"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56"/>
              <p:cNvSpPr/>
              <p:nvPr/>
            </p:nvSpPr>
            <p:spPr>
              <a:xfrm>
                <a:off x="-2215556" y="1386100"/>
                <a:ext cx="5301" cy="2651"/>
              </a:xfrm>
              <a:custGeom>
                <a:rect b="b" l="l" r="r" t="t"/>
                <a:pathLst>
                  <a:path extrusionOk="0" h="19" w="38">
                    <a:moveTo>
                      <a:pt x="37" y="18"/>
                    </a:moveTo>
                    <a:lnTo>
                      <a:pt x="0" y="0"/>
                    </a:lnTo>
                    <a:lnTo>
                      <a:pt x="37" y="18"/>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56"/>
              <p:cNvSpPr/>
              <p:nvPr/>
            </p:nvSpPr>
            <p:spPr>
              <a:xfrm>
                <a:off x="-2733672" y="973170"/>
                <a:ext cx="5301" cy="5162"/>
              </a:xfrm>
              <a:custGeom>
                <a:rect b="b" l="l" r="r" t="t"/>
                <a:pathLst>
                  <a:path extrusionOk="0" h="37" w="38">
                    <a:moveTo>
                      <a:pt x="38" y="37"/>
                    </a:moveTo>
                    <a:lnTo>
                      <a:pt x="1" y="0"/>
                    </a:lnTo>
                    <a:lnTo>
                      <a:pt x="38" y="37"/>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56"/>
              <p:cNvSpPr/>
              <p:nvPr/>
            </p:nvSpPr>
            <p:spPr>
              <a:xfrm>
                <a:off x="-2705493" y="1001350"/>
                <a:ext cx="10463" cy="7812"/>
              </a:xfrm>
              <a:custGeom>
                <a:rect b="b" l="l" r="r" t="t"/>
                <a:pathLst>
                  <a:path extrusionOk="0" h="56" w="75">
                    <a:moveTo>
                      <a:pt x="75" y="56"/>
                    </a:moveTo>
                    <a:cubicBezTo>
                      <a:pt x="38" y="37"/>
                      <a:pt x="19" y="19"/>
                      <a:pt x="1" y="0"/>
                    </a:cubicBezTo>
                    <a:cubicBezTo>
                      <a:pt x="19" y="19"/>
                      <a:pt x="38" y="37"/>
                      <a:pt x="75"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56"/>
              <p:cNvSpPr/>
              <p:nvPr/>
            </p:nvSpPr>
            <p:spPr>
              <a:xfrm>
                <a:off x="-2641321" y="1060360"/>
                <a:ext cx="7812" cy="7812"/>
              </a:xfrm>
              <a:custGeom>
                <a:rect b="b" l="l" r="r" t="t"/>
                <a:pathLst>
                  <a:path extrusionOk="0" h="56" w="56">
                    <a:moveTo>
                      <a:pt x="56" y="55"/>
                    </a:moveTo>
                    <a:cubicBezTo>
                      <a:pt x="37" y="37"/>
                      <a:pt x="19" y="19"/>
                      <a:pt x="1" y="0"/>
                    </a:cubicBezTo>
                    <a:cubicBezTo>
                      <a:pt x="19" y="19"/>
                      <a:pt x="37" y="37"/>
                      <a:pt x="56"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56"/>
              <p:cNvSpPr/>
              <p:nvPr/>
            </p:nvSpPr>
            <p:spPr>
              <a:xfrm>
                <a:off x="-2674662" y="1029529"/>
                <a:ext cx="10463" cy="10463"/>
              </a:xfrm>
              <a:custGeom>
                <a:rect b="b" l="l" r="r" t="t"/>
                <a:pathLst>
                  <a:path extrusionOk="0" h="75" w="75">
                    <a:moveTo>
                      <a:pt x="74" y="74"/>
                    </a:moveTo>
                    <a:cubicBezTo>
                      <a:pt x="37" y="37"/>
                      <a:pt x="19" y="19"/>
                      <a:pt x="1" y="1"/>
                    </a:cubicBezTo>
                    <a:cubicBezTo>
                      <a:pt x="19" y="19"/>
                      <a:pt x="37" y="37"/>
                      <a:pt x="74"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56"/>
              <p:cNvSpPr/>
              <p:nvPr/>
            </p:nvSpPr>
            <p:spPr>
              <a:xfrm>
                <a:off x="-2133528" y="1434787"/>
                <a:ext cx="12974" cy="7812"/>
              </a:xfrm>
              <a:custGeom>
                <a:rect b="b" l="l" r="r" t="t"/>
                <a:pathLst>
                  <a:path extrusionOk="0" h="56" w="93">
                    <a:moveTo>
                      <a:pt x="93" y="55"/>
                    </a:moveTo>
                    <a:cubicBezTo>
                      <a:pt x="74" y="37"/>
                      <a:pt x="37" y="19"/>
                      <a:pt x="1" y="0"/>
                    </a:cubicBezTo>
                    <a:cubicBezTo>
                      <a:pt x="37" y="19"/>
                      <a:pt x="74" y="37"/>
                      <a:pt x="93"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56"/>
              <p:cNvSpPr/>
              <p:nvPr/>
            </p:nvSpPr>
            <p:spPr>
              <a:xfrm>
                <a:off x="-2089863" y="1460455"/>
                <a:ext cx="12974" cy="5162"/>
              </a:xfrm>
              <a:custGeom>
                <a:rect b="b" l="l" r="r" t="t"/>
                <a:pathLst>
                  <a:path extrusionOk="0" h="37" w="93">
                    <a:moveTo>
                      <a:pt x="92" y="37"/>
                    </a:moveTo>
                    <a:cubicBezTo>
                      <a:pt x="55" y="19"/>
                      <a:pt x="37" y="0"/>
                      <a:pt x="0" y="0"/>
                    </a:cubicBezTo>
                    <a:cubicBezTo>
                      <a:pt x="37" y="0"/>
                      <a:pt x="55" y="19"/>
                      <a:pt x="92"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56"/>
              <p:cNvSpPr/>
              <p:nvPr/>
            </p:nvSpPr>
            <p:spPr>
              <a:xfrm>
                <a:off x="-2343760" y="1298771"/>
                <a:ext cx="10323" cy="7952"/>
              </a:xfrm>
              <a:custGeom>
                <a:rect b="b" l="l" r="r" t="t"/>
                <a:pathLst>
                  <a:path extrusionOk="0" h="57" w="74">
                    <a:moveTo>
                      <a:pt x="74" y="56"/>
                    </a:moveTo>
                    <a:cubicBezTo>
                      <a:pt x="55" y="38"/>
                      <a:pt x="19" y="19"/>
                      <a:pt x="0" y="1"/>
                    </a:cubicBezTo>
                    <a:cubicBezTo>
                      <a:pt x="19" y="19"/>
                      <a:pt x="55" y="38"/>
                      <a:pt x="74" y="5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56"/>
              <p:cNvSpPr/>
              <p:nvPr/>
            </p:nvSpPr>
            <p:spPr>
              <a:xfrm>
                <a:off x="-3049090" y="621761"/>
                <a:ext cx="10323" cy="12974"/>
              </a:xfrm>
              <a:custGeom>
                <a:rect b="b" l="l" r="r" t="t"/>
                <a:pathLst>
                  <a:path extrusionOk="0" h="93" w="74">
                    <a:moveTo>
                      <a:pt x="74" y="92"/>
                    </a:moveTo>
                    <a:cubicBezTo>
                      <a:pt x="56" y="74"/>
                      <a:pt x="19" y="37"/>
                      <a:pt x="0" y="0"/>
                    </a:cubicBezTo>
                    <a:cubicBezTo>
                      <a:pt x="19" y="37"/>
                      <a:pt x="56" y="74"/>
                      <a:pt x="74"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6"/>
              <p:cNvSpPr/>
              <p:nvPr/>
            </p:nvSpPr>
            <p:spPr>
              <a:xfrm>
                <a:off x="-3033744" y="642268"/>
                <a:ext cx="10463" cy="12974"/>
              </a:xfrm>
              <a:custGeom>
                <a:rect b="b" l="l" r="r" t="t"/>
                <a:pathLst>
                  <a:path extrusionOk="0" h="93" w="75">
                    <a:moveTo>
                      <a:pt x="74" y="92"/>
                    </a:moveTo>
                    <a:cubicBezTo>
                      <a:pt x="56" y="56"/>
                      <a:pt x="38" y="37"/>
                      <a:pt x="1" y="1"/>
                    </a:cubicBezTo>
                    <a:cubicBezTo>
                      <a:pt x="38" y="37"/>
                      <a:pt x="56" y="56"/>
                      <a:pt x="74"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56"/>
              <p:cNvSpPr/>
              <p:nvPr/>
            </p:nvSpPr>
            <p:spPr>
              <a:xfrm>
                <a:off x="-2500283" y="1180890"/>
                <a:ext cx="10463" cy="7812"/>
              </a:xfrm>
              <a:custGeom>
                <a:rect b="b" l="l" r="r" t="t"/>
                <a:pathLst>
                  <a:path extrusionOk="0" h="56" w="75">
                    <a:moveTo>
                      <a:pt x="74" y="55"/>
                    </a:moveTo>
                    <a:lnTo>
                      <a:pt x="1" y="0"/>
                    </a:lnTo>
                    <a:lnTo>
                      <a:pt x="74" y="55"/>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56"/>
              <p:cNvSpPr/>
              <p:nvPr/>
            </p:nvSpPr>
            <p:spPr>
              <a:xfrm>
                <a:off x="-2382263" y="1273242"/>
                <a:ext cx="7812" cy="5162"/>
              </a:xfrm>
              <a:custGeom>
                <a:rect b="b" l="l" r="r" t="t"/>
                <a:pathLst>
                  <a:path extrusionOk="0" h="37" w="56">
                    <a:moveTo>
                      <a:pt x="56" y="37"/>
                    </a:moveTo>
                    <a:cubicBezTo>
                      <a:pt x="37" y="18"/>
                      <a:pt x="19" y="18"/>
                      <a:pt x="0" y="0"/>
                    </a:cubicBezTo>
                    <a:cubicBezTo>
                      <a:pt x="19" y="18"/>
                      <a:pt x="37" y="18"/>
                      <a:pt x="56" y="37"/>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56"/>
              <p:cNvSpPr/>
              <p:nvPr/>
            </p:nvSpPr>
            <p:spPr>
              <a:xfrm>
                <a:off x="-2536135" y="1152711"/>
                <a:ext cx="10323" cy="7812"/>
              </a:xfrm>
              <a:custGeom>
                <a:rect b="b" l="l" r="r" t="t"/>
                <a:pathLst>
                  <a:path extrusionOk="0" h="56" w="74">
                    <a:moveTo>
                      <a:pt x="74" y="55"/>
                    </a:moveTo>
                    <a:cubicBezTo>
                      <a:pt x="55" y="37"/>
                      <a:pt x="19" y="18"/>
                      <a:pt x="0" y="0"/>
                    </a:cubicBezTo>
                    <a:cubicBezTo>
                      <a:pt x="19" y="18"/>
                      <a:pt x="55" y="37"/>
                      <a:pt x="74" y="55"/>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56"/>
              <p:cNvSpPr/>
              <p:nvPr/>
            </p:nvSpPr>
            <p:spPr>
              <a:xfrm>
                <a:off x="-3000403" y="683282"/>
                <a:ext cx="20646" cy="23297"/>
              </a:xfrm>
              <a:custGeom>
                <a:rect b="b" l="l" r="r" t="t"/>
                <a:pathLst>
                  <a:path extrusionOk="0" h="167" w="148">
                    <a:moveTo>
                      <a:pt x="148" y="166"/>
                    </a:moveTo>
                    <a:cubicBezTo>
                      <a:pt x="93" y="111"/>
                      <a:pt x="56" y="56"/>
                      <a:pt x="1" y="1"/>
                    </a:cubicBezTo>
                    <a:cubicBezTo>
                      <a:pt x="56" y="56"/>
                      <a:pt x="93" y="111"/>
                      <a:pt x="148" y="166"/>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56"/>
              <p:cNvSpPr/>
              <p:nvPr/>
            </p:nvSpPr>
            <p:spPr>
              <a:xfrm>
                <a:off x="-3015748" y="662775"/>
                <a:ext cx="10323" cy="12974"/>
              </a:xfrm>
              <a:custGeom>
                <a:rect b="b" l="l" r="r" t="t"/>
                <a:pathLst>
                  <a:path extrusionOk="0" h="93" w="74">
                    <a:moveTo>
                      <a:pt x="74" y="93"/>
                    </a:moveTo>
                    <a:cubicBezTo>
                      <a:pt x="37" y="56"/>
                      <a:pt x="19" y="37"/>
                      <a:pt x="0" y="1"/>
                    </a:cubicBezTo>
                    <a:cubicBezTo>
                      <a:pt x="19" y="37"/>
                      <a:pt x="37" y="56"/>
                      <a:pt x="74" y="93"/>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56"/>
              <p:cNvSpPr/>
              <p:nvPr/>
            </p:nvSpPr>
            <p:spPr>
              <a:xfrm>
                <a:off x="-2969573" y="719274"/>
                <a:ext cx="7812" cy="10323"/>
              </a:xfrm>
              <a:custGeom>
                <a:rect b="b" l="l" r="r" t="t"/>
                <a:pathLst>
                  <a:path extrusionOk="0" h="74" w="56">
                    <a:moveTo>
                      <a:pt x="56" y="74"/>
                    </a:moveTo>
                    <a:cubicBezTo>
                      <a:pt x="37" y="55"/>
                      <a:pt x="19" y="18"/>
                      <a:pt x="0" y="0"/>
                    </a:cubicBezTo>
                    <a:cubicBezTo>
                      <a:pt x="19" y="18"/>
                      <a:pt x="37" y="55"/>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56"/>
              <p:cNvSpPr/>
              <p:nvPr/>
            </p:nvSpPr>
            <p:spPr>
              <a:xfrm>
                <a:off x="-2602818" y="1093701"/>
                <a:ext cx="140" cy="2651"/>
              </a:xfrm>
              <a:custGeom>
                <a:rect b="b" l="l" r="r" t="t"/>
                <a:pathLst>
                  <a:path extrusionOk="0" h="19" w="1">
                    <a:moveTo>
                      <a:pt x="0" y="19"/>
                    </a:moveTo>
                    <a:cubicBezTo>
                      <a:pt x="0" y="0"/>
                      <a:pt x="0" y="0"/>
                      <a:pt x="0" y="0"/>
                    </a:cubicBezTo>
                    <a:cubicBezTo>
                      <a:pt x="0" y="0"/>
                      <a:pt x="0" y="0"/>
                      <a:pt x="0" y="19"/>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56"/>
              <p:cNvSpPr/>
              <p:nvPr/>
            </p:nvSpPr>
            <p:spPr>
              <a:xfrm>
                <a:off x="-2949066" y="742292"/>
                <a:ext cx="7812" cy="10463"/>
              </a:xfrm>
              <a:custGeom>
                <a:rect b="b" l="l" r="r" t="t"/>
                <a:pathLst>
                  <a:path extrusionOk="0" h="75" w="56">
                    <a:moveTo>
                      <a:pt x="56" y="74"/>
                    </a:moveTo>
                    <a:cubicBezTo>
                      <a:pt x="37" y="56"/>
                      <a:pt x="19" y="19"/>
                      <a:pt x="0" y="1"/>
                    </a:cubicBezTo>
                    <a:cubicBezTo>
                      <a:pt x="19" y="19"/>
                      <a:pt x="37" y="56"/>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56"/>
              <p:cNvSpPr/>
              <p:nvPr/>
            </p:nvSpPr>
            <p:spPr>
              <a:xfrm>
                <a:off x="-2905541" y="793629"/>
                <a:ext cx="7952" cy="10323"/>
              </a:xfrm>
              <a:custGeom>
                <a:rect b="b" l="l" r="r" t="t"/>
                <a:pathLst>
                  <a:path extrusionOk="0" h="74" w="57">
                    <a:moveTo>
                      <a:pt x="56" y="74"/>
                    </a:moveTo>
                    <a:cubicBezTo>
                      <a:pt x="38" y="37"/>
                      <a:pt x="19" y="19"/>
                      <a:pt x="1" y="0"/>
                    </a:cubicBezTo>
                    <a:cubicBezTo>
                      <a:pt x="19" y="19"/>
                      <a:pt x="38" y="37"/>
                      <a:pt x="56" y="74"/>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56"/>
              <p:cNvSpPr/>
              <p:nvPr/>
            </p:nvSpPr>
            <p:spPr>
              <a:xfrm>
                <a:off x="-2928559" y="765310"/>
                <a:ext cx="10463" cy="12974"/>
              </a:xfrm>
              <a:custGeom>
                <a:rect b="b" l="l" r="r" t="t"/>
                <a:pathLst>
                  <a:path extrusionOk="0" h="93" w="75">
                    <a:moveTo>
                      <a:pt x="74" y="93"/>
                    </a:moveTo>
                    <a:cubicBezTo>
                      <a:pt x="37" y="56"/>
                      <a:pt x="19" y="38"/>
                      <a:pt x="1" y="1"/>
                    </a:cubicBezTo>
                    <a:cubicBezTo>
                      <a:pt x="19" y="38"/>
                      <a:pt x="37" y="56"/>
                      <a:pt x="74" y="93"/>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56"/>
              <p:cNvSpPr/>
              <p:nvPr/>
            </p:nvSpPr>
            <p:spPr>
              <a:xfrm>
                <a:off x="-2464291" y="1211581"/>
                <a:ext cx="7812" cy="5301"/>
              </a:xfrm>
              <a:custGeom>
                <a:rect b="b" l="l" r="r" t="t"/>
                <a:pathLst>
                  <a:path extrusionOk="0" h="38" w="56">
                    <a:moveTo>
                      <a:pt x="55" y="38"/>
                    </a:moveTo>
                    <a:cubicBezTo>
                      <a:pt x="37" y="19"/>
                      <a:pt x="18" y="19"/>
                      <a:pt x="0" y="1"/>
                    </a:cubicBezTo>
                    <a:cubicBezTo>
                      <a:pt x="18" y="19"/>
                      <a:pt x="37" y="19"/>
                      <a:pt x="55"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56"/>
              <p:cNvSpPr/>
              <p:nvPr/>
            </p:nvSpPr>
            <p:spPr>
              <a:xfrm>
                <a:off x="-2569477" y="1124392"/>
                <a:ext cx="7812" cy="5301"/>
              </a:xfrm>
              <a:custGeom>
                <a:rect b="b" l="l" r="r" t="t"/>
                <a:pathLst>
                  <a:path extrusionOk="0" h="38" w="56">
                    <a:moveTo>
                      <a:pt x="56" y="38"/>
                    </a:moveTo>
                    <a:cubicBezTo>
                      <a:pt x="37" y="19"/>
                      <a:pt x="19" y="19"/>
                      <a:pt x="0" y="1"/>
                    </a:cubicBezTo>
                    <a:cubicBezTo>
                      <a:pt x="19" y="19"/>
                      <a:pt x="37" y="19"/>
                      <a:pt x="56" y="38"/>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56"/>
              <p:cNvSpPr/>
              <p:nvPr/>
            </p:nvSpPr>
            <p:spPr>
              <a:xfrm>
                <a:off x="-1489719" y="1673338"/>
                <a:ext cx="17996" cy="2651"/>
              </a:xfrm>
              <a:custGeom>
                <a:rect b="b" l="l" r="r" t="t"/>
                <a:pathLst>
                  <a:path extrusionOk="0" h="19" w="129">
                    <a:moveTo>
                      <a:pt x="0" y="0"/>
                    </a:moveTo>
                    <a:cubicBezTo>
                      <a:pt x="37" y="0"/>
                      <a:pt x="92" y="18"/>
                      <a:pt x="129" y="18"/>
                    </a:cubicBezTo>
                    <a:cubicBezTo>
                      <a:pt x="92" y="18"/>
                      <a:pt x="37"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56"/>
              <p:cNvSpPr/>
              <p:nvPr/>
            </p:nvSpPr>
            <p:spPr>
              <a:xfrm>
                <a:off x="-1438521" y="1681010"/>
                <a:ext cx="18135" cy="2651"/>
              </a:xfrm>
              <a:custGeom>
                <a:rect b="b" l="l" r="r" t="t"/>
                <a:pathLst>
                  <a:path extrusionOk="0" h="19" w="130">
                    <a:moveTo>
                      <a:pt x="1" y="0"/>
                    </a:moveTo>
                    <a:cubicBezTo>
                      <a:pt x="38" y="19"/>
                      <a:pt x="93" y="19"/>
                      <a:pt x="130" y="19"/>
                    </a:cubicBezTo>
                    <a:cubicBezTo>
                      <a:pt x="93" y="19"/>
                      <a:pt x="38"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6"/>
              <p:cNvSpPr/>
              <p:nvPr/>
            </p:nvSpPr>
            <p:spPr>
              <a:xfrm>
                <a:off x="-1328174" y="1693845"/>
                <a:ext cx="10323" cy="140"/>
              </a:xfrm>
              <a:custGeom>
                <a:rect b="b" l="l" r="r" t="t"/>
                <a:pathLst>
                  <a:path extrusionOk="0" h="1" w="74">
                    <a:moveTo>
                      <a:pt x="0" y="0"/>
                    </a:moveTo>
                    <a:cubicBezTo>
                      <a:pt x="37" y="0"/>
                      <a:pt x="56" y="0"/>
                      <a:pt x="74" y="0"/>
                    </a:cubicBezTo>
                    <a:cubicBezTo>
                      <a:pt x="56" y="0"/>
                      <a:pt x="37"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56"/>
              <p:cNvSpPr/>
              <p:nvPr/>
            </p:nvSpPr>
            <p:spPr>
              <a:xfrm>
                <a:off x="-1853963" y="1570663"/>
                <a:ext cx="12974" cy="5301"/>
              </a:xfrm>
              <a:custGeom>
                <a:rect b="b" l="l" r="r" t="t"/>
                <a:pathLst>
                  <a:path extrusionOk="0" h="38" w="93">
                    <a:moveTo>
                      <a:pt x="1" y="1"/>
                    </a:moveTo>
                    <a:cubicBezTo>
                      <a:pt x="37" y="1"/>
                      <a:pt x="56" y="19"/>
                      <a:pt x="93" y="37"/>
                    </a:cubicBezTo>
                    <a:cubicBezTo>
                      <a:pt x="56" y="19"/>
                      <a:pt x="37" y="1"/>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56"/>
              <p:cNvSpPr/>
              <p:nvPr/>
            </p:nvSpPr>
            <p:spPr>
              <a:xfrm>
                <a:off x="-1297344" y="1696356"/>
                <a:ext cx="156522" cy="54545"/>
              </a:xfrm>
              <a:custGeom>
                <a:rect b="b" l="l" r="r" t="t"/>
                <a:pathLst>
                  <a:path extrusionOk="0" h="391" w="1122">
                    <a:moveTo>
                      <a:pt x="1066" y="1"/>
                    </a:moveTo>
                    <a:cubicBezTo>
                      <a:pt x="1066" y="1"/>
                      <a:pt x="1065" y="2"/>
                      <a:pt x="1064" y="3"/>
                    </a:cubicBezTo>
                    <a:lnTo>
                      <a:pt x="1064" y="3"/>
                    </a:lnTo>
                    <a:cubicBezTo>
                      <a:pt x="1083" y="2"/>
                      <a:pt x="1102" y="1"/>
                      <a:pt x="1122" y="1"/>
                    </a:cubicBezTo>
                    <a:close/>
                    <a:moveTo>
                      <a:pt x="0" y="1"/>
                    </a:moveTo>
                    <a:cubicBezTo>
                      <a:pt x="85" y="204"/>
                      <a:pt x="231" y="391"/>
                      <a:pt x="426" y="391"/>
                    </a:cubicBezTo>
                    <a:cubicBezTo>
                      <a:pt x="443" y="391"/>
                      <a:pt x="460" y="390"/>
                      <a:pt x="478" y="387"/>
                    </a:cubicBezTo>
                    <a:cubicBezTo>
                      <a:pt x="716" y="350"/>
                      <a:pt x="918" y="204"/>
                      <a:pt x="1064" y="3"/>
                    </a:cubicBezTo>
                    <a:lnTo>
                      <a:pt x="1064" y="3"/>
                    </a:lnTo>
                    <a:cubicBezTo>
                      <a:pt x="891" y="11"/>
                      <a:pt x="722" y="14"/>
                      <a:pt x="554" y="14"/>
                    </a:cubicBezTo>
                    <a:cubicBezTo>
                      <a:pt x="368" y="14"/>
                      <a:pt x="184" y="1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56"/>
              <p:cNvSpPr/>
              <p:nvPr/>
            </p:nvSpPr>
            <p:spPr>
              <a:xfrm>
                <a:off x="-1105108" y="1693845"/>
                <a:ext cx="18135" cy="140"/>
              </a:xfrm>
              <a:custGeom>
                <a:rect b="b" l="l" r="r" t="t"/>
                <a:pathLst>
                  <a:path extrusionOk="0" h="1" w="130">
                    <a:moveTo>
                      <a:pt x="130" y="0"/>
                    </a:moveTo>
                    <a:cubicBezTo>
                      <a:pt x="74" y="0"/>
                      <a:pt x="38" y="0"/>
                      <a:pt x="1" y="0"/>
                    </a:cubicBezTo>
                    <a:cubicBezTo>
                      <a:pt x="38" y="0"/>
                      <a:pt x="74" y="0"/>
                      <a:pt x="13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56"/>
              <p:cNvSpPr/>
              <p:nvPr/>
            </p:nvSpPr>
            <p:spPr>
              <a:xfrm>
                <a:off x="-1387184" y="1688683"/>
                <a:ext cx="18135" cy="140"/>
              </a:xfrm>
              <a:custGeom>
                <a:rect b="b" l="l" r="r" t="t"/>
                <a:pathLst>
                  <a:path extrusionOk="0" h="1" w="130">
                    <a:moveTo>
                      <a:pt x="1" y="0"/>
                    </a:moveTo>
                    <a:cubicBezTo>
                      <a:pt x="56" y="0"/>
                      <a:pt x="93" y="0"/>
                      <a:pt x="129" y="0"/>
                    </a:cubicBezTo>
                    <a:cubicBezTo>
                      <a:pt x="93" y="0"/>
                      <a:pt x="56" y="0"/>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56"/>
              <p:cNvSpPr/>
              <p:nvPr/>
            </p:nvSpPr>
            <p:spPr>
              <a:xfrm>
                <a:off x="-1748777" y="1609166"/>
                <a:ext cx="12974" cy="2651"/>
              </a:xfrm>
              <a:custGeom>
                <a:rect b="b" l="l" r="r" t="t"/>
                <a:pathLst>
                  <a:path extrusionOk="0" h="19" w="93">
                    <a:moveTo>
                      <a:pt x="0" y="0"/>
                    </a:moveTo>
                    <a:cubicBezTo>
                      <a:pt x="37" y="0"/>
                      <a:pt x="74" y="19"/>
                      <a:pt x="92" y="19"/>
                    </a:cubicBezTo>
                    <a:cubicBezTo>
                      <a:pt x="74" y="19"/>
                      <a:pt x="37"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56"/>
              <p:cNvSpPr/>
              <p:nvPr/>
            </p:nvSpPr>
            <p:spPr>
              <a:xfrm>
                <a:off x="-2038666" y="1486124"/>
                <a:ext cx="5301" cy="2651"/>
              </a:xfrm>
              <a:custGeom>
                <a:rect b="b" l="l" r="r" t="t"/>
                <a:pathLst>
                  <a:path extrusionOk="0" h="19" w="38">
                    <a:moveTo>
                      <a:pt x="1" y="0"/>
                    </a:moveTo>
                    <a:lnTo>
                      <a:pt x="38" y="18"/>
                    </a:lnTo>
                    <a:lnTo>
                      <a:pt x="1" y="0"/>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56"/>
              <p:cNvSpPr/>
              <p:nvPr/>
            </p:nvSpPr>
            <p:spPr>
              <a:xfrm>
                <a:off x="-1700090" y="1622000"/>
                <a:ext cx="15485" cy="5301"/>
              </a:xfrm>
              <a:custGeom>
                <a:rect b="b" l="l" r="r" t="t"/>
                <a:pathLst>
                  <a:path extrusionOk="0" h="38" w="111">
                    <a:moveTo>
                      <a:pt x="1" y="0"/>
                    </a:moveTo>
                    <a:cubicBezTo>
                      <a:pt x="37" y="19"/>
                      <a:pt x="74" y="37"/>
                      <a:pt x="111" y="37"/>
                    </a:cubicBezTo>
                    <a:cubicBezTo>
                      <a:pt x="74" y="37"/>
                      <a:pt x="37" y="19"/>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56"/>
              <p:cNvSpPr/>
              <p:nvPr/>
            </p:nvSpPr>
            <p:spPr>
              <a:xfrm>
                <a:off x="-1989839" y="1509142"/>
                <a:ext cx="7812" cy="5301"/>
              </a:xfrm>
              <a:custGeom>
                <a:rect b="b" l="l" r="r" t="t"/>
                <a:pathLst>
                  <a:path extrusionOk="0" h="38" w="56">
                    <a:moveTo>
                      <a:pt x="0" y="0"/>
                    </a:moveTo>
                    <a:cubicBezTo>
                      <a:pt x="19" y="19"/>
                      <a:pt x="37" y="19"/>
                      <a:pt x="55" y="37"/>
                    </a:cubicBezTo>
                    <a:cubicBezTo>
                      <a:pt x="37" y="19"/>
                      <a:pt x="19" y="19"/>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56"/>
              <p:cNvSpPr/>
              <p:nvPr/>
            </p:nvSpPr>
            <p:spPr>
              <a:xfrm>
                <a:off x="-1651404" y="1637346"/>
                <a:ext cx="15624" cy="5301"/>
              </a:xfrm>
              <a:custGeom>
                <a:rect b="b" l="l" r="r" t="t"/>
                <a:pathLst>
                  <a:path extrusionOk="0" h="38" w="112">
                    <a:moveTo>
                      <a:pt x="1" y="1"/>
                    </a:moveTo>
                    <a:cubicBezTo>
                      <a:pt x="38" y="1"/>
                      <a:pt x="75" y="19"/>
                      <a:pt x="111" y="37"/>
                    </a:cubicBezTo>
                    <a:cubicBezTo>
                      <a:pt x="75" y="19"/>
                      <a:pt x="38" y="1"/>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56"/>
              <p:cNvSpPr/>
              <p:nvPr/>
            </p:nvSpPr>
            <p:spPr>
              <a:xfrm>
                <a:off x="-1946314" y="1529649"/>
                <a:ext cx="12974" cy="7812"/>
              </a:xfrm>
              <a:custGeom>
                <a:rect b="b" l="l" r="r" t="t"/>
                <a:pathLst>
                  <a:path extrusionOk="0" h="56" w="93">
                    <a:moveTo>
                      <a:pt x="1" y="1"/>
                    </a:moveTo>
                    <a:cubicBezTo>
                      <a:pt x="38" y="19"/>
                      <a:pt x="56" y="37"/>
                      <a:pt x="93" y="56"/>
                    </a:cubicBezTo>
                    <a:cubicBezTo>
                      <a:pt x="56" y="37"/>
                      <a:pt x="38" y="19"/>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56"/>
              <p:cNvSpPr/>
              <p:nvPr/>
            </p:nvSpPr>
            <p:spPr>
              <a:xfrm>
                <a:off x="-3182455" y="290161"/>
                <a:ext cx="448919" cy="194327"/>
              </a:xfrm>
              <a:custGeom>
                <a:rect b="b" l="l" r="r" t="t"/>
                <a:pathLst>
                  <a:path extrusionOk="0" h="1393" w="3218">
                    <a:moveTo>
                      <a:pt x="2331" y="225"/>
                    </a:moveTo>
                    <a:cubicBezTo>
                      <a:pt x="2505" y="225"/>
                      <a:pt x="2623" y="262"/>
                      <a:pt x="2648" y="337"/>
                    </a:cubicBezTo>
                    <a:cubicBezTo>
                      <a:pt x="2703" y="521"/>
                      <a:pt x="2299" y="815"/>
                      <a:pt x="1729" y="1017"/>
                    </a:cubicBezTo>
                    <a:cubicBezTo>
                      <a:pt x="1421" y="1116"/>
                      <a:pt x="1130" y="1167"/>
                      <a:pt x="918" y="1167"/>
                    </a:cubicBezTo>
                    <a:cubicBezTo>
                      <a:pt x="737" y="1167"/>
                      <a:pt x="614" y="1130"/>
                      <a:pt x="589" y="1054"/>
                    </a:cubicBezTo>
                    <a:cubicBezTo>
                      <a:pt x="515" y="888"/>
                      <a:pt x="938" y="576"/>
                      <a:pt x="1508" y="392"/>
                    </a:cubicBezTo>
                    <a:cubicBezTo>
                      <a:pt x="1821" y="281"/>
                      <a:pt x="2118" y="225"/>
                      <a:pt x="2331" y="225"/>
                    </a:cubicBezTo>
                    <a:close/>
                    <a:moveTo>
                      <a:pt x="2655" y="0"/>
                    </a:moveTo>
                    <a:cubicBezTo>
                      <a:pt x="2549" y="0"/>
                      <a:pt x="2429" y="9"/>
                      <a:pt x="2299" y="24"/>
                    </a:cubicBezTo>
                    <a:cubicBezTo>
                      <a:pt x="2041" y="61"/>
                      <a:pt x="1747" y="135"/>
                      <a:pt x="1453" y="245"/>
                    </a:cubicBezTo>
                    <a:cubicBezTo>
                      <a:pt x="607" y="521"/>
                      <a:pt x="0" y="962"/>
                      <a:pt x="92" y="1219"/>
                    </a:cubicBezTo>
                    <a:cubicBezTo>
                      <a:pt x="111" y="1256"/>
                      <a:pt x="129" y="1293"/>
                      <a:pt x="166" y="1311"/>
                    </a:cubicBezTo>
                    <a:cubicBezTo>
                      <a:pt x="254" y="1366"/>
                      <a:pt x="398" y="1392"/>
                      <a:pt x="580" y="1392"/>
                    </a:cubicBezTo>
                    <a:cubicBezTo>
                      <a:pt x="891" y="1392"/>
                      <a:pt x="1314" y="1315"/>
                      <a:pt x="1765" y="1164"/>
                    </a:cubicBezTo>
                    <a:cubicBezTo>
                      <a:pt x="2611" y="870"/>
                      <a:pt x="3218" y="447"/>
                      <a:pt x="3144" y="190"/>
                    </a:cubicBezTo>
                    <a:cubicBezTo>
                      <a:pt x="3144" y="190"/>
                      <a:pt x="3144" y="171"/>
                      <a:pt x="3144" y="171"/>
                    </a:cubicBezTo>
                    <a:cubicBezTo>
                      <a:pt x="3105" y="53"/>
                      <a:pt x="2924" y="0"/>
                      <a:pt x="2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56"/>
              <p:cNvSpPr/>
              <p:nvPr/>
            </p:nvSpPr>
            <p:spPr>
              <a:xfrm>
                <a:off x="-3110611" y="321549"/>
                <a:ext cx="305231" cy="131551"/>
              </a:xfrm>
              <a:custGeom>
                <a:rect b="b" l="l" r="r" t="t"/>
                <a:pathLst>
                  <a:path extrusionOk="0" h="943" w="2188">
                    <a:moveTo>
                      <a:pt x="1816" y="0"/>
                    </a:moveTo>
                    <a:cubicBezTo>
                      <a:pt x="1603" y="0"/>
                      <a:pt x="1306" y="56"/>
                      <a:pt x="993" y="167"/>
                    </a:cubicBezTo>
                    <a:cubicBezTo>
                      <a:pt x="423" y="351"/>
                      <a:pt x="0" y="663"/>
                      <a:pt x="74" y="829"/>
                    </a:cubicBezTo>
                    <a:cubicBezTo>
                      <a:pt x="99" y="905"/>
                      <a:pt x="222" y="942"/>
                      <a:pt x="403" y="942"/>
                    </a:cubicBezTo>
                    <a:cubicBezTo>
                      <a:pt x="615" y="942"/>
                      <a:pt x="906" y="891"/>
                      <a:pt x="1214" y="792"/>
                    </a:cubicBezTo>
                    <a:cubicBezTo>
                      <a:pt x="1784" y="590"/>
                      <a:pt x="2188" y="296"/>
                      <a:pt x="2133" y="112"/>
                    </a:cubicBezTo>
                    <a:cubicBezTo>
                      <a:pt x="2108" y="37"/>
                      <a:pt x="1990" y="0"/>
                      <a:pt x="1816" y="0"/>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56"/>
              <p:cNvSpPr/>
              <p:nvPr/>
            </p:nvSpPr>
            <p:spPr>
              <a:xfrm>
                <a:off x="-2715676" y="532060"/>
                <a:ext cx="1718531" cy="979168"/>
              </a:xfrm>
              <a:custGeom>
                <a:rect b="b" l="l" r="r" t="t"/>
                <a:pathLst>
                  <a:path extrusionOk="0" h="7019" w="12319">
                    <a:moveTo>
                      <a:pt x="956" y="0"/>
                    </a:moveTo>
                    <a:cubicBezTo>
                      <a:pt x="846" y="184"/>
                      <a:pt x="607" y="533"/>
                      <a:pt x="258" y="791"/>
                    </a:cubicBezTo>
                    <a:cubicBezTo>
                      <a:pt x="19" y="974"/>
                      <a:pt x="0" y="1250"/>
                      <a:pt x="203" y="1416"/>
                    </a:cubicBezTo>
                    <a:cubicBezTo>
                      <a:pt x="279" y="1482"/>
                      <a:pt x="385" y="1515"/>
                      <a:pt x="498" y="1515"/>
                    </a:cubicBezTo>
                    <a:cubicBezTo>
                      <a:pt x="602" y="1515"/>
                      <a:pt x="712" y="1487"/>
                      <a:pt x="809" y="1434"/>
                    </a:cubicBezTo>
                    <a:cubicBezTo>
                      <a:pt x="1046" y="1294"/>
                      <a:pt x="1308" y="1224"/>
                      <a:pt x="1558" y="1224"/>
                    </a:cubicBezTo>
                    <a:cubicBezTo>
                      <a:pt x="1830" y="1224"/>
                      <a:pt x="2088" y="1307"/>
                      <a:pt x="2280" y="1471"/>
                    </a:cubicBezTo>
                    <a:lnTo>
                      <a:pt x="2427" y="1599"/>
                    </a:lnTo>
                    <a:cubicBezTo>
                      <a:pt x="2813" y="1930"/>
                      <a:pt x="2464" y="2629"/>
                      <a:pt x="2225" y="3015"/>
                    </a:cubicBezTo>
                    <a:cubicBezTo>
                      <a:pt x="2133" y="3181"/>
                      <a:pt x="2170" y="3364"/>
                      <a:pt x="2335" y="3456"/>
                    </a:cubicBezTo>
                    <a:cubicBezTo>
                      <a:pt x="2395" y="3496"/>
                      <a:pt x="2467" y="3515"/>
                      <a:pt x="2542" y="3515"/>
                    </a:cubicBezTo>
                    <a:cubicBezTo>
                      <a:pt x="2673" y="3515"/>
                      <a:pt x="2811" y="3458"/>
                      <a:pt x="2905" y="3364"/>
                    </a:cubicBezTo>
                    <a:cubicBezTo>
                      <a:pt x="3118" y="3152"/>
                      <a:pt x="3412" y="3041"/>
                      <a:pt x="3693" y="3041"/>
                    </a:cubicBezTo>
                    <a:cubicBezTo>
                      <a:pt x="3873" y="3041"/>
                      <a:pt x="4048" y="3087"/>
                      <a:pt x="4192" y="3181"/>
                    </a:cubicBezTo>
                    <a:lnTo>
                      <a:pt x="4229" y="3199"/>
                    </a:lnTo>
                    <a:cubicBezTo>
                      <a:pt x="4560" y="3420"/>
                      <a:pt x="4615" y="3842"/>
                      <a:pt x="4358" y="4192"/>
                    </a:cubicBezTo>
                    <a:cubicBezTo>
                      <a:pt x="4339" y="4228"/>
                      <a:pt x="4321" y="4247"/>
                      <a:pt x="4302" y="4265"/>
                    </a:cubicBezTo>
                    <a:cubicBezTo>
                      <a:pt x="4174" y="4412"/>
                      <a:pt x="4229" y="4596"/>
                      <a:pt x="4394" y="4651"/>
                    </a:cubicBezTo>
                    <a:cubicBezTo>
                      <a:pt x="4434" y="4668"/>
                      <a:pt x="4479" y="4677"/>
                      <a:pt x="4526" y="4677"/>
                    </a:cubicBezTo>
                    <a:cubicBezTo>
                      <a:pt x="4630" y="4677"/>
                      <a:pt x="4741" y="4636"/>
                      <a:pt x="4817" y="4559"/>
                    </a:cubicBezTo>
                    <a:cubicBezTo>
                      <a:pt x="5035" y="4306"/>
                      <a:pt x="5371" y="4163"/>
                      <a:pt x="5697" y="4163"/>
                    </a:cubicBezTo>
                    <a:cubicBezTo>
                      <a:pt x="5866" y="4163"/>
                      <a:pt x="6033" y="4202"/>
                      <a:pt x="6178" y="4284"/>
                    </a:cubicBezTo>
                    <a:lnTo>
                      <a:pt x="6545" y="4467"/>
                    </a:lnTo>
                    <a:cubicBezTo>
                      <a:pt x="7060" y="4743"/>
                      <a:pt x="7226" y="5313"/>
                      <a:pt x="6913" y="5809"/>
                    </a:cubicBezTo>
                    <a:cubicBezTo>
                      <a:pt x="6913" y="5828"/>
                      <a:pt x="6913" y="5828"/>
                      <a:pt x="6895" y="5846"/>
                    </a:cubicBezTo>
                    <a:cubicBezTo>
                      <a:pt x="6748" y="6085"/>
                      <a:pt x="6839" y="6361"/>
                      <a:pt x="7097" y="6453"/>
                    </a:cubicBezTo>
                    <a:lnTo>
                      <a:pt x="7207" y="6490"/>
                    </a:lnTo>
                    <a:cubicBezTo>
                      <a:pt x="7285" y="6522"/>
                      <a:pt x="7369" y="6537"/>
                      <a:pt x="7454" y="6537"/>
                    </a:cubicBezTo>
                    <a:cubicBezTo>
                      <a:pt x="7714" y="6537"/>
                      <a:pt x="7988" y="6398"/>
                      <a:pt x="8126" y="6177"/>
                    </a:cubicBezTo>
                    <a:cubicBezTo>
                      <a:pt x="8126" y="6177"/>
                      <a:pt x="8145" y="6177"/>
                      <a:pt x="8145" y="6159"/>
                    </a:cubicBezTo>
                    <a:cubicBezTo>
                      <a:pt x="8378" y="5779"/>
                      <a:pt x="8844" y="5539"/>
                      <a:pt x="9311" y="5539"/>
                    </a:cubicBezTo>
                    <a:cubicBezTo>
                      <a:pt x="9432" y="5539"/>
                      <a:pt x="9553" y="5555"/>
                      <a:pt x="9671" y="5589"/>
                    </a:cubicBezTo>
                    <a:cubicBezTo>
                      <a:pt x="10314" y="5754"/>
                      <a:pt x="10994" y="6030"/>
                      <a:pt x="10958" y="6324"/>
                    </a:cubicBezTo>
                    <a:cubicBezTo>
                      <a:pt x="10883" y="6697"/>
                      <a:pt x="11035" y="7019"/>
                      <a:pt x="11396" y="7019"/>
                    </a:cubicBezTo>
                    <a:cubicBezTo>
                      <a:pt x="11570" y="7019"/>
                      <a:pt x="11792" y="6945"/>
                      <a:pt x="12061" y="6765"/>
                    </a:cubicBezTo>
                    <a:cubicBezTo>
                      <a:pt x="12153" y="6710"/>
                      <a:pt x="12244" y="6655"/>
                      <a:pt x="12318" y="6563"/>
                    </a:cubicBezTo>
                    <a:cubicBezTo>
                      <a:pt x="12097" y="6435"/>
                      <a:pt x="11858" y="6287"/>
                      <a:pt x="11619" y="6140"/>
                    </a:cubicBezTo>
                    <a:cubicBezTo>
                      <a:pt x="11233" y="6030"/>
                      <a:pt x="10811" y="5920"/>
                      <a:pt x="10351" y="5773"/>
                    </a:cubicBezTo>
                    <a:cubicBezTo>
                      <a:pt x="10259" y="5754"/>
                      <a:pt x="10167" y="5718"/>
                      <a:pt x="10075" y="5681"/>
                    </a:cubicBezTo>
                    <a:cubicBezTo>
                      <a:pt x="8145" y="5074"/>
                      <a:pt x="5920" y="4100"/>
                      <a:pt x="3861" y="2647"/>
                    </a:cubicBezTo>
                    <a:cubicBezTo>
                      <a:pt x="3144" y="2114"/>
                      <a:pt x="2427" y="1526"/>
                      <a:pt x="1784" y="882"/>
                    </a:cubicBezTo>
                    <a:cubicBezTo>
                      <a:pt x="1490" y="588"/>
                      <a:pt x="1214" y="294"/>
                      <a:pt x="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56"/>
              <p:cNvSpPr/>
              <p:nvPr/>
            </p:nvSpPr>
            <p:spPr>
              <a:xfrm>
                <a:off x="-553650" y="1486124"/>
                <a:ext cx="7812" cy="69333"/>
              </a:xfrm>
              <a:custGeom>
                <a:rect b="b" l="l" r="r" t="t"/>
                <a:pathLst>
                  <a:path extrusionOk="0" h="497" w="56">
                    <a:moveTo>
                      <a:pt x="1" y="496"/>
                    </a:moveTo>
                    <a:cubicBezTo>
                      <a:pt x="19" y="331"/>
                      <a:pt x="37" y="165"/>
                      <a:pt x="56" y="0"/>
                    </a:cubicBezTo>
                    <a:cubicBezTo>
                      <a:pt x="37" y="165"/>
                      <a:pt x="19" y="331"/>
                      <a:pt x="1" y="496"/>
                    </a:cubicBezTo>
                    <a:lnTo>
                      <a:pt x="1" y="496"/>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56"/>
              <p:cNvSpPr/>
              <p:nvPr/>
            </p:nvSpPr>
            <p:spPr>
              <a:xfrm>
                <a:off x="-1410202" y="-198938"/>
                <a:ext cx="140" cy="140"/>
              </a:xfrm>
              <a:custGeom>
                <a:rect b="b" l="l" r="r" t="t"/>
                <a:pathLst>
                  <a:path extrusionOk="0" h="1" w="1">
                    <a:moveTo>
                      <a:pt x="0" y="0"/>
                    </a:moveTo>
                    <a:cubicBezTo>
                      <a:pt x="0" y="0"/>
                      <a:pt x="0" y="0"/>
                      <a:pt x="0"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56"/>
              <p:cNvSpPr/>
              <p:nvPr/>
            </p:nvSpPr>
            <p:spPr>
              <a:xfrm>
                <a:off x="-2128366" y="-960627"/>
                <a:ext cx="987538" cy="936201"/>
              </a:xfrm>
              <a:custGeom>
                <a:rect b="b" l="l" r="r" t="t"/>
                <a:pathLst>
                  <a:path extrusionOk="0" h="6711" w="7079">
                    <a:moveTo>
                      <a:pt x="3157" y="1620"/>
                    </a:moveTo>
                    <a:cubicBezTo>
                      <a:pt x="3872" y="2423"/>
                      <a:pt x="4645" y="3376"/>
                      <a:pt x="5427" y="4411"/>
                    </a:cubicBezTo>
                    <a:lnTo>
                      <a:pt x="5427" y="4411"/>
                    </a:lnTo>
                    <a:cubicBezTo>
                      <a:pt x="4891" y="3677"/>
                      <a:pt x="4340" y="2991"/>
                      <a:pt x="3806" y="2353"/>
                    </a:cubicBezTo>
                    <a:cubicBezTo>
                      <a:pt x="3587" y="2099"/>
                      <a:pt x="3370" y="1854"/>
                      <a:pt x="3157" y="1620"/>
                    </a:cubicBezTo>
                    <a:close/>
                    <a:moveTo>
                      <a:pt x="5427" y="4411"/>
                    </a:moveTo>
                    <a:cubicBezTo>
                      <a:pt x="5463" y="4461"/>
                      <a:pt x="5498" y="4510"/>
                      <a:pt x="5534" y="4560"/>
                    </a:cubicBezTo>
                    <a:cubicBezTo>
                      <a:pt x="5547" y="4574"/>
                      <a:pt x="5559" y="4589"/>
                      <a:pt x="5571" y="4604"/>
                    </a:cubicBezTo>
                    <a:lnTo>
                      <a:pt x="5571" y="4604"/>
                    </a:lnTo>
                    <a:cubicBezTo>
                      <a:pt x="5523" y="4539"/>
                      <a:pt x="5475" y="4475"/>
                      <a:pt x="5427" y="4411"/>
                    </a:cubicBezTo>
                    <a:close/>
                    <a:moveTo>
                      <a:pt x="1563" y="0"/>
                    </a:moveTo>
                    <a:cubicBezTo>
                      <a:pt x="1545" y="0"/>
                      <a:pt x="1545" y="19"/>
                      <a:pt x="1545" y="19"/>
                    </a:cubicBezTo>
                    <a:cubicBezTo>
                      <a:pt x="1968" y="276"/>
                      <a:pt x="1379" y="1287"/>
                      <a:pt x="1214" y="1581"/>
                    </a:cubicBezTo>
                    <a:cubicBezTo>
                      <a:pt x="1064" y="1848"/>
                      <a:pt x="567" y="2733"/>
                      <a:pt x="147" y="2733"/>
                    </a:cubicBezTo>
                    <a:cubicBezTo>
                      <a:pt x="103" y="2733"/>
                      <a:pt x="60" y="2724"/>
                      <a:pt x="19" y="2703"/>
                    </a:cubicBezTo>
                    <a:cubicBezTo>
                      <a:pt x="0" y="2703"/>
                      <a:pt x="0" y="2721"/>
                      <a:pt x="0" y="2740"/>
                    </a:cubicBezTo>
                    <a:cubicBezTo>
                      <a:pt x="368" y="3089"/>
                      <a:pt x="828" y="3585"/>
                      <a:pt x="1343" y="4155"/>
                    </a:cubicBezTo>
                    <a:cubicBezTo>
                      <a:pt x="1692" y="4026"/>
                      <a:pt x="2225" y="3622"/>
                      <a:pt x="2519" y="3383"/>
                    </a:cubicBezTo>
                    <a:cubicBezTo>
                      <a:pt x="2616" y="3304"/>
                      <a:pt x="2730" y="3254"/>
                      <a:pt x="2834" y="3254"/>
                    </a:cubicBezTo>
                    <a:cubicBezTo>
                      <a:pt x="2948" y="3254"/>
                      <a:pt x="3050" y="3313"/>
                      <a:pt x="3107" y="3457"/>
                    </a:cubicBezTo>
                    <a:cubicBezTo>
                      <a:pt x="3199" y="3677"/>
                      <a:pt x="3126" y="3898"/>
                      <a:pt x="2997" y="4118"/>
                    </a:cubicBezTo>
                    <a:cubicBezTo>
                      <a:pt x="2666" y="4633"/>
                      <a:pt x="2574" y="5185"/>
                      <a:pt x="2868" y="5736"/>
                    </a:cubicBezTo>
                    <a:cubicBezTo>
                      <a:pt x="2886" y="5788"/>
                      <a:pt x="2935" y="5856"/>
                      <a:pt x="2972" y="5909"/>
                    </a:cubicBezTo>
                    <a:lnTo>
                      <a:pt x="2972" y="5909"/>
                    </a:lnTo>
                    <a:cubicBezTo>
                      <a:pt x="2816" y="5671"/>
                      <a:pt x="2908" y="5347"/>
                      <a:pt x="3089" y="5130"/>
                    </a:cubicBezTo>
                    <a:cubicBezTo>
                      <a:pt x="3107" y="5111"/>
                      <a:pt x="3126" y="5093"/>
                      <a:pt x="3144" y="5074"/>
                    </a:cubicBezTo>
                    <a:cubicBezTo>
                      <a:pt x="3585" y="4504"/>
                      <a:pt x="3769" y="3843"/>
                      <a:pt x="3475" y="3162"/>
                    </a:cubicBezTo>
                    <a:cubicBezTo>
                      <a:pt x="3420" y="3052"/>
                      <a:pt x="3328" y="2923"/>
                      <a:pt x="3255" y="2831"/>
                    </a:cubicBezTo>
                    <a:cubicBezTo>
                      <a:pt x="3141" y="2665"/>
                      <a:pt x="2994" y="2599"/>
                      <a:pt x="2839" y="2599"/>
                    </a:cubicBezTo>
                    <a:cubicBezTo>
                      <a:pt x="2669" y="2599"/>
                      <a:pt x="2489" y="2679"/>
                      <a:pt x="2335" y="2795"/>
                    </a:cubicBezTo>
                    <a:cubicBezTo>
                      <a:pt x="2214" y="2894"/>
                      <a:pt x="2060" y="2973"/>
                      <a:pt x="1908" y="2973"/>
                    </a:cubicBezTo>
                    <a:cubicBezTo>
                      <a:pt x="1807" y="2973"/>
                      <a:pt x="1707" y="2938"/>
                      <a:pt x="1618" y="2850"/>
                    </a:cubicBezTo>
                    <a:cubicBezTo>
                      <a:pt x="1379" y="2629"/>
                      <a:pt x="1453" y="2262"/>
                      <a:pt x="1600" y="2041"/>
                    </a:cubicBezTo>
                    <a:cubicBezTo>
                      <a:pt x="1910" y="1584"/>
                      <a:pt x="2148" y="1200"/>
                      <a:pt x="2278" y="690"/>
                    </a:cubicBezTo>
                    <a:lnTo>
                      <a:pt x="2278" y="690"/>
                    </a:lnTo>
                    <a:cubicBezTo>
                      <a:pt x="2560" y="975"/>
                      <a:pt x="2854" y="1287"/>
                      <a:pt x="3157" y="1620"/>
                    </a:cubicBezTo>
                    <a:lnTo>
                      <a:pt x="3157" y="1620"/>
                    </a:lnTo>
                    <a:cubicBezTo>
                      <a:pt x="2853" y="1278"/>
                      <a:pt x="2559" y="963"/>
                      <a:pt x="2280" y="681"/>
                    </a:cubicBezTo>
                    <a:cubicBezTo>
                      <a:pt x="2279" y="684"/>
                      <a:pt x="2278" y="687"/>
                      <a:pt x="2278" y="690"/>
                    </a:cubicBezTo>
                    <a:lnTo>
                      <a:pt x="2278" y="690"/>
                    </a:lnTo>
                    <a:cubicBezTo>
                      <a:pt x="2029" y="439"/>
                      <a:pt x="1789" y="208"/>
                      <a:pt x="1563" y="0"/>
                    </a:cubicBezTo>
                    <a:close/>
                    <a:moveTo>
                      <a:pt x="2972" y="5909"/>
                    </a:moveTo>
                    <a:cubicBezTo>
                      <a:pt x="2974" y="5913"/>
                      <a:pt x="2976" y="5917"/>
                      <a:pt x="2979" y="5920"/>
                    </a:cubicBezTo>
                    <a:cubicBezTo>
                      <a:pt x="2976" y="5917"/>
                      <a:pt x="2974" y="5913"/>
                      <a:pt x="2972" y="5909"/>
                    </a:cubicBezTo>
                    <a:close/>
                    <a:moveTo>
                      <a:pt x="5571" y="4604"/>
                    </a:moveTo>
                    <a:cubicBezTo>
                      <a:pt x="6076" y="5279"/>
                      <a:pt x="6583" y="5987"/>
                      <a:pt x="7079" y="6711"/>
                    </a:cubicBezTo>
                    <a:cubicBezTo>
                      <a:pt x="6987" y="6564"/>
                      <a:pt x="6913" y="6435"/>
                      <a:pt x="6821" y="6306"/>
                    </a:cubicBezTo>
                    <a:cubicBezTo>
                      <a:pt x="6766" y="6233"/>
                      <a:pt x="6711" y="6159"/>
                      <a:pt x="6656" y="6067"/>
                    </a:cubicBezTo>
                    <a:cubicBezTo>
                      <a:pt x="6472" y="5810"/>
                      <a:pt x="6288" y="5571"/>
                      <a:pt x="6104" y="5313"/>
                    </a:cubicBezTo>
                    <a:cubicBezTo>
                      <a:pt x="5932" y="5072"/>
                      <a:pt x="5759" y="4830"/>
                      <a:pt x="5571" y="460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56"/>
              <p:cNvSpPr/>
              <p:nvPr/>
            </p:nvSpPr>
            <p:spPr>
              <a:xfrm>
                <a:off x="-597175" y="1470639"/>
                <a:ext cx="17996" cy="30970"/>
              </a:xfrm>
              <a:custGeom>
                <a:rect b="b" l="l" r="r" t="t"/>
                <a:pathLst>
                  <a:path extrusionOk="0" h="222" w="129">
                    <a:moveTo>
                      <a:pt x="0" y="1"/>
                    </a:moveTo>
                    <a:cubicBezTo>
                      <a:pt x="37" y="74"/>
                      <a:pt x="92" y="148"/>
                      <a:pt x="129" y="221"/>
                    </a:cubicBezTo>
                    <a:cubicBezTo>
                      <a:pt x="92" y="148"/>
                      <a:pt x="37" y="74"/>
                      <a:pt x="0" y="1"/>
                    </a:cubicBezTo>
                    <a:lnTo>
                      <a:pt x="0" y="1"/>
                    </a:ln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56"/>
              <p:cNvSpPr/>
              <p:nvPr/>
            </p:nvSpPr>
            <p:spPr>
              <a:xfrm>
                <a:off x="-576668" y="1506631"/>
                <a:ext cx="20646" cy="46175"/>
              </a:xfrm>
              <a:custGeom>
                <a:rect b="b" l="l" r="r" t="t"/>
                <a:pathLst>
                  <a:path extrusionOk="0" h="331" w="148">
                    <a:moveTo>
                      <a:pt x="147" y="331"/>
                    </a:moveTo>
                    <a:cubicBezTo>
                      <a:pt x="92" y="221"/>
                      <a:pt x="55" y="110"/>
                      <a:pt x="0" y="0"/>
                    </a:cubicBezTo>
                    <a:cubicBezTo>
                      <a:pt x="55" y="110"/>
                      <a:pt x="92" y="221"/>
                      <a:pt x="147" y="33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56"/>
              <p:cNvSpPr/>
              <p:nvPr/>
            </p:nvSpPr>
            <p:spPr>
              <a:xfrm>
                <a:off x="-1800115" y="-573365"/>
                <a:ext cx="140" cy="2651"/>
              </a:xfrm>
              <a:custGeom>
                <a:rect b="b" l="l" r="r" t="t"/>
                <a:pathLst>
                  <a:path extrusionOk="0" h="19" w="1">
                    <a:moveTo>
                      <a:pt x="1" y="19"/>
                    </a:moveTo>
                    <a:cubicBezTo>
                      <a:pt x="1" y="0"/>
                      <a:pt x="1" y="0"/>
                      <a:pt x="1" y="19"/>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56"/>
              <p:cNvSpPr/>
              <p:nvPr/>
            </p:nvSpPr>
            <p:spPr>
              <a:xfrm>
                <a:off x="-1684745" y="-239115"/>
                <a:ext cx="515741" cy="596792"/>
              </a:xfrm>
              <a:custGeom>
                <a:rect b="b" l="l" r="r" t="t"/>
                <a:pathLst>
                  <a:path extrusionOk="0" h="4278" w="3697">
                    <a:moveTo>
                      <a:pt x="1474" y="1"/>
                    </a:moveTo>
                    <a:cubicBezTo>
                      <a:pt x="1284" y="1"/>
                      <a:pt x="1083" y="99"/>
                      <a:pt x="902" y="252"/>
                    </a:cubicBezTo>
                    <a:cubicBezTo>
                      <a:pt x="773" y="362"/>
                      <a:pt x="516" y="656"/>
                      <a:pt x="369" y="785"/>
                    </a:cubicBezTo>
                    <a:cubicBezTo>
                      <a:pt x="257" y="865"/>
                      <a:pt x="145" y="917"/>
                      <a:pt x="45" y="917"/>
                    </a:cubicBezTo>
                    <a:cubicBezTo>
                      <a:pt x="30" y="917"/>
                      <a:pt x="15" y="916"/>
                      <a:pt x="1" y="914"/>
                    </a:cubicBezTo>
                    <a:lnTo>
                      <a:pt x="1" y="914"/>
                    </a:lnTo>
                    <a:cubicBezTo>
                      <a:pt x="95" y="965"/>
                      <a:pt x="196" y="987"/>
                      <a:pt x="300" y="987"/>
                    </a:cubicBezTo>
                    <a:cubicBezTo>
                      <a:pt x="599" y="987"/>
                      <a:pt x="923" y="806"/>
                      <a:pt x="1196" y="656"/>
                    </a:cubicBezTo>
                    <a:cubicBezTo>
                      <a:pt x="1266" y="621"/>
                      <a:pt x="1331" y="602"/>
                      <a:pt x="1390" y="602"/>
                    </a:cubicBezTo>
                    <a:cubicBezTo>
                      <a:pt x="1486" y="602"/>
                      <a:pt x="1569" y="653"/>
                      <a:pt x="1637" y="766"/>
                    </a:cubicBezTo>
                    <a:cubicBezTo>
                      <a:pt x="1748" y="950"/>
                      <a:pt x="1711" y="1171"/>
                      <a:pt x="1564" y="1355"/>
                    </a:cubicBezTo>
                    <a:cubicBezTo>
                      <a:pt x="1251" y="1759"/>
                      <a:pt x="1178" y="2237"/>
                      <a:pt x="1472" y="2678"/>
                    </a:cubicBezTo>
                    <a:cubicBezTo>
                      <a:pt x="1472" y="2697"/>
                      <a:pt x="1490" y="2715"/>
                      <a:pt x="1490" y="2715"/>
                    </a:cubicBezTo>
                    <a:cubicBezTo>
                      <a:pt x="1668" y="2893"/>
                      <a:pt x="1851" y="2981"/>
                      <a:pt x="2037" y="2981"/>
                    </a:cubicBezTo>
                    <a:cubicBezTo>
                      <a:pt x="2197" y="2981"/>
                      <a:pt x="2358" y="2916"/>
                      <a:pt x="2520" y="2789"/>
                    </a:cubicBezTo>
                    <a:cubicBezTo>
                      <a:pt x="2556" y="2770"/>
                      <a:pt x="2575" y="2734"/>
                      <a:pt x="2593" y="2715"/>
                    </a:cubicBezTo>
                    <a:cubicBezTo>
                      <a:pt x="2648" y="2668"/>
                      <a:pt x="2714" y="2644"/>
                      <a:pt x="2776" y="2644"/>
                    </a:cubicBezTo>
                    <a:cubicBezTo>
                      <a:pt x="2859" y="2644"/>
                      <a:pt x="2937" y="2686"/>
                      <a:pt x="2979" y="2770"/>
                    </a:cubicBezTo>
                    <a:cubicBezTo>
                      <a:pt x="3053" y="2936"/>
                      <a:pt x="3016" y="3083"/>
                      <a:pt x="2924" y="3212"/>
                    </a:cubicBezTo>
                    <a:cubicBezTo>
                      <a:pt x="2685" y="3561"/>
                      <a:pt x="2612" y="3910"/>
                      <a:pt x="2685" y="4278"/>
                    </a:cubicBezTo>
                    <a:cubicBezTo>
                      <a:pt x="2722" y="4168"/>
                      <a:pt x="2777" y="4057"/>
                      <a:pt x="2851" y="3947"/>
                    </a:cubicBezTo>
                    <a:cubicBezTo>
                      <a:pt x="2998" y="3745"/>
                      <a:pt x="3292" y="3451"/>
                      <a:pt x="3439" y="3230"/>
                    </a:cubicBezTo>
                    <a:cubicBezTo>
                      <a:pt x="3678" y="2936"/>
                      <a:pt x="3696" y="2642"/>
                      <a:pt x="3531" y="2329"/>
                    </a:cubicBezTo>
                    <a:cubicBezTo>
                      <a:pt x="3531" y="2292"/>
                      <a:pt x="3512" y="2274"/>
                      <a:pt x="3494" y="2256"/>
                    </a:cubicBezTo>
                    <a:cubicBezTo>
                      <a:pt x="3381" y="2134"/>
                      <a:pt x="3264" y="2078"/>
                      <a:pt x="3147" y="2078"/>
                    </a:cubicBezTo>
                    <a:cubicBezTo>
                      <a:pt x="3016" y="2078"/>
                      <a:pt x="2885" y="2148"/>
                      <a:pt x="2759" y="2274"/>
                    </a:cubicBezTo>
                    <a:cubicBezTo>
                      <a:pt x="2619" y="2414"/>
                      <a:pt x="2468" y="2494"/>
                      <a:pt x="2316" y="2494"/>
                    </a:cubicBezTo>
                    <a:cubicBezTo>
                      <a:pt x="2187" y="2494"/>
                      <a:pt x="2057" y="2437"/>
                      <a:pt x="1931" y="2311"/>
                    </a:cubicBezTo>
                    <a:cubicBezTo>
                      <a:pt x="1895" y="2292"/>
                      <a:pt x="1876" y="2237"/>
                      <a:pt x="1858" y="2219"/>
                    </a:cubicBezTo>
                    <a:cubicBezTo>
                      <a:pt x="1692" y="1980"/>
                      <a:pt x="1748" y="1722"/>
                      <a:pt x="1876" y="1520"/>
                    </a:cubicBezTo>
                    <a:cubicBezTo>
                      <a:pt x="2097" y="1134"/>
                      <a:pt x="2207" y="675"/>
                      <a:pt x="1950" y="288"/>
                    </a:cubicBezTo>
                    <a:cubicBezTo>
                      <a:pt x="1817" y="85"/>
                      <a:pt x="1650" y="1"/>
                      <a:pt x="14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56"/>
              <p:cNvSpPr/>
              <p:nvPr/>
            </p:nvSpPr>
            <p:spPr>
              <a:xfrm>
                <a:off x="-1612901" y="403438"/>
                <a:ext cx="1054220" cy="1033993"/>
              </a:xfrm>
              <a:custGeom>
                <a:rect b="b" l="l" r="r" t="t"/>
                <a:pathLst>
                  <a:path extrusionOk="0" h="7412" w="7557">
                    <a:moveTo>
                      <a:pt x="4061" y="0"/>
                    </a:moveTo>
                    <a:cubicBezTo>
                      <a:pt x="3783" y="0"/>
                      <a:pt x="3505" y="148"/>
                      <a:pt x="3255" y="426"/>
                    </a:cubicBezTo>
                    <a:cubicBezTo>
                      <a:pt x="3145" y="554"/>
                      <a:pt x="3016" y="628"/>
                      <a:pt x="2906" y="665"/>
                    </a:cubicBezTo>
                    <a:cubicBezTo>
                      <a:pt x="3061" y="763"/>
                      <a:pt x="3221" y="814"/>
                      <a:pt x="3386" y="814"/>
                    </a:cubicBezTo>
                    <a:cubicBezTo>
                      <a:pt x="3590" y="814"/>
                      <a:pt x="3803" y="736"/>
                      <a:pt x="4027" y="573"/>
                    </a:cubicBezTo>
                    <a:cubicBezTo>
                      <a:pt x="4027" y="573"/>
                      <a:pt x="4045" y="573"/>
                      <a:pt x="4045" y="554"/>
                    </a:cubicBezTo>
                    <a:cubicBezTo>
                      <a:pt x="4148" y="483"/>
                      <a:pt x="4248" y="446"/>
                      <a:pt x="4344" y="446"/>
                    </a:cubicBezTo>
                    <a:cubicBezTo>
                      <a:pt x="4471" y="446"/>
                      <a:pt x="4592" y="510"/>
                      <a:pt x="4707" y="646"/>
                    </a:cubicBezTo>
                    <a:cubicBezTo>
                      <a:pt x="4726" y="665"/>
                      <a:pt x="4762" y="701"/>
                      <a:pt x="4762" y="738"/>
                    </a:cubicBezTo>
                    <a:cubicBezTo>
                      <a:pt x="4946" y="1069"/>
                      <a:pt x="4928" y="1418"/>
                      <a:pt x="4707" y="1713"/>
                    </a:cubicBezTo>
                    <a:cubicBezTo>
                      <a:pt x="4707" y="1713"/>
                      <a:pt x="4707" y="1731"/>
                      <a:pt x="4689" y="1731"/>
                    </a:cubicBezTo>
                    <a:cubicBezTo>
                      <a:pt x="4229" y="2172"/>
                      <a:pt x="4395" y="2944"/>
                      <a:pt x="4634" y="3330"/>
                    </a:cubicBezTo>
                    <a:cubicBezTo>
                      <a:pt x="4904" y="3736"/>
                      <a:pt x="5392" y="4375"/>
                      <a:pt x="5798" y="4375"/>
                    </a:cubicBezTo>
                    <a:cubicBezTo>
                      <a:pt x="5833" y="4375"/>
                      <a:pt x="5868" y="4370"/>
                      <a:pt x="5902" y="4360"/>
                    </a:cubicBezTo>
                    <a:cubicBezTo>
                      <a:pt x="6063" y="4313"/>
                      <a:pt x="6198" y="4291"/>
                      <a:pt x="6311" y="4291"/>
                    </a:cubicBezTo>
                    <a:cubicBezTo>
                      <a:pt x="6775" y="4291"/>
                      <a:pt x="6858" y="4669"/>
                      <a:pt x="6858" y="5261"/>
                    </a:cubicBezTo>
                    <a:cubicBezTo>
                      <a:pt x="6858" y="5408"/>
                      <a:pt x="6509" y="5996"/>
                      <a:pt x="6435" y="6143"/>
                    </a:cubicBezTo>
                    <a:cubicBezTo>
                      <a:pt x="6435" y="6180"/>
                      <a:pt x="6454" y="6198"/>
                      <a:pt x="6472" y="6217"/>
                    </a:cubicBezTo>
                    <a:cubicBezTo>
                      <a:pt x="6472" y="6235"/>
                      <a:pt x="6490" y="6235"/>
                      <a:pt x="6490" y="6253"/>
                    </a:cubicBezTo>
                    <a:cubicBezTo>
                      <a:pt x="6490" y="6309"/>
                      <a:pt x="6490" y="6364"/>
                      <a:pt x="6490" y="6419"/>
                    </a:cubicBezTo>
                    <a:lnTo>
                      <a:pt x="6546" y="6364"/>
                    </a:lnTo>
                    <a:cubicBezTo>
                      <a:pt x="6693" y="6566"/>
                      <a:pt x="6803" y="6787"/>
                      <a:pt x="6932" y="6989"/>
                    </a:cubicBezTo>
                    <a:lnTo>
                      <a:pt x="6913" y="6989"/>
                    </a:lnTo>
                    <a:cubicBezTo>
                      <a:pt x="6785" y="6879"/>
                      <a:pt x="6638" y="6768"/>
                      <a:pt x="6472" y="6640"/>
                    </a:cubicBezTo>
                    <a:cubicBezTo>
                      <a:pt x="6380" y="6566"/>
                      <a:pt x="6288" y="6492"/>
                      <a:pt x="6196" y="6419"/>
                    </a:cubicBezTo>
                    <a:cubicBezTo>
                      <a:pt x="6104" y="6345"/>
                      <a:pt x="6031" y="6272"/>
                      <a:pt x="5939" y="6198"/>
                    </a:cubicBezTo>
                    <a:cubicBezTo>
                      <a:pt x="5761" y="6252"/>
                      <a:pt x="5172" y="6493"/>
                      <a:pt x="5016" y="6493"/>
                    </a:cubicBezTo>
                    <a:cubicBezTo>
                      <a:pt x="5011" y="6493"/>
                      <a:pt x="5006" y="6493"/>
                      <a:pt x="5001" y="6492"/>
                    </a:cubicBezTo>
                    <a:cubicBezTo>
                      <a:pt x="4266" y="6382"/>
                      <a:pt x="3880" y="6198"/>
                      <a:pt x="4248" y="5426"/>
                    </a:cubicBezTo>
                    <a:cubicBezTo>
                      <a:pt x="4431" y="5003"/>
                      <a:pt x="3806" y="4360"/>
                      <a:pt x="3420" y="4011"/>
                    </a:cubicBezTo>
                    <a:cubicBezTo>
                      <a:pt x="3196" y="3810"/>
                      <a:pt x="2806" y="3633"/>
                      <a:pt x="2424" y="3633"/>
                    </a:cubicBezTo>
                    <a:cubicBezTo>
                      <a:pt x="2210" y="3633"/>
                      <a:pt x="1999" y="3688"/>
                      <a:pt x="1821" y="3827"/>
                    </a:cubicBezTo>
                    <a:cubicBezTo>
                      <a:pt x="1821" y="3827"/>
                      <a:pt x="1802" y="3827"/>
                      <a:pt x="1802" y="3845"/>
                    </a:cubicBezTo>
                    <a:cubicBezTo>
                      <a:pt x="1660" y="3917"/>
                      <a:pt x="1514" y="3954"/>
                      <a:pt x="1370" y="3954"/>
                    </a:cubicBezTo>
                    <a:cubicBezTo>
                      <a:pt x="1180" y="3954"/>
                      <a:pt x="995" y="3889"/>
                      <a:pt x="828" y="3753"/>
                    </a:cubicBezTo>
                    <a:cubicBezTo>
                      <a:pt x="810" y="3735"/>
                      <a:pt x="773" y="3698"/>
                      <a:pt x="736" y="3680"/>
                    </a:cubicBezTo>
                    <a:cubicBezTo>
                      <a:pt x="552" y="3459"/>
                      <a:pt x="552" y="3220"/>
                      <a:pt x="755" y="3018"/>
                    </a:cubicBezTo>
                    <a:cubicBezTo>
                      <a:pt x="773" y="2999"/>
                      <a:pt x="773" y="2999"/>
                      <a:pt x="791" y="2999"/>
                    </a:cubicBezTo>
                    <a:cubicBezTo>
                      <a:pt x="1122" y="2632"/>
                      <a:pt x="1196" y="2264"/>
                      <a:pt x="1030" y="1896"/>
                    </a:cubicBezTo>
                    <a:lnTo>
                      <a:pt x="1030" y="1896"/>
                    </a:lnTo>
                    <a:cubicBezTo>
                      <a:pt x="975" y="2007"/>
                      <a:pt x="883" y="2117"/>
                      <a:pt x="755" y="2209"/>
                    </a:cubicBezTo>
                    <a:cubicBezTo>
                      <a:pt x="129" y="2632"/>
                      <a:pt x="1" y="3220"/>
                      <a:pt x="516" y="3790"/>
                    </a:cubicBezTo>
                    <a:cubicBezTo>
                      <a:pt x="644" y="3919"/>
                      <a:pt x="736" y="4029"/>
                      <a:pt x="902" y="4121"/>
                    </a:cubicBezTo>
                    <a:cubicBezTo>
                      <a:pt x="1190" y="4331"/>
                      <a:pt x="1531" y="4388"/>
                      <a:pt x="1881" y="4388"/>
                    </a:cubicBezTo>
                    <a:cubicBezTo>
                      <a:pt x="2113" y="4388"/>
                      <a:pt x="2348" y="4363"/>
                      <a:pt x="2575" y="4342"/>
                    </a:cubicBezTo>
                    <a:cubicBezTo>
                      <a:pt x="2609" y="4339"/>
                      <a:pt x="2644" y="4337"/>
                      <a:pt x="2679" y="4337"/>
                    </a:cubicBezTo>
                    <a:cubicBezTo>
                      <a:pt x="3084" y="4337"/>
                      <a:pt x="3480" y="4532"/>
                      <a:pt x="3751" y="4820"/>
                    </a:cubicBezTo>
                    <a:cubicBezTo>
                      <a:pt x="4045" y="5132"/>
                      <a:pt x="4100" y="5555"/>
                      <a:pt x="3972" y="5904"/>
                    </a:cubicBezTo>
                    <a:cubicBezTo>
                      <a:pt x="3843" y="6217"/>
                      <a:pt x="3788" y="6603"/>
                      <a:pt x="3972" y="6787"/>
                    </a:cubicBezTo>
                    <a:cubicBezTo>
                      <a:pt x="4163" y="6960"/>
                      <a:pt x="4468" y="7101"/>
                      <a:pt x="4795" y="7101"/>
                    </a:cubicBezTo>
                    <a:cubicBezTo>
                      <a:pt x="4815" y="7101"/>
                      <a:pt x="4834" y="7100"/>
                      <a:pt x="4854" y="7099"/>
                    </a:cubicBezTo>
                    <a:cubicBezTo>
                      <a:pt x="5387" y="7044"/>
                      <a:pt x="6160" y="6934"/>
                      <a:pt x="6711" y="6842"/>
                    </a:cubicBezTo>
                    <a:cubicBezTo>
                      <a:pt x="6906" y="6985"/>
                      <a:pt x="7092" y="7118"/>
                      <a:pt x="7275" y="7249"/>
                    </a:cubicBezTo>
                    <a:lnTo>
                      <a:pt x="7275" y="7249"/>
                    </a:lnTo>
                    <a:cubicBezTo>
                      <a:pt x="7172" y="7173"/>
                      <a:pt x="7064" y="7090"/>
                      <a:pt x="6950" y="7007"/>
                    </a:cubicBezTo>
                    <a:cubicBezTo>
                      <a:pt x="7134" y="6474"/>
                      <a:pt x="7355" y="5720"/>
                      <a:pt x="7483" y="5206"/>
                    </a:cubicBezTo>
                    <a:cubicBezTo>
                      <a:pt x="7557" y="4875"/>
                      <a:pt x="7465" y="4525"/>
                      <a:pt x="7299" y="4305"/>
                    </a:cubicBezTo>
                    <a:cubicBezTo>
                      <a:pt x="7206" y="4165"/>
                      <a:pt x="7017" y="4114"/>
                      <a:pt x="6806" y="4114"/>
                    </a:cubicBezTo>
                    <a:cubicBezTo>
                      <a:pt x="6685" y="4114"/>
                      <a:pt x="6556" y="4131"/>
                      <a:pt x="6435" y="4158"/>
                    </a:cubicBezTo>
                    <a:cubicBezTo>
                      <a:pt x="6358" y="4173"/>
                      <a:pt x="6279" y="4181"/>
                      <a:pt x="6200" y="4181"/>
                    </a:cubicBezTo>
                    <a:cubicBezTo>
                      <a:pt x="5903" y="4181"/>
                      <a:pt x="5605" y="4066"/>
                      <a:pt x="5387" y="3790"/>
                    </a:cubicBezTo>
                    <a:cubicBezTo>
                      <a:pt x="5112" y="3441"/>
                      <a:pt x="4983" y="2981"/>
                      <a:pt x="5093" y="2558"/>
                    </a:cubicBezTo>
                    <a:cubicBezTo>
                      <a:pt x="5240" y="1988"/>
                      <a:pt x="5387" y="1382"/>
                      <a:pt x="5130" y="867"/>
                    </a:cubicBezTo>
                    <a:cubicBezTo>
                      <a:pt x="5038" y="683"/>
                      <a:pt x="4965" y="573"/>
                      <a:pt x="4854" y="444"/>
                    </a:cubicBezTo>
                    <a:cubicBezTo>
                      <a:pt x="4608" y="143"/>
                      <a:pt x="4335" y="0"/>
                      <a:pt x="4061" y="0"/>
                    </a:cubicBezTo>
                    <a:close/>
                    <a:moveTo>
                      <a:pt x="7275" y="7249"/>
                    </a:moveTo>
                    <a:cubicBezTo>
                      <a:pt x="7354" y="7308"/>
                      <a:pt x="7429" y="7364"/>
                      <a:pt x="7502" y="7412"/>
                    </a:cubicBezTo>
                    <a:cubicBezTo>
                      <a:pt x="7426" y="7358"/>
                      <a:pt x="7351" y="7304"/>
                      <a:pt x="7275" y="724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56"/>
              <p:cNvSpPr/>
              <p:nvPr/>
            </p:nvSpPr>
            <p:spPr>
              <a:xfrm>
                <a:off x="-1712925" y="-134766"/>
                <a:ext cx="2790" cy="2651"/>
              </a:xfrm>
              <a:custGeom>
                <a:rect b="b" l="l" r="r" t="t"/>
                <a:pathLst>
                  <a:path extrusionOk="0" h="19" w="20">
                    <a:moveTo>
                      <a:pt x="1" y="0"/>
                    </a:moveTo>
                    <a:cubicBezTo>
                      <a:pt x="1" y="18"/>
                      <a:pt x="1" y="18"/>
                      <a:pt x="19" y="18"/>
                    </a:cubicBezTo>
                    <a:cubicBezTo>
                      <a:pt x="1" y="0"/>
                      <a:pt x="1" y="0"/>
                      <a:pt x="1" y="0"/>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56"/>
              <p:cNvSpPr/>
              <p:nvPr/>
            </p:nvSpPr>
            <p:spPr>
              <a:xfrm>
                <a:off x="-589503" y="1009022"/>
                <a:ext cx="2651" cy="2651"/>
              </a:xfrm>
              <a:custGeom>
                <a:rect b="b" l="l" r="r" t="t"/>
                <a:pathLst>
                  <a:path extrusionOk="0" h="19" w="19">
                    <a:moveTo>
                      <a:pt x="0" y="1"/>
                    </a:moveTo>
                    <a:cubicBezTo>
                      <a:pt x="19" y="19"/>
                      <a:pt x="19" y="19"/>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56"/>
              <p:cNvSpPr/>
              <p:nvPr/>
            </p:nvSpPr>
            <p:spPr>
              <a:xfrm>
                <a:off x="-2164219" y="-962998"/>
                <a:ext cx="310393" cy="383771"/>
              </a:xfrm>
              <a:custGeom>
                <a:rect b="b" l="l" r="r" t="t"/>
                <a:pathLst>
                  <a:path extrusionOk="0" h="2751" w="2225">
                    <a:moveTo>
                      <a:pt x="1455" y="438"/>
                    </a:moveTo>
                    <a:cubicBezTo>
                      <a:pt x="1485" y="438"/>
                      <a:pt x="1515" y="445"/>
                      <a:pt x="1544" y="459"/>
                    </a:cubicBezTo>
                    <a:cubicBezTo>
                      <a:pt x="1857" y="624"/>
                      <a:pt x="1434" y="1323"/>
                      <a:pt x="1324" y="1525"/>
                    </a:cubicBezTo>
                    <a:cubicBezTo>
                      <a:pt x="1224" y="1708"/>
                      <a:pt x="882" y="2299"/>
                      <a:pt x="600" y="2299"/>
                    </a:cubicBezTo>
                    <a:cubicBezTo>
                      <a:pt x="571" y="2299"/>
                      <a:pt x="542" y="2292"/>
                      <a:pt x="515" y="2279"/>
                    </a:cubicBezTo>
                    <a:cubicBezTo>
                      <a:pt x="202" y="2113"/>
                      <a:pt x="625" y="1415"/>
                      <a:pt x="735" y="1212"/>
                    </a:cubicBezTo>
                    <a:cubicBezTo>
                      <a:pt x="835" y="1029"/>
                      <a:pt x="1162" y="438"/>
                      <a:pt x="1455" y="438"/>
                    </a:cubicBezTo>
                    <a:close/>
                    <a:moveTo>
                      <a:pt x="1646" y="1"/>
                    </a:moveTo>
                    <a:cubicBezTo>
                      <a:pt x="1228" y="1"/>
                      <a:pt x="737" y="874"/>
                      <a:pt x="588" y="1139"/>
                    </a:cubicBezTo>
                    <a:cubicBezTo>
                      <a:pt x="533" y="1249"/>
                      <a:pt x="386" y="1488"/>
                      <a:pt x="276" y="1727"/>
                    </a:cubicBezTo>
                    <a:cubicBezTo>
                      <a:pt x="276" y="1727"/>
                      <a:pt x="276" y="1745"/>
                      <a:pt x="276" y="1745"/>
                    </a:cubicBezTo>
                    <a:cubicBezTo>
                      <a:pt x="110" y="2131"/>
                      <a:pt x="0" y="2554"/>
                      <a:pt x="257" y="2720"/>
                    </a:cubicBezTo>
                    <a:lnTo>
                      <a:pt x="276" y="2720"/>
                    </a:lnTo>
                    <a:cubicBezTo>
                      <a:pt x="317" y="2741"/>
                      <a:pt x="360" y="2750"/>
                      <a:pt x="404" y="2750"/>
                    </a:cubicBezTo>
                    <a:cubicBezTo>
                      <a:pt x="824" y="2750"/>
                      <a:pt x="1321" y="1865"/>
                      <a:pt x="1471" y="1598"/>
                    </a:cubicBezTo>
                    <a:cubicBezTo>
                      <a:pt x="1636" y="1304"/>
                      <a:pt x="2225" y="293"/>
                      <a:pt x="1802" y="36"/>
                    </a:cubicBezTo>
                    <a:lnTo>
                      <a:pt x="1783" y="36"/>
                    </a:lnTo>
                    <a:cubicBezTo>
                      <a:pt x="1739" y="12"/>
                      <a:pt x="1693" y="1"/>
                      <a:pt x="1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56"/>
              <p:cNvSpPr/>
              <p:nvPr/>
            </p:nvSpPr>
            <p:spPr>
              <a:xfrm>
                <a:off x="-2136039" y="-901896"/>
                <a:ext cx="228366" cy="259614"/>
              </a:xfrm>
              <a:custGeom>
                <a:rect b="b" l="l" r="r" t="t"/>
                <a:pathLst>
                  <a:path extrusionOk="0" h="1861" w="1637">
                    <a:moveTo>
                      <a:pt x="1253" y="0"/>
                    </a:moveTo>
                    <a:cubicBezTo>
                      <a:pt x="960" y="0"/>
                      <a:pt x="633" y="591"/>
                      <a:pt x="533" y="774"/>
                    </a:cubicBezTo>
                    <a:cubicBezTo>
                      <a:pt x="423" y="977"/>
                      <a:pt x="0" y="1675"/>
                      <a:pt x="313" y="1841"/>
                    </a:cubicBezTo>
                    <a:cubicBezTo>
                      <a:pt x="340" y="1854"/>
                      <a:pt x="369" y="1861"/>
                      <a:pt x="398" y="1861"/>
                    </a:cubicBezTo>
                    <a:cubicBezTo>
                      <a:pt x="680" y="1861"/>
                      <a:pt x="1022" y="1270"/>
                      <a:pt x="1122" y="1087"/>
                    </a:cubicBezTo>
                    <a:cubicBezTo>
                      <a:pt x="1232" y="885"/>
                      <a:pt x="1637" y="186"/>
                      <a:pt x="1342" y="21"/>
                    </a:cubicBezTo>
                    <a:cubicBezTo>
                      <a:pt x="1313" y="7"/>
                      <a:pt x="1283" y="0"/>
                      <a:pt x="1253" y="0"/>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56"/>
              <p:cNvSpPr/>
              <p:nvPr/>
            </p:nvSpPr>
            <p:spPr>
              <a:xfrm>
                <a:off x="-1158956" y="462727"/>
                <a:ext cx="140" cy="140"/>
              </a:xfrm>
              <a:custGeom>
                <a:rect b="b" l="l" r="r" t="t"/>
                <a:pathLst>
                  <a:path extrusionOk="0" fill="none" h="1" w="1">
                    <a:moveTo>
                      <a:pt x="1" y="1"/>
                    </a:moveTo>
                    <a:cubicBezTo>
                      <a:pt x="1" y="1"/>
                      <a:pt x="1" y="1"/>
                      <a:pt x="1" y="1"/>
                    </a:cubicBezTo>
                  </a:path>
                </a:pathLst>
              </a:custGeom>
              <a:noFill/>
              <a:ln cap="rnd" cmpd="sng" w="5525">
                <a:solidFill>
                  <a:srgbClr val="EE6D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56"/>
              <p:cNvSpPr/>
              <p:nvPr/>
            </p:nvSpPr>
            <p:spPr>
              <a:xfrm>
                <a:off x="-1902650" y="-563181"/>
                <a:ext cx="140" cy="140"/>
              </a:xfrm>
              <a:custGeom>
                <a:rect b="b" l="l" r="r" t="t"/>
                <a:pathLst>
                  <a:path extrusionOk="0" fill="none" h="1" w="1">
                    <a:moveTo>
                      <a:pt x="0" y="1"/>
                    </a:moveTo>
                    <a:cubicBezTo>
                      <a:pt x="0" y="1"/>
                      <a:pt x="0" y="1"/>
                      <a:pt x="0" y="1"/>
                    </a:cubicBezTo>
                  </a:path>
                </a:pathLst>
              </a:custGeom>
              <a:noFill/>
              <a:ln cap="rnd" cmpd="sng" w="5525">
                <a:solidFill>
                  <a:srgbClr val="EE6D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56"/>
              <p:cNvSpPr/>
              <p:nvPr/>
            </p:nvSpPr>
            <p:spPr>
              <a:xfrm>
                <a:off x="-861395" y="932016"/>
                <a:ext cx="140" cy="140"/>
              </a:xfrm>
              <a:custGeom>
                <a:rect b="b" l="l" r="r" t="t"/>
                <a:pathLst>
                  <a:path extrusionOk="0" h="1" w="1">
                    <a:moveTo>
                      <a:pt x="0" y="1"/>
                    </a:moveTo>
                    <a:lnTo>
                      <a:pt x="0" y="1"/>
                    </a:lnTo>
                    <a:lnTo>
                      <a:pt x="0" y="1"/>
                    </a:ln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56"/>
              <p:cNvSpPr/>
              <p:nvPr/>
            </p:nvSpPr>
            <p:spPr>
              <a:xfrm>
                <a:off x="-861395" y="932016"/>
                <a:ext cx="140" cy="140"/>
              </a:xfrm>
              <a:custGeom>
                <a:rect b="b" l="l" r="r" t="t"/>
                <a:pathLst>
                  <a:path extrusionOk="0" h="1" w="1">
                    <a:moveTo>
                      <a:pt x="0" y="1"/>
                    </a:moveTo>
                    <a:cubicBezTo>
                      <a:pt x="0" y="1"/>
                      <a:pt x="0"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56"/>
              <p:cNvSpPr/>
              <p:nvPr/>
            </p:nvSpPr>
            <p:spPr>
              <a:xfrm>
                <a:off x="-1712925" y="-134766"/>
                <a:ext cx="140" cy="140"/>
              </a:xfrm>
              <a:custGeom>
                <a:rect b="b" l="l" r="r" t="t"/>
                <a:pathLst>
                  <a:path extrusionOk="0" h="1" w="1">
                    <a:moveTo>
                      <a:pt x="1" y="0"/>
                    </a:moveTo>
                    <a:cubicBezTo>
                      <a:pt x="1" y="0"/>
                      <a:pt x="1" y="0"/>
                      <a:pt x="1" y="0"/>
                    </a:cubicBezTo>
                    <a:cubicBezTo>
                      <a:pt x="1" y="0"/>
                      <a:pt x="1" y="0"/>
                      <a:pt x="1" y="0"/>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56"/>
              <p:cNvSpPr/>
              <p:nvPr/>
            </p:nvSpPr>
            <p:spPr>
              <a:xfrm>
                <a:off x="-1694929" y="-478503"/>
                <a:ext cx="140" cy="140"/>
              </a:xfrm>
              <a:custGeom>
                <a:rect b="b" l="l" r="r" t="t"/>
                <a:pathLst>
                  <a:path extrusionOk="0" fill="none" h="1" w="1">
                    <a:moveTo>
                      <a:pt x="0" y="1"/>
                    </a:moveTo>
                    <a:cubicBezTo>
                      <a:pt x="0" y="1"/>
                      <a:pt x="0" y="1"/>
                      <a:pt x="0"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56"/>
              <p:cNvSpPr/>
              <p:nvPr/>
            </p:nvSpPr>
            <p:spPr>
              <a:xfrm>
                <a:off x="-1269164" y="147310"/>
                <a:ext cx="140" cy="140"/>
              </a:xfrm>
              <a:custGeom>
                <a:rect b="b" l="l" r="r" t="t"/>
                <a:pathLst>
                  <a:path extrusionOk="0" fill="none" h="1" w="1">
                    <a:moveTo>
                      <a:pt x="0" y="0"/>
                    </a:moveTo>
                    <a:cubicBezTo>
                      <a:pt x="0" y="0"/>
                      <a:pt x="0" y="0"/>
                      <a:pt x="0" y="0"/>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56"/>
              <p:cNvSpPr/>
              <p:nvPr/>
            </p:nvSpPr>
            <p:spPr>
              <a:xfrm>
                <a:off x="-1276837" y="208831"/>
                <a:ext cx="140" cy="140"/>
              </a:xfrm>
              <a:custGeom>
                <a:rect b="b" l="l" r="r" t="t"/>
                <a:pathLst>
                  <a:path extrusionOk="0" fill="none" h="1" w="1">
                    <a:moveTo>
                      <a:pt x="0" y="1"/>
                    </a:moveTo>
                    <a:lnTo>
                      <a:pt x="0" y="1"/>
                    </a:lnTo>
                    <a:close/>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56"/>
              <p:cNvSpPr/>
              <p:nvPr/>
            </p:nvSpPr>
            <p:spPr>
              <a:xfrm>
                <a:off x="-1710274" y="-386152"/>
                <a:ext cx="140" cy="140"/>
              </a:xfrm>
              <a:custGeom>
                <a:rect b="b" l="l" r="r" t="t"/>
                <a:pathLst>
                  <a:path extrusionOk="0" fill="none" h="1" w="1">
                    <a:moveTo>
                      <a:pt x="0" y="0"/>
                    </a:moveTo>
                    <a:cubicBezTo>
                      <a:pt x="0" y="0"/>
                      <a:pt x="0" y="0"/>
                      <a:pt x="0" y="0"/>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56"/>
              <p:cNvSpPr/>
              <p:nvPr/>
            </p:nvSpPr>
            <p:spPr>
              <a:xfrm>
                <a:off x="-1456378" y="-132255"/>
                <a:ext cx="140" cy="140"/>
              </a:xfrm>
              <a:custGeom>
                <a:rect b="b" l="l" r="r" t="t"/>
                <a:pathLst>
                  <a:path extrusionOk="0" h="1" w="1">
                    <a:moveTo>
                      <a:pt x="0" y="0"/>
                    </a:moveTo>
                    <a:cubicBezTo>
                      <a:pt x="0" y="0"/>
                      <a:pt x="0" y="0"/>
                      <a:pt x="0" y="0"/>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56"/>
              <p:cNvSpPr/>
              <p:nvPr/>
            </p:nvSpPr>
            <p:spPr>
              <a:xfrm>
                <a:off x="-1456378" y="-132255"/>
                <a:ext cx="140" cy="140"/>
              </a:xfrm>
              <a:custGeom>
                <a:rect b="b" l="l" r="r" t="t"/>
                <a:pathLst>
                  <a:path extrusionOk="0" h="1" w="1">
                    <a:moveTo>
                      <a:pt x="0" y="0"/>
                    </a:moveTo>
                    <a:cubicBezTo>
                      <a:pt x="0" y="0"/>
                      <a:pt x="0" y="0"/>
                      <a:pt x="0" y="0"/>
                    </a:cubicBezTo>
                    <a:cubicBezTo>
                      <a:pt x="0" y="0"/>
                      <a:pt x="0" y="0"/>
                      <a:pt x="0" y="0"/>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56"/>
              <p:cNvSpPr/>
              <p:nvPr/>
            </p:nvSpPr>
            <p:spPr>
              <a:xfrm>
                <a:off x="-1941153" y="-506683"/>
                <a:ext cx="1285097" cy="1769729"/>
              </a:xfrm>
              <a:custGeom>
                <a:rect b="b" l="l" r="r" t="t"/>
                <a:pathLst>
                  <a:path extrusionOk="0" h="12686" w="9212">
                    <a:moveTo>
                      <a:pt x="1492" y="0"/>
                    </a:moveTo>
                    <a:cubicBezTo>
                      <a:pt x="1388" y="0"/>
                      <a:pt x="1274" y="50"/>
                      <a:pt x="1177" y="129"/>
                    </a:cubicBezTo>
                    <a:cubicBezTo>
                      <a:pt x="883" y="368"/>
                      <a:pt x="350" y="772"/>
                      <a:pt x="1" y="901"/>
                    </a:cubicBezTo>
                    <a:cubicBezTo>
                      <a:pt x="626" y="1857"/>
                      <a:pt x="1251" y="2721"/>
                      <a:pt x="1876" y="3549"/>
                    </a:cubicBezTo>
                    <a:cubicBezTo>
                      <a:pt x="2096" y="3824"/>
                      <a:pt x="2317" y="4118"/>
                      <a:pt x="2538" y="4394"/>
                    </a:cubicBezTo>
                    <a:cubicBezTo>
                      <a:pt x="3052" y="5056"/>
                      <a:pt x="3586" y="5699"/>
                      <a:pt x="4119" y="6380"/>
                    </a:cubicBezTo>
                    <a:cubicBezTo>
                      <a:pt x="4266" y="6564"/>
                      <a:pt x="4413" y="6729"/>
                      <a:pt x="4560" y="6913"/>
                    </a:cubicBezTo>
                    <a:cubicBezTo>
                      <a:pt x="4707" y="7097"/>
                      <a:pt x="4854" y="7281"/>
                      <a:pt x="5001" y="7464"/>
                    </a:cubicBezTo>
                    <a:cubicBezTo>
                      <a:pt x="5185" y="7703"/>
                      <a:pt x="5350" y="7924"/>
                      <a:pt x="5553" y="8163"/>
                    </a:cubicBezTo>
                    <a:cubicBezTo>
                      <a:pt x="6196" y="9009"/>
                      <a:pt x="6876" y="9928"/>
                      <a:pt x="7593" y="10957"/>
                    </a:cubicBezTo>
                    <a:cubicBezTo>
                      <a:pt x="7924" y="11417"/>
                      <a:pt x="8274" y="11913"/>
                      <a:pt x="8623" y="12447"/>
                    </a:cubicBezTo>
                    <a:cubicBezTo>
                      <a:pt x="8678" y="12520"/>
                      <a:pt x="8715" y="12594"/>
                      <a:pt x="8770" y="12686"/>
                    </a:cubicBezTo>
                    <a:cubicBezTo>
                      <a:pt x="8770" y="12686"/>
                      <a:pt x="8788" y="12667"/>
                      <a:pt x="8788" y="12667"/>
                    </a:cubicBezTo>
                    <a:cubicBezTo>
                      <a:pt x="8862" y="12520"/>
                      <a:pt x="9211" y="11932"/>
                      <a:pt x="9211" y="11785"/>
                    </a:cubicBezTo>
                    <a:cubicBezTo>
                      <a:pt x="9211" y="11193"/>
                      <a:pt x="9128" y="10815"/>
                      <a:pt x="8673" y="10815"/>
                    </a:cubicBezTo>
                    <a:cubicBezTo>
                      <a:pt x="8563" y="10815"/>
                      <a:pt x="8431" y="10837"/>
                      <a:pt x="8274" y="10884"/>
                    </a:cubicBezTo>
                    <a:cubicBezTo>
                      <a:pt x="8238" y="10894"/>
                      <a:pt x="8202" y="10899"/>
                      <a:pt x="8165" y="10899"/>
                    </a:cubicBezTo>
                    <a:cubicBezTo>
                      <a:pt x="7745" y="10899"/>
                      <a:pt x="7257" y="10260"/>
                      <a:pt x="6987" y="9854"/>
                    </a:cubicBezTo>
                    <a:cubicBezTo>
                      <a:pt x="6748" y="9468"/>
                      <a:pt x="6582" y="8696"/>
                      <a:pt x="7042" y="8255"/>
                    </a:cubicBezTo>
                    <a:cubicBezTo>
                      <a:pt x="7060" y="8255"/>
                      <a:pt x="7060" y="8237"/>
                      <a:pt x="7060" y="8237"/>
                    </a:cubicBezTo>
                    <a:cubicBezTo>
                      <a:pt x="7281" y="7942"/>
                      <a:pt x="7299" y="7593"/>
                      <a:pt x="7115" y="7262"/>
                    </a:cubicBezTo>
                    <a:cubicBezTo>
                      <a:pt x="7115" y="7225"/>
                      <a:pt x="7079" y="7189"/>
                      <a:pt x="7060" y="7170"/>
                    </a:cubicBezTo>
                    <a:cubicBezTo>
                      <a:pt x="6945" y="7034"/>
                      <a:pt x="6824" y="6970"/>
                      <a:pt x="6697" y="6970"/>
                    </a:cubicBezTo>
                    <a:cubicBezTo>
                      <a:pt x="6601" y="6970"/>
                      <a:pt x="6501" y="7007"/>
                      <a:pt x="6398" y="7078"/>
                    </a:cubicBezTo>
                    <a:cubicBezTo>
                      <a:pt x="6398" y="7097"/>
                      <a:pt x="6380" y="7097"/>
                      <a:pt x="6380" y="7097"/>
                    </a:cubicBezTo>
                    <a:cubicBezTo>
                      <a:pt x="6156" y="7260"/>
                      <a:pt x="5943" y="7338"/>
                      <a:pt x="5739" y="7338"/>
                    </a:cubicBezTo>
                    <a:cubicBezTo>
                      <a:pt x="5574" y="7338"/>
                      <a:pt x="5414" y="7287"/>
                      <a:pt x="5259" y="7189"/>
                    </a:cubicBezTo>
                    <a:cubicBezTo>
                      <a:pt x="5148" y="7115"/>
                      <a:pt x="5056" y="7042"/>
                      <a:pt x="4946" y="6931"/>
                    </a:cubicBezTo>
                    <a:cubicBezTo>
                      <a:pt x="4872" y="6839"/>
                      <a:pt x="4762" y="6674"/>
                      <a:pt x="4689" y="6564"/>
                    </a:cubicBezTo>
                    <a:cubicBezTo>
                      <a:pt x="4615" y="6435"/>
                      <a:pt x="4560" y="6325"/>
                      <a:pt x="4523" y="6196"/>
                    </a:cubicBezTo>
                    <a:cubicBezTo>
                      <a:pt x="4450" y="5828"/>
                      <a:pt x="4523" y="5479"/>
                      <a:pt x="4762" y="5130"/>
                    </a:cubicBezTo>
                    <a:cubicBezTo>
                      <a:pt x="4854" y="5001"/>
                      <a:pt x="4891" y="4854"/>
                      <a:pt x="4817" y="4688"/>
                    </a:cubicBezTo>
                    <a:cubicBezTo>
                      <a:pt x="4775" y="4604"/>
                      <a:pt x="4697" y="4562"/>
                      <a:pt x="4614" y="4562"/>
                    </a:cubicBezTo>
                    <a:cubicBezTo>
                      <a:pt x="4552" y="4562"/>
                      <a:pt x="4486" y="4586"/>
                      <a:pt x="4431" y="4633"/>
                    </a:cubicBezTo>
                    <a:cubicBezTo>
                      <a:pt x="4413" y="4652"/>
                      <a:pt x="4394" y="4688"/>
                      <a:pt x="4358" y="4707"/>
                    </a:cubicBezTo>
                    <a:cubicBezTo>
                      <a:pt x="4196" y="4834"/>
                      <a:pt x="4035" y="4899"/>
                      <a:pt x="3875" y="4899"/>
                    </a:cubicBezTo>
                    <a:cubicBezTo>
                      <a:pt x="3689" y="4899"/>
                      <a:pt x="3506" y="4811"/>
                      <a:pt x="3328" y="4633"/>
                    </a:cubicBezTo>
                    <a:cubicBezTo>
                      <a:pt x="3328" y="4633"/>
                      <a:pt x="3310" y="4615"/>
                      <a:pt x="3310" y="4596"/>
                    </a:cubicBezTo>
                    <a:cubicBezTo>
                      <a:pt x="3016" y="4155"/>
                      <a:pt x="3089" y="3677"/>
                      <a:pt x="3402" y="3273"/>
                    </a:cubicBezTo>
                    <a:cubicBezTo>
                      <a:pt x="3549" y="3089"/>
                      <a:pt x="3586" y="2868"/>
                      <a:pt x="3475" y="2684"/>
                    </a:cubicBezTo>
                    <a:cubicBezTo>
                      <a:pt x="3407" y="2571"/>
                      <a:pt x="3324" y="2520"/>
                      <a:pt x="3228" y="2520"/>
                    </a:cubicBezTo>
                    <a:cubicBezTo>
                      <a:pt x="3169" y="2520"/>
                      <a:pt x="3104" y="2539"/>
                      <a:pt x="3034" y="2574"/>
                    </a:cubicBezTo>
                    <a:cubicBezTo>
                      <a:pt x="2761" y="2724"/>
                      <a:pt x="2437" y="2905"/>
                      <a:pt x="2138" y="2905"/>
                    </a:cubicBezTo>
                    <a:cubicBezTo>
                      <a:pt x="2034" y="2905"/>
                      <a:pt x="1933" y="2883"/>
                      <a:pt x="1839" y="2832"/>
                    </a:cubicBezTo>
                    <a:cubicBezTo>
                      <a:pt x="1765" y="2795"/>
                      <a:pt x="1710" y="2740"/>
                      <a:pt x="1655" y="2684"/>
                    </a:cubicBezTo>
                    <a:cubicBezTo>
                      <a:pt x="1655" y="2684"/>
                      <a:pt x="1637" y="2684"/>
                      <a:pt x="1637" y="2666"/>
                    </a:cubicBezTo>
                    <a:cubicBezTo>
                      <a:pt x="1600" y="2611"/>
                      <a:pt x="1545" y="2537"/>
                      <a:pt x="1526" y="2482"/>
                    </a:cubicBezTo>
                    <a:cubicBezTo>
                      <a:pt x="1232" y="1931"/>
                      <a:pt x="1324" y="1379"/>
                      <a:pt x="1655" y="864"/>
                    </a:cubicBezTo>
                    <a:cubicBezTo>
                      <a:pt x="1784" y="662"/>
                      <a:pt x="1857" y="423"/>
                      <a:pt x="1765" y="203"/>
                    </a:cubicBezTo>
                    <a:cubicBezTo>
                      <a:pt x="1708" y="59"/>
                      <a:pt x="1606" y="0"/>
                      <a:pt x="14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56"/>
              <p:cNvSpPr/>
              <p:nvPr/>
            </p:nvSpPr>
            <p:spPr>
              <a:xfrm>
                <a:off x="-2438762" y="-75896"/>
                <a:ext cx="140" cy="2790"/>
              </a:xfrm>
              <a:custGeom>
                <a:rect b="b" l="l" r="r" t="t"/>
                <a:pathLst>
                  <a:path extrusionOk="0" h="20" w="1">
                    <a:moveTo>
                      <a:pt x="1" y="1"/>
                    </a:moveTo>
                    <a:cubicBezTo>
                      <a:pt x="1" y="19"/>
                      <a:pt x="1" y="19"/>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56"/>
              <p:cNvSpPr/>
              <p:nvPr/>
            </p:nvSpPr>
            <p:spPr>
              <a:xfrm>
                <a:off x="-1056282" y="1350108"/>
                <a:ext cx="5441" cy="6417"/>
              </a:xfrm>
              <a:custGeom>
                <a:rect b="b" l="l" r="r" t="t"/>
                <a:pathLst>
                  <a:path extrusionOk="0" h="46" w="39">
                    <a:moveTo>
                      <a:pt x="0" y="1"/>
                    </a:moveTo>
                    <a:lnTo>
                      <a:pt x="0" y="1"/>
                    </a:lnTo>
                    <a:cubicBezTo>
                      <a:pt x="27" y="34"/>
                      <a:pt x="37" y="46"/>
                      <a:pt x="37" y="46"/>
                    </a:cubicBezTo>
                    <a:cubicBezTo>
                      <a:pt x="38" y="46"/>
                      <a:pt x="12" y="12"/>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56"/>
              <p:cNvSpPr/>
              <p:nvPr/>
            </p:nvSpPr>
            <p:spPr>
              <a:xfrm>
                <a:off x="-2125855" y="362703"/>
                <a:ext cx="140" cy="140"/>
              </a:xfrm>
              <a:custGeom>
                <a:rect b="b" l="l" r="r" t="t"/>
                <a:pathLst>
                  <a:path extrusionOk="0" h="1" w="1">
                    <a:moveTo>
                      <a:pt x="1" y="1"/>
                    </a:moveTo>
                    <a:cubicBezTo>
                      <a:pt x="1" y="1"/>
                      <a:pt x="1" y="1"/>
                      <a:pt x="1" y="1"/>
                    </a:cubicBezTo>
                    <a:cubicBezTo>
                      <a:pt x="1" y="1"/>
                      <a:pt x="1" y="1"/>
                      <a:pt x="1"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56"/>
              <p:cNvSpPr/>
              <p:nvPr/>
            </p:nvSpPr>
            <p:spPr>
              <a:xfrm>
                <a:off x="-2179704" y="106296"/>
                <a:ext cx="587445" cy="540991"/>
              </a:xfrm>
              <a:custGeom>
                <a:rect b="b" l="l" r="r" t="t"/>
                <a:pathLst>
                  <a:path extrusionOk="0" h="3878" w="4211">
                    <a:moveTo>
                      <a:pt x="1288" y="0"/>
                    </a:moveTo>
                    <a:lnTo>
                      <a:pt x="1288" y="0"/>
                    </a:lnTo>
                    <a:cubicBezTo>
                      <a:pt x="1306" y="129"/>
                      <a:pt x="1233" y="239"/>
                      <a:pt x="1104" y="350"/>
                    </a:cubicBezTo>
                    <a:cubicBezTo>
                      <a:pt x="957" y="478"/>
                      <a:pt x="644" y="680"/>
                      <a:pt x="516" y="791"/>
                    </a:cubicBezTo>
                    <a:cubicBezTo>
                      <a:pt x="166" y="1103"/>
                      <a:pt x="1" y="1508"/>
                      <a:pt x="387" y="1839"/>
                    </a:cubicBezTo>
                    <a:cubicBezTo>
                      <a:pt x="575" y="2007"/>
                      <a:pt x="796" y="2074"/>
                      <a:pt x="1022" y="2074"/>
                    </a:cubicBezTo>
                    <a:cubicBezTo>
                      <a:pt x="1216" y="2074"/>
                      <a:pt x="1414" y="2025"/>
                      <a:pt x="1600" y="1949"/>
                    </a:cubicBezTo>
                    <a:cubicBezTo>
                      <a:pt x="1705" y="1901"/>
                      <a:pt x="1812" y="1874"/>
                      <a:pt x="1918" y="1874"/>
                    </a:cubicBezTo>
                    <a:cubicBezTo>
                      <a:pt x="2053" y="1874"/>
                      <a:pt x="2185" y="1919"/>
                      <a:pt x="2299" y="2022"/>
                    </a:cubicBezTo>
                    <a:cubicBezTo>
                      <a:pt x="2336" y="2041"/>
                      <a:pt x="2372" y="2078"/>
                      <a:pt x="2391" y="2114"/>
                    </a:cubicBezTo>
                    <a:cubicBezTo>
                      <a:pt x="2630" y="2427"/>
                      <a:pt x="2538" y="2721"/>
                      <a:pt x="2225" y="2942"/>
                    </a:cubicBezTo>
                    <a:cubicBezTo>
                      <a:pt x="1950" y="3126"/>
                      <a:pt x="1876" y="3383"/>
                      <a:pt x="2097" y="3659"/>
                    </a:cubicBezTo>
                    <a:cubicBezTo>
                      <a:pt x="2115" y="3677"/>
                      <a:pt x="2133" y="3695"/>
                      <a:pt x="2170" y="3714"/>
                    </a:cubicBezTo>
                    <a:cubicBezTo>
                      <a:pt x="2328" y="3822"/>
                      <a:pt x="2480" y="3878"/>
                      <a:pt x="2638" y="3878"/>
                    </a:cubicBezTo>
                    <a:cubicBezTo>
                      <a:pt x="2776" y="3878"/>
                      <a:pt x="2917" y="3836"/>
                      <a:pt x="3071" y="3751"/>
                    </a:cubicBezTo>
                    <a:cubicBezTo>
                      <a:pt x="3310" y="3640"/>
                      <a:pt x="3659" y="3401"/>
                      <a:pt x="3880" y="3273"/>
                    </a:cubicBezTo>
                    <a:cubicBezTo>
                      <a:pt x="3990" y="3217"/>
                      <a:pt x="4101" y="3181"/>
                      <a:pt x="4211" y="3162"/>
                    </a:cubicBezTo>
                    <a:cubicBezTo>
                      <a:pt x="4065" y="3101"/>
                      <a:pt x="3919" y="3072"/>
                      <a:pt x="3771" y="3072"/>
                    </a:cubicBezTo>
                    <a:cubicBezTo>
                      <a:pt x="3564" y="3072"/>
                      <a:pt x="3351" y="3129"/>
                      <a:pt x="3126" y="3236"/>
                    </a:cubicBezTo>
                    <a:cubicBezTo>
                      <a:pt x="3049" y="3275"/>
                      <a:pt x="2971" y="3298"/>
                      <a:pt x="2893" y="3298"/>
                    </a:cubicBezTo>
                    <a:cubicBezTo>
                      <a:pt x="2824" y="3298"/>
                      <a:pt x="2754" y="3279"/>
                      <a:pt x="2685" y="3236"/>
                    </a:cubicBezTo>
                    <a:cubicBezTo>
                      <a:pt x="2556" y="3126"/>
                      <a:pt x="2556" y="2942"/>
                      <a:pt x="2685" y="2831"/>
                    </a:cubicBezTo>
                    <a:cubicBezTo>
                      <a:pt x="2722" y="2813"/>
                      <a:pt x="2740" y="2795"/>
                      <a:pt x="2777" y="2776"/>
                    </a:cubicBezTo>
                    <a:cubicBezTo>
                      <a:pt x="3089" y="2464"/>
                      <a:pt x="3145" y="2114"/>
                      <a:pt x="2850" y="1747"/>
                    </a:cubicBezTo>
                    <a:cubicBezTo>
                      <a:pt x="2850" y="1747"/>
                      <a:pt x="2832" y="1728"/>
                      <a:pt x="2814" y="1710"/>
                    </a:cubicBezTo>
                    <a:cubicBezTo>
                      <a:pt x="2602" y="1529"/>
                      <a:pt x="2364" y="1441"/>
                      <a:pt x="2119" y="1441"/>
                    </a:cubicBezTo>
                    <a:cubicBezTo>
                      <a:pt x="1916" y="1441"/>
                      <a:pt x="1708" y="1501"/>
                      <a:pt x="1508" y="1618"/>
                    </a:cubicBezTo>
                    <a:cubicBezTo>
                      <a:pt x="1411" y="1671"/>
                      <a:pt x="1310" y="1699"/>
                      <a:pt x="1210" y="1699"/>
                    </a:cubicBezTo>
                    <a:cubicBezTo>
                      <a:pt x="1102" y="1699"/>
                      <a:pt x="997" y="1666"/>
                      <a:pt x="902" y="1600"/>
                    </a:cubicBezTo>
                    <a:cubicBezTo>
                      <a:pt x="736" y="1471"/>
                      <a:pt x="736" y="1324"/>
                      <a:pt x="865" y="1158"/>
                    </a:cubicBezTo>
                    <a:cubicBezTo>
                      <a:pt x="1104" y="809"/>
                      <a:pt x="1435" y="405"/>
                      <a:pt x="12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56"/>
              <p:cNvSpPr/>
              <p:nvPr/>
            </p:nvSpPr>
            <p:spPr>
              <a:xfrm>
                <a:off x="-2018019" y="75465"/>
                <a:ext cx="140" cy="2651"/>
              </a:xfrm>
              <a:custGeom>
                <a:rect b="b" l="l" r="r" t="t"/>
                <a:pathLst>
                  <a:path extrusionOk="0" h="19" w="1">
                    <a:moveTo>
                      <a:pt x="0" y="1"/>
                    </a:moveTo>
                    <a:cubicBezTo>
                      <a:pt x="0" y="1"/>
                      <a:pt x="0" y="1"/>
                      <a:pt x="0" y="1"/>
                    </a:cubicBezTo>
                    <a:cubicBezTo>
                      <a:pt x="0" y="1"/>
                      <a:pt x="0" y="1"/>
                      <a:pt x="0" y="19"/>
                    </a:cubicBezTo>
                    <a:cubicBezTo>
                      <a:pt x="0" y="19"/>
                      <a:pt x="0" y="19"/>
                      <a:pt x="0" y="1"/>
                    </a:cubicBezTo>
                    <a:cubicBezTo>
                      <a:pt x="0" y="1"/>
                      <a:pt x="0" y="1"/>
                      <a:pt x="0" y="1"/>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56"/>
              <p:cNvSpPr/>
              <p:nvPr/>
            </p:nvSpPr>
            <p:spPr>
              <a:xfrm>
                <a:off x="-2805517" y="-401497"/>
                <a:ext cx="810649" cy="1059242"/>
              </a:xfrm>
              <a:custGeom>
                <a:rect b="b" l="l" r="r" t="t"/>
                <a:pathLst>
                  <a:path extrusionOk="0" h="7593" w="5811">
                    <a:moveTo>
                      <a:pt x="2942" y="0"/>
                    </a:moveTo>
                    <a:cubicBezTo>
                      <a:pt x="2924" y="0"/>
                      <a:pt x="2906" y="18"/>
                      <a:pt x="2887" y="18"/>
                    </a:cubicBezTo>
                    <a:cubicBezTo>
                      <a:pt x="3053" y="478"/>
                      <a:pt x="1931" y="901"/>
                      <a:pt x="1619" y="1030"/>
                    </a:cubicBezTo>
                    <a:cubicBezTo>
                      <a:pt x="1411" y="1115"/>
                      <a:pt x="854" y="1339"/>
                      <a:pt x="450" y="1339"/>
                    </a:cubicBezTo>
                    <a:cubicBezTo>
                      <a:pt x="246" y="1339"/>
                      <a:pt x="81" y="1282"/>
                      <a:pt x="19" y="1122"/>
                    </a:cubicBezTo>
                    <a:cubicBezTo>
                      <a:pt x="19" y="1140"/>
                      <a:pt x="1" y="1140"/>
                      <a:pt x="1" y="1140"/>
                    </a:cubicBezTo>
                    <a:cubicBezTo>
                      <a:pt x="222" y="1489"/>
                      <a:pt x="497" y="1857"/>
                      <a:pt x="792" y="2261"/>
                    </a:cubicBezTo>
                    <a:cubicBezTo>
                      <a:pt x="920" y="2427"/>
                      <a:pt x="1067" y="2592"/>
                      <a:pt x="1214" y="2776"/>
                    </a:cubicBezTo>
                    <a:cubicBezTo>
                      <a:pt x="1435" y="3052"/>
                      <a:pt x="1674" y="3328"/>
                      <a:pt x="1913" y="3603"/>
                    </a:cubicBezTo>
                    <a:cubicBezTo>
                      <a:pt x="2005" y="3714"/>
                      <a:pt x="2097" y="3824"/>
                      <a:pt x="2207" y="3934"/>
                    </a:cubicBezTo>
                    <a:cubicBezTo>
                      <a:pt x="2446" y="4210"/>
                      <a:pt x="2685" y="4467"/>
                      <a:pt x="2942" y="4743"/>
                    </a:cubicBezTo>
                    <a:cubicBezTo>
                      <a:pt x="3071" y="4872"/>
                      <a:pt x="3200" y="5019"/>
                      <a:pt x="3329" y="5148"/>
                    </a:cubicBezTo>
                    <a:cubicBezTo>
                      <a:pt x="3531" y="5368"/>
                      <a:pt x="3751" y="5589"/>
                      <a:pt x="3972" y="5810"/>
                    </a:cubicBezTo>
                    <a:cubicBezTo>
                      <a:pt x="4082" y="5920"/>
                      <a:pt x="4193" y="6030"/>
                      <a:pt x="4303" y="6140"/>
                    </a:cubicBezTo>
                    <a:cubicBezTo>
                      <a:pt x="4487" y="6324"/>
                      <a:pt x="4652" y="6490"/>
                      <a:pt x="4836" y="6674"/>
                    </a:cubicBezTo>
                    <a:cubicBezTo>
                      <a:pt x="4946" y="6784"/>
                      <a:pt x="5075" y="6894"/>
                      <a:pt x="5185" y="7005"/>
                    </a:cubicBezTo>
                    <a:cubicBezTo>
                      <a:pt x="5388" y="7207"/>
                      <a:pt x="5590" y="7409"/>
                      <a:pt x="5810" y="7593"/>
                    </a:cubicBezTo>
                    <a:cubicBezTo>
                      <a:pt x="3696" y="5607"/>
                      <a:pt x="1766" y="3548"/>
                      <a:pt x="571" y="1949"/>
                    </a:cubicBezTo>
                    <a:cubicBezTo>
                      <a:pt x="1104" y="1894"/>
                      <a:pt x="1509" y="1728"/>
                      <a:pt x="2005" y="1489"/>
                    </a:cubicBezTo>
                    <a:cubicBezTo>
                      <a:pt x="2106" y="1443"/>
                      <a:pt x="2233" y="1413"/>
                      <a:pt x="2360" y="1413"/>
                    </a:cubicBezTo>
                    <a:cubicBezTo>
                      <a:pt x="2534" y="1413"/>
                      <a:pt x="2708" y="1469"/>
                      <a:pt x="2814" y="1618"/>
                    </a:cubicBezTo>
                    <a:cubicBezTo>
                      <a:pt x="2998" y="1875"/>
                      <a:pt x="2832" y="2151"/>
                      <a:pt x="2648" y="2335"/>
                    </a:cubicBezTo>
                    <a:cubicBezTo>
                      <a:pt x="2391" y="2574"/>
                      <a:pt x="2244" y="2942"/>
                      <a:pt x="2556" y="3236"/>
                    </a:cubicBezTo>
                    <a:cubicBezTo>
                      <a:pt x="2630" y="3328"/>
                      <a:pt x="2740" y="3438"/>
                      <a:pt x="2851" y="3493"/>
                    </a:cubicBezTo>
                    <a:cubicBezTo>
                      <a:pt x="3141" y="3681"/>
                      <a:pt x="3443" y="3766"/>
                      <a:pt x="3746" y="3766"/>
                    </a:cubicBezTo>
                    <a:cubicBezTo>
                      <a:pt x="4096" y="3766"/>
                      <a:pt x="4446" y="3653"/>
                      <a:pt x="4781" y="3456"/>
                    </a:cubicBezTo>
                    <a:cubicBezTo>
                      <a:pt x="4799" y="3438"/>
                      <a:pt x="4836" y="3420"/>
                      <a:pt x="4854" y="3401"/>
                    </a:cubicBezTo>
                    <a:cubicBezTo>
                      <a:pt x="4977" y="3326"/>
                      <a:pt x="5124" y="3279"/>
                      <a:pt x="5268" y="3279"/>
                    </a:cubicBezTo>
                    <a:cubicBezTo>
                      <a:pt x="5404" y="3279"/>
                      <a:pt x="5538" y="3321"/>
                      <a:pt x="5645" y="3420"/>
                    </a:cubicBezTo>
                    <a:cubicBezTo>
                      <a:pt x="5590" y="3364"/>
                      <a:pt x="5535" y="3309"/>
                      <a:pt x="5480" y="3273"/>
                    </a:cubicBezTo>
                    <a:cubicBezTo>
                      <a:pt x="5203" y="3085"/>
                      <a:pt x="4915" y="2998"/>
                      <a:pt x="4622" y="2998"/>
                    </a:cubicBezTo>
                    <a:cubicBezTo>
                      <a:pt x="4371" y="2998"/>
                      <a:pt x="4116" y="3062"/>
                      <a:pt x="3862" y="3181"/>
                    </a:cubicBezTo>
                    <a:cubicBezTo>
                      <a:pt x="3732" y="3230"/>
                      <a:pt x="3609" y="3264"/>
                      <a:pt x="3490" y="3264"/>
                    </a:cubicBezTo>
                    <a:cubicBezTo>
                      <a:pt x="3389" y="3264"/>
                      <a:pt x="3293" y="3240"/>
                      <a:pt x="3200" y="3181"/>
                    </a:cubicBezTo>
                    <a:cubicBezTo>
                      <a:pt x="2942" y="3034"/>
                      <a:pt x="3016" y="2758"/>
                      <a:pt x="3200" y="2592"/>
                    </a:cubicBezTo>
                    <a:cubicBezTo>
                      <a:pt x="3476" y="2335"/>
                      <a:pt x="3954" y="1857"/>
                      <a:pt x="4137" y="1544"/>
                    </a:cubicBezTo>
                    <a:cubicBezTo>
                      <a:pt x="4046" y="1416"/>
                      <a:pt x="3935" y="1305"/>
                      <a:pt x="3843" y="1195"/>
                    </a:cubicBezTo>
                    <a:cubicBezTo>
                      <a:pt x="3733" y="1048"/>
                      <a:pt x="3623" y="919"/>
                      <a:pt x="3531" y="772"/>
                    </a:cubicBezTo>
                    <a:cubicBezTo>
                      <a:pt x="3292" y="496"/>
                      <a:pt x="3108" y="239"/>
                      <a:pt x="2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56"/>
              <p:cNvSpPr/>
              <p:nvPr/>
            </p:nvSpPr>
            <p:spPr>
              <a:xfrm>
                <a:off x="-561323" y="1442459"/>
                <a:ext cx="41153" cy="25808"/>
              </a:xfrm>
              <a:custGeom>
                <a:rect b="b" l="l" r="r" t="t"/>
                <a:pathLst>
                  <a:path extrusionOk="0" h="185" w="295">
                    <a:moveTo>
                      <a:pt x="0" y="0"/>
                    </a:moveTo>
                    <a:cubicBezTo>
                      <a:pt x="37" y="25"/>
                      <a:pt x="66" y="41"/>
                      <a:pt x="97" y="60"/>
                    </a:cubicBezTo>
                    <a:lnTo>
                      <a:pt x="97" y="60"/>
                    </a:lnTo>
                    <a:cubicBezTo>
                      <a:pt x="64" y="39"/>
                      <a:pt x="31" y="19"/>
                      <a:pt x="0" y="0"/>
                    </a:cubicBezTo>
                    <a:close/>
                    <a:moveTo>
                      <a:pt x="97" y="60"/>
                    </a:moveTo>
                    <a:cubicBezTo>
                      <a:pt x="114" y="71"/>
                      <a:pt x="131" y="82"/>
                      <a:pt x="147" y="92"/>
                    </a:cubicBezTo>
                    <a:lnTo>
                      <a:pt x="147" y="92"/>
                    </a:lnTo>
                    <a:cubicBezTo>
                      <a:pt x="129" y="80"/>
                      <a:pt x="113" y="70"/>
                      <a:pt x="97" y="60"/>
                    </a:cubicBezTo>
                    <a:close/>
                    <a:moveTo>
                      <a:pt x="147" y="92"/>
                    </a:moveTo>
                    <a:lnTo>
                      <a:pt x="147" y="92"/>
                    </a:lnTo>
                    <a:cubicBezTo>
                      <a:pt x="203" y="129"/>
                      <a:pt x="258" y="166"/>
                      <a:pt x="295" y="184"/>
                    </a:cubicBezTo>
                    <a:cubicBezTo>
                      <a:pt x="249" y="157"/>
                      <a:pt x="198" y="125"/>
                      <a:pt x="147" y="92"/>
                    </a:cubicBezTo>
                    <a:close/>
                  </a:path>
                </a:pathLst>
              </a:custGeom>
              <a:solidFill>
                <a:srgbClr val="F07E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56"/>
              <p:cNvSpPr/>
              <p:nvPr/>
            </p:nvSpPr>
            <p:spPr>
              <a:xfrm>
                <a:off x="-2810539" y="-431072"/>
                <a:ext cx="430923" cy="216368"/>
              </a:xfrm>
              <a:custGeom>
                <a:rect b="b" l="l" r="r" t="t"/>
                <a:pathLst>
                  <a:path extrusionOk="0" h="1551" w="3089">
                    <a:moveTo>
                      <a:pt x="2174" y="255"/>
                    </a:moveTo>
                    <a:cubicBezTo>
                      <a:pt x="2311" y="255"/>
                      <a:pt x="2421" y="292"/>
                      <a:pt x="2464" y="396"/>
                    </a:cubicBezTo>
                    <a:cubicBezTo>
                      <a:pt x="2574" y="727"/>
                      <a:pt x="1820" y="1003"/>
                      <a:pt x="1600" y="1095"/>
                    </a:cubicBezTo>
                    <a:cubicBezTo>
                      <a:pt x="1453" y="1144"/>
                      <a:pt x="1069" y="1299"/>
                      <a:pt x="796" y="1299"/>
                    </a:cubicBezTo>
                    <a:cubicBezTo>
                      <a:pt x="660" y="1299"/>
                      <a:pt x="552" y="1260"/>
                      <a:pt x="515" y="1150"/>
                    </a:cubicBezTo>
                    <a:cubicBezTo>
                      <a:pt x="405" y="837"/>
                      <a:pt x="1158" y="543"/>
                      <a:pt x="1379" y="451"/>
                    </a:cubicBezTo>
                    <a:cubicBezTo>
                      <a:pt x="1526" y="402"/>
                      <a:pt x="1902" y="255"/>
                      <a:pt x="2174" y="255"/>
                    </a:cubicBezTo>
                    <a:close/>
                    <a:moveTo>
                      <a:pt x="2500" y="1"/>
                    </a:moveTo>
                    <a:cubicBezTo>
                      <a:pt x="2344" y="1"/>
                      <a:pt x="2163" y="35"/>
                      <a:pt x="1986" y="83"/>
                    </a:cubicBezTo>
                    <a:cubicBezTo>
                      <a:pt x="1931" y="102"/>
                      <a:pt x="1875" y="120"/>
                      <a:pt x="1820" y="139"/>
                    </a:cubicBezTo>
                    <a:cubicBezTo>
                      <a:pt x="1600" y="194"/>
                      <a:pt x="1434" y="267"/>
                      <a:pt x="1324" y="304"/>
                    </a:cubicBezTo>
                    <a:cubicBezTo>
                      <a:pt x="1158" y="378"/>
                      <a:pt x="772" y="525"/>
                      <a:pt x="460" y="727"/>
                    </a:cubicBezTo>
                    <a:cubicBezTo>
                      <a:pt x="202" y="892"/>
                      <a:pt x="0" y="1076"/>
                      <a:pt x="55" y="1297"/>
                    </a:cubicBezTo>
                    <a:cubicBezTo>
                      <a:pt x="55" y="1315"/>
                      <a:pt x="55" y="1315"/>
                      <a:pt x="55" y="1334"/>
                    </a:cubicBezTo>
                    <a:cubicBezTo>
                      <a:pt x="117" y="1494"/>
                      <a:pt x="282" y="1551"/>
                      <a:pt x="486" y="1551"/>
                    </a:cubicBezTo>
                    <a:cubicBezTo>
                      <a:pt x="890" y="1551"/>
                      <a:pt x="1447" y="1327"/>
                      <a:pt x="1655" y="1242"/>
                    </a:cubicBezTo>
                    <a:cubicBezTo>
                      <a:pt x="1967" y="1113"/>
                      <a:pt x="3089" y="690"/>
                      <a:pt x="2923" y="230"/>
                    </a:cubicBezTo>
                    <a:cubicBezTo>
                      <a:pt x="2923" y="230"/>
                      <a:pt x="2923" y="230"/>
                      <a:pt x="2923" y="212"/>
                    </a:cubicBezTo>
                    <a:cubicBezTo>
                      <a:pt x="2861" y="57"/>
                      <a:pt x="2701" y="1"/>
                      <a:pt x="2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56"/>
              <p:cNvSpPr/>
              <p:nvPr/>
            </p:nvSpPr>
            <p:spPr>
              <a:xfrm>
                <a:off x="-2754179" y="-395638"/>
                <a:ext cx="302860" cy="145780"/>
              </a:xfrm>
              <a:custGeom>
                <a:rect b="b" l="l" r="r" t="t"/>
                <a:pathLst>
                  <a:path extrusionOk="0" h="1045" w="2171">
                    <a:moveTo>
                      <a:pt x="1770" y="1"/>
                    </a:moveTo>
                    <a:cubicBezTo>
                      <a:pt x="1498" y="1"/>
                      <a:pt x="1122" y="148"/>
                      <a:pt x="975" y="197"/>
                    </a:cubicBezTo>
                    <a:cubicBezTo>
                      <a:pt x="754" y="289"/>
                      <a:pt x="1" y="583"/>
                      <a:pt x="111" y="896"/>
                    </a:cubicBezTo>
                    <a:cubicBezTo>
                      <a:pt x="148" y="1006"/>
                      <a:pt x="256" y="1045"/>
                      <a:pt x="392" y="1045"/>
                    </a:cubicBezTo>
                    <a:cubicBezTo>
                      <a:pt x="665" y="1045"/>
                      <a:pt x="1049" y="890"/>
                      <a:pt x="1196" y="841"/>
                    </a:cubicBezTo>
                    <a:cubicBezTo>
                      <a:pt x="1416" y="749"/>
                      <a:pt x="2170" y="473"/>
                      <a:pt x="2060" y="142"/>
                    </a:cubicBezTo>
                    <a:cubicBezTo>
                      <a:pt x="2017" y="38"/>
                      <a:pt x="1907" y="1"/>
                      <a:pt x="1770" y="1"/>
                    </a:cubicBezTo>
                    <a:close/>
                  </a:path>
                </a:pathLst>
              </a:custGeom>
              <a:solidFill>
                <a:srgbClr val="971E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56"/>
              <p:cNvSpPr/>
              <p:nvPr/>
            </p:nvSpPr>
            <p:spPr>
              <a:xfrm>
                <a:off x="-1507715" y="711461"/>
                <a:ext cx="140" cy="140"/>
              </a:xfrm>
              <a:custGeom>
                <a:rect b="b" l="l" r="r" t="t"/>
                <a:pathLst>
                  <a:path extrusionOk="0" fill="none" h="1" w="1">
                    <a:moveTo>
                      <a:pt x="1" y="1"/>
                    </a:moveTo>
                    <a:cubicBezTo>
                      <a:pt x="1" y="1"/>
                      <a:pt x="1" y="1"/>
                      <a:pt x="1" y="1"/>
                    </a:cubicBezTo>
                  </a:path>
                </a:pathLst>
              </a:custGeom>
              <a:noFill/>
              <a:ln cap="rnd" cmpd="sng" w="5525">
                <a:solidFill>
                  <a:srgbClr val="EE6D8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56"/>
              <p:cNvSpPr/>
              <p:nvPr/>
            </p:nvSpPr>
            <p:spPr>
              <a:xfrm>
                <a:off x="-2413093" y="-175920"/>
                <a:ext cx="140" cy="140"/>
              </a:xfrm>
              <a:custGeom>
                <a:rect b="b" l="l" r="r" t="t"/>
                <a:pathLst>
                  <a:path extrusionOk="0" h="1" w="1">
                    <a:moveTo>
                      <a:pt x="1" y="1"/>
                    </a:moveTo>
                    <a:cubicBezTo>
                      <a:pt x="1" y="1"/>
                      <a:pt x="1" y="1"/>
                      <a:pt x="1"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56"/>
              <p:cNvSpPr/>
              <p:nvPr/>
            </p:nvSpPr>
            <p:spPr>
              <a:xfrm>
                <a:off x="-2413093" y="-175920"/>
                <a:ext cx="140" cy="140"/>
              </a:xfrm>
              <a:custGeom>
                <a:rect b="b" l="l" r="r" t="t"/>
                <a:pathLst>
                  <a:path extrusionOk="0" h="1" w="1">
                    <a:moveTo>
                      <a:pt x="1" y="1"/>
                    </a:moveTo>
                    <a:cubicBezTo>
                      <a:pt x="1" y="1"/>
                      <a:pt x="1" y="1"/>
                      <a:pt x="1" y="1"/>
                    </a:cubicBezTo>
                    <a:cubicBezTo>
                      <a:pt x="1" y="1"/>
                      <a:pt x="1" y="1"/>
                      <a:pt x="1"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56"/>
              <p:cNvSpPr/>
              <p:nvPr/>
            </p:nvSpPr>
            <p:spPr>
              <a:xfrm>
                <a:off x="-1089623" y="1075705"/>
                <a:ext cx="2651" cy="140"/>
              </a:xfrm>
              <a:custGeom>
                <a:rect b="b" l="l" r="r" t="t"/>
                <a:pathLst>
                  <a:path extrusionOk="0" h="1" w="19">
                    <a:moveTo>
                      <a:pt x="0" y="1"/>
                    </a:moveTo>
                    <a:cubicBezTo>
                      <a:pt x="19" y="1"/>
                      <a:pt x="19"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56"/>
              <p:cNvSpPr/>
              <p:nvPr/>
            </p:nvSpPr>
            <p:spPr>
              <a:xfrm>
                <a:off x="-2018019" y="75465"/>
                <a:ext cx="140" cy="140"/>
              </a:xfrm>
              <a:custGeom>
                <a:rect b="b" l="l" r="r" t="t"/>
                <a:pathLst>
                  <a:path extrusionOk="0" h="1" w="1">
                    <a:moveTo>
                      <a:pt x="0" y="1"/>
                    </a:moveTo>
                    <a:cubicBezTo>
                      <a:pt x="0" y="1"/>
                      <a:pt x="0" y="1"/>
                      <a:pt x="0" y="1"/>
                    </a:cubicBezTo>
                    <a:cubicBezTo>
                      <a:pt x="0" y="1"/>
                      <a:pt x="0"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56"/>
              <p:cNvSpPr/>
              <p:nvPr/>
            </p:nvSpPr>
            <p:spPr>
              <a:xfrm>
                <a:off x="-1089623" y="1075705"/>
                <a:ext cx="2651" cy="140"/>
              </a:xfrm>
              <a:custGeom>
                <a:rect b="b" l="l" r="r" t="t"/>
                <a:pathLst>
                  <a:path extrusionOk="0" h="1" w="19">
                    <a:moveTo>
                      <a:pt x="0" y="1"/>
                    </a:moveTo>
                    <a:cubicBezTo>
                      <a:pt x="0" y="1"/>
                      <a:pt x="0" y="1"/>
                      <a:pt x="19" y="1"/>
                    </a:cubicBezTo>
                    <a:cubicBezTo>
                      <a:pt x="0" y="1"/>
                      <a:pt x="0" y="1"/>
                      <a:pt x="0" y="1"/>
                    </a:cubicBezTo>
                    <a:close/>
                  </a:path>
                </a:pathLst>
              </a:custGeom>
              <a:solidFill>
                <a:srgbClr val="EE6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56"/>
              <p:cNvSpPr/>
              <p:nvPr/>
            </p:nvSpPr>
            <p:spPr>
              <a:xfrm>
                <a:off x="-3087593" y="-1076136"/>
                <a:ext cx="2682773" cy="2948106"/>
              </a:xfrm>
              <a:custGeom>
                <a:rect b="b" l="l" r="r" t="t"/>
                <a:pathLst>
                  <a:path extrusionOk="0" h="21133" w="19231">
                    <a:moveTo>
                      <a:pt x="18275" y="14892"/>
                    </a:moveTo>
                    <a:cubicBezTo>
                      <a:pt x="18477" y="14984"/>
                      <a:pt x="18643" y="15113"/>
                      <a:pt x="18624" y="15315"/>
                    </a:cubicBezTo>
                    <a:cubicBezTo>
                      <a:pt x="18624" y="15426"/>
                      <a:pt x="18587" y="15536"/>
                      <a:pt x="18551" y="15628"/>
                    </a:cubicBezTo>
                    <a:cubicBezTo>
                      <a:pt x="18532" y="15885"/>
                      <a:pt x="18514" y="16124"/>
                      <a:pt x="18495" y="16363"/>
                    </a:cubicBezTo>
                    <a:cubicBezTo>
                      <a:pt x="18514" y="16087"/>
                      <a:pt x="18532" y="15812"/>
                      <a:pt x="18551" y="15554"/>
                    </a:cubicBezTo>
                    <a:cubicBezTo>
                      <a:pt x="18477" y="15334"/>
                      <a:pt x="18367" y="15113"/>
                      <a:pt x="18275" y="14892"/>
                    </a:cubicBezTo>
                    <a:close/>
                    <a:moveTo>
                      <a:pt x="14561" y="17393"/>
                    </a:moveTo>
                    <a:lnTo>
                      <a:pt x="14561" y="17393"/>
                    </a:lnTo>
                    <a:cubicBezTo>
                      <a:pt x="14588" y="17426"/>
                      <a:pt x="14598" y="17438"/>
                      <a:pt x="14598" y="17438"/>
                    </a:cubicBezTo>
                    <a:cubicBezTo>
                      <a:pt x="14599" y="17438"/>
                      <a:pt x="14573" y="17404"/>
                      <a:pt x="14561" y="17393"/>
                    </a:cubicBezTo>
                    <a:close/>
                    <a:moveTo>
                      <a:pt x="12833" y="19875"/>
                    </a:moveTo>
                    <a:lnTo>
                      <a:pt x="12833" y="19875"/>
                    </a:lnTo>
                    <a:cubicBezTo>
                      <a:pt x="13017" y="19884"/>
                      <a:pt x="13201" y="19888"/>
                      <a:pt x="13387" y="19888"/>
                    </a:cubicBezTo>
                    <a:cubicBezTo>
                      <a:pt x="13555" y="19888"/>
                      <a:pt x="13724" y="19885"/>
                      <a:pt x="13897" y="19877"/>
                    </a:cubicBezTo>
                    <a:lnTo>
                      <a:pt x="13897" y="19877"/>
                    </a:lnTo>
                    <a:cubicBezTo>
                      <a:pt x="13751" y="20078"/>
                      <a:pt x="13549" y="20224"/>
                      <a:pt x="13311" y="20261"/>
                    </a:cubicBezTo>
                    <a:cubicBezTo>
                      <a:pt x="13293" y="20264"/>
                      <a:pt x="13276" y="20265"/>
                      <a:pt x="13259" y="20265"/>
                    </a:cubicBezTo>
                    <a:cubicBezTo>
                      <a:pt x="13064" y="20265"/>
                      <a:pt x="12918" y="20078"/>
                      <a:pt x="12833" y="19875"/>
                    </a:cubicBezTo>
                    <a:close/>
                    <a:moveTo>
                      <a:pt x="9064" y="19047"/>
                    </a:moveTo>
                    <a:lnTo>
                      <a:pt x="9064" y="19047"/>
                    </a:lnTo>
                    <a:cubicBezTo>
                      <a:pt x="9211" y="19102"/>
                      <a:pt x="9358" y="19158"/>
                      <a:pt x="9505" y="19213"/>
                    </a:cubicBezTo>
                    <a:cubicBezTo>
                      <a:pt x="9542" y="19213"/>
                      <a:pt x="9561" y="19231"/>
                      <a:pt x="9597" y="19249"/>
                    </a:cubicBezTo>
                    <a:cubicBezTo>
                      <a:pt x="9634" y="19249"/>
                      <a:pt x="9671" y="19268"/>
                      <a:pt x="9689" y="19268"/>
                    </a:cubicBezTo>
                    <a:cubicBezTo>
                      <a:pt x="9781" y="19305"/>
                      <a:pt x="9855" y="19323"/>
                      <a:pt x="9947" y="19341"/>
                    </a:cubicBezTo>
                    <a:cubicBezTo>
                      <a:pt x="9983" y="19360"/>
                      <a:pt x="10020" y="19378"/>
                      <a:pt x="10057" y="19378"/>
                    </a:cubicBezTo>
                    <a:cubicBezTo>
                      <a:pt x="10131" y="19415"/>
                      <a:pt x="10204" y="19433"/>
                      <a:pt x="10296" y="19452"/>
                    </a:cubicBezTo>
                    <a:cubicBezTo>
                      <a:pt x="10333" y="19452"/>
                      <a:pt x="10370" y="19470"/>
                      <a:pt x="10406" y="19488"/>
                    </a:cubicBezTo>
                    <a:cubicBezTo>
                      <a:pt x="10461" y="19507"/>
                      <a:pt x="10535" y="19507"/>
                      <a:pt x="10590" y="19525"/>
                    </a:cubicBezTo>
                    <a:cubicBezTo>
                      <a:pt x="10848" y="19599"/>
                      <a:pt x="11087" y="19636"/>
                      <a:pt x="11344" y="19691"/>
                    </a:cubicBezTo>
                    <a:cubicBezTo>
                      <a:pt x="11289" y="19746"/>
                      <a:pt x="11234" y="19783"/>
                      <a:pt x="11178" y="19856"/>
                    </a:cubicBezTo>
                    <a:cubicBezTo>
                      <a:pt x="10903" y="20205"/>
                      <a:pt x="10480" y="20647"/>
                      <a:pt x="10057" y="20665"/>
                    </a:cubicBezTo>
                    <a:cubicBezTo>
                      <a:pt x="9928" y="20665"/>
                      <a:pt x="9800" y="20647"/>
                      <a:pt x="9671" y="20647"/>
                    </a:cubicBezTo>
                    <a:cubicBezTo>
                      <a:pt x="9101" y="20610"/>
                      <a:pt x="8807" y="20077"/>
                      <a:pt x="9064" y="19525"/>
                    </a:cubicBezTo>
                    <a:cubicBezTo>
                      <a:pt x="9156" y="19360"/>
                      <a:pt x="9138" y="19176"/>
                      <a:pt x="9064" y="19047"/>
                    </a:cubicBezTo>
                    <a:close/>
                    <a:moveTo>
                      <a:pt x="15646" y="1"/>
                    </a:moveTo>
                    <a:cubicBezTo>
                      <a:pt x="15591" y="148"/>
                      <a:pt x="15480" y="350"/>
                      <a:pt x="15260" y="571"/>
                    </a:cubicBezTo>
                    <a:cubicBezTo>
                      <a:pt x="15149" y="663"/>
                      <a:pt x="15131" y="847"/>
                      <a:pt x="15223" y="957"/>
                    </a:cubicBezTo>
                    <a:cubicBezTo>
                      <a:pt x="15280" y="1036"/>
                      <a:pt x="15364" y="1074"/>
                      <a:pt x="15450" y="1074"/>
                    </a:cubicBezTo>
                    <a:cubicBezTo>
                      <a:pt x="15505" y="1074"/>
                      <a:pt x="15560" y="1059"/>
                      <a:pt x="15609" y="1031"/>
                    </a:cubicBezTo>
                    <a:cubicBezTo>
                      <a:pt x="15666" y="992"/>
                      <a:pt x="15730" y="974"/>
                      <a:pt x="15794" y="974"/>
                    </a:cubicBezTo>
                    <a:cubicBezTo>
                      <a:pt x="15914" y="974"/>
                      <a:pt x="16033" y="1039"/>
                      <a:pt x="16105" y="1159"/>
                    </a:cubicBezTo>
                    <a:lnTo>
                      <a:pt x="16216" y="1343"/>
                    </a:lnTo>
                    <a:cubicBezTo>
                      <a:pt x="16381" y="1619"/>
                      <a:pt x="16271" y="1987"/>
                      <a:pt x="15977" y="2134"/>
                    </a:cubicBezTo>
                    <a:cubicBezTo>
                      <a:pt x="15958" y="2152"/>
                      <a:pt x="15958" y="2152"/>
                      <a:pt x="15940" y="2152"/>
                    </a:cubicBezTo>
                    <a:cubicBezTo>
                      <a:pt x="15830" y="2207"/>
                      <a:pt x="15775" y="2354"/>
                      <a:pt x="15830" y="2483"/>
                    </a:cubicBezTo>
                    <a:cubicBezTo>
                      <a:pt x="15871" y="2566"/>
                      <a:pt x="15954" y="2607"/>
                      <a:pt x="16047" y="2607"/>
                    </a:cubicBezTo>
                    <a:cubicBezTo>
                      <a:pt x="16078" y="2607"/>
                      <a:pt x="16110" y="2602"/>
                      <a:pt x="16142" y="2593"/>
                    </a:cubicBezTo>
                    <a:lnTo>
                      <a:pt x="16455" y="2446"/>
                    </a:lnTo>
                    <a:cubicBezTo>
                      <a:pt x="16501" y="2431"/>
                      <a:pt x="16548" y="2423"/>
                      <a:pt x="16596" y="2423"/>
                    </a:cubicBezTo>
                    <a:cubicBezTo>
                      <a:pt x="16775" y="2423"/>
                      <a:pt x="16948" y="2529"/>
                      <a:pt x="17006" y="2703"/>
                    </a:cubicBezTo>
                    <a:cubicBezTo>
                      <a:pt x="17080" y="2906"/>
                      <a:pt x="16988" y="3126"/>
                      <a:pt x="16804" y="3218"/>
                    </a:cubicBezTo>
                    <a:cubicBezTo>
                      <a:pt x="16694" y="3273"/>
                      <a:pt x="16639" y="3402"/>
                      <a:pt x="16675" y="3512"/>
                    </a:cubicBezTo>
                    <a:lnTo>
                      <a:pt x="16694" y="3568"/>
                    </a:lnTo>
                    <a:cubicBezTo>
                      <a:pt x="16736" y="3694"/>
                      <a:pt x="16863" y="3777"/>
                      <a:pt x="16995" y="3777"/>
                    </a:cubicBezTo>
                    <a:cubicBezTo>
                      <a:pt x="17036" y="3777"/>
                      <a:pt x="17077" y="3769"/>
                      <a:pt x="17117" y="3751"/>
                    </a:cubicBezTo>
                    <a:cubicBezTo>
                      <a:pt x="17149" y="3739"/>
                      <a:pt x="17183" y="3733"/>
                      <a:pt x="17215" y="3733"/>
                    </a:cubicBezTo>
                    <a:cubicBezTo>
                      <a:pt x="17331" y="3733"/>
                      <a:pt x="17437" y="3806"/>
                      <a:pt x="17466" y="3935"/>
                    </a:cubicBezTo>
                    <a:lnTo>
                      <a:pt x="17484" y="3972"/>
                    </a:lnTo>
                    <a:cubicBezTo>
                      <a:pt x="17521" y="4119"/>
                      <a:pt x="17429" y="4285"/>
                      <a:pt x="17282" y="4340"/>
                    </a:cubicBezTo>
                    <a:lnTo>
                      <a:pt x="16859" y="4468"/>
                    </a:lnTo>
                    <a:cubicBezTo>
                      <a:pt x="16675" y="4524"/>
                      <a:pt x="16583" y="4707"/>
                      <a:pt x="16620" y="4891"/>
                    </a:cubicBezTo>
                    <a:cubicBezTo>
                      <a:pt x="16666" y="5058"/>
                      <a:pt x="16812" y="5163"/>
                      <a:pt x="16975" y="5163"/>
                    </a:cubicBezTo>
                    <a:cubicBezTo>
                      <a:pt x="17010" y="5163"/>
                      <a:pt x="17045" y="5158"/>
                      <a:pt x="17080" y="5149"/>
                    </a:cubicBezTo>
                    <a:cubicBezTo>
                      <a:pt x="17144" y="5123"/>
                      <a:pt x="17210" y="5112"/>
                      <a:pt x="17275" y="5112"/>
                    </a:cubicBezTo>
                    <a:cubicBezTo>
                      <a:pt x="17542" y="5112"/>
                      <a:pt x="17789" y="5312"/>
                      <a:pt x="17834" y="5608"/>
                    </a:cubicBezTo>
                    <a:cubicBezTo>
                      <a:pt x="17834" y="5682"/>
                      <a:pt x="17852" y="5774"/>
                      <a:pt x="17852" y="5847"/>
                    </a:cubicBezTo>
                    <a:cubicBezTo>
                      <a:pt x="17870" y="6086"/>
                      <a:pt x="17650" y="6307"/>
                      <a:pt x="17429" y="6436"/>
                    </a:cubicBezTo>
                    <a:cubicBezTo>
                      <a:pt x="17484" y="6546"/>
                      <a:pt x="17539" y="6656"/>
                      <a:pt x="17595" y="6766"/>
                    </a:cubicBezTo>
                    <a:cubicBezTo>
                      <a:pt x="17466" y="6509"/>
                      <a:pt x="17319" y="6252"/>
                      <a:pt x="17190" y="5994"/>
                    </a:cubicBezTo>
                    <a:cubicBezTo>
                      <a:pt x="17172" y="5976"/>
                      <a:pt x="17172" y="5976"/>
                      <a:pt x="17172" y="5958"/>
                    </a:cubicBezTo>
                    <a:cubicBezTo>
                      <a:pt x="17098" y="5847"/>
                      <a:pt x="17025" y="5737"/>
                      <a:pt x="16970" y="5627"/>
                    </a:cubicBezTo>
                    <a:cubicBezTo>
                      <a:pt x="16951" y="5590"/>
                      <a:pt x="16933" y="5571"/>
                      <a:pt x="16914" y="5535"/>
                    </a:cubicBezTo>
                    <a:cubicBezTo>
                      <a:pt x="16786" y="5296"/>
                      <a:pt x="16639" y="5075"/>
                      <a:pt x="16492" y="4854"/>
                    </a:cubicBezTo>
                    <a:cubicBezTo>
                      <a:pt x="16492" y="4854"/>
                      <a:pt x="16473" y="4836"/>
                      <a:pt x="16473" y="4818"/>
                    </a:cubicBezTo>
                    <a:cubicBezTo>
                      <a:pt x="16400" y="4726"/>
                      <a:pt x="16326" y="4615"/>
                      <a:pt x="16271" y="4524"/>
                    </a:cubicBezTo>
                    <a:cubicBezTo>
                      <a:pt x="16253" y="4505"/>
                      <a:pt x="16234" y="4468"/>
                      <a:pt x="16216" y="4450"/>
                    </a:cubicBezTo>
                    <a:cubicBezTo>
                      <a:pt x="16161" y="4358"/>
                      <a:pt x="16087" y="4266"/>
                      <a:pt x="16032" y="4174"/>
                    </a:cubicBezTo>
                    <a:cubicBezTo>
                      <a:pt x="16014" y="4156"/>
                      <a:pt x="16014" y="4137"/>
                      <a:pt x="15995" y="4119"/>
                    </a:cubicBezTo>
                    <a:cubicBezTo>
                      <a:pt x="15940" y="4046"/>
                      <a:pt x="15866" y="3954"/>
                      <a:pt x="15811" y="3880"/>
                    </a:cubicBezTo>
                    <a:cubicBezTo>
                      <a:pt x="15811" y="3862"/>
                      <a:pt x="15793" y="3843"/>
                      <a:pt x="15793" y="3843"/>
                    </a:cubicBezTo>
                    <a:cubicBezTo>
                      <a:pt x="15719" y="3751"/>
                      <a:pt x="15664" y="3659"/>
                      <a:pt x="15591" y="3586"/>
                    </a:cubicBezTo>
                    <a:cubicBezTo>
                      <a:pt x="15591" y="3568"/>
                      <a:pt x="15572" y="3549"/>
                      <a:pt x="15554" y="3531"/>
                    </a:cubicBezTo>
                    <a:cubicBezTo>
                      <a:pt x="15499" y="3439"/>
                      <a:pt x="15425" y="3365"/>
                      <a:pt x="15370" y="3292"/>
                    </a:cubicBezTo>
                    <a:cubicBezTo>
                      <a:pt x="15370" y="3273"/>
                      <a:pt x="15370" y="3273"/>
                      <a:pt x="15352" y="3273"/>
                    </a:cubicBezTo>
                    <a:cubicBezTo>
                      <a:pt x="15297" y="3200"/>
                      <a:pt x="15241" y="3126"/>
                      <a:pt x="15186" y="3053"/>
                    </a:cubicBezTo>
                    <a:cubicBezTo>
                      <a:pt x="15168" y="3034"/>
                      <a:pt x="15168" y="3034"/>
                      <a:pt x="15168" y="3016"/>
                    </a:cubicBezTo>
                    <a:cubicBezTo>
                      <a:pt x="15113" y="2942"/>
                      <a:pt x="15039" y="2887"/>
                      <a:pt x="14984" y="2814"/>
                    </a:cubicBezTo>
                    <a:cubicBezTo>
                      <a:pt x="14984" y="2814"/>
                      <a:pt x="14984" y="2795"/>
                      <a:pt x="14966" y="2795"/>
                    </a:cubicBezTo>
                    <a:cubicBezTo>
                      <a:pt x="14855" y="2648"/>
                      <a:pt x="14745" y="2520"/>
                      <a:pt x="14653" y="2409"/>
                    </a:cubicBezTo>
                    <a:cubicBezTo>
                      <a:pt x="14580" y="2703"/>
                      <a:pt x="14414" y="3108"/>
                      <a:pt x="14046" y="3568"/>
                    </a:cubicBezTo>
                    <a:cubicBezTo>
                      <a:pt x="13863" y="3807"/>
                      <a:pt x="13863" y="4119"/>
                      <a:pt x="14028" y="4285"/>
                    </a:cubicBezTo>
                    <a:cubicBezTo>
                      <a:pt x="14096" y="4361"/>
                      <a:pt x="14191" y="4398"/>
                      <a:pt x="14292" y="4398"/>
                    </a:cubicBezTo>
                    <a:cubicBezTo>
                      <a:pt x="14410" y="4398"/>
                      <a:pt x="14536" y="4347"/>
                      <a:pt x="14635" y="4248"/>
                    </a:cubicBezTo>
                    <a:cubicBezTo>
                      <a:pt x="14768" y="4124"/>
                      <a:pt x="14922" y="4064"/>
                      <a:pt x="15067" y="4064"/>
                    </a:cubicBezTo>
                    <a:cubicBezTo>
                      <a:pt x="15222" y="4064"/>
                      <a:pt x="15367" y="4133"/>
                      <a:pt x="15462" y="4266"/>
                    </a:cubicBezTo>
                    <a:lnTo>
                      <a:pt x="15664" y="4542"/>
                    </a:lnTo>
                    <a:cubicBezTo>
                      <a:pt x="15958" y="4965"/>
                      <a:pt x="15811" y="5663"/>
                      <a:pt x="15333" y="6049"/>
                    </a:cubicBezTo>
                    <a:cubicBezTo>
                      <a:pt x="15315" y="6068"/>
                      <a:pt x="15297" y="6086"/>
                      <a:pt x="15278" y="6086"/>
                    </a:cubicBezTo>
                    <a:cubicBezTo>
                      <a:pt x="15094" y="6233"/>
                      <a:pt x="15021" y="6509"/>
                      <a:pt x="15113" y="6693"/>
                    </a:cubicBezTo>
                    <a:cubicBezTo>
                      <a:pt x="15176" y="6798"/>
                      <a:pt x="15276" y="6849"/>
                      <a:pt x="15384" y="6849"/>
                    </a:cubicBezTo>
                    <a:cubicBezTo>
                      <a:pt x="15464" y="6849"/>
                      <a:pt x="15549" y="6821"/>
                      <a:pt x="15627" y="6766"/>
                    </a:cubicBezTo>
                    <a:lnTo>
                      <a:pt x="16142" y="6399"/>
                    </a:lnTo>
                    <a:cubicBezTo>
                      <a:pt x="16274" y="6309"/>
                      <a:pt x="16416" y="6266"/>
                      <a:pt x="16550" y="6266"/>
                    </a:cubicBezTo>
                    <a:cubicBezTo>
                      <a:pt x="16771" y="6266"/>
                      <a:pt x="16970" y="6383"/>
                      <a:pt x="17061" y="6601"/>
                    </a:cubicBezTo>
                    <a:cubicBezTo>
                      <a:pt x="17209" y="6932"/>
                      <a:pt x="17061" y="7373"/>
                      <a:pt x="16749" y="7612"/>
                    </a:cubicBezTo>
                    <a:cubicBezTo>
                      <a:pt x="16583" y="7741"/>
                      <a:pt x="16510" y="7980"/>
                      <a:pt x="16583" y="8182"/>
                    </a:cubicBezTo>
                    <a:lnTo>
                      <a:pt x="16620" y="8274"/>
                    </a:lnTo>
                    <a:cubicBezTo>
                      <a:pt x="16677" y="8443"/>
                      <a:pt x="16816" y="8536"/>
                      <a:pt x="16979" y="8536"/>
                    </a:cubicBezTo>
                    <a:cubicBezTo>
                      <a:pt x="17082" y="8536"/>
                      <a:pt x="17194" y="8499"/>
                      <a:pt x="17300" y="8421"/>
                    </a:cubicBezTo>
                    <a:cubicBezTo>
                      <a:pt x="17387" y="8361"/>
                      <a:pt x="17478" y="8333"/>
                      <a:pt x="17563" y="8333"/>
                    </a:cubicBezTo>
                    <a:cubicBezTo>
                      <a:pt x="17712" y="8333"/>
                      <a:pt x="17842" y="8422"/>
                      <a:pt x="17889" y="8587"/>
                    </a:cubicBezTo>
                    <a:lnTo>
                      <a:pt x="17926" y="8660"/>
                    </a:lnTo>
                    <a:cubicBezTo>
                      <a:pt x="17999" y="8917"/>
                      <a:pt x="17870" y="9230"/>
                      <a:pt x="17613" y="9377"/>
                    </a:cubicBezTo>
                    <a:lnTo>
                      <a:pt x="16933" y="9800"/>
                    </a:lnTo>
                    <a:cubicBezTo>
                      <a:pt x="16657" y="9965"/>
                      <a:pt x="16492" y="10315"/>
                      <a:pt x="16583" y="10609"/>
                    </a:cubicBezTo>
                    <a:cubicBezTo>
                      <a:pt x="16646" y="10846"/>
                      <a:pt x="16826" y="10972"/>
                      <a:pt x="17034" y="10972"/>
                    </a:cubicBezTo>
                    <a:cubicBezTo>
                      <a:pt x="17132" y="10972"/>
                      <a:pt x="17237" y="10944"/>
                      <a:pt x="17337" y="10885"/>
                    </a:cubicBezTo>
                    <a:cubicBezTo>
                      <a:pt x="17511" y="10774"/>
                      <a:pt x="17691" y="10723"/>
                      <a:pt x="17858" y="10723"/>
                    </a:cubicBezTo>
                    <a:cubicBezTo>
                      <a:pt x="18222" y="10723"/>
                      <a:pt x="18530" y="10966"/>
                      <a:pt x="18606" y="11381"/>
                    </a:cubicBezTo>
                    <a:cubicBezTo>
                      <a:pt x="18624" y="11510"/>
                      <a:pt x="18643" y="11657"/>
                      <a:pt x="18661" y="11804"/>
                    </a:cubicBezTo>
                    <a:cubicBezTo>
                      <a:pt x="18698" y="12245"/>
                      <a:pt x="18275" y="12760"/>
                      <a:pt x="17926" y="13091"/>
                    </a:cubicBezTo>
                    <a:cubicBezTo>
                      <a:pt x="17797" y="13219"/>
                      <a:pt x="17705" y="13385"/>
                      <a:pt x="17631" y="13550"/>
                    </a:cubicBezTo>
                    <a:cubicBezTo>
                      <a:pt x="17503" y="13293"/>
                      <a:pt x="17356" y="13017"/>
                      <a:pt x="17209" y="12760"/>
                    </a:cubicBezTo>
                    <a:cubicBezTo>
                      <a:pt x="17006" y="12355"/>
                      <a:pt x="16767" y="11951"/>
                      <a:pt x="16528" y="11528"/>
                    </a:cubicBezTo>
                    <a:cubicBezTo>
                      <a:pt x="16308" y="11160"/>
                      <a:pt x="16069" y="10774"/>
                      <a:pt x="15848" y="10388"/>
                    </a:cubicBezTo>
                    <a:cubicBezTo>
                      <a:pt x="15719" y="10204"/>
                      <a:pt x="15609" y="10039"/>
                      <a:pt x="15499" y="9855"/>
                    </a:cubicBezTo>
                    <a:cubicBezTo>
                      <a:pt x="15278" y="9487"/>
                      <a:pt x="15039" y="9138"/>
                      <a:pt x="14800" y="8770"/>
                    </a:cubicBezTo>
                    <a:cubicBezTo>
                      <a:pt x="14690" y="8605"/>
                      <a:pt x="14598" y="8458"/>
                      <a:pt x="14488" y="8292"/>
                    </a:cubicBezTo>
                    <a:cubicBezTo>
                      <a:pt x="14304" y="8035"/>
                      <a:pt x="14138" y="7778"/>
                      <a:pt x="13955" y="7539"/>
                    </a:cubicBezTo>
                    <a:cubicBezTo>
                      <a:pt x="12318" y="5149"/>
                      <a:pt x="10553" y="2924"/>
                      <a:pt x="9156" y="1509"/>
                    </a:cubicBezTo>
                    <a:cubicBezTo>
                      <a:pt x="9027" y="2023"/>
                      <a:pt x="8788" y="2409"/>
                      <a:pt x="8476" y="2869"/>
                    </a:cubicBezTo>
                    <a:cubicBezTo>
                      <a:pt x="8329" y="3090"/>
                      <a:pt x="8255" y="3457"/>
                      <a:pt x="8494" y="3678"/>
                    </a:cubicBezTo>
                    <a:cubicBezTo>
                      <a:pt x="8583" y="3766"/>
                      <a:pt x="8683" y="3801"/>
                      <a:pt x="8784" y="3801"/>
                    </a:cubicBezTo>
                    <a:cubicBezTo>
                      <a:pt x="8936" y="3801"/>
                      <a:pt x="9090" y="3722"/>
                      <a:pt x="9211" y="3623"/>
                    </a:cubicBezTo>
                    <a:cubicBezTo>
                      <a:pt x="9365" y="3507"/>
                      <a:pt x="9545" y="3427"/>
                      <a:pt x="9715" y="3427"/>
                    </a:cubicBezTo>
                    <a:cubicBezTo>
                      <a:pt x="9870" y="3427"/>
                      <a:pt x="10017" y="3493"/>
                      <a:pt x="10131" y="3659"/>
                    </a:cubicBezTo>
                    <a:cubicBezTo>
                      <a:pt x="10204" y="3751"/>
                      <a:pt x="10296" y="3880"/>
                      <a:pt x="10351" y="3990"/>
                    </a:cubicBezTo>
                    <a:cubicBezTo>
                      <a:pt x="10645" y="4671"/>
                      <a:pt x="10461" y="5332"/>
                      <a:pt x="10020" y="5902"/>
                    </a:cubicBezTo>
                    <a:cubicBezTo>
                      <a:pt x="10002" y="5921"/>
                      <a:pt x="9965" y="5939"/>
                      <a:pt x="9965" y="5958"/>
                    </a:cubicBezTo>
                    <a:cubicBezTo>
                      <a:pt x="9781" y="6178"/>
                      <a:pt x="9689" y="6509"/>
                      <a:pt x="9855" y="6748"/>
                    </a:cubicBezTo>
                    <a:cubicBezTo>
                      <a:pt x="9855" y="6748"/>
                      <a:pt x="9855" y="6748"/>
                      <a:pt x="9873" y="6766"/>
                    </a:cubicBezTo>
                    <a:cubicBezTo>
                      <a:pt x="9928" y="6822"/>
                      <a:pt x="9983" y="6877"/>
                      <a:pt x="10057" y="6914"/>
                    </a:cubicBezTo>
                    <a:cubicBezTo>
                      <a:pt x="10071" y="6916"/>
                      <a:pt x="10086" y="6917"/>
                      <a:pt x="10101" y="6917"/>
                    </a:cubicBezTo>
                    <a:cubicBezTo>
                      <a:pt x="10201" y="6917"/>
                      <a:pt x="10313" y="6865"/>
                      <a:pt x="10425" y="6785"/>
                    </a:cubicBezTo>
                    <a:cubicBezTo>
                      <a:pt x="10572" y="6656"/>
                      <a:pt x="10811" y="6362"/>
                      <a:pt x="10958" y="6252"/>
                    </a:cubicBezTo>
                    <a:cubicBezTo>
                      <a:pt x="11139" y="6099"/>
                      <a:pt x="11340" y="6001"/>
                      <a:pt x="11530" y="6001"/>
                    </a:cubicBezTo>
                    <a:cubicBezTo>
                      <a:pt x="11706" y="6001"/>
                      <a:pt x="11873" y="6085"/>
                      <a:pt x="12006" y="6288"/>
                    </a:cubicBezTo>
                    <a:cubicBezTo>
                      <a:pt x="12263" y="6675"/>
                      <a:pt x="12153" y="7134"/>
                      <a:pt x="11932" y="7520"/>
                    </a:cubicBezTo>
                    <a:cubicBezTo>
                      <a:pt x="11804" y="7722"/>
                      <a:pt x="11748" y="7980"/>
                      <a:pt x="11914" y="8219"/>
                    </a:cubicBezTo>
                    <a:cubicBezTo>
                      <a:pt x="11932" y="8237"/>
                      <a:pt x="11951" y="8292"/>
                      <a:pt x="11987" y="8311"/>
                    </a:cubicBezTo>
                    <a:cubicBezTo>
                      <a:pt x="12113" y="8437"/>
                      <a:pt x="12243" y="8494"/>
                      <a:pt x="12372" y="8494"/>
                    </a:cubicBezTo>
                    <a:cubicBezTo>
                      <a:pt x="12524" y="8494"/>
                      <a:pt x="12675" y="8414"/>
                      <a:pt x="12815" y="8274"/>
                    </a:cubicBezTo>
                    <a:cubicBezTo>
                      <a:pt x="12941" y="8148"/>
                      <a:pt x="13072" y="8078"/>
                      <a:pt x="13203" y="8078"/>
                    </a:cubicBezTo>
                    <a:cubicBezTo>
                      <a:pt x="13320" y="8078"/>
                      <a:pt x="13437" y="8134"/>
                      <a:pt x="13550" y="8256"/>
                    </a:cubicBezTo>
                    <a:cubicBezTo>
                      <a:pt x="13568" y="8274"/>
                      <a:pt x="13587" y="8292"/>
                      <a:pt x="13587" y="8329"/>
                    </a:cubicBezTo>
                    <a:cubicBezTo>
                      <a:pt x="13752" y="8642"/>
                      <a:pt x="13734" y="8936"/>
                      <a:pt x="13495" y="9230"/>
                    </a:cubicBezTo>
                    <a:cubicBezTo>
                      <a:pt x="13348" y="9451"/>
                      <a:pt x="13054" y="9745"/>
                      <a:pt x="12907" y="9947"/>
                    </a:cubicBezTo>
                    <a:cubicBezTo>
                      <a:pt x="12833" y="10057"/>
                      <a:pt x="12778" y="10168"/>
                      <a:pt x="12741" y="10278"/>
                    </a:cubicBezTo>
                    <a:cubicBezTo>
                      <a:pt x="12778" y="10407"/>
                      <a:pt x="12833" y="10517"/>
                      <a:pt x="12907" y="10646"/>
                    </a:cubicBezTo>
                    <a:cubicBezTo>
                      <a:pt x="12980" y="10756"/>
                      <a:pt x="13090" y="10921"/>
                      <a:pt x="13164" y="11013"/>
                    </a:cubicBezTo>
                    <a:cubicBezTo>
                      <a:pt x="13274" y="11124"/>
                      <a:pt x="13366" y="11197"/>
                      <a:pt x="13477" y="11271"/>
                    </a:cubicBezTo>
                    <a:cubicBezTo>
                      <a:pt x="13587" y="11234"/>
                      <a:pt x="13716" y="11160"/>
                      <a:pt x="13826" y="11032"/>
                    </a:cubicBezTo>
                    <a:cubicBezTo>
                      <a:pt x="14076" y="10754"/>
                      <a:pt x="14354" y="10606"/>
                      <a:pt x="14632" y="10606"/>
                    </a:cubicBezTo>
                    <a:cubicBezTo>
                      <a:pt x="14906" y="10606"/>
                      <a:pt x="15179" y="10749"/>
                      <a:pt x="15425" y="11050"/>
                    </a:cubicBezTo>
                    <a:cubicBezTo>
                      <a:pt x="15536" y="11179"/>
                      <a:pt x="15609" y="11289"/>
                      <a:pt x="15701" y="11473"/>
                    </a:cubicBezTo>
                    <a:cubicBezTo>
                      <a:pt x="15958" y="11988"/>
                      <a:pt x="15811" y="12594"/>
                      <a:pt x="15664" y="13164"/>
                    </a:cubicBezTo>
                    <a:cubicBezTo>
                      <a:pt x="15554" y="13587"/>
                      <a:pt x="15683" y="14047"/>
                      <a:pt x="15958" y="14396"/>
                    </a:cubicBezTo>
                    <a:cubicBezTo>
                      <a:pt x="16176" y="14672"/>
                      <a:pt x="16474" y="14787"/>
                      <a:pt x="16771" y="14787"/>
                    </a:cubicBezTo>
                    <a:cubicBezTo>
                      <a:pt x="16850" y="14787"/>
                      <a:pt x="16929" y="14779"/>
                      <a:pt x="17006" y="14764"/>
                    </a:cubicBezTo>
                    <a:cubicBezTo>
                      <a:pt x="17127" y="14737"/>
                      <a:pt x="17256" y="14720"/>
                      <a:pt x="17377" y="14720"/>
                    </a:cubicBezTo>
                    <a:cubicBezTo>
                      <a:pt x="17588" y="14720"/>
                      <a:pt x="17777" y="14771"/>
                      <a:pt x="17870" y="14911"/>
                    </a:cubicBezTo>
                    <a:cubicBezTo>
                      <a:pt x="18036" y="15131"/>
                      <a:pt x="18128" y="15481"/>
                      <a:pt x="18054" y="15812"/>
                    </a:cubicBezTo>
                    <a:cubicBezTo>
                      <a:pt x="17926" y="16326"/>
                      <a:pt x="17705" y="17080"/>
                      <a:pt x="17521" y="17613"/>
                    </a:cubicBezTo>
                    <a:cubicBezTo>
                      <a:pt x="17635" y="17696"/>
                      <a:pt x="17743" y="17779"/>
                      <a:pt x="17846" y="17855"/>
                    </a:cubicBezTo>
                    <a:lnTo>
                      <a:pt x="17846" y="17855"/>
                    </a:lnTo>
                    <a:cubicBezTo>
                      <a:pt x="17663" y="17724"/>
                      <a:pt x="17477" y="17591"/>
                      <a:pt x="17282" y="17448"/>
                    </a:cubicBezTo>
                    <a:cubicBezTo>
                      <a:pt x="16731" y="17540"/>
                      <a:pt x="15958" y="17650"/>
                      <a:pt x="15425" y="17705"/>
                    </a:cubicBezTo>
                    <a:cubicBezTo>
                      <a:pt x="15405" y="17706"/>
                      <a:pt x="15386" y="17707"/>
                      <a:pt x="15366" y="17707"/>
                    </a:cubicBezTo>
                    <a:cubicBezTo>
                      <a:pt x="15039" y="17707"/>
                      <a:pt x="14734" y="17566"/>
                      <a:pt x="14543" y="17393"/>
                    </a:cubicBezTo>
                    <a:cubicBezTo>
                      <a:pt x="14359" y="17209"/>
                      <a:pt x="14414" y="16823"/>
                      <a:pt x="14543" y="16510"/>
                    </a:cubicBezTo>
                    <a:cubicBezTo>
                      <a:pt x="14671" y="16161"/>
                      <a:pt x="14635" y="15738"/>
                      <a:pt x="14322" y="15426"/>
                    </a:cubicBezTo>
                    <a:cubicBezTo>
                      <a:pt x="14051" y="15138"/>
                      <a:pt x="13655" y="14943"/>
                      <a:pt x="13250" y="14943"/>
                    </a:cubicBezTo>
                    <a:cubicBezTo>
                      <a:pt x="13215" y="14943"/>
                      <a:pt x="13180" y="14945"/>
                      <a:pt x="13146" y="14948"/>
                    </a:cubicBezTo>
                    <a:cubicBezTo>
                      <a:pt x="12919" y="14969"/>
                      <a:pt x="12684" y="14994"/>
                      <a:pt x="12452" y="14994"/>
                    </a:cubicBezTo>
                    <a:cubicBezTo>
                      <a:pt x="12102" y="14994"/>
                      <a:pt x="11761" y="14937"/>
                      <a:pt x="11473" y="14727"/>
                    </a:cubicBezTo>
                    <a:cubicBezTo>
                      <a:pt x="11307" y="14635"/>
                      <a:pt x="11215" y="14525"/>
                      <a:pt x="11087" y="14396"/>
                    </a:cubicBezTo>
                    <a:cubicBezTo>
                      <a:pt x="10572" y="13826"/>
                      <a:pt x="10700" y="13238"/>
                      <a:pt x="11326" y="12815"/>
                    </a:cubicBezTo>
                    <a:cubicBezTo>
                      <a:pt x="11454" y="12723"/>
                      <a:pt x="11546" y="12613"/>
                      <a:pt x="11601" y="12502"/>
                    </a:cubicBezTo>
                    <a:cubicBezTo>
                      <a:pt x="11546" y="12392"/>
                      <a:pt x="11473" y="12282"/>
                      <a:pt x="11381" y="12153"/>
                    </a:cubicBezTo>
                    <a:cubicBezTo>
                      <a:pt x="11307" y="12061"/>
                      <a:pt x="11178" y="11932"/>
                      <a:pt x="11068" y="11859"/>
                    </a:cubicBezTo>
                    <a:cubicBezTo>
                      <a:pt x="10958" y="11767"/>
                      <a:pt x="10848" y="11693"/>
                      <a:pt x="10719" y="11638"/>
                    </a:cubicBezTo>
                    <a:cubicBezTo>
                      <a:pt x="10609" y="11657"/>
                      <a:pt x="10498" y="11693"/>
                      <a:pt x="10388" y="11749"/>
                    </a:cubicBezTo>
                    <a:cubicBezTo>
                      <a:pt x="10167" y="11877"/>
                      <a:pt x="9818" y="12116"/>
                      <a:pt x="9579" y="12227"/>
                    </a:cubicBezTo>
                    <a:cubicBezTo>
                      <a:pt x="9425" y="12312"/>
                      <a:pt x="9284" y="12354"/>
                      <a:pt x="9146" y="12354"/>
                    </a:cubicBezTo>
                    <a:cubicBezTo>
                      <a:pt x="8988" y="12354"/>
                      <a:pt x="8836" y="12298"/>
                      <a:pt x="8678" y="12190"/>
                    </a:cubicBezTo>
                    <a:cubicBezTo>
                      <a:pt x="8641" y="12171"/>
                      <a:pt x="8623" y="12153"/>
                      <a:pt x="8605" y="12135"/>
                    </a:cubicBezTo>
                    <a:cubicBezTo>
                      <a:pt x="8384" y="11859"/>
                      <a:pt x="8458" y="11602"/>
                      <a:pt x="8733" y="11418"/>
                    </a:cubicBezTo>
                    <a:cubicBezTo>
                      <a:pt x="9046" y="11197"/>
                      <a:pt x="9138" y="10903"/>
                      <a:pt x="8899" y="10590"/>
                    </a:cubicBezTo>
                    <a:cubicBezTo>
                      <a:pt x="8880" y="10554"/>
                      <a:pt x="8844" y="10535"/>
                      <a:pt x="8807" y="10498"/>
                    </a:cubicBezTo>
                    <a:cubicBezTo>
                      <a:pt x="8693" y="10395"/>
                      <a:pt x="8561" y="10350"/>
                      <a:pt x="8426" y="10350"/>
                    </a:cubicBezTo>
                    <a:cubicBezTo>
                      <a:pt x="8320" y="10350"/>
                      <a:pt x="8213" y="10377"/>
                      <a:pt x="8108" y="10425"/>
                    </a:cubicBezTo>
                    <a:cubicBezTo>
                      <a:pt x="7922" y="10501"/>
                      <a:pt x="7724" y="10550"/>
                      <a:pt x="7530" y="10550"/>
                    </a:cubicBezTo>
                    <a:cubicBezTo>
                      <a:pt x="7304" y="10550"/>
                      <a:pt x="7083" y="10483"/>
                      <a:pt x="6895" y="10315"/>
                    </a:cubicBezTo>
                    <a:cubicBezTo>
                      <a:pt x="6509" y="9984"/>
                      <a:pt x="6674" y="9579"/>
                      <a:pt x="7024" y="9267"/>
                    </a:cubicBezTo>
                    <a:cubicBezTo>
                      <a:pt x="7152" y="9156"/>
                      <a:pt x="7465" y="8954"/>
                      <a:pt x="7612" y="8826"/>
                    </a:cubicBezTo>
                    <a:cubicBezTo>
                      <a:pt x="7741" y="8715"/>
                      <a:pt x="7814" y="8605"/>
                      <a:pt x="7796" y="8476"/>
                    </a:cubicBezTo>
                    <a:cubicBezTo>
                      <a:pt x="7759" y="8403"/>
                      <a:pt x="7722" y="8329"/>
                      <a:pt x="7667" y="8274"/>
                    </a:cubicBezTo>
                    <a:cubicBezTo>
                      <a:pt x="7667" y="8256"/>
                      <a:pt x="7667" y="8256"/>
                      <a:pt x="7667" y="8256"/>
                    </a:cubicBezTo>
                    <a:cubicBezTo>
                      <a:pt x="7560" y="8157"/>
                      <a:pt x="7426" y="8115"/>
                      <a:pt x="7290" y="8115"/>
                    </a:cubicBezTo>
                    <a:cubicBezTo>
                      <a:pt x="7146" y="8115"/>
                      <a:pt x="6999" y="8162"/>
                      <a:pt x="6876" y="8237"/>
                    </a:cubicBezTo>
                    <a:cubicBezTo>
                      <a:pt x="6858" y="8256"/>
                      <a:pt x="6821" y="8274"/>
                      <a:pt x="6803" y="8292"/>
                    </a:cubicBezTo>
                    <a:cubicBezTo>
                      <a:pt x="6468" y="8489"/>
                      <a:pt x="6118" y="8602"/>
                      <a:pt x="5768" y="8602"/>
                    </a:cubicBezTo>
                    <a:cubicBezTo>
                      <a:pt x="5465" y="8602"/>
                      <a:pt x="5163" y="8517"/>
                      <a:pt x="4873" y="8329"/>
                    </a:cubicBezTo>
                    <a:cubicBezTo>
                      <a:pt x="4762" y="8274"/>
                      <a:pt x="4652" y="8164"/>
                      <a:pt x="4578" y="8072"/>
                    </a:cubicBezTo>
                    <a:cubicBezTo>
                      <a:pt x="4266" y="7778"/>
                      <a:pt x="4413" y="7410"/>
                      <a:pt x="4670" y="7171"/>
                    </a:cubicBezTo>
                    <a:cubicBezTo>
                      <a:pt x="4854" y="6987"/>
                      <a:pt x="5020" y="6711"/>
                      <a:pt x="4836" y="6454"/>
                    </a:cubicBezTo>
                    <a:cubicBezTo>
                      <a:pt x="4730" y="6305"/>
                      <a:pt x="4556" y="6249"/>
                      <a:pt x="4382" y="6249"/>
                    </a:cubicBezTo>
                    <a:cubicBezTo>
                      <a:pt x="4255" y="6249"/>
                      <a:pt x="4128" y="6279"/>
                      <a:pt x="4027" y="6325"/>
                    </a:cubicBezTo>
                    <a:cubicBezTo>
                      <a:pt x="3531" y="6564"/>
                      <a:pt x="3126" y="6730"/>
                      <a:pt x="2593" y="6785"/>
                    </a:cubicBezTo>
                    <a:cubicBezTo>
                      <a:pt x="3788" y="8384"/>
                      <a:pt x="5718" y="10443"/>
                      <a:pt x="7832" y="12429"/>
                    </a:cubicBezTo>
                    <a:cubicBezTo>
                      <a:pt x="8053" y="12649"/>
                      <a:pt x="8274" y="12852"/>
                      <a:pt x="8494" y="13054"/>
                    </a:cubicBezTo>
                    <a:cubicBezTo>
                      <a:pt x="8678" y="13219"/>
                      <a:pt x="8844" y="13366"/>
                      <a:pt x="9027" y="13532"/>
                    </a:cubicBezTo>
                    <a:cubicBezTo>
                      <a:pt x="9432" y="13900"/>
                      <a:pt x="9855" y="14249"/>
                      <a:pt x="10259" y="14598"/>
                    </a:cubicBezTo>
                    <a:cubicBezTo>
                      <a:pt x="10517" y="14837"/>
                      <a:pt x="10774" y="15058"/>
                      <a:pt x="11050" y="15260"/>
                    </a:cubicBezTo>
                    <a:cubicBezTo>
                      <a:pt x="11675" y="15775"/>
                      <a:pt x="12300" y="16271"/>
                      <a:pt x="12888" y="16694"/>
                    </a:cubicBezTo>
                    <a:cubicBezTo>
                      <a:pt x="12925" y="16731"/>
                      <a:pt x="12980" y="16768"/>
                      <a:pt x="13017" y="16786"/>
                    </a:cubicBezTo>
                    <a:cubicBezTo>
                      <a:pt x="13458" y="17117"/>
                      <a:pt x="13881" y="17411"/>
                      <a:pt x="14285" y="17668"/>
                    </a:cubicBezTo>
                    <a:cubicBezTo>
                      <a:pt x="14524" y="17815"/>
                      <a:pt x="14763" y="17963"/>
                      <a:pt x="14984" y="18091"/>
                    </a:cubicBezTo>
                    <a:cubicBezTo>
                      <a:pt x="15021" y="18110"/>
                      <a:pt x="15058" y="18128"/>
                      <a:pt x="15094" y="18165"/>
                    </a:cubicBezTo>
                    <a:cubicBezTo>
                      <a:pt x="15407" y="18183"/>
                      <a:pt x="15719" y="18220"/>
                      <a:pt x="16050" y="18220"/>
                    </a:cubicBezTo>
                    <a:lnTo>
                      <a:pt x="14745" y="19249"/>
                    </a:lnTo>
                    <a:cubicBezTo>
                      <a:pt x="14545" y="19418"/>
                      <a:pt x="14281" y="19498"/>
                      <a:pt x="14028" y="19498"/>
                    </a:cubicBezTo>
                    <a:cubicBezTo>
                      <a:pt x="13979" y="19498"/>
                      <a:pt x="13929" y="19495"/>
                      <a:pt x="13881" y="19488"/>
                    </a:cubicBezTo>
                    <a:cubicBezTo>
                      <a:pt x="13568" y="19452"/>
                      <a:pt x="13477" y="19102"/>
                      <a:pt x="13440" y="18771"/>
                    </a:cubicBezTo>
                    <a:cubicBezTo>
                      <a:pt x="13403" y="18404"/>
                      <a:pt x="13146" y="18091"/>
                      <a:pt x="12741" y="17963"/>
                    </a:cubicBezTo>
                    <a:cubicBezTo>
                      <a:pt x="12616" y="17921"/>
                      <a:pt x="12480" y="17901"/>
                      <a:pt x="12341" y="17901"/>
                    </a:cubicBezTo>
                    <a:cubicBezTo>
                      <a:pt x="12048" y="17901"/>
                      <a:pt x="11740" y="17991"/>
                      <a:pt x="11491" y="18165"/>
                    </a:cubicBezTo>
                    <a:cubicBezTo>
                      <a:pt x="11095" y="18424"/>
                      <a:pt x="10560" y="18721"/>
                      <a:pt x="10106" y="18721"/>
                    </a:cubicBezTo>
                    <a:cubicBezTo>
                      <a:pt x="10012" y="18721"/>
                      <a:pt x="9921" y="18708"/>
                      <a:pt x="9836" y="18680"/>
                    </a:cubicBezTo>
                    <a:cubicBezTo>
                      <a:pt x="9671" y="18643"/>
                      <a:pt x="9524" y="18569"/>
                      <a:pt x="9358" y="18514"/>
                    </a:cubicBezTo>
                    <a:cubicBezTo>
                      <a:pt x="8697" y="18257"/>
                      <a:pt x="8568" y="17485"/>
                      <a:pt x="9083" y="16951"/>
                    </a:cubicBezTo>
                    <a:cubicBezTo>
                      <a:pt x="9395" y="16639"/>
                      <a:pt x="9340" y="16198"/>
                      <a:pt x="8972" y="16014"/>
                    </a:cubicBezTo>
                    <a:cubicBezTo>
                      <a:pt x="8861" y="15958"/>
                      <a:pt x="8736" y="15931"/>
                      <a:pt x="8611" y="15931"/>
                    </a:cubicBezTo>
                    <a:cubicBezTo>
                      <a:pt x="8364" y="15931"/>
                      <a:pt x="8113" y="16033"/>
                      <a:pt x="7943" y="16216"/>
                    </a:cubicBezTo>
                    <a:lnTo>
                      <a:pt x="7299" y="16915"/>
                    </a:lnTo>
                    <a:cubicBezTo>
                      <a:pt x="7156" y="17070"/>
                      <a:pt x="6934" y="17156"/>
                      <a:pt x="6720" y="17156"/>
                    </a:cubicBezTo>
                    <a:cubicBezTo>
                      <a:pt x="6606" y="17156"/>
                      <a:pt x="6495" y="17131"/>
                      <a:pt x="6398" y="17080"/>
                    </a:cubicBezTo>
                    <a:lnTo>
                      <a:pt x="6325" y="17043"/>
                    </a:lnTo>
                    <a:cubicBezTo>
                      <a:pt x="6049" y="16878"/>
                      <a:pt x="6031" y="16547"/>
                      <a:pt x="6288" y="16308"/>
                    </a:cubicBezTo>
                    <a:cubicBezTo>
                      <a:pt x="6564" y="16051"/>
                      <a:pt x="6564" y="15665"/>
                      <a:pt x="6270" y="15481"/>
                    </a:cubicBezTo>
                    <a:lnTo>
                      <a:pt x="6159" y="15426"/>
                    </a:lnTo>
                    <a:cubicBezTo>
                      <a:pt x="6081" y="15371"/>
                      <a:pt x="5979" y="15343"/>
                      <a:pt x="5874" y="15343"/>
                    </a:cubicBezTo>
                    <a:cubicBezTo>
                      <a:pt x="5733" y="15343"/>
                      <a:pt x="5585" y="15394"/>
                      <a:pt x="5479" y="15499"/>
                    </a:cubicBezTo>
                    <a:cubicBezTo>
                      <a:pt x="5267" y="15669"/>
                      <a:pt x="5006" y="15759"/>
                      <a:pt x="4756" y="15759"/>
                    </a:cubicBezTo>
                    <a:cubicBezTo>
                      <a:pt x="4573" y="15759"/>
                      <a:pt x="4395" y="15710"/>
                      <a:pt x="4247" y="15609"/>
                    </a:cubicBezTo>
                    <a:cubicBezTo>
                      <a:pt x="3880" y="15352"/>
                      <a:pt x="3861" y="14856"/>
                      <a:pt x="4229" y="14506"/>
                    </a:cubicBezTo>
                    <a:lnTo>
                      <a:pt x="4781" y="13992"/>
                    </a:lnTo>
                    <a:cubicBezTo>
                      <a:pt x="4983" y="13808"/>
                      <a:pt x="4983" y="13550"/>
                      <a:pt x="4817" y="13385"/>
                    </a:cubicBezTo>
                    <a:cubicBezTo>
                      <a:pt x="4736" y="13319"/>
                      <a:pt x="4625" y="13287"/>
                      <a:pt x="4508" y="13287"/>
                    </a:cubicBezTo>
                    <a:cubicBezTo>
                      <a:pt x="4361" y="13287"/>
                      <a:pt x="4205" y="13338"/>
                      <a:pt x="4082" y="13440"/>
                    </a:cubicBezTo>
                    <a:cubicBezTo>
                      <a:pt x="4064" y="13458"/>
                      <a:pt x="4045" y="13477"/>
                      <a:pt x="4027" y="13495"/>
                    </a:cubicBezTo>
                    <a:cubicBezTo>
                      <a:pt x="3751" y="13716"/>
                      <a:pt x="3402" y="13826"/>
                      <a:pt x="3069" y="13826"/>
                    </a:cubicBezTo>
                    <a:cubicBezTo>
                      <a:pt x="2735" y="13826"/>
                      <a:pt x="2418" y="13716"/>
                      <a:pt x="2207" y="13495"/>
                    </a:cubicBezTo>
                    <a:lnTo>
                      <a:pt x="1931" y="13201"/>
                    </a:lnTo>
                    <a:cubicBezTo>
                      <a:pt x="1674" y="12925"/>
                      <a:pt x="1766" y="12502"/>
                      <a:pt x="2115" y="12263"/>
                    </a:cubicBezTo>
                    <a:cubicBezTo>
                      <a:pt x="2372" y="12080"/>
                      <a:pt x="2464" y="11767"/>
                      <a:pt x="2317" y="11546"/>
                    </a:cubicBezTo>
                    <a:cubicBezTo>
                      <a:pt x="2210" y="11404"/>
                      <a:pt x="2019" y="11323"/>
                      <a:pt x="1818" y="11323"/>
                    </a:cubicBezTo>
                    <a:cubicBezTo>
                      <a:pt x="1707" y="11323"/>
                      <a:pt x="1594" y="11347"/>
                      <a:pt x="1490" y="11399"/>
                    </a:cubicBezTo>
                    <a:cubicBezTo>
                      <a:pt x="865" y="11712"/>
                      <a:pt x="368" y="11804"/>
                      <a:pt x="1" y="11822"/>
                    </a:cubicBezTo>
                    <a:cubicBezTo>
                      <a:pt x="74" y="11932"/>
                      <a:pt x="166" y="12043"/>
                      <a:pt x="258" y="12153"/>
                    </a:cubicBezTo>
                    <a:cubicBezTo>
                      <a:pt x="276" y="12171"/>
                      <a:pt x="276" y="12171"/>
                      <a:pt x="276" y="12171"/>
                    </a:cubicBezTo>
                    <a:cubicBezTo>
                      <a:pt x="295" y="12208"/>
                      <a:pt x="332" y="12245"/>
                      <a:pt x="350" y="12263"/>
                    </a:cubicBezTo>
                    <a:cubicBezTo>
                      <a:pt x="368" y="12282"/>
                      <a:pt x="387" y="12300"/>
                      <a:pt x="387" y="12319"/>
                    </a:cubicBezTo>
                    <a:cubicBezTo>
                      <a:pt x="424" y="12355"/>
                      <a:pt x="442" y="12374"/>
                      <a:pt x="460" y="12410"/>
                    </a:cubicBezTo>
                    <a:cubicBezTo>
                      <a:pt x="479" y="12429"/>
                      <a:pt x="497" y="12447"/>
                      <a:pt x="515" y="12466"/>
                    </a:cubicBezTo>
                    <a:cubicBezTo>
                      <a:pt x="534" y="12502"/>
                      <a:pt x="552" y="12521"/>
                      <a:pt x="589" y="12558"/>
                    </a:cubicBezTo>
                    <a:cubicBezTo>
                      <a:pt x="607" y="12576"/>
                      <a:pt x="626" y="12594"/>
                      <a:pt x="626" y="12613"/>
                    </a:cubicBezTo>
                    <a:cubicBezTo>
                      <a:pt x="681" y="12668"/>
                      <a:pt x="718" y="12723"/>
                      <a:pt x="773" y="12778"/>
                    </a:cubicBezTo>
                    <a:cubicBezTo>
                      <a:pt x="791" y="12815"/>
                      <a:pt x="810" y="12833"/>
                      <a:pt x="846" y="12870"/>
                    </a:cubicBezTo>
                    <a:cubicBezTo>
                      <a:pt x="865" y="12888"/>
                      <a:pt x="883" y="12925"/>
                      <a:pt x="902" y="12944"/>
                    </a:cubicBezTo>
                    <a:cubicBezTo>
                      <a:pt x="938" y="12980"/>
                      <a:pt x="957" y="12999"/>
                      <a:pt x="993" y="13036"/>
                    </a:cubicBezTo>
                    <a:cubicBezTo>
                      <a:pt x="1012" y="13054"/>
                      <a:pt x="1030" y="13091"/>
                      <a:pt x="1049" y="13109"/>
                    </a:cubicBezTo>
                    <a:cubicBezTo>
                      <a:pt x="1085" y="13146"/>
                      <a:pt x="1104" y="13183"/>
                      <a:pt x="1141" y="13201"/>
                    </a:cubicBezTo>
                    <a:cubicBezTo>
                      <a:pt x="1159" y="13238"/>
                      <a:pt x="1177" y="13256"/>
                      <a:pt x="1214" y="13293"/>
                    </a:cubicBezTo>
                    <a:cubicBezTo>
                      <a:pt x="1232" y="13330"/>
                      <a:pt x="1269" y="13366"/>
                      <a:pt x="1306" y="13403"/>
                    </a:cubicBezTo>
                    <a:cubicBezTo>
                      <a:pt x="1324" y="13422"/>
                      <a:pt x="1343" y="13440"/>
                      <a:pt x="1361" y="13477"/>
                    </a:cubicBezTo>
                    <a:cubicBezTo>
                      <a:pt x="1416" y="13514"/>
                      <a:pt x="1471" y="13569"/>
                      <a:pt x="1508" y="13624"/>
                    </a:cubicBezTo>
                    <a:cubicBezTo>
                      <a:pt x="1527" y="13642"/>
                      <a:pt x="1545" y="13661"/>
                      <a:pt x="1563" y="13679"/>
                    </a:cubicBezTo>
                    <a:cubicBezTo>
                      <a:pt x="1600" y="13734"/>
                      <a:pt x="1655" y="13789"/>
                      <a:pt x="1692" y="13826"/>
                    </a:cubicBezTo>
                    <a:cubicBezTo>
                      <a:pt x="1729" y="13863"/>
                      <a:pt x="1747" y="13881"/>
                      <a:pt x="1766" y="13900"/>
                    </a:cubicBezTo>
                    <a:cubicBezTo>
                      <a:pt x="1802" y="13936"/>
                      <a:pt x="1839" y="13992"/>
                      <a:pt x="1876" y="14028"/>
                    </a:cubicBezTo>
                    <a:cubicBezTo>
                      <a:pt x="1913" y="14047"/>
                      <a:pt x="1931" y="14065"/>
                      <a:pt x="1949" y="14102"/>
                    </a:cubicBezTo>
                    <a:cubicBezTo>
                      <a:pt x="1986" y="14139"/>
                      <a:pt x="2041" y="14175"/>
                      <a:pt x="2078" y="14231"/>
                    </a:cubicBezTo>
                    <a:cubicBezTo>
                      <a:pt x="2097" y="14249"/>
                      <a:pt x="2115" y="14267"/>
                      <a:pt x="2133" y="14286"/>
                    </a:cubicBezTo>
                    <a:cubicBezTo>
                      <a:pt x="2188" y="14341"/>
                      <a:pt x="2244" y="14396"/>
                      <a:pt x="2280" y="14451"/>
                    </a:cubicBezTo>
                    <a:cubicBezTo>
                      <a:pt x="2299" y="14451"/>
                      <a:pt x="2317" y="14470"/>
                      <a:pt x="2336" y="14488"/>
                    </a:cubicBezTo>
                    <a:cubicBezTo>
                      <a:pt x="2409" y="14561"/>
                      <a:pt x="2464" y="14617"/>
                      <a:pt x="2538" y="14690"/>
                    </a:cubicBezTo>
                    <a:cubicBezTo>
                      <a:pt x="2556" y="14709"/>
                      <a:pt x="2556" y="14709"/>
                      <a:pt x="2575" y="14727"/>
                    </a:cubicBezTo>
                    <a:cubicBezTo>
                      <a:pt x="2630" y="14782"/>
                      <a:pt x="2685" y="14837"/>
                      <a:pt x="2740" y="14892"/>
                    </a:cubicBezTo>
                    <a:cubicBezTo>
                      <a:pt x="2758" y="14911"/>
                      <a:pt x="2777" y="14929"/>
                      <a:pt x="2814" y="14948"/>
                    </a:cubicBezTo>
                    <a:cubicBezTo>
                      <a:pt x="2850" y="15003"/>
                      <a:pt x="2905" y="15039"/>
                      <a:pt x="2961" y="15095"/>
                    </a:cubicBezTo>
                    <a:cubicBezTo>
                      <a:pt x="2979" y="15113"/>
                      <a:pt x="2997" y="15131"/>
                      <a:pt x="3034" y="15168"/>
                    </a:cubicBezTo>
                    <a:cubicBezTo>
                      <a:pt x="3089" y="15205"/>
                      <a:pt x="3144" y="15260"/>
                      <a:pt x="3200" y="15315"/>
                    </a:cubicBezTo>
                    <a:cubicBezTo>
                      <a:pt x="3218" y="15334"/>
                      <a:pt x="3236" y="15352"/>
                      <a:pt x="3255" y="15370"/>
                    </a:cubicBezTo>
                    <a:cubicBezTo>
                      <a:pt x="3328" y="15426"/>
                      <a:pt x="3402" y="15499"/>
                      <a:pt x="3475" y="15554"/>
                    </a:cubicBezTo>
                    <a:cubicBezTo>
                      <a:pt x="3475" y="15554"/>
                      <a:pt x="3475" y="15554"/>
                      <a:pt x="3475" y="15573"/>
                    </a:cubicBezTo>
                    <a:cubicBezTo>
                      <a:pt x="3549" y="15628"/>
                      <a:pt x="3641" y="15701"/>
                      <a:pt x="3714" y="15775"/>
                    </a:cubicBezTo>
                    <a:cubicBezTo>
                      <a:pt x="3733" y="15793"/>
                      <a:pt x="3751" y="15793"/>
                      <a:pt x="3770" y="15812"/>
                    </a:cubicBezTo>
                    <a:cubicBezTo>
                      <a:pt x="3825" y="15867"/>
                      <a:pt x="3898" y="15922"/>
                      <a:pt x="3953" y="15977"/>
                    </a:cubicBezTo>
                    <a:cubicBezTo>
                      <a:pt x="3972" y="15995"/>
                      <a:pt x="4008" y="16014"/>
                      <a:pt x="4027" y="16032"/>
                    </a:cubicBezTo>
                    <a:cubicBezTo>
                      <a:pt x="4082" y="16087"/>
                      <a:pt x="4137" y="16124"/>
                      <a:pt x="4211" y="16179"/>
                    </a:cubicBezTo>
                    <a:cubicBezTo>
                      <a:pt x="4229" y="16198"/>
                      <a:pt x="4247" y="16216"/>
                      <a:pt x="4284" y="16234"/>
                    </a:cubicBezTo>
                    <a:cubicBezTo>
                      <a:pt x="4339" y="16290"/>
                      <a:pt x="4413" y="16345"/>
                      <a:pt x="4468" y="16400"/>
                    </a:cubicBezTo>
                    <a:cubicBezTo>
                      <a:pt x="4486" y="16418"/>
                      <a:pt x="4505" y="16418"/>
                      <a:pt x="4523" y="16437"/>
                    </a:cubicBezTo>
                    <a:cubicBezTo>
                      <a:pt x="4707" y="16565"/>
                      <a:pt x="4873" y="16712"/>
                      <a:pt x="5056" y="16841"/>
                    </a:cubicBezTo>
                    <a:cubicBezTo>
                      <a:pt x="5075" y="16859"/>
                      <a:pt x="5093" y="16859"/>
                      <a:pt x="5112" y="16878"/>
                    </a:cubicBezTo>
                    <a:cubicBezTo>
                      <a:pt x="5185" y="16933"/>
                      <a:pt x="5259" y="16988"/>
                      <a:pt x="5332" y="17025"/>
                    </a:cubicBezTo>
                    <a:cubicBezTo>
                      <a:pt x="5351" y="17043"/>
                      <a:pt x="5387" y="17062"/>
                      <a:pt x="5406" y="17080"/>
                    </a:cubicBezTo>
                    <a:cubicBezTo>
                      <a:pt x="5479" y="17135"/>
                      <a:pt x="5534" y="17172"/>
                      <a:pt x="5608" y="17227"/>
                    </a:cubicBezTo>
                    <a:cubicBezTo>
                      <a:pt x="5626" y="17246"/>
                      <a:pt x="5663" y="17264"/>
                      <a:pt x="5681" y="17282"/>
                    </a:cubicBezTo>
                    <a:cubicBezTo>
                      <a:pt x="5773" y="17337"/>
                      <a:pt x="5847" y="17393"/>
                      <a:pt x="5920" y="17429"/>
                    </a:cubicBezTo>
                    <a:cubicBezTo>
                      <a:pt x="5939" y="17448"/>
                      <a:pt x="5957" y="17448"/>
                      <a:pt x="5976" y="17466"/>
                    </a:cubicBezTo>
                    <a:cubicBezTo>
                      <a:pt x="6068" y="17521"/>
                      <a:pt x="6159" y="17595"/>
                      <a:pt x="6270" y="17650"/>
                    </a:cubicBezTo>
                    <a:cubicBezTo>
                      <a:pt x="6270" y="17650"/>
                      <a:pt x="6270" y="17668"/>
                      <a:pt x="6288" y="17668"/>
                    </a:cubicBezTo>
                    <a:cubicBezTo>
                      <a:pt x="6380" y="17724"/>
                      <a:pt x="6454" y="17779"/>
                      <a:pt x="6546" y="17834"/>
                    </a:cubicBezTo>
                    <a:cubicBezTo>
                      <a:pt x="6582" y="17834"/>
                      <a:pt x="6601" y="17852"/>
                      <a:pt x="6637" y="17871"/>
                    </a:cubicBezTo>
                    <a:cubicBezTo>
                      <a:pt x="6693" y="17907"/>
                      <a:pt x="6766" y="17963"/>
                      <a:pt x="6840" y="17999"/>
                    </a:cubicBezTo>
                    <a:cubicBezTo>
                      <a:pt x="6876" y="18018"/>
                      <a:pt x="6913" y="18036"/>
                      <a:pt x="6932" y="18054"/>
                    </a:cubicBezTo>
                    <a:cubicBezTo>
                      <a:pt x="7005" y="18091"/>
                      <a:pt x="7079" y="18128"/>
                      <a:pt x="7152" y="18183"/>
                    </a:cubicBezTo>
                    <a:cubicBezTo>
                      <a:pt x="7189" y="18183"/>
                      <a:pt x="7207" y="18202"/>
                      <a:pt x="7244" y="18220"/>
                    </a:cubicBezTo>
                    <a:cubicBezTo>
                      <a:pt x="7336" y="18275"/>
                      <a:pt x="7428" y="18312"/>
                      <a:pt x="7520" y="18367"/>
                    </a:cubicBezTo>
                    <a:cubicBezTo>
                      <a:pt x="7538" y="18367"/>
                      <a:pt x="7538" y="18367"/>
                      <a:pt x="7557" y="18385"/>
                    </a:cubicBezTo>
                    <a:cubicBezTo>
                      <a:pt x="7649" y="18441"/>
                      <a:pt x="7759" y="18477"/>
                      <a:pt x="7869" y="18532"/>
                    </a:cubicBezTo>
                    <a:cubicBezTo>
                      <a:pt x="7888" y="18551"/>
                      <a:pt x="7906" y="18551"/>
                      <a:pt x="7924" y="18569"/>
                    </a:cubicBezTo>
                    <a:cubicBezTo>
                      <a:pt x="8016" y="18606"/>
                      <a:pt x="8090" y="18643"/>
                      <a:pt x="8182" y="18680"/>
                    </a:cubicBezTo>
                    <a:cubicBezTo>
                      <a:pt x="8219" y="18698"/>
                      <a:pt x="8255" y="18716"/>
                      <a:pt x="8274" y="18735"/>
                    </a:cubicBezTo>
                    <a:lnTo>
                      <a:pt x="8310" y="18735"/>
                    </a:lnTo>
                    <a:cubicBezTo>
                      <a:pt x="8402" y="18790"/>
                      <a:pt x="8513" y="18827"/>
                      <a:pt x="8605" y="18863"/>
                    </a:cubicBezTo>
                    <a:lnTo>
                      <a:pt x="8568" y="18863"/>
                    </a:lnTo>
                    <a:cubicBezTo>
                      <a:pt x="8347" y="18882"/>
                      <a:pt x="8127" y="19047"/>
                      <a:pt x="8016" y="19268"/>
                    </a:cubicBezTo>
                    <a:lnTo>
                      <a:pt x="7722" y="19948"/>
                    </a:lnTo>
                    <a:cubicBezTo>
                      <a:pt x="7610" y="20156"/>
                      <a:pt x="7387" y="20308"/>
                      <a:pt x="7174" y="20308"/>
                    </a:cubicBezTo>
                    <a:cubicBezTo>
                      <a:pt x="7142" y="20308"/>
                      <a:pt x="7110" y="20305"/>
                      <a:pt x="7079" y="20297"/>
                    </a:cubicBezTo>
                    <a:lnTo>
                      <a:pt x="7005" y="20279"/>
                    </a:lnTo>
                    <a:cubicBezTo>
                      <a:pt x="6766" y="20242"/>
                      <a:pt x="6674" y="19985"/>
                      <a:pt x="6803" y="19746"/>
                    </a:cubicBezTo>
                    <a:cubicBezTo>
                      <a:pt x="6950" y="19488"/>
                      <a:pt x="6840" y="19194"/>
                      <a:pt x="6582" y="19139"/>
                    </a:cubicBezTo>
                    <a:lnTo>
                      <a:pt x="6490" y="19102"/>
                    </a:lnTo>
                    <a:cubicBezTo>
                      <a:pt x="6464" y="19097"/>
                      <a:pt x="6436" y="19094"/>
                      <a:pt x="6408" y="19094"/>
                    </a:cubicBezTo>
                    <a:cubicBezTo>
                      <a:pt x="6245" y="19094"/>
                      <a:pt x="6070" y="19184"/>
                      <a:pt x="5976" y="19341"/>
                    </a:cubicBezTo>
                    <a:cubicBezTo>
                      <a:pt x="5826" y="19596"/>
                      <a:pt x="5542" y="19753"/>
                      <a:pt x="5273" y="19753"/>
                    </a:cubicBezTo>
                    <a:cubicBezTo>
                      <a:pt x="5212" y="19753"/>
                      <a:pt x="5151" y="19745"/>
                      <a:pt x="5093" y="19727"/>
                    </a:cubicBezTo>
                    <a:cubicBezTo>
                      <a:pt x="4744" y="19617"/>
                      <a:pt x="4615" y="19249"/>
                      <a:pt x="4799" y="18900"/>
                    </a:cubicBezTo>
                    <a:lnTo>
                      <a:pt x="5093" y="18367"/>
                    </a:lnTo>
                    <a:cubicBezTo>
                      <a:pt x="5185" y="18183"/>
                      <a:pt x="5130" y="17981"/>
                      <a:pt x="4964" y="17907"/>
                    </a:cubicBezTo>
                    <a:cubicBezTo>
                      <a:pt x="4922" y="17890"/>
                      <a:pt x="4877" y="17882"/>
                      <a:pt x="4830" y="17882"/>
                    </a:cubicBezTo>
                    <a:cubicBezTo>
                      <a:pt x="4677" y="17882"/>
                      <a:pt x="4516" y="17973"/>
                      <a:pt x="4431" y="18128"/>
                    </a:cubicBezTo>
                    <a:cubicBezTo>
                      <a:pt x="4413" y="18146"/>
                      <a:pt x="4395" y="18165"/>
                      <a:pt x="4395" y="18183"/>
                    </a:cubicBezTo>
                    <a:cubicBezTo>
                      <a:pt x="4168" y="18530"/>
                      <a:pt x="3776" y="18732"/>
                      <a:pt x="3417" y="18732"/>
                    </a:cubicBezTo>
                    <a:cubicBezTo>
                      <a:pt x="3281" y="18732"/>
                      <a:pt x="3150" y="18703"/>
                      <a:pt x="3034" y="18643"/>
                    </a:cubicBezTo>
                    <a:lnTo>
                      <a:pt x="2740" y="18477"/>
                    </a:lnTo>
                    <a:cubicBezTo>
                      <a:pt x="2483" y="18349"/>
                      <a:pt x="2446" y="17999"/>
                      <a:pt x="2648" y="17724"/>
                    </a:cubicBezTo>
                    <a:cubicBezTo>
                      <a:pt x="2795" y="17521"/>
                      <a:pt x="2777" y="17282"/>
                      <a:pt x="2611" y="17154"/>
                    </a:cubicBezTo>
                    <a:cubicBezTo>
                      <a:pt x="2546" y="17096"/>
                      <a:pt x="2462" y="17069"/>
                      <a:pt x="2372" y="17069"/>
                    </a:cubicBezTo>
                    <a:cubicBezTo>
                      <a:pt x="2232" y="17069"/>
                      <a:pt x="2080" y="17134"/>
                      <a:pt x="1968" y="17246"/>
                    </a:cubicBezTo>
                    <a:cubicBezTo>
                      <a:pt x="1563" y="17632"/>
                      <a:pt x="1214" y="17834"/>
                      <a:pt x="938" y="17926"/>
                    </a:cubicBezTo>
                    <a:lnTo>
                      <a:pt x="957" y="17926"/>
                    </a:lnTo>
                    <a:cubicBezTo>
                      <a:pt x="1067" y="17999"/>
                      <a:pt x="1196" y="18091"/>
                      <a:pt x="1343" y="18183"/>
                    </a:cubicBezTo>
                    <a:cubicBezTo>
                      <a:pt x="1343" y="18183"/>
                      <a:pt x="1343" y="18202"/>
                      <a:pt x="1361" y="18202"/>
                    </a:cubicBezTo>
                    <a:cubicBezTo>
                      <a:pt x="1435" y="18238"/>
                      <a:pt x="1490" y="18293"/>
                      <a:pt x="1563" y="18330"/>
                    </a:cubicBezTo>
                    <a:cubicBezTo>
                      <a:pt x="1582" y="18349"/>
                      <a:pt x="1582" y="18349"/>
                      <a:pt x="1600" y="18349"/>
                    </a:cubicBezTo>
                    <a:cubicBezTo>
                      <a:pt x="1674" y="18404"/>
                      <a:pt x="1747" y="18441"/>
                      <a:pt x="1821" y="18496"/>
                    </a:cubicBezTo>
                    <a:lnTo>
                      <a:pt x="1839" y="18496"/>
                    </a:lnTo>
                    <a:cubicBezTo>
                      <a:pt x="1913" y="18551"/>
                      <a:pt x="2005" y="18606"/>
                      <a:pt x="2078" y="18643"/>
                    </a:cubicBezTo>
                    <a:cubicBezTo>
                      <a:pt x="2097" y="18661"/>
                      <a:pt x="2115" y="18661"/>
                      <a:pt x="2133" y="18680"/>
                    </a:cubicBezTo>
                    <a:cubicBezTo>
                      <a:pt x="2207" y="18735"/>
                      <a:pt x="2299" y="18771"/>
                      <a:pt x="2391" y="18827"/>
                    </a:cubicBezTo>
                    <a:cubicBezTo>
                      <a:pt x="2391" y="18827"/>
                      <a:pt x="2409" y="18845"/>
                      <a:pt x="2427" y="18845"/>
                    </a:cubicBezTo>
                    <a:cubicBezTo>
                      <a:pt x="2501" y="18900"/>
                      <a:pt x="2593" y="18937"/>
                      <a:pt x="2685" y="18992"/>
                    </a:cubicBezTo>
                    <a:cubicBezTo>
                      <a:pt x="2703" y="19010"/>
                      <a:pt x="2703" y="19010"/>
                      <a:pt x="2722" y="19010"/>
                    </a:cubicBezTo>
                    <a:cubicBezTo>
                      <a:pt x="2814" y="19066"/>
                      <a:pt x="2905" y="19121"/>
                      <a:pt x="3016" y="19176"/>
                    </a:cubicBezTo>
                    <a:cubicBezTo>
                      <a:pt x="3034" y="19176"/>
                      <a:pt x="3053" y="19194"/>
                      <a:pt x="3071" y="19194"/>
                    </a:cubicBezTo>
                    <a:cubicBezTo>
                      <a:pt x="3163" y="19249"/>
                      <a:pt x="3273" y="19305"/>
                      <a:pt x="3365" y="19360"/>
                    </a:cubicBezTo>
                    <a:cubicBezTo>
                      <a:pt x="3383" y="19360"/>
                      <a:pt x="3402" y="19378"/>
                      <a:pt x="3402" y="19378"/>
                    </a:cubicBezTo>
                    <a:cubicBezTo>
                      <a:pt x="3512" y="19433"/>
                      <a:pt x="3604" y="19470"/>
                      <a:pt x="3696" y="19525"/>
                    </a:cubicBezTo>
                    <a:cubicBezTo>
                      <a:pt x="3714" y="19525"/>
                      <a:pt x="3751" y="19544"/>
                      <a:pt x="3770" y="19544"/>
                    </a:cubicBezTo>
                    <a:cubicBezTo>
                      <a:pt x="3861" y="19599"/>
                      <a:pt x="3972" y="19654"/>
                      <a:pt x="4082" y="19709"/>
                    </a:cubicBezTo>
                    <a:cubicBezTo>
                      <a:pt x="4100" y="19709"/>
                      <a:pt x="4137" y="19727"/>
                      <a:pt x="4156" y="19727"/>
                    </a:cubicBezTo>
                    <a:cubicBezTo>
                      <a:pt x="4266" y="19783"/>
                      <a:pt x="4376" y="19838"/>
                      <a:pt x="4505" y="19893"/>
                    </a:cubicBezTo>
                    <a:lnTo>
                      <a:pt x="4542" y="19893"/>
                    </a:lnTo>
                    <a:cubicBezTo>
                      <a:pt x="4634" y="19948"/>
                      <a:pt x="4744" y="19985"/>
                      <a:pt x="4854" y="20040"/>
                    </a:cubicBezTo>
                    <a:cubicBezTo>
                      <a:pt x="4891" y="20040"/>
                      <a:pt x="4909" y="20058"/>
                      <a:pt x="4946" y="20058"/>
                    </a:cubicBezTo>
                    <a:cubicBezTo>
                      <a:pt x="5056" y="20114"/>
                      <a:pt x="5167" y="20150"/>
                      <a:pt x="5295" y="20205"/>
                    </a:cubicBezTo>
                    <a:cubicBezTo>
                      <a:pt x="5314" y="20205"/>
                      <a:pt x="5351" y="20224"/>
                      <a:pt x="5369" y="20224"/>
                    </a:cubicBezTo>
                    <a:cubicBezTo>
                      <a:pt x="5498" y="20279"/>
                      <a:pt x="5608" y="20316"/>
                      <a:pt x="5737" y="20353"/>
                    </a:cubicBezTo>
                    <a:cubicBezTo>
                      <a:pt x="5737" y="20371"/>
                      <a:pt x="5755" y="20371"/>
                      <a:pt x="5773" y="20371"/>
                    </a:cubicBezTo>
                    <a:cubicBezTo>
                      <a:pt x="5884" y="20408"/>
                      <a:pt x="6012" y="20444"/>
                      <a:pt x="6141" y="20500"/>
                    </a:cubicBezTo>
                    <a:cubicBezTo>
                      <a:pt x="6159" y="20500"/>
                      <a:pt x="6196" y="20518"/>
                      <a:pt x="6233" y="20518"/>
                    </a:cubicBezTo>
                    <a:cubicBezTo>
                      <a:pt x="6362" y="20555"/>
                      <a:pt x="6472" y="20592"/>
                      <a:pt x="6601" y="20628"/>
                    </a:cubicBezTo>
                    <a:cubicBezTo>
                      <a:pt x="6637" y="20647"/>
                      <a:pt x="6674" y="20647"/>
                      <a:pt x="6693" y="20647"/>
                    </a:cubicBezTo>
                    <a:cubicBezTo>
                      <a:pt x="6821" y="20683"/>
                      <a:pt x="6932" y="20720"/>
                      <a:pt x="7060" y="20757"/>
                    </a:cubicBezTo>
                    <a:lnTo>
                      <a:pt x="7115" y="20757"/>
                    </a:lnTo>
                    <a:cubicBezTo>
                      <a:pt x="7244" y="20794"/>
                      <a:pt x="7373" y="20831"/>
                      <a:pt x="7502" y="20849"/>
                    </a:cubicBezTo>
                    <a:cubicBezTo>
                      <a:pt x="7538" y="20867"/>
                      <a:pt x="7575" y="20867"/>
                      <a:pt x="7612" y="20867"/>
                    </a:cubicBezTo>
                    <a:cubicBezTo>
                      <a:pt x="7741" y="20904"/>
                      <a:pt x="7869" y="20922"/>
                      <a:pt x="8016" y="20959"/>
                    </a:cubicBezTo>
                    <a:lnTo>
                      <a:pt x="8090" y="20959"/>
                    </a:lnTo>
                    <a:cubicBezTo>
                      <a:pt x="8219" y="20978"/>
                      <a:pt x="8347" y="21014"/>
                      <a:pt x="8476" y="21014"/>
                    </a:cubicBezTo>
                    <a:cubicBezTo>
                      <a:pt x="8494" y="21033"/>
                      <a:pt x="8513" y="21033"/>
                      <a:pt x="8531" y="21033"/>
                    </a:cubicBezTo>
                    <a:cubicBezTo>
                      <a:pt x="8678" y="21051"/>
                      <a:pt x="8807" y="21070"/>
                      <a:pt x="8954" y="21088"/>
                    </a:cubicBezTo>
                    <a:lnTo>
                      <a:pt x="9046" y="21088"/>
                    </a:lnTo>
                    <a:cubicBezTo>
                      <a:pt x="9193" y="21106"/>
                      <a:pt x="9340" y="21106"/>
                      <a:pt x="9469" y="21125"/>
                    </a:cubicBezTo>
                    <a:lnTo>
                      <a:pt x="10020" y="21125"/>
                    </a:lnTo>
                    <a:cubicBezTo>
                      <a:pt x="10069" y="21131"/>
                      <a:pt x="10116" y="21133"/>
                      <a:pt x="10163" y="21133"/>
                    </a:cubicBezTo>
                    <a:cubicBezTo>
                      <a:pt x="10255" y="21133"/>
                      <a:pt x="10345" y="21125"/>
                      <a:pt x="10443" y="21125"/>
                    </a:cubicBezTo>
                    <a:lnTo>
                      <a:pt x="10553" y="21125"/>
                    </a:lnTo>
                    <a:cubicBezTo>
                      <a:pt x="10682" y="21106"/>
                      <a:pt x="10829" y="21106"/>
                      <a:pt x="10976" y="21088"/>
                    </a:cubicBezTo>
                    <a:lnTo>
                      <a:pt x="11031" y="21088"/>
                    </a:lnTo>
                    <a:cubicBezTo>
                      <a:pt x="11178" y="21070"/>
                      <a:pt x="11307" y="21051"/>
                      <a:pt x="11454" y="21033"/>
                    </a:cubicBezTo>
                    <a:lnTo>
                      <a:pt x="11528" y="21033"/>
                    </a:lnTo>
                    <a:cubicBezTo>
                      <a:pt x="11675" y="21014"/>
                      <a:pt x="11822" y="20978"/>
                      <a:pt x="11969" y="20959"/>
                    </a:cubicBezTo>
                    <a:cubicBezTo>
                      <a:pt x="12006" y="20941"/>
                      <a:pt x="12024" y="20941"/>
                      <a:pt x="12061" y="20941"/>
                    </a:cubicBezTo>
                    <a:cubicBezTo>
                      <a:pt x="12208" y="20904"/>
                      <a:pt x="12355" y="20867"/>
                      <a:pt x="12502" y="20831"/>
                    </a:cubicBezTo>
                    <a:lnTo>
                      <a:pt x="12539" y="20831"/>
                    </a:lnTo>
                    <a:cubicBezTo>
                      <a:pt x="12686" y="20794"/>
                      <a:pt x="12833" y="20739"/>
                      <a:pt x="12962" y="20702"/>
                    </a:cubicBezTo>
                    <a:cubicBezTo>
                      <a:pt x="12999" y="20683"/>
                      <a:pt x="13017" y="20683"/>
                      <a:pt x="13054" y="20683"/>
                    </a:cubicBezTo>
                    <a:cubicBezTo>
                      <a:pt x="13201" y="20628"/>
                      <a:pt x="13348" y="20573"/>
                      <a:pt x="13495" y="20518"/>
                    </a:cubicBezTo>
                    <a:cubicBezTo>
                      <a:pt x="13513" y="20518"/>
                      <a:pt x="13550" y="20500"/>
                      <a:pt x="13568" y="20481"/>
                    </a:cubicBezTo>
                    <a:cubicBezTo>
                      <a:pt x="13734" y="20426"/>
                      <a:pt x="13881" y="20371"/>
                      <a:pt x="14028" y="20297"/>
                    </a:cubicBezTo>
                    <a:lnTo>
                      <a:pt x="14469" y="19838"/>
                    </a:lnTo>
                    <a:cubicBezTo>
                      <a:pt x="14543" y="19838"/>
                      <a:pt x="14635" y="19838"/>
                      <a:pt x="14727" y="19819"/>
                    </a:cubicBezTo>
                    <a:lnTo>
                      <a:pt x="16197" y="19047"/>
                    </a:lnTo>
                    <a:lnTo>
                      <a:pt x="16675" y="18790"/>
                    </a:lnTo>
                    <a:lnTo>
                      <a:pt x="17466" y="18367"/>
                    </a:lnTo>
                    <a:lnTo>
                      <a:pt x="17595" y="18312"/>
                    </a:lnTo>
                    <a:cubicBezTo>
                      <a:pt x="17595" y="18312"/>
                      <a:pt x="17539" y="18293"/>
                      <a:pt x="17466" y="18293"/>
                    </a:cubicBezTo>
                    <a:cubicBezTo>
                      <a:pt x="17392" y="18275"/>
                      <a:pt x="17300" y="18275"/>
                      <a:pt x="17153" y="18257"/>
                    </a:cubicBezTo>
                    <a:lnTo>
                      <a:pt x="17852" y="18257"/>
                    </a:lnTo>
                    <a:cubicBezTo>
                      <a:pt x="17889" y="18330"/>
                      <a:pt x="17926" y="18404"/>
                      <a:pt x="17981" y="18477"/>
                    </a:cubicBezTo>
                    <a:cubicBezTo>
                      <a:pt x="17981" y="18496"/>
                      <a:pt x="17981" y="18514"/>
                      <a:pt x="17999" y="18514"/>
                    </a:cubicBezTo>
                    <a:cubicBezTo>
                      <a:pt x="18054" y="18624"/>
                      <a:pt x="18091" y="18735"/>
                      <a:pt x="18146" y="18845"/>
                    </a:cubicBezTo>
                    <a:cubicBezTo>
                      <a:pt x="18146" y="18845"/>
                      <a:pt x="18146" y="18863"/>
                      <a:pt x="18165" y="18863"/>
                    </a:cubicBezTo>
                    <a:cubicBezTo>
                      <a:pt x="18183" y="18698"/>
                      <a:pt x="18201" y="18532"/>
                      <a:pt x="18220" y="18367"/>
                    </a:cubicBezTo>
                    <a:cubicBezTo>
                      <a:pt x="18238" y="18330"/>
                      <a:pt x="18238" y="18293"/>
                      <a:pt x="18238" y="18257"/>
                    </a:cubicBezTo>
                    <a:lnTo>
                      <a:pt x="18422" y="18257"/>
                    </a:lnTo>
                    <a:cubicBezTo>
                      <a:pt x="18422" y="18257"/>
                      <a:pt x="18404" y="18257"/>
                      <a:pt x="18404" y="18238"/>
                    </a:cubicBezTo>
                    <a:cubicBezTo>
                      <a:pt x="18342" y="18202"/>
                      <a:pt x="18273" y="18157"/>
                      <a:pt x="18206" y="18114"/>
                    </a:cubicBezTo>
                    <a:lnTo>
                      <a:pt x="18206" y="18114"/>
                    </a:lnTo>
                    <a:cubicBezTo>
                      <a:pt x="18222" y="18124"/>
                      <a:pt x="18238" y="18134"/>
                      <a:pt x="18256" y="18146"/>
                    </a:cubicBezTo>
                    <a:cubicBezTo>
                      <a:pt x="18348" y="17558"/>
                      <a:pt x="18440" y="16970"/>
                      <a:pt x="18495" y="16381"/>
                    </a:cubicBezTo>
                    <a:lnTo>
                      <a:pt x="18753" y="16069"/>
                    </a:lnTo>
                    <a:cubicBezTo>
                      <a:pt x="18808" y="15903"/>
                      <a:pt x="18863" y="15738"/>
                      <a:pt x="18900" y="15573"/>
                    </a:cubicBezTo>
                    <a:cubicBezTo>
                      <a:pt x="18918" y="15536"/>
                      <a:pt x="18918" y="15499"/>
                      <a:pt x="18918" y="15481"/>
                    </a:cubicBezTo>
                    <a:cubicBezTo>
                      <a:pt x="18973" y="15315"/>
                      <a:pt x="19010" y="15150"/>
                      <a:pt x="19029" y="14984"/>
                    </a:cubicBezTo>
                    <a:cubicBezTo>
                      <a:pt x="19047" y="14948"/>
                      <a:pt x="19047" y="14929"/>
                      <a:pt x="19047" y="14892"/>
                    </a:cubicBezTo>
                    <a:cubicBezTo>
                      <a:pt x="19084" y="14745"/>
                      <a:pt x="19121" y="14580"/>
                      <a:pt x="19139" y="14414"/>
                    </a:cubicBezTo>
                    <a:cubicBezTo>
                      <a:pt x="19139" y="14414"/>
                      <a:pt x="19139" y="14396"/>
                      <a:pt x="19139" y="14396"/>
                    </a:cubicBezTo>
                    <a:cubicBezTo>
                      <a:pt x="19157" y="14231"/>
                      <a:pt x="19176" y="14065"/>
                      <a:pt x="19194" y="13900"/>
                    </a:cubicBezTo>
                    <a:cubicBezTo>
                      <a:pt x="19194" y="13863"/>
                      <a:pt x="19194" y="13826"/>
                      <a:pt x="19212" y="13789"/>
                    </a:cubicBezTo>
                    <a:cubicBezTo>
                      <a:pt x="19212" y="13642"/>
                      <a:pt x="19231" y="13477"/>
                      <a:pt x="19231" y="13330"/>
                    </a:cubicBezTo>
                    <a:cubicBezTo>
                      <a:pt x="19231" y="13293"/>
                      <a:pt x="19231" y="13256"/>
                      <a:pt x="19231" y="13238"/>
                    </a:cubicBezTo>
                    <a:cubicBezTo>
                      <a:pt x="19231" y="13091"/>
                      <a:pt x="19231" y="12944"/>
                      <a:pt x="19231" y="12797"/>
                    </a:cubicBezTo>
                    <a:cubicBezTo>
                      <a:pt x="19231" y="12760"/>
                      <a:pt x="19231" y="12741"/>
                      <a:pt x="19231" y="12723"/>
                    </a:cubicBezTo>
                    <a:cubicBezTo>
                      <a:pt x="19231" y="12576"/>
                      <a:pt x="19231" y="12410"/>
                      <a:pt x="19212" y="12263"/>
                    </a:cubicBezTo>
                    <a:cubicBezTo>
                      <a:pt x="19212" y="12227"/>
                      <a:pt x="19212" y="12190"/>
                      <a:pt x="19212" y="12153"/>
                    </a:cubicBezTo>
                    <a:cubicBezTo>
                      <a:pt x="19194" y="12006"/>
                      <a:pt x="19176" y="11841"/>
                      <a:pt x="19157" y="11693"/>
                    </a:cubicBezTo>
                    <a:cubicBezTo>
                      <a:pt x="19157" y="11675"/>
                      <a:pt x="19157" y="11638"/>
                      <a:pt x="19157" y="11620"/>
                    </a:cubicBezTo>
                    <a:cubicBezTo>
                      <a:pt x="19139" y="11473"/>
                      <a:pt x="19121" y="11344"/>
                      <a:pt x="19084" y="11197"/>
                    </a:cubicBezTo>
                    <a:cubicBezTo>
                      <a:pt x="19084" y="11179"/>
                      <a:pt x="19084" y="11142"/>
                      <a:pt x="19084" y="11124"/>
                    </a:cubicBezTo>
                    <a:cubicBezTo>
                      <a:pt x="19047" y="10976"/>
                      <a:pt x="19029" y="10829"/>
                      <a:pt x="18992" y="10664"/>
                    </a:cubicBezTo>
                    <a:cubicBezTo>
                      <a:pt x="18992" y="10646"/>
                      <a:pt x="18992" y="10609"/>
                      <a:pt x="18973" y="10572"/>
                    </a:cubicBezTo>
                    <a:cubicBezTo>
                      <a:pt x="18937" y="10425"/>
                      <a:pt x="18918" y="10278"/>
                      <a:pt x="18882" y="10131"/>
                    </a:cubicBezTo>
                    <a:cubicBezTo>
                      <a:pt x="18863" y="10112"/>
                      <a:pt x="18863" y="10076"/>
                      <a:pt x="18863" y="10057"/>
                    </a:cubicBezTo>
                    <a:cubicBezTo>
                      <a:pt x="18826" y="9929"/>
                      <a:pt x="18790" y="9800"/>
                      <a:pt x="18753" y="9653"/>
                    </a:cubicBezTo>
                    <a:cubicBezTo>
                      <a:pt x="18734" y="9634"/>
                      <a:pt x="18734" y="9598"/>
                      <a:pt x="18734" y="9579"/>
                    </a:cubicBezTo>
                    <a:cubicBezTo>
                      <a:pt x="18679" y="9432"/>
                      <a:pt x="18643" y="9303"/>
                      <a:pt x="18587" y="9156"/>
                    </a:cubicBezTo>
                    <a:cubicBezTo>
                      <a:pt x="18587" y="9120"/>
                      <a:pt x="18569" y="9083"/>
                      <a:pt x="18569" y="9065"/>
                    </a:cubicBezTo>
                    <a:cubicBezTo>
                      <a:pt x="18514" y="8917"/>
                      <a:pt x="18459" y="8770"/>
                      <a:pt x="18422" y="8642"/>
                    </a:cubicBezTo>
                    <a:cubicBezTo>
                      <a:pt x="18404" y="8623"/>
                      <a:pt x="18404" y="8605"/>
                      <a:pt x="18404" y="8587"/>
                    </a:cubicBezTo>
                    <a:cubicBezTo>
                      <a:pt x="18348" y="8458"/>
                      <a:pt x="18312" y="8329"/>
                      <a:pt x="18256" y="8200"/>
                    </a:cubicBezTo>
                    <a:cubicBezTo>
                      <a:pt x="18238" y="8182"/>
                      <a:pt x="18220" y="8145"/>
                      <a:pt x="18220" y="8127"/>
                    </a:cubicBezTo>
                    <a:cubicBezTo>
                      <a:pt x="18165" y="7980"/>
                      <a:pt x="18109" y="7851"/>
                      <a:pt x="18054" y="7722"/>
                    </a:cubicBezTo>
                    <a:lnTo>
                      <a:pt x="18017" y="7649"/>
                    </a:lnTo>
                    <a:cubicBezTo>
                      <a:pt x="18017" y="7631"/>
                      <a:pt x="18036" y="7612"/>
                      <a:pt x="18036" y="7594"/>
                    </a:cubicBezTo>
                    <a:cubicBezTo>
                      <a:pt x="18036" y="7557"/>
                      <a:pt x="18054" y="7520"/>
                      <a:pt x="18054" y="7483"/>
                    </a:cubicBezTo>
                    <a:cubicBezTo>
                      <a:pt x="18073" y="7410"/>
                      <a:pt x="18091" y="7336"/>
                      <a:pt x="18109" y="7263"/>
                    </a:cubicBezTo>
                    <a:cubicBezTo>
                      <a:pt x="18109" y="7208"/>
                      <a:pt x="18128" y="7171"/>
                      <a:pt x="18128" y="7134"/>
                    </a:cubicBezTo>
                    <a:cubicBezTo>
                      <a:pt x="18146" y="7061"/>
                      <a:pt x="18146" y="6969"/>
                      <a:pt x="18165" y="6877"/>
                    </a:cubicBezTo>
                    <a:cubicBezTo>
                      <a:pt x="18165" y="6858"/>
                      <a:pt x="18165" y="6822"/>
                      <a:pt x="18165" y="6785"/>
                    </a:cubicBezTo>
                    <a:cubicBezTo>
                      <a:pt x="18183" y="6675"/>
                      <a:pt x="18183" y="6564"/>
                      <a:pt x="18183" y="6454"/>
                    </a:cubicBezTo>
                    <a:cubicBezTo>
                      <a:pt x="18183" y="6436"/>
                      <a:pt x="18183" y="6399"/>
                      <a:pt x="18183" y="6380"/>
                    </a:cubicBezTo>
                    <a:cubicBezTo>
                      <a:pt x="18183" y="6288"/>
                      <a:pt x="18183" y="6197"/>
                      <a:pt x="18183" y="6105"/>
                    </a:cubicBezTo>
                    <a:cubicBezTo>
                      <a:pt x="18183" y="6068"/>
                      <a:pt x="18165" y="6031"/>
                      <a:pt x="18165" y="5976"/>
                    </a:cubicBezTo>
                    <a:cubicBezTo>
                      <a:pt x="18165" y="5902"/>
                      <a:pt x="18165" y="5829"/>
                      <a:pt x="18146" y="5755"/>
                    </a:cubicBezTo>
                    <a:cubicBezTo>
                      <a:pt x="18146" y="5719"/>
                      <a:pt x="18146" y="5663"/>
                      <a:pt x="18146" y="5627"/>
                    </a:cubicBezTo>
                    <a:cubicBezTo>
                      <a:pt x="18128" y="5553"/>
                      <a:pt x="18128" y="5480"/>
                      <a:pt x="18109" y="5388"/>
                    </a:cubicBezTo>
                    <a:cubicBezTo>
                      <a:pt x="18109" y="5351"/>
                      <a:pt x="18091" y="5314"/>
                      <a:pt x="18091" y="5277"/>
                    </a:cubicBezTo>
                    <a:cubicBezTo>
                      <a:pt x="18073" y="5185"/>
                      <a:pt x="18054" y="5093"/>
                      <a:pt x="18036" y="5002"/>
                    </a:cubicBezTo>
                    <a:cubicBezTo>
                      <a:pt x="18036" y="4983"/>
                      <a:pt x="18036" y="4965"/>
                      <a:pt x="18036" y="4946"/>
                    </a:cubicBezTo>
                    <a:cubicBezTo>
                      <a:pt x="17999" y="4818"/>
                      <a:pt x="17981" y="4707"/>
                      <a:pt x="17944" y="4597"/>
                    </a:cubicBezTo>
                    <a:cubicBezTo>
                      <a:pt x="17944" y="4560"/>
                      <a:pt x="17926" y="4542"/>
                      <a:pt x="17926" y="4505"/>
                    </a:cubicBezTo>
                    <a:cubicBezTo>
                      <a:pt x="17907" y="4432"/>
                      <a:pt x="17870" y="4340"/>
                      <a:pt x="17852" y="4266"/>
                    </a:cubicBezTo>
                    <a:cubicBezTo>
                      <a:pt x="17852" y="4211"/>
                      <a:pt x="17834" y="4174"/>
                      <a:pt x="17815" y="4137"/>
                    </a:cubicBezTo>
                    <a:cubicBezTo>
                      <a:pt x="17797" y="4064"/>
                      <a:pt x="17778" y="3990"/>
                      <a:pt x="17742" y="3917"/>
                    </a:cubicBezTo>
                    <a:cubicBezTo>
                      <a:pt x="17742" y="3880"/>
                      <a:pt x="17723" y="3843"/>
                      <a:pt x="17705" y="3807"/>
                    </a:cubicBezTo>
                    <a:cubicBezTo>
                      <a:pt x="17687" y="3733"/>
                      <a:pt x="17650" y="3659"/>
                      <a:pt x="17631" y="3568"/>
                    </a:cubicBezTo>
                    <a:cubicBezTo>
                      <a:pt x="17613" y="3549"/>
                      <a:pt x="17595" y="3512"/>
                      <a:pt x="17595" y="3476"/>
                    </a:cubicBezTo>
                    <a:cubicBezTo>
                      <a:pt x="17503" y="3273"/>
                      <a:pt x="17429" y="3053"/>
                      <a:pt x="17337" y="2851"/>
                    </a:cubicBezTo>
                    <a:cubicBezTo>
                      <a:pt x="17319" y="2814"/>
                      <a:pt x="17300" y="2795"/>
                      <a:pt x="17282" y="2759"/>
                    </a:cubicBezTo>
                    <a:cubicBezTo>
                      <a:pt x="17264" y="2685"/>
                      <a:pt x="17227" y="2612"/>
                      <a:pt x="17190" y="2538"/>
                    </a:cubicBezTo>
                    <a:cubicBezTo>
                      <a:pt x="17172" y="2520"/>
                      <a:pt x="17153" y="2483"/>
                      <a:pt x="17135" y="2446"/>
                    </a:cubicBezTo>
                    <a:cubicBezTo>
                      <a:pt x="17098" y="2373"/>
                      <a:pt x="17080" y="2317"/>
                      <a:pt x="17043" y="2244"/>
                    </a:cubicBezTo>
                    <a:cubicBezTo>
                      <a:pt x="17025" y="2207"/>
                      <a:pt x="17006" y="2189"/>
                      <a:pt x="16988" y="2152"/>
                    </a:cubicBezTo>
                    <a:cubicBezTo>
                      <a:pt x="16951" y="2078"/>
                      <a:pt x="16914" y="2005"/>
                      <a:pt x="16878" y="1950"/>
                    </a:cubicBezTo>
                    <a:cubicBezTo>
                      <a:pt x="16859" y="1913"/>
                      <a:pt x="16859" y="1895"/>
                      <a:pt x="16841" y="1876"/>
                    </a:cubicBezTo>
                    <a:cubicBezTo>
                      <a:pt x="16786" y="1784"/>
                      <a:pt x="16749" y="1692"/>
                      <a:pt x="16694" y="1600"/>
                    </a:cubicBezTo>
                    <a:cubicBezTo>
                      <a:pt x="16694" y="1600"/>
                      <a:pt x="16675" y="1582"/>
                      <a:pt x="16675" y="1564"/>
                    </a:cubicBezTo>
                    <a:cubicBezTo>
                      <a:pt x="16620" y="1490"/>
                      <a:pt x="16583" y="1417"/>
                      <a:pt x="16547" y="1343"/>
                    </a:cubicBezTo>
                    <a:cubicBezTo>
                      <a:pt x="16528" y="1325"/>
                      <a:pt x="16510" y="1306"/>
                      <a:pt x="16492" y="1270"/>
                    </a:cubicBezTo>
                    <a:cubicBezTo>
                      <a:pt x="16455" y="1214"/>
                      <a:pt x="16436" y="1159"/>
                      <a:pt x="16400" y="1104"/>
                    </a:cubicBezTo>
                    <a:cubicBezTo>
                      <a:pt x="16381" y="1086"/>
                      <a:pt x="16363" y="1049"/>
                      <a:pt x="16344" y="1031"/>
                    </a:cubicBezTo>
                    <a:cubicBezTo>
                      <a:pt x="16308" y="975"/>
                      <a:pt x="16289" y="920"/>
                      <a:pt x="16253" y="883"/>
                    </a:cubicBezTo>
                    <a:cubicBezTo>
                      <a:pt x="16234" y="847"/>
                      <a:pt x="16216" y="828"/>
                      <a:pt x="16197" y="792"/>
                    </a:cubicBezTo>
                    <a:cubicBezTo>
                      <a:pt x="16161" y="736"/>
                      <a:pt x="16142" y="700"/>
                      <a:pt x="16105" y="644"/>
                    </a:cubicBezTo>
                    <a:cubicBezTo>
                      <a:pt x="16087" y="626"/>
                      <a:pt x="16087" y="608"/>
                      <a:pt x="16069" y="589"/>
                    </a:cubicBezTo>
                    <a:cubicBezTo>
                      <a:pt x="16032" y="534"/>
                      <a:pt x="15977" y="461"/>
                      <a:pt x="15940" y="405"/>
                    </a:cubicBezTo>
                    <a:cubicBezTo>
                      <a:pt x="15922" y="387"/>
                      <a:pt x="15922" y="369"/>
                      <a:pt x="15903" y="350"/>
                    </a:cubicBezTo>
                    <a:cubicBezTo>
                      <a:pt x="15866" y="314"/>
                      <a:pt x="15848" y="277"/>
                      <a:pt x="15830" y="240"/>
                    </a:cubicBezTo>
                    <a:cubicBezTo>
                      <a:pt x="15811" y="222"/>
                      <a:pt x="15793" y="185"/>
                      <a:pt x="15775" y="166"/>
                    </a:cubicBezTo>
                    <a:cubicBezTo>
                      <a:pt x="15756" y="148"/>
                      <a:pt x="15738" y="111"/>
                      <a:pt x="15701" y="75"/>
                    </a:cubicBezTo>
                    <a:cubicBezTo>
                      <a:pt x="15701" y="56"/>
                      <a:pt x="15683" y="38"/>
                      <a:pt x="15664" y="19"/>
                    </a:cubicBezTo>
                    <a:cubicBezTo>
                      <a:pt x="15664" y="19"/>
                      <a:pt x="15646" y="1"/>
                      <a:pt x="156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56"/>
              <p:cNvSpPr/>
              <p:nvPr/>
            </p:nvSpPr>
            <p:spPr>
              <a:xfrm>
                <a:off x="-2266893" y="42124"/>
                <a:ext cx="140" cy="140"/>
              </a:xfrm>
              <a:custGeom>
                <a:rect b="b" l="l" r="r" t="t"/>
                <a:pathLst>
                  <a:path extrusionOk="0" fill="none" h="1" w="1">
                    <a:moveTo>
                      <a:pt x="1" y="1"/>
                    </a:moveTo>
                    <a:cubicBezTo>
                      <a:pt x="1" y="1"/>
                      <a:pt x="1" y="1"/>
                      <a:pt x="1"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56"/>
              <p:cNvSpPr/>
              <p:nvPr/>
            </p:nvSpPr>
            <p:spPr>
              <a:xfrm>
                <a:off x="-2361756" y="42124"/>
                <a:ext cx="2651" cy="140"/>
              </a:xfrm>
              <a:custGeom>
                <a:rect b="b" l="l" r="r" t="t"/>
                <a:pathLst>
                  <a:path extrusionOk="0" fill="none" h="1" w="19">
                    <a:moveTo>
                      <a:pt x="19" y="1"/>
                    </a:moveTo>
                    <a:cubicBezTo>
                      <a:pt x="0" y="1"/>
                      <a:pt x="0" y="1"/>
                      <a:pt x="0"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56"/>
              <p:cNvSpPr/>
              <p:nvPr/>
            </p:nvSpPr>
            <p:spPr>
              <a:xfrm>
                <a:off x="-1743616" y="557589"/>
                <a:ext cx="140" cy="140"/>
              </a:xfrm>
              <a:custGeom>
                <a:rect b="b" l="l" r="r" t="t"/>
                <a:pathLst>
                  <a:path extrusionOk="0" fill="none" h="1" w="1">
                    <a:moveTo>
                      <a:pt x="0" y="1"/>
                    </a:moveTo>
                    <a:cubicBezTo>
                      <a:pt x="0" y="1"/>
                      <a:pt x="0" y="1"/>
                      <a:pt x="0"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56"/>
              <p:cNvSpPr/>
              <p:nvPr/>
            </p:nvSpPr>
            <p:spPr>
              <a:xfrm>
                <a:off x="-1805276" y="557589"/>
                <a:ext cx="140" cy="140"/>
              </a:xfrm>
              <a:custGeom>
                <a:rect b="b" l="l" r="r" t="t"/>
                <a:pathLst>
                  <a:path extrusionOk="0" fill="none" h="1" w="1">
                    <a:moveTo>
                      <a:pt x="1" y="1"/>
                    </a:moveTo>
                    <a:cubicBezTo>
                      <a:pt x="1" y="1"/>
                      <a:pt x="1" y="1"/>
                      <a:pt x="1" y="1"/>
                    </a:cubicBezTo>
                  </a:path>
                </a:pathLst>
              </a:custGeom>
              <a:noFill/>
              <a:ln cap="rnd" cmpd="sng" w="5525">
                <a:solidFill>
                  <a:srgbClr val="F3AEB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56"/>
              <p:cNvSpPr/>
              <p:nvPr/>
            </p:nvSpPr>
            <p:spPr>
              <a:xfrm>
                <a:off x="-2054011" y="329362"/>
                <a:ext cx="140" cy="140"/>
              </a:xfrm>
              <a:custGeom>
                <a:rect b="b" l="l" r="r" t="t"/>
                <a:pathLst>
                  <a:path extrusionOk="0" h="1" w="1">
                    <a:moveTo>
                      <a:pt x="1" y="1"/>
                    </a:moveTo>
                    <a:cubicBezTo>
                      <a:pt x="1" y="1"/>
                      <a:pt x="1" y="1"/>
                      <a:pt x="1" y="1"/>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56"/>
              <p:cNvSpPr/>
              <p:nvPr/>
            </p:nvSpPr>
            <p:spPr>
              <a:xfrm>
                <a:off x="-2054011" y="329362"/>
                <a:ext cx="140" cy="140"/>
              </a:xfrm>
              <a:custGeom>
                <a:rect b="b" l="l" r="r" t="t"/>
                <a:pathLst>
                  <a:path extrusionOk="0" h="1" w="1">
                    <a:moveTo>
                      <a:pt x="1" y="1"/>
                    </a:moveTo>
                    <a:cubicBezTo>
                      <a:pt x="1" y="1"/>
                      <a:pt x="1" y="1"/>
                      <a:pt x="1" y="1"/>
                    </a:cubicBezTo>
                    <a:cubicBezTo>
                      <a:pt x="1" y="1"/>
                      <a:pt x="1" y="1"/>
                      <a:pt x="1" y="1"/>
                    </a:cubicBezTo>
                    <a:close/>
                  </a:path>
                </a:pathLst>
              </a:custGeom>
              <a:solidFill>
                <a:srgbClr val="F3A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56"/>
              <p:cNvSpPr/>
              <p:nvPr/>
            </p:nvSpPr>
            <p:spPr>
              <a:xfrm>
                <a:off x="-2395097" y="-186104"/>
                <a:ext cx="1610696" cy="1495467"/>
              </a:xfrm>
              <a:custGeom>
                <a:rect b="b" l="l" r="r" t="t"/>
                <a:pathLst>
                  <a:path extrusionOk="0" h="10720" w="11546">
                    <a:moveTo>
                      <a:pt x="1195" y="0"/>
                    </a:moveTo>
                    <a:cubicBezTo>
                      <a:pt x="1012" y="313"/>
                      <a:pt x="534" y="791"/>
                      <a:pt x="258" y="1048"/>
                    </a:cubicBezTo>
                    <a:cubicBezTo>
                      <a:pt x="74" y="1214"/>
                      <a:pt x="0" y="1490"/>
                      <a:pt x="258" y="1637"/>
                    </a:cubicBezTo>
                    <a:cubicBezTo>
                      <a:pt x="351" y="1696"/>
                      <a:pt x="447" y="1720"/>
                      <a:pt x="548" y="1720"/>
                    </a:cubicBezTo>
                    <a:cubicBezTo>
                      <a:pt x="667" y="1720"/>
                      <a:pt x="790" y="1686"/>
                      <a:pt x="920" y="1637"/>
                    </a:cubicBezTo>
                    <a:cubicBezTo>
                      <a:pt x="1174" y="1518"/>
                      <a:pt x="1429" y="1454"/>
                      <a:pt x="1680" y="1454"/>
                    </a:cubicBezTo>
                    <a:cubicBezTo>
                      <a:pt x="1973" y="1454"/>
                      <a:pt x="2261" y="1541"/>
                      <a:pt x="2538" y="1729"/>
                    </a:cubicBezTo>
                    <a:cubicBezTo>
                      <a:pt x="2593" y="1765"/>
                      <a:pt x="2648" y="1820"/>
                      <a:pt x="2703" y="1876"/>
                    </a:cubicBezTo>
                    <a:cubicBezTo>
                      <a:pt x="2703" y="1894"/>
                      <a:pt x="2703" y="1894"/>
                      <a:pt x="2703" y="1894"/>
                    </a:cubicBezTo>
                    <a:cubicBezTo>
                      <a:pt x="2758" y="1949"/>
                      <a:pt x="2795" y="2023"/>
                      <a:pt x="2832" y="2096"/>
                    </a:cubicBezTo>
                    <a:cubicBezTo>
                      <a:pt x="2979" y="2501"/>
                      <a:pt x="2648" y="2905"/>
                      <a:pt x="2409" y="3254"/>
                    </a:cubicBezTo>
                    <a:cubicBezTo>
                      <a:pt x="2280" y="3420"/>
                      <a:pt x="2280" y="3567"/>
                      <a:pt x="2446" y="3696"/>
                    </a:cubicBezTo>
                    <a:cubicBezTo>
                      <a:pt x="2541" y="3762"/>
                      <a:pt x="2646" y="3795"/>
                      <a:pt x="2754" y="3795"/>
                    </a:cubicBezTo>
                    <a:cubicBezTo>
                      <a:pt x="2854" y="3795"/>
                      <a:pt x="2955" y="3767"/>
                      <a:pt x="3052" y="3714"/>
                    </a:cubicBezTo>
                    <a:cubicBezTo>
                      <a:pt x="3252" y="3597"/>
                      <a:pt x="3460" y="3537"/>
                      <a:pt x="3663" y="3537"/>
                    </a:cubicBezTo>
                    <a:cubicBezTo>
                      <a:pt x="3908" y="3537"/>
                      <a:pt x="4146" y="3625"/>
                      <a:pt x="4358" y="3806"/>
                    </a:cubicBezTo>
                    <a:cubicBezTo>
                      <a:pt x="4376" y="3824"/>
                      <a:pt x="4394" y="3843"/>
                      <a:pt x="4394" y="3843"/>
                    </a:cubicBezTo>
                    <a:cubicBezTo>
                      <a:pt x="4689" y="4210"/>
                      <a:pt x="4633" y="4560"/>
                      <a:pt x="4302" y="4872"/>
                    </a:cubicBezTo>
                    <a:cubicBezTo>
                      <a:pt x="4284" y="4891"/>
                      <a:pt x="4266" y="4909"/>
                      <a:pt x="4229" y="4927"/>
                    </a:cubicBezTo>
                    <a:cubicBezTo>
                      <a:pt x="4100" y="5038"/>
                      <a:pt x="4100" y="5222"/>
                      <a:pt x="4229" y="5332"/>
                    </a:cubicBezTo>
                    <a:cubicBezTo>
                      <a:pt x="4298" y="5375"/>
                      <a:pt x="4368" y="5394"/>
                      <a:pt x="4437" y="5394"/>
                    </a:cubicBezTo>
                    <a:cubicBezTo>
                      <a:pt x="4515" y="5394"/>
                      <a:pt x="4593" y="5371"/>
                      <a:pt x="4670" y="5332"/>
                    </a:cubicBezTo>
                    <a:cubicBezTo>
                      <a:pt x="4895" y="5225"/>
                      <a:pt x="5108" y="5168"/>
                      <a:pt x="5315" y="5168"/>
                    </a:cubicBezTo>
                    <a:cubicBezTo>
                      <a:pt x="5463" y="5168"/>
                      <a:pt x="5609" y="5197"/>
                      <a:pt x="5755" y="5258"/>
                    </a:cubicBezTo>
                    <a:cubicBezTo>
                      <a:pt x="5884" y="5313"/>
                      <a:pt x="5994" y="5387"/>
                      <a:pt x="6104" y="5479"/>
                    </a:cubicBezTo>
                    <a:cubicBezTo>
                      <a:pt x="6214" y="5552"/>
                      <a:pt x="6343" y="5681"/>
                      <a:pt x="6417" y="5773"/>
                    </a:cubicBezTo>
                    <a:cubicBezTo>
                      <a:pt x="6509" y="5902"/>
                      <a:pt x="6582" y="6012"/>
                      <a:pt x="6637" y="6122"/>
                    </a:cubicBezTo>
                    <a:cubicBezTo>
                      <a:pt x="6803" y="6490"/>
                      <a:pt x="6729" y="6858"/>
                      <a:pt x="6398" y="7225"/>
                    </a:cubicBezTo>
                    <a:cubicBezTo>
                      <a:pt x="6380" y="7225"/>
                      <a:pt x="6380" y="7225"/>
                      <a:pt x="6362" y="7244"/>
                    </a:cubicBezTo>
                    <a:cubicBezTo>
                      <a:pt x="6159" y="7446"/>
                      <a:pt x="6159" y="7685"/>
                      <a:pt x="6343" y="7906"/>
                    </a:cubicBezTo>
                    <a:cubicBezTo>
                      <a:pt x="6380" y="7924"/>
                      <a:pt x="6417" y="7961"/>
                      <a:pt x="6435" y="7979"/>
                    </a:cubicBezTo>
                    <a:cubicBezTo>
                      <a:pt x="6602" y="8115"/>
                      <a:pt x="6787" y="8180"/>
                      <a:pt x="6977" y="8180"/>
                    </a:cubicBezTo>
                    <a:cubicBezTo>
                      <a:pt x="7121" y="8180"/>
                      <a:pt x="7267" y="8143"/>
                      <a:pt x="7409" y="8071"/>
                    </a:cubicBezTo>
                    <a:cubicBezTo>
                      <a:pt x="7409" y="8053"/>
                      <a:pt x="7428" y="8053"/>
                      <a:pt x="7428" y="8053"/>
                    </a:cubicBezTo>
                    <a:cubicBezTo>
                      <a:pt x="7606" y="7914"/>
                      <a:pt x="7817" y="7859"/>
                      <a:pt x="8031" y="7859"/>
                    </a:cubicBezTo>
                    <a:cubicBezTo>
                      <a:pt x="8413" y="7859"/>
                      <a:pt x="8803" y="8036"/>
                      <a:pt x="9027" y="8237"/>
                    </a:cubicBezTo>
                    <a:cubicBezTo>
                      <a:pt x="9413" y="8586"/>
                      <a:pt x="10038" y="9229"/>
                      <a:pt x="9855" y="9652"/>
                    </a:cubicBezTo>
                    <a:cubicBezTo>
                      <a:pt x="9487" y="10424"/>
                      <a:pt x="9873" y="10608"/>
                      <a:pt x="10608" y="10718"/>
                    </a:cubicBezTo>
                    <a:cubicBezTo>
                      <a:pt x="10613" y="10719"/>
                      <a:pt x="10618" y="10719"/>
                      <a:pt x="10623" y="10719"/>
                    </a:cubicBezTo>
                    <a:cubicBezTo>
                      <a:pt x="10779" y="10719"/>
                      <a:pt x="11368" y="10478"/>
                      <a:pt x="11546" y="10424"/>
                    </a:cubicBezTo>
                    <a:cubicBezTo>
                      <a:pt x="11436" y="10314"/>
                      <a:pt x="11325" y="10204"/>
                      <a:pt x="11197" y="10093"/>
                    </a:cubicBezTo>
                    <a:cubicBezTo>
                      <a:pt x="10811" y="9744"/>
                      <a:pt x="10424" y="9395"/>
                      <a:pt x="10075" y="9046"/>
                    </a:cubicBezTo>
                    <a:cubicBezTo>
                      <a:pt x="9983" y="8972"/>
                      <a:pt x="9910" y="8898"/>
                      <a:pt x="9836" y="8825"/>
                    </a:cubicBezTo>
                    <a:cubicBezTo>
                      <a:pt x="9487" y="8494"/>
                      <a:pt x="9174" y="8181"/>
                      <a:pt x="8862" y="7869"/>
                    </a:cubicBezTo>
                    <a:cubicBezTo>
                      <a:pt x="8531" y="7538"/>
                      <a:pt x="8218" y="7225"/>
                      <a:pt x="7906" y="6913"/>
                    </a:cubicBezTo>
                    <a:cubicBezTo>
                      <a:pt x="7354" y="6343"/>
                      <a:pt x="6840" y="5791"/>
                      <a:pt x="6343" y="5240"/>
                    </a:cubicBezTo>
                    <a:cubicBezTo>
                      <a:pt x="6270" y="5166"/>
                      <a:pt x="6178" y="5074"/>
                      <a:pt x="6104" y="5001"/>
                    </a:cubicBezTo>
                    <a:cubicBezTo>
                      <a:pt x="5736" y="4596"/>
                      <a:pt x="5369" y="4192"/>
                      <a:pt x="5001" y="3788"/>
                    </a:cubicBezTo>
                    <a:cubicBezTo>
                      <a:pt x="4946" y="3732"/>
                      <a:pt x="4891" y="3677"/>
                      <a:pt x="4836" y="3622"/>
                    </a:cubicBezTo>
                    <a:cubicBezTo>
                      <a:pt x="4523" y="3273"/>
                      <a:pt x="4192" y="2942"/>
                      <a:pt x="3861" y="2593"/>
                    </a:cubicBezTo>
                    <a:cubicBezTo>
                      <a:pt x="3585" y="2280"/>
                      <a:pt x="3273" y="1986"/>
                      <a:pt x="2979" y="1673"/>
                    </a:cubicBezTo>
                    <a:cubicBezTo>
                      <a:pt x="2574" y="1269"/>
                      <a:pt x="2151" y="864"/>
                      <a:pt x="1710" y="460"/>
                    </a:cubicBezTo>
                    <a:cubicBezTo>
                      <a:pt x="1655" y="405"/>
                      <a:pt x="1618" y="368"/>
                      <a:pt x="1563" y="331"/>
                    </a:cubicBezTo>
                    <a:cubicBezTo>
                      <a:pt x="1453" y="221"/>
                      <a:pt x="1324" y="111"/>
                      <a:pt x="1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274" name="Google Shape;14274;p56"/>
          <p:cNvSpPr txBox="1"/>
          <p:nvPr/>
        </p:nvSpPr>
        <p:spPr>
          <a:xfrm flipH="1">
            <a:off x="713300" y="2148900"/>
            <a:ext cx="2256900" cy="644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M Sans"/>
                <a:ea typeface="DM Sans"/>
                <a:cs typeface="DM Sans"/>
                <a:sym typeface="DM Sans"/>
              </a:rPr>
              <a:t>Mars is actually a very cold place</a:t>
            </a:r>
            <a:endParaRPr>
              <a:solidFill>
                <a:schemeClr val="dk1"/>
              </a:solidFill>
              <a:latin typeface="DM Sans"/>
              <a:ea typeface="DM Sans"/>
              <a:cs typeface="DM Sans"/>
              <a:sym typeface="DM Sans"/>
            </a:endParaRPr>
          </a:p>
        </p:txBody>
      </p:sp>
      <p:sp>
        <p:nvSpPr>
          <p:cNvPr id="14275" name="Google Shape;14275;p56"/>
          <p:cNvSpPr txBox="1"/>
          <p:nvPr/>
        </p:nvSpPr>
        <p:spPr>
          <a:xfrm flipH="1">
            <a:off x="713300" y="1816500"/>
            <a:ext cx="2256900" cy="484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Bayon"/>
                <a:ea typeface="Bayon"/>
                <a:cs typeface="Bayon"/>
                <a:sym typeface="Bayon"/>
              </a:rPr>
              <a:t>Mars</a:t>
            </a:r>
            <a:endParaRPr sz="2400">
              <a:solidFill>
                <a:schemeClr val="dk1"/>
              </a:solidFill>
              <a:latin typeface="Bayon"/>
              <a:ea typeface="Bayon"/>
              <a:cs typeface="Bayon"/>
              <a:sym typeface="Bayon"/>
            </a:endParaRPr>
          </a:p>
        </p:txBody>
      </p:sp>
      <p:sp>
        <p:nvSpPr>
          <p:cNvPr id="14276" name="Google Shape;14276;p56"/>
          <p:cNvSpPr txBox="1"/>
          <p:nvPr/>
        </p:nvSpPr>
        <p:spPr>
          <a:xfrm flipH="1">
            <a:off x="713300" y="3520500"/>
            <a:ext cx="2256900" cy="644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M Sans"/>
                <a:ea typeface="DM Sans"/>
                <a:cs typeface="DM Sans"/>
                <a:sym typeface="DM Sans"/>
              </a:rPr>
              <a:t>Mercury is the closest planet to the Sun</a:t>
            </a:r>
            <a:endParaRPr>
              <a:solidFill>
                <a:schemeClr val="dk1"/>
              </a:solidFill>
              <a:latin typeface="DM Sans"/>
              <a:ea typeface="DM Sans"/>
              <a:cs typeface="DM Sans"/>
              <a:sym typeface="DM Sans"/>
            </a:endParaRPr>
          </a:p>
        </p:txBody>
      </p:sp>
      <p:sp>
        <p:nvSpPr>
          <p:cNvPr id="14277" name="Google Shape;14277;p56"/>
          <p:cNvSpPr txBox="1"/>
          <p:nvPr/>
        </p:nvSpPr>
        <p:spPr>
          <a:xfrm flipH="1">
            <a:off x="713300" y="3188100"/>
            <a:ext cx="2256900" cy="484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Bayon"/>
                <a:ea typeface="Bayon"/>
                <a:cs typeface="Bayon"/>
                <a:sym typeface="Bayon"/>
              </a:rPr>
              <a:t>Mercury</a:t>
            </a:r>
            <a:endParaRPr sz="2400">
              <a:solidFill>
                <a:schemeClr val="dk1"/>
              </a:solidFill>
              <a:latin typeface="Bayon"/>
              <a:ea typeface="Bayon"/>
              <a:cs typeface="Bayon"/>
              <a:sym typeface="Bayon"/>
            </a:endParaRPr>
          </a:p>
        </p:txBody>
      </p:sp>
      <p:sp>
        <p:nvSpPr>
          <p:cNvPr id="14278" name="Google Shape;14278;p56"/>
          <p:cNvSpPr txBox="1"/>
          <p:nvPr/>
        </p:nvSpPr>
        <p:spPr>
          <a:xfrm flipH="1">
            <a:off x="6173800" y="2148900"/>
            <a:ext cx="2256900" cy="64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Neptune is the farthest planet from the Sun</a:t>
            </a:r>
            <a:endParaRPr>
              <a:solidFill>
                <a:schemeClr val="dk1"/>
              </a:solidFill>
              <a:latin typeface="DM Sans"/>
              <a:ea typeface="DM Sans"/>
              <a:cs typeface="DM Sans"/>
              <a:sym typeface="DM Sans"/>
            </a:endParaRPr>
          </a:p>
        </p:txBody>
      </p:sp>
      <p:sp>
        <p:nvSpPr>
          <p:cNvPr id="14279" name="Google Shape;14279;p56"/>
          <p:cNvSpPr txBox="1"/>
          <p:nvPr/>
        </p:nvSpPr>
        <p:spPr>
          <a:xfrm flipH="1">
            <a:off x="6173800" y="1816500"/>
            <a:ext cx="22569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yon"/>
                <a:ea typeface="Bayon"/>
                <a:cs typeface="Bayon"/>
                <a:sym typeface="Bayon"/>
              </a:rPr>
              <a:t>Neptune</a:t>
            </a:r>
            <a:endParaRPr sz="2400">
              <a:solidFill>
                <a:schemeClr val="dk1"/>
              </a:solidFill>
              <a:latin typeface="Bayon"/>
              <a:ea typeface="Bayon"/>
              <a:cs typeface="Bayon"/>
              <a:sym typeface="Bayon"/>
            </a:endParaRPr>
          </a:p>
        </p:txBody>
      </p:sp>
      <p:sp>
        <p:nvSpPr>
          <p:cNvPr id="14280" name="Google Shape;14280;p56"/>
          <p:cNvSpPr txBox="1"/>
          <p:nvPr/>
        </p:nvSpPr>
        <p:spPr>
          <a:xfrm flipH="1">
            <a:off x="6173800" y="3520500"/>
            <a:ext cx="2256900" cy="64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Jupiter is the biggest planet of them all</a:t>
            </a:r>
            <a:endParaRPr>
              <a:solidFill>
                <a:schemeClr val="dk1"/>
              </a:solidFill>
              <a:latin typeface="DM Sans"/>
              <a:ea typeface="DM Sans"/>
              <a:cs typeface="DM Sans"/>
              <a:sym typeface="DM Sans"/>
            </a:endParaRPr>
          </a:p>
        </p:txBody>
      </p:sp>
      <p:sp>
        <p:nvSpPr>
          <p:cNvPr id="14281" name="Google Shape;14281;p56"/>
          <p:cNvSpPr txBox="1"/>
          <p:nvPr/>
        </p:nvSpPr>
        <p:spPr>
          <a:xfrm flipH="1">
            <a:off x="6173800" y="3188100"/>
            <a:ext cx="22569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yon"/>
                <a:ea typeface="Bayon"/>
                <a:cs typeface="Bayon"/>
                <a:sym typeface="Bayon"/>
              </a:rPr>
              <a:t>Jupiter</a:t>
            </a:r>
            <a:endParaRPr sz="2400">
              <a:solidFill>
                <a:schemeClr val="dk1"/>
              </a:solidFill>
              <a:latin typeface="Bayon"/>
              <a:ea typeface="Bayon"/>
              <a:cs typeface="Bayon"/>
              <a:sym typeface="Bayon"/>
            </a:endParaRPr>
          </a:p>
        </p:txBody>
      </p:sp>
      <p:cxnSp>
        <p:nvCxnSpPr>
          <p:cNvPr id="14282" name="Google Shape;14282;p56"/>
          <p:cNvCxnSpPr>
            <a:stCxn id="14279" idx="3"/>
          </p:cNvCxnSpPr>
          <p:nvPr/>
        </p:nvCxnSpPr>
        <p:spPr>
          <a:xfrm flipH="1">
            <a:off x="5257900" y="2058900"/>
            <a:ext cx="915900" cy="427200"/>
          </a:xfrm>
          <a:prstGeom prst="curvedConnector3">
            <a:avLst>
              <a:gd fmla="val 50000" name="adj1"/>
            </a:avLst>
          </a:prstGeom>
          <a:noFill/>
          <a:ln cap="flat" cmpd="sng" w="9525">
            <a:solidFill>
              <a:schemeClr val="dk1"/>
            </a:solidFill>
            <a:prstDash val="solid"/>
            <a:round/>
            <a:headEnd len="med" w="med" type="none"/>
            <a:tailEnd len="med" w="med" type="oval"/>
          </a:ln>
        </p:spPr>
      </p:cxnSp>
      <p:cxnSp>
        <p:nvCxnSpPr>
          <p:cNvPr id="14283" name="Google Shape;14283;p56"/>
          <p:cNvCxnSpPr>
            <a:stCxn id="14275" idx="1"/>
          </p:cNvCxnSpPr>
          <p:nvPr/>
        </p:nvCxnSpPr>
        <p:spPr>
          <a:xfrm>
            <a:off x="2970200" y="2058900"/>
            <a:ext cx="1020900" cy="570000"/>
          </a:xfrm>
          <a:prstGeom prst="curvedConnector3">
            <a:avLst>
              <a:gd fmla="val 50000" name="adj1"/>
            </a:avLst>
          </a:prstGeom>
          <a:noFill/>
          <a:ln cap="flat" cmpd="sng" w="9525">
            <a:solidFill>
              <a:schemeClr val="dk1"/>
            </a:solidFill>
            <a:prstDash val="solid"/>
            <a:round/>
            <a:headEnd len="med" w="med" type="none"/>
            <a:tailEnd len="med" w="med" type="oval"/>
          </a:ln>
        </p:spPr>
      </p:cxnSp>
      <p:cxnSp>
        <p:nvCxnSpPr>
          <p:cNvPr id="14284" name="Google Shape;14284;p56"/>
          <p:cNvCxnSpPr>
            <a:stCxn id="14281" idx="3"/>
          </p:cNvCxnSpPr>
          <p:nvPr/>
        </p:nvCxnSpPr>
        <p:spPr>
          <a:xfrm flipH="1">
            <a:off x="4905400" y="3430500"/>
            <a:ext cx="1268400" cy="474900"/>
          </a:xfrm>
          <a:prstGeom prst="curvedConnector3">
            <a:avLst>
              <a:gd fmla="val 50000" name="adj1"/>
            </a:avLst>
          </a:prstGeom>
          <a:noFill/>
          <a:ln cap="flat" cmpd="sng" w="9525">
            <a:solidFill>
              <a:schemeClr val="dk1"/>
            </a:solidFill>
            <a:prstDash val="solid"/>
            <a:round/>
            <a:headEnd len="med" w="med" type="none"/>
            <a:tailEnd len="med" w="med" type="oval"/>
          </a:ln>
        </p:spPr>
      </p:cxnSp>
      <p:cxnSp>
        <p:nvCxnSpPr>
          <p:cNvPr id="14285" name="Google Shape;14285;p56"/>
          <p:cNvCxnSpPr>
            <a:stCxn id="14277" idx="1"/>
          </p:cNvCxnSpPr>
          <p:nvPr/>
        </p:nvCxnSpPr>
        <p:spPr>
          <a:xfrm>
            <a:off x="2970200" y="3430500"/>
            <a:ext cx="868500" cy="465300"/>
          </a:xfrm>
          <a:prstGeom prst="curvedConnector3">
            <a:avLst>
              <a:gd fmla="val 50000"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89" name="Shape 14289"/>
        <p:cNvGrpSpPr/>
        <p:nvPr/>
      </p:nvGrpSpPr>
      <p:grpSpPr>
        <a:xfrm>
          <a:off x="0" y="0"/>
          <a:ext cx="0" cy="0"/>
          <a:chOff x="0" y="0"/>
          <a:chExt cx="0" cy="0"/>
        </a:xfrm>
      </p:grpSpPr>
      <p:graphicFrame>
        <p:nvGraphicFramePr>
          <p:cNvPr id="14290" name="Google Shape;14290;p57"/>
          <p:cNvGraphicFramePr/>
          <p:nvPr/>
        </p:nvGraphicFramePr>
        <p:xfrm>
          <a:off x="713300" y="1600260"/>
          <a:ext cx="3000000" cy="3000000"/>
        </p:xfrm>
        <a:graphic>
          <a:graphicData uri="http://schemas.openxmlformats.org/drawingml/2006/table">
            <a:tbl>
              <a:tblPr>
                <a:noFill/>
                <a:tableStyleId>{88C88E44-4F51-4A69-948C-E81AE79440B1}</a:tableStyleId>
              </a:tblPr>
              <a:tblGrid>
                <a:gridCol w="1429500"/>
                <a:gridCol w="1499050"/>
                <a:gridCol w="1596350"/>
                <a:gridCol w="1596300"/>
                <a:gridCol w="1596300"/>
              </a:tblGrid>
              <a:tr h="606450">
                <a:tc>
                  <a:txBody>
                    <a:bodyPr/>
                    <a:lstStyle/>
                    <a:p>
                      <a:pPr indent="0" lvl="0" marL="0" rtl="0" algn="l">
                        <a:spcBef>
                          <a:spcPts val="0"/>
                        </a:spcBef>
                        <a:spcAft>
                          <a:spcPts val="0"/>
                        </a:spcAft>
                        <a:buNone/>
                      </a:pPr>
                      <a:r>
                        <a:t/>
                      </a:r>
                      <a:endParaRPr>
                        <a:solidFill>
                          <a:schemeClr val="dk1"/>
                        </a:solidFill>
                        <a:latin typeface="Bayon"/>
                        <a:ea typeface="Bayon"/>
                        <a:cs typeface="Bayon"/>
                        <a:sym typeface="Bayon"/>
                      </a:endParaRPr>
                    </a:p>
                  </a:txBody>
                  <a:tcPr marT="0" marB="0" marR="91425" marL="91425" anchor="ctr">
                    <a:lnL cap="flat" cmpd="sng" w="28575">
                      <a:solidFill>
                        <a:srgbClr val="666666">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28575">
                      <a:solidFill>
                        <a:srgbClr val="666666">
                          <a:alpha val="0"/>
                        </a:srgb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Bayon"/>
                          <a:ea typeface="Bayon"/>
                          <a:cs typeface="Bayon"/>
                          <a:sym typeface="Bayon"/>
                        </a:rPr>
                        <a:t>CORAL A</a:t>
                      </a:r>
                      <a:endParaRPr sz="2400">
                        <a:solidFill>
                          <a:schemeClr val="dk1"/>
                        </a:solidFill>
                        <a:latin typeface="Bayon"/>
                        <a:ea typeface="Bayon"/>
                        <a:cs typeface="Bayon"/>
                        <a:sym typeface="Bayon"/>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2400">
                          <a:solidFill>
                            <a:schemeClr val="dk1"/>
                          </a:solidFill>
                          <a:latin typeface="Bayon"/>
                          <a:ea typeface="Bayon"/>
                          <a:cs typeface="Bayon"/>
                          <a:sym typeface="Bayon"/>
                        </a:rPr>
                        <a:t>CORAL B</a:t>
                      </a:r>
                      <a:endParaRPr sz="2400">
                        <a:solidFill>
                          <a:schemeClr val="dk1"/>
                        </a:solidFill>
                        <a:latin typeface="Bayon"/>
                        <a:ea typeface="Bayon"/>
                        <a:cs typeface="Bayon"/>
                        <a:sym typeface="Bayon"/>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F4C5B1">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2400">
                          <a:solidFill>
                            <a:schemeClr val="dk1"/>
                          </a:solidFill>
                          <a:latin typeface="Bayon"/>
                          <a:ea typeface="Bayon"/>
                          <a:cs typeface="Bayon"/>
                          <a:sym typeface="Bayon"/>
                        </a:rPr>
                        <a:t>CORAL C</a:t>
                      </a:r>
                      <a:endParaRPr sz="2400">
                        <a:solidFill>
                          <a:schemeClr val="dk1"/>
                        </a:solidFill>
                        <a:latin typeface="Bayon"/>
                        <a:ea typeface="Bayon"/>
                        <a:cs typeface="Bayon"/>
                        <a:sym typeface="Bayon"/>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2400">
                          <a:solidFill>
                            <a:schemeClr val="dk1"/>
                          </a:solidFill>
                          <a:latin typeface="Bayon"/>
                          <a:ea typeface="Bayon"/>
                          <a:cs typeface="Bayon"/>
                          <a:sym typeface="Bayon"/>
                        </a:rPr>
                        <a:t>CORAL D</a:t>
                      </a:r>
                      <a:endParaRPr sz="2400">
                        <a:solidFill>
                          <a:schemeClr val="dk1"/>
                        </a:solidFill>
                        <a:latin typeface="Bayon"/>
                        <a:ea typeface="Bayon"/>
                        <a:cs typeface="Bayon"/>
                        <a:sym typeface="Bayon"/>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606450">
                <a:tc>
                  <a:txBody>
                    <a:bodyPr/>
                    <a:lstStyle/>
                    <a:p>
                      <a:pPr indent="0" lvl="0" marL="0" rtl="0" algn="ctr">
                        <a:spcBef>
                          <a:spcPts val="0"/>
                        </a:spcBef>
                        <a:spcAft>
                          <a:spcPts val="0"/>
                        </a:spcAft>
                        <a:buNone/>
                      </a:pPr>
                      <a:r>
                        <a:rPr lang="en" sz="2400">
                          <a:solidFill>
                            <a:schemeClr val="dk1"/>
                          </a:solidFill>
                          <a:latin typeface="Bayon"/>
                          <a:ea typeface="Bayon"/>
                          <a:cs typeface="Bayon"/>
                          <a:sym typeface="Bayon"/>
                        </a:rPr>
                        <a:t>TYPE</a:t>
                      </a:r>
                      <a:endParaRPr sz="2400">
                        <a:solidFill>
                          <a:schemeClr val="dk1"/>
                        </a:solidFill>
                        <a:latin typeface="Bayon"/>
                        <a:ea typeface="Bayon"/>
                        <a:cs typeface="Bayon"/>
                        <a:sym typeface="Bayon"/>
                      </a:endParaRPr>
                    </a:p>
                  </a:txBody>
                  <a:tcPr marT="0" marB="0"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Mercury</a:t>
                      </a:r>
                      <a:endParaRPr>
                        <a:solidFill>
                          <a:schemeClr val="dk1"/>
                        </a:solidFill>
                        <a:latin typeface="DM Sans"/>
                        <a:ea typeface="DM Sans"/>
                        <a:cs typeface="DM Sans"/>
                        <a:sym typeface="DM Sans"/>
                      </a:endParaRPr>
                    </a:p>
                  </a:txBody>
                  <a:tcPr marT="0" marB="0" marR="91425" marL="91425" anchor="ctr">
                    <a:lnL cap="flat" cmpd="sng" w="19050">
                      <a:solidFill>
                        <a:schemeClr val="lt2"/>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Venus</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Mars</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Earth</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F4C5B1">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6450">
                <a:tc>
                  <a:txBody>
                    <a:bodyPr/>
                    <a:lstStyle/>
                    <a:p>
                      <a:pPr indent="0" lvl="0" marL="0" rtl="0" algn="ctr">
                        <a:spcBef>
                          <a:spcPts val="0"/>
                        </a:spcBef>
                        <a:spcAft>
                          <a:spcPts val="0"/>
                        </a:spcAft>
                        <a:buNone/>
                      </a:pPr>
                      <a:r>
                        <a:rPr lang="en" sz="2400">
                          <a:solidFill>
                            <a:schemeClr val="dk1"/>
                          </a:solidFill>
                          <a:latin typeface="Bayon"/>
                          <a:ea typeface="Bayon"/>
                          <a:cs typeface="Bayon"/>
                          <a:sym typeface="Bayon"/>
                        </a:rPr>
                        <a:t>SIZE</a:t>
                      </a:r>
                      <a:endParaRPr sz="2400">
                        <a:solidFill>
                          <a:schemeClr val="dk1"/>
                        </a:solidFill>
                        <a:latin typeface="Bayon"/>
                        <a:ea typeface="Bayon"/>
                        <a:cs typeface="Bayon"/>
                        <a:sym typeface="Bayon"/>
                      </a:endParaRPr>
                    </a:p>
                  </a:txBody>
                  <a:tcPr marT="0" marB="0"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Jupiter</a:t>
                      </a:r>
                      <a:endParaRPr>
                        <a:solidFill>
                          <a:schemeClr val="dk1"/>
                        </a:solidFill>
                        <a:latin typeface="DM Sans"/>
                        <a:ea typeface="DM Sans"/>
                        <a:cs typeface="DM Sans"/>
                        <a:sym typeface="DM Sans"/>
                      </a:endParaRPr>
                    </a:p>
                  </a:txBody>
                  <a:tcPr marT="0" marB="0" marR="91425" marL="91425" anchor="ctr">
                    <a:lnL cap="flat" cmpd="sng" w="19050">
                      <a:solidFill>
                        <a:schemeClr val="lt2"/>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Saturn</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Uranus</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Neptune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6450">
                <a:tc>
                  <a:txBody>
                    <a:bodyPr/>
                    <a:lstStyle/>
                    <a:p>
                      <a:pPr indent="0" lvl="0" marL="0" rtl="0" algn="ctr">
                        <a:spcBef>
                          <a:spcPts val="0"/>
                        </a:spcBef>
                        <a:spcAft>
                          <a:spcPts val="0"/>
                        </a:spcAft>
                        <a:buNone/>
                      </a:pPr>
                      <a:r>
                        <a:rPr lang="en" sz="2400">
                          <a:solidFill>
                            <a:schemeClr val="dk1"/>
                          </a:solidFill>
                          <a:latin typeface="Bayon"/>
                          <a:ea typeface="Bayon"/>
                          <a:cs typeface="Bayon"/>
                          <a:sym typeface="Bayon"/>
                        </a:rPr>
                        <a:t>LOCATION</a:t>
                      </a:r>
                      <a:endParaRPr sz="2400">
                        <a:solidFill>
                          <a:schemeClr val="dk1"/>
                        </a:solidFill>
                        <a:latin typeface="Bayon"/>
                        <a:ea typeface="Bayon"/>
                        <a:cs typeface="Bayon"/>
                        <a:sym typeface="Bayon"/>
                      </a:endParaRPr>
                    </a:p>
                  </a:txBody>
                  <a:tcPr marT="0" marB="0"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Pluto</a:t>
                      </a:r>
                      <a:endParaRPr>
                        <a:solidFill>
                          <a:schemeClr val="dk1"/>
                        </a:solidFill>
                        <a:latin typeface="DM Sans"/>
                        <a:ea typeface="DM Sans"/>
                        <a:cs typeface="DM Sans"/>
                        <a:sym typeface="DM Sans"/>
                      </a:endParaRPr>
                    </a:p>
                  </a:txBody>
                  <a:tcPr marT="0" marB="0" marR="91425" marL="91425" anchor="ctr">
                    <a:lnL cap="flat" cmpd="sng" w="19050">
                      <a:solidFill>
                        <a:schemeClr val="lt2"/>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Sun</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Moon</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Galaxy</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F4C5B1">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6450">
                <a:tc>
                  <a:txBody>
                    <a:bodyPr/>
                    <a:lstStyle/>
                    <a:p>
                      <a:pPr indent="0" lvl="0" marL="0" rtl="0" algn="ctr">
                        <a:spcBef>
                          <a:spcPts val="0"/>
                        </a:spcBef>
                        <a:spcAft>
                          <a:spcPts val="0"/>
                        </a:spcAft>
                        <a:buNone/>
                      </a:pPr>
                      <a:r>
                        <a:rPr lang="en" sz="2400">
                          <a:solidFill>
                            <a:schemeClr val="dk1"/>
                          </a:solidFill>
                          <a:latin typeface="Bayon"/>
                          <a:ea typeface="Bayon"/>
                          <a:cs typeface="Bayon"/>
                          <a:sym typeface="Bayon"/>
                        </a:rPr>
                        <a:t>HABITAT</a:t>
                      </a:r>
                      <a:endParaRPr sz="2400">
                        <a:solidFill>
                          <a:schemeClr val="dk1"/>
                        </a:solidFill>
                        <a:latin typeface="Bayon"/>
                        <a:ea typeface="Bayon"/>
                        <a:cs typeface="Bayon"/>
                        <a:sym typeface="Bayon"/>
                      </a:endParaRPr>
                    </a:p>
                  </a:txBody>
                  <a:tcPr marT="0" marB="0"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Neptune</a:t>
                      </a:r>
                      <a:endParaRPr>
                        <a:solidFill>
                          <a:schemeClr val="dk1"/>
                        </a:solidFill>
                        <a:latin typeface="DM Sans"/>
                        <a:ea typeface="DM Sans"/>
                        <a:cs typeface="DM Sans"/>
                        <a:sym typeface="DM Sans"/>
                      </a:endParaRPr>
                    </a:p>
                  </a:txBody>
                  <a:tcPr marT="0" marB="0" marR="91425" marL="91425" anchor="ctr">
                    <a:lnL cap="flat" cmpd="sng" w="19050">
                      <a:solidFill>
                        <a:schemeClr val="lt2"/>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Mars</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Jupiter</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Mercury</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F4C5B1">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4291" name="Google Shape;14291;p57"/>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Represent your data</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95" name="Shape 14295"/>
        <p:cNvGrpSpPr/>
        <p:nvPr/>
      </p:nvGrpSpPr>
      <p:grpSpPr>
        <a:xfrm>
          <a:off x="0" y="0"/>
          <a:ext cx="0" cy="0"/>
          <a:chOff x="0" y="0"/>
          <a:chExt cx="0" cy="0"/>
        </a:xfrm>
      </p:grpSpPr>
      <p:sp>
        <p:nvSpPr>
          <p:cNvPr id="14296" name="Google Shape;14296;p58"/>
          <p:cNvSpPr txBox="1"/>
          <p:nvPr/>
        </p:nvSpPr>
        <p:spPr>
          <a:xfrm>
            <a:off x="713250" y="4235900"/>
            <a:ext cx="7717500" cy="36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DM Sans"/>
                <a:ea typeface="DM Sans"/>
                <a:cs typeface="DM Sans"/>
                <a:sym typeface="DM Sans"/>
              </a:rPr>
              <a:t>Follow the link in the graph to modify its data and then paste the new one here. </a:t>
            </a:r>
            <a:r>
              <a:rPr b="1" lang="en" sz="1200" u="sng">
                <a:solidFill>
                  <a:schemeClr val="dk1"/>
                </a:solidFill>
                <a:latin typeface="DM Sans"/>
                <a:ea typeface="DM Sans"/>
                <a:cs typeface="DM Sans"/>
                <a:sym typeface="DM Sans"/>
                <a:hlinkClick r:id="rId3">
                  <a:extLst>
                    <a:ext uri="{A12FA001-AC4F-418D-AE19-62706E023703}">
                      <ahyp:hlinkClr val="tx"/>
                    </a:ext>
                  </a:extLst>
                </a:hlinkClick>
              </a:rPr>
              <a:t>For more info, click here</a:t>
            </a:r>
            <a:endParaRPr b="1" sz="1200" u="sng">
              <a:solidFill>
                <a:schemeClr val="dk1"/>
              </a:solidFill>
              <a:latin typeface="DM Sans"/>
              <a:ea typeface="DM Sans"/>
              <a:cs typeface="DM Sans"/>
              <a:sym typeface="DM Sans"/>
            </a:endParaRPr>
          </a:p>
        </p:txBody>
      </p:sp>
      <p:sp>
        <p:nvSpPr>
          <p:cNvPr id="14297" name="Google Shape;14297;p58"/>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a:t>
            </a:r>
            <a:r>
              <a:rPr lang="en"/>
              <a:t> can use this graph</a:t>
            </a:r>
            <a:endParaRPr/>
          </a:p>
        </p:txBody>
      </p:sp>
      <p:sp>
        <p:nvSpPr>
          <p:cNvPr id="14298" name="Google Shape;14298;p58"/>
          <p:cNvSpPr txBox="1"/>
          <p:nvPr/>
        </p:nvSpPr>
        <p:spPr>
          <a:xfrm flipH="1">
            <a:off x="3538537" y="2148900"/>
            <a:ext cx="1496100" cy="64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Venus has </a:t>
            </a:r>
            <a:r>
              <a:rPr lang="en">
                <a:solidFill>
                  <a:schemeClr val="dk1"/>
                </a:solidFill>
                <a:latin typeface="DM Sans"/>
                <a:ea typeface="DM Sans"/>
                <a:cs typeface="DM Sans"/>
                <a:sym typeface="DM Sans"/>
              </a:rPr>
              <a:t>high</a:t>
            </a:r>
            <a:r>
              <a:rPr lang="en">
                <a:solidFill>
                  <a:schemeClr val="dk1"/>
                </a:solidFill>
                <a:latin typeface="DM Sans"/>
                <a:ea typeface="DM Sans"/>
                <a:cs typeface="DM Sans"/>
                <a:sym typeface="DM Sans"/>
              </a:rPr>
              <a:t> temperatures</a:t>
            </a:r>
            <a:endParaRPr>
              <a:solidFill>
                <a:schemeClr val="dk1"/>
              </a:solidFill>
              <a:latin typeface="DM Sans"/>
              <a:ea typeface="DM Sans"/>
              <a:cs typeface="DM Sans"/>
              <a:sym typeface="DM Sans"/>
            </a:endParaRPr>
          </a:p>
        </p:txBody>
      </p:sp>
      <p:sp>
        <p:nvSpPr>
          <p:cNvPr id="14299" name="Google Shape;14299;p58"/>
          <p:cNvSpPr txBox="1"/>
          <p:nvPr/>
        </p:nvSpPr>
        <p:spPr>
          <a:xfrm flipH="1">
            <a:off x="3538537" y="1816500"/>
            <a:ext cx="14961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yon"/>
                <a:ea typeface="Bayon"/>
                <a:cs typeface="Bayon"/>
                <a:sym typeface="Bayon"/>
              </a:rPr>
              <a:t>Venus</a:t>
            </a:r>
            <a:endParaRPr sz="2400">
              <a:solidFill>
                <a:schemeClr val="dk1"/>
              </a:solidFill>
              <a:latin typeface="Bayon"/>
              <a:ea typeface="Bayon"/>
              <a:cs typeface="Bayon"/>
              <a:sym typeface="Bayon"/>
            </a:endParaRPr>
          </a:p>
        </p:txBody>
      </p:sp>
      <p:sp>
        <p:nvSpPr>
          <p:cNvPr id="14300" name="Google Shape;14300;p58"/>
          <p:cNvSpPr txBox="1"/>
          <p:nvPr/>
        </p:nvSpPr>
        <p:spPr>
          <a:xfrm flipH="1">
            <a:off x="3538538" y="3368100"/>
            <a:ext cx="1496100" cy="64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Saturn is a gas giant with rings</a:t>
            </a:r>
            <a:endParaRPr>
              <a:solidFill>
                <a:schemeClr val="dk1"/>
              </a:solidFill>
              <a:latin typeface="DM Sans"/>
              <a:ea typeface="DM Sans"/>
              <a:cs typeface="DM Sans"/>
              <a:sym typeface="DM Sans"/>
            </a:endParaRPr>
          </a:p>
        </p:txBody>
      </p:sp>
      <p:sp>
        <p:nvSpPr>
          <p:cNvPr id="14301" name="Google Shape;14301;p58"/>
          <p:cNvSpPr txBox="1"/>
          <p:nvPr/>
        </p:nvSpPr>
        <p:spPr>
          <a:xfrm flipH="1">
            <a:off x="3538538" y="3035700"/>
            <a:ext cx="14961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yon"/>
                <a:ea typeface="Bayon"/>
                <a:cs typeface="Bayon"/>
                <a:sym typeface="Bayon"/>
              </a:rPr>
              <a:t>Saturn</a:t>
            </a:r>
            <a:endParaRPr sz="2400">
              <a:solidFill>
                <a:schemeClr val="dk1"/>
              </a:solidFill>
              <a:latin typeface="Bayon"/>
              <a:ea typeface="Bayon"/>
              <a:cs typeface="Bayon"/>
              <a:sym typeface="Bayon"/>
            </a:endParaRPr>
          </a:p>
        </p:txBody>
      </p:sp>
      <p:sp>
        <p:nvSpPr>
          <p:cNvPr id="14302" name="Google Shape;14302;p58"/>
          <p:cNvSpPr txBox="1"/>
          <p:nvPr/>
        </p:nvSpPr>
        <p:spPr>
          <a:xfrm flipH="1">
            <a:off x="1347787" y="2148900"/>
            <a:ext cx="1496100" cy="64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Mercury is a small planet</a:t>
            </a:r>
            <a:endParaRPr>
              <a:solidFill>
                <a:schemeClr val="dk1"/>
              </a:solidFill>
              <a:latin typeface="DM Sans"/>
              <a:ea typeface="DM Sans"/>
              <a:cs typeface="DM Sans"/>
              <a:sym typeface="DM Sans"/>
            </a:endParaRPr>
          </a:p>
        </p:txBody>
      </p:sp>
      <p:sp>
        <p:nvSpPr>
          <p:cNvPr id="14303" name="Google Shape;14303;p58"/>
          <p:cNvSpPr txBox="1"/>
          <p:nvPr/>
        </p:nvSpPr>
        <p:spPr>
          <a:xfrm flipH="1">
            <a:off x="1347787" y="1816500"/>
            <a:ext cx="14961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yon"/>
                <a:ea typeface="Bayon"/>
                <a:cs typeface="Bayon"/>
                <a:sym typeface="Bayon"/>
              </a:rPr>
              <a:t>Mercury</a:t>
            </a:r>
            <a:endParaRPr sz="2400">
              <a:solidFill>
                <a:schemeClr val="dk1"/>
              </a:solidFill>
              <a:latin typeface="Bayon"/>
              <a:ea typeface="Bayon"/>
              <a:cs typeface="Bayon"/>
              <a:sym typeface="Bayon"/>
            </a:endParaRPr>
          </a:p>
        </p:txBody>
      </p:sp>
      <p:sp>
        <p:nvSpPr>
          <p:cNvPr id="14304" name="Google Shape;14304;p58"/>
          <p:cNvSpPr txBox="1"/>
          <p:nvPr/>
        </p:nvSpPr>
        <p:spPr>
          <a:xfrm flipH="1">
            <a:off x="1347788" y="3368100"/>
            <a:ext cx="1496100" cy="64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Jupiter is a huge planet</a:t>
            </a:r>
            <a:endParaRPr>
              <a:solidFill>
                <a:schemeClr val="dk1"/>
              </a:solidFill>
              <a:latin typeface="DM Sans"/>
              <a:ea typeface="DM Sans"/>
              <a:cs typeface="DM Sans"/>
              <a:sym typeface="DM Sans"/>
            </a:endParaRPr>
          </a:p>
        </p:txBody>
      </p:sp>
      <p:sp>
        <p:nvSpPr>
          <p:cNvPr id="14305" name="Google Shape;14305;p58"/>
          <p:cNvSpPr txBox="1"/>
          <p:nvPr/>
        </p:nvSpPr>
        <p:spPr>
          <a:xfrm flipH="1">
            <a:off x="1347788" y="3035700"/>
            <a:ext cx="14961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yon"/>
                <a:ea typeface="Bayon"/>
                <a:cs typeface="Bayon"/>
                <a:sym typeface="Bayon"/>
              </a:rPr>
              <a:t>Jupiter</a:t>
            </a:r>
            <a:endParaRPr sz="2400">
              <a:solidFill>
                <a:schemeClr val="dk1"/>
              </a:solidFill>
              <a:latin typeface="Bayon"/>
              <a:ea typeface="Bayon"/>
              <a:cs typeface="Bayon"/>
              <a:sym typeface="Bayon"/>
            </a:endParaRPr>
          </a:p>
        </p:txBody>
      </p:sp>
      <p:sp>
        <p:nvSpPr>
          <p:cNvPr id="14306" name="Google Shape;14306;p58"/>
          <p:cNvSpPr/>
          <p:nvPr/>
        </p:nvSpPr>
        <p:spPr>
          <a:xfrm>
            <a:off x="2894462" y="1915700"/>
            <a:ext cx="437100" cy="4371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307" name="Google Shape;14307;p58"/>
          <p:cNvSpPr/>
          <p:nvPr/>
        </p:nvSpPr>
        <p:spPr>
          <a:xfrm>
            <a:off x="2894462" y="3152000"/>
            <a:ext cx="437100" cy="4371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308" name="Google Shape;14308;p58"/>
          <p:cNvSpPr/>
          <p:nvPr/>
        </p:nvSpPr>
        <p:spPr>
          <a:xfrm>
            <a:off x="713237" y="1915700"/>
            <a:ext cx="437100" cy="4371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4309" name="Google Shape;14309;p58"/>
          <p:cNvSpPr/>
          <p:nvPr/>
        </p:nvSpPr>
        <p:spPr>
          <a:xfrm>
            <a:off x="713237" y="3152000"/>
            <a:ext cx="437100" cy="437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pic>
        <p:nvPicPr>
          <p:cNvPr id="14310" name="Google Shape;14310;p58" title="Gráfico">
            <a:hlinkClick r:id="rId4"/>
          </p:cNvPr>
          <p:cNvPicPr preferRelativeResize="0"/>
          <p:nvPr/>
        </p:nvPicPr>
        <p:blipFill>
          <a:blip r:embed="rId5">
            <a:alphaModFix/>
          </a:blip>
          <a:stretch>
            <a:fillRect/>
          </a:stretch>
        </p:blipFill>
        <p:spPr>
          <a:xfrm>
            <a:off x="5379588" y="1799741"/>
            <a:ext cx="3051199" cy="2213058"/>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14" name="Shape 14314"/>
        <p:cNvGrpSpPr/>
        <p:nvPr/>
      </p:nvGrpSpPr>
      <p:grpSpPr>
        <a:xfrm>
          <a:off x="0" y="0"/>
          <a:ext cx="0" cy="0"/>
          <a:chOff x="0" y="0"/>
          <a:chExt cx="0" cy="0"/>
        </a:xfrm>
      </p:grpSpPr>
      <p:sp>
        <p:nvSpPr>
          <p:cNvPr id="14315" name="Google Shape;14315;p59"/>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Three states of coral</a:t>
            </a:r>
            <a:endParaRPr/>
          </a:p>
        </p:txBody>
      </p:sp>
      <p:sp>
        <p:nvSpPr>
          <p:cNvPr id="14316" name="Google Shape;14316;p59"/>
          <p:cNvSpPr txBox="1"/>
          <p:nvPr/>
        </p:nvSpPr>
        <p:spPr>
          <a:xfrm>
            <a:off x="2514450" y="1882339"/>
            <a:ext cx="4114800" cy="63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Saturn is the ringed one. It’s a gas giant, composed of hydrogen and helium</a:t>
            </a:r>
            <a:endParaRPr>
              <a:solidFill>
                <a:schemeClr val="dk1"/>
              </a:solidFill>
              <a:latin typeface="DM Sans"/>
              <a:ea typeface="DM Sans"/>
              <a:cs typeface="DM Sans"/>
              <a:sym typeface="DM Sans"/>
            </a:endParaRPr>
          </a:p>
        </p:txBody>
      </p:sp>
      <p:sp>
        <p:nvSpPr>
          <p:cNvPr id="14317" name="Google Shape;14317;p59"/>
          <p:cNvSpPr txBox="1"/>
          <p:nvPr/>
        </p:nvSpPr>
        <p:spPr>
          <a:xfrm>
            <a:off x="2514450" y="1549938"/>
            <a:ext cx="41148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Coral reef</a:t>
            </a:r>
            <a:endParaRPr sz="2400">
              <a:solidFill>
                <a:schemeClr val="dk1"/>
              </a:solidFill>
              <a:latin typeface="Bayon"/>
              <a:ea typeface="Bayon"/>
              <a:cs typeface="Bayon"/>
              <a:sym typeface="Bayon"/>
            </a:endParaRPr>
          </a:p>
        </p:txBody>
      </p:sp>
      <p:sp>
        <p:nvSpPr>
          <p:cNvPr id="14318" name="Google Shape;14318;p59"/>
          <p:cNvSpPr txBox="1"/>
          <p:nvPr/>
        </p:nvSpPr>
        <p:spPr>
          <a:xfrm>
            <a:off x="713236" y="3470350"/>
            <a:ext cx="1693200" cy="7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Neptune is the farthest planet from the Sun</a:t>
            </a:r>
            <a:endParaRPr>
              <a:solidFill>
                <a:schemeClr val="dk1"/>
              </a:solidFill>
              <a:latin typeface="DM Sans"/>
              <a:ea typeface="DM Sans"/>
              <a:cs typeface="DM Sans"/>
              <a:sym typeface="DM Sans"/>
            </a:endParaRPr>
          </a:p>
        </p:txBody>
      </p:sp>
      <p:sp>
        <p:nvSpPr>
          <p:cNvPr id="14319" name="Google Shape;14319;p59"/>
          <p:cNvSpPr txBox="1"/>
          <p:nvPr/>
        </p:nvSpPr>
        <p:spPr>
          <a:xfrm>
            <a:off x="713236" y="3086100"/>
            <a:ext cx="1693200" cy="536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Healthy</a:t>
            </a:r>
            <a:endParaRPr sz="2400">
              <a:solidFill>
                <a:schemeClr val="dk1"/>
              </a:solidFill>
              <a:latin typeface="Bayon"/>
              <a:ea typeface="Bayon"/>
              <a:cs typeface="Bayon"/>
              <a:sym typeface="Bayon"/>
            </a:endParaRPr>
          </a:p>
        </p:txBody>
      </p:sp>
      <p:sp>
        <p:nvSpPr>
          <p:cNvPr id="14320" name="Google Shape;14320;p59"/>
          <p:cNvSpPr txBox="1"/>
          <p:nvPr/>
        </p:nvSpPr>
        <p:spPr>
          <a:xfrm>
            <a:off x="2721341" y="3470350"/>
            <a:ext cx="1693200" cy="7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Saturn is one of the gas giants with rings</a:t>
            </a:r>
            <a:endParaRPr>
              <a:solidFill>
                <a:schemeClr val="dk1"/>
              </a:solidFill>
              <a:latin typeface="DM Sans"/>
              <a:ea typeface="DM Sans"/>
              <a:cs typeface="DM Sans"/>
              <a:sym typeface="DM Sans"/>
            </a:endParaRPr>
          </a:p>
        </p:txBody>
      </p:sp>
      <p:sp>
        <p:nvSpPr>
          <p:cNvPr id="14321" name="Google Shape;14321;p59"/>
          <p:cNvSpPr txBox="1"/>
          <p:nvPr/>
        </p:nvSpPr>
        <p:spPr>
          <a:xfrm>
            <a:off x="2721341" y="3086100"/>
            <a:ext cx="1693200" cy="536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Stressed</a:t>
            </a:r>
            <a:endParaRPr sz="2400">
              <a:solidFill>
                <a:schemeClr val="dk1"/>
              </a:solidFill>
              <a:latin typeface="Bayon"/>
              <a:ea typeface="Bayon"/>
              <a:cs typeface="Bayon"/>
              <a:sym typeface="Bayon"/>
            </a:endParaRPr>
          </a:p>
        </p:txBody>
      </p:sp>
      <p:sp>
        <p:nvSpPr>
          <p:cNvPr id="14322" name="Google Shape;14322;p59"/>
          <p:cNvSpPr txBox="1"/>
          <p:nvPr/>
        </p:nvSpPr>
        <p:spPr>
          <a:xfrm>
            <a:off x="4729446" y="3470350"/>
            <a:ext cx="1693200" cy="7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Despite being red, Mars is a very cold place</a:t>
            </a:r>
            <a:endParaRPr>
              <a:solidFill>
                <a:schemeClr val="dk1"/>
              </a:solidFill>
              <a:latin typeface="DM Sans"/>
              <a:ea typeface="DM Sans"/>
              <a:cs typeface="DM Sans"/>
              <a:sym typeface="DM Sans"/>
            </a:endParaRPr>
          </a:p>
        </p:txBody>
      </p:sp>
      <p:sp>
        <p:nvSpPr>
          <p:cNvPr id="14323" name="Google Shape;14323;p59"/>
          <p:cNvSpPr txBox="1"/>
          <p:nvPr/>
        </p:nvSpPr>
        <p:spPr>
          <a:xfrm>
            <a:off x="4729446" y="3086100"/>
            <a:ext cx="1693200" cy="536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Discolored</a:t>
            </a:r>
            <a:endParaRPr sz="2400">
              <a:solidFill>
                <a:schemeClr val="dk1"/>
              </a:solidFill>
              <a:latin typeface="Bayon"/>
              <a:ea typeface="Bayon"/>
              <a:cs typeface="Bayon"/>
              <a:sym typeface="Bayon"/>
            </a:endParaRPr>
          </a:p>
        </p:txBody>
      </p:sp>
      <p:cxnSp>
        <p:nvCxnSpPr>
          <p:cNvPr id="14324" name="Google Shape;14324;p59"/>
          <p:cNvCxnSpPr>
            <a:stCxn id="14316" idx="2"/>
            <a:endCxn id="14319" idx="0"/>
          </p:cNvCxnSpPr>
          <p:nvPr/>
        </p:nvCxnSpPr>
        <p:spPr>
          <a:xfrm rot="5400000">
            <a:off x="2783700" y="1298089"/>
            <a:ext cx="564300" cy="3012000"/>
          </a:xfrm>
          <a:prstGeom prst="bentConnector3">
            <a:avLst>
              <a:gd fmla="val 49988" name="adj1"/>
            </a:avLst>
          </a:prstGeom>
          <a:noFill/>
          <a:ln cap="flat" cmpd="sng" w="9525">
            <a:solidFill>
              <a:schemeClr val="dk1"/>
            </a:solidFill>
            <a:prstDash val="solid"/>
            <a:round/>
            <a:headEnd len="med" w="med" type="none"/>
            <a:tailEnd len="med" w="med" type="none"/>
          </a:ln>
        </p:spPr>
      </p:cxnSp>
      <p:cxnSp>
        <p:nvCxnSpPr>
          <p:cNvPr id="14325" name="Google Shape;14325;p59"/>
          <p:cNvCxnSpPr>
            <a:stCxn id="14316" idx="2"/>
            <a:endCxn id="14323" idx="0"/>
          </p:cNvCxnSpPr>
          <p:nvPr/>
        </p:nvCxnSpPr>
        <p:spPr>
          <a:xfrm flipH="1" rot="-5400000">
            <a:off x="4791750" y="2302039"/>
            <a:ext cx="564300" cy="1004100"/>
          </a:xfrm>
          <a:prstGeom prst="bentConnector3">
            <a:avLst>
              <a:gd fmla="val 49988" name="adj1"/>
            </a:avLst>
          </a:prstGeom>
          <a:noFill/>
          <a:ln cap="flat" cmpd="sng" w="9525">
            <a:solidFill>
              <a:schemeClr val="dk1"/>
            </a:solidFill>
            <a:prstDash val="solid"/>
            <a:round/>
            <a:headEnd len="med" w="med" type="none"/>
            <a:tailEnd len="med" w="med" type="none"/>
          </a:ln>
        </p:spPr>
      </p:cxnSp>
      <p:cxnSp>
        <p:nvCxnSpPr>
          <p:cNvPr id="14326" name="Google Shape;14326;p59"/>
          <p:cNvCxnSpPr>
            <a:stCxn id="14316" idx="2"/>
            <a:endCxn id="14321" idx="0"/>
          </p:cNvCxnSpPr>
          <p:nvPr/>
        </p:nvCxnSpPr>
        <p:spPr>
          <a:xfrm rot="5400000">
            <a:off x="3787800" y="2302189"/>
            <a:ext cx="564300" cy="1003800"/>
          </a:xfrm>
          <a:prstGeom prst="bentConnector3">
            <a:avLst>
              <a:gd fmla="val 49988" name="adj1"/>
            </a:avLst>
          </a:prstGeom>
          <a:noFill/>
          <a:ln cap="flat" cmpd="sng" w="9525">
            <a:solidFill>
              <a:schemeClr val="dk1"/>
            </a:solidFill>
            <a:prstDash val="solid"/>
            <a:round/>
            <a:headEnd len="med" w="med" type="none"/>
            <a:tailEnd len="med" w="med" type="none"/>
          </a:ln>
        </p:spPr>
      </p:cxnSp>
      <p:sp>
        <p:nvSpPr>
          <p:cNvPr id="14327" name="Google Shape;14327;p59"/>
          <p:cNvSpPr txBox="1"/>
          <p:nvPr/>
        </p:nvSpPr>
        <p:spPr>
          <a:xfrm>
            <a:off x="6737564" y="3470350"/>
            <a:ext cx="1693200" cy="7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Jupiter is the biggest planet in the Solar System</a:t>
            </a:r>
            <a:endParaRPr>
              <a:solidFill>
                <a:schemeClr val="dk1"/>
              </a:solidFill>
              <a:latin typeface="DM Sans"/>
              <a:ea typeface="DM Sans"/>
              <a:cs typeface="DM Sans"/>
              <a:sym typeface="DM Sans"/>
            </a:endParaRPr>
          </a:p>
        </p:txBody>
      </p:sp>
      <p:sp>
        <p:nvSpPr>
          <p:cNvPr id="14328" name="Google Shape;14328;p59"/>
          <p:cNvSpPr txBox="1"/>
          <p:nvPr/>
        </p:nvSpPr>
        <p:spPr>
          <a:xfrm>
            <a:off x="6737564" y="3086100"/>
            <a:ext cx="1693200" cy="536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Nourishing</a:t>
            </a:r>
            <a:endParaRPr sz="2400">
              <a:solidFill>
                <a:schemeClr val="dk1"/>
              </a:solidFill>
              <a:latin typeface="Bayon"/>
              <a:ea typeface="Bayon"/>
              <a:cs typeface="Bayon"/>
              <a:sym typeface="Bayon"/>
            </a:endParaRPr>
          </a:p>
        </p:txBody>
      </p:sp>
      <p:cxnSp>
        <p:nvCxnSpPr>
          <p:cNvPr id="14329" name="Google Shape;14329;p59"/>
          <p:cNvCxnSpPr>
            <a:stCxn id="14316" idx="2"/>
            <a:endCxn id="14328" idx="0"/>
          </p:cNvCxnSpPr>
          <p:nvPr/>
        </p:nvCxnSpPr>
        <p:spPr>
          <a:xfrm flipH="1" rot="-5400000">
            <a:off x="5795850" y="1297939"/>
            <a:ext cx="564300" cy="3012300"/>
          </a:xfrm>
          <a:prstGeom prst="bentConnector3">
            <a:avLst>
              <a:gd fmla="val 49988"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33" name="Shape 14333"/>
        <p:cNvGrpSpPr/>
        <p:nvPr/>
      </p:nvGrpSpPr>
      <p:grpSpPr>
        <a:xfrm>
          <a:off x="0" y="0"/>
          <a:ext cx="0" cy="0"/>
          <a:chOff x="0" y="0"/>
          <a:chExt cx="0" cy="0"/>
        </a:xfrm>
      </p:grpSpPr>
      <p:sp>
        <p:nvSpPr>
          <p:cNvPr id="14334" name="Google Shape;14334;p60"/>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Species in coral reef</a:t>
            </a:r>
            <a:endParaRPr/>
          </a:p>
        </p:txBody>
      </p:sp>
      <p:sp>
        <p:nvSpPr>
          <p:cNvPr id="14335" name="Google Shape;14335;p60"/>
          <p:cNvSpPr txBox="1"/>
          <p:nvPr/>
        </p:nvSpPr>
        <p:spPr>
          <a:xfrm>
            <a:off x="901950" y="3241750"/>
            <a:ext cx="1739400" cy="7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Venus has extremely high temperatures</a:t>
            </a:r>
            <a:endParaRPr>
              <a:solidFill>
                <a:schemeClr val="dk1"/>
              </a:solidFill>
              <a:latin typeface="DM Sans"/>
              <a:ea typeface="DM Sans"/>
              <a:cs typeface="DM Sans"/>
              <a:sym typeface="DM Sans"/>
            </a:endParaRPr>
          </a:p>
        </p:txBody>
      </p:sp>
      <p:sp>
        <p:nvSpPr>
          <p:cNvPr id="14336" name="Google Shape;14336;p60"/>
          <p:cNvSpPr txBox="1"/>
          <p:nvPr/>
        </p:nvSpPr>
        <p:spPr>
          <a:xfrm>
            <a:off x="901950" y="2909350"/>
            <a:ext cx="17394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Venus</a:t>
            </a:r>
            <a:endParaRPr sz="2400">
              <a:solidFill>
                <a:schemeClr val="dk1"/>
              </a:solidFill>
              <a:latin typeface="Bayon"/>
              <a:ea typeface="Bayon"/>
              <a:cs typeface="Bayon"/>
              <a:sym typeface="Bayon"/>
            </a:endParaRPr>
          </a:p>
        </p:txBody>
      </p:sp>
      <p:sp>
        <p:nvSpPr>
          <p:cNvPr id="14337" name="Google Shape;14337;p60"/>
          <p:cNvSpPr/>
          <p:nvPr/>
        </p:nvSpPr>
        <p:spPr>
          <a:xfrm>
            <a:off x="1379400" y="196690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0"/>
          <p:cNvSpPr txBox="1"/>
          <p:nvPr/>
        </p:nvSpPr>
        <p:spPr>
          <a:xfrm>
            <a:off x="2768850" y="3241750"/>
            <a:ext cx="1739400" cy="7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Despite </a:t>
            </a:r>
            <a:r>
              <a:rPr lang="en">
                <a:solidFill>
                  <a:schemeClr val="dk1"/>
                </a:solidFill>
                <a:latin typeface="DM Sans"/>
                <a:ea typeface="DM Sans"/>
                <a:cs typeface="DM Sans"/>
                <a:sym typeface="DM Sans"/>
              </a:rPr>
              <a:t>being</a:t>
            </a:r>
            <a:r>
              <a:rPr lang="en">
                <a:solidFill>
                  <a:schemeClr val="dk1"/>
                </a:solidFill>
                <a:latin typeface="DM Sans"/>
                <a:ea typeface="DM Sans"/>
                <a:cs typeface="DM Sans"/>
                <a:sym typeface="DM Sans"/>
              </a:rPr>
              <a:t> red, Mars is actually a very cold place</a:t>
            </a:r>
            <a:endParaRPr>
              <a:solidFill>
                <a:schemeClr val="dk1"/>
              </a:solidFill>
              <a:latin typeface="DM Sans"/>
              <a:ea typeface="DM Sans"/>
              <a:cs typeface="DM Sans"/>
              <a:sym typeface="DM Sans"/>
            </a:endParaRPr>
          </a:p>
        </p:txBody>
      </p:sp>
      <p:sp>
        <p:nvSpPr>
          <p:cNvPr id="14339" name="Google Shape;14339;p60"/>
          <p:cNvSpPr txBox="1"/>
          <p:nvPr/>
        </p:nvSpPr>
        <p:spPr>
          <a:xfrm>
            <a:off x="2768850" y="2909350"/>
            <a:ext cx="17394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Mars</a:t>
            </a:r>
            <a:endParaRPr sz="2400">
              <a:solidFill>
                <a:schemeClr val="dk1"/>
              </a:solidFill>
              <a:latin typeface="Bayon"/>
              <a:ea typeface="Bayon"/>
              <a:cs typeface="Bayon"/>
              <a:sym typeface="Bayon"/>
            </a:endParaRPr>
          </a:p>
        </p:txBody>
      </p:sp>
      <p:sp>
        <p:nvSpPr>
          <p:cNvPr id="14340" name="Google Shape;14340;p60"/>
          <p:cNvSpPr/>
          <p:nvPr/>
        </p:nvSpPr>
        <p:spPr>
          <a:xfrm>
            <a:off x="3246275" y="196690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0"/>
          <p:cNvSpPr txBox="1"/>
          <p:nvPr/>
        </p:nvSpPr>
        <p:spPr>
          <a:xfrm>
            <a:off x="4635750" y="3241750"/>
            <a:ext cx="1739400" cy="7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This beautiful planet is a gas giant with rings</a:t>
            </a:r>
            <a:endParaRPr>
              <a:solidFill>
                <a:schemeClr val="dk1"/>
              </a:solidFill>
              <a:latin typeface="DM Sans"/>
              <a:ea typeface="DM Sans"/>
              <a:cs typeface="DM Sans"/>
              <a:sym typeface="DM Sans"/>
            </a:endParaRPr>
          </a:p>
        </p:txBody>
      </p:sp>
      <p:sp>
        <p:nvSpPr>
          <p:cNvPr id="14342" name="Google Shape;14342;p60"/>
          <p:cNvSpPr txBox="1"/>
          <p:nvPr/>
        </p:nvSpPr>
        <p:spPr>
          <a:xfrm>
            <a:off x="4635750" y="2909350"/>
            <a:ext cx="17394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Saturn</a:t>
            </a:r>
            <a:endParaRPr sz="2400">
              <a:solidFill>
                <a:schemeClr val="dk1"/>
              </a:solidFill>
              <a:latin typeface="Bayon"/>
              <a:ea typeface="Bayon"/>
              <a:cs typeface="Bayon"/>
              <a:sym typeface="Bayon"/>
            </a:endParaRPr>
          </a:p>
        </p:txBody>
      </p:sp>
      <p:sp>
        <p:nvSpPr>
          <p:cNvPr id="14343" name="Google Shape;14343;p60"/>
          <p:cNvSpPr/>
          <p:nvPr/>
        </p:nvSpPr>
        <p:spPr>
          <a:xfrm>
            <a:off x="5113175" y="196690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0"/>
          <p:cNvSpPr txBox="1"/>
          <p:nvPr/>
        </p:nvSpPr>
        <p:spPr>
          <a:xfrm>
            <a:off x="6502650" y="3241750"/>
            <a:ext cx="1739400" cy="7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Mercury is the closest planet to the Sun</a:t>
            </a:r>
            <a:endParaRPr>
              <a:solidFill>
                <a:schemeClr val="dk1"/>
              </a:solidFill>
              <a:latin typeface="DM Sans"/>
              <a:ea typeface="DM Sans"/>
              <a:cs typeface="DM Sans"/>
              <a:sym typeface="DM Sans"/>
            </a:endParaRPr>
          </a:p>
        </p:txBody>
      </p:sp>
      <p:sp>
        <p:nvSpPr>
          <p:cNvPr id="14345" name="Google Shape;14345;p60"/>
          <p:cNvSpPr txBox="1"/>
          <p:nvPr/>
        </p:nvSpPr>
        <p:spPr>
          <a:xfrm>
            <a:off x="6502650" y="2909350"/>
            <a:ext cx="17394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Mercury</a:t>
            </a:r>
            <a:endParaRPr sz="2400">
              <a:solidFill>
                <a:schemeClr val="dk1"/>
              </a:solidFill>
              <a:latin typeface="Bayon"/>
              <a:ea typeface="Bayon"/>
              <a:cs typeface="Bayon"/>
              <a:sym typeface="Bayon"/>
            </a:endParaRPr>
          </a:p>
        </p:txBody>
      </p:sp>
      <p:sp>
        <p:nvSpPr>
          <p:cNvPr id="14346" name="Google Shape;14346;p60"/>
          <p:cNvSpPr/>
          <p:nvPr/>
        </p:nvSpPr>
        <p:spPr>
          <a:xfrm>
            <a:off x="6980100" y="1966900"/>
            <a:ext cx="784500" cy="784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0"/>
          <p:cNvSpPr/>
          <p:nvPr/>
        </p:nvSpPr>
        <p:spPr>
          <a:xfrm>
            <a:off x="1568243" y="2182298"/>
            <a:ext cx="406814" cy="353704"/>
          </a:xfrm>
          <a:custGeom>
            <a:rect b="b" l="l" r="r" t="t"/>
            <a:pathLst>
              <a:path extrusionOk="0" h="10062" w="11572">
                <a:moveTo>
                  <a:pt x="5795" y="1642"/>
                </a:moveTo>
                <a:cubicBezTo>
                  <a:pt x="5955" y="1642"/>
                  <a:pt x="6098" y="1785"/>
                  <a:pt x="6098" y="1946"/>
                </a:cubicBezTo>
                <a:cubicBezTo>
                  <a:pt x="6098" y="2124"/>
                  <a:pt x="5955" y="2267"/>
                  <a:pt x="5795" y="2267"/>
                </a:cubicBezTo>
                <a:cubicBezTo>
                  <a:pt x="5616" y="2267"/>
                  <a:pt x="5473" y="2124"/>
                  <a:pt x="5473" y="1946"/>
                </a:cubicBezTo>
                <a:cubicBezTo>
                  <a:pt x="5473" y="1785"/>
                  <a:pt x="5616" y="1642"/>
                  <a:pt x="5795" y="1642"/>
                </a:cubicBezTo>
                <a:close/>
                <a:moveTo>
                  <a:pt x="5795" y="3052"/>
                </a:moveTo>
                <a:cubicBezTo>
                  <a:pt x="5955" y="3052"/>
                  <a:pt x="6098" y="3195"/>
                  <a:pt x="6098" y="3373"/>
                </a:cubicBezTo>
                <a:cubicBezTo>
                  <a:pt x="6098" y="3534"/>
                  <a:pt x="5955" y="3676"/>
                  <a:pt x="5795" y="3676"/>
                </a:cubicBezTo>
                <a:cubicBezTo>
                  <a:pt x="5616" y="3676"/>
                  <a:pt x="5473" y="3534"/>
                  <a:pt x="5473" y="3373"/>
                </a:cubicBezTo>
                <a:cubicBezTo>
                  <a:pt x="5473" y="3195"/>
                  <a:pt x="5616" y="3052"/>
                  <a:pt x="5795" y="3052"/>
                </a:cubicBezTo>
                <a:close/>
                <a:moveTo>
                  <a:pt x="2297" y="4105"/>
                </a:moveTo>
                <a:cubicBezTo>
                  <a:pt x="2476" y="4105"/>
                  <a:pt x="2601" y="4247"/>
                  <a:pt x="2601" y="4408"/>
                </a:cubicBezTo>
                <a:cubicBezTo>
                  <a:pt x="2601" y="4586"/>
                  <a:pt x="2476" y="4729"/>
                  <a:pt x="2297" y="4729"/>
                </a:cubicBezTo>
                <a:cubicBezTo>
                  <a:pt x="2119" y="4729"/>
                  <a:pt x="1976" y="4586"/>
                  <a:pt x="1976" y="4408"/>
                </a:cubicBezTo>
                <a:cubicBezTo>
                  <a:pt x="1976" y="4247"/>
                  <a:pt x="2119" y="4105"/>
                  <a:pt x="2297" y="4105"/>
                </a:cubicBezTo>
                <a:close/>
                <a:moveTo>
                  <a:pt x="9292" y="4105"/>
                </a:moveTo>
                <a:cubicBezTo>
                  <a:pt x="9452" y="4105"/>
                  <a:pt x="9595" y="4247"/>
                  <a:pt x="9595" y="4408"/>
                </a:cubicBezTo>
                <a:cubicBezTo>
                  <a:pt x="9595" y="4586"/>
                  <a:pt x="9452" y="4729"/>
                  <a:pt x="9292" y="4729"/>
                </a:cubicBezTo>
                <a:cubicBezTo>
                  <a:pt x="9113" y="4729"/>
                  <a:pt x="8971" y="4586"/>
                  <a:pt x="8971" y="4408"/>
                </a:cubicBezTo>
                <a:cubicBezTo>
                  <a:pt x="8971" y="4247"/>
                  <a:pt x="9113" y="4105"/>
                  <a:pt x="9292" y="4105"/>
                </a:cubicBezTo>
                <a:close/>
                <a:moveTo>
                  <a:pt x="7918" y="4461"/>
                </a:moveTo>
                <a:cubicBezTo>
                  <a:pt x="8096" y="4461"/>
                  <a:pt x="8239" y="4604"/>
                  <a:pt x="8239" y="4783"/>
                </a:cubicBezTo>
                <a:cubicBezTo>
                  <a:pt x="8239" y="4961"/>
                  <a:pt x="8096" y="5086"/>
                  <a:pt x="7918" y="5086"/>
                </a:cubicBezTo>
                <a:cubicBezTo>
                  <a:pt x="7740" y="5086"/>
                  <a:pt x="7615" y="4961"/>
                  <a:pt x="7615" y="4783"/>
                </a:cubicBezTo>
                <a:cubicBezTo>
                  <a:pt x="7615" y="4604"/>
                  <a:pt x="7740" y="4461"/>
                  <a:pt x="7918" y="4461"/>
                </a:cubicBezTo>
                <a:close/>
                <a:moveTo>
                  <a:pt x="3636" y="4497"/>
                </a:moveTo>
                <a:cubicBezTo>
                  <a:pt x="3814" y="4497"/>
                  <a:pt x="3957" y="4640"/>
                  <a:pt x="3957" y="4800"/>
                </a:cubicBezTo>
                <a:cubicBezTo>
                  <a:pt x="3957" y="4979"/>
                  <a:pt x="3814" y="5122"/>
                  <a:pt x="3636" y="5122"/>
                </a:cubicBezTo>
                <a:cubicBezTo>
                  <a:pt x="3475" y="5122"/>
                  <a:pt x="3332" y="4979"/>
                  <a:pt x="3332" y="4800"/>
                </a:cubicBezTo>
                <a:cubicBezTo>
                  <a:pt x="3332" y="4640"/>
                  <a:pt x="3475" y="4497"/>
                  <a:pt x="3636" y="4497"/>
                </a:cubicBezTo>
                <a:close/>
                <a:moveTo>
                  <a:pt x="5792" y="4281"/>
                </a:moveTo>
                <a:cubicBezTo>
                  <a:pt x="5973" y="4281"/>
                  <a:pt x="6116" y="4419"/>
                  <a:pt x="6116" y="4604"/>
                </a:cubicBezTo>
                <a:lnTo>
                  <a:pt x="6116" y="5050"/>
                </a:lnTo>
                <a:lnTo>
                  <a:pt x="6526" y="4907"/>
                </a:lnTo>
                <a:cubicBezTo>
                  <a:pt x="6561" y="4897"/>
                  <a:pt x="6597" y="4892"/>
                  <a:pt x="6631" y="4892"/>
                </a:cubicBezTo>
                <a:cubicBezTo>
                  <a:pt x="6770" y="4892"/>
                  <a:pt x="6894" y="4975"/>
                  <a:pt x="6937" y="5104"/>
                </a:cubicBezTo>
                <a:cubicBezTo>
                  <a:pt x="6990" y="5282"/>
                  <a:pt x="6883" y="5461"/>
                  <a:pt x="6722" y="5514"/>
                </a:cubicBezTo>
                <a:lnTo>
                  <a:pt x="6294" y="5639"/>
                </a:lnTo>
                <a:lnTo>
                  <a:pt x="6562" y="6014"/>
                </a:lnTo>
                <a:cubicBezTo>
                  <a:pt x="6669" y="6139"/>
                  <a:pt x="6633" y="6335"/>
                  <a:pt x="6491" y="6442"/>
                </a:cubicBezTo>
                <a:cubicBezTo>
                  <a:pt x="6437" y="6478"/>
                  <a:pt x="6366" y="6495"/>
                  <a:pt x="6312" y="6495"/>
                </a:cubicBezTo>
                <a:cubicBezTo>
                  <a:pt x="6205" y="6495"/>
                  <a:pt x="6116" y="6460"/>
                  <a:pt x="6062" y="6371"/>
                </a:cubicBezTo>
                <a:lnTo>
                  <a:pt x="5795" y="6014"/>
                </a:lnTo>
                <a:lnTo>
                  <a:pt x="5527" y="6371"/>
                </a:lnTo>
                <a:cubicBezTo>
                  <a:pt x="5473" y="6460"/>
                  <a:pt x="5366" y="6495"/>
                  <a:pt x="5277" y="6495"/>
                </a:cubicBezTo>
                <a:cubicBezTo>
                  <a:pt x="5206" y="6495"/>
                  <a:pt x="5152" y="6478"/>
                  <a:pt x="5099" y="6442"/>
                </a:cubicBezTo>
                <a:cubicBezTo>
                  <a:pt x="4956" y="6335"/>
                  <a:pt x="4920" y="6139"/>
                  <a:pt x="5027" y="6014"/>
                </a:cubicBezTo>
                <a:lnTo>
                  <a:pt x="5277" y="5639"/>
                </a:lnTo>
                <a:lnTo>
                  <a:pt x="4867" y="5514"/>
                </a:lnTo>
                <a:cubicBezTo>
                  <a:pt x="4706" y="5461"/>
                  <a:pt x="4617" y="5300"/>
                  <a:pt x="4653" y="5139"/>
                </a:cubicBezTo>
                <a:cubicBezTo>
                  <a:pt x="4682" y="4992"/>
                  <a:pt x="4821" y="4894"/>
                  <a:pt x="4959" y="4894"/>
                </a:cubicBezTo>
                <a:cubicBezTo>
                  <a:pt x="4988" y="4894"/>
                  <a:pt x="5017" y="4898"/>
                  <a:pt x="5045" y="4907"/>
                </a:cubicBezTo>
                <a:lnTo>
                  <a:pt x="5473" y="5050"/>
                </a:lnTo>
                <a:lnTo>
                  <a:pt x="5473" y="4604"/>
                </a:lnTo>
                <a:cubicBezTo>
                  <a:pt x="5473" y="4444"/>
                  <a:pt x="5598" y="4301"/>
                  <a:pt x="5759" y="4283"/>
                </a:cubicBezTo>
                <a:cubicBezTo>
                  <a:pt x="5770" y="4282"/>
                  <a:pt x="5781" y="4281"/>
                  <a:pt x="5792" y="4281"/>
                </a:cubicBezTo>
                <a:close/>
                <a:moveTo>
                  <a:pt x="4528" y="6870"/>
                </a:moveTo>
                <a:cubicBezTo>
                  <a:pt x="4706" y="6870"/>
                  <a:pt x="4849" y="7013"/>
                  <a:pt x="4849" y="7191"/>
                </a:cubicBezTo>
                <a:cubicBezTo>
                  <a:pt x="4849" y="7370"/>
                  <a:pt x="4706" y="7495"/>
                  <a:pt x="4528" y="7495"/>
                </a:cubicBezTo>
                <a:cubicBezTo>
                  <a:pt x="4349" y="7495"/>
                  <a:pt x="4207" y="7370"/>
                  <a:pt x="4207" y="7191"/>
                </a:cubicBezTo>
                <a:cubicBezTo>
                  <a:pt x="4207" y="7013"/>
                  <a:pt x="4349" y="6870"/>
                  <a:pt x="4528" y="6870"/>
                </a:cubicBezTo>
                <a:close/>
                <a:moveTo>
                  <a:pt x="7008" y="6870"/>
                </a:moveTo>
                <a:cubicBezTo>
                  <a:pt x="7169" y="6870"/>
                  <a:pt x="7311" y="6995"/>
                  <a:pt x="7311" y="7173"/>
                </a:cubicBezTo>
                <a:cubicBezTo>
                  <a:pt x="7311" y="7352"/>
                  <a:pt x="7169" y="7495"/>
                  <a:pt x="7008" y="7495"/>
                </a:cubicBezTo>
                <a:cubicBezTo>
                  <a:pt x="6830" y="7495"/>
                  <a:pt x="6687" y="7352"/>
                  <a:pt x="6687" y="7173"/>
                </a:cubicBezTo>
                <a:cubicBezTo>
                  <a:pt x="6687" y="6995"/>
                  <a:pt x="6830" y="6870"/>
                  <a:pt x="7008" y="6870"/>
                </a:cubicBezTo>
                <a:close/>
                <a:moveTo>
                  <a:pt x="3671" y="7994"/>
                </a:moveTo>
                <a:cubicBezTo>
                  <a:pt x="3850" y="7994"/>
                  <a:pt x="3975" y="8119"/>
                  <a:pt x="3975" y="8298"/>
                </a:cubicBezTo>
                <a:cubicBezTo>
                  <a:pt x="3975" y="8476"/>
                  <a:pt x="3850" y="8619"/>
                  <a:pt x="3671" y="8619"/>
                </a:cubicBezTo>
                <a:cubicBezTo>
                  <a:pt x="3493" y="8619"/>
                  <a:pt x="3350" y="8476"/>
                  <a:pt x="3350" y="8298"/>
                </a:cubicBezTo>
                <a:cubicBezTo>
                  <a:pt x="3350" y="8119"/>
                  <a:pt x="3493" y="7994"/>
                  <a:pt x="3671" y="7994"/>
                </a:cubicBezTo>
                <a:close/>
                <a:moveTo>
                  <a:pt x="7882" y="7994"/>
                </a:moveTo>
                <a:cubicBezTo>
                  <a:pt x="8061" y="7994"/>
                  <a:pt x="8203" y="8119"/>
                  <a:pt x="8203" y="8298"/>
                </a:cubicBezTo>
                <a:cubicBezTo>
                  <a:pt x="8203" y="8476"/>
                  <a:pt x="8061" y="8619"/>
                  <a:pt x="7882" y="8619"/>
                </a:cubicBezTo>
                <a:cubicBezTo>
                  <a:pt x="7704" y="8619"/>
                  <a:pt x="7561" y="8476"/>
                  <a:pt x="7561" y="8298"/>
                </a:cubicBezTo>
                <a:cubicBezTo>
                  <a:pt x="7561" y="8119"/>
                  <a:pt x="7704" y="7994"/>
                  <a:pt x="7882" y="7994"/>
                </a:cubicBezTo>
                <a:close/>
                <a:moveTo>
                  <a:pt x="5784" y="1"/>
                </a:moveTo>
                <a:cubicBezTo>
                  <a:pt x="5317" y="1"/>
                  <a:pt x="4849" y="286"/>
                  <a:pt x="4724" y="857"/>
                </a:cubicBezTo>
                <a:lnTo>
                  <a:pt x="4242" y="3212"/>
                </a:lnTo>
                <a:cubicBezTo>
                  <a:pt x="4226" y="3276"/>
                  <a:pt x="4168" y="3340"/>
                  <a:pt x="4092" y="3340"/>
                </a:cubicBezTo>
                <a:cubicBezTo>
                  <a:pt x="4083" y="3340"/>
                  <a:pt x="4073" y="3339"/>
                  <a:pt x="4064" y="3337"/>
                </a:cubicBezTo>
                <a:lnTo>
                  <a:pt x="1619" y="3052"/>
                </a:lnTo>
                <a:cubicBezTo>
                  <a:pt x="1574" y="3047"/>
                  <a:pt x="1529" y="3045"/>
                  <a:pt x="1486" y="3045"/>
                </a:cubicBezTo>
                <a:cubicBezTo>
                  <a:pt x="423" y="3045"/>
                  <a:pt x="0" y="4466"/>
                  <a:pt x="977" y="5014"/>
                </a:cubicBezTo>
                <a:lnTo>
                  <a:pt x="3118" y="6192"/>
                </a:lnTo>
                <a:cubicBezTo>
                  <a:pt x="3190" y="6228"/>
                  <a:pt x="3225" y="6317"/>
                  <a:pt x="3190" y="6406"/>
                </a:cubicBezTo>
                <a:lnTo>
                  <a:pt x="2155" y="8583"/>
                </a:lnTo>
                <a:cubicBezTo>
                  <a:pt x="1797" y="9352"/>
                  <a:pt x="2433" y="10061"/>
                  <a:pt x="3142" y="10061"/>
                </a:cubicBezTo>
                <a:cubicBezTo>
                  <a:pt x="3388" y="10061"/>
                  <a:pt x="3643" y="9976"/>
                  <a:pt x="3868" y="9778"/>
                </a:cubicBezTo>
                <a:lnTo>
                  <a:pt x="5670" y="8155"/>
                </a:lnTo>
                <a:cubicBezTo>
                  <a:pt x="5705" y="8128"/>
                  <a:pt x="5746" y="8115"/>
                  <a:pt x="5786" y="8115"/>
                </a:cubicBezTo>
                <a:cubicBezTo>
                  <a:pt x="5826" y="8115"/>
                  <a:pt x="5866" y="8128"/>
                  <a:pt x="5902" y="8155"/>
                </a:cubicBezTo>
                <a:lnTo>
                  <a:pt x="7704" y="9778"/>
                </a:lnTo>
                <a:cubicBezTo>
                  <a:pt x="7924" y="9976"/>
                  <a:pt x="8177" y="10061"/>
                  <a:pt x="8421" y="10061"/>
                </a:cubicBezTo>
                <a:cubicBezTo>
                  <a:pt x="9127" y="10061"/>
                  <a:pt x="9770" y="9352"/>
                  <a:pt x="9399" y="8583"/>
                </a:cubicBezTo>
                <a:lnTo>
                  <a:pt x="8382" y="6406"/>
                </a:lnTo>
                <a:cubicBezTo>
                  <a:pt x="8346" y="6317"/>
                  <a:pt x="8382" y="6228"/>
                  <a:pt x="8453" y="6192"/>
                </a:cubicBezTo>
                <a:lnTo>
                  <a:pt x="10594" y="5014"/>
                </a:lnTo>
                <a:cubicBezTo>
                  <a:pt x="11571" y="4466"/>
                  <a:pt x="11132" y="3045"/>
                  <a:pt x="10068" y="3045"/>
                </a:cubicBezTo>
                <a:cubicBezTo>
                  <a:pt x="10024" y="3045"/>
                  <a:pt x="9980" y="3047"/>
                  <a:pt x="9934" y="3052"/>
                </a:cubicBezTo>
                <a:lnTo>
                  <a:pt x="7508" y="3337"/>
                </a:lnTo>
                <a:cubicBezTo>
                  <a:pt x="7498" y="3339"/>
                  <a:pt x="7489" y="3340"/>
                  <a:pt x="7479" y="3340"/>
                </a:cubicBezTo>
                <a:cubicBezTo>
                  <a:pt x="7400" y="3340"/>
                  <a:pt x="7327" y="3276"/>
                  <a:pt x="7311" y="3212"/>
                </a:cubicBezTo>
                <a:lnTo>
                  <a:pt x="6830" y="857"/>
                </a:lnTo>
                <a:cubicBezTo>
                  <a:pt x="6714" y="286"/>
                  <a:pt x="6250" y="1"/>
                  <a:pt x="5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8" name="Google Shape;14348;p60"/>
          <p:cNvGrpSpPr/>
          <p:nvPr/>
        </p:nvGrpSpPr>
        <p:grpSpPr>
          <a:xfrm>
            <a:off x="3449694" y="2188473"/>
            <a:ext cx="377663" cy="341355"/>
            <a:chOff x="1295681" y="3307665"/>
            <a:chExt cx="320705" cy="289873"/>
          </a:xfrm>
        </p:grpSpPr>
        <p:sp>
          <p:nvSpPr>
            <p:cNvPr id="14349" name="Google Shape;14349;p60"/>
            <p:cNvSpPr/>
            <p:nvPr/>
          </p:nvSpPr>
          <p:spPr>
            <a:xfrm>
              <a:off x="1312190" y="3476556"/>
              <a:ext cx="204042" cy="120982"/>
            </a:xfrm>
            <a:custGeom>
              <a:rect b="b" l="l" r="r" t="t"/>
              <a:pathLst>
                <a:path extrusionOk="0" h="4053" w="6835">
                  <a:moveTo>
                    <a:pt x="2981" y="0"/>
                  </a:moveTo>
                  <a:cubicBezTo>
                    <a:pt x="1767" y="89"/>
                    <a:pt x="661" y="571"/>
                    <a:pt x="1" y="1303"/>
                  </a:cubicBezTo>
                  <a:cubicBezTo>
                    <a:pt x="144" y="1535"/>
                    <a:pt x="322" y="1749"/>
                    <a:pt x="500" y="1945"/>
                  </a:cubicBezTo>
                  <a:lnTo>
                    <a:pt x="161" y="2320"/>
                  </a:lnTo>
                  <a:cubicBezTo>
                    <a:pt x="37" y="2445"/>
                    <a:pt x="37" y="2623"/>
                    <a:pt x="144" y="2748"/>
                  </a:cubicBezTo>
                  <a:cubicBezTo>
                    <a:pt x="215" y="2819"/>
                    <a:pt x="304" y="2855"/>
                    <a:pt x="376" y="2855"/>
                  </a:cubicBezTo>
                  <a:cubicBezTo>
                    <a:pt x="465" y="2855"/>
                    <a:pt x="554" y="2819"/>
                    <a:pt x="608" y="2748"/>
                  </a:cubicBezTo>
                  <a:lnTo>
                    <a:pt x="964" y="2355"/>
                  </a:lnTo>
                  <a:cubicBezTo>
                    <a:pt x="1196" y="2534"/>
                    <a:pt x="1446" y="2677"/>
                    <a:pt x="1714" y="2802"/>
                  </a:cubicBezTo>
                  <a:lnTo>
                    <a:pt x="1500" y="3283"/>
                  </a:lnTo>
                  <a:cubicBezTo>
                    <a:pt x="1446" y="3426"/>
                    <a:pt x="1500" y="3604"/>
                    <a:pt x="1625" y="3694"/>
                  </a:cubicBezTo>
                  <a:cubicBezTo>
                    <a:pt x="1678" y="3712"/>
                    <a:pt x="1732" y="3729"/>
                    <a:pt x="1785" y="3729"/>
                  </a:cubicBezTo>
                  <a:cubicBezTo>
                    <a:pt x="1910" y="3729"/>
                    <a:pt x="2017" y="3658"/>
                    <a:pt x="2071" y="3533"/>
                  </a:cubicBezTo>
                  <a:lnTo>
                    <a:pt x="2303" y="3033"/>
                  </a:lnTo>
                  <a:cubicBezTo>
                    <a:pt x="2552" y="3105"/>
                    <a:pt x="2820" y="3158"/>
                    <a:pt x="3088" y="3176"/>
                  </a:cubicBezTo>
                  <a:lnTo>
                    <a:pt x="3088" y="3729"/>
                  </a:lnTo>
                  <a:cubicBezTo>
                    <a:pt x="3088" y="3890"/>
                    <a:pt x="3213" y="4033"/>
                    <a:pt x="3373" y="4051"/>
                  </a:cubicBezTo>
                  <a:cubicBezTo>
                    <a:pt x="3384" y="4052"/>
                    <a:pt x="3395" y="4052"/>
                    <a:pt x="3406" y="4052"/>
                  </a:cubicBezTo>
                  <a:cubicBezTo>
                    <a:pt x="3587" y="4052"/>
                    <a:pt x="3730" y="3915"/>
                    <a:pt x="3730" y="3747"/>
                  </a:cubicBezTo>
                  <a:lnTo>
                    <a:pt x="3730" y="3176"/>
                  </a:lnTo>
                  <a:cubicBezTo>
                    <a:pt x="3998" y="3141"/>
                    <a:pt x="4247" y="3105"/>
                    <a:pt x="4497" y="3033"/>
                  </a:cubicBezTo>
                  <a:lnTo>
                    <a:pt x="4747" y="3551"/>
                  </a:lnTo>
                  <a:cubicBezTo>
                    <a:pt x="4801" y="3658"/>
                    <a:pt x="4925" y="3729"/>
                    <a:pt x="5032" y="3729"/>
                  </a:cubicBezTo>
                  <a:cubicBezTo>
                    <a:pt x="5086" y="3729"/>
                    <a:pt x="5122" y="3712"/>
                    <a:pt x="5175" y="3694"/>
                  </a:cubicBezTo>
                  <a:cubicBezTo>
                    <a:pt x="5318" y="3622"/>
                    <a:pt x="5389" y="3426"/>
                    <a:pt x="5318" y="3283"/>
                  </a:cubicBezTo>
                  <a:lnTo>
                    <a:pt x="5086" y="2802"/>
                  </a:lnTo>
                  <a:cubicBezTo>
                    <a:pt x="5354" y="2677"/>
                    <a:pt x="5603" y="2534"/>
                    <a:pt x="5835" y="2355"/>
                  </a:cubicBezTo>
                  <a:lnTo>
                    <a:pt x="6192" y="2748"/>
                  </a:lnTo>
                  <a:cubicBezTo>
                    <a:pt x="6264" y="2819"/>
                    <a:pt x="6335" y="2855"/>
                    <a:pt x="6424" y="2855"/>
                  </a:cubicBezTo>
                  <a:cubicBezTo>
                    <a:pt x="6496" y="2855"/>
                    <a:pt x="6585" y="2819"/>
                    <a:pt x="6638" y="2766"/>
                  </a:cubicBezTo>
                  <a:cubicBezTo>
                    <a:pt x="6763" y="2641"/>
                    <a:pt x="6781" y="2445"/>
                    <a:pt x="6656" y="2320"/>
                  </a:cubicBezTo>
                  <a:lnTo>
                    <a:pt x="6299" y="1927"/>
                  </a:lnTo>
                  <a:cubicBezTo>
                    <a:pt x="6513" y="1731"/>
                    <a:pt x="6692" y="1499"/>
                    <a:pt x="6835" y="1249"/>
                  </a:cubicBezTo>
                  <a:cubicBezTo>
                    <a:pt x="6353" y="785"/>
                    <a:pt x="5693" y="411"/>
                    <a:pt x="4943" y="197"/>
                  </a:cubicBezTo>
                  <a:cubicBezTo>
                    <a:pt x="4676" y="482"/>
                    <a:pt x="4283" y="660"/>
                    <a:pt x="3873" y="660"/>
                  </a:cubicBezTo>
                  <a:lnTo>
                    <a:pt x="3819" y="660"/>
                  </a:lnTo>
                  <a:cubicBezTo>
                    <a:pt x="3748" y="660"/>
                    <a:pt x="3676" y="625"/>
                    <a:pt x="3605" y="571"/>
                  </a:cubicBezTo>
                  <a:lnTo>
                    <a:pt x="29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0"/>
            <p:cNvSpPr/>
            <p:nvPr/>
          </p:nvSpPr>
          <p:spPr>
            <a:xfrm>
              <a:off x="1402762" y="3424886"/>
              <a:ext cx="51137" cy="52745"/>
            </a:xfrm>
            <a:custGeom>
              <a:rect b="b" l="l" r="r" t="t"/>
              <a:pathLst>
                <a:path extrusionOk="0" h="1767" w="1713">
                  <a:moveTo>
                    <a:pt x="928" y="1"/>
                  </a:moveTo>
                  <a:lnTo>
                    <a:pt x="0" y="928"/>
                  </a:lnTo>
                  <a:lnTo>
                    <a:pt x="910" y="1767"/>
                  </a:lnTo>
                  <a:cubicBezTo>
                    <a:pt x="1356" y="1731"/>
                    <a:pt x="1713" y="1339"/>
                    <a:pt x="1713" y="875"/>
                  </a:cubicBezTo>
                  <a:cubicBezTo>
                    <a:pt x="1713" y="429"/>
                    <a:pt x="1374" y="54"/>
                    <a:pt x="9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0"/>
            <p:cNvSpPr/>
            <p:nvPr/>
          </p:nvSpPr>
          <p:spPr>
            <a:xfrm>
              <a:off x="1508738" y="3341037"/>
              <a:ext cx="51167" cy="54596"/>
            </a:xfrm>
            <a:custGeom>
              <a:rect b="b" l="l" r="r" t="t"/>
              <a:pathLst>
                <a:path extrusionOk="0" h="1829" w="1714">
                  <a:moveTo>
                    <a:pt x="903" y="0"/>
                  </a:moveTo>
                  <a:cubicBezTo>
                    <a:pt x="792" y="0"/>
                    <a:pt x="679" y="26"/>
                    <a:pt x="572" y="80"/>
                  </a:cubicBezTo>
                  <a:lnTo>
                    <a:pt x="1" y="365"/>
                  </a:lnTo>
                  <a:cubicBezTo>
                    <a:pt x="429" y="793"/>
                    <a:pt x="786" y="1275"/>
                    <a:pt x="1036" y="1828"/>
                  </a:cubicBezTo>
                  <a:lnTo>
                    <a:pt x="1500" y="1204"/>
                  </a:lnTo>
                  <a:cubicBezTo>
                    <a:pt x="1714" y="936"/>
                    <a:pt x="1714" y="561"/>
                    <a:pt x="1500" y="294"/>
                  </a:cubicBezTo>
                  <a:cubicBezTo>
                    <a:pt x="1345" y="103"/>
                    <a:pt x="1127" y="0"/>
                    <a:pt x="9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0"/>
            <p:cNvSpPr/>
            <p:nvPr/>
          </p:nvSpPr>
          <p:spPr>
            <a:xfrm>
              <a:off x="1295681" y="3307665"/>
              <a:ext cx="272225" cy="190204"/>
            </a:xfrm>
            <a:custGeom>
              <a:rect b="b" l="l" r="r" t="t"/>
              <a:pathLst>
                <a:path extrusionOk="0" h="6372" w="9119">
                  <a:moveTo>
                    <a:pt x="1321" y="3392"/>
                  </a:moveTo>
                  <a:cubicBezTo>
                    <a:pt x="1482" y="3392"/>
                    <a:pt x="1624" y="3535"/>
                    <a:pt x="1624" y="3713"/>
                  </a:cubicBezTo>
                  <a:cubicBezTo>
                    <a:pt x="1624" y="3874"/>
                    <a:pt x="1482" y="4017"/>
                    <a:pt x="1321" y="4017"/>
                  </a:cubicBezTo>
                  <a:cubicBezTo>
                    <a:pt x="1143" y="4017"/>
                    <a:pt x="1000" y="3874"/>
                    <a:pt x="1000" y="3713"/>
                  </a:cubicBezTo>
                  <a:cubicBezTo>
                    <a:pt x="1000" y="3535"/>
                    <a:pt x="1143" y="3392"/>
                    <a:pt x="1321" y="3392"/>
                  </a:cubicBezTo>
                  <a:close/>
                  <a:moveTo>
                    <a:pt x="3964" y="1"/>
                  </a:moveTo>
                  <a:cubicBezTo>
                    <a:pt x="3783" y="1"/>
                    <a:pt x="3641" y="137"/>
                    <a:pt x="3641" y="305"/>
                  </a:cubicBezTo>
                  <a:lnTo>
                    <a:pt x="3641" y="876"/>
                  </a:lnTo>
                  <a:cubicBezTo>
                    <a:pt x="3373" y="894"/>
                    <a:pt x="3105" y="948"/>
                    <a:pt x="2856" y="1019"/>
                  </a:cubicBezTo>
                  <a:lnTo>
                    <a:pt x="2624" y="502"/>
                  </a:lnTo>
                  <a:cubicBezTo>
                    <a:pt x="2570" y="395"/>
                    <a:pt x="2463" y="323"/>
                    <a:pt x="2338" y="323"/>
                  </a:cubicBezTo>
                  <a:cubicBezTo>
                    <a:pt x="2302" y="323"/>
                    <a:pt x="2285" y="323"/>
                    <a:pt x="2249" y="341"/>
                  </a:cubicBezTo>
                  <a:cubicBezTo>
                    <a:pt x="2070" y="395"/>
                    <a:pt x="1981" y="591"/>
                    <a:pt x="2053" y="769"/>
                  </a:cubicBezTo>
                  <a:lnTo>
                    <a:pt x="2267" y="1233"/>
                  </a:lnTo>
                  <a:cubicBezTo>
                    <a:pt x="1999" y="1358"/>
                    <a:pt x="1749" y="1519"/>
                    <a:pt x="1517" y="1679"/>
                  </a:cubicBezTo>
                  <a:lnTo>
                    <a:pt x="1161" y="1305"/>
                  </a:lnTo>
                  <a:cubicBezTo>
                    <a:pt x="1107" y="1233"/>
                    <a:pt x="1018" y="1198"/>
                    <a:pt x="929" y="1198"/>
                  </a:cubicBezTo>
                  <a:cubicBezTo>
                    <a:pt x="857" y="1198"/>
                    <a:pt x="786" y="1233"/>
                    <a:pt x="714" y="1287"/>
                  </a:cubicBezTo>
                  <a:cubicBezTo>
                    <a:pt x="590" y="1412"/>
                    <a:pt x="590" y="1608"/>
                    <a:pt x="714" y="1733"/>
                  </a:cubicBezTo>
                  <a:lnTo>
                    <a:pt x="1053" y="2108"/>
                  </a:lnTo>
                  <a:cubicBezTo>
                    <a:pt x="536" y="2661"/>
                    <a:pt x="161" y="3357"/>
                    <a:pt x="19" y="4142"/>
                  </a:cubicBezTo>
                  <a:cubicBezTo>
                    <a:pt x="1" y="4213"/>
                    <a:pt x="36" y="4267"/>
                    <a:pt x="90" y="4320"/>
                  </a:cubicBezTo>
                  <a:lnTo>
                    <a:pt x="590" y="4695"/>
                  </a:lnTo>
                  <a:cubicBezTo>
                    <a:pt x="679" y="4784"/>
                    <a:pt x="679" y="4927"/>
                    <a:pt x="590" y="4998"/>
                  </a:cubicBezTo>
                  <a:lnTo>
                    <a:pt x="90" y="5373"/>
                  </a:lnTo>
                  <a:cubicBezTo>
                    <a:pt x="36" y="5426"/>
                    <a:pt x="1" y="5498"/>
                    <a:pt x="19" y="5551"/>
                  </a:cubicBezTo>
                  <a:cubicBezTo>
                    <a:pt x="72" y="5837"/>
                    <a:pt x="143" y="6104"/>
                    <a:pt x="251" y="6372"/>
                  </a:cubicBezTo>
                  <a:cubicBezTo>
                    <a:pt x="911" y="5730"/>
                    <a:pt x="1874" y="5284"/>
                    <a:pt x="2927" y="5105"/>
                  </a:cubicBezTo>
                  <a:lnTo>
                    <a:pt x="2927" y="5087"/>
                  </a:lnTo>
                  <a:cubicBezTo>
                    <a:pt x="2891" y="5069"/>
                    <a:pt x="2856" y="5034"/>
                    <a:pt x="2838" y="4998"/>
                  </a:cubicBezTo>
                  <a:cubicBezTo>
                    <a:pt x="2784" y="4873"/>
                    <a:pt x="2820" y="4730"/>
                    <a:pt x="2909" y="4641"/>
                  </a:cubicBezTo>
                  <a:lnTo>
                    <a:pt x="4158" y="3392"/>
                  </a:lnTo>
                  <a:cubicBezTo>
                    <a:pt x="4212" y="3339"/>
                    <a:pt x="4301" y="3303"/>
                    <a:pt x="4372" y="3303"/>
                  </a:cubicBezTo>
                  <a:lnTo>
                    <a:pt x="4426" y="3303"/>
                  </a:lnTo>
                  <a:cubicBezTo>
                    <a:pt x="5246" y="3303"/>
                    <a:pt x="5924" y="3981"/>
                    <a:pt x="5924" y="4802"/>
                  </a:cubicBezTo>
                  <a:cubicBezTo>
                    <a:pt x="5924" y="4980"/>
                    <a:pt x="5907" y="5159"/>
                    <a:pt x="5835" y="5319"/>
                  </a:cubicBezTo>
                  <a:cubicBezTo>
                    <a:pt x="6549" y="5533"/>
                    <a:pt x="7173" y="5872"/>
                    <a:pt x="7673" y="6318"/>
                  </a:cubicBezTo>
                  <a:cubicBezTo>
                    <a:pt x="7762" y="6104"/>
                    <a:pt x="7834" y="5872"/>
                    <a:pt x="7869" y="5640"/>
                  </a:cubicBezTo>
                  <a:lnTo>
                    <a:pt x="8351" y="5640"/>
                  </a:lnTo>
                  <a:cubicBezTo>
                    <a:pt x="8761" y="5640"/>
                    <a:pt x="9118" y="5301"/>
                    <a:pt x="9118" y="4891"/>
                  </a:cubicBezTo>
                  <a:cubicBezTo>
                    <a:pt x="9118" y="4463"/>
                    <a:pt x="8761" y="4124"/>
                    <a:pt x="8351" y="4124"/>
                  </a:cubicBezTo>
                  <a:lnTo>
                    <a:pt x="7887" y="4124"/>
                  </a:lnTo>
                  <a:cubicBezTo>
                    <a:pt x="7637" y="2839"/>
                    <a:pt x="6799" y="1769"/>
                    <a:pt x="5639" y="1233"/>
                  </a:cubicBezTo>
                  <a:lnTo>
                    <a:pt x="5871" y="769"/>
                  </a:lnTo>
                  <a:cubicBezTo>
                    <a:pt x="5942" y="591"/>
                    <a:pt x="5853" y="377"/>
                    <a:pt x="5675" y="323"/>
                  </a:cubicBezTo>
                  <a:cubicBezTo>
                    <a:pt x="5639" y="323"/>
                    <a:pt x="5621" y="305"/>
                    <a:pt x="5585" y="305"/>
                  </a:cubicBezTo>
                  <a:cubicBezTo>
                    <a:pt x="5461" y="305"/>
                    <a:pt x="5354" y="377"/>
                    <a:pt x="5300" y="484"/>
                  </a:cubicBezTo>
                  <a:lnTo>
                    <a:pt x="5050" y="1019"/>
                  </a:lnTo>
                  <a:cubicBezTo>
                    <a:pt x="4800" y="948"/>
                    <a:pt x="4551" y="894"/>
                    <a:pt x="4283" y="876"/>
                  </a:cubicBezTo>
                  <a:lnTo>
                    <a:pt x="4283" y="323"/>
                  </a:lnTo>
                  <a:cubicBezTo>
                    <a:pt x="4283" y="163"/>
                    <a:pt x="4158" y="20"/>
                    <a:pt x="3997" y="2"/>
                  </a:cubicBezTo>
                  <a:cubicBezTo>
                    <a:pt x="3986" y="1"/>
                    <a:pt x="3975" y="1"/>
                    <a:pt x="39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0"/>
            <p:cNvSpPr/>
            <p:nvPr/>
          </p:nvSpPr>
          <p:spPr>
            <a:xfrm>
              <a:off x="1558294" y="3382230"/>
              <a:ext cx="58093" cy="140235"/>
            </a:xfrm>
            <a:custGeom>
              <a:rect b="b" l="l" r="r" t="t"/>
              <a:pathLst>
                <a:path extrusionOk="0" h="4698" w="1946">
                  <a:moveTo>
                    <a:pt x="1345" y="0"/>
                  </a:moveTo>
                  <a:cubicBezTo>
                    <a:pt x="1206" y="0"/>
                    <a:pt x="1063" y="51"/>
                    <a:pt x="946" y="163"/>
                  </a:cubicBezTo>
                  <a:lnTo>
                    <a:pt x="0" y="1055"/>
                  </a:lnTo>
                  <a:cubicBezTo>
                    <a:pt x="553" y="1233"/>
                    <a:pt x="964" y="1769"/>
                    <a:pt x="964" y="2393"/>
                  </a:cubicBezTo>
                  <a:cubicBezTo>
                    <a:pt x="964" y="2982"/>
                    <a:pt x="589" y="3499"/>
                    <a:pt x="54" y="3696"/>
                  </a:cubicBezTo>
                  <a:lnTo>
                    <a:pt x="946" y="4534"/>
                  </a:lnTo>
                  <a:cubicBezTo>
                    <a:pt x="1064" y="4647"/>
                    <a:pt x="1207" y="4697"/>
                    <a:pt x="1348" y="4697"/>
                  </a:cubicBezTo>
                  <a:cubicBezTo>
                    <a:pt x="1652" y="4697"/>
                    <a:pt x="1945" y="4460"/>
                    <a:pt x="1945" y="4106"/>
                  </a:cubicBezTo>
                  <a:lnTo>
                    <a:pt x="1945" y="609"/>
                  </a:lnTo>
                  <a:cubicBezTo>
                    <a:pt x="1945" y="241"/>
                    <a:pt x="1651" y="0"/>
                    <a:pt x="1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60"/>
          <p:cNvGrpSpPr/>
          <p:nvPr/>
        </p:nvGrpSpPr>
        <p:grpSpPr>
          <a:xfrm>
            <a:off x="5324451" y="2170651"/>
            <a:ext cx="361949" cy="376998"/>
            <a:chOff x="1995065" y="2262736"/>
            <a:chExt cx="307361" cy="320141"/>
          </a:xfrm>
        </p:grpSpPr>
        <p:sp>
          <p:nvSpPr>
            <p:cNvPr id="14355" name="Google Shape;14355;p60"/>
            <p:cNvSpPr/>
            <p:nvPr/>
          </p:nvSpPr>
          <p:spPr>
            <a:xfrm>
              <a:off x="2082951" y="2456074"/>
              <a:ext cx="34121" cy="50745"/>
            </a:xfrm>
            <a:custGeom>
              <a:rect b="b" l="l" r="r" t="t"/>
              <a:pathLst>
                <a:path extrusionOk="0" h="1700" w="1143">
                  <a:moveTo>
                    <a:pt x="0" y="1"/>
                  </a:moveTo>
                  <a:lnTo>
                    <a:pt x="0" y="1125"/>
                  </a:lnTo>
                  <a:cubicBezTo>
                    <a:pt x="0" y="1410"/>
                    <a:pt x="214" y="1678"/>
                    <a:pt x="518" y="1696"/>
                  </a:cubicBezTo>
                  <a:cubicBezTo>
                    <a:pt x="540" y="1698"/>
                    <a:pt x="562" y="1700"/>
                    <a:pt x="584" y="1700"/>
                  </a:cubicBezTo>
                  <a:cubicBezTo>
                    <a:pt x="859" y="1700"/>
                    <a:pt x="1092" y="1496"/>
                    <a:pt x="1142" y="1232"/>
                  </a:cubicBezTo>
                  <a:lnTo>
                    <a:pt x="839" y="60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0"/>
            <p:cNvSpPr/>
            <p:nvPr/>
          </p:nvSpPr>
          <p:spPr>
            <a:xfrm>
              <a:off x="2178808" y="2456074"/>
              <a:ext cx="34121" cy="50655"/>
            </a:xfrm>
            <a:custGeom>
              <a:rect b="b" l="l" r="r" t="t"/>
              <a:pathLst>
                <a:path extrusionOk="0" h="1697" w="1143">
                  <a:moveTo>
                    <a:pt x="1143" y="1"/>
                  </a:moveTo>
                  <a:lnTo>
                    <a:pt x="322" y="554"/>
                  </a:lnTo>
                  <a:lnTo>
                    <a:pt x="1" y="1250"/>
                  </a:lnTo>
                  <a:cubicBezTo>
                    <a:pt x="52" y="1506"/>
                    <a:pt x="283" y="1697"/>
                    <a:pt x="569" y="1697"/>
                  </a:cubicBezTo>
                  <a:cubicBezTo>
                    <a:pt x="582" y="1697"/>
                    <a:pt x="595" y="1697"/>
                    <a:pt x="607" y="1696"/>
                  </a:cubicBezTo>
                  <a:cubicBezTo>
                    <a:pt x="911" y="1678"/>
                    <a:pt x="1143" y="1428"/>
                    <a:pt x="1143" y="1125"/>
                  </a:cubicBezTo>
                  <a:lnTo>
                    <a:pt x="11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0"/>
            <p:cNvSpPr/>
            <p:nvPr/>
          </p:nvSpPr>
          <p:spPr>
            <a:xfrm>
              <a:off x="1995065" y="2262736"/>
              <a:ext cx="307361" cy="320141"/>
            </a:xfrm>
            <a:custGeom>
              <a:rect b="b" l="l" r="r" t="t"/>
              <a:pathLst>
                <a:path extrusionOk="0" h="10725" w="10296">
                  <a:moveTo>
                    <a:pt x="4247" y="1482"/>
                  </a:moveTo>
                  <a:cubicBezTo>
                    <a:pt x="4425" y="1482"/>
                    <a:pt x="4568" y="1625"/>
                    <a:pt x="4568" y="1785"/>
                  </a:cubicBezTo>
                  <a:cubicBezTo>
                    <a:pt x="4568" y="1964"/>
                    <a:pt x="4425" y="2106"/>
                    <a:pt x="4247" y="2106"/>
                  </a:cubicBezTo>
                  <a:cubicBezTo>
                    <a:pt x="4086" y="2106"/>
                    <a:pt x="3943" y="1964"/>
                    <a:pt x="3943" y="1785"/>
                  </a:cubicBezTo>
                  <a:cubicBezTo>
                    <a:pt x="3943" y="1625"/>
                    <a:pt x="4086" y="1482"/>
                    <a:pt x="4247" y="1482"/>
                  </a:cubicBezTo>
                  <a:close/>
                  <a:moveTo>
                    <a:pt x="6049" y="1482"/>
                  </a:moveTo>
                  <a:cubicBezTo>
                    <a:pt x="6227" y="1482"/>
                    <a:pt x="6352" y="1625"/>
                    <a:pt x="6352" y="1785"/>
                  </a:cubicBezTo>
                  <a:cubicBezTo>
                    <a:pt x="6352" y="1964"/>
                    <a:pt x="6227" y="2106"/>
                    <a:pt x="6049" y="2106"/>
                  </a:cubicBezTo>
                  <a:cubicBezTo>
                    <a:pt x="5870" y="2106"/>
                    <a:pt x="5728" y="1964"/>
                    <a:pt x="5728" y="1785"/>
                  </a:cubicBezTo>
                  <a:cubicBezTo>
                    <a:pt x="5728" y="1625"/>
                    <a:pt x="5870" y="1482"/>
                    <a:pt x="6049" y="1482"/>
                  </a:cubicBezTo>
                  <a:close/>
                  <a:moveTo>
                    <a:pt x="5621" y="2659"/>
                  </a:moveTo>
                  <a:cubicBezTo>
                    <a:pt x="5781" y="2659"/>
                    <a:pt x="5924" y="2802"/>
                    <a:pt x="5924" y="2981"/>
                  </a:cubicBezTo>
                  <a:cubicBezTo>
                    <a:pt x="5924" y="3159"/>
                    <a:pt x="5781" y="3302"/>
                    <a:pt x="5621" y="3302"/>
                  </a:cubicBezTo>
                  <a:lnTo>
                    <a:pt x="4675" y="3302"/>
                  </a:lnTo>
                  <a:cubicBezTo>
                    <a:pt x="4496" y="3302"/>
                    <a:pt x="4354" y="3159"/>
                    <a:pt x="4354" y="2981"/>
                  </a:cubicBezTo>
                  <a:cubicBezTo>
                    <a:pt x="4354" y="2802"/>
                    <a:pt x="4496" y="2659"/>
                    <a:pt x="4675" y="2659"/>
                  </a:cubicBezTo>
                  <a:close/>
                  <a:moveTo>
                    <a:pt x="5121" y="1"/>
                  </a:moveTo>
                  <a:cubicBezTo>
                    <a:pt x="4621" y="1"/>
                    <a:pt x="4175" y="197"/>
                    <a:pt x="3801" y="536"/>
                  </a:cubicBezTo>
                  <a:cubicBezTo>
                    <a:pt x="2944" y="1303"/>
                    <a:pt x="179" y="3480"/>
                    <a:pt x="179" y="3480"/>
                  </a:cubicBezTo>
                  <a:cubicBezTo>
                    <a:pt x="0" y="3641"/>
                    <a:pt x="18" y="3926"/>
                    <a:pt x="214" y="4069"/>
                  </a:cubicBezTo>
                  <a:lnTo>
                    <a:pt x="3212" y="5907"/>
                  </a:lnTo>
                  <a:lnTo>
                    <a:pt x="3212" y="5907"/>
                  </a:lnTo>
                  <a:lnTo>
                    <a:pt x="2873" y="5175"/>
                  </a:lnTo>
                  <a:cubicBezTo>
                    <a:pt x="2801" y="5033"/>
                    <a:pt x="2873" y="4836"/>
                    <a:pt x="3016" y="4765"/>
                  </a:cubicBezTo>
                  <a:cubicBezTo>
                    <a:pt x="3062" y="4744"/>
                    <a:pt x="3112" y="4734"/>
                    <a:pt x="3161" y="4734"/>
                  </a:cubicBezTo>
                  <a:cubicBezTo>
                    <a:pt x="3280" y="4734"/>
                    <a:pt x="3393" y="4794"/>
                    <a:pt x="3444" y="4908"/>
                  </a:cubicBezTo>
                  <a:lnTo>
                    <a:pt x="4639" y="7423"/>
                  </a:lnTo>
                  <a:cubicBezTo>
                    <a:pt x="4764" y="7673"/>
                    <a:pt x="4818" y="7959"/>
                    <a:pt x="4818" y="8226"/>
                  </a:cubicBezTo>
                  <a:lnTo>
                    <a:pt x="4818" y="9279"/>
                  </a:lnTo>
                  <a:cubicBezTo>
                    <a:pt x="4818" y="10082"/>
                    <a:pt x="5460" y="10724"/>
                    <a:pt x="6263" y="10724"/>
                  </a:cubicBezTo>
                  <a:cubicBezTo>
                    <a:pt x="6638" y="10724"/>
                    <a:pt x="7012" y="10564"/>
                    <a:pt x="7280" y="10296"/>
                  </a:cubicBezTo>
                  <a:lnTo>
                    <a:pt x="9814" y="7762"/>
                  </a:lnTo>
                  <a:cubicBezTo>
                    <a:pt x="9938" y="7638"/>
                    <a:pt x="9956" y="7441"/>
                    <a:pt x="9831" y="7316"/>
                  </a:cubicBezTo>
                  <a:cubicBezTo>
                    <a:pt x="9776" y="7243"/>
                    <a:pt x="9692" y="7207"/>
                    <a:pt x="9607" y="7207"/>
                  </a:cubicBezTo>
                  <a:cubicBezTo>
                    <a:pt x="9527" y="7207"/>
                    <a:pt x="9446" y="7238"/>
                    <a:pt x="9385" y="7299"/>
                  </a:cubicBezTo>
                  <a:lnTo>
                    <a:pt x="6834" y="9850"/>
                  </a:lnTo>
                  <a:cubicBezTo>
                    <a:pt x="6709" y="9975"/>
                    <a:pt x="6548" y="10064"/>
                    <a:pt x="6370" y="10082"/>
                  </a:cubicBezTo>
                  <a:cubicBezTo>
                    <a:pt x="6330" y="10088"/>
                    <a:pt x="6291" y="10090"/>
                    <a:pt x="6253" y="10090"/>
                  </a:cubicBezTo>
                  <a:cubicBezTo>
                    <a:pt x="5808" y="10090"/>
                    <a:pt x="5460" y="9723"/>
                    <a:pt x="5460" y="9279"/>
                  </a:cubicBezTo>
                  <a:lnTo>
                    <a:pt x="5460" y="8173"/>
                  </a:lnTo>
                  <a:cubicBezTo>
                    <a:pt x="5460" y="7905"/>
                    <a:pt x="5514" y="7638"/>
                    <a:pt x="5621" y="7388"/>
                  </a:cubicBezTo>
                  <a:lnTo>
                    <a:pt x="6762" y="4908"/>
                  </a:lnTo>
                  <a:cubicBezTo>
                    <a:pt x="6813" y="4794"/>
                    <a:pt x="6926" y="4734"/>
                    <a:pt x="7045" y="4734"/>
                  </a:cubicBezTo>
                  <a:cubicBezTo>
                    <a:pt x="7094" y="4734"/>
                    <a:pt x="7144" y="4744"/>
                    <a:pt x="7191" y="4765"/>
                  </a:cubicBezTo>
                  <a:cubicBezTo>
                    <a:pt x="7351" y="4836"/>
                    <a:pt x="7405" y="5015"/>
                    <a:pt x="7333" y="5175"/>
                  </a:cubicBezTo>
                  <a:lnTo>
                    <a:pt x="6994" y="5925"/>
                  </a:lnTo>
                  <a:lnTo>
                    <a:pt x="6994" y="5925"/>
                  </a:lnTo>
                  <a:lnTo>
                    <a:pt x="10063" y="4105"/>
                  </a:lnTo>
                  <a:cubicBezTo>
                    <a:pt x="10277" y="3980"/>
                    <a:pt x="10295" y="3694"/>
                    <a:pt x="10099" y="3534"/>
                  </a:cubicBezTo>
                  <a:cubicBezTo>
                    <a:pt x="10099" y="3534"/>
                    <a:pt x="7316" y="1321"/>
                    <a:pt x="6423" y="536"/>
                  </a:cubicBezTo>
                  <a:cubicBezTo>
                    <a:pt x="6049" y="215"/>
                    <a:pt x="5603" y="19"/>
                    <a:pt x="51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8" name="Google Shape;14358;p60"/>
          <p:cNvSpPr/>
          <p:nvPr/>
        </p:nvSpPr>
        <p:spPr>
          <a:xfrm>
            <a:off x="7185097" y="2170645"/>
            <a:ext cx="374506" cy="377011"/>
          </a:xfrm>
          <a:custGeom>
            <a:rect b="b" l="l" r="r" t="t"/>
            <a:pathLst>
              <a:path extrusionOk="0" h="10725" w="10653">
                <a:moveTo>
                  <a:pt x="2801" y="1"/>
                </a:moveTo>
                <a:cubicBezTo>
                  <a:pt x="2480" y="1"/>
                  <a:pt x="2213" y="250"/>
                  <a:pt x="2195" y="589"/>
                </a:cubicBezTo>
                <a:cubicBezTo>
                  <a:pt x="2195" y="661"/>
                  <a:pt x="2159" y="1696"/>
                  <a:pt x="2248" y="2891"/>
                </a:cubicBezTo>
                <a:cubicBezTo>
                  <a:pt x="2248" y="2935"/>
                  <a:pt x="2224" y="2967"/>
                  <a:pt x="2186" y="2967"/>
                </a:cubicBezTo>
                <a:cubicBezTo>
                  <a:pt x="2177" y="2967"/>
                  <a:pt x="2168" y="2966"/>
                  <a:pt x="2159" y="2962"/>
                </a:cubicBezTo>
                <a:cubicBezTo>
                  <a:pt x="1624" y="2873"/>
                  <a:pt x="1195" y="2427"/>
                  <a:pt x="1195" y="1874"/>
                </a:cubicBezTo>
                <a:lnTo>
                  <a:pt x="1195" y="1856"/>
                </a:lnTo>
                <a:cubicBezTo>
                  <a:pt x="1195" y="1528"/>
                  <a:pt x="928" y="1267"/>
                  <a:pt x="603" y="1267"/>
                </a:cubicBezTo>
                <a:cubicBezTo>
                  <a:pt x="592" y="1267"/>
                  <a:pt x="582" y="1267"/>
                  <a:pt x="571" y="1267"/>
                </a:cubicBezTo>
                <a:cubicBezTo>
                  <a:pt x="250" y="1267"/>
                  <a:pt x="0" y="1553"/>
                  <a:pt x="0" y="1874"/>
                </a:cubicBezTo>
                <a:lnTo>
                  <a:pt x="0" y="1892"/>
                </a:lnTo>
                <a:cubicBezTo>
                  <a:pt x="0" y="3159"/>
                  <a:pt x="1035" y="4194"/>
                  <a:pt x="2302" y="4194"/>
                </a:cubicBezTo>
                <a:cubicBezTo>
                  <a:pt x="2337" y="4194"/>
                  <a:pt x="2373" y="4229"/>
                  <a:pt x="2373" y="4265"/>
                </a:cubicBezTo>
                <a:cubicBezTo>
                  <a:pt x="2462" y="4925"/>
                  <a:pt x="2605" y="5585"/>
                  <a:pt x="2819" y="6103"/>
                </a:cubicBezTo>
                <a:cubicBezTo>
                  <a:pt x="2837" y="6138"/>
                  <a:pt x="2801" y="6192"/>
                  <a:pt x="2748" y="6192"/>
                </a:cubicBezTo>
                <a:lnTo>
                  <a:pt x="1535" y="6192"/>
                </a:lnTo>
                <a:cubicBezTo>
                  <a:pt x="1338" y="6192"/>
                  <a:pt x="1195" y="6049"/>
                  <a:pt x="1195" y="5853"/>
                </a:cubicBezTo>
                <a:cubicBezTo>
                  <a:pt x="1195" y="5532"/>
                  <a:pt x="928" y="5264"/>
                  <a:pt x="607" y="5264"/>
                </a:cubicBezTo>
                <a:cubicBezTo>
                  <a:pt x="597" y="5264"/>
                  <a:pt x="587" y="5263"/>
                  <a:pt x="577" y="5263"/>
                </a:cubicBezTo>
                <a:cubicBezTo>
                  <a:pt x="252" y="5263"/>
                  <a:pt x="0" y="5542"/>
                  <a:pt x="0" y="5871"/>
                </a:cubicBezTo>
                <a:cubicBezTo>
                  <a:pt x="18" y="6709"/>
                  <a:pt x="696" y="7387"/>
                  <a:pt x="1535" y="7387"/>
                </a:cubicBezTo>
                <a:lnTo>
                  <a:pt x="3444" y="7387"/>
                </a:lnTo>
                <a:cubicBezTo>
                  <a:pt x="3462" y="7387"/>
                  <a:pt x="3497" y="7405"/>
                  <a:pt x="3497" y="7423"/>
                </a:cubicBezTo>
                <a:cubicBezTo>
                  <a:pt x="4140" y="8387"/>
                  <a:pt x="4871" y="8993"/>
                  <a:pt x="5424" y="9350"/>
                </a:cubicBezTo>
                <a:cubicBezTo>
                  <a:pt x="5692" y="9528"/>
                  <a:pt x="5852" y="9814"/>
                  <a:pt x="5852" y="10117"/>
                </a:cubicBezTo>
                <a:cubicBezTo>
                  <a:pt x="5852" y="10446"/>
                  <a:pt x="6121" y="10725"/>
                  <a:pt x="6447" y="10725"/>
                </a:cubicBezTo>
                <a:cubicBezTo>
                  <a:pt x="6457" y="10725"/>
                  <a:pt x="6467" y="10724"/>
                  <a:pt x="6477" y="10724"/>
                </a:cubicBezTo>
                <a:cubicBezTo>
                  <a:pt x="6798" y="10724"/>
                  <a:pt x="7066" y="10438"/>
                  <a:pt x="7066" y="10117"/>
                </a:cubicBezTo>
                <a:cubicBezTo>
                  <a:pt x="7066" y="9332"/>
                  <a:pt x="7066" y="8743"/>
                  <a:pt x="7084" y="8262"/>
                </a:cubicBezTo>
                <a:cubicBezTo>
                  <a:pt x="7084" y="8226"/>
                  <a:pt x="7119" y="8190"/>
                  <a:pt x="7155" y="8190"/>
                </a:cubicBezTo>
                <a:lnTo>
                  <a:pt x="7708" y="8190"/>
                </a:lnTo>
                <a:cubicBezTo>
                  <a:pt x="8368" y="8190"/>
                  <a:pt x="8957" y="7869"/>
                  <a:pt x="9314" y="7316"/>
                </a:cubicBezTo>
                <a:lnTo>
                  <a:pt x="9385" y="7209"/>
                </a:lnTo>
                <a:cubicBezTo>
                  <a:pt x="9582" y="6923"/>
                  <a:pt x="9492" y="6567"/>
                  <a:pt x="9225" y="6388"/>
                </a:cubicBezTo>
                <a:cubicBezTo>
                  <a:pt x="9119" y="6316"/>
                  <a:pt x="9004" y="6282"/>
                  <a:pt x="8892" y="6282"/>
                </a:cubicBezTo>
                <a:cubicBezTo>
                  <a:pt x="8700" y="6282"/>
                  <a:pt x="8516" y="6380"/>
                  <a:pt x="8404" y="6549"/>
                </a:cubicBezTo>
                <a:lnTo>
                  <a:pt x="8333" y="6656"/>
                </a:lnTo>
                <a:cubicBezTo>
                  <a:pt x="8190" y="6870"/>
                  <a:pt x="7958" y="6995"/>
                  <a:pt x="7708" y="6995"/>
                </a:cubicBezTo>
                <a:lnTo>
                  <a:pt x="7262" y="6995"/>
                </a:lnTo>
                <a:cubicBezTo>
                  <a:pt x="7208" y="6995"/>
                  <a:pt x="7173" y="6959"/>
                  <a:pt x="7173" y="6906"/>
                </a:cubicBezTo>
                <a:cubicBezTo>
                  <a:pt x="7316" y="6138"/>
                  <a:pt x="7958" y="5692"/>
                  <a:pt x="8404" y="4604"/>
                </a:cubicBezTo>
                <a:cubicBezTo>
                  <a:pt x="8422" y="4586"/>
                  <a:pt x="8440" y="4568"/>
                  <a:pt x="8475" y="4568"/>
                </a:cubicBezTo>
                <a:lnTo>
                  <a:pt x="8779" y="4568"/>
                </a:lnTo>
                <a:cubicBezTo>
                  <a:pt x="9831" y="4568"/>
                  <a:pt x="10652" y="3712"/>
                  <a:pt x="10652" y="2641"/>
                </a:cubicBezTo>
                <a:cubicBezTo>
                  <a:pt x="10652" y="2320"/>
                  <a:pt x="10392" y="2042"/>
                  <a:pt x="10066" y="2042"/>
                </a:cubicBezTo>
                <a:cubicBezTo>
                  <a:pt x="10030" y="2042"/>
                  <a:pt x="9994" y="2045"/>
                  <a:pt x="9956" y="2052"/>
                </a:cubicBezTo>
                <a:cubicBezTo>
                  <a:pt x="9671" y="2088"/>
                  <a:pt x="9457" y="2356"/>
                  <a:pt x="9457" y="2641"/>
                </a:cubicBezTo>
                <a:cubicBezTo>
                  <a:pt x="9457" y="3069"/>
                  <a:pt x="9153" y="3373"/>
                  <a:pt x="8779" y="3373"/>
                </a:cubicBezTo>
                <a:lnTo>
                  <a:pt x="8672" y="3373"/>
                </a:lnTo>
                <a:cubicBezTo>
                  <a:pt x="8636" y="3373"/>
                  <a:pt x="8600" y="3337"/>
                  <a:pt x="8600" y="3301"/>
                </a:cubicBezTo>
                <a:cubicBezTo>
                  <a:pt x="8600" y="3194"/>
                  <a:pt x="8600" y="3087"/>
                  <a:pt x="8600" y="2962"/>
                </a:cubicBezTo>
                <a:cubicBezTo>
                  <a:pt x="8600" y="2124"/>
                  <a:pt x="8457" y="1428"/>
                  <a:pt x="8154" y="928"/>
                </a:cubicBezTo>
                <a:cubicBezTo>
                  <a:pt x="8050" y="743"/>
                  <a:pt x="7855" y="640"/>
                  <a:pt x="7653" y="640"/>
                </a:cubicBezTo>
                <a:cubicBezTo>
                  <a:pt x="7544" y="640"/>
                  <a:pt x="7433" y="670"/>
                  <a:pt x="7333" y="732"/>
                </a:cubicBezTo>
                <a:cubicBezTo>
                  <a:pt x="7048" y="893"/>
                  <a:pt x="6977" y="1267"/>
                  <a:pt x="7137" y="1553"/>
                </a:cubicBezTo>
                <a:cubicBezTo>
                  <a:pt x="7440" y="2017"/>
                  <a:pt x="7565" y="3605"/>
                  <a:pt x="7173" y="4372"/>
                </a:cubicBezTo>
                <a:cubicBezTo>
                  <a:pt x="7162" y="4393"/>
                  <a:pt x="7140" y="4402"/>
                  <a:pt x="7115" y="4402"/>
                </a:cubicBezTo>
                <a:cubicBezTo>
                  <a:pt x="7098" y="4402"/>
                  <a:pt x="7081" y="4397"/>
                  <a:pt x="7066" y="4390"/>
                </a:cubicBezTo>
                <a:cubicBezTo>
                  <a:pt x="6887" y="4318"/>
                  <a:pt x="6691" y="4211"/>
                  <a:pt x="6548" y="3997"/>
                </a:cubicBezTo>
                <a:cubicBezTo>
                  <a:pt x="6431" y="3850"/>
                  <a:pt x="6252" y="3751"/>
                  <a:pt x="6063" y="3751"/>
                </a:cubicBezTo>
                <a:cubicBezTo>
                  <a:pt x="6023" y="3751"/>
                  <a:pt x="5982" y="3756"/>
                  <a:pt x="5942" y="3765"/>
                </a:cubicBezTo>
                <a:cubicBezTo>
                  <a:pt x="5513" y="3872"/>
                  <a:pt x="5353" y="4390"/>
                  <a:pt x="5620" y="4729"/>
                </a:cubicBezTo>
                <a:cubicBezTo>
                  <a:pt x="5852" y="4996"/>
                  <a:pt x="6156" y="5228"/>
                  <a:pt x="6423" y="5407"/>
                </a:cubicBezTo>
                <a:cubicBezTo>
                  <a:pt x="6459" y="5425"/>
                  <a:pt x="6477" y="5478"/>
                  <a:pt x="6459" y="5496"/>
                </a:cubicBezTo>
                <a:cubicBezTo>
                  <a:pt x="6102" y="5996"/>
                  <a:pt x="5924" y="6299"/>
                  <a:pt x="5852" y="7869"/>
                </a:cubicBezTo>
                <a:cubicBezTo>
                  <a:pt x="5852" y="7908"/>
                  <a:pt x="5815" y="7937"/>
                  <a:pt x="5775" y="7937"/>
                </a:cubicBezTo>
                <a:cubicBezTo>
                  <a:pt x="5759" y="7937"/>
                  <a:pt x="5742" y="7933"/>
                  <a:pt x="5728" y="7923"/>
                </a:cubicBezTo>
                <a:cubicBezTo>
                  <a:pt x="4336" y="6816"/>
                  <a:pt x="3676" y="5532"/>
                  <a:pt x="3533" y="3159"/>
                </a:cubicBezTo>
                <a:cubicBezTo>
                  <a:pt x="3533" y="3123"/>
                  <a:pt x="3569" y="3087"/>
                  <a:pt x="3604" y="3069"/>
                </a:cubicBezTo>
                <a:cubicBezTo>
                  <a:pt x="3961" y="3016"/>
                  <a:pt x="4032" y="2998"/>
                  <a:pt x="4354" y="2873"/>
                </a:cubicBezTo>
                <a:cubicBezTo>
                  <a:pt x="4942" y="2641"/>
                  <a:pt x="5371" y="2177"/>
                  <a:pt x="5656" y="1464"/>
                </a:cubicBezTo>
                <a:cubicBezTo>
                  <a:pt x="5781" y="1142"/>
                  <a:pt x="5638" y="803"/>
                  <a:pt x="5335" y="679"/>
                </a:cubicBezTo>
                <a:cubicBezTo>
                  <a:pt x="5265" y="650"/>
                  <a:pt x="5191" y="636"/>
                  <a:pt x="5119" y="636"/>
                </a:cubicBezTo>
                <a:cubicBezTo>
                  <a:pt x="4878" y="636"/>
                  <a:pt x="4646" y="785"/>
                  <a:pt x="4550" y="1018"/>
                </a:cubicBezTo>
                <a:cubicBezTo>
                  <a:pt x="4264" y="1731"/>
                  <a:pt x="3961" y="1856"/>
                  <a:pt x="3462" y="1856"/>
                </a:cubicBezTo>
                <a:cubicBezTo>
                  <a:pt x="3426" y="1856"/>
                  <a:pt x="3390" y="1820"/>
                  <a:pt x="3390" y="1785"/>
                </a:cubicBezTo>
                <a:cubicBezTo>
                  <a:pt x="3372" y="1125"/>
                  <a:pt x="3390" y="625"/>
                  <a:pt x="3390" y="625"/>
                </a:cubicBezTo>
                <a:cubicBezTo>
                  <a:pt x="3390" y="286"/>
                  <a:pt x="3140" y="18"/>
                  <a:pt x="2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2" name="Shape 14362"/>
        <p:cNvGrpSpPr/>
        <p:nvPr/>
      </p:nvGrpSpPr>
      <p:grpSpPr>
        <a:xfrm>
          <a:off x="0" y="0"/>
          <a:ext cx="0" cy="0"/>
          <a:chOff x="0" y="0"/>
          <a:chExt cx="0" cy="0"/>
        </a:xfrm>
      </p:grpSpPr>
      <p:sp>
        <p:nvSpPr>
          <p:cNvPr id="14363" name="Google Shape;14363;p61"/>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coral reef</a:t>
            </a:r>
            <a:endParaRPr/>
          </a:p>
        </p:txBody>
      </p:sp>
      <p:sp>
        <p:nvSpPr>
          <p:cNvPr id="14364" name="Google Shape;14364;p61"/>
          <p:cNvSpPr txBox="1"/>
          <p:nvPr/>
        </p:nvSpPr>
        <p:spPr>
          <a:xfrm flipH="1">
            <a:off x="713269" y="2407050"/>
            <a:ext cx="23409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Mercury / 25%</a:t>
            </a:r>
            <a:endParaRPr sz="2400">
              <a:solidFill>
                <a:schemeClr val="dk1"/>
              </a:solidFill>
              <a:latin typeface="Bayon"/>
              <a:ea typeface="Bayon"/>
              <a:cs typeface="Bayon"/>
              <a:sym typeface="Bayon"/>
            </a:endParaRPr>
          </a:p>
        </p:txBody>
      </p:sp>
      <p:sp>
        <p:nvSpPr>
          <p:cNvPr id="14365" name="Google Shape;14365;p61"/>
          <p:cNvSpPr/>
          <p:nvPr/>
        </p:nvSpPr>
        <p:spPr>
          <a:xfrm>
            <a:off x="713269" y="2886075"/>
            <a:ext cx="2340900" cy="352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1"/>
          <p:cNvSpPr txBox="1"/>
          <p:nvPr/>
        </p:nvSpPr>
        <p:spPr>
          <a:xfrm flipH="1">
            <a:off x="3396271" y="2407050"/>
            <a:ext cx="23409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VENUS</a:t>
            </a:r>
            <a:r>
              <a:rPr lang="en" sz="2400">
                <a:solidFill>
                  <a:schemeClr val="dk1"/>
                </a:solidFill>
                <a:latin typeface="Bayon"/>
                <a:ea typeface="Bayon"/>
                <a:cs typeface="Bayon"/>
                <a:sym typeface="Bayon"/>
              </a:rPr>
              <a:t> / 50%</a:t>
            </a:r>
            <a:endParaRPr sz="2400">
              <a:solidFill>
                <a:schemeClr val="dk1"/>
              </a:solidFill>
              <a:latin typeface="Bayon"/>
              <a:ea typeface="Bayon"/>
              <a:cs typeface="Bayon"/>
              <a:sym typeface="Bayon"/>
            </a:endParaRPr>
          </a:p>
        </p:txBody>
      </p:sp>
      <p:sp>
        <p:nvSpPr>
          <p:cNvPr id="14367" name="Google Shape;14367;p61"/>
          <p:cNvSpPr/>
          <p:nvPr/>
        </p:nvSpPr>
        <p:spPr>
          <a:xfrm>
            <a:off x="3396233" y="2886075"/>
            <a:ext cx="2340900" cy="352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1"/>
          <p:cNvSpPr txBox="1"/>
          <p:nvPr/>
        </p:nvSpPr>
        <p:spPr>
          <a:xfrm flipH="1">
            <a:off x="6089831" y="2407050"/>
            <a:ext cx="23409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MARS</a:t>
            </a:r>
            <a:r>
              <a:rPr lang="en" sz="2400">
                <a:solidFill>
                  <a:schemeClr val="dk1"/>
                </a:solidFill>
                <a:latin typeface="Bayon"/>
                <a:ea typeface="Bayon"/>
                <a:cs typeface="Bayon"/>
                <a:sym typeface="Bayon"/>
              </a:rPr>
              <a:t> / 60%</a:t>
            </a:r>
            <a:endParaRPr sz="2400">
              <a:solidFill>
                <a:schemeClr val="dk1"/>
              </a:solidFill>
              <a:latin typeface="Bayon"/>
              <a:ea typeface="Bayon"/>
              <a:cs typeface="Bayon"/>
              <a:sym typeface="Bayon"/>
            </a:endParaRPr>
          </a:p>
        </p:txBody>
      </p:sp>
      <p:sp>
        <p:nvSpPr>
          <p:cNvPr id="14369" name="Google Shape;14369;p61"/>
          <p:cNvSpPr/>
          <p:nvPr/>
        </p:nvSpPr>
        <p:spPr>
          <a:xfrm>
            <a:off x="6089831" y="2886075"/>
            <a:ext cx="2340900" cy="352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1"/>
          <p:cNvSpPr/>
          <p:nvPr/>
        </p:nvSpPr>
        <p:spPr>
          <a:xfrm>
            <a:off x="713269" y="2886075"/>
            <a:ext cx="683100" cy="3525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1"/>
          <p:cNvSpPr/>
          <p:nvPr/>
        </p:nvSpPr>
        <p:spPr>
          <a:xfrm>
            <a:off x="3396233" y="2886075"/>
            <a:ext cx="1170600" cy="3525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1"/>
          <p:cNvSpPr/>
          <p:nvPr/>
        </p:nvSpPr>
        <p:spPr>
          <a:xfrm>
            <a:off x="6089831" y="2886075"/>
            <a:ext cx="1542300" cy="3525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1"/>
          <p:cNvSpPr txBox="1"/>
          <p:nvPr/>
        </p:nvSpPr>
        <p:spPr>
          <a:xfrm flipH="1">
            <a:off x="713269" y="3412850"/>
            <a:ext cx="23409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JUPITER</a:t>
            </a:r>
            <a:r>
              <a:rPr lang="en" sz="2400">
                <a:solidFill>
                  <a:schemeClr val="dk1"/>
                </a:solidFill>
                <a:latin typeface="Bayon"/>
                <a:ea typeface="Bayon"/>
                <a:cs typeface="Bayon"/>
                <a:sym typeface="Bayon"/>
              </a:rPr>
              <a:t> / 30%</a:t>
            </a:r>
            <a:endParaRPr sz="2400">
              <a:solidFill>
                <a:schemeClr val="dk1"/>
              </a:solidFill>
              <a:latin typeface="Bayon"/>
              <a:ea typeface="Bayon"/>
              <a:cs typeface="Bayon"/>
              <a:sym typeface="Bayon"/>
            </a:endParaRPr>
          </a:p>
        </p:txBody>
      </p:sp>
      <p:sp>
        <p:nvSpPr>
          <p:cNvPr id="14374" name="Google Shape;14374;p61"/>
          <p:cNvSpPr/>
          <p:nvPr/>
        </p:nvSpPr>
        <p:spPr>
          <a:xfrm>
            <a:off x="713269" y="3891875"/>
            <a:ext cx="2340900" cy="352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1"/>
          <p:cNvSpPr txBox="1"/>
          <p:nvPr/>
        </p:nvSpPr>
        <p:spPr>
          <a:xfrm flipH="1">
            <a:off x="3396271" y="3412850"/>
            <a:ext cx="23409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EARTH</a:t>
            </a:r>
            <a:r>
              <a:rPr lang="en" sz="2400">
                <a:solidFill>
                  <a:schemeClr val="dk1"/>
                </a:solidFill>
                <a:latin typeface="Bayon"/>
                <a:ea typeface="Bayon"/>
                <a:cs typeface="Bayon"/>
                <a:sym typeface="Bayon"/>
              </a:rPr>
              <a:t> / 75%</a:t>
            </a:r>
            <a:endParaRPr sz="2400">
              <a:solidFill>
                <a:schemeClr val="dk1"/>
              </a:solidFill>
              <a:latin typeface="Bayon"/>
              <a:ea typeface="Bayon"/>
              <a:cs typeface="Bayon"/>
              <a:sym typeface="Bayon"/>
            </a:endParaRPr>
          </a:p>
        </p:txBody>
      </p:sp>
      <p:sp>
        <p:nvSpPr>
          <p:cNvPr id="14376" name="Google Shape;14376;p61"/>
          <p:cNvSpPr/>
          <p:nvPr/>
        </p:nvSpPr>
        <p:spPr>
          <a:xfrm>
            <a:off x="3396233" y="3891875"/>
            <a:ext cx="2340900" cy="352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1"/>
          <p:cNvSpPr txBox="1"/>
          <p:nvPr/>
        </p:nvSpPr>
        <p:spPr>
          <a:xfrm flipH="1">
            <a:off x="6089831" y="3412850"/>
            <a:ext cx="23409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SATURN</a:t>
            </a:r>
            <a:r>
              <a:rPr lang="en" sz="2400">
                <a:solidFill>
                  <a:schemeClr val="dk1"/>
                </a:solidFill>
                <a:latin typeface="Bayon"/>
                <a:ea typeface="Bayon"/>
                <a:cs typeface="Bayon"/>
                <a:sym typeface="Bayon"/>
              </a:rPr>
              <a:t> / 90%</a:t>
            </a:r>
            <a:endParaRPr sz="2400">
              <a:solidFill>
                <a:schemeClr val="dk1"/>
              </a:solidFill>
              <a:latin typeface="Bayon"/>
              <a:ea typeface="Bayon"/>
              <a:cs typeface="Bayon"/>
              <a:sym typeface="Bayon"/>
            </a:endParaRPr>
          </a:p>
        </p:txBody>
      </p:sp>
      <p:sp>
        <p:nvSpPr>
          <p:cNvPr id="14378" name="Google Shape;14378;p61"/>
          <p:cNvSpPr/>
          <p:nvPr/>
        </p:nvSpPr>
        <p:spPr>
          <a:xfrm>
            <a:off x="6089831" y="3891875"/>
            <a:ext cx="2340900" cy="3525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1"/>
          <p:cNvSpPr/>
          <p:nvPr/>
        </p:nvSpPr>
        <p:spPr>
          <a:xfrm>
            <a:off x="713269" y="3891875"/>
            <a:ext cx="821700" cy="3525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1"/>
          <p:cNvSpPr/>
          <p:nvPr/>
        </p:nvSpPr>
        <p:spPr>
          <a:xfrm>
            <a:off x="3396233" y="3891875"/>
            <a:ext cx="1703100" cy="3525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1"/>
          <p:cNvSpPr/>
          <p:nvPr/>
        </p:nvSpPr>
        <p:spPr>
          <a:xfrm>
            <a:off x="6089831" y="3891875"/>
            <a:ext cx="2010900" cy="3525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1"/>
          <p:cNvSpPr txBox="1"/>
          <p:nvPr/>
        </p:nvSpPr>
        <p:spPr>
          <a:xfrm flipH="1">
            <a:off x="713269" y="1936575"/>
            <a:ext cx="23409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It’s the closest planet</a:t>
            </a:r>
            <a:endParaRPr>
              <a:solidFill>
                <a:schemeClr val="dk1"/>
              </a:solidFill>
              <a:latin typeface="DM Sans"/>
              <a:ea typeface="DM Sans"/>
              <a:cs typeface="DM Sans"/>
              <a:sym typeface="DM Sans"/>
            </a:endParaRPr>
          </a:p>
        </p:txBody>
      </p:sp>
      <p:sp>
        <p:nvSpPr>
          <p:cNvPr id="14383" name="Google Shape;14383;p61"/>
          <p:cNvSpPr txBox="1"/>
          <p:nvPr/>
        </p:nvSpPr>
        <p:spPr>
          <a:xfrm flipH="1">
            <a:off x="713269" y="1604175"/>
            <a:ext cx="23409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Mercury</a:t>
            </a:r>
            <a:endParaRPr sz="2400">
              <a:solidFill>
                <a:schemeClr val="dk1"/>
              </a:solidFill>
              <a:latin typeface="Bayon"/>
              <a:ea typeface="Bayon"/>
              <a:cs typeface="Bayon"/>
              <a:sym typeface="Bayon"/>
            </a:endParaRPr>
          </a:p>
        </p:txBody>
      </p:sp>
      <p:sp>
        <p:nvSpPr>
          <p:cNvPr id="14384" name="Google Shape;14384;p61"/>
          <p:cNvSpPr txBox="1"/>
          <p:nvPr/>
        </p:nvSpPr>
        <p:spPr>
          <a:xfrm flipH="1">
            <a:off x="3406867" y="1936575"/>
            <a:ext cx="23409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Mars is so cold</a:t>
            </a:r>
            <a:endParaRPr>
              <a:solidFill>
                <a:schemeClr val="dk1"/>
              </a:solidFill>
              <a:latin typeface="DM Sans"/>
              <a:ea typeface="DM Sans"/>
              <a:cs typeface="DM Sans"/>
              <a:sym typeface="DM Sans"/>
            </a:endParaRPr>
          </a:p>
        </p:txBody>
      </p:sp>
      <p:sp>
        <p:nvSpPr>
          <p:cNvPr id="14385" name="Google Shape;14385;p61"/>
          <p:cNvSpPr txBox="1"/>
          <p:nvPr/>
        </p:nvSpPr>
        <p:spPr>
          <a:xfrm flipH="1">
            <a:off x="3406854" y="1604175"/>
            <a:ext cx="23409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Mars</a:t>
            </a:r>
            <a:endParaRPr sz="2400">
              <a:solidFill>
                <a:schemeClr val="dk1"/>
              </a:solidFill>
              <a:latin typeface="Bayon"/>
              <a:ea typeface="Bayon"/>
              <a:cs typeface="Bayon"/>
              <a:sym typeface="Bayon"/>
            </a:endParaRPr>
          </a:p>
        </p:txBody>
      </p:sp>
      <p:sp>
        <p:nvSpPr>
          <p:cNvPr id="14386" name="Google Shape;14386;p61"/>
          <p:cNvSpPr txBox="1"/>
          <p:nvPr/>
        </p:nvSpPr>
        <p:spPr>
          <a:xfrm flipH="1">
            <a:off x="6089831" y="1936575"/>
            <a:ext cx="2340900" cy="39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Saturn has rings</a:t>
            </a:r>
            <a:endParaRPr>
              <a:solidFill>
                <a:schemeClr val="dk1"/>
              </a:solidFill>
              <a:latin typeface="DM Sans"/>
              <a:ea typeface="DM Sans"/>
              <a:cs typeface="DM Sans"/>
              <a:sym typeface="DM Sans"/>
            </a:endParaRPr>
          </a:p>
        </p:txBody>
      </p:sp>
      <p:sp>
        <p:nvSpPr>
          <p:cNvPr id="14387" name="Google Shape;14387;p61"/>
          <p:cNvSpPr txBox="1"/>
          <p:nvPr/>
        </p:nvSpPr>
        <p:spPr>
          <a:xfrm flipH="1">
            <a:off x="6089831" y="1604175"/>
            <a:ext cx="23409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SAturn</a:t>
            </a:r>
            <a:endParaRPr sz="2400">
              <a:solidFill>
                <a:schemeClr val="dk1"/>
              </a:solidFill>
              <a:latin typeface="Bayon"/>
              <a:ea typeface="Bayon"/>
              <a:cs typeface="Bayon"/>
              <a:sym typeface="Bayon"/>
            </a:endParaRPr>
          </a:p>
        </p:txBody>
      </p:sp>
      <p:cxnSp>
        <p:nvCxnSpPr>
          <p:cNvPr id="14388" name="Google Shape;14388;p61"/>
          <p:cNvCxnSpPr>
            <a:stCxn id="14383" idx="1"/>
            <a:endCxn id="14385" idx="3"/>
          </p:cNvCxnSpPr>
          <p:nvPr/>
        </p:nvCxnSpPr>
        <p:spPr>
          <a:xfrm>
            <a:off x="3054169" y="1846575"/>
            <a:ext cx="352800" cy="0"/>
          </a:xfrm>
          <a:prstGeom prst="straightConnector1">
            <a:avLst/>
          </a:prstGeom>
          <a:noFill/>
          <a:ln cap="flat" cmpd="sng" w="9525">
            <a:solidFill>
              <a:schemeClr val="dk1"/>
            </a:solidFill>
            <a:prstDash val="solid"/>
            <a:round/>
            <a:headEnd len="med" w="med" type="none"/>
            <a:tailEnd len="med" w="med" type="none"/>
          </a:ln>
        </p:spPr>
      </p:cxnSp>
      <p:cxnSp>
        <p:nvCxnSpPr>
          <p:cNvPr id="14389" name="Google Shape;14389;p61"/>
          <p:cNvCxnSpPr>
            <a:stCxn id="14385" idx="1"/>
            <a:endCxn id="14387" idx="3"/>
          </p:cNvCxnSpPr>
          <p:nvPr/>
        </p:nvCxnSpPr>
        <p:spPr>
          <a:xfrm>
            <a:off x="5747754" y="1846575"/>
            <a:ext cx="3420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93" name="Shape 14393"/>
        <p:cNvGrpSpPr/>
        <p:nvPr/>
      </p:nvGrpSpPr>
      <p:grpSpPr>
        <a:xfrm>
          <a:off x="0" y="0"/>
          <a:ext cx="0" cy="0"/>
          <a:chOff x="0" y="0"/>
          <a:chExt cx="0" cy="0"/>
        </a:xfrm>
      </p:grpSpPr>
      <p:sp>
        <p:nvSpPr>
          <p:cNvPr id="14394" name="Google Shape;14394;p62"/>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CLASSIFICATION OF SPECIES</a:t>
            </a:r>
            <a:endParaRPr/>
          </a:p>
        </p:txBody>
      </p:sp>
      <p:sp>
        <p:nvSpPr>
          <p:cNvPr id="14395" name="Google Shape;14395;p62"/>
          <p:cNvSpPr txBox="1"/>
          <p:nvPr/>
        </p:nvSpPr>
        <p:spPr>
          <a:xfrm flipH="1">
            <a:off x="6031577" y="1562100"/>
            <a:ext cx="23991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Saturn is composed mostly of hydrogen</a:t>
            </a:r>
            <a:endParaRPr>
              <a:solidFill>
                <a:schemeClr val="dk1"/>
              </a:solidFill>
              <a:latin typeface="DM Sans"/>
              <a:ea typeface="DM Sans"/>
              <a:cs typeface="DM Sans"/>
              <a:sym typeface="DM Sans"/>
            </a:endParaRPr>
          </a:p>
        </p:txBody>
      </p:sp>
      <p:sp>
        <p:nvSpPr>
          <p:cNvPr id="14396" name="Google Shape;14396;p62"/>
          <p:cNvSpPr txBox="1"/>
          <p:nvPr/>
        </p:nvSpPr>
        <p:spPr>
          <a:xfrm flipH="1">
            <a:off x="3280563" y="1562100"/>
            <a:ext cx="26208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SPECIES</a:t>
            </a:r>
            <a:r>
              <a:rPr lang="en" sz="2400">
                <a:solidFill>
                  <a:schemeClr val="dk1"/>
                </a:solidFill>
                <a:latin typeface="Bayon"/>
                <a:ea typeface="Bayon"/>
                <a:cs typeface="Bayon"/>
                <a:sym typeface="Bayon"/>
              </a:rPr>
              <a:t> NAME</a:t>
            </a:r>
            <a:endParaRPr sz="2400">
              <a:solidFill>
                <a:schemeClr val="dk1"/>
              </a:solidFill>
              <a:latin typeface="Bayon"/>
              <a:ea typeface="Bayon"/>
              <a:cs typeface="Bayon"/>
              <a:sym typeface="Bayon"/>
            </a:endParaRPr>
          </a:p>
        </p:txBody>
      </p:sp>
      <p:sp>
        <p:nvSpPr>
          <p:cNvPr id="14397" name="Google Shape;14397;p62"/>
          <p:cNvSpPr txBox="1"/>
          <p:nvPr/>
        </p:nvSpPr>
        <p:spPr>
          <a:xfrm flipH="1">
            <a:off x="6031577" y="2266950"/>
            <a:ext cx="23991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Mercury is the closest planet to the Sun</a:t>
            </a:r>
            <a:endParaRPr>
              <a:solidFill>
                <a:schemeClr val="dk1"/>
              </a:solidFill>
              <a:latin typeface="DM Sans"/>
              <a:ea typeface="DM Sans"/>
              <a:cs typeface="DM Sans"/>
              <a:sym typeface="DM Sans"/>
            </a:endParaRPr>
          </a:p>
        </p:txBody>
      </p:sp>
      <p:sp>
        <p:nvSpPr>
          <p:cNvPr id="14398" name="Google Shape;14398;p62"/>
          <p:cNvSpPr txBox="1"/>
          <p:nvPr/>
        </p:nvSpPr>
        <p:spPr>
          <a:xfrm flipH="1">
            <a:off x="3280563" y="2266950"/>
            <a:ext cx="26208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SPECIES NAME</a:t>
            </a:r>
            <a:endParaRPr sz="2400">
              <a:solidFill>
                <a:schemeClr val="dk1"/>
              </a:solidFill>
              <a:latin typeface="Bayon"/>
              <a:ea typeface="Bayon"/>
              <a:cs typeface="Bayon"/>
              <a:sym typeface="Bayon"/>
            </a:endParaRPr>
          </a:p>
        </p:txBody>
      </p:sp>
      <p:sp>
        <p:nvSpPr>
          <p:cNvPr id="14399" name="Google Shape;14399;p62"/>
          <p:cNvSpPr txBox="1"/>
          <p:nvPr/>
        </p:nvSpPr>
        <p:spPr>
          <a:xfrm flipH="1">
            <a:off x="6031577" y="2971800"/>
            <a:ext cx="23991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Earth is the </a:t>
            </a:r>
            <a:r>
              <a:rPr lang="en">
                <a:solidFill>
                  <a:schemeClr val="dk1"/>
                </a:solidFill>
                <a:latin typeface="DM Sans"/>
                <a:ea typeface="DM Sans"/>
                <a:cs typeface="DM Sans"/>
                <a:sym typeface="DM Sans"/>
              </a:rPr>
              <a:t>only</a:t>
            </a:r>
            <a:r>
              <a:rPr lang="en">
                <a:solidFill>
                  <a:schemeClr val="dk1"/>
                </a:solidFill>
                <a:latin typeface="DM Sans"/>
                <a:ea typeface="DM Sans"/>
                <a:cs typeface="DM Sans"/>
                <a:sym typeface="DM Sans"/>
              </a:rPr>
              <a:t> planet that harbors life</a:t>
            </a:r>
            <a:endParaRPr>
              <a:solidFill>
                <a:schemeClr val="dk1"/>
              </a:solidFill>
              <a:latin typeface="DM Sans"/>
              <a:ea typeface="DM Sans"/>
              <a:cs typeface="DM Sans"/>
              <a:sym typeface="DM Sans"/>
            </a:endParaRPr>
          </a:p>
        </p:txBody>
      </p:sp>
      <p:sp>
        <p:nvSpPr>
          <p:cNvPr id="14400" name="Google Shape;14400;p62"/>
          <p:cNvSpPr txBox="1"/>
          <p:nvPr/>
        </p:nvSpPr>
        <p:spPr>
          <a:xfrm flipH="1">
            <a:off x="3280563" y="2971800"/>
            <a:ext cx="26208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SPECIES NAME</a:t>
            </a:r>
            <a:endParaRPr sz="2400">
              <a:solidFill>
                <a:schemeClr val="dk1"/>
              </a:solidFill>
              <a:latin typeface="Bayon"/>
              <a:ea typeface="Bayon"/>
              <a:cs typeface="Bayon"/>
              <a:sym typeface="Bayon"/>
            </a:endParaRPr>
          </a:p>
        </p:txBody>
      </p:sp>
      <p:sp>
        <p:nvSpPr>
          <p:cNvPr id="14401" name="Google Shape;14401;p62"/>
          <p:cNvSpPr txBox="1"/>
          <p:nvPr/>
        </p:nvSpPr>
        <p:spPr>
          <a:xfrm flipH="1">
            <a:off x="6031577" y="3676650"/>
            <a:ext cx="2399100" cy="63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Venus is the second planet from the Sun</a:t>
            </a:r>
            <a:endParaRPr>
              <a:solidFill>
                <a:schemeClr val="dk1"/>
              </a:solidFill>
              <a:latin typeface="DM Sans"/>
              <a:ea typeface="DM Sans"/>
              <a:cs typeface="DM Sans"/>
              <a:sym typeface="DM Sans"/>
            </a:endParaRPr>
          </a:p>
        </p:txBody>
      </p:sp>
      <p:sp>
        <p:nvSpPr>
          <p:cNvPr id="14402" name="Google Shape;14402;p62"/>
          <p:cNvSpPr txBox="1"/>
          <p:nvPr/>
        </p:nvSpPr>
        <p:spPr>
          <a:xfrm flipH="1">
            <a:off x="3280563" y="3676650"/>
            <a:ext cx="26208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SPECIES NAME</a:t>
            </a:r>
            <a:endParaRPr sz="2400">
              <a:solidFill>
                <a:schemeClr val="dk1"/>
              </a:solidFill>
              <a:latin typeface="Bayon"/>
              <a:ea typeface="Bayon"/>
              <a:cs typeface="Bayon"/>
              <a:sym typeface="Bayon"/>
            </a:endParaRPr>
          </a:p>
        </p:txBody>
      </p:sp>
      <p:sp>
        <p:nvSpPr>
          <p:cNvPr id="14403" name="Google Shape;14403;p62"/>
          <p:cNvSpPr txBox="1"/>
          <p:nvPr/>
        </p:nvSpPr>
        <p:spPr>
          <a:xfrm flipH="1">
            <a:off x="713323" y="1562100"/>
            <a:ext cx="16773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200m</a:t>
            </a:r>
            <a:endParaRPr sz="2400">
              <a:solidFill>
                <a:schemeClr val="dk1"/>
              </a:solidFill>
              <a:latin typeface="Bayon"/>
              <a:ea typeface="Bayon"/>
              <a:cs typeface="Bayon"/>
              <a:sym typeface="Bayon"/>
            </a:endParaRPr>
          </a:p>
        </p:txBody>
      </p:sp>
      <p:sp>
        <p:nvSpPr>
          <p:cNvPr id="14404" name="Google Shape;14404;p62"/>
          <p:cNvSpPr txBox="1"/>
          <p:nvPr/>
        </p:nvSpPr>
        <p:spPr>
          <a:xfrm flipH="1">
            <a:off x="713323" y="2266950"/>
            <a:ext cx="16773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4,000m</a:t>
            </a:r>
            <a:endParaRPr sz="2400">
              <a:solidFill>
                <a:schemeClr val="dk1"/>
              </a:solidFill>
              <a:latin typeface="Bayon"/>
              <a:ea typeface="Bayon"/>
              <a:cs typeface="Bayon"/>
              <a:sym typeface="Bayon"/>
            </a:endParaRPr>
          </a:p>
        </p:txBody>
      </p:sp>
      <p:sp>
        <p:nvSpPr>
          <p:cNvPr id="14405" name="Google Shape;14405;p62"/>
          <p:cNvSpPr txBox="1"/>
          <p:nvPr/>
        </p:nvSpPr>
        <p:spPr>
          <a:xfrm flipH="1">
            <a:off x="713323" y="2971800"/>
            <a:ext cx="16773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10,000m</a:t>
            </a:r>
            <a:endParaRPr sz="2400">
              <a:solidFill>
                <a:schemeClr val="dk1"/>
              </a:solidFill>
              <a:latin typeface="Bayon"/>
              <a:ea typeface="Bayon"/>
              <a:cs typeface="Bayon"/>
              <a:sym typeface="Bayon"/>
            </a:endParaRPr>
          </a:p>
        </p:txBody>
      </p:sp>
      <p:sp>
        <p:nvSpPr>
          <p:cNvPr id="14406" name="Google Shape;14406;p62"/>
          <p:cNvSpPr txBox="1"/>
          <p:nvPr/>
        </p:nvSpPr>
        <p:spPr>
          <a:xfrm flipH="1">
            <a:off x="713323" y="3676650"/>
            <a:ext cx="1677300" cy="63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yon"/>
                <a:ea typeface="Bayon"/>
                <a:cs typeface="Bayon"/>
                <a:sym typeface="Bayon"/>
              </a:rPr>
              <a:t>+10,000m</a:t>
            </a:r>
            <a:endParaRPr sz="2400">
              <a:solidFill>
                <a:schemeClr val="dk1"/>
              </a:solidFill>
              <a:latin typeface="Bayon"/>
              <a:ea typeface="Bayon"/>
              <a:cs typeface="Bayon"/>
              <a:sym typeface="Bayon"/>
            </a:endParaRPr>
          </a:p>
        </p:txBody>
      </p:sp>
      <p:sp>
        <p:nvSpPr>
          <p:cNvPr id="14407" name="Google Shape;14407;p62"/>
          <p:cNvSpPr/>
          <p:nvPr/>
        </p:nvSpPr>
        <p:spPr>
          <a:xfrm>
            <a:off x="2517513" y="1562100"/>
            <a:ext cx="632700" cy="632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2"/>
          <p:cNvSpPr/>
          <p:nvPr/>
        </p:nvSpPr>
        <p:spPr>
          <a:xfrm>
            <a:off x="2517513" y="2266950"/>
            <a:ext cx="632700" cy="632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2"/>
          <p:cNvSpPr/>
          <p:nvPr/>
        </p:nvSpPr>
        <p:spPr>
          <a:xfrm>
            <a:off x="2517513" y="2971800"/>
            <a:ext cx="632700" cy="632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2"/>
          <p:cNvSpPr/>
          <p:nvPr/>
        </p:nvSpPr>
        <p:spPr>
          <a:xfrm>
            <a:off x="2517513" y="3676650"/>
            <a:ext cx="632700" cy="632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1" name="Google Shape;14411;p62"/>
          <p:cNvGrpSpPr/>
          <p:nvPr/>
        </p:nvGrpSpPr>
        <p:grpSpPr>
          <a:xfrm>
            <a:off x="2645032" y="1689652"/>
            <a:ext cx="377663" cy="377596"/>
            <a:chOff x="1295144" y="1747734"/>
            <a:chExt cx="320705" cy="320649"/>
          </a:xfrm>
        </p:grpSpPr>
        <p:sp>
          <p:nvSpPr>
            <p:cNvPr id="14412" name="Google Shape;14412;p62"/>
            <p:cNvSpPr/>
            <p:nvPr/>
          </p:nvSpPr>
          <p:spPr>
            <a:xfrm>
              <a:off x="1362282" y="2026801"/>
              <a:ext cx="79915" cy="41581"/>
            </a:xfrm>
            <a:custGeom>
              <a:rect b="b" l="l" r="r" t="t"/>
              <a:pathLst>
                <a:path extrusionOk="0" h="1393" w="2677">
                  <a:moveTo>
                    <a:pt x="1374" y="1"/>
                  </a:moveTo>
                  <a:cubicBezTo>
                    <a:pt x="749" y="1"/>
                    <a:pt x="196" y="447"/>
                    <a:pt x="54" y="1035"/>
                  </a:cubicBezTo>
                  <a:cubicBezTo>
                    <a:pt x="0" y="1214"/>
                    <a:pt x="125" y="1392"/>
                    <a:pt x="321" y="1392"/>
                  </a:cubicBezTo>
                  <a:lnTo>
                    <a:pt x="2676" y="1392"/>
                  </a:lnTo>
                  <a:lnTo>
                    <a:pt x="26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2"/>
            <p:cNvSpPr/>
            <p:nvPr/>
          </p:nvSpPr>
          <p:spPr>
            <a:xfrm>
              <a:off x="1398493" y="1903252"/>
              <a:ext cx="62332" cy="61790"/>
            </a:xfrm>
            <a:custGeom>
              <a:rect b="b" l="l" r="r" t="t"/>
              <a:pathLst>
                <a:path extrusionOk="0" h="2070" w="2088">
                  <a:moveTo>
                    <a:pt x="1463" y="0"/>
                  </a:moveTo>
                  <a:lnTo>
                    <a:pt x="1463" y="303"/>
                  </a:lnTo>
                  <a:cubicBezTo>
                    <a:pt x="1463" y="928"/>
                    <a:pt x="964" y="1445"/>
                    <a:pt x="339" y="1445"/>
                  </a:cubicBezTo>
                  <a:cubicBezTo>
                    <a:pt x="179" y="1445"/>
                    <a:pt x="36" y="1552"/>
                    <a:pt x="18" y="1713"/>
                  </a:cubicBezTo>
                  <a:cubicBezTo>
                    <a:pt x="0" y="1909"/>
                    <a:pt x="143" y="2070"/>
                    <a:pt x="339" y="2070"/>
                  </a:cubicBezTo>
                  <a:cubicBezTo>
                    <a:pt x="1303" y="2070"/>
                    <a:pt x="2088" y="1285"/>
                    <a:pt x="2088" y="303"/>
                  </a:cubicBezTo>
                  <a:lnTo>
                    <a:pt x="20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2"/>
            <p:cNvSpPr/>
            <p:nvPr/>
          </p:nvSpPr>
          <p:spPr>
            <a:xfrm>
              <a:off x="1460795" y="1827612"/>
              <a:ext cx="50122" cy="77789"/>
            </a:xfrm>
            <a:custGeom>
              <a:rect b="b" l="l" r="r" t="t"/>
              <a:pathLst>
                <a:path extrusionOk="0" h="2606" w="1679">
                  <a:moveTo>
                    <a:pt x="1" y="0"/>
                  </a:moveTo>
                  <a:lnTo>
                    <a:pt x="1" y="2534"/>
                  </a:lnTo>
                  <a:lnTo>
                    <a:pt x="322" y="2534"/>
                  </a:lnTo>
                  <a:cubicBezTo>
                    <a:pt x="501" y="2534"/>
                    <a:pt x="679" y="2552"/>
                    <a:pt x="840" y="2606"/>
                  </a:cubicBezTo>
                  <a:lnTo>
                    <a:pt x="1678" y="90"/>
                  </a:lnTo>
                  <a:cubicBezTo>
                    <a:pt x="1428" y="36"/>
                    <a:pt x="1143" y="0"/>
                    <a:pt x="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2"/>
            <p:cNvSpPr/>
            <p:nvPr/>
          </p:nvSpPr>
          <p:spPr>
            <a:xfrm>
              <a:off x="1503425" y="1835612"/>
              <a:ext cx="80452" cy="89490"/>
            </a:xfrm>
            <a:custGeom>
              <a:rect b="b" l="l" r="r" t="t"/>
              <a:pathLst>
                <a:path extrusionOk="0" h="2998" w="2695">
                  <a:moveTo>
                    <a:pt x="857" y="0"/>
                  </a:moveTo>
                  <a:lnTo>
                    <a:pt x="18" y="2534"/>
                  </a:lnTo>
                  <a:cubicBezTo>
                    <a:pt x="0" y="2552"/>
                    <a:pt x="0" y="2569"/>
                    <a:pt x="0" y="2587"/>
                  </a:cubicBezTo>
                  <a:cubicBezTo>
                    <a:pt x="179" y="2694"/>
                    <a:pt x="339" y="2837"/>
                    <a:pt x="482" y="2998"/>
                  </a:cubicBezTo>
                  <a:lnTo>
                    <a:pt x="2677" y="1410"/>
                  </a:lnTo>
                  <a:cubicBezTo>
                    <a:pt x="2695" y="1392"/>
                    <a:pt x="2695" y="1392"/>
                    <a:pt x="2695" y="1392"/>
                  </a:cubicBezTo>
                  <a:cubicBezTo>
                    <a:pt x="2231" y="767"/>
                    <a:pt x="1606" y="286"/>
                    <a:pt x="8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2"/>
            <p:cNvSpPr/>
            <p:nvPr/>
          </p:nvSpPr>
          <p:spPr>
            <a:xfrm>
              <a:off x="1527396" y="1893133"/>
              <a:ext cx="79378" cy="62864"/>
            </a:xfrm>
            <a:custGeom>
              <a:rect b="b" l="l" r="r" t="t"/>
              <a:pathLst>
                <a:path extrusionOk="0" h="2106" w="2659">
                  <a:moveTo>
                    <a:pt x="2213" y="0"/>
                  </a:moveTo>
                  <a:lnTo>
                    <a:pt x="36" y="1588"/>
                  </a:lnTo>
                  <a:cubicBezTo>
                    <a:pt x="36" y="1606"/>
                    <a:pt x="18" y="1606"/>
                    <a:pt x="0" y="1606"/>
                  </a:cubicBezTo>
                  <a:cubicBezTo>
                    <a:pt x="72" y="1767"/>
                    <a:pt x="107" y="1927"/>
                    <a:pt x="143" y="2106"/>
                  </a:cubicBezTo>
                  <a:cubicBezTo>
                    <a:pt x="143" y="2106"/>
                    <a:pt x="161" y="2088"/>
                    <a:pt x="161" y="2088"/>
                  </a:cubicBezTo>
                  <a:lnTo>
                    <a:pt x="2623" y="2088"/>
                  </a:lnTo>
                  <a:cubicBezTo>
                    <a:pt x="2641" y="2088"/>
                    <a:pt x="2641" y="2106"/>
                    <a:pt x="2659" y="2106"/>
                  </a:cubicBezTo>
                  <a:cubicBezTo>
                    <a:pt x="2659" y="2016"/>
                    <a:pt x="2659" y="1927"/>
                    <a:pt x="2659" y="1838"/>
                  </a:cubicBezTo>
                  <a:cubicBezTo>
                    <a:pt x="2659" y="1178"/>
                    <a:pt x="2498" y="553"/>
                    <a:pt x="2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2"/>
            <p:cNvSpPr/>
            <p:nvPr/>
          </p:nvSpPr>
          <p:spPr>
            <a:xfrm>
              <a:off x="1525247" y="1974624"/>
              <a:ext cx="78870" cy="56476"/>
            </a:xfrm>
            <a:custGeom>
              <a:rect b="b" l="l" r="r" t="t"/>
              <a:pathLst>
                <a:path extrusionOk="0" h="1892" w="2642">
                  <a:moveTo>
                    <a:pt x="215" y="0"/>
                  </a:moveTo>
                  <a:cubicBezTo>
                    <a:pt x="179" y="214"/>
                    <a:pt x="108" y="428"/>
                    <a:pt x="1" y="625"/>
                  </a:cubicBezTo>
                  <a:cubicBezTo>
                    <a:pt x="19" y="642"/>
                    <a:pt x="19" y="642"/>
                    <a:pt x="37" y="642"/>
                  </a:cubicBezTo>
                  <a:lnTo>
                    <a:pt x="1571" y="1874"/>
                  </a:lnTo>
                  <a:cubicBezTo>
                    <a:pt x="1589" y="1874"/>
                    <a:pt x="1607" y="1891"/>
                    <a:pt x="1607" y="1891"/>
                  </a:cubicBezTo>
                  <a:cubicBezTo>
                    <a:pt x="2106" y="1374"/>
                    <a:pt x="2481" y="732"/>
                    <a:pt x="2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2"/>
            <p:cNvSpPr/>
            <p:nvPr/>
          </p:nvSpPr>
          <p:spPr>
            <a:xfrm>
              <a:off x="1460795" y="2025727"/>
              <a:ext cx="34659" cy="42656"/>
            </a:xfrm>
            <a:custGeom>
              <a:rect b="b" l="l" r="r" t="t"/>
              <a:pathLst>
                <a:path extrusionOk="0" h="1429" w="1161">
                  <a:moveTo>
                    <a:pt x="715" y="1"/>
                  </a:moveTo>
                  <a:cubicBezTo>
                    <a:pt x="590" y="19"/>
                    <a:pt x="465" y="37"/>
                    <a:pt x="322" y="37"/>
                  </a:cubicBezTo>
                  <a:lnTo>
                    <a:pt x="1" y="37"/>
                  </a:lnTo>
                  <a:lnTo>
                    <a:pt x="1" y="1428"/>
                  </a:lnTo>
                  <a:lnTo>
                    <a:pt x="857" y="1428"/>
                  </a:lnTo>
                  <a:cubicBezTo>
                    <a:pt x="964" y="1428"/>
                    <a:pt x="1054" y="1411"/>
                    <a:pt x="1161" y="1411"/>
                  </a:cubicBezTo>
                  <a:lnTo>
                    <a:pt x="733" y="19"/>
                  </a:lnTo>
                  <a:cubicBezTo>
                    <a:pt x="715" y="1"/>
                    <a:pt x="715" y="1"/>
                    <a:pt x="7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2"/>
            <p:cNvSpPr/>
            <p:nvPr/>
          </p:nvSpPr>
          <p:spPr>
            <a:xfrm>
              <a:off x="1500230" y="2008175"/>
              <a:ext cx="59138" cy="56476"/>
            </a:xfrm>
            <a:custGeom>
              <a:rect b="b" l="l" r="r" t="t"/>
              <a:pathLst>
                <a:path extrusionOk="0" h="1892" w="1981">
                  <a:moveTo>
                    <a:pt x="464" y="0"/>
                  </a:moveTo>
                  <a:cubicBezTo>
                    <a:pt x="339" y="143"/>
                    <a:pt x="179" y="268"/>
                    <a:pt x="0" y="357"/>
                  </a:cubicBezTo>
                  <a:cubicBezTo>
                    <a:pt x="0" y="375"/>
                    <a:pt x="18" y="393"/>
                    <a:pt x="18" y="393"/>
                  </a:cubicBezTo>
                  <a:lnTo>
                    <a:pt x="464" y="1874"/>
                  </a:lnTo>
                  <a:cubicBezTo>
                    <a:pt x="464" y="1874"/>
                    <a:pt x="464" y="1891"/>
                    <a:pt x="464" y="1891"/>
                  </a:cubicBezTo>
                  <a:cubicBezTo>
                    <a:pt x="1035" y="1767"/>
                    <a:pt x="1535" y="1517"/>
                    <a:pt x="1981" y="1196"/>
                  </a:cubicBezTo>
                  <a:lnTo>
                    <a:pt x="482" y="18"/>
                  </a:lnTo>
                  <a:cubicBezTo>
                    <a:pt x="482" y="18"/>
                    <a:pt x="482" y="18"/>
                    <a:pt x="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2"/>
            <p:cNvSpPr/>
            <p:nvPr/>
          </p:nvSpPr>
          <p:spPr>
            <a:xfrm>
              <a:off x="1295144" y="1747734"/>
              <a:ext cx="320705" cy="155548"/>
            </a:xfrm>
            <a:custGeom>
              <a:rect b="b" l="l" r="r" t="t"/>
              <a:pathLst>
                <a:path extrusionOk="0" h="5211" w="10743">
                  <a:moveTo>
                    <a:pt x="2267" y="3408"/>
                  </a:moveTo>
                  <a:cubicBezTo>
                    <a:pt x="2445" y="3408"/>
                    <a:pt x="2588" y="3533"/>
                    <a:pt x="2588" y="3711"/>
                  </a:cubicBezTo>
                  <a:cubicBezTo>
                    <a:pt x="2588" y="3890"/>
                    <a:pt x="2445" y="4033"/>
                    <a:pt x="2267" y="4033"/>
                  </a:cubicBezTo>
                  <a:cubicBezTo>
                    <a:pt x="2088" y="4033"/>
                    <a:pt x="1964" y="3890"/>
                    <a:pt x="1964" y="3711"/>
                  </a:cubicBezTo>
                  <a:cubicBezTo>
                    <a:pt x="1964" y="3533"/>
                    <a:pt x="2088" y="3408"/>
                    <a:pt x="2267" y="3408"/>
                  </a:cubicBezTo>
                  <a:close/>
                  <a:moveTo>
                    <a:pt x="7977" y="0"/>
                  </a:moveTo>
                  <a:cubicBezTo>
                    <a:pt x="7798" y="0"/>
                    <a:pt x="7655" y="143"/>
                    <a:pt x="7655" y="321"/>
                  </a:cubicBezTo>
                  <a:cubicBezTo>
                    <a:pt x="7673" y="767"/>
                    <a:pt x="7281" y="1124"/>
                    <a:pt x="6817" y="1124"/>
                  </a:cubicBezTo>
                  <a:lnTo>
                    <a:pt x="2374" y="1124"/>
                  </a:lnTo>
                  <a:cubicBezTo>
                    <a:pt x="1571" y="1124"/>
                    <a:pt x="929" y="1767"/>
                    <a:pt x="929" y="2569"/>
                  </a:cubicBezTo>
                  <a:lnTo>
                    <a:pt x="929" y="2676"/>
                  </a:lnTo>
                  <a:lnTo>
                    <a:pt x="393" y="2676"/>
                  </a:lnTo>
                  <a:cubicBezTo>
                    <a:pt x="179" y="2676"/>
                    <a:pt x="1" y="2873"/>
                    <a:pt x="54" y="3105"/>
                  </a:cubicBezTo>
                  <a:cubicBezTo>
                    <a:pt x="251" y="4300"/>
                    <a:pt x="1286" y="5210"/>
                    <a:pt x="2535" y="5210"/>
                  </a:cubicBezTo>
                  <a:lnTo>
                    <a:pt x="4925" y="5210"/>
                  </a:lnTo>
                  <a:lnTo>
                    <a:pt x="4925" y="2676"/>
                  </a:lnTo>
                  <a:lnTo>
                    <a:pt x="1553" y="2676"/>
                  </a:lnTo>
                  <a:lnTo>
                    <a:pt x="1553" y="2569"/>
                  </a:lnTo>
                  <a:cubicBezTo>
                    <a:pt x="1553" y="2123"/>
                    <a:pt x="1928" y="1767"/>
                    <a:pt x="2374" y="1767"/>
                  </a:cubicBezTo>
                  <a:lnTo>
                    <a:pt x="9315" y="1767"/>
                  </a:lnTo>
                  <a:cubicBezTo>
                    <a:pt x="10100" y="1767"/>
                    <a:pt x="10742" y="1124"/>
                    <a:pt x="10742" y="339"/>
                  </a:cubicBezTo>
                  <a:cubicBezTo>
                    <a:pt x="10742" y="161"/>
                    <a:pt x="10635" y="18"/>
                    <a:pt x="10457" y="18"/>
                  </a:cubicBezTo>
                  <a:cubicBezTo>
                    <a:pt x="10447" y="17"/>
                    <a:pt x="10436" y="16"/>
                    <a:pt x="10426" y="16"/>
                  </a:cubicBezTo>
                  <a:cubicBezTo>
                    <a:pt x="10261" y="16"/>
                    <a:pt x="10118" y="153"/>
                    <a:pt x="10118" y="321"/>
                  </a:cubicBezTo>
                  <a:cubicBezTo>
                    <a:pt x="10118" y="767"/>
                    <a:pt x="9761" y="1124"/>
                    <a:pt x="9315" y="1124"/>
                  </a:cubicBezTo>
                  <a:lnTo>
                    <a:pt x="8048" y="1124"/>
                  </a:lnTo>
                  <a:cubicBezTo>
                    <a:pt x="8191" y="892"/>
                    <a:pt x="8298" y="625"/>
                    <a:pt x="8298" y="321"/>
                  </a:cubicBezTo>
                  <a:cubicBezTo>
                    <a:pt x="8298" y="143"/>
                    <a:pt x="8155" y="0"/>
                    <a:pt x="79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62"/>
          <p:cNvGrpSpPr/>
          <p:nvPr/>
        </p:nvGrpSpPr>
        <p:grpSpPr>
          <a:xfrm>
            <a:off x="2698044" y="3099651"/>
            <a:ext cx="271637" cy="376998"/>
            <a:chOff x="6881024" y="2777768"/>
            <a:chExt cx="230670" cy="320141"/>
          </a:xfrm>
        </p:grpSpPr>
        <p:sp>
          <p:nvSpPr>
            <p:cNvPr id="14422" name="Google Shape;14422;p62"/>
            <p:cNvSpPr/>
            <p:nvPr/>
          </p:nvSpPr>
          <p:spPr>
            <a:xfrm>
              <a:off x="7035511" y="2778305"/>
              <a:ext cx="60750" cy="100147"/>
            </a:xfrm>
            <a:custGeom>
              <a:rect b="b" l="l" r="r" t="t"/>
              <a:pathLst>
                <a:path extrusionOk="0" h="3355" w="2035">
                  <a:moveTo>
                    <a:pt x="0" y="1"/>
                  </a:moveTo>
                  <a:cubicBezTo>
                    <a:pt x="410" y="411"/>
                    <a:pt x="678" y="964"/>
                    <a:pt x="678" y="1589"/>
                  </a:cubicBezTo>
                  <a:lnTo>
                    <a:pt x="678" y="3355"/>
                  </a:lnTo>
                  <a:lnTo>
                    <a:pt x="1784" y="2998"/>
                  </a:lnTo>
                  <a:cubicBezTo>
                    <a:pt x="1927" y="2945"/>
                    <a:pt x="2034" y="2802"/>
                    <a:pt x="2034" y="2641"/>
                  </a:cubicBezTo>
                  <a:lnTo>
                    <a:pt x="2034" y="1713"/>
                  </a:lnTo>
                  <a:cubicBezTo>
                    <a:pt x="2034" y="768"/>
                    <a:pt x="1267" y="1"/>
                    <a:pt x="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2"/>
            <p:cNvSpPr/>
            <p:nvPr/>
          </p:nvSpPr>
          <p:spPr>
            <a:xfrm>
              <a:off x="6881024" y="2777768"/>
              <a:ext cx="155561" cy="320141"/>
            </a:xfrm>
            <a:custGeom>
              <a:rect b="b" l="l" r="r" t="t"/>
              <a:pathLst>
                <a:path extrusionOk="0" h="10725" w="5211">
                  <a:moveTo>
                    <a:pt x="3694" y="1160"/>
                  </a:moveTo>
                  <a:cubicBezTo>
                    <a:pt x="3873" y="1160"/>
                    <a:pt x="4015" y="1303"/>
                    <a:pt x="4015" y="1482"/>
                  </a:cubicBezTo>
                  <a:cubicBezTo>
                    <a:pt x="4015" y="1660"/>
                    <a:pt x="3873" y="1803"/>
                    <a:pt x="3694" y="1803"/>
                  </a:cubicBezTo>
                  <a:cubicBezTo>
                    <a:pt x="3516" y="1803"/>
                    <a:pt x="3391" y="1660"/>
                    <a:pt x="3391" y="1482"/>
                  </a:cubicBezTo>
                  <a:cubicBezTo>
                    <a:pt x="3391" y="1303"/>
                    <a:pt x="3516" y="1160"/>
                    <a:pt x="3694" y="1160"/>
                  </a:cubicBezTo>
                  <a:close/>
                  <a:moveTo>
                    <a:pt x="2695" y="1"/>
                  </a:moveTo>
                  <a:cubicBezTo>
                    <a:pt x="2552" y="1"/>
                    <a:pt x="2427" y="143"/>
                    <a:pt x="2463" y="286"/>
                  </a:cubicBezTo>
                  <a:cubicBezTo>
                    <a:pt x="2481" y="358"/>
                    <a:pt x="2481" y="429"/>
                    <a:pt x="2481" y="500"/>
                  </a:cubicBezTo>
                  <a:cubicBezTo>
                    <a:pt x="2481" y="804"/>
                    <a:pt x="2356" y="1089"/>
                    <a:pt x="2124" y="1268"/>
                  </a:cubicBezTo>
                  <a:cubicBezTo>
                    <a:pt x="1946" y="1410"/>
                    <a:pt x="1731" y="1482"/>
                    <a:pt x="1500" y="1482"/>
                  </a:cubicBezTo>
                  <a:lnTo>
                    <a:pt x="447" y="1482"/>
                  </a:lnTo>
                  <a:cubicBezTo>
                    <a:pt x="268" y="1482"/>
                    <a:pt x="108" y="1607"/>
                    <a:pt x="72" y="1767"/>
                  </a:cubicBezTo>
                  <a:cubicBezTo>
                    <a:pt x="1" y="2035"/>
                    <a:pt x="197" y="2267"/>
                    <a:pt x="447" y="2267"/>
                  </a:cubicBezTo>
                  <a:lnTo>
                    <a:pt x="1303" y="2267"/>
                  </a:lnTo>
                  <a:cubicBezTo>
                    <a:pt x="1624" y="2267"/>
                    <a:pt x="1946" y="2320"/>
                    <a:pt x="2249" y="2445"/>
                  </a:cubicBezTo>
                  <a:lnTo>
                    <a:pt x="3480" y="2945"/>
                  </a:lnTo>
                  <a:cubicBezTo>
                    <a:pt x="3520" y="2961"/>
                    <a:pt x="3560" y="2970"/>
                    <a:pt x="3600" y="2970"/>
                  </a:cubicBezTo>
                  <a:cubicBezTo>
                    <a:pt x="3649" y="2970"/>
                    <a:pt x="3699" y="2956"/>
                    <a:pt x="3748" y="2927"/>
                  </a:cubicBezTo>
                  <a:cubicBezTo>
                    <a:pt x="3797" y="2902"/>
                    <a:pt x="3847" y="2891"/>
                    <a:pt x="3895" y="2891"/>
                  </a:cubicBezTo>
                  <a:cubicBezTo>
                    <a:pt x="4157" y="2891"/>
                    <a:pt x="4356" y="3229"/>
                    <a:pt x="4069" y="3516"/>
                  </a:cubicBezTo>
                  <a:lnTo>
                    <a:pt x="4033" y="3516"/>
                  </a:lnTo>
                  <a:cubicBezTo>
                    <a:pt x="3977" y="3519"/>
                    <a:pt x="3921" y="3520"/>
                    <a:pt x="3865" y="3520"/>
                  </a:cubicBezTo>
                  <a:cubicBezTo>
                    <a:pt x="3587" y="3520"/>
                    <a:pt x="3319" y="3483"/>
                    <a:pt x="3052" y="3409"/>
                  </a:cubicBezTo>
                  <a:cubicBezTo>
                    <a:pt x="2873" y="3694"/>
                    <a:pt x="2517" y="4390"/>
                    <a:pt x="2517" y="5371"/>
                  </a:cubicBezTo>
                  <a:cubicBezTo>
                    <a:pt x="2517" y="7209"/>
                    <a:pt x="4212" y="8137"/>
                    <a:pt x="4229" y="8155"/>
                  </a:cubicBezTo>
                  <a:cubicBezTo>
                    <a:pt x="4337" y="8208"/>
                    <a:pt x="4408" y="8315"/>
                    <a:pt x="4408" y="8422"/>
                  </a:cubicBezTo>
                  <a:cubicBezTo>
                    <a:pt x="4408" y="9083"/>
                    <a:pt x="3873" y="9600"/>
                    <a:pt x="3230" y="9600"/>
                  </a:cubicBezTo>
                  <a:lnTo>
                    <a:pt x="3141" y="9600"/>
                  </a:lnTo>
                  <a:cubicBezTo>
                    <a:pt x="2980" y="9600"/>
                    <a:pt x="2838" y="9493"/>
                    <a:pt x="2820" y="9332"/>
                  </a:cubicBezTo>
                  <a:cubicBezTo>
                    <a:pt x="2802" y="9136"/>
                    <a:pt x="2945" y="8976"/>
                    <a:pt x="3141" y="8976"/>
                  </a:cubicBezTo>
                  <a:lnTo>
                    <a:pt x="3230" y="8976"/>
                  </a:lnTo>
                  <a:cubicBezTo>
                    <a:pt x="3462" y="8976"/>
                    <a:pt x="3676" y="8815"/>
                    <a:pt x="3748" y="8583"/>
                  </a:cubicBezTo>
                  <a:cubicBezTo>
                    <a:pt x="3551" y="8458"/>
                    <a:pt x="3230" y="8226"/>
                    <a:pt x="2909" y="7869"/>
                  </a:cubicBezTo>
                  <a:cubicBezTo>
                    <a:pt x="2820" y="7798"/>
                    <a:pt x="2749" y="7709"/>
                    <a:pt x="2677" y="7620"/>
                  </a:cubicBezTo>
                  <a:cubicBezTo>
                    <a:pt x="1874" y="8048"/>
                    <a:pt x="1839" y="8993"/>
                    <a:pt x="1839" y="9029"/>
                  </a:cubicBezTo>
                  <a:cubicBezTo>
                    <a:pt x="1839" y="9975"/>
                    <a:pt x="2606" y="10724"/>
                    <a:pt x="3551" y="10724"/>
                  </a:cubicBezTo>
                  <a:cubicBezTo>
                    <a:pt x="4479" y="10706"/>
                    <a:pt x="5211" y="9939"/>
                    <a:pt x="5211" y="9011"/>
                  </a:cubicBezTo>
                  <a:lnTo>
                    <a:pt x="5211" y="1607"/>
                  </a:lnTo>
                  <a:cubicBezTo>
                    <a:pt x="5211" y="714"/>
                    <a:pt x="4497" y="1"/>
                    <a:pt x="36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2"/>
            <p:cNvSpPr/>
            <p:nvPr/>
          </p:nvSpPr>
          <p:spPr>
            <a:xfrm>
              <a:off x="7055751" y="2908511"/>
              <a:ext cx="55944" cy="97520"/>
            </a:xfrm>
            <a:custGeom>
              <a:rect b="b" l="l" r="r" t="t"/>
              <a:pathLst>
                <a:path extrusionOk="0" h="3267" w="1874">
                  <a:moveTo>
                    <a:pt x="1307" y="1"/>
                  </a:moveTo>
                  <a:cubicBezTo>
                    <a:pt x="1282" y="1"/>
                    <a:pt x="1256" y="4"/>
                    <a:pt x="1231" y="10"/>
                  </a:cubicBezTo>
                  <a:lnTo>
                    <a:pt x="0" y="527"/>
                  </a:lnTo>
                  <a:lnTo>
                    <a:pt x="0" y="2883"/>
                  </a:lnTo>
                  <a:lnTo>
                    <a:pt x="1178" y="3257"/>
                  </a:lnTo>
                  <a:cubicBezTo>
                    <a:pt x="1203" y="3264"/>
                    <a:pt x="1227" y="3267"/>
                    <a:pt x="1252" y="3267"/>
                  </a:cubicBezTo>
                  <a:cubicBezTo>
                    <a:pt x="1367" y="3267"/>
                    <a:pt x="1469" y="3200"/>
                    <a:pt x="1499" y="3097"/>
                  </a:cubicBezTo>
                  <a:cubicBezTo>
                    <a:pt x="1820" y="2169"/>
                    <a:pt x="1874" y="1116"/>
                    <a:pt x="1570" y="171"/>
                  </a:cubicBezTo>
                  <a:cubicBezTo>
                    <a:pt x="1541" y="67"/>
                    <a:pt x="1426" y="1"/>
                    <a:pt x="1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5" name="Google Shape;14425;p62"/>
          <p:cNvGrpSpPr/>
          <p:nvPr/>
        </p:nvGrpSpPr>
        <p:grpSpPr>
          <a:xfrm>
            <a:off x="2661677" y="2395100"/>
            <a:ext cx="344372" cy="376401"/>
            <a:chOff x="4079845" y="2777768"/>
            <a:chExt cx="292435" cy="319634"/>
          </a:xfrm>
        </p:grpSpPr>
        <p:sp>
          <p:nvSpPr>
            <p:cNvPr id="14426" name="Google Shape;14426;p62"/>
            <p:cNvSpPr/>
            <p:nvPr/>
          </p:nvSpPr>
          <p:spPr>
            <a:xfrm>
              <a:off x="4103816" y="2991344"/>
              <a:ext cx="18658" cy="106057"/>
            </a:xfrm>
            <a:custGeom>
              <a:rect b="b" l="l" r="r" t="t"/>
              <a:pathLst>
                <a:path extrusionOk="0" h="3553" w="625">
                  <a:moveTo>
                    <a:pt x="0" y="1"/>
                  </a:moveTo>
                  <a:lnTo>
                    <a:pt x="0" y="3230"/>
                  </a:lnTo>
                  <a:cubicBezTo>
                    <a:pt x="0" y="3391"/>
                    <a:pt x="125" y="3533"/>
                    <a:pt x="286" y="3551"/>
                  </a:cubicBezTo>
                  <a:cubicBezTo>
                    <a:pt x="296" y="3552"/>
                    <a:pt x="306" y="3553"/>
                    <a:pt x="316" y="3553"/>
                  </a:cubicBezTo>
                  <a:cubicBezTo>
                    <a:pt x="482" y="3553"/>
                    <a:pt x="625" y="3416"/>
                    <a:pt x="625" y="3248"/>
                  </a:cubicBezTo>
                  <a:lnTo>
                    <a:pt x="625" y="286"/>
                  </a:lnTo>
                  <a:cubicBezTo>
                    <a:pt x="393" y="268"/>
                    <a:pt x="161" y="16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2"/>
            <p:cNvSpPr/>
            <p:nvPr/>
          </p:nvSpPr>
          <p:spPr>
            <a:xfrm>
              <a:off x="4142684" y="2989762"/>
              <a:ext cx="18688" cy="107639"/>
            </a:xfrm>
            <a:custGeom>
              <a:rect b="b" l="l" r="r" t="t"/>
              <a:pathLst>
                <a:path extrusionOk="0" h="3606" w="626">
                  <a:moveTo>
                    <a:pt x="304" y="0"/>
                  </a:moveTo>
                  <a:lnTo>
                    <a:pt x="1" y="179"/>
                  </a:lnTo>
                  <a:lnTo>
                    <a:pt x="1" y="3283"/>
                  </a:lnTo>
                  <a:cubicBezTo>
                    <a:pt x="1" y="3444"/>
                    <a:pt x="108" y="3586"/>
                    <a:pt x="268" y="3604"/>
                  </a:cubicBezTo>
                  <a:cubicBezTo>
                    <a:pt x="279" y="3605"/>
                    <a:pt x="291" y="3606"/>
                    <a:pt x="301" y="3606"/>
                  </a:cubicBezTo>
                  <a:cubicBezTo>
                    <a:pt x="482" y="3606"/>
                    <a:pt x="625" y="3469"/>
                    <a:pt x="625" y="3301"/>
                  </a:cubicBezTo>
                  <a:lnTo>
                    <a:pt x="625" y="179"/>
                  </a:lnTo>
                  <a:cubicBezTo>
                    <a:pt x="572" y="143"/>
                    <a:pt x="536" y="125"/>
                    <a:pt x="482" y="107"/>
                  </a:cubicBezTo>
                  <a:lnTo>
                    <a:pt x="3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2"/>
            <p:cNvSpPr/>
            <p:nvPr/>
          </p:nvSpPr>
          <p:spPr>
            <a:xfrm>
              <a:off x="4329113" y="2990807"/>
              <a:ext cx="19195" cy="106594"/>
            </a:xfrm>
            <a:custGeom>
              <a:rect b="b" l="l" r="r" t="t"/>
              <a:pathLst>
                <a:path extrusionOk="0" h="3571" w="643">
                  <a:moveTo>
                    <a:pt x="643" y="1"/>
                  </a:moveTo>
                  <a:cubicBezTo>
                    <a:pt x="465" y="161"/>
                    <a:pt x="250" y="268"/>
                    <a:pt x="1" y="286"/>
                  </a:cubicBezTo>
                  <a:lnTo>
                    <a:pt x="1" y="3248"/>
                  </a:lnTo>
                  <a:cubicBezTo>
                    <a:pt x="1" y="3409"/>
                    <a:pt x="126" y="3551"/>
                    <a:pt x="286" y="3569"/>
                  </a:cubicBezTo>
                  <a:cubicBezTo>
                    <a:pt x="297" y="3570"/>
                    <a:pt x="308" y="3571"/>
                    <a:pt x="319" y="3571"/>
                  </a:cubicBezTo>
                  <a:cubicBezTo>
                    <a:pt x="500" y="3571"/>
                    <a:pt x="643" y="3434"/>
                    <a:pt x="643" y="3266"/>
                  </a:cubicBezTo>
                  <a:lnTo>
                    <a:pt x="6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2"/>
            <p:cNvSpPr/>
            <p:nvPr/>
          </p:nvSpPr>
          <p:spPr>
            <a:xfrm>
              <a:off x="4189015" y="2989225"/>
              <a:ext cx="74094" cy="76715"/>
            </a:xfrm>
            <a:custGeom>
              <a:rect b="b" l="l" r="r" t="t"/>
              <a:pathLst>
                <a:path extrusionOk="0" h="2570" w="2482">
                  <a:moveTo>
                    <a:pt x="1250" y="0"/>
                  </a:moveTo>
                  <a:lnTo>
                    <a:pt x="1054" y="107"/>
                  </a:lnTo>
                  <a:cubicBezTo>
                    <a:pt x="733" y="304"/>
                    <a:pt x="358" y="411"/>
                    <a:pt x="1" y="411"/>
                  </a:cubicBezTo>
                  <a:lnTo>
                    <a:pt x="1" y="1321"/>
                  </a:lnTo>
                  <a:cubicBezTo>
                    <a:pt x="1" y="2016"/>
                    <a:pt x="554" y="2570"/>
                    <a:pt x="1232" y="2570"/>
                  </a:cubicBezTo>
                  <a:cubicBezTo>
                    <a:pt x="1928" y="2570"/>
                    <a:pt x="2481" y="2016"/>
                    <a:pt x="2481" y="1321"/>
                  </a:cubicBezTo>
                  <a:lnTo>
                    <a:pt x="2481" y="411"/>
                  </a:lnTo>
                  <a:cubicBezTo>
                    <a:pt x="2142" y="393"/>
                    <a:pt x="1803" y="304"/>
                    <a:pt x="1500" y="143"/>
                  </a:cubicBezTo>
                  <a:lnTo>
                    <a:pt x="12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2"/>
            <p:cNvSpPr/>
            <p:nvPr/>
          </p:nvSpPr>
          <p:spPr>
            <a:xfrm>
              <a:off x="4292365" y="2989225"/>
              <a:ext cx="18658" cy="108176"/>
            </a:xfrm>
            <a:custGeom>
              <a:rect b="b" l="l" r="r" t="t"/>
              <a:pathLst>
                <a:path extrusionOk="0" h="3624" w="625">
                  <a:moveTo>
                    <a:pt x="322" y="0"/>
                  </a:moveTo>
                  <a:lnTo>
                    <a:pt x="72" y="143"/>
                  </a:lnTo>
                  <a:cubicBezTo>
                    <a:pt x="54" y="161"/>
                    <a:pt x="18" y="161"/>
                    <a:pt x="0" y="179"/>
                  </a:cubicBezTo>
                  <a:lnTo>
                    <a:pt x="0" y="3301"/>
                  </a:lnTo>
                  <a:cubicBezTo>
                    <a:pt x="0" y="3462"/>
                    <a:pt x="125" y="3604"/>
                    <a:pt x="286" y="3622"/>
                  </a:cubicBezTo>
                  <a:cubicBezTo>
                    <a:pt x="296" y="3623"/>
                    <a:pt x="306" y="3624"/>
                    <a:pt x="316" y="3624"/>
                  </a:cubicBezTo>
                  <a:cubicBezTo>
                    <a:pt x="482" y="3624"/>
                    <a:pt x="625" y="3487"/>
                    <a:pt x="625" y="3319"/>
                  </a:cubicBezTo>
                  <a:lnTo>
                    <a:pt x="625" y="197"/>
                  </a:lnTo>
                  <a:lnTo>
                    <a:pt x="3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2"/>
            <p:cNvSpPr/>
            <p:nvPr/>
          </p:nvSpPr>
          <p:spPr>
            <a:xfrm>
              <a:off x="4079845" y="2777768"/>
              <a:ext cx="292435" cy="144892"/>
            </a:xfrm>
            <a:custGeom>
              <a:rect b="b" l="l" r="r" t="t"/>
              <a:pathLst>
                <a:path extrusionOk="0" h="4854" w="9796">
                  <a:moveTo>
                    <a:pt x="6102" y="1642"/>
                  </a:moveTo>
                  <a:cubicBezTo>
                    <a:pt x="6281" y="1642"/>
                    <a:pt x="6424" y="1767"/>
                    <a:pt x="6424" y="1946"/>
                  </a:cubicBezTo>
                  <a:cubicBezTo>
                    <a:pt x="6424" y="2106"/>
                    <a:pt x="6281" y="2249"/>
                    <a:pt x="6102" y="2249"/>
                  </a:cubicBezTo>
                  <a:cubicBezTo>
                    <a:pt x="5942" y="2249"/>
                    <a:pt x="5799" y="2106"/>
                    <a:pt x="5799" y="1946"/>
                  </a:cubicBezTo>
                  <a:cubicBezTo>
                    <a:pt x="5799" y="1767"/>
                    <a:pt x="5942" y="1642"/>
                    <a:pt x="6102" y="1642"/>
                  </a:cubicBezTo>
                  <a:close/>
                  <a:moveTo>
                    <a:pt x="3694" y="1660"/>
                  </a:moveTo>
                  <a:cubicBezTo>
                    <a:pt x="3854" y="1660"/>
                    <a:pt x="3997" y="1785"/>
                    <a:pt x="3997" y="1963"/>
                  </a:cubicBezTo>
                  <a:cubicBezTo>
                    <a:pt x="3997" y="2124"/>
                    <a:pt x="3854" y="2267"/>
                    <a:pt x="3694" y="2267"/>
                  </a:cubicBezTo>
                  <a:cubicBezTo>
                    <a:pt x="3515" y="2267"/>
                    <a:pt x="3390" y="2124"/>
                    <a:pt x="3390" y="1963"/>
                  </a:cubicBezTo>
                  <a:cubicBezTo>
                    <a:pt x="3390" y="1785"/>
                    <a:pt x="3515" y="1660"/>
                    <a:pt x="3694" y="1660"/>
                  </a:cubicBezTo>
                  <a:close/>
                  <a:moveTo>
                    <a:pt x="4889" y="2285"/>
                  </a:moveTo>
                  <a:cubicBezTo>
                    <a:pt x="5050" y="2285"/>
                    <a:pt x="5192" y="2427"/>
                    <a:pt x="5192" y="2588"/>
                  </a:cubicBezTo>
                  <a:cubicBezTo>
                    <a:pt x="5192" y="2748"/>
                    <a:pt x="5050" y="2891"/>
                    <a:pt x="4889" y="2891"/>
                  </a:cubicBezTo>
                  <a:cubicBezTo>
                    <a:pt x="4729" y="2891"/>
                    <a:pt x="4586" y="2748"/>
                    <a:pt x="4586" y="2588"/>
                  </a:cubicBezTo>
                  <a:cubicBezTo>
                    <a:pt x="4586" y="2427"/>
                    <a:pt x="4729" y="2285"/>
                    <a:pt x="4889" y="2285"/>
                  </a:cubicBezTo>
                  <a:close/>
                  <a:moveTo>
                    <a:pt x="4889" y="1"/>
                  </a:moveTo>
                  <a:cubicBezTo>
                    <a:pt x="2266" y="1"/>
                    <a:pt x="107" y="2017"/>
                    <a:pt x="0" y="4622"/>
                  </a:cubicBezTo>
                  <a:cubicBezTo>
                    <a:pt x="0" y="4747"/>
                    <a:pt x="107" y="4854"/>
                    <a:pt x="232" y="4854"/>
                  </a:cubicBezTo>
                  <a:lnTo>
                    <a:pt x="9564" y="4854"/>
                  </a:lnTo>
                  <a:cubicBezTo>
                    <a:pt x="9689" y="4854"/>
                    <a:pt x="9796" y="4747"/>
                    <a:pt x="9796" y="4622"/>
                  </a:cubicBezTo>
                  <a:cubicBezTo>
                    <a:pt x="9689" y="2017"/>
                    <a:pt x="7530" y="1"/>
                    <a:pt x="4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2"/>
            <p:cNvSpPr/>
            <p:nvPr/>
          </p:nvSpPr>
          <p:spPr>
            <a:xfrm>
              <a:off x="4113936" y="2941286"/>
              <a:ext cx="224789" cy="41044"/>
            </a:xfrm>
            <a:custGeom>
              <a:rect b="b" l="l" r="r" t="t"/>
              <a:pathLst>
                <a:path extrusionOk="0" h="1375" w="7530">
                  <a:moveTo>
                    <a:pt x="0" y="0"/>
                  </a:moveTo>
                  <a:lnTo>
                    <a:pt x="0" y="946"/>
                  </a:lnTo>
                  <a:cubicBezTo>
                    <a:pt x="0" y="1178"/>
                    <a:pt x="196" y="1339"/>
                    <a:pt x="393" y="1339"/>
                  </a:cubicBezTo>
                  <a:cubicBezTo>
                    <a:pt x="464" y="1339"/>
                    <a:pt x="535" y="1321"/>
                    <a:pt x="589" y="1285"/>
                  </a:cubicBezTo>
                  <a:lnTo>
                    <a:pt x="982" y="1071"/>
                  </a:lnTo>
                  <a:cubicBezTo>
                    <a:pt x="1071" y="1017"/>
                    <a:pt x="1178" y="982"/>
                    <a:pt x="1285" y="982"/>
                  </a:cubicBezTo>
                  <a:cubicBezTo>
                    <a:pt x="1392" y="982"/>
                    <a:pt x="1499" y="1017"/>
                    <a:pt x="1606" y="1071"/>
                  </a:cubicBezTo>
                  <a:lnTo>
                    <a:pt x="1784" y="1178"/>
                  </a:lnTo>
                  <a:cubicBezTo>
                    <a:pt x="1999" y="1321"/>
                    <a:pt x="2266" y="1374"/>
                    <a:pt x="2516" y="1374"/>
                  </a:cubicBezTo>
                  <a:cubicBezTo>
                    <a:pt x="2766" y="1374"/>
                    <a:pt x="3016" y="1321"/>
                    <a:pt x="3248" y="1178"/>
                  </a:cubicBezTo>
                  <a:lnTo>
                    <a:pt x="3462" y="1053"/>
                  </a:lnTo>
                  <a:cubicBezTo>
                    <a:pt x="3551" y="1000"/>
                    <a:pt x="3658" y="964"/>
                    <a:pt x="3765" y="964"/>
                  </a:cubicBezTo>
                  <a:cubicBezTo>
                    <a:pt x="3872" y="964"/>
                    <a:pt x="3979" y="1000"/>
                    <a:pt x="4068" y="1053"/>
                  </a:cubicBezTo>
                  <a:lnTo>
                    <a:pt x="4336" y="1196"/>
                  </a:lnTo>
                  <a:cubicBezTo>
                    <a:pt x="4550" y="1321"/>
                    <a:pt x="4800" y="1374"/>
                    <a:pt x="5050" y="1374"/>
                  </a:cubicBezTo>
                  <a:cubicBezTo>
                    <a:pt x="5282" y="1374"/>
                    <a:pt x="5531" y="1321"/>
                    <a:pt x="5746" y="1196"/>
                  </a:cubicBezTo>
                  <a:lnTo>
                    <a:pt x="5995" y="1053"/>
                  </a:lnTo>
                  <a:cubicBezTo>
                    <a:pt x="6085" y="1017"/>
                    <a:pt x="6192" y="982"/>
                    <a:pt x="6299" y="982"/>
                  </a:cubicBezTo>
                  <a:cubicBezTo>
                    <a:pt x="6406" y="982"/>
                    <a:pt x="6513" y="1017"/>
                    <a:pt x="6602" y="1071"/>
                  </a:cubicBezTo>
                  <a:lnTo>
                    <a:pt x="6923" y="1267"/>
                  </a:lnTo>
                  <a:cubicBezTo>
                    <a:pt x="6995" y="1303"/>
                    <a:pt x="7066" y="1321"/>
                    <a:pt x="7137" y="1321"/>
                  </a:cubicBezTo>
                  <a:cubicBezTo>
                    <a:pt x="7334" y="1321"/>
                    <a:pt x="7530" y="1142"/>
                    <a:pt x="7530" y="910"/>
                  </a:cubicBezTo>
                  <a:lnTo>
                    <a:pt x="75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3" name="Google Shape;14433;p62"/>
          <p:cNvGrpSpPr/>
          <p:nvPr/>
        </p:nvGrpSpPr>
        <p:grpSpPr>
          <a:xfrm>
            <a:off x="2645032" y="3804501"/>
            <a:ext cx="377663" cy="376998"/>
            <a:chOff x="3373535" y="2777768"/>
            <a:chExt cx="320705" cy="320141"/>
          </a:xfrm>
        </p:grpSpPr>
        <p:sp>
          <p:nvSpPr>
            <p:cNvPr id="14434" name="Google Shape;14434;p62"/>
            <p:cNvSpPr/>
            <p:nvPr/>
          </p:nvSpPr>
          <p:spPr>
            <a:xfrm>
              <a:off x="3449718" y="2777768"/>
              <a:ext cx="167801" cy="158742"/>
            </a:xfrm>
            <a:custGeom>
              <a:rect b="b" l="l" r="r" t="t"/>
              <a:pathLst>
                <a:path extrusionOk="0" h="5318" w="5621">
                  <a:moveTo>
                    <a:pt x="2802" y="1"/>
                  </a:moveTo>
                  <a:cubicBezTo>
                    <a:pt x="1249" y="1"/>
                    <a:pt x="0" y="1250"/>
                    <a:pt x="0" y="2820"/>
                  </a:cubicBezTo>
                  <a:cubicBezTo>
                    <a:pt x="0" y="3498"/>
                    <a:pt x="286" y="4497"/>
                    <a:pt x="714" y="5318"/>
                  </a:cubicBezTo>
                  <a:lnTo>
                    <a:pt x="4907" y="5318"/>
                  </a:lnTo>
                  <a:cubicBezTo>
                    <a:pt x="5371" y="4479"/>
                    <a:pt x="5621" y="3551"/>
                    <a:pt x="5621" y="2820"/>
                  </a:cubicBezTo>
                  <a:cubicBezTo>
                    <a:pt x="5621" y="1250"/>
                    <a:pt x="4372" y="1"/>
                    <a:pt x="28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2"/>
            <p:cNvSpPr/>
            <p:nvPr/>
          </p:nvSpPr>
          <p:spPr>
            <a:xfrm>
              <a:off x="3544530" y="2822513"/>
              <a:ext cx="149710" cy="275396"/>
            </a:xfrm>
            <a:custGeom>
              <a:rect b="b" l="l" r="r" t="t"/>
              <a:pathLst>
                <a:path extrusionOk="0" h="9226" w="5015">
                  <a:moveTo>
                    <a:pt x="4675" y="1"/>
                  </a:moveTo>
                  <a:cubicBezTo>
                    <a:pt x="4140" y="1"/>
                    <a:pt x="3694" y="447"/>
                    <a:pt x="3694" y="982"/>
                  </a:cubicBezTo>
                  <a:lnTo>
                    <a:pt x="3694" y="7048"/>
                  </a:lnTo>
                  <a:cubicBezTo>
                    <a:pt x="3694" y="7887"/>
                    <a:pt x="3016" y="8583"/>
                    <a:pt x="2159" y="8583"/>
                  </a:cubicBezTo>
                  <a:cubicBezTo>
                    <a:pt x="1321" y="8583"/>
                    <a:pt x="625" y="7887"/>
                    <a:pt x="625" y="7048"/>
                  </a:cubicBezTo>
                  <a:lnTo>
                    <a:pt x="625" y="5799"/>
                  </a:lnTo>
                  <a:lnTo>
                    <a:pt x="0" y="5799"/>
                  </a:lnTo>
                  <a:lnTo>
                    <a:pt x="0" y="7048"/>
                  </a:lnTo>
                  <a:cubicBezTo>
                    <a:pt x="0" y="8244"/>
                    <a:pt x="964" y="9225"/>
                    <a:pt x="2159" y="9225"/>
                  </a:cubicBezTo>
                  <a:cubicBezTo>
                    <a:pt x="3355" y="9225"/>
                    <a:pt x="4336" y="8244"/>
                    <a:pt x="4336" y="7048"/>
                  </a:cubicBezTo>
                  <a:lnTo>
                    <a:pt x="4336" y="6156"/>
                  </a:lnTo>
                  <a:lnTo>
                    <a:pt x="4390" y="6156"/>
                  </a:lnTo>
                  <a:cubicBezTo>
                    <a:pt x="4550" y="6156"/>
                    <a:pt x="4693" y="6031"/>
                    <a:pt x="4711" y="5871"/>
                  </a:cubicBezTo>
                  <a:cubicBezTo>
                    <a:pt x="4729" y="5692"/>
                    <a:pt x="4568" y="5532"/>
                    <a:pt x="4390" y="5532"/>
                  </a:cubicBezTo>
                  <a:lnTo>
                    <a:pt x="4336" y="5532"/>
                  </a:lnTo>
                  <a:lnTo>
                    <a:pt x="4336" y="4729"/>
                  </a:lnTo>
                  <a:lnTo>
                    <a:pt x="4390" y="4729"/>
                  </a:lnTo>
                  <a:cubicBezTo>
                    <a:pt x="4550" y="4729"/>
                    <a:pt x="4693" y="4622"/>
                    <a:pt x="4711" y="4461"/>
                  </a:cubicBezTo>
                  <a:cubicBezTo>
                    <a:pt x="4729" y="4265"/>
                    <a:pt x="4568" y="4104"/>
                    <a:pt x="4390" y="4104"/>
                  </a:cubicBezTo>
                  <a:lnTo>
                    <a:pt x="4336" y="4104"/>
                  </a:lnTo>
                  <a:lnTo>
                    <a:pt x="4336" y="3444"/>
                  </a:lnTo>
                  <a:lnTo>
                    <a:pt x="4390" y="3444"/>
                  </a:lnTo>
                  <a:cubicBezTo>
                    <a:pt x="4550" y="3444"/>
                    <a:pt x="4693" y="3319"/>
                    <a:pt x="4711" y="3159"/>
                  </a:cubicBezTo>
                  <a:cubicBezTo>
                    <a:pt x="4729" y="2962"/>
                    <a:pt x="4568" y="2802"/>
                    <a:pt x="4390" y="2802"/>
                  </a:cubicBezTo>
                  <a:lnTo>
                    <a:pt x="4336" y="2802"/>
                  </a:lnTo>
                  <a:lnTo>
                    <a:pt x="4336" y="2124"/>
                  </a:lnTo>
                  <a:lnTo>
                    <a:pt x="4390" y="2124"/>
                  </a:lnTo>
                  <a:cubicBezTo>
                    <a:pt x="4550" y="2124"/>
                    <a:pt x="4693" y="1999"/>
                    <a:pt x="4711" y="1838"/>
                  </a:cubicBezTo>
                  <a:cubicBezTo>
                    <a:pt x="4729" y="1660"/>
                    <a:pt x="4568" y="1499"/>
                    <a:pt x="4390" y="1499"/>
                  </a:cubicBezTo>
                  <a:lnTo>
                    <a:pt x="4336" y="1499"/>
                  </a:lnTo>
                  <a:lnTo>
                    <a:pt x="4336" y="982"/>
                  </a:lnTo>
                  <a:cubicBezTo>
                    <a:pt x="4336" y="786"/>
                    <a:pt x="4479" y="625"/>
                    <a:pt x="4675" y="625"/>
                  </a:cubicBezTo>
                  <a:cubicBezTo>
                    <a:pt x="4871" y="625"/>
                    <a:pt x="5014" y="464"/>
                    <a:pt x="4978" y="268"/>
                  </a:cubicBezTo>
                  <a:cubicBezTo>
                    <a:pt x="4961" y="125"/>
                    <a:pt x="4818" y="1"/>
                    <a:pt x="4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2"/>
            <p:cNvSpPr/>
            <p:nvPr/>
          </p:nvSpPr>
          <p:spPr>
            <a:xfrm>
              <a:off x="3580203" y="2995613"/>
              <a:ext cx="55973" cy="63939"/>
            </a:xfrm>
            <a:custGeom>
              <a:rect b="b" l="l" r="r" t="t"/>
              <a:pathLst>
                <a:path extrusionOk="0" h="2142" w="1875">
                  <a:moveTo>
                    <a:pt x="1" y="0"/>
                  </a:moveTo>
                  <a:lnTo>
                    <a:pt x="1" y="1196"/>
                  </a:lnTo>
                  <a:cubicBezTo>
                    <a:pt x="1" y="1713"/>
                    <a:pt x="411" y="2141"/>
                    <a:pt x="929" y="2141"/>
                  </a:cubicBezTo>
                  <a:cubicBezTo>
                    <a:pt x="1464" y="2141"/>
                    <a:pt x="1874" y="1713"/>
                    <a:pt x="1874" y="1196"/>
                  </a:cubicBezTo>
                  <a:lnTo>
                    <a:pt x="1874" y="946"/>
                  </a:lnTo>
                  <a:cubicBezTo>
                    <a:pt x="1874" y="785"/>
                    <a:pt x="1767" y="643"/>
                    <a:pt x="1607" y="625"/>
                  </a:cubicBezTo>
                  <a:cubicBezTo>
                    <a:pt x="1596" y="624"/>
                    <a:pt x="1585" y="623"/>
                    <a:pt x="1574" y="623"/>
                  </a:cubicBezTo>
                  <a:cubicBezTo>
                    <a:pt x="1393" y="623"/>
                    <a:pt x="1250" y="760"/>
                    <a:pt x="1250" y="928"/>
                  </a:cubicBezTo>
                  <a:lnTo>
                    <a:pt x="1250" y="1196"/>
                  </a:lnTo>
                  <a:cubicBezTo>
                    <a:pt x="1250" y="1374"/>
                    <a:pt x="1107" y="1517"/>
                    <a:pt x="929" y="1517"/>
                  </a:cubicBezTo>
                  <a:cubicBezTo>
                    <a:pt x="750" y="1499"/>
                    <a:pt x="625" y="1356"/>
                    <a:pt x="625" y="1178"/>
                  </a:cubicBezTo>
                  <a:lnTo>
                    <a:pt x="6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2"/>
            <p:cNvSpPr/>
            <p:nvPr/>
          </p:nvSpPr>
          <p:spPr>
            <a:xfrm>
              <a:off x="3456644" y="2955136"/>
              <a:ext cx="153949" cy="21850"/>
            </a:xfrm>
            <a:custGeom>
              <a:rect b="b" l="l" r="r" t="t"/>
              <a:pathLst>
                <a:path extrusionOk="0" h="732" w="5157">
                  <a:moveTo>
                    <a:pt x="411" y="0"/>
                  </a:moveTo>
                  <a:cubicBezTo>
                    <a:pt x="250" y="0"/>
                    <a:pt x="90" y="125"/>
                    <a:pt x="54" y="286"/>
                  </a:cubicBezTo>
                  <a:cubicBezTo>
                    <a:pt x="0" y="518"/>
                    <a:pt x="179" y="732"/>
                    <a:pt x="411" y="732"/>
                  </a:cubicBezTo>
                  <a:lnTo>
                    <a:pt x="4746" y="732"/>
                  </a:lnTo>
                  <a:cubicBezTo>
                    <a:pt x="4978" y="732"/>
                    <a:pt x="5157" y="518"/>
                    <a:pt x="5103" y="286"/>
                  </a:cubicBezTo>
                  <a:cubicBezTo>
                    <a:pt x="5068" y="125"/>
                    <a:pt x="4907" y="0"/>
                    <a:pt x="4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2"/>
            <p:cNvSpPr/>
            <p:nvPr/>
          </p:nvSpPr>
          <p:spPr>
            <a:xfrm>
              <a:off x="3430553" y="2995613"/>
              <a:ext cx="56481" cy="63939"/>
            </a:xfrm>
            <a:custGeom>
              <a:rect b="b" l="l" r="r" t="t"/>
              <a:pathLst>
                <a:path extrusionOk="0" h="2142" w="1892">
                  <a:moveTo>
                    <a:pt x="1267" y="0"/>
                  </a:moveTo>
                  <a:lnTo>
                    <a:pt x="1267" y="1178"/>
                  </a:lnTo>
                  <a:cubicBezTo>
                    <a:pt x="1267" y="1356"/>
                    <a:pt x="1142" y="1499"/>
                    <a:pt x="964" y="1517"/>
                  </a:cubicBezTo>
                  <a:cubicBezTo>
                    <a:pt x="785" y="1517"/>
                    <a:pt x="642" y="1374"/>
                    <a:pt x="642" y="1196"/>
                  </a:cubicBezTo>
                  <a:lnTo>
                    <a:pt x="642" y="946"/>
                  </a:lnTo>
                  <a:cubicBezTo>
                    <a:pt x="642" y="785"/>
                    <a:pt x="518" y="643"/>
                    <a:pt x="357" y="625"/>
                  </a:cubicBezTo>
                  <a:cubicBezTo>
                    <a:pt x="346" y="624"/>
                    <a:pt x="335" y="623"/>
                    <a:pt x="324" y="623"/>
                  </a:cubicBezTo>
                  <a:cubicBezTo>
                    <a:pt x="143" y="623"/>
                    <a:pt x="0" y="760"/>
                    <a:pt x="0" y="928"/>
                  </a:cubicBezTo>
                  <a:lnTo>
                    <a:pt x="0" y="1196"/>
                  </a:lnTo>
                  <a:cubicBezTo>
                    <a:pt x="0" y="1713"/>
                    <a:pt x="428" y="2141"/>
                    <a:pt x="946" y="2141"/>
                  </a:cubicBezTo>
                  <a:cubicBezTo>
                    <a:pt x="1463" y="2141"/>
                    <a:pt x="1891" y="1713"/>
                    <a:pt x="1891" y="1196"/>
                  </a:cubicBezTo>
                  <a:lnTo>
                    <a:pt x="18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2"/>
            <p:cNvSpPr/>
            <p:nvPr/>
          </p:nvSpPr>
          <p:spPr>
            <a:xfrm>
              <a:off x="3373535" y="2822513"/>
              <a:ext cx="149173" cy="274859"/>
            </a:xfrm>
            <a:custGeom>
              <a:rect b="b" l="l" r="r" t="t"/>
              <a:pathLst>
                <a:path extrusionOk="0" h="9208" w="4997">
                  <a:moveTo>
                    <a:pt x="340" y="1"/>
                  </a:moveTo>
                  <a:cubicBezTo>
                    <a:pt x="161" y="1"/>
                    <a:pt x="1" y="143"/>
                    <a:pt x="1" y="322"/>
                  </a:cubicBezTo>
                  <a:cubicBezTo>
                    <a:pt x="1" y="482"/>
                    <a:pt x="144" y="625"/>
                    <a:pt x="322" y="625"/>
                  </a:cubicBezTo>
                  <a:cubicBezTo>
                    <a:pt x="500" y="625"/>
                    <a:pt x="661" y="786"/>
                    <a:pt x="661" y="982"/>
                  </a:cubicBezTo>
                  <a:lnTo>
                    <a:pt x="661" y="1499"/>
                  </a:lnTo>
                  <a:lnTo>
                    <a:pt x="608" y="1499"/>
                  </a:lnTo>
                  <a:cubicBezTo>
                    <a:pt x="447" y="1499"/>
                    <a:pt x="304" y="1606"/>
                    <a:pt x="286" y="1767"/>
                  </a:cubicBezTo>
                  <a:cubicBezTo>
                    <a:pt x="269" y="1963"/>
                    <a:pt x="411" y="2124"/>
                    <a:pt x="608" y="2124"/>
                  </a:cubicBezTo>
                  <a:lnTo>
                    <a:pt x="661" y="2124"/>
                  </a:lnTo>
                  <a:lnTo>
                    <a:pt x="661" y="2802"/>
                  </a:lnTo>
                  <a:lnTo>
                    <a:pt x="608" y="2802"/>
                  </a:lnTo>
                  <a:cubicBezTo>
                    <a:pt x="447" y="2802"/>
                    <a:pt x="304" y="2927"/>
                    <a:pt x="286" y="3087"/>
                  </a:cubicBezTo>
                  <a:cubicBezTo>
                    <a:pt x="269" y="3284"/>
                    <a:pt x="411" y="3444"/>
                    <a:pt x="608" y="3444"/>
                  </a:cubicBezTo>
                  <a:lnTo>
                    <a:pt x="661" y="3444"/>
                  </a:lnTo>
                  <a:lnTo>
                    <a:pt x="661" y="4104"/>
                  </a:lnTo>
                  <a:lnTo>
                    <a:pt x="608" y="4104"/>
                  </a:lnTo>
                  <a:cubicBezTo>
                    <a:pt x="447" y="4104"/>
                    <a:pt x="304" y="4229"/>
                    <a:pt x="286" y="4390"/>
                  </a:cubicBezTo>
                  <a:cubicBezTo>
                    <a:pt x="269" y="4568"/>
                    <a:pt x="411" y="4729"/>
                    <a:pt x="608" y="4729"/>
                  </a:cubicBezTo>
                  <a:lnTo>
                    <a:pt x="661" y="4729"/>
                  </a:lnTo>
                  <a:lnTo>
                    <a:pt x="661" y="5532"/>
                  </a:lnTo>
                  <a:lnTo>
                    <a:pt x="608" y="5532"/>
                  </a:lnTo>
                  <a:cubicBezTo>
                    <a:pt x="447" y="5532"/>
                    <a:pt x="304" y="5639"/>
                    <a:pt x="286" y="5799"/>
                  </a:cubicBezTo>
                  <a:cubicBezTo>
                    <a:pt x="269" y="5996"/>
                    <a:pt x="411" y="6156"/>
                    <a:pt x="608" y="6156"/>
                  </a:cubicBezTo>
                  <a:lnTo>
                    <a:pt x="661" y="6156"/>
                  </a:lnTo>
                  <a:lnTo>
                    <a:pt x="661" y="7048"/>
                  </a:lnTo>
                  <a:cubicBezTo>
                    <a:pt x="661" y="8244"/>
                    <a:pt x="1642" y="9207"/>
                    <a:pt x="2838" y="9207"/>
                  </a:cubicBezTo>
                  <a:cubicBezTo>
                    <a:pt x="4033" y="9207"/>
                    <a:pt x="4997" y="8244"/>
                    <a:pt x="4997" y="7048"/>
                  </a:cubicBezTo>
                  <a:lnTo>
                    <a:pt x="4997" y="5799"/>
                  </a:lnTo>
                  <a:lnTo>
                    <a:pt x="4372" y="5799"/>
                  </a:lnTo>
                  <a:lnTo>
                    <a:pt x="4372" y="7048"/>
                  </a:lnTo>
                  <a:cubicBezTo>
                    <a:pt x="4372" y="7887"/>
                    <a:pt x="3676" y="8583"/>
                    <a:pt x="2820" y="8583"/>
                  </a:cubicBezTo>
                  <a:cubicBezTo>
                    <a:pt x="1981" y="8583"/>
                    <a:pt x="1286" y="7887"/>
                    <a:pt x="1286" y="7048"/>
                  </a:cubicBezTo>
                  <a:lnTo>
                    <a:pt x="1286" y="982"/>
                  </a:lnTo>
                  <a:cubicBezTo>
                    <a:pt x="1286" y="447"/>
                    <a:pt x="857" y="18"/>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2"/>
            <p:cNvSpPr/>
            <p:nvPr/>
          </p:nvSpPr>
          <p:spPr>
            <a:xfrm>
              <a:off x="3436941" y="2777768"/>
              <a:ext cx="18658" cy="18686"/>
            </a:xfrm>
            <a:custGeom>
              <a:rect b="b" l="l" r="r" t="t"/>
              <a:pathLst>
                <a:path extrusionOk="0" h="626" w="625">
                  <a:moveTo>
                    <a:pt x="304" y="1"/>
                  </a:moveTo>
                  <a:cubicBezTo>
                    <a:pt x="143" y="1"/>
                    <a:pt x="0" y="143"/>
                    <a:pt x="0" y="304"/>
                  </a:cubicBezTo>
                  <a:cubicBezTo>
                    <a:pt x="0" y="482"/>
                    <a:pt x="143" y="625"/>
                    <a:pt x="304" y="625"/>
                  </a:cubicBezTo>
                  <a:cubicBezTo>
                    <a:pt x="482" y="625"/>
                    <a:pt x="625" y="482"/>
                    <a:pt x="625" y="304"/>
                  </a:cubicBezTo>
                  <a:cubicBezTo>
                    <a:pt x="625" y="143"/>
                    <a:pt x="482" y="1"/>
                    <a:pt x="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2"/>
            <p:cNvSpPr/>
            <p:nvPr/>
          </p:nvSpPr>
          <p:spPr>
            <a:xfrm>
              <a:off x="3404969" y="2797469"/>
              <a:ext cx="18688" cy="18686"/>
            </a:xfrm>
            <a:custGeom>
              <a:rect b="b" l="l" r="r" t="t"/>
              <a:pathLst>
                <a:path extrusionOk="0" h="626" w="626">
                  <a:moveTo>
                    <a:pt x="322" y="1"/>
                  </a:moveTo>
                  <a:cubicBezTo>
                    <a:pt x="143" y="1"/>
                    <a:pt x="1" y="144"/>
                    <a:pt x="1" y="304"/>
                  </a:cubicBezTo>
                  <a:cubicBezTo>
                    <a:pt x="1" y="483"/>
                    <a:pt x="143" y="625"/>
                    <a:pt x="322" y="625"/>
                  </a:cubicBezTo>
                  <a:cubicBezTo>
                    <a:pt x="500" y="625"/>
                    <a:pt x="625" y="483"/>
                    <a:pt x="625" y="304"/>
                  </a:cubicBezTo>
                  <a:cubicBezTo>
                    <a:pt x="625" y="144"/>
                    <a:pt x="500"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45" name="Shape 14445"/>
        <p:cNvGrpSpPr/>
        <p:nvPr/>
      </p:nvGrpSpPr>
      <p:grpSpPr>
        <a:xfrm>
          <a:off x="0" y="0"/>
          <a:ext cx="0" cy="0"/>
          <a:chOff x="0" y="0"/>
          <a:chExt cx="0" cy="0"/>
        </a:xfrm>
      </p:grpSpPr>
      <p:sp>
        <p:nvSpPr>
          <p:cNvPr id="14446" name="Google Shape;14446;p63"/>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another graph</a:t>
            </a:r>
            <a:endParaRPr/>
          </a:p>
        </p:txBody>
      </p:sp>
      <p:sp>
        <p:nvSpPr>
          <p:cNvPr id="14447" name="Google Shape;14447;p63"/>
          <p:cNvSpPr txBox="1"/>
          <p:nvPr/>
        </p:nvSpPr>
        <p:spPr>
          <a:xfrm>
            <a:off x="713250" y="4235900"/>
            <a:ext cx="7717500" cy="368100"/>
          </a:xfrm>
          <a:prstGeom prst="rect">
            <a:avLst/>
          </a:prstGeom>
          <a:solidFill>
            <a:schemeClr val="dk2"/>
          </a:solid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DM Sans"/>
                <a:ea typeface="DM Sans"/>
                <a:cs typeface="DM Sans"/>
                <a:sym typeface="DM Sans"/>
              </a:rPr>
              <a:t>Follow the link in the graph to modify its data and then paste the new one here. </a:t>
            </a:r>
            <a:r>
              <a:rPr b="1" lang="en" sz="1200" u="sng">
                <a:solidFill>
                  <a:schemeClr val="dk1"/>
                </a:solidFill>
                <a:latin typeface="DM Sans"/>
                <a:ea typeface="DM Sans"/>
                <a:cs typeface="DM Sans"/>
                <a:sym typeface="DM Sans"/>
                <a:hlinkClick r:id="rId3">
                  <a:extLst>
                    <a:ext uri="{A12FA001-AC4F-418D-AE19-62706E023703}">
                      <ahyp:hlinkClr val="tx"/>
                    </a:ext>
                  </a:extLst>
                </a:hlinkClick>
              </a:rPr>
              <a:t>For more info, click here</a:t>
            </a:r>
            <a:endParaRPr b="1" sz="1200" u="sng">
              <a:solidFill>
                <a:schemeClr val="dk1"/>
              </a:solidFill>
              <a:latin typeface="DM Sans"/>
              <a:ea typeface="DM Sans"/>
              <a:cs typeface="DM Sans"/>
              <a:sym typeface="DM Sans"/>
            </a:endParaRPr>
          </a:p>
        </p:txBody>
      </p:sp>
      <p:sp>
        <p:nvSpPr>
          <p:cNvPr id="14448" name="Google Shape;14448;p63"/>
          <p:cNvSpPr txBox="1"/>
          <p:nvPr/>
        </p:nvSpPr>
        <p:spPr>
          <a:xfrm flipH="1">
            <a:off x="6358325" y="2148900"/>
            <a:ext cx="2072400" cy="64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Despite being red, Mars is a cold place</a:t>
            </a:r>
            <a:endParaRPr>
              <a:solidFill>
                <a:schemeClr val="dk1"/>
              </a:solidFill>
              <a:latin typeface="DM Sans"/>
              <a:ea typeface="DM Sans"/>
              <a:cs typeface="DM Sans"/>
              <a:sym typeface="DM Sans"/>
            </a:endParaRPr>
          </a:p>
        </p:txBody>
      </p:sp>
      <p:sp>
        <p:nvSpPr>
          <p:cNvPr id="14449" name="Google Shape;14449;p63"/>
          <p:cNvSpPr txBox="1"/>
          <p:nvPr/>
        </p:nvSpPr>
        <p:spPr>
          <a:xfrm flipH="1">
            <a:off x="6358325" y="1816500"/>
            <a:ext cx="20724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yon"/>
                <a:ea typeface="Bayon"/>
                <a:cs typeface="Bayon"/>
                <a:sym typeface="Bayon"/>
              </a:rPr>
              <a:t>Mars</a:t>
            </a:r>
            <a:endParaRPr sz="2400">
              <a:solidFill>
                <a:schemeClr val="dk1"/>
              </a:solidFill>
              <a:latin typeface="Bayon"/>
              <a:ea typeface="Bayon"/>
              <a:cs typeface="Bayon"/>
              <a:sym typeface="Bayon"/>
            </a:endParaRPr>
          </a:p>
        </p:txBody>
      </p:sp>
      <p:sp>
        <p:nvSpPr>
          <p:cNvPr id="14450" name="Google Shape;14450;p63"/>
          <p:cNvSpPr txBox="1"/>
          <p:nvPr/>
        </p:nvSpPr>
        <p:spPr>
          <a:xfrm flipH="1">
            <a:off x="6358325" y="3368100"/>
            <a:ext cx="2072400" cy="64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Mercury is the closest planet to the Sun</a:t>
            </a:r>
            <a:endParaRPr>
              <a:solidFill>
                <a:schemeClr val="dk1"/>
              </a:solidFill>
              <a:latin typeface="DM Sans"/>
              <a:ea typeface="DM Sans"/>
              <a:cs typeface="DM Sans"/>
              <a:sym typeface="DM Sans"/>
            </a:endParaRPr>
          </a:p>
        </p:txBody>
      </p:sp>
      <p:sp>
        <p:nvSpPr>
          <p:cNvPr id="14451" name="Google Shape;14451;p63"/>
          <p:cNvSpPr txBox="1"/>
          <p:nvPr/>
        </p:nvSpPr>
        <p:spPr>
          <a:xfrm flipH="1">
            <a:off x="6358325" y="3035700"/>
            <a:ext cx="20724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yon"/>
                <a:ea typeface="Bayon"/>
                <a:cs typeface="Bayon"/>
                <a:sym typeface="Bayon"/>
              </a:rPr>
              <a:t>mercury</a:t>
            </a:r>
            <a:endParaRPr sz="2400">
              <a:solidFill>
                <a:schemeClr val="dk1"/>
              </a:solidFill>
              <a:latin typeface="Bayon"/>
              <a:ea typeface="Bayon"/>
              <a:cs typeface="Bayon"/>
              <a:sym typeface="Bayon"/>
            </a:endParaRPr>
          </a:p>
        </p:txBody>
      </p:sp>
      <p:sp>
        <p:nvSpPr>
          <p:cNvPr id="14452" name="Google Shape;14452;p63"/>
          <p:cNvSpPr txBox="1"/>
          <p:nvPr/>
        </p:nvSpPr>
        <p:spPr>
          <a:xfrm>
            <a:off x="713225" y="2148900"/>
            <a:ext cx="2072400" cy="644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M Sans"/>
                <a:ea typeface="DM Sans"/>
                <a:cs typeface="DM Sans"/>
                <a:sym typeface="DM Sans"/>
              </a:rPr>
              <a:t>Jupiter is the biggest planet of them all</a:t>
            </a:r>
            <a:endParaRPr>
              <a:solidFill>
                <a:schemeClr val="dk1"/>
              </a:solidFill>
              <a:latin typeface="DM Sans"/>
              <a:ea typeface="DM Sans"/>
              <a:cs typeface="DM Sans"/>
              <a:sym typeface="DM Sans"/>
            </a:endParaRPr>
          </a:p>
        </p:txBody>
      </p:sp>
      <p:sp>
        <p:nvSpPr>
          <p:cNvPr id="14453" name="Google Shape;14453;p63"/>
          <p:cNvSpPr txBox="1"/>
          <p:nvPr/>
        </p:nvSpPr>
        <p:spPr>
          <a:xfrm>
            <a:off x="713225" y="1816500"/>
            <a:ext cx="2072400" cy="484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Bayon"/>
                <a:ea typeface="Bayon"/>
                <a:cs typeface="Bayon"/>
                <a:sym typeface="Bayon"/>
              </a:rPr>
              <a:t>Jupiter</a:t>
            </a:r>
            <a:endParaRPr sz="2400">
              <a:solidFill>
                <a:schemeClr val="dk1"/>
              </a:solidFill>
              <a:latin typeface="Bayon"/>
              <a:ea typeface="Bayon"/>
              <a:cs typeface="Bayon"/>
              <a:sym typeface="Bayon"/>
            </a:endParaRPr>
          </a:p>
        </p:txBody>
      </p:sp>
      <p:sp>
        <p:nvSpPr>
          <p:cNvPr id="14454" name="Google Shape;14454;p63"/>
          <p:cNvSpPr txBox="1"/>
          <p:nvPr/>
        </p:nvSpPr>
        <p:spPr>
          <a:xfrm>
            <a:off x="713225" y="3368100"/>
            <a:ext cx="2072400" cy="644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M Sans"/>
                <a:ea typeface="DM Sans"/>
                <a:cs typeface="DM Sans"/>
                <a:sym typeface="DM Sans"/>
              </a:rPr>
              <a:t>Venus has a beautiful name and is hot</a:t>
            </a:r>
            <a:endParaRPr>
              <a:solidFill>
                <a:schemeClr val="dk1"/>
              </a:solidFill>
              <a:latin typeface="DM Sans"/>
              <a:ea typeface="DM Sans"/>
              <a:cs typeface="DM Sans"/>
              <a:sym typeface="DM Sans"/>
            </a:endParaRPr>
          </a:p>
        </p:txBody>
      </p:sp>
      <p:sp>
        <p:nvSpPr>
          <p:cNvPr id="14455" name="Google Shape;14455;p63"/>
          <p:cNvSpPr txBox="1"/>
          <p:nvPr/>
        </p:nvSpPr>
        <p:spPr>
          <a:xfrm>
            <a:off x="713225" y="3035700"/>
            <a:ext cx="2072400" cy="484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Bayon"/>
                <a:ea typeface="Bayon"/>
                <a:cs typeface="Bayon"/>
                <a:sym typeface="Bayon"/>
              </a:rPr>
              <a:t>Venus</a:t>
            </a:r>
            <a:endParaRPr sz="2400">
              <a:solidFill>
                <a:schemeClr val="dk1"/>
              </a:solidFill>
              <a:latin typeface="Bayon"/>
              <a:ea typeface="Bayon"/>
              <a:cs typeface="Bayon"/>
              <a:sym typeface="Bayon"/>
            </a:endParaRPr>
          </a:p>
        </p:txBody>
      </p:sp>
      <p:pic>
        <p:nvPicPr>
          <p:cNvPr id="14456" name="Google Shape;14456;p63" title="Gráfico">
            <a:hlinkClick r:id="rId4"/>
          </p:cNvPr>
          <p:cNvPicPr preferRelativeResize="0"/>
          <p:nvPr/>
        </p:nvPicPr>
        <p:blipFill>
          <a:blip r:embed="rId5">
            <a:alphaModFix/>
          </a:blip>
          <a:stretch>
            <a:fillRect/>
          </a:stretch>
        </p:blipFill>
        <p:spPr>
          <a:xfrm>
            <a:off x="2902200" y="1519456"/>
            <a:ext cx="3353526" cy="2774925"/>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60" name="Shape 14460"/>
        <p:cNvGrpSpPr/>
        <p:nvPr/>
      </p:nvGrpSpPr>
      <p:grpSpPr>
        <a:xfrm>
          <a:off x="0" y="0"/>
          <a:ext cx="0" cy="0"/>
          <a:chOff x="0" y="0"/>
          <a:chExt cx="0" cy="0"/>
        </a:xfrm>
      </p:grpSpPr>
      <p:sp>
        <p:nvSpPr>
          <p:cNvPr id="14461" name="Google Shape;14461;p64"/>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FIVE COLUMNS</a:t>
            </a:r>
            <a:endParaRPr/>
          </a:p>
        </p:txBody>
      </p:sp>
      <p:sp>
        <p:nvSpPr>
          <p:cNvPr id="14462" name="Google Shape;14462;p64"/>
          <p:cNvSpPr txBox="1"/>
          <p:nvPr>
            <p:ph idx="1" type="subTitle"/>
          </p:nvPr>
        </p:nvSpPr>
        <p:spPr>
          <a:xfrm flipH="1">
            <a:off x="1176500" y="22251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4463" name="Google Shape;14463;p64"/>
          <p:cNvSpPr txBox="1"/>
          <p:nvPr>
            <p:ph idx="2" type="subTitle"/>
          </p:nvPr>
        </p:nvSpPr>
        <p:spPr>
          <a:xfrm flipH="1">
            <a:off x="1176500" y="18927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464" name="Google Shape;14464;p64"/>
          <p:cNvSpPr txBox="1"/>
          <p:nvPr>
            <p:ph idx="3" type="subTitle"/>
          </p:nvPr>
        </p:nvSpPr>
        <p:spPr>
          <a:xfrm flipH="1">
            <a:off x="2349625" y="35967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4465" name="Google Shape;14465;p64"/>
          <p:cNvSpPr txBox="1"/>
          <p:nvPr>
            <p:ph idx="4" type="subTitle"/>
          </p:nvPr>
        </p:nvSpPr>
        <p:spPr>
          <a:xfrm flipH="1">
            <a:off x="2349625" y="32643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466" name="Google Shape;14466;p64"/>
          <p:cNvSpPr txBox="1"/>
          <p:nvPr>
            <p:ph idx="5" type="subTitle"/>
          </p:nvPr>
        </p:nvSpPr>
        <p:spPr>
          <a:xfrm flipH="1">
            <a:off x="3522750" y="22251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4467" name="Google Shape;14467;p64"/>
          <p:cNvSpPr txBox="1"/>
          <p:nvPr>
            <p:ph idx="6" type="subTitle"/>
          </p:nvPr>
        </p:nvSpPr>
        <p:spPr>
          <a:xfrm flipH="1">
            <a:off x="3522750" y="18927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4468" name="Google Shape;14468;p64"/>
          <p:cNvSpPr txBox="1"/>
          <p:nvPr>
            <p:ph idx="7" type="subTitle"/>
          </p:nvPr>
        </p:nvSpPr>
        <p:spPr>
          <a:xfrm flipH="1">
            <a:off x="4695875" y="35967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14469" name="Google Shape;14469;p64"/>
          <p:cNvSpPr txBox="1"/>
          <p:nvPr>
            <p:ph idx="8" type="subTitle"/>
          </p:nvPr>
        </p:nvSpPr>
        <p:spPr>
          <a:xfrm flipH="1">
            <a:off x="4695875" y="32643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4470" name="Google Shape;14470;p64"/>
          <p:cNvSpPr txBox="1"/>
          <p:nvPr>
            <p:ph idx="9" type="subTitle"/>
          </p:nvPr>
        </p:nvSpPr>
        <p:spPr>
          <a:xfrm flipH="1">
            <a:off x="5869000" y="2225100"/>
            <a:ext cx="20985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4471" name="Google Shape;14471;p64"/>
          <p:cNvSpPr txBox="1"/>
          <p:nvPr>
            <p:ph idx="13" type="subTitle"/>
          </p:nvPr>
        </p:nvSpPr>
        <p:spPr>
          <a:xfrm flipH="1">
            <a:off x="5869000" y="1892700"/>
            <a:ext cx="2098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75" name="Shape 14475"/>
        <p:cNvGrpSpPr/>
        <p:nvPr/>
      </p:nvGrpSpPr>
      <p:grpSpPr>
        <a:xfrm>
          <a:off x="0" y="0"/>
          <a:ext cx="0" cy="0"/>
          <a:chOff x="0" y="0"/>
          <a:chExt cx="0" cy="0"/>
        </a:xfrm>
      </p:grpSpPr>
      <p:sp>
        <p:nvSpPr>
          <p:cNvPr id="14476" name="Google Shape;14476;p65"/>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Classification of biome</a:t>
            </a:r>
            <a:endParaRPr/>
          </a:p>
        </p:txBody>
      </p:sp>
      <p:graphicFrame>
        <p:nvGraphicFramePr>
          <p:cNvPr id="14477" name="Google Shape;14477;p65"/>
          <p:cNvGraphicFramePr/>
          <p:nvPr/>
        </p:nvGraphicFramePr>
        <p:xfrm>
          <a:off x="726825" y="1600215"/>
          <a:ext cx="3000000" cy="3000000"/>
        </p:xfrm>
        <a:graphic>
          <a:graphicData uri="http://schemas.openxmlformats.org/drawingml/2006/table">
            <a:tbl>
              <a:tblPr>
                <a:noFill/>
                <a:tableStyleId>{88C88E44-4F51-4A69-948C-E81AE79440B1}</a:tableStyleId>
              </a:tblPr>
              <a:tblGrid>
                <a:gridCol w="951825"/>
                <a:gridCol w="1609700"/>
                <a:gridCol w="1714200"/>
                <a:gridCol w="1714125"/>
                <a:gridCol w="1714125"/>
              </a:tblGrid>
              <a:tr h="606475">
                <a:tc>
                  <a:txBody>
                    <a:bodyPr/>
                    <a:lstStyle/>
                    <a:p>
                      <a:pPr indent="0" lvl="0" marL="0" rtl="0" algn="l">
                        <a:spcBef>
                          <a:spcPts val="0"/>
                        </a:spcBef>
                        <a:spcAft>
                          <a:spcPts val="0"/>
                        </a:spcAft>
                        <a:buNone/>
                      </a:pPr>
                      <a:r>
                        <a:t/>
                      </a:r>
                      <a:endParaRPr>
                        <a:solidFill>
                          <a:schemeClr val="dk1"/>
                        </a:solidFill>
                        <a:latin typeface="Bayon"/>
                        <a:ea typeface="Bayon"/>
                        <a:cs typeface="Bayon"/>
                        <a:sym typeface="Bayon"/>
                      </a:endParaRPr>
                    </a:p>
                  </a:txBody>
                  <a:tcPr marT="0" marB="0" marR="91425" marL="91425" anchor="ctr">
                    <a:lnL cap="flat" cmpd="sng" w="28575">
                      <a:solidFill>
                        <a:srgbClr val="666666">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28575">
                      <a:solidFill>
                        <a:srgbClr val="666666">
                          <a:alpha val="0"/>
                        </a:srgb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dk1"/>
                          </a:solidFill>
                          <a:latin typeface="Bayon"/>
                          <a:ea typeface="Bayon"/>
                          <a:cs typeface="Bayon"/>
                          <a:sym typeface="Bayon"/>
                        </a:rPr>
                        <a:t>NAME</a:t>
                      </a:r>
                      <a:endParaRPr sz="2400">
                        <a:solidFill>
                          <a:schemeClr val="dk1"/>
                        </a:solidFill>
                        <a:latin typeface="Bayon"/>
                        <a:ea typeface="Bayon"/>
                        <a:cs typeface="Bayon"/>
                        <a:sym typeface="Bayon"/>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2400">
                          <a:solidFill>
                            <a:schemeClr val="dk1"/>
                          </a:solidFill>
                          <a:latin typeface="Bayon"/>
                          <a:ea typeface="Bayon"/>
                          <a:cs typeface="Bayon"/>
                          <a:sym typeface="Bayon"/>
                        </a:rPr>
                        <a:t>COLOR</a:t>
                      </a:r>
                      <a:endParaRPr sz="2400">
                        <a:solidFill>
                          <a:schemeClr val="dk1"/>
                        </a:solidFill>
                        <a:latin typeface="Bayon"/>
                        <a:ea typeface="Bayon"/>
                        <a:cs typeface="Bayon"/>
                        <a:sym typeface="Bayon"/>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F4C5B1">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Clr>
                          <a:srgbClr val="000000"/>
                        </a:buClr>
                        <a:buSzPts val="1100"/>
                        <a:buFont typeface="Arial"/>
                        <a:buNone/>
                      </a:pPr>
                      <a:r>
                        <a:rPr lang="en" sz="2400">
                          <a:solidFill>
                            <a:schemeClr val="dk1"/>
                          </a:solidFill>
                          <a:latin typeface="Bayon"/>
                          <a:ea typeface="Bayon"/>
                          <a:cs typeface="Bayon"/>
                          <a:sym typeface="Bayon"/>
                        </a:rPr>
                        <a:t>SIZE</a:t>
                      </a:r>
                      <a:endParaRPr sz="2400">
                        <a:solidFill>
                          <a:schemeClr val="dk1"/>
                        </a:solidFill>
                        <a:latin typeface="Bayon"/>
                        <a:ea typeface="Bayon"/>
                        <a:cs typeface="Bayon"/>
                        <a:sym typeface="Bayon"/>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2400">
                          <a:solidFill>
                            <a:schemeClr val="dk1"/>
                          </a:solidFill>
                          <a:latin typeface="Bayon"/>
                          <a:ea typeface="Bayon"/>
                          <a:cs typeface="Bayon"/>
                          <a:sym typeface="Bayon"/>
                        </a:rPr>
                        <a:t>SHAPE</a:t>
                      </a:r>
                      <a:endParaRPr sz="2400">
                        <a:solidFill>
                          <a:schemeClr val="dk1"/>
                        </a:solidFill>
                        <a:latin typeface="Bayon"/>
                        <a:ea typeface="Bayon"/>
                        <a:cs typeface="Bayon"/>
                        <a:sym typeface="Bayon"/>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606475">
                <a:tc>
                  <a:txBody>
                    <a:bodyPr/>
                    <a:lstStyle/>
                    <a:p>
                      <a:pPr indent="0" lvl="0" marL="0" rtl="0" algn="ctr">
                        <a:spcBef>
                          <a:spcPts val="0"/>
                        </a:spcBef>
                        <a:spcAft>
                          <a:spcPts val="0"/>
                        </a:spcAft>
                        <a:buNone/>
                      </a:pPr>
                      <a:r>
                        <a:t/>
                      </a:r>
                      <a:endParaRPr sz="2400">
                        <a:solidFill>
                          <a:schemeClr val="dk1"/>
                        </a:solidFill>
                        <a:latin typeface="Bayon"/>
                        <a:ea typeface="Bayon"/>
                        <a:cs typeface="Bayon"/>
                        <a:sym typeface="Bayon"/>
                      </a:endParaRPr>
                    </a:p>
                  </a:txBody>
                  <a:tcPr marT="0" marB="0"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chemeClr val="lt2"/>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F4C5B1">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6475">
                <a:tc>
                  <a:txBody>
                    <a:bodyPr/>
                    <a:lstStyle/>
                    <a:p>
                      <a:pPr indent="0" lvl="0" marL="0" rtl="0" algn="ctr">
                        <a:spcBef>
                          <a:spcPts val="0"/>
                        </a:spcBef>
                        <a:spcAft>
                          <a:spcPts val="0"/>
                        </a:spcAft>
                        <a:buNone/>
                      </a:pPr>
                      <a:r>
                        <a:t/>
                      </a:r>
                      <a:endParaRPr sz="2400">
                        <a:solidFill>
                          <a:schemeClr val="dk1"/>
                        </a:solidFill>
                        <a:latin typeface="Bayon"/>
                        <a:ea typeface="Bayon"/>
                        <a:cs typeface="Bayon"/>
                        <a:sym typeface="Bayon"/>
                      </a:endParaRPr>
                    </a:p>
                  </a:txBody>
                  <a:tcPr marT="0" marB="0"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chemeClr val="lt2"/>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F4C5B1">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6475">
                <a:tc>
                  <a:txBody>
                    <a:bodyPr/>
                    <a:lstStyle/>
                    <a:p>
                      <a:pPr indent="0" lvl="0" marL="0" rtl="0" algn="ctr">
                        <a:spcBef>
                          <a:spcPts val="0"/>
                        </a:spcBef>
                        <a:spcAft>
                          <a:spcPts val="0"/>
                        </a:spcAft>
                        <a:buNone/>
                      </a:pPr>
                      <a:r>
                        <a:t/>
                      </a:r>
                      <a:endParaRPr sz="2400">
                        <a:solidFill>
                          <a:schemeClr val="dk1"/>
                        </a:solidFill>
                        <a:latin typeface="Bayon"/>
                        <a:ea typeface="Bayon"/>
                        <a:cs typeface="Bayon"/>
                        <a:sym typeface="Bayon"/>
                      </a:endParaRPr>
                    </a:p>
                  </a:txBody>
                  <a:tcPr marT="0" marB="0"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chemeClr val="lt2"/>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F4C5B1">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6475">
                <a:tc>
                  <a:txBody>
                    <a:bodyPr/>
                    <a:lstStyle/>
                    <a:p>
                      <a:pPr indent="0" lvl="0" marL="0" rtl="0" algn="ctr">
                        <a:spcBef>
                          <a:spcPts val="0"/>
                        </a:spcBef>
                        <a:spcAft>
                          <a:spcPts val="0"/>
                        </a:spcAft>
                        <a:buNone/>
                      </a:pPr>
                      <a:r>
                        <a:t/>
                      </a:r>
                      <a:endParaRPr sz="2400">
                        <a:solidFill>
                          <a:schemeClr val="dk1"/>
                        </a:solidFill>
                        <a:latin typeface="Bayon"/>
                        <a:ea typeface="Bayon"/>
                        <a:cs typeface="Bayon"/>
                        <a:sym typeface="Bayon"/>
                      </a:endParaRPr>
                    </a:p>
                  </a:txBody>
                  <a:tcPr marT="0" marB="0"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chemeClr val="lt2"/>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Write here</a:t>
                      </a:r>
                      <a:endParaRPr>
                        <a:solidFill>
                          <a:schemeClr val="dk1"/>
                        </a:solidFill>
                        <a:latin typeface="DM Sans"/>
                        <a:ea typeface="DM Sans"/>
                        <a:cs typeface="DM Sans"/>
                        <a:sym typeface="DM Sans"/>
                      </a:endParaRPr>
                    </a:p>
                  </a:txBody>
                  <a:tcPr marT="0" marB="0" marR="91425" marL="91425" anchor="ctr">
                    <a:lnL cap="flat" cmpd="sng" w="19050">
                      <a:solidFill>
                        <a:srgbClr val="B7B7B7">
                          <a:alpha val="0"/>
                        </a:srgbClr>
                      </a:solidFill>
                      <a:prstDash val="solid"/>
                      <a:round/>
                      <a:headEnd len="sm" w="sm" type="none"/>
                      <a:tailEnd len="sm" w="sm" type="none"/>
                    </a:lnL>
                    <a:lnR cap="flat" cmpd="sng" w="19050">
                      <a:solidFill>
                        <a:srgbClr val="F4C5B1">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grpSp>
        <p:nvGrpSpPr>
          <p:cNvPr id="14478" name="Google Shape;14478;p65"/>
          <p:cNvGrpSpPr/>
          <p:nvPr/>
        </p:nvGrpSpPr>
        <p:grpSpPr>
          <a:xfrm>
            <a:off x="1007136" y="2321782"/>
            <a:ext cx="377628" cy="376436"/>
            <a:chOff x="6835768" y="1748241"/>
            <a:chExt cx="320676" cy="319664"/>
          </a:xfrm>
        </p:grpSpPr>
        <p:sp>
          <p:nvSpPr>
            <p:cNvPr id="14479" name="Google Shape;14479;p65"/>
            <p:cNvSpPr/>
            <p:nvPr/>
          </p:nvSpPr>
          <p:spPr>
            <a:xfrm>
              <a:off x="6835768" y="1748241"/>
              <a:ext cx="86304" cy="88446"/>
            </a:xfrm>
            <a:custGeom>
              <a:rect b="b" l="l" r="r" t="t"/>
              <a:pathLst>
                <a:path extrusionOk="0" h="2963" w="2891">
                  <a:moveTo>
                    <a:pt x="1874" y="1"/>
                  </a:moveTo>
                  <a:cubicBezTo>
                    <a:pt x="839" y="1"/>
                    <a:pt x="0" y="840"/>
                    <a:pt x="0" y="1857"/>
                  </a:cubicBezTo>
                  <a:lnTo>
                    <a:pt x="0" y="2963"/>
                  </a:lnTo>
                  <a:lnTo>
                    <a:pt x="1071" y="2963"/>
                  </a:lnTo>
                  <a:cubicBezTo>
                    <a:pt x="1874" y="2963"/>
                    <a:pt x="2552" y="2463"/>
                    <a:pt x="2819" y="1750"/>
                  </a:cubicBezTo>
                  <a:cubicBezTo>
                    <a:pt x="2891" y="1553"/>
                    <a:pt x="2748" y="1357"/>
                    <a:pt x="2534" y="1357"/>
                  </a:cubicBezTo>
                  <a:lnTo>
                    <a:pt x="1499" y="1357"/>
                  </a:lnTo>
                  <a:cubicBezTo>
                    <a:pt x="1338" y="1357"/>
                    <a:pt x="1196" y="1232"/>
                    <a:pt x="1178" y="1071"/>
                  </a:cubicBezTo>
                  <a:cubicBezTo>
                    <a:pt x="1160" y="893"/>
                    <a:pt x="1303" y="732"/>
                    <a:pt x="1481" y="732"/>
                  </a:cubicBezTo>
                  <a:lnTo>
                    <a:pt x="2462" y="732"/>
                  </a:lnTo>
                  <a:lnTo>
                    <a:pt x="2462" y="286"/>
                  </a:lnTo>
                  <a:cubicBezTo>
                    <a:pt x="2462" y="126"/>
                    <a:pt x="2338" y="1"/>
                    <a:pt x="21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5"/>
            <p:cNvSpPr/>
            <p:nvPr/>
          </p:nvSpPr>
          <p:spPr>
            <a:xfrm>
              <a:off x="7069602" y="1748241"/>
              <a:ext cx="85766" cy="88446"/>
            </a:xfrm>
            <a:custGeom>
              <a:rect b="b" l="l" r="r" t="t"/>
              <a:pathLst>
                <a:path extrusionOk="0" h="2963" w="2873">
                  <a:moveTo>
                    <a:pt x="714" y="1"/>
                  </a:moveTo>
                  <a:cubicBezTo>
                    <a:pt x="535" y="1"/>
                    <a:pt x="410" y="126"/>
                    <a:pt x="410" y="286"/>
                  </a:cubicBezTo>
                  <a:lnTo>
                    <a:pt x="410" y="732"/>
                  </a:lnTo>
                  <a:lnTo>
                    <a:pt x="1303" y="732"/>
                  </a:lnTo>
                  <a:cubicBezTo>
                    <a:pt x="1463" y="732"/>
                    <a:pt x="1606" y="840"/>
                    <a:pt x="1624" y="1000"/>
                  </a:cubicBezTo>
                  <a:cubicBezTo>
                    <a:pt x="1642" y="1196"/>
                    <a:pt x="1481" y="1357"/>
                    <a:pt x="1303" y="1357"/>
                  </a:cubicBezTo>
                  <a:lnTo>
                    <a:pt x="357" y="1357"/>
                  </a:lnTo>
                  <a:cubicBezTo>
                    <a:pt x="143" y="1357"/>
                    <a:pt x="0" y="1553"/>
                    <a:pt x="71" y="1750"/>
                  </a:cubicBezTo>
                  <a:cubicBezTo>
                    <a:pt x="339" y="2463"/>
                    <a:pt x="1017" y="2963"/>
                    <a:pt x="1820" y="2963"/>
                  </a:cubicBezTo>
                  <a:lnTo>
                    <a:pt x="2873" y="2963"/>
                  </a:lnTo>
                  <a:lnTo>
                    <a:pt x="2873" y="1857"/>
                  </a:lnTo>
                  <a:cubicBezTo>
                    <a:pt x="2873" y="840"/>
                    <a:pt x="2052" y="1"/>
                    <a:pt x="1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5"/>
            <p:cNvSpPr/>
            <p:nvPr/>
          </p:nvSpPr>
          <p:spPr>
            <a:xfrm>
              <a:off x="6835768" y="1844597"/>
              <a:ext cx="320676" cy="223308"/>
            </a:xfrm>
            <a:custGeom>
              <a:rect b="b" l="l" r="r" t="t"/>
              <a:pathLst>
                <a:path extrusionOk="0" h="7481" w="10742">
                  <a:moveTo>
                    <a:pt x="4050" y="2590"/>
                  </a:moveTo>
                  <a:cubicBezTo>
                    <a:pt x="4229" y="2590"/>
                    <a:pt x="4372" y="2732"/>
                    <a:pt x="4372" y="2893"/>
                  </a:cubicBezTo>
                  <a:cubicBezTo>
                    <a:pt x="4372" y="3071"/>
                    <a:pt x="4229" y="3214"/>
                    <a:pt x="4050" y="3214"/>
                  </a:cubicBezTo>
                  <a:cubicBezTo>
                    <a:pt x="3890" y="3214"/>
                    <a:pt x="3747" y="3071"/>
                    <a:pt x="3747" y="2893"/>
                  </a:cubicBezTo>
                  <a:cubicBezTo>
                    <a:pt x="3747" y="2732"/>
                    <a:pt x="3890" y="2590"/>
                    <a:pt x="4050" y="2590"/>
                  </a:cubicBezTo>
                  <a:close/>
                  <a:moveTo>
                    <a:pt x="6691" y="2590"/>
                  </a:moveTo>
                  <a:cubicBezTo>
                    <a:pt x="6870" y="2590"/>
                    <a:pt x="7012" y="2732"/>
                    <a:pt x="7012" y="2893"/>
                  </a:cubicBezTo>
                  <a:cubicBezTo>
                    <a:pt x="7012" y="3071"/>
                    <a:pt x="6870" y="3214"/>
                    <a:pt x="6691" y="3214"/>
                  </a:cubicBezTo>
                  <a:cubicBezTo>
                    <a:pt x="6513" y="3214"/>
                    <a:pt x="6370" y="3071"/>
                    <a:pt x="6370" y="2893"/>
                  </a:cubicBezTo>
                  <a:cubicBezTo>
                    <a:pt x="6370" y="2732"/>
                    <a:pt x="6513" y="2590"/>
                    <a:pt x="6691" y="2590"/>
                  </a:cubicBezTo>
                  <a:close/>
                  <a:moveTo>
                    <a:pt x="5371" y="3428"/>
                  </a:moveTo>
                  <a:cubicBezTo>
                    <a:pt x="5549" y="3428"/>
                    <a:pt x="5692" y="3571"/>
                    <a:pt x="5692" y="3749"/>
                  </a:cubicBezTo>
                  <a:cubicBezTo>
                    <a:pt x="5692" y="3910"/>
                    <a:pt x="5549" y="4053"/>
                    <a:pt x="5371" y="4053"/>
                  </a:cubicBezTo>
                  <a:cubicBezTo>
                    <a:pt x="5192" y="4053"/>
                    <a:pt x="5050" y="3910"/>
                    <a:pt x="5050" y="3749"/>
                  </a:cubicBezTo>
                  <a:cubicBezTo>
                    <a:pt x="5050" y="3571"/>
                    <a:pt x="5192" y="3428"/>
                    <a:pt x="5371" y="3428"/>
                  </a:cubicBezTo>
                  <a:close/>
                  <a:moveTo>
                    <a:pt x="4645" y="1"/>
                  </a:moveTo>
                  <a:cubicBezTo>
                    <a:pt x="4479" y="1"/>
                    <a:pt x="4336" y="137"/>
                    <a:pt x="4336" y="306"/>
                  </a:cubicBezTo>
                  <a:lnTo>
                    <a:pt x="4336" y="1216"/>
                  </a:lnTo>
                  <a:cubicBezTo>
                    <a:pt x="3836" y="1216"/>
                    <a:pt x="3319" y="1412"/>
                    <a:pt x="2998" y="1697"/>
                  </a:cubicBezTo>
                  <a:lnTo>
                    <a:pt x="857" y="1697"/>
                  </a:lnTo>
                  <a:cubicBezTo>
                    <a:pt x="767" y="1697"/>
                    <a:pt x="714" y="1644"/>
                    <a:pt x="714" y="1573"/>
                  </a:cubicBezTo>
                  <a:lnTo>
                    <a:pt x="714" y="341"/>
                  </a:lnTo>
                  <a:lnTo>
                    <a:pt x="18" y="341"/>
                  </a:lnTo>
                  <a:lnTo>
                    <a:pt x="18" y="1733"/>
                  </a:lnTo>
                  <a:cubicBezTo>
                    <a:pt x="18" y="2126"/>
                    <a:pt x="339" y="2429"/>
                    <a:pt x="732" y="2429"/>
                  </a:cubicBezTo>
                  <a:lnTo>
                    <a:pt x="2516" y="2429"/>
                  </a:lnTo>
                  <a:cubicBezTo>
                    <a:pt x="2391" y="2804"/>
                    <a:pt x="2373" y="3214"/>
                    <a:pt x="2498" y="3607"/>
                  </a:cubicBezTo>
                  <a:lnTo>
                    <a:pt x="1124" y="4463"/>
                  </a:lnTo>
                  <a:lnTo>
                    <a:pt x="339" y="4463"/>
                  </a:lnTo>
                  <a:cubicBezTo>
                    <a:pt x="179" y="4463"/>
                    <a:pt x="36" y="4588"/>
                    <a:pt x="18" y="4749"/>
                  </a:cubicBezTo>
                  <a:cubicBezTo>
                    <a:pt x="0" y="4927"/>
                    <a:pt x="143" y="5088"/>
                    <a:pt x="339" y="5088"/>
                  </a:cubicBezTo>
                  <a:lnTo>
                    <a:pt x="1213" y="5088"/>
                  </a:lnTo>
                  <a:cubicBezTo>
                    <a:pt x="1267" y="5088"/>
                    <a:pt x="1338" y="5070"/>
                    <a:pt x="1374" y="5052"/>
                  </a:cubicBezTo>
                  <a:lnTo>
                    <a:pt x="2766" y="4178"/>
                  </a:lnTo>
                  <a:lnTo>
                    <a:pt x="3051" y="4695"/>
                  </a:lnTo>
                  <a:lnTo>
                    <a:pt x="1552" y="5712"/>
                  </a:lnTo>
                  <a:cubicBezTo>
                    <a:pt x="1481" y="5766"/>
                    <a:pt x="1428" y="5873"/>
                    <a:pt x="1428" y="5962"/>
                  </a:cubicBezTo>
                  <a:lnTo>
                    <a:pt x="1428" y="7157"/>
                  </a:lnTo>
                  <a:cubicBezTo>
                    <a:pt x="1428" y="7318"/>
                    <a:pt x="1535" y="7461"/>
                    <a:pt x="1695" y="7479"/>
                  </a:cubicBezTo>
                  <a:cubicBezTo>
                    <a:pt x="1706" y="7480"/>
                    <a:pt x="1717" y="7480"/>
                    <a:pt x="1728" y="7480"/>
                  </a:cubicBezTo>
                  <a:cubicBezTo>
                    <a:pt x="1909" y="7480"/>
                    <a:pt x="2052" y="7342"/>
                    <a:pt x="2052" y="7157"/>
                  </a:cubicBezTo>
                  <a:lnTo>
                    <a:pt x="2052" y="6140"/>
                  </a:lnTo>
                  <a:lnTo>
                    <a:pt x="3355" y="5248"/>
                  </a:lnTo>
                  <a:lnTo>
                    <a:pt x="3676" y="5837"/>
                  </a:lnTo>
                  <a:lnTo>
                    <a:pt x="2908" y="6337"/>
                  </a:lnTo>
                  <a:cubicBezTo>
                    <a:pt x="2819" y="6390"/>
                    <a:pt x="2766" y="6497"/>
                    <a:pt x="2766" y="6604"/>
                  </a:cubicBezTo>
                  <a:lnTo>
                    <a:pt x="2766" y="7157"/>
                  </a:lnTo>
                  <a:cubicBezTo>
                    <a:pt x="2766" y="7318"/>
                    <a:pt x="2873" y="7461"/>
                    <a:pt x="3033" y="7479"/>
                  </a:cubicBezTo>
                  <a:cubicBezTo>
                    <a:pt x="3045" y="7480"/>
                    <a:pt x="3056" y="7480"/>
                    <a:pt x="3066" y="7480"/>
                  </a:cubicBezTo>
                  <a:cubicBezTo>
                    <a:pt x="3247" y="7480"/>
                    <a:pt x="3390" y="7343"/>
                    <a:pt x="3390" y="7175"/>
                  </a:cubicBezTo>
                  <a:lnTo>
                    <a:pt x="3390" y="6765"/>
                  </a:lnTo>
                  <a:lnTo>
                    <a:pt x="4175" y="6265"/>
                  </a:lnTo>
                  <a:lnTo>
                    <a:pt x="6566" y="6265"/>
                  </a:lnTo>
                  <a:lnTo>
                    <a:pt x="7351" y="6765"/>
                  </a:lnTo>
                  <a:lnTo>
                    <a:pt x="7351" y="7157"/>
                  </a:lnTo>
                  <a:cubicBezTo>
                    <a:pt x="7351" y="7318"/>
                    <a:pt x="7458" y="7461"/>
                    <a:pt x="7619" y="7479"/>
                  </a:cubicBezTo>
                  <a:cubicBezTo>
                    <a:pt x="7630" y="7480"/>
                    <a:pt x="7641" y="7480"/>
                    <a:pt x="7652" y="7480"/>
                  </a:cubicBezTo>
                  <a:cubicBezTo>
                    <a:pt x="7833" y="7480"/>
                    <a:pt x="7976" y="7343"/>
                    <a:pt x="7976" y="7175"/>
                  </a:cubicBezTo>
                  <a:lnTo>
                    <a:pt x="7976" y="6604"/>
                  </a:lnTo>
                  <a:cubicBezTo>
                    <a:pt x="7976" y="6497"/>
                    <a:pt x="7922" y="6390"/>
                    <a:pt x="7833" y="6337"/>
                  </a:cubicBezTo>
                  <a:lnTo>
                    <a:pt x="7066" y="5837"/>
                  </a:lnTo>
                  <a:lnTo>
                    <a:pt x="7387" y="5248"/>
                  </a:lnTo>
                  <a:lnTo>
                    <a:pt x="8689" y="6140"/>
                  </a:lnTo>
                  <a:lnTo>
                    <a:pt x="8689" y="7157"/>
                  </a:lnTo>
                  <a:cubicBezTo>
                    <a:pt x="8689" y="7318"/>
                    <a:pt x="8797" y="7461"/>
                    <a:pt x="8957" y="7479"/>
                  </a:cubicBezTo>
                  <a:cubicBezTo>
                    <a:pt x="8968" y="7480"/>
                    <a:pt x="8979" y="7480"/>
                    <a:pt x="8990" y="7480"/>
                  </a:cubicBezTo>
                  <a:cubicBezTo>
                    <a:pt x="9171" y="7480"/>
                    <a:pt x="9314" y="7342"/>
                    <a:pt x="9314" y="7157"/>
                  </a:cubicBezTo>
                  <a:lnTo>
                    <a:pt x="9314" y="5962"/>
                  </a:lnTo>
                  <a:cubicBezTo>
                    <a:pt x="9314" y="5873"/>
                    <a:pt x="9260" y="5766"/>
                    <a:pt x="9171" y="5712"/>
                  </a:cubicBezTo>
                  <a:lnTo>
                    <a:pt x="7690" y="4695"/>
                  </a:lnTo>
                  <a:lnTo>
                    <a:pt x="7976" y="4178"/>
                  </a:lnTo>
                  <a:lnTo>
                    <a:pt x="9350" y="5052"/>
                  </a:lnTo>
                  <a:cubicBezTo>
                    <a:pt x="9403" y="5070"/>
                    <a:pt x="9457" y="5088"/>
                    <a:pt x="9528" y="5088"/>
                  </a:cubicBezTo>
                  <a:lnTo>
                    <a:pt x="10402" y="5088"/>
                  </a:lnTo>
                  <a:cubicBezTo>
                    <a:pt x="10563" y="5088"/>
                    <a:pt x="10706" y="4981"/>
                    <a:pt x="10706" y="4820"/>
                  </a:cubicBezTo>
                  <a:cubicBezTo>
                    <a:pt x="10741" y="4624"/>
                    <a:pt x="10581" y="4463"/>
                    <a:pt x="10402" y="4463"/>
                  </a:cubicBezTo>
                  <a:lnTo>
                    <a:pt x="9599" y="4463"/>
                  </a:lnTo>
                  <a:lnTo>
                    <a:pt x="8243" y="3624"/>
                  </a:lnTo>
                  <a:cubicBezTo>
                    <a:pt x="8386" y="3214"/>
                    <a:pt x="8368" y="2804"/>
                    <a:pt x="8226" y="2429"/>
                  </a:cubicBezTo>
                  <a:lnTo>
                    <a:pt x="10010" y="2429"/>
                  </a:lnTo>
                  <a:cubicBezTo>
                    <a:pt x="10402" y="2429"/>
                    <a:pt x="10706" y="2126"/>
                    <a:pt x="10706" y="1733"/>
                  </a:cubicBezTo>
                  <a:lnTo>
                    <a:pt x="10706" y="341"/>
                  </a:lnTo>
                  <a:lnTo>
                    <a:pt x="10028" y="341"/>
                  </a:lnTo>
                  <a:lnTo>
                    <a:pt x="10028" y="1573"/>
                  </a:lnTo>
                  <a:cubicBezTo>
                    <a:pt x="10028" y="1644"/>
                    <a:pt x="9956" y="1697"/>
                    <a:pt x="9885" y="1697"/>
                  </a:cubicBezTo>
                  <a:lnTo>
                    <a:pt x="7744" y="1697"/>
                  </a:lnTo>
                  <a:cubicBezTo>
                    <a:pt x="7405" y="1394"/>
                    <a:pt x="6905" y="1216"/>
                    <a:pt x="6406" y="1216"/>
                  </a:cubicBezTo>
                  <a:lnTo>
                    <a:pt x="6406" y="324"/>
                  </a:lnTo>
                  <a:cubicBezTo>
                    <a:pt x="6406" y="163"/>
                    <a:pt x="6281" y="20"/>
                    <a:pt x="6120" y="2"/>
                  </a:cubicBezTo>
                  <a:cubicBezTo>
                    <a:pt x="6110" y="1"/>
                    <a:pt x="6100" y="1"/>
                    <a:pt x="6090" y="1"/>
                  </a:cubicBezTo>
                  <a:cubicBezTo>
                    <a:pt x="5924" y="1"/>
                    <a:pt x="5781" y="137"/>
                    <a:pt x="5781" y="306"/>
                  </a:cubicBezTo>
                  <a:lnTo>
                    <a:pt x="5781" y="1216"/>
                  </a:lnTo>
                  <a:lnTo>
                    <a:pt x="4960" y="1216"/>
                  </a:lnTo>
                  <a:lnTo>
                    <a:pt x="4960" y="324"/>
                  </a:lnTo>
                  <a:cubicBezTo>
                    <a:pt x="4960" y="163"/>
                    <a:pt x="4835" y="20"/>
                    <a:pt x="4675" y="2"/>
                  </a:cubicBezTo>
                  <a:cubicBezTo>
                    <a:pt x="4665" y="1"/>
                    <a:pt x="4655" y="1"/>
                    <a:pt x="46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65"/>
          <p:cNvGrpSpPr/>
          <p:nvPr/>
        </p:nvGrpSpPr>
        <p:grpSpPr>
          <a:xfrm>
            <a:off x="1007136" y="2927918"/>
            <a:ext cx="377628" cy="376963"/>
            <a:chOff x="6835768" y="3807294"/>
            <a:chExt cx="320676" cy="320111"/>
          </a:xfrm>
        </p:grpSpPr>
        <p:sp>
          <p:nvSpPr>
            <p:cNvPr id="14483" name="Google Shape;14483;p65"/>
            <p:cNvSpPr/>
            <p:nvPr/>
          </p:nvSpPr>
          <p:spPr>
            <a:xfrm>
              <a:off x="6895950" y="3908486"/>
              <a:ext cx="49018" cy="80446"/>
            </a:xfrm>
            <a:custGeom>
              <a:rect b="b" l="l" r="r" t="t"/>
              <a:pathLst>
                <a:path extrusionOk="0" h="2695" w="1642">
                  <a:moveTo>
                    <a:pt x="732" y="1"/>
                  </a:moveTo>
                  <a:cubicBezTo>
                    <a:pt x="268" y="643"/>
                    <a:pt x="18" y="1392"/>
                    <a:pt x="0" y="2195"/>
                  </a:cubicBezTo>
                  <a:lnTo>
                    <a:pt x="0" y="2695"/>
                  </a:lnTo>
                  <a:lnTo>
                    <a:pt x="1249" y="2231"/>
                  </a:lnTo>
                  <a:lnTo>
                    <a:pt x="1642" y="750"/>
                  </a:lnTo>
                  <a:lnTo>
                    <a:pt x="7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5"/>
            <p:cNvSpPr/>
            <p:nvPr/>
          </p:nvSpPr>
          <p:spPr>
            <a:xfrm>
              <a:off x="7020585" y="3869621"/>
              <a:ext cx="73527" cy="73521"/>
            </a:xfrm>
            <a:custGeom>
              <a:rect b="b" l="l" r="r" t="t"/>
              <a:pathLst>
                <a:path extrusionOk="0" h="2463" w="2463">
                  <a:moveTo>
                    <a:pt x="143" y="0"/>
                  </a:moveTo>
                  <a:lnTo>
                    <a:pt x="1" y="1320"/>
                  </a:lnTo>
                  <a:lnTo>
                    <a:pt x="1142" y="2462"/>
                  </a:lnTo>
                  <a:lnTo>
                    <a:pt x="2463" y="2373"/>
                  </a:lnTo>
                  <a:cubicBezTo>
                    <a:pt x="2320" y="1802"/>
                    <a:pt x="2017" y="1285"/>
                    <a:pt x="1589" y="857"/>
                  </a:cubicBezTo>
                  <a:cubicBezTo>
                    <a:pt x="1178" y="428"/>
                    <a:pt x="679" y="161"/>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5"/>
            <p:cNvSpPr/>
            <p:nvPr/>
          </p:nvSpPr>
          <p:spPr>
            <a:xfrm>
              <a:off x="6951327" y="3922873"/>
              <a:ext cx="89528" cy="88983"/>
            </a:xfrm>
            <a:custGeom>
              <a:rect b="b" l="l" r="r" t="t"/>
              <a:pathLst>
                <a:path extrusionOk="0" h="2981" w="2999">
                  <a:moveTo>
                    <a:pt x="1892" y="0"/>
                  </a:moveTo>
                  <a:lnTo>
                    <a:pt x="394" y="411"/>
                  </a:lnTo>
                  <a:lnTo>
                    <a:pt x="1" y="1892"/>
                  </a:lnTo>
                  <a:lnTo>
                    <a:pt x="1089" y="2980"/>
                  </a:lnTo>
                  <a:lnTo>
                    <a:pt x="2588" y="2588"/>
                  </a:lnTo>
                  <a:lnTo>
                    <a:pt x="2999" y="1089"/>
                  </a:lnTo>
                  <a:lnTo>
                    <a:pt x="18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5"/>
            <p:cNvSpPr/>
            <p:nvPr/>
          </p:nvSpPr>
          <p:spPr>
            <a:xfrm>
              <a:off x="7046676" y="3959081"/>
              <a:ext cx="51705" cy="74595"/>
            </a:xfrm>
            <a:custGeom>
              <a:rect b="b" l="l" r="r" t="t"/>
              <a:pathLst>
                <a:path extrusionOk="0" h="2499" w="1732">
                  <a:moveTo>
                    <a:pt x="1678" y="1"/>
                  </a:moveTo>
                  <a:lnTo>
                    <a:pt x="393" y="90"/>
                  </a:lnTo>
                  <a:lnTo>
                    <a:pt x="1" y="1553"/>
                  </a:lnTo>
                  <a:lnTo>
                    <a:pt x="732" y="2499"/>
                  </a:lnTo>
                  <a:cubicBezTo>
                    <a:pt x="1393" y="1838"/>
                    <a:pt x="1732" y="928"/>
                    <a:pt x="1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5"/>
            <p:cNvSpPr/>
            <p:nvPr/>
          </p:nvSpPr>
          <p:spPr>
            <a:xfrm>
              <a:off x="6894876" y="3993170"/>
              <a:ext cx="75139" cy="74595"/>
            </a:xfrm>
            <a:custGeom>
              <a:rect b="b" l="l" r="r" t="t"/>
              <a:pathLst>
                <a:path extrusionOk="0" h="2499" w="2517">
                  <a:moveTo>
                    <a:pt x="1464" y="1"/>
                  </a:moveTo>
                  <a:lnTo>
                    <a:pt x="18" y="518"/>
                  </a:lnTo>
                  <a:lnTo>
                    <a:pt x="1" y="2231"/>
                  </a:lnTo>
                  <a:cubicBezTo>
                    <a:pt x="1" y="2392"/>
                    <a:pt x="126" y="2499"/>
                    <a:pt x="268" y="2499"/>
                  </a:cubicBezTo>
                  <a:lnTo>
                    <a:pt x="1928" y="2481"/>
                  </a:lnTo>
                  <a:lnTo>
                    <a:pt x="2516" y="1053"/>
                  </a:lnTo>
                  <a:lnTo>
                    <a:pt x="14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5"/>
            <p:cNvSpPr/>
            <p:nvPr/>
          </p:nvSpPr>
          <p:spPr>
            <a:xfrm>
              <a:off x="7057870" y="3807742"/>
              <a:ext cx="98573" cy="97580"/>
            </a:xfrm>
            <a:custGeom>
              <a:rect b="b" l="l" r="r" t="t"/>
              <a:pathLst>
                <a:path extrusionOk="0" h="3269" w="3302">
                  <a:moveTo>
                    <a:pt x="1983" y="0"/>
                  </a:moveTo>
                  <a:cubicBezTo>
                    <a:pt x="1503" y="0"/>
                    <a:pt x="1094" y="276"/>
                    <a:pt x="875" y="664"/>
                  </a:cubicBezTo>
                  <a:cubicBezTo>
                    <a:pt x="625" y="1092"/>
                    <a:pt x="340" y="1502"/>
                    <a:pt x="0" y="1877"/>
                  </a:cubicBezTo>
                  <a:cubicBezTo>
                    <a:pt x="286" y="2037"/>
                    <a:pt x="554" y="2234"/>
                    <a:pt x="786" y="2483"/>
                  </a:cubicBezTo>
                  <a:cubicBezTo>
                    <a:pt x="1035" y="2715"/>
                    <a:pt x="1232" y="2983"/>
                    <a:pt x="1392" y="3269"/>
                  </a:cubicBezTo>
                  <a:cubicBezTo>
                    <a:pt x="1767" y="2930"/>
                    <a:pt x="2177" y="2644"/>
                    <a:pt x="2606" y="2412"/>
                  </a:cubicBezTo>
                  <a:cubicBezTo>
                    <a:pt x="3034" y="2180"/>
                    <a:pt x="3301" y="1716"/>
                    <a:pt x="3266" y="1199"/>
                  </a:cubicBezTo>
                  <a:cubicBezTo>
                    <a:pt x="3230" y="556"/>
                    <a:pt x="2713" y="39"/>
                    <a:pt x="2070" y="3"/>
                  </a:cubicBezTo>
                  <a:cubicBezTo>
                    <a:pt x="2041" y="1"/>
                    <a:pt x="2012" y="0"/>
                    <a:pt x="19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5"/>
            <p:cNvSpPr/>
            <p:nvPr/>
          </p:nvSpPr>
          <p:spPr>
            <a:xfrm>
              <a:off x="6835768" y="3951111"/>
              <a:ext cx="43704" cy="93281"/>
            </a:xfrm>
            <a:custGeom>
              <a:rect b="b" l="l" r="r" t="t"/>
              <a:pathLst>
                <a:path extrusionOk="0" h="3125" w="1464">
                  <a:moveTo>
                    <a:pt x="1463" y="0"/>
                  </a:moveTo>
                  <a:lnTo>
                    <a:pt x="1463" y="0"/>
                  </a:lnTo>
                  <a:cubicBezTo>
                    <a:pt x="660" y="107"/>
                    <a:pt x="36" y="803"/>
                    <a:pt x="36" y="1624"/>
                  </a:cubicBezTo>
                  <a:lnTo>
                    <a:pt x="0" y="2926"/>
                  </a:lnTo>
                  <a:cubicBezTo>
                    <a:pt x="0" y="3040"/>
                    <a:pt x="90" y="3125"/>
                    <a:pt x="187" y="3125"/>
                  </a:cubicBezTo>
                  <a:cubicBezTo>
                    <a:pt x="196" y="3125"/>
                    <a:pt x="205" y="3124"/>
                    <a:pt x="214" y="3122"/>
                  </a:cubicBezTo>
                  <a:cubicBezTo>
                    <a:pt x="696" y="3069"/>
                    <a:pt x="1106" y="2819"/>
                    <a:pt x="1374" y="2444"/>
                  </a:cubicBezTo>
                  <a:lnTo>
                    <a:pt x="1392" y="767"/>
                  </a:lnTo>
                  <a:cubicBezTo>
                    <a:pt x="1392" y="500"/>
                    <a:pt x="1410" y="250"/>
                    <a:pt x="1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5"/>
            <p:cNvSpPr/>
            <p:nvPr/>
          </p:nvSpPr>
          <p:spPr>
            <a:xfrm>
              <a:off x="6929505" y="3866128"/>
              <a:ext cx="76721" cy="50924"/>
            </a:xfrm>
            <a:custGeom>
              <a:rect b="b" l="l" r="r" t="t"/>
              <a:pathLst>
                <a:path extrusionOk="0" h="1706" w="2570">
                  <a:moveTo>
                    <a:pt x="2320" y="0"/>
                  </a:moveTo>
                  <a:cubicBezTo>
                    <a:pt x="1486" y="0"/>
                    <a:pt x="633" y="323"/>
                    <a:pt x="0" y="956"/>
                  </a:cubicBezTo>
                  <a:lnTo>
                    <a:pt x="946" y="1705"/>
                  </a:lnTo>
                  <a:lnTo>
                    <a:pt x="2427" y="1313"/>
                  </a:lnTo>
                  <a:lnTo>
                    <a:pt x="2570" y="10"/>
                  </a:lnTo>
                  <a:cubicBezTo>
                    <a:pt x="2487" y="4"/>
                    <a:pt x="2404" y="0"/>
                    <a:pt x="2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5"/>
            <p:cNvSpPr/>
            <p:nvPr/>
          </p:nvSpPr>
          <p:spPr>
            <a:xfrm>
              <a:off x="7105813" y="3960693"/>
              <a:ext cx="49555" cy="131788"/>
            </a:xfrm>
            <a:custGeom>
              <a:rect b="b" l="l" r="r" t="t"/>
              <a:pathLst>
                <a:path extrusionOk="0" h="4415" w="1660">
                  <a:moveTo>
                    <a:pt x="322" y="0"/>
                  </a:moveTo>
                  <a:cubicBezTo>
                    <a:pt x="339" y="553"/>
                    <a:pt x="232" y="1160"/>
                    <a:pt x="0" y="1677"/>
                  </a:cubicBezTo>
                  <a:lnTo>
                    <a:pt x="0" y="2784"/>
                  </a:lnTo>
                  <a:cubicBezTo>
                    <a:pt x="0" y="3604"/>
                    <a:pt x="607" y="4300"/>
                    <a:pt x="1410" y="4407"/>
                  </a:cubicBezTo>
                  <a:cubicBezTo>
                    <a:pt x="1426" y="4412"/>
                    <a:pt x="1443" y="4414"/>
                    <a:pt x="1459" y="4414"/>
                  </a:cubicBezTo>
                  <a:cubicBezTo>
                    <a:pt x="1565" y="4414"/>
                    <a:pt x="1660" y="4317"/>
                    <a:pt x="1660" y="4193"/>
                  </a:cubicBezTo>
                  <a:lnTo>
                    <a:pt x="1660" y="1624"/>
                  </a:lnTo>
                  <a:cubicBezTo>
                    <a:pt x="1660" y="821"/>
                    <a:pt x="1089" y="143"/>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5"/>
            <p:cNvSpPr/>
            <p:nvPr/>
          </p:nvSpPr>
          <p:spPr>
            <a:xfrm>
              <a:off x="6917773" y="4083705"/>
              <a:ext cx="93797" cy="43700"/>
            </a:xfrm>
            <a:custGeom>
              <a:rect b="b" l="l" r="r" t="t"/>
              <a:pathLst>
                <a:path extrusionOk="0" h="1464" w="3142">
                  <a:moveTo>
                    <a:pt x="3141" y="1"/>
                  </a:moveTo>
                  <a:lnTo>
                    <a:pt x="3141" y="1"/>
                  </a:lnTo>
                  <a:cubicBezTo>
                    <a:pt x="2909" y="54"/>
                    <a:pt x="2659" y="72"/>
                    <a:pt x="2410" y="72"/>
                  </a:cubicBezTo>
                  <a:cubicBezTo>
                    <a:pt x="1981" y="72"/>
                    <a:pt x="1089" y="90"/>
                    <a:pt x="697" y="90"/>
                  </a:cubicBezTo>
                  <a:cubicBezTo>
                    <a:pt x="322" y="358"/>
                    <a:pt x="72" y="768"/>
                    <a:pt x="19" y="1250"/>
                  </a:cubicBezTo>
                  <a:cubicBezTo>
                    <a:pt x="1" y="1357"/>
                    <a:pt x="90" y="1464"/>
                    <a:pt x="215" y="1464"/>
                  </a:cubicBezTo>
                  <a:lnTo>
                    <a:pt x="1518" y="1446"/>
                  </a:lnTo>
                  <a:cubicBezTo>
                    <a:pt x="2338" y="1428"/>
                    <a:pt x="3034" y="804"/>
                    <a:pt x="3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5"/>
            <p:cNvSpPr/>
            <p:nvPr/>
          </p:nvSpPr>
          <p:spPr>
            <a:xfrm>
              <a:off x="6973179" y="4018214"/>
              <a:ext cx="81527" cy="49014"/>
            </a:xfrm>
            <a:custGeom>
              <a:rect b="b" l="l" r="r" t="t"/>
              <a:pathLst>
                <a:path extrusionOk="0" h="1642" w="2731">
                  <a:moveTo>
                    <a:pt x="1999" y="0"/>
                  </a:moveTo>
                  <a:lnTo>
                    <a:pt x="500" y="411"/>
                  </a:lnTo>
                  <a:lnTo>
                    <a:pt x="1" y="1642"/>
                  </a:lnTo>
                  <a:lnTo>
                    <a:pt x="536" y="1642"/>
                  </a:lnTo>
                  <a:cubicBezTo>
                    <a:pt x="1339" y="1624"/>
                    <a:pt x="2088" y="1374"/>
                    <a:pt x="2730" y="910"/>
                  </a:cubicBezTo>
                  <a:lnTo>
                    <a:pt x="19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5"/>
            <p:cNvSpPr/>
            <p:nvPr/>
          </p:nvSpPr>
          <p:spPr>
            <a:xfrm>
              <a:off x="6869859" y="3807294"/>
              <a:ext cx="132127" cy="49551"/>
            </a:xfrm>
            <a:custGeom>
              <a:rect b="b" l="l" r="r" t="t"/>
              <a:pathLst>
                <a:path extrusionOk="0" h="1660" w="4426">
                  <a:moveTo>
                    <a:pt x="232" y="1"/>
                  </a:moveTo>
                  <a:cubicBezTo>
                    <a:pt x="107" y="1"/>
                    <a:pt x="0" y="125"/>
                    <a:pt x="18" y="250"/>
                  </a:cubicBezTo>
                  <a:cubicBezTo>
                    <a:pt x="143" y="1053"/>
                    <a:pt x="839" y="1660"/>
                    <a:pt x="1659" y="1660"/>
                  </a:cubicBezTo>
                  <a:lnTo>
                    <a:pt x="2783" y="1660"/>
                  </a:lnTo>
                  <a:cubicBezTo>
                    <a:pt x="3258" y="1447"/>
                    <a:pt x="3778" y="1354"/>
                    <a:pt x="4288" y="1354"/>
                  </a:cubicBezTo>
                  <a:cubicBezTo>
                    <a:pt x="4334" y="1354"/>
                    <a:pt x="4380" y="1355"/>
                    <a:pt x="4425" y="1357"/>
                  </a:cubicBezTo>
                  <a:cubicBezTo>
                    <a:pt x="4247" y="607"/>
                    <a:pt x="3604" y="1"/>
                    <a:pt x="2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5" name="Google Shape;14495;p65"/>
          <p:cNvGrpSpPr/>
          <p:nvPr/>
        </p:nvGrpSpPr>
        <p:grpSpPr>
          <a:xfrm>
            <a:off x="1007136" y="3534772"/>
            <a:ext cx="377628" cy="376330"/>
            <a:chOff x="7527659" y="3807652"/>
            <a:chExt cx="320676" cy="319574"/>
          </a:xfrm>
        </p:grpSpPr>
        <p:sp>
          <p:nvSpPr>
            <p:cNvPr id="14496" name="Google Shape;14496;p65"/>
            <p:cNvSpPr/>
            <p:nvPr/>
          </p:nvSpPr>
          <p:spPr>
            <a:xfrm>
              <a:off x="7660831" y="4051228"/>
              <a:ext cx="51167" cy="65551"/>
            </a:xfrm>
            <a:custGeom>
              <a:rect b="b" l="l" r="r" t="t"/>
              <a:pathLst>
                <a:path extrusionOk="0" h="2196" w="1714">
                  <a:moveTo>
                    <a:pt x="1142" y="0"/>
                  </a:moveTo>
                  <a:cubicBezTo>
                    <a:pt x="803" y="215"/>
                    <a:pt x="464" y="500"/>
                    <a:pt x="125" y="857"/>
                  </a:cubicBezTo>
                  <a:cubicBezTo>
                    <a:pt x="0" y="982"/>
                    <a:pt x="0" y="1178"/>
                    <a:pt x="125" y="1303"/>
                  </a:cubicBezTo>
                  <a:cubicBezTo>
                    <a:pt x="482" y="1695"/>
                    <a:pt x="857" y="1999"/>
                    <a:pt x="1249" y="2195"/>
                  </a:cubicBezTo>
                  <a:cubicBezTo>
                    <a:pt x="1606" y="1695"/>
                    <a:pt x="1713" y="1196"/>
                    <a:pt x="1553" y="678"/>
                  </a:cubicBezTo>
                  <a:cubicBezTo>
                    <a:pt x="1410" y="286"/>
                    <a:pt x="1178" y="36"/>
                    <a:pt x="1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5"/>
            <p:cNvSpPr/>
            <p:nvPr/>
          </p:nvSpPr>
          <p:spPr>
            <a:xfrm>
              <a:off x="7713013" y="4039408"/>
              <a:ext cx="135321" cy="87819"/>
            </a:xfrm>
            <a:custGeom>
              <a:rect b="b" l="l" r="r" t="t"/>
              <a:pathLst>
                <a:path extrusionOk="0" h="2942" w="4533">
                  <a:moveTo>
                    <a:pt x="773" y="1"/>
                  </a:moveTo>
                  <a:cubicBezTo>
                    <a:pt x="516" y="1"/>
                    <a:pt x="259" y="43"/>
                    <a:pt x="1" y="129"/>
                  </a:cubicBezTo>
                  <a:cubicBezTo>
                    <a:pt x="108" y="289"/>
                    <a:pt x="269" y="539"/>
                    <a:pt x="376" y="843"/>
                  </a:cubicBezTo>
                  <a:cubicBezTo>
                    <a:pt x="554" y="1324"/>
                    <a:pt x="625" y="2056"/>
                    <a:pt x="90" y="2841"/>
                  </a:cubicBezTo>
                  <a:cubicBezTo>
                    <a:pt x="315" y="2908"/>
                    <a:pt x="542" y="2941"/>
                    <a:pt x="771" y="2941"/>
                  </a:cubicBezTo>
                  <a:cubicBezTo>
                    <a:pt x="1520" y="2941"/>
                    <a:pt x="2282" y="2580"/>
                    <a:pt x="3034" y="1842"/>
                  </a:cubicBezTo>
                  <a:lnTo>
                    <a:pt x="3427" y="2341"/>
                  </a:lnTo>
                  <a:cubicBezTo>
                    <a:pt x="3483" y="2411"/>
                    <a:pt x="3572" y="2460"/>
                    <a:pt x="3668" y="2460"/>
                  </a:cubicBezTo>
                  <a:cubicBezTo>
                    <a:pt x="3695" y="2460"/>
                    <a:pt x="3721" y="2456"/>
                    <a:pt x="3748" y="2448"/>
                  </a:cubicBezTo>
                  <a:cubicBezTo>
                    <a:pt x="4176" y="2341"/>
                    <a:pt x="4533" y="1860"/>
                    <a:pt x="4533" y="1413"/>
                  </a:cubicBezTo>
                  <a:cubicBezTo>
                    <a:pt x="4515" y="967"/>
                    <a:pt x="4176" y="521"/>
                    <a:pt x="3748" y="414"/>
                  </a:cubicBezTo>
                  <a:cubicBezTo>
                    <a:pt x="3721" y="407"/>
                    <a:pt x="3695" y="403"/>
                    <a:pt x="3670" y="403"/>
                  </a:cubicBezTo>
                  <a:cubicBezTo>
                    <a:pt x="3578" y="403"/>
                    <a:pt x="3497" y="451"/>
                    <a:pt x="3427" y="521"/>
                  </a:cubicBezTo>
                  <a:lnTo>
                    <a:pt x="2999" y="1074"/>
                  </a:lnTo>
                  <a:cubicBezTo>
                    <a:pt x="2279" y="368"/>
                    <a:pt x="1530" y="1"/>
                    <a:pt x="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5"/>
            <p:cNvSpPr/>
            <p:nvPr/>
          </p:nvSpPr>
          <p:spPr>
            <a:xfrm>
              <a:off x="7527659" y="3935649"/>
              <a:ext cx="50630" cy="65551"/>
            </a:xfrm>
            <a:custGeom>
              <a:rect b="b" l="l" r="r" t="t"/>
              <a:pathLst>
                <a:path extrusionOk="0" h="2196" w="1696">
                  <a:moveTo>
                    <a:pt x="1143" y="1"/>
                  </a:moveTo>
                  <a:cubicBezTo>
                    <a:pt x="786" y="197"/>
                    <a:pt x="447" y="482"/>
                    <a:pt x="108" y="839"/>
                  </a:cubicBezTo>
                  <a:cubicBezTo>
                    <a:pt x="1" y="964"/>
                    <a:pt x="1" y="1160"/>
                    <a:pt x="108" y="1285"/>
                  </a:cubicBezTo>
                  <a:cubicBezTo>
                    <a:pt x="482" y="1678"/>
                    <a:pt x="857" y="1981"/>
                    <a:pt x="1232" y="2195"/>
                  </a:cubicBezTo>
                  <a:cubicBezTo>
                    <a:pt x="1607" y="1696"/>
                    <a:pt x="1696" y="1178"/>
                    <a:pt x="1535" y="661"/>
                  </a:cubicBezTo>
                  <a:cubicBezTo>
                    <a:pt x="1410" y="286"/>
                    <a:pt x="1160" y="18"/>
                    <a:pt x="1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5"/>
            <p:cNvSpPr/>
            <p:nvPr/>
          </p:nvSpPr>
          <p:spPr>
            <a:xfrm>
              <a:off x="7579334" y="3923321"/>
              <a:ext cx="135321" cy="88087"/>
            </a:xfrm>
            <a:custGeom>
              <a:rect b="b" l="l" r="r" t="t"/>
              <a:pathLst>
                <a:path extrusionOk="0" h="2951" w="4533">
                  <a:moveTo>
                    <a:pt x="770" y="0"/>
                  </a:moveTo>
                  <a:cubicBezTo>
                    <a:pt x="514" y="0"/>
                    <a:pt x="257" y="43"/>
                    <a:pt x="0" y="128"/>
                  </a:cubicBezTo>
                  <a:cubicBezTo>
                    <a:pt x="125" y="289"/>
                    <a:pt x="286" y="538"/>
                    <a:pt x="393" y="860"/>
                  </a:cubicBezTo>
                  <a:cubicBezTo>
                    <a:pt x="554" y="1324"/>
                    <a:pt x="625" y="2055"/>
                    <a:pt x="90" y="2858"/>
                  </a:cubicBezTo>
                  <a:cubicBezTo>
                    <a:pt x="315" y="2919"/>
                    <a:pt x="541" y="2951"/>
                    <a:pt x="767" y="2951"/>
                  </a:cubicBezTo>
                  <a:cubicBezTo>
                    <a:pt x="1528" y="2951"/>
                    <a:pt x="2291" y="2597"/>
                    <a:pt x="3034" y="1841"/>
                  </a:cubicBezTo>
                  <a:lnTo>
                    <a:pt x="3426" y="2341"/>
                  </a:lnTo>
                  <a:cubicBezTo>
                    <a:pt x="3493" y="2421"/>
                    <a:pt x="3580" y="2461"/>
                    <a:pt x="3665" y="2461"/>
                  </a:cubicBezTo>
                  <a:cubicBezTo>
                    <a:pt x="3693" y="2461"/>
                    <a:pt x="3721" y="2457"/>
                    <a:pt x="3747" y="2448"/>
                  </a:cubicBezTo>
                  <a:cubicBezTo>
                    <a:pt x="4176" y="2341"/>
                    <a:pt x="4532" y="1859"/>
                    <a:pt x="4532" y="1413"/>
                  </a:cubicBezTo>
                  <a:cubicBezTo>
                    <a:pt x="4532" y="967"/>
                    <a:pt x="4176" y="521"/>
                    <a:pt x="3747" y="414"/>
                  </a:cubicBezTo>
                  <a:cubicBezTo>
                    <a:pt x="3725" y="406"/>
                    <a:pt x="3701" y="402"/>
                    <a:pt x="3677" y="402"/>
                  </a:cubicBezTo>
                  <a:cubicBezTo>
                    <a:pt x="3589" y="402"/>
                    <a:pt x="3500" y="450"/>
                    <a:pt x="3444" y="521"/>
                  </a:cubicBezTo>
                  <a:lnTo>
                    <a:pt x="3016" y="1092"/>
                  </a:lnTo>
                  <a:cubicBezTo>
                    <a:pt x="2282" y="371"/>
                    <a:pt x="1529" y="0"/>
                    <a:pt x="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5"/>
            <p:cNvSpPr/>
            <p:nvPr/>
          </p:nvSpPr>
          <p:spPr>
            <a:xfrm>
              <a:off x="7660831" y="3819533"/>
              <a:ext cx="51167" cy="65551"/>
            </a:xfrm>
            <a:custGeom>
              <a:rect b="b" l="l" r="r" t="t"/>
              <a:pathLst>
                <a:path extrusionOk="0" h="2196" w="1714">
                  <a:moveTo>
                    <a:pt x="1142" y="1"/>
                  </a:moveTo>
                  <a:cubicBezTo>
                    <a:pt x="803" y="197"/>
                    <a:pt x="464" y="483"/>
                    <a:pt x="125" y="857"/>
                  </a:cubicBezTo>
                  <a:cubicBezTo>
                    <a:pt x="0" y="982"/>
                    <a:pt x="0" y="1161"/>
                    <a:pt x="125" y="1286"/>
                  </a:cubicBezTo>
                  <a:cubicBezTo>
                    <a:pt x="482" y="1678"/>
                    <a:pt x="857" y="1981"/>
                    <a:pt x="1249" y="2196"/>
                  </a:cubicBezTo>
                  <a:cubicBezTo>
                    <a:pt x="1606" y="1696"/>
                    <a:pt x="1713" y="1179"/>
                    <a:pt x="1553" y="679"/>
                  </a:cubicBezTo>
                  <a:cubicBezTo>
                    <a:pt x="1410" y="286"/>
                    <a:pt x="1178" y="37"/>
                    <a:pt x="1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5"/>
            <p:cNvSpPr/>
            <p:nvPr/>
          </p:nvSpPr>
          <p:spPr>
            <a:xfrm>
              <a:off x="7713013" y="3807652"/>
              <a:ext cx="135321" cy="87878"/>
            </a:xfrm>
            <a:custGeom>
              <a:rect b="b" l="l" r="r" t="t"/>
              <a:pathLst>
                <a:path extrusionOk="0" h="2944" w="4533">
                  <a:moveTo>
                    <a:pt x="786" y="0"/>
                  </a:moveTo>
                  <a:cubicBezTo>
                    <a:pt x="525" y="0"/>
                    <a:pt x="263" y="44"/>
                    <a:pt x="1" y="131"/>
                  </a:cubicBezTo>
                  <a:cubicBezTo>
                    <a:pt x="108" y="274"/>
                    <a:pt x="269" y="524"/>
                    <a:pt x="376" y="845"/>
                  </a:cubicBezTo>
                  <a:cubicBezTo>
                    <a:pt x="554" y="1327"/>
                    <a:pt x="625" y="2040"/>
                    <a:pt x="90" y="2843"/>
                  </a:cubicBezTo>
                  <a:cubicBezTo>
                    <a:pt x="315" y="2910"/>
                    <a:pt x="542" y="2944"/>
                    <a:pt x="771" y="2944"/>
                  </a:cubicBezTo>
                  <a:cubicBezTo>
                    <a:pt x="1520" y="2944"/>
                    <a:pt x="2282" y="2582"/>
                    <a:pt x="3034" y="1844"/>
                  </a:cubicBezTo>
                  <a:lnTo>
                    <a:pt x="3427" y="2344"/>
                  </a:lnTo>
                  <a:cubicBezTo>
                    <a:pt x="3486" y="2418"/>
                    <a:pt x="3583" y="2455"/>
                    <a:pt x="3686" y="2455"/>
                  </a:cubicBezTo>
                  <a:cubicBezTo>
                    <a:pt x="3706" y="2455"/>
                    <a:pt x="3727" y="2454"/>
                    <a:pt x="3748" y="2451"/>
                  </a:cubicBezTo>
                  <a:cubicBezTo>
                    <a:pt x="4176" y="2326"/>
                    <a:pt x="4533" y="1844"/>
                    <a:pt x="4533" y="1398"/>
                  </a:cubicBezTo>
                  <a:cubicBezTo>
                    <a:pt x="4515" y="952"/>
                    <a:pt x="4176" y="506"/>
                    <a:pt x="3748" y="399"/>
                  </a:cubicBezTo>
                  <a:cubicBezTo>
                    <a:pt x="3727" y="396"/>
                    <a:pt x="3707" y="394"/>
                    <a:pt x="3687" y="394"/>
                  </a:cubicBezTo>
                  <a:cubicBezTo>
                    <a:pt x="3588" y="394"/>
                    <a:pt x="3501" y="432"/>
                    <a:pt x="3427" y="506"/>
                  </a:cubicBezTo>
                  <a:lnTo>
                    <a:pt x="2999" y="1077"/>
                  </a:lnTo>
                  <a:cubicBezTo>
                    <a:pt x="2283" y="362"/>
                    <a:pt x="1539" y="0"/>
                    <a:pt x="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2" name="Google Shape;14502;p65"/>
          <p:cNvGrpSpPr/>
          <p:nvPr/>
        </p:nvGrpSpPr>
        <p:grpSpPr>
          <a:xfrm>
            <a:off x="1007453" y="4131005"/>
            <a:ext cx="376995" cy="376366"/>
            <a:chOff x="2681106" y="3292800"/>
            <a:chExt cx="320138" cy="319604"/>
          </a:xfrm>
        </p:grpSpPr>
        <p:sp>
          <p:nvSpPr>
            <p:cNvPr id="14503" name="Google Shape;14503;p65"/>
            <p:cNvSpPr/>
            <p:nvPr/>
          </p:nvSpPr>
          <p:spPr>
            <a:xfrm>
              <a:off x="2681643" y="3449930"/>
              <a:ext cx="108156" cy="127310"/>
            </a:xfrm>
            <a:custGeom>
              <a:rect b="b" l="l" r="r" t="t"/>
              <a:pathLst>
                <a:path extrusionOk="0" h="4265" w="3623">
                  <a:moveTo>
                    <a:pt x="0" y="0"/>
                  </a:moveTo>
                  <a:lnTo>
                    <a:pt x="0" y="714"/>
                  </a:lnTo>
                  <a:cubicBezTo>
                    <a:pt x="0" y="1695"/>
                    <a:pt x="464" y="2641"/>
                    <a:pt x="1249" y="3230"/>
                  </a:cubicBezTo>
                  <a:cubicBezTo>
                    <a:pt x="1303" y="3265"/>
                    <a:pt x="1321" y="3301"/>
                    <a:pt x="1356" y="3355"/>
                  </a:cubicBezTo>
                  <a:cubicBezTo>
                    <a:pt x="1606" y="3908"/>
                    <a:pt x="2177" y="4265"/>
                    <a:pt x="2784" y="4265"/>
                  </a:cubicBezTo>
                  <a:lnTo>
                    <a:pt x="3622" y="4265"/>
                  </a:lnTo>
                  <a:lnTo>
                    <a:pt x="3622" y="2569"/>
                  </a:lnTo>
                  <a:lnTo>
                    <a:pt x="3390" y="2569"/>
                  </a:lnTo>
                  <a:cubicBezTo>
                    <a:pt x="2516" y="2569"/>
                    <a:pt x="1802" y="1856"/>
                    <a:pt x="1802" y="964"/>
                  </a:cubicBezTo>
                  <a:cubicBezTo>
                    <a:pt x="1802" y="428"/>
                    <a:pt x="1356" y="0"/>
                    <a:pt x="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5"/>
            <p:cNvSpPr/>
            <p:nvPr/>
          </p:nvSpPr>
          <p:spPr>
            <a:xfrm>
              <a:off x="2681106" y="3292800"/>
              <a:ext cx="320138" cy="319604"/>
            </a:xfrm>
            <a:custGeom>
              <a:rect b="b" l="l" r="r" t="t"/>
              <a:pathLst>
                <a:path extrusionOk="0" h="10707" w="10724">
                  <a:moveTo>
                    <a:pt x="3551" y="5799"/>
                  </a:moveTo>
                  <a:cubicBezTo>
                    <a:pt x="3730" y="5799"/>
                    <a:pt x="3872" y="5942"/>
                    <a:pt x="3872" y="6121"/>
                  </a:cubicBezTo>
                  <a:cubicBezTo>
                    <a:pt x="3872" y="6281"/>
                    <a:pt x="3730" y="6424"/>
                    <a:pt x="3551" y="6424"/>
                  </a:cubicBezTo>
                  <a:cubicBezTo>
                    <a:pt x="3373" y="6424"/>
                    <a:pt x="3248" y="6281"/>
                    <a:pt x="3248" y="6121"/>
                  </a:cubicBezTo>
                  <a:cubicBezTo>
                    <a:pt x="3248" y="5942"/>
                    <a:pt x="3373" y="5799"/>
                    <a:pt x="3551" y="5799"/>
                  </a:cubicBezTo>
                  <a:close/>
                  <a:moveTo>
                    <a:pt x="7958" y="1"/>
                  </a:moveTo>
                  <a:cubicBezTo>
                    <a:pt x="7869" y="1"/>
                    <a:pt x="7816" y="72"/>
                    <a:pt x="7816" y="161"/>
                  </a:cubicBezTo>
                  <a:lnTo>
                    <a:pt x="7816" y="1196"/>
                  </a:lnTo>
                  <a:cubicBezTo>
                    <a:pt x="7816" y="1589"/>
                    <a:pt x="8137" y="1928"/>
                    <a:pt x="8547" y="1928"/>
                  </a:cubicBezTo>
                  <a:cubicBezTo>
                    <a:pt x="8708" y="1928"/>
                    <a:pt x="8850" y="2070"/>
                    <a:pt x="8850" y="2249"/>
                  </a:cubicBezTo>
                  <a:lnTo>
                    <a:pt x="8850" y="3979"/>
                  </a:lnTo>
                  <a:cubicBezTo>
                    <a:pt x="8850" y="4818"/>
                    <a:pt x="8172" y="5496"/>
                    <a:pt x="7334" y="5496"/>
                  </a:cubicBezTo>
                  <a:cubicBezTo>
                    <a:pt x="6834" y="5496"/>
                    <a:pt x="6370" y="5246"/>
                    <a:pt x="6085" y="4854"/>
                  </a:cubicBezTo>
                  <a:cubicBezTo>
                    <a:pt x="5674" y="4158"/>
                    <a:pt x="5121" y="3783"/>
                    <a:pt x="4372" y="3765"/>
                  </a:cubicBezTo>
                  <a:lnTo>
                    <a:pt x="375" y="3765"/>
                  </a:lnTo>
                  <a:cubicBezTo>
                    <a:pt x="179" y="3765"/>
                    <a:pt x="0" y="3944"/>
                    <a:pt x="0" y="4140"/>
                  </a:cubicBezTo>
                  <a:lnTo>
                    <a:pt x="0" y="4640"/>
                  </a:lnTo>
                  <a:lnTo>
                    <a:pt x="803" y="4640"/>
                  </a:lnTo>
                  <a:cubicBezTo>
                    <a:pt x="1696" y="4640"/>
                    <a:pt x="2409" y="5353"/>
                    <a:pt x="2409" y="6228"/>
                  </a:cubicBezTo>
                  <a:cubicBezTo>
                    <a:pt x="2409" y="6763"/>
                    <a:pt x="2855" y="7209"/>
                    <a:pt x="3391" y="7209"/>
                  </a:cubicBezTo>
                  <a:lnTo>
                    <a:pt x="3944" y="7209"/>
                  </a:lnTo>
                  <a:cubicBezTo>
                    <a:pt x="4104" y="7209"/>
                    <a:pt x="4247" y="7352"/>
                    <a:pt x="4247" y="7512"/>
                  </a:cubicBezTo>
                  <a:lnTo>
                    <a:pt x="4247" y="9707"/>
                  </a:lnTo>
                  <a:cubicBezTo>
                    <a:pt x="4247" y="10260"/>
                    <a:pt x="4693" y="10706"/>
                    <a:pt x="5246" y="10706"/>
                  </a:cubicBezTo>
                  <a:cubicBezTo>
                    <a:pt x="5318" y="10706"/>
                    <a:pt x="5371" y="10635"/>
                    <a:pt x="5371" y="10563"/>
                  </a:cubicBezTo>
                  <a:lnTo>
                    <a:pt x="5371" y="9172"/>
                  </a:lnTo>
                  <a:cubicBezTo>
                    <a:pt x="5371" y="8083"/>
                    <a:pt x="6263" y="7191"/>
                    <a:pt x="7369" y="7191"/>
                  </a:cubicBezTo>
                  <a:lnTo>
                    <a:pt x="9332" y="7191"/>
                  </a:lnTo>
                  <a:cubicBezTo>
                    <a:pt x="9564" y="6656"/>
                    <a:pt x="9689" y="6103"/>
                    <a:pt x="9689" y="5514"/>
                  </a:cubicBezTo>
                  <a:lnTo>
                    <a:pt x="9689" y="2249"/>
                  </a:lnTo>
                  <a:cubicBezTo>
                    <a:pt x="9689" y="2070"/>
                    <a:pt x="9832" y="1928"/>
                    <a:pt x="9992" y="1928"/>
                  </a:cubicBezTo>
                  <a:cubicBezTo>
                    <a:pt x="10385" y="1928"/>
                    <a:pt x="10724" y="1589"/>
                    <a:pt x="10724" y="1196"/>
                  </a:cubicBezTo>
                  <a:lnTo>
                    <a:pt x="10724" y="161"/>
                  </a:lnTo>
                  <a:cubicBezTo>
                    <a:pt x="10724" y="72"/>
                    <a:pt x="10653" y="1"/>
                    <a:pt x="10563" y="1"/>
                  </a:cubicBezTo>
                  <a:lnTo>
                    <a:pt x="10331" y="1"/>
                  </a:lnTo>
                  <a:cubicBezTo>
                    <a:pt x="9921" y="1"/>
                    <a:pt x="9582" y="340"/>
                    <a:pt x="9582" y="750"/>
                  </a:cubicBezTo>
                  <a:cubicBezTo>
                    <a:pt x="9582" y="893"/>
                    <a:pt x="9493" y="1018"/>
                    <a:pt x="9368" y="1053"/>
                  </a:cubicBezTo>
                  <a:cubicBezTo>
                    <a:pt x="9340" y="1060"/>
                    <a:pt x="9312" y="1064"/>
                    <a:pt x="9284" y="1064"/>
                  </a:cubicBezTo>
                  <a:cubicBezTo>
                    <a:pt x="9105" y="1064"/>
                    <a:pt x="8957" y="920"/>
                    <a:pt x="8957" y="750"/>
                  </a:cubicBezTo>
                  <a:cubicBezTo>
                    <a:pt x="8957" y="340"/>
                    <a:pt x="8618" y="1"/>
                    <a:pt x="8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5"/>
            <p:cNvSpPr/>
            <p:nvPr/>
          </p:nvSpPr>
          <p:spPr>
            <a:xfrm>
              <a:off x="2860609" y="3526077"/>
              <a:ext cx="88453" cy="51163"/>
            </a:xfrm>
            <a:custGeom>
              <a:rect b="b" l="l" r="r" t="t"/>
              <a:pathLst>
                <a:path extrusionOk="0" h="1714" w="2963">
                  <a:moveTo>
                    <a:pt x="1356" y="1"/>
                  </a:moveTo>
                  <a:cubicBezTo>
                    <a:pt x="607" y="1"/>
                    <a:pt x="0" y="607"/>
                    <a:pt x="0" y="1357"/>
                  </a:cubicBezTo>
                  <a:lnTo>
                    <a:pt x="0" y="1714"/>
                  </a:lnTo>
                  <a:cubicBezTo>
                    <a:pt x="946" y="1642"/>
                    <a:pt x="1838" y="1232"/>
                    <a:pt x="2516" y="536"/>
                  </a:cubicBezTo>
                  <a:cubicBezTo>
                    <a:pt x="2677" y="375"/>
                    <a:pt x="2837" y="197"/>
                    <a:pt x="29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09" name="Shape 14509"/>
        <p:cNvGrpSpPr/>
        <p:nvPr/>
      </p:nvGrpSpPr>
      <p:grpSpPr>
        <a:xfrm>
          <a:off x="0" y="0"/>
          <a:ext cx="0" cy="0"/>
          <a:chOff x="0" y="0"/>
          <a:chExt cx="0" cy="0"/>
        </a:xfrm>
      </p:grpSpPr>
      <p:sp>
        <p:nvSpPr>
          <p:cNvPr id="14510" name="Google Shape;14510;p66"/>
          <p:cNvSpPr txBox="1"/>
          <p:nvPr>
            <p:ph idx="1" type="subTitle"/>
          </p:nvPr>
        </p:nvSpPr>
        <p:spPr>
          <a:xfrm>
            <a:off x="1828787" y="3660852"/>
            <a:ext cx="2516700" cy="63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4511" name="Google Shape;14511;p66"/>
          <p:cNvSpPr txBox="1"/>
          <p:nvPr>
            <p:ph idx="2" type="subTitle"/>
          </p:nvPr>
        </p:nvSpPr>
        <p:spPr>
          <a:xfrm>
            <a:off x="1828787" y="3328450"/>
            <a:ext cx="2516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4512" name="Google Shape;14512;p66"/>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4513" name="Google Shape;14513;p66"/>
          <p:cNvSpPr txBox="1"/>
          <p:nvPr>
            <p:ph idx="4" type="subTitle"/>
          </p:nvPr>
        </p:nvSpPr>
        <p:spPr>
          <a:xfrm>
            <a:off x="4798513" y="3328450"/>
            <a:ext cx="2516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JAMES BONES</a:t>
            </a:r>
            <a:endParaRPr/>
          </a:p>
        </p:txBody>
      </p:sp>
      <p:sp>
        <p:nvSpPr>
          <p:cNvPr id="14514" name="Google Shape;14514;p66"/>
          <p:cNvSpPr txBox="1"/>
          <p:nvPr>
            <p:ph idx="3" type="subTitle"/>
          </p:nvPr>
        </p:nvSpPr>
        <p:spPr>
          <a:xfrm>
            <a:off x="4798513" y="3660852"/>
            <a:ext cx="2516700" cy="63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14515" name="Google Shape;14515;p66"/>
          <p:cNvPicPr preferRelativeResize="0"/>
          <p:nvPr>
            <p:ph idx="2" type="pic"/>
          </p:nvPr>
        </p:nvPicPr>
        <p:blipFill rotWithShape="1">
          <a:blip r:embed="rId3">
            <a:alphaModFix/>
          </a:blip>
          <a:srcRect b="59912" l="28832" r="26039" t="10983"/>
          <a:stretch/>
        </p:blipFill>
        <p:spPr>
          <a:xfrm rot="-130247">
            <a:off x="2402046" y="1818463"/>
            <a:ext cx="1370183" cy="1324859"/>
          </a:xfrm>
          <a:prstGeom prst="roundRect">
            <a:avLst>
              <a:gd fmla="val 7014" name="adj"/>
            </a:avLst>
          </a:prstGeom>
          <a:noFill/>
          <a:ln>
            <a:noFill/>
          </a:ln>
          <a:effectLst>
            <a:outerShdw rotWithShape="0" algn="bl" dir="2580000" dist="133350">
              <a:schemeClr val="accent1"/>
            </a:outerShdw>
          </a:effectLst>
        </p:spPr>
      </p:pic>
      <p:pic>
        <p:nvPicPr>
          <p:cNvPr id="14516" name="Google Shape;14516;p66"/>
          <p:cNvPicPr preferRelativeResize="0"/>
          <p:nvPr>
            <p:ph idx="3" type="pic"/>
          </p:nvPr>
        </p:nvPicPr>
        <p:blipFill rotWithShape="1">
          <a:blip r:embed="rId4">
            <a:alphaModFix/>
          </a:blip>
          <a:srcRect b="24423" l="10318" r="10310" t="24428"/>
          <a:stretch/>
        </p:blipFill>
        <p:spPr>
          <a:xfrm rot="173962">
            <a:off x="5371836" y="1818472"/>
            <a:ext cx="1370054" cy="1324690"/>
          </a:xfrm>
          <a:prstGeom prst="roundRect">
            <a:avLst>
              <a:gd fmla="val 7014" name="adj"/>
            </a:avLst>
          </a:prstGeom>
          <a:noFill/>
          <a:ln>
            <a:noFill/>
          </a:ln>
          <a:effectLst>
            <a:outerShdw rotWithShape="0" algn="bl" dir="2580000" dist="133350">
              <a:schemeClr val="accent1"/>
            </a:outerShdw>
          </a:effectLst>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20" name="Shape 14520"/>
        <p:cNvGrpSpPr/>
        <p:nvPr/>
      </p:nvGrpSpPr>
      <p:grpSpPr>
        <a:xfrm>
          <a:off x="0" y="0"/>
          <a:ext cx="0" cy="0"/>
          <a:chOff x="0" y="0"/>
          <a:chExt cx="0" cy="0"/>
        </a:xfrm>
      </p:grpSpPr>
      <p:sp>
        <p:nvSpPr>
          <p:cNvPr id="14521" name="Google Shape;14521;p67"/>
          <p:cNvSpPr txBox="1"/>
          <p:nvPr/>
        </p:nvSpPr>
        <p:spPr>
          <a:xfrm>
            <a:off x="2099100" y="4181650"/>
            <a:ext cx="4945800" cy="303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DM Sans"/>
                <a:ea typeface="DM Sans"/>
                <a:cs typeface="DM Sans"/>
                <a:sym typeface="DM Sans"/>
              </a:rPr>
              <a:t>Please keep this slide for attribution</a:t>
            </a:r>
            <a:endParaRPr sz="1200">
              <a:solidFill>
                <a:schemeClr val="dk1"/>
              </a:solidFill>
              <a:latin typeface="DM Sans"/>
              <a:ea typeface="DM Sans"/>
              <a:cs typeface="DM Sans"/>
              <a:sym typeface="DM Sans"/>
            </a:endParaRPr>
          </a:p>
        </p:txBody>
      </p:sp>
      <p:sp>
        <p:nvSpPr>
          <p:cNvPr id="14522" name="Google Shape;14522;p67"/>
          <p:cNvSpPr txBox="1"/>
          <p:nvPr>
            <p:ph type="ctrTitle"/>
          </p:nvPr>
        </p:nvSpPr>
        <p:spPr>
          <a:xfrm>
            <a:off x="2867100" y="658550"/>
            <a:ext cx="3409800" cy="94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523" name="Google Shape;14523;p67"/>
          <p:cNvSpPr txBox="1"/>
          <p:nvPr>
            <p:ph idx="1" type="subTitle"/>
          </p:nvPr>
        </p:nvSpPr>
        <p:spPr>
          <a:xfrm>
            <a:off x="2867175" y="1531775"/>
            <a:ext cx="3409800" cy="116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4524" name="Google Shape;14524;p67"/>
          <p:cNvSpPr/>
          <p:nvPr/>
        </p:nvSpPr>
        <p:spPr>
          <a:xfrm>
            <a:off x="3236625" y="2902300"/>
            <a:ext cx="556200" cy="5562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7"/>
          <p:cNvSpPr/>
          <p:nvPr/>
        </p:nvSpPr>
        <p:spPr>
          <a:xfrm>
            <a:off x="3941475" y="2902300"/>
            <a:ext cx="556200" cy="5562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7"/>
          <p:cNvSpPr/>
          <p:nvPr/>
        </p:nvSpPr>
        <p:spPr>
          <a:xfrm>
            <a:off x="4646325" y="2902300"/>
            <a:ext cx="556200" cy="5562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7"/>
          <p:cNvSpPr/>
          <p:nvPr/>
        </p:nvSpPr>
        <p:spPr>
          <a:xfrm>
            <a:off x="5351175" y="2902300"/>
            <a:ext cx="556200" cy="5562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7"/>
          <p:cNvSpPr/>
          <p:nvPr/>
        </p:nvSpPr>
        <p:spPr>
          <a:xfrm>
            <a:off x="5478996" y="3081485"/>
            <a:ext cx="283933" cy="197830"/>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7"/>
          <p:cNvSpPr/>
          <p:nvPr/>
        </p:nvSpPr>
        <p:spPr>
          <a:xfrm>
            <a:off x="3434305" y="3025984"/>
            <a:ext cx="160844" cy="308832"/>
          </a:xfrm>
          <a:custGeom>
            <a:rect b="b" l="l" r="r" t="t"/>
            <a:pathLst>
              <a:path extrusionOk="0" h="13644" w="7106">
                <a:moveTo>
                  <a:pt x="5671" y="2302"/>
                </a:moveTo>
                <a:cubicBezTo>
                  <a:pt x="6071" y="2302"/>
                  <a:pt x="6505" y="2302"/>
                  <a:pt x="6939" y="2302"/>
                </a:cubicBezTo>
                <a:lnTo>
                  <a:pt x="7105" y="2302"/>
                </a:lnTo>
                <a:lnTo>
                  <a:pt x="7105" y="101"/>
                </a:lnTo>
                <a:cubicBezTo>
                  <a:pt x="6872" y="101"/>
                  <a:pt x="6638" y="67"/>
                  <a:pt x="6405" y="34"/>
                </a:cubicBezTo>
                <a:cubicBezTo>
                  <a:pt x="5971" y="34"/>
                  <a:pt x="5538" y="1"/>
                  <a:pt x="5104" y="1"/>
                </a:cubicBezTo>
                <a:cubicBezTo>
                  <a:pt x="4437" y="34"/>
                  <a:pt x="3803" y="201"/>
                  <a:pt x="3269" y="568"/>
                </a:cubicBezTo>
                <a:cubicBezTo>
                  <a:pt x="2635" y="1035"/>
                  <a:pt x="2302" y="1669"/>
                  <a:pt x="2168" y="2402"/>
                </a:cubicBezTo>
                <a:cubicBezTo>
                  <a:pt x="2102" y="2736"/>
                  <a:pt x="2102" y="3036"/>
                  <a:pt x="2102" y="3370"/>
                </a:cubicBezTo>
                <a:cubicBezTo>
                  <a:pt x="2068" y="3837"/>
                  <a:pt x="2068" y="4337"/>
                  <a:pt x="2102" y="4838"/>
                </a:cubicBezTo>
                <a:lnTo>
                  <a:pt x="2102" y="5004"/>
                </a:lnTo>
                <a:lnTo>
                  <a:pt x="0" y="5004"/>
                </a:lnTo>
                <a:lnTo>
                  <a:pt x="0" y="7473"/>
                </a:lnTo>
                <a:lnTo>
                  <a:pt x="2068" y="7473"/>
                </a:lnTo>
                <a:lnTo>
                  <a:pt x="2068" y="13644"/>
                </a:lnTo>
                <a:lnTo>
                  <a:pt x="4637" y="13644"/>
                </a:lnTo>
                <a:lnTo>
                  <a:pt x="4637" y="7473"/>
                </a:lnTo>
                <a:lnTo>
                  <a:pt x="6705" y="7473"/>
                </a:lnTo>
                <a:cubicBezTo>
                  <a:pt x="6805" y="6672"/>
                  <a:pt x="6905" y="5872"/>
                  <a:pt x="7039" y="5004"/>
                </a:cubicBezTo>
                <a:lnTo>
                  <a:pt x="6572" y="5004"/>
                </a:lnTo>
                <a:cubicBezTo>
                  <a:pt x="5971" y="5004"/>
                  <a:pt x="4604" y="5004"/>
                  <a:pt x="4604" y="5004"/>
                </a:cubicBezTo>
                <a:cubicBezTo>
                  <a:pt x="4604" y="5004"/>
                  <a:pt x="4604" y="3803"/>
                  <a:pt x="4637" y="3270"/>
                </a:cubicBezTo>
                <a:cubicBezTo>
                  <a:pt x="4637" y="2569"/>
                  <a:pt x="5071" y="2336"/>
                  <a:pt x="5671" y="23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7"/>
          <p:cNvSpPr/>
          <p:nvPr/>
        </p:nvSpPr>
        <p:spPr>
          <a:xfrm>
            <a:off x="4069320" y="3056564"/>
            <a:ext cx="300525" cy="247672"/>
          </a:xfrm>
          <a:custGeom>
            <a:rect b="b" l="l" r="r" t="t"/>
            <a:pathLst>
              <a:path extrusionOk="0" h="10942" w="13277">
                <a:moveTo>
                  <a:pt x="4037" y="8574"/>
                </a:moveTo>
                <a:cubicBezTo>
                  <a:pt x="2602" y="8507"/>
                  <a:pt x="1735" y="7473"/>
                  <a:pt x="1502" y="6672"/>
                </a:cubicBezTo>
                <a:cubicBezTo>
                  <a:pt x="1902" y="6739"/>
                  <a:pt x="2269" y="6739"/>
                  <a:pt x="2669" y="6639"/>
                </a:cubicBezTo>
                <a:cubicBezTo>
                  <a:pt x="2669" y="6639"/>
                  <a:pt x="2669" y="6639"/>
                  <a:pt x="2702" y="6606"/>
                </a:cubicBezTo>
                <a:cubicBezTo>
                  <a:pt x="1935" y="6439"/>
                  <a:pt x="1335" y="6038"/>
                  <a:pt x="934" y="5371"/>
                </a:cubicBezTo>
                <a:cubicBezTo>
                  <a:pt x="668" y="4938"/>
                  <a:pt x="534" y="4437"/>
                  <a:pt x="534" y="3904"/>
                </a:cubicBezTo>
                <a:cubicBezTo>
                  <a:pt x="901" y="4104"/>
                  <a:pt x="1301" y="4237"/>
                  <a:pt x="1735" y="4237"/>
                </a:cubicBezTo>
                <a:cubicBezTo>
                  <a:pt x="1168" y="3837"/>
                  <a:pt x="768" y="3270"/>
                  <a:pt x="634" y="2603"/>
                </a:cubicBezTo>
                <a:cubicBezTo>
                  <a:pt x="467" y="1902"/>
                  <a:pt x="568" y="1235"/>
                  <a:pt x="901" y="601"/>
                </a:cubicBezTo>
                <a:cubicBezTo>
                  <a:pt x="2402" y="2336"/>
                  <a:pt x="4270" y="3303"/>
                  <a:pt x="6538" y="3470"/>
                </a:cubicBezTo>
                <a:cubicBezTo>
                  <a:pt x="6538" y="3370"/>
                  <a:pt x="6505" y="3270"/>
                  <a:pt x="6505" y="3170"/>
                </a:cubicBezTo>
                <a:cubicBezTo>
                  <a:pt x="6405" y="2536"/>
                  <a:pt x="6538" y="1936"/>
                  <a:pt x="6905" y="1368"/>
                </a:cubicBezTo>
                <a:cubicBezTo>
                  <a:pt x="7339" y="701"/>
                  <a:pt x="7939" y="268"/>
                  <a:pt x="8740" y="134"/>
                </a:cubicBezTo>
                <a:cubicBezTo>
                  <a:pt x="9674" y="1"/>
                  <a:pt x="10475" y="268"/>
                  <a:pt x="11142" y="901"/>
                </a:cubicBezTo>
                <a:cubicBezTo>
                  <a:pt x="11175" y="935"/>
                  <a:pt x="11208" y="968"/>
                  <a:pt x="11275" y="935"/>
                </a:cubicBezTo>
                <a:cubicBezTo>
                  <a:pt x="11842" y="835"/>
                  <a:pt x="12376" y="635"/>
                  <a:pt x="12876" y="334"/>
                </a:cubicBezTo>
                <a:cubicBezTo>
                  <a:pt x="12876" y="334"/>
                  <a:pt x="12910" y="334"/>
                  <a:pt x="12910" y="334"/>
                </a:cubicBezTo>
                <a:lnTo>
                  <a:pt x="12910" y="334"/>
                </a:lnTo>
                <a:cubicBezTo>
                  <a:pt x="12710" y="968"/>
                  <a:pt x="12309" y="1435"/>
                  <a:pt x="11742" y="1802"/>
                </a:cubicBezTo>
                <a:cubicBezTo>
                  <a:pt x="12276" y="1735"/>
                  <a:pt x="12776" y="1602"/>
                  <a:pt x="13277" y="1402"/>
                </a:cubicBezTo>
                <a:lnTo>
                  <a:pt x="13277" y="1402"/>
                </a:lnTo>
                <a:cubicBezTo>
                  <a:pt x="13177" y="1535"/>
                  <a:pt x="13076" y="1669"/>
                  <a:pt x="12976" y="1802"/>
                </a:cubicBezTo>
                <a:cubicBezTo>
                  <a:pt x="12676" y="2169"/>
                  <a:pt x="12343" y="2503"/>
                  <a:pt x="11976" y="2769"/>
                </a:cubicBezTo>
                <a:cubicBezTo>
                  <a:pt x="11942" y="2769"/>
                  <a:pt x="11942" y="2803"/>
                  <a:pt x="11942" y="2836"/>
                </a:cubicBezTo>
                <a:cubicBezTo>
                  <a:pt x="11942" y="3236"/>
                  <a:pt x="11942" y="3670"/>
                  <a:pt x="11876" y="4070"/>
                </a:cubicBezTo>
                <a:cubicBezTo>
                  <a:pt x="11776" y="4904"/>
                  <a:pt x="11542" y="5705"/>
                  <a:pt x="11175" y="6505"/>
                </a:cubicBezTo>
                <a:cubicBezTo>
                  <a:pt x="10808" y="7273"/>
                  <a:pt x="10308" y="8007"/>
                  <a:pt x="9707" y="8640"/>
                </a:cubicBezTo>
                <a:cubicBezTo>
                  <a:pt x="8673" y="9708"/>
                  <a:pt x="7406" y="10408"/>
                  <a:pt x="5971" y="10742"/>
                </a:cubicBezTo>
                <a:cubicBezTo>
                  <a:pt x="5438" y="10842"/>
                  <a:pt x="4937" y="10909"/>
                  <a:pt x="4437" y="10909"/>
                </a:cubicBezTo>
                <a:cubicBezTo>
                  <a:pt x="2869" y="10942"/>
                  <a:pt x="1401" y="10575"/>
                  <a:pt x="67" y="9741"/>
                </a:cubicBezTo>
                <a:cubicBezTo>
                  <a:pt x="34" y="9741"/>
                  <a:pt x="34" y="9708"/>
                  <a:pt x="0" y="9708"/>
                </a:cubicBezTo>
                <a:cubicBezTo>
                  <a:pt x="968" y="9808"/>
                  <a:pt x="1868" y="9674"/>
                  <a:pt x="2736" y="9307"/>
                </a:cubicBezTo>
                <a:cubicBezTo>
                  <a:pt x="3203" y="9141"/>
                  <a:pt x="3636" y="8874"/>
                  <a:pt x="4037" y="85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1" name="Google Shape;14531;p67"/>
          <p:cNvGrpSpPr/>
          <p:nvPr/>
        </p:nvGrpSpPr>
        <p:grpSpPr>
          <a:xfrm>
            <a:off x="4782845" y="3041466"/>
            <a:ext cx="283164" cy="277867"/>
            <a:chOff x="5930508" y="2300318"/>
            <a:chExt cx="283164" cy="277867"/>
          </a:xfrm>
        </p:grpSpPr>
        <p:sp>
          <p:nvSpPr>
            <p:cNvPr id="14532" name="Google Shape;14532;p67"/>
            <p:cNvSpPr/>
            <p:nvPr/>
          </p:nvSpPr>
          <p:spPr>
            <a:xfrm>
              <a:off x="5930508" y="2300318"/>
              <a:ext cx="283164" cy="277867"/>
            </a:xfrm>
            <a:custGeom>
              <a:rect b="b" l="l" r="r" t="t"/>
              <a:pathLst>
                <a:path extrusionOk="0" h="12276" w="12510">
                  <a:moveTo>
                    <a:pt x="9540" y="2135"/>
                  </a:moveTo>
                  <a:cubicBezTo>
                    <a:pt x="9107" y="2135"/>
                    <a:pt x="8773" y="2469"/>
                    <a:pt x="8773" y="2869"/>
                  </a:cubicBezTo>
                  <a:cubicBezTo>
                    <a:pt x="8773" y="3269"/>
                    <a:pt x="9107" y="3603"/>
                    <a:pt x="9540" y="3603"/>
                  </a:cubicBezTo>
                  <a:cubicBezTo>
                    <a:pt x="9941" y="3603"/>
                    <a:pt x="10274" y="3269"/>
                    <a:pt x="10274" y="2869"/>
                  </a:cubicBezTo>
                  <a:cubicBezTo>
                    <a:pt x="10274" y="2469"/>
                    <a:pt x="9941" y="2135"/>
                    <a:pt x="9540" y="2135"/>
                  </a:cubicBezTo>
                  <a:close/>
                  <a:moveTo>
                    <a:pt x="6271" y="4103"/>
                  </a:moveTo>
                  <a:cubicBezTo>
                    <a:pt x="7372" y="4103"/>
                    <a:pt x="8306" y="5037"/>
                    <a:pt x="8273" y="6171"/>
                  </a:cubicBezTo>
                  <a:cubicBezTo>
                    <a:pt x="8273" y="7253"/>
                    <a:pt x="7371" y="8174"/>
                    <a:pt x="6295" y="8174"/>
                  </a:cubicBezTo>
                  <a:cubicBezTo>
                    <a:pt x="6276" y="8174"/>
                    <a:pt x="6257" y="8173"/>
                    <a:pt x="6238" y="8173"/>
                  </a:cubicBezTo>
                  <a:cubicBezTo>
                    <a:pt x="5104" y="8173"/>
                    <a:pt x="4203" y="7239"/>
                    <a:pt x="4203" y="6138"/>
                  </a:cubicBezTo>
                  <a:cubicBezTo>
                    <a:pt x="4203" y="5004"/>
                    <a:pt x="5137" y="4103"/>
                    <a:pt x="6271" y="4103"/>
                  </a:cubicBezTo>
                  <a:close/>
                  <a:moveTo>
                    <a:pt x="6238" y="3002"/>
                  </a:moveTo>
                  <a:cubicBezTo>
                    <a:pt x="4503" y="3002"/>
                    <a:pt x="3102" y="4403"/>
                    <a:pt x="3102" y="6138"/>
                  </a:cubicBezTo>
                  <a:cubicBezTo>
                    <a:pt x="3102" y="7872"/>
                    <a:pt x="4503" y="9307"/>
                    <a:pt x="6238" y="9307"/>
                  </a:cubicBezTo>
                  <a:cubicBezTo>
                    <a:pt x="7972" y="9307"/>
                    <a:pt x="9407" y="7906"/>
                    <a:pt x="9407" y="6138"/>
                  </a:cubicBezTo>
                  <a:cubicBezTo>
                    <a:pt x="9407" y="4403"/>
                    <a:pt x="8006" y="3002"/>
                    <a:pt x="6238" y="3002"/>
                  </a:cubicBezTo>
                  <a:close/>
                  <a:moveTo>
                    <a:pt x="6121" y="1105"/>
                  </a:moveTo>
                  <a:cubicBezTo>
                    <a:pt x="7440" y="1105"/>
                    <a:pt x="8794" y="1146"/>
                    <a:pt x="9340" y="1234"/>
                  </a:cubicBezTo>
                  <a:cubicBezTo>
                    <a:pt x="10408" y="1401"/>
                    <a:pt x="11075" y="2102"/>
                    <a:pt x="11208" y="3169"/>
                  </a:cubicBezTo>
                  <a:cubicBezTo>
                    <a:pt x="11308" y="4203"/>
                    <a:pt x="11342" y="8139"/>
                    <a:pt x="11175" y="9240"/>
                  </a:cubicBezTo>
                  <a:cubicBezTo>
                    <a:pt x="11008" y="10307"/>
                    <a:pt x="10274" y="10975"/>
                    <a:pt x="9207" y="11075"/>
                  </a:cubicBezTo>
                  <a:cubicBezTo>
                    <a:pt x="8730" y="11122"/>
                    <a:pt x="7479" y="11163"/>
                    <a:pt x="6199" y="11163"/>
                  </a:cubicBezTo>
                  <a:cubicBezTo>
                    <a:pt x="4796" y="11163"/>
                    <a:pt x="3357" y="11114"/>
                    <a:pt x="2869" y="10975"/>
                  </a:cubicBezTo>
                  <a:cubicBezTo>
                    <a:pt x="2002" y="10741"/>
                    <a:pt x="1468" y="10141"/>
                    <a:pt x="1334" y="9240"/>
                  </a:cubicBezTo>
                  <a:cubicBezTo>
                    <a:pt x="1201" y="8406"/>
                    <a:pt x="1168" y="4170"/>
                    <a:pt x="1334" y="3036"/>
                  </a:cubicBezTo>
                  <a:cubicBezTo>
                    <a:pt x="1501" y="1968"/>
                    <a:pt x="2202" y="1334"/>
                    <a:pt x="3269" y="1201"/>
                  </a:cubicBezTo>
                  <a:cubicBezTo>
                    <a:pt x="3789" y="1138"/>
                    <a:pt x="4941" y="1105"/>
                    <a:pt x="6121" y="1105"/>
                  </a:cubicBezTo>
                  <a:close/>
                  <a:moveTo>
                    <a:pt x="5917" y="0"/>
                  </a:moveTo>
                  <a:cubicBezTo>
                    <a:pt x="4728" y="0"/>
                    <a:pt x="3569" y="33"/>
                    <a:pt x="2969" y="134"/>
                  </a:cubicBezTo>
                  <a:cubicBezTo>
                    <a:pt x="1601" y="367"/>
                    <a:pt x="667" y="1168"/>
                    <a:pt x="300" y="2535"/>
                  </a:cubicBezTo>
                  <a:cubicBezTo>
                    <a:pt x="0" y="3569"/>
                    <a:pt x="67" y="8406"/>
                    <a:pt x="234" y="9440"/>
                  </a:cubicBezTo>
                  <a:cubicBezTo>
                    <a:pt x="467" y="10841"/>
                    <a:pt x="1301" y="11742"/>
                    <a:pt x="2702" y="12109"/>
                  </a:cubicBezTo>
                  <a:cubicBezTo>
                    <a:pt x="3186" y="12226"/>
                    <a:pt x="4620" y="12276"/>
                    <a:pt x="6067" y="12276"/>
                  </a:cubicBezTo>
                  <a:cubicBezTo>
                    <a:pt x="7514" y="12276"/>
                    <a:pt x="8973" y="12226"/>
                    <a:pt x="9507" y="12142"/>
                  </a:cubicBezTo>
                  <a:cubicBezTo>
                    <a:pt x="10941" y="11909"/>
                    <a:pt x="11842" y="11108"/>
                    <a:pt x="12209" y="9707"/>
                  </a:cubicBezTo>
                  <a:cubicBezTo>
                    <a:pt x="12509" y="8606"/>
                    <a:pt x="12409" y="4036"/>
                    <a:pt x="12309" y="3069"/>
                  </a:cubicBezTo>
                  <a:cubicBezTo>
                    <a:pt x="12209" y="2268"/>
                    <a:pt x="11909" y="1568"/>
                    <a:pt x="11308" y="1001"/>
                  </a:cubicBezTo>
                  <a:cubicBezTo>
                    <a:pt x="10674" y="367"/>
                    <a:pt x="9907" y="100"/>
                    <a:pt x="9040" y="67"/>
                  </a:cubicBezTo>
                  <a:cubicBezTo>
                    <a:pt x="8323" y="33"/>
                    <a:pt x="7105" y="0"/>
                    <a:pt x="5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7"/>
            <p:cNvSpPr/>
            <p:nvPr/>
          </p:nvSpPr>
          <p:spPr>
            <a:xfrm>
              <a:off x="5930508" y="2300318"/>
              <a:ext cx="283164" cy="277867"/>
            </a:xfrm>
            <a:custGeom>
              <a:rect b="b" l="l" r="r" t="t"/>
              <a:pathLst>
                <a:path extrusionOk="0" h="12276" w="12510">
                  <a:moveTo>
                    <a:pt x="9540" y="2135"/>
                  </a:moveTo>
                  <a:cubicBezTo>
                    <a:pt x="9107" y="2135"/>
                    <a:pt x="8773" y="2469"/>
                    <a:pt x="8773" y="2869"/>
                  </a:cubicBezTo>
                  <a:cubicBezTo>
                    <a:pt x="8773" y="3269"/>
                    <a:pt x="9107" y="3603"/>
                    <a:pt x="9540" y="3603"/>
                  </a:cubicBezTo>
                  <a:cubicBezTo>
                    <a:pt x="9941" y="3603"/>
                    <a:pt x="10274" y="3269"/>
                    <a:pt x="10274" y="2869"/>
                  </a:cubicBezTo>
                  <a:cubicBezTo>
                    <a:pt x="10274" y="2469"/>
                    <a:pt x="9941" y="2135"/>
                    <a:pt x="9540" y="2135"/>
                  </a:cubicBezTo>
                  <a:close/>
                  <a:moveTo>
                    <a:pt x="6271" y="4103"/>
                  </a:moveTo>
                  <a:cubicBezTo>
                    <a:pt x="7372" y="4103"/>
                    <a:pt x="8306" y="5037"/>
                    <a:pt x="8273" y="6171"/>
                  </a:cubicBezTo>
                  <a:cubicBezTo>
                    <a:pt x="8273" y="7253"/>
                    <a:pt x="7371" y="8174"/>
                    <a:pt x="6295" y="8174"/>
                  </a:cubicBezTo>
                  <a:cubicBezTo>
                    <a:pt x="6276" y="8174"/>
                    <a:pt x="6257" y="8173"/>
                    <a:pt x="6238" y="8173"/>
                  </a:cubicBezTo>
                  <a:cubicBezTo>
                    <a:pt x="5104" y="8173"/>
                    <a:pt x="4203" y="7239"/>
                    <a:pt x="4203" y="6138"/>
                  </a:cubicBezTo>
                  <a:cubicBezTo>
                    <a:pt x="4203" y="5004"/>
                    <a:pt x="5137" y="4103"/>
                    <a:pt x="6271" y="4103"/>
                  </a:cubicBezTo>
                  <a:close/>
                  <a:moveTo>
                    <a:pt x="6238" y="3002"/>
                  </a:moveTo>
                  <a:cubicBezTo>
                    <a:pt x="4503" y="3002"/>
                    <a:pt x="3102" y="4403"/>
                    <a:pt x="3102" y="6138"/>
                  </a:cubicBezTo>
                  <a:cubicBezTo>
                    <a:pt x="3102" y="7872"/>
                    <a:pt x="4503" y="9307"/>
                    <a:pt x="6238" y="9307"/>
                  </a:cubicBezTo>
                  <a:cubicBezTo>
                    <a:pt x="7972" y="9307"/>
                    <a:pt x="9407" y="7906"/>
                    <a:pt x="9407" y="6138"/>
                  </a:cubicBezTo>
                  <a:cubicBezTo>
                    <a:pt x="9407" y="4403"/>
                    <a:pt x="8006" y="3002"/>
                    <a:pt x="6238" y="3002"/>
                  </a:cubicBezTo>
                  <a:close/>
                  <a:moveTo>
                    <a:pt x="6121" y="1105"/>
                  </a:moveTo>
                  <a:cubicBezTo>
                    <a:pt x="7440" y="1105"/>
                    <a:pt x="8794" y="1146"/>
                    <a:pt x="9340" y="1234"/>
                  </a:cubicBezTo>
                  <a:cubicBezTo>
                    <a:pt x="10408" y="1401"/>
                    <a:pt x="11075" y="2102"/>
                    <a:pt x="11208" y="3169"/>
                  </a:cubicBezTo>
                  <a:cubicBezTo>
                    <a:pt x="11308" y="4203"/>
                    <a:pt x="11342" y="8139"/>
                    <a:pt x="11175" y="9240"/>
                  </a:cubicBezTo>
                  <a:cubicBezTo>
                    <a:pt x="11008" y="10307"/>
                    <a:pt x="10274" y="10975"/>
                    <a:pt x="9207" y="11075"/>
                  </a:cubicBezTo>
                  <a:cubicBezTo>
                    <a:pt x="8730" y="11122"/>
                    <a:pt x="7479" y="11163"/>
                    <a:pt x="6199" y="11163"/>
                  </a:cubicBezTo>
                  <a:cubicBezTo>
                    <a:pt x="4796" y="11163"/>
                    <a:pt x="3357" y="11114"/>
                    <a:pt x="2869" y="10975"/>
                  </a:cubicBezTo>
                  <a:cubicBezTo>
                    <a:pt x="2002" y="10741"/>
                    <a:pt x="1468" y="10141"/>
                    <a:pt x="1334" y="9240"/>
                  </a:cubicBezTo>
                  <a:cubicBezTo>
                    <a:pt x="1201" y="8406"/>
                    <a:pt x="1168" y="4170"/>
                    <a:pt x="1334" y="3036"/>
                  </a:cubicBezTo>
                  <a:cubicBezTo>
                    <a:pt x="1501" y="1968"/>
                    <a:pt x="2202" y="1334"/>
                    <a:pt x="3269" y="1201"/>
                  </a:cubicBezTo>
                  <a:cubicBezTo>
                    <a:pt x="3789" y="1138"/>
                    <a:pt x="4941" y="1105"/>
                    <a:pt x="6121" y="1105"/>
                  </a:cubicBezTo>
                  <a:close/>
                  <a:moveTo>
                    <a:pt x="5917" y="0"/>
                  </a:moveTo>
                  <a:cubicBezTo>
                    <a:pt x="4728" y="0"/>
                    <a:pt x="3569" y="33"/>
                    <a:pt x="2969" y="134"/>
                  </a:cubicBezTo>
                  <a:cubicBezTo>
                    <a:pt x="1601" y="367"/>
                    <a:pt x="667" y="1168"/>
                    <a:pt x="300" y="2535"/>
                  </a:cubicBezTo>
                  <a:cubicBezTo>
                    <a:pt x="0" y="3569"/>
                    <a:pt x="67" y="8406"/>
                    <a:pt x="234" y="9440"/>
                  </a:cubicBezTo>
                  <a:cubicBezTo>
                    <a:pt x="467" y="10841"/>
                    <a:pt x="1301" y="11742"/>
                    <a:pt x="2702" y="12109"/>
                  </a:cubicBezTo>
                  <a:cubicBezTo>
                    <a:pt x="3186" y="12226"/>
                    <a:pt x="4620" y="12276"/>
                    <a:pt x="6067" y="12276"/>
                  </a:cubicBezTo>
                  <a:cubicBezTo>
                    <a:pt x="7514" y="12276"/>
                    <a:pt x="8973" y="12226"/>
                    <a:pt x="9507" y="12142"/>
                  </a:cubicBezTo>
                  <a:cubicBezTo>
                    <a:pt x="10941" y="11909"/>
                    <a:pt x="11842" y="11108"/>
                    <a:pt x="12209" y="9707"/>
                  </a:cubicBezTo>
                  <a:cubicBezTo>
                    <a:pt x="12509" y="8606"/>
                    <a:pt x="12409" y="4036"/>
                    <a:pt x="12309" y="3069"/>
                  </a:cubicBezTo>
                  <a:cubicBezTo>
                    <a:pt x="12209" y="2268"/>
                    <a:pt x="11909" y="1568"/>
                    <a:pt x="11308" y="1001"/>
                  </a:cubicBezTo>
                  <a:cubicBezTo>
                    <a:pt x="10674" y="367"/>
                    <a:pt x="9907" y="100"/>
                    <a:pt x="9040" y="67"/>
                  </a:cubicBezTo>
                  <a:cubicBezTo>
                    <a:pt x="8323" y="33"/>
                    <a:pt x="7105" y="0"/>
                    <a:pt x="5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37" name="Shape 14537"/>
        <p:cNvGrpSpPr/>
        <p:nvPr/>
      </p:nvGrpSpPr>
      <p:grpSpPr>
        <a:xfrm>
          <a:off x="0" y="0"/>
          <a:ext cx="0" cy="0"/>
          <a:chOff x="0" y="0"/>
          <a:chExt cx="0" cy="0"/>
        </a:xfrm>
      </p:grpSpPr>
      <p:sp>
        <p:nvSpPr>
          <p:cNvPr id="14538" name="Google Shape;14538;p68"/>
          <p:cNvSpPr txBox="1"/>
          <p:nvPr>
            <p:ph type="ctrTitle"/>
          </p:nvPr>
        </p:nvSpPr>
        <p:spPr>
          <a:xfrm>
            <a:off x="713225"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14539" name="Google Shape;14539;p68"/>
          <p:cNvGrpSpPr/>
          <p:nvPr/>
        </p:nvGrpSpPr>
        <p:grpSpPr>
          <a:xfrm>
            <a:off x="1295136" y="1747734"/>
            <a:ext cx="320705" cy="320649"/>
            <a:chOff x="1295144" y="1747734"/>
            <a:chExt cx="320705" cy="320649"/>
          </a:xfrm>
        </p:grpSpPr>
        <p:sp>
          <p:nvSpPr>
            <p:cNvPr id="14540" name="Google Shape;14540;p68"/>
            <p:cNvSpPr/>
            <p:nvPr/>
          </p:nvSpPr>
          <p:spPr>
            <a:xfrm>
              <a:off x="1362282" y="2026801"/>
              <a:ext cx="79915" cy="41581"/>
            </a:xfrm>
            <a:custGeom>
              <a:rect b="b" l="l" r="r" t="t"/>
              <a:pathLst>
                <a:path extrusionOk="0" h="1393" w="2677">
                  <a:moveTo>
                    <a:pt x="1374" y="1"/>
                  </a:moveTo>
                  <a:cubicBezTo>
                    <a:pt x="749" y="1"/>
                    <a:pt x="196" y="447"/>
                    <a:pt x="54" y="1035"/>
                  </a:cubicBezTo>
                  <a:cubicBezTo>
                    <a:pt x="0" y="1214"/>
                    <a:pt x="125" y="1392"/>
                    <a:pt x="321" y="1392"/>
                  </a:cubicBezTo>
                  <a:lnTo>
                    <a:pt x="2676" y="1392"/>
                  </a:lnTo>
                  <a:lnTo>
                    <a:pt x="26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8"/>
            <p:cNvSpPr/>
            <p:nvPr/>
          </p:nvSpPr>
          <p:spPr>
            <a:xfrm>
              <a:off x="1398493" y="1903252"/>
              <a:ext cx="62332" cy="61790"/>
            </a:xfrm>
            <a:custGeom>
              <a:rect b="b" l="l" r="r" t="t"/>
              <a:pathLst>
                <a:path extrusionOk="0" h="2070" w="2088">
                  <a:moveTo>
                    <a:pt x="1463" y="0"/>
                  </a:moveTo>
                  <a:lnTo>
                    <a:pt x="1463" y="303"/>
                  </a:lnTo>
                  <a:cubicBezTo>
                    <a:pt x="1463" y="928"/>
                    <a:pt x="964" y="1445"/>
                    <a:pt x="339" y="1445"/>
                  </a:cubicBezTo>
                  <a:cubicBezTo>
                    <a:pt x="179" y="1445"/>
                    <a:pt x="36" y="1552"/>
                    <a:pt x="18" y="1713"/>
                  </a:cubicBezTo>
                  <a:cubicBezTo>
                    <a:pt x="0" y="1909"/>
                    <a:pt x="143" y="2070"/>
                    <a:pt x="339" y="2070"/>
                  </a:cubicBezTo>
                  <a:cubicBezTo>
                    <a:pt x="1303" y="2070"/>
                    <a:pt x="2088" y="1285"/>
                    <a:pt x="2088" y="303"/>
                  </a:cubicBezTo>
                  <a:lnTo>
                    <a:pt x="20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8"/>
            <p:cNvSpPr/>
            <p:nvPr/>
          </p:nvSpPr>
          <p:spPr>
            <a:xfrm>
              <a:off x="1460795" y="1827612"/>
              <a:ext cx="50122" cy="77789"/>
            </a:xfrm>
            <a:custGeom>
              <a:rect b="b" l="l" r="r" t="t"/>
              <a:pathLst>
                <a:path extrusionOk="0" h="2606" w="1679">
                  <a:moveTo>
                    <a:pt x="1" y="0"/>
                  </a:moveTo>
                  <a:lnTo>
                    <a:pt x="1" y="2534"/>
                  </a:lnTo>
                  <a:lnTo>
                    <a:pt x="322" y="2534"/>
                  </a:lnTo>
                  <a:cubicBezTo>
                    <a:pt x="501" y="2534"/>
                    <a:pt x="679" y="2552"/>
                    <a:pt x="840" y="2606"/>
                  </a:cubicBezTo>
                  <a:lnTo>
                    <a:pt x="1678" y="90"/>
                  </a:lnTo>
                  <a:cubicBezTo>
                    <a:pt x="1428" y="36"/>
                    <a:pt x="1143" y="0"/>
                    <a:pt x="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8"/>
            <p:cNvSpPr/>
            <p:nvPr/>
          </p:nvSpPr>
          <p:spPr>
            <a:xfrm>
              <a:off x="1503425" y="1835612"/>
              <a:ext cx="80452" cy="89490"/>
            </a:xfrm>
            <a:custGeom>
              <a:rect b="b" l="l" r="r" t="t"/>
              <a:pathLst>
                <a:path extrusionOk="0" h="2998" w="2695">
                  <a:moveTo>
                    <a:pt x="857" y="0"/>
                  </a:moveTo>
                  <a:lnTo>
                    <a:pt x="18" y="2534"/>
                  </a:lnTo>
                  <a:cubicBezTo>
                    <a:pt x="0" y="2552"/>
                    <a:pt x="0" y="2569"/>
                    <a:pt x="0" y="2587"/>
                  </a:cubicBezTo>
                  <a:cubicBezTo>
                    <a:pt x="179" y="2694"/>
                    <a:pt x="339" y="2837"/>
                    <a:pt x="482" y="2998"/>
                  </a:cubicBezTo>
                  <a:lnTo>
                    <a:pt x="2677" y="1410"/>
                  </a:lnTo>
                  <a:cubicBezTo>
                    <a:pt x="2695" y="1392"/>
                    <a:pt x="2695" y="1392"/>
                    <a:pt x="2695" y="1392"/>
                  </a:cubicBezTo>
                  <a:cubicBezTo>
                    <a:pt x="2231" y="767"/>
                    <a:pt x="1606" y="286"/>
                    <a:pt x="8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8"/>
            <p:cNvSpPr/>
            <p:nvPr/>
          </p:nvSpPr>
          <p:spPr>
            <a:xfrm>
              <a:off x="1527396" y="1893133"/>
              <a:ext cx="79378" cy="62864"/>
            </a:xfrm>
            <a:custGeom>
              <a:rect b="b" l="l" r="r" t="t"/>
              <a:pathLst>
                <a:path extrusionOk="0" h="2106" w="2659">
                  <a:moveTo>
                    <a:pt x="2213" y="0"/>
                  </a:moveTo>
                  <a:lnTo>
                    <a:pt x="36" y="1588"/>
                  </a:lnTo>
                  <a:cubicBezTo>
                    <a:pt x="36" y="1606"/>
                    <a:pt x="18" y="1606"/>
                    <a:pt x="0" y="1606"/>
                  </a:cubicBezTo>
                  <a:cubicBezTo>
                    <a:pt x="72" y="1767"/>
                    <a:pt x="107" y="1927"/>
                    <a:pt x="143" y="2106"/>
                  </a:cubicBezTo>
                  <a:cubicBezTo>
                    <a:pt x="143" y="2106"/>
                    <a:pt x="161" y="2088"/>
                    <a:pt x="161" y="2088"/>
                  </a:cubicBezTo>
                  <a:lnTo>
                    <a:pt x="2623" y="2088"/>
                  </a:lnTo>
                  <a:cubicBezTo>
                    <a:pt x="2641" y="2088"/>
                    <a:pt x="2641" y="2106"/>
                    <a:pt x="2659" y="2106"/>
                  </a:cubicBezTo>
                  <a:cubicBezTo>
                    <a:pt x="2659" y="2016"/>
                    <a:pt x="2659" y="1927"/>
                    <a:pt x="2659" y="1838"/>
                  </a:cubicBezTo>
                  <a:cubicBezTo>
                    <a:pt x="2659" y="1178"/>
                    <a:pt x="2498" y="553"/>
                    <a:pt x="2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8"/>
            <p:cNvSpPr/>
            <p:nvPr/>
          </p:nvSpPr>
          <p:spPr>
            <a:xfrm>
              <a:off x="1525247" y="1974624"/>
              <a:ext cx="78870" cy="56476"/>
            </a:xfrm>
            <a:custGeom>
              <a:rect b="b" l="l" r="r" t="t"/>
              <a:pathLst>
                <a:path extrusionOk="0" h="1892" w="2642">
                  <a:moveTo>
                    <a:pt x="215" y="0"/>
                  </a:moveTo>
                  <a:cubicBezTo>
                    <a:pt x="179" y="214"/>
                    <a:pt x="108" y="428"/>
                    <a:pt x="1" y="625"/>
                  </a:cubicBezTo>
                  <a:cubicBezTo>
                    <a:pt x="19" y="642"/>
                    <a:pt x="19" y="642"/>
                    <a:pt x="37" y="642"/>
                  </a:cubicBezTo>
                  <a:lnTo>
                    <a:pt x="1571" y="1874"/>
                  </a:lnTo>
                  <a:cubicBezTo>
                    <a:pt x="1589" y="1874"/>
                    <a:pt x="1607" y="1891"/>
                    <a:pt x="1607" y="1891"/>
                  </a:cubicBezTo>
                  <a:cubicBezTo>
                    <a:pt x="2106" y="1374"/>
                    <a:pt x="2481" y="732"/>
                    <a:pt x="2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8"/>
            <p:cNvSpPr/>
            <p:nvPr/>
          </p:nvSpPr>
          <p:spPr>
            <a:xfrm>
              <a:off x="1460795" y="2025727"/>
              <a:ext cx="34659" cy="42656"/>
            </a:xfrm>
            <a:custGeom>
              <a:rect b="b" l="l" r="r" t="t"/>
              <a:pathLst>
                <a:path extrusionOk="0" h="1429" w="1161">
                  <a:moveTo>
                    <a:pt x="715" y="1"/>
                  </a:moveTo>
                  <a:cubicBezTo>
                    <a:pt x="590" y="19"/>
                    <a:pt x="465" y="37"/>
                    <a:pt x="322" y="37"/>
                  </a:cubicBezTo>
                  <a:lnTo>
                    <a:pt x="1" y="37"/>
                  </a:lnTo>
                  <a:lnTo>
                    <a:pt x="1" y="1428"/>
                  </a:lnTo>
                  <a:lnTo>
                    <a:pt x="857" y="1428"/>
                  </a:lnTo>
                  <a:cubicBezTo>
                    <a:pt x="964" y="1428"/>
                    <a:pt x="1054" y="1411"/>
                    <a:pt x="1161" y="1411"/>
                  </a:cubicBezTo>
                  <a:lnTo>
                    <a:pt x="733" y="19"/>
                  </a:lnTo>
                  <a:cubicBezTo>
                    <a:pt x="715" y="1"/>
                    <a:pt x="715" y="1"/>
                    <a:pt x="7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8"/>
            <p:cNvSpPr/>
            <p:nvPr/>
          </p:nvSpPr>
          <p:spPr>
            <a:xfrm>
              <a:off x="1500230" y="2008175"/>
              <a:ext cx="59138" cy="56476"/>
            </a:xfrm>
            <a:custGeom>
              <a:rect b="b" l="l" r="r" t="t"/>
              <a:pathLst>
                <a:path extrusionOk="0" h="1892" w="1981">
                  <a:moveTo>
                    <a:pt x="464" y="0"/>
                  </a:moveTo>
                  <a:cubicBezTo>
                    <a:pt x="339" y="143"/>
                    <a:pt x="179" y="268"/>
                    <a:pt x="0" y="357"/>
                  </a:cubicBezTo>
                  <a:cubicBezTo>
                    <a:pt x="0" y="375"/>
                    <a:pt x="18" y="393"/>
                    <a:pt x="18" y="393"/>
                  </a:cubicBezTo>
                  <a:lnTo>
                    <a:pt x="464" y="1874"/>
                  </a:lnTo>
                  <a:cubicBezTo>
                    <a:pt x="464" y="1874"/>
                    <a:pt x="464" y="1891"/>
                    <a:pt x="464" y="1891"/>
                  </a:cubicBezTo>
                  <a:cubicBezTo>
                    <a:pt x="1035" y="1767"/>
                    <a:pt x="1535" y="1517"/>
                    <a:pt x="1981" y="1196"/>
                  </a:cubicBezTo>
                  <a:lnTo>
                    <a:pt x="482" y="18"/>
                  </a:lnTo>
                  <a:cubicBezTo>
                    <a:pt x="482" y="18"/>
                    <a:pt x="482" y="18"/>
                    <a:pt x="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8"/>
            <p:cNvSpPr/>
            <p:nvPr/>
          </p:nvSpPr>
          <p:spPr>
            <a:xfrm>
              <a:off x="1295144" y="1747734"/>
              <a:ext cx="320705" cy="155548"/>
            </a:xfrm>
            <a:custGeom>
              <a:rect b="b" l="l" r="r" t="t"/>
              <a:pathLst>
                <a:path extrusionOk="0" h="5211" w="10743">
                  <a:moveTo>
                    <a:pt x="2267" y="3408"/>
                  </a:moveTo>
                  <a:cubicBezTo>
                    <a:pt x="2445" y="3408"/>
                    <a:pt x="2588" y="3533"/>
                    <a:pt x="2588" y="3711"/>
                  </a:cubicBezTo>
                  <a:cubicBezTo>
                    <a:pt x="2588" y="3890"/>
                    <a:pt x="2445" y="4033"/>
                    <a:pt x="2267" y="4033"/>
                  </a:cubicBezTo>
                  <a:cubicBezTo>
                    <a:pt x="2088" y="4033"/>
                    <a:pt x="1964" y="3890"/>
                    <a:pt x="1964" y="3711"/>
                  </a:cubicBezTo>
                  <a:cubicBezTo>
                    <a:pt x="1964" y="3533"/>
                    <a:pt x="2088" y="3408"/>
                    <a:pt x="2267" y="3408"/>
                  </a:cubicBezTo>
                  <a:close/>
                  <a:moveTo>
                    <a:pt x="7977" y="0"/>
                  </a:moveTo>
                  <a:cubicBezTo>
                    <a:pt x="7798" y="0"/>
                    <a:pt x="7655" y="143"/>
                    <a:pt x="7655" y="321"/>
                  </a:cubicBezTo>
                  <a:cubicBezTo>
                    <a:pt x="7673" y="767"/>
                    <a:pt x="7281" y="1124"/>
                    <a:pt x="6817" y="1124"/>
                  </a:cubicBezTo>
                  <a:lnTo>
                    <a:pt x="2374" y="1124"/>
                  </a:lnTo>
                  <a:cubicBezTo>
                    <a:pt x="1571" y="1124"/>
                    <a:pt x="929" y="1767"/>
                    <a:pt x="929" y="2569"/>
                  </a:cubicBezTo>
                  <a:lnTo>
                    <a:pt x="929" y="2676"/>
                  </a:lnTo>
                  <a:lnTo>
                    <a:pt x="393" y="2676"/>
                  </a:lnTo>
                  <a:cubicBezTo>
                    <a:pt x="179" y="2676"/>
                    <a:pt x="1" y="2873"/>
                    <a:pt x="54" y="3105"/>
                  </a:cubicBezTo>
                  <a:cubicBezTo>
                    <a:pt x="251" y="4300"/>
                    <a:pt x="1286" y="5210"/>
                    <a:pt x="2535" y="5210"/>
                  </a:cubicBezTo>
                  <a:lnTo>
                    <a:pt x="4925" y="5210"/>
                  </a:lnTo>
                  <a:lnTo>
                    <a:pt x="4925" y="2676"/>
                  </a:lnTo>
                  <a:lnTo>
                    <a:pt x="1553" y="2676"/>
                  </a:lnTo>
                  <a:lnTo>
                    <a:pt x="1553" y="2569"/>
                  </a:lnTo>
                  <a:cubicBezTo>
                    <a:pt x="1553" y="2123"/>
                    <a:pt x="1928" y="1767"/>
                    <a:pt x="2374" y="1767"/>
                  </a:cubicBezTo>
                  <a:lnTo>
                    <a:pt x="9315" y="1767"/>
                  </a:lnTo>
                  <a:cubicBezTo>
                    <a:pt x="10100" y="1767"/>
                    <a:pt x="10742" y="1124"/>
                    <a:pt x="10742" y="339"/>
                  </a:cubicBezTo>
                  <a:cubicBezTo>
                    <a:pt x="10742" y="161"/>
                    <a:pt x="10635" y="18"/>
                    <a:pt x="10457" y="18"/>
                  </a:cubicBezTo>
                  <a:cubicBezTo>
                    <a:pt x="10447" y="17"/>
                    <a:pt x="10436" y="16"/>
                    <a:pt x="10426" y="16"/>
                  </a:cubicBezTo>
                  <a:cubicBezTo>
                    <a:pt x="10261" y="16"/>
                    <a:pt x="10118" y="153"/>
                    <a:pt x="10118" y="321"/>
                  </a:cubicBezTo>
                  <a:cubicBezTo>
                    <a:pt x="10118" y="767"/>
                    <a:pt x="9761" y="1124"/>
                    <a:pt x="9315" y="1124"/>
                  </a:cubicBezTo>
                  <a:lnTo>
                    <a:pt x="8048" y="1124"/>
                  </a:lnTo>
                  <a:cubicBezTo>
                    <a:pt x="8191" y="892"/>
                    <a:pt x="8298" y="625"/>
                    <a:pt x="8298" y="321"/>
                  </a:cubicBezTo>
                  <a:cubicBezTo>
                    <a:pt x="8298" y="143"/>
                    <a:pt x="8155" y="0"/>
                    <a:pt x="79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68"/>
          <p:cNvGrpSpPr/>
          <p:nvPr/>
        </p:nvGrpSpPr>
        <p:grpSpPr>
          <a:xfrm>
            <a:off x="7527651" y="3807652"/>
            <a:ext cx="320676" cy="319574"/>
            <a:chOff x="7527659" y="3807652"/>
            <a:chExt cx="320676" cy="319574"/>
          </a:xfrm>
        </p:grpSpPr>
        <p:sp>
          <p:nvSpPr>
            <p:cNvPr id="14550" name="Google Shape;14550;p68"/>
            <p:cNvSpPr/>
            <p:nvPr/>
          </p:nvSpPr>
          <p:spPr>
            <a:xfrm>
              <a:off x="7660831" y="4051228"/>
              <a:ext cx="51167" cy="65551"/>
            </a:xfrm>
            <a:custGeom>
              <a:rect b="b" l="l" r="r" t="t"/>
              <a:pathLst>
                <a:path extrusionOk="0" h="2196" w="1714">
                  <a:moveTo>
                    <a:pt x="1142" y="0"/>
                  </a:moveTo>
                  <a:cubicBezTo>
                    <a:pt x="803" y="215"/>
                    <a:pt x="464" y="500"/>
                    <a:pt x="125" y="857"/>
                  </a:cubicBezTo>
                  <a:cubicBezTo>
                    <a:pt x="0" y="982"/>
                    <a:pt x="0" y="1178"/>
                    <a:pt x="125" y="1303"/>
                  </a:cubicBezTo>
                  <a:cubicBezTo>
                    <a:pt x="482" y="1695"/>
                    <a:pt x="857" y="1999"/>
                    <a:pt x="1249" y="2195"/>
                  </a:cubicBezTo>
                  <a:cubicBezTo>
                    <a:pt x="1606" y="1695"/>
                    <a:pt x="1713" y="1196"/>
                    <a:pt x="1553" y="678"/>
                  </a:cubicBezTo>
                  <a:cubicBezTo>
                    <a:pt x="1410" y="286"/>
                    <a:pt x="1178" y="36"/>
                    <a:pt x="1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8"/>
            <p:cNvSpPr/>
            <p:nvPr/>
          </p:nvSpPr>
          <p:spPr>
            <a:xfrm>
              <a:off x="7713013" y="4039408"/>
              <a:ext cx="135321" cy="87819"/>
            </a:xfrm>
            <a:custGeom>
              <a:rect b="b" l="l" r="r" t="t"/>
              <a:pathLst>
                <a:path extrusionOk="0" h="2942" w="4533">
                  <a:moveTo>
                    <a:pt x="773" y="1"/>
                  </a:moveTo>
                  <a:cubicBezTo>
                    <a:pt x="516" y="1"/>
                    <a:pt x="259" y="43"/>
                    <a:pt x="1" y="129"/>
                  </a:cubicBezTo>
                  <a:cubicBezTo>
                    <a:pt x="108" y="289"/>
                    <a:pt x="269" y="539"/>
                    <a:pt x="376" y="843"/>
                  </a:cubicBezTo>
                  <a:cubicBezTo>
                    <a:pt x="554" y="1324"/>
                    <a:pt x="625" y="2056"/>
                    <a:pt x="90" y="2841"/>
                  </a:cubicBezTo>
                  <a:cubicBezTo>
                    <a:pt x="315" y="2908"/>
                    <a:pt x="542" y="2941"/>
                    <a:pt x="771" y="2941"/>
                  </a:cubicBezTo>
                  <a:cubicBezTo>
                    <a:pt x="1520" y="2941"/>
                    <a:pt x="2282" y="2580"/>
                    <a:pt x="3034" y="1842"/>
                  </a:cubicBezTo>
                  <a:lnTo>
                    <a:pt x="3427" y="2341"/>
                  </a:lnTo>
                  <a:cubicBezTo>
                    <a:pt x="3483" y="2411"/>
                    <a:pt x="3572" y="2460"/>
                    <a:pt x="3668" y="2460"/>
                  </a:cubicBezTo>
                  <a:cubicBezTo>
                    <a:pt x="3695" y="2460"/>
                    <a:pt x="3721" y="2456"/>
                    <a:pt x="3748" y="2448"/>
                  </a:cubicBezTo>
                  <a:cubicBezTo>
                    <a:pt x="4176" y="2341"/>
                    <a:pt x="4533" y="1860"/>
                    <a:pt x="4533" y="1413"/>
                  </a:cubicBezTo>
                  <a:cubicBezTo>
                    <a:pt x="4515" y="967"/>
                    <a:pt x="4176" y="521"/>
                    <a:pt x="3748" y="414"/>
                  </a:cubicBezTo>
                  <a:cubicBezTo>
                    <a:pt x="3721" y="407"/>
                    <a:pt x="3695" y="403"/>
                    <a:pt x="3670" y="403"/>
                  </a:cubicBezTo>
                  <a:cubicBezTo>
                    <a:pt x="3578" y="403"/>
                    <a:pt x="3497" y="451"/>
                    <a:pt x="3427" y="521"/>
                  </a:cubicBezTo>
                  <a:lnTo>
                    <a:pt x="2999" y="1074"/>
                  </a:lnTo>
                  <a:cubicBezTo>
                    <a:pt x="2279" y="368"/>
                    <a:pt x="1530" y="1"/>
                    <a:pt x="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8"/>
            <p:cNvSpPr/>
            <p:nvPr/>
          </p:nvSpPr>
          <p:spPr>
            <a:xfrm>
              <a:off x="7527659" y="3935649"/>
              <a:ext cx="50630" cy="65551"/>
            </a:xfrm>
            <a:custGeom>
              <a:rect b="b" l="l" r="r" t="t"/>
              <a:pathLst>
                <a:path extrusionOk="0" h="2196" w="1696">
                  <a:moveTo>
                    <a:pt x="1143" y="1"/>
                  </a:moveTo>
                  <a:cubicBezTo>
                    <a:pt x="786" y="197"/>
                    <a:pt x="447" y="482"/>
                    <a:pt x="108" y="839"/>
                  </a:cubicBezTo>
                  <a:cubicBezTo>
                    <a:pt x="1" y="964"/>
                    <a:pt x="1" y="1160"/>
                    <a:pt x="108" y="1285"/>
                  </a:cubicBezTo>
                  <a:cubicBezTo>
                    <a:pt x="482" y="1678"/>
                    <a:pt x="857" y="1981"/>
                    <a:pt x="1232" y="2195"/>
                  </a:cubicBezTo>
                  <a:cubicBezTo>
                    <a:pt x="1607" y="1696"/>
                    <a:pt x="1696" y="1178"/>
                    <a:pt x="1535" y="661"/>
                  </a:cubicBezTo>
                  <a:cubicBezTo>
                    <a:pt x="1410" y="286"/>
                    <a:pt x="1160" y="18"/>
                    <a:pt x="1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8"/>
            <p:cNvSpPr/>
            <p:nvPr/>
          </p:nvSpPr>
          <p:spPr>
            <a:xfrm>
              <a:off x="7579334" y="3923321"/>
              <a:ext cx="135321" cy="88087"/>
            </a:xfrm>
            <a:custGeom>
              <a:rect b="b" l="l" r="r" t="t"/>
              <a:pathLst>
                <a:path extrusionOk="0" h="2951" w="4533">
                  <a:moveTo>
                    <a:pt x="770" y="0"/>
                  </a:moveTo>
                  <a:cubicBezTo>
                    <a:pt x="514" y="0"/>
                    <a:pt x="257" y="43"/>
                    <a:pt x="0" y="128"/>
                  </a:cubicBezTo>
                  <a:cubicBezTo>
                    <a:pt x="125" y="289"/>
                    <a:pt x="286" y="538"/>
                    <a:pt x="393" y="860"/>
                  </a:cubicBezTo>
                  <a:cubicBezTo>
                    <a:pt x="554" y="1324"/>
                    <a:pt x="625" y="2055"/>
                    <a:pt x="90" y="2858"/>
                  </a:cubicBezTo>
                  <a:cubicBezTo>
                    <a:pt x="315" y="2919"/>
                    <a:pt x="541" y="2951"/>
                    <a:pt x="767" y="2951"/>
                  </a:cubicBezTo>
                  <a:cubicBezTo>
                    <a:pt x="1528" y="2951"/>
                    <a:pt x="2291" y="2597"/>
                    <a:pt x="3034" y="1841"/>
                  </a:cubicBezTo>
                  <a:lnTo>
                    <a:pt x="3426" y="2341"/>
                  </a:lnTo>
                  <a:cubicBezTo>
                    <a:pt x="3493" y="2421"/>
                    <a:pt x="3580" y="2461"/>
                    <a:pt x="3665" y="2461"/>
                  </a:cubicBezTo>
                  <a:cubicBezTo>
                    <a:pt x="3693" y="2461"/>
                    <a:pt x="3721" y="2457"/>
                    <a:pt x="3747" y="2448"/>
                  </a:cubicBezTo>
                  <a:cubicBezTo>
                    <a:pt x="4176" y="2341"/>
                    <a:pt x="4532" y="1859"/>
                    <a:pt x="4532" y="1413"/>
                  </a:cubicBezTo>
                  <a:cubicBezTo>
                    <a:pt x="4532" y="967"/>
                    <a:pt x="4176" y="521"/>
                    <a:pt x="3747" y="414"/>
                  </a:cubicBezTo>
                  <a:cubicBezTo>
                    <a:pt x="3725" y="406"/>
                    <a:pt x="3701" y="402"/>
                    <a:pt x="3677" y="402"/>
                  </a:cubicBezTo>
                  <a:cubicBezTo>
                    <a:pt x="3589" y="402"/>
                    <a:pt x="3500" y="450"/>
                    <a:pt x="3444" y="521"/>
                  </a:cubicBezTo>
                  <a:lnTo>
                    <a:pt x="3016" y="1092"/>
                  </a:lnTo>
                  <a:cubicBezTo>
                    <a:pt x="2282" y="371"/>
                    <a:pt x="1529" y="0"/>
                    <a:pt x="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8"/>
            <p:cNvSpPr/>
            <p:nvPr/>
          </p:nvSpPr>
          <p:spPr>
            <a:xfrm>
              <a:off x="7660831" y="3819533"/>
              <a:ext cx="51167" cy="65551"/>
            </a:xfrm>
            <a:custGeom>
              <a:rect b="b" l="l" r="r" t="t"/>
              <a:pathLst>
                <a:path extrusionOk="0" h="2196" w="1714">
                  <a:moveTo>
                    <a:pt x="1142" y="1"/>
                  </a:moveTo>
                  <a:cubicBezTo>
                    <a:pt x="803" y="197"/>
                    <a:pt x="464" y="483"/>
                    <a:pt x="125" y="857"/>
                  </a:cubicBezTo>
                  <a:cubicBezTo>
                    <a:pt x="0" y="982"/>
                    <a:pt x="0" y="1161"/>
                    <a:pt x="125" y="1286"/>
                  </a:cubicBezTo>
                  <a:cubicBezTo>
                    <a:pt x="482" y="1678"/>
                    <a:pt x="857" y="1981"/>
                    <a:pt x="1249" y="2196"/>
                  </a:cubicBezTo>
                  <a:cubicBezTo>
                    <a:pt x="1606" y="1696"/>
                    <a:pt x="1713" y="1179"/>
                    <a:pt x="1553" y="679"/>
                  </a:cubicBezTo>
                  <a:cubicBezTo>
                    <a:pt x="1410" y="286"/>
                    <a:pt x="1178" y="37"/>
                    <a:pt x="1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8"/>
            <p:cNvSpPr/>
            <p:nvPr/>
          </p:nvSpPr>
          <p:spPr>
            <a:xfrm>
              <a:off x="7713013" y="3807652"/>
              <a:ext cx="135321" cy="87878"/>
            </a:xfrm>
            <a:custGeom>
              <a:rect b="b" l="l" r="r" t="t"/>
              <a:pathLst>
                <a:path extrusionOk="0" h="2944" w="4533">
                  <a:moveTo>
                    <a:pt x="786" y="0"/>
                  </a:moveTo>
                  <a:cubicBezTo>
                    <a:pt x="525" y="0"/>
                    <a:pt x="263" y="44"/>
                    <a:pt x="1" y="131"/>
                  </a:cubicBezTo>
                  <a:cubicBezTo>
                    <a:pt x="108" y="274"/>
                    <a:pt x="269" y="524"/>
                    <a:pt x="376" y="845"/>
                  </a:cubicBezTo>
                  <a:cubicBezTo>
                    <a:pt x="554" y="1327"/>
                    <a:pt x="625" y="2040"/>
                    <a:pt x="90" y="2843"/>
                  </a:cubicBezTo>
                  <a:cubicBezTo>
                    <a:pt x="315" y="2910"/>
                    <a:pt x="542" y="2944"/>
                    <a:pt x="771" y="2944"/>
                  </a:cubicBezTo>
                  <a:cubicBezTo>
                    <a:pt x="1520" y="2944"/>
                    <a:pt x="2282" y="2582"/>
                    <a:pt x="3034" y="1844"/>
                  </a:cubicBezTo>
                  <a:lnTo>
                    <a:pt x="3427" y="2344"/>
                  </a:lnTo>
                  <a:cubicBezTo>
                    <a:pt x="3486" y="2418"/>
                    <a:pt x="3583" y="2455"/>
                    <a:pt x="3686" y="2455"/>
                  </a:cubicBezTo>
                  <a:cubicBezTo>
                    <a:pt x="3706" y="2455"/>
                    <a:pt x="3727" y="2454"/>
                    <a:pt x="3748" y="2451"/>
                  </a:cubicBezTo>
                  <a:cubicBezTo>
                    <a:pt x="4176" y="2326"/>
                    <a:pt x="4533" y="1844"/>
                    <a:pt x="4533" y="1398"/>
                  </a:cubicBezTo>
                  <a:cubicBezTo>
                    <a:pt x="4515" y="952"/>
                    <a:pt x="4176" y="506"/>
                    <a:pt x="3748" y="399"/>
                  </a:cubicBezTo>
                  <a:cubicBezTo>
                    <a:pt x="3727" y="396"/>
                    <a:pt x="3707" y="394"/>
                    <a:pt x="3687" y="394"/>
                  </a:cubicBezTo>
                  <a:cubicBezTo>
                    <a:pt x="3588" y="394"/>
                    <a:pt x="3501" y="432"/>
                    <a:pt x="3427" y="506"/>
                  </a:cubicBezTo>
                  <a:lnTo>
                    <a:pt x="2999" y="1077"/>
                  </a:lnTo>
                  <a:cubicBezTo>
                    <a:pt x="2283" y="362"/>
                    <a:pt x="1539" y="0"/>
                    <a:pt x="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68"/>
          <p:cNvGrpSpPr/>
          <p:nvPr/>
        </p:nvGrpSpPr>
        <p:grpSpPr>
          <a:xfrm>
            <a:off x="7557772" y="3292800"/>
            <a:ext cx="261000" cy="319873"/>
            <a:chOff x="7557780" y="3292800"/>
            <a:chExt cx="261000" cy="319873"/>
          </a:xfrm>
        </p:grpSpPr>
        <p:sp>
          <p:nvSpPr>
            <p:cNvPr id="14557" name="Google Shape;14557;p68"/>
            <p:cNvSpPr/>
            <p:nvPr/>
          </p:nvSpPr>
          <p:spPr>
            <a:xfrm>
              <a:off x="7664563" y="3442467"/>
              <a:ext cx="48480" cy="99609"/>
            </a:xfrm>
            <a:custGeom>
              <a:rect b="b" l="l" r="r" t="t"/>
              <a:pathLst>
                <a:path extrusionOk="0" h="3337" w="1624">
                  <a:moveTo>
                    <a:pt x="179" y="0"/>
                  </a:moveTo>
                  <a:lnTo>
                    <a:pt x="0" y="3051"/>
                  </a:lnTo>
                  <a:cubicBezTo>
                    <a:pt x="375" y="3212"/>
                    <a:pt x="678" y="3301"/>
                    <a:pt x="839" y="3337"/>
                  </a:cubicBezTo>
                  <a:cubicBezTo>
                    <a:pt x="1107" y="3266"/>
                    <a:pt x="1374" y="3194"/>
                    <a:pt x="1624" y="3105"/>
                  </a:cubicBezTo>
                  <a:lnTo>
                    <a:pt x="14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8"/>
            <p:cNvSpPr/>
            <p:nvPr/>
          </p:nvSpPr>
          <p:spPr>
            <a:xfrm>
              <a:off x="7557780" y="3487123"/>
              <a:ext cx="261000" cy="125549"/>
            </a:xfrm>
            <a:custGeom>
              <a:rect b="b" l="l" r="r" t="t"/>
              <a:pathLst>
                <a:path extrusionOk="0" h="4206" w="8743">
                  <a:moveTo>
                    <a:pt x="8462" y="0"/>
                  </a:moveTo>
                  <a:cubicBezTo>
                    <a:pt x="8400" y="0"/>
                    <a:pt x="8336" y="28"/>
                    <a:pt x="8288" y="92"/>
                  </a:cubicBezTo>
                  <a:cubicBezTo>
                    <a:pt x="7610" y="1002"/>
                    <a:pt x="6414" y="2037"/>
                    <a:pt x="4398" y="2501"/>
                  </a:cubicBezTo>
                  <a:cubicBezTo>
                    <a:pt x="4398" y="2501"/>
                    <a:pt x="1739" y="1877"/>
                    <a:pt x="455" y="128"/>
                  </a:cubicBezTo>
                  <a:cubicBezTo>
                    <a:pt x="405" y="61"/>
                    <a:pt x="339" y="32"/>
                    <a:pt x="274" y="32"/>
                  </a:cubicBezTo>
                  <a:cubicBezTo>
                    <a:pt x="133" y="32"/>
                    <a:pt x="1" y="170"/>
                    <a:pt x="62" y="342"/>
                  </a:cubicBezTo>
                  <a:cubicBezTo>
                    <a:pt x="490" y="1520"/>
                    <a:pt x="1579" y="3072"/>
                    <a:pt x="4273" y="4178"/>
                  </a:cubicBezTo>
                  <a:cubicBezTo>
                    <a:pt x="4318" y="4196"/>
                    <a:pt x="4362" y="4205"/>
                    <a:pt x="4409" y="4205"/>
                  </a:cubicBezTo>
                  <a:cubicBezTo>
                    <a:pt x="4456" y="4205"/>
                    <a:pt x="4505" y="4196"/>
                    <a:pt x="4559" y="4178"/>
                  </a:cubicBezTo>
                  <a:cubicBezTo>
                    <a:pt x="5183" y="3964"/>
                    <a:pt x="7628" y="2947"/>
                    <a:pt x="8680" y="306"/>
                  </a:cubicBezTo>
                  <a:cubicBezTo>
                    <a:pt x="8742" y="145"/>
                    <a:pt x="8605" y="0"/>
                    <a:pt x="84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8"/>
            <p:cNvSpPr/>
            <p:nvPr/>
          </p:nvSpPr>
          <p:spPr>
            <a:xfrm>
              <a:off x="7637934" y="3398797"/>
              <a:ext cx="102812" cy="25044"/>
            </a:xfrm>
            <a:custGeom>
              <a:rect b="b" l="l" r="r" t="t"/>
              <a:pathLst>
                <a:path extrusionOk="0" h="839" w="3444">
                  <a:moveTo>
                    <a:pt x="179" y="0"/>
                  </a:moveTo>
                  <a:cubicBezTo>
                    <a:pt x="72" y="0"/>
                    <a:pt x="0" y="72"/>
                    <a:pt x="0" y="179"/>
                  </a:cubicBezTo>
                  <a:lnTo>
                    <a:pt x="0" y="660"/>
                  </a:lnTo>
                  <a:cubicBezTo>
                    <a:pt x="0" y="767"/>
                    <a:pt x="72" y="839"/>
                    <a:pt x="179" y="839"/>
                  </a:cubicBezTo>
                  <a:lnTo>
                    <a:pt x="3265" y="839"/>
                  </a:lnTo>
                  <a:cubicBezTo>
                    <a:pt x="3355" y="839"/>
                    <a:pt x="3444" y="767"/>
                    <a:pt x="3444" y="660"/>
                  </a:cubicBezTo>
                  <a:lnTo>
                    <a:pt x="3444" y="179"/>
                  </a:lnTo>
                  <a:cubicBezTo>
                    <a:pt x="3444" y="72"/>
                    <a:pt x="3355" y="0"/>
                    <a:pt x="32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8"/>
            <p:cNvSpPr/>
            <p:nvPr/>
          </p:nvSpPr>
          <p:spPr>
            <a:xfrm>
              <a:off x="7654980" y="3292800"/>
              <a:ext cx="68183" cy="87371"/>
            </a:xfrm>
            <a:custGeom>
              <a:rect b="b" l="l" r="r" t="t"/>
              <a:pathLst>
                <a:path extrusionOk="0" h="2927" w="2284">
                  <a:moveTo>
                    <a:pt x="1160" y="625"/>
                  </a:moveTo>
                  <a:cubicBezTo>
                    <a:pt x="1428" y="625"/>
                    <a:pt x="1659" y="857"/>
                    <a:pt x="1659" y="1142"/>
                  </a:cubicBezTo>
                  <a:cubicBezTo>
                    <a:pt x="1659" y="1428"/>
                    <a:pt x="1428" y="1660"/>
                    <a:pt x="1160" y="1660"/>
                  </a:cubicBezTo>
                  <a:cubicBezTo>
                    <a:pt x="874" y="1660"/>
                    <a:pt x="642" y="1428"/>
                    <a:pt x="642" y="1142"/>
                  </a:cubicBezTo>
                  <a:cubicBezTo>
                    <a:pt x="642" y="857"/>
                    <a:pt x="874" y="625"/>
                    <a:pt x="1160" y="625"/>
                  </a:cubicBezTo>
                  <a:close/>
                  <a:moveTo>
                    <a:pt x="1142" y="1"/>
                  </a:moveTo>
                  <a:cubicBezTo>
                    <a:pt x="518" y="1"/>
                    <a:pt x="0" y="500"/>
                    <a:pt x="0" y="1142"/>
                  </a:cubicBezTo>
                  <a:cubicBezTo>
                    <a:pt x="0" y="1660"/>
                    <a:pt x="357" y="2088"/>
                    <a:pt x="839" y="2231"/>
                  </a:cubicBezTo>
                  <a:lnTo>
                    <a:pt x="839" y="2927"/>
                  </a:lnTo>
                  <a:lnTo>
                    <a:pt x="1463" y="2927"/>
                  </a:lnTo>
                  <a:lnTo>
                    <a:pt x="1463" y="2231"/>
                  </a:lnTo>
                  <a:cubicBezTo>
                    <a:pt x="1945" y="2088"/>
                    <a:pt x="2284" y="1660"/>
                    <a:pt x="2284" y="1142"/>
                  </a:cubicBezTo>
                  <a:cubicBezTo>
                    <a:pt x="2284" y="500"/>
                    <a:pt x="1784" y="1"/>
                    <a:pt x="1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1" name="Google Shape;14561;p68"/>
          <p:cNvSpPr/>
          <p:nvPr/>
        </p:nvSpPr>
        <p:spPr>
          <a:xfrm>
            <a:off x="7552697" y="2777768"/>
            <a:ext cx="270613" cy="320141"/>
          </a:xfrm>
          <a:custGeom>
            <a:rect b="b" l="l" r="r" t="t"/>
            <a:pathLst>
              <a:path extrusionOk="0" h="10725" w="9065">
                <a:moveTo>
                  <a:pt x="1999" y="625"/>
                </a:moveTo>
                <a:cubicBezTo>
                  <a:pt x="2748" y="625"/>
                  <a:pt x="3373" y="1250"/>
                  <a:pt x="3373" y="1999"/>
                </a:cubicBezTo>
                <a:cubicBezTo>
                  <a:pt x="3373" y="2748"/>
                  <a:pt x="2748" y="3373"/>
                  <a:pt x="1999" y="3373"/>
                </a:cubicBezTo>
                <a:cubicBezTo>
                  <a:pt x="1249" y="3373"/>
                  <a:pt x="643" y="2748"/>
                  <a:pt x="643" y="1999"/>
                </a:cubicBezTo>
                <a:cubicBezTo>
                  <a:pt x="643" y="1250"/>
                  <a:pt x="1249" y="625"/>
                  <a:pt x="1999" y="625"/>
                </a:cubicBezTo>
                <a:close/>
                <a:moveTo>
                  <a:pt x="7066" y="625"/>
                </a:moveTo>
                <a:cubicBezTo>
                  <a:pt x="7833" y="625"/>
                  <a:pt x="8440" y="1250"/>
                  <a:pt x="8440" y="1999"/>
                </a:cubicBezTo>
                <a:cubicBezTo>
                  <a:pt x="8440" y="2748"/>
                  <a:pt x="7833" y="3373"/>
                  <a:pt x="7066" y="3373"/>
                </a:cubicBezTo>
                <a:cubicBezTo>
                  <a:pt x="6317" y="3373"/>
                  <a:pt x="5710" y="2748"/>
                  <a:pt x="5710" y="1999"/>
                </a:cubicBezTo>
                <a:cubicBezTo>
                  <a:pt x="5710" y="1250"/>
                  <a:pt x="6317" y="625"/>
                  <a:pt x="7066" y="625"/>
                </a:cubicBezTo>
                <a:close/>
                <a:moveTo>
                  <a:pt x="4532" y="2838"/>
                </a:moveTo>
                <a:cubicBezTo>
                  <a:pt x="4925" y="2838"/>
                  <a:pt x="5282" y="2998"/>
                  <a:pt x="5585" y="3319"/>
                </a:cubicBezTo>
                <a:cubicBezTo>
                  <a:pt x="5710" y="3462"/>
                  <a:pt x="5853" y="3587"/>
                  <a:pt x="5995" y="3676"/>
                </a:cubicBezTo>
                <a:cubicBezTo>
                  <a:pt x="5853" y="3783"/>
                  <a:pt x="5710" y="3890"/>
                  <a:pt x="5585" y="4033"/>
                </a:cubicBezTo>
                <a:cubicBezTo>
                  <a:pt x="5585" y="4033"/>
                  <a:pt x="5585" y="4033"/>
                  <a:pt x="5567" y="4051"/>
                </a:cubicBezTo>
                <a:cubicBezTo>
                  <a:pt x="5282" y="4354"/>
                  <a:pt x="4925" y="4533"/>
                  <a:pt x="4532" y="4533"/>
                </a:cubicBezTo>
                <a:cubicBezTo>
                  <a:pt x="4158" y="4533"/>
                  <a:pt x="3801" y="4354"/>
                  <a:pt x="3497" y="4033"/>
                </a:cubicBezTo>
                <a:cubicBezTo>
                  <a:pt x="3373" y="3890"/>
                  <a:pt x="3230" y="3783"/>
                  <a:pt x="3069" y="3676"/>
                </a:cubicBezTo>
                <a:cubicBezTo>
                  <a:pt x="3230" y="3587"/>
                  <a:pt x="3373" y="3462"/>
                  <a:pt x="3497" y="3319"/>
                </a:cubicBezTo>
                <a:cubicBezTo>
                  <a:pt x="3801" y="2998"/>
                  <a:pt x="4158" y="2838"/>
                  <a:pt x="4532" y="2838"/>
                </a:cubicBezTo>
                <a:close/>
                <a:moveTo>
                  <a:pt x="1999" y="3997"/>
                </a:moveTo>
                <a:cubicBezTo>
                  <a:pt x="2748" y="3997"/>
                  <a:pt x="3373" y="4604"/>
                  <a:pt x="3373" y="5371"/>
                </a:cubicBezTo>
                <a:cubicBezTo>
                  <a:pt x="3373" y="6121"/>
                  <a:pt x="2748" y="6727"/>
                  <a:pt x="1999" y="6727"/>
                </a:cubicBezTo>
                <a:cubicBezTo>
                  <a:pt x="1249" y="6727"/>
                  <a:pt x="643" y="6121"/>
                  <a:pt x="643" y="5371"/>
                </a:cubicBezTo>
                <a:cubicBezTo>
                  <a:pt x="643" y="4604"/>
                  <a:pt x="1249" y="3997"/>
                  <a:pt x="1999" y="3997"/>
                </a:cubicBezTo>
                <a:close/>
                <a:moveTo>
                  <a:pt x="7066" y="3997"/>
                </a:moveTo>
                <a:cubicBezTo>
                  <a:pt x="7833" y="3997"/>
                  <a:pt x="8440" y="4604"/>
                  <a:pt x="8440" y="5371"/>
                </a:cubicBezTo>
                <a:cubicBezTo>
                  <a:pt x="8440" y="6121"/>
                  <a:pt x="7833" y="6727"/>
                  <a:pt x="7066" y="6727"/>
                </a:cubicBezTo>
                <a:cubicBezTo>
                  <a:pt x="6317" y="6727"/>
                  <a:pt x="5710" y="6121"/>
                  <a:pt x="5710" y="5371"/>
                </a:cubicBezTo>
                <a:cubicBezTo>
                  <a:pt x="5710" y="4604"/>
                  <a:pt x="6317" y="3997"/>
                  <a:pt x="7066" y="3997"/>
                </a:cubicBezTo>
                <a:close/>
                <a:moveTo>
                  <a:pt x="4532" y="6192"/>
                </a:moveTo>
                <a:cubicBezTo>
                  <a:pt x="4925" y="6192"/>
                  <a:pt x="5282" y="6353"/>
                  <a:pt x="5585" y="6674"/>
                </a:cubicBezTo>
                <a:cubicBezTo>
                  <a:pt x="5585" y="6674"/>
                  <a:pt x="5585" y="6674"/>
                  <a:pt x="5585" y="6692"/>
                </a:cubicBezTo>
                <a:cubicBezTo>
                  <a:pt x="5710" y="6817"/>
                  <a:pt x="5853" y="6942"/>
                  <a:pt x="5995" y="7049"/>
                </a:cubicBezTo>
                <a:cubicBezTo>
                  <a:pt x="5853" y="7138"/>
                  <a:pt x="5710" y="7263"/>
                  <a:pt x="5585" y="7405"/>
                </a:cubicBezTo>
                <a:lnTo>
                  <a:pt x="5567" y="7405"/>
                </a:lnTo>
                <a:cubicBezTo>
                  <a:pt x="5282" y="7727"/>
                  <a:pt x="4925" y="7887"/>
                  <a:pt x="4532" y="7887"/>
                </a:cubicBezTo>
                <a:cubicBezTo>
                  <a:pt x="4158" y="7887"/>
                  <a:pt x="3801" y="7727"/>
                  <a:pt x="3497" y="7405"/>
                </a:cubicBezTo>
                <a:cubicBezTo>
                  <a:pt x="3497" y="7405"/>
                  <a:pt x="3497" y="7405"/>
                  <a:pt x="3497" y="7388"/>
                </a:cubicBezTo>
                <a:cubicBezTo>
                  <a:pt x="3373" y="7263"/>
                  <a:pt x="3230" y="7138"/>
                  <a:pt x="3069" y="7049"/>
                </a:cubicBezTo>
                <a:cubicBezTo>
                  <a:pt x="3230" y="6942"/>
                  <a:pt x="3373" y="6817"/>
                  <a:pt x="3497" y="6692"/>
                </a:cubicBezTo>
                <a:cubicBezTo>
                  <a:pt x="3497" y="6674"/>
                  <a:pt x="3497" y="6674"/>
                  <a:pt x="3497" y="6674"/>
                </a:cubicBezTo>
                <a:cubicBezTo>
                  <a:pt x="3801" y="6353"/>
                  <a:pt x="4158" y="6192"/>
                  <a:pt x="4532" y="6192"/>
                </a:cubicBezTo>
                <a:close/>
                <a:moveTo>
                  <a:pt x="1999" y="7352"/>
                </a:moveTo>
                <a:cubicBezTo>
                  <a:pt x="2748" y="7352"/>
                  <a:pt x="3373" y="7976"/>
                  <a:pt x="3373" y="8726"/>
                </a:cubicBezTo>
                <a:cubicBezTo>
                  <a:pt x="3373" y="9475"/>
                  <a:pt x="2748" y="10100"/>
                  <a:pt x="1999" y="10100"/>
                </a:cubicBezTo>
                <a:cubicBezTo>
                  <a:pt x="1249" y="10100"/>
                  <a:pt x="643" y="9475"/>
                  <a:pt x="643" y="8726"/>
                </a:cubicBezTo>
                <a:cubicBezTo>
                  <a:pt x="643" y="7976"/>
                  <a:pt x="1249" y="7352"/>
                  <a:pt x="1999" y="7352"/>
                </a:cubicBezTo>
                <a:close/>
                <a:moveTo>
                  <a:pt x="7066" y="7352"/>
                </a:moveTo>
                <a:cubicBezTo>
                  <a:pt x="7833" y="7352"/>
                  <a:pt x="8440" y="7976"/>
                  <a:pt x="8440" y="8726"/>
                </a:cubicBezTo>
                <a:cubicBezTo>
                  <a:pt x="8440" y="9475"/>
                  <a:pt x="7833" y="10100"/>
                  <a:pt x="7066" y="10100"/>
                </a:cubicBezTo>
                <a:cubicBezTo>
                  <a:pt x="6317" y="10100"/>
                  <a:pt x="5710" y="9475"/>
                  <a:pt x="5710" y="8726"/>
                </a:cubicBezTo>
                <a:cubicBezTo>
                  <a:pt x="5710" y="7976"/>
                  <a:pt x="6317" y="7352"/>
                  <a:pt x="7066" y="7352"/>
                </a:cubicBezTo>
                <a:close/>
                <a:moveTo>
                  <a:pt x="1999" y="1"/>
                </a:moveTo>
                <a:cubicBezTo>
                  <a:pt x="910" y="1"/>
                  <a:pt x="18" y="893"/>
                  <a:pt x="18" y="1999"/>
                </a:cubicBezTo>
                <a:cubicBezTo>
                  <a:pt x="18" y="2695"/>
                  <a:pt x="375" y="3319"/>
                  <a:pt x="928" y="3676"/>
                </a:cubicBezTo>
                <a:cubicBezTo>
                  <a:pt x="375" y="4033"/>
                  <a:pt x="0" y="4658"/>
                  <a:pt x="0" y="5354"/>
                </a:cubicBezTo>
                <a:cubicBezTo>
                  <a:pt x="0" y="6067"/>
                  <a:pt x="375" y="6692"/>
                  <a:pt x="928" y="7049"/>
                </a:cubicBezTo>
                <a:cubicBezTo>
                  <a:pt x="375" y="7388"/>
                  <a:pt x="0" y="8012"/>
                  <a:pt x="0" y="8726"/>
                </a:cubicBezTo>
                <a:cubicBezTo>
                  <a:pt x="0" y="9814"/>
                  <a:pt x="910" y="10724"/>
                  <a:pt x="1999" y="10724"/>
                </a:cubicBezTo>
                <a:cubicBezTo>
                  <a:pt x="2588" y="10724"/>
                  <a:pt x="3123" y="10457"/>
                  <a:pt x="3497" y="10046"/>
                </a:cubicBezTo>
                <a:cubicBezTo>
                  <a:pt x="3801" y="9725"/>
                  <a:pt x="4158" y="9564"/>
                  <a:pt x="4532" y="9564"/>
                </a:cubicBezTo>
                <a:cubicBezTo>
                  <a:pt x="4925" y="9564"/>
                  <a:pt x="5282" y="9725"/>
                  <a:pt x="5585" y="10046"/>
                </a:cubicBezTo>
                <a:cubicBezTo>
                  <a:pt x="5942" y="10457"/>
                  <a:pt x="6477" y="10724"/>
                  <a:pt x="7066" y="10724"/>
                </a:cubicBezTo>
                <a:cubicBezTo>
                  <a:pt x="8172" y="10724"/>
                  <a:pt x="9064" y="9814"/>
                  <a:pt x="9064" y="8726"/>
                </a:cubicBezTo>
                <a:cubicBezTo>
                  <a:pt x="9064" y="8012"/>
                  <a:pt x="8708" y="7388"/>
                  <a:pt x="8154" y="7049"/>
                </a:cubicBezTo>
                <a:cubicBezTo>
                  <a:pt x="8708" y="6692"/>
                  <a:pt x="9064" y="6067"/>
                  <a:pt x="9064" y="5354"/>
                </a:cubicBezTo>
                <a:cubicBezTo>
                  <a:pt x="9064" y="4658"/>
                  <a:pt x="8708" y="4033"/>
                  <a:pt x="8154" y="3676"/>
                </a:cubicBezTo>
                <a:cubicBezTo>
                  <a:pt x="8708" y="3319"/>
                  <a:pt x="9064" y="2695"/>
                  <a:pt x="9064" y="1999"/>
                </a:cubicBezTo>
                <a:cubicBezTo>
                  <a:pt x="9064" y="893"/>
                  <a:pt x="8172" y="1"/>
                  <a:pt x="7066" y="1"/>
                </a:cubicBezTo>
                <a:cubicBezTo>
                  <a:pt x="6477" y="1"/>
                  <a:pt x="5942" y="268"/>
                  <a:pt x="5585" y="679"/>
                </a:cubicBezTo>
                <a:cubicBezTo>
                  <a:pt x="5282" y="1000"/>
                  <a:pt x="4925" y="1160"/>
                  <a:pt x="4532" y="1160"/>
                </a:cubicBezTo>
                <a:cubicBezTo>
                  <a:pt x="4158" y="1160"/>
                  <a:pt x="3801" y="1000"/>
                  <a:pt x="3497" y="679"/>
                </a:cubicBezTo>
                <a:cubicBezTo>
                  <a:pt x="3123" y="268"/>
                  <a:pt x="2588" y="1"/>
                  <a:pt x="19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2" name="Google Shape;14562;p68"/>
          <p:cNvGrpSpPr/>
          <p:nvPr/>
        </p:nvGrpSpPr>
        <p:grpSpPr>
          <a:xfrm>
            <a:off x="7527651" y="2263124"/>
            <a:ext cx="321213" cy="319783"/>
            <a:chOff x="7527659" y="2263124"/>
            <a:chExt cx="321213" cy="319783"/>
          </a:xfrm>
        </p:grpSpPr>
        <p:sp>
          <p:nvSpPr>
            <p:cNvPr id="14563" name="Google Shape;14563;p68"/>
            <p:cNvSpPr/>
            <p:nvPr/>
          </p:nvSpPr>
          <p:spPr>
            <a:xfrm>
              <a:off x="7669339" y="2403896"/>
              <a:ext cx="38390" cy="38357"/>
            </a:xfrm>
            <a:custGeom>
              <a:rect b="b" l="l" r="r" t="t"/>
              <a:pathLst>
                <a:path extrusionOk="0" h="1285" w="1286">
                  <a:moveTo>
                    <a:pt x="643" y="0"/>
                  </a:moveTo>
                  <a:cubicBezTo>
                    <a:pt x="286" y="0"/>
                    <a:pt x="1" y="286"/>
                    <a:pt x="1" y="643"/>
                  </a:cubicBezTo>
                  <a:cubicBezTo>
                    <a:pt x="1" y="999"/>
                    <a:pt x="286" y="1285"/>
                    <a:pt x="643" y="1285"/>
                  </a:cubicBezTo>
                  <a:cubicBezTo>
                    <a:pt x="1000" y="1285"/>
                    <a:pt x="1286" y="999"/>
                    <a:pt x="1286" y="643"/>
                  </a:cubicBezTo>
                  <a:cubicBezTo>
                    <a:pt x="1286" y="286"/>
                    <a:pt x="1000" y="0"/>
                    <a:pt x="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8"/>
            <p:cNvSpPr/>
            <p:nvPr/>
          </p:nvSpPr>
          <p:spPr>
            <a:xfrm>
              <a:off x="7527659" y="2263124"/>
              <a:ext cx="321213" cy="319783"/>
            </a:xfrm>
            <a:custGeom>
              <a:rect b="b" l="l" r="r" t="t"/>
              <a:pathLst>
                <a:path extrusionOk="0" h="10713" w="10760">
                  <a:moveTo>
                    <a:pt x="5693" y="2022"/>
                  </a:moveTo>
                  <a:cubicBezTo>
                    <a:pt x="6371" y="2075"/>
                    <a:pt x="6995" y="2343"/>
                    <a:pt x="7512" y="2771"/>
                  </a:cubicBezTo>
                  <a:lnTo>
                    <a:pt x="7084" y="3200"/>
                  </a:lnTo>
                  <a:lnTo>
                    <a:pt x="6032" y="4270"/>
                  </a:lnTo>
                  <a:cubicBezTo>
                    <a:pt x="6210" y="4377"/>
                    <a:pt x="6353" y="4520"/>
                    <a:pt x="6460" y="4698"/>
                  </a:cubicBezTo>
                  <a:lnTo>
                    <a:pt x="7245" y="3931"/>
                  </a:lnTo>
                  <a:lnTo>
                    <a:pt x="7959" y="3217"/>
                  </a:lnTo>
                  <a:cubicBezTo>
                    <a:pt x="8387" y="3735"/>
                    <a:pt x="8654" y="4359"/>
                    <a:pt x="8708" y="5037"/>
                  </a:cubicBezTo>
                  <a:lnTo>
                    <a:pt x="6602" y="5037"/>
                  </a:lnTo>
                  <a:cubicBezTo>
                    <a:pt x="6638" y="5144"/>
                    <a:pt x="6638" y="5251"/>
                    <a:pt x="6638" y="5359"/>
                  </a:cubicBezTo>
                  <a:cubicBezTo>
                    <a:pt x="6638" y="5466"/>
                    <a:pt x="6638" y="5573"/>
                    <a:pt x="6602" y="5662"/>
                  </a:cubicBezTo>
                  <a:lnTo>
                    <a:pt x="8708" y="5662"/>
                  </a:lnTo>
                  <a:cubicBezTo>
                    <a:pt x="8654" y="6340"/>
                    <a:pt x="8387" y="6964"/>
                    <a:pt x="7959" y="7500"/>
                  </a:cubicBezTo>
                  <a:lnTo>
                    <a:pt x="7209" y="6732"/>
                  </a:lnTo>
                  <a:lnTo>
                    <a:pt x="6460" y="6001"/>
                  </a:lnTo>
                  <a:cubicBezTo>
                    <a:pt x="6353" y="6179"/>
                    <a:pt x="6210" y="6340"/>
                    <a:pt x="6032" y="6447"/>
                  </a:cubicBezTo>
                  <a:lnTo>
                    <a:pt x="7084" y="7500"/>
                  </a:lnTo>
                  <a:lnTo>
                    <a:pt x="7512" y="7928"/>
                  </a:lnTo>
                  <a:cubicBezTo>
                    <a:pt x="6995" y="8374"/>
                    <a:pt x="6371" y="8624"/>
                    <a:pt x="5693" y="8695"/>
                  </a:cubicBezTo>
                  <a:lnTo>
                    <a:pt x="5693" y="6572"/>
                  </a:lnTo>
                  <a:cubicBezTo>
                    <a:pt x="5585" y="6608"/>
                    <a:pt x="5478" y="6625"/>
                    <a:pt x="5371" y="6625"/>
                  </a:cubicBezTo>
                  <a:cubicBezTo>
                    <a:pt x="5264" y="6625"/>
                    <a:pt x="5157" y="6608"/>
                    <a:pt x="5068" y="6572"/>
                  </a:cubicBezTo>
                  <a:lnTo>
                    <a:pt x="5068" y="8695"/>
                  </a:lnTo>
                  <a:cubicBezTo>
                    <a:pt x="4390" y="8624"/>
                    <a:pt x="3766" y="8374"/>
                    <a:pt x="3230" y="7928"/>
                  </a:cubicBezTo>
                  <a:lnTo>
                    <a:pt x="3997" y="7178"/>
                  </a:lnTo>
                  <a:lnTo>
                    <a:pt x="4729" y="6447"/>
                  </a:lnTo>
                  <a:cubicBezTo>
                    <a:pt x="4551" y="6340"/>
                    <a:pt x="4390" y="6179"/>
                    <a:pt x="4283" y="6001"/>
                  </a:cubicBezTo>
                  <a:lnTo>
                    <a:pt x="3230" y="7054"/>
                  </a:lnTo>
                  <a:lnTo>
                    <a:pt x="2802" y="7500"/>
                  </a:lnTo>
                  <a:cubicBezTo>
                    <a:pt x="2356" y="6964"/>
                    <a:pt x="2106" y="6340"/>
                    <a:pt x="2035" y="5662"/>
                  </a:cubicBezTo>
                  <a:lnTo>
                    <a:pt x="4158" y="5662"/>
                  </a:lnTo>
                  <a:cubicBezTo>
                    <a:pt x="4122" y="5573"/>
                    <a:pt x="4105" y="5466"/>
                    <a:pt x="4105" y="5359"/>
                  </a:cubicBezTo>
                  <a:cubicBezTo>
                    <a:pt x="4105" y="5251"/>
                    <a:pt x="4122" y="5144"/>
                    <a:pt x="4158" y="5037"/>
                  </a:cubicBezTo>
                  <a:lnTo>
                    <a:pt x="2035" y="5037"/>
                  </a:lnTo>
                  <a:cubicBezTo>
                    <a:pt x="2106" y="4359"/>
                    <a:pt x="2356" y="3735"/>
                    <a:pt x="2802" y="3217"/>
                  </a:cubicBezTo>
                  <a:lnTo>
                    <a:pt x="4283" y="4698"/>
                  </a:lnTo>
                  <a:cubicBezTo>
                    <a:pt x="4390" y="4520"/>
                    <a:pt x="4551" y="4377"/>
                    <a:pt x="4729" y="4270"/>
                  </a:cubicBezTo>
                  <a:lnTo>
                    <a:pt x="3230" y="2771"/>
                  </a:lnTo>
                  <a:cubicBezTo>
                    <a:pt x="3766" y="2343"/>
                    <a:pt x="4390" y="2075"/>
                    <a:pt x="5068" y="2022"/>
                  </a:cubicBezTo>
                  <a:lnTo>
                    <a:pt x="5068" y="4127"/>
                  </a:lnTo>
                  <a:cubicBezTo>
                    <a:pt x="5157" y="4092"/>
                    <a:pt x="5264" y="4092"/>
                    <a:pt x="5371" y="4092"/>
                  </a:cubicBezTo>
                  <a:cubicBezTo>
                    <a:pt x="5478" y="4092"/>
                    <a:pt x="5585" y="4092"/>
                    <a:pt x="5693" y="4127"/>
                  </a:cubicBezTo>
                  <a:lnTo>
                    <a:pt x="5693" y="2022"/>
                  </a:lnTo>
                  <a:close/>
                  <a:moveTo>
                    <a:pt x="5357" y="1"/>
                  </a:moveTo>
                  <a:cubicBezTo>
                    <a:pt x="5200" y="1"/>
                    <a:pt x="5068" y="148"/>
                    <a:pt x="5068" y="309"/>
                  </a:cubicBezTo>
                  <a:lnTo>
                    <a:pt x="5068" y="1112"/>
                  </a:lnTo>
                  <a:cubicBezTo>
                    <a:pt x="4158" y="1183"/>
                    <a:pt x="3284" y="1522"/>
                    <a:pt x="2606" y="2129"/>
                  </a:cubicBezTo>
                  <a:lnTo>
                    <a:pt x="2035" y="1576"/>
                  </a:lnTo>
                  <a:cubicBezTo>
                    <a:pt x="1975" y="1506"/>
                    <a:pt x="1893" y="1470"/>
                    <a:pt x="1811" y="1470"/>
                  </a:cubicBezTo>
                  <a:cubicBezTo>
                    <a:pt x="1745" y="1470"/>
                    <a:pt x="1680" y="1493"/>
                    <a:pt x="1624" y="1540"/>
                  </a:cubicBezTo>
                  <a:cubicBezTo>
                    <a:pt x="1464" y="1665"/>
                    <a:pt x="1464" y="1879"/>
                    <a:pt x="1589" y="2004"/>
                  </a:cubicBezTo>
                  <a:lnTo>
                    <a:pt x="2160" y="2575"/>
                  </a:lnTo>
                  <a:cubicBezTo>
                    <a:pt x="1553" y="3271"/>
                    <a:pt x="1196" y="4127"/>
                    <a:pt x="1125" y="5037"/>
                  </a:cubicBezTo>
                  <a:lnTo>
                    <a:pt x="340" y="5037"/>
                  </a:lnTo>
                  <a:cubicBezTo>
                    <a:pt x="179" y="5037"/>
                    <a:pt x="36" y="5162"/>
                    <a:pt x="19" y="5323"/>
                  </a:cubicBezTo>
                  <a:cubicBezTo>
                    <a:pt x="1" y="5501"/>
                    <a:pt x="143" y="5662"/>
                    <a:pt x="340" y="5662"/>
                  </a:cubicBezTo>
                  <a:lnTo>
                    <a:pt x="1125" y="5662"/>
                  </a:lnTo>
                  <a:cubicBezTo>
                    <a:pt x="1196" y="6572"/>
                    <a:pt x="1553" y="7446"/>
                    <a:pt x="2160" y="8124"/>
                  </a:cubicBezTo>
                  <a:lnTo>
                    <a:pt x="1589" y="8695"/>
                  </a:lnTo>
                  <a:cubicBezTo>
                    <a:pt x="1464" y="8820"/>
                    <a:pt x="1464" y="9016"/>
                    <a:pt x="1589" y="9141"/>
                  </a:cubicBezTo>
                  <a:cubicBezTo>
                    <a:pt x="1642" y="9195"/>
                    <a:pt x="1731" y="9230"/>
                    <a:pt x="1803" y="9230"/>
                  </a:cubicBezTo>
                  <a:cubicBezTo>
                    <a:pt x="1892" y="9230"/>
                    <a:pt x="1981" y="9195"/>
                    <a:pt x="2035" y="9141"/>
                  </a:cubicBezTo>
                  <a:lnTo>
                    <a:pt x="2606" y="8570"/>
                  </a:lnTo>
                  <a:cubicBezTo>
                    <a:pt x="3284" y="9177"/>
                    <a:pt x="4158" y="9534"/>
                    <a:pt x="5068" y="9605"/>
                  </a:cubicBezTo>
                  <a:lnTo>
                    <a:pt x="5068" y="10390"/>
                  </a:lnTo>
                  <a:cubicBezTo>
                    <a:pt x="5068" y="10551"/>
                    <a:pt x="5175" y="10693"/>
                    <a:pt x="5336" y="10711"/>
                  </a:cubicBezTo>
                  <a:cubicBezTo>
                    <a:pt x="5347" y="10712"/>
                    <a:pt x="5358" y="10713"/>
                    <a:pt x="5369" y="10713"/>
                  </a:cubicBezTo>
                  <a:cubicBezTo>
                    <a:pt x="5550" y="10713"/>
                    <a:pt x="5693" y="10575"/>
                    <a:pt x="5693" y="10390"/>
                  </a:cubicBezTo>
                  <a:lnTo>
                    <a:pt x="5693" y="9605"/>
                  </a:lnTo>
                  <a:cubicBezTo>
                    <a:pt x="6602" y="9534"/>
                    <a:pt x="7459" y="9177"/>
                    <a:pt x="8155" y="8570"/>
                  </a:cubicBezTo>
                  <a:lnTo>
                    <a:pt x="8726" y="9141"/>
                  </a:lnTo>
                  <a:cubicBezTo>
                    <a:pt x="8779" y="9195"/>
                    <a:pt x="8869" y="9230"/>
                    <a:pt x="8940" y="9230"/>
                  </a:cubicBezTo>
                  <a:cubicBezTo>
                    <a:pt x="9029" y="9230"/>
                    <a:pt x="9136" y="9195"/>
                    <a:pt x="9190" y="9105"/>
                  </a:cubicBezTo>
                  <a:cubicBezTo>
                    <a:pt x="9297" y="8981"/>
                    <a:pt x="9279" y="8802"/>
                    <a:pt x="9154" y="8695"/>
                  </a:cubicBezTo>
                  <a:lnTo>
                    <a:pt x="8601" y="8124"/>
                  </a:lnTo>
                  <a:cubicBezTo>
                    <a:pt x="9208" y="7446"/>
                    <a:pt x="9547" y="6572"/>
                    <a:pt x="9618" y="5662"/>
                  </a:cubicBezTo>
                  <a:lnTo>
                    <a:pt x="10403" y="5662"/>
                  </a:lnTo>
                  <a:cubicBezTo>
                    <a:pt x="10564" y="5662"/>
                    <a:pt x="10706" y="5555"/>
                    <a:pt x="10724" y="5394"/>
                  </a:cubicBezTo>
                  <a:cubicBezTo>
                    <a:pt x="10760" y="5198"/>
                    <a:pt x="10599" y="5037"/>
                    <a:pt x="10421" y="5037"/>
                  </a:cubicBezTo>
                  <a:lnTo>
                    <a:pt x="9618" y="5037"/>
                  </a:lnTo>
                  <a:cubicBezTo>
                    <a:pt x="9547" y="4127"/>
                    <a:pt x="9208" y="3271"/>
                    <a:pt x="8601" y="2575"/>
                  </a:cubicBezTo>
                  <a:lnTo>
                    <a:pt x="9172" y="2004"/>
                  </a:lnTo>
                  <a:cubicBezTo>
                    <a:pt x="9279" y="1879"/>
                    <a:pt x="9279" y="1683"/>
                    <a:pt x="9172" y="1558"/>
                  </a:cubicBezTo>
                  <a:cubicBezTo>
                    <a:pt x="9109" y="1505"/>
                    <a:pt x="9029" y="1478"/>
                    <a:pt x="8949" y="1478"/>
                  </a:cubicBezTo>
                  <a:cubicBezTo>
                    <a:pt x="8869" y="1478"/>
                    <a:pt x="8788" y="1505"/>
                    <a:pt x="8726" y="1558"/>
                  </a:cubicBezTo>
                  <a:lnTo>
                    <a:pt x="8155" y="2129"/>
                  </a:lnTo>
                  <a:cubicBezTo>
                    <a:pt x="7459" y="1522"/>
                    <a:pt x="6602" y="1183"/>
                    <a:pt x="5693" y="1112"/>
                  </a:cubicBezTo>
                  <a:lnTo>
                    <a:pt x="5693" y="327"/>
                  </a:lnTo>
                  <a:cubicBezTo>
                    <a:pt x="5693" y="166"/>
                    <a:pt x="5568" y="24"/>
                    <a:pt x="5407" y="6"/>
                  </a:cubicBezTo>
                  <a:cubicBezTo>
                    <a:pt x="5390" y="2"/>
                    <a:pt x="5373" y="1"/>
                    <a:pt x="53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5" name="Google Shape;14565;p68"/>
          <p:cNvGrpSpPr/>
          <p:nvPr/>
        </p:nvGrpSpPr>
        <p:grpSpPr>
          <a:xfrm>
            <a:off x="7528189" y="1748241"/>
            <a:ext cx="320138" cy="319604"/>
            <a:chOff x="7528196" y="1748241"/>
            <a:chExt cx="320138" cy="319604"/>
          </a:xfrm>
        </p:grpSpPr>
        <p:sp>
          <p:nvSpPr>
            <p:cNvPr id="14566" name="Google Shape;14566;p68"/>
            <p:cNvSpPr/>
            <p:nvPr/>
          </p:nvSpPr>
          <p:spPr>
            <a:xfrm>
              <a:off x="7636860" y="1967161"/>
              <a:ext cx="103349" cy="23462"/>
            </a:xfrm>
            <a:custGeom>
              <a:rect b="b" l="l" r="r" t="t"/>
              <a:pathLst>
                <a:path extrusionOk="0" h="786" w="3462">
                  <a:moveTo>
                    <a:pt x="36" y="0"/>
                  </a:moveTo>
                  <a:lnTo>
                    <a:pt x="0" y="536"/>
                  </a:lnTo>
                  <a:cubicBezTo>
                    <a:pt x="179" y="696"/>
                    <a:pt x="411" y="785"/>
                    <a:pt x="661" y="785"/>
                  </a:cubicBezTo>
                  <a:cubicBezTo>
                    <a:pt x="893" y="785"/>
                    <a:pt x="1125" y="696"/>
                    <a:pt x="1321" y="536"/>
                  </a:cubicBezTo>
                  <a:cubicBezTo>
                    <a:pt x="1446" y="428"/>
                    <a:pt x="1588" y="393"/>
                    <a:pt x="1731" y="393"/>
                  </a:cubicBezTo>
                  <a:cubicBezTo>
                    <a:pt x="1874" y="393"/>
                    <a:pt x="1999" y="428"/>
                    <a:pt x="2124" y="536"/>
                  </a:cubicBezTo>
                  <a:cubicBezTo>
                    <a:pt x="2320" y="696"/>
                    <a:pt x="2552" y="785"/>
                    <a:pt x="2802" y="785"/>
                  </a:cubicBezTo>
                  <a:cubicBezTo>
                    <a:pt x="3034" y="785"/>
                    <a:pt x="3266" y="696"/>
                    <a:pt x="3462" y="536"/>
                  </a:cubicBezTo>
                  <a:lnTo>
                    <a:pt x="34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8"/>
            <p:cNvSpPr/>
            <p:nvPr/>
          </p:nvSpPr>
          <p:spPr>
            <a:xfrm>
              <a:off x="7626740" y="1748241"/>
              <a:ext cx="123589" cy="116684"/>
            </a:xfrm>
            <a:custGeom>
              <a:rect b="b" l="l" r="r" t="t"/>
              <a:pathLst>
                <a:path extrusionOk="0" h="3909" w="4140">
                  <a:moveTo>
                    <a:pt x="2374" y="1964"/>
                  </a:moveTo>
                  <a:lnTo>
                    <a:pt x="2374" y="2606"/>
                  </a:lnTo>
                  <a:lnTo>
                    <a:pt x="1749" y="2606"/>
                  </a:lnTo>
                  <a:lnTo>
                    <a:pt x="1749" y="1964"/>
                  </a:lnTo>
                  <a:close/>
                  <a:moveTo>
                    <a:pt x="2070" y="1"/>
                  </a:moveTo>
                  <a:cubicBezTo>
                    <a:pt x="1356" y="1"/>
                    <a:pt x="786" y="572"/>
                    <a:pt x="786" y="1286"/>
                  </a:cubicBezTo>
                  <a:lnTo>
                    <a:pt x="786" y="1339"/>
                  </a:lnTo>
                  <a:lnTo>
                    <a:pt x="357" y="1339"/>
                  </a:lnTo>
                  <a:cubicBezTo>
                    <a:pt x="197" y="1339"/>
                    <a:pt x="54" y="1446"/>
                    <a:pt x="36" y="1607"/>
                  </a:cubicBezTo>
                  <a:cubicBezTo>
                    <a:pt x="0" y="1803"/>
                    <a:pt x="161" y="1964"/>
                    <a:pt x="339" y="1964"/>
                  </a:cubicBezTo>
                  <a:lnTo>
                    <a:pt x="786" y="1964"/>
                  </a:lnTo>
                  <a:lnTo>
                    <a:pt x="786" y="2606"/>
                  </a:lnTo>
                  <a:lnTo>
                    <a:pt x="339" y="2606"/>
                  </a:lnTo>
                  <a:cubicBezTo>
                    <a:pt x="161" y="2606"/>
                    <a:pt x="18" y="2767"/>
                    <a:pt x="36" y="2963"/>
                  </a:cubicBezTo>
                  <a:cubicBezTo>
                    <a:pt x="54" y="3123"/>
                    <a:pt x="197" y="3248"/>
                    <a:pt x="357" y="3248"/>
                  </a:cubicBezTo>
                  <a:lnTo>
                    <a:pt x="750" y="3248"/>
                  </a:lnTo>
                  <a:lnTo>
                    <a:pt x="678" y="3908"/>
                  </a:lnTo>
                  <a:lnTo>
                    <a:pt x="3444" y="3908"/>
                  </a:lnTo>
                  <a:lnTo>
                    <a:pt x="3391" y="3248"/>
                  </a:lnTo>
                  <a:lnTo>
                    <a:pt x="3783" y="3248"/>
                  </a:lnTo>
                  <a:cubicBezTo>
                    <a:pt x="3944" y="3248"/>
                    <a:pt x="4086" y="3123"/>
                    <a:pt x="4104" y="2963"/>
                  </a:cubicBezTo>
                  <a:cubicBezTo>
                    <a:pt x="4140" y="2767"/>
                    <a:pt x="3979" y="2606"/>
                    <a:pt x="3801" y="2606"/>
                  </a:cubicBezTo>
                  <a:lnTo>
                    <a:pt x="3355" y="2606"/>
                  </a:lnTo>
                  <a:lnTo>
                    <a:pt x="3355" y="1964"/>
                  </a:lnTo>
                  <a:lnTo>
                    <a:pt x="3783" y="1964"/>
                  </a:lnTo>
                  <a:cubicBezTo>
                    <a:pt x="3944" y="1964"/>
                    <a:pt x="4086" y="1839"/>
                    <a:pt x="4104" y="1678"/>
                  </a:cubicBezTo>
                  <a:cubicBezTo>
                    <a:pt x="4122" y="1500"/>
                    <a:pt x="3979" y="1339"/>
                    <a:pt x="3801" y="1339"/>
                  </a:cubicBezTo>
                  <a:lnTo>
                    <a:pt x="3355" y="1339"/>
                  </a:lnTo>
                  <a:lnTo>
                    <a:pt x="3355" y="1286"/>
                  </a:lnTo>
                  <a:cubicBezTo>
                    <a:pt x="3355" y="572"/>
                    <a:pt x="2784" y="1"/>
                    <a:pt x="20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8"/>
            <p:cNvSpPr/>
            <p:nvPr/>
          </p:nvSpPr>
          <p:spPr>
            <a:xfrm>
              <a:off x="7528196" y="2000175"/>
              <a:ext cx="320138" cy="67670"/>
            </a:xfrm>
            <a:custGeom>
              <a:rect b="b" l="l" r="r" t="t"/>
              <a:pathLst>
                <a:path extrusionOk="0" h="2267" w="10724">
                  <a:moveTo>
                    <a:pt x="1071" y="0"/>
                  </a:moveTo>
                  <a:cubicBezTo>
                    <a:pt x="1009" y="0"/>
                    <a:pt x="946" y="18"/>
                    <a:pt x="893" y="54"/>
                  </a:cubicBezTo>
                  <a:cubicBezTo>
                    <a:pt x="714" y="161"/>
                    <a:pt x="500" y="250"/>
                    <a:pt x="268" y="286"/>
                  </a:cubicBezTo>
                  <a:cubicBezTo>
                    <a:pt x="125" y="322"/>
                    <a:pt x="1" y="447"/>
                    <a:pt x="1" y="607"/>
                  </a:cubicBezTo>
                  <a:lnTo>
                    <a:pt x="1" y="1945"/>
                  </a:lnTo>
                  <a:cubicBezTo>
                    <a:pt x="1" y="2124"/>
                    <a:pt x="143" y="2267"/>
                    <a:pt x="322" y="2267"/>
                  </a:cubicBezTo>
                  <a:lnTo>
                    <a:pt x="10385" y="2267"/>
                  </a:lnTo>
                  <a:cubicBezTo>
                    <a:pt x="10563" y="2267"/>
                    <a:pt x="10724" y="2124"/>
                    <a:pt x="10724" y="1945"/>
                  </a:cubicBezTo>
                  <a:lnTo>
                    <a:pt x="10724" y="732"/>
                  </a:lnTo>
                  <a:cubicBezTo>
                    <a:pt x="10724" y="554"/>
                    <a:pt x="10599" y="357"/>
                    <a:pt x="10439" y="286"/>
                  </a:cubicBezTo>
                  <a:cubicBezTo>
                    <a:pt x="10224" y="250"/>
                    <a:pt x="10010" y="161"/>
                    <a:pt x="9814" y="54"/>
                  </a:cubicBezTo>
                  <a:cubicBezTo>
                    <a:pt x="9760" y="18"/>
                    <a:pt x="9702" y="0"/>
                    <a:pt x="9645" y="0"/>
                  </a:cubicBezTo>
                  <a:cubicBezTo>
                    <a:pt x="9587" y="0"/>
                    <a:pt x="9529" y="18"/>
                    <a:pt x="9475" y="54"/>
                  </a:cubicBezTo>
                  <a:cubicBezTo>
                    <a:pt x="9207" y="215"/>
                    <a:pt x="8904" y="304"/>
                    <a:pt x="8565" y="304"/>
                  </a:cubicBezTo>
                  <a:cubicBezTo>
                    <a:pt x="8244" y="304"/>
                    <a:pt x="7941" y="215"/>
                    <a:pt x="7673" y="54"/>
                  </a:cubicBezTo>
                  <a:cubicBezTo>
                    <a:pt x="7619" y="18"/>
                    <a:pt x="7561" y="0"/>
                    <a:pt x="7503" y="0"/>
                  </a:cubicBezTo>
                  <a:cubicBezTo>
                    <a:pt x="7445" y="0"/>
                    <a:pt x="7387" y="18"/>
                    <a:pt x="7334" y="54"/>
                  </a:cubicBezTo>
                  <a:cubicBezTo>
                    <a:pt x="7066" y="215"/>
                    <a:pt x="6763" y="304"/>
                    <a:pt x="6424" y="304"/>
                  </a:cubicBezTo>
                  <a:cubicBezTo>
                    <a:pt x="6103" y="304"/>
                    <a:pt x="5799" y="215"/>
                    <a:pt x="5532" y="54"/>
                  </a:cubicBezTo>
                  <a:cubicBezTo>
                    <a:pt x="5478" y="18"/>
                    <a:pt x="5420" y="0"/>
                    <a:pt x="5362" y="0"/>
                  </a:cubicBezTo>
                  <a:cubicBezTo>
                    <a:pt x="5304" y="0"/>
                    <a:pt x="5246" y="18"/>
                    <a:pt x="5193" y="54"/>
                  </a:cubicBezTo>
                  <a:cubicBezTo>
                    <a:pt x="4925" y="215"/>
                    <a:pt x="4622" y="304"/>
                    <a:pt x="4283" y="304"/>
                  </a:cubicBezTo>
                  <a:cubicBezTo>
                    <a:pt x="3962" y="304"/>
                    <a:pt x="3658" y="215"/>
                    <a:pt x="3391" y="54"/>
                  </a:cubicBezTo>
                  <a:cubicBezTo>
                    <a:pt x="3337" y="18"/>
                    <a:pt x="3275" y="0"/>
                    <a:pt x="3214" y="0"/>
                  </a:cubicBezTo>
                  <a:cubicBezTo>
                    <a:pt x="3154" y="0"/>
                    <a:pt x="3096" y="18"/>
                    <a:pt x="3052" y="54"/>
                  </a:cubicBezTo>
                  <a:cubicBezTo>
                    <a:pt x="2784" y="215"/>
                    <a:pt x="2481" y="304"/>
                    <a:pt x="2142" y="304"/>
                  </a:cubicBezTo>
                  <a:cubicBezTo>
                    <a:pt x="1821" y="304"/>
                    <a:pt x="1517" y="215"/>
                    <a:pt x="1250" y="54"/>
                  </a:cubicBezTo>
                  <a:cubicBezTo>
                    <a:pt x="1196" y="18"/>
                    <a:pt x="1134" y="0"/>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8"/>
            <p:cNvSpPr/>
            <p:nvPr/>
          </p:nvSpPr>
          <p:spPr>
            <a:xfrm>
              <a:off x="7640054" y="1925610"/>
              <a:ext cx="96961" cy="22925"/>
            </a:xfrm>
            <a:custGeom>
              <a:rect b="b" l="l" r="r" t="t"/>
              <a:pathLst>
                <a:path extrusionOk="0" h="768" w="3248">
                  <a:moveTo>
                    <a:pt x="72" y="1"/>
                  </a:moveTo>
                  <a:lnTo>
                    <a:pt x="1" y="768"/>
                  </a:lnTo>
                  <a:lnTo>
                    <a:pt x="3248" y="768"/>
                  </a:lnTo>
                  <a:lnTo>
                    <a:pt x="3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8"/>
            <p:cNvSpPr/>
            <p:nvPr/>
          </p:nvSpPr>
          <p:spPr>
            <a:xfrm>
              <a:off x="7643785" y="1883521"/>
              <a:ext cx="89498" cy="23492"/>
            </a:xfrm>
            <a:custGeom>
              <a:rect b="b" l="l" r="r" t="t"/>
              <a:pathLst>
                <a:path extrusionOk="0" h="787" w="2998">
                  <a:moveTo>
                    <a:pt x="72" y="1"/>
                  </a:moveTo>
                  <a:lnTo>
                    <a:pt x="0" y="786"/>
                  </a:lnTo>
                  <a:lnTo>
                    <a:pt x="2998" y="786"/>
                  </a:lnTo>
                  <a:lnTo>
                    <a:pt x="29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1" name="Google Shape;14571;p68"/>
          <p:cNvGrpSpPr/>
          <p:nvPr/>
        </p:nvGrpSpPr>
        <p:grpSpPr>
          <a:xfrm>
            <a:off x="6835760" y="3807294"/>
            <a:ext cx="320676" cy="320111"/>
            <a:chOff x="6835768" y="3807294"/>
            <a:chExt cx="320676" cy="320111"/>
          </a:xfrm>
        </p:grpSpPr>
        <p:sp>
          <p:nvSpPr>
            <p:cNvPr id="14572" name="Google Shape;14572;p68"/>
            <p:cNvSpPr/>
            <p:nvPr/>
          </p:nvSpPr>
          <p:spPr>
            <a:xfrm>
              <a:off x="6895950" y="3908486"/>
              <a:ext cx="49018" cy="80446"/>
            </a:xfrm>
            <a:custGeom>
              <a:rect b="b" l="l" r="r" t="t"/>
              <a:pathLst>
                <a:path extrusionOk="0" h="2695" w="1642">
                  <a:moveTo>
                    <a:pt x="732" y="1"/>
                  </a:moveTo>
                  <a:cubicBezTo>
                    <a:pt x="268" y="643"/>
                    <a:pt x="18" y="1392"/>
                    <a:pt x="0" y="2195"/>
                  </a:cubicBezTo>
                  <a:lnTo>
                    <a:pt x="0" y="2695"/>
                  </a:lnTo>
                  <a:lnTo>
                    <a:pt x="1249" y="2231"/>
                  </a:lnTo>
                  <a:lnTo>
                    <a:pt x="1642" y="750"/>
                  </a:lnTo>
                  <a:lnTo>
                    <a:pt x="7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8"/>
            <p:cNvSpPr/>
            <p:nvPr/>
          </p:nvSpPr>
          <p:spPr>
            <a:xfrm>
              <a:off x="7020585" y="3869621"/>
              <a:ext cx="73527" cy="73521"/>
            </a:xfrm>
            <a:custGeom>
              <a:rect b="b" l="l" r="r" t="t"/>
              <a:pathLst>
                <a:path extrusionOk="0" h="2463" w="2463">
                  <a:moveTo>
                    <a:pt x="143" y="0"/>
                  </a:moveTo>
                  <a:lnTo>
                    <a:pt x="1" y="1320"/>
                  </a:lnTo>
                  <a:lnTo>
                    <a:pt x="1142" y="2462"/>
                  </a:lnTo>
                  <a:lnTo>
                    <a:pt x="2463" y="2373"/>
                  </a:lnTo>
                  <a:cubicBezTo>
                    <a:pt x="2320" y="1802"/>
                    <a:pt x="2017" y="1285"/>
                    <a:pt x="1589" y="857"/>
                  </a:cubicBezTo>
                  <a:cubicBezTo>
                    <a:pt x="1178" y="428"/>
                    <a:pt x="679" y="161"/>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8"/>
            <p:cNvSpPr/>
            <p:nvPr/>
          </p:nvSpPr>
          <p:spPr>
            <a:xfrm>
              <a:off x="6951327" y="3922873"/>
              <a:ext cx="89528" cy="88983"/>
            </a:xfrm>
            <a:custGeom>
              <a:rect b="b" l="l" r="r" t="t"/>
              <a:pathLst>
                <a:path extrusionOk="0" h="2981" w="2999">
                  <a:moveTo>
                    <a:pt x="1892" y="0"/>
                  </a:moveTo>
                  <a:lnTo>
                    <a:pt x="394" y="411"/>
                  </a:lnTo>
                  <a:lnTo>
                    <a:pt x="1" y="1892"/>
                  </a:lnTo>
                  <a:lnTo>
                    <a:pt x="1089" y="2980"/>
                  </a:lnTo>
                  <a:lnTo>
                    <a:pt x="2588" y="2588"/>
                  </a:lnTo>
                  <a:lnTo>
                    <a:pt x="2999" y="1089"/>
                  </a:lnTo>
                  <a:lnTo>
                    <a:pt x="18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8"/>
            <p:cNvSpPr/>
            <p:nvPr/>
          </p:nvSpPr>
          <p:spPr>
            <a:xfrm>
              <a:off x="7046676" y="3959081"/>
              <a:ext cx="51705" cy="74595"/>
            </a:xfrm>
            <a:custGeom>
              <a:rect b="b" l="l" r="r" t="t"/>
              <a:pathLst>
                <a:path extrusionOk="0" h="2499" w="1732">
                  <a:moveTo>
                    <a:pt x="1678" y="1"/>
                  </a:moveTo>
                  <a:lnTo>
                    <a:pt x="393" y="90"/>
                  </a:lnTo>
                  <a:lnTo>
                    <a:pt x="1" y="1553"/>
                  </a:lnTo>
                  <a:lnTo>
                    <a:pt x="732" y="2499"/>
                  </a:lnTo>
                  <a:cubicBezTo>
                    <a:pt x="1393" y="1838"/>
                    <a:pt x="1732" y="928"/>
                    <a:pt x="1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8"/>
            <p:cNvSpPr/>
            <p:nvPr/>
          </p:nvSpPr>
          <p:spPr>
            <a:xfrm>
              <a:off x="6894876" y="3993170"/>
              <a:ext cx="75139" cy="74595"/>
            </a:xfrm>
            <a:custGeom>
              <a:rect b="b" l="l" r="r" t="t"/>
              <a:pathLst>
                <a:path extrusionOk="0" h="2499" w="2517">
                  <a:moveTo>
                    <a:pt x="1464" y="1"/>
                  </a:moveTo>
                  <a:lnTo>
                    <a:pt x="18" y="518"/>
                  </a:lnTo>
                  <a:lnTo>
                    <a:pt x="1" y="2231"/>
                  </a:lnTo>
                  <a:cubicBezTo>
                    <a:pt x="1" y="2392"/>
                    <a:pt x="126" y="2499"/>
                    <a:pt x="268" y="2499"/>
                  </a:cubicBezTo>
                  <a:lnTo>
                    <a:pt x="1928" y="2481"/>
                  </a:lnTo>
                  <a:lnTo>
                    <a:pt x="2516" y="1053"/>
                  </a:lnTo>
                  <a:lnTo>
                    <a:pt x="14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8"/>
            <p:cNvSpPr/>
            <p:nvPr/>
          </p:nvSpPr>
          <p:spPr>
            <a:xfrm>
              <a:off x="7057870" y="3807742"/>
              <a:ext cx="98573" cy="97580"/>
            </a:xfrm>
            <a:custGeom>
              <a:rect b="b" l="l" r="r" t="t"/>
              <a:pathLst>
                <a:path extrusionOk="0" h="3269" w="3302">
                  <a:moveTo>
                    <a:pt x="1983" y="0"/>
                  </a:moveTo>
                  <a:cubicBezTo>
                    <a:pt x="1503" y="0"/>
                    <a:pt x="1094" y="276"/>
                    <a:pt x="875" y="664"/>
                  </a:cubicBezTo>
                  <a:cubicBezTo>
                    <a:pt x="625" y="1092"/>
                    <a:pt x="340" y="1502"/>
                    <a:pt x="0" y="1877"/>
                  </a:cubicBezTo>
                  <a:cubicBezTo>
                    <a:pt x="286" y="2037"/>
                    <a:pt x="554" y="2234"/>
                    <a:pt x="786" y="2483"/>
                  </a:cubicBezTo>
                  <a:cubicBezTo>
                    <a:pt x="1035" y="2715"/>
                    <a:pt x="1232" y="2983"/>
                    <a:pt x="1392" y="3269"/>
                  </a:cubicBezTo>
                  <a:cubicBezTo>
                    <a:pt x="1767" y="2930"/>
                    <a:pt x="2177" y="2644"/>
                    <a:pt x="2606" y="2412"/>
                  </a:cubicBezTo>
                  <a:cubicBezTo>
                    <a:pt x="3034" y="2180"/>
                    <a:pt x="3301" y="1716"/>
                    <a:pt x="3266" y="1199"/>
                  </a:cubicBezTo>
                  <a:cubicBezTo>
                    <a:pt x="3230" y="556"/>
                    <a:pt x="2713" y="39"/>
                    <a:pt x="2070" y="3"/>
                  </a:cubicBezTo>
                  <a:cubicBezTo>
                    <a:pt x="2041" y="1"/>
                    <a:pt x="2012" y="0"/>
                    <a:pt x="19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8"/>
            <p:cNvSpPr/>
            <p:nvPr/>
          </p:nvSpPr>
          <p:spPr>
            <a:xfrm>
              <a:off x="6835768" y="3951111"/>
              <a:ext cx="43704" cy="93281"/>
            </a:xfrm>
            <a:custGeom>
              <a:rect b="b" l="l" r="r" t="t"/>
              <a:pathLst>
                <a:path extrusionOk="0" h="3125" w="1464">
                  <a:moveTo>
                    <a:pt x="1463" y="0"/>
                  </a:moveTo>
                  <a:lnTo>
                    <a:pt x="1463" y="0"/>
                  </a:lnTo>
                  <a:cubicBezTo>
                    <a:pt x="660" y="107"/>
                    <a:pt x="36" y="803"/>
                    <a:pt x="36" y="1624"/>
                  </a:cubicBezTo>
                  <a:lnTo>
                    <a:pt x="0" y="2926"/>
                  </a:lnTo>
                  <a:cubicBezTo>
                    <a:pt x="0" y="3040"/>
                    <a:pt x="90" y="3125"/>
                    <a:pt x="187" y="3125"/>
                  </a:cubicBezTo>
                  <a:cubicBezTo>
                    <a:pt x="196" y="3125"/>
                    <a:pt x="205" y="3124"/>
                    <a:pt x="214" y="3122"/>
                  </a:cubicBezTo>
                  <a:cubicBezTo>
                    <a:pt x="696" y="3069"/>
                    <a:pt x="1106" y="2819"/>
                    <a:pt x="1374" y="2444"/>
                  </a:cubicBezTo>
                  <a:lnTo>
                    <a:pt x="1392" y="767"/>
                  </a:lnTo>
                  <a:cubicBezTo>
                    <a:pt x="1392" y="500"/>
                    <a:pt x="1410" y="250"/>
                    <a:pt x="1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8"/>
            <p:cNvSpPr/>
            <p:nvPr/>
          </p:nvSpPr>
          <p:spPr>
            <a:xfrm>
              <a:off x="6929505" y="3866128"/>
              <a:ext cx="76721" cy="50924"/>
            </a:xfrm>
            <a:custGeom>
              <a:rect b="b" l="l" r="r" t="t"/>
              <a:pathLst>
                <a:path extrusionOk="0" h="1706" w="2570">
                  <a:moveTo>
                    <a:pt x="2320" y="0"/>
                  </a:moveTo>
                  <a:cubicBezTo>
                    <a:pt x="1486" y="0"/>
                    <a:pt x="633" y="323"/>
                    <a:pt x="0" y="956"/>
                  </a:cubicBezTo>
                  <a:lnTo>
                    <a:pt x="946" y="1705"/>
                  </a:lnTo>
                  <a:lnTo>
                    <a:pt x="2427" y="1313"/>
                  </a:lnTo>
                  <a:lnTo>
                    <a:pt x="2570" y="10"/>
                  </a:lnTo>
                  <a:cubicBezTo>
                    <a:pt x="2487" y="4"/>
                    <a:pt x="2404" y="0"/>
                    <a:pt x="2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8"/>
            <p:cNvSpPr/>
            <p:nvPr/>
          </p:nvSpPr>
          <p:spPr>
            <a:xfrm>
              <a:off x="7105813" y="3960693"/>
              <a:ext cx="49555" cy="131788"/>
            </a:xfrm>
            <a:custGeom>
              <a:rect b="b" l="l" r="r" t="t"/>
              <a:pathLst>
                <a:path extrusionOk="0" h="4415" w="1660">
                  <a:moveTo>
                    <a:pt x="322" y="0"/>
                  </a:moveTo>
                  <a:cubicBezTo>
                    <a:pt x="339" y="553"/>
                    <a:pt x="232" y="1160"/>
                    <a:pt x="0" y="1677"/>
                  </a:cubicBezTo>
                  <a:lnTo>
                    <a:pt x="0" y="2784"/>
                  </a:lnTo>
                  <a:cubicBezTo>
                    <a:pt x="0" y="3604"/>
                    <a:pt x="607" y="4300"/>
                    <a:pt x="1410" y="4407"/>
                  </a:cubicBezTo>
                  <a:cubicBezTo>
                    <a:pt x="1426" y="4412"/>
                    <a:pt x="1443" y="4414"/>
                    <a:pt x="1459" y="4414"/>
                  </a:cubicBezTo>
                  <a:cubicBezTo>
                    <a:pt x="1565" y="4414"/>
                    <a:pt x="1660" y="4317"/>
                    <a:pt x="1660" y="4193"/>
                  </a:cubicBezTo>
                  <a:lnTo>
                    <a:pt x="1660" y="1624"/>
                  </a:lnTo>
                  <a:cubicBezTo>
                    <a:pt x="1660" y="821"/>
                    <a:pt x="1089" y="143"/>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8"/>
            <p:cNvSpPr/>
            <p:nvPr/>
          </p:nvSpPr>
          <p:spPr>
            <a:xfrm>
              <a:off x="6917773" y="4083705"/>
              <a:ext cx="93797" cy="43700"/>
            </a:xfrm>
            <a:custGeom>
              <a:rect b="b" l="l" r="r" t="t"/>
              <a:pathLst>
                <a:path extrusionOk="0" h="1464" w="3142">
                  <a:moveTo>
                    <a:pt x="3141" y="1"/>
                  </a:moveTo>
                  <a:lnTo>
                    <a:pt x="3141" y="1"/>
                  </a:lnTo>
                  <a:cubicBezTo>
                    <a:pt x="2909" y="54"/>
                    <a:pt x="2659" y="72"/>
                    <a:pt x="2410" y="72"/>
                  </a:cubicBezTo>
                  <a:cubicBezTo>
                    <a:pt x="1981" y="72"/>
                    <a:pt x="1089" y="90"/>
                    <a:pt x="697" y="90"/>
                  </a:cubicBezTo>
                  <a:cubicBezTo>
                    <a:pt x="322" y="358"/>
                    <a:pt x="72" y="768"/>
                    <a:pt x="19" y="1250"/>
                  </a:cubicBezTo>
                  <a:cubicBezTo>
                    <a:pt x="1" y="1357"/>
                    <a:pt x="90" y="1464"/>
                    <a:pt x="215" y="1464"/>
                  </a:cubicBezTo>
                  <a:lnTo>
                    <a:pt x="1518" y="1446"/>
                  </a:lnTo>
                  <a:cubicBezTo>
                    <a:pt x="2338" y="1428"/>
                    <a:pt x="3034" y="804"/>
                    <a:pt x="3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8"/>
            <p:cNvSpPr/>
            <p:nvPr/>
          </p:nvSpPr>
          <p:spPr>
            <a:xfrm>
              <a:off x="6973179" y="4018214"/>
              <a:ext cx="81527" cy="49014"/>
            </a:xfrm>
            <a:custGeom>
              <a:rect b="b" l="l" r="r" t="t"/>
              <a:pathLst>
                <a:path extrusionOk="0" h="1642" w="2731">
                  <a:moveTo>
                    <a:pt x="1999" y="0"/>
                  </a:moveTo>
                  <a:lnTo>
                    <a:pt x="500" y="411"/>
                  </a:lnTo>
                  <a:lnTo>
                    <a:pt x="1" y="1642"/>
                  </a:lnTo>
                  <a:lnTo>
                    <a:pt x="536" y="1642"/>
                  </a:lnTo>
                  <a:cubicBezTo>
                    <a:pt x="1339" y="1624"/>
                    <a:pt x="2088" y="1374"/>
                    <a:pt x="2730" y="910"/>
                  </a:cubicBezTo>
                  <a:lnTo>
                    <a:pt x="19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8"/>
            <p:cNvSpPr/>
            <p:nvPr/>
          </p:nvSpPr>
          <p:spPr>
            <a:xfrm>
              <a:off x="6869859" y="3807294"/>
              <a:ext cx="132127" cy="49551"/>
            </a:xfrm>
            <a:custGeom>
              <a:rect b="b" l="l" r="r" t="t"/>
              <a:pathLst>
                <a:path extrusionOk="0" h="1660" w="4426">
                  <a:moveTo>
                    <a:pt x="232" y="1"/>
                  </a:moveTo>
                  <a:cubicBezTo>
                    <a:pt x="107" y="1"/>
                    <a:pt x="0" y="125"/>
                    <a:pt x="18" y="250"/>
                  </a:cubicBezTo>
                  <a:cubicBezTo>
                    <a:pt x="143" y="1053"/>
                    <a:pt x="839" y="1660"/>
                    <a:pt x="1659" y="1660"/>
                  </a:cubicBezTo>
                  <a:lnTo>
                    <a:pt x="2783" y="1660"/>
                  </a:lnTo>
                  <a:cubicBezTo>
                    <a:pt x="3258" y="1447"/>
                    <a:pt x="3778" y="1354"/>
                    <a:pt x="4288" y="1354"/>
                  </a:cubicBezTo>
                  <a:cubicBezTo>
                    <a:pt x="4334" y="1354"/>
                    <a:pt x="4380" y="1355"/>
                    <a:pt x="4425" y="1357"/>
                  </a:cubicBezTo>
                  <a:cubicBezTo>
                    <a:pt x="4247" y="607"/>
                    <a:pt x="3604" y="1"/>
                    <a:pt x="2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4" name="Google Shape;14584;p68"/>
          <p:cNvGrpSpPr/>
          <p:nvPr/>
        </p:nvGrpSpPr>
        <p:grpSpPr>
          <a:xfrm>
            <a:off x="6835760" y="3292800"/>
            <a:ext cx="320138" cy="319604"/>
            <a:chOff x="6835768" y="3292800"/>
            <a:chExt cx="320138" cy="319604"/>
          </a:xfrm>
        </p:grpSpPr>
        <p:sp>
          <p:nvSpPr>
            <p:cNvPr id="14585" name="Google Shape;14585;p68"/>
            <p:cNvSpPr/>
            <p:nvPr/>
          </p:nvSpPr>
          <p:spPr>
            <a:xfrm>
              <a:off x="6836275" y="3292800"/>
              <a:ext cx="319631" cy="57014"/>
            </a:xfrm>
            <a:custGeom>
              <a:rect b="b" l="l" r="r" t="t"/>
              <a:pathLst>
                <a:path extrusionOk="0" h="1910" w="10707">
                  <a:moveTo>
                    <a:pt x="1065" y="1"/>
                  </a:moveTo>
                  <a:cubicBezTo>
                    <a:pt x="1009" y="1"/>
                    <a:pt x="956" y="18"/>
                    <a:pt x="911" y="54"/>
                  </a:cubicBezTo>
                  <a:cubicBezTo>
                    <a:pt x="715" y="161"/>
                    <a:pt x="483" y="250"/>
                    <a:pt x="251" y="268"/>
                  </a:cubicBezTo>
                  <a:cubicBezTo>
                    <a:pt x="108" y="304"/>
                    <a:pt x="1" y="429"/>
                    <a:pt x="1" y="572"/>
                  </a:cubicBezTo>
                  <a:lnTo>
                    <a:pt x="1" y="1910"/>
                  </a:lnTo>
                  <a:cubicBezTo>
                    <a:pt x="322" y="1910"/>
                    <a:pt x="625" y="1803"/>
                    <a:pt x="875" y="1606"/>
                  </a:cubicBezTo>
                  <a:cubicBezTo>
                    <a:pt x="929" y="1562"/>
                    <a:pt x="996" y="1539"/>
                    <a:pt x="1063" y="1539"/>
                  </a:cubicBezTo>
                  <a:cubicBezTo>
                    <a:pt x="1130" y="1539"/>
                    <a:pt x="1196" y="1562"/>
                    <a:pt x="1250" y="1606"/>
                  </a:cubicBezTo>
                  <a:cubicBezTo>
                    <a:pt x="1518" y="1803"/>
                    <a:pt x="1821" y="1910"/>
                    <a:pt x="2142" y="1910"/>
                  </a:cubicBezTo>
                  <a:cubicBezTo>
                    <a:pt x="2463" y="1910"/>
                    <a:pt x="2767" y="1803"/>
                    <a:pt x="3016" y="1606"/>
                  </a:cubicBezTo>
                  <a:cubicBezTo>
                    <a:pt x="3079" y="1562"/>
                    <a:pt x="3146" y="1539"/>
                    <a:pt x="3210" y="1539"/>
                  </a:cubicBezTo>
                  <a:cubicBezTo>
                    <a:pt x="3275" y="1539"/>
                    <a:pt x="3338" y="1562"/>
                    <a:pt x="3391" y="1606"/>
                  </a:cubicBezTo>
                  <a:cubicBezTo>
                    <a:pt x="3659" y="1803"/>
                    <a:pt x="3962" y="1910"/>
                    <a:pt x="4283" y="1910"/>
                  </a:cubicBezTo>
                  <a:cubicBezTo>
                    <a:pt x="4604" y="1910"/>
                    <a:pt x="4908" y="1803"/>
                    <a:pt x="5157" y="1606"/>
                  </a:cubicBezTo>
                  <a:cubicBezTo>
                    <a:pt x="5220" y="1562"/>
                    <a:pt x="5287" y="1539"/>
                    <a:pt x="5354" y="1539"/>
                  </a:cubicBezTo>
                  <a:cubicBezTo>
                    <a:pt x="5421" y="1539"/>
                    <a:pt x="5488" y="1562"/>
                    <a:pt x="5550" y="1606"/>
                  </a:cubicBezTo>
                  <a:cubicBezTo>
                    <a:pt x="5800" y="1803"/>
                    <a:pt x="6103" y="1910"/>
                    <a:pt x="6424" y="1910"/>
                  </a:cubicBezTo>
                  <a:cubicBezTo>
                    <a:pt x="6745" y="1910"/>
                    <a:pt x="7049" y="1803"/>
                    <a:pt x="7299" y="1606"/>
                  </a:cubicBezTo>
                  <a:cubicBezTo>
                    <a:pt x="7361" y="1562"/>
                    <a:pt x="7428" y="1539"/>
                    <a:pt x="7495" y="1539"/>
                  </a:cubicBezTo>
                  <a:cubicBezTo>
                    <a:pt x="7562" y="1539"/>
                    <a:pt x="7629" y="1562"/>
                    <a:pt x="7691" y="1606"/>
                  </a:cubicBezTo>
                  <a:cubicBezTo>
                    <a:pt x="7941" y="1803"/>
                    <a:pt x="8244" y="1910"/>
                    <a:pt x="8565" y="1910"/>
                  </a:cubicBezTo>
                  <a:cubicBezTo>
                    <a:pt x="8887" y="1910"/>
                    <a:pt x="9190" y="1803"/>
                    <a:pt x="9440" y="1606"/>
                  </a:cubicBezTo>
                  <a:cubicBezTo>
                    <a:pt x="9502" y="1562"/>
                    <a:pt x="9569" y="1539"/>
                    <a:pt x="9636" y="1539"/>
                  </a:cubicBezTo>
                  <a:cubicBezTo>
                    <a:pt x="9703" y="1539"/>
                    <a:pt x="9770" y="1562"/>
                    <a:pt x="9832" y="1606"/>
                  </a:cubicBezTo>
                  <a:cubicBezTo>
                    <a:pt x="10082" y="1803"/>
                    <a:pt x="10385" y="1910"/>
                    <a:pt x="10707" y="1910"/>
                  </a:cubicBezTo>
                  <a:lnTo>
                    <a:pt x="10707" y="572"/>
                  </a:lnTo>
                  <a:cubicBezTo>
                    <a:pt x="10707" y="429"/>
                    <a:pt x="10599" y="304"/>
                    <a:pt x="10457" y="268"/>
                  </a:cubicBezTo>
                  <a:cubicBezTo>
                    <a:pt x="10207" y="250"/>
                    <a:pt x="9993" y="161"/>
                    <a:pt x="9797" y="54"/>
                  </a:cubicBezTo>
                  <a:cubicBezTo>
                    <a:pt x="9752" y="18"/>
                    <a:pt x="9698" y="1"/>
                    <a:pt x="9643" y="1"/>
                  </a:cubicBezTo>
                  <a:cubicBezTo>
                    <a:pt x="9587" y="1"/>
                    <a:pt x="9529" y="18"/>
                    <a:pt x="9475" y="54"/>
                  </a:cubicBezTo>
                  <a:cubicBezTo>
                    <a:pt x="9208" y="197"/>
                    <a:pt x="8904" y="286"/>
                    <a:pt x="8565" y="286"/>
                  </a:cubicBezTo>
                  <a:cubicBezTo>
                    <a:pt x="8226" y="286"/>
                    <a:pt x="7923" y="197"/>
                    <a:pt x="7655" y="54"/>
                  </a:cubicBezTo>
                  <a:cubicBezTo>
                    <a:pt x="7611" y="18"/>
                    <a:pt x="7553" y="1"/>
                    <a:pt x="7495" y="1"/>
                  </a:cubicBezTo>
                  <a:cubicBezTo>
                    <a:pt x="7437" y="1"/>
                    <a:pt x="7379" y="18"/>
                    <a:pt x="7334" y="54"/>
                  </a:cubicBezTo>
                  <a:cubicBezTo>
                    <a:pt x="7067" y="197"/>
                    <a:pt x="6763" y="286"/>
                    <a:pt x="6424" y="286"/>
                  </a:cubicBezTo>
                  <a:cubicBezTo>
                    <a:pt x="6085" y="286"/>
                    <a:pt x="5782" y="197"/>
                    <a:pt x="5514" y="54"/>
                  </a:cubicBezTo>
                  <a:cubicBezTo>
                    <a:pt x="5461" y="18"/>
                    <a:pt x="5403" y="1"/>
                    <a:pt x="5347" y="1"/>
                  </a:cubicBezTo>
                  <a:cubicBezTo>
                    <a:pt x="5291" y="1"/>
                    <a:pt x="5238" y="18"/>
                    <a:pt x="5193" y="54"/>
                  </a:cubicBezTo>
                  <a:cubicBezTo>
                    <a:pt x="4926" y="197"/>
                    <a:pt x="4604" y="286"/>
                    <a:pt x="4283" y="286"/>
                  </a:cubicBezTo>
                  <a:cubicBezTo>
                    <a:pt x="3944" y="286"/>
                    <a:pt x="3641" y="197"/>
                    <a:pt x="3373" y="54"/>
                  </a:cubicBezTo>
                  <a:cubicBezTo>
                    <a:pt x="3320" y="18"/>
                    <a:pt x="3262" y="1"/>
                    <a:pt x="3206" y="1"/>
                  </a:cubicBezTo>
                  <a:cubicBezTo>
                    <a:pt x="3150" y="1"/>
                    <a:pt x="3097" y="18"/>
                    <a:pt x="3052" y="54"/>
                  </a:cubicBezTo>
                  <a:cubicBezTo>
                    <a:pt x="2784" y="197"/>
                    <a:pt x="2463" y="286"/>
                    <a:pt x="2142" y="286"/>
                  </a:cubicBezTo>
                  <a:cubicBezTo>
                    <a:pt x="1803" y="286"/>
                    <a:pt x="1500" y="197"/>
                    <a:pt x="1232" y="54"/>
                  </a:cubicBezTo>
                  <a:cubicBezTo>
                    <a:pt x="1179" y="18"/>
                    <a:pt x="1121" y="1"/>
                    <a:pt x="10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8"/>
            <p:cNvSpPr/>
            <p:nvPr/>
          </p:nvSpPr>
          <p:spPr>
            <a:xfrm>
              <a:off x="6836275" y="3576673"/>
              <a:ext cx="319631" cy="35730"/>
            </a:xfrm>
            <a:custGeom>
              <a:rect b="b" l="l" r="r" t="t"/>
              <a:pathLst>
                <a:path extrusionOk="0" h="1197" w="10707">
                  <a:moveTo>
                    <a:pt x="1" y="1"/>
                  </a:moveTo>
                  <a:lnTo>
                    <a:pt x="1" y="893"/>
                  </a:lnTo>
                  <a:cubicBezTo>
                    <a:pt x="1" y="1053"/>
                    <a:pt x="126" y="1196"/>
                    <a:pt x="304" y="1196"/>
                  </a:cubicBezTo>
                  <a:lnTo>
                    <a:pt x="10403" y="1196"/>
                  </a:lnTo>
                  <a:cubicBezTo>
                    <a:pt x="10564" y="1196"/>
                    <a:pt x="10707" y="1053"/>
                    <a:pt x="10707" y="893"/>
                  </a:cubicBezTo>
                  <a:lnTo>
                    <a:pt x="107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8"/>
            <p:cNvSpPr/>
            <p:nvPr/>
          </p:nvSpPr>
          <p:spPr>
            <a:xfrm>
              <a:off x="6835768" y="3423811"/>
              <a:ext cx="320138" cy="134265"/>
            </a:xfrm>
            <a:custGeom>
              <a:rect b="b" l="l" r="r" t="t"/>
              <a:pathLst>
                <a:path extrusionOk="0" h="4498" w="10724">
                  <a:moveTo>
                    <a:pt x="9296" y="1"/>
                  </a:moveTo>
                  <a:lnTo>
                    <a:pt x="9296" y="144"/>
                  </a:lnTo>
                  <a:cubicBezTo>
                    <a:pt x="9296" y="661"/>
                    <a:pt x="8904" y="1107"/>
                    <a:pt x="8386" y="1161"/>
                  </a:cubicBezTo>
                  <a:cubicBezTo>
                    <a:pt x="8355" y="1163"/>
                    <a:pt x="8324" y="1165"/>
                    <a:pt x="8294" y="1165"/>
                  </a:cubicBezTo>
                  <a:cubicBezTo>
                    <a:pt x="7746" y="1165"/>
                    <a:pt x="7298" y="719"/>
                    <a:pt x="7298" y="161"/>
                  </a:cubicBezTo>
                  <a:lnTo>
                    <a:pt x="7298" y="37"/>
                  </a:lnTo>
                  <a:lnTo>
                    <a:pt x="6423" y="37"/>
                  </a:lnTo>
                  <a:lnTo>
                    <a:pt x="6423" y="2427"/>
                  </a:lnTo>
                  <a:cubicBezTo>
                    <a:pt x="6423" y="2981"/>
                    <a:pt x="5960" y="3427"/>
                    <a:pt x="5406" y="3427"/>
                  </a:cubicBezTo>
                  <a:cubicBezTo>
                    <a:pt x="4853" y="3427"/>
                    <a:pt x="4407" y="2981"/>
                    <a:pt x="4407" y="2427"/>
                  </a:cubicBezTo>
                  <a:lnTo>
                    <a:pt x="4407" y="54"/>
                  </a:lnTo>
                  <a:lnTo>
                    <a:pt x="3444" y="54"/>
                  </a:lnTo>
                  <a:lnTo>
                    <a:pt x="3444" y="786"/>
                  </a:lnTo>
                  <a:cubicBezTo>
                    <a:pt x="3444" y="1303"/>
                    <a:pt x="3051" y="1749"/>
                    <a:pt x="2534" y="1803"/>
                  </a:cubicBezTo>
                  <a:cubicBezTo>
                    <a:pt x="2503" y="1806"/>
                    <a:pt x="2472" y="1807"/>
                    <a:pt x="2441" y="1807"/>
                  </a:cubicBezTo>
                  <a:cubicBezTo>
                    <a:pt x="1892" y="1807"/>
                    <a:pt x="1428" y="1361"/>
                    <a:pt x="1428" y="804"/>
                  </a:cubicBezTo>
                  <a:lnTo>
                    <a:pt x="1428" y="54"/>
                  </a:lnTo>
                  <a:lnTo>
                    <a:pt x="0" y="54"/>
                  </a:lnTo>
                  <a:lnTo>
                    <a:pt x="0" y="4497"/>
                  </a:lnTo>
                  <a:lnTo>
                    <a:pt x="10724" y="4497"/>
                  </a:lnTo>
                  <a:lnTo>
                    <a:pt x="107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8"/>
            <p:cNvSpPr/>
            <p:nvPr/>
          </p:nvSpPr>
          <p:spPr>
            <a:xfrm>
              <a:off x="6836275" y="3360977"/>
              <a:ext cx="319631" cy="147011"/>
            </a:xfrm>
            <a:custGeom>
              <a:rect b="b" l="l" r="r" t="t"/>
              <a:pathLst>
                <a:path extrusionOk="0" h="4925" w="10707">
                  <a:moveTo>
                    <a:pt x="1072" y="0"/>
                  </a:moveTo>
                  <a:cubicBezTo>
                    <a:pt x="750" y="179"/>
                    <a:pt x="376" y="286"/>
                    <a:pt x="1" y="286"/>
                  </a:cubicBezTo>
                  <a:lnTo>
                    <a:pt x="1" y="1535"/>
                  </a:lnTo>
                  <a:lnTo>
                    <a:pt x="1732" y="1535"/>
                  </a:lnTo>
                  <a:cubicBezTo>
                    <a:pt x="1910" y="1535"/>
                    <a:pt x="2053" y="1678"/>
                    <a:pt x="2053" y="1856"/>
                  </a:cubicBezTo>
                  <a:lnTo>
                    <a:pt x="2053" y="2909"/>
                  </a:lnTo>
                  <a:cubicBezTo>
                    <a:pt x="2053" y="3087"/>
                    <a:pt x="2178" y="3248"/>
                    <a:pt x="2374" y="3283"/>
                  </a:cubicBezTo>
                  <a:cubicBezTo>
                    <a:pt x="2394" y="3287"/>
                    <a:pt x="2414" y="3288"/>
                    <a:pt x="2433" y="3288"/>
                  </a:cubicBezTo>
                  <a:cubicBezTo>
                    <a:pt x="2638" y="3288"/>
                    <a:pt x="2802" y="3121"/>
                    <a:pt x="2802" y="2909"/>
                  </a:cubicBezTo>
                  <a:lnTo>
                    <a:pt x="2802" y="1856"/>
                  </a:lnTo>
                  <a:cubicBezTo>
                    <a:pt x="2802" y="1678"/>
                    <a:pt x="2945" y="1535"/>
                    <a:pt x="3106" y="1535"/>
                  </a:cubicBezTo>
                  <a:lnTo>
                    <a:pt x="4711" y="1535"/>
                  </a:lnTo>
                  <a:cubicBezTo>
                    <a:pt x="4872" y="1535"/>
                    <a:pt x="5015" y="1678"/>
                    <a:pt x="5015" y="1856"/>
                  </a:cubicBezTo>
                  <a:lnTo>
                    <a:pt x="5015" y="4550"/>
                  </a:lnTo>
                  <a:cubicBezTo>
                    <a:pt x="5015" y="4764"/>
                    <a:pt x="5193" y="4925"/>
                    <a:pt x="5389" y="4925"/>
                  </a:cubicBezTo>
                  <a:cubicBezTo>
                    <a:pt x="5604" y="4925"/>
                    <a:pt x="5764" y="4764"/>
                    <a:pt x="5764" y="4550"/>
                  </a:cubicBezTo>
                  <a:lnTo>
                    <a:pt x="5764" y="1838"/>
                  </a:lnTo>
                  <a:cubicBezTo>
                    <a:pt x="5764" y="1660"/>
                    <a:pt x="5907" y="1517"/>
                    <a:pt x="6085" y="1517"/>
                  </a:cubicBezTo>
                  <a:lnTo>
                    <a:pt x="7602" y="1517"/>
                  </a:lnTo>
                  <a:cubicBezTo>
                    <a:pt x="7602" y="1517"/>
                    <a:pt x="7905" y="1642"/>
                    <a:pt x="7905" y="1820"/>
                  </a:cubicBezTo>
                  <a:lnTo>
                    <a:pt x="7905" y="2266"/>
                  </a:lnTo>
                  <a:cubicBezTo>
                    <a:pt x="7905" y="2481"/>
                    <a:pt x="8084" y="2641"/>
                    <a:pt x="8280" y="2641"/>
                  </a:cubicBezTo>
                  <a:cubicBezTo>
                    <a:pt x="8494" y="2641"/>
                    <a:pt x="8655" y="2481"/>
                    <a:pt x="8655" y="2266"/>
                  </a:cubicBezTo>
                  <a:lnTo>
                    <a:pt x="8655" y="1785"/>
                  </a:lnTo>
                  <a:cubicBezTo>
                    <a:pt x="8655" y="1624"/>
                    <a:pt x="8976" y="1481"/>
                    <a:pt x="8976" y="1481"/>
                  </a:cubicBezTo>
                  <a:lnTo>
                    <a:pt x="10707" y="1481"/>
                  </a:lnTo>
                  <a:lnTo>
                    <a:pt x="10707" y="286"/>
                  </a:lnTo>
                  <a:cubicBezTo>
                    <a:pt x="10332" y="286"/>
                    <a:pt x="9957" y="179"/>
                    <a:pt x="9636" y="0"/>
                  </a:cubicBezTo>
                  <a:cubicBezTo>
                    <a:pt x="9315" y="179"/>
                    <a:pt x="8940" y="286"/>
                    <a:pt x="8565" y="286"/>
                  </a:cubicBezTo>
                  <a:cubicBezTo>
                    <a:pt x="8191" y="286"/>
                    <a:pt x="7816" y="179"/>
                    <a:pt x="7495" y="0"/>
                  </a:cubicBezTo>
                  <a:cubicBezTo>
                    <a:pt x="7174" y="179"/>
                    <a:pt x="6799" y="286"/>
                    <a:pt x="6424" y="286"/>
                  </a:cubicBezTo>
                  <a:cubicBezTo>
                    <a:pt x="6050" y="286"/>
                    <a:pt x="5675" y="179"/>
                    <a:pt x="5354" y="0"/>
                  </a:cubicBezTo>
                  <a:cubicBezTo>
                    <a:pt x="5033" y="179"/>
                    <a:pt x="4658" y="286"/>
                    <a:pt x="4283" y="286"/>
                  </a:cubicBezTo>
                  <a:cubicBezTo>
                    <a:pt x="3891" y="286"/>
                    <a:pt x="3534" y="179"/>
                    <a:pt x="3213" y="0"/>
                  </a:cubicBezTo>
                  <a:cubicBezTo>
                    <a:pt x="2891" y="179"/>
                    <a:pt x="2517" y="286"/>
                    <a:pt x="2142" y="286"/>
                  </a:cubicBezTo>
                  <a:cubicBezTo>
                    <a:pt x="1750" y="286"/>
                    <a:pt x="1393" y="179"/>
                    <a:pt x="1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68"/>
          <p:cNvGrpSpPr/>
          <p:nvPr/>
        </p:nvGrpSpPr>
        <p:grpSpPr>
          <a:xfrm>
            <a:off x="6881016" y="2777768"/>
            <a:ext cx="230670" cy="320141"/>
            <a:chOff x="6881024" y="2777768"/>
            <a:chExt cx="230670" cy="320141"/>
          </a:xfrm>
        </p:grpSpPr>
        <p:sp>
          <p:nvSpPr>
            <p:cNvPr id="14590" name="Google Shape;14590;p68"/>
            <p:cNvSpPr/>
            <p:nvPr/>
          </p:nvSpPr>
          <p:spPr>
            <a:xfrm>
              <a:off x="7035511" y="2778305"/>
              <a:ext cx="60750" cy="100147"/>
            </a:xfrm>
            <a:custGeom>
              <a:rect b="b" l="l" r="r" t="t"/>
              <a:pathLst>
                <a:path extrusionOk="0" h="3355" w="2035">
                  <a:moveTo>
                    <a:pt x="0" y="1"/>
                  </a:moveTo>
                  <a:cubicBezTo>
                    <a:pt x="410" y="411"/>
                    <a:pt x="678" y="964"/>
                    <a:pt x="678" y="1589"/>
                  </a:cubicBezTo>
                  <a:lnTo>
                    <a:pt x="678" y="3355"/>
                  </a:lnTo>
                  <a:lnTo>
                    <a:pt x="1784" y="2998"/>
                  </a:lnTo>
                  <a:cubicBezTo>
                    <a:pt x="1927" y="2945"/>
                    <a:pt x="2034" y="2802"/>
                    <a:pt x="2034" y="2641"/>
                  </a:cubicBezTo>
                  <a:lnTo>
                    <a:pt x="2034" y="1713"/>
                  </a:lnTo>
                  <a:cubicBezTo>
                    <a:pt x="2034" y="768"/>
                    <a:pt x="1267" y="1"/>
                    <a:pt x="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8"/>
            <p:cNvSpPr/>
            <p:nvPr/>
          </p:nvSpPr>
          <p:spPr>
            <a:xfrm>
              <a:off x="6881024" y="2777768"/>
              <a:ext cx="155561" cy="320141"/>
            </a:xfrm>
            <a:custGeom>
              <a:rect b="b" l="l" r="r" t="t"/>
              <a:pathLst>
                <a:path extrusionOk="0" h="10725" w="5211">
                  <a:moveTo>
                    <a:pt x="3694" y="1160"/>
                  </a:moveTo>
                  <a:cubicBezTo>
                    <a:pt x="3873" y="1160"/>
                    <a:pt x="4015" y="1303"/>
                    <a:pt x="4015" y="1482"/>
                  </a:cubicBezTo>
                  <a:cubicBezTo>
                    <a:pt x="4015" y="1660"/>
                    <a:pt x="3873" y="1803"/>
                    <a:pt x="3694" y="1803"/>
                  </a:cubicBezTo>
                  <a:cubicBezTo>
                    <a:pt x="3516" y="1803"/>
                    <a:pt x="3391" y="1660"/>
                    <a:pt x="3391" y="1482"/>
                  </a:cubicBezTo>
                  <a:cubicBezTo>
                    <a:pt x="3391" y="1303"/>
                    <a:pt x="3516" y="1160"/>
                    <a:pt x="3694" y="1160"/>
                  </a:cubicBezTo>
                  <a:close/>
                  <a:moveTo>
                    <a:pt x="2695" y="1"/>
                  </a:moveTo>
                  <a:cubicBezTo>
                    <a:pt x="2552" y="1"/>
                    <a:pt x="2427" y="143"/>
                    <a:pt x="2463" y="286"/>
                  </a:cubicBezTo>
                  <a:cubicBezTo>
                    <a:pt x="2481" y="358"/>
                    <a:pt x="2481" y="429"/>
                    <a:pt x="2481" y="500"/>
                  </a:cubicBezTo>
                  <a:cubicBezTo>
                    <a:pt x="2481" y="804"/>
                    <a:pt x="2356" y="1089"/>
                    <a:pt x="2124" y="1268"/>
                  </a:cubicBezTo>
                  <a:cubicBezTo>
                    <a:pt x="1946" y="1410"/>
                    <a:pt x="1731" y="1482"/>
                    <a:pt x="1500" y="1482"/>
                  </a:cubicBezTo>
                  <a:lnTo>
                    <a:pt x="447" y="1482"/>
                  </a:lnTo>
                  <a:cubicBezTo>
                    <a:pt x="268" y="1482"/>
                    <a:pt x="108" y="1607"/>
                    <a:pt x="72" y="1767"/>
                  </a:cubicBezTo>
                  <a:cubicBezTo>
                    <a:pt x="1" y="2035"/>
                    <a:pt x="197" y="2267"/>
                    <a:pt x="447" y="2267"/>
                  </a:cubicBezTo>
                  <a:lnTo>
                    <a:pt x="1303" y="2267"/>
                  </a:lnTo>
                  <a:cubicBezTo>
                    <a:pt x="1624" y="2267"/>
                    <a:pt x="1946" y="2320"/>
                    <a:pt x="2249" y="2445"/>
                  </a:cubicBezTo>
                  <a:lnTo>
                    <a:pt x="3480" y="2945"/>
                  </a:lnTo>
                  <a:cubicBezTo>
                    <a:pt x="3520" y="2961"/>
                    <a:pt x="3560" y="2970"/>
                    <a:pt x="3600" y="2970"/>
                  </a:cubicBezTo>
                  <a:cubicBezTo>
                    <a:pt x="3649" y="2970"/>
                    <a:pt x="3699" y="2956"/>
                    <a:pt x="3748" y="2927"/>
                  </a:cubicBezTo>
                  <a:cubicBezTo>
                    <a:pt x="3797" y="2902"/>
                    <a:pt x="3847" y="2891"/>
                    <a:pt x="3895" y="2891"/>
                  </a:cubicBezTo>
                  <a:cubicBezTo>
                    <a:pt x="4157" y="2891"/>
                    <a:pt x="4356" y="3229"/>
                    <a:pt x="4069" y="3516"/>
                  </a:cubicBezTo>
                  <a:lnTo>
                    <a:pt x="4033" y="3516"/>
                  </a:lnTo>
                  <a:cubicBezTo>
                    <a:pt x="3977" y="3519"/>
                    <a:pt x="3921" y="3520"/>
                    <a:pt x="3865" y="3520"/>
                  </a:cubicBezTo>
                  <a:cubicBezTo>
                    <a:pt x="3587" y="3520"/>
                    <a:pt x="3319" y="3483"/>
                    <a:pt x="3052" y="3409"/>
                  </a:cubicBezTo>
                  <a:cubicBezTo>
                    <a:pt x="2873" y="3694"/>
                    <a:pt x="2517" y="4390"/>
                    <a:pt x="2517" y="5371"/>
                  </a:cubicBezTo>
                  <a:cubicBezTo>
                    <a:pt x="2517" y="7209"/>
                    <a:pt x="4212" y="8137"/>
                    <a:pt x="4229" y="8155"/>
                  </a:cubicBezTo>
                  <a:cubicBezTo>
                    <a:pt x="4337" y="8208"/>
                    <a:pt x="4408" y="8315"/>
                    <a:pt x="4408" y="8422"/>
                  </a:cubicBezTo>
                  <a:cubicBezTo>
                    <a:pt x="4408" y="9083"/>
                    <a:pt x="3873" y="9600"/>
                    <a:pt x="3230" y="9600"/>
                  </a:cubicBezTo>
                  <a:lnTo>
                    <a:pt x="3141" y="9600"/>
                  </a:lnTo>
                  <a:cubicBezTo>
                    <a:pt x="2980" y="9600"/>
                    <a:pt x="2838" y="9493"/>
                    <a:pt x="2820" y="9332"/>
                  </a:cubicBezTo>
                  <a:cubicBezTo>
                    <a:pt x="2802" y="9136"/>
                    <a:pt x="2945" y="8976"/>
                    <a:pt x="3141" y="8976"/>
                  </a:cubicBezTo>
                  <a:lnTo>
                    <a:pt x="3230" y="8976"/>
                  </a:lnTo>
                  <a:cubicBezTo>
                    <a:pt x="3462" y="8976"/>
                    <a:pt x="3676" y="8815"/>
                    <a:pt x="3748" y="8583"/>
                  </a:cubicBezTo>
                  <a:cubicBezTo>
                    <a:pt x="3551" y="8458"/>
                    <a:pt x="3230" y="8226"/>
                    <a:pt x="2909" y="7869"/>
                  </a:cubicBezTo>
                  <a:cubicBezTo>
                    <a:pt x="2820" y="7798"/>
                    <a:pt x="2749" y="7709"/>
                    <a:pt x="2677" y="7620"/>
                  </a:cubicBezTo>
                  <a:cubicBezTo>
                    <a:pt x="1874" y="8048"/>
                    <a:pt x="1839" y="8993"/>
                    <a:pt x="1839" y="9029"/>
                  </a:cubicBezTo>
                  <a:cubicBezTo>
                    <a:pt x="1839" y="9975"/>
                    <a:pt x="2606" y="10724"/>
                    <a:pt x="3551" y="10724"/>
                  </a:cubicBezTo>
                  <a:cubicBezTo>
                    <a:pt x="4479" y="10706"/>
                    <a:pt x="5211" y="9939"/>
                    <a:pt x="5211" y="9011"/>
                  </a:cubicBezTo>
                  <a:lnTo>
                    <a:pt x="5211" y="1607"/>
                  </a:lnTo>
                  <a:cubicBezTo>
                    <a:pt x="5211" y="714"/>
                    <a:pt x="4497" y="1"/>
                    <a:pt x="36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8"/>
            <p:cNvSpPr/>
            <p:nvPr/>
          </p:nvSpPr>
          <p:spPr>
            <a:xfrm>
              <a:off x="7055751" y="2908511"/>
              <a:ext cx="55944" cy="97520"/>
            </a:xfrm>
            <a:custGeom>
              <a:rect b="b" l="l" r="r" t="t"/>
              <a:pathLst>
                <a:path extrusionOk="0" h="3267" w="1874">
                  <a:moveTo>
                    <a:pt x="1307" y="1"/>
                  </a:moveTo>
                  <a:cubicBezTo>
                    <a:pt x="1282" y="1"/>
                    <a:pt x="1256" y="4"/>
                    <a:pt x="1231" y="10"/>
                  </a:cubicBezTo>
                  <a:lnTo>
                    <a:pt x="0" y="527"/>
                  </a:lnTo>
                  <a:lnTo>
                    <a:pt x="0" y="2883"/>
                  </a:lnTo>
                  <a:lnTo>
                    <a:pt x="1178" y="3257"/>
                  </a:lnTo>
                  <a:cubicBezTo>
                    <a:pt x="1203" y="3264"/>
                    <a:pt x="1227" y="3267"/>
                    <a:pt x="1252" y="3267"/>
                  </a:cubicBezTo>
                  <a:cubicBezTo>
                    <a:pt x="1367" y="3267"/>
                    <a:pt x="1469" y="3200"/>
                    <a:pt x="1499" y="3097"/>
                  </a:cubicBezTo>
                  <a:cubicBezTo>
                    <a:pt x="1820" y="2169"/>
                    <a:pt x="1874" y="1116"/>
                    <a:pt x="1570" y="171"/>
                  </a:cubicBezTo>
                  <a:cubicBezTo>
                    <a:pt x="1541" y="67"/>
                    <a:pt x="1426" y="1"/>
                    <a:pt x="1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68"/>
          <p:cNvGrpSpPr/>
          <p:nvPr/>
        </p:nvGrpSpPr>
        <p:grpSpPr>
          <a:xfrm>
            <a:off x="6835760" y="2274437"/>
            <a:ext cx="320138" cy="297246"/>
            <a:chOff x="6835768" y="2274437"/>
            <a:chExt cx="320138" cy="297246"/>
          </a:xfrm>
        </p:grpSpPr>
        <p:sp>
          <p:nvSpPr>
            <p:cNvPr id="14594" name="Google Shape;14594;p68"/>
            <p:cNvSpPr/>
            <p:nvPr/>
          </p:nvSpPr>
          <p:spPr>
            <a:xfrm>
              <a:off x="6835768" y="2455029"/>
              <a:ext cx="320138" cy="57013"/>
            </a:xfrm>
            <a:custGeom>
              <a:rect b="b" l="l" r="r" t="t"/>
              <a:pathLst>
                <a:path extrusionOk="0" h="1910" w="10724">
                  <a:moveTo>
                    <a:pt x="3087" y="0"/>
                  </a:moveTo>
                  <a:cubicBezTo>
                    <a:pt x="2748" y="196"/>
                    <a:pt x="2355" y="303"/>
                    <a:pt x="1963" y="303"/>
                  </a:cubicBezTo>
                  <a:cubicBezTo>
                    <a:pt x="1624" y="303"/>
                    <a:pt x="1285" y="232"/>
                    <a:pt x="981" y="89"/>
                  </a:cubicBezTo>
                  <a:cubicBezTo>
                    <a:pt x="937" y="63"/>
                    <a:pt x="883" y="49"/>
                    <a:pt x="828" y="49"/>
                  </a:cubicBezTo>
                  <a:cubicBezTo>
                    <a:pt x="772" y="49"/>
                    <a:pt x="714" y="63"/>
                    <a:pt x="660" y="89"/>
                  </a:cubicBezTo>
                  <a:cubicBezTo>
                    <a:pt x="518" y="161"/>
                    <a:pt x="375" y="214"/>
                    <a:pt x="214" y="250"/>
                  </a:cubicBezTo>
                  <a:cubicBezTo>
                    <a:pt x="89" y="286"/>
                    <a:pt x="0" y="393"/>
                    <a:pt x="0" y="518"/>
                  </a:cubicBezTo>
                  <a:lnTo>
                    <a:pt x="0" y="1874"/>
                  </a:lnTo>
                  <a:cubicBezTo>
                    <a:pt x="232" y="1838"/>
                    <a:pt x="446" y="1731"/>
                    <a:pt x="642" y="1588"/>
                  </a:cubicBezTo>
                  <a:cubicBezTo>
                    <a:pt x="696" y="1543"/>
                    <a:pt x="758" y="1521"/>
                    <a:pt x="823" y="1521"/>
                  </a:cubicBezTo>
                  <a:cubicBezTo>
                    <a:pt x="888" y="1521"/>
                    <a:pt x="955" y="1543"/>
                    <a:pt x="1017" y="1588"/>
                  </a:cubicBezTo>
                  <a:cubicBezTo>
                    <a:pt x="1285" y="1802"/>
                    <a:pt x="1606" y="1909"/>
                    <a:pt x="1963" y="1909"/>
                  </a:cubicBezTo>
                  <a:cubicBezTo>
                    <a:pt x="2302" y="1909"/>
                    <a:pt x="2623" y="1802"/>
                    <a:pt x="2908" y="1588"/>
                  </a:cubicBezTo>
                  <a:cubicBezTo>
                    <a:pt x="2962" y="1543"/>
                    <a:pt x="3029" y="1521"/>
                    <a:pt x="3096" y="1521"/>
                  </a:cubicBezTo>
                  <a:cubicBezTo>
                    <a:pt x="3163" y="1521"/>
                    <a:pt x="3230" y="1543"/>
                    <a:pt x="3283" y="1588"/>
                  </a:cubicBezTo>
                  <a:cubicBezTo>
                    <a:pt x="3551" y="1802"/>
                    <a:pt x="3890" y="1909"/>
                    <a:pt x="4229" y="1909"/>
                  </a:cubicBezTo>
                  <a:cubicBezTo>
                    <a:pt x="4568" y="1909"/>
                    <a:pt x="4889" y="1802"/>
                    <a:pt x="5174" y="1588"/>
                  </a:cubicBezTo>
                  <a:cubicBezTo>
                    <a:pt x="5228" y="1543"/>
                    <a:pt x="5295" y="1521"/>
                    <a:pt x="5362" y="1521"/>
                  </a:cubicBezTo>
                  <a:cubicBezTo>
                    <a:pt x="5429" y="1521"/>
                    <a:pt x="5496" y="1543"/>
                    <a:pt x="5549" y="1588"/>
                  </a:cubicBezTo>
                  <a:cubicBezTo>
                    <a:pt x="5817" y="1802"/>
                    <a:pt x="6156" y="1909"/>
                    <a:pt x="6495" y="1909"/>
                  </a:cubicBezTo>
                  <a:cubicBezTo>
                    <a:pt x="6834" y="1909"/>
                    <a:pt x="7155" y="1802"/>
                    <a:pt x="7440" y="1588"/>
                  </a:cubicBezTo>
                  <a:cubicBezTo>
                    <a:pt x="7494" y="1543"/>
                    <a:pt x="7561" y="1521"/>
                    <a:pt x="7628" y="1521"/>
                  </a:cubicBezTo>
                  <a:cubicBezTo>
                    <a:pt x="7695" y="1521"/>
                    <a:pt x="7762" y="1543"/>
                    <a:pt x="7815" y="1588"/>
                  </a:cubicBezTo>
                  <a:cubicBezTo>
                    <a:pt x="8083" y="1802"/>
                    <a:pt x="8422" y="1909"/>
                    <a:pt x="8761" y="1909"/>
                  </a:cubicBezTo>
                  <a:cubicBezTo>
                    <a:pt x="9100" y="1909"/>
                    <a:pt x="9421" y="1802"/>
                    <a:pt x="9707" y="1588"/>
                  </a:cubicBezTo>
                  <a:cubicBezTo>
                    <a:pt x="9760" y="1543"/>
                    <a:pt x="9827" y="1521"/>
                    <a:pt x="9894" y="1521"/>
                  </a:cubicBezTo>
                  <a:cubicBezTo>
                    <a:pt x="9961" y="1521"/>
                    <a:pt x="10028" y="1543"/>
                    <a:pt x="10081" y="1588"/>
                  </a:cubicBezTo>
                  <a:cubicBezTo>
                    <a:pt x="10277" y="1731"/>
                    <a:pt x="10492" y="1838"/>
                    <a:pt x="10724" y="1874"/>
                  </a:cubicBezTo>
                  <a:lnTo>
                    <a:pt x="10724" y="518"/>
                  </a:lnTo>
                  <a:cubicBezTo>
                    <a:pt x="10724" y="393"/>
                    <a:pt x="10634" y="286"/>
                    <a:pt x="10509" y="250"/>
                  </a:cubicBezTo>
                  <a:cubicBezTo>
                    <a:pt x="10349" y="214"/>
                    <a:pt x="10206" y="161"/>
                    <a:pt x="10063" y="89"/>
                  </a:cubicBezTo>
                  <a:cubicBezTo>
                    <a:pt x="10010" y="63"/>
                    <a:pt x="9952" y="49"/>
                    <a:pt x="9894" y="49"/>
                  </a:cubicBezTo>
                  <a:cubicBezTo>
                    <a:pt x="9836" y="49"/>
                    <a:pt x="9778" y="63"/>
                    <a:pt x="9724" y="89"/>
                  </a:cubicBezTo>
                  <a:cubicBezTo>
                    <a:pt x="9439" y="232"/>
                    <a:pt x="9100" y="303"/>
                    <a:pt x="8761" y="303"/>
                  </a:cubicBezTo>
                  <a:cubicBezTo>
                    <a:pt x="8350" y="303"/>
                    <a:pt x="7976" y="196"/>
                    <a:pt x="7619" y="0"/>
                  </a:cubicBezTo>
                  <a:cubicBezTo>
                    <a:pt x="7280" y="196"/>
                    <a:pt x="6905" y="303"/>
                    <a:pt x="6495" y="303"/>
                  </a:cubicBezTo>
                  <a:cubicBezTo>
                    <a:pt x="6084" y="303"/>
                    <a:pt x="5692" y="196"/>
                    <a:pt x="5353" y="0"/>
                  </a:cubicBezTo>
                  <a:cubicBezTo>
                    <a:pt x="5014" y="196"/>
                    <a:pt x="4621" y="303"/>
                    <a:pt x="4229" y="303"/>
                  </a:cubicBezTo>
                  <a:cubicBezTo>
                    <a:pt x="3818" y="303"/>
                    <a:pt x="3426" y="196"/>
                    <a:pt x="30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8"/>
            <p:cNvSpPr/>
            <p:nvPr/>
          </p:nvSpPr>
          <p:spPr>
            <a:xfrm>
              <a:off x="6895950" y="2274437"/>
              <a:ext cx="198639" cy="171011"/>
            </a:xfrm>
            <a:custGeom>
              <a:rect b="b" l="l" r="r" t="t"/>
              <a:pathLst>
                <a:path extrusionOk="0" h="5729" w="6654">
                  <a:moveTo>
                    <a:pt x="6377" y="0"/>
                  </a:moveTo>
                  <a:cubicBezTo>
                    <a:pt x="6369" y="0"/>
                    <a:pt x="6361" y="1"/>
                    <a:pt x="6352" y="1"/>
                  </a:cubicBezTo>
                  <a:cubicBezTo>
                    <a:pt x="785" y="376"/>
                    <a:pt x="90" y="4516"/>
                    <a:pt x="0" y="5729"/>
                  </a:cubicBezTo>
                  <a:cubicBezTo>
                    <a:pt x="322" y="5711"/>
                    <a:pt x="625" y="5604"/>
                    <a:pt x="875" y="5408"/>
                  </a:cubicBezTo>
                  <a:cubicBezTo>
                    <a:pt x="928" y="5372"/>
                    <a:pt x="995" y="5354"/>
                    <a:pt x="1062" y="5354"/>
                  </a:cubicBezTo>
                  <a:cubicBezTo>
                    <a:pt x="1129" y="5354"/>
                    <a:pt x="1196" y="5372"/>
                    <a:pt x="1249" y="5408"/>
                  </a:cubicBezTo>
                  <a:cubicBezTo>
                    <a:pt x="1535" y="5622"/>
                    <a:pt x="1856" y="5729"/>
                    <a:pt x="2195" y="5729"/>
                  </a:cubicBezTo>
                  <a:cubicBezTo>
                    <a:pt x="2552" y="5729"/>
                    <a:pt x="2873" y="5622"/>
                    <a:pt x="3141" y="5408"/>
                  </a:cubicBezTo>
                  <a:cubicBezTo>
                    <a:pt x="3194" y="5372"/>
                    <a:pt x="3261" y="5354"/>
                    <a:pt x="3328" y="5354"/>
                  </a:cubicBezTo>
                  <a:cubicBezTo>
                    <a:pt x="3395" y="5354"/>
                    <a:pt x="3462" y="5372"/>
                    <a:pt x="3515" y="5408"/>
                  </a:cubicBezTo>
                  <a:cubicBezTo>
                    <a:pt x="3801" y="5622"/>
                    <a:pt x="4122" y="5729"/>
                    <a:pt x="4461" y="5729"/>
                  </a:cubicBezTo>
                  <a:cubicBezTo>
                    <a:pt x="4818" y="5729"/>
                    <a:pt x="5139" y="5622"/>
                    <a:pt x="5407" y="5408"/>
                  </a:cubicBezTo>
                  <a:cubicBezTo>
                    <a:pt x="5469" y="5372"/>
                    <a:pt x="5536" y="5354"/>
                    <a:pt x="5601" y="5354"/>
                  </a:cubicBezTo>
                  <a:cubicBezTo>
                    <a:pt x="5665" y="5354"/>
                    <a:pt x="5728" y="5372"/>
                    <a:pt x="5781" y="5408"/>
                  </a:cubicBezTo>
                  <a:cubicBezTo>
                    <a:pt x="5960" y="5533"/>
                    <a:pt x="6138" y="5622"/>
                    <a:pt x="6334" y="5675"/>
                  </a:cubicBezTo>
                  <a:cubicBezTo>
                    <a:pt x="5942" y="4516"/>
                    <a:pt x="6067" y="3427"/>
                    <a:pt x="6120" y="3070"/>
                  </a:cubicBezTo>
                  <a:cubicBezTo>
                    <a:pt x="6120" y="2999"/>
                    <a:pt x="6103" y="2910"/>
                    <a:pt x="6049" y="2856"/>
                  </a:cubicBezTo>
                  <a:lnTo>
                    <a:pt x="5674" y="2410"/>
                  </a:lnTo>
                  <a:cubicBezTo>
                    <a:pt x="5567" y="2303"/>
                    <a:pt x="5585" y="2125"/>
                    <a:pt x="5692" y="2035"/>
                  </a:cubicBezTo>
                  <a:lnTo>
                    <a:pt x="6317" y="1518"/>
                  </a:lnTo>
                  <a:cubicBezTo>
                    <a:pt x="6370" y="1482"/>
                    <a:pt x="6406" y="1429"/>
                    <a:pt x="6406" y="1357"/>
                  </a:cubicBezTo>
                  <a:lnTo>
                    <a:pt x="6620" y="305"/>
                  </a:lnTo>
                  <a:cubicBezTo>
                    <a:pt x="6654" y="152"/>
                    <a:pt x="6527" y="0"/>
                    <a:pt x="63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8"/>
            <p:cNvSpPr/>
            <p:nvPr/>
          </p:nvSpPr>
          <p:spPr>
            <a:xfrm>
              <a:off x="6835768" y="2521058"/>
              <a:ext cx="320138" cy="50626"/>
            </a:xfrm>
            <a:custGeom>
              <a:rect b="b" l="l" r="r" t="t"/>
              <a:pathLst>
                <a:path extrusionOk="0" h="1696" w="10724">
                  <a:moveTo>
                    <a:pt x="821" y="1"/>
                  </a:moveTo>
                  <a:cubicBezTo>
                    <a:pt x="571" y="161"/>
                    <a:pt x="286" y="268"/>
                    <a:pt x="0" y="304"/>
                  </a:cubicBezTo>
                  <a:lnTo>
                    <a:pt x="0" y="1410"/>
                  </a:lnTo>
                  <a:cubicBezTo>
                    <a:pt x="0" y="1571"/>
                    <a:pt x="125" y="1696"/>
                    <a:pt x="286" y="1696"/>
                  </a:cubicBezTo>
                  <a:lnTo>
                    <a:pt x="10438" y="1696"/>
                  </a:lnTo>
                  <a:cubicBezTo>
                    <a:pt x="10599" y="1696"/>
                    <a:pt x="10724" y="1571"/>
                    <a:pt x="10724" y="1410"/>
                  </a:cubicBezTo>
                  <a:lnTo>
                    <a:pt x="10724" y="304"/>
                  </a:lnTo>
                  <a:cubicBezTo>
                    <a:pt x="10420" y="268"/>
                    <a:pt x="10153" y="161"/>
                    <a:pt x="9885" y="1"/>
                  </a:cubicBezTo>
                  <a:cubicBezTo>
                    <a:pt x="9546" y="215"/>
                    <a:pt x="9171" y="322"/>
                    <a:pt x="8761" y="322"/>
                  </a:cubicBezTo>
                  <a:cubicBezTo>
                    <a:pt x="8350" y="322"/>
                    <a:pt x="7976" y="215"/>
                    <a:pt x="7619" y="1"/>
                  </a:cubicBezTo>
                  <a:cubicBezTo>
                    <a:pt x="7280" y="215"/>
                    <a:pt x="6905" y="322"/>
                    <a:pt x="6495" y="322"/>
                  </a:cubicBezTo>
                  <a:cubicBezTo>
                    <a:pt x="6084" y="322"/>
                    <a:pt x="5692" y="215"/>
                    <a:pt x="5353" y="1"/>
                  </a:cubicBezTo>
                  <a:cubicBezTo>
                    <a:pt x="5014" y="215"/>
                    <a:pt x="4621" y="322"/>
                    <a:pt x="4229" y="322"/>
                  </a:cubicBezTo>
                  <a:cubicBezTo>
                    <a:pt x="3818" y="322"/>
                    <a:pt x="3426" y="215"/>
                    <a:pt x="3087" y="1"/>
                  </a:cubicBezTo>
                  <a:cubicBezTo>
                    <a:pt x="2748" y="215"/>
                    <a:pt x="2355" y="322"/>
                    <a:pt x="1963" y="322"/>
                  </a:cubicBezTo>
                  <a:cubicBezTo>
                    <a:pt x="1552" y="322"/>
                    <a:pt x="1160" y="215"/>
                    <a:pt x="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68"/>
          <p:cNvGrpSpPr/>
          <p:nvPr/>
        </p:nvGrpSpPr>
        <p:grpSpPr>
          <a:xfrm>
            <a:off x="6835760" y="1748241"/>
            <a:ext cx="320676" cy="319664"/>
            <a:chOff x="6835768" y="1748241"/>
            <a:chExt cx="320676" cy="319664"/>
          </a:xfrm>
        </p:grpSpPr>
        <p:sp>
          <p:nvSpPr>
            <p:cNvPr id="14598" name="Google Shape;14598;p68"/>
            <p:cNvSpPr/>
            <p:nvPr/>
          </p:nvSpPr>
          <p:spPr>
            <a:xfrm>
              <a:off x="6835768" y="1748241"/>
              <a:ext cx="86304" cy="88446"/>
            </a:xfrm>
            <a:custGeom>
              <a:rect b="b" l="l" r="r" t="t"/>
              <a:pathLst>
                <a:path extrusionOk="0" h="2963" w="2891">
                  <a:moveTo>
                    <a:pt x="1874" y="1"/>
                  </a:moveTo>
                  <a:cubicBezTo>
                    <a:pt x="839" y="1"/>
                    <a:pt x="0" y="840"/>
                    <a:pt x="0" y="1857"/>
                  </a:cubicBezTo>
                  <a:lnTo>
                    <a:pt x="0" y="2963"/>
                  </a:lnTo>
                  <a:lnTo>
                    <a:pt x="1071" y="2963"/>
                  </a:lnTo>
                  <a:cubicBezTo>
                    <a:pt x="1874" y="2963"/>
                    <a:pt x="2552" y="2463"/>
                    <a:pt x="2819" y="1750"/>
                  </a:cubicBezTo>
                  <a:cubicBezTo>
                    <a:pt x="2891" y="1553"/>
                    <a:pt x="2748" y="1357"/>
                    <a:pt x="2534" y="1357"/>
                  </a:cubicBezTo>
                  <a:lnTo>
                    <a:pt x="1499" y="1357"/>
                  </a:lnTo>
                  <a:cubicBezTo>
                    <a:pt x="1338" y="1357"/>
                    <a:pt x="1196" y="1232"/>
                    <a:pt x="1178" y="1071"/>
                  </a:cubicBezTo>
                  <a:cubicBezTo>
                    <a:pt x="1160" y="893"/>
                    <a:pt x="1303" y="732"/>
                    <a:pt x="1481" y="732"/>
                  </a:cubicBezTo>
                  <a:lnTo>
                    <a:pt x="2462" y="732"/>
                  </a:lnTo>
                  <a:lnTo>
                    <a:pt x="2462" y="286"/>
                  </a:lnTo>
                  <a:cubicBezTo>
                    <a:pt x="2462" y="126"/>
                    <a:pt x="2338" y="1"/>
                    <a:pt x="21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8"/>
            <p:cNvSpPr/>
            <p:nvPr/>
          </p:nvSpPr>
          <p:spPr>
            <a:xfrm>
              <a:off x="7069602" y="1748241"/>
              <a:ext cx="85766" cy="88446"/>
            </a:xfrm>
            <a:custGeom>
              <a:rect b="b" l="l" r="r" t="t"/>
              <a:pathLst>
                <a:path extrusionOk="0" h="2963" w="2873">
                  <a:moveTo>
                    <a:pt x="714" y="1"/>
                  </a:moveTo>
                  <a:cubicBezTo>
                    <a:pt x="535" y="1"/>
                    <a:pt x="410" y="126"/>
                    <a:pt x="410" y="286"/>
                  </a:cubicBezTo>
                  <a:lnTo>
                    <a:pt x="410" y="732"/>
                  </a:lnTo>
                  <a:lnTo>
                    <a:pt x="1303" y="732"/>
                  </a:lnTo>
                  <a:cubicBezTo>
                    <a:pt x="1463" y="732"/>
                    <a:pt x="1606" y="840"/>
                    <a:pt x="1624" y="1000"/>
                  </a:cubicBezTo>
                  <a:cubicBezTo>
                    <a:pt x="1642" y="1196"/>
                    <a:pt x="1481" y="1357"/>
                    <a:pt x="1303" y="1357"/>
                  </a:cubicBezTo>
                  <a:lnTo>
                    <a:pt x="357" y="1357"/>
                  </a:lnTo>
                  <a:cubicBezTo>
                    <a:pt x="143" y="1357"/>
                    <a:pt x="0" y="1553"/>
                    <a:pt x="71" y="1750"/>
                  </a:cubicBezTo>
                  <a:cubicBezTo>
                    <a:pt x="339" y="2463"/>
                    <a:pt x="1017" y="2963"/>
                    <a:pt x="1820" y="2963"/>
                  </a:cubicBezTo>
                  <a:lnTo>
                    <a:pt x="2873" y="2963"/>
                  </a:lnTo>
                  <a:lnTo>
                    <a:pt x="2873" y="1857"/>
                  </a:lnTo>
                  <a:cubicBezTo>
                    <a:pt x="2873" y="840"/>
                    <a:pt x="2052" y="1"/>
                    <a:pt x="1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8"/>
            <p:cNvSpPr/>
            <p:nvPr/>
          </p:nvSpPr>
          <p:spPr>
            <a:xfrm>
              <a:off x="6835768" y="1844597"/>
              <a:ext cx="320676" cy="223308"/>
            </a:xfrm>
            <a:custGeom>
              <a:rect b="b" l="l" r="r" t="t"/>
              <a:pathLst>
                <a:path extrusionOk="0" h="7481" w="10742">
                  <a:moveTo>
                    <a:pt x="4050" y="2590"/>
                  </a:moveTo>
                  <a:cubicBezTo>
                    <a:pt x="4229" y="2590"/>
                    <a:pt x="4372" y="2732"/>
                    <a:pt x="4372" y="2893"/>
                  </a:cubicBezTo>
                  <a:cubicBezTo>
                    <a:pt x="4372" y="3071"/>
                    <a:pt x="4229" y="3214"/>
                    <a:pt x="4050" y="3214"/>
                  </a:cubicBezTo>
                  <a:cubicBezTo>
                    <a:pt x="3890" y="3214"/>
                    <a:pt x="3747" y="3071"/>
                    <a:pt x="3747" y="2893"/>
                  </a:cubicBezTo>
                  <a:cubicBezTo>
                    <a:pt x="3747" y="2732"/>
                    <a:pt x="3890" y="2590"/>
                    <a:pt x="4050" y="2590"/>
                  </a:cubicBezTo>
                  <a:close/>
                  <a:moveTo>
                    <a:pt x="6691" y="2590"/>
                  </a:moveTo>
                  <a:cubicBezTo>
                    <a:pt x="6870" y="2590"/>
                    <a:pt x="7012" y="2732"/>
                    <a:pt x="7012" y="2893"/>
                  </a:cubicBezTo>
                  <a:cubicBezTo>
                    <a:pt x="7012" y="3071"/>
                    <a:pt x="6870" y="3214"/>
                    <a:pt x="6691" y="3214"/>
                  </a:cubicBezTo>
                  <a:cubicBezTo>
                    <a:pt x="6513" y="3214"/>
                    <a:pt x="6370" y="3071"/>
                    <a:pt x="6370" y="2893"/>
                  </a:cubicBezTo>
                  <a:cubicBezTo>
                    <a:pt x="6370" y="2732"/>
                    <a:pt x="6513" y="2590"/>
                    <a:pt x="6691" y="2590"/>
                  </a:cubicBezTo>
                  <a:close/>
                  <a:moveTo>
                    <a:pt x="5371" y="3428"/>
                  </a:moveTo>
                  <a:cubicBezTo>
                    <a:pt x="5549" y="3428"/>
                    <a:pt x="5692" y="3571"/>
                    <a:pt x="5692" y="3749"/>
                  </a:cubicBezTo>
                  <a:cubicBezTo>
                    <a:pt x="5692" y="3910"/>
                    <a:pt x="5549" y="4053"/>
                    <a:pt x="5371" y="4053"/>
                  </a:cubicBezTo>
                  <a:cubicBezTo>
                    <a:pt x="5192" y="4053"/>
                    <a:pt x="5050" y="3910"/>
                    <a:pt x="5050" y="3749"/>
                  </a:cubicBezTo>
                  <a:cubicBezTo>
                    <a:pt x="5050" y="3571"/>
                    <a:pt x="5192" y="3428"/>
                    <a:pt x="5371" y="3428"/>
                  </a:cubicBezTo>
                  <a:close/>
                  <a:moveTo>
                    <a:pt x="4645" y="1"/>
                  </a:moveTo>
                  <a:cubicBezTo>
                    <a:pt x="4479" y="1"/>
                    <a:pt x="4336" y="137"/>
                    <a:pt x="4336" y="306"/>
                  </a:cubicBezTo>
                  <a:lnTo>
                    <a:pt x="4336" y="1216"/>
                  </a:lnTo>
                  <a:cubicBezTo>
                    <a:pt x="3836" y="1216"/>
                    <a:pt x="3319" y="1412"/>
                    <a:pt x="2998" y="1697"/>
                  </a:cubicBezTo>
                  <a:lnTo>
                    <a:pt x="857" y="1697"/>
                  </a:lnTo>
                  <a:cubicBezTo>
                    <a:pt x="767" y="1697"/>
                    <a:pt x="714" y="1644"/>
                    <a:pt x="714" y="1573"/>
                  </a:cubicBezTo>
                  <a:lnTo>
                    <a:pt x="714" y="341"/>
                  </a:lnTo>
                  <a:lnTo>
                    <a:pt x="18" y="341"/>
                  </a:lnTo>
                  <a:lnTo>
                    <a:pt x="18" y="1733"/>
                  </a:lnTo>
                  <a:cubicBezTo>
                    <a:pt x="18" y="2126"/>
                    <a:pt x="339" y="2429"/>
                    <a:pt x="732" y="2429"/>
                  </a:cubicBezTo>
                  <a:lnTo>
                    <a:pt x="2516" y="2429"/>
                  </a:lnTo>
                  <a:cubicBezTo>
                    <a:pt x="2391" y="2804"/>
                    <a:pt x="2373" y="3214"/>
                    <a:pt x="2498" y="3607"/>
                  </a:cubicBezTo>
                  <a:lnTo>
                    <a:pt x="1124" y="4463"/>
                  </a:lnTo>
                  <a:lnTo>
                    <a:pt x="339" y="4463"/>
                  </a:lnTo>
                  <a:cubicBezTo>
                    <a:pt x="179" y="4463"/>
                    <a:pt x="36" y="4588"/>
                    <a:pt x="18" y="4749"/>
                  </a:cubicBezTo>
                  <a:cubicBezTo>
                    <a:pt x="0" y="4927"/>
                    <a:pt x="143" y="5088"/>
                    <a:pt x="339" y="5088"/>
                  </a:cubicBezTo>
                  <a:lnTo>
                    <a:pt x="1213" y="5088"/>
                  </a:lnTo>
                  <a:cubicBezTo>
                    <a:pt x="1267" y="5088"/>
                    <a:pt x="1338" y="5070"/>
                    <a:pt x="1374" y="5052"/>
                  </a:cubicBezTo>
                  <a:lnTo>
                    <a:pt x="2766" y="4178"/>
                  </a:lnTo>
                  <a:lnTo>
                    <a:pt x="3051" y="4695"/>
                  </a:lnTo>
                  <a:lnTo>
                    <a:pt x="1552" y="5712"/>
                  </a:lnTo>
                  <a:cubicBezTo>
                    <a:pt x="1481" y="5766"/>
                    <a:pt x="1428" y="5873"/>
                    <a:pt x="1428" y="5962"/>
                  </a:cubicBezTo>
                  <a:lnTo>
                    <a:pt x="1428" y="7157"/>
                  </a:lnTo>
                  <a:cubicBezTo>
                    <a:pt x="1428" y="7318"/>
                    <a:pt x="1535" y="7461"/>
                    <a:pt x="1695" y="7479"/>
                  </a:cubicBezTo>
                  <a:cubicBezTo>
                    <a:pt x="1706" y="7480"/>
                    <a:pt x="1717" y="7480"/>
                    <a:pt x="1728" y="7480"/>
                  </a:cubicBezTo>
                  <a:cubicBezTo>
                    <a:pt x="1909" y="7480"/>
                    <a:pt x="2052" y="7342"/>
                    <a:pt x="2052" y="7157"/>
                  </a:cubicBezTo>
                  <a:lnTo>
                    <a:pt x="2052" y="6140"/>
                  </a:lnTo>
                  <a:lnTo>
                    <a:pt x="3355" y="5248"/>
                  </a:lnTo>
                  <a:lnTo>
                    <a:pt x="3676" y="5837"/>
                  </a:lnTo>
                  <a:lnTo>
                    <a:pt x="2908" y="6337"/>
                  </a:lnTo>
                  <a:cubicBezTo>
                    <a:pt x="2819" y="6390"/>
                    <a:pt x="2766" y="6497"/>
                    <a:pt x="2766" y="6604"/>
                  </a:cubicBezTo>
                  <a:lnTo>
                    <a:pt x="2766" y="7157"/>
                  </a:lnTo>
                  <a:cubicBezTo>
                    <a:pt x="2766" y="7318"/>
                    <a:pt x="2873" y="7461"/>
                    <a:pt x="3033" y="7479"/>
                  </a:cubicBezTo>
                  <a:cubicBezTo>
                    <a:pt x="3045" y="7480"/>
                    <a:pt x="3056" y="7480"/>
                    <a:pt x="3066" y="7480"/>
                  </a:cubicBezTo>
                  <a:cubicBezTo>
                    <a:pt x="3247" y="7480"/>
                    <a:pt x="3390" y="7343"/>
                    <a:pt x="3390" y="7175"/>
                  </a:cubicBezTo>
                  <a:lnTo>
                    <a:pt x="3390" y="6765"/>
                  </a:lnTo>
                  <a:lnTo>
                    <a:pt x="4175" y="6265"/>
                  </a:lnTo>
                  <a:lnTo>
                    <a:pt x="6566" y="6265"/>
                  </a:lnTo>
                  <a:lnTo>
                    <a:pt x="7351" y="6765"/>
                  </a:lnTo>
                  <a:lnTo>
                    <a:pt x="7351" y="7157"/>
                  </a:lnTo>
                  <a:cubicBezTo>
                    <a:pt x="7351" y="7318"/>
                    <a:pt x="7458" y="7461"/>
                    <a:pt x="7619" y="7479"/>
                  </a:cubicBezTo>
                  <a:cubicBezTo>
                    <a:pt x="7630" y="7480"/>
                    <a:pt x="7641" y="7480"/>
                    <a:pt x="7652" y="7480"/>
                  </a:cubicBezTo>
                  <a:cubicBezTo>
                    <a:pt x="7833" y="7480"/>
                    <a:pt x="7976" y="7343"/>
                    <a:pt x="7976" y="7175"/>
                  </a:cubicBezTo>
                  <a:lnTo>
                    <a:pt x="7976" y="6604"/>
                  </a:lnTo>
                  <a:cubicBezTo>
                    <a:pt x="7976" y="6497"/>
                    <a:pt x="7922" y="6390"/>
                    <a:pt x="7833" y="6337"/>
                  </a:cubicBezTo>
                  <a:lnTo>
                    <a:pt x="7066" y="5837"/>
                  </a:lnTo>
                  <a:lnTo>
                    <a:pt x="7387" y="5248"/>
                  </a:lnTo>
                  <a:lnTo>
                    <a:pt x="8689" y="6140"/>
                  </a:lnTo>
                  <a:lnTo>
                    <a:pt x="8689" y="7157"/>
                  </a:lnTo>
                  <a:cubicBezTo>
                    <a:pt x="8689" y="7318"/>
                    <a:pt x="8797" y="7461"/>
                    <a:pt x="8957" y="7479"/>
                  </a:cubicBezTo>
                  <a:cubicBezTo>
                    <a:pt x="8968" y="7480"/>
                    <a:pt x="8979" y="7480"/>
                    <a:pt x="8990" y="7480"/>
                  </a:cubicBezTo>
                  <a:cubicBezTo>
                    <a:pt x="9171" y="7480"/>
                    <a:pt x="9314" y="7342"/>
                    <a:pt x="9314" y="7157"/>
                  </a:cubicBezTo>
                  <a:lnTo>
                    <a:pt x="9314" y="5962"/>
                  </a:lnTo>
                  <a:cubicBezTo>
                    <a:pt x="9314" y="5873"/>
                    <a:pt x="9260" y="5766"/>
                    <a:pt x="9171" y="5712"/>
                  </a:cubicBezTo>
                  <a:lnTo>
                    <a:pt x="7690" y="4695"/>
                  </a:lnTo>
                  <a:lnTo>
                    <a:pt x="7976" y="4178"/>
                  </a:lnTo>
                  <a:lnTo>
                    <a:pt x="9350" y="5052"/>
                  </a:lnTo>
                  <a:cubicBezTo>
                    <a:pt x="9403" y="5070"/>
                    <a:pt x="9457" y="5088"/>
                    <a:pt x="9528" y="5088"/>
                  </a:cubicBezTo>
                  <a:lnTo>
                    <a:pt x="10402" y="5088"/>
                  </a:lnTo>
                  <a:cubicBezTo>
                    <a:pt x="10563" y="5088"/>
                    <a:pt x="10706" y="4981"/>
                    <a:pt x="10706" y="4820"/>
                  </a:cubicBezTo>
                  <a:cubicBezTo>
                    <a:pt x="10741" y="4624"/>
                    <a:pt x="10581" y="4463"/>
                    <a:pt x="10402" y="4463"/>
                  </a:cubicBezTo>
                  <a:lnTo>
                    <a:pt x="9599" y="4463"/>
                  </a:lnTo>
                  <a:lnTo>
                    <a:pt x="8243" y="3624"/>
                  </a:lnTo>
                  <a:cubicBezTo>
                    <a:pt x="8386" y="3214"/>
                    <a:pt x="8368" y="2804"/>
                    <a:pt x="8226" y="2429"/>
                  </a:cubicBezTo>
                  <a:lnTo>
                    <a:pt x="10010" y="2429"/>
                  </a:lnTo>
                  <a:cubicBezTo>
                    <a:pt x="10402" y="2429"/>
                    <a:pt x="10706" y="2126"/>
                    <a:pt x="10706" y="1733"/>
                  </a:cubicBezTo>
                  <a:lnTo>
                    <a:pt x="10706" y="341"/>
                  </a:lnTo>
                  <a:lnTo>
                    <a:pt x="10028" y="341"/>
                  </a:lnTo>
                  <a:lnTo>
                    <a:pt x="10028" y="1573"/>
                  </a:lnTo>
                  <a:cubicBezTo>
                    <a:pt x="10028" y="1644"/>
                    <a:pt x="9956" y="1697"/>
                    <a:pt x="9885" y="1697"/>
                  </a:cubicBezTo>
                  <a:lnTo>
                    <a:pt x="7744" y="1697"/>
                  </a:lnTo>
                  <a:cubicBezTo>
                    <a:pt x="7405" y="1394"/>
                    <a:pt x="6905" y="1216"/>
                    <a:pt x="6406" y="1216"/>
                  </a:cubicBezTo>
                  <a:lnTo>
                    <a:pt x="6406" y="324"/>
                  </a:lnTo>
                  <a:cubicBezTo>
                    <a:pt x="6406" y="163"/>
                    <a:pt x="6281" y="20"/>
                    <a:pt x="6120" y="2"/>
                  </a:cubicBezTo>
                  <a:cubicBezTo>
                    <a:pt x="6110" y="1"/>
                    <a:pt x="6100" y="1"/>
                    <a:pt x="6090" y="1"/>
                  </a:cubicBezTo>
                  <a:cubicBezTo>
                    <a:pt x="5924" y="1"/>
                    <a:pt x="5781" y="137"/>
                    <a:pt x="5781" y="306"/>
                  </a:cubicBezTo>
                  <a:lnTo>
                    <a:pt x="5781" y="1216"/>
                  </a:lnTo>
                  <a:lnTo>
                    <a:pt x="4960" y="1216"/>
                  </a:lnTo>
                  <a:lnTo>
                    <a:pt x="4960" y="324"/>
                  </a:lnTo>
                  <a:cubicBezTo>
                    <a:pt x="4960" y="163"/>
                    <a:pt x="4835" y="20"/>
                    <a:pt x="4675" y="2"/>
                  </a:cubicBezTo>
                  <a:cubicBezTo>
                    <a:pt x="4665" y="1"/>
                    <a:pt x="4655" y="1"/>
                    <a:pt x="46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68"/>
          <p:cNvGrpSpPr/>
          <p:nvPr/>
        </p:nvGrpSpPr>
        <p:grpSpPr>
          <a:xfrm>
            <a:off x="6143301" y="3807294"/>
            <a:ext cx="319631" cy="320111"/>
            <a:chOff x="6143309" y="3807294"/>
            <a:chExt cx="319631" cy="320111"/>
          </a:xfrm>
        </p:grpSpPr>
        <p:sp>
          <p:nvSpPr>
            <p:cNvPr id="14602" name="Google Shape;14602;p68"/>
            <p:cNvSpPr/>
            <p:nvPr/>
          </p:nvSpPr>
          <p:spPr>
            <a:xfrm>
              <a:off x="6312692" y="3900486"/>
              <a:ext cx="66601" cy="57551"/>
            </a:xfrm>
            <a:custGeom>
              <a:rect b="b" l="l" r="r" t="t"/>
              <a:pathLst>
                <a:path extrusionOk="0" h="1928" w="2231">
                  <a:moveTo>
                    <a:pt x="1803" y="1"/>
                  </a:moveTo>
                  <a:cubicBezTo>
                    <a:pt x="1053" y="251"/>
                    <a:pt x="375" y="340"/>
                    <a:pt x="1" y="376"/>
                  </a:cubicBezTo>
                  <a:lnTo>
                    <a:pt x="1" y="1928"/>
                  </a:lnTo>
                  <a:lnTo>
                    <a:pt x="2231" y="1928"/>
                  </a:lnTo>
                  <a:cubicBezTo>
                    <a:pt x="2195" y="1286"/>
                    <a:pt x="2053" y="608"/>
                    <a:pt x="18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8"/>
            <p:cNvSpPr/>
            <p:nvPr/>
          </p:nvSpPr>
          <p:spPr>
            <a:xfrm>
              <a:off x="6312692" y="4042184"/>
              <a:ext cx="46898" cy="67133"/>
            </a:xfrm>
            <a:custGeom>
              <a:rect b="b" l="l" r="r" t="t"/>
              <a:pathLst>
                <a:path extrusionOk="0" h="2249" w="1571">
                  <a:moveTo>
                    <a:pt x="1" y="0"/>
                  </a:moveTo>
                  <a:lnTo>
                    <a:pt x="1" y="2248"/>
                  </a:lnTo>
                  <a:cubicBezTo>
                    <a:pt x="250" y="2034"/>
                    <a:pt x="572" y="1731"/>
                    <a:pt x="893" y="1338"/>
                  </a:cubicBezTo>
                  <a:cubicBezTo>
                    <a:pt x="1160" y="1017"/>
                    <a:pt x="1375" y="678"/>
                    <a:pt x="1571" y="321"/>
                  </a:cubicBezTo>
                  <a:cubicBezTo>
                    <a:pt x="928" y="125"/>
                    <a:pt x="340" y="36"/>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8"/>
            <p:cNvSpPr/>
            <p:nvPr/>
          </p:nvSpPr>
          <p:spPr>
            <a:xfrm>
              <a:off x="6143309" y="3954305"/>
              <a:ext cx="150785" cy="43700"/>
            </a:xfrm>
            <a:custGeom>
              <a:rect b="b" l="l" r="r" t="t"/>
              <a:pathLst>
                <a:path extrusionOk="0" h="1464" w="5051">
                  <a:moveTo>
                    <a:pt x="1071" y="0"/>
                  </a:moveTo>
                  <a:cubicBezTo>
                    <a:pt x="750" y="196"/>
                    <a:pt x="411" y="303"/>
                    <a:pt x="19" y="303"/>
                  </a:cubicBezTo>
                  <a:lnTo>
                    <a:pt x="1" y="303"/>
                  </a:lnTo>
                  <a:cubicBezTo>
                    <a:pt x="1" y="339"/>
                    <a:pt x="1" y="393"/>
                    <a:pt x="1" y="446"/>
                  </a:cubicBezTo>
                  <a:cubicBezTo>
                    <a:pt x="1" y="785"/>
                    <a:pt x="36" y="1142"/>
                    <a:pt x="108" y="1463"/>
                  </a:cubicBezTo>
                  <a:lnTo>
                    <a:pt x="143" y="1463"/>
                  </a:lnTo>
                  <a:cubicBezTo>
                    <a:pt x="411" y="1427"/>
                    <a:pt x="679" y="1338"/>
                    <a:pt x="893" y="1178"/>
                  </a:cubicBezTo>
                  <a:cubicBezTo>
                    <a:pt x="946" y="1133"/>
                    <a:pt x="1013" y="1111"/>
                    <a:pt x="1080" y="1111"/>
                  </a:cubicBezTo>
                  <a:cubicBezTo>
                    <a:pt x="1147" y="1111"/>
                    <a:pt x="1214" y="1133"/>
                    <a:pt x="1268" y="1178"/>
                  </a:cubicBezTo>
                  <a:cubicBezTo>
                    <a:pt x="1517" y="1374"/>
                    <a:pt x="1821" y="1463"/>
                    <a:pt x="2160" y="1463"/>
                  </a:cubicBezTo>
                  <a:cubicBezTo>
                    <a:pt x="2481" y="1463"/>
                    <a:pt x="2784" y="1374"/>
                    <a:pt x="3034" y="1178"/>
                  </a:cubicBezTo>
                  <a:cubicBezTo>
                    <a:pt x="3087" y="1133"/>
                    <a:pt x="3154" y="1111"/>
                    <a:pt x="3221" y="1111"/>
                  </a:cubicBezTo>
                  <a:cubicBezTo>
                    <a:pt x="3288" y="1111"/>
                    <a:pt x="3355" y="1133"/>
                    <a:pt x="3409" y="1178"/>
                  </a:cubicBezTo>
                  <a:cubicBezTo>
                    <a:pt x="3676" y="1374"/>
                    <a:pt x="3980" y="1463"/>
                    <a:pt x="4301" y="1463"/>
                  </a:cubicBezTo>
                  <a:cubicBezTo>
                    <a:pt x="4568" y="1463"/>
                    <a:pt x="4818" y="1392"/>
                    <a:pt x="5050" y="1249"/>
                  </a:cubicBezTo>
                  <a:lnTo>
                    <a:pt x="5050" y="161"/>
                  </a:lnTo>
                  <a:cubicBezTo>
                    <a:pt x="4818" y="250"/>
                    <a:pt x="4551" y="303"/>
                    <a:pt x="4301" y="303"/>
                  </a:cubicBezTo>
                  <a:cubicBezTo>
                    <a:pt x="3908" y="303"/>
                    <a:pt x="3551" y="196"/>
                    <a:pt x="3230" y="0"/>
                  </a:cubicBezTo>
                  <a:cubicBezTo>
                    <a:pt x="2891" y="196"/>
                    <a:pt x="2534" y="303"/>
                    <a:pt x="2160" y="303"/>
                  </a:cubicBezTo>
                  <a:cubicBezTo>
                    <a:pt x="1767" y="303"/>
                    <a:pt x="1410" y="196"/>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8"/>
            <p:cNvSpPr/>
            <p:nvPr/>
          </p:nvSpPr>
          <p:spPr>
            <a:xfrm>
              <a:off x="6384607" y="3976663"/>
              <a:ext cx="78333" cy="90565"/>
            </a:xfrm>
            <a:custGeom>
              <a:rect b="b" l="l" r="r" t="t"/>
              <a:pathLst>
                <a:path extrusionOk="0" h="3034" w="2624">
                  <a:moveTo>
                    <a:pt x="446" y="0"/>
                  </a:moveTo>
                  <a:cubicBezTo>
                    <a:pt x="429" y="750"/>
                    <a:pt x="268" y="1481"/>
                    <a:pt x="0" y="2159"/>
                  </a:cubicBezTo>
                  <a:cubicBezTo>
                    <a:pt x="500" y="2374"/>
                    <a:pt x="1000" y="2641"/>
                    <a:pt x="1463" y="3016"/>
                  </a:cubicBezTo>
                  <a:cubicBezTo>
                    <a:pt x="1463" y="3034"/>
                    <a:pt x="1463" y="3034"/>
                    <a:pt x="1463" y="3034"/>
                  </a:cubicBezTo>
                  <a:cubicBezTo>
                    <a:pt x="2142" y="2195"/>
                    <a:pt x="2570" y="1142"/>
                    <a:pt x="26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8"/>
            <p:cNvSpPr/>
            <p:nvPr/>
          </p:nvSpPr>
          <p:spPr>
            <a:xfrm>
              <a:off x="6312692" y="3976663"/>
              <a:ext cx="66601" cy="58088"/>
            </a:xfrm>
            <a:custGeom>
              <a:rect b="b" l="l" r="r" t="t"/>
              <a:pathLst>
                <a:path extrusionOk="0" h="1946" w="2231">
                  <a:moveTo>
                    <a:pt x="1" y="0"/>
                  </a:moveTo>
                  <a:lnTo>
                    <a:pt x="1" y="1553"/>
                  </a:lnTo>
                  <a:cubicBezTo>
                    <a:pt x="375" y="1588"/>
                    <a:pt x="1071" y="1678"/>
                    <a:pt x="1838" y="1945"/>
                  </a:cubicBezTo>
                  <a:cubicBezTo>
                    <a:pt x="2070" y="1321"/>
                    <a:pt x="2213" y="678"/>
                    <a:pt x="2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8"/>
            <p:cNvSpPr/>
            <p:nvPr/>
          </p:nvSpPr>
          <p:spPr>
            <a:xfrm>
              <a:off x="6151310" y="4008095"/>
              <a:ext cx="142785" cy="119310"/>
            </a:xfrm>
            <a:custGeom>
              <a:rect b="b" l="l" r="r" t="t"/>
              <a:pathLst>
                <a:path extrusionOk="0" h="3997" w="4783">
                  <a:moveTo>
                    <a:pt x="803" y="0"/>
                  </a:moveTo>
                  <a:cubicBezTo>
                    <a:pt x="553" y="143"/>
                    <a:pt x="286" y="250"/>
                    <a:pt x="0" y="286"/>
                  </a:cubicBezTo>
                  <a:cubicBezTo>
                    <a:pt x="660" y="2338"/>
                    <a:pt x="2534" y="3872"/>
                    <a:pt x="4782" y="3997"/>
                  </a:cubicBezTo>
                  <a:lnTo>
                    <a:pt x="4782" y="161"/>
                  </a:lnTo>
                  <a:cubicBezTo>
                    <a:pt x="4550" y="250"/>
                    <a:pt x="4283" y="304"/>
                    <a:pt x="4033" y="304"/>
                  </a:cubicBezTo>
                  <a:cubicBezTo>
                    <a:pt x="3640" y="304"/>
                    <a:pt x="3283" y="196"/>
                    <a:pt x="2962" y="0"/>
                  </a:cubicBezTo>
                  <a:cubicBezTo>
                    <a:pt x="2623" y="196"/>
                    <a:pt x="2266" y="304"/>
                    <a:pt x="1892" y="304"/>
                  </a:cubicBezTo>
                  <a:cubicBezTo>
                    <a:pt x="1499" y="304"/>
                    <a:pt x="1142" y="196"/>
                    <a:pt x="8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8"/>
            <p:cNvSpPr/>
            <p:nvPr/>
          </p:nvSpPr>
          <p:spPr>
            <a:xfrm>
              <a:off x="6384070" y="3868009"/>
              <a:ext cx="78870" cy="90028"/>
            </a:xfrm>
            <a:custGeom>
              <a:rect b="b" l="l" r="r" t="t"/>
              <a:pathLst>
                <a:path extrusionOk="0" h="3016" w="2642">
                  <a:moveTo>
                    <a:pt x="1499" y="1"/>
                  </a:moveTo>
                  <a:cubicBezTo>
                    <a:pt x="1018" y="375"/>
                    <a:pt x="500" y="661"/>
                    <a:pt x="1" y="875"/>
                  </a:cubicBezTo>
                  <a:cubicBezTo>
                    <a:pt x="268" y="1535"/>
                    <a:pt x="429" y="2284"/>
                    <a:pt x="464" y="3016"/>
                  </a:cubicBezTo>
                  <a:lnTo>
                    <a:pt x="2641" y="3016"/>
                  </a:lnTo>
                  <a:cubicBezTo>
                    <a:pt x="2588" y="1874"/>
                    <a:pt x="2160" y="839"/>
                    <a:pt x="1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8"/>
            <p:cNvSpPr/>
            <p:nvPr/>
          </p:nvSpPr>
          <p:spPr>
            <a:xfrm>
              <a:off x="6144921" y="3807294"/>
              <a:ext cx="149173" cy="136922"/>
            </a:xfrm>
            <a:custGeom>
              <a:rect b="b" l="l" r="r" t="t"/>
              <a:pathLst>
                <a:path extrusionOk="0" h="4587" w="4997">
                  <a:moveTo>
                    <a:pt x="4996" y="1"/>
                  </a:moveTo>
                  <a:cubicBezTo>
                    <a:pt x="2445" y="161"/>
                    <a:pt x="375" y="2088"/>
                    <a:pt x="0" y="4586"/>
                  </a:cubicBezTo>
                  <a:cubicBezTo>
                    <a:pt x="304" y="4586"/>
                    <a:pt x="589" y="4479"/>
                    <a:pt x="839" y="4301"/>
                  </a:cubicBezTo>
                  <a:cubicBezTo>
                    <a:pt x="892" y="4256"/>
                    <a:pt x="959" y="4234"/>
                    <a:pt x="1026" y="4234"/>
                  </a:cubicBezTo>
                  <a:cubicBezTo>
                    <a:pt x="1093" y="4234"/>
                    <a:pt x="1160" y="4256"/>
                    <a:pt x="1214" y="4301"/>
                  </a:cubicBezTo>
                  <a:cubicBezTo>
                    <a:pt x="1463" y="4497"/>
                    <a:pt x="1767" y="4586"/>
                    <a:pt x="2106" y="4586"/>
                  </a:cubicBezTo>
                  <a:cubicBezTo>
                    <a:pt x="2427" y="4586"/>
                    <a:pt x="2730" y="4497"/>
                    <a:pt x="2980" y="4301"/>
                  </a:cubicBezTo>
                  <a:cubicBezTo>
                    <a:pt x="3033" y="4256"/>
                    <a:pt x="3100" y="4234"/>
                    <a:pt x="3167" y="4234"/>
                  </a:cubicBezTo>
                  <a:cubicBezTo>
                    <a:pt x="3234" y="4234"/>
                    <a:pt x="3301" y="4256"/>
                    <a:pt x="3355" y="4301"/>
                  </a:cubicBezTo>
                  <a:cubicBezTo>
                    <a:pt x="3622" y="4497"/>
                    <a:pt x="3926" y="4586"/>
                    <a:pt x="4247" y="4586"/>
                  </a:cubicBezTo>
                  <a:cubicBezTo>
                    <a:pt x="4514" y="4586"/>
                    <a:pt x="4764" y="4515"/>
                    <a:pt x="4996" y="4372"/>
                  </a:cubicBezTo>
                  <a:lnTo>
                    <a:pt x="49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8"/>
            <p:cNvSpPr/>
            <p:nvPr/>
          </p:nvSpPr>
          <p:spPr>
            <a:xfrm>
              <a:off x="6320693" y="4058154"/>
              <a:ext cx="95379" cy="68745"/>
            </a:xfrm>
            <a:custGeom>
              <a:rect b="b" l="l" r="r" t="t"/>
              <a:pathLst>
                <a:path extrusionOk="0" h="2303" w="3195">
                  <a:moveTo>
                    <a:pt x="1892" y="0"/>
                  </a:moveTo>
                  <a:cubicBezTo>
                    <a:pt x="1677" y="429"/>
                    <a:pt x="1410" y="839"/>
                    <a:pt x="1089" y="1214"/>
                  </a:cubicBezTo>
                  <a:cubicBezTo>
                    <a:pt x="696" y="1713"/>
                    <a:pt x="304" y="2070"/>
                    <a:pt x="0" y="2302"/>
                  </a:cubicBezTo>
                  <a:cubicBezTo>
                    <a:pt x="1249" y="2159"/>
                    <a:pt x="2356" y="1606"/>
                    <a:pt x="3194" y="768"/>
                  </a:cubicBezTo>
                  <a:cubicBezTo>
                    <a:pt x="2784" y="446"/>
                    <a:pt x="2338" y="197"/>
                    <a:pt x="18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8"/>
            <p:cNvSpPr/>
            <p:nvPr/>
          </p:nvSpPr>
          <p:spPr>
            <a:xfrm>
              <a:off x="6312692" y="3826458"/>
              <a:ext cx="45853" cy="66088"/>
            </a:xfrm>
            <a:custGeom>
              <a:rect b="b" l="l" r="r" t="t"/>
              <a:pathLst>
                <a:path extrusionOk="0" h="2214" w="1536">
                  <a:moveTo>
                    <a:pt x="1" y="1"/>
                  </a:moveTo>
                  <a:lnTo>
                    <a:pt x="1" y="2213"/>
                  </a:lnTo>
                  <a:cubicBezTo>
                    <a:pt x="340" y="2178"/>
                    <a:pt x="911" y="2106"/>
                    <a:pt x="1535" y="1910"/>
                  </a:cubicBezTo>
                  <a:cubicBezTo>
                    <a:pt x="1357" y="1571"/>
                    <a:pt x="1143" y="1232"/>
                    <a:pt x="893" y="929"/>
                  </a:cubicBezTo>
                  <a:cubicBezTo>
                    <a:pt x="572" y="518"/>
                    <a:pt x="250" y="215"/>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8"/>
            <p:cNvSpPr/>
            <p:nvPr/>
          </p:nvSpPr>
          <p:spPr>
            <a:xfrm>
              <a:off x="6320155" y="3808369"/>
              <a:ext cx="95916" cy="68715"/>
            </a:xfrm>
            <a:custGeom>
              <a:rect b="b" l="l" r="r" t="t"/>
              <a:pathLst>
                <a:path extrusionOk="0" h="2302" w="3213">
                  <a:moveTo>
                    <a:pt x="0" y="0"/>
                  </a:moveTo>
                  <a:cubicBezTo>
                    <a:pt x="304" y="232"/>
                    <a:pt x="714" y="607"/>
                    <a:pt x="1125" y="1124"/>
                  </a:cubicBezTo>
                  <a:cubicBezTo>
                    <a:pt x="1410" y="1499"/>
                    <a:pt x="1678" y="1892"/>
                    <a:pt x="1874" y="2302"/>
                  </a:cubicBezTo>
                  <a:cubicBezTo>
                    <a:pt x="2338" y="2106"/>
                    <a:pt x="2802" y="1856"/>
                    <a:pt x="3212" y="1517"/>
                  </a:cubicBezTo>
                  <a:cubicBezTo>
                    <a:pt x="2374" y="678"/>
                    <a:pt x="1249" y="125"/>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68"/>
          <p:cNvGrpSpPr/>
          <p:nvPr/>
        </p:nvGrpSpPr>
        <p:grpSpPr>
          <a:xfrm>
            <a:off x="6142227" y="3292710"/>
            <a:ext cx="321243" cy="319693"/>
            <a:chOff x="6142234" y="3292710"/>
            <a:chExt cx="321243" cy="319693"/>
          </a:xfrm>
        </p:grpSpPr>
        <p:sp>
          <p:nvSpPr>
            <p:cNvPr id="14614" name="Google Shape;14614;p68"/>
            <p:cNvSpPr/>
            <p:nvPr/>
          </p:nvSpPr>
          <p:spPr>
            <a:xfrm>
              <a:off x="6317499" y="3466437"/>
              <a:ext cx="19195" cy="19731"/>
            </a:xfrm>
            <a:custGeom>
              <a:rect b="b" l="l" r="r" t="t"/>
              <a:pathLst>
                <a:path extrusionOk="0" h="661" w="643">
                  <a:moveTo>
                    <a:pt x="321" y="0"/>
                  </a:moveTo>
                  <a:cubicBezTo>
                    <a:pt x="143" y="0"/>
                    <a:pt x="0" y="143"/>
                    <a:pt x="0" y="321"/>
                  </a:cubicBezTo>
                  <a:cubicBezTo>
                    <a:pt x="0" y="500"/>
                    <a:pt x="143" y="660"/>
                    <a:pt x="321" y="660"/>
                  </a:cubicBezTo>
                  <a:cubicBezTo>
                    <a:pt x="500" y="660"/>
                    <a:pt x="643" y="500"/>
                    <a:pt x="643" y="321"/>
                  </a:cubicBezTo>
                  <a:cubicBezTo>
                    <a:pt x="643" y="143"/>
                    <a:pt x="500" y="0"/>
                    <a:pt x="3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8"/>
            <p:cNvSpPr/>
            <p:nvPr/>
          </p:nvSpPr>
          <p:spPr>
            <a:xfrm>
              <a:off x="6337201" y="3389722"/>
              <a:ext cx="61287" cy="41044"/>
            </a:xfrm>
            <a:custGeom>
              <a:rect b="b" l="l" r="r" t="t"/>
              <a:pathLst>
                <a:path extrusionOk="0" h="1375" w="2053">
                  <a:moveTo>
                    <a:pt x="0" y="1"/>
                  </a:moveTo>
                  <a:cubicBezTo>
                    <a:pt x="179" y="126"/>
                    <a:pt x="357" y="269"/>
                    <a:pt x="500" y="447"/>
                  </a:cubicBezTo>
                  <a:lnTo>
                    <a:pt x="1321" y="1375"/>
                  </a:lnTo>
                  <a:cubicBezTo>
                    <a:pt x="1749" y="1196"/>
                    <a:pt x="2052" y="768"/>
                    <a:pt x="2052" y="269"/>
                  </a:cubicBezTo>
                  <a:cubicBezTo>
                    <a:pt x="2052" y="126"/>
                    <a:pt x="1927" y="1"/>
                    <a:pt x="17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8"/>
            <p:cNvSpPr/>
            <p:nvPr/>
          </p:nvSpPr>
          <p:spPr>
            <a:xfrm>
              <a:off x="6158773" y="3390260"/>
              <a:ext cx="262612" cy="212054"/>
            </a:xfrm>
            <a:custGeom>
              <a:rect b="b" l="l" r="r" t="t"/>
              <a:pathLst>
                <a:path extrusionOk="0" h="7104" w="8797">
                  <a:moveTo>
                    <a:pt x="5638" y="1928"/>
                  </a:moveTo>
                  <a:cubicBezTo>
                    <a:pt x="6156" y="1928"/>
                    <a:pt x="6584" y="2356"/>
                    <a:pt x="6584" y="2873"/>
                  </a:cubicBezTo>
                  <a:cubicBezTo>
                    <a:pt x="6584" y="3409"/>
                    <a:pt x="6156" y="3837"/>
                    <a:pt x="5638" y="3837"/>
                  </a:cubicBezTo>
                  <a:cubicBezTo>
                    <a:pt x="5103" y="3837"/>
                    <a:pt x="4675" y="3409"/>
                    <a:pt x="4675" y="2873"/>
                  </a:cubicBezTo>
                  <a:cubicBezTo>
                    <a:pt x="4675" y="2356"/>
                    <a:pt x="5103" y="1928"/>
                    <a:pt x="5638" y="1928"/>
                  </a:cubicBezTo>
                  <a:close/>
                  <a:moveTo>
                    <a:pt x="1713" y="4515"/>
                  </a:moveTo>
                  <a:cubicBezTo>
                    <a:pt x="1891" y="4515"/>
                    <a:pt x="2034" y="4658"/>
                    <a:pt x="2034" y="4836"/>
                  </a:cubicBezTo>
                  <a:cubicBezTo>
                    <a:pt x="2034" y="4997"/>
                    <a:pt x="1891" y="5139"/>
                    <a:pt x="1713" y="5139"/>
                  </a:cubicBezTo>
                  <a:cubicBezTo>
                    <a:pt x="1552" y="5139"/>
                    <a:pt x="1410" y="4997"/>
                    <a:pt x="1410" y="4836"/>
                  </a:cubicBezTo>
                  <a:cubicBezTo>
                    <a:pt x="1410" y="4658"/>
                    <a:pt x="1552" y="4515"/>
                    <a:pt x="1713" y="4515"/>
                  </a:cubicBezTo>
                  <a:close/>
                  <a:moveTo>
                    <a:pt x="2837" y="5514"/>
                  </a:moveTo>
                  <a:cubicBezTo>
                    <a:pt x="2998" y="5514"/>
                    <a:pt x="3140" y="5639"/>
                    <a:pt x="3140" y="5817"/>
                  </a:cubicBezTo>
                  <a:cubicBezTo>
                    <a:pt x="3140" y="5996"/>
                    <a:pt x="2998" y="6139"/>
                    <a:pt x="2837" y="6139"/>
                  </a:cubicBezTo>
                  <a:cubicBezTo>
                    <a:pt x="2659" y="6139"/>
                    <a:pt x="2516" y="5996"/>
                    <a:pt x="2516" y="5817"/>
                  </a:cubicBezTo>
                  <a:cubicBezTo>
                    <a:pt x="2516" y="5639"/>
                    <a:pt x="2659" y="5514"/>
                    <a:pt x="2837" y="5514"/>
                  </a:cubicBezTo>
                  <a:close/>
                  <a:moveTo>
                    <a:pt x="4015" y="1"/>
                  </a:moveTo>
                  <a:lnTo>
                    <a:pt x="4015" y="3516"/>
                  </a:lnTo>
                  <a:cubicBezTo>
                    <a:pt x="4015" y="3516"/>
                    <a:pt x="3880" y="3820"/>
                    <a:pt x="3708" y="3820"/>
                  </a:cubicBezTo>
                  <a:cubicBezTo>
                    <a:pt x="3703" y="3820"/>
                    <a:pt x="3698" y="3820"/>
                    <a:pt x="3694" y="3819"/>
                  </a:cubicBezTo>
                  <a:lnTo>
                    <a:pt x="196" y="3819"/>
                  </a:lnTo>
                  <a:cubicBezTo>
                    <a:pt x="89" y="3837"/>
                    <a:pt x="0" y="3926"/>
                    <a:pt x="18" y="4015"/>
                  </a:cubicBezTo>
                  <a:cubicBezTo>
                    <a:pt x="263" y="5817"/>
                    <a:pt x="1639" y="7104"/>
                    <a:pt x="3693" y="7104"/>
                  </a:cubicBezTo>
                  <a:cubicBezTo>
                    <a:pt x="3734" y="7104"/>
                    <a:pt x="3776" y="7103"/>
                    <a:pt x="3818" y="7102"/>
                  </a:cubicBezTo>
                  <a:cubicBezTo>
                    <a:pt x="5067" y="7066"/>
                    <a:pt x="6495" y="6014"/>
                    <a:pt x="7869" y="4015"/>
                  </a:cubicBezTo>
                  <a:cubicBezTo>
                    <a:pt x="7922" y="3926"/>
                    <a:pt x="8119" y="3890"/>
                    <a:pt x="8119" y="3890"/>
                  </a:cubicBezTo>
                  <a:lnTo>
                    <a:pt x="8386" y="3890"/>
                  </a:lnTo>
                  <a:cubicBezTo>
                    <a:pt x="8618" y="3890"/>
                    <a:pt x="8797" y="3712"/>
                    <a:pt x="8797" y="3480"/>
                  </a:cubicBezTo>
                  <a:cubicBezTo>
                    <a:pt x="8797" y="3248"/>
                    <a:pt x="8618" y="3070"/>
                    <a:pt x="8386" y="3070"/>
                  </a:cubicBezTo>
                  <a:lnTo>
                    <a:pt x="8136" y="3070"/>
                  </a:lnTo>
                  <a:cubicBezTo>
                    <a:pt x="8047" y="3070"/>
                    <a:pt x="7958" y="3034"/>
                    <a:pt x="7904" y="2963"/>
                  </a:cubicBezTo>
                  <a:lnTo>
                    <a:pt x="6013" y="839"/>
                  </a:lnTo>
                  <a:cubicBezTo>
                    <a:pt x="5531" y="304"/>
                    <a:pt x="4853" y="1"/>
                    <a:pt x="4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8"/>
            <p:cNvSpPr/>
            <p:nvPr/>
          </p:nvSpPr>
          <p:spPr>
            <a:xfrm>
              <a:off x="6172624" y="3292710"/>
              <a:ext cx="106006" cy="78953"/>
            </a:xfrm>
            <a:custGeom>
              <a:rect b="b" l="l" r="r" t="t"/>
              <a:pathLst>
                <a:path extrusionOk="0" h="2645" w="3551">
                  <a:moveTo>
                    <a:pt x="1626" y="1"/>
                  </a:moveTo>
                  <a:cubicBezTo>
                    <a:pt x="971" y="1"/>
                    <a:pt x="373" y="317"/>
                    <a:pt x="0" y="842"/>
                  </a:cubicBezTo>
                  <a:cubicBezTo>
                    <a:pt x="214" y="896"/>
                    <a:pt x="410" y="1003"/>
                    <a:pt x="553" y="1145"/>
                  </a:cubicBezTo>
                  <a:cubicBezTo>
                    <a:pt x="800" y="822"/>
                    <a:pt x="1179" y="631"/>
                    <a:pt x="1577" y="631"/>
                  </a:cubicBezTo>
                  <a:cubicBezTo>
                    <a:pt x="1640" y="631"/>
                    <a:pt x="1703" y="636"/>
                    <a:pt x="1766" y="646"/>
                  </a:cubicBezTo>
                  <a:cubicBezTo>
                    <a:pt x="2427" y="735"/>
                    <a:pt x="2926" y="1306"/>
                    <a:pt x="2926" y="1966"/>
                  </a:cubicBezTo>
                  <a:lnTo>
                    <a:pt x="2926" y="2644"/>
                  </a:lnTo>
                  <a:lnTo>
                    <a:pt x="3551" y="2644"/>
                  </a:lnTo>
                  <a:lnTo>
                    <a:pt x="3551" y="1966"/>
                  </a:lnTo>
                  <a:cubicBezTo>
                    <a:pt x="3551" y="949"/>
                    <a:pt x="2748" y="75"/>
                    <a:pt x="1731" y="4"/>
                  </a:cubicBezTo>
                  <a:cubicBezTo>
                    <a:pt x="1696" y="2"/>
                    <a:pt x="1661" y="1"/>
                    <a:pt x="1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8"/>
            <p:cNvSpPr/>
            <p:nvPr/>
          </p:nvSpPr>
          <p:spPr>
            <a:xfrm>
              <a:off x="6313230" y="3569748"/>
              <a:ext cx="82602" cy="42656"/>
            </a:xfrm>
            <a:custGeom>
              <a:rect b="b" l="l" r="r" t="t"/>
              <a:pathLst>
                <a:path extrusionOk="0" h="1429" w="2767">
                  <a:moveTo>
                    <a:pt x="1910" y="1"/>
                  </a:moveTo>
                  <a:cubicBezTo>
                    <a:pt x="1357" y="590"/>
                    <a:pt x="786" y="1036"/>
                    <a:pt x="215" y="1321"/>
                  </a:cubicBezTo>
                  <a:cubicBezTo>
                    <a:pt x="143" y="1375"/>
                    <a:pt x="72" y="1392"/>
                    <a:pt x="0" y="1428"/>
                  </a:cubicBezTo>
                  <a:lnTo>
                    <a:pt x="2481" y="1428"/>
                  </a:lnTo>
                  <a:cubicBezTo>
                    <a:pt x="2641" y="1428"/>
                    <a:pt x="2766" y="1303"/>
                    <a:pt x="2766" y="1160"/>
                  </a:cubicBezTo>
                  <a:cubicBezTo>
                    <a:pt x="2766" y="607"/>
                    <a:pt x="2409" y="161"/>
                    <a:pt x="19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8"/>
            <p:cNvSpPr/>
            <p:nvPr/>
          </p:nvSpPr>
          <p:spPr>
            <a:xfrm>
              <a:off x="6410161" y="3430736"/>
              <a:ext cx="53317" cy="130594"/>
            </a:xfrm>
            <a:custGeom>
              <a:rect b="b" l="l" r="r" t="t"/>
              <a:pathLst>
                <a:path extrusionOk="0" h="4375" w="1786">
                  <a:moveTo>
                    <a:pt x="1571" y="1"/>
                  </a:moveTo>
                  <a:cubicBezTo>
                    <a:pt x="964" y="1"/>
                    <a:pt x="465" y="607"/>
                    <a:pt x="19" y="1089"/>
                  </a:cubicBezTo>
                  <a:cubicBezTo>
                    <a:pt x="572" y="1107"/>
                    <a:pt x="1018" y="1553"/>
                    <a:pt x="1018" y="2124"/>
                  </a:cubicBezTo>
                  <a:cubicBezTo>
                    <a:pt x="1018" y="2677"/>
                    <a:pt x="572" y="3141"/>
                    <a:pt x="1" y="3159"/>
                  </a:cubicBezTo>
                  <a:lnTo>
                    <a:pt x="750" y="3962"/>
                  </a:lnTo>
                  <a:cubicBezTo>
                    <a:pt x="964" y="4176"/>
                    <a:pt x="1250" y="4319"/>
                    <a:pt x="1535" y="4372"/>
                  </a:cubicBezTo>
                  <a:cubicBezTo>
                    <a:pt x="1546" y="4374"/>
                    <a:pt x="1557" y="4374"/>
                    <a:pt x="1567" y="4374"/>
                  </a:cubicBezTo>
                  <a:cubicBezTo>
                    <a:pt x="1681" y="4374"/>
                    <a:pt x="1785" y="4290"/>
                    <a:pt x="1785" y="4176"/>
                  </a:cubicBezTo>
                  <a:lnTo>
                    <a:pt x="1785" y="215"/>
                  </a:lnTo>
                  <a:cubicBezTo>
                    <a:pt x="1785" y="90"/>
                    <a:pt x="1696" y="1"/>
                    <a:pt x="15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8"/>
            <p:cNvSpPr/>
            <p:nvPr/>
          </p:nvSpPr>
          <p:spPr>
            <a:xfrm>
              <a:off x="6142234" y="3335306"/>
              <a:ext cx="41047" cy="39104"/>
            </a:xfrm>
            <a:custGeom>
              <a:rect b="b" l="l" r="r" t="t"/>
              <a:pathLst>
                <a:path extrusionOk="0" h="1310" w="1375">
                  <a:moveTo>
                    <a:pt x="686" y="1"/>
                  </a:moveTo>
                  <a:cubicBezTo>
                    <a:pt x="356" y="1"/>
                    <a:pt x="70" y="257"/>
                    <a:pt x="37" y="593"/>
                  </a:cubicBezTo>
                  <a:cubicBezTo>
                    <a:pt x="1" y="950"/>
                    <a:pt x="269" y="1271"/>
                    <a:pt x="625" y="1306"/>
                  </a:cubicBezTo>
                  <a:cubicBezTo>
                    <a:pt x="647" y="1309"/>
                    <a:pt x="668" y="1310"/>
                    <a:pt x="689" y="1310"/>
                  </a:cubicBezTo>
                  <a:cubicBezTo>
                    <a:pt x="1020" y="1310"/>
                    <a:pt x="1306" y="1053"/>
                    <a:pt x="1339" y="718"/>
                  </a:cubicBezTo>
                  <a:cubicBezTo>
                    <a:pt x="1375" y="361"/>
                    <a:pt x="1107" y="40"/>
                    <a:pt x="750" y="4"/>
                  </a:cubicBezTo>
                  <a:cubicBezTo>
                    <a:pt x="729" y="2"/>
                    <a:pt x="708" y="1"/>
                    <a:pt x="6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8"/>
            <p:cNvSpPr/>
            <p:nvPr/>
          </p:nvSpPr>
          <p:spPr>
            <a:xfrm>
              <a:off x="6163549" y="3414080"/>
              <a:ext cx="18688" cy="71550"/>
            </a:xfrm>
            <a:custGeom>
              <a:rect b="b" l="l" r="r" t="t"/>
              <a:pathLst>
                <a:path extrusionOk="0" h="2397" w="626">
                  <a:moveTo>
                    <a:pt x="303" y="1"/>
                  </a:moveTo>
                  <a:cubicBezTo>
                    <a:pt x="132" y="1"/>
                    <a:pt x="1" y="148"/>
                    <a:pt x="1" y="309"/>
                  </a:cubicBezTo>
                  <a:lnTo>
                    <a:pt x="19" y="2397"/>
                  </a:lnTo>
                  <a:lnTo>
                    <a:pt x="625" y="2397"/>
                  </a:lnTo>
                  <a:lnTo>
                    <a:pt x="625" y="309"/>
                  </a:lnTo>
                  <a:cubicBezTo>
                    <a:pt x="625" y="148"/>
                    <a:pt x="518" y="6"/>
                    <a:pt x="358" y="6"/>
                  </a:cubicBezTo>
                  <a:cubicBezTo>
                    <a:pt x="339" y="2"/>
                    <a:pt x="321" y="1"/>
                    <a:pt x="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8"/>
            <p:cNvSpPr/>
            <p:nvPr/>
          </p:nvSpPr>
          <p:spPr>
            <a:xfrm>
              <a:off x="6199760" y="3444587"/>
              <a:ext cx="18688" cy="41044"/>
            </a:xfrm>
            <a:custGeom>
              <a:rect b="b" l="l" r="r" t="t"/>
              <a:pathLst>
                <a:path extrusionOk="0" h="1375" w="626">
                  <a:moveTo>
                    <a:pt x="322" y="1"/>
                  </a:moveTo>
                  <a:cubicBezTo>
                    <a:pt x="144" y="1"/>
                    <a:pt x="1" y="143"/>
                    <a:pt x="1" y="322"/>
                  </a:cubicBezTo>
                  <a:lnTo>
                    <a:pt x="1" y="1375"/>
                  </a:lnTo>
                  <a:lnTo>
                    <a:pt x="625" y="1375"/>
                  </a:lnTo>
                  <a:lnTo>
                    <a:pt x="625" y="322"/>
                  </a:lnTo>
                  <a:cubicBezTo>
                    <a:pt x="625" y="143"/>
                    <a:pt x="483"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8"/>
            <p:cNvSpPr/>
            <p:nvPr/>
          </p:nvSpPr>
          <p:spPr>
            <a:xfrm>
              <a:off x="6239195" y="3435930"/>
              <a:ext cx="18658" cy="49700"/>
            </a:xfrm>
            <a:custGeom>
              <a:rect b="b" l="l" r="r" t="t"/>
              <a:pathLst>
                <a:path extrusionOk="0" h="1665" w="625">
                  <a:moveTo>
                    <a:pt x="323" y="0"/>
                  </a:moveTo>
                  <a:cubicBezTo>
                    <a:pt x="305" y="0"/>
                    <a:pt x="287" y="2"/>
                    <a:pt x="268" y="5"/>
                  </a:cubicBezTo>
                  <a:cubicBezTo>
                    <a:pt x="107" y="23"/>
                    <a:pt x="0" y="148"/>
                    <a:pt x="0" y="309"/>
                  </a:cubicBezTo>
                  <a:lnTo>
                    <a:pt x="0" y="1665"/>
                  </a:lnTo>
                  <a:lnTo>
                    <a:pt x="625" y="1665"/>
                  </a:lnTo>
                  <a:lnTo>
                    <a:pt x="625" y="309"/>
                  </a:lnTo>
                  <a:cubicBezTo>
                    <a:pt x="625" y="147"/>
                    <a:pt x="493" y="0"/>
                    <a:pt x="3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4" name="Google Shape;14624;p68"/>
          <p:cNvGrpSpPr/>
          <p:nvPr/>
        </p:nvGrpSpPr>
        <p:grpSpPr>
          <a:xfrm>
            <a:off x="6143301" y="2777768"/>
            <a:ext cx="320168" cy="320141"/>
            <a:chOff x="6143309" y="2777768"/>
            <a:chExt cx="320168" cy="320141"/>
          </a:xfrm>
        </p:grpSpPr>
        <p:sp>
          <p:nvSpPr>
            <p:cNvPr id="14625" name="Google Shape;14625;p68"/>
            <p:cNvSpPr/>
            <p:nvPr/>
          </p:nvSpPr>
          <p:spPr>
            <a:xfrm>
              <a:off x="6250898" y="2835289"/>
              <a:ext cx="104454" cy="36268"/>
            </a:xfrm>
            <a:custGeom>
              <a:rect b="b" l="l" r="r" t="t"/>
              <a:pathLst>
                <a:path extrusionOk="0" h="1215" w="3499">
                  <a:moveTo>
                    <a:pt x="340" y="1"/>
                  </a:moveTo>
                  <a:cubicBezTo>
                    <a:pt x="179" y="1"/>
                    <a:pt x="37" y="126"/>
                    <a:pt x="19" y="286"/>
                  </a:cubicBezTo>
                  <a:cubicBezTo>
                    <a:pt x="1" y="465"/>
                    <a:pt x="144" y="625"/>
                    <a:pt x="322" y="625"/>
                  </a:cubicBezTo>
                  <a:lnTo>
                    <a:pt x="1161" y="625"/>
                  </a:lnTo>
                  <a:cubicBezTo>
                    <a:pt x="1303" y="625"/>
                    <a:pt x="1428" y="750"/>
                    <a:pt x="1428" y="911"/>
                  </a:cubicBezTo>
                  <a:cubicBezTo>
                    <a:pt x="1428" y="1089"/>
                    <a:pt x="1571" y="1214"/>
                    <a:pt x="1749" y="1214"/>
                  </a:cubicBezTo>
                  <a:cubicBezTo>
                    <a:pt x="1910" y="1214"/>
                    <a:pt x="2053" y="1089"/>
                    <a:pt x="2053" y="911"/>
                  </a:cubicBezTo>
                  <a:cubicBezTo>
                    <a:pt x="2053" y="750"/>
                    <a:pt x="2178" y="625"/>
                    <a:pt x="2338" y="625"/>
                  </a:cubicBezTo>
                  <a:lnTo>
                    <a:pt x="3159" y="625"/>
                  </a:lnTo>
                  <a:cubicBezTo>
                    <a:pt x="3320" y="625"/>
                    <a:pt x="3462" y="518"/>
                    <a:pt x="3480" y="358"/>
                  </a:cubicBezTo>
                  <a:cubicBezTo>
                    <a:pt x="3498" y="161"/>
                    <a:pt x="3337" y="1"/>
                    <a:pt x="3159" y="1"/>
                  </a:cubicBezTo>
                  <a:lnTo>
                    <a:pt x="2338" y="1"/>
                  </a:lnTo>
                  <a:cubicBezTo>
                    <a:pt x="2106" y="1"/>
                    <a:pt x="1910" y="90"/>
                    <a:pt x="1749" y="215"/>
                  </a:cubicBezTo>
                  <a:cubicBezTo>
                    <a:pt x="1589" y="90"/>
                    <a:pt x="1375" y="1"/>
                    <a:pt x="1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8"/>
            <p:cNvSpPr/>
            <p:nvPr/>
          </p:nvSpPr>
          <p:spPr>
            <a:xfrm>
              <a:off x="6324424" y="2777768"/>
              <a:ext cx="103349" cy="36268"/>
            </a:xfrm>
            <a:custGeom>
              <a:rect b="b" l="l" r="r" t="t"/>
              <a:pathLst>
                <a:path extrusionOk="0" h="1215" w="3462">
                  <a:moveTo>
                    <a:pt x="321" y="1"/>
                  </a:moveTo>
                  <a:cubicBezTo>
                    <a:pt x="143" y="1"/>
                    <a:pt x="0" y="143"/>
                    <a:pt x="0" y="322"/>
                  </a:cubicBezTo>
                  <a:cubicBezTo>
                    <a:pt x="0" y="482"/>
                    <a:pt x="143" y="625"/>
                    <a:pt x="321" y="625"/>
                  </a:cubicBezTo>
                  <a:lnTo>
                    <a:pt x="1142" y="625"/>
                  </a:lnTo>
                  <a:cubicBezTo>
                    <a:pt x="1285" y="625"/>
                    <a:pt x="1410" y="750"/>
                    <a:pt x="1410" y="911"/>
                  </a:cubicBezTo>
                  <a:cubicBezTo>
                    <a:pt x="1410" y="1089"/>
                    <a:pt x="1552" y="1214"/>
                    <a:pt x="1731" y="1214"/>
                  </a:cubicBezTo>
                  <a:cubicBezTo>
                    <a:pt x="1909" y="1214"/>
                    <a:pt x="2052" y="1089"/>
                    <a:pt x="2052" y="911"/>
                  </a:cubicBezTo>
                  <a:cubicBezTo>
                    <a:pt x="2052" y="750"/>
                    <a:pt x="2177" y="625"/>
                    <a:pt x="2320" y="625"/>
                  </a:cubicBezTo>
                  <a:lnTo>
                    <a:pt x="3140" y="625"/>
                  </a:lnTo>
                  <a:cubicBezTo>
                    <a:pt x="3319" y="625"/>
                    <a:pt x="3462" y="482"/>
                    <a:pt x="3462" y="322"/>
                  </a:cubicBezTo>
                  <a:cubicBezTo>
                    <a:pt x="3462" y="143"/>
                    <a:pt x="3319" y="1"/>
                    <a:pt x="3140" y="1"/>
                  </a:cubicBezTo>
                  <a:lnTo>
                    <a:pt x="2320" y="1"/>
                  </a:lnTo>
                  <a:cubicBezTo>
                    <a:pt x="2088" y="1"/>
                    <a:pt x="1891" y="90"/>
                    <a:pt x="1731" y="233"/>
                  </a:cubicBezTo>
                  <a:cubicBezTo>
                    <a:pt x="1570" y="90"/>
                    <a:pt x="1356" y="1"/>
                    <a:pt x="1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8"/>
            <p:cNvSpPr/>
            <p:nvPr/>
          </p:nvSpPr>
          <p:spPr>
            <a:xfrm>
              <a:off x="6143309" y="2906003"/>
              <a:ext cx="320168" cy="56625"/>
            </a:xfrm>
            <a:custGeom>
              <a:rect b="b" l="l" r="r" t="t"/>
              <a:pathLst>
                <a:path extrusionOk="0" h="1897" w="10725">
                  <a:moveTo>
                    <a:pt x="1078" y="0"/>
                  </a:moveTo>
                  <a:cubicBezTo>
                    <a:pt x="1022" y="0"/>
                    <a:pt x="964" y="14"/>
                    <a:pt x="911" y="40"/>
                  </a:cubicBezTo>
                  <a:cubicBezTo>
                    <a:pt x="714" y="165"/>
                    <a:pt x="500" y="237"/>
                    <a:pt x="268" y="272"/>
                  </a:cubicBezTo>
                  <a:cubicBezTo>
                    <a:pt x="108" y="290"/>
                    <a:pt x="1" y="415"/>
                    <a:pt x="1" y="576"/>
                  </a:cubicBezTo>
                  <a:lnTo>
                    <a:pt x="1" y="1896"/>
                  </a:lnTo>
                  <a:cubicBezTo>
                    <a:pt x="322" y="1896"/>
                    <a:pt x="625" y="1807"/>
                    <a:pt x="893" y="1611"/>
                  </a:cubicBezTo>
                  <a:cubicBezTo>
                    <a:pt x="946" y="1566"/>
                    <a:pt x="1009" y="1544"/>
                    <a:pt x="1073" y="1544"/>
                  </a:cubicBezTo>
                  <a:cubicBezTo>
                    <a:pt x="1138" y="1544"/>
                    <a:pt x="1205" y="1566"/>
                    <a:pt x="1268" y="1611"/>
                  </a:cubicBezTo>
                  <a:cubicBezTo>
                    <a:pt x="1517" y="1807"/>
                    <a:pt x="1821" y="1896"/>
                    <a:pt x="2142" y="1896"/>
                  </a:cubicBezTo>
                  <a:cubicBezTo>
                    <a:pt x="2463" y="1896"/>
                    <a:pt x="2766" y="1807"/>
                    <a:pt x="3034" y="1611"/>
                  </a:cubicBezTo>
                  <a:cubicBezTo>
                    <a:pt x="3087" y="1566"/>
                    <a:pt x="3154" y="1544"/>
                    <a:pt x="3221" y="1544"/>
                  </a:cubicBezTo>
                  <a:cubicBezTo>
                    <a:pt x="3288" y="1544"/>
                    <a:pt x="3355" y="1566"/>
                    <a:pt x="3409" y="1611"/>
                  </a:cubicBezTo>
                  <a:cubicBezTo>
                    <a:pt x="3658" y="1807"/>
                    <a:pt x="3962" y="1896"/>
                    <a:pt x="4283" y="1896"/>
                  </a:cubicBezTo>
                  <a:cubicBezTo>
                    <a:pt x="4604" y="1896"/>
                    <a:pt x="4907" y="1807"/>
                    <a:pt x="5175" y="1611"/>
                  </a:cubicBezTo>
                  <a:cubicBezTo>
                    <a:pt x="5229" y="1566"/>
                    <a:pt x="5295" y="1544"/>
                    <a:pt x="5362" y="1544"/>
                  </a:cubicBezTo>
                  <a:cubicBezTo>
                    <a:pt x="5429" y="1544"/>
                    <a:pt x="5496" y="1566"/>
                    <a:pt x="5550" y="1611"/>
                  </a:cubicBezTo>
                  <a:cubicBezTo>
                    <a:pt x="5800" y="1807"/>
                    <a:pt x="6103" y="1896"/>
                    <a:pt x="6424" y="1896"/>
                  </a:cubicBezTo>
                  <a:cubicBezTo>
                    <a:pt x="6745" y="1896"/>
                    <a:pt x="7049" y="1807"/>
                    <a:pt x="7316" y="1611"/>
                  </a:cubicBezTo>
                  <a:cubicBezTo>
                    <a:pt x="7370" y="1566"/>
                    <a:pt x="7437" y="1544"/>
                    <a:pt x="7504" y="1544"/>
                  </a:cubicBezTo>
                  <a:cubicBezTo>
                    <a:pt x="7570" y="1544"/>
                    <a:pt x="7637" y="1566"/>
                    <a:pt x="7691" y="1611"/>
                  </a:cubicBezTo>
                  <a:cubicBezTo>
                    <a:pt x="7941" y="1807"/>
                    <a:pt x="8244" y="1896"/>
                    <a:pt x="8565" y="1896"/>
                  </a:cubicBezTo>
                  <a:cubicBezTo>
                    <a:pt x="8886" y="1896"/>
                    <a:pt x="9207" y="1807"/>
                    <a:pt x="9457" y="1611"/>
                  </a:cubicBezTo>
                  <a:cubicBezTo>
                    <a:pt x="9511" y="1566"/>
                    <a:pt x="9578" y="1544"/>
                    <a:pt x="9645" y="1544"/>
                  </a:cubicBezTo>
                  <a:cubicBezTo>
                    <a:pt x="9712" y="1544"/>
                    <a:pt x="9778" y="1566"/>
                    <a:pt x="9832" y="1611"/>
                  </a:cubicBezTo>
                  <a:cubicBezTo>
                    <a:pt x="10082" y="1807"/>
                    <a:pt x="10403" y="1896"/>
                    <a:pt x="10724" y="1896"/>
                  </a:cubicBezTo>
                  <a:lnTo>
                    <a:pt x="10724" y="576"/>
                  </a:lnTo>
                  <a:cubicBezTo>
                    <a:pt x="10724" y="415"/>
                    <a:pt x="10599" y="290"/>
                    <a:pt x="10456" y="272"/>
                  </a:cubicBezTo>
                  <a:cubicBezTo>
                    <a:pt x="10225" y="237"/>
                    <a:pt x="10010" y="165"/>
                    <a:pt x="9814" y="40"/>
                  </a:cubicBezTo>
                  <a:cubicBezTo>
                    <a:pt x="9761" y="14"/>
                    <a:pt x="9703" y="0"/>
                    <a:pt x="9645" y="0"/>
                  </a:cubicBezTo>
                  <a:cubicBezTo>
                    <a:pt x="9587" y="0"/>
                    <a:pt x="9529" y="14"/>
                    <a:pt x="9475" y="40"/>
                  </a:cubicBezTo>
                  <a:cubicBezTo>
                    <a:pt x="9207" y="201"/>
                    <a:pt x="8904" y="290"/>
                    <a:pt x="8565" y="290"/>
                  </a:cubicBezTo>
                  <a:cubicBezTo>
                    <a:pt x="8244" y="290"/>
                    <a:pt x="7941" y="201"/>
                    <a:pt x="7673" y="40"/>
                  </a:cubicBezTo>
                  <a:cubicBezTo>
                    <a:pt x="7619" y="14"/>
                    <a:pt x="7561" y="0"/>
                    <a:pt x="7504" y="0"/>
                  </a:cubicBezTo>
                  <a:cubicBezTo>
                    <a:pt x="7446" y="0"/>
                    <a:pt x="7388" y="14"/>
                    <a:pt x="7334" y="40"/>
                  </a:cubicBezTo>
                  <a:cubicBezTo>
                    <a:pt x="7066" y="201"/>
                    <a:pt x="6763" y="290"/>
                    <a:pt x="6424" y="290"/>
                  </a:cubicBezTo>
                  <a:cubicBezTo>
                    <a:pt x="6103" y="290"/>
                    <a:pt x="5782" y="201"/>
                    <a:pt x="5532" y="40"/>
                  </a:cubicBezTo>
                  <a:cubicBezTo>
                    <a:pt x="5478" y="14"/>
                    <a:pt x="5420" y="0"/>
                    <a:pt x="5362" y="0"/>
                  </a:cubicBezTo>
                  <a:cubicBezTo>
                    <a:pt x="5304" y="0"/>
                    <a:pt x="5246" y="14"/>
                    <a:pt x="5193" y="40"/>
                  </a:cubicBezTo>
                  <a:cubicBezTo>
                    <a:pt x="4925" y="201"/>
                    <a:pt x="4622" y="290"/>
                    <a:pt x="4283" y="290"/>
                  </a:cubicBezTo>
                  <a:cubicBezTo>
                    <a:pt x="3962" y="290"/>
                    <a:pt x="3641" y="201"/>
                    <a:pt x="3373" y="40"/>
                  </a:cubicBezTo>
                  <a:cubicBezTo>
                    <a:pt x="3328" y="14"/>
                    <a:pt x="3275" y="0"/>
                    <a:pt x="3219" y="0"/>
                  </a:cubicBezTo>
                  <a:cubicBezTo>
                    <a:pt x="3163" y="0"/>
                    <a:pt x="3105" y="14"/>
                    <a:pt x="3052" y="40"/>
                  </a:cubicBezTo>
                  <a:cubicBezTo>
                    <a:pt x="2784" y="201"/>
                    <a:pt x="2481" y="290"/>
                    <a:pt x="2142" y="290"/>
                  </a:cubicBezTo>
                  <a:cubicBezTo>
                    <a:pt x="1821" y="290"/>
                    <a:pt x="1499" y="201"/>
                    <a:pt x="1232" y="40"/>
                  </a:cubicBezTo>
                  <a:cubicBezTo>
                    <a:pt x="1187" y="14"/>
                    <a:pt x="1134" y="0"/>
                    <a:pt x="10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8"/>
            <p:cNvSpPr/>
            <p:nvPr/>
          </p:nvSpPr>
          <p:spPr>
            <a:xfrm>
              <a:off x="6143309" y="2972718"/>
              <a:ext cx="320168" cy="125191"/>
            </a:xfrm>
            <a:custGeom>
              <a:rect b="b" l="l" r="r" t="t"/>
              <a:pathLst>
                <a:path extrusionOk="0" h="4194" w="10725">
                  <a:moveTo>
                    <a:pt x="1071" y="0"/>
                  </a:moveTo>
                  <a:cubicBezTo>
                    <a:pt x="750" y="196"/>
                    <a:pt x="393" y="286"/>
                    <a:pt x="1" y="286"/>
                  </a:cubicBezTo>
                  <a:lnTo>
                    <a:pt x="1" y="3872"/>
                  </a:lnTo>
                  <a:cubicBezTo>
                    <a:pt x="1" y="4050"/>
                    <a:pt x="143" y="4193"/>
                    <a:pt x="304" y="4193"/>
                  </a:cubicBezTo>
                  <a:lnTo>
                    <a:pt x="10403" y="4193"/>
                  </a:lnTo>
                  <a:cubicBezTo>
                    <a:pt x="10581" y="4193"/>
                    <a:pt x="10724" y="4050"/>
                    <a:pt x="10724" y="3872"/>
                  </a:cubicBezTo>
                  <a:lnTo>
                    <a:pt x="10724" y="286"/>
                  </a:lnTo>
                  <a:cubicBezTo>
                    <a:pt x="10332" y="286"/>
                    <a:pt x="9975" y="196"/>
                    <a:pt x="9636" y="0"/>
                  </a:cubicBezTo>
                  <a:cubicBezTo>
                    <a:pt x="9315" y="196"/>
                    <a:pt x="8958" y="286"/>
                    <a:pt x="8565" y="286"/>
                  </a:cubicBezTo>
                  <a:cubicBezTo>
                    <a:pt x="8190" y="286"/>
                    <a:pt x="7834" y="196"/>
                    <a:pt x="7495" y="0"/>
                  </a:cubicBezTo>
                  <a:cubicBezTo>
                    <a:pt x="7173" y="196"/>
                    <a:pt x="6817" y="286"/>
                    <a:pt x="6424" y="286"/>
                  </a:cubicBezTo>
                  <a:cubicBezTo>
                    <a:pt x="6049" y="286"/>
                    <a:pt x="5675" y="196"/>
                    <a:pt x="5353" y="0"/>
                  </a:cubicBezTo>
                  <a:cubicBezTo>
                    <a:pt x="5032" y="196"/>
                    <a:pt x="4675" y="286"/>
                    <a:pt x="4283" y="286"/>
                  </a:cubicBezTo>
                  <a:cubicBezTo>
                    <a:pt x="3908" y="286"/>
                    <a:pt x="3534" y="196"/>
                    <a:pt x="3212" y="0"/>
                  </a:cubicBezTo>
                  <a:cubicBezTo>
                    <a:pt x="2891" y="196"/>
                    <a:pt x="2534" y="286"/>
                    <a:pt x="2142" y="286"/>
                  </a:cubicBezTo>
                  <a:cubicBezTo>
                    <a:pt x="1767" y="286"/>
                    <a:pt x="1392" y="196"/>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9" name="Google Shape;14629;p68"/>
          <p:cNvGrpSpPr/>
          <p:nvPr/>
        </p:nvGrpSpPr>
        <p:grpSpPr>
          <a:xfrm>
            <a:off x="6143301" y="2262736"/>
            <a:ext cx="320168" cy="320141"/>
            <a:chOff x="6143309" y="2262736"/>
            <a:chExt cx="320168" cy="320141"/>
          </a:xfrm>
        </p:grpSpPr>
        <p:sp>
          <p:nvSpPr>
            <p:cNvPr id="14630" name="Google Shape;14630;p68"/>
            <p:cNvSpPr/>
            <p:nvPr/>
          </p:nvSpPr>
          <p:spPr>
            <a:xfrm>
              <a:off x="6230658" y="2474730"/>
              <a:ext cx="35733" cy="44566"/>
            </a:xfrm>
            <a:custGeom>
              <a:rect b="b" l="l" r="r" t="t"/>
              <a:pathLst>
                <a:path extrusionOk="0" h="1493" w="1197">
                  <a:moveTo>
                    <a:pt x="1196" y="0"/>
                  </a:moveTo>
                  <a:lnTo>
                    <a:pt x="376" y="643"/>
                  </a:lnTo>
                  <a:cubicBezTo>
                    <a:pt x="269" y="732"/>
                    <a:pt x="179" y="821"/>
                    <a:pt x="90" y="946"/>
                  </a:cubicBezTo>
                  <a:cubicBezTo>
                    <a:pt x="1" y="1071"/>
                    <a:pt x="19" y="1321"/>
                    <a:pt x="179" y="1428"/>
                  </a:cubicBezTo>
                  <a:cubicBezTo>
                    <a:pt x="251" y="1473"/>
                    <a:pt x="319" y="1493"/>
                    <a:pt x="382" y="1493"/>
                  </a:cubicBezTo>
                  <a:cubicBezTo>
                    <a:pt x="617" y="1493"/>
                    <a:pt x="787" y="1221"/>
                    <a:pt x="857" y="982"/>
                  </a:cubicBezTo>
                  <a:lnTo>
                    <a:pt x="11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8"/>
            <p:cNvSpPr/>
            <p:nvPr/>
          </p:nvSpPr>
          <p:spPr>
            <a:xfrm>
              <a:off x="6293527" y="2307481"/>
              <a:ext cx="22389" cy="51700"/>
            </a:xfrm>
            <a:custGeom>
              <a:rect b="b" l="l" r="r" t="t"/>
              <a:pathLst>
                <a:path extrusionOk="0" h="1732" w="750">
                  <a:moveTo>
                    <a:pt x="393" y="1"/>
                  </a:moveTo>
                  <a:cubicBezTo>
                    <a:pt x="0" y="1"/>
                    <a:pt x="0" y="447"/>
                    <a:pt x="90" y="750"/>
                  </a:cubicBezTo>
                  <a:lnTo>
                    <a:pt x="375" y="1731"/>
                  </a:lnTo>
                  <a:lnTo>
                    <a:pt x="678" y="732"/>
                  </a:lnTo>
                  <a:cubicBezTo>
                    <a:pt x="732" y="607"/>
                    <a:pt x="750" y="482"/>
                    <a:pt x="750" y="340"/>
                  </a:cubicBezTo>
                  <a:cubicBezTo>
                    <a:pt x="750" y="143"/>
                    <a:pt x="589"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8"/>
            <p:cNvSpPr/>
            <p:nvPr/>
          </p:nvSpPr>
          <p:spPr>
            <a:xfrm>
              <a:off x="6190924" y="2380912"/>
              <a:ext cx="53615" cy="21970"/>
            </a:xfrm>
            <a:custGeom>
              <a:rect b="b" l="l" r="r" t="t"/>
              <a:pathLst>
                <a:path extrusionOk="0" h="736" w="1796">
                  <a:moveTo>
                    <a:pt x="443" y="0"/>
                  </a:moveTo>
                  <a:cubicBezTo>
                    <a:pt x="297" y="0"/>
                    <a:pt x="170" y="66"/>
                    <a:pt x="119" y="253"/>
                  </a:cubicBezTo>
                  <a:cubicBezTo>
                    <a:pt x="1" y="590"/>
                    <a:pt x="392" y="736"/>
                    <a:pt x="707" y="736"/>
                  </a:cubicBezTo>
                  <a:cubicBezTo>
                    <a:pt x="725" y="736"/>
                    <a:pt x="743" y="735"/>
                    <a:pt x="761" y="735"/>
                  </a:cubicBezTo>
                  <a:lnTo>
                    <a:pt x="1796" y="735"/>
                  </a:lnTo>
                  <a:lnTo>
                    <a:pt x="904" y="164"/>
                  </a:lnTo>
                  <a:cubicBezTo>
                    <a:pt x="782" y="79"/>
                    <a:pt x="602" y="0"/>
                    <a:pt x="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8"/>
            <p:cNvSpPr/>
            <p:nvPr/>
          </p:nvSpPr>
          <p:spPr>
            <a:xfrm>
              <a:off x="6341470" y="2474730"/>
              <a:ext cx="39435" cy="44447"/>
            </a:xfrm>
            <a:custGeom>
              <a:rect b="b" l="l" r="r" t="t"/>
              <a:pathLst>
                <a:path extrusionOk="0" h="1489" w="1321">
                  <a:moveTo>
                    <a:pt x="0" y="0"/>
                  </a:moveTo>
                  <a:lnTo>
                    <a:pt x="339" y="982"/>
                  </a:lnTo>
                  <a:cubicBezTo>
                    <a:pt x="375" y="1107"/>
                    <a:pt x="446" y="1231"/>
                    <a:pt x="518" y="1338"/>
                  </a:cubicBezTo>
                  <a:cubicBezTo>
                    <a:pt x="583" y="1437"/>
                    <a:pt x="690" y="1489"/>
                    <a:pt x="800" y="1489"/>
                  </a:cubicBezTo>
                  <a:cubicBezTo>
                    <a:pt x="868" y="1489"/>
                    <a:pt x="938" y="1469"/>
                    <a:pt x="999" y="1428"/>
                  </a:cubicBezTo>
                  <a:cubicBezTo>
                    <a:pt x="1320" y="1196"/>
                    <a:pt x="1071" y="839"/>
                    <a:pt x="821" y="643"/>
                  </a:cubicBez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8"/>
            <p:cNvSpPr/>
            <p:nvPr/>
          </p:nvSpPr>
          <p:spPr>
            <a:xfrm>
              <a:off x="6365442" y="2381360"/>
              <a:ext cx="53048" cy="22089"/>
            </a:xfrm>
            <a:custGeom>
              <a:rect b="b" l="l" r="r" t="t"/>
              <a:pathLst>
                <a:path extrusionOk="0" h="740" w="1777">
                  <a:moveTo>
                    <a:pt x="1351" y="1"/>
                  </a:moveTo>
                  <a:cubicBezTo>
                    <a:pt x="1191" y="1"/>
                    <a:pt x="1018" y="93"/>
                    <a:pt x="874" y="184"/>
                  </a:cubicBezTo>
                  <a:lnTo>
                    <a:pt x="0" y="737"/>
                  </a:lnTo>
                  <a:lnTo>
                    <a:pt x="1035" y="737"/>
                  </a:lnTo>
                  <a:cubicBezTo>
                    <a:pt x="1056" y="739"/>
                    <a:pt x="1078" y="739"/>
                    <a:pt x="1101" y="739"/>
                  </a:cubicBezTo>
                  <a:cubicBezTo>
                    <a:pt x="1374" y="739"/>
                    <a:pt x="1776" y="634"/>
                    <a:pt x="1677" y="256"/>
                  </a:cubicBezTo>
                  <a:cubicBezTo>
                    <a:pt x="1659" y="166"/>
                    <a:pt x="1588" y="95"/>
                    <a:pt x="1517" y="41"/>
                  </a:cubicBezTo>
                  <a:cubicBezTo>
                    <a:pt x="1464" y="13"/>
                    <a:pt x="1408" y="1"/>
                    <a:pt x="1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8"/>
            <p:cNvSpPr/>
            <p:nvPr/>
          </p:nvSpPr>
          <p:spPr>
            <a:xfrm>
              <a:off x="6143309" y="2262736"/>
              <a:ext cx="320168" cy="320141"/>
            </a:xfrm>
            <a:custGeom>
              <a:rect b="b" l="l" r="r" t="t"/>
              <a:pathLst>
                <a:path extrusionOk="0" h="10725" w="10725">
                  <a:moveTo>
                    <a:pt x="3569" y="2588"/>
                  </a:moveTo>
                  <a:cubicBezTo>
                    <a:pt x="3748" y="2588"/>
                    <a:pt x="3908" y="2731"/>
                    <a:pt x="3908" y="2927"/>
                  </a:cubicBezTo>
                  <a:cubicBezTo>
                    <a:pt x="3908" y="3106"/>
                    <a:pt x="3748" y="3248"/>
                    <a:pt x="3569" y="3248"/>
                  </a:cubicBezTo>
                  <a:cubicBezTo>
                    <a:pt x="3391" y="3248"/>
                    <a:pt x="3230" y="3106"/>
                    <a:pt x="3230" y="2927"/>
                  </a:cubicBezTo>
                  <a:cubicBezTo>
                    <a:pt x="3230" y="2731"/>
                    <a:pt x="3391" y="2588"/>
                    <a:pt x="3569" y="2588"/>
                  </a:cubicBezTo>
                  <a:close/>
                  <a:moveTo>
                    <a:pt x="7173" y="2588"/>
                  </a:moveTo>
                  <a:cubicBezTo>
                    <a:pt x="7352" y="2588"/>
                    <a:pt x="7495" y="2731"/>
                    <a:pt x="7495" y="2927"/>
                  </a:cubicBezTo>
                  <a:cubicBezTo>
                    <a:pt x="7495" y="3106"/>
                    <a:pt x="7352" y="3248"/>
                    <a:pt x="7173" y="3248"/>
                  </a:cubicBezTo>
                  <a:cubicBezTo>
                    <a:pt x="6977" y="3248"/>
                    <a:pt x="6834" y="3106"/>
                    <a:pt x="6834" y="2927"/>
                  </a:cubicBezTo>
                  <a:cubicBezTo>
                    <a:pt x="6834" y="2731"/>
                    <a:pt x="6977" y="2588"/>
                    <a:pt x="7173" y="2588"/>
                  </a:cubicBezTo>
                  <a:close/>
                  <a:moveTo>
                    <a:pt x="5425" y="857"/>
                  </a:moveTo>
                  <a:cubicBezTo>
                    <a:pt x="5960" y="857"/>
                    <a:pt x="6406" y="1303"/>
                    <a:pt x="6406" y="1839"/>
                  </a:cubicBezTo>
                  <a:cubicBezTo>
                    <a:pt x="6406" y="2035"/>
                    <a:pt x="6370" y="2231"/>
                    <a:pt x="6317" y="2427"/>
                  </a:cubicBezTo>
                  <a:lnTo>
                    <a:pt x="5692" y="4444"/>
                  </a:lnTo>
                  <a:cubicBezTo>
                    <a:pt x="5657" y="4569"/>
                    <a:pt x="5532" y="4658"/>
                    <a:pt x="5407" y="4658"/>
                  </a:cubicBezTo>
                  <a:lnTo>
                    <a:pt x="5389" y="4658"/>
                  </a:lnTo>
                  <a:cubicBezTo>
                    <a:pt x="5264" y="4658"/>
                    <a:pt x="5139" y="4569"/>
                    <a:pt x="5104" y="4426"/>
                  </a:cubicBezTo>
                  <a:lnTo>
                    <a:pt x="4533" y="2410"/>
                  </a:lnTo>
                  <a:cubicBezTo>
                    <a:pt x="4479" y="2231"/>
                    <a:pt x="4443" y="2035"/>
                    <a:pt x="4443" y="1839"/>
                  </a:cubicBezTo>
                  <a:cubicBezTo>
                    <a:pt x="4443" y="1303"/>
                    <a:pt x="4890" y="857"/>
                    <a:pt x="5425" y="857"/>
                  </a:cubicBezTo>
                  <a:close/>
                  <a:moveTo>
                    <a:pt x="2049" y="3328"/>
                  </a:moveTo>
                  <a:cubicBezTo>
                    <a:pt x="2134" y="3328"/>
                    <a:pt x="2219" y="3337"/>
                    <a:pt x="2302" y="3355"/>
                  </a:cubicBezTo>
                  <a:cubicBezTo>
                    <a:pt x="2499" y="3409"/>
                    <a:pt x="2677" y="3498"/>
                    <a:pt x="2838" y="3605"/>
                  </a:cubicBezTo>
                  <a:lnTo>
                    <a:pt x="4622" y="4747"/>
                  </a:lnTo>
                  <a:cubicBezTo>
                    <a:pt x="4729" y="4818"/>
                    <a:pt x="4783" y="4961"/>
                    <a:pt x="4747" y="5086"/>
                  </a:cubicBezTo>
                  <a:cubicBezTo>
                    <a:pt x="4714" y="5217"/>
                    <a:pt x="4607" y="5302"/>
                    <a:pt x="4480" y="5302"/>
                  </a:cubicBezTo>
                  <a:cubicBezTo>
                    <a:pt x="4468" y="5302"/>
                    <a:pt x="4456" y="5302"/>
                    <a:pt x="4443" y="5300"/>
                  </a:cubicBezTo>
                  <a:lnTo>
                    <a:pt x="2356" y="5318"/>
                  </a:lnTo>
                  <a:cubicBezTo>
                    <a:pt x="2160" y="5318"/>
                    <a:pt x="1963" y="5300"/>
                    <a:pt x="1785" y="5247"/>
                  </a:cubicBezTo>
                  <a:cubicBezTo>
                    <a:pt x="1535" y="5175"/>
                    <a:pt x="1321" y="5015"/>
                    <a:pt x="1196" y="4783"/>
                  </a:cubicBezTo>
                  <a:cubicBezTo>
                    <a:pt x="1071" y="4551"/>
                    <a:pt x="1036" y="4301"/>
                    <a:pt x="1107" y="4051"/>
                  </a:cubicBezTo>
                  <a:cubicBezTo>
                    <a:pt x="1178" y="3784"/>
                    <a:pt x="1339" y="3587"/>
                    <a:pt x="1571" y="3462"/>
                  </a:cubicBezTo>
                  <a:cubicBezTo>
                    <a:pt x="1714" y="3367"/>
                    <a:pt x="1880" y="3328"/>
                    <a:pt x="2049" y="3328"/>
                  </a:cubicBezTo>
                  <a:close/>
                  <a:moveTo>
                    <a:pt x="8803" y="3350"/>
                  </a:moveTo>
                  <a:cubicBezTo>
                    <a:pt x="8963" y="3350"/>
                    <a:pt x="9115" y="3391"/>
                    <a:pt x="9261" y="3480"/>
                  </a:cubicBezTo>
                  <a:cubicBezTo>
                    <a:pt x="9493" y="3605"/>
                    <a:pt x="9654" y="3801"/>
                    <a:pt x="9725" y="4069"/>
                  </a:cubicBezTo>
                  <a:cubicBezTo>
                    <a:pt x="9796" y="4319"/>
                    <a:pt x="9761" y="4569"/>
                    <a:pt x="9636" y="4801"/>
                  </a:cubicBezTo>
                  <a:cubicBezTo>
                    <a:pt x="9511" y="5033"/>
                    <a:pt x="9297" y="5193"/>
                    <a:pt x="9047" y="5264"/>
                  </a:cubicBezTo>
                  <a:cubicBezTo>
                    <a:pt x="8868" y="5318"/>
                    <a:pt x="8672" y="5336"/>
                    <a:pt x="8476" y="5336"/>
                  </a:cubicBezTo>
                  <a:lnTo>
                    <a:pt x="6370" y="5336"/>
                  </a:lnTo>
                  <a:cubicBezTo>
                    <a:pt x="6246" y="5336"/>
                    <a:pt x="6121" y="5247"/>
                    <a:pt x="6067" y="5104"/>
                  </a:cubicBezTo>
                  <a:cubicBezTo>
                    <a:pt x="6031" y="4979"/>
                    <a:pt x="6085" y="4836"/>
                    <a:pt x="6210" y="4765"/>
                  </a:cubicBezTo>
                  <a:lnTo>
                    <a:pt x="7976" y="3623"/>
                  </a:lnTo>
                  <a:cubicBezTo>
                    <a:pt x="8155" y="3516"/>
                    <a:pt x="8333" y="3427"/>
                    <a:pt x="8512" y="3391"/>
                  </a:cubicBezTo>
                  <a:cubicBezTo>
                    <a:pt x="8611" y="3364"/>
                    <a:pt x="8708" y="3350"/>
                    <a:pt x="8803" y="3350"/>
                  </a:cubicBezTo>
                  <a:close/>
                  <a:moveTo>
                    <a:pt x="2481" y="5871"/>
                  </a:moveTo>
                  <a:cubicBezTo>
                    <a:pt x="2659" y="5871"/>
                    <a:pt x="2820" y="6014"/>
                    <a:pt x="2820" y="6210"/>
                  </a:cubicBezTo>
                  <a:cubicBezTo>
                    <a:pt x="2820" y="6389"/>
                    <a:pt x="2659" y="6531"/>
                    <a:pt x="2481" y="6531"/>
                  </a:cubicBezTo>
                  <a:cubicBezTo>
                    <a:pt x="2302" y="6531"/>
                    <a:pt x="2142" y="6389"/>
                    <a:pt x="2142" y="6210"/>
                  </a:cubicBezTo>
                  <a:cubicBezTo>
                    <a:pt x="2142" y="6014"/>
                    <a:pt x="2302" y="5871"/>
                    <a:pt x="2481" y="5871"/>
                  </a:cubicBezTo>
                  <a:close/>
                  <a:moveTo>
                    <a:pt x="8262" y="5871"/>
                  </a:moveTo>
                  <a:cubicBezTo>
                    <a:pt x="8440" y="5871"/>
                    <a:pt x="8583" y="6014"/>
                    <a:pt x="8583" y="6210"/>
                  </a:cubicBezTo>
                  <a:cubicBezTo>
                    <a:pt x="8583" y="6389"/>
                    <a:pt x="8440" y="6531"/>
                    <a:pt x="8262" y="6531"/>
                  </a:cubicBezTo>
                  <a:cubicBezTo>
                    <a:pt x="8066" y="6531"/>
                    <a:pt x="7923" y="6389"/>
                    <a:pt x="7923" y="6210"/>
                  </a:cubicBezTo>
                  <a:cubicBezTo>
                    <a:pt x="7923" y="6014"/>
                    <a:pt x="8066" y="5871"/>
                    <a:pt x="8262" y="5871"/>
                  </a:cubicBezTo>
                  <a:close/>
                  <a:moveTo>
                    <a:pt x="5353" y="8101"/>
                  </a:moveTo>
                  <a:cubicBezTo>
                    <a:pt x="5532" y="8101"/>
                    <a:pt x="5692" y="8244"/>
                    <a:pt x="5692" y="8440"/>
                  </a:cubicBezTo>
                  <a:cubicBezTo>
                    <a:pt x="5692" y="8619"/>
                    <a:pt x="5532" y="8762"/>
                    <a:pt x="5353" y="8762"/>
                  </a:cubicBezTo>
                  <a:cubicBezTo>
                    <a:pt x="5175" y="8762"/>
                    <a:pt x="5014" y="8619"/>
                    <a:pt x="5014" y="8440"/>
                  </a:cubicBezTo>
                  <a:cubicBezTo>
                    <a:pt x="5014" y="8244"/>
                    <a:pt x="5175" y="8101"/>
                    <a:pt x="5353" y="8101"/>
                  </a:cubicBezTo>
                  <a:close/>
                  <a:moveTo>
                    <a:pt x="4767" y="5891"/>
                  </a:moveTo>
                  <a:cubicBezTo>
                    <a:pt x="4830" y="5891"/>
                    <a:pt x="4893" y="5909"/>
                    <a:pt x="4943" y="5942"/>
                  </a:cubicBezTo>
                  <a:cubicBezTo>
                    <a:pt x="5050" y="6032"/>
                    <a:pt x="5104" y="6174"/>
                    <a:pt x="5050" y="6299"/>
                  </a:cubicBezTo>
                  <a:lnTo>
                    <a:pt x="4372" y="8280"/>
                  </a:lnTo>
                  <a:cubicBezTo>
                    <a:pt x="4319" y="8458"/>
                    <a:pt x="4229" y="8637"/>
                    <a:pt x="4104" y="8797"/>
                  </a:cubicBezTo>
                  <a:cubicBezTo>
                    <a:pt x="3962" y="9011"/>
                    <a:pt x="3730" y="9154"/>
                    <a:pt x="3480" y="9208"/>
                  </a:cubicBezTo>
                  <a:cubicBezTo>
                    <a:pt x="3426" y="9208"/>
                    <a:pt x="3355" y="9226"/>
                    <a:pt x="3302" y="9226"/>
                  </a:cubicBezTo>
                  <a:cubicBezTo>
                    <a:pt x="3105" y="9226"/>
                    <a:pt x="2909" y="9154"/>
                    <a:pt x="2748" y="9047"/>
                  </a:cubicBezTo>
                  <a:cubicBezTo>
                    <a:pt x="2302" y="8744"/>
                    <a:pt x="2195" y="8119"/>
                    <a:pt x="2499" y="7673"/>
                  </a:cubicBezTo>
                  <a:cubicBezTo>
                    <a:pt x="2624" y="7513"/>
                    <a:pt x="2748" y="7370"/>
                    <a:pt x="2909" y="7263"/>
                  </a:cubicBezTo>
                  <a:lnTo>
                    <a:pt x="4568" y="5960"/>
                  </a:lnTo>
                  <a:cubicBezTo>
                    <a:pt x="4625" y="5913"/>
                    <a:pt x="4696" y="5891"/>
                    <a:pt x="4767" y="5891"/>
                  </a:cubicBezTo>
                  <a:close/>
                  <a:moveTo>
                    <a:pt x="5987" y="5891"/>
                  </a:moveTo>
                  <a:cubicBezTo>
                    <a:pt x="6055" y="5891"/>
                    <a:pt x="6126" y="5913"/>
                    <a:pt x="6192" y="5960"/>
                  </a:cubicBezTo>
                  <a:lnTo>
                    <a:pt x="7851" y="7263"/>
                  </a:lnTo>
                  <a:cubicBezTo>
                    <a:pt x="7994" y="7370"/>
                    <a:pt x="8137" y="7513"/>
                    <a:pt x="8244" y="7673"/>
                  </a:cubicBezTo>
                  <a:cubicBezTo>
                    <a:pt x="8387" y="7887"/>
                    <a:pt x="8458" y="8155"/>
                    <a:pt x="8405" y="8405"/>
                  </a:cubicBezTo>
                  <a:cubicBezTo>
                    <a:pt x="8351" y="8672"/>
                    <a:pt x="8208" y="8887"/>
                    <a:pt x="7994" y="9047"/>
                  </a:cubicBezTo>
                  <a:cubicBezTo>
                    <a:pt x="7834" y="9154"/>
                    <a:pt x="7637" y="9226"/>
                    <a:pt x="7441" y="9226"/>
                  </a:cubicBezTo>
                  <a:cubicBezTo>
                    <a:pt x="7138" y="9226"/>
                    <a:pt x="6834" y="9065"/>
                    <a:pt x="6638" y="8797"/>
                  </a:cubicBezTo>
                  <a:cubicBezTo>
                    <a:pt x="6531" y="8637"/>
                    <a:pt x="6442" y="8458"/>
                    <a:pt x="6370" y="8280"/>
                  </a:cubicBezTo>
                  <a:lnTo>
                    <a:pt x="5692" y="6299"/>
                  </a:lnTo>
                  <a:cubicBezTo>
                    <a:pt x="5657" y="6174"/>
                    <a:pt x="5692" y="6032"/>
                    <a:pt x="5817" y="5942"/>
                  </a:cubicBezTo>
                  <a:cubicBezTo>
                    <a:pt x="5868" y="5909"/>
                    <a:pt x="5926" y="5891"/>
                    <a:pt x="5987" y="5891"/>
                  </a:cubicBezTo>
                  <a:close/>
                  <a:moveTo>
                    <a:pt x="5353" y="1"/>
                  </a:moveTo>
                  <a:cubicBezTo>
                    <a:pt x="2409" y="1"/>
                    <a:pt x="1" y="2410"/>
                    <a:pt x="1" y="5372"/>
                  </a:cubicBezTo>
                  <a:cubicBezTo>
                    <a:pt x="1" y="8316"/>
                    <a:pt x="2409" y="10724"/>
                    <a:pt x="5353" y="10724"/>
                  </a:cubicBezTo>
                  <a:cubicBezTo>
                    <a:pt x="8315" y="10724"/>
                    <a:pt x="10724" y="8316"/>
                    <a:pt x="10724" y="5372"/>
                  </a:cubicBezTo>
                  <a:cubicBezTo>
                    <a:pt x="10724" y="2410"/>
                    <a:pt x="8315" y="1"/>
                    <a:pt x="53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6" name="Google Shape;14636;p68"/>
          <p:cNvGrpSpPr/>
          <p:nvPr/>
        </p:nvGrpSpPr>
        <p:grpSpPr>
          <a:xfrm>
            <a:off x="5450335" y="3824338"/>
            <a:ext cx="325542" cy="286023"/>
            <a:chOff x="5450343" y="3824338"/>
            <a:chExt cx="325542" cy="286023"/>
          </a:xfrm>
        </p:grpSpPr>
        <p:sp>
          <p:nvSpPr>
            <p:cNvPr id="14637" name="Google Shape;14637;p68"/>
            <p:cNvSpPr/>
            <p:nvPr/>
          </p:nvSpPr>
          <p:spPr>
            <a:xfrm>
              <a:off x="5514795" y="3940992"/>
              <a:ext cx="19733" cy="19731"/>
            </a:xfrm>
            <a:custGeom>
              <a:rect b="b" l="l" r="r" t="t"/>
              <a:pathLst>
                <a:path extrusionOk="0" h="661" w="661">
                  <a:moveTo>
                    <a:pt x="322" y="0"/>
                  </a:moveTo>
                  <a:cubicBezTo>
                    <a:pt x="143" y="0"/>
                    <a:pt x="0" y="143"/>
                    <a:pt x="0" y="339"/>
                  </a:cubicBezTo>
                  <a:cubicBezTo>
                    <a:pt x="0" y="517"/>
                    <a:pt x="143" y="660"/>
                    <a:pt x="322" y="660"/>
                  </a:cubicBezTo>
                  <a:cubicBezTo>
                    <a:pt x="500" y="660"/>
                    <a:pt x="661" y="517"/>
                    <a:pt x="661" y="339"/>
                  </a:cubicBezTo>
                  <a:cubicBezTo>
                    <a:pt x="661" y="143"/>
                    <a:pt x="500" y="0"/>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8"/>
            <p:cNvSpPr/>
            <p:nvPr/>
          </p:nvSpPr>
          <p:spPr>
            <a:xfrm>
              <a:off x="5450343" y="3842965"/>
              <a:ext cx="136396" cy="250889"/>
            </a:xfrm>
            <a:custGeom>
              <a:rect b="b" l="l" r="r" t="t"/>
              <a:pathLst>
                <a:path extrusionOk="0" h="8405" w="4569">
                  <a:moveTo>
                    <a:pt x="2481" y="2660"/>
                  </a:moveTo>
                  <a:cubicBezTo>
                    <a:pt x="3016" y="2660"/>
                    <a:pt x="3444" y="3088"/>
                    <a:pt x="3444" y="3623"/>
                  </a:cubicBezTo>
                  <a:cubicBezTo>
                    <a:pt x="3444" y="4140"/>
                    <a:pt x="3016" y="4569"/>
                    <a:pt x="2481" y="4569"/>
                  </a:cubicBezTo>
                  <a:cubicBezTo>
                    <a:pt x="1945" y="4569"/>
                    <a:pt x="1517" y="4140"/>
                    <a:pt x="1517" y="3623"/>
                  </a:cubicBezTo>
                  <a:cubicBezTo>
                    <a:pt x="1517" y="3088"/>
                    <a:pt x="1945" y="2660"/>
                    <a:pt x="2481" y="2660"/>
                  </a:cubicBezTo>
                  <a:close/>
                  <a:moveTo>
                    <a:pt x="4568" y="1"/>
                  </a:moveTo>
                  <a:cubicBezTo>
                    <a:pt x="2302" y="1000"/>
                    <a:pt x="714" y="2874"/>
                    <a:pt x="72" y="3730"/>
                  </a:cubicBezTo>
                  <a:cubicBezTo>
                    <a:pt x="0" y="3837"/>
                    <a:pt x="18" y="3962"/>
                    <a:pt x="107" y="4051"/>
                  </a:cubicBezTo>
                  <a:lnTo>
                    <a:pt x="429" y="4283"/>
                  </a:lnTo>
                  <a:cubicBezTo>
                    <a:pt x="518" y="4337"/>
                    <a:pt x="518" y="4462"/>
                    <a:pt x="429" y="4515"/>
                  </a:cubicBezTo>
                  <a:lnTo>
                    <a:pt x="322" y="4604"/>
                  </a:lnTo>
                  <a:cubicBezTo>
                    <a:pt x="215" y="4676"/>
                    <a:pt x="197" y="4818"/>
                    <a:pt x="268" y="4908"/>
                  </a:cubicBezTo>
                  <a:cubicBezTo>
                    <a:pt x="1820" y="6960"/>
                    <a:pt x="3283" y="7923"/>
                    <a:pt x="4568" y="8405"/>
                  </a:cubicBezTo>
                  <a:lnTo>
                    <a:pt x="45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8"/>
            <p:cNvSpPr/>
            <p:nvPr/>
          </p:nvSpPr>
          <p:spPr>
            <a:xfrm>
              <a:off x="5605337" y="3827532"/>
              <a:ext cx="28270" cy="279635"/>
            </a:xfrm>
            <a:custGeom>
              <a:rect b="b" l="l" r="r" t="t"/>
              <a:pathLst>
                <a:path extrusionOk="0" h="9368" w="947">
                  <a:moveTo>
                    <a:pt x="946" y="1"/>
                  </a:moveTo>
                  <a:cubicBezTo>
                    <a:pt x="625" y="72"/>
                    <a:pt x="304" y="161"/>
                    <a:pt x="1" y="250"/>
                  </a:cubicBezTo>
                  <a:lnTo>
                    <a:pt x="1" y="9154"/>
                  </a:lnTo>
                  <a:cubicBezTo>
                    <a:pt x="340" y="9261"/>
                    <a:pt x="643" y="9314"/>
                    <a:pt x="946" y="9368"/>
                  </a:cubicBezTo>
                  <a:lnTo>
                    <a:pt x="9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8"/>
            <p:cNvSpPr/>
            <p:nvPr/>
          </p:nvSpPr>
          <p:spPr>
            <a:xfrm>
              <a:off x="5652206" y="3824338"/>
              <a:ext cx="65019" cy="286023"/>
            </a:xfrm>
            <a:custGeom>
              <a:rect b="b" l="l" r="r" t="t"/>
              <a:pathLst>
                <a:path extrusionOk="0" h="9582" w="2178">
                  <a:moveTo>
                    <a:pt x="554" y="0"/>
                  </a:moveTo>
                  <a:cubicBezTo>
                    <a:pt x="375" y="0"/>
                    <a:pt x="179" y="18"/>
                    <a:pt x="1" y="36"/>
                  </a:cubicBezTo>
                  <a:cubicBezTo>
                    <a:pt x="1" y="54"/>
                    <a:pt x="1" y="72"/>
                    <a:pt x="1" y="72"/>
                  </a:cubicBezTo>
                  <a:lnTo>
                    <a:pt x="1" y="9528"/>
                  </a:lnTo>
                  <a:cubicBezTo>
                    <a:pt x="215" y="9546"/>
                    <a:pt x="411" y="9564"/>
                    <a:pt x="590" y="9582"/>
                  </a:cubicBezTo>
                  <a:lnTo>
                    <a:pt x="804" y="9582"/>
                  </a:lnTo>
                  <a:cubicBezTo>
                    <a:pt x="2178" y="9582"/>
                    <a:pt x="1767" y="8315"/>
                    <a:pt x="1767" y="8315"/>
                  </a:cubicBezTo>
                  <a:cubicBezTo>
                    <a:pt x="1767" y="8315"/>
                    <a:pt x="1000" y="6263"/>
                    <a:pt x="946" y="4854"/>
                  </a:cubicBezTo>
                  <a:cubicBezTo>
                    <a:pt x="875" y="3426"/>
                    <a:pt x="1446" y="2231"/>
                    <a:pt x="1731" y="1321"/>
                  </a:cubicBezTo>
                  <a:cubicBezTo>
                    <a:pt x="1928" y="679"/>
                    <a:pt x="1446" y="0"/>
                    <a:pt x="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8"/>
            <p:cNvSpPr/>
            <p:nvPr/>
          </p:nvSpPr>
          <p:spPr>
            <a:xfrm>
              <a:off x="5698029" y="3899949"/>
              <a:ext cx="77855" cy="139161"/>
            </a:xfrm>
            <a:custGeom>
              <a:rect b="b" l="l" r="r" t="t"/>
              <a:pathLst>
                <a:path extrusionOk="0" h="4662" w="2608">
                  <a:moveTo>
                    <a:pt x="1835" y="0"/>
                  </a:moveTo>
                  <a:cubicBezTo>
                    <a:pt x="1824" y="0"/>
                    <a:pt x="1813" y="1"/>
                    <a:pt x="1802" y="1"/>
                  </a:cubicBezTo>
                  <a:cubicBezTo>
                    <a:pt x="1267" y="19"/>
                    <a:pt x="767" y="162"/>
                    <a:pt x="321" y="358"/>
                  </a:cubicBezTo>
                  <a:cubicBezTo>
                    <a:pt x="143" y="947"/>
                    <a:pt x="0" y="1589"/>
                    <a:pt x="36" y="2285"/>
                  </a:cubicBezTo>
                  <a:cubicBezTo>
                    <a:pt x="54" y="2927"/>
                    <a:pt x="250" y="3730"/>
                    <a:pt x="428" y="4373"/>
                  </a:cubicBezTo>
                  <a:cubicBezTo>
                    <a:pt x="982" y="4587"/>
                    <a:pt x="1463" y="4622"/>
                    <a:pt x="1820" y="4658"/>
                  </a:cubicBezTo>
                  <a:cubicBezTo>
                    <a:pt x="1851" y="4660"/>
                    <a:pt x="1880" y="4661"/>
                    <a:pt x="1907" y="4661"/>
                  </a:cubicBezTo>
                  <a:cubicBezTo>
                    <a:pt x="2607" y="4661"/>
                    <a:pt x="2409" y="4034"/>
                    <a:pt x="2409" y="4034"/>
                  </a:cubicBezTo>
                  <a:cubicBezTo>
                    <a:pt x="2409" y="4034"/>
                    <a:pt x="2034" y="3034"/>
                    <a:pt x="1999" y="2356"/>
                  </a:cubicBezTo>
                  <a:cubicBezTo>
                    <a:pt x="1963" y="1660"/>
                    <a:pt x="2248" y="1072"/>
                    <a:pt x="2391" y="643"/>
                  </a:cubicBezTo>
                  <a:cubicBezTo>
                    <a:pt x="2478" y="330"/>
                    <a:pt x="2243" y="0"/>
                    <a:pt x="18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2" name="Google Shape;14642;p68"/>
          <p:cNvGrpSpPr/>
          <p:nvPr/>
        </p:nvGrpSpPr>
        <p:grpSpPr>
          <a:xfrm>
            <a:off x="6143301" y="1748331"/>
            <a:ext cx="320676" cy="319514"/>
            <a:chOff x="6143309" y="1748331"/>
            <a:chExt cx="320676" cy="319514"/>
          </a:xfrm>
        </p:grpSpPr>
        <p:sp>
          <p:nvSpPr>
            <p:cNvPr id="14643" name="Google Shape;14643;p68"/>
            <p:cNvSpPr/>
            <p:nvPr/>
          </p:nvSpPr>
          <p:spPr>
            <a:xfrm>
              <a:off x="6308423" y="1748331"/>
              <a:ext cx="147591" cy="89968"/>
            </a:xfrm>
            <a:custGeom>
              <a:rect b="b" l="l" r="r" t="t"/>
              <a:pathLst>
                <a:path extrusionOk="0" h="3014" w="4944">
                  <a:moveTo>
                    <a:pt x="2493" y="0"/>
                  </a:moveTo>
                  <a:cubicBezTo>
                    <a:pt x="2384" y="0"/>
                    <a:pt x="2278" y="40"/>
                    <a:pt x="2196" y="123"/>
                  </a:cubicBezTo>
                  <a:cubicBezTo>
                    <a:pt x="1660" y="658"/>
                    <a:pt x="500" y="1907"/>
                    <a:pt x="1" y="2995"/>
                  </a:cubicBezTo>
                  <a:cubicBezTo>
                    <a:pt x="72" y="3013"/>
                    <a:pt x="161" y="3013"/>
                    <a:pt x="233" y="3013"/>
                  </a:cubicBezTo>
                  <a:cubicBezTo>
                    <a:pt x="572" y="3013"/>
                    <a:pt x="893" y="2906"/>
                    <a:pt x="1161" y="2710"/>
                  </a:cubicBezTo>
                  <a:cubicBezTo>
                    <a:pt x="1214" y="2665"/>
                    <a:pt x="1281" y="2643"/>
                    <a:pt x="1348" y="2643"/>
                  </a:cubicBezTo>
                  <a:cubicBezTo>
                    <a:pt x="1415" y="2643"/>
                    <a:pt x="1482" y="2665"/>
                    <a:pt x="1535" y="2710"/>
                  </a:cubicBezTo>
                  <a:cubicBezTo>
                    <a:pt x="1803" y="2906"/>
                    <a:pt x="2124" y="3013"/>
                    <a:pt x="2445" y="3013"/>
                  </a:cubicBezTo>
                  <a:cubicBezTo>
                    <a:pt x="2784" y="3013"/>
                    <a:pt x="3106" y="2906"/>
                    <a:pt x="3373" y="2710"/>
                  </a:cubicBezTo>
                  <a:cubicBezTo>
                    <a:pt x="3427" y="2665"/>
                    <a:pt x="3494" y="2643"/>
                    <a:pt x="3561" y="2643"/>
                  </a:cubicBezTo>
                  <a:cubicBezTo>
                    <a:pt x="3627" y="2643"/>
                    <a:pt x="3694" y="2665"/>
                    <a:pt x="3748" y="2710"/>
                  </a:cubicBezTo>
                  <a:cubicBezTo>
                    <a:pt x="4015" y="2906"/>
                    <a:pt x="4337" y="3013"/>
                    <a:pt x="4676" y="3013"/>
                  </a:cubicBezTo>
                  <a:cubicBezTo>
                    <a:pt x="4765" y="3013"/>
                    <a:pt x="4854" y="3013"/>
                    <a:pt x="4943" y="2995"/>
                  </a:cubicBezTo>
                  <a:cubicBezTo>
                    <a:pt x="4462" y="1818"/>
                    <a:pt x="3320" y="640"/>
                    <a:pt x="2784" y="105"/>
                  </a:cubicBezTo>
                  <a:cubicBezTo>
                    <a:pt x="2698" y="36"/>
                    <a:pt x="2594" y="0"/>
                    <a:pt x="24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8"/>
            <p:cNvSpPr/>
            <p:nvPr/>
          </p:nvSpPr>
          <p:spPr>
            <a:xfrm>
              <a:off x="6299915" y="1847851"/>
              <a:ext cx="164069" cy="46357"/>
            </a:xfrm>
            <a:custGeom>
              <a:rect b="b" l="l" r="r" t="t"/>
              <a:pathLst>
                <a:path extrusionOk="0" h="1553" w="5496">
                  <a:moveTo>
                    <a:pt x="1624" y="0"/>
                  </a:moveTo>
                  <a:cubicBezTo>
                    <a:pt x="1303" y="197"/>
                    <a:pt x="910" y="304"/>
                    <a:pt x="518" y="304"/>
                  </a:cubicBezTo>
                  <a:cubicBezTo>
                    <a:pt x="411" y="304"/>
                    <a:pt x="232" y="304"/>
                    <a:pt x="90" y="268"/>
                  </a:cubicBezTo>
                  <a:lnTo>
                    <a:pt x="90" y="268"/>
                  </a:lnTo>
                  <a:cubicBezTo>
                    <a:pt x="0" y="679"/>
                    <a:pt x="36" y="1178"/>
                    <a:pt x="161" y="1535"/>
                  </a:cubicBezTo>
                  <a:lnTo>
                    <a:pt x="179" y="1535"/>
                  </a:lnTo>
                  <a:cubicBezTo>
                    <a:pt x="232" y="1553"/>
                    <a:pt x="304" y="1553"/>
                    <a:pt x="375" y="1553"/>
                  </a:cubicBezTo>
                  <a:cubicBezTo>
                    <a:pt x="750" y="1553"/>
                    <a:pt x="1089" y="1446"/>
                    <a:pt x="1374" y="1232"/>
                  </a:cubicBezTo>
                  <a:cubicBezTo>
                    <a:pt x="1428" y="1187"/>
                    <a:pt x="1495" y="1165"/>
                    <a:pt x="1562" y="1165"/>
                  </a:cubicBezTo>
                  <a:cubicBezTo>
                    <a:pt x="1629" y="1165"/>
                    <a:pt x="1695" y="1187"/>
                    <a:pt x="1749" y="1232"/>
                  </a:cubicBezTo>
                  <a:cubicBezTo>
                    <a:pt x="2034" y="1446"/>
                    <a:pt x="2373" y="1553"/>
                    <a:pt x="2730" y="1553"/>
                  </a:cubicBezTo>
                  <a:cubicBezTo>
                    <a:pt x="3105" y="1553"/>
                    <a:pt x="3444" y="1446"/>
                    <a:pt x="3730" y="1232"/>
                  </a:cubicBezTo>
                  <a:cubicBezTo>
                    <a:pt x="3783" y="1187"/>
                    <a:pt x="3850" y="1165"/>
                    <a:pt x="3917" y="1165"/>
                  </a:cubicBezTo>
                  <a:cubicBezTo>
                    <a:pt x="3984" y="1165"/>
                    <a:pt x="4051" y="1187"/>
                    <a:pt x="4104" y="1232"/>
                  </a:cubicBezTo>
                  <a:cubicBezTo>
                    <a:pt x="4390" y="1446"/>
                    <a:pt x="4729" y="1553"/>
                    <a:pt x="5086" y="1553"/>
                  </a:cubicBezTo>
                  <a:cubicBezTo>
                    <a:pt x="5157" y="1553"/>
                    <a:pt x="5246" y="1553"/>
                    <a:pt x="5353" y="1535"/>
                  </a:cubicBezTo>
                  <a:cubicBezTo>
                    <a:pt x="5460" y="1160"/>
                    <a:pt x="5496" y="714"/>
                    <a:pt x="5425" y="268"/>
                  </a:cubicBezTo>
                  <a:lnTo>
                    <a:pt x="5425" y="268"/>
                  </a:lnTo>
                  <a:cubicBezTo>
                    <a:pt x="5300" y="286"/>
                    <a:pt x="5121" y="304"/>
                    <a:pt x="4961" y="304"/>
                  </a:cubicBezTo>
                  <a:cubicBezTo>
                    <a:pt x="4568" y="304"/>
                    <a:pt x="4176" y="197"/>
                    <a:pt x="3854" y="0"/>
                  </a:cubicBezTo>
                  <a:cubicBezTo>
                    <a:pt x="3515" y="197"/>
                    <a:pt x="3141" y="304"/>
                    <a:pt x="2730" y="304"/>
                  </a:cubicBezTo>
                  <a:cubicBezTo>
                    <a:pt x="2338" y="304"/>
                    <a:pt x="1963" y="197"/>
                    <a:pt x="1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8"/>
            <p:cNvSpPr/>
            <p:nvPr/>
          </p:nvSpPr>
          <p:spPr>
            <a:xfrm>
              <a:off x="6314304" y="1903252"/>
              <a:ext cx="135859" cy="45820"/>
            </a:xfrm>
            <a:custGeom>
              <a:rect b="b" l="l" r="r" t="t"/>
              <a:pathLst>
                <a:path extrusionOk="0" h="1535" w="4551">
                  <a:moveTo>
                    <a:pt x="1071" y="0"/>
                  </a:moveTo>
                  <a:cubicBezTo>
                    <a:pt x="750" y="196"/>
                    <a:pt x="375" y="303"/>
                    <a:pt x="0" y="321"/>
                  </a:cubicBezTo>
                  <a:cubicBezTo>
                    <a:pt x="500" y="1089"/>
                    <a:pt x="1410" y="1535"/>
                    <a:pt x="2284" y="1535"/>
                  </a:cubicBezTo>
                  <a:cubicBezTo>
                    <a:pt x="3158" y="1535"/>
                    <a:pt x="4050" y="1071"/>
                    <a:pt x="4550" y="321"/>
                  </a:cubicBezTo>
                  <a:cubicBezTo>
                    <a:pt x="4157" y="321"/>
                    <a:pt x="3765" y="196"/>
                    <a:pt x="3426" y="0"/>
                  </a:cubicBezTo>
                  <a:cubicBezTo>
                    <a:pt x="3087" y="214"/>
                    <a:pt x="2677" y="321"/>
                    <a:pt x="2248" y="321"/>
                  </a:cubicBezTo>
                  <a:cubicBezTo>
                    <a:pt x="1838" y="321"/>
                    <a:pt x="1428" y="214"/>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8"/>
            <p:cNvSpPr/>
            <p:nvPr/>
          </p:nvSpPr>
          <p:spPr>
            <a:xfrm>
              <a:off x="6143309" y="1917610"/>
              <a:ext cx="319631" cy="150235"/>
            </a:xfrm>
            <a:custGeom>
              <a:rect b="b" l="l" r="r" t="t"/>
              <a:pathLst>
                <a:path extrusionOk="0" h="5033" w="10707">
                  <a:moveTo>
                    <a:pt x="286" y="1"/>
                  </a:moveTo>
                  <a:cubicBezTo>
                    <a:pt x="126" y="1"/>
                    <a:pt x="1" y="108"/>
                    <a:pt x="1" y="269"/>
                  </a:cubicBezTo>
                  <a:lnTo>
                    <a:pt x="1" y="2249"/>
                  </a:lnTo>
                  <a:cubicBezTo>
                    <a:pt x="1" y="2410"/>
                    <a:pt x="126" y="2517"/>
                    <a:pt x="286" y="2517"/>
                  </a:cubicBezTo>
                  <a:lnTo>
                    <a:pt x="1874" y="2517"/>
                  </a:lnTo>
                  <a:cubicBezTo>
                    <a:pt x="2142" y="2517"/>
                    <a:pt x="2409" y="2606"/>
                    <a:pt x="2641" y="2749"/>
                  </a:cubicBezTo>
                  <a:lnTo>
                    <a:pt x="5942" y="4836"/>
                  </a:lnTo>
                  <a:cubicBezTo>
                    <a:pt x="6139" y="4961"/>
                    <a:pt x="6370" y="5033"/>
                    <a:pt x="6602" y="5033"/>
                  </a:cubicBezTo>
                  <a:lnTo>
                    <a:pt x="10314" y="5033"/>
                  </a:lnTo>
                  <a:cubicBezTo>
                    <a:pt x="10421" y="5033"/>
                    <a:pt x="10528" y="4997"/>
                    <a:pt x="10599" y="4925"/>
                  </a:cubicBezTo>
                  <a:cubicBezTo>
                    <a:pt x="10671" y="4836"/>
                    <a:pt x="10706" y="4747"/>
                    <a:pt x="10706" y="4640"/>
                  </a:cubicBezTo>
                  <a:cubicBezTo>
                    <a:pt x="10706" y="4426"/>
                    <a:pt x="10528" y="4265"/>
                    <a:pt x="10314" y="4265"/>
                  </a:cubicBezTo>
                  <a:lnTo>
                    <a:pt x="6888" y="4265"/>
                  </a:lnTo>
                  <a:cubicBezTo>
                    <a:pt x="6620" y="4247"/>
                    <a:pt x="6370" y="4158"/>
                    <a:pt x="6192" y="3962"/>
                  </a:cubicBezTo>
                  <a:lnTo>
                    <a:pt x="4301" y="2071"/>
                  </a:lnTo>
                  <a:cubicBezTo>
                    <a:pt x="4176" y="1946"/>
                    <a:pt x="4176" y="1749"/>
                    <a:pt x="4301" y="1625"/>
                  </a:cubicBezTo>
                  <a:cubicBezTo>
                    <a:pt x="4363" y="1562"/>
                    <a:pt x="4443" y="1531"/>
                    <a:pt x="4524" y="1531"/>
                  </a:cubicBezTo>
                  <a:cubicBezTo>
                    <a:pt x="4604" y="1531"/>
                    <a:pt x="4684" y="1562"/>
                    <a:pt x="4747" y="1625"/>
                  </a:cubicBezTo>
                  <a:lnTo>
                    <a:pt x="6638" y="3516"/>
                  </a:lnTo>
                  <a:cubicBezTo>
                    <a:pt x="6705" y="3596"/>
                    <a:pt x="6802" y="3636"/>
                    <a:pt x="6907" y="3636"/>
                  </a:cubicBezTo>
                  <a:cubicBezTo>
                    <a:pt x="6941" y="3636"/>
                    <a:pt x="6977" y="3632"/>
                    <a:pt x="7013" y="3623"/>
                  </a:cubicBezTo>
                  <a:cubicBezTo>
                    <a:pt x="7049" y="3605"/>
                    <a:pt x="7066" y="3605"/>
                    <a:pt x="7102" y="3587"/>
                  </a:cubicBezTo>
                  <a:cubicBezTo>
                    <a:pt x="7334" y="3445"/>
                    <a:pt x="7370" y="3141"/>
                    <a:pt x="7191" y="2963"/>
                  </a:cubicBezTo>
                  <a:lnTo>
                    <a:pt x="4551" y="322"/>
                  </a:lnTo>
                  <a:cubicBezTo>
                    <a:pt x="4336" y="108"/>
                    <a:pt x="4051" y="1"/>
                    <a:pt x="36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68"/>
          <p:cNvGrpSpPr/>
          <p:nvPr/>
        </p:nvGrpSpPr>
        <p:grpSpPr>
          <a:xfrm>
            <a:off x="5450873" y="3292800"/>
            <a:ext cx="320138" cy="319873"/>
            <a:chOff x="5450880" y="3292800"/>
            <a:chExt cx="320138" cy="319873"/>
          </a:xfrm>
        </p:grpSpPr>
        <p:sp>
          <p:nvSpPr>
            <p:cNvPr id="14648" name="Google Shape;14648;p68"/>
            <p:cNvSpPr/>
            <p:nvPr/>
          </p:nvSpPr>
          <p:spPr>
            <a:xfrm>
              <a:off x="5650624" y="3469541"/>
              <a:ext cx="120395" cy="143131"/>
            </a:xfrm>
            <a:custGeom>
              <a:rect b="b" l="l" r="r" t="t"/>
              <a:pathLst>
                <a:path extrusionOk="0" h="4795" w="4033">
                  <a:moveTo>
                    <a:pt x="2793" y="1506"/>
                  </a:moveTo>
                  <a:cubicBezTo>
                    <a:pt x="2879" y="1506"/>
                    <a:pt x="2967" y="1542"/>
                    <a:pt x="3033" y="1609"/>
                  </a:cubicBezTo>
                  <a:cubicBezTo>
                    <a:pt x="3141" y="1734"/>
                    <a:pt x="3141" y="1930"/>
                    <a:pt x="3016" y="2055"/>
                  </a:cubicBezTo>
                  <a:lnTo>
                    <a:pt x="1838" y="3126"/>
                  </a:lnTo>
                  <a:cubicBezTo>
                    <a:pt x="1784" y="3179"/>
                    <a:pt x="1695" y="3215"/>
                    <a:pt x="1624" y="3215"/>
                  </a:cubicBezTo>
                  <a:cubicBezTo>
                    <a:pt x="1553" y="3215"/>
                    <a:pt x="1481" y="3179"/>
                    <a:pt x="1410" y="3126"/>
                  </a:cubicBezTo>
                  <a:lnTo>
                    <a:pt x="999" y="2751"/>
                  </a:lnTo>
                  <a:cubicBezTo>
                    <a:pt x="875" y="2626"/>
                    <a:pt x="857" y="2430"/>
                    <a:pt x="982" y="2305"/>
                  </a:cubicBezTo>
                  <a:cubicBezTo>
                    <a:pt x="1046" y="2231"/>
                    <a:pt x="1130" y="2196"/>
                    <a:pt x="1213" y="2196"/>
                  </a:cubicBezTo>
                  <a:cubicBezTo>
                    <a:pt x="1290" y="2196"/>
                    <a:pt x="1367" y="2227"/>
                    <a:pt x="1428" y="2287"/>
                  </a:cubicBezTo>
                  <a:lnTo>
                    <a:pt x="1624" y="2466"/>
                  </a:lnTo>
                  <a:lnTo>
                    <a:pt x="2587" y="1591"/>
                  </a:lnTo>
                  <a:cubicBezTo>
                    <a:pt x="2645" y="1533"/>
                    <a:pt x="2719" y="1506"/>
                    <a:pt x="2793" y="1506"/>
                  </a:cubicBezTo>
                  <a:close/>
                  <a:moveTo>
                    <a:pt x="2037" y="1"/>
                  </a:moveTo>
                  <a:cubicBezTo>
                    <a:pt x="1771" y="1"/>
                    <a:pt x="1506" y="104"/>
                    <a:pt x="1303" y="307"/>
                  </a:cubicBezTo>
                  <a:cubicBezTo>
                    <a:pt x="1124" y="485"/>
                    <a:pt x="875" y="592"/>
                    <a:pt x="625" y="592"/>
                  </a:cubicBezTo>
                  <a:lnTo>
                    <a:pt x="607" y="592"/>
                  </a:lnTo>
                  <a:cubicBezTo>
                    <a:pt x="500" y="574"/>
                    <a:pt x="357" y="574"/>
                    <a:pt x="214" y="574"/>
                  </a:cubicBezTo>
                  <a:cubicBezTo>
                    <a:pt x="89" y="574"/>
                    <a:pt x="0" y="681"/>
                    <a:pt x="0" y="806"/>
                  </a:cubicBezTo>
                  <a:lnTo>
                    <a:pt x="0" y="2002"/>
                  </a:lnTo>
                  <a:cubicBezTo>
                    <a:pt x="0" y="2537"/>
                    <a:pt x="143" y="3072"/>
                    <a:pt x="428" y="3536"/>
                  </a:cubicBezTo>
                  <a:cubicBezTo>
                    <a:pt x="714" y="4000"/>
                    <a:pt x="1124" y="4375"/>
                    <a:pt x="1624" y="4625"/>
                  </a:cubicBezTo>
                  <a:lnTo>
                    <a:pt x="1892" y="4767"/>
                  </a:lnTo>
                  <a:cubicBezTo>
                    <a:pt x="1927" y="4785"/>
                    <a:pt x="1963" y="4794"/>
                    <a:pt x="1999" y="4794"/>
                  </a:cubicBezTo>
                  <a:cubicBezTo>
                    <a:pt x="2034" y="4794"/>
                    <a:pt x="2070" y="4785"/>
                    <a:pt x="2106" y="4767"/>
                  </a:cubicBezTo>
                  <a:lnTo>
                    <a:pt x="2391" y="4625"/>
                  </a:lnTo>
                  <a:cubicBezTo>
                    <a:pt x="2891" y="4375"/>
                    <a:pt x="3301" y="4000"/>
                    <a:pt x="3587" y="3536"/>
                  </a:cubicBezTo>
                  <a:cubicBezTo>
                    <a:pt x="3872" y="3072"/>
                    <a:pt x="4033" y="2537"/>
                    <a:pt x="4033" y="1984"/>
                  </a:cubicBezTo>
                  <a:lnTo>
                    <a:pt x="4033" y="806"/>
                  </a:lnTo>
                  <a:cubicBezTo>
                    <a:pt x="4033" y="681"/>
                    <a:pt x="3926" y="592"/>
                    <a:pt x="3801" y="592"/>
                  </a:cubicBezTo>
                  <a:lnTo>
                    <a:pt x="3497" y="592"/>
                  </a:lnTo>
                  <a:cubicBezTo>
                    <a:pt x="3212" y="592"/>
                    <a:pt x="2926" y="467"/>
                    <a:pt x="2730" y="271"/>
                  </a:cubicBezTo>
                  <a:cubicBezTo>
                    <a:pt x="2532" y="90"/>
                    <a:pt x="2284" y="1"/>
                    <a:pt x="20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8"/>
            <p:cNvSpPr/>
            <p:nvPr/>
          </p:nvSpPr>
          <p:spPr>
            <a:xfrm>
              <a:off x="5450880" y="3425423"/>
              <a:ext cx="306824" cy="49014"/>
            </a:xfrm>
            <a:custGeom>
              <a:rect b="b" l="l" r="r" t="t"/>
              <a:pathLst>
                <a:path extrusionOk="0" h="1642" w="10278">
                  <a:moveTo>
                    <a:pt x="1035" y="0"/>
                  </a:moveTo>
                  <a:cubicBezTo>
                    <a:pt x="714" y="197"/>
                    <a:pt x="411" y="286"/>
                    <a:pt x="54" y="286"/>
                  </a:cubicBezTo>
                  <a:lnTo>
                    <a:pt x="18" y="286"/>
                  </a:lnTo>
                  <a:cubicBezTo>
                    <a:pt x="0" y="429"/>
                    <a:pt x="0" y="553"/>
                    <a:pt x="0" y="696"/>
                  </a:cubicBezTo>
                  <a:cubicBezTo>
                    <a:pt x="0" y="1017"/>
                    <a:pt x="18" y="1321"/>
                    <a:pt x="89" y="1624"/>
                  </a:cubicBezTo>
                  <a:lnTo>
                    <a:pt x="125" y="1624"/>
                  </a:lnTo>
                  <a:cubicBezTo>
                    <a:pt x="393" y="1606"/>
                    <a:pt x="643" y="1499"/>
                    <a:pt x="839" y="1356"/>
                  </a:cubicBezTo>
                  <a:cubicBezTo>
                    <a:pt x="892" y="1312"/>
                    <a:pt x="959" y="1289"/>
                    <a:pt x="1026" y="1289"/>
                  </a:cubicBezTo>
                  <a:cubicBezTo>
                    <a:pt x="1093" y="1289"/>
                    <a:pt x="1160" y="1312"/>
                    <a:pt x="1214" y="1356"/>
                  </a:cubicBezTo>
                  <a:cubicBezTo>
                    <a:pt x="1463" y="1535"/>
                    <a:pt x="1749" y="1642"/>
                    <a:pt x="2052" y="1642"/>
                  </a:cubicBezTo>
                  <a:cubicBezTo>
                    <a:pt x="2355" y="1642"/>
                    <a:pt x="2641" y="1535"/>
                    <a:pt x="2891" y="1356"/>
                  </a:cubicBezTo>
                  <a:cubicBezTo>
                    <a:pt x="2944" y="1312"/>
                    <a:pt x="3011" y="1289"/>
                    <a:pt x="3078" y="1289"/>
                  </a:cubicBezTo>
                  <a:cubicBezTo>
                    <a:pt x="3145" y="1289"/>
                    <a:pt x="3212" y="1312"/>
                    <a:pt x="3265" y="1356"/>
                  </a:cubicBezTo>
                  <a:cubicBezTo>
                    <a:pt x="3515" y="1535"/>
                    <a:pt x="3801" y="1642"/>
                    <a:pt x="4104" y="1642"/>
                  </a:cubicBezTo>
                  <a:cubicBezTo>
                    <a:pt x="4407" y="1642"/>
                    <a:pt x="4693" y="1535"/>
                    <a:pt x="4943" y="1356"/>
                  </a:cubicBezTo>
                  <a:cubicBezTo>
                    <a:pt x="4996" y="1312"/>
                    <a:pt x="5063" y="1289"/>
                    <a:pt x="5130" y="1289"/>
                  </a:cubicBezTo>
                  <a:cubicBezTo>
                    <a:pt x="5197" y="1289"/>
                    <a:pt x="5264" y="1312"/>
                    <a:pt x="5317" y="1356"/>
                  </a:cubicBezTo>
                  <a:cubicBezTo>
                    <a:pt x="5549" y="1517"/>
                    <a:pt x="5799" y="1624"/>
                    <a:pt x="6067" y="1642"/>
                  </a:cubicBezTo>
                  <a:cubicBezTo>
                    <a:pt x="6120" y="1517"/>
                    <a:pt x="6227" y="1428"/>
                    <a:pt x="6352" y="1428"/>
                  </a:cubicBezTo>
                  <a:lnTo>
                    <a:pt x="7316" y="1428"/>
                  </a:lnTo>
                  <a:cubicBezTo>
                    <a:pt x="7387" y="1428"/>
                    <a:pt x="7476" y="1392"/>
                    <a:pt x="7548" y="1339"/>
                  </a:cubicBezTo>
                  <a:cubicBezTo>
                    <a:pt x="7851" y="1035"/>
                    <a:pt x="8261" y="857"/>
                    <a:pt x="8690" y="857"/>
                  </a:cubicBezTo>
                  <a:cubicBezTo>
                    <a:pt x="8711" y="856"/>
                    <a:pt x="8733" y="855"/>
                    <a:pt x="8754" y="855"/>
                  </a:cubicBezTo>
                  <a:cubicBezTo>
                    <a:pt x="9157" y="855"/>
                    <a:pt x="9527" y="1015"/>
                    <a:pt x="9832" y="1303"/>
                  </a:cubicBezTo>
                  <a:cubicBezTo>
                    <a:pt x="9921" y="1392"/>
                    <a:pt x="10046" y="1428"/>
                    <a:pt x="10171" y="1428"/>
                  </a:cubicBezTo>
                  <a:lnTo>
                    <a:pt x="10224" y="1428"/>
                  </a:lnTo>
                  <a:cubicBezTo>
                    <a:pt x="10260" y="1196"/>
                    <a:pt x="10278" y="946"/>
                    <a:pt x="10278" y="696"/>
                  </a:cubicBezTo>
                  <a:cubicBezTo>
                    <a:pt x="10278" y="553"/>
                    <a:pt x="10260" y="429"/>
                    <a:pt x="10260" y="286"/>
                  </a:cubicBezTo>
                  <a:lnTo>
                    <a:pt x="10224" y="286"/>
                  </a:lnTo>
                  <a:cubicBezTo>
                    <a:pt x="9867" y="286"/>
                    <a:pt x="9546" y="197"/>
                    <a:pt x="9243" y="0"/>
                  </a:cubicBezTo>
                  <a:cubicBezTo>
                    <a:pt x="8939" y="197"/>
                    <a:pt x="8583" y="286"/>
                    <a:pt x="8208" y="286"/>
                  </a:cubicBezTo>
                  <a:cubicBezTo>
                    <a:pt x="7851" y="286"/>
                    <a:pt x="7494" y="197"/>
                    <a:pt x="7191" y="0"/>
                  </a:cubicBezTo>
                  <a:cubicBezTo>
                    <a:pt x="6870" y="197"/>
                    <a:pt x="6531" y="286"/>
                    <a:pt x="6156" y="286"/>
                  </a:cubicBezTo>
                  <a:cubicBezTo>
                    <a:pt x="5799" y="286"/>
                    <a:pt x="5442" y="197"/>
                    <a:pt x="5139" y="0"/>
                  </a:cubicBezTo>
                  <a:cubicBezTo>
                    <a:pt x="4818" y="197"/>
                    <a:pt x="4479" y="286"/>
                    <a:pt x="4104" y="286"/>
                  </a:cubicBezTo>
                  <a:cubicBezTo>
                    <a:pt x="3747" y="286"/>
                    <a:pt x="3390" y="197"/>
                    <a:pt x="3087" y="0"/>
                  </a:cubicBezTo>
                  <a:cubicBezTo>
                    <a:pt x="2766" y="197"/>
                    <a:pt x="2427" y="286"/>
                    <a:pt x="2052" y="286"/>
                  </a:cubicBezTo>
                  <a:cubicBezTo>
                    <a:pt x="1695" y="286"/>
                    <a:pt x="1338" y="197"/>
                    <a:pt x="10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8"/>
            <p:cNvSpPr/>
            <p:nvPr/>
          </p:nvSpPr>
          <p:spPr>
            <a:xfrm>
              <a:off x="5457806" y="3484526"/>
              <a:ext cx="194429" cy="115609"/>
            </a:xfrm>
            <a:custGeom>
              <a:rect b="b" l="l" r="r" t="t"/>
              <a:pathLst>
                <a:path extrusionOk="0" h="3873" w="6513">
                  <a:moveTo>
                    <a:pt x="803" y="1"/>
                  </a:moveTo>
                  <a:cubicBezTo>
                    <a:pt x="553" y="144"/>
                    <a:pt x="286" y="233"/>
                    <a:pt x="0" y="269"/>
                  </a:cubicBezTo>
                  <a:cubicBezTo>
                    <a:pt x="660" y="2356"/>
                    <a:pt x="2605" y="3873"/>
                    <a:pt x="4907" y="3873"/>
                  </a:cubicBezTo>
                  <a:cubicBezTo>
                    <a:pt x="5478" y="3873"/>
                    <a:pt x="6013" y="3784"/>
                    <a:pt x="6513" y="3605"/>
                  </a:cubicBezTo>
                  <a:cubicBezTo>
                    <a:pt x="6459" y="3534"/>
                    <a:pt x="6406" y="3445"/>
                    <a:pt x="6352" y="3373"/>
                  </a:cubicBezTo>
                  <a:cubicBezTo>
                    <a:pt x="6013" y="2802"/>
                    <a:pt x="5817" y="2160"/>
                    <a:pt x="5817" y="1500"/>
                  </a:cubicBezTo>
                  <a:lnTo>
                    <a:pt x="5817" y="286"/>
                  </a:lnTo>
                  <a:cubicBezTo>
                    <a:pt x="5496" y="269"/>
                    <a:pt x="5192" y="179"/>
                    <a:pt x="4907" y="1"/>
                  </a:cubicBezTo>
                  <a:cubicBezTo>
                    <a:pt x="4604" y="197"/>
                    <a:pt x="4247" y="286"/>
                    <a:pt x="3890" y="286"/>
                  </a:cubicBezTo>
                  <a:cubicBezTo>
                    <a:pt x="3515" y="286"/>
                    <a:pt x="3158" y="197"/>
                    <a:pt x="2855" y="1"/>
                  </a:cubicBezTo>
                  <a:cubicBezTo>
                    <a:pt x="2552" y="197"/>
                    <a:pt x="2195" y="286"/>
                    <a:pt x="1820" y="286"/>
                  </a:cubicBezTo>
                  <a:cubicBezTo>
                    <a:pt x="1463" y="286"/>
                    <a:pt x="1106" y="197"/>
                    <a:pt x="8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8"/>
            <p:cNvSpPr/>
            <p:nvPr/>
          </p:nvSpPr>
          <p:spPr>
            <a:xfrm>
              <a:off x="5454075" y="3292800"/>
              <a:ext cx="300436" cy="122534"/>
            </a:xfrm>
            <a:custGeom>
              <a:rect b="b" l="l" r="r" t="t"/>
              <a:pathLst>
                <a:path extrusionOk="0" h="4105" w="10064">
                  <a:moveTo>
                    <a:pt x="5032" y="1"/>
                  </a:moveTo>
                  <a:cubicBezTo>
                    <a:pt x="2552" y="1"/>
                    <a:pt x="482" y="1767"/>
                    <a:pt x="0" y="4104"/>
                  </a:cubicBezTo>
                  <a:cubicBezTo>
                    <a:pt x="268" y="4087"/>
                    <a:pt x="482" y="3997"/>
                    <a:pt x="732" y="3819"/>
                  </a:cubicBezTo>
                  <a:cubicBezTo>
                    <a:pt x="785" y="3774"/>
                    <a:pt x="852" y="3752"/>
                    <a:pt x="919" y="3752"/>
                  </a:cubicBezTo>
                  <a:cubicBezTo>
                    <a:pt x="986" y="3752"/>
                    <a:pt x="1053" y="3774"/>
                    <a:pt x="1107" y="3819"/>
                  </a:cubicBezTo>
                  <a:cubicBezTo>
                    <a:pt x="1356" y="3997"/>
                    <a:pt x="1642" y="4104"/>
                    <a:pt x="1945" y="4104"/>
                  </a:cubicBezTo>
                  <a:cubicBezTo>
                    <a:pt x="2248" y="4104"/>
                    <a:pt x="2534" y="3997"/>
                    <a:pt x="2784" y="3819"/>
                  </a:cubicBezTo>
                  <a:cubicBezTo>
                    <a:pt x="2837" y="3774"/>
                    <a:pt x="2904" y="3752"/>
                    <a:pt x="2971" y="3752"/>
                  </a:cubicBezTo>
                  <a:cubicBezTo>
                    <a:pt x="3038" y="3752"/>
                    <a:pt x="3105" y="3774"/>
                    <a:pt x="3158" y="3819"/>
                  </a:cubicBezTo>
                  <a:cubicBezTo>
                    <a:pt x="3408" y="3997"/>
                    <a:pt x="3694" y="4104"/>
                    <a:pt x="3997" y="4104"/>
                  </a:cubicBezTo>
                  <a:cubicBezTo>
                    <a:pt x="4300" y="4104"/>
                    <a:pt x="4586" y="3997"/>
                    <a:pt x="4836" y="3819"/>
                  </a:cubicBezTo>
                  <a:cubicBezTo>
                    <a:pt x="4889" y="3774"/>
                    <a:pt x="4956" y="3752"/>
                    <a:pt x="5023" y="3752"/>
                  </a:cubicBezTo>
                  <a:cubicBezTo>
                    <a:pt x="5090" y="3752"/>
                    <a:pt x="5157" y="3774"/>
                    <a:pt x="5210" y="3819"/>
                  </a:cubicBezTo>
                  <a:cubicBezTo>
                    <a:pt x="5460" y="3997"/>
                    <a:pt x="5746" y="4104"/>
                    <a:pt x="6049" y="4104"/>
                  </a:cubicBezTo>
                  <a:cubicBezTo>
                    <a:pt x="6352" y="4104"/>
                    <a:pt x="6656" y="3997"/>
                    <a:pt x="6888" y="3819"/>
                  </a:cubicBezTo>
                  <a:cubicBezTo>
                    <a:pt x="6950" y="3774"/>
                    <a:pt x="7017" y="3752"/>
                    <a:pt x="7082" y="3752"/>
                  </a:cubicBezTo>
                  <a:cubicBezTo>
                    <a:pt x="7146" y="3752"/>
                    <a:pt x="7209" y="3774"/>
                    <a:pt x="7262" y="3819"/>
                  </a:cubicBezTo>
                  <a:cubicBezTo>
                    <a:pt x="7512" y="3997"/>
                    <a:pt x="7798" y="4104"/>
                    <a:pt x="8101" y="4104"/>
                  </a:cubicBezTo>
                  <a:cubicBezTo>
                    <a:pt x="8422" y="4104"/>
                    <a:pt x="8707" y="3997"/>
                    <a:pt x="8939" y="3819"/>
                  </a:cubicBezTo>
                  <a:cubicBezTo>
                    <a:pt x="9002" y="3774"/>
                    <a:pt x="9069" y="3752"/>
                    <a:pt x="9136" y="3752"/>
                  </a:cubicBezTo>
                  <a:cubicBezTo>
                    <a:pt x="9203" y="3752"/>
                    <a:pt x="9270" y="3774"/>
                    <a:pt x="9332" y="3819"/>
                  </a:cubicBezTo>
                  <a:cubicBezTo>
                    <a:pt x="9564" y="3997"/>
                    <a:pt x="9796" y="4087"/>
                    <a:pt x="10064" y="4104"/>
                  </a:cubicBezTo>
                  <a:cubicBezTo>
                    <a:pt x="9582" y="1767"/>
                    <a:pt x="7512" y="1"/>
                    <a:pt x="50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2" name="Google Shape;14652;p68"/>
          <p:cNvGrpSpPr/>
          <p:nvPr/>
        </p:nvGrpSpPr>
        <p:grpSpPr>
          <a:xfrm>
            <a:off x="5506249" y="2777917"/>
            <a:ext cx="209385" cy="319664"/>
            <a:chOff x="5506257" y="2777917"/>
            <a:chExt cx="209385" cy="319664"/>
          </a:xfrm>
        </p:grpSpPr>
        <p:sp>
          <p:nvSpPr>
            <p:cNvPr id="14653" name="Google Shape;14653;p68"/>
            <p:cNvSpPr/>
            <p:nvPr/>
          </p:nvSpPr>
          <p:spPr>
            <a:xfrm>
              <a:off x="5560051" y="2777917"/>
              <a:ext cx="104842" cy="62745"/>
            </a:xfrm>
            <a:custGeom>
              <a:rect b="b" l="l" r="r" t="t"/>
              <a:pathLst>
                <a:path extrusionOk="0" h="2102" w="3512">
                  <a:moveTo>
                    <a:pt x="1713" y="1"/>
                  </a:moveTo>
                  <a:cubicBezTo>
                    <a:pt x="1643" y="1"/>
                    <a:pt x="1572" y="5"/>
                    <a:pt x="1500" y="14"/>
                  </a:cubicBezTo>
                  <a:cubicBezTo>
                    <a:pt x="411" y="192"/>
                    <a:pt x="1" y="1227"/>
                    <a:pt x="286" y="2101"/>
                  </a:cubicBezTo>
                  <a:cubicBezTo>
                    <a:pt x="584" y="1942"/>
                    <a:pt x="1098" y="1731"/>
                    <a:pt x="1733" y="1731"/>
                  </a:cubicBezTo>
                  <a:cubicBezTo>
                    <a:pt x="2163" y="1731"/>
                    <a:pt x="2648" y="1827"/>
                    <a:pt x="3159" y="2101"/>
                  </a:cubicBezTo>
                  <a:cubicBezTo>
                    <a:pt x="3511" y="1012"/>
                    <a:pt x="2792" y="1"/>
                    <a:pt x="17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8"/>
            <p:cNvSpPr/>
            <p:nvPr/>
          </p:nvSpPr>
          <p:spPr>
            <a:xfrm>
              <a:off x="5530228" y="2808662"/>
              <a:ext cx="69288" cy="140116"/>
            </a:xfrm>
            <a:custGeom>
              <a:rect b="b" l="l" r="r" t="t"/>
              <a:pathLst>
                <a:path extrusionOk="0" h="4694" w="2321">
                  <a:moveTo>
                    <a:pt x="607" y="1"/>
                  </a:moveTo>
                  <a:lnTo>
                    <a:pt x="607" y="1"/>
                  </a:lnTo>
                  <a:cubicBezTo>
                    <a:pt x="233" y="465"/>
                    <a:pt x="1" y="1053"/>
                    <a:pt x="1" y="1713"/>
                  </a:cubicBezTo>
                  <a:cubicBezTo>
                    <a:pt x="1" y="2195"/>
                    <a:pt x="126" y="2659"/>
                    <a:pt x="393" y="3070"/>
                  </a:cubicBezTo>
                  <a:lnTo>
                    <a:pt x="1517" y="4693"/>
                  </a:lnTo>
                  <a:lnTo>
                    <a:pt x="2320" y="3658"/>
                  </a:lnTo>
                  <a:lnTo>
                    <a:pt x="1107" y="2088"/>
                  </a:lnTo>
                  <a:cubicBezTo>
                    <a:pt x="750" y="1606"/>
                    <a:pt x="554" y="1053"/>
                    <a:pt x="554" y="465"/>
                  </a:cubicBezTo>
                  <a:cubicBezTo>
                    <a:pt x="554" y="304"/>
                    <a:pt x="572" y="143"/>
                    <a:pt x="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8"/>
            <p:cNvSpPr/>
            <p:nvPr/>
          </p:nvSpPr>
          <p:spPr>
            <a:xfrm>
              <a:off x="5506257" y="2800663"/>
              <a:ext cx="191802" cy="296918"/>
            </a:xfrm>
            <a:custGeom>
              <a:rect b="b" l="l" r="r" t="t"/>
              <a:pathLst>
                <a:path extrusionOk="0" h="9947" w="6425">
                  <a:moveTo>
                    <a:pt x="5550" y="1"/>
                  </a:moveTo>
                  <a:cubicBezTo>
                    <a:pt x="5639" y="233"/>
                    <a:pt x="5693" y="465"/>
                    <a:pt x="5693" y="733"/>
                  </a:cubicBezTo>
                  <a:cubicBezTo>
                    <a:pt x="5693" y="1321"/>
                    <a:pt x="5496" y="1874"/>
                    <a:pt x="5140" y="2356"/>
                  </a:cubicBezTo>
                  <a:lnTo>
                    <a:pt x="90" y="8994"/>
                  </a:lnTo>
                  <a:cubicBezTo>
                    <a:pt x="1" y="9119"/>
                    <a:pt x="37" y="9297"/>
                    <a:pt x="179" y="9368"/>
                  </a:cubicBezTo>
                  <a:lnTo>
                    <a:pt x="1321" y="9921"/>
                  </a:lnTo>
                  <a:cubicBezTo>
                    <a:pt x="1354" y="9938"/>
                    <a:pt x="1391" y="9946"/>
                    <a:pt x="1428" y="9946"/>
                  </a:cubicBezTo>
                  <a:cubicBezTo>
                    <a:pt x="1510" y="9946"/>
                    <a:pt x="1593" y="9906"/>
                    <a:pt x="1642" y="9832"/>
                  </a:cubicBezTo>
                  <a:lnTo>
                    <a:pt x="6067" y="3123"/>
                  </a:lnTo>
                  <a:cubicBezTo>
                    <a:pt x="6299" y="2784"/>
                    <a:pt x="6424" y="2392"/>
                    <a:pt x="6424" y="1981"/>
                  </a:cubicBezTo>
                  <a:cubicBezTo>
                    <a:pt x="6424" y="1196"/>
                    <a:pt x="6085" y="501"/>
                    <a:pt x="5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8"/>
            <p:cNvSpPr/>
            <p:nvPr/>
          </p:nvSpPr>
          <p:spPr>
            <a:xfrm>
              <a:off x="5623995" y="2987613"/>
              <a:ext cx="91647" cy="109788"/>
            </a:xfrm>
            <a:custGeom>
              <a:rect b="b" l="l" r="r" t="t"/>
              <a:pathLst>
                <a:path extrusionOk="0" h="3678" w="3070">
                  <a:moveTo>
                    <a:pt x="857" y="1"/>
                  </a:moveTo>
                  <a:lnTo>
                    <a:pt x="0" y="1321"/>
                  </a:lnTo>
                  <a:lnTo>
                    <a:pt x="1517" y="3569"/>
                  </a:lnTo>
                  <a:cubicBezTo>
                    <a:pt x="1563" y="3638"/>
                    <a:pt x="1639" y="3678"/>
                    <a:pt x="1720" y="3678"/>
                  </a:cubicBezTo>
                  <a:cubicBezTo>
                    <a:pt x="1765" y="3678"/>
                    <a:pt x="1811" y="3666"/>
                    <a:pt x="1856" y="3641"/>
                  </a:cubicBezTo>
                  <a:lnTo>
                    <a:pt x="2891" y="3105"/>
                  </a:lnTo>
                  <a:cubicBezTo>
                    <a:pt x="3015" y="3034"/>
                    <a:pt x="3069" y="2856"/>
                    <a:pt x="2962" y="2731"/>
                  </a:cubicBezTo>
                  <a:lnTo>
                    <a:pt x="8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68"/>
          <p:cNvGrpSpPr/>
          <p:nvPr/>
        </p:nvGrpSpPr>
        <p:grpSpPr>
          <a:xfrm>
            <a:off x="5450873" y="2263154"/>
            <a:ext cx="320138" cy="319723"/>
            <a:chOff x="5450880" y="2263154"/>
            <a:chExt cx="320138" cy="319723"/>
          </a:xfrm>
        </p:grpSpPr>
        <p:sp>
          <p:nvSpPr>
            <p:cNvPr id="14658" name="Google Shape;14658;p68"/>
            <p:cNvSpPr/>
            <p:nvPr/>
          </p:nvSpPr>
          <p:spPr>
            <a:xfrm>
              <a:off x="5450880" y="2263154"/>
              <a:ext cx="320138" cy="56625"/>
            </a:xfrm>
            <a:custGeom>
              <a:rect b="b" l="l" r="r" t="t"/>
              <a:pathLst>
                <a:path extrusionOk="0" h="1897" w="10724">
                  <a:moveTo>
                    <a:pt x="1077" y="0"/>
                  </a:moveTo>
                  <a:cubicBezTo>
                    <a:pt x="1022" y="0"/>
                    <a:pt x="964" y="14"/>
                    <a:pt x="910" y="40"/>
                  </a:cubicBezTo>
                  <a:cubicBezTo>
                    <a:pt x="714" y="165"/>
                    <a:pt x="500" y="237"/>
                    <a:pt x="268" y="272"/>
                  </a:cubicBezTo>
                  <a:cubicBezTo>
                    <a:pt x="107" y="290"/>
                    <a:pt x="0" y="415"/>
                    <a:pt x="0" y="576"/>
                  </a:cubicBezTo>
                  <a:lnTo>
                    <a:pt x="0" y="1896"/>
                  </a:lnTo>
                  <a:cubicBezTo>
                    <a:pt x="321" y="1896"/>
                    <a:pt x="625" y="1789"/>
                    <a:pt x="892" y="1611"/>
                  </a:cubicBezTo>
                  <a:cubicBezTo>
                    <a:pt x="946" y="1566"/>
                    <a:pt x="1013" y="1544"/>
                    <a:pt x="1080" y="1544"/>
                  </a:cubicBezTo>
                  <a:cubicBezTo>
                    <a:pt x="1147" y="1544"/>
                    <a:pt x="1214" y="1566"/>
                    <a:pt x="1267" y="1611"/>
                  </a:cubicBezTo>
                  <a:cubicBezTo>
                    <a:pt x="1517" y="1789"/>
                    <a:pt x="1820" y="1896"/>
                    <a:pt x="2141" y="1896"/>
                  </a:cubicBezTo>
                  <a:cubicBezTo>
                    <a:pt x="2463" y="1896"/>
                    <a:pt x="2766" y="1789"/>
                    <a:pt x="3033" y="1611"/>
                  </a:cubicBezTo>
                  <a:cubicBezTo>
                    <a:pt x="3087" y="1566"/>
                    <a:pt x="3154" y="1544"/>
                    <a:pt x="3221" y="1544"/>
                  </a:cubicBezTo>
                  <a:cubicBezTo>
                    <a:pt x="3288" y="1544"/>
                    <a:pt x="3355" y="1566"/>
                    <a:pt x="3408" y="1611"/>
                  </a:cubicBezTo>
                  <a:cubicBezTo>
                    <a:pt x="3658" y="1789"/>
                    <a:pt x="3961" y="1896"/>
                    <a:pt x="4282" y="1896"/>
                  </a:cubicBezTo>
                  <a:cubicBezTo>
                    <a:pt x="4604" y="1896"/>
                    <a:pt x="4907" y="1789"/>
                    <a:pt x="5175" y="1611"/>
                  </a:cubicBezTo>
                  <a:cubicBezTo>
                    <a:pt x="5228" y="1566"/>
                    <a:pt x="5295" y="1544"/>
                    <a:pt x="5362" y="1544"/>
                  </a:cubicBezTo>
                  <a:cubicBezTo>
                    <a:pt x="5429" y="1544"/>
                    <a:pt x="5496" y="1566"/>
                    <a:pt x="5549" y="1611"/>
                  </a:cubicBezTo>
                  <a:cubicBezTo>
                    <a:pt x="5799" y="1789"/>
                    <a:pt x="6102" y="1896"/>
                    <a:pt x="6424" y="1896"/>
                  </a:cubicBezTo>
                  <a:cubicBezTo>
                    <a:pt x="6745" y="1896"/>
                    <a:pt x="7048" y="1789"/>
                    <a:pt x="7316" y="1611"/>
                  </a:cubicBezTo>
                  <a:cubicBezTo>
                    <a:pt x="7369" y="1566"/>
                    <a:pt x="7436" y="1544"/>
                    <a:pt x="7503" y="1544"/>
                  </a:cubicBezTo>
                  <a:cubicBezTo>
                    <a:pt x="7570" y="1544"/>
                    <a:pt x="7637" y="1566"/>
                    <a:pt x="7690" y="1611"/>
                  </a:cubicBezTo>
                  <a:cubicBezTo>
                    <a:pt x="7940" y="1789"/>
                    <a:pt x="8244" y="1896"/>
                    <a:pt x="8565" y="1896"/>
                  </a:cubicBezTo>
                  <a:cubicBezTo>
                    <a:pt x="8886" y="1896"/>
                    <a:pt x="9207" y="1789"/>
                    <a:pt x="9457" y="1611"/>
                  </a:cubicBezTo>
                  <a:cubicBezTo>
                    <a:pt x="9510" y="1566"/>
                    <a:pt x="9577" y="1544"/>
                    <a:pt x="9644" y="1544"/>
                  </a:cubicBezTo>
                  <a:cubicBezTo>
                    <a:pt x="9711" y="1544"/>
                    <a:pt x="9778" y="1566"/>
                    <a:pt x="9832" y="1611"/>
                  </a:cubicBezTo>
                  <a:cubicBezTo>
                    <a:pt x="10081" y="1789"/>
                    <a:pt x="10402" y="1896"/>
                    <a:pt x="10724" y="1896"/>
                  </a:cubicBezTo>
                  <a:lnTo>
                    <a:pt x="10724" y="540"/>
                  </a:lnTo>
                  <a:cubicBezTo>
                    <a:pt x="10724" y="397"/>
                    <a:pt x="10599" y="272"/>
                    <a:pt x="10456" y="272"/>
                  </a:cubicBezTo>
                  <a:cubicBezTo>
                    <a:pt x="10224" y="237"/>
                    <a:pt x="10010" y="165"/>
                    <a:pt x="9814" y="40"/>
                  </a:cubicBezTo>
                  <a:cubicBezTo>
                    <a:pt x="9760" y="14"/>
                    <a:pt x="9702" y="0"/>
                    <a:pt x="9644" y="0"/>
                  </a:cubicBezTo>
                  <a:cubicBezTo>
                    <a:pt x="9586" y="0"/>
                    <a:pt x="9528" y="14"/>
                    <a:pt x="9475" y="40"/>
                  </a:cubicBezTo>
                  <a:cubicBezTo>
                    <a:pt x="9207" y="201"/>
                    <a:pt x="8904" y="290"/>
                    <a:pt x="8565" y="290"/>
                  </a:cubicBezTo>
                  <a:cubicBezTo>
                    <a:pt x="8244" y="290"/>
                    <a:pt x="7940" y="201"/>
                    <a:pt x="7673" y="40"/>
                  </a:cubicBezTo>
                  <a:cubicBezTo>
                    <a:pt x="7619" y="14"/>
                    <a:pt x="7561" y="0"/>
                    <a:pt x="7503" y="0"/>
                  </a:cubicBezTo>
                  <a:cubicBezTo>
                    <a:pt x="7445" y="0"/>
                    <a:pt x="7387" y="14"/>
                    <a:pt x="7334" y="40"/>
                  </a:cubicBezTo>
                  <a:cubicBezTo>
                    <a:pt x="7066" y="201"/>
                    <a:pt x="6763" y="290"/>
                    <a:pt x="6424" y="290"/>
                  </a:cubicBezTo>
                  <a:cubicBezTo>
                    <a:pt x="6102" y="290"/>
                    <a:pt x="5781" y="201"/>
                    <a:pt x="5531" y="40"/>
                  </a:cubicBezTo>
                  <a:cubicBezTo>
                    <a:pt x="5478" y="14"/>
                    <a:pt x="5420" y="0"/>
                    <a:pt x="5362" y="0"/>
                  </a:cubicBezTo>
                  <a:cubicBezTo>
                    <a:pt x="5304" y="0"/>
                    <a:pt x="5246" y="14"/>
                    <a:pt x="5192" y="40"/>
                  </a:cubicBezTo>
                  <a:cubicBezTo>
                    <a:pt x="4925" y="201"/>
                    <a:pt x="4621" y="290"/>
                    <a:pt x="4282" y="290"/>
                  </a:cubicBezTo>
                  <a:cubicBezTo>
                    <a:pt x="3961" y="290"/>
                    <a:pt x="3640" y="201"/>
                    <a:pt x="3372" y="40"/>
                  </a:cubicBezTo>
                  <a:cubicBezTo>
                    <a:pt x="3328" y="14"/>
                    <a:pt x="3274" y="0"/>
                    <a:pt x="3219" y="0"/>
                  </a:cubicBezTo>
                  <a:cubicBezTo>
                    <a:pt x="3163" y="0"/>
                    <a:pt x="3105" y="14"/>
                    <a:pt x="3051" y="40"/>
                  </a:cubicBezTo>
                  <a:cubicBezTo>
                    <a:pt x="2784" y="201"/>
                    <a:pt x="2480" y="290"/>
                    <a:pt x="2141" y="290"/>
                  </a:cubicBezTo>
                  <a:cubicBezTo>
                    <a:pt x="1820" y="290"/>
                    <a:pt x="1499" y="201"/>
                    <a:pt x="1231" y="40"/>
                  </a:cubicBezTo>
                  <a:cubicBezTo>
                    <a:pt x="1187" y="14"/>
                    <a:pt x="1133" y="0"/>
                    <a:pt x="10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8"/>
            <p:cNvSpPr/>
            <p:nvPr/>
          </p:nvSpPr>
          <p:spPr>
            <a:xfrm>
              <a:off x="5450880" y="2329868"/>
              <a:ext cx="320138" cy="194413"/>
            </a:xfrm>
            <a:custGeom>
              <a:rect b="b" l="l" r="r" t="t"/>
              <a:pathLst>
                <a:path extrusionOk="0" h="6513" w="10724">
                  <a:moveTo>
                    <a:pt x="1071" y="0"/>
                  </a:moveTo>
                  <a:cubicBezTo>
                    <a:pt x="750" y="196"/>
                    <a:pt x="0" y="286"/>
                    <a:pt x="0" y="286"/>
                  </a:cubicBezTo>
                  <a:lnTo>
                    <a:pt x="0" y="2320"/>
                  </a:lnTo>
                  <a:lnTo>
                    <a:pt x="2837" y="2320"/>
                  </a:lnTo>
                  <a:cubicBezTo>
                    <a:pt x="3033" y="2320"/>
                    <a:pt x="3194" y="2159"/>
                    <a:pt x="3158" y="1963"/>
                  </a:cubicBezTo>
                  <a:cubicBezTo>
                    <a:pt x="3145" y="1776"/>
                    <a:pt x="3291" y="1619"/>
                    <a:pt x="3471" y="1619"/>
                  </a:cubicBezTo>
                  <a:cubicBezTo>
                    <a:pt x="3531" y="1619"/>
                    <a:pt x="3595" y="1637"/>
                    <a:pt x="3658" y="1677"/>
                  </a:cubicBezTo>
                  <a:cubicBezTo>
                    <a:pt x="3747" y="1713"/>
                    <a:pt x="3783" y="1802"/>
                    <a:pt x="3783" y="1891"/>
                  </a:cubicBezTo>
                  <a:cubicBezTo>
                    <a:pt x="3819" y="2480"/>
                    <a:pt x="3355" y="2944"/>
                    <a:pt x="2766" y="2944"/>
                  </a:cubicBezTo>
                  <a:lnTo>
                    <a:pt x="0" y="2944"/>
                  </a:lnTo>
                  <a:lnTo>
                    <a:pt x="0" y="3729"/>
                  </a:lnTo>
                  <a:lnTo>
                    <a:pt x="4621" y="3729"/>
                  </a:lnTo>
                  <a:cubicBezTo>
                    <a:pt x="4818" y="3729"/>
                    <a:pt x="4978" y="3551"/>
                    <a:pt x="4960" y="3372"/>
                  </a:cubicBezTo>
                  <a:cubicBezTo>
                    <a:pt x="4933" y="3181"/>
                    <a:pt x="5084" y="3021"/>
                    <a:pt x="5268" y="3021"/>
                  </a:cubicBezTo>
                  <a:cubicBezTo>
                    <a:pt x="5325" y="3021"/>
                    <a:pt x="5384" y="3036"/>
                    <a:pt x="5442" y="3069"/>
                  </a:cubicBezTo>
                  <a:cubicBezTo>
                    <a:pt x="5531" y="3123"/>
                    <a:pt x="5567" y="3212"/>
                    <a:pt x="5585" y="3301"/>
                  </a:cubicBezTo>
                  <a:cubicBezTo>
                    <a:pt x="5603" y="3872"/>
                    <a:pt x="5139" y="4354"/>
                    <a:pt x="4550" y="4354"/>
                  </a:cubicBezTo>
                  <a:lnTo>
                    <a:pt x="0" y="4354"/>
                  </a:lnTo>
                  <a:lnTo>
                    <a:pt x="0" y="5139"/>
                  </a:lnTo>
                  <a:lnTo>
                    <a:pt x="8047" y="5139"/>
                  </a:lnTo>
                  <a:cubicBezTo>
                    <a:pt x="8226" y="5139"/>
                    <a:pt x="8386" y="4978"/>
                    <a:pt x="8368" y="4800"/>
                  </a:cubicBezTo>
                  <a:cubicBezTo>
                    <a:pt x="8342" y="4599"/>
                    <a:pt x="8486" y="4438"/>
                    <a:pt x="8672" y="4438"/>
                  </a:cubicBezTo>
                  <a:cubicBezTo>
                    <a:pt x="8734" y="4438"/>
                    <a:pt x="8801" y="4456"/>
                    <a:pt x="8868" y="4496"/>
                  </a:cubicBezTo>
                  <a:cubicBezTo>
                    <a:pt x="8939" y="4532"/>
                    <a:pt x="8993" y="4621"/>
                    <a:pt x="8993" y="4711"/>
                  </a:cubicBezTo>
                  <a:cubicBezTo>
                    <a:pt x="9011" y="5299"/>
                    <a:pt x="8547" y="5781"/>
                    <a:pt x="7976" y="5781"/>
                  </a:cubicBezTo>
                  <a:lnTo>
                    <a:pt x="0" y="5781"/>
                  </a:lnTo>
                  <a:lnTo>
                    <a:pt x="0" y="6513"/>
                  </a:lnTo>
                  <a:lnTo>
                    <a:pt x="10724" y="6513"/>
                  </a:lnTo>
                  <a:lnTo>
                    <a:pt x="10724" y="286"/>
                  </a:lnTo>
                  <a:cubicBezTo>
                    <a:pt x="10331" y="286"/>
                    <a:pt x="9956" y="196"/>
                    <a:pt x="9635" y="0"/>
                  </a:cubicBezTo>
                  <a:cubicBezTo>
                    <a:pt x="9314" y="196"/>
                    <a:pt x="8939" y="286"/>
                    <a:pt x="8565" y="286"/>
                  </a:cubicBezTo>
                  <a:cubicBezTo>
                    <a:pt x="8172" y="286"/>
                    <a:pt x="7815" y="196"/>
                    <a:pt x="7494" y="0"/>
                  </a:cubicBezTo>
                  <a:cubicBezTo>
                    <a:pt x="7173" y="196"/>
                    <a:pt x="6798" y="286"/>
                    <a:pt x="6424" y="286"/>
                  </a:cubicBezTo>
                  <a:cubicBezTo>
                    <a:pt x="6031" y="286"/>
                    <a:pt x="5674" y="196"/>
                    <a:pt x="5353" y="0"/>
                  </a:cubicBezTo>
                  <a:cubicBezTo>
                    <a:pt x="5032" y="196"/>
                    <a:pt x="4657" y="286"/>
                    <a:pt x="4282" y="286"/>
                  </a:cubicBezTo>
                  <a:cubicBezTo>
                    <a:pt x="3890" y="286"/>
                    <a:pt x="3533" y="196"/>
                    <a:pt x="3212" y="0"/>
                  </a:cubicBezTo>
                  <a:cubicBezTo>
                    <a:pt x="2891" y="196"/>
                    <a:pt x="2516" y="286"/>
                    <a:pt x="2141" y="286"/>
                  </a:cubicBezTo>
                  <a:cubicBezTo>
                    <a:pt x="1749" y="286"/>
                    <a:pt x="1392" y="196"/>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8"/>
            <p:cNvSpPr/>
            <p:nvPr/>
          </p:nvSpPr>
          <p:spPr>
            <a:xfrm>
              <a:off x="5450880" y="2542908"/>
              <a:ext cx="320138" cy="39969"/>
            </a:xfrm>
            <a:custGeom>
              <a:rect b="b" l="l" r="r" t="t"/>
              <a:pathLst>
                <a:path extrusionOk="0" h="1339" w="10724">
                  <a:moveTo>
                    <a:pt x="0" y="0"/>
                  </a:moveTo>
                  <a:lnTo>
                    <a:pt x="0" y="1035"/>
                  </a:lnTo>
                  <a:cubicBezTo>
                    <a:pt x="0" y="1196"/>
                    <a:pt x="143" y="1338"/>
                    <a:pt x="304" y="1338"/>
                  </a:cubicBezTo>
                  <a:lnTo>
                    <a:pt x="10402" y="1338"/>
                  </a:lnTo>
                  <a:cubicBezTo>
                    <a:pt x="10581" y="1338"/>
                    <a:pt x="10724" y="1196"/>
                    <a:pt x="10724" y="1035"/>
                  </a:cubicBezTo>
                  <a:lnTo>
                    <a:pt x="107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68"/>
          <p:cNvGrpSpPr/>
          <p:nvPr/>
        </p:nvGrpSpPr>
        <p:grpSpPr>
          <a:xfrm>
            <a:off x="5450873" y="1748241"/>
            <a:ext cx="320138" cy="319604"/>
            <a:chOff x="5450880" y="1748241"/>
            <a:chExt cx="320138" cy="319604"/>
          </a:xfrm>
        </p:grpSpPr>
        <p:sp>
          <p:nvSpPr>
            <p:cNvPr id="14662" name="Google Shape;14662;p68"/>
            <p:cNvSpPr/>
            <p:nvPr/>
          </p:nvSpPr>
          <p:spPr>
            <a:xfrm>
              <a:off x="5450880" y="1949579"/>
              <a:ext cx="320138" cy="56476"/>
            </a:xfrm>
            <a:custGeom>
              <a:rect b="b" l="l" r="r" t="t"/>
              <a:pathLst>
                <a:path extrusionOk="0" h="1892" w="10724">
                  <a:moveTo>
                    <a:pt x="1077" y="0"/>
                  </a:moveTo>
                  <a:cubicBezTo>
                    <a:pt x="1022" y="0"/>
                    <a:pt x="964" y="18"/>
                    <a:pt x="910" y="54"/>
                  </a:cubicBezTo>
                  <a:cubicBezTo>
                    <a:pt x="714" y="161"/>
                    <a:pt x="500" y="232"/>
                    <a:pt x="268" y="268"/>
                  </a:cubicBezTo>
                  <a:cubicBezTo>
                    <a:pt x="107" y="304"/>
                    <a:pt x="0" y="429"/>
                    <a:pt x="0" y="571"/>
                  </a:cubicBezTo>
                  <a:lnTo>
                    <a:pt x="0" y="1892"/>
                  </a:lnTo>
                  <a:cubicBezTo>
                    <a:pt x="321" y="1892"/>
                    <a:pt x="625" y="1803"/>
                    <a:pt x="892" y="1606"/>
                  </a:cubicBezTo>
                  <a:cubicBezTo>
                    <a:pt x="946" y="1562"/>
                    <a:pt x="1008" y="1539"/>
                    <a:pt x="1073" y="1539"/>
                  </a:cubicBezTo>
                  <a:cubicBezTo>
                    <a:pt x="1138" y="1539"/>
                    <a:pt x="1205" y="1562"/>
                    <a:pt x="1267" y="1606"/>
                  </a:cubicBezTo>
                  <a:cubicBezTo>
                    <a:pt x="1517" y="1803"/>
                    <a:pt x="1820" y="1892"/>
                    <a:pt x="2141" y="1892"/>
                  </a:cubicBezTo>
                  <a:cubicBezTo>
                    <a:pt x="2463" y="1892"/>
                    <a:pt x="2766" y="1803"/>
                    <a:pt x="3033" y="1606"/>
                  </a:cubicBezTo>
                  <a:cubicBezTo>
                    <a:pt x="3087" y="1562"/>
                    <a:pt x="3154" y="1539"/>
                    <a:pt x="3221" y="1539"/>
                  </a:cubicBezTo>
                  <a:cubicBezTo>
                    <a:pt x="3288" y="1539"/>
                    <a:pt x="3355" y="1562"/>
                    <a:pt x="3408" y="1606"/>
                  </a:cubicBezTo>
                  <a:cubicBezTo>
                    <a:pt x="3658" y="1803"/>
                    <a:pt x="3961" y="1892"/>
                    <a:pt x="4282" y="1892"/>
                  </a:cubicBezTo>
                  <a:cubicBezTo>
                    <a:pt x="4604" y="1892"/>
                    <a:pt x="4907" y="1803"/>
                    <a:pt x="5175" y="1606"/>
                  </a:cubicBezTo>
                  <a:cubicBezTo>
                    <a:pt x="5228" y="1562"/>
                    <a:pt x="5295" y="1539"/>
                    <a:pt x="5362" y="1539"/>
                  </a:cubicBezTo>
                  <a:cubicBezTo>
                    <a:pt x="5429" y="1539"/>
                    <a:pt x="5496" y="1562"/>
                    <a:pt x="5549" y="1606"/>
                  </a:cubicBezTo>
                  <a:cubicBezTo>
                    <a:pt x="5799" y="1803"/>
                    <a:pt x="6102" y="1892"/>
                    <a:pt x="6424" y="1892"/>
                  </a:cubicBezTo>
                  <a:cubicBezTo>
                    <a:pt x="6745" y="1892"/>
                    <a:pt x="7048" y="1803"/>
                    <a:pt x="7316" y="1606"/>
                  </a:cubicBezTo>
                  <a:cubicBezTo>
                    <a:pt x="7369" y="1562"/>
                    <a:pt x="7436" y="1539"/>
                    <a:pt x="7503" y="1539"/>
                  </a:cubicBezTo>
                  <a:cubicBezTo>
                    <a:pt x="7570" y="1539"/>
                    <a:pt x="7637" y="1562"/>
                    <a:pt x="7690" y="1606"/>
                  </a:cubicBezTo>
                  <a:cubicBezTo>
                    <a:pt x="7940" y="1803"/>
                    <a:pt x="8244" y="1892"/>
                    <a:pt x="8565" y="1892"/>
                  </a:cubicBezTo>
                  <a:cubicBezTo>
                    <a:pt x="8886" y="1892"/>
                    <a:pt x="9207" y="1803"/>
                    <a:pt x="9457" y="1606"/>
                  </a:cubicBezTo>
                  <a:cubicBezTo>
                    <a:pt x="9510" y="1562"/>
                    <a:pt x="9577" y="1539"/>
                    <a:pt x="9644" y="1539"/>
                  </a:cubicBezTo>
                  <a:cubicBezTo>
                    <a:pt x="9711" y="1539"/>
                    <a:pt x="9778" y="1562"/>
                    <a:pt x="9832" y="1606"/>
                  </a:cubicBezTo>
                  <a:cubicBezTo>
                    <a:pt x="10081" y="1803"/>
                    <a:pt x="10402" y="1892"/>
                    <a:pt x="10724" y="1892"/>
                  </a:cubicBezTo>
                  <a:lnTo>
                    <a:pt x="10724" y="571"/>
                  </a:lnTo>
                  <a:cubicBezTo>
                    <a:pt x="10724" y="429"/>
                    <a:pt x="10599" y="304"/>
                    <a:pt x="10456" y="268"/>
                  </a:cubicBezTo>
                  <a:cubicBezTo>
                    <a:pt x="10224" y="232"/>
                    <a:pt x="10010" y="161"/>
                    <a:pt x="9814" y="54"/>
                  </a:cubicBezTo>
                  <a:cubicBezTo>
                    <a:pt x="9760" y="18"/>
                    <a:pt x="9702" y="0"/>
                    <a:pt x="9644" y="0"/>
                  </a:cubicBezTo>
                  <a:cubicBezTo>
                    <a:pt x="9586" y="0"/>
                    <a:pt x="9528" y="18"/>
                    <a:pt x="9475" y="54"/>
                  </a:cubicBezTo>
                  <a:cubicBezTo>
                    <a:pt x="9207" y="197"/>
                    <a:pt x="8904" y="286"/>
                    <a:pt x="8565" y="286"/>
                  </a:cubicBezTo>
                  <a:cubicBezTo>
                    <a:pt x="8244" y="286"/>
                    <a:pt x="7940" y="197"/>
                    <a:pt x="7673" y="54"/>
                  </a:cubicBezTo>
                  <a:cubicBezTo>
                    <a:pt x="7619" y="18"/>
                    <a:pt x="7561" y="0"/>
                    <a:pt x="7503" y="0"/>
                  </a:cubicBezTo>
                  <a:cubicBezTo>
                    <a:pt x="7445" y="0"/>
                    <a:pt x="7387" y="18"/>
                    <a:pt x="7334" y="54"/>
                  </a:cubicBezTo>
                  <a:cubicBezTo>
                    <a:pt x="7066" y="197"/>
                    <a:pt x="6763" y="286"/>
                    <a:pt x="6424" y="286"/>
                  </a:cubicBezTo>
                  <a:cubicBezTo>
                    <a:pt x="6102" y="286"/>
                    <a:pt x="5781" y="197"/>
                    <a:pt x="5531" y="54"/>
                  </a:cubicBezTo>
                  <a:cubicBezTo>
                    <a:pt x="5478" y="18"/>
                    <a:pt x="5420" y="0"/>
                    <a:pt x="5362" y="0"/>
                  </a:cubicBezTo>
                  <a:cubicBezTo>
                    <a:pt x="5304" y="0"/>
                    <a:pt x="5246" y="18"/>
                    <a:pt x="5192" y="54"/>
                  </a:cubicBezTo>
                  <a:cubicBezTo>
                    <a:pt x="4925" y="197"/>
                    <a:pt x="4621" y="286"/>
                    <a:pt x="4282" y="286"/>
                  </a:cubicBezTo>
                  <a:cubicBezTo>
                    <a:pt x="3961" y="286"/>
                    <a:pt x="3640" y="197"/>
                    <a:pt x="3372" y="54"/>
                  </a:cubicBezTo>
                  <a:cubicBezTo>
                    <a:pt x="3328" y="18"/>
                    <a:pt x="3274" y="0"/>
                    <a:pt x="3219" y="0"/>
                  </a:cubicBezTo>
                  <a:cubicBezTo>
                    <a:pt x="3163" y="0"/>
                    <a:pt x="3105" y="18"/>
                    <a:pt x="3051" y="54"/>
                  </a:cubicBezTo>
                  <a:cubicBezTo>
                    <a:pt x="2784" y="197"/>
                    <a:pt x="2480" y="286"/>
                    <a:pt x="2141" y="286"/>
                  </a:cubicBezTo>
                  <a:cubicBezTo>
                    <a:pt x="1820" y="286"/>
                    <a:pt x="1499" y="197"/>
                    <a:pt x="1231" y="54"/>
                  </a:cubicBezTo>
                  <a:cubicBezTo>
                    <a:pt x="1187" y="18"/>
                    <a:pt x="1133" y="0"/>
                    <a:pt x="10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8"/>
            <p:cNvSpPr/>
            <p:nvPr/>
          </p:nvSpPr>
          <p:spPr>
            <a:xfrm>
              <a:off x="5450880" y="2016145"/>
              <a:ext cx="320138" cy="51700"/>
            </a:xfrm>
            <a:custGeom>
              <a:rect b="b" l="l" r="r" t="t"/>
              <a:pathLst>
                <a:path extrusionOk="0" h="1732" w="10724">
                  <a:moveTo>
                    <a:pt x="1071" y="1"/>
                  </a:moveTo>
                  <a:cubicBezTo>
                    <a:pt x="750" y="197"/>
                    <a:pt x="393" y="286"/>
                    <a:pt x="0" y="286"/>
                  </a:cubicBezTo>
                  <a:lnTo>
                    <a:pt x="0" y="1428"/>
                  </a:lnTo>
                  <a:cubicBezTo>
                    <a:pt x="0" y="1607"/>
                    <a:pt x="143" y="1732"/>
                    <a:pt x="304" y="1732"/>
                  </a:cubicBezTo>
                  <a:lnTo>
                    <a:pt x="10402" y="1732"/>
                  </a:lnTo>
                  <a:cubicBezTo>
                    <a:pt x="10581" y="1732"/>
                    <a:pt x="10724" y="1607"/>
                    <a:pt x="10724" y="1428"/>
                  </a:cubicBezTo>
                  <a:lnTo>
                    <a:pt x="10724" y="286"/>
                  </a:lnTo>
                  <a:cubicBezTo>
                    <a:pt x="10331" y="286"/>
                    <a:pt x="9974" y="197"/>
                    <a:pt x="9635" y="1"/>
                  </a:cubicBezTo>
                  <a:cubicBezTo>
                    <a:pt x="9314" y="197"/>
                    <a:pt x="8957" y="286"/>
                    <a:pt x="8565" y="286"/>
                  </a:cubicBezTo>
                  <a:cubicBezTo>
                    <a:pt x="8190" y="286"/>
                    <a:pt x="7833" y="197"/>
                    <a:pt x="7494" y="1"/>
                  </a:cubicBezTo>
                  <a:cubicBezTo>
                    <a:pt x="7173" y="197"/>
                    <a:pt x="6816" y="286"/>
                    <a:pt x="6424" y="286"/>
                  </a:cubicBezTo>
                  <a:cubicBezTo>
                    <a:pt x="6049" y="286"/>
                    <a:pt x="5674" y="197"/>
                    <a:pt x="5353" y="1"/>
                  </a:cubicBezTo>
                  <a:cubicBezTo>
                    <a:pt x="5032" y="197"/>
                    <a:pt x="4675" y="286"/>
                    <a:pt x="4282" y="286"/>
                  </a:cubicBezTo>
                  <a:cubicBezTo>
                    <a:pt x="3908" y="286"/>
                    <a:pt x="3533" y="197"/>
                    <a:pt x="3212" y="1"/>
                  </a:cubicBezTo>
                  <a:cubicBezTo>
                    <a:pt x="2891" y="197"/>
                    <a:pt x="2534" y="286"/>
                    <a:pt x="2141" y="286"/>
                  </a:cubicBezTo>
                  <a:cubicBezTo>
                    <a:pt x="1767" y="286"/>
                    <a:pt x="1392" y="197"/>
                    <a:pt x="1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8"/>
            <p:cNvSpPr/>
            <p:nvPr/>
          </p:nvSpPr>
          <p:spPr>
            <a:xfrm>
              <a:off x="5509988" y="1748241"/>
              <a:ext cx="201385" cy="173608"/>
            </a:xfrm>
            <a:custGeom>
              <a:rect b="b" l="l" r="r" t="t"/>
              <a:pathLst>
                <a:path extrusionOk="0" h="5816" w="6746">
                  <a:moveTo>
                    <a:pt x="1749" y="1"/>
                  </a:moveTo>
                  <a:cubicBezTo>
                    <a:pt x="786" y="1"/>
                    <a:pt x="1" y="786"/>
                    <a:pt x="1" y="1750"/>
                  </a:cubicBezTo>
                  <a:cubicBezTo>
                    <a:pt x="1" y="4105"/>
                    <a:pt x="2624" y="5496"/>
                    <a:pt x="3230" y="5782"/>
                  </a:cubicBezTo>
                  <a:cubicBezTo>
                    <a:pt x="3271" y="5806"/>
                    <a:pt x="3311" y="5816"/>
                    <a:pt x="3351" y="5816"/>
                  </a:cubicBezTo>
                  <a:cubicBezTo>
                    <a:pt x="3400" y="5816"/>
                    <a:pt x="3449" y="5802"/>
                    <a:pt x="3498" y="5782"/>
                  </a:cubicBezTo>
                  <a:cubicBezTo>
                    <a:pt x="4105" y="5479"/>
                    <a:pt x="6692" y="4069"/>
                    <a:pt x="6727" y="1874"/>
                  </a:cubicBezTo>
                  <a:cubicBezTo>
                    <a:pt x="6745" y="822"/>
                    <a:pt x="6067" y="1"/>
                    <a:pt x="4997" y="1"/>
                  </a:cubicBezTo>
                  <a:cubicBezTo>
                    <a:pt x="4390" y="1"/>
                    <a:pt x="3855" y="304"/>
                    <a:pt x="3534" y="786"/>
                  </a:cubicBezTo>
                  <a:cubicBezTo>
                    <a:pt x="3498" y="848"/>
                    <a:pt x="3435" y="880"/>
                    <a:pt x="3371" y="880"/>
                  </a:cubicBezTo>
                  <a:cubicBezTo>
                    <a:pt x="3306" y="880"/>
                    <a:pt x="3239" y="848"/>
                    <a:pt x="3195" y="786"/>
                  </a:cubicBezTo>
                  <a:cubicBezTo>
                    <a:pt x="2891" y="304"/>
                    <a:pt x="2356" y="1"/>
                    <a:pt x="17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68"/>
          <p:cNvGrpSpPr/>
          <p:nvPr/>
        </p:nvGrpSpPr>
        <p:grpSpPr>
          <a:xfrm>
            <a:off x="4758414" y="3807712"/>
            <a:ext cx="319631" cy="319694"/>
            <a:chOff x="4758422" y="3807712"/>
            <a:chExt cx="319631" cy="319694"/>
          </a:xfrm>
        </p:grpSpPr>
        <p:sp>
          <p:nvSpPr>
            <p:cNvPr id="14666" name="Google Shape;14666;p68"/>
            <p:cNvSpPr/>
            <p:nvPr/>
          </p:nvSpPr>
          <p:spPr>
            <a:xfrm>
              <a:off x="4811709" y="3819025"/>
              <a:ext cx="75646" cy="201876"/>
            </a:xfrm>
            <a:custGeom>
              <a:rect b="b" l="l" r="r" t="t"/>
              <a:pathLst>
                <a:path extrusionOk="0" h="6763" w="2534">
                  <a:moveTo>
                    <a:pt x="428" y="0"/>
                  </a:moveTo>
                  <a:cubicBezTo>
                    <a:pt x="178" y="0"/>
                    <a:pt x="0" y="196"/>
                    <a:pt x="18" y="446"/>
                  </a:cubicBezTo>
                  <a:cubicBezTo>
                    <a:pt x="36" y="660"/>
                    <a:pt x="232" y="821"/>
                    <a:pt x="428" y="821"/>
                  </a:cubicBezTo>
                  <a:cubicBezTo>
                    <a:pt x="1142" y="821"/>
                    <a:pt x="1731" y="1410"/>
                    <a:pt x="1731" y="2123"/>
                  </a:cubicBezTo>
                  <a:lnTo>
                    <a:pt x="1731" y="6762"/>
                  </a:lnTo>
                  <a:lnTo>
                    <a:pt x="2534" y="6762"/>
                  </a:lnTo>
                  <a:lnTo>
                    <a:pt x="2534" y="2123"/>
                  </a:lnTo>
                  <a:cubicBezTo>
                    <a:pt x="2534" y="946"/>
                    <a:pt x="1588" y="0"/>
                    <a:pt x="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8"/>
            <p:cNvSpPr/>
            <p:nvPr/>
          </p:nvSpPr>
          <p:spPr>
            <a:xfrm>
              <a:off x="4795708" y="4080511"/>
              <a:ext cx="245597" cy="46894"/>
            </a:xfrm>
            <a:custGeom>
              <a:rect b="b" l="l" r="r" t="t"/>
              <a:pathLst>
                <a:path extrusionOk="0" h="1571" w="8227">
                  <a:moveTo>
                    <a:pt x="447" y="1"/>
                  </a:moveTo>
                  <a:lnTo>
                    <a:pt x="90" y="714"/>
                  </a:lnTo>
                  <a:cubicBezTo>
                    <a:pt x="1" y="929"/>
                    <a:pt x="19" y="1143"/>
                    <a:pt x="144" y="1321"/>
                  </a:cubicBezTo>
                  <a:cubicBezTo>
                    <a:pt x="251" y="1482"/>
                    <a:pt x="429" y="1571"/>
                    <a:pt x="625" y="1571"/>
                  </a:cubicBezTo>
                  <a:lnTo>
                    <a:pt x="7602" y="1571"/>
                  </a:lnTo>
                  <a:cubicBezTo>
                    <a:pt x="7780" y="1571"/>
                    <a:pt x="7976" y="1482"/>
                    <a:pt x="8083" y="1321"/>
                  </a:cubicBezTo>
                  <a:cubicBezTo>
                    <a:pt x="8208" y="1143"/>
                    <a:pt x="8226" y="929"/>
                    <a:pt x="8137" y="714"/>
                  </a:cubicBezTo>
                  <a:lnTo>
                    <a:pt x="77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8"/>
            <p:cNvSpPr/>
            <p:nvPr/>
          </p:nvSpPr>
          <p:spPr>
            <a:xfrm>
              <a:off x="4788782" y="4040035"/>
              <a:ext cx="259985" cy="21880"/>
            </a:xfrm>
            <a:custGeom>
              <a:rect b="b" l="l" r="r" t="t"/>
              <a:pathLst>
                <a:path extrusionOk="0" h="733" w="8709">
                  <a:moveTo>
                    <a:pt x="376" y="1"/>
                  </a:moveTo>
                  <a:cubicBezTo>
                    <a:pt x="179" y="1"/>
                    <a:pt x="1" y="161"/>
                    <a:pt x="1" y="358"/>
                  </a:cubicBezTo>
                  <a:cubicBezTo>
                    <a:pt x="1" y="554"/>
                    <a:pt x="179" y="732"/>
                    <a:pt x="376" y="732"/>
                  </a:cubicBezTo>
                  <a:lnTo>
                    <a:pt x="8315" y="732"/>
                  </a:lnTo>
                  <a:cubicBezTo>
                    <a:pt x="8530" y="732"/>
                    <a:pt x="8708" y="554"/>
                    <a:pt x="8690" y="322"/>
                  </a:cubicBezTo>
                  <a:cubicBezTo>
                    <a:pt x="8672" y="143"/>
                    <a:pt x="8512" y="1"/>
                    <a:pt x="83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8"/>
            <p:cNvSpPr/>
            <p:nvPr/>
          </p:nvSpPr>
          <p:spPr>
            <a:xfrm>
              <a:off x="4905983" y="3807712"/>
              <a:ext cx="25046" cy="213189"/>
            </a:xfrm>
            <a:custGeom>
              <a:rect b="b" l="l" r="r" t="t"/>
              <a:pathLst>
                <a:path extrusionOk="0" h="7142" w="839">
                  <a:moveTo>
                    <a:pt x="434" y="0"/>
                  </a:moveTo>
                  <a:cubicBezTo>
                    <a:pt x="414" y="0"/>
                    <a:pt x="395" y="2"/>
                    <a:pt x="375" y="4"/>
                  </a:cubicBezTo>
                  <a:cubicBezTo>
                    <a:pt x="161" y="22"/>
                    <a:pt x="0" y="201"/>
                    <a:pt x="0" y="415"/>
                  </a:cubicBezTo>
                  <a:lnTo>
                    <a:pt x="0" y="7141"/>
                  </a:lnTo>
                  <a:lnTo>
                    <a:pt x="821" y="7141"/>
                  </a:lnTo>
                  <a:lnTo>
                    <a:pt x="839" y="415"/>
                  </a:lnTo>
                  <a:cubicBezTo>
                    <a:pt x="839" y="185"/>
                    <a:pt x="657" y="0"/>
                    <a:pt x="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8"/>
            <p:cNvSpPr/>
            <p:nvPr/>
          </p:nvSpPr>
          <p:spPr>
            <a:xfrm>
              <a:off x="4758422" y="3896784"/>
              <a:ext cx="85259" cy="124116"/>
            </a:xfrm>
            <a:custGeom>
              <a:rect b="b" l="l" r="r" t="t"/>
              <a:pathLst>
                <a:path extrusionOk="0" h="4158" w="2856">
                  <a:moveTo>
                    <a:pt x="429" y="0"/>
                  </a:moveTo>
                  <a:cubicBezTo>
                    <a:pt x="215" y="0"/>
                    <a:pt x="19" y="179"/>
                    <a:pt x="19" y="393"/>
                  </a:cubicBezTo>
                  <a:cubicBezTo>
                    <a:pt x="1" y="625"/>
                    <a:pt x="197" y="821"/>
                    <a:pt x="429" y="821"/>
                  </a:cubicBezTo>
                  <a:lnTo>
                    <a:pt x="607" y="821"/>
                  </a:lnTo>
                  <a:cubicBezTo>
                    <a:pt x="1393" y="821"/>
                    <a:pt x="2035" y="1463"/>
                    <a:pt x="2035" y="2248"/>
                  </a:cubicBezTo>
                  <a:lnTo>
                    <a:pt x="2035" y="4157"/>
                  </a:lnTo>
                  <a:lnTo>
                    <a:pt x="2856" y="4157"/>
                  </a:lnTo>
                  <a:lnTo>
                    <a:pt x="2856" y="2427"/>
                  </a:lnTo>
                  <a:cubicBezTo>
                    <a:pt x="2856" y="1088"/>
                    <a:pt x="1785" y="0"/>
                    <a:pt x="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8"/>
            <p:cNvSpPr/>
            <p:nvPr/>
          </p:nvSpPr>
          <p:spPr>
            <a:xfrm>
              <a:off x="4992794" y="3896784"/>
              <a:ext cx="85259" cy="124116"/>
            </a:xfrm>
            <a:custGeom>
              <a:rect b="b" l="l" r="r" t="t"/>
              <a:pathLst>
                <a:path extrusionOk="0" h="4158" w="2856">
                  <a:moveTo>
                    <a:pt x="2445" y="0"/>
                  </a:moveTo>
                  <a:cubicBezTo>
                    <a:pt x="1089" y="0"/>
                    <a:pt x="1" y="1088"/>
                    <a:pt x="1" y="2427"/>
                  </a:cubicBezTo>
                  <a:lnTo>
                    <a:pt x="1" y="4157"/>
                  </a:lnTo>
                  <a:lnTo>
                    <a:pt x="821" y="4157"/>
                  </a:lnTo>
                  <a:lnTo>
                    <a:pt x="821" y="2248"/>
                  </a:lnTo>
                  <a:cubicBezTo>
                    <a:pt x="821" y="1463"/>
                    <a:pt x="1464" y="821"/>
                    <a:pt x="2267" y="821"/>
                  </a:cubicBezTo>
                  <a:lnTo>
                    <a:pt x="2445" y="821"/>
                  </a:lnTo>
                  <a:cubicBezTo>
                    <a:pt x="2677" y="821"/>
                    <a:pt x="2855" y="642"/>
                    <a:pt x="2855" y="410"/>
                  </a:cubicBezTo>
                  <a:cubicBezTo>
                    <a:pt x="2855" y="179"/>
                    <a:pt x="2677" y="0"/>
                    <a:pt x="2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8"/>
            <p:cNvSpPr/>
            <p:nvPr/>
          </p:nvSpPr>
          <p:spPr>
            <a:xfrm>
              <a:off x="4949120" y="3819025"/>
              <a:ext cx="76721" cy="201876"/>
            </a:xfrm>
            <a:custGeom>
              <a:rect b="b" l="l" r="r" t="t"/>
              <a:pathLst>
                <a:path extrusionOk="0" h="6763" w="2570">
                  <a:moveTo>
                    <a:pt x="2124" y="0"/>
                  </a:moveTo>
                  <a:cubicBezTo>
                    <a:pt x="1017" y="0"/>
                    <a:pt x="90" y="857"/>
                    <a:pt x="0" y="1963"/>
                  </a:cubicBezTo>
                  <a:lnTo>
                    <a:pt x="0" y="6762"/>
                  </a:lnTo>
                  <a:lnTo>
                    <a:pt x="821" y="6762"/>
                  </a:lnTo>
                  <a:lnTo>
                    <a:pt x="821" y="2123"/>
                  </a:lnTo>
                  <a:cubicBezTo>
                    <a:pt x="821" y="1410"/>
                    <a:pt x="1410" y="821"/>
                    <a:pt x="2124" y="821"/>
                  </a:cubicBezTo>
                  <a:cubicBezTo>
                    <a:pt x="2338" y="821"/>
                    <a:pt x="2516" y="660"/>
                    <a:pt x="2534" y="446"/>
                  </a:cubicBezTo>
                  <a:cubicBezTo>
                    <a:pt x="2570" y="196"/>
                    <a:pt x="2374" y="0"/>
                    <a:pt x="2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3" name="Google Shape;14673;p68"/>
          <p:cNvSpPr/>
          <p:nvPr/>
        </p:nvSpPr>
        <p:spPr>
          <a:xfrm>
            <a:off x="4758414" y="3292800"/>
            <a:ext cx="320168" cy="319604"/>
          </a:xfrm>
          <a:custGeom>
            <a:rect b="b" l="l" r="r" t="t"/>
            <a:pathLst>
              <a:path extrusionOk="0" h="10707" w="10725">
                <a:moveTo>
                  <a:pt x="1446" y="2320"/>
                </a:moveTo>
                <a:cubicBezTo>
                  <a:pt x="1624" y="2320"/>
                  <a:pt x="1767" y="2463"/>
                  <a:pt x="1767" y="2641"/>
                </a:cubicBezTo>
                <a:cubicBezTo>
                  <a:pt x="1767" y="2820"/>
                  <a:pt x="1624" y="2962"/>
                  <a:pt x="1446" y="2962"/>
                </a:cubicBezTo>
                <a:cubicBezTo>
                  <a:pt x="1268" y="2962"/>
                  <a:pt x="1143" y="2820"/>
                  <a:pt x="1143" y="2641"/>
                </a:cubicBezTo>
                <a:cubicBezTo>
                  <a:pt x="1143" y="2463"/>
                  <a:pt x="1268" y="2320"/>
                  <a:pt x="1446" y="2320"/>
                </a:cubicBezTo>
                <a:close/>
                <a:moveTo>
                  <a:pt x="2053" y="3373"/>
                </a:moveTo>
                <a:cubicBezTo>
                  <a:pt x="2231" y="3373"/>
                  <a:pt x="2374" y="3516"/>
                  <a:pt x="2374" y="3676"/>
                </a:cubicBezTo>
                <a:cubicBezTo>
                  <a:pt x="2374" y="3855"/>
                  <a:pt x="2231" y="3997"/>
                  <a:pt x="2053" y="3997"/>
                </a:cubicBezTo>
                <a:cubicBezTo>
                  <a:pt x="1892" y="3997"/>
                  <a:pt x="1749" y="3855"/>
                  <a:pt x="1749" y="3676"/>
                </a:cubicBezTo>
                <a:cubicBezTo>
                  <a:pt x="1749" y="3516"/>
                  <a:pt x="1892" y="3373"/>
                  <a:pt x="2053" y="3373"/>
                </a:cubicBezTo>
                <a:close/>
                <a:moveTo>
                  <a:pt x="6085" y="6085"/>
                </a:moveTo>
                <a:cubicBezTo>
                  <a:pt x="6264" y="6085"/>
                  <a:pt x="6406" y="6228"/>
                  <a:pt x="6406" y="6406"/>
                </a:cubicBezTo>
                <a:cubicBezTo>
                  <a:pt x="6406" y="6584"/>
                  <a:pt x="6264" y="6727"/>
                  <a:pt x="6085" y="6727"/>
                </a:cubicBezTo>
                <a:cubicBezTo>
                  <a:pt x="5907" y="6727"/>
                  <a:pt x="5782" y="6584"/>
                  <a:pt x="5782" y="6406"/>
                </a:cubicBezTo>
                <a:cubicBezTo>
                  <a:pt x="5782" y="6228"/>
                  <a:pt x="5907" y="6085"/>
                  <a:pt x="6085" y="6085"/>
                </a:cubicBezTo>
                <a:close/>
                <a:moveTo>
                  <a:pt x="8744" y="7780"/>
                </a:moveTo>
                <a:cubicBezTo>
                  <a:pt x="8922" y="7780"/>
                  <a:pt x="9065" y="7905"/>
                  <a:pt x="9065" y="8083"/>
                </a:cubicBezTo>
                <a:cubicBezTo>
                  <a:pt x="9065" y="8262"/>
                  <a:pt x="8922" y="8404"/>
                  <a:pt x="8744" y="8404"/>
                </a:cubicBezTo>
                <a:cubicBezTo>
                  <a:pt x="8565" y="8404"/>
                  <a:pt x="8423" y="8262"/>
                  <a:pt x="8423" y="8083"/>
                </a:cubicBezTo>
                <a:cubicBezTo>
                  <a:pt x="8423" y="7905"/>
                  <a:pt x="8565" y="7780"/>
                  <a:pt x="8744" y="7780"/>
                </a:cubicBezTo>
                <a:close/>
                <a:moveTo>
                  <a:pt x="7869" y="9189"/>
                </a:moveTo>
                <a:cubicBezTo>
                  <a:pt x="8048" y="9189"/>
                  <a:pt x="8191" y="9332"/>
                  <a:pt x="8191" y="9493"/>
                </a:cubicBezTo>
                <a:cubicBezTo>
                  <a:pt x="8191" y="9671"/>
                  <a:pt x="8048" y="9814"/>
                  <a:pt x="7869" y="9814"/>
                </a:cubicBezTo>
                <a:cubicBezTo>
                  <a:pt x="7691" y="9814"/>
                  <a:pt x="7566" y="9671"/>
                  <a:pt x="7566" y="9493"/>
                </a:cubicBezTo>
                <a:cubicBezTo>
                  <a:pt x="7566" y="9332"/>
                  <a:pt x="7691" y="9189"/>
                  <a:pt x="7869" y="9189"/>
                </a:cubicBezTo>
                <a:close/>
                <a:moveTo>
                  <a:pt x="2713" y="1"/>
                </a:moveTo>
                <a:cubicBezTo>
                  <a:pt x="1214" y="1"/>
                  <a:pt x="1" y="1214"/>
                  <a:pt x="1" y="2713"/>
                </a:cubicBezTo>
                <a:cubicBezTo>
                  <a:pt x="1" y="3872"/>
                  <a:pt x="251" y="4996"/>
                  <a:pt x="714" y="5996"/>
                </a:cubicBezTo>
                <a:cubicBezTo>
                  <a:pt x="732" y="6067"/>
                  <a:pt x="732" y="6138"/>
                  <a:pt x="679" y="6192"/>
                </a:cubicBezTo>
                <a:cubicBezTo>
                  <a:pt x="590" y="6317"/>
                  <a:pt x="536" y="6477"/>
                  <a:pt x="554" y="6638"/>
                </a:cubicBezTo>
                <a:cubicBezTo>
                  <a:pt x="554" y="6977"/>
                  <a:pt x="822" y="7245"/>
                  <a:pt x="1143" y="7298"/>
                </a:cubicBezTo>
                <a:lnTo>
                  <a:pt x="1321" y="7298"/>
                </a:lnTo>
                <a:cubicBezTo>
                  <a:pt x="1334" y="7295"/>
                  <a:pt x="1346" y="7294"/>
                  <a:pt x="1359" y="7294"/>
                </a:cubicBezTo>
                <a:cubicBezTo>
                  <a:pt x="1417" y="7294"/>
                  <a:pt x="1470" y="7325"/>
                  <a:pt x="1500" y="7370"/>
                </a:cubicBezTo>
                <a:cubicBezTo>
                  <a:pt x="2017" y="8101"/>
                  <a:pt x="2659" y="8726"/>
                  <a:pt x="3391" y="9243"/>
                </a:cubicBezTo>
                <a:cubicBezTo>
                  <a:pt x="3444" y="9279"/>
                  <a:pt x="3480" y="9350"/>
                  <a:pt x="3462" y="9421"/>
                </a:cubicBezTo>
                <a:cubicBezTo>
                  <a:pt x="3444" y="9546"/>
                  <a:pt x="3444" y="9689"/>
                  <a:pt x="3498" y="9814"/>
                </a:cubicBezTo>
                <a:cubicBezTo>
                  <a:pt x="3569" y="10010"/>
                  <a:pt x="3712" y="10153"/>
                  <a:pt x="3908" y="10207"/>
                </a:cubicBezTo>
                <a:cubicBezTo>
                  <a:pt x="3990" y="10234"/>
                  <a:pt x="4069" y="10246"/>
                  <a:pt x="4145" y="10246"/>
                </a:cubicBezTo>
                <a:cubicBezTo>
                  <a:pt x="4321" y="10246"/>
                  <a:pt x="4480" y="10181"/>
                  <a:pt x="4604" y="10082"/>
                </a:cubicBezTo>
                <a:cubicBezTo>
                  <a:pt x="4639" y="10047"/>
                  <a:pt x="4681" y="10027"/>
                  <a:pt x="4725" y="10027"/>
                </a:cubicBezTo>
                <a:cubicBezTo>
                  <a:pt x="4750" y="10027"/>
                  <a:pt x="4775" y="10033"/>
                  <a:pt x="4800" y="10046"/>
                </a:cubicBezTo>
                <a:cubicBezTo>
                  <a:pt x="5782" y="10474"/>
                  <a:pt x="6870" y="10706"/>
                  <a:pt x="8012" y="10706"/>
                </a:cubicBezTo>
                <a:cubicBezTo>
                  <a:pt x="9511" y="10706"/>
                  <a:pt x="10724" y="9493"/>
                  <a:pt x="10724" y="7994"/>
                </a:cubicBezTo>
                <a:cubicBezTo>
                  <a:pt x="10724" y="6495"/>
                  <a:pt x="9511" y="5300"/>
                  <a:pt x="8012" y="5300"/>
                </a:cubicBezTo>
                <a:cubicBezTo>
                  <a:pt x="7584" y="5300"/>
                  <a:pt x="7174" y="5193"/>
                  <a:pt x="6817" y="5014"/>
                </a:cubicBezTo>
                <a:cubicBezTo>
                  <a:pt x="6745" y="4961"/>
                  <a:pt x="6710" y="4889"/>
                  <a:pt x="6727" y="4800"/>
                </a:cubicBezTo>
                <a:cubicBezTo>
                  <a:pt x="6745" y="4729"/>
                  <a:pt x="6745" y="4657"/>
                  <a:pt x="6745" y="4586"/>
                </a:cubicBezTo>
                <a:cubicBezTo>
                  <a:pt x="6710" y="4265"/>
                  <a:pt x="6442" y="4015"/>
                  <a:pt x="6121" y="3979"/>
                </a:cubicBezTo>
                <a:cubicBezTo>
                  <a:pt x="6097" y="3973"/>
                  <a:pt x="6073" y="3972"/>
                  <a:pt x="6050" y="3972"/>
                </a:cubicBezTo>
                <a:cubicBezTo>
                  <a:pt x="6004" y="3972"/>
                  <a:pt x="5960" y="3979"/>
                  <a:pt x="5925" y="3979"/>
                </a:cubicBezTo>
                <a:cubicBezTo>
                  <a:pt x="5909" y="3983"/>
                  <a:pt x="5894" y="3984"/>
                  <a:pt x="5879" y="3984"/>
                </a:cubicBezTo>
                <a:cubicBezTo>
                  <a:pt x="5806" y="3984"/>
                  <a:pt x="5740" y="3949"/>
                  <a:pt x="5710" y="3890"/>
                </a:cubicBezTo>
                <a:cubicBezTo>
                  <a:pt x="5532" y="3533"/>
                  <a:pt x="5425" y="3123"/>
                  <a:pt x="5425" y="2713"/>
                </a:cubicBezTo>
                <a:cubicBezTo>
                  <a:pt x="5425" y="2445"/>
                  <a:pt x="5389" y="2213"/>
                  <a:pt x="5318" y="1981"/>
                </a:cubicBezTo>
                <a:cubicBezTo>
                  <a:pt x="5300" y="1910"/>
                  <a:pt x="5318" y="1838"/>
                  <a:pt x="5354" y="1803"/>
                </a:cubicBezTo>
                <a:cubicBezTo>
                  <a:pt x="5478" y="1660"/>
                  <a:pt x="5532" y="1464"/>
                  <a:pt x="5514" y="1267"/>
                </a:cubicBezTo>
                <a:cubicBezTo>
                  <a:pt x="5478" y="964"/>
                  <a:pt x="5229" y="714"/>
                  <a:pt x="4925" y="661"/>
                </a:cubicBezTo>
                <a:cubicBezTo>
                  <a:pt x="4818" y="661"/>
                  <a:pt x="4729" y="661"/>
                  <a:pt x="4640" y="679"/>
                </a:cubicBezTo>
                <a:cubicBezTo>
                  <a:pt x="4626" y="683"/>
                  <a:pt x="4610" y="686"/>
                  <a:pt x="4594" y="686"/>
                </a:cubicBezTo>
                <a:cubicBezTo>
                  <a:pt x="4551" y="686"/>
                  <a:pt x="4505" y="669"/>
                  <a:pt x="4479" y="643"/>
                </a:cubicBezTo>
                <a:cubicBezTo>
                  <a:pt x="3998" y="250"/>
                  <a:pt x="3391" y="1"/>
                  <a:pt x="27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4" name="Google Shape;14674;p68"/>
          <p:cNvGrpSpPr/>
          <p:nvPr/>
        </p:nvGrpSpPr>
        <p:grpSpPr>
          <a:xfrm>
            <a:off x="4757877" y="2777738"/>
            <a:ext cx="321243" cy="319783"/>
            <a:chOff x="4757884" y="2777738"/>
            <a:chExt cx="321243" cy="319783"/>
          </a:xfrm>
        </p:grpSpPr>
        <p:sp>
          <p:nvSpPr>
            <p:cNvPr id="14675" name="Google Shape;14675;p68"/>
            <p:cNvSpPr/>
            <p:nvPr/>
          </p:nvSpPr>
          <p:spPr>
            <a:xfrm>
              <a:off x="4848994" y="2789737"/>
              <a:ext cx="46898" cy="77550"/>
            </a:xfrm>
            <a:custGeom>
              <a:rect b="b" l="l" r="r" t="t"/>
              <a:pathLst>
                <a:path extrusionOk="0" h="2598" w="1571">
                  <a:moveTo>
                    <a:pt x="363" y="0"/>
                  </a:moveTo>
                  <a:cubicBezTo>
                    <a:pt x="319" y="0"/>
                    <a:pt x="274" y="9"/>
                    <a:pt x="232" y="28"/>
                  </a:cubicBezTo>
                  <a:cubicBezTo>
                    <a:pt x="71" y="99"/>
                    <a:pt x="0" y="278"/>
                    <a:pt x="71" y="438"/>
                  </a:cubicBezTo>
                  <a:lnTo>
                    <a:pt x="981" y="2597"/>
                  </a:lnTo>
                  <a:cubicBezTo>
                    <a:pt x="1178" y="2508"/>
                    <a:pt x="1356" y="2419"/>
                    <a:pt x="1570" y="2365"/>
                  </a:cubicBezTo>
                  <a:lnTo>
                    <a:pt x="642" y="189"/>
                  </a:lnTo>
                  <a:cubicBezTo>
                    <a:pt x="603" y="70"/>
                    <a:pt x="486" y="0"/>
                    <a:pt x="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8"/>
            <p:cNvSpPr/>
            <p:nvPr/>
          </p:nvSpPr>
          <p:spPr>
            <a:xfrm>
              <a:off x="4909177" y="2777738"/>
              <a:ext cx="18658" cy="79968"/>
            </a:xfrm>
            <a:custGeom>
              <a:rect b="b" l="l" r="r" t="t"/>
              <a:pathLst>
                <a:path extrusionOk="0" h="2679" w="625">
                  <a:moveTo>
                    <a:pt x="324" y="0"/>
                  </a:moveTo>
                  <a:cubicBezTo>
                    <a:pt x="143" y="0"/>
                    <a:pt x="0" y="138"/>
                    <a:pt x="0" y="323"/>
                  </a:cubicBezTo>
                  <a:lnTo>
                    <a:pt x="0" y="2678"/>
                  </a:lnTo>
                  <a:cubicBezTo>
                    <a:pt x="107" y="2660"/>
                    <a:pt x="214" y="2660"/>
                    <a:pt x="321" y="2660"/>
                  </a:cubicBezTo>
                  <a:cubicBezTo>
                    <a:pt x="428" y="2660"/>
                    <a:pt x="536" y="2660"/>
                    <a:pt x="625" y="2678"/>
                  </a:cubicBezTo>
                  <a:lnTo>
                    <a:pt x="625" y="323"/>
                  </a:lnTo>
                  <a:cubicBezTo>
                    <a:pt x="625" y="162"/>
                    <a:pt x="518" y="20"/>
                    <a:pt x="357" y="2"/>
                  </a:cubicBezTo>
                  <a:cubicBezTo>
                    <a:pt x="346" y="1"/>
                    <a:pt x="335" y="0"/>
                    <a:pt x="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8"/>
            <p:cNvSpPr/>
            <p:nvPr/>
          </p:nvSpPr>
          <p:spPr>
            <a:xfrm>
              <a:off x="4801051" y="2822841"/>
              <a:ext cx="67138" cy="65222"/>
            </a:xfrm>
            <a:custGeom>
              <a:rect b="b" l="l" r="r" t="t"/>
              <a:pathLst>
                <a:path extrusionOk="0" h="2185" w="2249">
                  <a:moveTo>
                    <a:pt x="342" y="1"/>
                  </a:moveTo>
                  <a:cubicBezTo>
                    <a:pt x="260" y="1"/>
                    <a:pt x="181" y="32"/>
                    <a:pt x="125" y="97"/>
                  </a:cubicBezTo>
                  <a:cubicBezTo>
                    <a:pt x="0" y="221"/>
                    <a:pt x="0" y="418"/>
                    <a:pt x="125" y="543"/>
                  </a:cubicBezTo>
                  <a:lnTo>
                    <a:pt x="1802" y="2184"/>
                  </a:lnTo>
                  <a:cubicBezTo>
                    <a:pt x="1927" y="2006"/>
                    <a:pt x="2088" y="1863"/>
                    <a:pt x="2248" y="1738"/>
                  </a:cubicBezTo>
                  <a:lnTo>
                    <a:pt x="553" y="79"/>
                  </a:lnTo>
                  <a:cubicBezTo>
                    <a:pt x="493" y="27"/>
                    <a:pt x="417" y="1"/>
                    <a:pt x="3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8"/>
            <p:cNvSpPr/>
            <p:nvPr/>
          </p:nvSpPr>
          <p:spPr>
            <a:xfrm>
              <a:off x="4989062" y="2870780"/>
              <a:ext cx="79408" cy="44954"/>
            </a:xfrm>
            <a:custGeom>
              <a:rect b="b" l="l" r="r" t="t"/>
              <a:pathLst>
                <a:path extrusionOk="0" h="1506" w="2660">
                  <a:moveTo>
                    <a:pt x="2293" y="0"/>
                  </a:moveTo>
                  <a:cubicBezTo>
                    <a:pt x="2255" y="0"/>
                    <a:pt x="2216" y="8"/>
                    <a:pt x="2177" y="25"/>
                  </a:cubicBezTo>
                  <a:lnTo>
                    <a:pt x="1" y="917"/>
                  </a:lnTo>
                  <a:cubicBezTo>
                    <a:pt x="108" y="1113"/>
                    <a:pt x="179" y="1310"/>
                    <a:pt x="233" y="1506"/>
                  </a:cubicBezTo>
                  <a:lnTo>
                    <a:pt x="2409" y="614"/>
                  </a:lnTo>
                  <a:cubicBezTo>
                    <a:pt x="2570" y="542"/>
                    <a:pt x="2659" y="364"/>
                    <a:pt x="2588" y="203"/>
                  </a:cubicBezTo>
                  <a:cubicBezTo>
                    <a:pt x="2533" y="81"/>
                    <a:pt x="2417" y="0"/>
                    <a:pt x="22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8"/>
            <p:cNvSpPr/>
            <p:nvPr/>
          </p:nvSpPr>
          <p:spPr>
            <a:xfrm>
              <a:off x="4856428" y="2875765"/>
              <a:ext cx="124157" cy="124146"/>
            </a:xfrm>
            <a:custGeom>
              <a:rect b="b" l="l" r="r" t="t"/>
              <a:pathLst>
                <a:path extrusionOk="0" h="4159" w="4159">
                  <a:moveTo>
                    <a:pt x="2659" y="839"/>
                  </a:moveTo>
                  <a:cubicBezTo>
                    <a:pt x="2838" y="839"/>
                    <a:pt x="2981" y="982"/>
                    <a:pt x="2981" y="1143"/>
                  </a:cubicBezTo>
                  <a:cubicBezTo>
                    <a:pt x="2981" y="1321"/>
                    <a:pt x="2838" y="1464"/>
                    <a:pt x="2659" y="1464"/>
                  </a:cubicBezTo>
                  <a:cubicBezTo>
                    <a:pt x="2481" y="1464"/>
                    <a:pt x="2338" y="1321"/>
                    <a:pt x="2338" y="1143"/>
                  </a:cubicBezTo>
                  <a:cubicBezTo>
                    <a:pt x="2338" y="982"/>
                    <a:pt x="2481" y="839"/>
                    <a:pt x="2659" y="839"/>
                  </a:cubicBezTo>
                  <a:close/>
                  <a:moveTo>
                    <a:pt x="964" y="1500"/>
                  </a:moveTo>
                  <a:cubicBezTo>
                    <a:pt x="1143" y="1500"/>
                    <a:pt x="1286" y="1642"/>
                    <a:pt x="1286" y="1821"/>
                  </a:cubicBezTo>
                  <a:cubicBezTo>
                    <a:pt x="1286" y="1981"/>
                    <a:pt x="1143" y="2124"/>
                    <a:pt x="964" y="2124"/>
                  </a:cubicBezTo>
                  <a:cubicBezTo>
                    <a:pt x="786" y="2124"/>
                    <a:pt x="643" y="1981"/>
                    <a:pt x="643" y="1821"/>
                  </a:cubicBezTo>
                  <a:cubicBezTo>
                    <a:pt x="643" y="1642"/>
                    <a:pt x="786" y="1500"/>
                    <a:pt x="964" y="1500"/>
                  </a:cubicBezTo>
                  <a:close/>
                  <a:moveTo>
                    <a:pt x="2945" y="1981"/>
                  </a:moveTo>
                  <a:cubicBezTo>
                    <a:pt x="3123" y="1981"/>
                    <a:pt x="3266" y="2124"/>
                    <a:pt x="3266" y="2302"/>
                  </a:cubicBezTo>
                  <a:cubicBezTo>
                    <a:pt x="3266" y="2481"/>
                    <a:pt x="3123" y="2624"/>
                    <a:pt x="2945" y="2624"/>
                  </a:cubicBezTo>
                  <a:cubicBezTo>
                    <a:pt x="2766" y="2624"/>
                    <a:pt x="2642" y="2481"/>
                    <a:pt x="2642" y="2302"/>
                  </a:cubicBezTo>
                  <a:cubicBezTo>
                    <a:pt x="2642" y="2124"/>
                    <a:pt x="2766" y="1981"/>
                    <a:pt x="2945" y="1981"/>
                  </a:cubicBezTo>
                  <a:close/>
                  <a:moveTo>
                    <a:pt x="2071" y="1"/>
                  </a:moveTo>
                  <a:cubicBezTo>
                    <a:pt x="929" y="1"/>
                    <a:pt x="1" y="929"/>
                    <a:pt x="1" y="2071"/>
                  </a:cubicBezTo>
                  <a:cubicBezTo>
                    <a:pt x="1" y="3230"/>
                    <a:pt x="929" y="4158"/>
                    <a:pt x="2071" y="4158"/>
                  </a:cubicBezTo>
                  <a:cubicBezTo>
                    <a:pt x="3230" y="4158"/>
                    <a:pt x="4158" y="3230"/>
                    <a:pt x="4158" y="2071"/>
                  </a:cubicBezTo>
                  <a:cubicBezTo>
                    <a:pt x="4158" y="929"/>
                    <a:pt x="3230" y="1"/>
                    <a:pt x="2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8"/>
            <p:cNvSpPr/>
            <p:nvPr/>
          </p:nvSpPr>
          <p:spPr>
            <a:xfrm>
              <a:off x="4941119" y="2789737"/>
              <a:ext cx="46391" cy="77550"/>
            </a:xfrm>
            <a:custGeom>
              <a:rect b="b" l="l" r="r" t="t"/>
              <a:pathLst>
                <a:path extrusionOk="0" h="2598" w="1554">
                  <a:moveTo>
                    <a:pt x="1193" y="0"/>
                  </a:moveTo>
                  <a:cubicBezTo>
                    <a:pt x="1074" y="0"/>
                    <a:pt x="963" y="70"/>
                    <a:pt x="911" y="189"/>
                  </a:cubicBezTo>
                  <a:lnTo>
                    <a:pt x="1" y="2365"/>
                  </a:lnTo>
                  <a:cubicBezTo>
                    <a:pt x="197" y="2419"/>
                    <a:pt x="393" y="2508"/>
                    <a:pt x="572" y="2597"/>
                  </a:cubicBezTo>
                  <a:lnTo>
                    <a:pt x="1500" y="438"/>
                  </a:lnTo>
                  <a:cubicBezTo>
                    <a:pt x="1553" y="278"/>
                    <a:pt x="1482" y="99"/>
                    <a:pt x="1321" y="28"/>
                  </a:cubicBezTo>
                  <a:cubicBezTo>
                    <a:pt x="1279" y="9"/>
                    <a:pt x="1235" y="0"/>
                    <a:pt x="1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8"/>
            <p:cNvSpPr/>
            <p:nvPr/>
          </p:nvSpPr>
          <p:spPr>
            <a:xfrm>
              <a:off x="4757884" y="2928510"/>
              <a:ext cx="80482" cy="18656"/>
            </a:xfrm>
            <a:custGeom>
              <a:rect b="b" l="l" r="r" t="t"/>
              <a:pathLst>
                <a:path extrusionOk="0" h="625" w="2696">
                  <a:moveTo>
                    <a:pt x="340" y="0"/>
                  </a:moveTo>
                  <a:cubicBezTo>
                    <a:pt x="179" y="0"/>
                    <a:pt x="37" y="107"/>
                    <a:pt x="19" y="268"/>
                  </a:cubicBezTo>
                  <a:cubicBezTo>
                    <a:pt x="1" y="464"/>
                    <a:pt x="144" y="625"/>
                    <a:pt x="340" y="625"/>
                  </a:cubicBezTo>
                  <a:lnTo>
                    <a:pt x="2695" y="625"/>
                  </a:lnTo>
                  <a:cubicBezTo>
                    <a:pt x="2677" y="518"/>
                    <a:pt x="2677" y="411"/>
                    <a:pt x="2677" y="304"/>
                  </a:cubicBezTo>
                  <a:cubicBezTo>
                    <a:pt x="2677" y="196"/>
                    <a:pt x="2677" y="107"/>
                    <a:pt x="26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8"/>
            <p:cNvSpPr/>
            <p:nvPr/>
          </p:nvSpPr>
          <p:spPr>
            <a:xfrm>
              <a:off x="4968822" y="2822841"/>
              <a:ext cx="67138" cy="65222"/>
            </a:xfrm>
            <a:custGeom>
              <a:rect b="b" l="l" r="r" t="t"/>
              <a:pathLst>
                <a:path extrusionOk="0" h="2185" w="2249">
                  <a:moveTo>
                    <a:pt x="1892" y="1"/>
                  </a:moveTo>
                  <a:cubicBezTo>
                    <a:pt x="1814" y="1"/>
                    <a:pt x="1738" y="27"/>
                    <a:pt x="1678" y="79"/>
                  </a:cubicBezTo>
                  <a:lnTo>
                    <a:pt x="1" y="1738"/>
                  </a:lnTo>
                  <a:cubicBezTo>
                    <a:pt x="179" y="1863"/>
                    <a:pt x="322" y="2024"/>
                    <a:pt x="447" y="2184"/>
                  </a:cubicBezTo>
                  <a:lnTo>
                    <a:pt x="2124" y="525"/>
                  </a:lnTo>
                  <a:cubicBezTo>
                    <a:pt x="2249" y="418"/>
                    <a:pt x="2249" y="221"/>
                    <a:pt x="2124" y="97"/>
                  </a:cubicBezTo>
                  <a:cubicBezTo>
                    <a:pt x="2059" y="32"/>
                    <a:pt x="1975" y="1"/>
                    <a:pt x="18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8"/>
            <p:cNvSpPr/>
            <p:nvPr/>
          </p:nvSpPr>
          <p:spPr>
            <a:xfrm>
              <a:off x="4768542" y="2870780"/>
              <a:ext cx="79408" cy="44954"/>
            </a:xfrm>
            <a:custGeom>
              <a:rect b="b" l="l" r="r" t="t"/>
              <a:pathLst>
                <a:path extrusionOk="0" h="1506" w="2660">
                  <a:moveTo>
                    <a:pt x="367" y="0"/>
                  </a:moveTo>
                  <a:cubicBezTo>
                    <a:pt x="243" y="0"/>
                    <a:pt x="127" y="81"/>
                    <a:pt x="72" y="203"/>
                  </a:cubicBezTo>
                  <a:cubicBezTo>
                    <a:pt x="1" y="364"/>
                    <a:pt x="72" y="542"/>
                    <a:pt x="233" y="614"/>
                  </a:cubicBezTo>
                  <a:lnTo>
                    <a:pt x="2410" y="1506"/>
                  </a:lnTo>
                  <a:cubicBezTo>
                    <a:pt x="2481" y="1310"/>
                    <a:pt x="2552" y="1113"/>
                    <a:pt x="2659" y="917"/>
                  </a:cubicBezTo>
                  <a:lnTo>
                    <a:pt x="483" y="25"/>
                  </a:lnTo>
                  <a:cubicBezTo>
                    <a:pt x="444" y="8"/>
                    <a:pt x="405" y="0"/>
                    <a:pt x="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8"/>
            <p:cNvSpPr/>
            <p:nvPr/>
          </p:nvSpPr>
          <p:spPr>
            <a:xfrm>
              <a:off x="4941119" y="3007851"/>
              <a:ext cx="46391" cy="77789"/>
            </a:xfrm>
            <a:custGeom>
              <a:rect b="b" l="l" r="r" t="t"/>
              <a:pathLst>
                <a:path extrusionOk="0" h="2606" w="1554">
                  <a:moveTo>
                    <a:pt x="572" y="1"/>
                  </a:moveTo>
                  <a:cubicBezTo>
                    <a:pt x="393" y="108"/>
                    <a:pt x="197" y="197"/>
                    <a:pt x="1" y="251"/>
                  </a:cubicBezTo>
                  <a:lnTo>
                    <a:pt x="911" y="2409"/>
                  </a:lnTo>
                  <a:cubicBezTo>
                    <a:pt x="964" y="2534"/>
                    <a:pt x="1089" y="2606"/>
                    <a:pt x="1196" y="2606"/>
                  </a:cubicBezTo>
                  <a:cubicBezTo>
                    <a:pt x="1250" y="2606"/>
                    <a:pt x="1285" y="2606"/>
                    <a:pt x="1321" y="2588"/>
                  </a:cubicBezTo>
                  <a:cubicBezTo>
                    <a:pt x="1482" y="2517"/>
                    <a:pt x="1553" y="2338"/>
                    <a:pt x="1500" y="2178"/>
                  </a:cubicBezTo>
                  <a:lnTo>
                    <a:pt x="5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8"/>
            <p:cNvSpPr/>
            <p:nvPr/>
          </p:nvSpPr>
          <p:spPr>
            <a:xfrm>
              <a:off x="4968822" y="2987613"/>
              <a:ext cx="67138" cy="65013"/>
            </a:xfrm>
            <a:custGeom>
              <a:rect b="b" l="l" r="r" t="t"/>
              <a:pathLst>
                <a:path extrusionOk="0" h="2178" w="2249">
                  <a:moveTo>
                    <a:pt x="447" y="1"/>
                  </a:moveTo>
                  <a:cubicBezTo>
                    <a:pt x="322" y="161"/>
                    <a:pt x="179" y="304"/>
                    <a:pt x="1" y="447"/>
                  </a:cubicBezTo>
                  <a:lnTo>
                    <a:pt x="1678" y="2088"/>
                  </a:lnTo>
                  <a:cubicBezTo>
                    <a:pt x="1749" y="2160"/>
                    <a:pt x="1821" y="2178"/>
                    <a:pt x="1910" y="2178"/>
                  </a:cubicBezTo>
                  <a:cubicBezTo>
                    <a:pt x="1981" y="2178"/>
                    <a:pt x="2070" y="2160"/>
                    <a:pt x="2124" y="2088"/>
                  </a:cubicBezTo>
                  <a:cubicBezTo>
                    <a:pt x="2249" y="1963"/>
                    <a:pt x="2249" y="1767"/>
                    <a:pt x="2124" y="1642"/>
                  </a:cubicBezTo>
                  <a:lnTo>
                    <a:pt x="4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8"/>
            <p:cNvSpPr/>
            <p:nvPr/>
          </p:nvSpPr>
          <p:spPr>
            <a:xfrm>
              <a:off x="4989062" y="2959912"/>
              <a:ext cx="79408" cy="44775"/>
            </a:xfrm>
            <a:custGeom>
              <a:rect b="b" l="l" r="r" t="t"/>
              <a:pathLst>
                <a:path extrusionOk="0" h="1500" w="2660">
                  <a:moveTo>
                    <a:pt x="233" y="1"/>
                  </a:moveTo>
                  <a:cubicBezTo>
                    <a:pt x="179" y="197"/>
                    <a:pt x="108" y="393"/>
                    <a:pt x="1" y="572"/>
                  </a:cubicBezTo>
                  <a:lnTo>
                    <a:pt x="2177" y="1464"/>
                  </a:lnTo>
                  <a:cubicBezTo>
                    <a:pt x="2213" y="1482"/>
                    <a:pt x="2249" y="1500"/>
                    <a:pt x="2302" y="1500"/>
                  </a:cubicBezTo>
                  <a:cubicBezTo>
                    <a:pt x="2409" y="1500"/>
                    <a:pt x="2534" y="1428"/>
                    <a:pt x="2588" y="1303"/>
                  </a:cubicBezTo>
                  <a:cubicBezTo>
                    <a:pt x="2659" y="1143"/>
                    <a:pt x="2570" y="964"/>
                    <a:pt x="2409" y="893"/>
                  </a:cubicBezTo>
                  <a:lnTo>
                    <a:pt x="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8"/>
            <p:cNvSpPr/>
            <p:nvPr/>
          </p:nvSpPr>
          <p:spPr>
            <a:xfrm>
              <a:off x="4998645" y="2928510"/>
              <a:ext cx="80482" cy="18656"/>
            </a:xfrm>
            <a:custGeom>
              <a:rect b="b" l="l" r="r" t="t"/>
              <a:pathLst>
                <a:path extrusionOk="0" h="625" w="2696">
                  <a:moveTo>
                    <a:pt x="1" y="0"/>
                  </a:moveTo>
                  <a:cubicBezTo>
                    <a:pt x="19" y="107"/>
                    <a:pt x="19" y="196"/>
                    <a:pt x="19" y="304"/>
                  </a:cubicBezTo>
                  <a:cubicBezTo>
                    <a:pt x="19" y="411"/>
                    <a:pt x="19" y="518"/>
                    <a:pt x="1" y="625"/>
                  </a:cubicBezTo>
                  <a:lnTo>
                    <a:pt x="2356" y="625"/>
                  </a:lnTo>
                  <a:cubicBezTo>
                    <a:pt x="2534" y="625"/>
                    <a:pt x="2695" y="464"/>
                    <a:pt x="2659" y="268"/>
                  </a:cubicBezTo>
                  <a:cubicBezTo>
                    <a:pt x="2642" y="107"/>
                    <a:pt x="2517" y="0"/>
                    <a:pt x="2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8"/>
            <p:cNvSpPr/>
            <p:nvPr/>
          </p:nvSpPr>
          <p:spPr>
            <a:xfrm>
              <a:off x="4848994" y="3007851"/>
              <a:ext cx="46898" cy="77789"/>
            </a:xfrm>
            <a:custGeom>
              <a:rect b="b" l="l" r="r" t="t"/>
              <a:pathLst>
                <a:path extrusionOk="0" h="2606" w="1571">
                  <a:moveTo>
                    <a:pt x="981" y="1"/>
                  </a:moveTo>
                  <a:lnTo>
                    <a:pt x="71" y="2178"/>
                  </a:lnTo>
                  <a:cubicBezTo>
                    <a:pt x="0" y="2338"/>
                    <a:pt x="71" y="2517"/>
                    <a:pt x="232" y="2588"/>
                  </a:cubicBezTo>
                  <a:cubicBezTo>
                    <a:pt x="286" y="2606"/>
                    <a:pt x="321" y="2606"/>
                    <a:pt x="357" y="2606"/>
                  </a:cubicBezTo>
                  <a:cubicBezTo>
                    <a:pt x="482" y="2606"/>
                    <a:pt x="607" y="2534"/>
                    <a:pt x="642" y="2409"/>
                  </a:cubicBezTo>
                  <a:lnTo>
                    <a:pt x="1570" y="251"/>
                  </a:lnTo>
                  <a:cubicBezTo>
                    <a:pt x="1356" y="197"/>
                    <a:pt x="1178" y="108"/>
                    <a:pt x="9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8"/>
            <p:cNvSpPr/>
            <p:nvPr/>
          </p:nvSpPr>
          <p:spPr>
            <a:xfrm>
              <a:off x="4801051" y="2987613"/>
              <a:ext cx="66601" cy="65013"/>
            </a:xfrm>
            <a:custGeom>
              <a:rect b="b" l="l" r="r" t="t"/>
              <a:pathLst>
                <a:path extrusionOk="0" h="2178" w="2231">
                  <a:moveTo>
                    <a:pt x="1802" y="1"/>
                  </a:moveTo>
                  <a:lnTo>
                    <a:pt x="125" y="1642"/>
                  </a:lnTo>
                  <a:cubicBezTo>
                    <a:pt x="0" y="1767"/>
                    <a:pt x="0" y="1963"/>
                    <a:pt x="125" y="2088"/>
                  </a:cubicBezTo>
                  <a:cubicBezTo>
                    <a:pt x="179" y="2160"/>
                    <a:pt x="268" y="2178"/>
                    <a:pt x="339" y="2178"/>
                  </a:cubicBezTo>
                  <a:cubicBezTo>
                    <a:pt x="428" y="2178"/>
                    <a:pt x="500" y="2160"/>
                    <a:pt x="553" y="2088"/>
                  </a:cubicBezTo>
                  <a:lnTo>
                    <a:pt x="2231" y="447"/>
                  </a:lnTo>
                  <a:cubicBezTo>
                    <a:pt x="2070" y="304"/>
                    <a:pt x="1927" y="161"/>
                    <a:pt x="18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8"/>
            <p:cNvSpPr/>
            <p:nvPr/>
          </p:nvSpPr>
          <p:spPr>
            <a:xfrm>
              <a:off x="4909177" y="3017971"/>
              <a:ext cx="18658" cy="79550"/>
            </a:xfrm>
            <a:custGeom>
              <a:rect b="b" l="l" r="r" t="t"/>
              <a:pathLst>
                <a:path extrusionOk="0" h="2665" w="625">
                  <a:moveTo>
                    <a:pt x="0" y="1"/>
                  </a:moveTo>
                  <a:lnTo>
                    <a:pt x="0" y="2338"/>
                  </a:lnTo>
                  <a:cubicBezTo>
                    <a:pt x="0" y="2517"/>
                    <a:pt x="125" y="2641"/>
                    <a:pt x="286" y="2659"/>
                  </a:cubicBezTo>
                  <a:cubicBezTo>
                    <a:pt x="304" y="2663"/>
                    <a:pt x="323" y="2664"/>
                    <a:pt x="340" y="2664"/>
                  </a:cubicBezTo>
                  <a:cubicBezTo>
                    <a:pt x="508" y="2664"/>
                    <a:pt x="625" y="2517"/>
                    <a:pt x="625" y="2356"/>
                  </a:cubicBezTo>
                  <a:lnTo>
                    <a:pt x="625" y="1"/>
                  </a:lnTo>
                  <a:cubicBezTo>
                    <a:pt x="536" y="19"/>
                    <a:pt x="428" y="19"/>
                    <a:pt x="321" y="19"/>
                  </a:cubicBezTo>
                  <a:cubicBezTo>
                    <a:pt x="214" y="19"/>
                    <a:pt x="107" y="19"/>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8"/>
            <p:cNvSpPr/>
            <p:nvPr/>
          </p:nvSpPr>
          <p:spPr>
            <a:xfrm>
              <a:off x="4768542" y="2959912"/>
              <a:ext cx="79408" cy="44775"/>
            </a:xfrm>
            <a:custGeom>
              <a:rect b="b" l="l" r="r" t="t"/>
              <a:pathLst>
                <a:path extrusionOk="0" h="1500" w="2660">
                  <a:moveTo>
                    <a:pt x="2410" y="1"/>
                  </a:moveTo>
                  <a:lnTo>
                    <a:pt x="233" y="893"/>
                  </a:lnTo>
                  <a:cubicBezTo>
                    <a:pt x="72" y="964"/>
                    <a:pt x="1" y="1143"/>
                    <a:pt x="72" y="1303"/>
                  </a:cubicBezTo>
                  <a:cubicBezTo>
                    <a:pt x="126" y="1428"/>
                    <a:pt x="233" y="1500"/>
                    <a:pt x="358" y="1500"/>
                  </a:cubicBezTo>
                  <a:cubicBezTo>
                    <a:pt x="393" y="1500"/>
                    <a:pt x="447" y="1482"/>
                    <a:pt x="483" y="1464"/>
                  </a:cubicBezTo>
                  <a:lnTo>
                    <a:pt x="2659" y="572"/>
                  </a:lnTo>
                  <a:cubicBezTo>
                    <a:pt x="2552" y="393"/>
                    <a:pt x="2481" y="197"/>
                    <a:pt x="2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68"/>
          <p:cNvGrpSpPr/>
          <p:nvPr/>
        </p:nvGrpSpPr>
        <p:grpSpPr>
          <a:xfrm>
            <a:off x="4758414" y="2284586"/>
            <a:ext cx="320705" cy="276739"/>
            <a:chOff x="4758422" y="2284586"/>
            <a:chExt cx="320705" cy="276739"/>
          </a:xfrm>
        </p:grpSpPr>
        <p:sp>
          <p:nvSpPr>
            <p:cNvPr id="14693" name="Google Shape;14693;p68"/>
            <p:cNvSpPr/>
            <p:nvPr/>
          </p:nvSpPr>
          <p:spPr>
            <a:xfrm>
              <a:off x="4766960" y="2412404"/>
              <a:ext cx="303092" cy="66595"/>
            </a:xfrm>
            <a:custGeom>
              <a:rect b="b" l="l" r="r" t="t"/>
              <a:pathLst>
                <a:path extrusionOk="0" h="2231" w="10153">
                  <a:moveTo>
                    <a:pt x="428" y="1"/>
                  </a:moveTo>
                  <a:cubicBezTo>
                    <a:pt x="304" y="72"/>
                    <a:pt x="161" y="143"/>
                    <a:pt x="0" y="179"/>
                  </a:cubicBezTo>
                  <a:cubicBezTo>
                    <a:pt x="268" y="928"/>
                    <a:pt x="678" y="1607"/>
                    <a:pt x="1178" y="2177"/>
                  </a:cubicBezTo>
                  <a:cubicBezTo>
                    <a:pt x="1303" y="2213"/>
                    <a:pt x="1446" y="2231"/>
                    <a:pt x="1588" y="2231"/>
                  </a:cubicBezTo>
                  <a:cubicBezTo>
                    <a:pt x="1945" y="2231"/>
                    <a:pt x="2284" y="2124"/>
                    <a:pt x="2570" y="1910"/>
                  </a:cubicBezTo>
                  <a:cubicBezTo>
                    <a:pt x="2623" y="1865"/>
                    <a:pt x="2690" y="1843"/>
                    <a:pt x="2757" y="1843"/>
                  </a:cubicBezTo>
                  <a:cubicBezTo>
                    <a:pt x="2824" y="1843"/>
                    <a:pt x="2891" y="1865"/>
                    <a:pt x="2944" y="1910"/>
                  </a:cubicBezTo>
                  <a:cubicBezTo>
                    <a:pt x="3230" y="2124"/>
                    <a:pt x="3551" y="2231"/>
                    <a:pt x="3908" y="2231"/>
                  </a:cubicBezTo>
                  <a:cubicBezTo>
                    <a:pt x="4265" y="2231"/>
                    <a:pt x="4604" y="2124"/>
                    <a:pt x="4889" y="1910"/>
                  </a:cubicBezTo>
                  <a:cubicBezTo>
                    <a:pt x="4943" y="1865"/>
                    <a:pt x="5010" y="1843"/>
                    <a:pt x="5077" y="1843"/>
                  </a:cubicBezTo>
                  <a:cubicBezTo>
                    <a:pt x="5143" y="1843"/>
                    <a:pt x="5210" y="1865"/>
                    <a:pt x="5264" y="1910"/>
                  </a:cubicBezTo>
                  <a:cubicBezTo>
                    <a:pt x="5549" y="2124"/>
                    <a:pt x="5888" y="2231"/>
                    <a:pt x="6227" y="2231"/>
                  </a:cubicBezTo>
                  <a:cubicBezTo>
                    <a:pt x="6584" y="2231"/>
                    <a:pt x="6923" y="2124"/>
                    <a:pt x="7209" y="1910"/>
                  </a:cubicBezTo>
                  <a:cubicBezTo>
                    <a:pt x="7262" y="1865"/>
                    <a:pt x="7329" y="1843"/>
                    <a:pt x="7396" y="1843"/>
                  </a:cubicBezTo>
                  <a:cubicBezTo>
                    <a:pt x="7463" y="1843"/>
                    <a:pt x="7530" y="1865"/>
                    <a:pt x="7583" y="1910"/>
                  </a:cubicBezTo>
                  <a:cubicBezTo>
                    <a:pt x="7869" y="2124"/>
                    <a:pt x="8208" y="2231"/>
                    <a:pt x="8547" y="2231"/>
                  </a:cubicBezTo>
                  <a:cubicBezTo>
                    <a:pt x="8690" y="2231"/>
                    <a:pt x="8815" y="2213"/>
                    <a:pt x="8939" y="2195"/>
                  </a:cubicBezTo>
                  <a:cubicBezTo>
                    <a:pt x="9439" y="1607"/>
                    <a:pt x="9885" y="946"/>
                    <a:pt x="10153" y="197"/>
                  </a:cubicBezTo>
                  <a:cubicBezTo>
                    <a:pt x="9992" y="143"/>
                    <a:pt x="9849" y="72"/>
                    <a:pt x="9707" y="1"/>
                  </a:cubicBezTo>
                  <a:cubicBezTo>
                    <a:pt x="9368" y="215"/>
                    <a:pt x="8975" y="322"/>
                    <a:pt x="8547" y="322"/>
                  </a:cubicBezTo>
                  <a:cubicBezTo>
                    <a:pt x="8137" y="322"/>
                    <a:pt x="7744" y="215"/>
                    <a:pt x="7387" y="1"/>
                  </a:cubicBezTo>
                  <a:cubicBezTo>
                    <a:pt x="7048" y="215"/>
                    <a:pt x="6656" y="322"/>
                    <a:pt x="6227" y="322"/>
                  </a:cubicBezTo>
                  <a:cubicBezTo>
                    <a:pt x="5817" y="322"/>
                    <a:pt x="5424" y="215"/>
                    <a:pt x="5068" y="1"/>
                  </a:cubicBezTo>
                  <a:cubicBezTo>
                    <a:pt x="4729" y="215"/>
                    <a:pt x="4318" y="322"/>
                    <a:pt x="3908" y="322"/>
                  </a:cubicBezTo>
                  <a:cubicBezTo>
                    <a:pt x="3497" y="322"/>
                    <a:pt x="3105" y="215"/>
                    <a:pt x="2748" y="1"/>
                  </a:cubicBezTo>
                  <a:cubicBezTo>
                    <a:pt x="2409" y="215"/>
                    <a:pt x="1999" y="322"/>
                    <a:pt x="1588" y="322"/>
                  </a:cubicBezTo>
                  <a:cubicBezTo>
                    <a:pt x="1178" y="322"/>
                    <a:pt x="785" y="215"/>
                    <a:pt x="4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8"/>
            <p:cNvSpPr/>
            <p:nvPr/>
          </p:nvSpPr>
          <p:spPr>
            <a:xfrm>
              <a:off x="4758422" y="2284586"/>
              <a:ext cx="320705" cy="118803"/>
            </a:xfrm>
            <a:custGeom>
              <a:rect b="b" l="l" r="r" t="t"/>
              <a:pathLst>
                <a:path extrusionOk="0" h="3980" w="10743">
                  <a:moveTo>
                    <a:pt x="2784" y="0"/>
                  </a:moveTo>
                  <a:cubicBezTo>
                    <a:pt x="1250" y="0"/>
                    <a:pt x="1" y="1249"/>
                    <a:pt x="1" y="2784"/>
                  </a:cubicBezTo>
                  <a:cubicBezTo>
                    <a:pt x="1" y="3159"/>
                    <a:pt x="36" y="3515"/>
                    <a:pt x="126" y="3872"/>
                  </a:cubicBezTo>
                  <a:cubicBezTo>
                    <a:pt x="268" y="3801"/>
                    <a:pt x="411" y="3730"/>
                    <a:pt x="518" y="3658"/>
                  </a:cubicBezTo>
                  <a:cubicBezTo>
                    <a:pt x="581" y="3614"/>
                    <a:pt x="652" y="3591"/>
                    <a:pt x="721" y="3591"/>
                  </a:cubicBezTo>
                  <a:cubicBezTo>
                    <a:pt x="790" y="3591"/>
                    <a:pt x="857" y="3614"/>
                    <a:pt x="911" y="3658"/>
                  </a:cubicBezTo>
                  <a:cubicBezTo>
                    <a:pt x="1196" y="3854"/>
                    <a:pt x="1517" y="3979"/>
                    <a:pt x="1874" y="3979"/>
                  </a:cubicBezTo>
                  <a:cubicBezTo>
                    <a:pt x="2231" y="3979"/>
                    <a:pt x="2570" y="3854"/>
                    <a:pt x="2856" y="3658"/>
                  </a:cubicBezTo>
                  <a:cubicBezTo>
                    <a:pt x="2909" y="3614"/>
                    <a:pt x="2976" y="3591"/>
                    <a:pt x="3043" y="3591"/>
                  </a:cubicBezTo>
                  <a:cubicBezTo>
                    <a:pt x="3110" y="3591"/>
                    <a:pt x="3177" y="3614"/>
                    <a:pt x="3230" y="3658"/>
                  </a:cubicBezTo>
                  <a:cubicBezTo>
                    <a:pt x="3516" y="3854"/>
                    <a:pt x="3837" y="3979"/>
                    <a:pt x="4194" y="3979"/>
                  </a:cubicBezTo>
                  <a:cubicBezTo>
                    <a:pt x="4551" y="3979"/>
                    <a:pt x="4890" y="3854"/>
                    <a:pt x="5175" y="3658"/>
                  </a:cubicBezTo>
                  <a:cubicBezTo>
                    <a:pt x="5229" y="3614"/>
                    <a:pt x="5296" y="3591"/>
                    <a:pt x="5363" y="3591"/>
                  </a:cubicBezTo>
                  <a:cubicBezTo>
                    <a:pt x="5429" y="3591"/>
                    <a:pt x="5496" y="3614"/>
                    <a:pt x="5550" y="3658"/>
                  </a:cubicBezTo>
                  <a:cubicBezTo>
                    <a:pt x="5835" y="3854"/>
                    <a:pt x="6174" y="3979"/>
                    <a:pt x="6513" y="3979"/>
                  </a:cubicBezTo>
                  <a:cubicBezTo>
                    <a:pt x="6870" y="3979"/>
                    <a:pt x="7209" y="3854"/>
                    <a:pt x="7495" y="3658"/>
                  </a:cubicBezTo>
                  <a:cubicBezTo>
                    <a:pt x="7548" y="3614"/>
                    <a:pt x="7615" y="3591"/>
                    <a:pt x="7682" y="3591"/>
                  </a:cubicBezTo>
                  <a:cubicBezTo>
                    <a:pt x="7749" y="3591"/>
                    <a:pt x="7816" y="3614"/>
                    <a:pt x="7869" y="3658"/>
                  </a:cubicBezTo>
                  <a:cubicBezTo>
                    <a:pt x="8155" y="3854"/>
                    <a:pt x="8494" y="3979"/>
                    <a:pt x="8833" y="3979"/>
                  </a:cubicBezTo>
                  <a:cubicBezTo>
                    <a:pt x="9190" y="3979"/>
                    <a:pt x="9511" y="3872"/>
                    <a:pt x="9796" y="3658"/>
                  </a:cubicBezTo>
                  <a:cubicBezTo>
                    <a:pt x="9859" y="3614"/>
                    <a:pt x="9930" y="3591"/>
                    <a:pt x="10002" y="3591"/>
                  </a:cubicBezTo>
                  <a:cubicBezTo>
                    <a:pt x="10073" y="3591"/>
                    <a:pt x="10144" y="3614"/>
                    <a:pt x="10207" y="3658"/>
                  </a:cubicBezTo>
                  <a:cubicBezTo>
                    <a:pt x="10332" y="3747"/>
                    <a:pt x="10474" y="3819"/>
                    <a:pt x="10617" y="3872"/>
                  </a:cubicBezTo>
                  <a:cubicBezTo>
                    <a:pt x="10671" y="3587"/>
                    <a:pt x="10706" y="3301"/>
                    <a:pt x="10706" y="2980"/>
                  </a:cubicBezTo>
                  <a:cubicBezTo>
                    <a:pt x="10742" y="1321"/>
                    <a:pt x="9654" y="0"/>
                    <a:pt x="7941" y="0"/>
                  </a:cubicBezTo>
                  <a:cubicBezTo>
                    <a:pt x="6888" y="0"/>
                    <a:pt x="5978" y="589"/>
                    <a:pt x="5514" y="1446"/>
                  </a:cubicBezTo>
                  <a:cubicBezTo>
                    <a:pt x="5478" y="1508"/>
                    <a:pt x="5420" y="1539"/>
                    <a:pt x="5363" y="1539"/>
                  </a:cubicBezTo>
                  <a:cubicBezTo>
                    <a:pt x="5305" y="1539"/>
                    <a:pt x="5247" y="1508"/>
                    <a:pt x="5211" y="1446"/>
                  </a:cubicBezTo>
                  <a:cubicBezTo>
                    <a:pt x="4747" y="589"/>
                    <a:pt x="3837" y="0"/>
                    <a:pt x="2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8"/>
            <p:cNvSpPr/>
            <p:nvPr/>
          </p:nvSpPr>
          <p:spPr>
            <a:xfrm>
              <a:off x="4820754" y="2488044"/>
              <a:ext cx="194429" cy="73282"/>
            </a:xfrm>
            <a:custGeom>
              <a:rect b="b" l="l" r="r" t="t"/>
              <a:pathLst>
                <a:path extrusionOk="0" h="2455" w="6513">
                  <a:moveTo>
                    <a:pt x="946" y="0"/>
                  </a:moveTo>
                  <a:cubicBezTo>
                    <a:pt x="661" y="179"/>
                    <a:pt x="339" y="286"/>
                    <a:pt x="0" y="321"/>
                  </a:cubicBezTo>
                  <a:cubicBezTo>
                    <a:pt x="1178" y="1446"/>
                    <a:pt x="2516" y="2159"/>
                    <a:pt x="3034" y="2409"/>
                  </a:cubicBezTo>
                  <a:cubicBezTo>
                    <a:pt x="3096" y="2440"/>
                    <a:pt x="3166" y="2455"/>
                    <a:pt x="3236" y="2455"/>
                  </a:cubicBezTo>
                  <a:cubicBezTo>
                    <a:pt x="3326" y="2455"/>
                    <a:pt x="3417" y="2431"/>
                    <a:pt x="3498" y="2391"/>
                  </a:cubicBezTo>
                  <a:cubicBezTo>
                    <a:pt x="4015" y="2141"/>
                    <a:pt x="5335" y="1428"/>
                    <a:pt x="6513" y="321"/>
                  </a:cubicBezTo>
                  <a:cubicBezTo>
                    <a:pt x="6174" y="286"/>
                    <a:pt x="5871" y="179"/>
                    <a:pt x="5585" y="0"/>
                  </a:cubicBezTo>
                  <a:cubicBezTo>
                    <a:pt x="5246" y="214"/>
                    <a:pt x="4854" y="321"/>
                    <a:pt x="4425" y="321"/>
                  </a:cubicBezTo>
                  <a:cubicBezTo>
                    <a:pt x="4015" y="321"/>
                    <a:pt x="3622" y="214"/>
                    <a:pt x="3266" y="0"/>
                  </a:cubicBezTo>
                  <a:cubicBezTo>
                    <a:pt x="2927" y="214"/>
                    <a:pt x="2516" y="321"/>
                    <a:pt x="2106" y="321"/>
                  </a:cubicBezTo>
                  <a:cubicBezTo>
                    <a:pt x="1695" y="321"/>
                    <a:pt x="1303" y="214"/>
                    <a:pt x="9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6" name="Google Shape;14696;p68"/>
          <p:cNvGrpSpPr/>
          <p:nvPr/>
        </p:nvGrpSpPr>
        <p:grpSpPr>
          <a:xfrm>
            <a:off x="4758414" y="1748241"/>
            <a:ext cx="320168" cy="319604"/>
            <a:chOff x="4758422" y="1748241"/>
            <a:chExt cx="320168" cy="319604"/>
          </a:xfrm>
        </p:grpSpPr>
        <p:sp>
          <p:nvSpPr>
            <p:cNvPr id="14697" name="Google Shape;14697;p68"/>
            <p:cNvSpPr/>
            <p:nvPr/>
          </p:nvSpPr>
          <p:spPr>
            <a:xfrm>
              <a:off x="4758422" y="2038532"/>
              <a:ext cx="121470" cy="29313"/>
            </a:xfrm>
            <a:custGeom>
              <a:rect b="b" l="l" r="r" t="t"/>
              <a:pathLst>
                <a:path extrusionOk="0" h="982" w="4069">
                  <a:moveTo>
                    <a:pt x="1" y="0"/>
                  </a:moveTo>
                  <a:lnTo>
                    <a:pt x="1" y="589"/>
                  </a:lnTo>
                  <a:cubicBezTo>
                    <a:pt x="1" y="803"/>
                    <a:pt x="179" y="982"/>
                    <a:pt x="393" y="982"/>
                  </a:cubicBezTo>
                  <a:lnTo>
                    <a:pt x="3694" y="982"/>
                  </a:lnTo>
                  <a:cubicBezTo>
                    <a:pt x="3926" y="892"/>
                    <a:pt x="4069" y="660"/>
                    <a:pt x="4015" y="393"/>
                  </a:cubicBezTo>
                  <a:cubicBezTo>
                    <a:pt x="3962" y="161"/>
                    <a:pt x="3766" y="0"/>
                    <a:pt x="35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8"/>
            <p:cNvSpPr/>
            <p:nvPr/>
          </p:nvSpPr>
          <p:spPr>
            <a:xfrm>
              <a:off x="4758422" y="1892058"/>
              <a:ext cx="320168" cy="175787"/>
            </a:xfrm>
            <a:custGeom>
              <a:rect b="b" l="l" r="r" t="t"/>
              <a:pathLst>
                <a:path extrusionOk="0" h="5889" w="10725">
                  <a:moveTo>
                    <a:pt x="1" y="0"/>
                  </a:moveTo>
                  <a:lnTo>
                    <a:pt x="1" y="4283"/>
                  </a:lnTo>
                  <a:lnTo>
                    <a:pt x="3480" y="4283"/>
                  </a:lnTo>
                  <a:cubicBezTo>
                    <a:pt x="4015" y="4283"/>
                    <a:pt x="4497" y="4657"/>
                    <a:pt x="4604" y="5210"/>
                  </a:cubicBezTo>
                  <a:cubicBezTo>
                    <a:pt x="4658" y="5442"/>
                    <a:pt x="4622" y="5692"/>
                    <a:pt x="4515" y="5889"/>
                  </a:cubicBezTo>
                  <a:lnTo>
                    <a:pt x="10332" y="5889"/>
                  </a:lnTo>
                  <a:cubicBezTo>
                    <a:pt x="10546" y="5889"/>
                    <a:pt x="10724" y="5710"/>
                    <a:pt x="10724" y="5496"/>
                  </a:cubicBezTo>
                  <a:lnTo>
                    <a:pt x="10724" y="3248"/>
                  </a:lnTo>
                  <a:lnTo>
                    <a:pt x="7691" y="3248"/>
                  </a:lnTo>
                  <a:cubicBezTo>
                    <a:pt x="7049" y="3248"/>
                    <a:pt x="6513" y="2713"/>
                    <a:pt x="6549" y="2070"/>
                  </a:cubicBezTo>
                  <a:cubicBezTo>
                    <a:pt x="6585" y="1464"/>
                    <a:pt x="7066" y="1000"/>
                    <a:pt x="7673" y="1000"/>
                  </a:cubicBezTo>
                  <a:lnTo>
                    <a:pt x="7655" y="1000"/>
                  </a:lnTo>
                  <a:cubicBezTo>
                    <a:pt x="7887" y="1000"/>
                    <a:pt x="8101" y="839"/>
                    <a:pt x="8137" y="607"/>
                  </a:cubicBezTo>
                  <a:cubicBezTo>
                    <a:pt x="8208" y="286"/>
                    <a:pt x="7959" y="0"/>
                    <a:pt x="7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8"/>
            <p:cNvSpPr/>
            <p:nvPr/>
          </p:nvSpPr>
          <p:spPr>
            <a:xfrm>
              <a:off x="4758422" y="1814299"/>
              <a:ext cx="320168" cy="156086"/>
            </a:xfrm>
            <a:custGeom>
              <a:rect b="b" l="l" r="r" t="t"/>
              <a:pathLst>
                <a:path extrusionOk="0" h="5229" w="10725">
                  <a:moveTo>
                    <a:pt x="1071" y="0"/>
                  </a:moveTo>
                  <a:cubicBezTo>
                    <a:pt x="750" y="197"/>
                    <a:pt x="393" y="286"/>
                    <a:pt x="1" y="286"/>
                  </a:cubicBezTo>
                  <a:lnTo>
                    <a:pt x="1" y="1963"/>
                  </a:lnTo>
                  <a:lnTo>
                    <a:pt x="7637" y="1963"/>
                  </a:lnTo>
                  <a:cubicBezTo>
                    <a:pt x="8298" y="1963"/>
                    <a:pt x="8815" y="2516"/>
                    <a:pt x="8797" y="3159"/>
                  </a:cubicBezTo>
                  <a:cubicBezTo>
                    <a:pt x="8762" y="3747"/>
                    <a:pt x="8262" y="4229"/>
                    <a:pt x="7655" y="4229"/>
                  </a:cubicBezTo>
                  <a:lnTo>
                    <a:pt x="7673" y="4229"/>
                  </a:lnTo>
                  <a:cubicBezTo>
                    <a:pt x="7423" y="4229"/>
                    <a:pt x="7227" y="4390"/>
                    <a:pt x="7174" y="4622"/>
                  </a:cubicBezTo>
                  <a:cubicBezTo>
                    <a:pt x="7102" y="4943"/>
                    <a:pt x="7352" y="5228"/>
                    <a:pt x="7655" y="5228"/>
                  </a:cubicBezTo>
                  <a:lnTo>
                    <a:pt x="10724" y="5228"/>
                  </a:lnTo>
                  <a:lnTo>
                    <a:pt x="10724" y="286"/>
                  </a:lnTo>
                  <a:cubicBezTo>
                    <a:pt x="10332" y="286"/>
                    <a:pt x="9975" y="197"/>
                    <a:pt x="9636" y="0"/>
                  </a:cubicBezTo>
                  <a:cubicBezTo>
                    <a:pt x="9315" y="197"/>
                    <a:pt x="8958" y="286"/>
                    <a:pt x="8565" y="286"/>
                  </a:cubicBezTo>
                  <a:cubicBezTo>
                    <a:pt x="8191" y="286"/>
                    <a:pt x="7834" y="197"/>
                    <a:pt x="7495" y="0"/>
                  </a:cubicBezTo>
                  <a:cubicBezTo>
                    <a:pt x="7174" y="197"/>
                    <a:pt x="6817" y="286"/>
                    <a:pt x="6424" y="286"/>
                  </a:cubicBezTo>
                  <a:cubicBezTo>
                    <a:pt x="6049" y="286"/>
                    <a:pt x="5675" y="197"/>
                    <a:pt x="5354" y="0"/>
                  </a:cubicBezTo>
                  <a:cubicBezTo>
                    <a:pt x="5032" y="197"/>
                    <a:pt x="4676" y="286"/>
                    <a:pt x="4283" y="286"/>
                  </a:cubicBezTo>
                  <a:cubicBezTo>
                    <a:pt x="3908" y="286"/>
                    <a:pt x="3534" y="197"/>
                    <a:pt x="3212" y="0"/>
                  </a:cubicBezTo>
                  <a:cubicBezTo>
                    <a:pt x="2891" y="197"/>
                    <a:pt x="2534" y="286"/>
                    <a:pt x="2142" y="286"/>
                  </a:cubicBezTo>
                  <a:cubicBezTo>
                    <a:pt x="1767" y="286"/>
                    <a:pt x="1393" y="197"/>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8"/>
            <p:cNvSpPr/>
            <p:nvPr/>
          </p:nvSpPr>
          <p:spPr>
            <a:xfrm>
              <a:off x="4758422" y="1748241"/>
              <a:ext cx="320168" cy="54894"/>
            </a:xfrm>
            <a:custGeom>
              <a:rect b="b" l="l" r="r" t="t"/>
              <a:pathLst>
                <a:path extrusionOk="0" h="1839" w="10725">
                  <a:moveTo>
                    <a:pt x="1080" y="1"/>
                  </a:moveTo>
                  <a:cubicBezTo>
                    <a:pt x="991" y="1"/>
                    <a:pt x="902" y="19"/>
                    <a:pt x="822" y="54"/>
                  </a:cubicBezTo>
                  <a:cubicBezTo>
                    <a:pt x="661" y="144"/>
                    <a:pt x="500" y="197"/>
                    <a:pt x="322" y="233"/>
                  </a:cubicBezTo>
                  <a:cubicBezTo>
                    <a:pt x="144" y="269"/>
                    <a:pt x="1" y="429"/>
                    <a:pt x="1" y="608"/>
                  </a:cubicBezTo>
                  <a:lnTo>
                    <a:pt x="1" y="1839"/>
                  </a:lnTo>
                  <a:cubicBezTo>
                    <a:pt x="322" y="1839"/>
                    <a:pt x="625" y="1750"/>
                    <a:pt x="893" y="1553"/>
                  </a:cubicBezTo>
                  <a:cubicBezTo>
                    <a:pt x="946" y="1509"/>
                    <a:pt x="1013" y="1486"/>
                    <a:pt x="1080" y="1486"/>
                  </a:cubicBezTo>
                  <a:cubicBezTo>
                    <a:pt x="1147" y="1486"/>
                    <a:pt x="1214" y="1509"/>
                    <a:pt x="1268" y="1553"/>
                  </a:cubicBezTo>
                  <a:cubicBezTo>
                    <a:pt x="1517" y="1750"/>
                    <a:pt x="1821" y="1839"/>
                    <a:pt x="2142" y="1839"/>
                  </a:cubicBezTo>
                  <a:cubicBezTo>
                    <a:pt x="2463" y="1839"/>
                    <a:pt x="2766" y="1750"/>
                    <a:pt x="3034" y="1553"/>
                  </a:cubicBezTo>
                  <a:cubicBezTo>
                    <a:pt x="3088" y="1509"/>
                    <a:pt x="3154" y="1486"/>
                    <a:pt x="3221" y="1486"/>
                  </a:cubicBezTo>
                  <a:cubicBezTo>
                    <a:pt x="3288" y="1486"/>
                    <a:pt x="3355" y="1509"/>
                    <a:pt x="3409" y="1553"/>
                  </a:cubicBezTo>
                  <a:cubicBezTo>
                    <a:pt x="3659" y="1750"/>
                    <a:pt x="3962" y="1839"/>
                    <a:pt x="4283" y="1839"/>
                  </a:cubicBezTo>
                  <a:cubicBezTo>
                    <a:pt x="4604" y="1839"/>
                    <a:pt x="4908" y="1750"/>
                    <a:pt x="5175" y="1553"/>
                  </a:cubicBezTo>
                  <a:cubicBezTo>
                    <a:pt x="5229" y="1509"/>
                    <a:pt x="5296" y="1486"/>
                    <a:pt x="5363" y="1486"/>
                  </a:cubicBezTo>
                  <a:cubicBezTo>
                    <a:pt x="5429" y="1486"/>
                    <a:pt x="5496" y="1509"/>
                    <a:pt x="5550" y="1553"/>
                  </a:cubicBezTo>
                  <a:cubicBezTo>
                    <a:pt x="5800" y="1750"/>
                    <a:pt x="6103" y="1839"/>
                    <a:pt x="6424" y="1839"/>
                  </a:cubicBezTo>
                  <a:cubicBezTo>
                    <a:pt x="6745" y="1839"/>
                    <a:pt x="7049" y="1750"/>
                    <a:pt x="7316" y="1553"/>
                  </a:cubicBezTo>
                  <a:cubicBezTo>
                    <a:pt x="7370" y="1509"/>
                    <a:pt x="7437" y="1486"/>
                    <a:pt x="7504" y="1486"/>
                  </a:cubicBezTo>
                  <a:cubicBezTo>
                    <a:pt x="7571" y="1486"/>
                    <a:pt x="7637" y="1509"/>
                    <a:pt x="7691" y="1553"/>
                  </a:cubicBezTo>
                  <a:cubicBezTo>
                    <a:pt x="7941" y="1750"/>
                    <a:pt x="8244" y="1839"/>
                    <a:pt x="8565" y="1839"/>
                  </a:cubicBezTo>
                  <a:cubicBezTo>
                    <a:pt x="8886" y="1839"/>
                    <a:pt x="9208" y="1750"/>
                    <a:pt x="9457" y="1553"/>
                  </a:cubicBezTo>
                  <a:cubicBezTo>
                    <a:pt x="9511" y="1509"/>
                    <a:pt x="9578" y="1486"/>
                    <a:pt x="9645" y="1486"/>
                  </a:cubicBezTo>
                  <a:cubicBezTo>
                    <a:pt x="9712" y="1486"/>
                    <a:pt x="9779" y="1509"/>
                    <a:pt x="9832" y="1553"/>
                  </a:cubicBezTo>
                  <a:cubicBezTo>
                    <a:pt x="10082" y="1750"/>
                    <a:pt x="10403" y="1839"/>
                    <a:pt x="10724" y="1839"/>
                  </a:cubicBezTo>
                  <a:lnTo>
                    <a:pt x="10724" y="608"/>
                  </a:lnTo>
                  <a:cubicBezTo>
                    <a:pt x="10724" y="429"/>
                    <a:pt x="10581" y="269"/>
                    <a:pt x="10403" y="233"/>
                  </a:cubicBezTo>
                  <a:cubicBezTo>
                    <a:pt x="10225" y="197"/>
                    <a:pt x="10064" y="144"/>
                    <a:pt x="9903" y="54"/>
                  </a:cubicBezTo>
                  <a:cubicBezTo>
                    <a:pt x="9823" y="19"/>
                    <a:pt x="9734" y="1"/>
                    <a:pt x="9645" y="1"/>
                  </a:cubicBezTo>
                  <a:cubicBezTo>
                    <a:pt x="9556" y="1"/>
                    <a:pt x="9466" y="19"/>
                    <a:pt x="9386" y="54"/>
                  </a:cubicBezTo>
                  <a:cubicBezTo>
                    <a:pt x="9154" y="179"/>
                    <a:pt x="8869" y="251"/>
                    <a:pt x="8565" y="251"/>
                  </a:cubicBezTo>
                  <a:cubicBezTo>
                    <a:pt x="8280" y="251"/>
                    <a:pt x="8012" y="179"/>
                    <a:pt x="7762" y="54"/>
                  </a:cubicBezTo>
                  <a:cubicBezTo>
                    <a:pt x="7682" y="19"/>
                    <a:pt x="7593" y="1"/>
                    <a:pt x="7504" y="1"/>
                  </a:cubicBezTo>
                  <a:cubicBezTo>
                    <a:pt x="7414" y="1"/>
                    <a:pt x="7325" y="19"/>
                    <a:pt x="7245" y="54"/>
                  </a:cubicBezTo>
                  <a:cubicBezTo>
                    <a:pt x="6995" y="179"/>
                    <a:pt x="6727" y="251"/>
                    <a:pt x="6424" y="251"/>
                  </a:cubicBezTo>
                  <a:cubicBezTo>
                    <a:pt x="6139" y="251"/>
                    <a:pt x="5871" y="179"/>
                    <a:pt x="5621" y="54"/>
                  </a:cubicBezTo>
                  <a:cubicBezTo>
                    <a:pt x="5541" y="19"/>
                    <a:pt x="5452" y="1"/>
                    <a:pt x="5363" y="1"/>
                  </a:cubicBezTo>
                  <a:cubicBezTo>
                    <a:pt x="5273" y="1"/>
                    <a:pt x="5184" y="19"/>
                    <a:pt x="5104" y="54"/>
                  </a:cubicBezTo>
                  <a:cubicBezTo>
                    <a:pt x="4854" y="179"/>
                    <a:pt x="4586" y="251"/>
                    <a:pt x="4283" y="251"/>
                  </a:cubicBezTo>
                  <a:cubicBezTo>
                    <a:pt x="3998" y="251"/>
                    <a:pt x="3712" y="179"/>
                    <a:pt x="3480" y="54"/>
                  </a:cubicBezTo>
                  <a:cubicBezTo>
                    <a:pt x="3400" y="19"/>
                    <a:pt x="3311" y="1"/>
                    <a:pt x="3221" y="1"/>
                  </a:cubicBezTo>
                  <a:cubicBezTo>
                    <a:pt x="3132" y="1"/>
                    <a:pt x="3043" y="19"/>
                    <a:pt x="2963" y="54"/>
                  </a:cubicBezTo>
                  <a:cubicBezTo>
                    <a:pt x="2713" y="179"/>
                    <a:pt x="2445" y="251"/>
                    <a:pt x="2142" y="251"/>
                  </a:cubicBezTo>
                  <a:cubicBezTo>
                    <a:pt x="1856" y="251"/>
                    <a:pt x="1571" y="179"/>
                    <a:pt x="1339" y="54"/>
                  </a:cubicBezTo>
                  <a:cubicBezTo>
                    <a:pt x="1259" y="19"/>
                    <a:pt x="1169" y="1"/>
                    <a:pt x="10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1" name="Google Shape;14701;p68"/>
          <p:cNvSpPr/>
          <p:nvPr/>
        </p:nvSpPr>
        <p:spPr>
          <a:xfrm>
            <a:off x="4067060" y="3807294"/>
            <a:ext cx="318019" cy="320141"/>
          </a:xfrm>
          <a:custGeom>
            <a:rect b="b" l="l" r="r" t="t"/>
            <a:pathLst>
              <a:path extrusionOk="0" h="10725" w="10653">
                <a:moveTo>
                  <a:pt x="2801" y="1"/>
                </a:moveTo>
                <a:cubicBezTo>
                  <a:pt x="2480" y="1"/>
                  <a:pt x="2213" y="250"/>
                  <a:pt x="2195" y="589"/>
                </a:cubicBezTo>
                <a:cubicBezTo>
                  <a:pt x="2195" y="661"/>
                  <a:pt x="2159" y="1696"/>
                  <a:pt x="2248" y="2891"/>
                </a:cubicBezTo>
                <a:cubicBezTo>
                  <a:pt x="2248" y="2935"/>
                  <a:pt x="2224" y="2967"/>
                  <a:pt x="2186" y="2967"/>
                </a:cubicBezTo>
                <a:cubicBezTo>
                  <a:pt x="2177" y="2967"/>
                  <a:pt x="2168" y="2966"/>
                  <a:pt x="2159" y="2962"/>
                </a:cubicBezTo>
                <a:cubicBezTo>
                  <a:pt x="1624" y="2873"/>
                  <a:pt x="1195" y="2427"/>
                  <a:pt x="1195" y="1874"/>
                </a:cubicBezTo>
                <a:lnTo>
                  <a:pt x="1195" y="1856"/>
                </a:lnTo>
                <a:cubicBezTo>
                  <a:pt x="1195" y="1528"/>
                  <a:pt x="928" y="1267"/>
                  <a:pt x="603" y="1267"/>
                </a:cubicBezTo>
                <a:cubicBezTo>
                  <a:pt x="592" y="1267"/>
                  <a:pt x="582" y="1267"/>
                  <a:pt x="571" y="1267"/>
                </a:cubicBezTo>
                <a:cubicBezTo>
                  <a:pt x="250" y="1267"/>
                  <a:pt x="0" y="1553"/>
                  <a:pt x="0" y="1874"/>
                </a:cubicBezTo>
                <a:lnTo>
                  <a:pt x="0" y="1892"/>
                </a:lnTo>
                <a:cubicBezTo>
                  <a:pt x="0" y="3159"/>
                  <a:pt x="1035" y="4194"/>
                  <a:pt x="2302" y="4194"/>
                </a:cubicBezTo>
                <a:cubicBezTo>
                  <a:pt x="2337" y="4194"/>
                  <a:pt x="2373" y="4229"/>
                  <a:pt x="2373" y="4265"/>
                </a:cubicBezTo>
                <a:cubicBezTo>
                  <a:pt x="2462" y="4925"/>
                  <a:pt x="2605" y="5585"/>
                  <a:pt x="2819" y="6103"/>
                </a:cubicBezTo>
                <a:cubicBezTo>
                  <a:pt x="2837" y="6138"/>
                  <a:pt x="2801" y="6192"/>
                  <a:pt x="2748" y="6192"/>
                </a:cubicBezTo>
                <a:lnTo>
                  <a:pt x="1535" y="6192"/>
                </a:lnTo>
                <a:cubicBezTo>
                  <a:pt x="1338" y="6192"/>
                  <a:pt x="1195" y="6049"/>
                  <a:pt x="1195" y="5853"/>
                </a:cubicBezTo>
                <a:cubicBezTo>
                  <a:pt x="1195" y="5532"/>
                  <a:pt x="928" y="5264"/>
                  <a:pt x="607" y="5264"/>
                </a:cubicBezTo>
                <a:cubicBezTo>
                  <a:pt x="597" y="5264"/>
                  <a:pt x="587" y="5263"/>
                  <a:pt x="577" y="5263"/>
                </a:cubicBezTo>
                <a:cubicBezTo>
                  <a:pt x="252" y="5263"/>
                  <a:pt x="0" y="5542"/>
                  <a:pt x="0" y="5871"/>
                </a:cubicBezTo>
                <a:cubicBezTo>
                  <a:pt x="18" y="6709"/>
                  <a:pt x="696" y="7387"/>
                  <a:pt x="1535" y="7387"/>
                </a:cubicBezTo>
                <a:lnTo>
                  <a:pt x="3444" y="7387"/>
                </a:lnTo>
                <a:cubicBezTo>
                  <a:pt x="3462" y="7387"/>
                  <a:pt x="3497" y="7405"/>
                  <a:pt x="3497" y="7423"/>
                </a:cubicBezTo>
                <a:cubicBezTo>
                  <a:pt x="4140" y="8387"/>
                  <a:pt x="4871" y="8993"/>
                  <a:pt x="5424" y="9350"/>
                </a:cubicBezTo>
                <a:cubicBezTo>
                  <a:pt x="5692" y="9528"/>
                  <a:pt x="5852" y="9814"/>
                  <a:pt x="5852" y="10117"/>
                </a:cubicBezTo>
                <a:cubicBezTo>
                  <a:pt x="5852" y="10446"/>
                  <a:pt x="6121" y="10725"/>
                  <a:pt x="6447" y="10725"/>
                </a:cubicBezTo>
                <a:cubicBezTo>
                  <a:pt x="6457" y="10725"/>
                  <a:pt x="6467" y="10724"/>
                  <a:pt x="6477" y="10724"/>
                </a:cubicBezTo>
                <a:cubicBezTo>
                  <a:pt x="6798" y="10724"/>
                  <a:pt x="7066" y="10438"/>
                  <a:pt x="7066" y="10117"/>
                </a:cubicBezTo>
                <a:cubicBezTo>
                  <a:pt x="7066" y="9332"/>
                  <a:pt x="7066" y="8743"/>
                  <a:pt x="7084" y="8262"/>
                </a:cubicBezTo>
                <a:cubicBezTo>
                  <a:pt x="7084" y="8226"/>
                  <a:pt x="7119" y="8190"/>
                  <a:pt x="7155" y="8190"/>
                </a:cubicBezTo>
                <a:lnTo>
                  <a:pt x="7708" y="8190"/>
                </a:lnTo>
                <a:cubicBezTo>
                  <a:pt x="8368" y="8190"/>
                  <a:pt x="8957" y="7869"/>
                  <a:pt x="9314" y="7316"/>
                </a:cubicBezTo>
                <a:lnTo>
                  <a:pt x="9385" y="7209"/>
                </a:lnTo>
                <a:cubicBezTo>
                  <a:pt x="9582" y="6923"/>
                  <a:pt x="9492" y="6567"/>
                  <a:pt x="9225" y="6388"/>
                </a:cubicBezTo>
                <a:cubicBezTo>
                  <a:pt x="9119" y="6316"/>
                  <a:pt x="9004" y="6282"/>
                  <a:pt x="8892" y="6282"/>
                </a:cubicBezTo>
                <a:cubicBezTo>
                  <a:pt x="8700" y="6282"/>
                  <a:pt x="8516" y="6380"/>
                  <a:pt x="8404" y="6549"/>
                </a:cubicBezTo>
                <a:lnTo>
                  <a:pt x="8333" y="6656"/>
                </a:lnTo>
                <a:cubicBezTo>
                  <a:pt x="8190" y="6870"/>
                  <a:pt x="7958" y="6995"/>
                  <a:pt x="7708" y="6995"/>
                </a:cubicBezTo>
                <a:lnTo>
                  <a:pt x="7262" y="6995"/>
                </a:lnTo>
                <a:cubicBezTo>
                  <a:pt x="7208" y="6995"/>
                  <a:pt x="7173" y="6959"/>
                  <a:pt x="7173" y="6906"/>
                </a:cubicBezTo>
                <a:cubicBezTo>
                  <a:pt x="7316" y="6138"/>
                  <a:pt x="7958" y="5692"/>
                  <a:pt x="8404" y="4604"/>
                </a:cubicBezTo>
                <a:cubicBezTo>
                  <a:pt x="8422" y="4586"/>
                  <a:pt x="8440" y="4568"/>
                  <a:pt x="8475" y="4568"/>
                </a:cubicBezTo>
                <a:lnTo>
                  <a:pt x="8779" y="4568"/>
                </a:lnTo>
                <a:cubicBezTo>
                  <a:pt x="9831" y="4568"/>
                  <a:pt x="10652" y="3712"/>
                  <a:pt x="10652" y="2641"/>
                </a:cubicBezTo>
                <a:cubicBezTo>
                  <a:pt x="10652" y="2320"/>
                  <a:pt x="10392" y="2042"/>
                  <a:pt x="10066" y="2042"/>
                </a:cubicBezTo>
                <a:cubicBezTo>
                  <a:pt x="10030" y="2042"/>
                  <a:pt x="9994" y="2045"/>
                  <a:pt x="9956" y="2052"/>
                </a:cubicBezTo>
                <a:cubicBezTo>
                  <a:pt x="9671" y="2088"/>
                  <a:pt x="9457" y="2356"/>
                  <a:pt x="9457" y="2641"/>
                </a:cubicBezTo>
                <a:cubicBezTo>
                  <a:pt x="9457" y="3069"/>
                  <a:pt x="9153" y="3373"/>
                  <a:pt x="8779" y="3373"/>
                </a:cubicBezTo>
                <a:lnTo>
                  <a:pt x="8672" y="3373"/>
                </a:lnTo>
                <a:cubicBezTo>
                  <a:pt x="8636" y="3373"/>
                  <a:pt x="8600" y="3337"/>
                  <a:pt x="8600" y="3301"/>
                </a:cubicBezTo>
                <a:cubicBezTo>
                  <a:pt x="8600" y="3194"/>
                  <a:pt x="8600" y="3087"/>
                  <a:pt x="8600" y="2962"/>
                </a:cubicBezTo>
                <a:cubicBezTo>
                  <a:pt x="8600" y="2124"/>
                  <a:pt x="8457" y="1428"/>
                  <a:pt x="8154" y="928"/>
                </a:cubicBezTo>
                <a:cubicBezTo>
                  <a:pt x="8050" y="743"/>
                  <a:pt x="7855" y="640"/>
                  <a:pt x="7653" y="640"/>
                </a:cubicBezTo>
                <a:cubicBezTo>
                  <a:pt x="7544" y="640"/>
                  <a:pt x="7433" y="670"/>
                  <a:pt x="7333" y="732"/>
                </a:cubicBezTo>
                <a:cubicBezTo>
                  <a:pt x="7048" y="893"/>
                  <a:pt x="6977" y="1267"/>
                  <a:pt x="7137" y="1553"/>
                </a:cubicBezTo>
                <a:cubicBezTo>
                  <a:pt x="7440" y="2017"/>
                  <a:pt x="7565" y="3605"/>
                  <a:pt x="7173" y="4372"/>
                </a:cubicBezTo>
                <a:cubicBezTo>
                  <a:pt x="7162" y="4393"/>
                  <a:pt x="7140" y="4402"/>
                  <a:pt x="7115" y="4402"/>
                </a:cubicBezTo>
                <a:cubicBezTo>
                  <a:pt x="7098" y="4402"/>
                  <a:pt x="7081" y="4397"/>
                  <a:pt x="7066" y="4390"/>
                </a:cubicBezTo>
                <a:cubicBezTo>
                  <a:pt x="6887" y="4318"/>
                  <a:pt x="6691" y="4211"/>
                  <a:pt x="6548" y="3997"/>
                </a:cubicBezTo>
                <a:cubicBezTo>
                  <a:pt x="6431" y="3850"/>
                  <a:pt x="6252" y="3751"/>
                  <a:pt x="6063" y="3751"/>
                </a:cubicBezTo>
                <a:cubicBezTo>
                  <a:pt x="6023" y="3751"/>
                  <a:pt x="5982" y="3756"/>
                  <a:pt x="5942" y="3765"/>
                </a:cubicBezTo>
                <a:cubicBezTo>
                  <a:pt x="5513" y="3872"/>
                  <a:pt x="5353" y="4390"/>
                  <a:pt x="5620" y="4729"/>
                </a:cubicBezTo>
                <a:cubicBezTo>
                  <a:pt x="5852" y="4996"/>
                  <a:pt x="6156" y="5228"/>
                  <a:pt x="6423" y="5407"/>
                </a:cubicBezTo>
                <a:cubicBezTo>
                  <a:pt x="6459" y="5425"/>
                  <a:pt x="6477" y="5478"/>
                  <a:pt x="6459" y="5496"/>
                </a:cubicBezTo>
                <a:cubicBezTo>
                  <a:pt x="6102" y="5996"/>
                  <a:pt x="5924" y="6299"/>
                  <a:pt x="5852" y="7869"/>
                </a:cubicBezTo>
                <a:cubicBezTo>
                  <a:pt x="5852" y="7908"/>
                  <a:pt x="5815" y="7937"/>
                  <a:pt x="5775" y="7937"/>
                </a:cubicBezTo>
                <a:cubicBezTo>
                  <a:pt x="5759" y="7937"/>
                  <a:pt x="5742" y="7933"/>
                  <a:pt x="5728" y="7923"/>
                </a:cubicBezTo>
                <a:cubicBezTo>
                  <a:pt x="4336" y="6816"/>
                  <a:pt x="3676" y="5532"/>
                  <a:pt x="3533" y="3159"/>
                </a:cubicBezTo>
                <a:cubicBezTo>
                  <a:pt x="3533" y="3123"/>
                  <a:pt x="3569" y="3087"/>
                  <a:pt x="3604" y="3069"/>
                </a:cubicBezTo>
                <a:cubicBezTo>
                  <a:pt x="3961" y="3016"/>
                  <a:pt x="4032" y="2998"/>
                  <a:pt x="4354" y="2873"/>
                </a:cubicBezTo>
                <a:cubicBezTo>
                  <a:pt x="4942" y="2641"/>
                  <a:pt x="5371" y="2177"/>
                  <a:pt x="5656" y="1464"/>
                </a:cubicBezTo>
                <a:cubicBezTo>
                  <a:pt x="5781" y="1142"/>
                  <a:pt x="5638" y="803"/>
                  <a:pt x="5335" y="679"/>
                </a:cubicBezTo>
                <a:cubicBezTo>
                  <a:pt x="5265" y="650"/>
                  <a:pt x="5191" y="636"/>
                  <a:pt x="5119" y="636"/>
                </a:cubicBezTo>
                <a:cubicBezTo>
                  <a:pt x="4878" y="636"/>
                  <a:pt x="4646" y="785"/>
                  <a:pt x="4550" y="1018"/>
                </a:cubicBezTo>
                <a:cubicBezTo>
                  <a:pt x="4264" y="1731"/>
                  <a:pt x="3961" y="1856"/>
                  <a:pt x="3462" y="1856"/>
                </a:cubicBezTo>
                <a:cubicBezTo>
                  <a:pt x="3426" y="1856"/>
                  <a:pt x="3390" y="1820"/>
                  <a:pt x="3390" y="1785"/>
                </a:cubicBezTo>
                <a:cubicBezTo>
                  <a:pt x="3372" y="1125"/>
                  <a:pt x="3390" y="625"/>
                  <a:pt x="3390" y="625"/>
                </a:cubicBezTo>
                <a:cubicBezTo>
                  <a:pt x="3390" y="286"/>
                  <a:pt x="3140" y="18"/>
                  <a:pt x="2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2" name="Google Shape;14702;p68"/>
          <p:cNvGrpSpPr/>
          <p:nvPr/>
        </p:nvGrpSpPr>
        <p:grpSpPr>
          <a:xfrm>
            <a:off x="4065985" y="3292800"/>
            <a:ext cx="320138" cy="319604"/>
            <a:chOff x="4065993" y="3292800"/>
            <a:chExt cx="320138" cy="319604"/>
          </a:xfrm>
        </p:grpSpPr>
        <p:sp>
          <p:nvSpPr>
            <p:cNvPr id="14703" name="Google Shape;14703;p68"/>
            <p:cNvSpPr/>
            <p:nvPr/>
          </p:nvSpPr>
          <p:spPr>
            <a:xfrm>
              <a:off x="4300873" y="3292800"/>
              <a:ext cx="42122" cy="78864"/>
            </a:xfrm>
            <a:custGeom>
              <a:rect b="b" l="l" r="r" t="t"/>
              <a:pathLst>
                <a:path extrusionOk="0" h="2642" w="1411">
                  <a:moveTo>
                    <a:pt x="1" y="1"/>
                  </a:moveTo>
                  <a:lnTo>
                    <a:pt x="1" y="1"/>
                  </a:lnTo>
                  <a:cubicBezTo>
                    <a:pt x="19" y="18"/>
                    <a:pt x="19" y="18"/>
                    <a:pt x="37" y="36"/>
                  </a:cubicBezTo>
                  <a:cubicBezTo>
                    <a:pt x="393" y="411"/>
                    <a:pt x="590" y="911"/>
                    <a:pt x="590" y="1428"/>
                  </a:cubicBezTo>
                  <a:lnTo>
                    <a:pt x="590" y="2231"/>
                  </a:lnTo>
                  <a:cubicBezTo>
                    <a:pt x="590" y="2445"/>
                    <a:pt x="768" y="2641"/>
                    <a:pt x="1000" y="2641"/>
                  </a:cubicBezTo>
                  <a:cubicBezTo>
                    <a:pt x="1214" y="2641"/>
                    <a:pt x="1393" y="2463"/>
                    <a:pt x="1411" y="2231"/>
                  </a:cubicBezTo>
                  <a:lnTo>
                    <a:pt x="1411" y="1428"/>
                  </a:lnTo>
                  <a:cubicBezTo>
                    <a:pt x="1411" y="661"/>
                    <a:pt x="786" y="1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8"/>
            <p:cNvSpPr/>
            <p:nvPr/>
          </p:nvSpPr>
          <p:spPr>
            <a:xfrm>
              <a:off x="4344039" y="3292800"/>
              <a:ext cx="42092" cy="78864"/>
            </a:xfrm>
            <a:custGeom>
              <a:rect b="b" l="l" r="r" t="t"/>
              <a:pathLst>
                <a:path extrusionOk="0" h="2642" w="1410">
                  <a:moveTo>
                    <a:pt x="0" y="1"/>
                  </a:moveTo>
                  <a:cubicBezTo>
                    <a:pt x="357" y="375"/>
                    <a:pt x="589" y="875"/>
                    <a:pt x="589" y="1428"/>
                  </a:cubicBezTo>
                  <a:lnTo>
                    <a:pt x="589" y="2213"/>
                  </a:lnTo>
                  <a:cubicBezTo>
                    <a:pt x="589" y="2231"/>
                    <a:pt x="589" y="2231"/>
                    <a:pt x="589" y="2231"/>
                  </a:cubicBezTo>
                  <a:cubicBezTo>
                    <a:pt x="589" y="2231"/>
                    <a:pt x="589" y="2231"/>
                    <a:pt x="589" y="2249"/>
                  </a:cubicBezTo>
                  <a:cubicBezTo>
                    <a:pt x="589" y="2463"/>
                    <a:pt x="767" y="2641"/>
                    <a:pt x="999" y="2641"/>
                  </a:cubicBezTo>
                  <a:cubicBezTo>
                    <a:pt x="1214" y="2641"/>
                    <a:pt x="1410" y="2463"/>
                    <a:pt x="1410" y="2231"/>
                  </a:cubicBezTo>
                  <a:lnTo>
                    <a:pt x="1410" y="1250"/>
                  </a:lnTo>
                  <a:cubicBezTo>
                    <a:pt x="1410" y="554"/>
                    <a:pt x="839" y="1"/>
                    <a:pt x="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8"/>
            <p:cNvSpPr/>
            <p:nvPr/>
          </p:nvSpPr>
          <p:spPr>
            <a:xfrm>
              <a:off x="4105398" y="3298650"/>
              <a:ext cx="248791" cy="143847"/>
            </a:xfrm>
            <a:custGeom>
              <a:rect b="b" l="l" r="r" t="t"/>
              <a:pathLst>
                <a:path extrusionOk="0" h="4819" w="8334">
                  <a:moveTo>
                    <a:pt x="4354" y="1"/>
                  </a:moveTo>
                  <a:cubicBezTo>
                    <a:pt x="4105" y="108"/>
                    <a:pt x="3873" y="268"/>
                    <a:pt x="3694" y="465"/>
                  </a:cubicBezTo>
                  <a:cubicBezTo>
                    <a:pt x="2873" y="1375"/>
                    <a:pt x="732" y="3837"/>
                    <a:pt x="1" y="4676"/>
                  </a:cubicBezTo>
                  <a:cubicBezTo>
                    <a:pt x="215" y="4765"/>
                    <a:pt x="429" y="4818"/>
                    <a:pt x="661" y="4818"/>
                  </a:cubicBezTo>
                  <a:cubicBezTo>
                    <a:pt x="1000" y="4818"/>
                    <a:pt x="1321" y="4711"/>
                    <a:pt x="1607" y="4497"/>
                  </a:cubicBezTo>
                  <a:cubicBezTo>
                    <a:pt x="1660" y="4461"/>
                    <a:pt x="1727" y="4444"/>
                    <a:pt x="1794" y="4444"/>
                  </a:cubicBezTo>
                  <a:cubicBezTo>
                    <a:pt x="1861" y="4444"/>
                    <a:pt x="1928" y="4461"/>
                    <a:pt x="1981" y="4497"/>
                  </a:cubicBezTo>
                  <a:cubicBezTo>
                    <a:pt x="2249" y="4711"/>
                    <a:pt x="2570" y="4818"/>
                    <a:pt x="2927" y="4818"/>
                  </a:cubicBezTo>
                  <a:cubicBezTo>
                    <a:pt x="3266" y="4818"/>
                    <a:pt x="3587" y="4711"/>
                    <a:pt x="3873" y="4497"/>
                  </a:cubicBezTo>
                  <a:cubicBezTo>
                    <a:pt x="3926" y="4461"/>
                    <a:pt x="3989" y="4444"/>
                    <a:pt x="4053" y="4444"/>
                  </a:cubicBezTo>
                  <a:cubicBezTo>
                    <a:pt x="4118" y="4444"/>
                    <a:pt x="4185" y="4461"/>
                    <a:pt x="4247" y="4497"/>
                  </a:cubicBezTo>
                  <a:cubicBezTo>
                    <a:pt x="4515" y="4711"/>
                    <a:pt x="4836" y="4818"/>
                    <a:pt x="5193" y="4818"/>
                  </a:cubicBezTo>
                  <a:cubicBezTo>
                    <a:pt x="5532" y="4818"/>
                    <a:pt x="5853" y="4711"/>
                    <a:pt x="6139" y="4497"/>
                  </a:cubicBezTo>
                  <a:cubicBezTo>
                    <a:pt x="6192" y="4461"/>
                    <a:pt x="6255" y="4444"/>
                    <a:pt x="6319" y="4444"/>
                  </a:cubicBezTo>
                  <a:cubicBezTo>
                    <a:pt x="6384" y="4444"/>
                    <a:pt x="6451" y="4461"/>
                    <a:pt x="6513" y="4497"/>
                  </a:cubicBezTo>
                  <a:cubicBezTo>
                    <a:pt x="6781" y="4711"/>
                    <a:pt x="7102" y="4818"/>
                    <a:pt x="7459" y="4818"/>
                  </a:cubicBezTo>
                  <a:cubicBezTo>
                    <a:pt x="7762" y="4818"/>
                    <a:pt x="8066" y="4729"/>
                    <a:pt x="8333" y="4551"/>
                  </a:cubicBezTo>
                  <a:cubicBezTo>
                    <a:pt x="8048" y="4301"/>
                    <a:pt x="7655" y="3819"/>
                    <a:pt x="7566" y="3070"/>
                  </a:cubicBezTo>
                  <a:lnTo>
                    <a:pt x="7548" y="3070"/>
                  </a:lnTo>
                  <a:cubicBezTo>
                    <a:pt x="7263" y="3070"/>
                    <a:pt x="7013" y="2963"/>
                    <a:pt x="6834" y="2784"/>
                  </a:cubicBezTo>
                  <a:cubicBezTo>
                    <a:pt x="6638" y="2963"/>
                    <a:pt x="6388" y="3070"/>
                    <a:pt x="6103" y="3070"/>
                  </a:cubicBezTo>
                  <a:cubicBezTo>
                    <a:pt x="5532" y="3070"/>
                    <a:pt x="5068" y="2606"/>
                    <a:pt x="5068" y="2035"/>
                  </a:cubicBezTo>
                  <a:lnTo>
                    <a:pt x="5068" y="1232"/>
                  </a:lnTo>
                  <a:cubicBezTo>
                    <a:pt x="5068" y="732"/>
                    <a:pt x="4783" y="251"/>
                    <a:pt x="4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8"/>
            <p:cNvSpPr/>
            <p:nvPr/>
          </p:nvSpPr>
          <p:spPr>
            <a:xfrm>
              <a:off x="4065993" y="3507958"/>
              <a:ext cx="320138" cy="104445"/>
            </a:xfrm>
            <a:custGeom>
              <a:rect b="b" l="l" r="r" t="t"/>
              <a:pathLst>
                <a:path extrusionOk="0" h="3499" w="10724">
                  <a:moveTo>
                    <a:pt x="821" y="1"/>
                  </a:moveTo>
                  <a:cubicBezTo>
                    <a:pt x="571" y="162"/>
                    <a:pt x="286" y="269"/>
                    <a:pt x="0" y="304"/>
                  </a:cubicBezTo>
                  <a:lnTo>
                    <a:pt x="0" y="3159"/>
                  </a:lnTo>
                  <a:cubicBezTo>
                    <a:pt x="0" y="3338"/>
                    <a:pt x="161" y="3498"/>
                    <a:pt x="357" y="3498"/>
                  </a:cubicBezTo>
                  <a:lnTo>
                    <a:pt x="10367" y="3498"/>
                  </a:lnTo>
                  <a:cubicBezTo>
                    <a:pt x="10563" y="3498"/>
                    <a:pt x="10724" y="3338"/>
                    <a:pt x="10724" y="3159"/>
                  </a:cubicBezTo>
                  <a:lnTo>
                    <a:pt x="10724" y="304"/>
                  </a:lnTo>
                  <a:cubicBezTo>
                    <a:pt x="10420" y="269"/>
                    <a:pt x="10153" y="162"/>
                    <a:pt x="9885" y="1"/>
                  </a:cubicBezTo>
                  <a:cubicBezTo>
                    <a:pt x="9546" y="215"/>
                    <a:pt x="9171" y="322"/>
                    <a:pt x="8761" y="322"/>
                  </a:cubicBezTo>
                  <a:cubicBezTo>
                    <a:pt x="8351" y="322"/>
                    <a:pt x="7976" y="215"/>
                    <a:pt x="7619" y="1"/>
                  </a:cubicBezTo>
                  <a:cubicBezTo>
                    <a:pt x="7280" y="215"/>
                    <a:pt x="6905" y="322"/>
                    <a:pt x="6495" y="322"/>
                  </a:cubicBezTo>
                  <a:cubicBezTo>
                    <a:pt x="6085" y="322"/>
                    <a:pt x="5710" y="215"/>
                    <a:pt x="5353" y="1"/>
                  </a:cubicBezTo>
                  <a:cubicBezTo>
                    <a:pt x="5014" y="215"/>
                    <a:pt x="4639" y="322"/>
                    <a:pt x="4229" y="322"/>
                  </a:cubicBezTo>
                  <a:cubicBezTo>
                    <a:pt x="3819" y="322"/>
                    <a:pt x="3444" y="215"/>
                    <a:pt x="3087" y="1"/>
                  </a:cubicBezTo>
                  <a:cubicBezTo>
                    <a:pt x="2748" y="215"/>
                    <a:pt x="2373" y="322"/>
                    <a:pt x="1963" y="322"/>
                  </a:cubicBezTo>
                  <a:cubicBezTo>
                    <a:pt x="1553" y="322"/>
                    <a:pt x="1178" y="215"/>
                    <a:pt x="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8"/>
            <p:cNvSpPr/>
            <p:nvPr/>
          </p:nvSpPr>
          <p:spPr>
            <a:xfrm>
              <a:off x="4258273" y="3293337"/>
              <a:ext cx="41585" cy="78326"/>
            </a:xfrm>
            <a:custGeom>
              <a:rect b="b" l="l" r="r" t="t"/>
              <a:pathLst>
                <a:path extrusionOk="0" h="2624" w="1393">
                  <a:moveTo>
                    <a:pt x="1" y="0"/>
                  </a:moveTo>
                  <a:cubicBezTo>
                    <a:pt x="357" y="375"/>
                    <a:pt x="572" y="875"/>
                    <a:pt x="572" y="1410"/>
                  </a:cubicBezTo>
                  <a:lnTo>
                    <a:pt x="572" y="2213"/>
                  </a:lnTo>
                  <a:cubicBezTo>
                    <a:pt x="572" y="2427"/>
                    <a:pt x="750" y="2623"/>
                    <a:pt x="982" y="2623"/>
                  </a:cubicBezTo>
                  <a:cubicBezTo>
                    <a:pt x="1196" y="2623"/>
                    <a:pt x="1392" y="2427"/>
                    <a:pt x="1392" y="2213"/>
                  </a:cubicBezTo>
                  <a:lnTo>
                    <a:pt x="1392" y="1410"/>
                  </a:lnTo>
                  <a:cubicBezTo>
                    <a:pt x="1392" y="678"/>
                    <a:pt x="821" y="54"/>
                    <a:pt x="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8"/>
            <p:cNvSpPr/>
            <p:nvPr/>
          </p:nvSpPr>
          <p:spPr>
            <a:xfrm>
              <a:off x="4065993" y="3452049"/>
              <a:ext cx="320138" cy="46894"/>
            </a:xfrm>
            <a:custGeom>
              <a:rect b="b" l="l" r="r" t="t"/>
              <a:pathLst>
                <a:path extrusionOk="0" h="1571" w="10724">
                  <a:moveTo>
                    <a:pt x="821" y="0"/>
                  </a:moveTo>
                  <a:cubicBezTo>
                    <a:pt x="643" y="108"/>
                    <a:pt x="464" y="179"/>
                    <a:pt x="268" y="232"/>
                  </a:cubicBezTo>
                  <a:cubicBezTo>
                    <a:pt x="107" y="268"/>
                    <a:pt x="0" y="411"/>
                    <a:pt x="0" y="571"/>
                  </a:cubicBezTo>
                  <a:lnTo>
                    <a:pt x="0" y="1535"/>
                  </a:lnTo>
                  <a:cubicBezTo>
                    <a:pt x="232" y="1499"/>
                    <a:pt x="446" y="1392"/>
                    <a:pt x="643" y="1249"/>
                  </a:cubicBezTo>
                  <a:cubicBezTo>
                    <a:pt x="696" y="1205"/>
                    <a:pt x="763" y="1183"/>
                    <a:pt x="830" y="1183"/>
                  </a:cubicBezTo>
                  <a:cubicBezTo>
                    <a:pt x="897" y="1183"/>
                    <a:pt x="964" y="1205"/>
                    <a:pt x="1017" y="1249"/>
                  </a:cubicBezTo>
                  <a:cubicBezTo>
                    <a:pt x="1285" y="1464"/>
                    <a:pt x="1624" y="1571"/>
                    <a:pt x="1963" y="1571"/>
                  </a:cubicBezTo>
                  <a:cubicBezTo>
                    <a:pt x="2302" y="1571"/>
                    <a:pt x="2623" y="1464"/>
                    <a:pt x="2909" y="1249"/>
                  </a:cubicBezTo>
                  <a:cubicBezTo>
                    <a:pt x="2962" y="1205"/>
                    <a:pt x="3029" y="1183"/>
                    <a:pt x="3096" y="1183"/>
                  </a:cubicBezTo>
                  <a:cubicBezTo>
                    <a:pt x="3163" y="1183"/>
                    <a:pt x="3230" y="1205"/>
                    <a:pt x="3283" y="1249"/>
                  </a:cubicBezTo>
                  <a:cubicBezTo>
                    <a:pt x="3551" y="1464"/>
                    <a:pt x="3872" y="1571"/>
                    <a:pt x="4229" y="1571"/>
                  </a:cubicBezTo>
                  <a:cubicBezTo>
                    <a:pt x="4568" y="1571"/>
                    <a:pt x="4889" y="1464"/>
                    <a:pt x="5175" y="1249"/>
                  </a:cubicBezTo>
                  <a:cubicBezTo>
                    <a:pt x="5228" y="1205"/>
                    <a:pt x="5295" y="1183"/>
                    <a:pt x="5362" y="1183"/>
                  </a:cubicBezTo>
                  <a:cubicBezTo>
                    <a:pt x="5429" y="1183"/>
                    <a:pt x="5496" y="1205"/>
                    <a:pt x="5549" y="1249"/>
                  </a:cubicBezTo>
                  <a:cubicBezTo>
                    <a:pt x="5817" y="1464"/>
                    <a:pt x="6138" y="1571"/>
                    <a:pt x="6495" y="1571"/>
                  </a:cubicBezTo>
                  <a:cubicBezTo>
                    <a:pt x="6834" y="1571"/>
                    <a:pt x="7155" y="1464"/>
                    <a:pt x="7441" y="1249"/>
                  </a:cubicBezTo>
                  <a:cubicBezTo>
                    <a:pt x="7494" y="1205"/>
                    <a:pt x="7561" y="1183"/>
                    <a:pt x="7628" y="1183"/>
                  </a:cubicBezTo>
                  <a:cubicBezTo>
                    <a:pt x="7695" y="1183"/>
                    <a:pt x="7762" y="1205"/>
                    <a:pt x="7815" y="1249"/>
                  </a:cubicBezTo>
                  <a:cubicBezTo>
                    <a:pt x="8083" y="1464"/>
                    <a:pt x="8404" y="1571"/>
                    <a:pt x="8761" y="1571"/>
                  </a:cubicBezTo>
                  <a:cubicBezTo>
                    <a:pt x="9100" y="1571"/>
                    <a:pt x="9421" y="1464"/>
                    <a:pt x="9689" y="1249"/>
                  </a:cubicBezTo>
                  <a:cubicBezTo>
                    <a:pt x="9755" y="1212"/>
                    <a:pt x="9831" y="1189"/>
                    <a:pt x="9903" y="1189"/>
                  </a:cubicBezTo>
                  <a:cubicBezTo>
                    <a:pt x="9968" y="1189"/>
                    <a:pt x="10031" y="1207"/>
                    <a:pt x="10081" y="1249"/>
                  </a:cubicBezTo>
                  <a:cubicBezTo>
                    <a:pt x="10278" y="1392"/>
                    <a:pt x="10492" y="1499"/>
                    <a:pt x="10724" y="1535"/>
                  </a:cubicBezTo>
                  <a:lnTo>
                    <a:pt x="10724" y="571"/>
                  </a:lnTo>
                  <a:cubicBezTo>
                    <a:pt x="10724" y="411"/>
                    <a:pt x="10617" y="268"/>
                    <a:pt x="10456" y="232"/>
                  </a:cubicBezTo>
                  <a:cubicBezTo>
                    <a:pt x="10260" y="179"/>
                    <a:pt x="10064" y="108"/>
                    <a:pt x="9885" y="0"/>
                  </a:cubicBezTo>
                  <a:cubicBezTo>
                    <a:pt x="9546" y="197"/>
                    <a:pt x="9154" y="304"/>
                    <a:pt x="8761" y="304"/>
                  </a:cubicBezTo>
                  <a:cubicBezTo>
                    <a:pt x="8351" y="304"/>
                    <a:pt x="7958" y="197"/>
                    <a:pt x="7619" y="0"/>
                  </a:cubicBezTo>
                  <a:cubicBezTo>
                    <a:pt x="7280" y="197"/>
                    <a:pt x="6888" y="304"/>
                    <a:pt x="6495" y="304"/>
                  </a:cubicBezTo>
                  <a:cubicBezTo>
                    <a:pt x="6085" y="304"/>
                    <a:pt x="5692" y="197"/>
                    <a:pt x="5353" y="0"/>
                  </a:cubicBezTo>
                  <a:cubicBezTo>
                    <a:pt x="5014" y="197"/>
                    <a:pt x="4622" y="304"/>
                    <a:pt x="4229" y="304"/>
                  </a:cubicBezTo>
                  <a:cubicBezTo>
                    <a:pt x="3819" y="304"/>
                    <a:pt x="3426" y="197"/>
                    <a:pt x="3087" y="0"/>
                  </a:cubicBezTo>
                  <a:cubicBezTo>
                    <a:pt x="2748" y="197"/>
                    <a:pt x="2356" y="304"/>
                    <a:pt x="1963" y="304"/>
                  </a:cubicBezTo>
                  <a:cubicBezTo>
                    <a:pt x="1553" y="304"/>
                    <a:pt x="1160" y="197"/>
                    <a:pt x="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68"/>
          <p:cNvGrpSpPr/>
          <p:nvPr/>
        </p:nvGrpSpPr>
        <p:grpSpPr>
          <a:xfrm>
            <a:off x="4079837" y="2777768"/>
            <a:ext cx="292435" cy="319634"/>
            <a:chOff x="4079845" y="2777768"/>
            <a:chExt cx="292435" cy="319634"/>
          </a:xfrm>
        </p:grpSpPr>
        <p:sp>
          <p:nvSpPr>
            <p:cNvPr id="14710" name="Google Shape;14710;p68"/>
            <p:cNvSpPr/>
            <p:nvPr/>
          </p:nvSpPr>
          <p:spPr>
            <a:xfrm>
              <a:off x="4103816" y="2991344"/>
              <a:ext cx="18658" cy="106057"/>
            </a:xfrm>
            <a:custGeom>
              <a:rect b="b" l="l" r="r" t="t"/>
              <a:pathLst>
                <a:path extrusionOk="0" h="3553" w="625">
                  <a:moveTo>
                    <a:pt x="0" y="1"/>
                  </a:moveTo>
                  <a:lnTo>
                    <a:pt x="0" y="3230"/>
                  </a:lnTo>
                  <a:cubicBezTo>
                    <a:pt x="0" y="3391"/>
                    <a:pt x="125" y="3533"/>
                    <a:pt x="286" y="3551"/>
                  </a:cubicBezTo>
                  <a:cubicBezTo>
                    <a:pt x="296" y="3552"/>
                    <a:pt x="306" y="3553"/>
                    <a:pt x="316" y="3553"/>
                  </a:cubicBezTo>
                  <a:cubicBezTo>
                    <a:pt x="482" y="3553"/>
                    <a:pt x="625" y="3416"/>
                    <a:pt x="625" y="3248"/>
                  </a:cubicBezTo>
                  <a:lnTo>
                    <a:pt x="625" y="286"/>
                  </a:lnTo>
                  <a:cubicBezTo>
                    <a:pt x="393" y="268"/>
                    <a:pt x="161" y="16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8"/>
            <p:cNvSpPr/>
            <p:nvPr/>
          </p:nvSpPr>
          <p:spPr>
            <a:xfrm>
              <a:off x="4142684" y="2989762"/>
              <a:ext cx="18688" cy="107639"/>
            </a:xfrm>
            <a:custGeom>
              <a:rect b="b" l="l" r="r" t="t"/>
              <a:pathLst>
                <a:path extrusionOk="0" h="3606" w="626">
                  <a:moveTo>
                    <a:pt x="304" y="0"/>
                  </a:moveTo>
                  <a:lnTo>
                    <a:pt x="1" y="179"/>
                  </a:lnTo>
                  <a:lnTo>
                    <a:pt x="1" y="3283"/>
                  </a:lnTo>
                  <a:cubicBezTo>
                    <a:pt x="1" y="3444"/>
                    <a:pt x="108" y="3586"/>
                    <a:pt x="268" y="3604"/>
                  </a:cubicBezTo>
                  <a:cubicBezTo>
                    <a:pt x="279" y="3605"/>
                    <a:pt x="291" y="3606"/>
                    <a:pt x="301" y="3606"/>
                  </a:cubicBezTo>
                  <a:cubicBezTo>
                    <a:pt x="482" y="3606"/>
                    <a:pt x="625" y="3469"/>
                    <a:pt x="625" y="3301"/>
                  </a:cubicBezTo>
                  <a:lnTo>
                    <a:pt x="625" y="179"/>
                  </a:lnTo>
                  <a:cubicBezTo>
                    <a:pt x="572" y="143"/>
                    <a:pt x="536" y="125"/>
                    <a:pt x="482" y="107"/>
                  </a:cubicBezTo>
                  <a:lnTo>
                    <a:pt x="3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8"/>
            <p:cNvSpPr/>
            <p:nvPr/>
          </p:nvSpPr>
          <p:spPr>
            <a:xfrm>
              <a:off x="4329113" y="2990807"/>
              <a:ext cx="19195" cy="106594"/>
            </a:xfrm>
            <a:custGeom>
              <a:rect b="b" l="l" r="r" t="t"/>
              <a:pathLst>
                <a:path extrusionOk="0" h="3571" w="643">
                  <a:moveTo>
                    <a:pt x="643" y="1"/>
                  </a:moveTo>
                  <a:cubicBezTo>
                    <a:pt x="465" y="161"/>
                    <a:pt x="250" y="268"/>
                    <a:pt x="1" y="286"/>
                  </a:cubicBezTo>
                  <a:lnTo>
                    <a:pt x="1" y="3248"/>
                  </a:lnTo>
                  <a:cubicBezTo>
                    <a:pt x="1" y="3409"/>
                    <a:pt x="126" y="3551"/>
                    <a:pt x="286" y="3569"/>
                  </a:cubicBezTo>
                  <a:cubicBezTo>
                    <a:pt x="297" y="3570"/>
                    <a:pt x="308" y="3571"/>
                    <a:pt x="319" y="3571"/>
                  </a:cubicBezTo>
                  <a:cubicBezTo>
                    <a:pt x="500" y="3571"/>
                    <a:pt x="643" y="3434"/>
                    <a:pt x="643" y="3266"/>
                  </a:cubicBezTo>
                  <a:lnTo>
                    <a:pt x="6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8"/>
            <p:cNvSpPr/>
            <p:nvPr/>
          </p:nvSpPr>
          <p:spPr>
            <a:xfrm>
              <a:off x="4189015" y="2989225"/>
              <a:ext cx="74094" cy="76715"/>
            </a:xfrm>
            <a:custGeom>
              <a:rect b="b" l="l" r="r" t="t"/>
              <a:pathLst>
                <a:path extrusionOk="0" h="2570" w="2482">
                  <a:moveTo>
                    <a:pt x="1250" y="0"/>
                  </a:moveTo>
                  <a:lnTo>
                    <a:pt x="1054" y="107"/>
                  </a:lnTo>
                  <a:cubicBezTo>
                    <a:pt x="733" y="304"/>
                    <a:pt x="358" y="411"/>
                    <a:pt x="1" y="411"/>
                  </a:cubicBezTo>
                  <a:lnTo>
                    <a:pt x="1" y="1321"/>
                  </a:lnTo>
                  <a:cubicBezTo>
                    <a:pt x="1" y="2016"/>
                    <a:pt x="554" y="2570"/>
                    <a:pt x="1232" y="2570"/>
                  </a:cubicBezTo>
                  <a:cubicBezTo>
                    <a:pt x="1928" y="2570"/>
                    <a:pt x="2481" y="2016"/>
                    <a:pt x="2481" y="1321"/>
                  </a:cubicBezTo>
                  <a:lnTo>
                    <a:pt x="2481" y="411"/>
                  </a:lnTo>
                  <a:cubicBezTo>
                    <a:pt x="2142" y="393"/>
                    <a:pt x="1803" y="304"/>
                    <a:pt x="1500" y="143"/>
                  </a:cubicBezTo>
                  <a:lnTo>
                    <a:pt x="12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8"/>
            <p:cNvSpPr/>
            <p:nvPr/>
          </p:nvSpPr>
          <p:spPr>
            <a:xfrm>
              <a:off x="4292365" y="2989225"/>
              <a:ext cx="18658" cy="108176"/>
            </a:xfrm>
            <a:custGeom>
              <a:rect b="b" l="l" r="r" t="t"/>
              <a:pathLst>
                <a:path extrusionOk="0" h="3624" w="625">
                  <a:moveTo>
                    <a:pt x="322" y="0"/>
                  </a:moveTo>
                  <a:lnTo>
                    <a:pt x="72" y="143"/>
                  </a:lnTo>
                  <a:cubicBezTo>
                    <a:pt x="54" y="161"/>
                    <a:pt x="18" y="161"/>
                    <a:pt x="0" y="179"/>
                  </a:cubicBezTo>
                  <a:lnTo>
                    <a:pt x="0" y="3301"/>
                  </a:lnTo>
                  <a:cubicBezTo>
                    <a:pt x="0" y="3462"/>
                    <a:pt x="125" y="3604"/>
                    <a:pt x="286" y="3622"/>
                  </a:cubicBezTo>
                  <a:cubicBezTo>
                    <a:pt x="296" y="3623"/>
                    <a:pt x="306" y="3624"/>
                    <a:pt x="316" y="3624"/>
                  </a:cubicBezTo>
                  <a:cubicBezTo>
                    <a:pt x="482" y="3624"/>
                    <a:pt x="625" y="3487"/>
                    <a:pt x="625" y="3319"/>
                  </a:cubicBezTo>
                  <a:lnTo>
                    <a:pt x="625" y="197"/>
                  </a:lnTo>
                  <a:lnTo>
                    <a:pt x="3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8"/>
            <p:cNvSpPr/>
            <p:nvPr/>
          </p:nvSpPr>
          <p:spPr>
            <a:xfrm>
              <a:off x="4079845" y="2777768"/>
              <a:ext cx="292435" cy="144892"/>
            </a:xfrm>
            <a:custGeom>
              <a:rect b="b" l="l" r="r" t="t"/>
              <a:pathLst>
                <a:path extrusionOk="0" h="4854" w="9796">
                  <a:moveTo>
                    <a:pt x="6102" y="1642"/>
                  </a:moveTo>
                  <a:cubicBezTo>
                    <a:pt x="6281" y="1642"/>
                    <a:pt x="6424" y="1767"/>
                    <a:pt x="6424" y="1946"/>
                  </a:cubicBezTo>
                  <a:cubicBezTo>
                    <a:pt x="6424" y="2106"/>
                    <a:pt x="6281" y="2249"/>
                    <a:pt x="6102" y="2249"/>
                  </a:cubicBezTo>
                  <a:cubicBezTo>
                    <a:pt x="5942" y="2249"/>
                    <a:pt x="5799" y="2106"/>
                    <a:pt x="5799" y="1946"/>
                  </a:cubicBezTo>
                  <a:cubicBezTo>
                    <a:pt x="5799" y="1767"/>
                    <a:pt x="5942" y="1642"/>
                    <a:pt x="6102" y="1642"/>
                  </a:cubicBezTo>
                  <a:close/>
                  <a:moveTo>
                    <a:pt x="3694" y="1660"/>
                  </a:moveTo>
                  <a:cubicBezTo>
                    <a:pt x="3854" y="1660"/>
                    <a:pt x="3997" y="1785"/>
                    <a:pt x="3997" y="1963"/>
                  </a:cubicBezTo>
                  <a:cubicBezTo>
                    <a:pt x="3997" y="2124"/>
                    <a:pt x="3854" y="2267"/>
                    <a:pt x="3694" y="2267"/>
                  </a:cubicBezTo>
                  <a:cubicBezTo>
                    <a:pt x="3515" y="2267"/>
                    <a:pt x="3390" y="2124"/>
                    <a:pt x="3390" y="1963"/>
                  </a:cubicBezTo>
                  <a:cubicBezTo>
                    <a:pt x="3390" y="1785"/>
                    <a:pt x="3515" y="1660"/>
                    <a:pt x="3694" y="1660"/>
                  </a:cubicBezTo>
                  <a:close/>
                  <a:moveTo>
                    <a:pt x="4889" y="2285"/>
                  </a:moveTo>
                  <a:cubicBezTo>
                    <a:pt x="5050" y="2285"/>
                    <a:pt x="5192" y="2427"/>
                    <a:pt x="5192" y="2588"/>
                  </a:cubicBezTo>
                  <a:cubicBezTo>
                    <a:pt x="5192" y="2748"/>
                    <a:pt x="5050" y="2891"/>
                    <a:pt x="4889" y="2891"/>
                  </a:cubicBezTo>
                  <a:cubicBezTo>
                    <a:pt x="4729" y="2891"/>
                    <a:pt x="4586" y="2748"/>
                    <a:pt x="4586" y="2588"/>
                  </a:cubicBezTo>
                  <a:cubicBezTo>
                    <a:pt x="4586" y="2427"/>
                    <a:pt x="4729" y="2285"/>
                    <a:pt x="4889" y="2285"/>
                  </a:cubicBezTo>
                  <a:close/>
                  <a:moveTo>
                    <a:pt x="4889" y="1"/>
                  </a:moveTo>
                  <a:cubicBezTo>
                    <a:pt x="2266" y="1"/>
                    <a:pt x="107" y="2017"/>
                    <a:pt x="0" y="4622"/>
                  </a:cubicBezTo>
                  <a:cubicBezTo>
                    <a:pt x="0" y="4747"/>
                    <a:pt x="107" y="4854"/>
                    <a:pt x="232" y="4854"/>
                  </a:cubicBezTo>
                  <a:lnTo>
                    <a:pt x="9564" y="4854"/>
                  </a:lnTo>
                  <a:cubicBezTo>
                    <a:pt x="9689" y="4854"/>
                    <a:pt x="9796" y="4747"/>
                    <a:pt x="9796" y="4622"/>
                  </a:cubicBezTo>
                  <a:cubicBezTo>
                    <a:pt x="9689" y="2017"/>
                    <a:pt x="7530" y="1"/>
                    <a:pt x="4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8"/>
            <p:cNvSpPr/>
            <p:nvPr/>
          </p:nvSpPr>
          <p:spPr>
            <a:xfrm>
              <a:off x="4113936" y="2941286"/>
              <a:ext cx="224789" cy="41044"/>
            </a:xfrm>
            <a:custGeom>
              <a:rect b="b" l="l" r="r" t="t"/>
              <a:pathLst>
                <a:path extrusionOk="0" h="1375" w="7530">
                  <a:moveTo>
                    <a:pt x="0" y="0"/>
                  </a:moveTo>
                  <a:lnTo>
                    <a:pt x="0" y="946"/>
                  </a:lnTo>
                  <a:cubicBezTo>
                    <a:pt x="0" y="1178"/>
                    <a:pt x="196" y="1339"/>
                    <a:pt x="393" y="1339"/>
                  </a:cubicBezTo>
                  <a:cubicBezTo>
                    <a:pt x="464" y="1339"/>
                    <a:pt x="535" y="1321"/>
                    <a:pt x="589" y="1285"/>
                  </a:cubicBezTo>
                  <a:lnTo>
                    <a:pt x="982" y="1071"/>
                  </a:lnTo>
                  <a:cubicBezTo>
                    <a:pt x="1071" y="1017"/>
                    <a:pt x="1178" y="982"/>
                    <a:pt x="1285" y="982"/>
                  </a:cubicBezTo>
                  <a:cubicBezTo>
                    <a:pt x="1392" y="982"/>
                    <a:pt x="1499" y="1017"/>
                    <a:pt x="1606" y="1071"/>
                  </a:cubicBezTo>
                  <a:lnTo>
                    <a:pt x="1784" y="1178"/>
                  </a:lnTo>
                  <a:cubicBezTo>
                    <a:pt x="1999" y="1321"/>
                    <a:pt x="2266" y="1374"/>
                    <a:pt x="2516" y="1374"/>
                  </a:cubicBezTo>
                  <a:cubicBezTo>
                    <a:pt x="2766" y="1374"/>
                    <a:pt x="3016" y="1321"/>
                    <a:pt x="3248" y="1178"/>
                  </a:cubicBezTo>
                  <a:lnTo>
                    <a:pt x="3462" y="1053"/>
                  </a:lnTo>
                  <a:cubicBezTo>
                    <a:pt x="3551" y="1000"/>
                    <a:pt x="3658" y="964"/>
                    <a:pt x="3765" y="964"/>
                  </a:cubicBezTo>
                  <a:cubicBezTo>
                    <a:pt x="3872" y="964"/>
                    <a:pt x="3979" y="1000"/>
                    <a:pt x="4068" y="1053"/>
                  </a:cubicBezTo>
                  <a:lnTo>
                    <a:pt x="4336" y="1196"/>
                  </a:lnTo>
                  <a:cubicBezTo>
                    <a:pt x="4550" y="1321"/>
                    <a:pt x="4800" y="1374"/>
                    <a:pt x="5050" y="1374"/>
                  </a:cubicBezTo>
                  <a:cubicBezTo>
                    <a:pt x="5282" y="1374"/>
                    <a:pt x="5531" y="1321"/>
                    <a:pt x="5746" y="1196"/>
                  </a:cubicBezTo>
                  <a:lnTo>
                    <a:pt x="5995" y="1053"/>
                  </a:lnTo>
                  <a:cubicBezTo>
                    <a:pt x="6085" y="1017"/>
                    <a:pt x="6192" y="982"/>
                    <a:pt x="6299" y="982"/>
                  </a:cubicBezTo>
                  <a:cubicBezTo>
                    <a:pt x="6406" y="982"/>
                    <a:pt x="6513" y="1017"/>
                    <a:pt x="6602" y="1071"/>
                  </a:cubicBezTo>
                  <a:lnTo>
                    <a:pt x="6923" y="1267"/>
                  </a:lnTo>
                  <a:cubicBezTo>
                    <a:pt x="6995" y="1303"/>
                    <a:pt x="7066" y="1321"/>
                    <a:pt x="7137" y="1321"/>
                  </a:cubicBezTo>
                  <a:cubicBezTo>
                    <a:pt x="7334" y="1321"/>
                    <a:pt x="7530" y="1142"/>
                    <a:pt x="7530" y="910"/>
                  </a:cubicBezTo>
                  <a:lnTo>
                    <a:pt x="75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7" name="Google Shape;14717;p68"/>
          <p:cNvGrpSpPr/>
          <p:nvPr/>
        </p:nvGrpSpPr>
        <p:grpSpPr>
          <a:xfrm>
            <a:off x="4065985" y="2262736"/>
            <a:ext cx="320138" cy="320141"/>
            <a:chOff x="4065993" y="2262736"/>
            <a:chExt cx="320138" cy="320141"/>
          </a:xfrm>
        </p:grpSpPr>
        <p:sp>
          <p:nvSpPr>
            <p:cNvPr id="14718" name="Google Shape;14718;p68"/>
            <p:cNvSpPr/>
            <p:nvPr/>
          </p:nvSpPr>
          <p:spPr>
            <a:xfrm>
              <a:off x="4192747" y="2262736"/>
              <a:ext cx="24001" cy="234919"/>
            </a:xfrm>
            <a:custGeom>
              <a:rect b="b" l="l" r="r" t="t"/>
              <a:pathLst>
                <a:path extrusionOk="0" h="7870" w="804">
                  <a:moveTo>
                    <a:pt x="393" y="1"/>
                  </a:moveTo>
                  <a:cubicBezTo>
                    <a:pt x="179" y="1"/>
                    <a:pt x="1" y="179"/>
                    <a:pt x="1" y="393"/>
                  </a:cubicBezTo>
                  <a:lnTo>
                    <a:pt x="1" y="6817"/>
                  </a:lnTo>
                  <a:cubicBezTo>
                    <a:pt x="1" y="7316"/>
                    <a:pt x="340" y="7745"/>
                    <a:pt x="804" y="7869"/>
                  </a:cubicBezTo>
                  <a:lnTo>
                    <a:pt x="804" y="393"/>
                  </a:lnTo>
                  <a:cubicBezTo>
                    <a:pt x="804" y="179"/>
                    <a:pt x="625"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8"/>
            <p:cNvSpPr/>
            <p:nvPr/>
          </p:nvSpPr>
          <p:spPr>
            <a:xfrm>
              <a:off x="4149610" y="2345301"/>
              <a:ext cx="151292" cy="237576"/>
            </a:xfrm>
            <a:custGeom>
              <a:rect b="b" l="l" r="r" t="t"/>
              <a:pathLst>
                <a:path extrusionOk="0" h="7959" w="5068">
                  <a:moveTo>
                    <a:pt x="411" y="1"/>
                  </a:moveTo>
                  <a:cubicBezTo>
                    <a:pt x="179" y="1"/>
                    <a:pt x="1" y="179"/>
                    <a:pt x="1" y="393"/>
                  </a:cubicBezTo>
                  <a:lnTo>
                    <a:pt x="18" y="411"/>
                  </a:lnTo>
                  <a:lnTo>
                    <a:pt x="18" y="4015"/>
                  </a:lnTo>
                  <a:cubicBezTo>
                    <a:pt x="18" y="4996"/>
                    <a:pt x="607" y="5906"/>
                    <a:pt x="1517" y="6317"/>
                  </a:cubicBezTo>
                  <a:cubicBezTo>
                    <a:pt x="1624" y="6370"/>
                    <a:pt x="1696" y="6477"/>
                    <a:pt x="1696" y="6602"/>
                  </a:cubicBezTo>
                  <a:lnTo>
                    <a:pt x="1696" y="7673"/>
                  </a:lnTo>
                  <a:cubicBezTo>
                    <a:pt x="1696" y="7833"/>
                    <a:pt x="1838" y="7958"/>
                    <a:pt x="1999" y="7958"/>
                  </a:cubicBezTo>
                  <a:lnTo>
                    <a:pt x="3105" y="7958"/>
                  </a:lnTo>
                  <a:cubicBezTo>
                    <a:pt x="3266" y="7958"/>
                    <a:pt x="3391" y="7833"/>
                    <a:pt x="3391" y="7673"/>
                  </a:cubicBezTo>
                  <a:lnTo>
                    <a:pt x="3391" y="6602"/>
                  </a:lnTo>
                  <a:cubicBezTo>
                    <a:pt x="3391" y="6477"/>
                    <a:pt x="3462" y="6370"/>
                    <a:pt x="3587" y="6317"/>
                  </a:cubicBezTo>
                  <a:cubicBezTo>
                    <a:pt x="4479" y="5906"/>
                    <a:pt x="5068" y="4996"/>
                    <a:pt x="5068" y="4015"/>
                  </a:cubicBezTo>
                  <a:lnTo>
                    <a:pt x="5068" y="393"/>
                  </a:lnTo>
                  <a:cubicBezTo>
                    <a:pt x="5068" y="179"/>
                    <a:pt x="4890" y="1"/>
                    <a:pt x="4675" y="1"/>
                  </a:cubicBezTo>
                  <a:cubicBezTo>
                    <a:pt x="4443" y="1"/>
                    <a:pt x="4265" y="179"/>
                    <a:pt x="4265" y="393"/>
                  </a:cubicBezTo>
                  <a:lnTo>
                    <a:pt x="4265" y="4015"/>
                  </a:lnTo>
                  <a:cubicBezTo>
                    <a:pt x="4265" y="4961"/>
                    <a:pt x="3498" y="5746"/>
                    <a:pt x="2534" y="5746"/>
                  </a:cubicBezTo>
                  <a:cubicBezTo>
                    <a:pt x="1571" y="5746"/>
                    <a:pt x="804" y="4961"/>
                    <a:pt x="804" y="4015"/>
                  </a:cubicBezTo>
                  <a:lnTo>
                    <a:pt x="804" y="393"/>
                  </a:lnTo>
                  <a:cubicBezTo>
                    <a:pt x="804" y="179"/>
                    <a:pt x="625" y="1"/>
                    <a:pt x="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8"/>
            <p:cNvSpPr/>
            <p:nvPr/>
          </p:nvSpPr>
          <p:spPr>
            <a:xfrm>
              <a:off x="4318993" y="2376733"/>
              <a:ext cx="67138" cy="99609"/>
            </a:xfrm>
            <a:custGeom>
              <a:rect b="b" l="l" r="r" t="t"/>
              <a:pathLst>
                <a:path extrusionOk="0" h="3337" w="2249">
                  <a:moveTo>
                    <a:pt x="1838" y="0"/>
                  </a:moveTo>
                  <a:cubicBezTo>
                    <a:pt x="1624" y="0"/>
                    <a:pt x="1446" y="179"/>
                    <a:pt x="1446" y="411"/>
                  </a:cubicBezTo>
                  <a:lnTo>
                    <a:pt x="1446" y="1909"/>
                  </a:lnTo>
                  <a:cubicBezTo>
                    <a:pt x="1446" y="2231"/>
                    <a:pt x="1178" y="2498"/>
                    <a:pt x="875" y="2498"/>
                  </a:cubicBezTo>
                  <a:lnTo>
                    <a:pt x="18" y="2498"/>
                  </a:lnTo>
                  <a:lnTo>
                    <a:pt x="18" y="2962"/>
                  </a:lnTo>
                  <a:cubicBezTo>
                    <a:pt x="18" y="3087"/>
                    <a:pt x="18" y="3212"/>
                    <a:pt x="1" y="3337"/>
                  </a:cubicBezTo>
                  <a:lnTo>
                    <a:pt x="768" y="3337"/>
                  </a:lnTo>
                  <a:cubicBezTo>
                    <a:pt x="1589" y="3337"/>
                    <a:pt x="2249" y="2677"/>
                    <a:pt x="2249" y="1874"/>
                  </a:cubicBezTo>
                  <a:lnTo>
                    <a:pt x="2249" y="393"/>
                  </a:lnTo>
                  <a:cubicBezTo>
                    <a:pt x="2249" y="179"/>
                    <a:pt x="2070" y="0"/>
                    <a:pt x="1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8"/>
            <p:cNvSpPr/>
            <p:nvPr/>
          </p:nvSpPr>
          <p:spPr>
            <a:xfrm>
              <a:off x="4319530" y="2323988"/>
              <a:ext cx="24001" cy="108684"/>
            </a:xfrm>
            <a:custGeom>
              <a:rect b="b" l="l" r="r" t="t"/>
              <a:pathLst>
                <a:path extrusionOk="0" h="3641" w="804">
                  <a:moveTo>
                    <a:pt x="411" y="1"/>
                  </a:moveTo>
                  <a:cubicBezTo>
                    <a:pt x="179" y="1"/>
                    <a:pt x="0" y="179"/>
                    <a:pt x="0" y="411"/>
                  </a:cubicBezTo>
                  <a:lnTo>
                    <a:pt x="0" y="3641"/>
                  </a:lnTo>
                  <a:lnTo>
                    <a:pt x="803" y="3641"/>
                  </a:lnTo>
                  <a:lnTo>
                    <a:pt x="803" y="411"/>
                  </a:lnTo>
                  <a:cubicBezTo>
                    <a:pt x="803" y="179"/>
                    <a:pt x="625" y="1"/>
                    <a:pt x="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8"/>
            <p:cNvSpPr/>
            <p:nvPr/>
          </p:nvSpPr>
          <p:spPr>
            <a:xfrm>
              <a:off x="4234839" y="2262736"/>
              <a:ext cx="23464" cy="234919"/>
            </a:xfrm>
            <a:custGeom>
              <a:rect b="b" l="l" r="r" t="t"/>
              <a:pathLst>
                <a:path extrusionOk="0" h="7870" w="786">
                  <a:moveTo>
                    <a:pt x="393" y="1"/>
                  </a:moveTo>
                  <a:cubicBezTo>
                    <a:pt x="179" y="1"/>
                    <a:pt x="0" y="179"/>
                    <a:pt x="0" y="393"/>
                  </a:cubicBezTo>
                  <a:lnTo>
                    <a:pt x="0" y="7869"/>
                  </a:lnTo>
                  <a:cubicBezTo>
                    <a:pt x="447" y="7727"/>
                    <a:pt x="786" y="7316"/>
                    <a:pt x="786" y="6817"/>
                  </a:cubicBezTo>
                  <a:lnTo>
                    <a:pt x="786" y="393"/>
                  </a:lnTo>
                  <a:cubicBezTo>
                    <a:pt x="786" y="179"/>
                    <a:pt x="607"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8"/>
            <p:cNvSpPr/>
            <p:nvPr/>
          </p:nvSpPr>
          <p:spPr>
            <a:xfrm>
              <a:off x="4108055" y="2323988"/>
              <a:ext cx="23464" cy="108684"/>
            </a:xfrm>
            <a:custGeom>
              <a:rect b="b" l="l" r="r" t="t"/>
              <a:pathLst>
                <a:path extrusionOk="0" h="3641" w="786">
                  <a:moveTo>
                    <a:pt x="393" y="1"/>
                  </a:moveTo>
                  <a:cubicBezTo>
                    <a:pt x="179" y="1"/>
                    <a:pt x="1" y="179"/>
                    <a:pt x="1" y="411"/>
                  </a:cubicBezTo>
                  <a:lnTo>
                    <a:pt x="1" y="3641"/>
                  </a:lnTo>
                  <a:lnTo>
                    <a:pt x="786" y="3641"/>
                  </a:lnTo>
                  <a:lnTo>
                    <a:pt x="786" y="411"/>
                  </a:lnTo>
                  <a:cubicBezTo>
                    <a:pt x="786" y="179"/>
                    <a:pt x="608"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8"/>
            <p:cNvSpPr/>
            <p:nvPr/>
          </p:nvSpPr>
          <p:spPr>
            <a:xfrm>
              <a:off x="4065993" y="2376733"/>
              <a:ext cx="66601" cy="100147"/>
            </a:xfrm>
            <a:custGeom>
              <a:rect b="b" l="l" r="r" t="t"/>
              <a:pathLst>
                <a:path extrusionOk="0" h="3355" w="2231">
                  <a:moveTo>
                    <a:pt x="393" y="0"/>
                  </a:moveTo>
                  <a:cubicBezTo>
                    <a:pt x="179" y="0"/>
                    <a:pt x="0" y="179"/>
                    <a:pt x="0" y="411"/>
                  </a:cubicBezTo>
                  <a:lnTo>
                    <a:pt x="0" y="1874"/>
                  </a:lnTo>
                  <a:cubicBezTo>
                    <a:pt x="0" y="2694"/>
                    <a:pt x="643" y="3355"/>
                    <a:pt x="1428" y="3355"/>
                  </a:cubicBezTo>
                  <a:lnTo>
                    <a:pt x="2231" y="3355"/>
                  </a:lnTo>
                  <a:cubicBezTo>
                    <a:pt x="2213" y="3230"/>
                    <a:pt x="2195" y="3105"/>
                    <a:pt x="2195" y="2980"/>
                  </a:cubicBezTo>
                  <a:lnTo>
                    <a:pt x="2195" y="2498"/>
                  </a:lnTo>
                  <a:lnTo>
                    <a:pt x="1356" y="2498"/>
                  </a:lnTo>
                  <a:cubicBezTo>
                    <a:pt x="1035" y="2498"/>
                    <a:pt x="785" y="2231"/>
                    <a:pt x="785" y="1909"/>
                  </a:cubicBezTo>
                  <a:lnTo>
                    <a:pt x="785" y="411"/>
                  </a:lnTo>
                  <a:cubicBezTo>
                    <a:pt x="785" y="179"/>
                    <a:pt x="607" y="0"/>
                    <a:pt x="3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68"/>
          <p:cNvGrpSpPr/>
          <p:nvPr/>
        </p:nvGrpSpPr>
        <p:grpSpPr>
          <a:xfrm>
            <a:off x="4065985" y="1747972"/>
            <a:ext cx="320138" cy="319873"/>
            <a:chOff x="4065993" y="1747972"/>
            <a:chExt cx="320138" cy="319873"/>
          </a:xfrm>
        </p:grpSpPr>
        <p:sp>
          <p:nvSpPr>
            <p:cNvPr id="14726" name="Google Shape;14726;p68"/>
            <p:cNvSpPr/>
            <p:nvPr/>
          </p:nvSpPr>
          <p:spPr>
            <a:xfrm>
              <a:off x="4065993" y="1747972"/>
              <a:ext cx="320138" cy="319873"/>
            </a:xfrm>
            <a:custGeom>
              <a:rect b="b" l="l" r="r" t="t"/>
              <a:pathLst>
                <a:path extrusionOk="0" h="10716" w="10724">
                  <a:moveTo>
                    <a:pt x="5353" y="1205"/>
                  </a:moveTo>
                  <a:cubicBezTo>
                    <a:pt x="6495" y="1205"/>
                    <a:pt x="7583" y="1669"/>
                    <a:pt x="8386" y="2526"/>
                  </a:cubicBezTo>
                  <a:cubicBezTo>
                    <a:pt x="9189" y="3382"/>
                    <a:pt x="9635" y="4524"/>
                    <a:pt x="9635" y="5720"/>
                  </a:cubicBezTo>
                  <a:cubicBezTo>
                    <a:pt x="9635" y="5898"/>
                    <a:pt x="9493" y="6041"/>
                    <a:pt x="9314" y="6041"/>
                  </a:cubicBezTo>
                  <a:cubicBezTo>
                    <a:pt x="9136" y="6041"/>
                    <a:pt x="9011" y="5898"/>
                    <a:pt x="9011" y="5720"/>
                  </a:cubicBezTo>
                  <a:cubicBezTo>
                    <a:pt x="9011" y="3578"/>
                    <a:pt x="7369" y="1830"/>
                    <a:pt x="5353" y="1830"/>
                  </a:cubicBezTo>
                  <a:cubicBezTo>
                    <a:pt x="3355" y="1830"/>
                    <a:pt x="1713" y="3578"/>
                    <a:pt x="1713" y="5720"/>
                  </a:cubicBezTo>
                  <a:cubicBezTo>
                    <a:pt x="1713" y="5898"/>
                    <a:pt x="1571" y="6041"/>
                    <a:pt x="1410" y="6041"/>
                  </a:cubicBezTo>
                  <a:cubicBezTo>
                    <a:pt x="1231" y="6041"/>
                    <a:pt x="1089" y="5898"/>
                    <a:pt x="1089" y="5720"/>
                  </a:cubicBezTo>
                  <a:cubicBezTo>
                    <a:pt x="1089" y="4524"/>
                    <a:pt x="1535" y="3382"/>
                    <a:pt x="2338" y="2526"/>
                  </a:cubicBezTo>
                  <a:cubicBezTo>
                    <a:pt x="3141" y="1669"/>
                    <a:pt x="4211" y="1205"/>
                    <a:pt x="5353" y="1205"/>
                  </a:cubicBezTo>
                  <a:close/>
                  <a:moveTo>
                    <a:pt x="6397" y="8534"/>
                  </a:moveTo>
                  <a:cubicBezTo>
                    <a:pt x="6477" y="8534"/>
                    <a:pt x="6558" y="8565"/>
                    <a:pt x="6620" y="8628"/>
                  </a:cubicBezTo>
                  <a:cubicBezTo>
                    <a:pt x="6745" y="8753"/>
                    <a:pt x="6745" y="8949"/>
                    <a:pt x="6620" y="9074"/>
                  </a:cubicBezTo>
                  <a:lnTo>
                    <a:pt x="6156" y="9538"/>
                  </a:lnTo>
                  <a:cubicBezTo>
                    <a:pt x="5942" y="9752"/>
                    <a:pt x="5656" y="9859"/>
                    <a:pt x="5353" y="9859"/>
                  </a:cubicBezTo>
                  <a:cubicBezTo>
                    <a:pt x="5050" y="9859"/>
                    <a:pt x="4764" y="9752"/>
                    <a:pt x="4550" y="9538"/>
                  </a:cubicBezTo>
                  <a:lnTo>
                    <a:pt x="4140" y="9110"/>
                  </a:lnTo>
                  <a:cubicBezTo>
                    <a:pt x="4015" y="9003"/>
                    <a:pt x="4015" y="8806"/>
                    <a:pt x="4140" y="8681"/>
                  </a:cubicBezTo>
                  <a:cubicBezTo>
                    <a:pt x="4202" y="8619"/>
                    <a:pt x="4283" y="8588"/>
                    <a:pt x="4363" y="8588"/>
                  </a:cubicBezTo>
                  <a:cubicBezTo>
                    <a:pt x="4443" y="8588"/>
                    <a:pt x="4523" y="8619"/>
                    <a:pt x="4586" y="8681"/>
                  </a:cubicBezTo>
                  <a:lnTo>
                    <a:pt x="4996" y="9092"/>
                  </a:lnTo>
                  <a:cubicBezTo>
                    <a:pt x="5086" y="9181"/>
                    <a:pt x="5228" y="9235"/>
                    <a:pt x="5353" y="9235"/>
                  </a:cubicBezTo>
                  <a:cubicBezTo>
                    <a:pt x="5496" y="9235"/>
                    <a:pt x="5621" y="9181"/>
                    <a:pt x="5728" y="9092"/>
                  </a:cubicBezTo>
                  <a:lnTo>
                    <a:pt x="6174" y="8628"/>
                  </a:lnTo>
                  <a:cubicBezTo>
                    <a:pt x="6236" y="8565"/>
                    <a:pt x="6317" y="8534"/>
                    <a:pt x="6397" y="8534"/>
                  </a:cubicBezTo>
                  <a:close/>
                  <a:moveTo>
                    <a:pt x="5351" y="0"/>
                  </a:moveTo>
                  <a:cubicBezTo>
                    <a:pt x="5171" y="0"/>
                    <a:pt x="4988" y="73"/>
                    <a:pt x="4854" y="242"/>
                  </a:cubicBezTo>
                  <a:cubicBezTo>
                    <a:pt x="4791" y="315"/>
                    <a:pt x="4704" y="351"/>
                    <a:pt x="4615" y="351"/>
                  </a:cubicBezTo>
                  <a:cubicBezTo>
                    <a:pt x="4550" y="351"/>
                    <a:pt x="4485" y="333"/>
                    <a:pt x="4425" y="295"/>
                  </a:cubicBezTo>
                  <a:cubicBezTo>
                    <a:pt x="4318" y="206"/>
                    <a:pt x="4193" y="171"/>
                    <a:pt x="4051" y="171"/>
                  </a:cubicBezTo>
                  <a:cubicBezTo>
                    <a:pt x="3819" y="171"/>
                    <a:pt x="3587" y="295"/>
                    <a:pt x="3480" y="510"/>
                  </a:cubicBezTo>
                  <a:cubicBezTo>
                    <a:pt x="3417" y="619"/>
                    <a:pt x="3300" y="673"/>
                    <a:pt x="3188" y="673"/>
                  </a:cubicBezTo>
                  <a:cubicBezTo>
                    <a:pt x="3172" y="673"/>
                    <a:pt x="3156" y="672"/>
                    <a:pt x="3141" y="670"/>
                  </a:cubicBezTo>
                  <a:cubicBezTo>
                    <a:pt x="3087" y="652"/>
                    <a:pt x="3051" y="652"/>
                    <a:pt x="2998" y="652"/>
                  </a:cubicBezTo>
                  <a:cubicBezTo>
                    <a:pt x="2695" y="652"/>
                    <a:pt x="2427" y="849"/>
                    <a:pt x="2373" y="1152"/>
                  </a:cubicBezTo>
                  <a:cubicBezTo>
                    <a:pt x="2340" y="1284"/>
                    <a:pt x="2215" y="1386"/>
                    <a:pt x="2069" y="1386"/>
                  </a:cubicBezTo>
                  <a:cubicBezTo>
                    <a:pt x="2058" y="1386"/>
                    <a:pt x="2046" y="1385"/>
                    <a:pt x="2034" y="1384"/>
                  </a:cubicBezTo>
                  <a:lnTo>
                    <a:pt x="1999" y="1384"/>
                  </a:lnTo>
                  <a:cubicBezTo>
                    <a:pt x="1642" y="1384"/>
                    <a:pt x="1356" y="1669"/>
                    <a:pt x="1356" y="2026"/>
                  </a:cubicBezTo>
                  <a:cubicBezTo>
                    <a:pt x="1356" y="2044"/>
                    <a:pt x="1356" y="2080"/>
                    <a:pt x="1356" y="2098"/>
                  </a:cubicBezTo>
                  <a:cubicBezTo>
                    <a:pt x="1374" y="2240"/>
                    <a:pt x="1267" y="2383"/>
                    <a:pt x="1124" y="2419"/>
                  </a:cubicBezTo>
                  <a:cubicBezTo>
                    <a:pt x="857" y="2508"/>
                    <a:pt x="661" y="2758"/>
                    <a:pt x="661" y="3043"/>
                  </a:cubicBezTo>
                  <a:cubicBezTo>
                    <a:pt x="661" y="3097"/>
                    <a:pt x="661" y="3168"/>
                    <a:pt x="678" y="3222"/>
                  </a:cubicBezTo>
                  <a:cubicBezTo>
                    <a:pt x="732" y="3364"/>
                    <a:pt x="661" y="3525"/>
                    <a:pt x="518" y="3596"/>
                  </a:cubicBezTo>
                  <a:cubicBezTo>
                    <a:pt x="304" y="3703"/>
                    <a:pt x="161" y="3917"/>
                    <a:pt x="161" y="4167"/>
                  </a:cubicBezTo>
                  <a:cubicBezTo>
                    <a:pt x="161" y="4292"/>
                    <a:pt x="197" y="4435"/>
                    <a:pt x="286" y="4542"/>
                  </a:cubicBezTo>
                  <a:cubicBezTo>
                    <a:pt x="375" y="4667"/>
                    <a:pt x="357" y="4845"/>
                    <a:pt x="232" y="4952"/>
                  </a:cubicBezTo>
                  <a:cubicBezTo>
                    <a:pt x="90" y="5077"/>
                    <a:pt x="0" y="5256"/>
                    <a:pt x="0" y="5434"/>
                  </a:cubicBezTo>
                  <a:cubicBezTo>
                    <a:pt x="0" y="5613"/>
                    <a:pt x="72" y="5773"/>
                    <a:pt x="197" y="5898"/>
                  </a:cubicBezTo>
                  <a:cubicBezTo>
                    <a:pt x="304" y="6005"/>
                    <a:pt x="322" y="6166"/>
                    <a:pt x="250" y="6291"/>
                  </a:cubicBezTo>
                  <a:cubicBezTo>
                    <a:pt x="197" y="6380"/>
                    <a:pt x="161" y="6487"/>
                    <a:pt x="161" y="6612"/>
                  </a:cubicBezTo>
                  <a:cubicBezTo>
                    <a:pt x="161" y="6897"/>
                    <a:pt x="357" y="7147"/>
                    <a:pt x="625" y="7218"/>
                  </a:cubicBezTo>
                  <a:cubicBezTo>
                    <a:pt x="678" y="7236"/>
                    <a:pt x="714" y="7254"/>
                    <a:pt x="732" y="7290"/>
                  </a:cubicBezTo>
                  <a:lnTo>
                    <a:pt x="4229" y="10305"/>
                  </a:lnTo>
                  <a:cubicBezTo>
                    <a:pt x="4532" y="10573"/>
                    <a:pt x="4943" y="10716"/>
                    <a:pt x="5353" y="10716"/>
                  </a:cubicBezTo>
                  <a:cubicBezTo>
                    <a:pt x="5764" y="10716"/>
                    <a:pt x="6156" y="10573"/>
                    <a:pt x="6459" y="10305"/>
                  </a:cubicBezTo>
                  <a:lnTo>
                    <a:pt x="9992" y="7290"/>
                  </a:lnTo>
                  <a:cubicBezTo>
                    <a:pt x="10028" y="7254"/>
                    <a:pt x="10064" y="7236"/>
                    <a:pt x="10099" y="7218"/>
                  </a:cubicBezTo>
                  <a:cubicBezTo>
                    <a:pt x="10367" y="7129"/>
                    <a:pt x="10545" y="6879"/>
                    <a:pt x="10545" y="6612"/>
                  </a:cubicBezTo>
                  <a:cubicBezTo>
                    <a:pt x="10545" y="6487"/>
                    <a:pt x="10528" y="6380"/>
                    <a:pt x="10456" y="6291"/>
                  </a:cubicBezTo>
                  <a:cubicBezTo>
                    <a:pt x="10385" y="6166"/>
                    <a:pt x="10420" y="6005"/>
                    <a:pt x="10510" y="5898"/>
                  </a:cubicBezTo>
                  <a:cubicBezTo>
                    <a:pt x="10652" y="5773"/>
                    <a:pt x="10724" y="5613"/>
                    <a:pt x="10724" y="5434"/>
                  </a:cubicBezTo>
                  <a:cubicBezTo>
                    <a:pt x="10724" y="5256"/>
                    <a:pt x="10635" y="5077"/>
                    <a:pt x="10492" y="4952"/>
                  </a:cubicBezTo>
                  <a:cubicBezTo>
                    <a:pt x="10367" y="4845"/>
                    <a:pt x="10349" y="4667"/>
                    <a:pt x="10438" y="4542"/>
                  </a:cubicBezTo>
                  <a:cubicBezTo>
                    <a:pt x="10510" y="4435"/>
                    <a:pt x="10545" y="4292"/>
                    <a:pt x="10545" y="4167"/>
                  </a:cubicBezTo>
                  <a:cubicBezTo>
                    <a:pt x="10545" y="3917"/>
                    <a:pt x="10420" y="3703"/>
                    <a:pt x="10188" y="3596"/>
                  </a:cubicBezTo>
                  <a:cubicBezTo>
                    <a:pt x="10064" y="3525"/>
                    <a:pt x="9992" y="3364"/>
                    <a:pt x="10028" y="3222"/>
                  </a:cubicBezTo>
                  <a:cubicBezTo>
                    <a:pt x="10046" y="3168"/>
                    <a:pt x="10064" y="3097"/>
                    <a:pt x="10064" y="3043"/>
                  </a:cubicBezTo>
                  <a:cubicBezTo>
                    <a:pt x="10064" y="2758"/>
                    <a:pt x="9867" y="2508"/>
                    <a:pt x="9582" y="2419"/>
                  </a:cubicBezTo>
                  <a:cubicBezTo>
                    <a:pt x="9439" y="2383"/>
                    <a:pt x="9350" y="2240"/>
                    <a:pt x="9368" y="2098"/>
                  </a:cubicBezTo>
                  <a:cubicBezTo>
                    <a:pt x="9368" y="2080"/>
                    <a:pt x="9368" y="2044"/>
                    <a:pt x="9368" y="2026"/>
                  </a:cubicBezTo>
                  <a:cubicBezTo>
                    <a:pt x="9368" y="1669"/>
                    <a:pt x="9082" y="1384"/>
                    <a:pt x="8708" y="1384"/>
                  </a:cubicBezTo>
                  <a:lnTo>
                    <a:pt x="8672" y="1384"/>
                  </a:lnTo>
                  <a:cubicBezTo>
                    <a:pt x="8661" y="1385"/>
                    <a:pt x="8651" y="1386"/>
                    <a:pt x="8641" y="1386"/>
                  </a:cubicBezTo>
                  <a:cubicBezTo>
                    <a:pt x="8509" y="1386"/>
                    <a:pt x="8384" y="1284"/>
                    <a:pt x="8351" y="1152"/>
                  </a:cubicBezTo>
                  <a:cubicBezTo>
                    <a:pt x="8279" y="849"/>
                    <a:pt x="8030" y="652"/>
                    <a:pt x="7726" y="652"/>
                  </a:cubicBezTo>
                  <a:cubicBezTo>
                    <a:pt x="7673" y="652"/>
                    <a:pt x="7619" y="652"/>
                    <a:pt x="7583" y="670"/>
                  </a:cubicBezTo>
                  <a:cubicBezTo>
                    <a:pt x="7566" y="672"/>
                    <a:pt x="7548" y="673"/>
                    <a:pt x="7531" y="673"/>
                  </a:cubicBezTo>
                  <a:cubicBezTo>
                    <a:pt x="7410" y="673"/>
                    <a:pt x="7307" y="619"/>
                    <a:pt x="7244" y="510"/>
                  </a:cubicBezTo>
                  <a:cubicBezTo>
                    <a:pt x="7120" y="295"/>
                    <a:pt x="6905" y="171"/>
                    <a:pt x="6673" y="171"/>
                  </a:cubicBezTo>
                  <a:cubicBezTo>
                    <a:pt x="6531" y="171"/>
                    <a:pt x="6406" y="206"/>
                    <a:pt x="6281" y="295"/>
                  </a:cubicBezTo>
                  <a:cubicBezTo>
                    <a:pt x="6229" y="333"/>
                    <a:pt x="6164" y="351"/>
                    <a:pt x="6101" y="351"/>
                  </a:cubicBezTo>
                  <a:cubicBezTo>
                    <a:pt x="6011" y="351"/>
                    <a:pt x="5923" y="315"/>
                    <a:pt x="5871" y="242"/>
                  </a:cubicBezTo>
                  <a:cubicBezTo>
                    <a:pt x="5748" y="91"/>
                    <a:pt x="5551" y="0"/>
                    <a:pt x="53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8"/>
            <p:cNvSpPr/>
            <p:nvPr/>
          </p:nvSpPr>
          <p:spPr>
            <a:xfrm>
              <a:off x="4126176" y="2023070"/>
              <a:ext cx="52242" cy="44775"/>
            </a:xfrm>
            <a:custGeom>
              <a:rect b="b" l="l" r="r" t="t"/>
              <a:pathLst>
                <a:path extrusionOk="0" h="1500" w="1750">
                  <a:moveTo>
                    <a:pt x="1" y="1"/>
                  </a:moveTo>
                  <a:lnTo>
                    <a:pt x="1" y="1143"/>
                  </a:lnTo>
                  <a:cubicBezTo>
                    <a:pt x="1" y="1339"/>
                    <a:pt x="161" y="1500"/>
                    <a:pt x="357" y="1500"/>
                  </a:cubicBezTo>
                  <a:lnTo>
                    <a:pt x="1749" y="1500"/>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8"/>
            <p:cNvSpPr/>
            <p:nvPr/>
          </p:nvSpPr>
          <p:spPr>
            <a:xfrm>
              <a:off x="4273199" y="2023070"/>
              <a:ext cx="52212" cy="44775"/>
            </a:xfrm>
            <a:custGeom>
              <a:rect b="b" l="l" r="r" t="t"/>
              <a:pathLst>
                <a:path extrusionOk="0" h="1500" w="1749">
                  <a:moveTo>
                    <a:pt x="1749" y="1"/>
                  </a:moveTo>
                  <a:lnTo>
                    <a:pt x="0" y="1500"/>
                  </a:lnTo>
                  <a:lnTo>
                    <a:pt x="1392" y="1500"/>
                  </a:lnTo>
                  <a:cubicBezTo>
                    <a:pt x="1588" y="1500"/>
                    <a:pt x="1749" y="1339"/>
                    <a:pt x="1749" y="1143"/>
                  </a:cubicBezTo>
                  <a:lnTo>
                    <a:pt x="17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68"/>
          <p:cNvGrpSpPr/>
          <p:nvPr/>
        </p:nvGrpSpPr>
        <p:grpSpPr>
          <a:xfrm>
            <a:off x="3424127" y="3807443"/>
            <a:ext cx="218968" cy="319962"/>
            <a:chOff x="3424135" y="3807443"/>
            <a:chExt cx="218968" cy="319962"/>
          </a:xfrm>
        </p:grpSpPr>
        <p:sp>
          <p:nvSpPr>
            <p:cNvPr id="14730" name="Google Shape;14730;p68"/>
            <p:cNvSpPr/>
            <p:nvPr/>
          </p:nvSpPr>
          <p:spPr>
            <a:xfrm>
              <a:off x="3458763" y="3930336"/>
              <a:ext cx="184339" cy="117639"/>
            </a:xfrm>
            <a:custGeom>
              <a:rect b="b" l="l" r="r" t="t"/>
              <a:pathLst>
                <a:path extrusionOk="0" h="3941" w="6175">
                  <a:moveTo>
                    <a:pt x="875" y="0"/>
                  </a:moveTo>
                  <a:lnTo>
                    <a:pt x="875" y="0"/>
                  </a:lnTo>
                  <a:cubicBezTo>
                    <a:pt x="1" y="2355"/>
                    <a:pt x="1716" y="3941"/>
                    <a:pt x="3543" y="3941"/>
                  </a:cubicBezTo>
                  <a:cubicBezTo>
                    <a:pt x="4512" y="3941"/>
                    <a:pt x="5513" y="3495"/>
                    <a:pt x="6174" y="2480"/>
                  </a:cubicBezTo>
                  <a:lnTo>
                    <a:pt x="6174" y="2391"/>
                  </a:lnTo>
                  <a:cubicBezTo>
                    <a:pt x="5598" y="2916"/>
                    <a:pt x="4781" y="3232"/>
                    <a:pt x="3951" y="3232"/>
                  </a:cubicBezTo>
                  <a:cubicBezTo>
                    <a:pt x="3907" y="3232"/>
                    <a:pt x="3863" y="3231"/>
                    <a:pt x="3819" y="3230"/>
                  </a:cubicBezTo>
                  <a:cubicBezTo>
                    <a:pt x="2088" y="3230"/>
                    <a:pt x="714" y="1713"/>
                    <a:pt x="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8"/>
            <p:cNvSpPr/>
            <p:nvPr/>
          </p:nvSpPr>
          <p:spPr>
            <a:xfrm>
              <a:off x="3424135" y="3981976"/>
              <a:ext cx="197653" cy="145429"/>
            </a:xfrm>
            <a:custGeom>
              <a:rect b="b" l="l" r="r" t="t"/>
              <a:pathLst>
                <a:path extrusionOk="0" h="4872" w="6621">
                  <a:moveTo>
                    <a:pt x="322" y="1"/>
                  </a:moveTo>
                  <a:lnTo>
                    <a:pt x="322" y="1"/>
                  </a:lnTo>
                  <a:cubicBezTo>
                    <a:pt x="108" y="465"/>
                    <a:pt x="1" y="947"/>
                    <a:pt x="1" y="1464"/>
                  </a:cubicBezTo>
                  <a:cubicBezTo>
                    <a:pt x="1" y="3337"/>
                    <a:pt x="1518" y="4872"/>
                    <a:pt x="3391" y="4872"/>
                  </a:cubicBezTo>
                  <a:cubicBezTo>
                    <a:pt x="4497" y="4872"/>
                    <a:pt x="5514" y="4462"/>
                    <a:pt x="6246" y="3748"/>
                  </a:cubicBezTo>
                  <a:cubicBezTo>
                    <a:pt x="6371" y="3605"/>
                    <a:pt x="6514" y="3445"/>
                    <a:pt x="6621" y="3302"/>
                  </a:cubicBezTo>
                  <a:lnTo>
                    <a:pt x="6621" y="3302"/>
                  </a:lnTo>
                  <a:cubicBezTo>
                    <a:pt x="5828" y="3891"/>
                    <a:pt x="4950" y="4158"/>
                    <a:pt x="4106" y="4158"/>
                  </a:cubicBezTo>
                  <a:cubicBezTo>
                    <a:pt x="1989" y="4158"/>
                    <a:pt x="92" y="2476"/>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8"/>
            <p:cNvSpPr/>
            <p:nvPr/>
          </p:nvSpPr>
          <p:spPr>
            <a:xfrm>
              <a:off x="3485392" y="3807443"/>
              <a:ext cx="157711" cy="200741"/>
            </a:xfrm>
            <a:custGeom>
              <a:rect b="b" l="l" r="r" t="t"/>
              <a:pathLst>
                <a:path extrusionOk="0" h="6725" w="5283">
                  <a:moveTo>
                    <a:pt x="4718" y="0"/>
                  </a:moveTo>
                  <a:cubicBezTo>
                    <a:pt x="4586" y="0"/>
                    <a:pt x="4456" y="48"/>
                    <a:pt x="4354" y="138"/>
                  </a:cubicBezTo>
                  <a:lnTo>
                    <a:pt x="964" y="3100"/>
                  </a:lnTo>
                  <a:cubicBezTo>
                    <a:pt x="1" y="4742"/>
                    <a:pt x="1089" y="6687"/>
                    <a:pt x="2927" y="6722"/>
                  </a:cubicBezTo>
                  <a:cubicBezTo>
                    <a:pt x="2963" y="6724"/>
                    <a:pt x="2999" y="6724"/>
                    <a:pt x="3035" y="6724"/>
                  </a:cubicBezTo>
                  <a:cubicBezTo>
                    <a:pt x="3959" y="6724"/>
                    <a:pt x="4836" y="6285"/>
                    <a:pt x="5282" y="5580"/>
                  </a:cubicBezTo>
                  <a:lnTo>
                    <a:pt x="5282" y="566"/>
                  </a:lnTo>
                  <a:cubicBezTo>
                    <a:pt x="5282" y="335"/>
                    <a:pt x="5157" y="156"/>
                    <a:pt x="4943" y="49"/>
                  </a:cubicBezTo>
                  <a:cubicBezTo>
                    <a:pt x="4871" y="16"/>
                    <a:pt x="4795" y="0"/>
                    <a:pt x="47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8"/>
            <p:cNvSpPr/>
            <p:nvPr/>
          </p:nvSpPr>
          <p:spPr>
            <a:xfrm>
              <a:off x="3451300" y="3956425"/>
              <a:ext cx="180608" cy="130683"/>
            </a:xfrm>
            <a:custGeom>
              <a:rect b="b" l="l" r="r" t="t"/>
              <a:pathLst>
                <a:path extrusionOk="0" h="4378" w="6050">
                  <a:moveTo>
                    <a:pt x="269" y="0"/>
                  </a:moveTo>
                  <a:lnTo>
                    <a:pt x="269" y="0"/>
                  </a:lnTo>
                  <a:cubicBezTo>
                    <a:pt x="90" y="393"/>
                    <a:pt x="1" y="839"/>
                    <a:pt x="1" y="1267"/>
                  </a:cubicBezTo>
                  <a:cubicBezTo>
                    <a:pt x="65" y="3298"/>
                    <a:pt x="1598" y="4378"/>
                    <a:pt x="3198" y="4378"/>
                  </a:cubicBezTo>
                  <a:cubicBezTo>
                    <a:pt x="4254" y="4378"/>
                    <a:pt x="5340" y="3906"/>
                    <a:pt x="6050" y="2927"/>
                  </a:cubicBezTo>
                  <a:lnTo>
                    <a:pt x="6050" y="2927"/>
                  </a:lnTo>
                  <a:cubicBezTo>
                    <a:pt x="5327" y="3460"/>
                    <a:pt x="4528" y="3701"/>
                    <a:pt x="3760" y="3701"/>
                  </a:cubicBezTo>
                  <a:cubicBezTo>
                    <a:pt x="1854" y="3701"/>
                    <a:pt x="141" y="2213"/>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4" name="Google Shape;14734;p68"/>
          <p:cNvGrpSpPr/>
          <p:nvPr/>
        </p:nvGrpSpPr>
        <p:grpSpPr>
          <a:xfrm>
            <a:off x="2681098" y="3807682"/>
            <a:ext cx="320138" cy="319723"/>
            <a:chOff x="2681106" y="3807682"/>
            <a:chExt cx="320138" cy="319723"/>
          </a:xfrm>
        </p:grpSpPr>
        <p:sp>
          <p:nvSpPr>
            <p:cNvPr id="14735" name="Google Shape;14735;p68"/>
            <p:cNvSpPr/>
            <p:nvPr/>
          </p:nvSpPr>
          <p:spPr>
            <a:xfrm>
              <a:off x="2681106" y="3807682"/>
              <a:ext cx="320138" cy="56625"/>
            </a:xfrm>
            <a:custGeom>
              <a:rect b="b" l="l" r="r" t="t"/>
              <a:pathLst>
                <a:path extrusionOk="0" h="1897" w="10724">
                  <a:moveTo>
                    <a:pt x="1078" y="1"/>
                  </a:moveTo>
                  <a:cubicBezTo>
                    <a:pt x="1022" y="1"/>
                    <a:pt x="964" y="14"/>
                    <a:pt x="910" y="41"/>
                  </a:cubicBezTo>
                  <a:cubicBezTo>
                    <a:pt x="714" y="166"/>
                    <a:pt x="500" y="237"/>
                    <a:pt x="268" y="273"/>
                  </a:cubicBezTo>
                  <a:cubicBezTo>
                    <a:pt x="108" y="291"/>
                    <a:pt x="0" y="416"/>
                    <a:pt x="0" y="576"/>
                  </a:cubicBezTo>
                  <a:lnTo>
                    <a:pt x="0" y="1897"/>
                  </a:lnTo>
                  <a:cubicBezTo>
                    <a:pt x="322" y="1897"/>
                    <a:pt x="625" y="1790"/>
                    <a:pt x="893" y="1611"/>
                  </a:cubicBezTo>
                  <a:cubicBezTo>
                    <a:pt x="946" y="1567"/>
                    <a:pt x="1009" y="1544"/>
                    <a:pt x="1073" y="1544"/>
                  </a:cubicBezTo>
                  <a:cubicBezTo>
                    <a:pt x="1138" y="1544"/>
                    <a:pt x="1205" y="1567"/>
                    <a:pt x="1267" y="1611"/>
                  </a:cubicBezTo>
                  <a:cubicBezTo>
                    <a:pt x="1517" y="1790"/>
                    <a:pt x="1820" y="1897"/>
                    <a:pt x="2142" y="1897"/>
                  </a:cubicBezTo>
                  <a:cubicBezTo>
                    <a:pt x="2463" y="1897"/>
                    <a:pt x="2766" y="1790"/>
                    <a:pt x="3034" y="1611"/>
                  </a:cubicBezTo>
                  <a:cubicBezTo>
                    <a:pt x="3087" y="1567"/>
                    <a:pt x="3154" y="1544"/>
                    <a:pt x="3221" y="1544"/>
                  </a:cubicBezTo>
                  <a:cubicBezTo>
                    <a:pt x="3288" y="1544"/>
                    <a:pt x="3355" y="1567"/>
                    <a:pt x="3408" y="1611"/>
                  </a:cubicBezTo>
                  <a:cubicBezTo>
                    <a:pt x="3658" y="1790"/>
                    <a:pt x="3962" y="1897"/>
                    <a:pt x="4283" y="1897"/>
                  </a:cubicBezTo>
                  <a:cubicBezTo>
                    <a:pt x="4604" y="1897"/>
                    <a:pt x="4907" y="1790"/>
                    <a:pt x="5175" y="1611"/>
                  </a:cubicBezTo>
                  <a:cubicBezTo>
                    <a:pt x="5228" y="1567"/>
                    <a:pt x="5295" y="1544"/>
                    <a:pt x="5362" y="1544"/>
                  </a:cubicBezTo>
                  <a:cubicBezTo>
                    <a:pt x="5429" y="1544"/>
                    <a:pt x="5496" y="1567"/>
                    <a:pt x="5550" y="1611"/>
                  </a:cubicBezTo>
                  <a:cubicBezTo>
                    <a:pt x="5799" y="1790"/>
                    <a:pt x="6103" y="1897"/>
                    <a:pt x="6424" y="1897"/>
                  </a:cubicBezTo>
                  <a:cubicBezTo>
                    <a:pt x="6745" y="1897"/>
                    <a:pt x="7048" y="1790"/>
                    <a:pt x="7316" y="1611"/>
                  </a:cubicBezTo>
                  <a:cubicBezTo>
                    <a:pt x="7369" y="1567"/>
                    <a:pt x="7436" y="1544"/>
                    <a:pt x="7503" y="1544"/>
                  </a:cubicBezTo>
                  <a:cubicBezTo>
                    <a:pt x="7570" y="1544"/>
                    <a:pt x="7637" y="1567"/>
                    <a:pt x="7691" y="1611"/>
                  </a:cubicBezTo>
                  <a:cubicBezTo>
                    <a:pt x="7940" y="1790"/>
                    <a:pt x="8244" y="1897"/>
                    <a:pt x="8565" y="1897"/>
                  </a:cubicBezTo>
                  <a:cubicBezTo>
                    <a:pt x="8886" y="1897"/>
                    <a:pt x="9207" y="1790"/>
                    <a:pt x="9457" y="1611"/>
                  </a:cubicBezTo>
                  <a:cubicBezTo>
                    <a:pt x="9511" y="1567"/>
                    <a:pt x="9578" y="1544"/>
                    <a:pt x="9644" y="1544"/>
                  </a:cubicBezTo>
                  <a:cubicBezTo>
                    <a:pt x="9711" y="1544"/>
                    <a:pt x="9778" y="1567"/>
                    <a:pt x="9832" y="1611"/>
                  </a:cubicBezTo>
                  <a:cubicBezTo>
                    <a:pt x="10082" y="1790"/>
                    <a:pt x="10403" y="1897"/>
                    <a:pt x="10724" y="1897"/>
                  </a:cubicBezTo>
                  <a:lnTo>
                    <a:pt x="10724" y="576"/>
                  </a:lnTo>
                  <a:cubicBezTo>
                    <a:pt x="10724" y="416"/>
                    <a:pt x="10599" y="291"/>
                    <a:pt x="10456" y="273"/>
                  </a:cubicBezTo>
                  <a:cubicBezTo>
                    <a:pt x="10224" y="237"/>
                    <a:pt x="10010" y="166"/>
                    <a:pt x="9814" y="41"/>
                  </a:cubicBezTo>
                  <a:cubicBezTo>
                    <a:pt x="9760" y="14"/>
                    <a:pt x="9702" y="1"/>
                    <a:pt x="9644" y="1"/>
                  </a:cubicBezTo>
                  <a:cubicBezTo>
                    <a:pt x="9586" y="1"/>
                    <a:pt x="9528" y="14"/>
                    <a:pt x="9475" y="41"/>
                  </a:cubicBezTo>
                  <a:cubicBezTo>
                    <a:pt x="9207" y="202"/>
                    <a:pt x="8904" y="291"/>
                    <a:pt x="8565" y="291"/>
                  </a:cubicBezTo>
                  <a:cubicBezTo>
                    <a:pt x="8244" y="291"/>
                    <a:pt x="7940" y="202"/>
                    <a:pt x="7673" y="41"/>
                  </a:cubicBezTo>
                  <a:cubicBezTo>
                    <a:pt x="7619" y="14"/>
                    <a:pt x="7561" y="1"/>
                    <a:pt x="7503" y="1"/>
                  </a:cubicBezTo>
                  <a:cubicBezTo>
                    <a:pt x="7445" y="1"/>
                    <a:pt x="7387" y="14"/>
                    <a:pt x="7334" y="41"/>
                  </a:cubicBezTo>
                  <a:cubicBezTo>
                    <a:pt x="7066" y="202"/>
                    <a:pt x="6763" y="291"/>
                    <a:pt x="6424" y="291"/>
                  </a:cubicBezTo>
                  <a:cubicBezTo>
                    <a:pt x="6103" y="291"/>
                    <a:pt x="5781" y="202"/>
                    <a:pt x="5532" y="41"/>
                  </a:cubicBezTo>
                  <a:cubicBezTo>
                    <a:pt x="5478" y="14"/>
                    <a:pt x="5420" y="1"/>
                    <a:pt x="5362" y="1"/>
                  </a:cubicBezTo>
                  <a:cubicBezTo>
                    <a:pt x="5304" y="1"/>
                    <a:pt x="5246" y="14"/>
                    <a:pt x="5193" y="41"/>
                  </a:cubicBezTo>
                  <a:cubicBezTo>
                    <a:pt x="4925" y="202"/>
                    <a:pt x="4622" y="291"/>
                    <a:pt x="4283" y="291"/>
                  </a:cubicBezTo>
                  <a:cubicBezTo>
                    <a:pt x="3962" y="291"/>
                    <a:pt x="3640" y="202"/>
                    <a:pt x="3373" y="41"/>
                  </a:cubicBezTo>
                  <a:cubicBezTo>
                    <a:pt x="3328" y="14"/>
                    <a:pt x="3275" y="1"/>
                    <a:pt x="3219" y="1"/>
                  </a:cubicBezTo>
                  <a:cubicBezTo>
                    <a:pt x="3163" y="1"/>
                    <a:pt x="3105" y="14"/>
                    <a:pt x="3052" y="41"/>
                  </a:cubicBezTo>
                  <a:cubicBezTo>
                    <a:pt x="2784" y="202"/>
                    <a:pt x="2481" y="291"/>
                    <a:pt x="2142" y="291"/>
                  </a:cubicBezTo>
                  <a:cubicBezTo>
                    <a:pt x="1820" y="291"/>
                    <a:pt x="1499" y="202"/>
                    <a:pt x="1232" y="41"/>
                  </a:cubicBezTo>
                  <a:cubicBezTo>
                    <a:pt x="1187" y="14"/>
                    <a:pt x="1133" y="1"/>
                    <a:pt x="10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8"/>
            <p:cNvSpPr/>
            <p:nvPr/>
          </p:nvSpPr>
          <p:spPr>
            <a:xfrm>
              <a:off x="2915478" y="3930336"/>
              <a:ext cx="23464" cy="23462"/>
            </a:xfrm>
            <a:custGeom>
              <a:rect b="b" l="l" r="r" t="t"/>
              <a:pathLst>
                <a:path extrusionOk="0" h="786" w="786">
                  <a:moveTo>
                    <a:pt x="393" y="0"/>
                  </a:moveTo>
                  <a:cubicBezTo>
                    <a:pt x="179" y="0"/>
                    <a:pt x="0" y="179"/>
                    <a:pt x="0" y="393"/>
                  </a:cubicBezTo>
                  <a:cubicBezTo>
                    <a:pt x="0" y="607"/>
                    <a:pt x="179" y="785"/>
                    <a:pt x="393" y="785"/>
                  </a:cubicBezTo>
                  <a:cubicBezTo>
                    <a:pt x="607" y="785"/>
                    <a:pt x="785" y="607"/>
                    <a:pt x="785" y="393"/>
                  </a:cubicBezTo>
                  <a:cubicBezTo>
                    <a:pt x="785" y="179"/>
                    <a:pt x="607" y="0"/>
                    <a:pt x="3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8"/>
            <p:cNvSpPr/>
            <p:nvPr/>
          </p:nvSpPr>
          <p:spPr>
            <a:xfrm>
              <a:off x="2742900" y="4040035"/>
              <a:ext cx="23464" cy="23462"/>
            </a:xfrm>
            <a:custGeom>
              <a:rect b="b" l="l" r="r" t="t"/>
              <a:pathLst>
                <a:path extrusionOk="0" h="786" w="786">
                  <a:moveTo>
                    <a:pt x="393" y="1"/>
                  </a:moveTo>
                  <a:cubicBezTo>
                    <a:pt x="179" y="1"/>
                    <a:pt x="0" y="179"/>
                    <a:pt x="0" y="393"/>
                  </a:cubicBezTo>
                  <a:cubicBezTo>
                    <a:pt x="0" y="607"/>
                    <a:pt x="179" y="786"/>
                    <a:pt x="393" y="786"/>
                  </a:cubicBezTo>
                  <a:cubicBezTo>
                    <a:pt x="607" y="786"/>
                    <a:pt x="785" y="607"/>
                    <a:pt x="785" y="393"/>
                  </a:cubicBezTo>
                  <a:cubicBezTo>
                    <a:pt x="785" y="179"/>
                    <a:pt x="607"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8"/>
            <p:cNvSpPr/>
            <p:nvPr/>
          </p:nvSpPr>
          <p:spPr>
            <a:xfrm>
              <a:off x="2681106" y="3874397"/>
              <a:ext cx="320138" cy="253009"/>
            </a:xfrm>
            <a:custGeom>
              <a:rect b="b" l="l" r="r" t="t"/>
              <a:pathLst>
                <a:path extrusionOk="0" h="8476" w="10724">
                  <a:moveTo>
                    <a:pt x="2106" y="1714"/>
                  </a:moveTo>
                  <a:cubicBezTo>
                    <a:pt x="2284" y="1714"/>
                    <a:pt x="2427" y="1856"/>
                    <a:pt x="2427" y="2035"/>
                  </a:cubicBezTo>
                  <a:cubicBezTo>
                    <a:pt x="2427" y="2213"/>
                    <a:pt x="2284" y="2338"/>
                    <a:pt x="2106" y="2338"/>
                  </a:cubicBezTo>
                  <a:cubicBezTo>
                    <a:pt x="1945" y="2338"/>
                    <a:pt x="1803" y="2213"/>
                    <a:pt x="1803" y="2035"/>
                  </a:cubicBezTo>
                  <a:cubicBezTo>
                    <a:pt x="1803" y="1856"/>
                    <a:pt x="1945" y="1714"/>
                    <a:pt x="2106" y="1714"/>
                  </a:cubicBezTo>
                  <a:close/>
                  <a:moveTo>
                    <a:pt x="8244" y="1250"/>
                  </a:moveTo>
                  <a:cubicBezTo>
                    <a:pt x="8815" y="1250"/>
                    <a:pt x="9261" y="1714"/>
                    <a:pt x="9261" y="2267"/>
                  </a:cubicBezTo>
                  <a:cubicBezTo>
                    <a:pt x="9261" y="2838"/>
                    <a:pt x="8815" y="3284"/>
                    <a:pt x="8244" y="3284"/>
                  </a:cubicBezTo>
                  <a:cubicBezTo>
                    <a:pt x="7691" y="3284"/>
                    <a:pt x="7227" y="2838"/>
                    <a:pt x="7227" y="2267"/>
                  </a:cubicBezTo>
                  <a:cubicBezTo>
                    <a:pt x="7227" y="1714"/>
                    <a:pt x="7691" y="1250"/>
                    <a:pt x="8244" y="1250"/>
                  </a:cubicBezTo>
                  <a:close/>
                  <a:moveTo>
                    <a:pt x="3087" y="2909"/>
                  </a:moveTo>
                  <a:cubicBezTo>
                    <a:pt x="3266" y="2909"/>
                    <a:pt x="3408" y="3052"/>
                    <a:pt x="3408" y="3230"/>
                  </a:cubicBezTo>
                  <a:cubicBezTo>
                    <a:pt x="3408" y="3391"/>
                    <a:pt x="3266" y="3534"/>
                    <a:pt x="3087" y="3534"/>
                  </a:cubicBezTo>
                  <a:cubicBezTo>
                    <a:pt x="2909" y="3534"/>
                    <a:pt x="2784" y="3391"/>
                    <a:pt x="2784" y="3230"/>
                  </a:cubicBezTo>
                  <a:cubicBezTo>
                    <a:pt x="2784" y="3052"/>
                    <a:pt x="2909" y="2909"/>
                    <a:pt x="3087" y="2909"/>
                  </a:cubicBezTo>
                  <a:close/>
                  <a:moveTo>
                    <a:pt x="8565" y="4390"/>
                  </a:moveTo>
                  <a:cubicBezTo>
                    <a:pt x="8726" y="4390"/>
                    <a:pt x="8868" y="4533"/>
                    <a:pt x="8868" y="4711"/>
                  </a:cubicBezTo>
                  <a:cubicBezTo>
                    <a:pt x="8868" y="4890"/>
                    <a:pt x="8726" y="5032"/>
                    <a:pt x="8565" y="5032"/>
                  </a:cubicBezTo>
                  <a:cubicBezTo>
                    <a:pt x="8387" y="5032"/>
                    <a:pt x="8244" y="4890"/>
                    <a:pt x="8244" y="4711"/>
                  </a:cubicBezTo>
                  <a:cubicBezTo>
                    <a:pt x="8244" y="4533"/>
                    <a:pt x="8387" y="4390"/>
                    <a:pt x="8565" y="4390"/>
                  </a:cubicBezTo>
                  <a:close/>
                  <a:moveTo>
                    <a:pt x="7405" y="4979"/>
                  </a:moveTo>
                  <a:cubicBezTo>
                    <a:pt x="7566" y="4979"/>
                    <a:pt x="7708" y="5122"/>
                    <a:pt x="7708" y="5282"/>
                  </a:cubicBezTo>
                  <a:cubicBezTo>
                    <a:pt x="7708" y="5461"/>
                    <a:pt x="7566" y="5603"/>
                    <a:pt x="7405" y="5603"/>
                  </a:cubicBezTo>
                  <a:cubicBezTo>
                    <a:pt x="7227" y="5603"/>
                    <a:pt x="7084" y="5461"/>
                    <a:pt x="7084" y="5282"/>
                  </a:cubicBezTo>
                  <a:cubicBezTo>
                    <a:pt x="7084" y="5122"/>
                    <a:pt x="7227" y="4979"/>
                    <a:pt x="7405" y="4979"/>
                  </a:cubicBezTo>
                  <a:close/>
                  <a:moveTo>
                    <a:pt x="2463" y="4925"/>
                  </a:moveTo>
                  <a:cubicBezTo>
                    <a:pt x="3034" y="4925"/>
                    <a:pt x="3480" y="5371"/>
                    <a:pt x="3480" y="5942"/>
                  </a:cubicBezTo>
                  <a:cubicBezTo>
                    <a:pt x="3480" y="6495"/>
                    <a:pt x="3034" y="6959"/>
                    <a:pt x="2463" y="6959"/>
                  </a:cubicBezTo>
                  <a:cubicBezTo>
                    <a:pt x="1910" y="6959"/>
                    <a:pt x="1446" y="6495"/>
                    <a:pt x="1446" y="5942"/>
                  </a:cubicBezTo>
                  <a:cubicBezTo>
                    <a:pt x="1446" y="5371"/>
                    <a:pt x="1910" y="4925"/>
                    <a:pt x="2463" y="4925"/>
                  </a:cubicBezTo>
                  <a:close/>
                  <a:moveTo>
                    <a:pt x="4051" y="6549"/>
                  </a:moveTo>
                  <a:cubicBezTo>
                    <a:pt x="4229" y="6549"/>
                    <a:pt x="4372" y="6692"/>
                    <a:pt x="4372" y="6870"/>
                  </a:cubicBezTo>
                  <a:cubicBezTo>
                    <a:pt x="4372" y="7031"/>
                    <a:pt x="4229" y="7173"/>
                    <a:pt x="4051" y="7173"/>
                  </a:cubicBezTo>
                  <a:cubicBezTo>
                    <a:pt x="3890" y="7173"/>
                    <a:pt x="3747" y="7031"/>
                    <a:pt x="3747" y="6870"/>
                  </a:cubicBezTo>
                  <a:cubicBezTo>
                    <a:pt x="3747" y="6692"/>
                    <a:pt x="3890" y="6549"/>
                    <a:pt x="4051" y="6549"/>
                  </a:cubicBezTo>
                  <a:close/>
                  <a:moveTo>
                    <a:pt x="1071" y="1"/>
                  </a:moveTo>
                  <a:cubicBezTo>
                    <a:pt x="750" y="197"/>
                    <a:pt x="393" y="286"/>
                    <a:pt x="0" y="286"/>
                  </a:cubicBezTo>
                  <a:lnTo>
                    <a:pt x="0" y="8173"/>
                  </a:lnTo>
                  <a:cubicBezTo>
                    <a:pt x="0" y="8333"/>
                    <a:pt x="143" y="8476"/>
                    <a:pt x="304" y="8476"/>
                  </a:cubicBezTo>
                  <a:lnTo>
                    <a:pt x="10403" y="8476"/>
                  </a:lnTo>
                  <a:cubicBezTo>
                    <a:pt x="10581" y="8476"/>
                    <a:pt x="10724" y="8333"/>
                    <a:pt x="10724" y="8173"/>
                  </a:cubicBezTo>
                  <a:lnTo>
                    <a:pt x="10724" y="286"/>
                  </a:lnTo>
                  <a:cubicBezTo>
                    <a:pt x="10331" y="286"/>
                    <a:pt x="9975" y="197"/>
                    <a:pt x="9635" y="1"/>
                  </a:cubicBezTo>
                  <a:cubicBezTo>
                    <a:pt x="9314" y="197"/>
                    <a:pt x="8957" y="286"/>
                    <a:pt x="8565" y="286"/>
                  </a:cubicBezTo>
                  <a:cubicBezTo>
                    <a:pt x="8190" y="286"/>
                    <a:pt x="7833" y="197"/>
                    <a:pt x="7494" y="1"/>
                  </a:cubicBezTo>
                  <a:cubicBezTo>
                    <a:pt x="7173" y="197"/>
                    <a:pt x="6816" y="286"/>
                    <a:pt x="6424" y="286"/>
                  </a:cubicBezTo>
                  <a:cubicBezTo>
                    <a:pt x="6049" y="286"/>
                    <a:pt x="5674" y="197"/>
                    <a:pt x="5353" y="1"/>
                  </a:cubicBezTo>
                  <a:cubicBezTo>
                    <a:pt x="5032" y="197"/>
                    <a:pt x="4675" y="286"/>
                    <a:pt x="4283" y="286"/>
                  </a:cubicBezTo>
                  <a:cubicBezTo>
                    <a:pt x="3908" y="286"/>
                    <a:pt x="3533" y="197"/>
                    <a:pt x="3212" y="1"/>
                  </a:cubicBezTo>
                  <a:cubicBezTo>
                    <a:pt x="2891" y="197"/>
                    <a:pt x="2534" y="286"/>
                    <a:pt x="2142" y="286"/>
                  </a:cubicBezTo>
                  <a:cubicBezTo>
                    <a:pt x="1767" y="286"/>
                    <a:pt x="1392" y="197"/>
                    <a:pt x="1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68"/>
          <p:cNvGrpSpPr/>
          <p:nvPr/>
        </p:nvGrpSpPr>
        <p:grpSpPr>
          <a:xfrm>
            <a:off x="1990789" y="3807294"/>
            <a:ext cx="318019" cy="320111"/>
            <a:chOff x="1990797" y="3807294"/>
            <a:chExt cx="318019" cy="320111"/>
          </a:xfrm>
        </p:grpSpPr>
        <p:sp>
          <p:nvSpPr>
            <p:cNvPr id="14740" name="Google Shape;14740;p68"/>
            <p:cNvSpPr/>
            <p:nvPr/>
          </p:nvSpPr>
          <p:spPr>
            <a:xfrm>
              <a:off x="1990797" y="3807294"/>
              <a:ext cx="209356" cy="284739"/>
            </a:xfrm>
            <a:custGeom>
              <a:rect b="b" l="l" r="r" t="t"/>
              <a:pathLst>
                <a:path extrusionOk="0" h="9539" w="7013">
                  <a:moveTo>
                    <a:pt x="3587" y="1303"/>
                  </a:moveTo>
                  <a:cubicBezTo>
                    <a:pt x="4764" y="1303"/>
                    <a:pt x="5746" y="2267"/>
                    <a:pt x="5746" y="3462"/>
                  </a:cubicBezTo>
                  <a:cubicBezTo>
                    <a:pt x="5746" y="3658"/>
                    <a:pt x="5728" y="3872"/>
                    <a:pt x="5674" y="4086"/>
                  </a:cubicBezTo>
                  <a:cubicBezTo>
                    <a:pt x="5621" y="4336"/>
                    <a:pt x="5514" y="4568"/>
                    <a:pt x="5353" y="4800"/>
                  </a:cubicBezTo>
                  <a:cubicBezTo>
                    <a:pt x="4532" y="6013"/>
                    <a:pt x="4461" y="6531"/>
                    <a:pt x="4425" y="7102"/>
                  </a:cubicBezTo>
                  <a:cubicBezTo>
                    <a:pt x="4443" y="7191"/>
                    <a:pt x="4443" y="7280"/>
                    <a:pt x="4443" y="7370"/>
                  </a:cubicBezTo>
                  <a:cubicBezTo>
                    <a:pt x="4443" y="8012"/>
                    <a:pt x="3926" y="8529"/>
                    <a:pt x="3301" y="8529"/>
                  </a:cubicBezTo>
                  <a:cubicBezTo>
                    <a:pt x="2748" y="8529"/>
                    <a:pt x="2302" y="8137"/>
                    <a:pt x="2177" y="7637"/>
                  </a:cubicBezTo>
                  <a:cubicBezTo>
                    <a:pt x="1588" y="6781"/>
                    <a:pt x="1232" y="5853"/>
                    <a:pt x="1160" y="4836"/>
                  </a:cubicBezTo>
                  <a:cubicBezTo>
                    <a:pt x="1053" y="3230"/>
                    <a:pt x="1410" y="2606"/>
                    <a:pt x="2052" y="1945"/>
                  </a:cubicBezTo>
                  <a:cubicBezTo>
                    <a:pt x="2481" y="1535"/>
                    <a:pt x="3016" y="1303"/>
                    <a:pt x="3587" y="1303"/>
                  </a:cubicBezTo>
                  <a:close/>
                  <a:moveTo>
                    <a:pt x="3569" y="1"/>
                  </a:moveTo>
                  <a:cubicBezTo>
                    <a:pt x="3444" y="1"/>
                    <a:pt x="3337" y="36"/>
                    <a:pt x="3230" y="108"/>
                  </a:cubicBezTo>
                  <a:cubicBezTo>
                    <a:pt x="2948" y="300"/>
                    <a:pt x="2630" y="407"/>
                    <a:pt x="2316" y="407"/>
                  </a:cubicBezTo>
                  <a:cubicBezTo>
                    <a:pt x="2251" y="407"/>
                    <a:pt x="2187" y="402"/>
                    <a:pt x="2124" y="393"/>
                  </a:cubicBezTo>
                  <a:cubicBezTo>
                    <a:pt x="2101" y="390"/>
                    <a:pt x="2078" y="389"/>
                    <a:pt x="2054" y="389"/>
                  </a:cubicBezTo>
                  <a:cubicBezTo>
                    <a:pt x="1806" y="389"/>
                    <a:pt x="1544" y="559"/>
                    <a:pt x="1446" y="803"/>
                  </a:cubicBezTo>
                  <a:cubicBezTo>
                    <a:pt x="1321" y="1142"/>
                    <a:pt x="1071" y="1428"/>
                    <a:pt x="750" y="1624"/>
                  </a:cubicBezTo>
                  <a:cubicBezTo>
                    <a:pt x="554" y="1731"/>
                    <a:pt x="411" y="1963"/>
                    <a:pt x="339" y="2267"/>
                  </a:cubicBezTo>
                  <a:cubicBezTo>
                    <a:pt x="339" y="2267"/>
                    <a:pt x="0" y="3623"/>
                    <a:pt x="232" y="5318"/>
                  </a:cubicBezTo>
                  <a:cubicBezTo>
                    <a:pt x="464" y="6977"/>
                    <a:pt x="1035" y="8279"/>
                    <a:pt x="1945" y="9207"/>
                  </a:cubicBezTo>
                  <a:cubicBezTo>
                    <a:pt x="2133" y="9288"/>
                    <a:pt x="2832" y="9539"/>
                    <a:pt x="3501" y="9539"/>
                  </a:cubicBezTo>
                  <a:cubicBezTo>
                    <a:pt x="3724" y="9539"/>
                    <a:pt x="3944" y="9511"/>
                    <a:pt x="4140" y="9439"/>
                  </a:cubicBezTo>
                  <a:cubicBezTo>
                    <a:pt x="4925" y="9172"/>
                    <a:pt x="5246" y="8262"/>
                    <a:pt x="5282" y="8119"/>
                  </a:cubicBezTo>
                  <a:cubicBezTo>
                    <a:pt x="5514" y="6567"/>
                    <a:pt x="6210" y="5157"/>
                    <a:pt x="6888" y="3926"/>
                  </a:cubicBezTo>
                  <a:cubicBezTo>
                    <a:pt x="6995" y="3765"/>
                    <a:pt x="7013" y="3516"/>
                    <a:pt x="6888" y="3301"/>
                  </a:cubicBezTo>
                  <a:cubicBezTo>
                    <a:pt x="6709" y="2998"/>
                    <a:pt x="6656" y="2606"/>
                    <a:pt x="6709" y="2231"/>
                  </a:cubicBezTo>
                  <a:cubicBezTo>
                    <a:pt x="6745" y="2017"/>
                    <a:pt x="6620" y="1731"/>
                    <a:pt x="6406" y="1606"/>
                  </a:cubicBezTo>
                  <a:cubicBezTo>
                    <a:pt x="6103" y="1410"/>
                    <a:pt x="5853" y="1125"/>
                    <a:pt x="5710" y="786"/>
                  </a:cubicBezTo>
                  <a:cubicBezTo>
                    <a:pt x="5621" y="554"/>
                    <a:pt x="5407" y="375"/>
                    <a:pt x="5175" y="375"/>
                  </a:cubicBezTo>
                  <a:cubicBezTo>
                    <a:pt x="5091" y="382"/>
                    <a:pt x="5005" y="387"/>
                    <a:pt x="4917" y="387"/>
                  </a:cubicBezTo>
                  <a:cubicBezTo>
                    <a:pt x="4574" y="387"/>
                    <a:pt x="4210" y="321"/>
                    <a:pt x="3926" y="108"/>
                  </a:cubicBezTo>
                  <a:cubicBezTo>
                    <a:pt x="3819" y="36"/>
                    <a:pt x="3694" y="1"/>
                    <a:pt x="3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8"/>
            <p:cNvSpPr/>
            <p:nvPr/>
          </p:nvSpPr>
          <p:spPr>
            <a:xfrm>
              <a:off x="2035545" y="3864815"/>
              <a:ext cx="108693" cy="142773"/>
            </a:xfrm>
            <a:custGeom>
              <a:rect b="b" l="l" r="r" t="t"/>
              <a:pathLst>
                <a:path extrusionOk="0" h="4783" w="3641">
                  <a:moveTo>
                    <a:pt x="2088" y="1"/>
                  </a:moveTo>
                  <a:cubicBezTo>
                    <a:pt x="1392" y="1"/>
                    <a:pt x="589" y="536"/>
                    <a:pt x="339" y="1571"/>
                  </a:cubicBezTo>
                  <a:cubicBezTo>
                    <a:pt x="303" y="1749"/>
                    <a:pt x="0" y="3194"/>
                    <a:pt x="857" y="4782"/>
                  </a:cubicBezTo>
                  <a:cubicBezTo>
                    <a:pt x="1053" y="4479"/>
                    <a:pt x="1410" y="4283"/>
                    <a:pt x="1802" y="4283"/>
                  </a:cubicBezTo>
                  <a:cubicBezTo>
                    <a:pt x="2016" y="4283"/>
                    <a:pt x="2213" y="4336"/>
                    <a:pt x="2391" y="4443"/>
                  </a:cubicBezTo>
                  <a:cubicBezTo>
                    <a:pt x="2498" y="3944"/>
                    <a:pt x="2748" y="3391"/>
                    <a:pt x="3337" y="2516"/>
                  </a:cubicBezTo>
                  <a:cubicBezTo>
                    <a:pt x="3515" y="2249"/>
                    <a:pt x="3640" y="1874"/>
                    <a:pt x="3622" y="1535"/>
                  </a:cubicBezTo>
                  <a:cubicBezTo>
                    <a:pt x="3622" y="696"/>
                    <a:pt x="2926" y="1"/>
                    <a:pt x="2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8"/>
            <p:cNvSpPr/>
            <p:nvPr/>
          </p:nvSpPr>
          <p:spPr>
            <a:xfrm>
              <a:off x="2073339" y="4011289"/>
              <a:ext cx="31465" cy="31432"/>
            </a:xfrm>
            <a:custGeom>
              <a:rect b="b" l="l" r="r" t="t"/>
              <a:pathLst>
                <a:path extrusionOk="0" h="1053" w="1054">
                  <a:moveTo>
                    <a:pt x="536" y="0"/>
                  </a:moveTo>
                  <a:cubicBezTo>
                    <a:pt x="251" y="0"/>
                    <a:pt x="1" y="232"/>
                    <a:pt x="1" y="536"/>
                  </a:cubicBezTo>
                  <a:cubicBezTo>
                    <a:pt x="1" y="821"/>
                    <a:pt x="251" y="1053"/>
                    <a:pt x="536" y="1053"/>
                  </a:cubicBezTo>
                  <a:cubicBezTo>
                    <a:pt x="822" y="1053"/>
                    <a:pt x="1054" y="821"/>
                    <a:pt x="1054" y="536"/>
                  </a:cubicBezTo>
                  <a:cubicBezTo>
                    <a:pt x="1054" y="232"/>
                    <a:pt x="822" y="0"/>
                    <a:pt x="5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8"/>
            <p:cNvSpPr/>
            <p:nvPr/>
          </p:nvSpPr>
          <p:spPr>
            <a:xfrm>
              <a:off x="2084533" y="4089048"/>
              <a:ext cx="62362" cy="38357"/>
            </a:xfrm>
            <a:custGeom>
              <a:rect b="b" l="l" r="r" t="t"/>
              <a:pathLst>
                <a:path extrusionOk="0" h="1285" w="2089">
                  <a:moveTo>
                    <a:pt x="2070" y="0"/>
                  </a:moveTo>
                  <a:cubicBezTo>
                    <a:pt x="1856" y="250"/>
                    <a:pt x="1571" y="464"/>
                    <a:pt x="1214" y="589"/>
                  </a:cubicBezTo>
                  <a:cubicBezTo>
                    <a:pt x="964" y="678"/>
                    <a:pt x="679" y="714"/>
                    <a:pt x="358" y="714"/>
                  </a:cubicBezTo>
                  <a:cubicBezTo>
                    <a:pt x="250" y="714"/>
                    <a:pt x="126" y="714"/>
                    <a:pt x="1" y="696"/>
                  </a:cubicBezTo>
                  <a:lnTo>
                    <a:pt x="1" y="696"/>
                  </a:lnTo>
                  <a:cubicBezTo>
                    <a:pt x="429" y="928"/>
                    <a:pt x="893" y="1124"/>
                    <a:pt x="1392" y="1267"/>
                  </a:cubicBezTo>
                  <a:cubicBezTo>
                    <a:pt x="1446" y="1267"/>
                    <a:pt x="1482" y="1285"/>
                    <a:pt x="1535" y="1285"/>
                  </a:cubicBezTo>
                  <a:cubicBezTo>
                    <a:pt x="1678" y="1285"/>
                    <a:pt x="1821" y="1231"/>
                    <a:pt x="1928" y="1124"/>
                  </a:cubicBezTo>
                  <a:cubicBezTo>
                    <a:pt x="2017" y="1017"/>
                    <a:pt x="2088" y="892"/>
                    <a:pt x="2070" y="732"/>
                  </a:cubicBezTo>
                  <a:lnTo>
                    <a:pt x="20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8"/>
            <p:cNvSpPr/>
            <p:nvPr/>
          </p:nvSpPr>
          <p:spPr>
            <a:xfrm>
              <a:off x="2164956" y="3898366"/>
              <a:ext cx="111887" cy="229039"/>
            </a:xfrm>
            <a:custGeom>
              <a:rect b="b" l="l" r="r" t="t"/>
              <a:pathLst>
                <a:path extrusionOk="0" h="7673" w="3748">
                  <a:moveTo>
                    <a:pt x="2071" y="1"/>
                  </a:moveTo>
                  <a:cubicBezTo>
                    <a:pt x="1999" y="1"/>
                    <a:pt x="1871" y="23"/>
                    <a:pt x="1749" y="23"/>
                  </a:cubicBezTo>
                  <a:cubicBezTo>
                    <a:pt x="1719" y="23"/>
                    <a:pt x="1689" y="22"/>
                    <a:pt x="1660" y="18"/>
                  </a:cubicBezTo>
                  <a:lnTo>
                    <a:pt x="1660" y="18"/>
                  </a:lnTo>
                  <a:cubicBezTo>
                    <a:pt x="1732" y="179"/>
                    <a:pt x="1785" y="357"/>
                    <a:pt x="1785" y="554"/>
                  </a:cubicBezTo>
                  <a:cubicBezTo>
                    <a:pt x="1785" y="768"/>
                    <a:pt x="1714" y="982"/>
                    <a:pt x="1607" y="1178"/>
                  </a:cubicBezTo>
                  <a:cubicBezTo>
                    <a:pt x="947" y="2356"/>
                    <a:pt x="269" y="3712"/>
                    <a:pt x="72" y="5175"/>
                  </a:cubicBezTo>
                  <a:cubicBezTo>
                    <a:pt x="37" y="5496"/>
                    <a:pt x="1" y="5817"/>
                    <a:pt x="19" y="6138"/>
                  </a:cubicBezTo>
                  <a:lnTo>
                    <a:pt x="19" y="6709"/>
                  </a:lnTo>
                  <a:cubicBezTo>
                    <a:pt x="536" y="7102"/>
                    <a:pt x="1196" y="7441"/>
                    <a:pt x="1946" y="7637"/>
                  </a:cubicBezTo>
                  <a:cubicBezTo>
                    <a:pt x="2017" y="7655"/>
                    <a:pt x="2089" y="7673"/>
                    <a:pt x="2160" y="7673"/>
                  </a:cubicBezTo>
                  <a:cubicBezTo>
                    <a:pt x="2606" y="7673"/>
                    <a:pt x="2963" y="7316"/>
                    <a:pt x="2963" y="6870"/>
                  </a:cubicBezTo>
                  <a:lnTo>
                    <a:pt x="2963" y="5924"/>
                  </a:lnTo>
                  <a:cubicBezTo>
                    <a:pt x="2945" y="4818"/>
                    <a:pt x="3230" y="3748"/>
                    <a:pt x="3677" y="2731"/>
                  </a:cubicBezTo>
                  <a:cubicBezTo>
                    <a:pt x="3266" y="2035"/>
                    <a:pt x="3748" y="1464"/>
                    <a:pt x="3230" y="1160"/>
                  </a:cubicBezTo>
                  <a:cubicBezTo>
                    <a:pt x="2927" y="982"/>
                    <a:pt x="2713" y="696"/>
                    <a:pt x="2570" y="375"/>
                  </a:cubicBezTo>
                  <a:cubicBezTo>
                    <a:pt x="2481" y="161"/>
                    <a:pt x="2285" y="18"/>
                    <a:pt x="2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8"/>
            <p:cNvSpPr/>
            <p:nvPr/>
          </p:nvSpPr>
          <p:spPr>
            <a:xfrm>
              <a:off x="2175076" y="3807294"/>
              <a:ext cx="133739" cy="143847"/>
            </a:xfrm>
            <a:custGeom>
              <a:rect b="b" l="l" r="r" t="t"/>
              <a:pathLst>
                <a:path extrusionOk="0" h="4819" w="4480">
                  <a:moveTo>
                    <a:pt x="786" y="1"/>
                  </a:moveTo>
                  <a:cubicBezTo>
                    <a:pt x="608" y="1"/>
                    <a:pt x="429" y="54"/>
                    <a:pt x="286" y="161"/>
                  </a:cubicBezTo>
                  <a:cubicBezTo>
                    <a:pt x="197" y="215"/>
                    <a:pt x="108" y="268"/>
                    <a:pt x="1" y="304"/>
                  </a:cubicBezTo>
                  <a:cubicBezTo>
                    <a:pt x="54" y="375"/>
                    <a:pt x="90" y="447"/>
                    <a:pt x="126" y="536"/>
                  </a:cubicBezTo>
                  <a:cubicBezTo>
                    <a:pt x="215" y="750"/>
                    <a:pt x="358" y="928"/>
                    <a:pt x="554" y="1035"/>
                  </a:cubicBezTo>
                  <a:cubicBezTo>
                    <a:pt x="929" y="1267"/>
                    <a:pt x="1161" y="1696"/>
                    <a:pt x="1161" y="2124"/>
                  </a:cubicBezTo>
                  <a:cubicBezTo>
                    <a:pt x="1161" y="2213"/>
                    <a:pt x="1161" y="2213"/>
                    <a:pt x="1143" y="2374"/>
                  </a:cubicBezTo>
                  <a:cubicBezTo>
                    <a:pt x="1252" y="2428"/>
                    <a:pt x="1340" y="2451"/>
                    <a:pt x="1439" y="2451"/>
                  </a:cubicBezTo>
                  <a:cubicBezTo>
                    <a:pt x="1470" y="2451"/>
                    <a:pt x="1502" y="2449"/>
                    <a:pt x="1535" y="2445"/>
                  </a:cubicBezTo>
                  <a:cubicBezTo>
                    <a:pt x="1607" y="2427"/>
                    <a:pt x="1678" y="2427"/>
                    <a:pt x="1767" y="2427"/>
                  </a:cubicBezTo>
                  <a:cubicBezTo>
                    <a:pt x="2213" y="2445"/>
                    <a:pt x="2642" y="2748"/>
                    <a:pt x="2820" y="3194"/>
                  </a:cubicBezTo>
                  <a:cubicBezTo>
                    <a:pt x="2891" y="3391"/>
                    <a:pt x="3034" y="3569"/>
                    <a:pt x="3195" y="3676"/>
                  </a:cubicBezTo>
                  <a:cubicBezTo>
                    <a:pt x="3587" y="3908"/>
                    <a:pt x="3819" y="4354"/>
                    <a:pt x="3784" y="4818"/>
                  </a:cubicBezTo>
                  <a:cubicBezTo>
                    <a:pt x="4016" y="4354"/>
                    <a:pt x="4479" y="3819"/>
                    <a:pt x="4140" y="3266"/>
                  </a:cubicBezTo>
                  <a:cubicBezTo>
                    <a:pt x="3998" y="3016"/>
                    <a:pt x="3962" y="2730"/>
                    <a:pt x="3998" y="2445"/>
                  </a:cubicBezTo>
                  <a:cubicBezTo>
                    <a:pt x="4051" y="2124"/>
                    <a:pt x="3873" y="1713"/>
                    <a:pt x="3569" y="1553"/>
                  </a:cubicBezTo>
                  <a:cubicBezTo>
                    <a:pt x="3338" y="1410"/>
                    <a:pt x="3159" y="1178"/>
                    <a:pt x="3052" y="928"/>
                  </a:cubicBezTo>
                  <a:cubicBezTo>
                    <a:pt x="2927" y="607"/>
                    <a:pt x="2642" y="357"/>
                    <a:pt x="2285" y="340"/>
                  </a:cubicBezTo>
                  <a:cubicBezTo>
                    <a:pt x="2192" y="350"/>
                    <a:pt x="2091" y="357"/>
                    <a:pt x="1988" y="357"/>
                  </a:cubicBezTo>
                  <a:cubicBezTo>
                    <a:pt x="1736" y="357"/>
                    <a:pt x="1470" y="313"/>
                    <a:pt x="1268" y="161"/>
                  </a:cubicBezTo>
                  <a:cubicBezTo>
                    <a:pt x="1125" y="54"/>
                    <a:pt x="964" y="1"/>
                    <a:pt x="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68"/>
          <p:cNvGrpSpPr/>
          <p:nvPr/>
        </p:nvGrpSpPr>
        <p:grpSpPr>
          <a:xfrm>
            <a:off x="1296211" y="3807682"/>
            <a:ext cx="320168" cy="319723"/>
            <a:chOff x="1296218" y="3807682"/>
            <a:chExt cx="320168" cy="319723"/>
          </a:xfrm>
        </p:grpSpPr>
        <p:sp>
          <p:nvSpPr>
            <p:cNvPr id="14747" name="Google Shape;14747;p68"/>
            <p:cNvSpPr/>
            <p:nvPr/>
          </p:nvSpPr>
          <p:spPr>
            <a:xfrm>
              <a:off x="1296756" y="3807682"/>
              <a:ext cx="319631" cy="56625"/>
            </a:xfrm>
            <a:custGeom>
              <a:rect b="b" l="l" r="r" t="t"/>
              <a:pathLst>
                <a:path extrusionOk="0" h="1897" w="10707">
                  <a:moveTo>
                    <a:pt x="1064" y="1"/>
                  </a:moveTo>
                  <a:cubicBezTo>
                    <a:pt x="1009" y="1"/>
                    <a:pt x="955" y="14"/>
                    <a:pt x="910" y="41"/>
                  </a:cubicBezTo>
                  <a:cubicBezTo>
                    <a:pt x="714" y="166"/>
                    <a:pt x="482" y="237"/>
                    <a:pt x="250" y="273"/>
                  </a:cubicBezTo>
                  <a:cubicBezTo>
                    <a:pt x="107" y="291"/>
                    <a:pt x="0" y="416"/>
                    <a:pt x="0" y="576"/>
                  </a:cubicBezTo>
                  <a:lnTo>
                    <a:pt x="0" y="1897"/>
                  </a:lnTo>
                  <a:cubicBezTo>
                    <a:pt x="322" y="1897"/>
                    <a:pt x="625" y="1790"/>
                    <a:pt x="875" y="1611"/>
                  </a:cubicBezTo>
                  <a:cubicBezTo>
                    <a:pt x="928" y="1567"/>
                    <a:pt x="995" y="1544"/>
                    <a:pt x="1062" y="1544"/>
                  </a:cubicBezTo>
                  <a:cubicBezTo>
                    <a:pt x="1129" y="1544"/>
                    <a:pt x="1196" y="1567"/>
                    <a:pt x="1249" y="1611"/>
                  </a:cubicBezTo>
                  <a:cubicBezTo>
                    <a:pt x="1517" y="1790"/>
                    <a:pt x="1820" y="1897"/>
                    <a:pt x="2142" y="1897"/>
                  </a:cubicBezTo>
                  <a:cubicBezTo>
                    <a:pt x="2463" y="1897"/>
                    <a:pt x="2766" y="1790"/>
                    <a:pt x="3016" y="1611"/>
                  </a:cubicBezTo>
                  <a:cubicBezTo>
                    <a:pt x="3078" y="1567"/>
                    <a:pt x="3145" y="1544"/>
                    <a:pt x="3210" y="1544"/>
                  </a:cubicBezTo>
                  <a:cubicBezTo>
                    <a:pt x="3275" y="1544"/>
                    <a:pt x="3337" y="1567"/>
                    <a:pt x="3391" y="1611"/>
                  </a:cubicBezTo>
                  <a:cubicBezTo>
                    <a:pt x="3658" y="1790"/>
                    <a:pt x="3961" y="1897"/>
                    <a:pt x="4283" y="1897"/>
                  </a:cubicBezTo>
                  <a:cubicBezTo>
                    <a:pt x="4604" y="1897"/>
                    <a:pt x="4907" y="1790"/>
                    <a:pt x="5157" y="1611"/>
                  </a:cubicBezTo>
                  <a:cubicBezTo>
                    <a:pt x="5219" y="1567"/>
                    <a:pt x="5286" y="1544"/>
                    <a:pt x="5353" y="1544"/>
                  </a:cubicBezTo>
                  <a:cubicBezTo>
                    <a:pt x="5420" y="1544"/>
                    <a:pt x="5487" y="1567"/>
                    <a:pt x="5549" y="1611"/>
                  </a:cubicBezTo>
                  <a:cubicBezTo>
                    <a:pt x="5799" y="1790"/>
                    <a:pt x="6103" y="1897"/>
                    <a:pt x="6424" y="1897"/>
                  </a:cubicBezTo>
                  <a:cubicBezTo>
                    <a:pt x="6745" y="1897"/>
                    <a:pt x="7048" y="1790"/>
                    <a:pt x="7298" y="1611"/>
                  </a:cubicBezTo>
                  <a:cubicBezTo>
                    <a:pt x="7361" y="1567"/>
                    <a:pt x="7427" y="1544"/>
                    <a:pt x="7494" y="1544"/>
                  </a:cubicBezTo>
                  <a:cubicBezTo>
                    <a:pt x="7561" y="1544"/>
                    <a:pt x="7628" y="1567"/>
                    <a:pt x="7691" y="1611"/>
                  </a:cubicBezTo>
                  <a:cubicBezTo>
                    <a:pt x="7940" y="1790"/>
                    <a:pt x="8244" y="1897"/>
                    <a:pt x="8565" y="1897"/>
                  </a:cubicBezTo>
                  <a:cubicBezTo>
                    <a:pt x="8886" y="1897"/>
                    <a:pt x="9189" y="1790"/>
                    <a:pt x="9439" y="1611"/>
                  </a:cubicBezTo>
                  <a:cubicBezTo>
                    <a:pt x="9502" y="1567"/>
                    <a:pt x="9569" y="1544"/>
                    <a:pt x="9635" y="1544"/>
                  </a:cubicBezTo>
                  <a:cubicBezTo>
                    <a:pt x="9702" y="1544"/>
                    <a:pt x="9769" y="1567"/>
                    <a:pt x="9832" y="1611"/>
                  </a:cubicBezTo>
                  <a:cubicBezTo>
                    <a:pt x="10082" y="1790"/>
                    <a:pt x="10385" y="1897"/>
                    <a:pt x="10706" y="1897"/>
                  </a:cubicBezTo>
                  <a:lnTo>
                    <a:pt x="10706" y="576"/>
                  </a:lnTo>
                  <a:cubicBezTo>
                    <a:pt x="10706" y="416"/>
                    <a:pt x="10599" y="291"/>
                    <a:pt x="10456" y="273"/>
                  </a:cubicBezTo>
                  <a:cubicBezTo>
                    <a:pt x="10206" y="237"/>
                    <a:pt x="9992" y="166"/>
                    <a:pt x="9796" y="41"/>
                  </a:cubicBezTo>
                  <a:cubicBezTo>
                    <a:pt x="9751" y="14"/>
                    <a:pt x="9698" y="1"/>
                    <a:pt x="9642" y="1"/>
                  </a:cubicBezTo>
                  <a:cubicBezTo>
                    <a:pt x="9586" y="1"/>
                    <a:pt x="9528" y="14"/>
                    <a:pt x="9475" y="41"/>
                  </a:cubicBezTo>
                  <a:cubicBezTo>
                    <a:pt x="9207" y="202"/>
                    <a:pt x="8904" y="291"/>
                    <a:pt x="8565" y="291"/>
                  </a:cubicBezTo>
                  <a:cubicBezTo>
                    <a:pt x="8226" y="291"/>
                    <a:pt x="7923" y="202"/>
                    <a:pt x="7655" y="41"/>
                  </a:cubicBezTo>
                  <a:cubicBezTo>
                    <a:pt x="7610" y="14"/>
                    <a:pt x="7552" y="1"/>
                    <a:pt x="7494" y="1"/>
                  </a:cubicBezTo>
                  <a:cubicBezTo>
                    <a:pt x="7436" y="1"/>
                    <a:pt x="7378" y="14"/>
                    <a:pt x="7334" y="41"/>
                  </a:cubicBezTo>
                  <a:cubicBezTo>
                    <a:pt x="7066" y="202"/>
                    <a:pt x="6763" y="291"/>
                    <a:pt x="6424" y="291"/>
                  </a:cubicBezTo>
                  <a:cubicBezTo>
                    <a:pt x="6085" y="291"/>
                    <a:pt x="5781" y="202"/>
                    <a:pt x="5514" y="41"/>
                  </a:cubicBezTo>
                  <a:cubicBezTo>
                    <a:pt x="5460" y="14"/>
                    <a:pt x="5402" y="1"/>
                    <a:pt x="5347" y="1"/>
                  </a:cubicBezTo>
                  <a:cubicBezTo>
                    <a:pt x="5291" y="1"/>
                    <a:pt x="5237" y="14"/>
                    <a:pt x="5193" y="41"/>
                  </a:cubicBezTo>
                  <a:cubicBezTo>
                    <a:pt x="4925" y="202"/>
                    <a:pt x="4604" y="291"/>
                    <a:pt x="4283" y="291"/>
                  </a:cubicBezTo>
                  <a:cubicBezTo>
                    <a:pt x="3944" y="291"/>
                    <a:pt x="3640" y="202"/>
                    <a:pt x="3373" y="41"/>
                  </a:cubicBezTo>
                  <a:cubicBezTo>
                    <a:pt x="3319" y="14"/>
                    <a:pt x="3261" y="1"/>
                    <a:pt x="3205" y="1"/>
                  </a:cubicBezTo>
                  <a:cubicBezTo>
                    <a:pt x="3150" y="1"/>
                    <a:pt x="3096" y="14"/>
                    <a:pt x="3052" y="41"/>
                  </a:cubicBezTo>
                  <a:cubicBezTo>
                    <a:pt x="2784" y="202"/>
                    <a:pt x="2463" y="291"/>
                    <a:pt x="2142" y="291"/>
                  </a:cubicBezTo>
                  <a:cubicBezTo>
                    <a:pt x="1803" y="291"/>
                    <a:pt x="1499" y="202"/>
                    <a:pt x="1232" y="41"/>
                  </a:cubicBezTo>
                  <a:cubicBezTo>
                    <a:pt x="1178" y="14"/>
                    <a:pt x="1120" y="1"/>
                    <a:pt x="10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8"/>
            <p:cNvSpPr/>
            <p:nvPr/>
          </p:nvSpPr>
          <p:spPr>
            <a:xfrm>
              <a:off x="1380910" y="4021408"/>
              <a:ext cx="24001" cy="105997"/>
            </a:xfrm>
            <a:custGeom>
              <a:rect b="b" l="l" r="r" t="t"/>
              <a:pathLst>
                <a:path extrusionOk="0" h="3551" w="804">
                  <a:moveTo>
                    <a:pt x="1" y="0"/>
                  </a:moveTo>
                  <a:lnTo>
                    <a:pt x="1" y="3551"/>
                  </a:lnTo>
                  <a:lnTo>
                    <a:pt x="803" y="3551"/>
                  </a:lnTo>
                  <a:lnTo>
                    <a:pt x="803" y="1285"/>
                  </a:lnTo>
                  <a:cubicBezTo>
                    <a:pt x="803" y="714"/>
                    <a:pt x="464" y="214"/>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8"/>
            <p:cNvSpPr/>
            <p:nvPr/>
          </p:nvSpPr>
          <p:spPr>
            <a:xfrm>
              <a:off x="1423510" y="3989439"/>
              <a:ext cx="23494" cy="137967"/>
            </a:xfrm>
            <a:custGeom>
              <a:rect b="b" l="l" r="r" t="t"/>
              <a:pathLst>
                <a:path extrusionOk="0" h="4622" w="787">
                  <a:moveTo>
                    <a:pt x="1" y="1"/>
                  </a:moveTo>
                  <a:lnTo>
                    <a:pt x="1" y="4622"/>
                  </a:lnTo>
                  <a:lnTo>
                    <a:pt x="786" y="4622"/>
                  </a:lnTo>
                  <a:lnTo>
                    <a:pt x="786" y="1482"/>
                  </a:lnTo>
                  <a:cubicBezTo>
                    <a:pt x="786" y="875"/>
                    <a:pt x="483" y="30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8"/>
            <p:cNvSpPr/>
            <p:nvPr/>
          </p:nvSpPr>
          <p:spPr>
            <a:xfrm>
              <a:off x="1465064" y="3989439"/>
              <a:ext cx="24001" cy="137967"/>
            </a:xfrm>
            <a:custGeom>
              <a:rect b="b" l="l" r="r" t="t"/>
              <a:pathLst>
                <a:path extrusionOk="0" h="4622" w="804">
                  <a:moveTo>
                    <a:pt x="804" y="1"/>
                  </a:moveTo>
                  <a:cubicBezTo>
                    <a:pt x="322" y="304"/>
                    <a:pt x="1" y="875"/>
                    <a:pt x="1" y="1482"/>
                  </a:cubicBezTo>
                  <a:lnTo>
                    <a:pt x="1" y="4622"/>
                  </a:lnTo>
                  <a:lnTo>
                    <a:pt x="804" y="4622"/>
                  </a:lnTo>
                  <a:lnTo>
                    <a:pt x="8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8"/>
            <p:cNvSpPr/>
            <p:nvPr/>
          </p:nvSpPr>
          <p:spPr>
            <a:xfrm>
              <a:off x="1338310" y="3961738"/>
              <a:ext cx="24001" cy="165668"/>
            </a:xfrm>
            <a:custGeom>
              <a:rect b="b" l="l" r="r" t="t"/>
              <a:pathLst>
                <a:path extrusionOk="0" h="5550" w="804">
                  <a:moveTo>
                    <a:pt x="803" y="1"/>
                  </a:moveTo>
                  <a:cubicBezTo>
                    <a:pt x="321" y="304"/>
                    <a:pt x="0" y="875"/>
                    <a:pt x="0" y="1500"/>
                  </a:cubicBezTo>
                  <a:lnTo>
                    <a:pt x="0" y="5550"/>
                  </a:lnTo>
                  <a:lnTo>
                    <a:pt x="803" y="5550"/>
                  </a:lnTo>
                  <a:lnTo>
                    <a:pt x="8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8"/>
            <p:cNvSpPr/>
            <p:nvPr/>
          </p:nvSpPr>
          <p:spPr>
            <a:xfrm>
              <a:off x="1296756" y="4021408"/>
              <a:ext cx="23464" cy="105997"/>
            </a:xfrm>
            <a:custGeom>
              <a:rect b="b" l="l" r="r" t="t"/>
              <a:pathLst>
                <a:path extrusionOk="0" h="3551" w="786">
                  <a:moveTo>
                    <a:pt x="0" y="0"/>
                  </a:moveTo>
                  <a:lnTo>
                    <a:pt x="0" y="3283"/>
                  </a:lnTo>
                  <a:cubicBezTo>
                    <a:pt x="18" y="3444"/>
                    <a:pt x="143" y="3551"/>
                    <a:pt x="304" y="3551"/>
                  </a:cubicBezTo>
                  <a:lnTo>
                    <a:pt x="785" y="3551"/>
                  </a:lnTo>
                  <a:lnTo>
                    <a:pt x="785" y="1285"/>
                  </a:lnTo>
                  <a:cubicBezTo>
                    <a:pt x="785" y="714"/>
                    <a:pt x="464" y="214"/>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8"/>
            <p:cNvSpPr/>
            <p:nvPr/>
          </p:nvSpPr>
          <p:spPr>
            <a:xfrm>
              <a:off x="1507694" y="4021408"/>
              <a:ext cx="24001" cy="105997"/>
            </a:xfrm>
            <a:custGeom>
              <a:rect b="b" l="l" r="r" t="t"/>
              <a:pathLst>
                <a:path extrusionOk="0" h="3551" w="804">
                  <a:moveTo>
                    <a:pt x="803" y="0"/>
                  </a:moveTo>
                  <a:cubicBezTo>
                    <a:pt x="321" y="214"/>
                    <a:pt x="0" y="714"/>
                    <a:pt x="0" y="1285"/>
                  </a:cubicBezTo>
                  <a:lnTo>
                    <a:pt x="0" y="3551"/>
                  </a:lnTo>
                  <a:lnTo>
                    <a:pt x="803" y="3551"/>
                  </a:lnTo>
                  <a:lnTo>
                    <a:pt x="8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8"/>
            <p:cNvSpPr/>
            <p:nvPr/>
          </p:nvSpPr>
          <p:spPr>
            <a:xfrm>
              <a:off x="1592893" y="4021408"/>
              <a:ext cx="23494" cy="105997"/>
            </a:xfrm>
            <a:custGeom>
              <a:rect b="b" l="l" r="r" t="t"/>
              <a:pathLst>
                <a:path extrusionOk="0" h="3551" w="787">
                  <a:moveTo>
                    <a:pt x="786" y="0"/>
                  </a:moveTo>
                  <a:cubicBezTo>
                    <a:pt x="322" y="214"/>
                    <a:pt x="1" y="714"/>
                    <a:pt x="1" y="1285"/>
                  </a:cubicBezTo>
                  <a:lnTo>
                    <a:pt x="1" y="3551"/>
                  </a:lnTo>
                  <a:lnTo>
                    <a:pt x="483" y="3551"/>
                  </a:lnTo>
                  <a:cubicBezTo>
                    <a:pt x="643" y="3551"/>
                    <a:pt x="768" y="3426"/>
                    <a:pt x="786" y="3283"/>
                  </a:cubicBezTo>
                  <a:lnTo>
                    <a:pt x="7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8"/>
            <p:cNvSpPr/>
            <p:nvPr/>
          </p:nvSpPr>
          <p:spPr>
            <a:xfrm>
              <a:off x="1296218" y="3874397"/>
              <a:ext cx="320168" cy="140653"/>
            </a:xfrm>
            <a:custGeom>
              <a:rect b="b" l="l" r="r" t="t"/>
              <a:pathLst>
                <a:path extrusionOk="0" h="4712" w="10725">
                  <a:moveTo>
                    <a:pt x="1071" y="1"/>
                  </a:moveTo>
                  <a:cubicBezTo>
                    <a:pt x="750" y="197"/>
                    <a:pt x="375" y="286"/>
                    <a:pt x="1" y="286"/>
                  </a:cubicBezTo>
                  <a:lnTo>
                    <a:pt x="1" y="4247"/>
                  </a:lnTo>
                  <a:cubicBezTo>
                    <a:pt x="286" y="4336"/>
                    <a:pt x="554" y="4497"/>
                    <a:pt x="786" y="4711"/>
                  </a:cubicBezTo>
                  <a:lnTo>
                    <a:pt x="786" y="4426"/>
                  </a:lnTo>
                  <a:cubicBezTo>
                    <a:pt x="786" y="3980"/>
                    <a:pt x="911" y="3534"/>
                    <a:pt x="1143" y="3159"/>
                  </a:cubicBezTo>
                  <a:cubicBezTo>
                    <a:pt x="1410" y="2677"/>
                    <a:pt x="1892" y="2338"/>
                    <a:pt x="2374" y="2124"/>
                  </a:cubicBezTo>
                  <a:cubicBezTo>
                    <a:pt x="2423" y="2099"/>
                    <a:pt x="2474" y="2088"/>
                    <a:pt x="2523" y="2088"/>
                  </a:cubicBezTo>
                  <a:cubicBezTo>
                    <a:pt x="2618" y="2088"/>
                    <a:pt x="2708" y="2131"/>
                    <a:pt x="2766" y="2213"/>
                  </a:cubicBezTo>
                  <a:cubicBezTo>
                    <a:pt x="2820" y="2267"/>
                    <a:pt x="2838" y="2338"/>
                    <a:pt x="2838" y="2409"/>
                  </a:cubicBezTo>
                  <a:lnTo>
                    <a:pt x="2838" y="4247"/>
                  </a:lnTo>
                  <a:cubicBezTo>
                    <a:pt x="3141" y="4336"/>
                    <a:pt x="3409" y="4497"/>
                    <a:pt x="3640" y="4711"/>
                  </a:cubicBezTo>
                  <a:lnTo>
                    <a:pt x="3640" y="3337"/>
                  </a:lnTo>
                  <a:cubicBezTo>
                    <a:pt x="3640" y="3266"/>
                    <a:pt x="3658" y="3177"/>
                    <a:pt x="3712" y="3123"/>
                  </a:cubicBezTo>
                  <a:cubicBezTo>
                    <a:pt x="3769" y="3054"/>
                    <a:pt x="3857" y="3015"/>
                    <a:pt x="3945" y="3015"/>
                  </a:cubicBezTo>
                  <a:cubicBezTo>
                    <a:pt x="3994" y="3015"/>
                    <a:pt x="4042" y="3026"/>
                    <a:pt x="4087" y="3052"/>
                  </a:cubicBezTo>
                  <a:cubicBezTo>
                    <a:pt x="4604" y="3284"/>
                    <a:pt x="5086" y="3605"/>
                    <a:pt x="5353" y="4140"/>
                  </a:cubicBezTo>
                  <a:cubicBezTo>
                    <a:pt x="5621" y="3641"/>
                    <a:pt x="6121" y="3266"/>
                    <a:pt x="6638" y="3052"/>
                  </a:cubicBezTo>
                  <a:cubicBezTo>
                    <a:pt x="6681" y="3027"/>
                    <a:pt x="6728" y="3015"/>
                    <a:pt x="6776" y="3015"/>
                  </a:cubicBezTo>
                  <a:cubicBezTo>
                    <a:pt x="6867" y="3015"/>
                    <a:pt x="6960" y="3059"/>
                    <a:pt x="7031" y="3141"/>
                  </a:cubicBezTo>
                  <a:cubicBezTo>
                    <a:pt x="7066" y="3195"/>
                    <a:pt x="7084" y="3266"/>
                    <a:pt x="7084" y="3337"/>
                  </a:cubicBezTo>
                  <a:lnTo>
                    <a:pt x="7084" y="4711"/>
                  </a:lnTo>
                  <a:cubicBezTo>
                    <a:pt x="7316" y="4497"/>
                    <a:pt x="7584" y="4336"/>
                    <a:pt x="7887" y="4247"/>
                  </a:cubicBezTo>
                  <a:lnTo>
                    <a:pt x="7887" y="2409"/>
                  </a:lnTo>
                  <a:cubicBezTo>
                    <a:pt x="7887" y="2338"/>
                    <a:pt x="7905" y="2267"/>
                    <a:pt x="7941" y="2213"/>
                  </a:cubicBezTo>
                  <a:cubicBezTo>
                    <a:pt x="8011" y="2131"/>
                    <a:pt x="8104" y="2088"/>
                    <a:pt x="8196" y="2088"/>
                  </a:cubicBezTo>
                  <a:cubicBezTo>
                    <a:pt x="8243" y="2088"/>
                    <a:pt x="8290" y="2099"/>
                    <a:pt x="8333" y="2124"/>
                  </a:cubicBezTo>
                  <a:cubicBezTo>
                    <a:pt x="8833" y="2338"/>
                    <a:pt x="9297" y="2659"/>
                    <a:pt x="9582" y="3159"/>
                  </a:cubicBezTo>
                  <a:cubicBezTo>
                    <a:pt x="9814" y="3534"/>
                    <a:pt x="9939" y="3980"/>
                    <a:pt x="9939" y="4426"/>
                  </a:cubicBezTo>
                  <a:lnTo>
                    <a:pt x="9939" y="4711"/>
                  </a:lnTo>
                  <a:cubicBezTo>
                    <a:pt x="10153" y="4497"/>
                    <a:pt x="10439" y="4336"/>
                    <a:pt x="10724" y="4247"/>
                  </a:cubicBezTo>
                  <a:lnTo>
                    <a:pt x="10724" y="286"/>
                  </a:lnTo>
                  <a:cubicBezTo>
                    <a:pt x="10349" y="286"/>
                    <a:pt x="9975" y="197"/>
                    <a:pt x="9653" y="1"/>
                  </a:cubicBezTo>
                  <a:cubicBezTo>
                    <a:pt x="9332" y="197"/>
                    <a:pt x="8958" y="286"/>
                    <a:pt x="8583" y="286"/>
                  </a:cubicBezTo>
                  <a:cubicBezTo>
                    <a:pt x="8190" y="286"/>
                    <a:pt x="7833" y="197"/>
                    <a:pt x="7512" y="1"/>
                  </a:cubicBezTo>
                  <a:cubicBezTo>
                    <a:pt x="7191" y="197"/>
                    <a:pt x="6816" y="286"/>
                    <a:pt x="6424" y="286"/>
                  </a:cubicBezTo>
                  <a:cubicBezTo>
                    <a:pt x="6049" y="286"/>
                    <a:pt x="5675" y="197"/>
                    <a:pt x="5353" y="1"/>
                  </a:cubicBezTo>
                  <a:cubicBezTo>
                    <a:pt x="5032" y="197"/>
                    <a:pt x="4675" y="286"/>
                    <a:pt x="4283" y="286"/>
                  </a:cubicBezTo>
                  <a:cubicBezTo>
                    <a:pt x="3908" y="286"/>
                    <a:pt x="3533" y="197"/>
                    <a:pt x="3212" y="1"/>
                  </a:cubicBezTo>
                  <a:cubicBezTo>
                    <a:pt x="2891" y="197"/>
                    <a:pt x="2516" y="286"/>
                    <a:pt x="2142" y="286"/>
                  </a:cubicBezTo>
                  <a:cubicBezTo>
                    <a:pt x="1749" y="286"/>
                    <a:pt x="1392" y="197"/>
                    <a:pt x="1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8"/>
            <p:cNvSpPr/>
            <p:nvPr/>
          </p:nvSpPr>
          <p:spPr>
            <a:xfrm>
              <a:off x="1550293" y="3961738"/>
              <a:ext cx="23464" cy="165668"/>
            </a:xfrm>
            <a:custGeom>
              <a:rect b="b" l="l" r="r" t="t"/>
              <a:pathLst>
                <a:path extrusionOk="0" h="5550" w="786">
                  <a:moveTo>
                    <a:pt x="1" y="1"/>
                  </a:moveTo>
                  <a:lnTo>
                    <a:pt x="1" y="5550"/>
                  </a:lnTo>
                  <a:lnTo>
                    <a:pt x="786" y="5550"/>
                  </a:lnTo>
                  <a:lnTo>
                    <a:pt x="786" y="1500"/>
                  </a:lnTo>
                  <a:cubicBezTo>
                    <a:pt x="786" y="875"/>
                    <a:pt x="482" y="30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7" name="Google Shape;14757;p68"/>
          <p:cNvGrpSpPr/>
          <p:nvPr/>
        </p:nvGrpSpPr>
        <p:grpSpPr>
          <a:xfrm>
            <a:off x="3373527" y="3292800"/>
            <a:ext cx="320168" cy="319604"/>
            <a:chOff x="3373535" y="3292800"/>
            <a:chExt cx="320168" cy="319604"/>
          </a:xfrm>
        </p:grpSpPr>
        <p:sp>
          <p:nvSpPr>
            <p:cNvPr id="14758" name="Google Shape;14758;p68"/>
            <p:cNvSpPr/>
            <p:nvPr/>
          </p:nvSpPr>
          <p:spPr>
            <a:xfrm>
              <a:off x="3373535" y="3561778"/>
              <a:ext cx="320168" cy="50626"/>
            </a:xfrm>
            <a:custGeom>
              <a:rect b="b" l="l" r="r" t="t"/>
              <a:pathLst>
                <a:path extrusionOk="0" h="1696" w="10725">
                  <a:moveTo>
                    <a:pt x="822" y="0"/>
                  </a:moveTo>
                  <a:cubicBezTo>
                    <a:pt x="572" y="161"/>
                    <a:pt x="286" y="268"/>
                    <a:pt x="1" y="303"/>
                  </a:cubicBezTo>
                  <a:lnTo>
                    <a:pt x="1" y="1338"/>
                  </a:lnTo>
                  <a:cubicBezTo>
                    <a:pt x="1" y="1535"/>
                    <a:pt x="161" y="1695"/>
                    <a:pt x="358" y="1695"/>
                  </a:cubicBezTo>
                  <a:lnTo>
                    <a:pt x="10367" y="1695"/>
                  </a:lnTo>
                  <a:cubicBezTo>
                    <a:pt x="10564" y="1695"/>
                    <a:pt x="10724" y="1535"/>
                    <a:pt x="10724" y="1338"/>
                  </a:cubicBezTo>
                  <a:lnTo>
                    <a:pt x="10724" y="303"/>
                  </a:lnTo>
                  <a:cubicBezTo>
                    <a:pt x="10421" y="268"/>
                    <a:pt x="10153" y="161"/>
                    <a:pt x="9904" y="0"/>
                  </a:cubicBezTo>
                  <a:cubicBezTo>
                    <a:pt x="9547" y="214"/>
                    <a:pt x="9172" y="339"/>
                    <a:pt x="8762" y="339"/>
                  </a:cubicBezTo>
                  <a:cubicBezTo>
                    <a:pt x="8351" y="339"/>
                    <a:pt x="7977" y="214"/>
                    <a:pt x="7620" y="0"/>
                  </a:cubicBezTo>
                  <a:cubicBezTo>
                    <a:pt x="7281" y="214"/>
                    <a:pt x="6906" y="339"/>
                    <a:pt x="6496" y="339"/>
                  </a:cubicBezTo>
                  <a:cubicBezTo>
                    <a:pt x="6085" y="339"/>
                    <a:pt x="5693" y="214"/>
                    <a:pt x="5354" y="0"/>
                  </a:cubicBezTo>
                  <a:cubicBezTo>
                    <a:pt x="5015" y="214"/>
                    <a:pt x="4622" y="339"/>
                    <a:pt x="4230" y="339"/>
                  </a:cubicBezTo>
                  <a:cubicBezTo>
                    <a:pt x="3819" y="339"/>
                    <a:pt x="3427" y="214"/>
                    <a:pt x="3088" y="0"/>
                  </a:cubicBezTo>
                  <a:cubicBezTo>
                    <a:pt x="2749" y="214"/>
                    <a:pt x="2356" y="339"/>
                    <a:pt x="1964" y="339"/>
                  </a:cubicBezTo>
                  <a:cubicBezTo>
                    <a:pt x="1553" y="339"/>
                    <a:pt x="1161" y="214"/>
                    <a:pt x="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8"/>
            <p:cNvSpPr/>
            <p:nvPr/>
          </p:nvSpPr>
          <p:spPr>
            <a:xfrm>
              <a:off x="3373535" y="3504257"/>
              <a:ext cx="320168" cy="48476"/>
            </a:xfrm>
            <a:custGeom>
              <a:rect b="b" l="l" r="r" t="t"/>
              <a:pathLst>
                <a:path extrusionOk="0" h="1624" w="10725">
                  <a:moveTo>
                    <a:pt x="831" y="0"/>
                  </a:moveTo>
                  <a:cubicBezTo>
                    <a:pt x="759" y="0"/>
                    <a:pt x="688" y="18"/>
                    <a:pt x="625" y="54"/>
                  </a:cubicBezTo>
                  <a:cubicBezTo>
                    <a:pt x="483" y="107"/>
                    <a:pt x="340" y="161"/>
                    <a:pt x="197" y="196"/>
                  </a:cubicBezTo>
                  <a:cubicBezTo>
                    <a:pt x="90" y="232"/>
                    <a:pt x="1" y="321"/>
                    <a:pt x="1" y="446"/>
                  </a:cubicBezTo>
                  <a:lnTo>
                    <a:pt x="1" y="1606"/>
                  </a:lnTo>
                  <a:cubicBezTo>
                    <a:pt x="233" y="1552"/>
                    <a:pt x="447" y="1445"/>
                    <a:pt x="625" y="1303"/>
                  </a:cubicBezTo>
                  <a:cubicBezTo>
                    <a:pt x="688" y="1258"/>
                    <a:pt x="759" y="1236"/>
                    <a:pt x="828" y="1236"/>
                  </a:cubicBezTo>
                  <a:cubicBezTo>
                    <a:pt x="897" y="1236"/>
                    <a:pt x="964" y="1258"/>
                    <a:pt x="1018" y="1303"/>
                  </a:cubicBezTo>
                  <a:cubicBezTo>
                    <a:pt x="1286" y="1517"/>
                    <a:pt x="1625" y="1624"/>
                    <a:pt x="1964" y="1624"/>
                  </a:cubicBezTo>
                  <a:cubicBezTo>
                    <a:pt x="2303" y="1624"/>
                    <a:pt x="2624" y="1517"/>
                    <a:pt x="2891" y="1303"/>
                  </a:cubicBezTo>
                  <a:cubicBezTo>
                    <a:pt x="2954" y="1258"/>
                    <a:pt x="3025" y="1236"/>
                    <a:pt x="3094" y="1236"/>
                  </a:cubicBezTo>
                  <a:cubicBezTo>
                    <a:pt x="3164" y="1236"/>
                    <a:pt x="3230" y="1258"/>
                    <a:pt x="3284" y="1303"/>
                  </a:cubicBezTo>
                  <a:cubicBezTo>
                    <a:pt x="3552" y="1517"/>
                    <a:pt x="3891" y="1624"/>
                    <a:pt x="4230" y="1624"/>
                  </a:cubicBezTo>
                  <a:cubicBezTo>
                    <a:pt x="4569" y="1624"/>
                    <a:pt x="4890" y="1517"/>
                    <a:pt x="5157" y="1303"/>
                  </a:cubicBezTo>
                  <a:cubicBezTo>
                    <a:pt x="5220" y="1258"/>
                    <a:pt x="5291" y="1236"/>
                    <a:pt x="5360" y="1236"/>
                  </a:cubicBezTo>
                  <a:cubicBezTo>
                    <a:pt x="5430" y="1236"/>
                    <a:pt x="5496" y="1258"/>
                    <a:pt x="5550" y="1303"/>
                  </a:cubicBezTo>
                  <a:cubicBezTo>
                    <a:pt x="5835" y="1517"/>
                    <a:pt x="6157" y="1624"/>
                    <a:pt x="6496" y="1624"/>
                  </a:cubicBezTo>
                  <a:cubicBezTo>
                    <a:pt x="6835" y="1624"/>
                    <a:pt x="7156" y="1517"/>
                    <a:pt x="7441" y="1303"/>
                  </a:cubicBezTo>
                  <a:cubicBezTo>
                    <a:pt x="7495" y="1258"/>
                    <a:pt x="7562" y="1236"/>
                    <a:pt x="7629" y="1236"/>
                  </a:cubicBezTo>
                  <a:cubicBezTo>
                    <a:pt x="7696" y="1236"/>
                    <a:pt x="7762" y="1258"/>
                    <a:pt x="7816" y="1303"/>
                  </a:cubicBezTo>
                  <a:cubicBezTo>
                    <a:pt x="8101" y="1517"/>
                    <a:pt x="8423" y="1624"/>
                    <a:pt x="8762" y="1624"/>
                  </a:cubicBezTo>
                  <a:cubicBezTo>
                    <a:pt x="9101" y="1624"/>
                    <a:pt x="9422" y="1517"/>
                    <a:pt x="9707" y="1303"/>
                  </a:cubicBezTo>
                  <a:cubicBezTo>
                    <a:pt x="9761" y="1258"/>
                    <a:pt x="9828" y="1236"/>
                    <a:pt x="9895" y="1236"/>
                  </a:cubicBezTo>
                  <a:cubicBezTo>
                    <a:pt x="9962" y="1236"/>
                    <a:pt x="10028" y="1258"/>
                    <a:pt x="10082" y="1303"/>
                  </a:cubicBezTo>
                  <a:cubicBezTo>
                    <a:pt x="10278" y="1445"/>
                    <a:pt x="10492" y="1552"/>
                    <a:pt x="10724" y="1606"/>
                  </a:cubicBezTo>
                  <a:lnTo>
                    <a:pt x="10724" y="446"/>
                  </a:lnTo>
                  <a:cubicBezTo>
                    <a:pt x="10724" y="321"/>
                    <a:pt x="10635" y="232"/>
                    <a:pt x="10528" y="196"/>
                  </a:cubicBezTo>
                  <a:cubicBezTo>
                    <a:pt x="10385" y="161"/>
                    <a:pt x="10243" y="107"/>
                    <a:pt x="10100" y="54"/>
                  </a:cubicBezTo>
                  <a:cubicBezTo>
                    <a:pt x="10037" y="18"/>
                    <a:pt x="9966" y="0"/>
                    <a:pt x="9895" y="0"/>
                  </a:cubicBezTo>
                  <a:cubicBezTo>
                    <a:pt x="9823" y="0"/>
                    <a:pt x="9752" y="18"/>
                    <a:pt x="9689" y="54"/>
                  </a:cubicBezTo>
                  <a:cubicBezTo>
                    <a:pt x="9404" y="196"/>
                    <a:pt x="9083" y="268"/>
                    <a:pt x="8762" y="268"/>
                  </a:cubicBezTo>
                  <a:cubicBezTo>
                    <a:pt x="8440" y="268"/>
                    <a:pt x="8119" y="196"/>
                    <a:pt x="7834" y="54"/>
                  </a:cubicBezTo>
                  <a:cubicBezTo>
                    <a:pt x="7771" y="18"/>
                    <a:pt x="7700" y="0"/>
                    <a:pt x="7629" y="0"/>
                  </a:cubicBezTo>
                  <a:cubicBezTo>
                    <a:pt x="7557" y="0"/>
                    <a:pt x="7486" y="18"/>
                    <a:pt x="7423" y="54"/>
                  </a:cubicBezTo>
                  <a:cubicBezTo>
                    <a:pt x="7138" y="196"/>
                    <a:pt x="6817" y="268"/>
                    <a:pt x="6496" y="268"/>
                  </a:cubicBezTo>
                  <a:cubicBezTo>
                    <a:pt x="6174" y="268"/>
                    <a:pt x="5853" y="196"/>
                    <a:pt x="5568" y="54"/>
                  </a:cubicBezTo>
                  <a:cubicBezTo>
                    <a:pt x="5505" y="18"/>
                    <a:pt x="5434" y="0"/>
                    <a:pt x="5363" y="0"/>
                  </a:cubicBezTo>
                  <a:cubicBezTo>
                    <a:pt x="5291" y="0"/>
                    <a:pt x="5220" y="18"/>
                    <a:pt x="5157" y="54"/>
                  </a:cubicBezTo>
                  <a:cubicBezTo>
                    <a:pt x="4854" y="196"/>
                    <a:pt x="4551" y="268"/>
                    <a:pt x="4230" y="268"/>
                  </a:cubicBezTo>
                  <a:cubicBezTo>
                    <a:pt x="3908" y="268"/>
                    <a:pt x="3587" y="196"/>
                    <a:pt x="3302" y="54"/>
                  </a:cubicBezTo>
                  <a:cubicBezTo>
                    <a:pt x="3239" y="18"/>
                    <a:pt x="3168" y="0"/>
                    <a:pt x="3094" y="0"/>
                  </a:cubicBezTo>
                  <a:cubicBezTo>
                    <a:pt x="3021" y="0"/>
                    <a:pt x="2945" y="18"/>
                    <a:pt x="2874" y="54"/>
                  </a:cubicBezTo>
                  <a:cubicBezTo>
                    <a:pt x="2588" y="196"/>
                    <a:pt x="2285" y="268"/>
                    <a:pt x="1964" y="268"/>
                  </a:cubicBezTo>
                  <a:cubicBezTo>
                    <a:pt x="1642" y="268"/>
                    <a:pt x="1321" y="196"/>
                    <a:pt x="1036" y="54"/>
                  </a:cubicBezTo>
                  <a:cubicBezTo>
                    <a:pt x="973" y="18"/>
                    <a:pt x="902" y="0"/>
                    <a:pt x="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8"/>
            <p:cNvSpPr/>
            <p:nvPr/>
          </p:nvSpPr>
          <p:spPr>
            <a:xfrm>
              <a:off x="3373535" y="3292800"/>
              <a:ext cx="320168" cy="199816"/>
            </a:xfrm>
            <a:custGeom>
              <a:rect b="b" l="l" r="r" t="t"/>
              <a:pathLst>
                <a:path extrusionOk="0" h="6694" w="10725">
                  <a:moveTo>
                    <a:pt x="732" y="1"/>
                  </a:moveTo>
                  <a:cubicBezTo>
                    <a:pt x="322" y="1"/>
                    <a:pt x="1" y="340"/>
                    <a:pt x="1" y="750"/>
                  </a:cubicBezTo>
                  <a:cubicBezTo>
                    <a:pt x="1" y="2070"/>
                    <a:pt x="750" y="3266"/>
                    <a:pt x="1928" y="3819"/>
                  </a:cubicBezTo>
                  <a:lnTo>
                    <a:pt x="4301" y="4925"/>
                  </a:lnTo>
                  <a:cubicBezTo>
                    <a:pt x="4497" y="5014"/>
                    <a:pt x="4586" y="5228"/>
                    <a:pt x="4533" y="5443"/>
                  </a:cubicBezTo>
                  <a:lnTo>
                    <a:pt x="4212" y="6692"/>
                  </a:lnTo>
                  <a:cubicBezTo>
                    <a:pt x="4234" y="6693"/>
                    <a:pt x="4257" y="6693"/>
                    <a:pt x="4279" y="6693"/>
                  </a:cubicBezTo>
                  <a:cubicBezTo>
                    <a:pt x="4609" y="6693"/>
                    <a:pt x="4908" y="6571"/>
                    <a:pt x="5175" y="6370"/>
                  </a:cubicBezTo>
                  <a:cubicBezTo>
                    <a:pt x="5229" y="6326"/>
                    <a:pt x="5296" y="6303"/>
                    <a:pt x="5363" y="6303"/>
                  </a:cubicBezTo>
                  <a:cubicBezTo>
                    <a:pt x="5430" y="6303"/>
                    <a:pt x="5496" y="6326"/>
                    <a:pt x="5550" y="6370"/>
                  </a:cubicBezTo>
                  <a:cubicBezTo>
                    <a:pt x="5835" y="6584"/>
                    <a:pt x="6157" y="6692"/>
                    <a:pt x="6496" y="6692"/>
                  </a:cubicBezTo>
                  <a:lnTo>
                    <a:pt x="6549" y="6692"/>
                  </a:lnTo>
                  <a:lnTo>
                    <a:pt x="6246" y="5425"/>
                  </a:lnTo>
                  <a:cubicBezTo>
                    <a:pt x="6210" y="5228"/>
                    <a:pt x="6299" y="5032"/>
                    <a:pt x="6496" y="4943"/>
                  </a:cubicBezTo>
                  <a:lnTo>
                    <a:pt x="8797" y="3819"/>
                  </a:lnTo>
                  <a:cubicBezTo>
                    <a:pt x="9975" y="3266"/>
                    <a:pt x="10706" y="2070"/>
                    <a:pt x="10724" y="750"/>
                  </a:cubicBezTo>
                  <a:cubicBezTo>
                    <a:pt x="10724" y="340"/>
                    <a:pt x="10403" y="1"/>
                    <a:pt x="9975" y="1"/>
                  </a:cubicBezTo>
                  <a:cubicBezTo>
                    <a:pt x="9618" y="1"/>
                    <a:pt x="9297" y="250"/>
                    <a:pt x="9226" y="589"/>
                  </a:cubicBezTo>
                  <a:cubicBezTo>
                    <a:pt x="9190" y="679"/>
                    <a:pt x="9118" y="750"/>
                    <a:pt x="9011" y="750"/>
                  </a:cubicBezTo>
                  <a:lnTo>
                    <a:pt x="7245" y="750"/>
                  </a:lnTo>
                  <a:cubicBezTo>
                    <a:pt x="6264" y="750"/>
                    <a:pt x="5443" y="1517"/>
                    <a:pt x="5354" y="2499"/>
                  </a:cubicBezTo>
                  <a:cubicBezTo>
                    <a:pt x="5282" y="1517"/>
                    <a:pt x="4462" y="750"/>
                    <a:pt x="3462" y="750"/>
                  </a:cubicBezTo>
                  <a:lnTo>
                    <a:pt x="1714" y="750"/>
                  </a:lnTo>
                  <a:cubicBezTo>
                    <a:pt x="1607" y="750"/>
                    <a:pt x="1518" y="679"/>
                    <a:pt x="1500" y="589"/>
                  </a:cubicBezTo>
                  <a:cubicBezTo>
                    <a:pt x="1410" y="250"/>
                    <a:pt x="1089" y="1"/>
                    <a:pt x="7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68"/>
          <p:cNvGrpSpPr/>
          <p:nvPr/>
        </p:nvGrpSpPr>
        <p:grpSpPr>
          <a:xfrm>
            <a:off x="2681098" y="3292800"/>
            <a:ext cx="320138" cy="319604"/>
            <a:chOff x="2681106" y="3292800"/>
            <a:chExt cx="320138" cy="319604"/>
          </a:xfrm>
        </p:grpSpPr>
        <p:sp>
          <p:nvSpPr>
            <p:cNvPr id="14762" name="Google Shape;14762;p68"/>
            <p:cNvSpPr/>
            <p:nvPr/>
          </p:nvSpPr>
          <p:spPr>
            <a:xfrm>
              <a:off x="2681643" y="3449930"/>
              <a:ext cx="108156" cy="127310"/>
            </a:xfrm>
            <a:custGeom>
              <a:rect b="b" l="l" r="r" t="t"/>
              <a:pathLst>
                <a:path extrusionOk="0" h="4265" w="3623">
                  <a:moveTo>
                    <a:pt x="0" y="0"/>
                  </a:moveTo>
                  <a:lnTo>
                    <a:pt x="0" y="714"/>
                  </a:lnTo>
                  <a:cubicBezTo>
                    <a:pt x="0" y="1695"/>
                    <a:pt x="464" y="2641"/>
                    <a:pt x="1249" y="3230"/>
                  </a:cubicBezTo>
                  <a:cubicBezTo>
                    <a:pt x="1303" y="3265"/>
                    <a:pt x="1321" y="3301"/>
                    <a:pt x="1356" y="3355"/>
                  </a:cubicBezTo>
                  <a:cubicBezTo>
                    <a:pt x="1606" y="3908"/>
                    <a:pt x="2177" y="4265"/>
                    <a:pt x="2784" y="4265"/>
                  </a:cubicBezTo>
                  <a:lnTo>
                    <a:pt x="3622" y="4265"/>
                  </a:lnTo>
                  <a:lnTo>
                    <a:pt x="3622" y="2569"/>
                  </a:lnTo>
                  <a:lnTo>
                    <a:pt x="3390" y="2569"/>
                  </a:lnTo>
                  <a:cubicBezTo>
                    <a:pt x="2516" y="2569"/>
                    <a:pt x="1802" y="1856"/>
                    <a:pt x="1802" y="964"/>
                  </a:cubicBezTo>
                  <a:cubicBezTo>
                    <a:pt x="1802" y="428"/>
                    <a:pt x="1356" y="0"/>
                    <a:pt x="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8"/>
            <p:cNvSpPr/>
            <p:nvPr/>
          </p:nvSpPr>
          <p:spPr>
            <a:xfrm>
              <a:off x="2681106" y="3292800"/>
              <a:ext cx="320138" cy="319604"/>
            </a:xfrm>
            <a:custGeom>
              <a:rect b="b" l="l" r="r" t="t"/>
              <a:pathLst>
                <a:path extrusionOk="0" h="10707" w="10724">
                  <a:moveTo>
                    <a:pt x="3551" y="5799"/>
                  </a:moveTo>
                  <a:cubicBezTo>
                    <a:pt x="3730" y="5799"/>
                    <a:pt x="3872" y="5942"/>
                    <a:pt x="3872" y="6121"/>
                  </a:cubicBezTo>
                  <a:cubicBezTo>
                    <a:pt x="3872" y="6281"/>
                    <a:pt x="3730" y="6424"/>
                    <a:pt x="3551" y="6424"/>
                  </a:cubicBezTo>
                  <a:cubicBezTo>
                    <a:pt x="3373" y="6424"/>
                    <a:pt x="3248" y="6281"/>
                    <a:pt x="3248" y="6121"/>
                  </a:cubicBezTo>
                  <a:cubicBezTo>
                    <a:pt x="3248" y="5942"/>
                    <a:pt x="3373" y="5799"/>
                    <a:pt x="3551" y="5799"/>
                  </a:cubicBezTo>
                  <a:close/>
                  <a:moveTo>
                    <a:pt x="7958" y="1"/>
                  </a:moveTo>
                  <a:cubicBezTo>
                    <a:pt x="7869" y="1"/>
                    <a:pt x="7816" y="72"/>
                    <a:pt x="7816" y="161"/>
                  </a:cubicBezTo>
                  <a:lnTo>
                    <a:pt x="7816" y="1196"/>
                  </a:lnTo>
                  <a:cubicBezTo>
                    <a:pt x="7816" y="1589"/>
                    <a:pt x="8137" y="1928"/>
                    <a:pt x="8547" y="1928"/>
                  </a:cubicBezTo>
                  <a:cubicBezTo>
                    <a:pt x="8708" y="1928"/>
                    <a:pt x="8850" y="2070"/>
                    <a:pt x="8850" y="2249"/>
                  </a:cubicBezTo>
                  <a:lnTo>
                    <a:pt x="8850" y="3979"/>
                  </a:lnTo>
                  <a:cubicBezTo>
                    <a:pt x="8850" y="4818"/>
                    <a:pt x="8172" y="5496"/>
                    <a:pt x="7334" y="5496"/>
                  </a:cubicBezTo>
                  <a:cubicBezTo>
                    <a:pt x="6834" y="5496"/>
                    <a:pt x="6370" y="5246"/>
                    <a:pt x="6085" y="4854"/>
                  </a:cubicBezTo>
                  <a:cubicBezTo>
                    <a:pt x="5674" y="4158"/>
                    <a:pt x="5121" y="3783"/>
                    <a:pt x="4372" y="3765"/>
                  </a:cubicBezTo>
                  <a:lnTo>
                    <a:pt x="375" y="3765"/>
                  </a:lnTo>
                  <a:cubicBezTo>
                    <a:pt x="179" y="3765"/>
                    <a:pt x="0" y="3944"/>
                    <a:pt x="0" y="4140"/>
                  </a:cubicBezTo>
                  <a:lnTo>
                    <a:pt x="0" y="4640"/>
                  </a:lnTo>
                  <a:lnTo>
                    <a:pt x="803" y="4640"/>
                  </a:lnTo>
                  <a:cubicBezTo>
                    <a:pt x="1696" y="4640"/>
                    <a:pt x="2409" y="5353"/>
                    <a:pt x="2409" y="6228"/>
                  </a:cubicBezTo>
                  <a:cubicBezTo>
                    <a:pt x="2409" y="6763"/>
                    <a:pt x="2855" y="7209"/>
                    <a:pt x="3391" y="7209"/>
                  </a:cubicBezTo>
                  <a:lnTo>
                    <a:pt x="3944" y="7209"/>
                  </a:lnTo>
                  <a:cubicBezTo>
                    <a:pt x="4104" y="7209"/>
                    <a:pt x="4247" y="7352"/>
                    <a:pt x="4247" y="7512"/>
                  </a:cubicBezTo>
                  <a:lnTo>
                    <a:pt x="4247" y="9707"/>
                  </a:lnTo>
                  <a:cubicBezTo>
                    <a:pt x="4247" y="10260"/>
                    <a:pt x="4693" y="10706"/>
                    <a:pt x="5246" y="10706"/>
                  </a:cubicBezTo>
                  <a:cubicBezTo>
                    <a:pt x="5318" y="10706"/>
                    <a:pt x="5371" y="10635"/>
                    <a:pt x="5371" y="10563"/>
                  </a:cubicBezTo>
                  <a:lnTo>
                    <a:pt x="5371" y="9172"/>
                  </a:lnTo>
                  <a:cubicBezTo>
                    <a:pt x="5371" y="8083"/>
                    <a:pt x="6263" y="7191"/>
                    <a:pt x="7369" y="7191"/>
                  </a:cubicBezTo>
                  <a:lnTo>
                    <a:pt x="9332" y="7191"/>
                  </a:lnTo>
                  <a:cubicBezTo>
                    <a:pt x="9564" y="6656"/>
                    <a:pt x="9689" y="6103"/>
                    <a:pt x="9689" y="5514"/>
                  </a:cubicBezTo>
                  <a:lnTo>
                    <a:pt x="9689" y="2249"/>
                  </a:lnTo>
                  <a:cubicBezTo>
                    <a:pt x="9689" y="2070"/>
                    <a:pt x="9832" y="1928"/>
                    <a:pt x="9992" y="1928"/>
                  </a:cubicBezTo>
                  <a:cubicBezTo>
                    <a:pt x="10385" y="1928"/>
                    <a:pt x="10724" y="1589"/>
                    <a:pt x="10724" y="1196"/>
                  </a:cubicBezTo>
                  <a:lnTo>
                    <a:pt x="10724" y="161"/>
                  </a:lnTo>
                  <a:cubicBezTo>
                    <a:pt x="10724" y="72"/>
                    <a:pt x="10653" y="1"/>
                    <a:pt x="10563" y="1"/>
                  </a:cubicBezTo>
                  <a:lnTo>
                    <a:pt x="10331" y="1"/>
                  </a:lnTo>
                  <a:cubicBezTo>
                    <a:pt x="9921" y="1"/>
                    <a:pt x="9582" y="340"/>
                    <a:pt x="9582" y="750"/>
                  </a:cubicBezTo>
                  <a:cubicBezTo>
                    <a:pt x="9582" y="893"/>
                    <a:pt x="9493" y="1018"/>
                    <a:pt x="9368" y="1053"/>
                  </a:cubicBezTo>
                  <a:cubicBezTo>
                    <a:pt x="9340" y="1060"/>
                    <a:pt x="9312" y="1064"/>
                    <a:pt x="9284" y="1064"/>
                  </a:cubicBezTo>
                  <a:cubicBezTo>
                    <a:pt x="9105" y="1064"/>
                    <a:pt x="8957" y="920"/>
                    <a:pt x="8957" y="750"/>
                  </a:cubicBezTo>
                  <a:cubicBezTo>
                    <a:pt x="8957" y="340"/>
                    <a:pt x="8618" y="1"/>
                    <a:pt x="8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8"/>
            <p:cNvSpPr/>
            <p:nvPr/>
          </p:nvSpPr>
          <p:spPr>
            <a:xfrm>
              <a:off x="2860609" y="3526077"/>
              <a:ext cx="88453" cy="51163"/>
            </a:xfrm>
            <a:custGeom>
              <a:rect b="b" l="l" r="r" t="t"/>
              <a:pathLst>
                <a:path extrusionOk="0" h="1714" w="2963">
                  <a:moveTo>
                    <a:pt x="1356" y="1"/>
                  </a:moveTo>
                  <a:cubicBezTo>
                    <a:pt x="607" y="1"/>
                    <a:pt x="0" y="607"/>
                    <a:pt x="0" y="1357"/>
                  </a:cubicBezTo>
                  <a:lnTo>
                    <a:pt x="0" y="1714"/>
                  </a:lnTo>
                  <a:cubicBezTo>
                    <a:pt x="946" y="1642"/>
                    <a:pt x="1838" y="1232"/>
                    <a:pt x="2516" y="536"/>
                  </a:cubicBezTo>
                  <a:cubicBezTo>
                    <a:pt x="2677" y="375"/>
                    <a:pt x="2837" y="197"/>
                    <a:pt x="29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5" name="Google Shape;14765;p68"/>
          <p:cNvSpPr/>
          <p:nvPr/>
        </p:nvSpPr>
        <p:spPr>
          <a:xfrm>
            <a:off x="1976012" y="3302381"/>
            <a:ext cx="345453" cy="300351"/>
          </a:xfrm>
          <a:custGeom>
            <a:rect b="b" l="l" r="r" t="t"/>
            <a:pathLst>
              <a:path extrusionOk="0" h="10062" w="11572">
                <a:moveTo>
                  <a:pt x="5795" y="1642"/>
                </a:moveTo>
                <a:cubicBezTo>
                  <a:pt x="5955" y="1642"/>
                  <a:pt x="6098" y="1785"/>
                  <a:pt x="6098" y="1946"/>
                </a:cubicBezTo>
                <a:cubicBezTo>
                  <a:pt x="6098" y="2124"/>
                  <a:pt x="5955" y="2267"/>
                  <a:pt x="5795" y="2267"/>
                </a:cubicBezTo>
                <a:cubicBezTo>
                  <a:pt x="5616" y="2267"/>
                  <a:pt x="5473" y="2124"/>
                  <a:pt x="5473" y="1946"/>
                </a:cubicBezTo>
                <a:cubicBezTo>
                  <a:pt x="5473" y="1785"/>
                  <a:pt x="5616" y="1642"/>
                  <a:pt x="5795" y="1642"/>
                </a:cubicBezTo>
                <a:close/>
                <a:moveTo>
                  <a:pt x="5795" y="3052"/>
                </a:moveTo>
                <a:cubicBezTo>
                  <a:pt x="5955" y="3052"/>
                  <a:pt x="6098" y="3195"/>
                  <a:pt x="6098" y="3373"/>
                </a:cubicBezTo>
                <a:cubicBezTo>
                  <a:pt x="6098" y="3534"/>
                  <a:pt x="5955" y="3676"/>
                  <a:pt x="5795" y="3676"/>
                </a:cubicBezTo>
                <a:cubicBezTo>
                  <a:pt x="5616" y="3676"/>
                  <a:pt x="5473" y="3534"/>
                  <a:pt x="5473" y="3373"/>
                </a:cubicBezTo>
                <a:cubicBezTo>
                  <a:pt x="5473" y="3195"/>
                  <a:pt x="5616" y="3052"/>
                  <a:pt x="5795" y="3052"/>
                </a:cubicBezTo>
                <a:close/>
                <a:moveTo>
                  <a:pt x="2297" y="4105"/>
                </a:moveTo>
                <a:cubicBezTo>
                  <a:pt x="2476" y="4105"/>
                  <a:pt x="2601" y="4247"/>
                  <a:pt x="2601" y="4408"/>
                </a:cubicBezTo>
                <a:cubicBezTo>
                  <a:pt x="2601" y="4586"/>
                  <a:pt x="2476" y="4729"/>
                  <a:pt x="2297" y="4729"/>
                </a:cubicBezTo>
                <a:cubicBezTo>
                  <a:pt x="2119" y="4729"/>
                  <a:pt x="1976" y="4586"/>
                  <a:pt x="1976" y="4408"/>
                </a:cubicBezTo>
                <a:cubicBezTo>
                  <a:pt x="1976" y="4247"/>
                  <a:pt x="2119" y="4105"/>
                  <a:pt x="2297" y="4105"/>
                </a:cubicBezTo>
                <a:close/>
                <a:moveTo>
                  <a:pt x="9292" y="4105"/>
                </a:moveTo>
                <a:cubicBezTo>
                  <a:pt x="9452" y="4105"/>
                  <a:pt x="9595" y="4247"/>
                  <a:pt x="9595" y="4408"/>
                </a:cubicBezTo>
                <a:cubicBezTo>
                  <a:pt x="9595" y="4586"/>
                  <a:pt x="9452" y="4729"/>
                  <a:pt x="9292" y="4729"/>
                </a:cubicBezTo>
                <a:cubicBezTo>
                  <a:pt x="9113" y="4729"/>
                  <a:pt x="8971" y="4586"/>
                  <a:pt x="8971" y="4408"/>
                </a:cubicBezTo>
                <a:cubicBezTo>
                  <a:pt x="8971" y="4247"/>
                  <a:pt x="9113" y="4105"/>
                  <a:pt x="9292" y="4105"/>
                </a:cubicBezTo>
                <a:close/>
                <a:moveTo>
                  <a:pt x="7918" y="4461"/>
                </a:moveTo>
                <a:cubicBezTo>
                  <a:pt x="8096" y="4461"/>
                  <a:pt x="8239" y="4604"/>
                  <a:pt x="8239" y="4783"/>
                </a:cubicBezTo>
                <a:cubicBezTo>
                  <a:pt x="8239" y="4961"/>
                  <a:pt x="8096" y="5086"/>
                  <a:pt x="7918" y="5086"/>
                </a:cubicBezTo>
                <a:cubicBezTo>
                  <a:pt x="7740" y="5086"/>
                  <a:pt x="7615" y="4961"/>
                  <a:pt x="7615" y="4783"/>
                </a:cubicBezTo>
                <a:cubicBezTo>
                  <a:pt x="7615" y="4604"/>
                  <a:pt x="7740" y="4461"/>
                  <a:pt x="7918" y="4461"/>
                </a:cubicBezTo>
                <a:close/>
                <a:moveTo>
                  <a:pt x="3636" y="4497"/>
                </a:moveTo>
                <a:cubicBezTo>
                  <a:pt x="3814" y="4497"/>
                  <a:pt x="3957" y="4640"/>
                  <a:pt x="3957" y="4800"/>
                </a:cubicBezTo>
                <a:cubicBezTo>
                  <a:pt x="3957" y="4979"/>
                  <a:pt x="3814" y="5122"/>
                  <a:pt x="3636" y="5122"/>
                </a:cubicBezTo>
                <a:cubicBezTo>
                  <a:pt x="3475" y="5122"/>
                  <a:pt x="3332" y="4979"/>
                  <a:pt x="3332" y="4800"/>
                </a:cubicBezTo>
                <a:cubicBezTo>
                  <a:pt x="3332" y="4640"/>
                  <a:pt x="3475" y="4497"/>
                  <a:pt x="3636" y="4497"/>
                </a:cubicBezTo>
                <a:close/>
                <a:moveTo>
                  <a:pt x="5792" y="4281"/>
                </a:moveTo>
                <a:cubicBezTo>
                  <a:pt x="5973" y="4281"/>
                  <a:pt x="6116" y="4419"/>
                  <a:pt x="6116" y="4604"/>
                </a:cubicBezTo>
                <a:lnTo>
                  <a:pt x="6116" y="5050"/>
                </a:lnTo>
                <a:lnTo>
                  <a:pt x="6526" y="4907"/>
                </a:lnTo>
                <a:cubicBezTo>
                  <a:pt x="6561" y="4897"/>
                  <a:pt x="6597" y="4892"/>
                  <a:pt x="6631" y="4892"/>
                </a:cubicBezTo>
                <a:cubicBezTo>
                  <a:pt x="6770" y="4892"/>
                  <a:pt x="6894" y="4975"/>
                  <a:pt x="6937" y="5104"/>
                </a:cubicBezTo>
                <a:cubicBezTo>
                  <a:pt x="6990" y="5282"/>
                  <a:pt x="6883" y="5461"/>
                  <a:pt x="6722" y="5514"/>
                </a:cubicBezTo>
                <a:lnTo>
                  <a:pt x="6294" y="5639"/>
                </a:lnTo>
                <a:lnTo>
                  <a:pt x="6562" y="6014"/>
                </a:lnTo>
                <a:cubicBezTo>
                  <a:pt x="6669" y="6139"/>
                  <a:pt x="6633" y="6335"/>
                  <a:pt x="6491" y="6442"/>
                </a:cubicBezTo>
                <a:cubicBezTo>
                  <a:pt x="6437" y="6478"/>
                  <a:pt x="6366" y="6495"/>
                  <a:pt x="6312" y="6495"/>
                </a:cubicBezTo>
                <a:cubicBezTo>
                  <a:pt x="6205" y="6495"/>
                  <a:pt x="6116" y="6460"/>
                  <a:pt x="6062" y="6371"/>
                </a:cubicBezTo>
                <a:lnTo>
                  <a:pt x="5795" y="6014"/>
                </a:lnTo>
                <a:lnTo>
                  <a:pt x="5527" y="6371"/>
                </a:lnTo>
                <a:cubicBezTo>
                  <a:pt x="5473" y="6460"/>
                  <a:pt x="5366" y="6495"/>
                  <a:pt x="5277" y="6495"/>
                </a:cubicBezTo>
                <a:cubicBezTo>
                  <a:pt x="5206" y="6495"/>
                  <a:pt x="5152" y="6478"/>
                  <a:pt x="5099" y="6442"/>
                </a:cubicBezTo>
                <a:cubicBezTo>
                  <a:pt x="4956" y="6335"/>
                  <a:pt x="4920" y="6139"/>
                  <a:pt x="5027" y="6014"/>
                </a:cubicBezTo>
                <a:lnTo>
                  <a:pt x="5277" y="5639"/>
                </a:lnTo>
                <a:lnTo>
                  <a:pt x="4867" y="5514"/>
                </a:lnTo>
                <a:cubicBezTo>
                  <a:pt x="4706" y="5461"/>
                  <a:pt x="4617" y="5300"/>
                  <a:pt x="4653" y="5139"/>
                </a:cubicBezTo>
                <a:cubicBezTo>
                  <a:pt x="4682" y="4992"/>
                  <a:pt x="4821" y="4894"/>
                  <a:pt x="4959" y="4894"/>
                </a:cubicBezTo>
                <a:cubicBezTo>
                  <a:pt x="4988" y="4894"/>
                  <a:pt x="5017" y="4898"/>
                  <a:pt x="5045" y="4907"/>
                </a:cubicBezTo>
                <a:lnTo>
                  <a:pt x="5473" y="5050"/>
                </a:lnTo>
                <a:lnTo>
                  <a:pt x="5473" y="4604"/>
                </a:lnTo>
                <a:cubicBezTo>
                  <a:pt x="5473" y="4444"/>
                  <a:pt x="5598" y="4301"/>
                  <a:pt x="5759" y="4283"/>
                </a:cubicBezTo>
                <a:cubicBezTo>
                  <a:pt x="5770" y="4282"/>
                  <a:pt x="5781" y="4281"/>
                  <a:pt x="5792" y="4281"/>
                </a:cubicBezTo>
                <a:close/>
                <a:moveTo>
                  <a:pt x="4528" y="6870"/>
                </a:moveTo>
                <a:cubicBezTo>
                  <a:pt x="4706" y="6870"/>
                  <a:pt x="4849" y="7013"/>
                  <a:pt x="4849" y="7191"/>
                </a:cubicBezTo>
                <a:cubicBezTo>
                  <a:pt x="4849" y="7370"/>
                  <a:pt x="4706" y="7495"/>
                  <a:pt x="4528" y="7495"/>
                </a:cubicBezTo>
                <a:cubicBezTo>
                  <a:pt x="4349" y="7495"/>
                  <a:pt x="4207" y="7370"/>
                  <a:pt x="4207" y="7191"/>
                </a:cubicBezTo>
                <a:cubicBezTo>
                  <a:pt x="4207" y="7013"/>
                  <a:pt x="4349" y="6870"/>
                  <a:pt x="4528" y="6870"/>
                </a:cubicBezTo>
                <a:close/>
                <a:moveTo>
                  <a:pt x="7008" y="6870"/>
                </a:moveTo>
                <a:cubicBezTo>
                  <a:pt x="7169" y="6870"/>
                  <a:pt x="7311" y="6995"/>
                  <a:pt x="7311" y="7173"/>
                </a:cubicBezTo>
                <a:cubicBezTo>
                  <a:pt x="7311" y="7352"/>
                  <a:pt x="7169" y="7495"/>
                  <a:pt x="7008" y="7495"/>
                </a:cubicBezTo>
                <a:cubicBezTo>
                  <a:pt x="6830" y="7495"/>
                  <a:pt x="6687" y="7352"/>
                  <a:pt x="6687" y="7173"/>
                </a:cubicBezTo>
                <a:cubicBezTo>
                  <a:pt x="6687" y="6995"/>
                  <a:pt x="6830" y="6870"/>
                  <a:pt x="7008" y="6870"/>
                </a:cubicBezTo>
                <a:close/>
                <a:moveTo>
                  <a:pt x="3671" y="7994"/>
                </a:moveTo>
                <a:cubicBezTo>
                  <a:pt x="3850" y="7994"/>
                  <a:pt x="3975" y="8119"/>
                  <a:pt x="3975" y="8298"/>
                </a:cubicBezTo>
                <a:cubicBezTo>
                  <a:pt x="3975" y="8476"/>
                  <a:pt x="3850" y="8619"/>
                  <a:pt x="3671" y="8619"/>
                </a:cubicBezTo>
                <a:cubicBezTo>
                  <a:pt x="3493" y="8619"/>
                  <a:pt x="3350" y="8476"/>
                  <a:pt x="3350" y="8298"/>
                </a:cubicBezTo>
                <a:cubicBezTo>
                  <a:pt x="3350" y="8119"/>
                  <a:pt x="3493" y="7994"/>
                  <a:pt x="3671" y="7994"/>
                </a:cubicBezTo>
                <a:close/>
                <a:moveTo>
                  <a:pt x="7882" y="7994"/>
                </a:moveTo>
                <a:cubicBezTo>
                  <a:pt x="8061" y="7994"/>
                  <a:pt x="8203" y="8119"/>
                  <a:pt x="8203" y="8298"/>
                </a:cubicBezTo>
                <a:cubicBezTo>
                  <a:pt x="8203" y="8476"/>
                  <a:pt x="8061" y="8619"/>
                  <a:pt x="7882" y="8619"/>
                </a:cubicBezTo>
                <a:cubicBezTo>
                  <a:pt x="7704" y="8619"/>
                  <a:pt x="7561" y="8476"/>
                  <a:pt x="7561" y="8298"/>
                </a:cubicBezTo>
                <a:cubicBezTo>
                  <a:pt x="7561" y="8119"/>
                  <a:pt x="7704" y="7994"/>
                  <a:pt x="7882" y="7994"/>
                </a:cubicBezTo>
                <a:close/>
                <a:moveTo>
                  <a:pt x="5784" y="1"/>
                </a:moveTo>
                <a:cubicBezTo>
                  <a:pt x="5317" y="1"/>
                  <a:pt x="4849" y="286"/>
                  <a:pt x="4724" y="857"/>
                </a:cubicBezTo>
                <a:lnTo>
                  <a:pt x="4242" y="3212"/>
                </a:lnTo>
                <a:cubicBezTo>
                  <a:pt x="4226" y="3276"/>
                  <a:pt x="4168" y="3340"/>
                  <a:pt x="4092" y="3340"/>
                </a:cubicBezTo>
                <a:cubicBezTo>
                  <a:pt x="4083" y="3340"/>
                  <a:pt x="4073" y="3339"/>
                  <a:pt x="4064" y="3337"/>
                </a:cubicBezTo>
                <a:lnTo>
                  <a:pt x="1619" y="3052"/>
                </a:lnTo>
                <a:cubicBezTo>
                  <a:pt x="1574" y="3047"/>
                  <a:pt x="1529" y="3045"/>
                  <a:pt x="1486" y="3045"/>
                </a:cubicBezTo>
                <a:cubicBezTo>
                  <a:pt x="423" y="3045"/>
                  <a:pt x="0" y="4466"/>
                  <a:pt x="977" y="5014"/>
                </a:cubicBezTo>
                <a:lnTo>
                  <a:pt x="3118" y="6192"/>
                </a:lnTo>
                <a:cubicBezTo>
                  <a:pt x="3190" y="6228"/>
                  <a:pt x="3225" y="6317"/>
                  <a:pt x="3190" y="6406"/>
                </a:cubicBezTo>
                <a:lnTo>
                  <a:pt x="2155" y="8583"/>
                </a:lnTo>
                <a:cubicBezTo>
                  <a:pt x="1797" y="9352"/>
                  <a:pt x="2433" y="10061"/>
                  <a:pt x="3142" y="10061"/>
                </a:cubicBezTo>
                <a:cubicBezTo>
                  <a:pt x="3388" y="10061"/>
                  <a:pt x="3643" y="9976"/>
                  <a:pt x="3868" y="9778"/>
                </a:cubicBezTo>
                <a:lnTo>
                  <a:pt x="5670" y="8155"/>
                </a:lnTo>
                <a:cubicBezTo>
                  <a:pt x="5705" y="8128"/>
                  <a:pt x="5746" y="8115"/>
                  <a:pt x="5786" y="8115"/>
                </a:cubicBezTo>
                <a:cubicBezTo>
                  <a:pt x="5826" y="8115"/>
                  <a:pt x="5866" y="8128"/>
                  <a:pt x="5902" y="8155"/>
                </a:cubicBezTo>
                <a:lnTo>
                  <a:pt x="7704" y="9778"/>
                </a:lnTo>
                <a:cubicBezTo>
                  <a:pt x="7924" y="9976"/>
                  <a:pt x="8177" y="10061"/>
                  <a:pt x="8421" y="10061"/>
                </a:cubicBezTo>
                <a:cubicBezTo>
                  <a:pt x="9127" y="10061"/>
                  <a:pt x="9770" y="9352"/>
                  <a:pt x="9399" y="8583"/>
                </a:cubicBezTo>
                <a:lnTo>
                  <a:pt x="8382" y="6406"/>
                </a:lnTo>
                <a:cubicBezTo>
                  <a:pt x="8346" y="6317"/>
                  <a:pt x="8382" y="6228"/>
                  <a:pt x="8453" y="6192"/>
                </a:cubicBezTo>
                <a:lnTo>
                  <a:pt x="10594" y="5014"/>
                </a:lnTo>
                <a:cubicBezTo>
                  <a:pt x="11571" y="4466"/>
                  <a:pt x="11132" y="3045"/>
                  <a:pt x="10068" y="3045"/>
                </a:cubicBezTo>
                <a:cubicBezTo>
                  <a:pt x="10024" y="3045"/>
                  <a:pt x="9980" y="3047"/>
                  <a:pt x="9934" y="3052"/>
                </a:cubicBezTo>
                <a:lnTo>
                  <a:pt x="7508" y="3337"/>
                </a:lnTo>
                <a:cubicBezTo>
                  <a:pt x="7498" y="3339"/>
                  <a:pt x="7489" y="3340"/>
                  <a:pt x="7479" y="3340"/>
                </a:cubicBezTo>
                <a:cubicBezTo>
                  <a:pt x="7400" y="3340"/>
                  <a:pt x="7327" y="3276"/>
                  <a:pt x="7311" y="3212"/>
                </a:cubicBezTo>
                <a:lnTo>
                  <a:pt x="6830" y="857"/>
                </a:lnTo>
                <a:cubicBezTo>
                  <a:pt x="6714" y="286"/>
                  <a:pt x="6250" y="1"/>
                  <a:pt x="5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6" name="Google Shape;14766;p68"/>
          <p:cNvGrpSpPr/>
          <p:nvPr/>
        </p:nvGrpSpPr>
        <p:grpSpPr>
          <a:xfrm>
            <a:off x="1295673" y="3307665"/>
            <a:ext cx="320705" cy="289873"/>
            <a:chOff x="1295681" y="3307665"/>
            <a:chExt cx="320705" cy="289873"/>
          </a:xfrm>
        </p:grpSpPr>
        <p:sp>
          <p:nvSpPr>
            <p:cNvPr id="14767" name="Google Shape;14767;p68"/>
            <p:cNvSpPr/>
            <p:nvPr/>
          </p:nvSpPr>
          <p:spPr>
            <a:xfrm>
              <a:off x="1312190" y="3476556"/>
              <a:ext cx="204042" cy="120982"/>
            </a:xfrm>
            <a:custGeom>
              <a:rect b="b" l="l" r="r" t="t"/>
              <a:pathLst>
                <a:path extrusionOk="0" h="4053" w="6835">
                  <a:moveTo>
                    <a:pt x="2981" y="0"/>
                  </a:moveTo>
                  <a:cubicBezTo>
                    <a:pt x="1767" y="89"/>
                    <a:pt x="661" y="571"/>
                    <a:pt x="1" y="1303"/>
                  </a:cubicBezTo>
                  <a:cubicBezTo>
                    <a:pt x="144" y="1535"/>
                    <a:pt x="322" y="1749"/>
                    <a:pt x="500" y="1945"/>
                  </a:cubicBezTo>
                  <a:lnTo>
                    <a:pt x="161" y="2320"/>
                  </a:lnTo>
                  <a:cubicBezTo>
                    <a:pt x="37" y="2445"/>
                    <a:pt x="37" y="2623"/>
                    <a:pt x="144" y="2748"/>
                  </a:cubicBezTo>
                  <a:cubicBezTo>
                    <a:pt x="215" y="2819"/>
                    <a:pt x="304" y="2855"/>
                    <a:pt x="376" y="2855"/>
                  </a:cubicBezTo>
                  <a:cubicBezTo>
                    <a:pt x="465" y="2855"/>
                    <a:pt x="554" y="2819"/>
                    <a:pt x="608" y="2748"/>
                  </a:cubicBezTo>
                  <a:lnTo>
                    <a:pt x="964" y="2355"/>
                  </a:lnTo>
                  <a:cubicBezTo>
                    <a:pt x="1196" y="2534"/>
                    <a:pt x="1446" y="2677"/>
                    <a:pt x="1714" y="2802"/>
                  </a:cubicBezTo>
                  <a:lnTo>
                    <a:pt x="1500" y="3283"/>
                  </a:lnTo>
                  <a:cubicBezTo>
                    <a:pt x="1446" y="3426"/>
                    <a:pt x="1500" y="3604"/>
                    <a:pt x="1625" y="3694"/>
                  </a:cubicBezTo>
                  <a:cubicBezTo>
                    <a:pt x="1678" y="3712"/>
                    <a:pt x="1732" y="3729"/>
                    <a:pt x="1785" y="3729"/>
                  </a:cubicBezTo>
                  <a:cubicBezTo>
                    <a:pt x="1910" y="3729"/>
                    <a:pt x="2017" y="3658"/>
                    <a:pt x="2071" y="3533"/>
                  </a:cubicBezTo>
                  <a:lnTo>
                    <a:pt x="2303" y="3033"/>
                  </a:lnTo>
                  <a:cubicBezTo>
                    <a:pt x="2552" y="3105"/>
                    <a:pt x="2820" y="3158"/>
                    <a:pt x="3088" y="3176"/>
                  </a:cubicBezTo>
                  <a:lnTo>
                    <a:pt x="3088" y="3729"/>
                  </a:lnTo>
                  <a:cubicBezTo>
                    <a:pt x="3088" y="3890"/>
                    <a:pt x="3213" y="4033"/>
                    <a:pt x="3373" y="4051"/>
                  </a:cubicBezTo>
                  <a:cubicBezTo>
                    <a:pt x="3384" y="4052"/>
                    <a:pt x="3395" y="4052"/>
                    <a:pt x="3406" y="4052"/>
                  </a:cubicBezTo>
                  <a:cubicBezTo>
                    <a:pt x="3587" y="4052"/>
                    <a:pt x="3730" y="3915"/>
                    <a:pt x="3730" y="3747"/>
                  </a:cubicBezTo>
                  <a:lnTo>
                    <a:pt x="3730" y="3176"/>
                  </a:lnTo>
                  <a:cubicBezTo>
                    <a:pt x="3998" y="3141"/>
                    <a:pt x="4247" y="3105"/>
                    <a:pt x="4497" y="3033"/>
                  </a:cubicBezTo>
                  <a:lnTo>
                    <a:pt x="4747" y="3551"/>
                  </a:lnTo>
                  <a:cubicBezTo>
                    <a:pt x="4801" y="3658"/>
                    <a:pt x="4925" y="3729"/>
                    <a:pt x="5032" y="3729"/>
                  </a:cubicBezTo>
                  <a:cubicBezTo>
                    <a:pt x="5086" y="3729"/>
                    <a:pt x="5122" y="3712"/>
                    <a:pt x="5175" y="3694"/>
                  </a:cubicBezTo>
                  <a:cubicBezTo>
                    <a:pt x="5318" y="3622"/>
                    <a:pt x="5389" y="3426"/>
                    <a:pt x="5318" y="3283"/>
                  </a:cubicBezTo>
                  <a:lnTo>
                    <a:pt x="5086" y="2802"/>
                  </a:lnTo>
                  <a:cubicBezTo>
                    <a:pt x="5354" y="2677"/>
                    <a:pt x="5603" y="2534"/>
                    <a:pt x="5835" y="2355"/>
                  </a:cubicBezTo>
                  <a:lnTo>
                    <a:pt x="6192" y="2748"/>
                  </a:lnTo>
                  <a:cubicBezTo>
                    <a:pt x="6264" y="2819"/>
                    <a:pt x="6335" y="2855"/>
                    <a:pt x="6424" y="2855"/>
                  </a:cubicBezTo>
                  <a:cubicBezTo>
                    <a:pt x="6496" y="2855"/>
                    <a:pt x="6585" y="2819"/>
                    <a:pt x="6638" y="2766"/>
                  </a:cubicBezTo>
                  <a:cubicBezTo>
                    <a:pt x="6763" y="2641"/>
                    <a:pt x="6781" y="2445"/>
                    <a:pt x="6656" y="2320"/>
                  </a:cubicBezTo>
                  <a:lnTo>
                    <a:pt x="6299" y="1927"/>
                  </a:lnTo>
                  <a:cubicBezTo>
                    <a:pt x="6513" y="1731"/>
                    <a:pt x="6692" y="1499"/>
                    <a:pt x="6835" y="1249"/>
                  </a:cubicBezTo>
                  <a:cubicBezTo>
                    <a:pt x="6353" y="785"/>
                    <a:pt x="5693" y="411"/>
                    <a:pt x="4943" y="197"/>
                  </a:cubicBezTo>
                  <a:cubicBezTo>
                    <a:pt x="4676" y="482"/>
                    <a:pt x="4283" y="660"/>
                    <a:pt x="3873" y="660"/>
                  </a:cubicBezTo>
                  <a:lnTo>
                    <a:pt x="3819" y="660"/>
                  </a:lnTo>
                  <a:cubicBezTo>
                    <a:pt x="3748" y="660"/>
                    <a:pt x="3676" y="625"/>
                    <a:pt x="3605" y="571"/>
                  </a:cubicBezTo>
                  <a:lnTo>
                    <a:pt x="29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8"/>
            <p:cNvSpPr/>
            <p:nvPr/>
          </p:nvSpPr>
          <p:spPr>
            <a:xfrm>
              <a:off x="1402762" y="3424886"/>
              <a:ext cx="51137" cy="52745"/>
            </a:xfrm>
            <a:custGeom>
              <a:rect b="b" l="l" r="r" t="t"/>
              <a:pathLst>
                <a:path extrusionOk="0" h="1767" w="1713">
                  <a:moveTo>
                    <a:pt x="928" y="1"/>
                  </a:moveTo>
                  <a:lnTo>
                    <a:pt x="0" y="928"/>
                  </a:lnTo>
                  <a:lnTo>
                    <a:pt x="910" y="1767"/>
                  </a:lnTo>
                  <a:cubicBezTo>
                    <a:pt x="1356" y="1731"/>
                    <a:pt x="1713" y="1339"/>
                    <a:pt x="1713" y="875"/>
                  </a:cubicBezTo>
                  <a:cubicBezTo>
                    <a:pt x="1713" y="429"/>
                    <a:pt x="1374" y="54"/>
                    <a:pt x="9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8"/>
            <p:cNvSpPr/>
            <p:nvPr/>
          </p:nvSpPr>
          <p:spPr>
            <a:xfrm>
              <a:off x="1508738" y="3341037"/>
              <a:ext cx="51167" cy="54596"/>
            </a:xfrm>
            <a:custGeom>
              <a:rect b="b" l="l" r="r" t="t"/>
              <a:pathLst>
                <a:path extrusionOk="0" h="1829" w="1714">
                  <a:moveTo>
                    <a:pt x="903" y="0"/>
                  </a:moveTo>
                  <a:cubicBezTo>
                    <a:pt x="792" y="0"/>
                    <a:pt x="679" y="26"/>
                    <a:pt x="572" y="80"/>
                  </a:cubicBezTo>
                  <a:lnTo>
                    <a:pt x="1" y="365"/>
                  </a:lnTo>
                  <a:cubicBezTo>
                    <a:pt x="429" y="793"/>
                    <a:pt x="786" y="1275"/>
                    <a:pt x="1036" y="1828"/>
                  </a:cubicBezTo>
                  <a:lnTo>
                    <a:pt x="1500" y="1204"/>
                  </a:lnTo>
                  <a:cubicBezTo>
                    <a:pt x="1714" y="936"/>
                    <a:pt x="1714" y="561"/>
                    <a:pt x="1500" y="294"/>
                  </a:cubicBezTo>
                  <a:cubicBezTo>
                    <a:pt x="1345" y="103"/>
                    <a:pt x="1127" y="0"/>
                    <a:pt x="9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8"/>
            <p:cNvSpPr/>
            <p:nvPr/>
          </p:nvSpPr>
          <p:spPr>
            <a:xfrm>
              <a:off x="1295681" y="3307665"/>
              <a:ext cx="272225" cy="190204"/>
            </a:xfrm>
            <a:custGeom>
              <a:rect b="b" l="l" r="r" t="t"/>
              <a:pathLst>
                <a:path extrusionOk="0" h="6372" w="9119">
                  <a:moveTo>
                    <a:pt x="1321" y="3392"/>
                  </a:moveTo>
                  <a:cubicBezTo>
                    <a:pt x="1482" y="3392"/>
                    <a:pt x="1624" y="3535"/>
                    <a:pt x="1624" y="3713"/>
                  </a:cubicBezTo>
                  <a:cubicBezTo>
                    <a:pt x="1624" y="3874"/>
                    <a:pt x="1482" y="4017"/>
                    <a:pt x="1321" y="4017"/>
                  </a:cubicBezTo>
                  <a:cubicBezTo>
                    <a:pt x="1143" y="4017"/>
                    <a:pt x="1000" y="3874"/>
                    <a:pt x="1000" y="3713"/>
                  </a:cubicBezTo>
                  <a:cubicBezTo>
                    <a:pt x="1000" y="3535"/>
                    <a:pt x="1143" y="3392"/>
                    <a:pt x="1321" y="3392"/>
                  </a:cubicBezTo>
                  <a:close/>
                  <a:moveTo>
                    <a:pt x="3964" y="1"/>
                  </a:moveTo>
                  <a:cubicBezTo>
                    <a:pt x="3783" y="1"/>
                    <a:pt x="3641" y="137"/>
                    <a:pt x="3641" y="305"/>
                  </a:cubicBezTo>
                  <a:lnTo>
                    <a:pt x="3641" y="876"/>
                  </a:lnTo>
                  <a:cubicBezTo>
                    <a:pt x="3373" y="894"/>
                    <a:pt x="3105" y="948"/>
                    <a:pt x="2856" y="1019"/>
                  </a:cubicBezTo>
                  <a:lnTo>
                    <a:pt x="2624" y="502"/>
                  </a:lnTo>
                  <a:cubicBezTo>
                    <a:pt x="2570" y="395"/>
                    <a:pt x="2463" y="323"/>
                    <a:pt x="2338" y="323"/>
                  </a:cubicBezTo>
                  <a:cubicBezTo>
                    <a:pt x="2302" y="323"/>
                    <a:pt x="2285" y="323"/>
                    <a:pt x="2249" y="341"/>
                  </a:cubicBezTo>
                  <a:cubicBezTo>
                    <a:pt x="2070" y="395"/>
                    <a:pt x="1981" y="591"/>
                    <a:pt x="2053" y="769"/>
                  </a:cubicBezTo>
                  <a:lnTo>
                    <a:pt x="2267" y="1233"/>
                  </a:lnTo>
                  <a:cubicBezTo>
                    <a:pt x="1999" y="1358"/>
                    <a:pt x="1749" y="1519"/>
                    <a:pt x="1517" y="1679"/>
                  </a:cubicBezTo>
                  <a:lnTo>
                    <a:pt x="1161" y="1305"/>
                  </a:lnTo>
                  <a:cubicBezTo>
                    <a:pt x="1107" y="1233"/>
                    <a:pt x="1018" y="1198"/>
                    <a:pt x="929" y="1198"/>
                  </a:cubicBezTo>
                  <a:cubicBezTo>
                    <a:pt x="857" y="1198"/>
                    <a:pt x="786" y="1233"/>
                    <a:pt x="714" y="1287"/>
                  </a:cubicBezTo>
                  <a:cubicBezTo>
                    <a:pt x="590" y="1412"/>
                    <a:pt x="590" y="1608"/>
                    <a:pt x="714" y="1733"/>
                  </a:cubicBezTo>
                  <a:lnTo>
                    <a:pt x="1053" y="2108"/>
                  </a:lnTo>
                  <a:cubicBezTo>
                    <a:pt x="536" y="2661"/>
                    <a:pt x="161" y="3357"/>
                    <a:pt x="19" y="4142"/>
                  </a:cubicBezTo>
                  <a:cubicBezTo>
                    <a:pt x="1" y="4213"/>
                    <a:pt x="36" y="4267"/>
                    <a:pt x="90" y="4320"/>
                  </a:cubicBezTo>
                  <a:lnTo>
                    <a:pt x="590" y="4695"/>
                  </a:lnTo>
                  <a:cubicBezTo>
                    <a:pt x="679" y="4784"/>
                    <a:pt x="679" y="4927"/>
                    <a:pt x="590" y="4998"/>
                  </a:cubicBezTo>
                  <a:lnTo>
                    <a:pt x="90" y="5373"/>
                  </a:lnTo>
                  <a:cubicBezTo>
                    <a:pt x="36" y="5426"/>
                    <a:pt x="1" y="5498"/>
                    <a:pt x="19" y="5551"/>
                  </a:cubicBezTo>
                  <a:cubicBezTo>
                    <a:pt x="72" y="5837"/>
                    <a:pt x="143" y="6104"/>
                    <a:pt x="251" y="6372"/>
                  </a:cubicBezTo>
                  <a:cubicBezTo>
                    <a:pt x="911" y="5730"/>
                    <a:pt x="1874" y="5284"/>
                    <a:pt x="2927" y="5105"/>
                  </a:cubicBezTo>
                  <a:lnTo>
                    <a:pt x="2927" y="5087"/>
                  </a:lnTo>
                  <a:cubicBezTo>
                    <a:pt x="2891" y="5069"/>
                    <a:pt x="2856" y="5034"/>
                    <a:pt x="2838" y="4998"/>
                  </a:cubicBezTo>
                  <a:cubicBezTo>
                    <a:pt x="2784" y="4873"/>
                    <a:pt x="2820" y="4730"/>
                    <a:pt x="2909" y="4641"/>
                  </a:cubicBezTo>
                  <a:lnTo>
                    <a:pt x="4158" y="3392"/>
                  </a:lnTo>
                  <a:cubicBezTo>
                    <a:pt x="4212" y="3339"/>
                    <a:pt x="4301" y="3303"/>
                    <a:pt x="4372" y="3303"/>
                  </a:cubicBezTo>
                  <a:lnTo>
                    <a:pt x="4426" y="3303"/>
                  </a:lnTo>
                  <a:cubicBezTo>
                    <a:pt x="5246" y="3303"/>
                    <a:pt x="5924" y="3981"/>
                    <a:pt x="5924" y="4802"/>
                  </a:cubicBezTo>
                  <a:cubicBezTo>
                    <a:pt x="5924" y="4980"/>
                    <a:pt x="5907" y="5159"/>
                    <a:pt x="5835" y="5319"/>
                  </a:cubicBezTo>
                  <a:cubicBezTo>
                    <a:pt x="6549" y="5533"/>
                    <a:pt x="7173" y="5872"/>
                    <a:pt x="7673" y="6318"/>
                  </a:cubicBezTo>
                  <a:cubicBezTo>
                    <a:pt x="7762" y="6104"/>
                    <a:pt x="7834" y="5872"/>
                    <a:pt x="7869" y="5640"/>
                  </a:cubicBezTo>
                  <a:lnTo>
                    <a:pt x="8351" y="5640"/>
                  </a:lnTo>
                  <a:cubicBezTo>
                    <a:pt x="8761" y="5640"/>
                    <a:pt x="9118" y="5301"/>
                    <a:pt x="9118" y="4891"/>
                  </a:cubicBezTo>
                  <a:cubicBezTo>
                    <a:pt x="9118" y="4463"/>
                    <a:pt x="8761" y="4124"/>
                    <a:pt x="8351" y="4124"/>
                  </a:cubicBezTo>
                  <a:lnTo>
                    <a:pt x="7887" y="4124"/>
                  </a:lnTo>
                  <a:cubicBezTo>
                    <a:pt x="7637" y="2839"/>
                    <a:pt x="6799" y="1769"/>
                    <a:pt x="5639" y="1233"/>
                  </a:cubicBezTo>
                  <a:lnTo>
                    <a:pt x="5871" y="769"/>
                  </a:lnTo>
                  <a:cubicBezTo>
                    <a:pt x="5942" y="591"/>
                    <a:pt x="5853" y="377"/>
                    <a:pt x="5675" y="323"/>
                  </a:cubicBezTo>
                  <a:cubicBezTo>
                    <a:pt x="5639" y="323"/>
                    <a:pt x="5621" y="305"/>
                    <a:pt x="5585" y="305"/>
                  </a:cubicBezTo>
                  <a:cubicBezTo>
                    <a:pt x="5461" y="305"/>
                    <a:pt x="5354" y="377"/>
                    <a:pt x="5300" y="484"/>
                  </a:cubicBezTo>
                  <a:lnTo>
                    <a:pt x="5050" y="1019"/>
                  </a:lnTo>
                  <a:cubicBezTo>
                    <a:pt x="4800" y="948"/>
                    <a:pt x="4551" y="894"/>
                    <a:pt x="4283" y="876"/>
                  </a:cubicBezTo>
                  <a:lnTo>
                    <a:pt x="4283" y="323"/>
                  </a:lnTo>
                  <a:cubicBezTo>
                    <a:pt x="4283" y="163"/>
                    <a:pt x="4158" y="20"/>
                    <a:pt x="3997" y="2"/>
                  </a:cubicBezTo>
                  <a:cubicBezTo>
                    <a:pt x="3986" y="1"/>
                    <a:pt x="3975" y="1"/>
                    <a:pt x="39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8"/>
            <p:cNvSpPr/>
            <p:nvPr/>
          </p:nvSpPr>
          <p:spPr>
            <a:xfrm>
              <a:off x="1558294" y="3382230"/>
              <a:ext cx="58093" cy="140235"/>
            </a:xfrm>
            <a:custGeom>
              <a:rect b="b" l="l" r="r" t="t"/>
              <a:pathLst>
                <a:path extrusionOk="0" h="4698" w="1946">
                  <a:moveTo>
                    <a:pt x="1345" y="0"/>
                  </a:moveTo>
                  <a:cubicBezTo>
                    <a:pt x="1206" y="0"/>
                    <a:pt x="1063" y="51"/>
                    <a:pt x="946" y="163"/>
                  </a:cubicBezTo>
                  <a:lnTo>
                    <a:pt x="0" y="1055"/>
                  </a:lnTo>
                  <a:cubicBezTo>
                    <a:pt x="553" y="1233"/>
                    <a:pt x="964" y="1769"/>
                    <a:pt x="964" y="2393"/>
                  </a:cubicBezTo>
                  <a:cubicBezTo>
                    <a:pt x="964" y="2982"/>
                    <a:pt x="589" y="3499"/>
                    <a:pt x="54" y="3696"/>
                  </a:cubicBezTo>
                  <a:lnTo>
                    <a:pt x="946" y="4534"/>
                  </a:lnTo>
                  <a:cubicBezTo>
                    <a:pt x="1064" y="4647"/>
                    <a:pt x="1207" y="4697"/>
                    <a:pt x="1348" y="4697"/>
                  </a:cubicBezTo>
                  <a:cubicBezTo>
                    <a:pt x="1652" y="4697"/>
                    <a:pt x="1945" y="4460"/>
                    <a:pt x="1945" y="4106"/>
                  </a:cubicBezTo>
                  <a:lnTo>
                    <a:pt x="1945" y="609"/>
                  </a:lnTo>
                  <a:cubicBezTo>
                    <a:pt x="1945" y="241"/>
                    <a:pt x="1651" y="0"/>
                    <a:pt x="1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2" name="Google Shape;14772;p68"/>
          <p:cNvGrpSpPr/>
          <p:nvPr/>
        </p:nvGrpSpPr>
        <p:grpSpPr>
          <a:xfrm>
            <a:off x="3373527" y="2777768"/>
            <a:ext cx="320705" cy="320141"/>
            <a:chOff x="3373535" y="2777768"/>
            <a:chExt cx="320705" cy="320141"/>
          </a:xfrm>
        </p:grpSpPr>
        <p:sp>
          <p:nvSpPr>
            <p:cNvPr id="14773" name="Google Shape;14773;p68"/>
            <p:cNvSpPr/>
            <p:nvPr/>
          </p:nvSpPr>
          <p:spPr>
            <a:xfrm>
              <a:off x="3449718" y="2777768"/>
              <a:ext cx="167801" cy="158742"/>
            </a:xfrm>
            <a:custGeom>
              <a:rect b="b" l="l" r="r" t="t"/>
              <a:pathLst>
                <a:path extrusionOk="0" h="5318" w="5621">
                  <a:moveTo>
                    <a:pt x="2802" y="1"/>
                  </a:moveTo>
                  <a:cubicBezTo>
                    <a:pt x="1249" y="1"/>
                    <a:pt x="0" y="1250"/>
                    <a:pt x="0" y="2820"/>
                  </a:cubicBezTo>
                  <a:cubicBezTo>
                    <a:pt x="0" y="3498"/>
                    <a:pt x="286" y="4497"/>
                    <a:pt x="714" y="5318"/>
                  </a:cubicBezTo>
                  <a:lnTo>
                    <a:pt x="4907" y="5318"/>
                  </a:lnTo>
                  <a:cubicBezTo>
                    <a:pt x="5371" y="4479"/>
                    <a:pt x="5621" y="3551"/>
                    <a:pt x="5621" y="2820"/>
                  </a:cubicBezTo>
                  <a:cubicBezTo>
                    <a:pt x="5621" y="1250"/>
                    <a:pt x="4372" y="1"/>
                    <a:pt x="28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8"/>
            <p:cNvSpPr/>
            <p:nvPr/>
          </p:nvSpPr>
          <p:spPr>
            <a:xfrm>
              <a:off x="3544530" y="2822513"/>
              <a:ext cx="149710" cy="275396"/>
            </a:xfrm>
            <a:custGeom>
              <a:rect b="b" l="l" r="r" t="t"/>
              <a:pathLst>
                <a:path extrusionOk="0" h="9226" w="5015">
                  <a:moveTo>
                    <a:pt x="4675" y="1"/>
                  </a:moveTo>
                  <a:cubicBezTo>
                    <a:pt x="4140" y="1"/>
                    <a:pt x="3694" y="447"/>
                    <a:pt x="3694" y="982"/>
                  </a:cubicBezTo>
                  <a:lnTo>
                    <a:pt x="3694" y="7048"/>
                  </a:lnTo>
                  <a:cubicBezTo>
                    <a:pt x="3694" y="7887"/>
                    <a:pt x="3016" y="8583"/>
                    <a:pt x="2159" y="8583"/>
                  </a:cubicBezTo>
                  <a:cubicBezTo>
                    <a:pt x="1321" y="8583"/>
                    <a:pt x="625" y="7887"/>
                    <a:pt x="625" y="7048"/>
                  </a:cubicBezTo>
                  <a:lnTo>
                    <a:pt x="625" y="5799"/>
                  </a:lnTo>
                  <a:lnTo>
                    <a:pt x="0" y="5799"/>
                  </a:lnTo>
                  <a:lnTo>
                    <a:pt x="0" y="7048"/>
                  </a:lnTo>
                  <a:cubicBezTo>
                    <a:pt x="0" y="8244"/>
                    <a:pt x="964" y="9225"/>
                    <a:pt x="2159" y="9225"/>
                  </a:cubicBezTo>
                  <a:cubicBezTo>
                    <a:pt x="3355" y="9225"/>
                    <a:pt x="4336" y="8244"/>
                    <a:pt x="4336" y="7048"/>
                  </a:cubicBezTo>
                  <a:lnTo>
                    <a:pt x="4336" y="6156"/>
                  </a:lnTo>
                  <a:lnTo>
                    <a:pt x="4390" y="6156"/>
                  </a:lnTo>
                  <a:cubicBezTo>
                    <a:pt x="4550" y="6156"/>
                    <a:pt x="4693" y="6031"/>
                    <a:pt x="4711" y="5871"/>
                  </a:cubicBezTo>
                  <a:cubicBezTo>
                    <a:pt x="4729" y="5692"/>
                    <a:pt x="4568" y="5532"/>
                    <a:pt x="4390" y="5532"/>
                  </a:cubicBezTo>
                  <a:lnTo>
                    <a:pt x="4336" y="5532"/>
                  </a:lnTo>
                  <a:lnTo>
                    <a:pt x="4336" y="4729"/>
                  </a:lnTo>
                  <a:lnTo>
                    <a:pt x="4390" y="4729"/>
                  </a:lnTo>
                  <a:cubicBezTo>
                    <a:pt x="4550" y="4729"/>
                    <a:pt x="4693" y="4622"/>
                    <a:pt x="4711" y="4461"/>
                  </a:cubicBezTo>
                  <a:cubicBezTo>
                    <a:pt x="4729" y="4265"/>
                    <a:pt x="4568" y="4104"/>
                    <a:pt x="4390" y="4104"/>
                  </a:cubicBezTo>
                  <a:lnTo>
                    <a:pt x="4336" y="4104"/>
                  </a:lnTo>
                  <a:lnTo>
                    <a:pt x="4336" y="3444"/>
                  </a:lnTo>
                  <a:lnTo>
                    <a:pt x="4390" y="3444"/>
                  </a:lnTo>
                  <a:cubicBezTo>
                    <a:pt x="4550" y="3444"/>
                    <a:pt x="4693" y="3319"/>
                    <a:pt x="4711" y="3159"/>
                  </a:cubicBezTo>
                  <a:cubicBezTo>
                    <a:pt x="4729" y="2962"/>
                    <a:pt x="4568" y="2802"/>
                    <a:pt x="4390" y="2802"/>
                  </a:cubicBezTo>
                  <a:lnTo>
                    <a:pt x="4336" y="2802"/>
                  </a:lnTo>
                  <a:lnTo>
                    <a:pt x="4336" y="2124"/>
                  </a:lnTo>
                  <a:lnTo>
                    <a:pt x="4390" y="2124"/>
                  </a:lnTo>
                  <a:cubicBezTo>
                    <a:pt x="4550" y="2124"/>
                    <a:pt x="4693" y="1999"/>
                    <a:pt x="4711" y="1838"/>
                  </a:cubicBezTo>
                  <a:cubicBezTo>
                    <a:pt x="4729" y="1660"/>
                    <a:pt x="4568" y="1499"/>
                    <a:pt x="4390" y="1499"/>
                  </a:cubicBezTo>
                  <a:lnTo>
                    <a:pt x="4336" y="1499"/>
                  </a:lnTo>
                  <a:lnTo>
                    <a:pt x="4336" y="982"/>
                  </a:lnTo>
                  <a:cubicBezTo>
                    <a:pt x="4336" y="786"/>
                    <a:pt x="4479" y="625"/>
                    <a:pt x="4675" y="625"/>
                  </a:cubicBezTo>
                  <a:cubicBezTo>
                    <a:pt x="4871" y="625"/>
                    <a:pt x="5014" y="464"/>
                    <a:pt x="4978" y="268"/>
                  </a:cubicBezTo>
                  <a:cubicBezTo>
                    <a:pt x="4961" y="125"/>
                    <a:pt x="4818" y="1"/>
                    <a:pt x="4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8"/>
            <p:cNvSpPr/>
            <p:nvPr/>
          </p:nvSpPr>
          <p:spPr>
            <a:xfrm>
              <a:off x="3580203" y="2995613"/>
              <a:ext cx="55973" cy="63939"/>
            </a:xfrm>
            <a:custGeom>
              <a:rect b="b" l="l" r="r" t="t"/>
              <a:pathLst>
                <a:path extrusionOk="0" h="2142" w="1875">
                  <a:moveTo>
                    <a:pt x="1" y="0"/>
                  </a:moveTo>
                  <a:lnTo>
                    <a:pt x="1" y="1196"/>
                  </a:lnTo>
                  <a:cubicBezTo>
                    <a:pt x="1" y="1713"/>
                    <a:pt x="411" y="2141"/>
                    <a:pt x="929" y="2141"/>
                  </a:cubicBezTo>
                  <a:cubicBezTo>
                    <a:pt x="1464" y="2141"/>
                    <a:pt x="1874" y="1713"/>
                    <a:pt x="1874" y="1196"/>
                  </a:cubicBezTo>
                  <a:lnTo>
                    <a:pt x="1874" y="946"/>
                  </a:lnTo>
                  <a:cubicBezTo>
                    <a:pt x="1874" y="785"/>
                    <a:pt x="1767" y="643"/>
                    <a:pt x="1607" y="625"/>
                  </a:cubicBezTo>
                  <a:cubicBezTo>
                    <a:pt x="1596" y="624"/>
                    <a:pt x="1585" y="623"/>
                    <a:pt x="1574" y="623"/>
                  </a:cubicBezTo>
                  <a:cubicBezTo>
                    <a:pt x="1393" y="623"/>
                    <a:pt x="1250" y="760"/>
                    <a:pt x="1250" y="928"/>
                  </a:cubicBezTo>
                  <a:lnTo>
                    <a:pt x="1250" y="1196"/>
                  </a:lnTo>
                  <a:cubicBezTo>
                    <a:pt x="1250" y="1374"/>
                    <a:pt x="1107" y="1517"/>
                    <a:pt x="929" y="1517"/>
                  </a:cubicBezTo>
                  <a:cubicBezTo>
                    <a:pt x="750" y="1499"/>
                    <a:pt x="625" y="1356"/>
                    <a:pt x="625" y="1178"/>
                  </a:cubicBezTo>
                  <a:lnTo>
                    <a:pt x="6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8"/>
            <p:cNvSpPr/>
            <p:nvPr/>
          </p:nvSpPr>
          <p:spPr>
            <a:xfrm>
              <a:off x="3456644" y="2955136"/>
              <a:ext cx="153949" cy="21850"/>
            </a:xfrm>
            <a:custGeom>
              <a:rect b="b" l="l" r="r" t="t"/>
              <a:pathLst>
                <a:path extrusionOk="0" h="732" w="5157">
                  <a:moveTo>
                    <a:pt x="411" y="0"/>
                  </a:moveTo>
                  <a:cubicBezTo>
                    <a:pt x="250" y="0"/>
                    <a:pt x="90" y="125"/>
                    <a:pt x="54" y="286"/>
                  </a:cubicBezTo>
                  <a:cubicBezTo>
                    <a:pt x="0" y="518"/>
                    <a:pt x="179" y="732"/>
                    <a:pt x="411" y="732"/>
                  </a:cubicBezTo>
                  <a:lnTo>
                    <a:pt x="4746" y="732"/>
                  </a:lnTo>
                  <a:cubicBezTo>
                    <a:pt x="4978" y="732"/>
                    <a:pt x="5157" y="518"/>
                    <a:pt x="5103" y="286"/>
                  </a:cubicBezTo>
                  <a:cubicBezTo>
                    <a:pt x="5068" y="125"/>
                    <a:pt x="4907" y="0"/>
                    <a:pt x="47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8"/>
            <p:cNvSpPr/>
            <p:nvPr/>
          </p:nvSpPr>
          <p:spPr>
            <a:xfrm>
              <a:off x="3430553" y="2995613"/>
              <a:ext cx="56481" cy="63939"/>
            </a:xfrm>
            <a:custGeom>
              <a:rect b="b" l="l" r="r" t="t"/>
              <a:pathLst>
                <a:path extrusionOk="0" h="2142" w="1892">
                  <a:moveTo>
                    <a:pt x="1267" y="0"/>
                  </a:moveTo>
                  <a:lnTo>
                    <a:pt x="1267" y="1178"/>
                  </a:lnTo>
                  <a:cubicBezTo>
                    <a:pt x="1267" y="1356"/>
                    <a:pt x="1142" y="1499"/>
                    <a:pt x="964" y="1517"/>
                  </a:cubicBezTo>
                  <a:cubicBezTo>
                    <a:pt x="785" y="1517"/>
                    <a:pt x="642" y="1374"/>
                    <a:pt x="642" y="1196"/>
                  </a:cubicBezTo>
                  <a:lnTo>
                    <a:pt x="642" y="946"/>
                  </a:lnTo>
                  <a:cubicBezTo>
                    <a:pt x="642" y="785"/>
                    <a:pt x="518" y="643"/>
                    <a:pt x="357" y="625"/>
                  </a:cubicBezTo>
                  <a:cubicBezTo>
                    <a:pt x="346" y="624"/>
                    <a:pt x="335" y="623"/>
                    <a:pt x="324" y="623"/>
                  </a:cubicBezTo>
                  <a:cubicBezTo>
                    <a:pt x="143" y="623"/>
                    <a:pt x="0" y="760"/>
                    <a:pt x="0" y="928"/>
                  </a:cubicBezTo>
                  <a:lnTo>
                    <a:pt x="0" y="1196"/>
                  </a:lnTo>
                  <a:cubicBezTo>
                    <a:pt x="0" y="1713"/>
                    <a:pt x="428" y="2141"/>
                    <a:pt x="946" y="2141"/>
                  </a:cubicBezTo>
                  <a:cubicBezTo>
                    <a:pt x="1463" y="2141"/>
                    <a:pt x="1891" y="1713"/>
                    <a:pt x="1891" y="1196"/>
                  </a:cubicBezTo>
                  <a:lnTo>
                    <a:pt x="18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8"/>
            <p:cNvSpPr/>
            <p:nvPr/>
          </p:nvSpPr>
          <p:spPr>
            <a:xfrm>
              <a:off x="3373535" y="2822513"/>
              <a:ext cx="149173" cy="274859"/>
            </a:xfrm>
            <a:custGeom>
              <a:rect b="b" l="l" r="r" t="t"/>
              <a:pathLst>
                <a:path extrusionOk="0" h="9208" w="4997">
                  <a:moveTo>
                    <a:pt x="340" y="1"/>
                  </a:moveTo>
                  <a:cubicBezTo>
                    <a:pt x="161" y="1"/>
                    <a:pt x="1" y="143"/>
                    <a:pt x="1" y="322"/>
                  </a:cubicBezTo>
                  <a:cubicBezTo>
                    <a:pt x="1" y="482"/>
                    <a:pt x="144" y="625"/>
                    <a:pt x="322" y="625"/>
                  </a:cubicBezTo>
                  <a:cubicBezTo>
                    <a:pt x="500" y="625"/>
                    <a:pt x="661" y="786"/>
                    <a:pt x="661" y="982"/>
                  </a:cubicBezTo>
                  <a:lnTo>
                    <a:pt x="661" y="1499"/>
                  </a:lnTo>
                  <a:lnTo>
                    <a:pt x="608" y="1499"/>
                  </a:lnTo>
                  <a:cubicBezTo>
                    <a:pt x="447" y="1499"/>
                    <a:pt x="304" y="1606"/>
                    <a:pt x="286" y="1767"/>
                  </a:cubicBezTo>
                  <a:cubicBezTo>
                    <a:pt x="269" y="1963"/>
                    <a:pt x="411" y="2124"/>
                    <a:pt x="608" y="2124"/>
                  </a:cubicBezTo>
                  <a:lnTo>
                    <a:pt x="661" y="2124"/>
                  </a:lnTo>
                  <a:lnTo>
                    <a:pt x="661" y="2802"/>
                  </a:lnTo>
                  <a:lnTo>
                    <a:pt x="608" y="2802"/>
                  </a:lnTo>
                  <a:cubicBezTo>
                    <a:pt x="447" y="2802"/>
                    <a:pt x="304" y="2927"/>
                    <a:pt x="286" y="3087"/>
                  </a:cubicBezTo>
                  <a:cubicBezTo>
                    <a:pt x="269" y="3284"/>
                    <a:pt x="411" y="3444"/>
                    <a:pt x="608" y="3444"/>
                  </a:cubicBezTo>
                  <a:lnTo>
                    <a:pt x="661" y="3444"/>
                  </a:lnTo>
                  <a:lnTo>
                    <a:pt x="661" y="4104"/>
                  </a:lnTo>
                  <a:lnTo>
                    <a:pt x="608" y="4104"/>
                  </a:lnTo>
                  <a:cubicBezTo>
                    <a:pt x="447" y="4104"/>
                    <a:pt x="304" y="4229"/>
                    <a:pt x="286" y="4390"/>
                  </a:cubicBezTo>
                  <a:cubicBezTo>
                    <a:pt x="269" y="4568"/>
                    <a:pt x="411" y="4729"/>
                    <a:pt x="608" y="4729"/>
                  </a:cubicBezTo>
                  <a:lnTo>
                    <a:pt x="661" y="4729"/>
                  </a:lnTo>
                  <a:lnTo>
                    <a:pt x="661" y="5532"/>
                  </a:lnTo>
                  <a:lnTo>
                    <a:pt x="608" y="5532"/>
                  </a:lnTo>
                  <a:cubicBezTo>
                    <a:pt x="447" y="5532"/>
                    <a:pt x="304" y="5639"/>
                    <a:pt x="286" y="5799"/>
                  </a:cubicBezTo>
                  <a:cubicBezTo>
                    <a:pt x="269" y="5996"/>
                    <a:pt x="411" y="6156"/>
                    <a:pt x="608" y="6156"/>
                  </a:cubicBezTo>
                  <a:lnTo>
                    <a:pt x="661" y="6156"/>
                  </a:lnTo>
                  <a:lnTo>
                    <a:pt x="661" y="7048"/>
                  </a:lnTo>
                  <a:cubicBezTo>
                    <a:pt x="661" y="8244"/>
                    <a:pt x="1642" y="9207"/>
                    <a:pt x="2838" y="9207"/>
                  </a:cubicBezTo>
                  <a:cubicBezTo>
                    <a:pt x="4033" y="9207"/>
                    <a:pt x="4997" y="8244"/>
                    <a:pt x="4997" y="7048"/>
                  </a:cubicBezTo>
                  <a:lnTo>
                    <a:pt x="4997" y="5799"/>
                  </a:lnTo>
                  <a:lnTo>
                    <a:pt x="4372" y="5799"/>
                  </a:lnTo>
                  <a:lnTo>
                    <a:pt x="4372" y="7048"/>
                  </a:lnTo>
                  <a:cubicBezTo>
                    <a:pt x="4372" y="7887"/>
                    <a:pt x="3676" y="8583"/>
                    <a:pt x="2820" y="8583"/>
                  </a:cubicBezTo>
                  <a:cubicBezTo>
                    <a:pt x="1981" y="8583"/>
                    <a:pt x="1286" y="7887"/>
                    <a:pt x="1286" y="7048"/>
                  </a:cubicBezTo>
                  <a:lnTo>
                    <a:pt x="1286" y="982"/>
                  </a:lnTo>
                  <a:cubicBezTo>
                    <a:pt x="1286" y="447"/>
                    <a:pt x="857" y="18"/>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8"/>
            <p:cNvSpPr/>
            <p:nvPr/>
          </p:nvSpPr>
          <p:spPr>
            <a:xfrm>
              <a:off x="3436941" y="2777768"/>
              <a:ext cx="18658" cy="18686"/>
            </a:xfrm>
            <a:custGeom>
              <a:rect b="b" l="l" r="r" t="t"/>
              <a:pathLst>
                <a:path extrusionOk="0" h="626" w="625">
                  <a:moveTo>
                    <a:pt x="304" y="1"/>
                  </a:moveTo>
                  <a:cubicBezTo>
                    <a:pt x="143" y="1"/>
                    <a:pt x="0" y="143"/>
                    <a:pt x="0" y="304"/>
                  </a:cubicBezTo>
                  <a:cubicBezTo>
                    <a:pt x="0" y="482"/>
                    <a:pt x="143" y="625"/>
                    <a:pt x="304" y="625"/>
                  </a:cubicBezTo>
                  <a:cubicBezTo>
                    <a:pt x="482" y="625"/>
                    <a:pt x="625" y="482"/>
                    <a:pt x="625" y="304"/>
                  </a:cubicBezTo>
                  <a:cubicBezTo>
                    <a:pt x="625" y="143"/>
                    <a:pt x="482" y="1"/>
                    <a:pt x="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8"/>
            <p:cNvSpPr/>
            <p:nvPr/>
          </p:nvSpPr>
          <p:spPr>
            <a:xfrm>
              <a:off x="3404969" y="2797469"/>
              <a:ext cx="18688" cy="18686"/>
            </a:xfrm>
            <a:custGeom>
              <a:rect b="b" l="l" r="r" t="t"/>
              <a:pathLst>
                <a:path extrusionOk="0" h="626" w="626">
                  <a:moveTo>
                    <a:pt x="322" y="1"/>
                  </a:moveTo>
                  <a:cubicBezTo>
                    <a:pt x="143" y="1"/>
                    <a:pt x="1" y="144"/>
                    <a:pt x="1" y="304"/>
                  </a:cubicBezTo>
                  <a:cubicBezTo>
                    <a:pt x="1" y="483"/>
                    <a:pt x="143" y="625"/>
                    <a:pt x="322" y="625"/>
                  </a:cubicBezTo>
                  <a:cubicBezTo>
                    <a:pt x="500" y="625"/>
                    <a:pt x="625" y="483"/>
                    <a:pt x="625" y="304"/>
                  </a:cubicBezTo>
                  <a:cubicBezTo>
                    <a:pt x="625" y="144"/>
                    <a:pt x="500"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1" name="Google Shape;14781;p68"/>
          <p:cNvGrpSpPr/>
          <p:nvPr/>
        </p:nvGrpSpPr>
        <p:grpSpPr>
          <a:xfrm>
            <a:off x="3374064" y="2262736"/>
            <a:ext cx="319093" cy="320141"/>
            <a:chOff x="3374072" y="2262736"/>
            <a:chExt cx="319093" cy="320141"/>
          </a:xfrm>
        </p:grpSpPr>
        <p:sp>
          <p:nvSpPr>
            <p:cNvPr id="14782" name="Google Shape;14782;p68"/>
            <p:cNvSpPr/>
            <p:nvPr/>
          </p:nvSpPr>
          <p:spPr>
            <a:xfrm>
              <a:off x="3459301" y="2262736"/>
              <a:ext cx="148636" cy="69819"/>
            </a:xfrm>
            <a:custGeom>
              <a:rect b="b" l="l" r="r" t="t"/>
              <a:pathLst>
                <a:path extrusionOk="0" h="2339" w="4979">
                  <a:moveTo>
                    <a:pt x="2481" y="1"/>
                  </a:moveTo>
                  <a:cubicBezTo>
                    <a:pt x="1160" y="1"/>
                    <a:pt x="90" y="1036"/>
                    <a:pt x="1" y="2338"/>
                  </a:cubicBezTo>
                  <a:cubicBezTo>
                    <a:pt x="393" y="2338"/>
                    <a:pt x="786" y="2213"/>
                    <a:pt x="1071" y="1981"/>
                  </a:cubicBezTo>
                  <a:cubicBezTo>
                    <a:pt x="1134" y="1937"/>
                    <a:pt x="1205" y="1915"/>
                    <a:pt x="1274" y="1915"/>
                  </a:cubicBezTo>
                  <a:cubicBezTo>
                    <a:pt x="1343" y="1915"/>
                    <a:pt x="1410" y="1937"/>
                    <a:pt x="1464" y="1981"/>
                  </a:cubicBezTo>
                  <a:cubicBezTo>
                    <a:pt x="1767" y="2213"/>
                    <a:pt x="2124" y="2338"/>
                    <a:pt x="2499" y="2338"/>
                  </a:cubicBezTo>
                  <a:cubicBezTo>
                    <a:pt x="2873" y="2338"/>
                    <a:pt x="3230" y="2213"/>
                    <a:pt x="3516" y="1981"/>
                  </a:cubicBezTo>
                  <a:cubicBezTo>
                    <a:pt x="3578" y="1937"/>
                    <a:pt x="3645" y="1915"/>
                    <a:pt x="3712" y="1915"/>
                  </a:cubicBezTo>
                  <a:cubicBezTo>
                    <a:pt x="3779" y="1915"/>
                    <a:pt x="3846" y="1937"/>
                    <a:pt x="3908" y="1981"/>
                  </a:cubicBezTo>
                  <a:cubicBezTo>
                    <a:pt x="4194" y="2213"/>
                    <a:pt x="4586" y="2338"/>
                    <a:pt x="4979" y="2338"/>
                  </a:cubicBezTo>
                  <a:cubicBezTo>
                    <a:pt x="4889" y="1036"/>
                    <a:pt x="3801" y="1"/>
                    <a:pt x="2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8"/>
            <p:cNvSpPr/>
            <p:nvPr/>
          </p:nvSpPr>
          <p:spPr>
            <a:xfrm>
              <a:off x="3460375" y="2341032"/>
              <a:ext cx="146486" cy="70864"/>
            </a:xfrm>
            <a:custGeom>
              <a:rect b="b" l="l" r="r" t="t"/>
              <a:pathLst>
                <a:path extrusionOk="0" h="2374" w="4907">
                  <a:moveTo>
                    <a:pt x="1231" y="1"/>
                  </a:moveTo>
                  <a:cubicBezTo>
                    <a:pt x="875" y="215"/>
                    <a:pt x="428" y="340"/>
                    <a:pt x="0" y="340"/>
                  </a:cubicBezTo>
                  <a:cubicBezTo>
                    <a:pt x="214" y="1500"/>
                    <a:pt x="1231" y="2374"/>
                    <a:pt x="2445" y="2374"/>
                  </a:cubicBezTo>
                  <a:cubicBezTo>
                    <a:pt x="3676" y="2374"/>
                    <a:pt x="4675" y="1500"/>
                    <a:pt x="4907" y="340"/>
                  </a:cubicBezTo>
                  <a:cubicBezTo>
                    <a:pt x="4461" y="340"/>
                    <a:pt x="4033" y="215"/>
                    <a:pt x="3676" y="1"/>
                  </a:cubicBezTo>
                  <a:cubicBezTo>
                    <a:pt x="3319" y="233"/>
                    <a:pt x="2891" y="340"/>
                    <a:pt x="2463" y="340"/>
                  </a:cubicBezTo>
                  <a:cubicBezTo>
                    <a:pt x="2016" y="340"/>
                    <a:pt x="1606" y="233"/>
                    <a:pt x="12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8"/>
            <p:cNvSpPr/>
            <p:nvPr/>
          </p:nvSpPr>
          <p:spPr>
            <a:xfrm>
              <a:off x="3374072" y="2284586"/>
              <a:ext cx="149710" cy="298291"/>
            </a:xfrm>
            <a:custGeom>
              <a:rect b="b" l="l" r="r" t="t"/>
              <a:pathLst>
                <a:path extrusionOk="0" h="9993" w="5015">
                  <a:moveTo>
                    <a:pt x="661" y="0"/>
                  </a:moveTo>
                  <a:cubicBezTo>
                    <a:pt x="304" y="0"/>
                    <a:pt x="1" y="304"/>
                    <a:pt x="1" y="678"/>
                  </a:cubicBezTo>
                  <a:lnTo>
                    <a:pt x="1" y="4515"/>
                  </a:lnTo>
                  <a:cubicBezTo>
                    <a:pt x="1" y="4711"/>
                    <a:pt x="54" y="4907"/>
                    <a:pt x="161" y="5086"/>
                  </a:cubicBezTo>
                  <a:lnTo>
                    <a:pt x="2106" y="8172"/>
                  </a:lnTo>
                  <a:cubicBezTo>
                    <a:pt x="2267" y="8422"/>
                    <a:pt x="2356" y="8725"/>
                    <a:pt x="2356" y="9029"/>
                  </a:cubicBezTo>
                  <a:lnTo>
                    <a:pt x="2356" y="9707"/>
                  </a:lnTo>
                  <a:cubicBezTo>
                    <a:pt x="2356" y="9867"/>
                    <a:pt x="2481" y="9992"/>
                    <a:pt x="2641" y="9992"/>
                  </a:cubicBezTo>
                  <a:lnTo>
                    <a:pt x="4907" y="9992"/>
                  </a:lnTo>
                  <a:cubicBezTo>
                    <a:pt x="4961" y="9992"/>
                    <a:pt x="5015" y="9939"/>
                    <a:pt x="5015" y="9885"/>
                  </a:cubicBezTo>
                  <a:lnTo>
                    <a:pt x="5015" y="7137"/>
                  </a:lnTo>
                  <a:cubicBezTo>
                    <a:pt x="5015" y="6816"/>
                    <a:pt x="4890" y="6513"/>
                    <a:pt x="4658" y="6299"/>
                  </a:cubicBezTo>
                  <a:lnTo>
                    <a:pt x="1785" y="3408"/>
                  </a:lnTo>
                  <a:cubicBezTo>
                    <a:pt x="1699" y="3335"/>
                    <a:pt x="1588" y="3287"/>
                    <a:pt x="1475" y="3287"/>
                  </a:cubicBezTo>
                  <a:cubicBezTo>
                    <a:pt x="1424" y="3287"/>
                    <a:pt x="1372" y="3297"/>
                    <a:pt x="1321" y="3319"/>
                  </a:cubicBezTo>
                  <a:lnTo>
                    <a:pt x="1303" y="3319"/>
                  </a:lnTo>
                  <a:cubicBezTo>
                    <a:pt x="1000" y="3462"/>
                    <a:pt x="946" y="3819"/>
                    <a:pt x="1161" y="4033"/>
                  </a:cubicBezTo>
                  <a:lnTo>
                    <a:pt x="2784" y="5639"/>
                  </a:lnTo>
                  <a:cubicBezTo>
                    <a:pt x="2909" y="5781"/>
                    <a:pt x="2909" y="5996"/>
                    <a:pt x="2766" y="6120"/>
                  </a:cubicBezTo>
                  <a:cubicBezTo>
                    <a:pt x="2708" y="6178"/>
                    <a:pt x="2631" y="6206"/>
                    <a:pt x="2552" y="6206"/>
                  </a:cubicBezTo>
                  <a:cubicBezTo>
                    <a:pt x="2462" y="6206"/>
                    <a:pt x="2369" y="6170"/>
                    <a:pt x="2302" y="6103"/>
                  </a:cubicBezTo>
                  <a:lnTo>
                    <a:pt x="697" y="4497"/>
                  </a:lnTo>
                  <a:cubicBezTo>
                    <a:pt x="251" y="4069"/>
                    <a:pt x="251" y="3373"/>
                    <a:pt x="697" y="2944"/>
                  </a:cubicBezTo>
                  <a:cubicBezTo>
                    <a:pt x="857" y="2766"/>
                    <a:pt x="1071" y="2659"/>
                    <a:pt x="1321" y="2623"/>
                  </a:cubicBezTo>
                  <a:lnTo>
                    <a:pt x="1321" y="678"/>
                  </a:lnTo>
                  <a:cubicBezTo>
                    <a:pt x="1321" y="304"/>
                    <a:pt x="1036" y="18"/>
                    <a:pt x="6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8"/>
            <p:cNvSpPr/>
            <p:nvPr/>
          </p:nvSpPr>
          <p:spPr>
            <a:xfrm>
              <a:off x="3543455" y="2284586"/>
              <a:ext cx="149710" cy="298291"/>
            </a:xfrm>
            <a:custGeom>
              <a:rect b="b" l="l" r="r" t="t"/>
              <a:pathLst>
                <a:path extrusionOk="0" h="9993" w="5015">
                  <a:moveTo>
                    <a:pt x="4336" y="0"/>
                  </a:moveTo>
                  <a:cubicBezTo>
                    <a:pt x="3980" y="18"/>
                    <a:pt x="3694" y="322"/>
                    <a:pt x="3694" y="678"/>
                  </a:cubicBezTo>
                  <a:lnTo>
                    <a:pt x="3694" y="2623"/>
                  </a:lnTo>
                  <a:cubicBezTo>
                    <a:pt x="4069" y="2677"/>
                    <a:pt x="4426" y="2944"/>
                    <a:pt x="4586" y="3337"/>
                  </a:cubicBezTo>
                  <a:cubicBezTo>
                    <a:pt x="4729" y="3765"/>
                    <a:pt x="4622" y="4193"/>
                    <a:pt x="4319" y="4497"/>
                  </a:cubicBezTo>
                  <a:lnTo>
                    <a:pt x="2713" y="6120"/>
                  </a:lnTo>
                  <a:cubicBezTo>
                    <a:pt x="2641" y="6183"/>
                    <a:pt x="2552" y="6214"/>
                    <a:pt x="2465" y="6214"/>
                  </a:cubicBezTo>
                  <a:cubicBezTo>
                    <a:pt x="2378" y="6214"/>
                    <a:pt x="2293" y="6183"/>
                    <a:pt x="2231" y="6120"/>
                  </a:cubicBezTo>
                  <a:cubicBezTo>
                    <a:pt x="2106" y="5978"/>
                    <a:pt x="2106" y="5764"/>
                    <a:pt x="2231" y="5639"/>
                  </a:cubicBezTo>
                  <a:lnTo>
                    <a:pt x="3855" y="4033"/>
                  </a:lnTo>
                  <a:cubicBezTo>
                    <a:pt x="3962" y="3908"/>
                    <a:pt x="4015" y="3730"/>
                    <a:pt x="3944" y="3551"/>
                  </a:cubicBezTo>
                  <a:cubicBezTo>
                    <a:pt x="3908" y="3444"/>
                    <a:pt x="3819" y="3373"/>
                    <a:pt x="3712" y="3319"/>
                  </a:cubicBezTo>
                  <a:cubicBezTo>
                    <a:pt x="3663" y="3297"/>
                    <a:pt x="3610" y="3287"/>
                    <a:pt x="3557" y="3287"/>
                  </a:cubicBezTo>
                  <a:cubicBezTo>
                    <a:pt x="3436" y="3287"/>
                    <a:pt x="3311" y="3340"/>
                    <a:pt x="3212" y="3426"/>
                  </a:cubicBezTo>
                  <a:lnTo>
                    <a:pt x="340" y="6299"/>
                  </a:lnTo>
                  <a:cubicBezTo>
                    <a:pt x="126" y="6513"/>
                    <a:pt x="1" y="6816"/>
                    <a:pt x="1" y="7137"/>
                  </a:cubicBezTo>
                  <a:lnTo>
                    <a:pt x="1" y="9885"/>
                  </a:lnTo>
                  <a:cubicBezTo>
                    <a:pt x="1" y="9939"/>
                    <a:pt x="36" y="9992"/>
                    <a:pt x="108" y="9992"/>
                  </a:cubicBezTo>
                  <a:lnTo>
                    <a:pt x="2356" y="9992"/>
                  </a:lnTo>
                  <a:cubicBezTo>
                    <a:pt x="2517" y="9992"/>
                    <a:pt x="2641" y="9867"/>
                    <a:pt x="2641" y="9707"/>
                  </a:cubicBezTo>
                  <a:lnTo>
                    <a:pt x="2641" y="9029"/>
                  </a:lnTo>
                  <a:cubicBezTo>
                    <a:pt x="2641" y="8725"/>
                    <a:pt x="2731" y="8422"/>
                    <a:pt x="2891" y="8172"/>
                  </a:cubicBezTo>
                  <a:lnTo>
                    <a:pt x="4836" y="5086"/>
                  </a:lnTo>
                  <a:cubicBezTo>
                    <a:pt x="4961" y="4907"/>
                    <a:pt x="5014" y="4693"/>
                    <a:pt x="5014" y="4497"/>
                  </a:cubicBezTo>
                  <a:lnTo>
                    <a:pt x="5014" y="678"/>
                  </a:lnTo>
                  <a:cubicBezTo>
                    <a:pt x="5014" y="304"/>
                    <a:pt x="4711" y="0"/>
                    <a:pt x="4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6" name="Google Shape;14786;p68"/>
          <p:cNvGrpSpPr/>
          <p:nvPr/>
        </p:nvGrpSpPr>
        <p:grpSpPr>
          <a:xfrm>
            <a:off x="3373527" y="1748122"/>
            <a:ext cx="320168" cy="319723"/>
            <a:chOff x="3373535" y="1748122"/>
            <a:chExt cx="320168" cy="319723"/>
          </a:xfrm>
        </p:grpSpPr>
        <p:sp>
          <p:nvSpPr>
            <p:cNvPr id="14787" name="Google Shape;14787;p68"/>
            <p:cNvSpPr/>
            <p:nvPr/>
          </p:nvSpPr>
          <p:spPr>
            <a:xfrm>
              <a:off x="3373535" y="1748122"/>
              <a:ext cx="320168" cy="56625"/>
            </a:xfrm>
            <a:custGeom>
              <a:rect b="b" l="l" r="r" t="t"/>
              <a:pathLst>
                <a:path extrusionOk="0" h="1897" w="10725">
                  <a:moveTo>
                    <a:pt x="1078" y="0"/>
                  </a:moveTo>
                  <a:cubicBezTo>
                    <a:pt x="1022" y="0"/>
                    <a:pt x="964" y="14"/>
                    <a:pt x="911" y="41"/>
                  </a:cubicBezTo>
                  <a:cubicBezTo>
                    <a:pt x="715" y="166"/>
                    <a:pt x="500" y="237"/>
                    <a:pt x="269" y="273"/>
                  </a:cubicBezTo>
                  <a:cubicBezTo>
                    <a:pt x="108" y="290"/>
                    <a:pt x="1" y="433"/>
                    <a:pt x="1" y="576"/>
                  </a:cubicBezTo>
                  <a:lnTo>
                    <a:pt x="1" y="1896"/>
                  </a:lnTo>
                  <a:cubicBezTo>
                    <a:pt x="322" y="1896"/>
                    <a:pt x="625" y="1807"/>
                    <a:pt x="893" y="1611"/>
                  </a:cubicBezTo>
                  <a:cubicBezTo>
                    <a:pt x="947" y="1566"/>
                    <a:pt x="1009" y="1544"/>
                    <a:pt x="1074" y="1544"/>
                  </a:cubicBezTo>
                  <a:cubicBezTo>
                    <a:pt x="1138" y="1544"/>
                    <a:pt x="1205" y="1566"/>
                    <a:pt x="1268" y="1611"/>
                  </a:cubicBezTo>
                  <a:cubicBezTo>
                    <a:pt x="1518" y="1807"/>
                    <a:pt x="1821" y="1896"/>
                    <a:pt x="2142" y="1896"/>
                  </a:cubicBezTo>
                  <a:cubicBezTo>
                    <a:pt x="2463" y="1896"/>
                    <a:pt x="2767" y="1807"/>
                    <a:pt x="3034" y="1611"/>
                  </a:cubicBezTo>
                  <a:cubicBezTo>
                    <a:pt x="3088" y="1566"/>
                    <a:pt x="3155" y="1544"/>
                    <a:pt x="3222" y="1544"/>
                  </a:cubicBezTo>
                  <a:cubicBezTo>
                    <a:pt x="3288" y="1544"/>
                    <a:pt x="3355" y="1566"/>
                    <a:pt x="3409" y="1611"/>
                  </a:cubicBezTo>
                  <a:cubicBezTo>
                    <a:pt x="3659" y="1807"/>
                    <a:pt x="3962" y="1896"/>
                    <a:pt x="4283" y="1896"/>
                  </a:cubicBezTo>
                  <a:cubicBezTo>
                    <a:pt x="4604" y="1896"/>
                    <a:pt x="4908" y="1807"/>
                    <a:pt x="5175" y="1611"/>
                  </a:cubicBezTo>
                  <a:cubicBezTo>
                    <a:pt x="5229" y="1566"/>
                    <a:pt x="5296" y="1544"/>
                    <a:pt x="5363" y="1544"/>
                  </a:cubicBezTo>
                  <a:cubicBezTo>
                    <a:pt x="5430" y="1544"/>
                    <a:pt x="5496" y="1566"/>
                    <a:pt x="5550" y="1611"/>
                  </a:cubicBezTo>
                  <a:cubicBezTo>
                    <a:pt x="5800" y="1807"/>
                    <a:pt x="6103" y="1896"/>
                    <a:pt x="6424" y="1896"/>
                  </a:cubicBezTo>
                  <a:cubicBezTo>
                    <a:pt x="6745" y="1896"/>
                    <a:pt x="7049" y="1807"/>
                    <a:pt x="7316" y="1611"/>
                  </a:cubicBezTo>
                  <a:cubicBezTo>
                    <a:pt x="7370" y="1566"/>
                    <a:pt x="7437" y="1544"/>
                    <a:pt x="7504" y="1544"/>
                  </a:cubicBezTo>
                  <a:cubicBezTo>
                    <a:pt x="7571" y="1544"/>
                    <a:pt x="7638" y="1566"/>
                    <a:pt x="7691" y="1611"/>
                  </a:cubicBezTo>
                  <a:cubicBezTo>
                    <a:pt x="7941" y="1807"/>
                    <a:pt x="8244" y="1896"/>
                    <a:pt x="8565" y="1896"/>
                  </a:cubicBezTo>
                  <a:cubicBezTo>
                    <a:pt x="8887" y="1896"/>
                    <a:pt x="9208" y="1807"/>
                    <a:pt x="9458" y="1611"/>
                  </a:cubicBezTo>
                  <a:cubicBezTo>
                    <a:pt x="9511" y="1566"/>
                    <a:pt x="9578" y="1544"/>
                    <a:pt x="9645" y="1544"/>
                  </a:cubicBezTo>
                  <a:cubicBezTo>
                    <a:pt x="9712" y="1544"/>
                    <a:pt x="9779" y="1566"/>
                    <a:pt x="9832" y="1611"/>
                  </a:cubicBezTo>
                  <a:cubicBezTo>
                    <a:pt x="10082" y="1807"/>
                    <a:pt x="10403" y="1896"/>
                    <a:pt x="10724" y="1896"/>
                  </a:cubicBezTo>
                  <a:lnTo>
                    <a:pt x="10724" y="576"/>
                  </a:lnTo>
                  <a:cubicBezTo>
                    <a:pt x="10724" y="433"/>
                    <a:pt x="10599" y="290"/>
                    <a:pt x="10457" y="273"/>
                  </a:cubicBezTo>
                  <a:cubicBezTo>
                    <a:pt x="10225" y="237"/>
                    <a:pt x="10011" y="166"/>
                    <a:pt x="9814" y="41"/>
                  </a:cubicBezTo>
                  <a:cubicBezTo>
                    <a:pt x="9761" y="14"/>
                    <a:pt x="9703" y="0"/>
                    <a:pt x="9645" y="0"/>
                  </a:cubicBezTo>
                  <a:cubicBezTo>
                    <a:pt x="9587" y="0"/>
                    <a:pt x="9529" y="14"/>
                    <a:pt x="9475" y="41"/>
                  </a:cubicBezTo>
                  <a:cubicBezTo>
                    <a:pt x="9208" y="201"/>
                    <a:pt x="8904" y="290"/>
                    <a:pt x="8565" y="290"/>
                  </a:cubicBezTo>
                  <a:cubicBezTo>
                    <a:pt x="8244" y="290"/>
                    <a:pt x="7941" y="201"/>
                    <a:pt x="7673" y="41"/>
                  </a:cubicBezTo>
                  <a:cubicBezTo>
                    <a:pt x="7620" y="14"/>
                    <a:pt x="7562" y="0"/>
                    <a:pt x="7504" y="0"/>
                  </a:cubicBezTo>
                  <a:cubicBezTo>
                    <a:pt x="7446" y="0"/>
                    <a:pt x="7388" y="14"/>
                    <a:pt x="7334" y="41"/>
                  </a:cubicBezTo>
                  <a:cubicBezTo>
                    <a:pt x="7067" y="201"/>
                    <a:pt x="6763" y="290"/>
                    <a:pt x="6424" y="290"/>
                  </a:cubicBezTo>
                  <a:cubicBezTo>
                    <a:pt x="6103" y="290"/>
                    <a:pt x="5782" y="201"/>
                    <a:pt x="5532" y="41"/>
                  </a:cubicBezTo>
                  <a:cubicBezTo>
                    <a:pt x="5479" y="14"/>
                    <a:pt x="5421" y="0"/>
                    <a:pt x="5363" y="0"/>
                  </a:cubicBezTo>
                  <a:cubicBezTo>
                    <a:pt x="5305" y="0"/>
                    <a:pt x="5247" y="14"/>
                    <a:pt x="5193" y="41"/>
                  </a:cubicBezTo>
                  <a:cubicBezTo>
                    <a:pt x="4925" y="201"/>
                    <a:pt x="4622" y="290"/>
                    <a:pt x="4283" y="290"/>
                  </a:cubicBezTo>
                  <a:cubicBezTo>
                    <a:pt x="3962" y="290"/>
                    <a:pt x="3641" y="201"/>
                    <a:pt x="3373" y="41"/>
                  </a:cubicBezTo>
                  <a:cubicBezTo>
                    <a:pt x="3329" y="14"/>
                    <a:pt x="3275" y="0"/>
                    <a:pt x="3219" y="0"/>
                  </a:cubicBezTo>
                  <a:cubicBezTo>
                    <a:pt x="3164" y="0"/>
                    <a:pt x="3106" y="14"/>
                    <a:pt x="3052" y="41"/>
                  </a:cubicBezTo>
                  <a:cubicBezTo>
                    <a:pt x="2784" y="201"/>
                    <a:pt x="2481" y="290"/>
                    <a:pt x="2142" y="290"/>
                  </a:cubicBezTo>
                  <a:cubicBezTo>
                    <a:pt x="1821" y="290"/>
                    <a:pt x="1500" y="201"/>
                    <a:pt x="1232" y="41"/>
                  </a:cubicBezTo>
                  <a:cubicBezTo>
                    <a:pt x="1187" y="14"/>
                    <a:pt x="1134" y="0"/>
                    <a:pt x="10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8"/>
            <p:cNvSpPr/>
            <p:nvPr/>
          </p:nvSpPr>
          <p:spPr>
            <a:xfrm>
              <a:off x="3373535" y="1948505"/>
              <a:ext cx="113499" cy="119340"/>
            </a:xfrm>
            <a:custGeom>
              <a:rect b="b" l="l" r="r" t="t"/>
              <a:pathLst>
                <a:path extrusionOk="0" h="3998" w="3802">
                  <a:moveTo>
                    <a:pt x="1" y="1"/>
                  </a:moveTo>
                  <a:lnTo>
                    <a:pt x="1" y="3694"/>
                  </a:lnTo>
                  <a:cubicBezTo>
                    <a:pt x="1" y="3873"/>
                    <a:pt x="144" y="3998"/>
                    <a:pt x="304" y="3998"/>
                  </a:cubicBezTo>
                  <a:lnTo>
                    <a:pt x="3801" y="3998"/>
                  </a:lnTo>
                  <a:lnTo>
                    <a:pt x="2927" y="2784"/>
                  </a:lnTo>
                  <a:lnTo>
                    <a:pt x="2196" y="2784"/>
                  </a:lnTo>
                  <a:cubicBezTo>
                    <a:pt x="2088" y="2784"/>
                    <a:pt x="1999" y="2731"/>
                    <a:pt x="1928" y="2659"/>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8"/>
            <p:cNvSpPr/>
            <p:nvPr/>
          </p:nvSpPr>
          <p:spPr>
            <a:xfrm>
              <a:off x="3373535" y="1872895"/>
              <a:ext cx="226431" cy="194950"/>
            </a:xfrm>
            <a:custGeom>
              <a:rect b="b" l="l" r="r" t="t"/>
              <a:pathLst>
                <a:path extrusionOk="0" h="6531" w="7585">
                  <a:moveTo>
                    <a:pt x="1714" y="1231"/>
                  </a:moveTo>
                  <a:cubicBezTo>
                    <a:pt x="1892" y="1231"/>
                    <a:pt x="2035" y="1374"/>
                    <a:pt x="2035" y="1552"/>
                  </a:cubicBezTo>
                  <a:cubicBezTo>
                    <a:pt x="2035" y="1713"/>
                    <a:pt x="1892" y="1856"/>
                    <a:pt x="1714" y="1856"/>
                  </a:cubicBezTo>
                  <a:cubicBezTo>
                    <a:pt x="1553" y="1856"/>
                    <a:pt x="1410" y="1713"/>
                    <a:pt x="1410" y="1552"/>
                  </a:cubicBezTo>
                  <a:cubicBezTo>
                    <a:pt x="1410" y="1374"/>
                    <a:pt x="1553" y="1231"/>
                    <a:pt x="1714" y="1231"/>
                  </a:cubicBezTo>
                  <a:close/>
                  <a:moveTo>
                    <a:pt x="1" y="0"/>
                  </a:moveTo>
                  <a:lnTo>
                    <a:pt x="1" y="1463"/>
                  </a:lnTo>
                  <a:lnTo>
                    <a:pt x="2356" y="4693"/>
                  </a:lnTo>
                  <a:lnTo>
                    <a:pt x="3088" y="4693"/>
                  </a:lnTo>
                  <a:cubicBezTo>
                    <a:pt x="3177" y="4693"/>
                    <a:pt x="3284" y="4746"/>
                    <a:pt x="3337" y="4818"/>
                  </a:cubicBezTo>
                  <a:lnTo>
                    <a:pt x="4569" y="6531"/>
                  </a:lnTo>
                  <a:lnTo>
                    <a:pt x="7584" y="6531"/>
                  </a:lnTo>
                  <a:lnTo>
                    <a:pt x="5068" y="3212"/>
                  </a:lnTo>
                  <a:lnTo>
                    <a:pt x="4408" y="3212"/>
                  </a:lnTo>
                  <a:cubicBezTo>
                    <a:pt x="4301" y="3212"/>
                    <a:pt x="4212" y="3158"/>
                    <a:pt x="4140" y="3069"/>
                  </a:cubicBezTo>
                  <a:lnTo>
                    <a:pt x="20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8"/>
            <p:cNvSpPr/>
            <p:nvPr/>
          </p:nvSpPr>
          <p:spPr>
            <a:xfrm>
              <a:off x="3373535" y="1815374"/>
              <a:ext cx="320168" cy="252471"/>
            </a:xfrm>
            <a:custGeom>
              <a:rect b="b" l="l" r="r" t="t"/>
              <a:pathLst>
                <a:path extrusionOk="0" h="8458" w="10725">
                  <a:moveTo>
                    <a:pt x="9672" y="5228"/>
                  </a:moveTo>
                  <a:cubicBezTo>
                    <a:pt x="9850" y="5228"/>
                    <a:pt x="9993" y="5371"/>
                    <a:pt x="9993" y="5531"/>
                  </a:cubicBezTo>
                  <a:cubicBezTo>
                    <a:pt x="9993" y="5710"/>
                    <a:pt x="9850" y="5852"/>
                    <a:pt x="9672" y="5852"/>
                  </a:cubicBezTo>
                  <a:cubicBezTo>
                    <a:pt x="9511" y="5852"/>
                    <a:pt x="9368" y="5710"/>
                    <a:pt x="9368" y="5531"/>
                  </a:cubicBezTo>
                  <a:cubicBezTo>
                    <a:pt x="9368" y="5371"/>
                    <a:pt x="9511" y="5228"/>
                    <a:pt x="9672" y="5228"/>
                  </a:cubicBezTo>
                  <a:close/>
                  <a:moveTo>
                    <a:pt x="8833" y="6923"/>
                  </a:moveTo>
                  <a:cubicBezTo>
                    <a:pt x="9011" y="6923"/>
                    <a:pt x="9154" y="7066"/>
                    <a:pt x="9154" y="7226"/>
                  </a:cubicBezTo>
                  <a:cubicBezTo>
                    <a:pt x="9154" y="7405"/>
                    <a:pt x="9011" y="7548"/>
                    <a:pt x="8833" y="7548"/>
                  </a:cubicBezTo>
                  <a:cubicBezTo>
                    <a:pt x="8655" y="7548"/>
                    <a:pt x="8512" y="7405"/>
                    <a:pt x="8512" y="7226"/>
                  </a:cubicBezTo>
                  <a:cubicBezTo>
                    <a:pt x="8512" y="7066"/>
                    <a:pt x="8655" y="6923"/>
                    <a:pt x="8833" y="6923"/>
                  </a:cubicBezTo>
                  <a:close/>
                  <a:moveTo>
                    <a:pt x="1071" y="0"/>
                  </a:moveTo>
                  <a:cubicBezTo>
                    <a:pt x="750" y="196"/>
                    <a:pt x="393" y="286"/>
                    <a:pt x="1" y="286"/>
                  </a:cubicBezTo>
                  <a:lnTo>
                    <a:pt x="1" y="1303"/>
                  </a:lnTo>
                  <a:lnTo>
                    <a:pt x="2231" y="1303"/>
                  </a:lnTo>
                  <a:cubicBezTo>
                    <a:pt x="2338" y="1303"/>
                    <a:pt x="2428" y="1356"/>
                    <a:pt x="2481" y="1445"/>
                  </a:cubicBezTo>
                  <a:lnTo>
                    <a:pt x="4569" y="4514"/>
                  </a:lnTo>
                  <a:lnTo>
                    <a:pt x="5247" y="4514"/>
                  </a:lnTo>
                  <a:cubicBezTo>
                    <a:pt x="5336" y="4514"/>
                    <a:pt x="5425" y="4550"/>
                    <a:pt x="5496" y="4639"/>
                  </a:cubicBezTo>
                  <a:lnTo>
                    <a:pt x="8387" y="8458"/>
                  </a:lnTo>
                  <a:lnTo>
                    <a:pt x="10403" y="8458"/>
                  </a:lnTo>
                  <a:cubicBezTo>
                    <a:pt x="10582" y="8458"/>
                    <a:pt x="10724" y="8333"/>
                    <a:pt x="10724" y="8154"/>
                  </a:cubicBezTo>
                  <a:lnTo>
                    <a:pt x="10724" y="286"/>
                  </a:lnTo>
                  <a:cubicBezTo>
                    <a:pt x="10332" y="286"/>
                    <a:pt x="9975" y="196"/>
                    <a:pt x="9636" y="0"/>
                  </a:cubicBezTo>
                  <a:cubicBezTo>
                    <a:pt x="9315" y="196"/>
                    <a:pt x="8958" y="286"/>
                    <a:pt x="8565" y="286"/>
                  </a:cubicBezTo>
                  <a:cubicBezTo>
                    <a:pt x="8191" y="286"/>
                    <a:pt x="7834" y="196"/>
                    <a:pt x="7495" y="0"/>
                  </a:cubicBezTo>
                  <a:cubicBezTo>
                    <a:pt x="7174" y="196"/>
                    <a:pt x="6817" y="286"/>
                    <a:pt x="6424" y="286"/>
                  </a:cubicBezTo>
                  <a:cubicBezTo>
                    <a:pt x="6050" y="286"/>
                    <a:pt x="5675" y="196"/>
                    <a:pt x="5354" y="0"/>
                  </a:cubicBezTo>
                  <a:cubicBezTo>
                    <a:pt x="5033" y="196"/>
                    <a:pt x="4676" y="286"/>
                    <a:pt x="4283" y="286"/>
                  </a:cubicBezTo>
                  <a:cubicBezTo>
                    <a:pt x="3908" y="286"/>
                    <a:pt x="3534" y="196"/>
                    <a:pt x="3213" y="0"/>
                  </a:cubicBezTo>
                  <a:cubicBezTo>
                    <a:pt x="2891" y="196"/>
                    <a:pt x="2535" y="286"/>
                    <a:pt x="2142" y="286"/>
                  </a:cubicBezTo>
                  <a:cubicBezTo>
                    <a:pt x="1767" y="286"/>
                    <a:pt x="1393" y="196"/>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1" name="Google Shape;14791;p68"/>
          <p:cNvGrpSpPr/>
          <p:nvPr/>
        </p:nvGrpSpPr>
        <p:grpSpPr>
          <a:xfrm>
            <a:off x="2681098" y="2777768"/>
            <a:ext cx="320138" cy="320141"/>
            <a:chOff x="2681106" y="2777768"/>
            <a:chExt cx="320138" cy="320141"/>
          </a:xfrm>
        </p:grpSpPr>
        <p:sp>
          <p:nvSpPr>
            <p:cNvPr id="14792" name="Google Shape;14792;p68"/>
            <p:cNvSpPr/>
            <p:nvPr/>
          </p:nvSpPr>
          <p:spPr>
            <a:xfrm>
              <a:off x="2744483" y="2777768"/>
              <a:ext cx="191265" cy="94296"/>
            </a:xfrm>
            <a:custGeom>
              <a:rect b="b" l="l" r="r" t="t"/>
              <a:pathLst>
                <a:path extrusionOk="0" h="3159" w="6407">
                  <a:moveTo>
                    <a:pt x="2374" y="1"/>
                  </a:moveTo>
                  <a:cubicBezTo>
                    <a:pt x="2285" y="1"/>
                    <a:pt x="2213" y="54"/>
                    <a:pt x="2160" y="126"/>
                  </a:cubicBezTo>
                  <a:lnTo>
                    <a:pt x="1785" y="804"/>
                  </a:lnTo>
                  <a:lnTo>
                    <a:pt x="2213" y="804"/>
                  </a:lnTo>
                  <a:cubicBezTo>
                    <a:pt x="2392" y="804"/>
                    <a:pt x="2534" y="946"/>
                    <a:pt x="2517" y="1125"/>
                  </a:cubicBezTo>
                  <a:cubicBezTo>
                    <a:pt x="2517" y="1303"/>
                    <a:pt x="2374" y="1428"/>
                    <a:pt x="2195" y="1428"/>
                  </a:cubicBezTo>
                  <a:lnTo>
                    <a:pt x="821" y="1428"/>
                  </a:lnTo>
                  <a:cubicBezTo>
                    <a:pt x="732" y="1428"/>
                    <a:pt x="643" y="1482"/>
                    <a:pt x="607" y="1571"/>
                  </a:cubicBezTo>
                  <a:lnTo>
                    <a:pt x="1" y="3141"/>
                  </a:lnTo>
                  <a:cubicBezTo>
                    <a:pt x="268" y="3105"/>
                    <a:pt x="536" y="2998"/>
                    <a:pt x="768" y="2838"/>
                  </a:cubicBezTo>
                  <a:cubicBezTo>
                    <a:pt x="821" y="2793"/>
                    <a:pt x="888" y="2771"/>
                    <a:pt x="955" y="2771"/>
                  </a:cubicBezTo>
                  <a:cubicBezTo>
                    <a:pt x="1022" y="2771"/>
                    <a:pt x="1089" y="2793"/>
                    <a:pt x="1143" y="2838"/>
                  </a:cubicBezTo>
                  <a:cubicBezTo>
                    <a:pt x="1410" y="3034"/>
                    <a:pt x="1749" y="3159"/>
                    <a:pt x="2088" y="3159"/>
                  </a:cubicBezTo>
                  <a:cubicBezTo>
                    <a:pt x="2427" y="3159"/>
                    <a:pt x="2766" y="3034"/>
                    <a:pt x="3034" y="2838"/>
                  </a:cubicBezTo>
                  <a:cubicBezTo>
                    <a:pt x="3088" y="2793"/>
                    <a:pt x="3154" y="2771"/>
                    <a:pt x="3221" y="2771"/>
                  </a:cubicBezTo>
                  <a:cubicBezTo>
                    <a:pt x="3288" y="2771"/>
                    <a:pt x="3355" y="2793"/>
                    <a:pt x="3409" y="2838"/>
                  </a:cubicBezTo>
                  <a:cubicBezTo>
                    <a:pt x="3676" y="3034"/>
                    <a:pt x="4015" y="3159"/>
                    <a:pt x="4354" y="3159"/>
                  </a:cubicBezTo>
                  <a:cubicBezTo>
                    <a:pt x="4711" y="3159"/>
                    <a:pt x="5032" y="3034"/>
                    <a:pt x="5300" y="2838"/>
                  </a:cubicBezTo>
                  <a:cubicBezTo>
                    <a:pt x="5362" y="2793"/>
                    <a:pt x="5429" y="2771"/>
                    <a:pt x="5494" y="2771"/>
                  </a:cubicBezTo>
                  <a:cubicBezTo>
                    <a:pt x="5559" y="2771"/>
                    <a:pt x="5621" y="2793"/>
                    <a:pt x="5675" y="2838"/>
                  </a:cubicBezTo>
                  <a:cubicBezTo>
                    <a:pt x="5907" y="2998"/>
                    <a:pt x="6156" y="3105"/>
                    <a:pt x="6406" y="3141"/>
                  </a:cubicBezTo>
                  <a:lnTo>
                    <a:pt x="5425" y="982"/>
                  </a:lnTo>
                  <a:cubicBezTo>
                    <a:pt x="5389" y="875"/>
                    <a:pt x="5282" y="821"/>
                    <a:pt x="5175" y="821"/>
                  </a:cubicBezTo>
                  <a:lnTo>
                    <a:pt x="4354" y="821"/>
                  </a:lnTo>
                  <a:cubicBezTo>
                    <a:pt x="4247" y="821"/>
                    <a:pt x="4140" y="750"/>
                    <a:pt x="4087" y="661"/>
                  </a:cubicBezTo>
                  <a:lnTo>
                    <a:pt x="3766" y="108"/>
                  </a:lnTo>
                  <a:cubicBezTo>
                    <a:pt x="3730" y="54"/>
                    <a:pt x="3641" y="1"/>
                    <a:pt x="3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8"/>
            <p:cNvSpPr/>
            <p:nvPr/>
          </p:nvSpPr>
          <p:spPr>
            <a:xfrm>
              <a:off x="2681106" y="2883108"/>
              <a:ext cx="320138" cy="214801"/>
            </a:xfrm>
            <a:custGeom>
              <a:rect b="b" l="l" r="r" t="t"/>
              <a:pathLst>
                <a:path extrusionOk="0" h="7196" w="10724">
                  <a:moveTo>
                    <a:pt x="786" y="0"/>
                  </a:moveTo>
                  <a:cubicBezTo>
                    <a:pt x="736" y="0"/>
                    <a:pt x="687" y="13"/>
                    <a:pt x="643" y="40"/>
                  </a:cubicBezTo>
                  <a:cubicBezTo>
                    <a:pt x="500" y="112"/>
                    <a:pt x="375" y="165"/>
                    <a:pt x="232" y="201"/>
                  </a:cubicBezTo>
                  <a:cubicBezTo>
                    <a:pt x="108" y="237"/>
                    <a:pt x="0" y="361"/>
                    <a:pt x="0" y="522"/>
                  </a:cubicBezTo>
                  <a:lnTo>
                    <a:pt x="0" y="6856"/>
                  </a:lnTo>
                  <a:cubicBezTo>
                    <a:pt x="0" y="7035"/>
                    <a:pt x="143" y="7195"/>
                    <a:pt x="339" y="7195"/>
                  </a:cubicBezTo>
                  <a:lnTo>
                    <a:pt x="10385" y="7195"/>
                  </a:lnTo>
                  <a:cubicBezTo>
                    <a:pt x="10563" y="7195"/>
                    <a:pt x="10724" y="7035"/>
                    <a:pt x="10724" y="6856"/>
                  </a:cubicBezTo>
                  <a:lnTo>
                    <a:pt x="10724" y="522"/>
                  </a:lnTo>
                  <a:cubicBezTo>
                    <a:pt x="10724" y="379"/>
                    <a:pt x="10617" y="237"/>
                    <a:pt x="10474" y="201"/>
                  </a:cubicBezTo>
                  <a:cubicBezTo>
                    <a:pt x="10331" y="165"/>
                    <a:pt x="10206" y="112"/>
                    <a:pt x="10082" y="40"/>
                  </a:cubicBezTo>
                  <a:cubicBezTo>
                    <a:pt x="10028" y="13"/>
                    <a:pt x="9975" y="0"/>
                    <a:pt x="9923" y="0"/>
                  </a:cubicBezTo>
                  <a:cubicBezTo>
                    <a:pt x="9872" y="0"/>
                    <a:pt x="9823" y="13"/>
                    <a:pt x="9778" y="40"/>
                  </a:cubicBezTo>
                  <a:cubicBezTo>
                    <a:pt x="9635" y="112"/>
                    <a:pt x="9493" y="165"/>
                    <a:pt x="9332" y="201"/>
                  </a:cubicBezTo>
                  <a:lnTo>
                    <a:pt x="8957" y="2717"/>
                  </a:lnTo>
                  <a:cubicBezTo>
                    <a:pt x="8922" y="2859"/>
                    <a:pt x="8797" y="2984"/>
                    <a:pt x="8636" y="2984"/>
                  </a:cubicBezTo>
                  <a:lnTo>
                    <a:pt x="7887" y="2984"/>
                  </a:lnTo>
                  <a:lnTo>
                    <a:pt x="7530" y="4108"/>
                  </a:lnTo>
                  <a:cubicBezTo>
                    <a:pt x="7494" y="4233"/>
                    <a:pt x="7369" y="4322"/>
                    <a:pt x="7227" y="4322"/>
                  </a:cubicBezTo>
                  <a:lnTo>
                    <a:pt x="6459" y="4322"/>
                  </a:lnTo>
                  <a:lnTo>
                    <a:pt x="5550" y="6160"/>
                  </a:lnTo>
                  <a:cubicBezTo>
                    <a:pt x="5496" y="6267"/>
                    <a:pt x="5389" y="6321"/>
                    <a:pt x="5264" y="6321"/>
                  </a:cubicBezTo>
                  <a:lnTo>
                    <a:pt x="4354" y="6321"/>
                  </a:lnTo>
                  <a:cubicBezTo>
                    <a:pt x="4229" y="6321"/>
                    <a:pt x="4122" y="6249"/>
                    <a:pt x="4069" y="6125"/>
                  </a:cubicBezTo>
                  <a:lnTo>
                    <a:pt x="2695" y="2610"/>
                  </a:lnTo>
                  <a:lnTo>
                    <a:pt x="2338" y="2610"/>
                  </a:lnTo>
                  <a:cubicBezTo>
                    <a:pt x="2195" y="2610"/>
                    <a:pt x="2088" y="2520"/>
                    <a:pt x="2035" y="2378"/>
                  </a:cubicBezTo>
                  <a:lnTo>
                    <a:pt x="1392" y="201"/>
                  </a:lnTo>
                  <a:cubicBezTo>
                    <a:pt x="1232" y="165"/>
                    <a:pt x="1089" y="112"/>
                    <a:pt x="928" y="40"/>
                  </a:cubicBezTo>
                  <a:cubicBezTo>
                    <a:pt x="884" y="13"/>
                    <a:pt x="835" y="0"/>
                    <a:pt x="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8"/>
            <p:cNvSpPr/>
            <p:nvPr/>
          </p:nvSpPr>
          <p:spPr>
            <a:xfrm>
              <a:off x="2742900" y="2880571"/>
              <a:ext cx="197086" cy="172593"/>
            </a:xfrm>
            <a:custGeom>
              <a:rect b="b" l="l" r="r" t="t"/>
              <a:pathLst>
                <a:path extrusionOk="0" h="5782" w="6602">
                  <a:moveTo>
                    <a:pt x="999" y="0"/>
                  </a:moveTo>
                  <a:cubicBezTo>
                    <a:pt x="696" y="197"/>
                    <a:pt x="357" y="304"/>
                    <a:pt x="0" y="322"/>
                  </a:cubicBezTo>
                  <a:lnTo>
                    <a:pt x="500" y="2070"/>
                  </a:lnTo>
                  <a:lnTo>
                    <a:pt x="1731" y="2070"/>
                  </a:lnTo>
                  <a:cubicBezTo>
                    <a:pt x="1892" y="2070"/>
                    <a:pt x="2034" y="2177"/>
                    <a:pt x="2052" y="2338"/>
                  </a:cubicBezTo>
                  <a:cubicBezTo>
                    <a:pt x="2070" y="2534"/>
                    <a:pt x="1927" y="2695"/>
                    <a:pt x="1749" y="2695"/>
                  </a:cubicBezTo>
                  <a:lnTo>
                    <a:pt x="1303" y="2695"/>
                  </a:lnTo>
                  <a:lnTo>
                    <a:pt x="2498" y="5781"/>
                  </a:lnTo>
                  <a:lnTo>
                    <a:pt x="2998" y="5781"/>
                  </a:lnTo>
                  <a:lnTo>
                    <a:pt x="3908" y="3944"/>
                  </a:lnTo>
                  <a:cubicBezTo>
                    <a:pt x="3961" y="3837"/>
                    <a:pt x="4068" y="3783"/>
                    <a:pt x="4193" y="3783"/>
                  </a:cubicBezTo>
                  <a:lnTo>
                    <a:pt x="4907" y="3783"/>
                  </a:lnTo>
                  <a:lnTo>
                    <a:pt x="5139" y="3069"/>
                  </a:lnTo>
                  <a:lnTo>
                    <a:pt x="4871" y="3069"/>
                  </a:lnTo>
                  <a:cubicBezTo>
                    <a:pt x="4711" y="3069"/>
                    <a:pt x="4568" y="2944"/>
                    <a:pt x="4550" y="2784"/>
                  </a:cubicBezTo>
                  <a:cubicBezTo>
                    <a:pt x="4532" y="2605"/>
                    <a:pt x="4693" y="2445"/>
                    <a:pt x="4871" y="2445"/>
                  </a:cubicBezTo>
                  <a:lnTo>
                    <a:pt x="6281" y="2445"/>
                  </a:lnTo>
                  <a:lnTo>
                    <a:pt x="6602" y="322"/>
                  </a:lnTo>
                  <a:cubicBezTo>
                    <a:pt x="6227" y="304"/>
                    <a:pt x="5870" y="197"/>
                    <a:pt x="5567" y="0"/>
                  </a:cubicBezTo>
                  <a:cubicBezTo>
                    <a:pt x="5210" y="214"/>
                    <a:pt x="4818" y="322"/>
                    <a:pt x="4425" y="322"/>
                  </a:cubicBezTo>
                  <a:cubicBezTo>
                    <a:pt x="4015" y="322"/>
                    <a:pt x="3622" y="214"/>
                    <a:pt x="3283" y="0"/>
                  </a:cubicBezTo>
                  <a:cubicBezTo>
                    <a:pt x="2926" y="214"/>
                    <a:pt x="2534" y="322"/>
                    <a:pt x="2141" y="322"/>
                  </a:cubicBezTo>
                  <a:cubicBezTo>
                    <a:pt x="1731" y="322"/>
                    <a:pt x="1338" y="214"/>
                    <a:pt x="9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5" name="Google Shape;14795;p68"/>
          <p:cNvGrpSpPr/>
          <p:nvPr/>
        </p:nvGrpSpPr>
        <p:grpSpPr>
          <a:xfrm>
            <a:off x="1983863" y="2803140"/>
            <a:ext cx="328139" cy="269008"/>
            <a:chOff x="1983871" y="2803140"/>
            <a:chExt cx="328139" cy="269008"/>
          </a:xfrm>
        </p:grpSpPr>
        <p:sp>
          <p:nvSpPr>
            <p:cNvPr id="14796" name="Google Shape;14796;p68"/>
            <p:cNvSpPr/>
            <p:nvPr/>
          </p:nvSpPr>
          <p:spPr>
            <a:xfrm>
              <a:off x="2026470" y="2842273"/>
              <a:ext cx="285539" cy="229875"/>
            </a:xfrm>
            <a:custGeom>
              <a:rect b="b" l="l" r="r" t="t"/>
              <a:pathLst>
                <a:path extrusionOk="0" h="7701" w="9565">
                  <a:moveTo>
                    <a:pt x="5575" y="0"/>
                  </a:moveTo>
                  <a:cubicBezTo>
                    <a:pt x="4631" y="0"/>
                    <a:pt x="3694" y="280"/>
                    <a:pt x="2784" y="802"/>
                  </a:cubicBezTo>
                  <a:cubicBezTo>
                    <a:pt x="215" y="2265"/>
                    <a:pt x="1" y="5476"/>
                    <a:pt x="715" y="7510"/>
                  </a:cubicBezTo>
                  <a:cubicBezTo>
                    <a:pt x="1440" y="7653"/>
                    <a:pt x="2118" y="7701"/>
                    <a:pt x="2712" y="7701"/>
                  </a:cubicBezTo>
                  <a:cubicBezTo>
                    <a:pt x="3008" y="7701"/>
                    <a:pt x="3284" y="7689"/>
                    <a:pt x="3534" y="7671"/>
                  </a:cubicBezTo>
                  <a:cubicBezTo>
                    <a:pt x="3819" y="7653"/>
                    <a:pt x="4087" y="7617"/>
                    <a:pt x="4319" y="7582"/>
                  </a:cubicBezTo>
                  <a:cubicBezTo>
                    <a:pt x="3980" y="7439"/>
                    <a:pt x="3659" y="7261"/>
                    <a:pt x="3373" y="7029"/>
                  </a:cubicBezTo>
                  <a:cubicBezTo>
                    <a:pt x="2677" y="6493"/>
                    <a:pt x="2231" y="5708"/>
                    <a:pt x="2124" y="4834"/>
                  </a:cubicBezTo>
                  <a:cubicBezTo>
                    <a:pt x="2017" y="3960"/>
                    <a:pt x="2249" y="3103"/>
                    <a:pt x="2784" y="2407"/>
                  </a:cubicBezTo>
                  <a:cubicBezTo>
                    <a:pt x="3230" y="1836"/>
                    <a:pt x="3873" y="1480"/>
                    <a:pt x="4586" y="1390"/>
                  </a:cubicBezTo>
                  <a:cubicBezTo>
                    <a:pt x="4699" y="1376"/>
                    <a:pt x="4811" y="1369"/>
                    <a:pt x="4923" y="1369"/>
                  </a:cubicBezTo>
                  <a:cubicBezTo>
                    <a:pt x="5517" y="1369"/>
                    <a:pt x="6086" y="1568"/>
                    <a:pt x="6567" y="1944"/>
                  </a:cubicBezTo>
                  <a:cubicBezTo>
                    <a:pt x="7530" y="2693"/>
                    <a:pt x="7709" y="4085"/>
                    <a:pt x="6959" y="5048"/>
                  </a:cubicBezTo>
                  <a:cubicBezTo>
                    <a:pt x="6656" y="5441"/>
                    <a:pt x="6228" y="5690"/>
                    <a:pt x="5746" y="5744"/>
                  </a:cubicBezTo>
                  <a:cubicBezTo>
                    <a:pt x="5661" y="5756"/>
                    <a:pt x="5577" y="5762"/>
                    <a:pt x="5493" y="5762"/>
                  </a:cubicBezTo>
                  <a:cubicBezTo>
                    <a:pt x="5085" y="5762"/>
                    <a:pt x="4698" y="5621"/>
                    <a:pt x="4372" y="5369"/>
                  </a:cubicBezTo>
                  <a:cubicBezTo>
                    <a:pt x="4051" y="5120"/>
                    <a:pt x="3855" y="4763"/>
                    <a:pt x="3801" y="4352"/>
                  </a:cubicBezTo>
                  <a:cubicBezTo>
                    <a:pt x="3748" y="3942"/>
                    <a:pt x="3855" y="3549"/>
                    <a:pt x="4105" y="3228"/>
                  </a:cubicBezTo>
                  <a:cubicBezTo>
                    <a:pt x="4166" y="3147"/>
                    <a:pt x="4256" y="3106"/>
                    <a:pt x="4349" y="3106"/>
                  </a:cubicBezTo>
                  <a:cubicBezTo>
                    <a:pt x="4419" y="3106"/>
                    <a:pt x="4490" y="3129"/>
                    <a:pt x="4551" y="3175"/>
                  </a:cubicBezTo>
                  <a:cubicBezTo>
                    <a:pt x="4693" y="3282"/>
                    <a:pt x="4711" y="3478"/>
                    <a:pt x="4604" y="3603"/>
                  </a:cubicBezTo>
                  <a:cubicBezTo>
                    <a:pt x="4301" y="3995"/>
                    <a:pt x="4372" y="4566"/>
                    <a:pt x="4765" y="4870"/>
                  </a:cubicBezTo>
                  <a:cubicBezTo>
                    <a:pt x="4974" y="5049"/>
                    <a:pt x="5233" y="5128"/>
                    <a:pt x="5501" y="5128"/>
                  </a:cubicBezTo>
                  <a:cubicBezTo>
                    <a:pt x="5553" y="5128"/>
                    <a:pt x="5605" y="5125"/>
                    <a:pt x="5657" y="5120"/>
                  </a:cubicBezTo>
                  <a:cubicBezTo>
                    <a:pt x="5978" y="5084"/>
                    <a:pt x="6264" y="4923"/>
                    <a:pt x="6460" y="4673"/>
                  </a:cubicBezTo>
                  <a:cubicBezTo>
                    <a:pt x="6995" y="3978"/>
                    <a:pt x="6870" y="2978"/>
                    <a:pt x="6192" y="2443"/>
                  </a:cubicBezTo>
                  <a:cubicBezTo>
                    <a:pt x="5816" y="2157"/>
                    <a:pt x="5376" y="1998"/>
                    <a:pt x="4916" y="1998"/>
                  </a:cubicBezTo>
                  <a:cubicBezTo>
                    <a:pt x="4831" y="1998"/>
                    <a:pt x="4744" y="2004"/>
                    <a:pt x="4658" y="2015"/>
                  </a:cubicBezTo>
                  <a:cubicBezTo>
                    <a:pt x="4105" y="2086"/>
                    <a:pt x="3623" y="2372"/>
                    <a:pt x="3284" y="2800"/>
                  </a:cubicBezTo>
                  <a:cubicBezTo>
                    <a:pt x="2838" y="3353"/>
                    <a:pt x="2659" y="4049"/>
                    <a:pt x="2749" y="4763"/>
                  </a:cubicBezTo>
                  <a:cubicBezTo>
                    <a:pt x="2838" y="5459"/>
                    <a:pt x="3195" y="6101"/>
                    <a:pt x="3748" y="6529"/>
                  </a:cubicBezTo>
                  <a:cubicBezTo>
                    <a:pt x="4369" y="7016"/>
                    <a:pt x="5109" y="7251"/>
                    <a:pt x="5844" y="7251"/>
                  </a:cubicBezTo>
                  <a:cubicBezTo>
                    <a:pt x="6861" y="7251"/>
                    <a:pt x="7867" y="6800"/>
                    <a:pt x="8530" y="5940"/>
                  </a:cubicBezTo>
                  <a:cubicBezTo>
                    <a:pt x="9243" y="5012"/>
                    <a:pt x="9565" y="3888"/>
                    <a:pt x="9422" y="2729"/>
                  </a:cubicBezTo>
                  <a:cubicBezTo>
                    <a:pt x="9350" y="2265"/>
                    <a:pt x="9225" y="1819"/>
                    <a:pt x="9029" y="1408"/>
                  </a:cubicBezTo>
                  <a:cubicBezTo>
                    <a:pt x="8886" y="1283"/>
                    <a:pt x="8262" y="695"/>
                    <a:pt x="7298" y="320"/>
                  </a:cubicBezTo>
                  <a:cubicBezTo>
                    <a:pt x="6725" y="104"/>
                    <a:pt x="6149" y="0"/>
                    <a:pt x="55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8"/>
            <p:cNvSpPr/>
            <p:nvPr/>
          </p:nvSpPr>
          <p:spPr>
            <a:xfrm>
              <a:off x="1983871" y="2803140"/>
              <a:ext cx="273807" cy="257994"/>
            </a:xfrm>
            <a:custGeom>
              <a:rect b="b" l="l" r="r" t="t"/>
              <a:pathLst>
                <a:path extrusionOk="0" h="8643" w="9172">
                  <a:moveTo>
                    <a:pt x="5821" y="1"/>
                  </a:moveTo>
                  <a:cubicBezTo>
                    <a:pt x="5595" y="1"/>
                    <a:pt x="5367" y="15"/>
                    <a:pt x="5139" y="43"/>
                  </a:cubicBezTo>
                  <a:cubicBezTo>
                    <a:pt x="3676" y="239"/>
                    <a:pt x="2374" y="971"/>
                    <a:pt x="1481" y="2130"/>
                  </a:cubicBezTo>
                  <a:cubicBezTo>
                    <a:pt x="1481" y="2130"/>
                    <a:pt x="1464" y="2130"/>
                    <a:pt x="1464" y="2148"/>
                  </a:cubicBezTo>
                  <a:cubicBezTo>
                    <a:pt x="1464" y="2148"/>
                    <a:pt x="1000" y="2701"/>
                    <a:pt x="625" y="3736"/>
                  </a:cubicBezTo>
                  <a:cubicBezTo>
                    <a:pt x="304" y="4646"/>
                    <a:pt x="0" y="6074"/>
                    <a:pt x="268" y="7965"/>
                  </a:cubicBezTo>
                  <a:cubicBezTo>
                    <a:pt x="286" y="8143"/>
                    <a:pt x="411" y="8286"/>
                    <a:pt x="571" y="8358"/>
                  </a:cubicBezTo>
                  <a:cubicBezTo>
                    <a:pt x="857" y="8465"/>
                    <a:pt x="1142" y="8554"/>
                    <a:pt x="1428" y="8643"/>
                  </a:cubicBezTo>
                  <a:cubicBezTo>
                    <a:pt x="768" y="6181"/>
                    <a:pt x="1214" y="3112"/>
                    <a:pt x="3962" y="1542"/>
                  </a:cubicBezTo>
                  <a:cubicBezTo>
                    <a:pt x="4939" y="980"/>
                    <a:pt x="5959" y="685"/>
                    <a:pt x="6982" y="685"/>
                  </a:cubicBezTo>
                  <a:cubicBezTo>
                    <a:pt x="7715" y="685"/>
                    <a:pt x="8449" y="836"/>
                    <a:pt x="9172" y="1149"/>
                  </a:cubicBezTo>
                  <a:cubicBezTo>
                    <a:pt x="8195" y="398"/>
                    <a:pt x="7028" y="1"/>
                    <a:pt x="5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68"/>
          <p:cNvGrpSpPr/>
          <p:nvPr/>
        </p:nvGrpSpPr>
        <p:grpSpPr>
          <a:xfrm>
            <a:off x="1295673" y="2793230"/>
            <a:ext cx="320705" cy="288888"/>
            <a:chOff x="1295681" y="2793230"/>
            <a:chExt cx="320705" cy="288888"/>
          </a:xfrm>
        </p:grpSpPr>
        <p:sp>
          <p:nvSpPr>
            <p:cNvPr id="14799" name="Google Shape;14799;p68"/>
            <p:cNvSpPr/>
            <p:nvPr/>
          </p:nvSpPr>
          <p:spPr>
            <a:xfrm>
              <a:off x="1478916" y="2822513"/>
              <a:ext cx="108693" cy="113460"/>
            </a:xfrm>
            <a:custGeom>
              <a:rect b="b" l="l" r="r" t="t"/>
              <a:pathLst>
                <a:path extrusionOk="0" h="3801" w="3641">
                  <a:moveTo>
                    <a:pt x="1374" y="1"/>
                  </a:moveTo>
                  <a:cubicBezTo>
                    <a:pt x="875" y="1"/>
                    <a:pt x="393" y="179"/>
                    <a:pt x="1" y="464"/>
                  </a:cubicBezTo>
                  <a:cubicBezTo>
                    <a:pt x="661" y="696"/>
                    <a:pt x="1410" y="1125"/>
                    <a:pt x="2035" y="1874"/>
                  </a:cubicBezTo>
                  <a:cubicBezTo>
                    <a:pt x="2499" y="2463"/>
                    <a:pt x="2838" y="3141"/>
                    <a:pt x="3052" y="3801"/>
                  </a:cubicBezTo>
                  <a:cubicBezTo>
                    <a:pt x="3426" y="3391"/>
                    <a:pt x="3641" y="2837"/>
                    <a:pt x="3641" y="2267"/>
                  </a:cubicBezTo>
                  <a:cubicBezTo>
                    <a:pt x="3641" y="1018"/>
                    <a:pt x="2623" y="1"/>
                    <a:pt x="1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8"/>
            <p:cNvSpPr/>
            <p:nvPr/>
          </p:nvSpPr>
          <p:spPr>
            <a:xfrm>
              <a:off x="1545487" y="2793230"/>
              <a:ext cx="70900" cy="70327"/>
            </a:xfrm>
            <a:custGeom>
              <a:rect b="b" l="l" r="r" t="t"/>
              <a:pathLst>
                <a:path extrusionOk="0" h="2356" w="2375">
                  <a:moveTo>
                    <a:pt x="1036" y="0"/>
                  </a:moveTo>
                  <a:cubicBezTo>
                    <a:pt x="625" y="0"/>
                    <a:pt x="251" y="196"/>
                    <a:pt x="1" y="482"/>
                  </a:cubicBezTo>
                  <a:cubicBezTo>
                    <a:pt x="893" y="767"/>
                    <a:pt x="1607" y="1463"/>
                    <a:pt x="1892" y="2355"/>
                  </a:cubicBezTo>
                  <a:cubicBezTo>
                    <a:pt x="2178" y="2106"/>
                    <a:pt x="2374" y="1749"/>
                    <a:pt x="2374" y="1338"/>
                  </a:cubicBezTo>
                  <a:cubicBezTo>
                    <a:pt x="2374" y="607"/>
                    <a:pt x="1767" y="0"/>
                    <a:pt x="1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8"/>
            <p:cNvSpPr/>
            <p:nvPr/>
          </p:nvSpPr>
          <p:spPr>
            <a:xfrm>
              <a:off x="1295681" y="2846751"/>
              <a:ext cx="266881" cy="229278"/>
            </a:xfrm>
            <a:custGeom>
              <a:rect b="b" l="l" r="r" t="t"/>
              <a:pathLst>
                <a:path extrusionOk="0" h="7681" w="8940">
                  <a:moveTo>
                    <a:pt x="4437" y="0"/>
                  </a:moveTo>
                  <a:cubicBezTo>
                    <a:pt x="3960" y="0"/>
                    <a:pt x="3517" y="79"/>
                    <a:pt x="3159" y="223"/>
                  </a:cubicBezTo>
                  <a:cubicBezTo>
                    <a:pt x="1071" y="1080"/>
                    <a:pt x="108" y="2846"/>
                    <a:pt x="36" y="5077"/>
                  </a:cubicBezTo>
                  <a:cubicBezTo>
                    <a:pt x="1" y="5987"/>
                    <a:pt x="108" y="6843"/>
                    <a:pt x="233" y="7485"/>
                  </a:cubicBezTo>
                  <a:cubicBezTo>
                    <a:pt x="255" y="7607"/>
                    <a:pt x="366" y="7681"/>
                    <a:pt x="482" y="7681"/>
                  </a:cubicBezTo>
                  <a:cubicBezTo>
                    <a:pt x="552" y="7681"/>
                    <a:pt x="625" y="7653"/>
                    <a:pt x="679" y="7592"/>
                  </a:cubicBezTo>
                  <a:cubicBezTo>
                    <a:pt x="1535" y="6665"/>
                    <a:pt x="3016" y="5219"/>
                    <a:pt x="4515" y="4738"/>
                  </a:cubicBezTo>
                  <a:cubicBezTo>
                    <a:pt x="4874" y="4620"/>
                    <a:pt x="5203" y="4571"/>
                    <a:pt x="5507" y="4571"/>
                  </a:cubicBezTo>
                  <a:cubicBezTo>
                    <a:pt x="6397" y="4571"/>
                    <a:pt x="7065" y="4989"/>
                    <a:pt x="7584" y="5309"/>
                  </a:cubicBezTo>
                  <a:cubicBezTo>
                    <a:pt x="7916" y="5530"/>
                    <a:pt x="8140" y="5665"/>
                    <a:pt x="8308" y="5665"/>
                  </a:cubicBezTo>
                  <a:cubicBezTo>
                    <a:pt x="8356" y="5665"/>
                    <a:pt x="8400" y="5654"/>
                    <a:pt x="8440" y="5630"/>
                  </a:cubicBezTo>
                  <a:cubicBezTo>
                    <a:pt x="8601" y="5558"/>
                    <a:pt x="8708" y="5344"/>
                    <a:pt x="8761" y="5059"/>
                  </a:cubicBezTo>
                  <a:cubicBezTo>
                    <a:pt x="8940" y="4167"/>
                    <a:pt x="8619" y="2614"/>
                    <a:pt x="7673" y="1455"/>
                  </a:cubicBezTo>
                  <a:cubicBezTo>
                    <a:pt x="6848" y="430"/>
                    <a:pt x="5551" y="0"/>
                    <a:pt x="4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8"/>
            <p:cNvSpPr/>
            <p:nvPr/>
          </p:nvSpPr>
          <p:spPr>
            <a:xfrm>
              <a:off x="1345744" y="3001762"/>
              <a:ext cx="159174" cy="80356"/>
            </a:xfrm>
            <a:custGeom>
              <a:rect b="b" l="l" r="r" t="t"/>
              <a:pathLst>
                <a:path extrusionOk="0" h="2692" w="5332">
                  <a:moveTo>
                    <a:pt x="3823" y="0"/>
                  </a:moveTo>
                  <a:cubicBezTo>
                    <a:pt x="3582" y="0"/>
                    <a:pt x="3321" y="40"/>
                    <a:pt x="3034" y="133"/>
                  </a:cubicBezTo>
                  <a:cubicBezTo>
                    <a:pt x="1946" y="490"/>
                    <a:pt x="822" y="1436"/>
                    <a:pt x="1" y="2257"/>
                  </a:cubicBezTo>
                  <a:cubicBezTo>
                    <a:pt x="1183" y="2565"/>
                    <a:pt x="2105" y="2692"/>
                    <a:pt x="2822" y="2692"/>
                  </a:cubicBezTo>
                  <a:cubicBezTo>
                    <a:pt x="5298" y="2692"/>
                    <a:pt x="5332" y="1180"/>
                    <a:pt x="5193" y="419"/>
                  </a:cubicBezTo>
                  <a:cubicBezTo>
                    <a:pt x="4799" y="197"/>
                    <a:pt x="4361" y="0"/>
                    <a:pt x="3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3" name="Google Shape;14803;p68"/>
          <p:cNvGrpSpPr/>
          <p:nvPr/>
        </p:nvGrpSpPr>
        <p:grpSpPr>
          <a:xfrm>
            <a:off x="2681098" y="2262736"/>
            <a:ext cx="320676" cy="320141"/>
            <a:chOff x="2681106" y="2262736"/>
            <a:chExt cx="320676" cy="320141"/>
          </a:xfrm>
        </p:grpSpPr>
        <p:sp>
          <p:nvSpPr>
            <p:cNvPr id="14804" name="Google Shape;14804;p68"/>
            <p:cNvSpPr/>
            <p:nvPr/>
          </p:nvSpPr>
          <p:spPr>
            <a:xfrm>
              <a:off x="2717317" y="2262736"/>
              <a:ext cx="106573" cy="280202"/>
            </a:xfrm>
            <a:custGeom>
              <a:rect b="b" l="l" r="r" t="t"/>
              <a:pathLst>
                <a:path extrusionOk="0" h="9387" w="3570">
                  <a:moveTo>
                    <a:pt x="1321" y="1"/>
                  </a:moveTo>
                  <a:cubicBezTo>
                    <a:pt x="1196" y="1"/>
                    <a:pt x="1107" y="90"/>
                    <a:pt x="1089" y="215"/>
                  </a:cubicBezTo>
                  <a:cubicBezTo>
                    <a:pt x="1036" y="465"/>
                    <a:pt x="929" y="893"/>
                    <a:pt x="572" y="1179"/>
                  </a:cubicBezTo>
                  <a:cubicBezTo>
                    <a:pt x="251" y="1428"/>
                    <a:pt x="19" y="1678"/>
                    <a:pt x="19" y="2017"/>
                  </a:cubicBezTo>
                  <a:cubicBezTo>
                    <a:pt x="19" y="2142"/>
                    <a:pt x="54" y="2267"/>
                    <a:pt x="108" y="2392"/>
                  </a:cubicBezTo>
                  <a:cubicBezTo>
                    <a:pt x="518" y="3106"/>
                    <a:pt x="804" y="3730"/>
                    <a:pt x="108" y="4801"/>
                  </a:cubicBezTo>
                  <a:cubicBezTo>
                    <a:pt x="36" y="4908"/>
                    <a:pt x="19" y="5033"/>
                    <a:pt x="19" y="5140"/>
                  </a:cubicBezTo>
                  <a:cubicBezTo>
                    <a:pt x="1" y="5443"/>
                    <a:pt x="251" y="5675"/>
                    <a:pt x="358" y="5907"/>
                  </a:cubicBezTo>
                  <a:cubicBezTo>
                    <a:pt x="518" y="6264"/>
                    <a:pt x="518" y="7084"/>
                    <a:pt x="179" y="7655"/>
                  </a:cubicBezTo>
                  <a:cubicBezTo>
                    <a:pt x="90" y="7816"/>
                    <a:pt x="19" y="8084"/>
                    <a:pt x="19" y="8262"/>
                  </a:cubicBezTo>
                  <a:cubicBezTo>
                    <a:pt x="19" y="8815"/>
                    <a:pt x="643" y="9297"/>
                    <a:pt x="1482" y="9386"/>
                  </a:cubicBezTo>
                  <a:lnTo>
                    <a:pt x="1482" y="2249"/>
                  </a:lnTo>
                  <a:cubicBezTo>
                    <a:pt x="1482" y="2088"/>
                    <a:pt x="1613" y="1941"/>
                    <a:pt x="1770" y="1941"/>
                  </a:cubicBezTo>
                  <a:cubicBezTo>
                    <a:pt x="1787" y="1941"/>
                    <a:pt x="1804" y="1942"/>
                    <a:pt x="1821" y="1946"/>
                  </a:cubicBezTo>
                  <a:cubicBezTo>
                    <a:pt x="1981" y="1964"/>
                    <a:pt x="2106" y="2106"/>
                    <a:pt x="2106" y="2267"/>
                  </a:cubicBezTo>
                  <a:lnTo>
                    <a:pt x="2106" y="9386"/>
                  </a:lnTo>
                  <a:cubicBezTo>
                    <a:pt x="2927" y="9297"/>
                    <a:pt x="3551" y="8833"/>
                    <a:pt x="3551" y="8262"/>
                  </a:cubicBezTo>
                  <a:cubicBezTo>
                    <a:pt x="3551" y="8084"/>
                    <a:pt x="3480" y="7816"/>
                    <a:pt x="3391" y="7655"/>
                  </a:cubicBezTo>
                  <a:cubicBezTo>
                    <a:pt x="3070" y="7084"/>
                    <a:pt x="3052" y="6282"/>
                    <a:pt x="3230" y="5925"/>
                  </a:cubicBezTo>
                  <a:cubicBezTo>
                    <a:pt x="3319" y="5675"/>
                    <a:pt x="3569" y="5443"/>
                    <a:pt x="3551" y="5140"/>
                  </a:cubicBezTo>
                  <a:cubicBezTo>
                    <a:pt x="3551" y="5033"/>
                    <a:pt x="3551" y="4908"/>
                    <a:pt x="3462" y="4801"/>
                  </a:cubicBezTo>
                  <a:cubicBezTo>
                    <a:pt x="2766" y="3730"/>
                    <a:pt x="3070" y="3106"/>
                    <a:pt x="3462" y="2392"/>
                  </a:cubicBezTo>
                  <a:cubicBezTo>
                    <a:pt x="3516" y="2267"/>
                    <a:pt x="3551" y="2142"/>
                    <a:pt x="3551" y="2017"/>
                  </a:cubicBezTo>
                  <a:cubicBezTo>
                    <a:pt x="3551" y="1696"/>
                    <a:pt x="3319" y="1428"/>
                    <a:pt x="3016" y="1179"/>
                  </a:cubicBezTo>
                  <a:cubicBezTo>
                    <a:pt x="2641" y="893"/>
                    <a:pt x="2534" y="465"/>
                    <a:pt x="2499" y="215"/>
                  </a:cubicBezTo>
                  <a:cubicBezTo>
                    <a:pt x="2481" y="90"/>
                    <a:pt x="2374" y="19"/>
                    <a:pt x="2267" y="19"/>
                  </a:cubicBezTo>
                  <a:lnTo>
                    <a:pt x="13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8"/>
            <p:cNvSpPr/>
            <p:nvPr/>
          </p:nvSpPr>
          <p:spPr>
            <a:xfrm>
              <a:off x="2858489" y="2262736"/>
              <a:ext cx="106544" cy="281247"/>
            </a:xfrm>
            <a:custGeom>
              <a:rect b="b" l="l" r="r" t="t"/>
              <a:pathLst>
                <a:path extrusionOk="0" h="9422" w="3569">
                  <a:moveTo>
                    <a:pt x="1320" y="1"/>
                  </a:moveTo>
                  <a:cubicBezTo>
                    <a:pt x="1196" y="1"/>
                    <a:pt x="1088" y="90"/>
                    <a:pt x="1071" y="215"/>
                  </a:cubicBezTo>
                  <a:cubicBezTo>
                    <a:pt x="1035" y="465"/>
                    <a:pt x="928" y="893"/>
                    <a:pt x="571" y="1179"/>
                  </a:cubicBezTo>
                  <a:cubicBezTo>
                    <a:pt x="250" y="1428"/>
                    <a:pt x="18" y="1696"/>
                    <a:pt x="18" y="2017"/>
                  </a:cubicBezTo>
                  <a:cubicBezTo>
                    <a:pt x="18" y="2142"/>
                    <a:pt x="54" y="2267"/>
                    <a:pt x="107" y="2392"/>
                  </a:cubicBezTo>
                  <a:cubicBezTo>
                    <a:pt x="517" y="3106"/>
                    <a:pt x="803" y="3730"/>
                    <a:pt x="107" y="4801"/>
                  </a:cubicBezTo>
                  <a:cubicBezTo>
                    <a:pt x="36" y="4925"/>
                    <a:pt x="18" y="5050"/>
                    <a:pt x="18" y="5140"/>
                  </a:cubicBezTo>
                  <a:cubicBezTo>
                    <a:pt x="0" y="5443"/>
                    <a:pt x="250" y="5693"/>
                    <a:pt x="357" y="5925"/>
                  </a:cubicBezTo>
                  <a:cubicBezTo>
                    <a:pt x="517" y="6282"/>
                    <a:pt x="500" y="7138"/>
                    <a:pt x="178" y="7673"/>
                  </a:cubicBezTo>
                  <a:cubicBezTo>
                    <a:pt x="89" y="7834"/>
                    <a:pt x="18" y="8101"/>
                    <a:pt x="18" y="8280"/>
                  </a:cubicBezTo>
                  <a:cubicBezTo>
                    <a:pt x="18" y="8851"/>
                    <a:pt x="642" y="9315"/>
                    <a:pt x="1481" y="9404"/>
                  </a:cubicBezTo>
                  <a:lnTo>
                    <a:pt x="1481" y="2249"/>
                  </a:lnTo>
                  <a:cubicBezTo>
                    <a:pt x="1481" y="2088"/>
                    <a:pt x="1606" y="1946"/>
                    <a:pt x="1784" y="1946"/>
                  </a:cubicBezTo>
                  <a:cubicBezTo>
                    <a:pt x="1963" y="1946"/>
                    <a:pt x="2105" y="2088"/>
                    <a:pt x="2105" y="2249"/>
                  </a:cubicBezTo>
                  <a:lnTo>
                    <a:pt x="2105" y="9422"/>
                  </a:lnTo>
                  <a:cubicBezTo>
                    <a:pt x="2926" y="9315"/>
                    <a:pt x="3551" y="8851"/>
                    <a:pt x="3551" y="8280"/>
                  </a:cubicBezTo>
                  <a:cubicBezTo>
                    <a:pt x="3551" y="8101"/>
                    <a:pt x="3479" y="7834"/>
                    <a:pt x="3390" y="7673"/>
                  </a:cubicBezTo>
                  <a:cubicBezTo>
                    <a:pt x="3051" y="7102"/>
                    <a:pt x="3051" y="6299"/>
                    <a:pt x="3230" y="5925"/>
                  </a:cubicBezTo>
                  <a:cubicBezTo>
                    <a:pt x="3319" y="5693"/>
                    <a:pt x="3569" y="5461"/>
                    <a:pt x="3551" y="5157"/>
                  </a:cubicBezTo>
                  <a:cubicBezTo>
                    <a:pt x="3551" y="5050"/>
                    <a:pt x="3551" y="4925"/>
                    <a:pt x="3462" y="4801"/>
                  </a:cubicBezTo>
                  <a:cubicBezTo>
                    <a:pt x="2784" y="3730"/>
                    <a:pt x="3069" y="3106"/>
                    <a:pt x="3462" y="2392"/>
                  </a:cubicBezTo>
                  <a:cubicBezTo>
                    <a:pt x="3533" y="2285"/>
                    <a:pt x="3551" y="2142"/>
                    <a:pt x="3551" y="2017"/>
                  </a:cubicBezTo>
                  <a:cubicBezTo>
                    <a:pt x="3551" y="1696"/>
                    <a:pt x="3319" y="1428"/>
                    <a:pt x="3015" y="1179"/>
                  </a:cubicBezTo>
                  <a:cubicBezTo>
                    <a:pt x="2659" y="893"/>
                    <a:pt x="2534" y="465"/>
                    <a:pt x="2498" y="215"/>
                  </a:cubicBezTo>
                  <a:cubicBezTo>
                    <a:pt x="2480" y="90"/>
                    <a:pt x="2373" y="19"/>
                    <a:pt x="2266" y="19"/>
                  </a:cubicBezTo>
                  <a:lnTo>
                    <a:pt x="13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8"/>
            <p:cNvSpPr/>
            <p:nvPr/>
          </p:nvSpPr>
          <p:spPr>
            <a:xfrm>
              <a:off x="2681106" y="2542908"/>
              <a:ext cx="320676" cy="39969"/>
            </a:xfrm>
            <a:custGeom>
              <a:rect b="b" l="l" r="r" t="t"/>
              <a:pathLst>
                <a:path extrusionOk="0" h="1339" w="10742">
                  <a:moveTo>
                    <a:pt x="2695" y="0"/>
                  </a:moveTo>
                  <a:lnTo>
                    <a:pt x="2695" y="714"/>
                  </a:lnTo>
                  <a:lnTo>
                    <a:pt x="339" y="714"/>
                  </a:lnTo>
                  <a:cubicBezTo>
                    <a:pt x="179" y="714"/>
                    <a:pt x="36" y="821"/>
                    <a:pt x="18" y="981"/>
                  </a:cubicBezTo>
                  <a:cubicBezTo>
                    <a:pt x="0" y="1178"/>
                    <a:pt x="143" y="1338"/>
                    <a:pt x="339" y="1338"/>
                  </a:cubicBezTo>
                  <a:lnTo>
                    <a:pt x="10403" y="1338"/>
                  </a:lnTo>
                  <a:cubicBezTo>
                    <a:pt x="10563" y="1338"/>
                    <a:pt x="10706" y="1213"/>
                    <a:pt x="10724" y="1053"/>
                  </a:cubicBezTo>
                  <a:cubicBezTo>
                    <a:pt x="10742" y="874"/>
                    <a:pt x="10599" y="714"/>
                    <a:pt x="10403" y="714"/>
                  </a:cubicBezTo>
                  <a:lnTo>
                    <a:pt x="8047" y="714"/>
                  </a:lnTo>
                  <a:lnTo>
                    <a:pt x="8047" y="36"/>
                  </a:lnTo>
                  <a:cubicBezTo>
                    <a:pt x="7940" y="36"/>
                    <a:pt x="7833" y="54"/>
                    <a:pt x="7726" y="54"/>
                  </a:cubicBezTo>
                  <a:cubicBezTo>
                    <a:pt x="7619" y="54"/>
                    <a:pt x="7512" y="36"/>
                    <a:pt x="7423" y="36"/>
                  </a:cubicBezTo>
                  <a:lnTo>
                    <a:pt x="7423" y="714"/>
                  </a:lnTo>
                  <a:lnTo>
                    <a:pt x="3319" y="714"/>
                  </a:lnTo>
                  <a:lnTo>
                    <a:pt x="3319" y="0"/>
                  </a:lnTo>
                  <a:cubicBezTo>
                    <a:pt x="3212" y="18"/>
                    <a:pt x="3105" y="18"/>
                    <a:pt x="2998" y="18"/>
                  </a:cubicBezTo>
                  <a:cubicBezTo>
                    <a:pt x="2891" y="18"/>
                    <a:pt x="2784" y="18"/>
                    <a:pt x="26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8"/>
            <p:cNvSpPr/>
            <p:nvPr/>
          </p:nvSpPr>
          <p:spPr>
            <a:xfrm>
              <a:off x="2681106" y="2519476"/>
              <a:ext cx="18658" cy="18656"/>
            </a:xfrm>
            <a:custGeom>
              <a:rect b="b" l="l" r="r" t="t"/>
              <a:pathLst>
                <a:path extrusionOk="0" h="625" w="625">
                  <a:moveTo>
                    <a:pt x="304" y="0"/>
                  </a:moveTo>
                  <a:cubicBezTo>
                    <a:pt x="143" y="0"/>
                    <a:pt x="0" y="143"/>
                    <a:pt x="0" y="321"/>
                  </a:cubicBezTo>
                  <a:cubicBezTo>
                    <a:pt x="0" y="482"/>
                    <a:pt x="143" y="625"/>
                    <a:pt x="304" y="625"/>
                  </a:cubicBezTo>
                  <a:cubicBezTo>
                    <a:pt x="482" y="625"/>
                    <a:pt x="625" y="482"/>
                    <a:pt x="625" y="321"/>
                  </a:cubicBezTo>
                  <a:cubicBezTo>
                    <a:pt x="625" y="143"/>
                    <a:pt x="482" y="0"/>
                    <a:pt x="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8"/>
            <p:cNvSpPr/>
            <p:nvPr/>
          </p:nvSpPr>
          <p:spPr>
            <a:xfrm>
              <a:off x="2690151" y="2275004"/>
              <a:ext cx="18688" cy="18656"/>
            </a:xfrm>
            <a:custGeom>
              <a:rect b="b" l="l" r="r" t="t"/>
              <a:pathLst>
                <a:path extrusionOk="0" h="625" w="626">
                  <a:moveTo>
                    <a:pt x="322" y="0"/>
                  </a:moveTo>
                  <a:cubicBezTo>
                    <a:pt x="144" y="0"/>
                    <a:pt x="1" y="143"/>
                    <a:pt x="1" y="321"/>
                  </a:cubicBezTo>
                  <a:cubicBezTo>
                    <a:pt x="1" y="482"/>
                    <a:pt x="144" y="625"/>
                    <a:pt x="322" y="625"/>
                  </a:cubicBezTo>
                  <a:cubicBezTo>
                    <a:pt x="500" y="625"/>
                    <a:pt x="625" y="482"/>
                    <a:pt x="625" y="321"/>
                  </a:cubicBezTo>
                  <a:cubicBezTo>
                    <a:pt x="625" y="143"/>
                    <a:pt x="500" y="0"/>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8"/>
            <p:cNvSpPr/>
            <p:nvPr/>
          </p:nvSpPr>
          <p:spPr>
            <a:xfrm>
              <a:off x="2976198" y="2366076"/>
              <a:ext cx="18658" cy="19194"/>
            </a:xfrm>
            <a:custGeom>
              <a:rect b="b" l="l" r="r" t="t"/>
              <a:pathLst>
                <a:path extrusionOk="0" h="643" w="625">
                  <a:moveTo>
                    <a:pt x="304" y="0"/>
                  </a:moveTo>
                  <a:cubicBezTo>
                    <a:pt x="143" y="0"/>
                    <a:pt x="0" y="143"/>
                    <a:pt x="0" y="322"/>
                  </a:cubicBezTo>
                  <a:cubicBezTo>
                    <a:pt x="0" y="500"/>
                    <a:pt x="143" y="643"/>
                    <a:pt x="304" y="643"/>
                  </a:cubicBezTo>
                  <a:cubicBezTo>
                    <a:pt x="482" y="643"/>
                    <a:pt x="625" y="500"/>
                    <a:pt x="625" y="322"/>
                  </a:cubicBezTo>
                  <a:cubicBezTo>
                    <a:pt x="625" y="143"/>
                    <a:pt x="482" y="0"/>
                    <a:pt x="3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8"/>
            <p:cNvSpPr/>
            <p:nvPr/>
          </p:nvSpPr>
          <p:spPr>
            <a:xfrm>
              <a:off x="2982049" y="2263273"/>
              <a:ext cx="18688" cy="18686"/>
            </a:xfrm>
            <a:custGeom>
              <a:rect b="b" l="l" r="r" t="t"/>
              <a:pathLst>
                <a:path extrusionOk="0" h="626" w="626">
                  <a:moveTo>
                    <a:pt x="322" y="1"/>
                  </a:moveTo>
                  <a:cubicBezTo>
                    <a:pt x="143" y="1"/>
                    <a:pt x="1" y="126"/>
                    <a:pt x="1" y="304"/>
                  </a:cubicBezTo>
                  <a:cubicBezTo>
                    <a:pt x="1" y="482"/>
                    <a:pt x="143" y="625"/>
                    <a:pt x="322" y="625"/>
                  </a:cubicBezTo>
                  <a:cubicBezTo>
                    <a:pt x="482" y="625"/>
                    <a:pt x="625" y="482"/>
                    <a:pt x="625" y="304"/>
                  </a:cubicBezTo>
                  <a:cubicBezTo>
                    <a:pt x="625" y="126"/>
                    <a:pt x="482"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68"/>
          <p:cNvGrpSpPr/>
          <p:nvPr/>
        </p:nvGrpSpPr>
        <p:grpSpPr>
          <a:xfrm>
            <a:off x="1995058" y="2262736"/>
            <a:ext cx="307361" cy="320141"/>
            <a:chOff x="1995065" y="2262736"/>
            <a:chExt cx="307361" cy="320141"/>
          </a:xfrm>
        </p:grpSpPr>
        <p:sp>
          <p:nvSpPr>
            <p:cNvPr id="14812" name="Google Shape;14812;p68"/>
            <p:cNvSpPr/>
            <p:nvPr/>
          </p:nvSpPr>
          <p:spPr>
            <a:xfrm>
              <a:off x="2082951" y="2456074"/>
              <a:ext cx="34121" cy="50745"/>
            </a:xfrm>
            <a:custGeom>
              <a:rect b="b" l="l" r="r" t="t"/>
              <a:pathLst>
                <a:path extrusionOk="0" h="1700" w="1143">
                  <a:moveTo>
                    <a:pt x="0" y="1"/>
                  </a:moveTo>
                  <a:lnTo>
                    <a:pt x="0" y="1125"/>
                  </a:lnTo>
                  <a:cubicBezTo>
                    <a:pt x="0" y="1410"/>
                    <a:pt x="214" y="1678"/>
                    <a:pt x="518" y="1696"/>
                  </a:cubicBezTo>
                  <a:cubicBezTo>
                    <a:pt x="540" y="1698"/>
                    <a:pt x="562" y="1700"/>
                    <a:pt x="584" y="1700"/>
                  </a:cubicBezTo>
                  <a:cubicBezTo>
                    <a:pt x="859" y="1700"/>
                    <a:pt x="1092" y="1496"/>
                    <a:pt x="1142" y="1232"/>
                  </a:cubicBezTo>
                  <a:lnTo>
                    <a:pt x="839" y="60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8"/>
            <p:cNvSpPr/>
            <p:nvPr/>
          </p:nvSpPr>
          <p:spPr>
            <a:xfrm>
              <a:off x="2178808" y="2456074"/>
              <a:ext cx="34121" cy="50655"/>
            </a:xfrm>
            <a:custGeom>
              <a:rect b="b" l="l" r="r" t="t"/>
              <a:pathLst>
                <a:path extrusionOk="0" h="1697" w="1143">
                  <a:moveTo>
                    <a:pt x="1143" y="1"/>
                  </a:moveTo>
                  <a:lnTo>
                    <a:pt x="322" y="554"/>
                  </a:lnTo>
                  <a:lnTo>
                    <a:pt x="1" y="1250"/>
                  </a:lnTo>
                  <a:cubicBezTo>
                    <a:pt x="52" y="1506"/>
                    <a:pt x="283" y="1697"/>
                    <a:pt x="569" y="1697"/>
                  </a:cubicBezTo>
                  <a:cubicBezTo>
                    <a:pt x="582" y="1697"/>
                    <a:pt x="595" y="1697"/>
                    <a:pt x="607" y="1696"/>
                  </a:cubicBezTo>
                  <a:cubicBezTo>
                    <a:pt x="911" y="1678"/>
                    <a:pt x="1143" y="1428"/>
                    <a:pt x="1143" y="1125"/>
                  </a:cubicBezTo>
                  <a:lnTo>
                    <a:pt x="11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8"/>
            <p:cNvSpPr/>
            <p:nvPr/>
          </p:nvSpPr>
          <p:spPr>
            <a:xfrm>
              <a:off x="1995065" y="2262736"/>
              <a:ext cx="307361" cy="320141"/>
            </a:xfrm>
            <a:custGeom>
              <a:rect b="b" l="l" r="r" t="t"/>
              <a:pathLst>
                <a:path extrusionOk="0" h="10725" w="10296">
                  <a:moveTo>
                    <a:pt x="4247" y="1482"/>
                  </a:moveTo>
                  <a:cubicBezTo>
                    <a:pt x="4425" y="1482"/>
                    <a:pt x="4568" y="1625"/>
                    <a:pt x="4568" y="1785"/>
                  </a:cubicBezTo>
                  <a:cubicBezTo>
                    <a:pt x="4568" y="1964"/>
                    <a:pt x="4425" y="2106"/>
                    <a:pt x="4247" y="2106"/>
                  </a:cubicBezTo>
                  <a:cubicBezTo>
                    <a:pt x="4086" y="2106"/>
                    <a:pt x="3943" y="1964"/>
                    <a:pt x="3943" y="1785"/>
                  </a:cubicBezTo>
                  <a:cubicBezTo>
                    <a:pt x="3943" y="1625"/>
                    <a:pt x="4086" y="1482"/>
                    <a:pt x="4247" y="1482"/>
                  </a:cubicBezTo>
                  <a:close/>
                  <a:moveTo>
                    <a:pt x="6049" y="1482"/>
                  </a:moveTo>
                  <a:cubicBezTo>
                    <a:pt x="6227" y="1482"/>
                    <a:pt x="6352" y="1625"/>
                    <a:pt x="6352" y="1785"/>
                  </a:cubicBezTo>
                  <a:cubicBezTo>
                    <a:pt x="6352" y="1964"/>
                    <a:pt x="6227" y="2106"/>
                    <a:pt x="6049" y="2106"/>
                  </a:cubicBezTo>
                  <a:cubicBezTo>
                    <a:pt x="5870" y="2106"/>
                    <a:pt x="5728" y="1964"/>
                    <a:pt x="5728" y="1785"/>
                  </a:cubicBezTo>
                  <a:cubicBezTo>
                    <a:pt x="5728" y="1625"/>
                    <a:pt x="5870" y="1482"/>
                    <a:pt x="6049" y="1482"/>
                  </a:cubicBezTo>
                  <a:close/>
                  <a:moveTo>
                    <a:pt x="5621" y="2659"/>
                  </a:moveTo>
                  <a:cubicBezTo>
                    <a:pt x="5781" y="2659"/>
                    <a:pt x="5924" y="2802"/>
                    <a:pt x="5924" y="2981"/>
                  </a:cubicBezTo>
                  <a:cubicBezTo>
                    <a:pt x="5924" y="3159"/>
                    <a:pt x="5781" y="3302"/>
                    <a:pt x="5621" y="3302"/>
                  </a:cubicBezTo>
                  <a:lnTo>
                    <a:pt x="4675" y="3302"/>
                  </a:lnTo>
                  <a:cubicBezTo>
                    <a:pt x="4496" y="3302"/>
                    <a:pt x="4354" y="3159"/>
                    <a:pt x="4354" y="2981"/>
                  </a:cubicBezTo>
                  <a:cubicBezTo>
                    <a:pt x="4354" y="2802"/>
                    <a:pt x="4496" y="2659"/>
                    <a:pt x="4675" y="2659"/>
                  </a:cubicBezTo>
                  <a:close/>
                  <a:moveTo>
                    <a:pt x="5121" y="1"/>
                  </a:moveTo>
                  <a:cubicBezTo>
                    <a:pt x="4621" y="1"/>
                    <a:pt x="4175" y="197"/>
                    <a:pt x="3801" y="536"/>
                  </a:cubicBezTo>
                  <a:cubicBezTo>
                    <a:pt x="2944" y="1303"/>
                    <a:pt x="179" y="3480"/>
                    <a:pt x="179" y="3480"/>
                  </a:cubicBezTo>
                  <a:cubicBezTo>
                    <a:pt x="0" y="3641"/>
                    <a:pt x="18" y="3926"/>
                    <a:pt x="214" y="4069"/>
                  </a:cubicBezTo>
                  <a:lnTo>
                    <a:pt x="3212" y="5907"/>
                  </a:lnTo>
                  <a:lnTo>
                    <a:pt x="3212" y="5907"/>
                  </a:lnTo>
                  <a:lnTo>
                    <a:pt x="2873" y="5175"/>
                  </a:lnTo>
                  <a:cubicBezTo>
                    <a:pt x="2801" y="5033"/>
                    <a:pt x="2873" y="4836"/>
                    <a:pt x="3016" y="4765"/>
                  </a:cubicBezTo>
                  <a:cubicBezTo>
                    <a:pt x="3062" y="4744"/>
                    <a:pt x="3112" y="4734"/>
                    <a:pt x="3161" y="4734"/>
                  </a:cubicBezTo>
                  <a:cubicBezTo>
                    <a:pt x="3280" y="4734"/>
                    <a:pt x="3393" y="4794"/>
                    <a:pt x="3444" y="4908"/>
                  </a:cubicBezTo>
                  <a:lnTo>
                    <a:pt x="4639" y="7423"/>
                  </a:lnTo>
                  <a:cubicBezTo>
                    <a:pt x="4764" y="7673"/>
                    <a:pt x="4818" y="7959"/>
                    <a:pt x="4818" y="8226"/>
                  </a:cubicBezTo>
                  <a:lnTo>
                    <a:pt x="4818" y="9279"/>
                  </a:lnTo>
                  <a:cubicBezTo>
                    <a:pt x="4818" y="10082"/>
                    <a:pt x="5460" y="10724"/>
                    <a:pt x="6263" y="10724"/>
                  </a:cubicBezTo>
                  <a:cubicBezTo>
                    <a:pt x="6638" y="10724"/>
                    <a:pt x="7012" y="10564"/>
                    <a:pt x="7280" y="10296"/>
                  </a:cubicBezTo>
                  <a:lnTo>
                    <a:pt x="9814" y="7762"/>
                  </a:lnTo>
                  <a:cubicBezTo>
                    <a:pt x="9938" y="7638"/>
                    <a:pt x="9956" y="7441"/>
                    <a:pt x="9831" y="7316"/>
                  </a:cubicBezTo>
                  <a:cubicBezTo>
                    <a:pt x="9776" y="7243"/>
                    <a:pt x="9692" y="7207"/>
                    <a:pt x="9607" y="7207"/>
                  </a:cubicBezTo>
                  <a:cubicBezTo>
                    <a:pt x="9527" y="7207"/>
                    <a:pt x="9446" y="7238"/>
                    <a:pt x="9385" y="7299"/>
                  </a:cubicBezTo>
                  <a:lnTo>
                    <a:pt x="6834" y="9850"/>
                  </a:lnTo>
                  <a:cubicBezTo>
                    <a:pt x="6709" y="9975"/>
                    <a:pt x="6548" y="10064"/>
                    <a:pt x="6370" y="10082"/>
                  </a:cubicBezTo>
                  <a:cubicBezTo>
                    <a:pt x="6330" y="10088"/>
                    <a:pt x="6291" y="10090"/>
                    <a:pt x="6253" y="10090"/>
                  </a:cubicBezTo>
                  <a:cubicBezTo>
                    <a:pt x="5808" y="10090"/>
                    <a:pt x="5460" y="9723"/>
                    <a:pt x="5460" y="9279"/>
                  </a:cubicBezTo>
                  <a:lnTo>
                    <a:pt x="5460" y="8173"/>
                  </a:lnTo>
                  <a:cubicBezTo>
                    <a:pt x="5460" y="7905"/>
                    <a:pt x="5514" y="7638"/>
                    <a:pt x="5621" y="7388"/>
                  </a:cubicBezTo>
                  <a:lnTo>
                    <a:pt x="6762" y="4908"/>
                  </a:lnTo>
                  <a:cubicBezTo>
                    <a:pt x="6813" y="4794"/>
                    <a:pt x="6926" y="4734"/>
                    <a:pt x="7045" y="4734"/>
                  </a:cubicBezTo>
                  <a:cubicBezTo>
                    <a:pt x="7094" y="4734"/>
                    <a:pt x="7144" y="4744"/>
                    <a:pt x="7191" y="4765"/>
                  </a:cubicBezTo>
                  <a:cubicBezTo>
                    <a:pt x="7351" y="4836"/>
                    <a:pt x="7405" y="5015"/>
                    <a:pt x="7333" y="5175"/>
                  </a:cubicBezTo>
                  <a:lnTo>
                    <a:pt x="6994" y="5925"/>
                  </a:lnTo>
                  <a:lnTo>
                    <a:pt x="6994" y="5925"/>
                  </a:lnTo>
                  <a:lnTo>
                    <a:pt x="10063" y="4105"/>
                  </a:lnTo>
                  <a:cubicBezTo>
                    <a:pt x="10277" y="3980"/>
                    <a:pt x="10295" y="3694"/>
                    <a:pt x="10099" y="3534"/>
                  </a:cubicBezTo>
                  <a:cubicBezTo>
                    <a:pt x="10099" y="3534"/>
                    <a:pt x="7316" y="1321"/>
                    <a:pt x="6423" y="536"/>
                  </a:cubicBezTo>
                  <a:cubicBezTo>
                    <a:pt x="6049" y="215"/>
                    <a:pt x="5603" y="19"/>
                    <a:pt x="51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68"/>
          <p:cNvGrpSpPr/>
          <p:nvPr/>
        </p:nvGrpSpPr>
        <p:grpSpPr>
          <a:xfrm>
            <a:off x="2681098" y="1758957"/>
            <a:ext cx="320138" cy="298231"/>
            <a:chOff x="2681106" y="1758957"/>
            <a:chExt cx="320138" cy="298231"/>
          </a:xfrm>
        </p:grpSpPr>
        <p:sp>
          <p:nvSpPr>
            <p:cNvPr id="14816" name="Google Shape;14816;p68"/>
            <p:cNvSpPr/>
            <p:nvPr/>
          </p:nvSpPr>
          <p:spPr>
            <a:xfrm>
              <a:off x="2681106" y="2008175"/>
              <a:ext cx="73527" cy="49014"/>
            </a:xfrm>
            <a:custGeom>
              <a:rect b="b" l="l" r="r" t="t"/>
              <a:pathLst>
                <a:path extrusionOk="0" h="1642" w="2463">
                  <a:moveTo>
                    <a:pt x="1053" y="0"/>
                  </a:moveTo>
                  <a:cubicBezTo>
                    <a:pt x="447" y="125"/>
                    <a:pt x="0" y="660"/>
                    <a:pt x="0" y="1320"/>
                  </a:cubicBezTo>
                  <a:cubicBezTo>
                    <a:pt x="0" y="1499"/>
                    <a:pt x="161" y="1642"/>
                    <a:pt x="339" y="1642"/>
                  </a:cubicBezTo>
                  <a:lnTo>
                    <a:pt x="2463" y="1642"/>
                  </a:lnTo>
                  <a:cubicBezTo>
                    <a:pt x="1856" y="1231"/>
                    <a:pt x="1357" y="660"/>
                    <a:pt x="10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8"/>
            <p:cNvSpPr/>
            <p:nvPr/>
          </p:nvSpPr>
          <p:spPr>
            <a:xfrm>
              <a:off x="2681106" y="1758957"/>
              <a:ext cx="320138" cy="298231"/>
            </a:xfrm>
            <a:custGeom>
              <a:rect b="b" l="l" r="r" t="t"/>
              <a:pathLst>
                <a:path extrusionOk="0" h="9991" w="10724">
                  <a:moveTo>
                    <a:pt x="10559" y="1"/>
                  </a:moveTo>
                  <a:cubicBezTo>
                    <a:pt x="10537" y="1"/>
                    <a:pt x="10514" y="6"/>
                    <a:pt x="10492" y="17"/>
                  </a:cubicBezTo>
                  <a:cubicBezTo>
                    <a:pt x="9796" y="17"/>
                    <a:pt x="9243" y="570"/>
                    <a:pt x="9243" y="1266"/>
                  </a:cubicBezTo>
                  <a:lnTo>
                    <a:pt x="9243" y="1087"/>
                  </a:lnTo>
                  <a:cubicBezTo>
                    <a:pt x="9243" y="498"/>
                    <a:pt x="8743" y="17"/>
                    <a:pt x="8155" y="17"/>
                  </a:cubicBezTo>
                  <a:lnTo>
                    <a:pt x="7976" y="17"/>
                  </a:lnTo>
                  <a:cubicBezTo>
                    <a:pt x="7851" y="17"/>
                    <a:pt x="7744" y="124"/>
                    <a:pt x="7744" y="249"/>
                  </a:cubicBezTo>
                  <a:lnTo>
                    <a:pt x="7744" y="1212"/>
                  </a:lnTo>
                  <a:cubicBezTo>
                    <a:pt x="7744" y="1854"/>
                    <a:pt x="8279" y="2372"/>
                    <a:pt x="8922" y="2372"/>
                  </a:cubicBezTo>
                  <a:lnTo>
                    <a:pt x="8922" y="4156"/>
                  </a:lnTo>
                  <a:cubicBezTo>
                    <a:pt x="8922" y="5369"/>
                    <a:pt x="7851" y="6386"/>
                    <a:pt x="6709" y="6386"/>
                  </a:cubicBezTo>
                  <a:cubicBezTo>
                    <a:pt x="5781" y="6386"/>
                    <a:pt x="4907" y="6030"/>
                    <a:pt x="4247" y="5369"/>
                  </a:cubicBezTo>
                  <a:cubicBezTo>
                    <a:pt x="3587" y="4727"/>
                    <a:pt x="3212" y="3853"/>
                    <a:pt x="3212" y="2925"/>
                  </a:cubicBezTo>
                  <a:lnTo>
                    <a:pt x="3212" y="2657"/>
                  </a:lnTo>
                  <a:cubicBezTo>
                    <a:pt x="3212" y="1819"/>
                    <a:pt x="2534" y="1141"/>
                    <a:pt x="1678" y="1141"/>
                  </a:cubicBezTo>
                  <a:lnTo>
                    <a:pt x="339" y="1141"/>
                  </a:lnTo>
                  <a:cubicBezTo>
                    <a:pt x="161" y="1141"/>
                    <a:pt x="0" y="1283"/>
                    <a:pt x="0" y="1462"/>
                  </a:cubicBezTo>
                  <a:lnTo>
                    <a:pt x="0" y="1801"/>
                  </a:lnTo>
                  <a:cubicBezTo>
                    <a:pt x="0" y="2354"/>
                    <a:pt x="447" y="2800"/>
                    <a:pt x="1000" y="2800"/>
                  </a:cubicBezTo>
                  <a:lnTo>
                    <a:pt x="1678" y="2800"/>
                  </a:lnTo>
                  <a:cubicBezTo>
                    <a:pt x="1838" y="2800"/>
                    <a:pt x="1981" y="2907"/>
                    <a:pt x="1999" y="3068"/>
                  </a:cubicBezTo>
                  <a:cubicBezTo>
                    <a:pt x="2035" y="3264"/>
                    <a:pt x="1874" y="3425"/>
                    <a:pt x="1696" y="3425"/>
                  </a:cubicBezTo>
                  <a:lnTo>
                    <a:pt x="1303" y="3425"/>
                  </a:lnTo>
                  <a:lnTo>
                    <a:pt x="1303" y="6618"/>
                  </a:lnTo>
                  <a:cubicBezTo>
                    <a:pt x="1303" y="8474"/>
                    <a:pt x="2802" y="9973"/>
                    <a:pt x="4640" y="9973"/>
                  </a:cubicBezTo>
                  <a:lnTo>
                    <a:pt x="5657" y="9973"/>
                  </a:lnTo>
                  <a:lnTo>
                    <a:pt x="5657" y="9955"/>
                  </a:lnTo>
                  <a:cubicBezTo>
                    <a:pt x="5657" y="9384"/>
                    <a:pt x="5211" y="8920"/>
                    <a:pt x="4640" y="8920"/>
                  </a:cubicBezTo>
                  <a:cubicBezTo>
                    <a:pt x="3872" y="8920"/>
                    <a:pt x="3248" y="8296"/>
                    <a:pt x="3248" y="7528"/>
                  </a:cubicBezTo>
                  <a:lnTo>
                    <a:pt x="3248" y="6725"/>
                  </a:lnTo>
                  <a:cubicBezTo>
                    <a:pt x="3248" y="6565"/>
                    <a:pt x="3373" y="6422"/>
                    <a:pt x="3533" y="6404"/>
                  </a:cubicBezTo>
                  <a:cubicBezTo>
                    <a:pt x="3543" y="6403"/>
                    <a:pt x="3553" y="6403"/>
                    <a:pt x="3563" y="6403"/>
                  </a:cubicBezTo>
                  <a:cubicBezTo>
                    <a:pt x="3729" y="6403"/>
                    <a:pt x="3872" y="6540"/>
                    <a:pt x="3872" y="6725"/>
                  </a:cubicBezTo>
                  <a:lnTo>
                    <a:pt x="3872" y="7546"/>
                  </a:lnTo>
                  <a:cubicBezTo>
                    <a:pt x="3872" y="7974"/>
                    <a:pt x="4229" y="8313"/>
                    <a:pt x="4640" y="8313"/>
                  </a:cubicBezTo>
                  <a:cubicBezTo>
                    <a:pt x="5550" y="8313"/>
                    <a:pt x="6281" y="9045"/>
                    <a:pt x="6281" y="9955"/>
                  </a:cubicBezTo>
                  <a:lnTo>
                    <a:pt x="6281" y="9991"/>
                  </a:lnTo>
                  <a:cubicBezTo>
                    <a:pt x="8101" y="9955"/>
                    <a:pt x="9564" y="8474"/>
                    <a:pt x="9564" y="6636"/>
                  </a:cubicBezTo>
                  <a:lnTo>
                    <a:pt x="9564" y="2390"/>
                  </a:lnTo>
                  <a:cubicBezTo>
                    <a:pt x="10206" y="2318"/>
                    <a:pt x="10724" y="1783"/>
                    <a:pt x="10724" y="1123"/>
                  </a:cubicBezTo>
                  <a:lnTo>
                    <a:pt x="10724" y="159"/>
                  </a:lnTo>
                  <a:cubicBezTo>
                    <a:pt x="10724" y="74"/>
                    <a:pt x="10645" y="1"/>
                    <a:pt x="10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8" name="Google Shape;14818;p68"/>
          <p:cNvGrpSpPr/>
          <p:nvPr/>
        </p:nvGrpSpPr>
        <p:grpSpPr>
          <a:xfrm>
            <a:off x="1296211" y="2267542"/>
            <a:ext cx="320676" cy="310530"/>
            <a:chOff x="1296218" y="2267542"/>
            <a:chExt cx="320676" cy="310530"/>
          </a:xfrm>
        </p:grpSpPr>
        <p:sp>
          <p:nvSpPr>
            <p:cNvPr id="14819" name="Google Shape;14819;p68"/>
            <p:cNvSpPr/>
            <p:nvPr/>
          </p:nvSpPr>
          <p:spPr>
            <a:xfrm>
              <a:off x="1396344" y="2385777"/>
              <a:ext cx="177413" cy="63939"/>
            </a:xfrm>
            <a:custGeom>
              <a:rect b="b" l="l" r="r" t="t"/>
              <a:pathLst>
                <a:path extrusionOk="0" h="2142" w="5943">
                  <a:moveTo>
                    <a:pt x="1072" y="1"/>
                  </a:moveTo>
                  <a:cubicBezTo>
                    <a:pt x="483" y="1"/>
                    <a:pt x="1" y="482"/>
                    <a:pt x="1" y="1071"/>
                  </a:cubicBezTo>
                  <a:cubicBezTo>
                    <a:pt x="1" y="1642"/>
                    <a:pt x="483" y="2142"/>
                    <a:pt x="1072" y="2142"/>
                  </a:cubicBezTo>
                  <a:lnTo>
                    <a:pt x="3427" y="2142"/>
                  </a:lnTo>
                  <a:cubicBezTo>
                    <a:pt x="3855" y="2017"/>
                    <a:pt x="4158" y="1678"/>
                    <a:pt x="4248" y="1267"/>
                  </a:cubicBezTo>
                  <a:lnTo>
                    <a:pt x="2767" y="1267"/>
                  </a:lnTo>
                  <a:cubicBezTo>
                    <a:pt x="2606" y="1267"/>
                    <a:pt x="2463" y="1160"/>
                    <a:pt x="2445" y="1000"/>
                  </a:cubicBezTo>
                  <a:cubicBezTo>
                    <a:pt x="2428" y="803"/>
                    <a:pt x="2570" y="643"/>
                    <a:pt x="2767" y="643"/>
                  </a:cubicBezTo>
                  <a:lnTo>
                    <a:pt x="5943" y="643"/>
                  </a:lnTo>
                  <a:cubicBezTo>
                    <a:pt x="5782" y="268"/>
                    <a:pt x="5407" y="1"/>
                    <a:pt x="49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8"/>
            <p:cNvSpPr/>
            <p:nvPr/>
          </p:nvSpPr>
          <p:spPr>
            <a:xfrm>
              <a:off x="1531665" y="2423597"/>
              <a:ext cx="85229" cy="26119"/>
            </a:xfrm>
            <a:custGeom>
              <a:rect b="b" l="l" r="r" t="t"/>
              <a:pathLst>
                <a:path extrusionOk="0" h="875" w="2855">
                  <a:moveTo>
                    <a:pt x="375" y="0"/>
                  </a:moveTo>
                  <a:cubicBezTo>
                    <a:pt x="321" y="322"/>
                    <a:pt x="196" y="625"/>
                    <a:pt x="0" y="875"/>
                  </a:cubicBezTo>
                  <a:lnTo>
                    <a:pt x="1981" y="875"/>
                  </a:lnTo>
                  <a:cubicBezTo>
                    <a:pt x="2373" y="875"/>
                    <a:pt x="2712" y="607"/>
                    <a:pt x="2819" y="232"/>
                  </a:cubicBezTo>
                  <a:cubicBezTo>
                    <a:pt x="2855" y="125"/>
                    <a:pt x="2766" y="0"/>
                    <a:pt x="2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8"/>
            <p:cNvSpPr/>
            <p:nvPr/>
          </p:nvSpPr>
          <p:spPr>
            <a:xfrm>
              <a:off x="1296218" y="2267542"/>
              <a:ext cx="267956" cy="310530"/>
            </a:xfrm>
            <a:custGeom>
              <a:rect b="b" l="l" r="r" t="t"/>
              <a:pathLst>
                <a:path extrusionOk="0" h="10403" w="8976">
                  <a:moveTo>
                    <a:pt x="5407" y="8048"/>
                  </a:moveTo>
                  <a:lnTo>
                    <a:pt x="5407" y="9778"/>
                  </a:lnTo>
                  <a:lnTo>
                    <a:pt x="4675" y="9778"/>
                  </a:lnTo>
                  <a:lnTo>
                    <a:pt x="4675" y="8048"/>
                  </a:lnTo>
                  <a:close/>
                  <a:moveTo>
                    <a:pt x="2802" y="0"/>
                  </a:moveTo>
                  <a:cubicBezTo>
                    <a:pt x="1963" y="0"/>
                    <a:pt x="1303" y="643"/>
                    <a:pt x="1232" y="1464"/>
                  </a:cubicBezTo>
                  <a:lnTo>
                    <a:pt x="340" y="1464"/>
                  </a:lnTo>
                  <a:cubicBezTo>
                    <a:pt x="179" y="1464"/>
                    <a:pt x="36" y="1588"/>
                    <a:pt x="18" y="1749"/>
                  </a:cubicBezTo>
                  <a:cubicBezTo>
                    <a:pt x="1" y="1945"/>
                    <a:pt x="143" y="2106"/>
                    <a:pt x="322" y="2106"/>
                  </a:cubicBezTo>
                  <a:lnTo>
                    <a:pt x="1196" y="2106"/>
                  </a:lnTo>
                  <a:cubicBezTo>
                    <a:pt x="1678" y="2106"/>
                    <a:pt x="1874" y="2463"/>
                    <a:pt x="1785" y="2837"/>
                  </a:cubicBezTo>
                  <a:lnTo>
                    <a:pt x="1553" y="4033"/>
                  </a:lnTo>
                  <a:cubicBezTo>
                    <a:pt x="1482" y="4372"/>
                    <a:pt x="1446" y="4729"/>
                    <a:pt x="1446" y="5086"/>
                  </a:cubicBezTo>
                  <a:cubicBezTo>
                    <a:pt x="1446" y="6602"/>
                    <a:pt x="2588" y="7851"/>
                    <a:pt x="4051" y="8012"/>
                  </a:cubicBezTo>
                  <a:lnTo>
                    <a:pt x="4051" y="9778"/>
                  </a:lnTo>
                  <a:lnTo>
                    <a:pt x="2945" y="9778"/>
                  </a:lnTo>
                  <a:cubicBezTo>
                    <a:pt x="2784" y="9778"/>
                    <a:pt x="2641" y="9903"/>
                    <a:pt x="2623" y="10046"/>
                  </a:cubicBezTo>
                  <a:cubicBezTo>
                    <a:pt x="2606" y="10242"/>
                    <a:pt x="2748" y="10403"/>
                    <a:pt x="2927" y="10403"/>
                  </a:cubicBezTo>
                  <a:lnTo>
                    <a:pt x="5728" y="10403"/>
                  </a:lnTo>
                  <a:cubicBezTo>
                    <a:pt x="5889" y="10403"/>
                    <a:pt x="6031" y="10260"/>
                    <a:pt x="6031" y="10082"/>
                  </a:cubicBezTo>
                  <a:lnTo>
                    <a:pt x="6031" y="8048"/>
                  </a:lnTo>
                  <a:lnTo>
                    <a:pt x="7387" y="8048"/>
                  </a:lnTo>
                  <a:cubicBezTo>
                    <a:pt x="7816" y="8048"/>
                    <a:pt x="8226" y="7869"/>
                    <a:pt x="8529" y="7566"/>
                  </a:cubicBezTo>
                  <a:cubicBezTo>
                    <a:pt x="8761" y="7334"/>
                    <a:pt x="8922" y="7048"/>
                    <a:pt x="8975" y="6727"/>
                  </a:cubicBezTo>
                  <a:lnTo>
                    <a:pt x="4443" y="6727"/>
                  </a:lnTo>
                  <a:cubicBezTo>
                    <a:pt x="3979" y="6727"/>
                    <a:pt x="3569" y="6549"/>
                    <a:pt x="3248" y="6228"/>
                  </a:cubicBezTo>
                  <a:cubicBezTo>
                    <a:pt x="2927" y="5906"/>
                    <a:pt x="2748" y="5496"/>
                    <a:pt x="2748" y="5032"/>
                  </a:cubicBezTo>
                  <a:cubicBezTo>
                    <a:pt x="2748" y="4104"/>
                    <a:pt x="3480" y="3355"/>
                    <a:pt x="4390" y="3337"/>
                  </a:cubicBezTo>
                  <a:lnTo>
                    <a:pt x="4390" y="1606"/>
                  </a:lnTo>
                  <a:cubicBezTo>
                    <a:pt x="4390" y="732"/>
                    <a:pt x="3694" y="0"/>
                    <a:pt x="28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2" name="Google Shape;14822;p68"/>
          <p:cNvGrpSpPr/>
          <p:nvPr/>
        </p:nvGrpSpPr>
        <p:grpSpPr>
          <a:xfrm>
            <a:off x="1988669" y="1748241"/>
            <a:ext cx="320138" cy="319604"/>
            <a:chOff x="1988677" y="1748241"/>
            <a:chExt cx="320138" cy="319604"/>
          </a:xfrm>
        </p:grpSpPr>
        <p:sp>
          <p:nvSpPr>
            <p:cNvPr id="14823" name="Google Shape;14823;p68"/>
            <p:cNvSpPr/>
            <p:nvPr/>
          </p:nvSpPr>
          <p:spPr>
            <a:xfrm>
              <a:off x="2053099" y="1947460"/>
              <a:ext cx="190728" cy="67670"/>
            </a:xfrm>
            <a:custGeom>
              <a:rect b="b" l="l" r="r" t="t"/>
              <a:pathLst>
                <a:path extrusionOk="0" h="2267" w="6389">
                  <a:moveTo>
                    <a:pt x="929" y="0"/>
                  </a:moveTo>
                  <a:cubicBezTo>
                    <a:pt x="643" y="178"/>
                    <a:pt x="340" y="268"/>
                    <a:pt x="1" y="303"/>
                  </a:cubicBezTo>
                  <a:cubicBezTo>
                    <a:pt x="608" y="1463"/>
                    <a:pt x="1803" y="2266"/>
                    <a:pt x="3195" y="2266"/>
                  </a:cubicBezTo>
                  <a:cubicBezTo>
                    <a:pt x="4587" y="2266"/>
                    <a:pt x="5800" y="1463"/>
                    <a:pt x="6389" y="303"/>
                  </a:cubicBezTo>
                  <a:cubicBezTo>
                    <a:pt x="6067" y="268"/>
                    <a:pt x="5746" y="178"/>
                    <a:pt x="5479" y="0"/>
                  </a:cubicBezTo>
                  <a:cubicBezTo>
                    <a:pt x="5122" y="214"/>
                    <a:pt x="4747" y="321"/>
                    <a:pt x="4337" y="321"/>
                  </a:cubicBezTo>
                  <a:cubicBezTo>
                    <a:pt x="3926" y="321"/>
                    <a:pt x="3534" y="214"/>
                    <a:pt x="3195" y="0"/>
                  </a:cubicBezTo>
                  <a:cubicBezTo>
                    <a:pt x="2856" y="214"/>
                    <a:pt x="2463" y="321"/>
                    <a:pt x="2071" y="321"/>
                  </a:cubicBezTo>
                  <a:cubicBezTo>
                    <a:pt x="1660" y="321"/>
                    <a:pt x="1268" y="214"/>
                    <a:pt x="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8"/>
            <p:cNvSpPr/>
            <p:nvPr/>
          </p:nvSpPr>
          <p:spPr>
            <a:xfrm>
              <a:off x="2045128" y="1800986"/>
              <a:ext cx="207236" cy="80505"/>
            </a:xfrm>
            <a:custGeom>
              <a:rect b="b" l="l" r="r" t="t"/>
              <a:pathLst>
                <a:path extrusionOk="0" h="2697" w="6942">
                  <a:moveTo>
                    <a:pt x="3462" y="0"/>
                  </a:moveTo>
                  <a:cubicBezTo>
                    <a:pt x="1802" y="0"/>
                    <a:pt x="393" y="1142"/>
                    <a:pt x="0" y="2695"/>
                  </a:cubicBezTo>
                  <a:cubicBezTo>
                    <a:pt x="25" y="2696"/>
                    <a:pt x="49" y="2696"/>
                    <a:pt x="74" y="2696"/>
                  </a:cubicBezTo>
                  <a:cubicBezTo>
                    <a:pt x="395" y="2696"/>
                    <a:pt x="752" y="2589"/>
                    <a:pt x="1017" y="2373"/>
                  </a:cubicBezTo>
                  <a:cubicBezTo>
                    <a:pt x="1071" y="2338"/>
                    <a:pt x="1138" y="2320"/>
                    <a:pt x="1205" y="2320"/>
                  </a:cubicBezTo>
                  <a:cubicBezTo>
                    <a:pt x="1272" y="2320"/>
                    <a:pt x="1339" y="2338"/>
                    <a:pt x="1392" y="2373"/>
                  </a:cubicBezTo>
                  <a:cubicBezTo>
                    <a:pt x="1660" y="2588"/>
                    <a:pt x="1981" y="2695"/>
                    <a:pt x="2338" y="2695"/>
                  </a:cubicBezTo>
                  <a:cubicBezTo>
                    <a:pt x="2677" y="2695"/>
                    <a:pt x="2998" y="2588"/>
                    <a:pt x="3283" y="2373"/>
                  </a:cubicBezTo>
                  <a:cubicBezTo>
                    <a:pt x="3337" y="2338"/>
                    <a:pt x="3404" y="2320"/>
                    <a:pt x="3471" y="2320"/>
                  </a:cubicBezTo>
                  <a:cubicBezTo>
                    <a:pt x="3538" y="2320"/>
                    <a:pt x="3605" y="2338"/>
                    <a:pt x="3658" y="2373"/>
                  </a:cubicBezTo>
                  <a:cubicBezTo>
                    <a:pt x="3926" y="2588"/>
                    <a:pt x="4265" y="2695"/>
                    <a:pt x="4604" y="2695"/>
                  </a:cubicBezTo>
                  <a:cubicBezTo>
                    <a:pt x="4943" y="2695"/>
                    <a:pt x="5282" y="2588"/>
                    <a:pt x="5549" y="2373"/>
                  </a:cubicBezTo>
                  <a:cubicBezTo>
                    <a:pt x="5603" y="2338"/>
                    <a:pt x="5670" y="2320"/>
                    <a:pt x="5737" y="2320"/>
                  </a:cubicBezTo>
                  <a:cubicBezTo>
                    <a:pt x="5804" y="2320"/>
                    <a:pt x="5871" y="2338"/>
                    <a:pt x="5924" y="2373"/>
                  </a:cubicBezTo>
                  <a:cubicBezTo>
                    <a:pt x="6192" y="2574"/>
                    <a:pt x="6522" y="2696"/>
                    <a:pt x="6870" y="2696"/>
                  </a:cubicBezTo>
                  <a:cubicBezTo>
                    <a:pt x="6894" y="2696"/>
                    <a:pt x="6917" y="2696"/>
                    <a:pt x="6941" y="2695"/>
                  </a:cubicBezTo>
                  <a:cubicBezTo>
                    <a:pt x="6549" y="1142"/>
                    <a:pt x="5139" y="0"/>
                    <a:pt x="34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8"/>
            <p:cNvSpPr/>
            <p:nvPr/>
          </p:nvSpPr>
          <p:spPr>
            <a:xfrm>
              <a:off x="2167105" y="1749316"/>
              <a:ext cx="141710" cy="169936"/>
            </a:xfrm>
            <a:custGeom>
              <a:rect b="b" l="l" r="r" t="t"/>
              <a:pathLst>
                <a:path extrusionOk="0" h="5693" w="4747">
                  <a:moveTo>
                    <a:pt x="54" y="1"/>
                  </a:moveTo>
                  <a:lnTo>
                    <a:pt x="357" y="340"/>
                  </a:lnTo>
                  <a:cubicBezTo>
                    <a:pt x="464" y="465"/>
                    <a:pt x="464" y="643"/>
                    <a:pt x="357" y="750"/>
                  </a:cubicBezTo>
                  <a:lnTo>
                    <a:pt x="0" y="1143"/>
                  </a:lnTo>
                  <a:cubicBezTo>
                    <a:pt x="1802" y="1410"/>
                    <a:pt x="3248" y="2838"/>
                    <a:pt x="3533" y="4622"/>
                  </a:cubicBezTo>
                  <a:cubicBezTo>
                    <a:pt x="3533" y="4640"/>
                    <a:pt x="3551" y="4640"/>
                    <a:pt x="3551" y="4658"/>
                  </a:cubicBezTo>
                  <a:cubicBezTo>
                    <a:pt x="3569" y="4818"/>
                    <a:pt x="3587" y="4997"/>
                    <a:pt x="3587" y="5175"/>
                  </a:cubicBezTo>
                  <a:lnTo>
                    <a:pt x="4122" y="5692"/>
                  </a:lnTo>
                  <a:lnTo>
                    <a:pt x="4746" y="5175"/>
                  </a:lnTo>
                  <a:cubicBezTo>
                    <a:pt x="4693" y="3801"/>
                    <a:pt x="4140" y="2499"/>
                    <a:pt x="3176" y="1535"/>
                  </a:cubicBezTo>
                  <a:cubicBezTo>
                    <a:pt x="2320" y="679"/>
                    <a:pt x="1231" y="143"/>
                    <a:pt x="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8"/>
            <p:cNvSpPr/>
            <p:nvPr/>
          </p:nvSpPr>
          <p:spPr>
            <a:xfrm>
              <a:off x="1990259" y="1748241"/>
              <a:ext cx="167801" cy="139579"/>
            </a:xfrm>
            <a:custGeom>
              <a:rect b="b" l="l" r="r" t="t"/>
              <a:pathLst>
                <a:path extrusionOk="0" h="4676" w="5621">
                  <a:moveTo>
                    <a:pt x="5104" y="1"/>
                  </a:moveTo>
                  <a:cubicBezTo>
                    <a:pt x="3748" y="54"/>
                    <a:pt x="2481" y="590"/>
                    <a:pt x="1517" y="1571"/>
                  </a:cubicBezTo>
                  <a:cubicBezTo>
                    <a:pt x="679" y="2410"/>
                    <a:pt x="161" y="3462"/>
                    <a:pt x="1" y="4622"/>
                  </a:cubicBezTo>
                  <a:lnTo>
                    <a:pt x="357" y="4319"/>
                  </a:lnTo>
                  <a:cubicBezTo>
                    <a:pt x="409" y="4267"/>
                    <a:pt x="481" y="4241"/>
                    <a:pt x="554" y="4241"/>
                  </a:cubicBezTo>
                  <a:cubicBezTo>
                    <a:pt x="633" y="4241"/>
                    <a:pt x="712" y="4272"/>
                    <a:pt x="768" y="4337"/>
                  </a:cubicBezTo>
                  <a:lnTo>
                    <a:pt x="1142" y="4676"/>
                  </a:lnTo>
                  <a:cubicBezTo>
                    <a:pt x="1464" y="2731"/>
                    <a:pt x="3105" y="1232"/>
                    <a:pt x="5104" y="1143"/>
                  </a:cubicBezTo>
                  <a:lnTo>
                    <a:pt x="5621" y="572"/>
                  </a:lnTo>
                  <a:lnTo>
                    <a:pt x="51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8"/>
            <p:cNvSpPr/>
            <p:nvPr/>
          </p:nvSpPr>
          <p:spPr>
            <a:xfrm>
              <a:off x="2041397" y="1890984"/>
              <a:ext cx="214162" cy="46954"/>
            </a:xfrm>
            <a:custGeom>
              <a:rect b="b" l="l" r="r" t="t"/>
              <a:pathLst>
                <a:path extrusionOk="0" h="1573" w="7174">
                  <a:moveTo>
                    <a:pt x="1321" y="1"/>
                  </a:moveTo>
                  <a:cubicBezTo>
                    <a:pt x="982" y="197"/>
                    <a:pt x="589" y="304"/>
                    <a:pt x="197" y="304"/>
                  </a:cubicBezTo>
                  <a:lnTo>
                    <a:pt x="18" y="304"/>
                  </a:lnTo>
                  <a:cubicBezTo>
                    <a:pt x="18" y="393"/>
                    <a:pt x="0" y="483"/>
                    <a:pt x="0" y="572"/>
                  </a:cubicBezTo>
                  <a:cubicBezTo>
                    <a:pt x="0" y="929"/>
                    <a:pt x="54" y="1250"/>
                    <a:pt x="143" y="1571"/>
                  </a:cubicBezTo>
                  <a:cubicBezTo>
                    <a:pt x="168" y="1572"/>
                    <a:pt x="192" y="1573"/>
                    <a:pt x="217" y="1573"/>
                  </a:cubicBezTo>
                  <a:cubicBezTo>
                    <a:pt x="536" y="1573"/>
                    <a:pt x="877" y="1466"/>
                    <a:pt x="1142" y="1268"/>
                  </a:cubicBezTo>
                  <a:cubicBezTo>
                    <a:pt x="1196" y="1223"/>
                    <a:pt x="1263" y="1201"/>
                    <a:pt x="1330" y="1201"/>
                  </a:cubicBezTo>
                  <a:cubicBezTo>
                    <a:pt x="1397" y="1201"/>
                    <a:pt x="1464" y="1223"/>
                    <a:pt x="1517" y="1268"/>
                  </a:cubicBezTo>
                  <a:cubicBezTo>
                    <a:pt x="1785" y="1464"/>
                    <a:pt x="2106" y="1571"/>
                    <a:pt x="2463" y="1571"/>
                  </a:cubicBezTo>
                  <a:cubicBezTo>
                    <a:pt x="2802" y="1571"/>
                    <a:pt x="3123" y="1464"/>
                    <a:pt x="3408" y="1268"/>
                  </a:cubicBezTo>
                  <a:cubicBezTo>
                    <a:pt x="3462" y="1223"/>
                    <a:pt x="3529" y="1201"/>
                    <a:pt x="3596" y="1201"/>
                  </a:cubicBezTo>
                  <a:cubicBezTo>
                    <a:pt x="3663" y="1201"/>
                    <a:pt x="3730" y="1223"/>
                    <a:pt x="3783" y="1268"/>
                  </a:cubicBezTo>
                  <a:cubicBezTo>
                    <a:pt x="4051" y="1464"/>
                    <a:pt x="4390" y="1571"/>
                    <a:pt x="4729" y="1571"/>
                  </a:cubicBezTo>
                  <a:cubicBezTo>
                    <a:pt x="5068" y="1571"/>
                    <a:pt x="5407" y="1464"/>
                    <a:pt x="5674" y="1268"/>
                  </a:cubicBezTo>
                  <a:cubicBezTo>
                    <a:pt x="5728" y="1223"/>
                    <a:pt x="5795" y="1201"/>
                    <a:pt x="5862" y="1201"/>
                  </a:cubicBezTo>
                  <a:cubicBezTo>
                    <a:pt x="5929" y="1201"/>
                    <a:pt x="5996" y="1223"/>
                    <a:pt x="6049" y="1268"/>
                  </a:cubicBezTo>
                  <a:cubicBezTo>
                    <a:pt x="6300" y="1451"/>
                    <a:pt x="6629" y="1573"/>
                    <a:pt x="6962" y="1573"/>
                  </a:cubicBezTo>
                  <a:cubicBezTo>
                    <a:pt x="6985" y="1573"/>
                    <a:pt x="7008" y="1572"/>
                    <a:pt x="7030" y="1571"/>
                  </a:cubicBezTo>
                  <a:cubicBezTo>
                    <a:pt x="7120" y="1250"/>
                    <a:pt x="7173" y="929"/>
                    <a:pt x="7173" y="572"/>
                  </a:cubicBezTo>
                  <a:cubicBezTo>
                    <a:pt x="7173" y="483"/>
                    <a:pt x="7173" y="393"/>
                    <a:pt x="7173" y="304"/>
                  </a:cubicBezTo>
                  <a:lnTo>
                    <a:pt x="6995" y="304"/>
                  </a:lnTo>
                  <a:cubicBezTo>
                    <a:pt x="6584" y="304"/>
                    <a:pt x="6210" y="197"/>
                    <a:pt x="5871" y="1"/>
                  </a:cubicBezTo>
                  <a:cubicBezTo>
                    <a:pt x="5514" y="197"/>
                    <a:pt x="5139" y="304"/>
                    <a:pt x="4729" y="304"/>
                  </a:cubicBezTo>
                  <a:cubicBezTo>
                    <a:pt x="4318" y="304"/>
                    <a:pt x="3926" y="197"/>
                    <a:pt x="3587" y="1"/>
                  </a:cubicBezTo>
                  <a:cubicBezTo>
                    <a:pt x="3248" y="197"/>
                    <a:pt x="2855" y="304"/>
                    <a:pt x="2463" y="304"/>
                  </a:cubicBezTo>
                  <a:cubicBezTo>
                    <a:pt x="2052" y="304"/>
                    <a:pt x="1660" y="197"/>
                    <a:pt x="13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8"/>
            <p:cNvSpPr/>
            <p:nvPr/>
          </p:nvSpPr>
          <p:spPr>
            <a:xfrm>
              <a:off x="2137283" y="1928266"/>
              <a:ext cx="169920" cy="139579"/>
            </a:xfrm>
            <a:custGeom>
              <a:rect b="b" l="l" r="r" t="t"/>
              <a:pathLst>
                <a:path extrusionOk="0" h="4676" w="5692">
                  <a:moveTo>
                    <a:pt x="4532" y="1"/>
                  </a:moveTo>
                  <a:cubicBezTo>
                    <a:pt x="4229" y="1928"/>
                    <a:pt x="2552" y="3480"/>
                    <a:pt x="518" y="3534"/>
                  </a:cubicBezTo>
                  <a:lnTo>
                    <a:pt x="0" y="4105"/>
                  </a:lnTo>
                  <a:lnTo>
                    <a:pt x="518" y="4676"/>
                  </a:lnTo>
                  <a:cubicBezTo>
                    <a:pt x="1891" y="4640"/>
                    <a:pt x="3194" y="4087"/>
                    <a:pt x="4175" y="3105"/>
                  </a:cubicBezTo>
                  <a:cubicBezTo>
                    <a:pt x="5014" y="2267"/>
                    <a:pt x="5531" y="1196"/>
                    <a:pt x="5692" y="36"/>
                  </a:cubicBezTo>
                  <a:lnTo>
                    <a:pt x="5692" y="36"/>
                  </a:lnTo>
                  <a:lnTo>
                    <a:pt x="5317" y="358"/>
                  </a:lnTo>
                  <a:cubicBezTo>
                    <a:pt x="5246" y="411"/>
                    <a:pt x="5174" y="429"/>
                    <a:pt x="5103" y="429"/>
                  </a:cubicBezTo>
                  <a:cubicBezTo>
                    <a:pt x="5032" y="429"/>
                    <a:pt x="4960" y="393"/>
                    <a:pt x="4889" y="340"/>
                  </a:cubicBezTo>
                  <a:lnTo>
                    <a:pt x="45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8"/>
            <p:cNvSpPr/>
            <p:nvPr/>
          </p:nvSpPr>
          <p:spPr>
            <a:xfrm>
              <a:off x="1988677" y="1896864"/>
              <a:ext cx="140098" cy="169369"/>
            </a:xfrm>
            <a:custGeom>
              <a:rect b="b" l="l" r="r" t="t"/>
              <a:pathLst>
                <a:path extrusionOk="0" h="5674" w="4693">
                  <a:moveTo>
                    <a:pt x="607" y="0"/>
                  </a:moveTo>
                  <a:lnTo>
                    <a:pt x="0" y="517"/>
                  </a:lnTo>
                  <a:cubicBezTo>
                    <a:pt x="36" y="1891"/>
                    <a:pt x="589" y="3176"/>
                    <a:pt x="1570" y="4157"/>
                  </a:cubicBezTo>
                  <a:cubicBezTo>
                    <a:pt x="2409" y="4996"/>
                    <a:pt x="3461" y="5531"/>
                    <a:pt x="4621" y="5674"/>
                  </a:cubicBezTo>
                  <a:lnTo>
                    <a:pt x="4336" y="5353"/>
                  </a:lnTo>
                  <a:cubicBezTo>
                    <a:pt x="4229" y="5228"/>
                    <a:pt x="4229" y="5049"/>
                    <a:pt x="4336" y="4925"/>
                  </a:cubicBezTo>
                  <a:lnTo>
                    <a:pt x="4693" y="4532"/>
                  </a:lnTo>
                  <a:cubicBezTo>
                    <a:pt x="2712" y="4229"/>
                    <a:pt x="1195" y="2498"/>
                    <a:pt x="1142" y="517"/>
                  </a:cubicBezTo>
                  <a:lnTo>
                    <a:pt x="6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33" name="Shape 14833"/>
        <p:cNvGrpSpPr/>
        <p:nvPr/>
      </p:nvGrpSpPr>
      <p:grpSpPr>
        <a:xfrm>
          <a:off x="0" y="0"/>
          <a:ext cx="0" cy="0"/>
          <a:chOff x="0" y="0"/>
          <a:chExt cx="0" cy="0"/>
        </a:xfrm>
      </p:grpSpPr>
      <p:sp>
        <p:nvSpPr>
          <p:cNvPr id="14834" name="Google Shape;14834;p69"/>
          <p:cNvSpPr txBox="1"/>
          <p:nvPr>
            <p:ph idx="1" type="body"/>
          </p:nvPr>
        </p:nvSpPr>
        <p:spPr>
          <a:xfrm>
            <a:off x="1369650" y="1438275"/>
            <a:ext cx="6404700" cy="31656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a:t>Here’s an assortment of alternative resources whose style fits that of this template:</a:t>
            </a:r>
            <a:endParaRPr/>
          </a:p>
          <a:p>
            <a:pPr indent="0" lvl="0" marL="0" rtl="0" algn="l">
              <a:spcBef>
                <a:spcPts val="300"/>
              </a:spcBef>
              <a:spcAft>
                <a:spcPts val="0"/>
              </a:spcAft>
              <a:buClr>
                <a:schemeClr val="dk1"/>
              </a:buClr>
              <a:buSzPts val="1100"/>
              <a:buFont typeface="Arial"/>
              <a:buNone/>
            </a:pPr>
            <a:r>
              <a:t/>
            </a:r>
            <a:endParaRPr/>
          </a:p>
          <a:p>
            <a:pPr indent="0" lvl="0" marL="0" rtl="0" algn="l">
              <a:spcBef>
                <a:spcPts val="0"/>
              </a:spcBef>
              <a:spcAft>
                <a:spcPts val="0"/>
              </a:spcAft>
              <a:buNone/>
            </a:pPr>
            <a:r>
              <a:rPr b="1" lang="en"/>
              <a:t>Vectors</a:t>
            </a:r>
            <a:endParaRPr b="1"/>
          </a:p>
          <a:p>
            <a:pPr indent="-203200" lvl="0" marL="241300" rtl="0" algn="l">
              <a:spcBef>
                <a:spcPts val="300"/>
              </a:spcBef>
              <a:spcAft>
                <a:spcPts val="0"/>
              </a:spcAft>
              <a:buSzPts val="1200"/>
              <a:buFont typeface="DM Sans"/>
              <a:buChar char="●"/>
            </a:pPr>
            <a:r>
              <a:rPr lang="en" u="sng">
                <a:solidFill>
                  <a:schemeClr val="hlink"/>
                </a:solidFill>
                <a:hlinkClick r:id="rId3"/>
              </a:rPr>
              <a:t>Flat illustration for world oceans day with aquatic creatures</a:t>
            </a:r>
            <a:endParaRPr/>
          </a:p>
        </p:txBody>
      </p:sp>
      <p:sp>
        <p:nvSpPr>
          <p:cNvPr id="14835" name="Google Shape;14835;p69"/>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4836" name="Google Shape;14836;p69"/>
          <p:cNvGrpSpPr/>
          <p:nvPr/>
        </p:nvGrpSpPr>
        <p:grpSpPr>
          <a:xfrm>
            <a:off x="2080138" y="3047100"/>
            <a:ext cx="2209850" cy="1290725"/>
            <a:chOff x="772675" y="3162275"/>
            <a:chExt cx="2209850" cy="1290725"/>
          </a:xfrm>
        </p:grpSpPr>
        <p:sp>
          <p:nvSpPr>
            <p:cNvPr id="14837" name="Google Shape;14837;p69"/>
            <p:cNvSpPr/>
            <p:nvPr/>
          </p:nvSpPr>
          <p:spPr>
            <a:xfrm>
              <a:off x="1603800" y="3912975"/>
              <a:ext cx="5075" cy="3175"/>
            </a:xfrm>
            <a:custGeom>
              <a:rect b="b" l="l" r="r" t="t"/>
              <a:pathLst>
                <a:path extrusionOk="0" h="127" w="203">
                  <a:moveTo>
                    <a:pt x="202" y="126"/>
                  </a:moveTo>
                  <a:cubicBezTo>
                    <a:pt x="127" y="76"/>
                    <a:pt x="76" y="51"/>
                    <a:pt x="1" y="0"/>
                  </a:cubicBezTo>
                  <a:cubicBezTo>
                    <a:pt x="76" y="51"/>
                    <a:pt x="127" y="76"/>
                    <a:pt x="202" y="126"/>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9"/>
            <p:cNvSpPr/>
            <p:nvPr/>
          </p:nvSpPr>
          <p:spPr>
            <a:xfrm>
              <a:off x="1587425" y="3903525"/>
              <a:ext cx="6325" cy="3800"/>
            </a:xfrm>
            <a:custGeom>
              <a:rect b="b" l="l" r="r" t="t"/>
              <a:pathLst>
                <a:path extrusionOk="0" h="152" w="253">
                  <a:moveTo>
                    <a:pt x="252" y="151"/>
                  </a:moveTo>
                  <a:cubicBezTo>
                    <a:pt x="152" y="101"/>
                    <a:pt x="76" y="51"/>
                    <a:pt x="0" y="0"/>
                  </a:cubicBezTo>
                  <a:cubicBezTo>
                    <a:pt x="76" y="51"/>
                    <a:pt x="152" y="101"/>
                    <a:pt x="252" y="151"/>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9"/>
            <p:cNvSpPr/>
            <p:nvPr/>
          </p:nvSpPr>
          <p:spPr>
            <a:xfrm>
              <a:off x="1821200" y="4016925"/>
              <a:ext cx="47275" cy="16425"/>
            </a:xfrm>
            <a:custGeom>
              <a:rect b="b" l="l" r="r" t="t"/>
              <a:pathLst>
                <a:path extrusionOk="0" h="657" w="1891">
                  <a:moveTo>
                    <a:pt x="1891" y="656"/>
                  </a:moveTo>
                  <a:cubicBezTo>
                    <a:pt x="1235" y="455"/>
                    <a:pt x="605" y="228"/>
                    <a:pt x="0" y="1"/>
                  </a:cubicBezTo>
                  <a:cubicBezTo>
                    <a:pt x="605" y="228"/>
                    <a:pt x="1235" y="455"/>
                    <a:pt x="1891" y="656"/>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9"/>
            <p:cNvSpPr/>
            <p:nvPr/>
          </p:nvSpPr>
          <p:spPr>
            <a:xfrm>
              <a:off x="1893650" y="4041500"/>
              <a:ext cx="76900" cy="20825"/>
            </a:xfrm>
            <a:custGeom>
              <a:rect b="b" l="l" r="r" t="t"/>
              <a:pathLst>
                <a:path extrusionOk="0" h="833" w="3076">
                  <a:moveTo>
                    <a:pt x="3076" y="833"/>
                  </a:moveTo>
                  <a:cubicBezTo>
                    <a:pt x="2017" y="581"/>
                    <a:pt x="984" y="303"/>
                    <a:pt x="1" y="1"/>
                  </a:cubicBezTo>
                  <a:cubicBezTo>
                    <a:pt x="984" y="303"/>
                    <a:pt x="2017" y="581"/>
                    <a:pt x="3076" y="833"/>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9"/>
            <p:cNvSpPr/>
            <p:nvPr/>
          </p:nvSpPr>
          <p:spPr>
            <a:xfrm>
              <a:off x="2421700" y="4043400"/>
              <a:ext cx="32775" cy="9475"/>
            </a:xfrm>
            <a:custGeom>
              <a:rect b="b" l="l" r="r" t="t"/>
              <a:pathLst>
                <a:path extrusionOk="0" h="379" w="1311">
                  <a:moveTo>
                    <a:pt x="1311" y="1"/>
                  </a:moveTo>
                  <a:cubicBezTo>
                    <a:pt x="857" y="127"/>
                    <a:pt x="429" y="278"/>
                    <a:pt x="0" y="379"/>
                  </a:cubicBezTo>
                  <a:cubicBezTo>
                    <a:pt x="429" y="278"/>
                    <a:pt x="857" y="127"/>
                    <a:pt x="1311" y="1"/>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9"/>
            <p:cNvSpPr/>
            <p:nvPr/>
          </p:nvSpPr>
          <p:spPr>
            <a:xfrm>
              <a:off x="1868450" y="4033325"/>
              <a:ext cx="23975" cy="8200"/>
            </a:xfrm>
            <a:custGeom>
              <a:rect b="b" l="l" r="r" t="t"/>
              <a:pathLst>
                <a:path extrusionOk="0" h="328" w="959">
                  <a:moveTo>
                    <a:pt x="958" y="328"/>
                  </a:moveTo>
                  <a:cubicBezTo>
                    <a:pt x="631" y="227"/>
                    <a:pt x="328" y="101"/>
                    <a:pt x="1" y="0"/>
                  </a:cubicBezTo>
                  <a:cubicBezTo>
                    <a:pt x="328" y="101"/>
                    <a:pt x="631" y="227"/>
                    <a:pt x="958" y="328"/>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9"/>
            <p:cNvSpPr/>
            <p:nvPr/>
          </p:nvSpPr>
          <p:spPr>
            <a:xfrm>
              <a:off x="1734875" y="3980400"/>
              <a:ext cx="40975" cy="18300"/>
            </a:xfrm>
            <a:custGeom>
              <a:rect b="b" l="l" r="r" t="t"/>
              <a:pathLst>
                <a:path extrusionOk="0" h="732" w="1639">
                  <a:moveTo>
                    <a:pt x="1638" y="731"/>
                  </a:moveTo>
                  <a:cubicBezTo>
                    <a:pt x="1084" y="479"/>
                    <a:pt x="529" y="252"/>
                    <a:pt x="0" y="0"/>
                  </a:cubicBezTo>
                  <a:cubicBezTo>
                    <a:pt x="529" y="252"/>
                    <a:pt x="1084" y="479"/>
                    <a:pt x="1638" y="731"/>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9"/>
            <p:cNvSpPr/>
            <p:nvPr/>
          </p:nvSpPr>
          <p:spPr>
            <a:xfrm>
              <a:off x="1572925" y="3894700"/>
              <a:ext cx="6325" cy="3800"/>
            </a:xfrm>
            <a:custGeom>
              <a:rect b="b" l="l" r="r" t="t"/>
              <a:pathLst>
                <a:path extrusionOk="0" h="152" w="253">
                  <a:moveTo>
                    <a:pt x="253" y="152"/>
                  </a:moveTo>
                  <a:cubicBezTo>
                    <a:pt x="152" y="101"/>
                    <a:pt x="76" y="51"/>
                    <a:pt x="1" y="0"/>
                  </a:cubicBezTo>
                  <a:cubicBezTo>
                    <a:pt x="76" y="51"/>
                    <a:pt x="152" y="101"/>
                    <a:pt x="253" y="152"/>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9"/>
            <p:cNvSpPr/>
            <p:nvPr/>
          </p:nvSpPr>
          <p:spPr>
            <a:xfrm>
              <a:off x="2396475" y="4053475"/>
              <a:ext cx="24600" cy="6325"/>
            </a:xfrm>
            <a:custGeom>
              <a:rect b="b" l="l" r="r" t="t"/>
              <a:pathLst>
                <a:path extrusionOk="0" h="253" w="984">
                  <a:moveTo>
                    <a:pt x="1" y="253"/>
                  </a:moveTo>
                  <a:cubicBezTo>
                    <a:pt x="329" y="177"/>
                    <a:pt x="656" y="102"/>
                    <a:pt x="984" y="1"/>
                  </a:cubicBezTo>
                  <a:cubicBezTo>
                    <a:pt x="656" y="102"/>
                    <a:pt x="329" y="177"/>
                    <a:pt x="1" y="253"/>
                  </a:cubicBezTo>
                  <a:cubicBezTo>
                    <a:pt x="1" y="253"/>
                    <a:pt x="1" y="253"/>
                    <a:pt x="1" y="253"/>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9"/>
            <p:cNvSpPr/>
            <p:nvPr/>
          </p:nvSpPr>
          <p:spPr>
            <a:xfrm>
              <a:off x="2158925" y="3819700"/>
              <a:ext cx="378100" cy="223725"/>
            </a:xfrm>
            <a:custGeom>
              <a:rect b="b" l="l" r="r" t="t"/>
              <a:pathLst>
                <a:path extrusionOk="0" h="8949" w="15124">
                  <a:moveTo>
                    <a:pt x="1866" y="1"/>
                  </a:moveTo>
                  <a:cubicBezTo>
                    <a:pt x="1286" y="329"/>
                    <a:pt x="681" y="631"/>
                    <a:pt x="1" y="959"/>
                  </a:cubicBezTo>
                  <a:cubicBezTo>
                    <a:pt x="1841" y="2773"/>
                    <a:pt x="3933" y="4689"/>
                    <a:pt x="5924" y="6479"/>
                  </a:cubicBezTo>
                  <a:cubicBezTo>
                    <a:pt x="7940" y="7058"/>
                    <a:pt x="9906" y="7840"/>
                    <a:pt x="11822" y="8949"/>
                  </a:cubicBezTo>
                  <a:cubicBezTo>
                    <a:pt x="12905" y="8570"/>
                    <a:pt x="14014" y="8142"/>
                    <a:pt x="15123" y="7663"/>
                  </a:cubicBezTo>
                  <a:cubicBezTo>
                    <a:pt x="13561" y="6479"/>
                    <a:pt x="12149" y="5168"/>
                    <a:pt x="11217" y="4235"/>
                  </a:cubicBezTo>
                  <a:cubicBezTo>
                    <a:pt x="7234" y="2572"/>
                    <a:pt x="4588" y="908"/>
                    <a:pt x="1866" y="1"/>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9"/>
            <p:cNvSpPr/>
            <p:nvPr/>
          </p:nvSpPr>
          <p:spPr>
            <a:xfrm>
              <a:off x="1559700" y="3885875"/>
              <a:ext cx="5700" cy="4425"/>
            </a:xfrm>
            <a:custGeom>
              <a:rect b="b" l="l" r="r" t="t"/>
              <a:pathLst>
                <a:path extrusionOk="0" h="177" w="228">
                  <a:moveTo>
                    <a:pt x="227" y="177"/>
                  </a:moveTo>
                  <a:cubicBezTo>
                    <a:pt x="152" y="101"/>
                    <a:pt x="76" y="51"/>
                    <a:pt x="0" y="0"/>
                  </a:cubicBezTo>
                  <a:cubicBezTo>
                    <a:pt x="76" y="51"/>
                    <a:pt x="152" y="101"/>
                    <a:pt x="227" y="177"/>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9"/>
            <p:cNvSpPr/>
            <p:nvPr/>
          </p:nvSpPr>
          <p:spPr>
            <a:xfrm>
              <a:off x="1695175" y="3961475"/>
              <a:ext cx="17650" cy="8850"/>
            </a:xfrm>
            <a:custGeom>
              <a:rect b="b" l="l" r="r" t="t"/>
              <a:pathLst>
                <a:path extrusionOk="0" h="354" w="706">
                  <a:moveTo>
                    <a:pt x="706" y="354"/>
                  </a:moveTo>
                  <a:cubicBezTo>
                    <a:pt x="454" y="228"/>
                    <a:pt x="227" y="127"/>
                    <a:pt x="0" y="1"/>
                  </a:cubicBezTo>
                  <a:cubicBezTo>
                    <a:pt x="227" y="127"/>
                    <a:pt x="454" y="228"/>
                    <a:pt x="706" y="354"/>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9"/>
            <p:cNvSpPr/>
            <p:nvPr/>
          </p:nvSpPr>
          <p:spPr>
            <a:xfrm>
              <a:off x="1970575" y="4062300"/>
              <a:ext cx="5650" cy="1300"/>
            </a:xfrm>
            <a:custGeom>
              <a:rect b="b" l="l" r="r" t="t"/>
              <a:pathLst>
                <a:path extrusionOk="0" h="52" w="226">
                  <a:moveTo>
                    <a:pt x="1" y="1"/>
                  </a:moveTo>
                  <a:lnTo>
                    <a:pt x="1" y="1"/>
                  </a:lnTo>
                  <a:cubicBezTo>
                    <a:pt x="76" y="1"/>
                    <a:pt x="150" y="26"/>
                    <a:pt x="200" y="51"/>
                  </a:cubicBezTo>
                  <a:lnTo>
                    <a:pt x="225" y="51"/>
                  </a:lnTo>
                  <a:cubicBezTo>
                    <a:pt x="151" y="26"/>
                    <a:pt x="76" y="1"/>
                    <a:pt x="1" y="1"/>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9"/>
            <p:cNvSpPr/>
            <p:nvPr/>
          </p:nvSpPr>
          <p:spPr>
            <a:xfrm>
              <a:off x="1677525" y="3952675"/>
              <a:ext cx="17050" cy="8825"/>
            </a:xfrm>
            <a:custGeom>
              <a:rect b="b" l="l" r="r" t="t"/>
              <a:pathLst>
                <a:path extrusionOk="0" h="353" w="682">
                  <a:moveTo>
                    <a:pt x="681" y="353"/>
                  </a:moveTo>
                  <a:cubicBezTo>
                    <a:pt x="454" y="227"/>
                    <a:pt x="202" y="101"/>
                    <a:pt x="1" y="0"/>
                  </a:cubicBezTo>
                  <a:cubicBezTo>
                    <a:pt x="202" y="101"/>
                    <a:pt x="454" y="227"/>
                    <a:pt x="681" y="353"/>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9"/>
            <p:cNvSpPr/>
            <p:nvPr/>
          </p:nvSpPr>
          <p:spPr>
            <a:xfrm>
              <a:off x="1776450" y="3998675"/>
              <a:ext cx="20825" cy="8825"/>
            </a:xfrm>
            <a:custGeom>
              <a:rect b="b" l="l" r="r" t="t"/>
              <a:pathLst>
                <a:path extrusionOk="0" h="353" w="833">
                  <a:moveTo>
                    <a:pt x="832" y="353"/>
                  </a:moveTo>
                  <a:cubicBezTo>
                    <a:pt x="555" y="227"/>
                    <a:pt x="278" y="126"/>
                    <a:pt x="1" y="0"/>
                  </a:cubicBezTo>
                  <a:cubicBezTo>
                    <a:pt x="278" y="126"/>
                    <a:pt x="555" y="227"/>
                    <a:pt x="832" y="353"/>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9"/>
            <p:cNvSpPr/>
            <p:nvPr/>
          </p:nvSpPr>
          <p:spPr>
            <a:xfrm>
              <a:off x="1535750" y="3870125"/>
              <a:ext cx="5075" cy="3800"/>
            </a:xfrm>
            <a:custGeom>
              <a:rect b="b" l="l" r="r" t="t"/>
              <a:pathLst>
                <a:path extrusionOk="0" h="152" w="203">
                  <a:moveTo>
                    <a:pt x="202" y="152"/>
                  </a:moveTo>
                  <a:cubicBezTo>
                    <a:pt x="127" y="101"/>
                    <a:pt x="51" y="51"/>
                    <a:pt x="1" y="0"/>
                  </a:cubicBezTo>
                  <a:cubicBezTo>
                    <a:pt x="51" y="51"/>
                    <a:pt x="127" y="101"/>
                    <a:pt x="202" y="152"/>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9"/>
            <p:cNvSpPr/>
            <p:nvPr/>
          </p:nvSpPr>
          <p:spPr>
            <a:xfrm>
              <a:off x="1714700" y="3970950"/>
              <a:ext cx="18300" cy="8825"/>
            </a:xfrm>
            <a:custGeom>
              <a:rect b="b" l="l" r="r" t="t"/>
              <a:pathLst>
                <a:path extrusionOk="0" h="353" w="732">
                  <a:moveTo>
                    <a:pt x="732" y="353"/>
                  </a:moveTo>
                  <a:cubicBezTo>
                    <a:pt x="480" y="227"/>
                    <a:pt x="253" y="126"/>
                    <a:pt x="1" y="0"/>
                  </a:cubicBezTo>
                  <a:cubicBezTo>
                    <a:pt x="253" y="126"/>
                    <a:pt x="480" y="227"/>
                    <a:pt x="732" y="353"/>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9"/>
            <p:cNvSpPr/>
            <p:nvPr/>
          </p:nvSpPr>
          <p:spPr>
            <a:xfrm>
              <a:off x="1799150" y="4008125"/>
              <a:ext cx="21425" cy="8200"/>
            </a:xfrm>
            <a:custGeom>
              <a:rect b="b" l="l" r="r" t="t"/>
              <a:pathLst>
                <a:path extrusionOk="0" h="328" w="857">
                  <a:moveTo>
                    <a:pt x="857" y="328"/>
                  </a:moveTo>
                  <a:cubicBezTo>
                    <a:pt x="555" y="227"/>
                    <a:pt x="277" y="101"/>
                    <a:pt x="0" y="0"/>
                  </a:cubicBezTo>
                  <a:cubicBezTo>
                    <a:pt x="277" y="101"/>
                    <a:pt x="555" y="227"/>
                    <a:pt x="857" y="328"/>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9"/>
            <p:cNvSpPr/>
            <p:nvPr/>
          </p:nvSpPr>
          <p:spPr>
            <a:xfrm>
              <a:off x="1625850" y="3925575"/>
              <a:ext cx="14525" cy="7575"/>
            </a:xfrm>
            <a:custGeom>
              <a:rect b="b" l="l" r="r" t="t"/>
              <a:pathLst>
                <a:path extrusionOk="0" h="303" w="581">
                  <a:moveTo>
                    <a:pt x="580" y="303"/>
                  </a:moveTo>
                  <a:cubicBezTo>
                    <a:pt x="379" y="202"/>
                    <a:pt x="177" y="101"/>
                    <a:pt x="1" y="0"/>
                  </a:cubicBezTo>
                  <a:cubicBezTo>
                    <a:pt x="177" y="101"/>
                    <a:pt x="379" y="202"/>
                    <a:pt x="580" y="303"/>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9"/>
            <p:cNvSpPr/>
            <p:nvPr/>
          </p:nvSpPr>
          <p:spPr>
            <a:xfrm>
              <a:off x="1659875" y="3943850"/>
              <a:ext cx="15775" cy="8200"/>
            </a:xfrm>
            <a:custGeom>
              <a:rect b="b" l="l" r="r" t="t"/>
              <a:pathLst>
                <a:path extrusionOk="0" h="328" w="631">
                  <a:moveTo>
                    <a:pt x="631" y="328"/>
                  </a:moveTo>
                  <a:cubicBezTo>
                    <a:pt x="429" y="202"/>
                    <a:pt x="202" y="101"/>
                    <a:pt x="1" y="0"/>
                  </a:cubicBezTo>
                  <a:cubicBezTo>
                    <a:pt x="202" y="101"/>
                    <a:pt x="429" y="202"/>
                    <a:pt x="631" y="328"/>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9"/>
            <p:cNvSpPr/>
            <p:nvPr/>
          </p:nvSpPr>
          <p:spPr>
            <a:xfrm>
              <a:off x="1642250" y="3934400"/>
              <a:ext cx="15150" cy="7575"/>
            </a:xfrm>
            <a:custGeom>
              <a:rect b="b" l="l" r="r" t="t"/>
              <a:pathLst>
                <a:path extrusionOk="0" h="303" w="606">
                  <a:moveTo>
                    <a:pt x="605" y="303"/>
                  </a:moveTo>
                  <a:cubicBezTo>
                    <a:pt x="403" y="202"/>
                    <a:pt x="202" y="101"/>
                    <a:pt x="0" y="0"/>
                  </a:cubicBezTo>
                  <a:cubicBezTo>
                    <a:pt x="202" y="101"/>
                    <a:pt x="403" y="202"/>
                    <a:pt x="605" y="303"/>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9"/>
            <p:cNvSpPr/>
            <p:nvPr/>
          </p:nvSpPr>
          <p:spPr>
            <a:xfrm>
              <a:off x="1434300" y="3760475"/>
              <a:ext cx="429125" cy="176475"/>
            </a:xfrm>
            <a:custGeom>
              <a:rect b="b" l="l" r="r" t="t"/>
              <a:pathLst>
                <a:path extrusionOk="0" h="7059" w="17165">
                  <a:moveTo>
                    <a:pt x="152" y="1"/>
                  </a:moveTo>
                  <a:cubicBezTo>
                    <a:pt x="152" y="1"/>
                    <a:pt x="1" y="1463"/>
                    <a:pt x="3680" y="4134"/>
                  </a:cubicBezTo>
                  <a:cubicBezTo>
                    <a:pt x="3680" y="4125"/>
                    <a:pt x="3677" y="4120"/>
                    <a:pt x="3673" y="4116"/>
                  </a:cubicBezTo>
                  <a:lnTo>
                    <a:pt x="3673" y="4116"/>
                  </a:lnTo>
                  <a:cubicBezTo>
                    <a:pt x="5514" y="4821"/>
                    <a:pt x="8432" y="5750"/>
                    <a:pt x="12477" y="6529"/>
                  </a:cubicBezTo>
                  <a:cubicBezTo>
                    <a:pt x="13888" y="6806"/>
                    <a:pt x="15476" y="6957"/>
                    <a:pt x="17165" y="7058"/>
                  </a:cubicBezTo>
                  <a:cubicBezTo>
                    <a:pt x="17140" y="7033"/>
                    <a:pt x="17114" y="7008"/>
                    <a:pt x="17089" y="6982"/>
                  </a:cubicBezTo>
                  <a:cubicBezTo>
                    <a:pt x="17064" y="6932"/>
                    <a:pt x="17014" y="6882"/>
                    <a:pt x="16963" y="6831"/>
                  </a:cubicBezTo>
                  <a:cubicBezTo>
                    <a:pt x="16913" y="6781"/>
                    <a:pt x="16888" y="6730"/>
                    <a:pt x="16837" y="6680"/>
                  </a:cubicBezTo>
                  <a:cubicBezTo>
                    <a:pt x="16535" y="6327"/>
                    <a:pt x="16258" y="5999"/>
                    <a:pt x="15980" y="5647"/>
                  </a:cubicBezTo>
                  <a:cubicBezTo>
                    <a:pt x="15905" y="5571"/>
                    <a:pt x="15854" y="5495"/>
                    <a:pt x="15779" y="5420"/>
                  </a:cubicBezTo>
                  <a:cubicBezTo>
                    <a:pt x="15426" y="4991"/>
                    <a:pt x="15098" y="4588"/>
                    <a:pt x="14745" y="4159"/>
                  </a:cubicBezTo>
                  <a:cubicBezTo>
                    <a:pt x="10713" y="3050"/>
                    <a:pt x="8293" y="1916"/>
                    <a:pt x="6050" y="1110"/>
                  </a:cubicBezTo>
                  <a:lnTo>
                    <a:pt x="5999" y="1110"/>
                  </a:lnTo>
                  <a:cubicBezTo>
                    <a:pt x="5898" y="1059"/>
                    <a:pt x="5772" y="1009"/>
                    <a:pt x="5646" y="984"/>
                  </a:cubicBezTo>
                  <a:cubicBezTo>
                    <a:pt x="5621" y="959"/>
                    <a:pt x="5596" y="959"/>
                    <a:pt x="5571" y="933"/>
                  </a:cubicBezTo>
                  <a:cubicBezTo>
                    <a:pt x="5470" y="908"/>
                    <a:pt x="5369" y="883"/>
                    <a:pt x="5268" y="833"/>
                  </a:cubicBezTo>
                  <a:cubicBezTo>
                    <a:pt x="5218" y="833"/>
                    <a:pt x="5168" y="807"/>
                    <a:pt x="5142" y="807"/>
                  </a:cubicBezTo>
                  <a:cubicBezTo>
                    <a:pt x="5042" y="782"/>
                    <a:pt x="4941" y="757"/>
                    <a:pt x="4865" y="732"/>
                  </a:cubicBezTo>
                  <a:cubicBezTo>
                    <a:pt x="4815" y="706"/>
                    <a:pt x="4764" y="681"/>
                    <a:pt x="4714" y="681"/>
                  </a:cubicBezTo>
                  <a:cubicBezTo>
                    <a:pt x="4638" y="656"/>
                    <a:pt x="4537" y="631"/>
                    <a:pt x="4462" y="606"/>
                  </a:cubicBezTo>
                  <a:cubicBezTo>
                    <a:pt x="4411" y="580"/>
                    <a:pt x="4361" y="580"/>
                    <a:pt x="4311" y="555"/>
                  </a:cubicBezTo>
                  <a:cubicBezTo>
                    <a:pt x="4210" y="530"/>
                    <a:pt x="4134" y="505"/>
                    <a:pt x="4033" y="505"/>
                  </a:cubicBezTo>
                  <a:cubicBezTo>
                    <a:pt x="3983" y="480"/>
                    <a:pt x="3933" y="454"/>
                    <a:pt x="3882" y="454"/>
                  </a:cubicBezTo>
                  <a:cubicBezTo>
                    <a:pt x="3807" y="429"/>
                    <a:pt x="3706" y="404"/>
                    <a:pt x="3630" y="404"/>
                  </a:cubicBezTo>
                  <a:cubicBezTo>
                    <a:pt x="3580" y="379"/>
                    <a:pt x="3504" y="379"/>
                    <a:pt x="3454" y="354"/>
                  </a:cubicBezTo>
                  <a:cubicBezTo>
                    <a:pt x="3378" y="328"/>
                    <a:pt x="3277" y="328"/>
                    <a:pt x="3202" y="303"/>
                  </a:cubicBezTo>
                  <a:cubicBezTo>
                    <a:pt x="3151" y="303"/>
                    <a:pt x="3076" y="278"/>
                    <a:pt x="3025" y="278"/>
                  </a:cubicBezTo>
                  <a:cubicBezTo>
                    <a:pt x="2950" y="253"/>
                    <a:pt x="2849" y="253"/>
                    <a:pt x="2773" y="228"/>
                  </a:cubicBezTo>
                  <a:cubicBezTo>
                    <a:pt x="2698" y="228"/>
                    <a:pt x="2647" y="202"/>
                    <a:pt x="2571" y="202"/>
                  </a:cubicBezTo>
                  <a:cubicBezTo>
                    <a:pt x="2496" y="177"/>
                    <a:pt x="2395" y="177"/>
                    <a:pt x="2319" y="152"/>
                  </a:cubicBezTo>
                  <a:cubicBezTo>
                    <a:pt x="2244" y="152"/>
                    <a:pt x="2193" y="152"/>
                    <a:pt x="2118" y="127"/>
                  </a:cubicBezTo>
                  <a:cubicBezTo>
                    <a:pt x="2042" y="127"/>
                    <a:pt x="1941" y="102"/>
                    <a:pt x="1866" y="102"/>
                  </a:cubicBezTo>
                  <a:cubicBezTo>
                    <a:pt x="1790" y="102"/>
                    <a:pt x="1715" y="102"/>
                    <a:pt x="1664" y="76"/>
                  </a:cubicBezTo>
                  <a:cubicBezTo>
                    <a:pt x="1563" y="76"/>
                    <a:pt x="1462" y="76"/>
                    <a:pt x="1362" y="51"/>
                  </a:cubicBezTo>
                  <a:lnTo>
                    <a:pt x="1185" y="51"/>
                  </a:lnTo>
                  <a:cubicBezTo>
                    <a:pt x="1059" y="26"/>
                    <a:pt x="958" y="26"/>
                    <a:pt x="832" y="26"/>
                  </a:cubicBezTo>
                  <a:lnTo>
                    <a:pt x="681" y="26"/>
                  </a:lnTo>
                  <a:cubicBezTo>
                    <a:pt x="505" y="26"/>
                    <a:pt x="328" y="1"/>
                    <a:pt x="152" y="1"/>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9"/>
            <p:cNvSpPr/>
            <p:nvPr/>
          </p:nvSpPr>
          <p:spPr>
            <a:xfrm>
              <a:off x="1547100" y="3878300"/>
              <a:ext cx="5700" cy="3200"/>
            </a:xfrm>
            <a:custGeom>
              <a:rect b="b" l="l" r="r" t="t"/>
              <a:pathLst>
                <a:path extrusionOk="0" h="128" w="228">
                  <a:moveTo>
                    <a:pt x="227" y="127"/>
                  </a:moveTo>
                  <a:cubicBezTo>
                    <a:pt x="151" y="77"/>
                    <a:pt x="76" y="51"/>
                    <a:pt x="0" y="1"/>
                  </a:cubicBezTo>
                  <a:cubicBezTo>
                    <a:pt x="76" y="51"/>
                    <a:pt x="151" y="77"/>
                    <a:pt x="227" y="127"/>
                  </a:cubicBezTo>
                  <a:close/>
                </a:path>
              </a:pathLst>
            </a:custGeom>
            <a:solidFill>
              <a:srgbClr val="FEF7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9"/>
            <p:cNvSpPr/>
            <p:nvPr/>
          </p:nvSpPr>
          <p:spPr>
            <a:xfrm>
              <a:off x="1525675" y="3863200"/>
              <a:ext cx="449925" cy="200400"/>
            </a:xfrm>
            <a:custGeom>
              <a:rect b="b" l="l" r="r" t="t"/>
              <a:pathLst>
                <a:path extrusionOk="0" h="8016" w="17997">
                  <a:moveTo>
                    <a:pt x="0" y="0"/>
                  </a:moveTo>
                  <a:cubicBezTo>
                    <a:pt x="6" y="2"/>
                    <a:pt x="12" y="5"/>
                    <a:pt x="18" y="7"/>
                  </a:cubicBezTo>
                  <a:lnTo>
                    <a:pt x="18" y="7"/>
                  </a:lnTo>
                  <a:cubicBezTo>
                    <a:pt x="11" y="0"/>
                    <a:pt x="0" y="0"/>
                    <a:pt x="0" y="0"/>
                  </a:cubicBezTo>
                  <a:close/>
                  <a:moveTo>
                    <a:pt x="18" y="7"/>
                  </a:moveTo>
                  <a:cubicBezTo>
                    <a:pt x="22" y="11"/>
                    <a:pt x="25" y="16"/>
                    <a:pt x="25" y="25"/>
                  </a:cubicBezTo>
                  <a:cubicBezTo>
                    <a:pt x="152" y="101"/>
                    <a:pt x="278" y="202"/>
                    <a:pt x="404" y="277"/>
                  </a:cubicBezTo>
                  <a:cubicBezTo>
                    <a:pt x="454" y="328"/>
                    <a:pt x="530" y="378"/>
                    <a:pt x="605" y="429"/>
                  </a:cubicBezTo>
                  <a:cubicBezTo>
                    <a:pt x="681" y="479"/>
                    <a:pt x="756" y="529"/>
                    <a:pt x="857" y="605"/>
                  </a:cubicBezTo>
                  <a:cubicBezTo>
                    <a:pt x="933" y="655"/>
                    <a:pt x="1008" y="681"/>
                    <a:pt x="1084" y="731"/>
                  </a:cubicBezTo>
                  <a:cubicBezTo>
                    <a:pt x="1160" y="807"/>
                    <a:pt x="1261" y="857"/>
                    <a:pt x="1361" y="907"/>
                  </a:cubicBezTo>
                  <a:cubicBezTo>
                    <a:pt x="1437" y="958"/>
                    <a:pt x="1513" y="1008"/>
                    <a:pt x="1588" y="1084"/>
                  </a:cubicBezTo>
                  <a:cubicBezTo>
                    <a:pt x="1689" y="1134"/>
                    <a:pt x="1790" y="1185"/>
                    <a:pt x="1891" y="1260"/>
                  </a:cubicBezTo>
                  <a:cubicBezTo>
                    <a:pt x="1966" y="1311"/>
                    <a:pt x="2042" y="1361"/>
                    <a:pt x="2143" y="1412"/>
                  </a:cubicBezTo>
                  <a:cubicBezTo>
                    <a:pt x="2243" y="1487"/>
                    <a:pt x="2370" y="1538"/>
                    <a:pt x="2470" y="1613"/>
                  </a:cubicBezTo>
                  <a:cubicBezTo>
                    <a:pt x="2546" y="1664"/>
                    <a:pt x="2622" y="1714"/>
                    <a:pt x="2722" y="1764"/>
                  </a:cubicBezTo>
                  <a:cubicBezTo>
                    <a:pt x="2848" y="1840"/>
                    <a:pt x="2974" y="1916"/>
                    <a:pt x="3126" y="1991"/>
                  </a:cubicBezTo>
                  <a:cubicBezTo>
                    <a:pt x="3201" y="2042"/>
                    <a:pt x="3252" y="2067"/>
                    <a:pt x="3327" y="2117"/>
                  </a:cubicBezTo>
                  <a:cubicBezTo>
                    <a:pt x="3554" y="2243"/>
                    <a:pt x="3756" y="2369"/>
                    <a:pt x="4008" y="2495"/>
                  </a:cubicBezTo>
                  <a:cubicBezTo>
                    <a:pt x="4184" y="2596"/>
                    <a:pt x="4386" y="2697"/>
                    <a:pt x="4587" y="2798"/>
                  </a:cubicBezTo>
                  <a:cubicBezTo>
                    <a:pt x="4613" y="2823"/>
                    <a:pt x="4638" y="2823"/>
                    <a:pt x="4663" y="2848"/>
                  </a:cubicBezTo>
                  <a:cubicBezTo>
                    <a:pt x="4865" y="2949"/>
                    <a:pt x="5066" y="3050"/>
                    <a:pt x="5268" y="3151"/>
                  </a:cubicBezTo>
                  <a:cubicBezTo>
                    <a:pt x="5293" y="3176"/>
                    <a:pt x="5344" y="3201"/>
                    <a:pt x="5369" y="3226"/>
                  </a:cubicBezTo>
                  <a:cubicBezTo>
                    <a:pt x="5570" y="3327"/>
                    <a:pt x="5797" y="3428"/>
                    <a:pt x="5999" y="3554"/>
                  </a:cubicBezTo>
                  <a:cubicBezTo>
                    <a:pt x="6024" y="3554"/>
                    <a:pt x="6049" y="3579"/>
                    <a:pt x="6075" y="3579"/>
                  </a:cubicBezTo>
                  <a:cubicBezTo>
                    <a:pt x="6301" y="3680"/>
                    <a:pt x="6528" y="3806"/>
                    <a:pt x="6755" y="3932"/>
                  </a:cubicBezTo>
                  <a:lnTo>
                    <a:pt x="6780" y="3932"/>
                  </a:lnTo>
                  <a:cubicBezTo>
                    <a:pt x="7007" y="4058"/>
                    <a:pt x="7234" y="4159"/>
                    <a:pt x="7486" y="4285"/>
                  </a:cubicBezTo>
                  <a:cubicBezTo>
                    <a:pt x="7511" y="4285"/>
                    <a:pt x="7536" y="4310"/>
                    <a:pt x="7562" y="4310"/>
                  </a:cubicBezTo>
                  <a:cubicBezTo>
                    <a:pt x="7814" y="4436"/>
                    <a:pt x="8041" y="4537"/>
                    <a:pt x="8293" y="4663"/>
                  </a:cubicBezTo>
                  <a:cubicBezTo>
                    <a:pt x="8318" y="4663"/>
                    <a:pt x="8343" y="4688"/>
                    <a:pt x="8368" y="4688"/>
                  </a:cubicBezTo>
                  <a:cubicBezTo>
                    <a:pt x="8897" y="4940"/>
                    <a:pt x="9452" y="5167"/>
                    <a:pt x="10006" y="5419"/>
                  </a:cubicBezTo>
                  <a:lnTo>
                    <a:pt x="10032" y="5419"/>
                  </a:lnTo>
                  <a:cubicBezTo>
                    <a:pt x="10309" y="5545"/>
                    <a:pt x="10586" y="5646"/>
                    <a:pt x="10863" y="5772"/>
                  </a:cubicBezTo>
                  <a:cubicBezTo>
                    <a:pt x="10889" y="5772"/>
                    <a:pt x="10914" y="5797"/>
                    <a:pt x="10939" y="5797"/>
                  </a:cubicBezTo>
                  <a:cubicBezTo>
                    <a:pt x="11216" y="5898"/>
                    <a:pt x="11494" y="6024"/>
                    <a:pt x="11796" y="6125"/>
                  </a:cubicBezTo>
                  <a:cubicBezTo>
                    <a:pt x="11821" y="6125"/>
                    <a:pt x="11821" y="6150"/>
                    <a:pt x="11821" y="6150"/>
                  </a:cubicBezTo>
                  <a:cubicBezTo>
                    <a:pt x="12426" y="6377"/>
                    <a:pt x="13056" y="6604"/>
                    <a:pt x="13712" y="6805"/>
                  </a:cubicBezTo>
                  <a:cubicBezTo>
                    <a:pt x="14039" y="6906"/>
                    <a:pt x="14342" y="7032"/>
                    <a:pt x="14669" y="7133"/>
                  </a:cubicBezTo>
                  <a:lnTo>
                    <a:pt x="14720" y="7133"/>
                  </a:lnTo>
                  <a:cubicBezTo>
                    <a:pt x="15703" y="7435"/>
                    <a:pt x="16736" y="7713"/>
                    <a:pt x="17795" y="7965"/>
                  </a:cubicBezTo>
                  <a:cubicBezTo>
                    <a:pt x="17870" y="7965"/>
                    <a:pt x="17946" y="7990"/>
                    <a:pt x="17996" y="8015"/>
                  </a:cubicBezTo>
                  <a:cubicBezTo>
                    <a:pt x="17845" y="7813"/>
                    <a:pt x="17669" y="7637"/>
                    <a:pt x="17517" y="7461"/>
                  </a:cubicBezTo>
                  <a:cubicBezTo>
                    <a:pt x="17467" y="7435"/>
                    <a:pt x="17442" y="7385"/>
                    <a:pt x="17391" y="7335"/>
                  </a:cubicBezTo>
                  <a:cubicBezTo>
                    <a:pt x="17341" y="7284"/>
                    <a:pt x="17291" y="7209"/>
                    <a:pt x="17215" y="7158"/>
                  </a:cubicBezTo>
                  <a:cubicBezTo>
                    <a:pt x="16912" y="6805"/>
                    <a:pt x="16585" y="6478"/>
                    <a:pt x="16282" y="6125"/>
                  </a:cubicBezTo>
                  <a:cubicBezTo>
                    <a:pt x="16182" y="6024"/>
                    <a:pt x="16081" y="5898"/>
                    <a:pt x="16005" y="5797"/>
                  </a:cubicBezTo>
                  <a:cubicBezTo>
                    <a:pt x="15652" y="5394"/>
                    <a:pt x="15299" y="5016"/>
                    <a:pt x="14947" y="4613"/>
                  </a:cubicBezTo>
                  <a:cubicBezTo>
                    <a:pt x="14921" y="4587"/>
                    <a:pt x="14896" y="4562"/>
                    <a:pt x="14871" y="4537"/>
                  </a:cubicBezTo>
                  <a:cubicBezTo>
                    <a:pt x="14871" y="4512"/>
                    <a:pt x="14846" y="4512"/>
                    <a:pt x="14846" y="4512"/>
                  </a:cubicBezTo>
                  <a:cubicBezTo>
                    <a:pt x="14392" y="3982"/>
                    <a:pt x="13938" y="3453"/>
                    <a:pt x="13510" y="2949"/>
                  </a:cubicBezTo>
                  <a:cubicBezTo>
                    <a:pt x="11821" y="2848"/>
                    <a:pt x="10233" y="2697"/>
                    <a:pt x="8822" y="2420"/>
                  </a:cubicBezTo>
                  <a:cubicBezTo>
                    <a:pt x="4777" y="1641"/>
                    <a:pt x="1859" y="712"/>
                    <a:pt x="18" y="7"/>
                  </a:cubicBezTo>
                  <a:close/>
                </a:path>
              </a:pathLst>
            </a:custGeom>
            <a:solidFill>
              <a:srgbClr val="D1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9"/>
            <p:cNvSpPr/>
            <p:nvPr/>
          </p:nvSpPr>
          <p:spPr>
            <a:xfrm>
              <a:off x="2307000" y="3981650"/>
              <a:ext cx="147475" cy="78150"/>
            </a:xfrm>
            <a:custGeom>
              <a:rect b="b" l="l" r="r" t="t"/>
              <a:pathLst>
                <a:path extrusionOk="0" h="3126" w="5899">
                  <a:moveTo>
                    <a:pt x="1" y="1"/>
                  </a:moveTo>
                  <a:cubicBezTo>
                    <a:pt x="1261" y="1110"/>
                    <a:pt x="2471" y="2193"/>
                    <a:pt x="3580" y="3126"/>
                  </a:cubicBezTo>
                  <a:cubicBezTo>
                    <a:pt x="3908" y="3050"/>
                    <a:pt x="4235" y="2975"/>
                    <a:pt x="4563" y="2874"/>
                  </a:cubicBezTo>
                  <a:lnTo>
                    <a:pt x="4588" y="2849"/>
                  </a:lnTo>
                  <a:cubicBezTo>
                    <a:pt x="5017" y="2748"/>
                    <a:pt x="5445" y="2597"/>
                    <a:pt x="5899" y="2471"/>
                  </a:cubicBezTo>
                  <a:cubicBezTo>
                    <a:pt x="3983" y="1362"/>
                    <a:pt x="2017" y="580"/>
                    <a:pt x="1" y="1"/>
                  </a:cubicBezTo>
                  <a:close/>
                </a:path>
              </a:pathLst>
            </a:custGeom>
            <a:solidFill>
              <a:srgbClr val="D1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9"/>
            <p:cNvSpPr/>
            <p:nvPr/>
          </p:nvSpPr>
          <p:spPr>
            <a:xfrm>
              <a:off x="896825" y="3468750"/>
              <a:ext cx="8200" cy="8200"/>
            </a:xfrm>
            <a:custGeom>
              <a:rect b="b" l="l" r="r" t="t"/>
              <a:pathLst>
                <a:path extrusionOk="0" h="328" w="328">
                  <a:moveTo>
                    <a:pt x="328" y="328"/>
                  </a:moveTo>
                  <a:cubicBezTo>
                    <a:pt x="227" y="202"/>
                    <a:pt x="101" y="101"/>
                    <a:pt x="0" y="0"/>
                  </a:cubicBezTo>
                  <a:cubicBezTo>
                    <a:pt x="101" y="101"/>
                    <a:pt x="227" y="202"/>
                    <a:pt x="328" y="328"/>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9"/>
            <p:cNvSpPr/>
            <p:nvPr/>
          </p:nvSpPr>
          <p:spPr>
            <a:xfrm>
              <a:off x="889250" y="3459925"/>
              <a:ext cx="6950" cy="7575"/>
            </a:xfrm>
            <a:custGeom>
              <a:rect b="b" l="l" r="r" t="t"/>
              <a:pathLst>
                <a:path extrusionOk="0" h="303" w="278">
                  <a:moveTo>
                    <a:pt x="278" y="303"/>
                  </a:moveTo>
                  <a:cubicBezTo>
                    <a:pt x="177" y="202"/>
                    <a:pt x="76" y="101"/>
                    <a:pt x="1" y="0"/>
                  </a:cubicBezTo>
                  <a:cubicBezTo>
                    <a:pt x="76" y="101"/>
                    <a:pt x="177" y="202"/>
                    <a:pt x="278" y="303"/>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9"/>
            <p:cNvSpPr/>
            <p:nvPr/>
          </p:nvSpPr>
          <p:spPr>
            <a:xfrm>
              <a:off x="906900" y="3478825"/>
              <a:ext cx="8850" cy="8225"/>
            </a:xfrm>
            <a:custGeom>
              <a:rect b="b" l="l" r="r" t="t"/>
              <a:pathLst>
                <a:path extrusionOk="0" h="329" w="354">
                  <a:moveTo>
                    <a:pt x="353" y="328"/>
                  </a:moveTo>
                  <a:cubicBezTo>
                    <a:pt x="227" y="227"/>
                    <a:pt x="101" y="101"/>
                    <a:pt x="0" y="0"/>
                  </a:cubicBezTo>
                  <a:cubicBezTo>
                    <a:pt x="101" y="101"/>
                    <a:pt x="227" y="227"/>
                    <a:pt x="353" y="328"/>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9"/>
            <p:cNvSpPr/>
            <p:nvPr/>
          </p:nvSpPr>
          <p:spPr>
            <a:xfrm>
              <a:off x="916975" y="3488900"/>
              <a:ext cx="9475" cy="8850"/>
            </a:xfrm>
            <a:custGeom>
              <a:rect b="b" l="l" r="r" t="t"/>
              <a:pathLst>
                <a:path extrusionOk="0" h="354" w="379">
                  <a:moveTo>
                    <a:pt x="379" y="353"/>
                  </a:moveTo>
                  <a:cubicBezTo>
                    <a:pt x="253" y="227"/>
                    <a:pt x="127" y="101"/>
                    <a:pt x="1" y="1"/>
                  </a:cubicBezTo>
                  <a:cubicBezTo>
                    <a:pt x="127" y="101"/>
                    <a:pt x="253" y="227"/>
                    <a:pt x="379" y="353"/>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9"/>
            <p:cNvSpPr/>
            <p:nvPr/>
          </p:nvSpPr>
          <p:spPr>
            <a:xfrm>
              <a:off x="940925" y="3509700"/>
              <a:ext cx="12000" cy="9475"/>
            </a:xfrm>
            <a:custGeom>
              <a:rect b="b" l="l" r="r" t="t"/>
              <a:pathLst>
                <a:path extrusionOk="0" h="379" w="480">
                  <a:moveTo>
                    <a:pt x="479" y="378"/>
                  </a:moveTo>
                  <a:cubicBezTo>
                    <a:pt x="303" y="252"/>
                    <a:pt x="152" y="126"/>
                    <a:pt x="1" y="0"/>
                  </a:cubicBezTo>
                  <a:cubicBezTo>
                    <a:pt x="152" y="126"/>
                    <a:pt x="303" y="252"/>
                    <a:pt x="479" y="378"/>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9"/>
            <p:cNvSpPr/>
            <p:nvPr/>
          </p:nvSpPr>
          <p:spPr>
            <a:xfrm>
              <a:off x="927700" y="3498350"/>
              <a:ext cx="10725" cy="9475"/>
            </a:xfrm>
            <a:custGeom>
              <a:rect b="b" l="l" r="r" t="t"/>
              <a:pathLst>
                <a:path extrusionOk="0" h="379" w="429">
                  <a:moveTo>
                    <a:pt x="429" y="379"/>
                  </a:moveTo>
                  <a:cubicBezTo>
                    <a:pt x="277" y="253"/>
                    <a:pt x="126" y="127"/>
                    <a:pt x="0" y="1"/>
                  </a:cubicBezTo>
                  <a:cubicBezTo>
                    <a:pt x="126" y="127"/>
                    <a:pt x="277" y="253"/>
                    <a:pt x="429" y="379"/>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9"/>
            <p:cNvSpPr/>
            <p:nvPr/>
          </p:nvSpPr>
          <p:spPr>
            <a:xfrm>
              <a:off x="1029775" y="3168800"/>
              <a:ext cx="15775" cy="3175"/>
            </a:xfrm>
            <a:custGeom>
              <a:rect b="b" l="l" r="r" t="t"/>
              <a:pathLst>
                <a:path extrusionOk="0" h="127" w="631">
                  <a:moveTo>
                    <a:pt x="0" y="1"/>
                  </a:moveTo>
                  <a:cubicBezTo>
                    <a:pt x="227" y="26"/>
                    <a:pt x="429" y="76"/>
                    <a:pt x="630" y="127"/>
                  </a:cubicBezTo>
                  <a:cubicBezTo>
                    <a:pt x="429" y="76"/>
                    <a:pt x="227" y="26"/>
                    <a:pt x="0"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9"/>
            <p:cNvSpPr/>
            <p:nvPr/>
          </p:nvSpPr>
          <p:spPr>
            <a:xfrm>
              <a:off x="955425" y="3521050"/>
              <a:ext cx="13875" cy="10100"/>
            </a:xfrm>
            <a:custGeom>
              <a:rect b="b" l="l" r="r" t="t"/>
              <a:pathLst>
                <a:path extrusionOk="0" h="404" w="555">
                  <a:moveTo>
                    <a:pt x="555" y="403"/>
                  </a:moveTo>
                  <a:cubicBezTo>
                    <a:pt x="353" y="277"/>
                    <a:pt x="177" y="126"/>
                    <a:pt x="0" y="0"/>
                  </a:cubicBezTo>
                  <a:cubicBezTo>
                    <a:pt x="177" y="126"/>
                    <a:pt x="353" y="277"/>
                    <a:pt x="555" y="403"/>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9"/>
            <p:cNvSpPr/>
            <p:nvPr/>
          </p:nvSpPr>
          <p:spPr>
            <a:xfrm>
              <a:off x="1157050" y="3209125"/>
              <a:ext cx="16400" cy="7600"/>
            </a:xfrm>
            <a:custGeom>
              <a:rect b="b" l="l" r="r" t="t"/>
              <a:pathLst>
                <a:path extrusionOk="0" h="304" w="656">
                  <a:moveTo>
                    <a:pt x="1" y="1"/>
                  </a:moveTo>
                  <a:cubicBezTo>
                    <a:pt x="228" y="102"/>
                    <a:pt x="429" y="202"/>
                    <a:pt x="656" y="303"/>
                  </a:cubicBezTo>
                  <a:cubicBezTo>
                    <a:pt x="429" y="202"/>
                    <a:pt x="228" y="102"/>
                    <a:pt x="1"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9"/>
            <p:cNvSpPr/>
            <p:nvPr/>
          </p:nvSpPr>
          <p:spPr>
            <a:xfrm>
              <a:off x="1177225" y="3218575"/>
              <a:ext cx="15775" cy="7600"/>
            </a:xfrm>
            <a:custGeom>
              <a:rect b="b" l="l" r="r" t="t"/>
              <a:pathLst>
                <a:path extrusionOk="0" h="304" w="631">
                  <a:moveTo>
                    <a:pt x="0" y="1"/>
                  </a:moveTo>
                  <a:cubicBezTo>
                    <a:pt x="202" y="102"/>
                    <a:pt x="429" y="203"/>
                    <a:pt x="630" y="303"/>
                  </a:cubicBezTo>
                  <a:cubicBezTo>
                    <a:pt x="429" y="203"/>
                    <a:pt x="202" y="102"/>
                    <a:pt x="0"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9"/>
            <p:cNvSpPr/>
            <p:nvPr/>
          </p:nvSpPr>
          <p:spPr>
            <a:xfrm>
              <a:off x="1073250" y="3178250"/>
              <a:ext cx="15775" cy="5075"/>
            </a:xfrm>
            <a:custGeom>
              <a:rect b="b" l="l" r="r" t="t"/>
              <a:pathLst>
                <a:path extrusionOk="0" h="203" w="631">
                  <a:moveTo>
                    <a:pt x="0" y="1"/>
                  </a:moveTo>
                  <a:cubicBezTo>
                    <a:pt x="202" y="76"/>
                    <a:pt x="429" y="127"/>
                    <a:pt x="631" y="202"/>
                  </a:cubicBezTo>
                  <a:cubicBezTo>
                    <a:pt x="429" y="127"/>
                    <a:pt x="202" y="76"/>
                    <a:pt x="0"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9"/>
            <p:cNvSpPr/>
            <p:nvPr/>
          </p:nvSpPr>
          <p:spPr>
            <a:xfrm>
              <a:off x="1051825" y="3173225"/>
              <a:ext cx="15150" cy="3800"/>
            </a:xfrm>
            <a:custGeom>
              <a:rect b="b" l="l" r="r" t="t"/>
              <a:pathLst>
                <a:path extrusionOk="0" h="152" w="606">
                  <a:moveTo>
                    <a:pt x="1" y="0"/>
                  </a:moveTo>
                  <a:cubicBezTo>
                    <a:pt x="202" y="51"/>
                    <a:pt x="404" y="101"/>
                    <a:pt x="605" y="151"/>
                  </a:cubicBezTo>
                  <a:cubicBezTo>
                    <a:pt x="404" y="101"/>
                    <a:pt x="202" y="51"/>
                    <a:pt x="1"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9"/>
            <p:cNvSpPr/>
            <p:nvPr/>
          </p:nvSpPr>
          <p:spPr>
            <a:xfrm>
              <a:off x="1179750" y="4207850"/>
              <a:ext cx="4425" cy="1300"/>
            </a:xfrm>
            <a:custGeom>
              <a:rect b="b" l="l" r="r" t="t"/>
              <a:pathLst>
                <a:path extrusionOk="0" h="52" w="177">
                  <a:moveTo>
                    <a:pt x="176" y="1"/>
                  </a:moveTo>
                  <a:cubicBezTo>
                    <a:pt x="126" y="26"/>
                    <a:pt x="76" y="51"/>
                    <a:pt x="0" y="51"/>
                  </a:cubicBezTo>
                  <a:cubicBezTo>
                    <a:pt x="76" y="51"/>
                    <a:pt x="126" y="26"/>
                    <a:pt x="176"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9"/>
            <p:cNvSpPr/>
            <p:nvPr/>
          </p:nvSpPr>
          <p:spPr>
            <a:xfrm>
              <a:off x="1165875" y="4205350"/>
              <a:ext cx="5700" cy="3175"/>
            </a:xfrm>
            <a:custGeom>
              <a:rect b="b" l="l" r="r" t="t"/>
              <a:pathLst>
                <a:path extrusionOk="0" h="127" w="228">
                  <a:moveTo>
                    <a:pt x="227" y="126"/>
                  </a:moveTo>
                  <a:cubicBezTo>
                    <a:pt x="177" y="101"/>
                    <a:pt x="76" y="51"/>
                    <a:pt x="1" y="0"/>
                  </a:cubicBezTo>
                  <a:cubicBezTo>
                    <a:pt x="76" y="51"/>
                    <a:pt x="177" y="101"/>
                    <a:pt x="227" y="12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9"/>
            <p:cNvSpPr/>
            <p:nvPr/>
          </p:nvSpPr>
          <p:spPr>
            <a:xfrm>
              <a:off x="1188550" y="4194625"/>
              <a:ext cx="5075" cy="9475"/>
            </a:xfrm>
            <a:custGeom>
              <a:rect b="b" l="l" r="r" t="t"/>
              <a:pathLst>
                <a:path extrusionOk="0" h="379" w="203">
                  <a:moveTo>
                    <a:pt x="203" y="1"/>
                  </a:moveTo>
                  <a:cubicBezTo>
                    <a:pt x="152" y="152"/>
                    <a:pt x="77" y="278"/>
                    <a:pt x="1" y="379"/>
                  </a:cubicBezTo>
                  <a:cubicBezTo>
                    <a:pt x="77" y="278"/>
                    <a:pt x="152" y="152"/>
                    <a:pt x="203"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9"/>
            <p:cNvSpPr/>
            <p:nvPr/>
          </p:nvSpPr>
          <p:spPr>
            <a:xfrm>
              <a:off x="1193600" y="4185175"/>
              <a:ext cx="2550" cy="9475"/>
            </a:xfrm>
            <a:custGeom>
              <a:rect b="b" l="l" r="r" t="t"/>
              <a:pathLst>
                <a:path extrusionOk="0" h="379" w="102">
                  <a:moveTo>
                    <a:pt x="101" y="1"/>
                  </a:moveTo>
                  <a:cubicBezTo>
                    <a:pt x="76" y="127"/>
                    <a:pt x="51" y="253"/>
                    <a:pt x="1" y="379"/>
                  </a:cubicBezTo>
                  <a:cubicBezTo>
                    <a:pt x="51" y="253"/>
                    <a:pt x="76" y="127"/>
                    <a:pt x="101"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9"/>
            <p:cNvSpPr/>
            <p:nvPr/>
          </p:nvSpPr>
          <p:spPr>
            <a:xfrm>
              <a:off x="1196750" y="3228025"/>
              <a:ext cx="15775" cy="8850"/>
            </a:xfrm>
            <a:custGeom>
              <a:rect b="b" l="l" r="r" t="t"/>
              <a:pathLst>
                <a:path extrusionOk="0" h="354" w="631">
                  <a:moveTo>
                    <a:pt x="1" y="1"/>
                  </a:moveTo>
                  <a:cubicBezTo>
                    <a:pt x="202" y="127"/>
                    <a:pt x="429" y="228"/>
                    <a:pt x="631" y="354"/>
                  </a:cubicBezTo>
                  <a:cubicBezTo>
                    <a:pt x="429" y="228"/>
                    <a:pt x="202" y="127"/>
                    <a:pt x="1"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9"/>
            <p:cNvSpPr/>
            <p:nvPr/>
          </p:nvSpPr>
          <p:spPr>
            <a:xfrm>
              <a:off x="1143825" y="4183925"/>
              <a:ext cx="10100" cy="11350"/>
            </a:xfrm>
            <a:custGeom>
              <a:rect b="b" l="l" r="r" t="t"/>
              <a:pathLst>
                <a:path extrusionOk="0" h="454" w="404">
                  <a:moveTo>
                    <a:pt x="404" y="454"/>
                  </a:moveTo>
                  <a:cubicBezTo>
                    <a:pt x="278" y="328"/>
                    <a:pt x="126" y="151"/>
                    <a:pt x="0" y="0"/>
                  </a:cubicBezTo>
                  <a:cubicBezTo>
                    <a:pt x="126" y="151"/>
                    <a:pt x="278" y="328"/>
                    <a:pt x="404" y="454"/>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9"/>
            <p:cNvSpPr/>
            <p:nvPr/>
          </p:nvSpPr>
          <p:spPr>
            <a:xfrm>
              <a:off x="1107275" y="4119650"/>
              <a:ext cx="9475" cy="20175"/>
            </a:xfrm>
            <a:custGeom>
              <a:rect b="b" l="l" r="r" t="t"/>
              <a:pathLst>
                <a:path extrusionOk="0" h="807" w="379">
                  <a:moveTo>
                    <a:pt x="379" y="807"/>
                  </a:moveTo>
                  <a:cubicBezTo>
                    <a:pt x="253" y="555"/>
                    <a:pt x="127" y="278"/>
                    <a:pt x="1" y="0"/>
                  </a:cubicBezTo>
                  <a:cubicBezTo>
                    <a:pt x="127" y="278"/>
                    <a:pt x="253" y="555"/>
                    <a:pt x="379" y="807"/>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9"/>
            <p:cNvSpPr/>
            <p:nvPr/>
          </p:nvSpPr>
          <p:spPr>
            <a:xfrm>
              <a:off x="1153900" y="4195250"/>
              <a:ext cx="6325" cy="5700"/>
            </a:xfrm>
            <a:custGeom>
              <a:rect b="b" l="l" r="r" t="t"/>
              <a:pathLst>
                <a:path extrusionOk="0" h="228" w="253">
                  <a:moveTo>
                    <a:pt x="253" y="228"/>
                  </a:moveTo>
                  <a:cubicBezTo>
                    <a:pt x="152" y="177"/>
                    <a:pt x="76" y="76"/>
                    <a:pt x="1" y="1"/>
                  </a:cubicBezTo>
                  <a:cubicBezTo>
                    <a:pt x="76" y="76"/>
                    <a:pt x="152" y="177"/>
                    <a:pt x="253" y="228"/>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9"/>
            <p:cNvSpPr/>
            <p:nvPr/>
          </p:nvSpPr>
          <p:spPr>
            <a:xfrm>
              <a:off x="1089000" y="4074900"/>
              <a:ext cx="8850" cy="22725"/>
            </a:xfrm>
            <a:custGeom>
              <a:rect b="b" l="l" r="r" t="t"/>
              <a:pathLst>
                <a:path extrusionOk="0" h="909" w="354">
                  <a:moveTo>
                    <a:pt x="353" y="908"/>
                  </a:moveTo>
                  <a:cubicBezTo>
                    <a:pt x="227" y="606"/>
                    <a:pt x="101" y="303"/>
                    <a:pt x="1" y="1"/>
                  </a:cubicBezTo>
                  <a:cubicBezTo>
                    <a:pt x="101" y="303"/>
                    <a:pt x="227" y="606"/>
                    <a:pt x="353" y="908"/>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9"/>
            <p:cNvSpPr/>
            <p:nvPr/>
          </p:nvSpPr>
          <p:spPr>
            <a:xfrm>
              <a:off x="1126800" y="4158075"/>
              <a:ext cx="6975" cy="11375"/>
            </a:xfrm>
            <a:custGeom>
              <a:rect b="b" l="l" r="r" t="t"/>
              <a:pathLst>
                <a:path extrusionOk="0" h="455" w="279">
                  <a:moveTo>
                    <a:pt x="278" y="454"/>
                  </a:moveTo>
                  <a:cubicBezTo>
                    <a:pt x="177" y="303"/>
                    <a:pt x="102" y="152"/>
                    <a:pt x="1" y="1"/>
                  </a:cubicBezTo>
                  <a:cubicBezTo>
                    <a:pt x="102" y="152"/>
                    <a:pt x="177" y="303"/>
                    <a:pt x="278" y="454"/>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9"/>
            <p:cNvSpPr/>
            <p:nvPr/>
          </p:nvSpPr>
          <p:spPr>
            <a:xfrm>
              <a:off x="1072625" y="4018825"/>
              <a:ext cx="3800" cy="16400"/>
            </a:xfrm>
            <a:custGeom>
              <a:rect b="b" l="l" r="r" t="t"/>
              <a:pathLst>
                <a:path extrusionOk="0" h="656" w="152">
                  <a:moveTo>
                    <a:pt x="151" y="656"/>
                  </a:moveTo>
                  <a:cubicBezTo>
                    <a:pt x="101" y="429"/>
                    <a:pt x="51" y="202"/>
                    <a:pt x="0" y="1"/>
                  </a:cubicBezTo>
                  <a:cubicBezTo>
                    <a:pt x="51" y="202"/>
                    <a:pt x="101" y="429"/>
                    <a:pt x="151" y="65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9"/>
            <p:cNvSpPr/>
            <p:nvPr/>
          </p:nvSpPr>
          <p:spPr>
            <a:xfrm>
              <a:off x="1006450" y="3165025"/>
              <a:ext cx="17675" cy="2550"/>
            </a:xfrm>
            <a:custGeom>
              <a:rect b="b" l="l" r="r" t="t"/>
              <a:pathLst>
                <a:path extrusionOk="0" h="102" w="707">
                  <a:moveTo>
                    <a:pt x="1" y="1"/>
                  </a:moveTo>
                  <a:cubicBezTo>
                    <a:pt x="228" y="26"/>
                    <a:pt x="480" y="76"/>
                    <a:pt x="707" y="101"/>
                  </a:cubicBezTo>
                  <a:cubicBezTo>
                    <a:pt x="480" y="76"/>
                    <a:pt x="228" y="26"/>
                    <a:pt x="1"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9"/>
            <p:cNvSpPr/>
            <p:nvPr/>
          </p:nvSpPr>
          <p:spPr>
            <a:xfrm>
              <a:off x="1102875" y="3187700"/>
              <a:ext cx="10100" cy="3175"/>
            </a:xfrm>
            <a:custGeom>
              <a:rect b="b" l="l" r="r" t="t"/>
              <a:pathLst>
                <a:path extrusionOk="0" h="127" w="404">
                  <a:moveTo>
                    <a:pt x="0" y="1"/>
                  </a:moveTo>
                  <a:cubicBezTo>
                    <a:pt x="49" y="21"/>
                    <a:pt x="102" y="36"/>
                    <a:pt x="156" y="51"/>
                  </a:cubicBezTo>
                  <a:lnTo>
                    <a:pt x="156" y="51"/>
                  </a:lnTo>
                  <a:cubicBezTo>
                    <a:pt x="138" y="44"/>
                    <a:pt x="119" y="35"/>
                    <a:pt x="101" y="26"/>
                  </a:cubicBezTo>
                  <a:cubicBezTo>
                    <a:pt x="76" y="26"/>
                    <a:pt x="25" y="1"/>
                    <a:pt x="0" y="1"/>
                  </a:cubicBezTo>
                  <a:close/>
                  <a:moveTo>
                    <a:pt x="156" y="51"/>
                  </a:moveTo>
                  <a:lnTo>
                    <a:pt x="156" y="51"/>
                  </a:lnTo>
                  <a:cubicBezTo>
                    <a:pt x="239" y="86"/>
                    <a:pt x="321" y="106"/>
                    <a:pt x="403" y="127"/>
                  </a:cubicBezTo>
                  <a:cubicBezTo>
                    <a:pt x="327" y="96"/>
                    <a:pt x="240" y="75"/>
                    <a:pt x="156" y="5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9"/>
            <p:cNvSpPr/>
            <p:nvPr/>
          </p:nvSpPr>
          <p:spPr>
            <a:xfrm>
              <a:off x="776475" y="3323175"/>
              <a:ext cx="1900" cy="10125"/>
            </a:xfrm>
            <a:custGeom>
              <a:rect b="b" l="l" r="r" t="t"/>
              <a:pathLst>
                <a:path extrusionOk="0" h="405" w="76">
                  <a:moveTo>
                    <a:pt x="76" y="1"/>
                  </a:moveTo>
                  <a:cubicBezTo>
                    <a:pt x="76" y="1"/>
                    <a:pt x="76" y="1"/>
                    <a:pt x="76" y="1"/>
                  </a:cubicBezTo>
                  <a:cubicBezTo>
                    <a:pt x="25" y="152"/>
                    <a:pt x="25" y="278"/>
                    <a:pt x="0" y="404"/>
                  </a:cubicBezTo>
                  <a:lnTo>
                    <a:pt x="0" y="404"/>
                  </a:lnTo>
                  <a:cubicBezTo>
                    <a:pt x="25" y="278"/>
                    <a:pt x="25" y="152"/>
                    <a:pt x="76"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9"/>
            <p:cNvSpPr/>
            <p:nvPr/>
          </p:nvSpPr>
          <p:spPr>
            <a:xfrm>
              <a:off x="1093425" y="3184550"/>
              <a:ext cx="9475" cy="3175"/>
            </a:xfrm>
            <a:custGeom>
              <a:rect b="b" l="l" r="r" t="t"/>
              <a:pathLst>
                <a:path extrusionOk="0" h="127" w="379">
                  <a:moveTo>
                    <a:pt x="0" y="1"/>
                  </a:moveTo>
                  <a:cubicBezTo>
                    <a:pt x="126" y="51"/>
                    <a:pt x="252" y="76"/>
                    <a:pt x="378" y="127"/>
                  </a:cubicBezTo>
                  <a:cubicBezTo>
                    <a:pt x="252" y="76"/>
                    <a:pt x="126" y="26"/>
                    <a:pt x="0"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9"/>
            <p:cNvSpPr/>
            <p:nvPr/>
          </p:nvSpPr>
          <p:spPr>
            <a:xfrm>
              <a:off x="837575" y="3162275"/>
              <a:ext cx="142450" cy="47875"/>
            </a:xfrm>
            <a:custGeom>
              <a:rect b="b" l="l" r="r" t="t"/>
              <a:pathLst>
                <a:path extrusionOk="0" h="1915" w="5698">
                  <a:moveTo>
                    <a:pt x="5160" y="1"/>
                  </a:moveTo>
                  <a:cubicBezTo>
                    <a:pt x="5160" y="1"/>
                    <a:pt x="5160" y="1"/>
                    <a:pt x="5160" y="1"/>
                  </a:cubicBezTo>
                  <a:lnTo>
                    <a:pt x="5160" y="1"/>
                  </a:lnTo>
                  <a:cubicBezTo>
                    <a:pt x="5334" y="1"/>
                    <a:pt x="5513" y="4"/>
                    <a:pt x="5697" y="10"/>
                  </a:cubicBezTo>
                  <a:cubicBezTo>
                    <a:pt x="5513" y="4"/>
                    <a:pt x="5334" y="1"/>
                    <a:pt x="5160" y="1"/>
                  </a:cubicBezTo>
                  <a:close/>
                  <a:moveTo>
                    <a:pt x="5160" y="1"/>
                  </a:moveTo>
                  <a:cubicBezTo>
                    <a:pt x="4596" y="1"/>
                    <a:pt x="4081" y="34"/>
                    <a:pt x="3580" y="111"/>
                  </a:cubicBezTo>
                  <a:cubicBezTo>
                    <a:pt x="3580" y="111"/>
                    <a:pt x="3579" y="111"/>
                    <a:pt x="3579" y="112"/>
                  </a:cubicBezTo>
                  <a:lnTo>
                    <a:pt x="3579" y="112"/>
                  </a:lnTo>
                  <a:cubicBezTo>
                    <a:pt x="3587" y="111"/>
                    <a:pt x="3596" y="111"/>
                    <a:pt x="3605" y="111"/>
                  </a:cubicBezTo>
                  <a:cubicBezTo>
                    <a:pt x="4087" y="34"/>
                    <a:pt x="4597" y="1"/>
                    <a:pt x="5160" y="1"/>
                  </a:cubicBezTo>
                  <a:lnTo>
                    <a:pt x="5160" y="1"/>
                  </a:lnTo>
                  <a:cubicBezTo>
                    <a:pt x="5160" y="1"/>
                    <a:pt x="5160" y="1"/>
                    <a:pt x="5160" y="1"/>
                  </a:cubicBezTo>
                  <a:close/>
                  <a:moveTo>
                    <a:pt x="3579" y="112"/>
                  </a:moveTo>
                  <a:cubicBezTo>
                    <a:pt x="3565" y="114"/>
                    <a:pt x="3555" y="120"/>
                    <a:pt x="3555" y="136"/>
                  </a:cubicBezTo>
                  <a:cubicBezTo>
                    <a:pt x="3429" y="136"/>
                    <a:pt x="3328" y="161"/>
                    <a:pt x="3227" y="186"/>
                  </a:cubicBezTo>
                  <a:cubicBezTo>
                    <a:pt x="3126" y="211"/>
                    <a:pt x="3026" y="211"/>
                    <a:pt x="2950" y="237"/>
                  </a:cubicBezTo>
                  <a:cubicBezTo>
                    <a:pt x="2849" y="262"/>
                    <a:pt x="2748" y="287"/>
                    <a:pt x="2647" y="337"/>
                  </a:cubicBezTo>
                  <a:cubicBezTo>
                    <a:pt x="2547" y="363"/>
                    <a:pt x="2471" y="388"/>
                    <a:pt x="2370" y="413"/>
                  </a:cubicBezTo>
                  <a:cubicBezTo>
                    <a:pt x="2295" y="438"/>
                    <a:pt x="2194" y="463"/>
                    <a:pt x="2093" y="514"/>
                  </a:cubicBezTo>
                  <a:cubicBezTo>
                    <a:pt x="2017" y="539"/>
                    <a:pt x="1942" y="564"/>
                    <a:pt x="1866" y="589"/>
                  </a:cubicBezTo>
                  <a:cubicBezTo>
                    <a:pt x="1765" y="640"/>
                    <a:pt x="1690" y="665"/>
                    <a:pt x="1589" y="715"/>
                  </a:cubicBezTo>
                  <a:cubicBezTo>
                    <a:pt x="1513" y="741"/>
                    <a:pt x="1438" y="791"/>
                    <a:pt x="1362" y="841"/>
                  </a:cubicBezTo>
                  <a:cubicBezTo>
                    <a:pt x="1286" y="867"/>
                    <a:pt x="1211" y="917"/>
                    <a:pt x="1135" y="942"/>
                  </a:cubicBezTo>
                  <a:cubicBezTo>
                    <a:pt x="1009" y="1018"/>
                    <a:pt x="908" y="1068"/>
                    <a:pt x="833" y="1144"/>
                  </a:cubicBezTo>
                  <a:cubicBezTo>
                    <a:pt x="732" y="1220"/>
                    <a:pt x="631" y="1270"/>
                    <a:pt x="530" y="1346"/>
                  </a:cubicBezTo>
                  <a:cubicBezTo>
                    <a:pt x="455" y="1396"/>
                    <a:pt x="379" y="1446"/>
                    <a:pt x="329" y="1497"/>
                  </a:cubicBezTo>
                  <a:cubicBezTo>
                    <a:pt x="253" y="1547"/>
                    <a:pt x="203" y="1598"/>
                    <a:pt x="127" y="1673"/>
                  </a:cubicBezTo>
                  <a:cubicBezTo>
                    <a:pt x="102" y="1698"/>
                    <a:pt x="51" y="1724"/>
                    <a:pt x="1" y="1774"/>
                  </a:cubicBezTo>
                  <a:lnTo>
                    <a:pt x="26" y="1774"/>
                  </a:lnTo>
                  <a:cubicBezTo>
                    <a:pt x="121" y="1768"/>
                    <a:pt x="222" y="1765"/>
                    <a:pt x="326" y="1765"/>
                  </a:cubicBezTo>
                  <a:cubicBezTo>
                    <a:pt x="662" y="1765"/>
                    <a:pt x="1029" y="1798"/>
                    <a:pt x="1337" y="1875"/>
                  </a:cubicBezTo>
                  <a:cubicBezTo>
                    <a:pt x="1411" y="1902"/>
                    <a:pt x="1489" y="1914"/>
                    <a:pt x="1567" y="1914"/>
                  </a:cubicBezTo>
                  <a:cubicBezTo>
                    <a:pt x="1781" y="1914"/>
                    <a:pt x="1996" y="1821"/>
                    <a:pt x="2143" y="1673"/>
                  </a:cubicBezTo>
                  <a:cubicBezTo>
                    <a:pt x="2546" y="1295"/>
                    <a:pt x="3151" y="691"/>
                    <a:pt x="3579" y="112"/>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9"/>
            <p:cNvSpPr/>
            <p:nvPr/>
          </p:nvSpPr>
          <p:spPr>
            <a:xfrm>
              <a:off x="775200" y="3335775"/>
              <a:ext cx="650" cy="4450"/>
            </a:xfrm>
            <a:custGeom>
              <a:rect b="b" l="l" r="r" t="t"/>
              <a:pathLst>
                <a:path extrusionOk="0" h="178" w="26">
                  <a:moveTo>
                    <a:pt x="26" y="1"/>
                  </a:moveTo>
                  <a:cubicBezTo>
                    <a:pt x="26" y="77"/>
                    <a:pt x="1" y="127"/>
                    <a:pt x="1" y="177"/>
                  </a:cubicBezTo>
                  <a:cubicBezTo>
                    <a:pt x="1" y="127"/>
                    <a:pt x="26" y="77"/>
                    <a:pt x="26" y="1"/>
                  </a:cubicBezTo>
                  <a:lnTo>
                    <a:pt x="26" y="1"/>
                  </a:ln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9"/>
            <p:cNvSpPr/>
            <p:nvPr/>
          </p:nvSpPr>
          <p:spPr>
            <a:xfrm>
              <a:off x="783400" y="3273400"/>
              <a:ext cx="967150" cy="413550"/>
            </a:xfrm>
            <a:custGeom>
              <a:rect b="b" l="l" r="r" t="t"/>
              <a:pathLst>
                <a:path extrusionOk="0" h="16542" w="38686">
                  <a:moveTo>
                    <a:pt x="19786" y="1"/>
                  </a:moveTo>
                  <a:cubicBezTo>
                    <a:pt x="19921" y="82"/>
                    <a:pt x="20060" y="163"/>
                    <a:pt x="20200" y="245"/>
                  </a:cubicBezTo>
                  <a:lnTo>
                    <a:pt x="20200" y="245"/>
                  </a:lnTo>
                  <a:cubicBezTo>
                    <a:pt x="20062" y="164"/>
                    <a:pt x="19924" y="82"/>
                    <a:pt x="19786" y="1"/>
                  </a:cubicBezTo>
                  <a:close/>
                  <a:moveTo>
                    <a:pt x="20200" y="245"/>
                  </a:moveTo>
                  <a:cubicBezTo>
                    <a:pt x="20450" y="392"/>
                    <a:pt x="20698" y="538"/>
                    <a:pt x="20945" y="683"/>
                  </a:cubicBezTo>
                  <a:lnTo>
                    <a:pt x="20945" y="683"/>
                  </a:lnTo>
                  <a:cubicBezTo>
                    <a:pt x="20945" y="682"/>
                    <a:pt x="20945" y="682"/>
                    <a:pt x="20945" y="681"/>
                  </a:cubicBezTo>
                  <a:cubicBezTo>
                    <a:pt x="20703" y="536"/>
                    <a:pt x="20450" y="390"/>
                    <a:pt x="20200" y="245"/>
                  </a:cubicBezTo>
                  <a:close/>
                  <a:moveTo>
                    <a:pt x="32986" y="8729"/>
                  </a:moveTo>
                  <a:cubicBezTo>
                    <a:pt x="32980" y="8744"/>
                    <a:pt x="32974" y="8758"/>
                    <a:pt x="32968" y="8772"/>
                  </a:cubicBezTo>
                  <a:cubicBezTo>
                    <a:pt x="32968" y="8772"/>
                    <a:pt x="32968" y="8752"/>
                    <a:pt x="32986" y="8729"/>
                  </a:cubicBezTo>
                  <a:close/>
                  <a:moveTo>
                    <a:pt x="20945" y="683"/>
                  </a:moveTo>
                  <a:cubicBezTo>
                    <a:pt x="19975" y="5485"/>
                    <a:pt x="16987" y="6939"/>
                    <a:pt x="13806" y="6939"/>
                  </a:cubicBezTo>
                  <a:cubicBezTo>
                    <a:pt x="13432" y="6939"/>
                    <a:pt x="13055" y="6919"/>
                    <a:pt x="12678" y="6882"/>
                  </a:cubicBezTo>
                  <a:cubicBezTo>
                    <a:pt x="12678" y="6907"/>
                    <a:pt x="12653" y="6932"/>
                    <a:pt x="12628" y="6932"/>
                  </a:cubicBezTo>
                  <a:cubicBezTo>
                    <a:pt x="12521" y="6937"/>
                    <a:pt x="12414" y="6939"/>
                    <a:pt x="12307" y="6939"/>
                  </a:cubicBezTo>
                  <a:cubicBezTo>
                    <a:pt x="11276" y="6939"/>
                    <a:pt x="10230" y="6727"/>
                    <a:pt x="9225" y="6453"/>
                  </a:cubicBezTo>
                  <a:cubicBezTo>
                    <a:pt x="8116" y="6151"/>
                    <a:pt x="7032" y="5722"/>
                    <a:pt x="5999" y="5218"/>
                  </a:cubicBezTo>
                  <a:cubicBezTo>
                    <a:pt x="5495" y="4966"/>
                    <a:pt x="4991" y="4739"/>
                    <a:pt x="4462" y="4563"/>
                  </a:cubicBezTo>
                  <a:cubicBezTo>
                    <a:pt x="3932" y="4386"/>
                    <a:pt x="3403" y="4260"/>
                    <a:pt x="2849" y="4210"/>
                  </a:cubicBezTo>
                  <a:cubicBezTo>
                    <a:pt x="2627" y="4178"/>
                    <a:pt x="2401" y="4164"/>
                    <a:pt x="2174" y="4164"/>
                  </a:cubicBezTo>
                  <a:cubicBezTo>
                    <a:pt x="1859" y="4164"/>
                    <a:pt x="1543" y="4191"/>
                    <a:pt x="1235" y="4235"/>
                  </a:cubicBezTo>
                  <a:cubicBezTo>
                    <a:pt x="958" y="4260"/>
                    <a:pt x="706" y="4336"/>
                    <a:pt x="454" y="4411"/>
                  </a:cubicBezTo>
                  <a:cubicBezTo>
                    <a:pt x="303" y="4462"/>
                    <a:pt x="152" y="4512"/>
                    <a:pt x="0" y="4563"/>
                  </a:cubicBezTo>
                  <a:cubicBezTo>
                    <a:pt x="2168" y="5117"/>
                    <a:pt x="2949" y="6075"/>
                    <a:pt x="4159" y="7411"/>
                  </a:cubicBezTo>
                  <a:cubicBezTo>
                    <a:pt x="4084" y="7310"/>
                    <a:pt x="3983" y="7184"/>
                    <a:pt x="3882" y="7083"/>
                  </a:cubicBezTo>
                  <a:lnTo>
                    <a:pt x="3882" y="7083"/>
                  </a:lnTo>
                  <a:cubicBezTo>
                    <a:pt x="4739" y="7209"/>
                    <a:pt x="5999" y="7537"/>
                    <a:pt x="7637" y="8318"/>
                  </a:cubicBezTo>
                  <a:cubicBezTo>
                    <a:pt x="10964" y="9906"/>
                    <a:pt x="15325" y="10259"/>
                    <a:pt x="19080" y="10511"/>
                  </a:cubicBezTo>
                  <a:cubicBezTo>
                    <a:pt x="23430" y="10826"/>
                    <a:pt x="25321" y="16542"/>
                    <a:pt x="31455" y="16542"/>
                  </a:cubicBezTo>
                  <a:cubicBezTo>
                    <a:pt x="32182" y="16542"/>
                    <a:pt x="32968" y="16462"/>
                    <a:pt x="33825" y="16283"/>
                  </a:cubicBezTo>
                  <a:cubicBezTo>
                    <a:pt x="34228" y="16207"/>
                    <a:pt x="34581" y="16132"/>
                    <a:pt x="34959" y="16056"/>
                  </a:cubicBezTo>
                  <a:cubicBezTo>
                    <a:pt x="34909" y="16006"/>
                    <a:pt x="34883" y="15955"/>
                    <a:pt x="34833" y="15905"/>
                  </a:cubicBezTo>
                  <a:cubicBezTo>
                    <a:pt x="34833" y="15880"/>
                    <a:pt x="34808" y="15880"/>
                    <a:pt x="34808" y="15854"/>
                  </a:cubicBezTo>
                  <a:cubicBezTo>
                    <a:pt x="35488" y="14871"/>
                    <a:pt x="36471" y="13712"/>
                    <a:pt x="37530" y="13031"/>
                  </a:cubicBezTo>
                  <a:cubicBezTo>
                    <a:pt x="38685" y="12290"/>
                    <a:pt x="38295" y="11101"/>
                    <a:pt x="36941" y="11101"/>
                  </a:cubicBezTo>
                  <a:cubicBezTo>
                    <a:pt x="36316" y="11101"/>
                    <a:pt x="35485" y="11354"/>
                    <a:pt x="34505" y="12023"/>
                  </a:cubicBezTo>
                  <a:cubicBezTo>
                    <a:pt x="34001" y="12376"/>
                    <a:pt x="33573" y="12754"/>
                    <a:pt x="33220" y="13107"/>
                  </a:cubicBezTo>
                  <a:cubicBezTo>
                    <a:pt x="33270" y="13283"/>
                    <a:pt x="33371" y="13460"/>
                    <a:pt x="33447" y="13636"/>
                  </a:cubicBezTo>
                  <a:cubicBezTo>
                    <a:pt x="33296" y="13334"/>
                    <a:pt x="33169" y="13031"/>
                    <a:pt x="33069" y="12754"/>
                  </a:cubicBezTo>
                  <a:cubicBezTo>
                    <a:pt x="33018" y="12628"/>
                    <a:pt x="32968" y="12502"/>
                    <a:pt x="32943" y="12376"/>
                  </a:cubicBezTo>
                  <a:cubicBezTo>
                    <a:pt x="33623" y="11343"/>
                    <a:pt x="34657" y="10082"/>
                    <a:pt x="35816" y="9352"/>
                  </a:cubicBezTo>
                  <a:cubicBezTo>
                    <a:pt x="36961" y="8620"/>
                    <a:pt x="36568" y="7427"/>
                    <a:pt x="35212" y="7427"/>
                  </a:cubicBezTo>
                  <a:cubicBezTo>
                    <a:pt x="34746" y="7427"/>
                    <a:pt x="34167" y="7567"/>
                    <a:pt x="33497" y="7915"/>
                  </a:cubicBezTo>
                  <a:cubicBezTo>
                    <a:pt x="33284" y="8152"/>
                    <a:pt x="33115" y="8433"/>
                    <a:pt x="32991" y="8718"/>
                  </a:cubicBezTo>
                  <a:lnTo>
                    <a:pt x="32991" y="8718"/>
                  </a:lnTo>
                  <a:cubicBezTo>
                    <a:pt x="32865" y="8492"/>
                    <a:pt x="32715" y="8216"/>
                    <a:pt x="32539" y="7915"/>
                  </a:cubicBezTo>
                  <a:cubicBezTo>
                    <a:pt x="32464" y="7814"/>
                    <a:pt x="32388" y="7688"/>
                    <a:pt x="32313" y="7537"/>
                  </a:cubicBezTo>
                  <a:cubicBezTo>
                    <a:pt x="32287" y="7486"/>
                    <a:pt x="32237" y="7436"/>
                    <a:pt x="32212" y="7411"/>
                  </a:cubicBezTo>
                  <a:cubicBezTo>
                    <a:pt x="32136" y="7285"/>
                    <a:pt x="32061" y="7184"/>
                    <a:pt x="31985" y="7083"/>
                  </a:cubicBezTo>
                  <a:cubicBezTo>
                    <a:pt x="31934" y="7008"/>
                    <a:pt x="31884" y="6957"/>
                    <a:pt x="31859" y="6907"/>
                  </a:cubicBezTo>
                  <a:cubicBezTo>
                    <a:pt x="31783" y="6806"/>
                    <a:pt x="31682" y="6705"/>
                    <a:pt x="31607" y="6579"/>
                  </a:cubicBezTo>
                  <a:cubicBezTo>
                    <a:pt x="31556" y="6529"/>
                    <a:pt x="31506" y="6453"/>
                    <a:pt x="31430" y="6377"/>
                  </a:cubicBezTo>
                  <a:cubicBezTo>
                    <a:pt x="31355" y="6277"/>
                    <a:pt x="31279" y="6176"/>
                    <a:pt x="31178" y="6075"/>
                  </a:cubicBezTo>
                  <a:cubicBezTo>
                    <a:pt x="31103" y="6025"/>
                    <a:pt x="31052" y="5949"/>
                    <a:pt x="30977" y="5873"/>
                  </a:cubicBezTo>
                  <a:cubicBezTo>
                    <a:pt x="30876" y="5773"/>
                    <a:pt x="30800" y="5672"/>
                    <a:pt x="30674" y="5571"/>
                  </a:cubicBezTo>
                  <a:cubicBezTo>
                    <a:pt x="30624" y="5495"/>
                    <a:pt x="30548" y="5445"/>
                    <a:pt x="30473" y="5369"/>
                  </a:cubicBezTo>
                  <a:cubicBezTo>
                    <a:pt x="30372" y="5268"/>
                    <a:pt x="30246" y="5168"/>
                    <a:pt x="30120" y="5067"/>
                  </a:cubicBezTo>
                  <a:cubicBezTo>
                    <a:pt x="30044" y="4991"/>
                    <a:pt x="29969" y="4916"/>
                    <a:pt x="29893" y="4865"/>
                  </a:cubicBezTo>
                  <a:cubicBezTo>
                    <a:pt x="29767" y="4739"/>
                    <a:pt x="29616" y="4638"/>
                    <a:pt x="29490" y="4538"/>
                  </a:cubicBezTo>
                  <a:cubicBezTo>
                    <a:pt x="29414" y="4487"/>
                    <a:pt x="29338" y="4411"/>
                    <a:pt x="29263" y="4361"/>
                  </a:cubicBezTo>
                  <a:cubicBezTo>
                    <a:pt x="29036" y="4210"/>
                    <a:pt x="28809" y="4059"/>
                    <a:pt x="28557" y="3907"/>
                  </a:cubicBezTo>
                  <a:cubicBezTo>
                    <a:pt x="28557" y="3907"/>
                    <a:pt x="28557" y="3882"/>
                    <a:pt x="28582" y="3882"/>
                  </a:cubicBezTo>
                  <a:cubicBezTo>
                    <a:pt x="26112" y="3618"/>
                    <a:pt x="23623" y="2253"/>
                    <a:pt x="20945" y="683"/>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9"/>
            <p:cNvSpPr/>
            <p:nvPr/>
          </p:nvSpPr>
          <p:spPr>
            <a:xfrm>
              <a:off x="778350" y="3310575"/>
              <a:ext cx="2550" cy="12000"/>
            </a:xfrm>
            <a:custGeom>
              <a:rect b="b" l="l" r="r" t="t"/>
              <a:pathLst>
                <a:path extrusionOk="0" h="480" w="102">
                  <a:moveTo>
                    <a:pt x="102" y="1"/>
                  </a:moveTo>
                  <a:cubicBezTo>
                    <a:pt x="51" y="177"/>
                    <a:pt x="26" y="328"/>
                    <a:pt x="1" y="480"/>
                  </a:cubicBezTo>
                  <a:cubicBezTo>
                    <a:pt x="26" y="328"/>
                    <a:pt x="51" y="177"/>
                    <a:pt x="102" y="26"/>
                  </a:cubicBezTo>
                  <a:cubicBezTo>
                    <a:pt x="102" y="26"/>
                    <a:pt x="102" y="26"/>
                    <a:pt x="102"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9"/>
            <p:cNvSpPr/>
            <p:nvPr/>
          </p:nvSpPr>
          <p:spPr>
            <a:xfrm>
              <a:off x="1126800" y="3196525"/>
              <a:ext cx="27125" cy="11375"/>
            </a:xfrm>
            <a:custGeom>
              <a:rect b="b" l="l" r="r" t="t"/>
              <a:pathLst>
                <a:path extrusionOk="0" h="455" w="1085">
                  <a:moveTo>
                    <a:pt x="1" y="1"/>
                  </a:moveTo>
                  <a:cubicBezTo>
                    <a:pt x="246" y="106"/>
                    <a:pt x="503" y="211"/>
                    <a:pt x="755" y="315"/>
                  </a:cubicBezTo>
                  <a:lnTo>
                    <a:pt x="755" y="315"/>
                  </a:lnTo>
                  <a:cubicBezTo>
                    <a:pt x="529" y="207"/>
                    <a:pt x="303" y="116"/>
                    <a:pt x="76" y="26"/>
                  </a:cubicBezTo>
                  <a:cubicBezTo>
                    <a:pt x="51" y="26"/>
                    <a:pt x="26" y="1"/>
                    <a:pt x="1" y="1"/>
                  </a:cubicBezTo>
                  <a:close/>
                  <a:moveTo>
                    <a:pt x="755" y="315"/>
                  </a:moveTo>
                  <a:cubicBezTo>
                    <a:pt x="781" y="328"/>
                    <a:pt x="807" y="341"/>
                    <a:pt x="833" y="354"/>
                  </a:cubicBezTo>
                  <a:cubicBezTo>
                    <a:pt x="838" y="354"/>
                    <a:pt x="843" y="354"/>
                    <a:pt x="848" y="354"/>
                  </a:cubicBezTo>
                  <a:lnTo>
                    <a:pt x="848" y="354"/>
                  </a:lnTo>
                  <a:cubicBezTo>
                    <a:pt x="817" y="341"/>
                    <a:pt x="786" y="328"/>
                    <a:pt x="755" y="315"/>
                  </a:cubicBezTo>
                  <a:close/>
                  <a:moveTo>
                    <a:pt x="848" y="354"/>
                  </a:moveTo>
                  <a:cubicBezTo>
                    <a:pt x="883" y="369"/>
                    <a:pt x="918" y="384"/>
                    <a:pt x="952" y="398"/>
                  </a:cubicBezTo>
                  <a:lnTo>
                    <a:pt x="952" y="398"/>
                  </a:lnTo>
                  <a:cubicBezTo>
                    <a:pt x="929" y="378"/>
                    <a:pt x="889" y="358"/>
                    <a:pt x="848" y="354"/>
                  </a:cubicBezTo>
                  <a:close/>
                  <a:moveTo>
                    <a:pt x="952" y="398"/>
                  </a:moveTo>
                  <a:lnTo>
                    <a:pt x="952" y="398"/>
                  </a:lnTo>
                  <a:cubicBezTo>
                    <a:pt x="955" y="400"/>
                    <a:pt x="957" y="402"/>
                    <a:pt x="959" y="404"/>
                  </a:cubicBezTo>
                  <a:cubicBezTo>
                    <a:pt x="978" y="414"/>
                    <a:pt x="997" y="420"/>
                    <a:pt x="1015" y="425"/>
                  </a:cubicBezTo>
                  <a:lnTo>
                    <a:pt x="1015" y="425"/>
                  </a:lnTo>
                  <a:cubicBezTo>
                    <a:pt x="994" y="416"/>
                    <a:pt x="973" y="407"/>
                    <a:pt x="952" y="398"/>
                  </a:cubicBezTo>
                  <a:close/>
                  <a:moveTo>
                    <a:pt x="1015" y="425"/>
                  </a:moveTo>
                  <a:lnTo>
                    <a:pt x="1015" y="425"/>
                  </a:lnTo>
                  <a:cubicBezTo>
                    <a:pt x="1038" y="435"/>
                    <a:pt x="1061" y="444"/>
                    <a:pt x="1085" y="454"/>
                  </a:cubicBezTo>
                  <a:cubicBezTo>
                    <a:pt x="1069" y="439"/>
                    <a:pt x="1044" y="433"/>
                    <a:pt x="1015" y="425"/>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9"/>
            <p:cNvSpPr/>
            <p:nvPr/>
          </p:nvSpPr>
          <p:spPr>
            <a:xfrm>
              <a:off x="1113575" y="3191500"/>
              <a:ext cx="13250" cy="5050"/>
            </a:xfrm>
            <a:custGeom>
              <a:rect b="b" l="l" r="r" t="t"/>
              <a:pathLst>
                <a:path extrusionOk="0" h="202" w="530">
                  <a:moveTo>
                    <a:pt x="1" y="0"/>
                  </a:moveTo>
                  <a:lnTo>
                    <a:pt x="1" y="0"/>
                  </a:lnTo>
                  <a:cubicBezTo>
                    <a:pt x="127" y="51"/>
                    <a:pt x="278" y="101"/>
                    <a:pt x="404" y="151"/>
                  </a:cubicBezTo>
                  <a:cubicBezTo>
                    <a:pt x="438" y="169"/>
                    <a:pt x="461" y="174"/>
                    <a:pt x="488" y="184"/>
                  </a:cubicBezTo>
                  <a:lnTo>
                    <a:pt x="488" y="184"/>
                  </a:lnTo>
                  <a:cubicBezTo>
                    <a:pt x="325" y="114"/>
                    <a:pt x="163" y="47"/>
                    <a:pt x="1" y="0"/>
                  </a:cubicBezTo>
                  <a:close/>
                  <a:moveTo>
                    <a:pt x="488" y="184"/>
                  </a:moveTo>
                  <a:lnTo>
                    <a:pt x="488" y="184"/>
                  </a:lnTo>
                  <a:cubicBezTo>
                    <a:pt x="502" y="190"/>
                    <a:pt x="516" y="196"/>
                    <a:pt x="530" y="202"/>
                  </a:cubicBezTo>
                  <a:cubicBezTo>
                    <a:pt x="514" y="194"/>
                    <a:pt x="500" y="188"/>
                    <a:pt x="488" y="184"/>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9"/>
            <p:cNvSpPr/>
            <p:nvPr/>
          </p:nvSpPr>
          <p:spPr>
            <a:xfrm>
              <a:off x="1215025" y="3238125"/>
              <a:ext cx="30900" cy="17025"/>
            </a:xfrm>
            <a:custGeom>
              <a:rect b="b" l="l" r="r" t="t"/>
              <a:pathLst>
                <a:path extrusionOk="0" h="681" w="1236">
                  <a:moveTo>
                    <a:pt x="0" y="0"/>
                  </a:moveTo>
                  <a:lnTo>
                    <a:pt x="0" y="0"/>
                  </a:lnTo>
                  <a:cubicBezTo>
                    <a:pt x="66" y="35"/>
                    <a:pt x="131" y="70"/>
                    <a:pt x="197" y="105"/>
                  </a:cubicBezTo>
                  <a:lnTo>
                    <a:pt x="197" y="105"/>
                  </a:lnTo>
                  <a:cubicBezTo>
                    <a:pt x="132" y="70"/>
                    <a:pt x="66" y="35"/>
                    <a:pt x="0" y="0"/>
                  </a:cubicBezTo>
                  <a:close/>
                  <a:moveTo>
                    <a:pt x="197" y="105"/>
                  </a:moveTo>
                  <a:lnTo>
                    <a:pt x="197" y="105"/>
                  </a:lnTo>
                  <a:cubicBezTo>
                    <a:pt x="431" y="231"/>
                    <a:pt x="660" y="358"/>
                    <a:pt x="886" y="484"/>
                  </a:cubicBezTo>
                  <a:lnTo>
                    <a:pt x="886" y="484"/>
                  </a:lnTo>
                  <a:cubicBezTo>
                    <a:pt x="656" y="352"/>
                    <a:pt x="426" y="228"/>
                    <a:pt x="197" y="105"/>
                  </a:cubicBezTo>
                  <a:close/>
                  <a:moveTo>
                    <a:pt x="886" y="484"/>
                  </a:moveTo>
                  <a:cubicBezTo>
                    <a:pt x="969" y="532"/>
                    <a:pt x="1052" y="581"/>
                    <a:pt x="1135" y="630"/>
                  </a:cubicBezTo>
                  <a:cubicBezTo>
                    <a:pt x="1139" y="630"/>
                    <a:pt x="1143" y="631"/>
                    <a:pt x="1147" y="631"/>
                  </a:cubicBezTo>
                  <a:lnTo>
                    <a:pt x="1147" y="631"/>
                  </a:lnTo>
                  <a:cubicBezTo>
                    <a:pt x="1060" y="582"/>
                    <a:pt x="973" y="533"/>
                    <a:pt x="886" y="484"/>
                  </a:cubicBezTo>
                  <a:close/>
                  <a:moveTo>
                    <a:pt x="1147" y="631"/>
                  </a:moveTo>
                  <a:lnTo>
                    <a:pt x="1147" y="631"/>
                  </a:lnTo>
                  <a:cubicBezTo>
                    <a:pt x="1176" y="648"/>
                    <a:pt x="1206" y="664"/>
                    <a:pt x="1235" y="681"/>
                  </a:cubicBezTo>
                  <a:cubicBezTo>
                    <a:pt x="1212" y="658"/>
                    <a:pt x="1189" y="635"/>
                    <a:pt x="1147" y="63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9"/>
            <p:cNvSpPr/>
            <p:nvPr/>
          </p:nvSpPr>
          <p:spPr>
            <a:xfrm>
              <a:off x="780875" y="3299250"/>
              <a:ext cx="3175" cy="11350"/>
            </a:xfrm>
            <a:custGeom>
              <a:rect b="b" l="l" r="r" t="t"/>
              <a:pathLst>
                <a:path extrusionOk="0" h="454" w="127">
                  <a:moveTo>
                    <a:pt x="127" y="0"/>
                  </a:moveTo>
                  <a:cubicBezTo>
                    <a:pt x="127" y="0"/>
                    <a:pt x="127" y="0"/>
                    <a:pt x="127" y="0"/>
                  </a:cubicBezTo>
                  <a:cubicBezTo>
                    <a:pt x="76" y="151"/>
                    <a:pt x="26" y="303"/>
                    <a:pt x="1" y="454"/>
                  </a:cubicBezTo>
                  <a:cubicBezTo>
                    <a:pt x="1" y="454"/>
                    <a:pt x="1" y="454"/>
                    <a:pt x="1" y="454"/>
                  </a:cubicBezTo>
                  <a:cubicBezTo>
                    <a:pt x="26" y="303"/>
                    <a:pt x="76" y="151"/>
                    <a:pt x="127"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9"/>
            <p:cNvSpPr/>
            <p:nvPr/>
          </p:nvSpPr>
          <p:spPr>
            <a:xfrm>
              <a:off x="1174700" y="4209125"/>
              <a:ext cx="5075" cy="650"/>
            </a:xfrm>
            <a:custGeom>
              <a:rect b="b" l="l" r="r" t="t"/>
              <a:pathLst>
                <a:path extrusionOk="0" h="26" w="203">
                  <a:moveTo>
                    <a:pt x="0" y="0"/>
                  </a:moveTo>
                  <a:cubicBezTo>
                    <a:pt x="76" y="26"/>
                    <a:pt x="126" y="26"/>
                    <a:pt x="202" y="0"/>
                  </a:cubicBezTo>
                  <a:cubicBezTo>
                    <a:pt x="126" y="26"/>
                    <a:pt x="76" y="26"/>
                    <a:pt x="0"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9"/>
            <p:cNvSpPr/>
            <p:nvPr/>
          </p:nvSpPr>
          <p:spPr>
            <a:xfrm>
              <a:off x="1246525" y="3255125"/>
              <a:ext cx="30900" cy="18300"/>
            </a:xfrm>
            <a:custGeom>
              <a:rect b="b" l="l" r="r" t="t"/>
              <a:pathLst>
                <a:path extrusionOk="0" h="732" w="1236">
                  <a:moveTo>
                    <a:pt x="1" y="1"/>
                  </a:moveTo>
                  <a:cubicBezTo>
                    <a:pt x="26" y="26"/>
                    <a:pt x="51" y="51"/>
                    <a:pt x="76" y="51"/>
                  </a:cubicBezTo>
                  <a:cubicBezTo>
                    <a:pt x="111" y="71"/>
                    <a:pt x="146" y="91"/>
                    <a:pt x="180" y="111"/>
                  </a:cubicBezTo>
                  <a:lnTo>
                    <a:pt x="180" y="111"/>
                  </a:lnTo>
                  <a:cubicBezTo>
                    <a:pt x="120" y="74"/>
                    <a:pt x="60" y="38"/>
                    <a:pt x="1" y="1"/>
                  </a:cubicBezTo>
                  <a:close/>
                  <a:moveTo>
                    <a:pt x="180" y="111"/>
                  </a:moveTo>
                  <a:cubicBezTo>
                    <a:pt x="429" y="260"/>
                    <a:pt x="685" y="403"/>
                    <a:pt x="936" y="550"/>
                  </a:cubicBezTo>
                  <a:lnTo>
                    <a:pt x="936" y="550"/>
                  </a:lnTo>
                  <a:cubicBezTo>
                    <a:pt x="692" y="404"/>
                    <a:pt x="437" y="257"/>
                    <a:pt x="180" y="111"/>
                  </a:cubicBezTo>
                  <a:close/>
                  <a:moveTo>
                    <a:pt x="936" y="550"/>
                  </a:moveTo>
                  <a:cubicBezTo>
                    <a:pt x="994" y="586"/>
                    <a:pt x="1052" y="621"/>
                    <a:pt x="1110" y="656"/>
                  </a:cubicBezTo>
                  <a:cubicBezTo>
                    <a:pt x="1116" y="659"/>
                    <a:pt x="1122" y="662"/>
                    <a:pt x="1128" y="665"/>
                  </a:cubicBezTo>
                  <a:lnTo>
                    <a:pt x="1128" y="665"/>
                  </a:lnTo>
                  <a:cubicBezTo>
                    <a:pt x="1064" y="626"/>
                    <a:pt x="1000" y="588"/>
                    <a:pt x="936" y="550"/>
                  </a:cubicBezTo>
                  <a:close/>
                  <a:moveTo>
                    <a:pt x="1128" y="665"/>
                  </a:moveTo>
                  <a:lnTo>
                    <a:pt x="1128" y="665"/>
                  </a:lnTo>
                  <a:cubicBezTo>
                    <a:pt x="1164" y="687"/>
                    <a:pt x="1200" y="709"/>
                    <a:pt x="1236" y="732"/>
                  </a:cubicBezTo>
                  <a:cubicBezTo>
                    <a:pt x="1214" y="710"/>
                    <a:pt x="1172" y="687"/>
                    <a:pt x="1128" y="665"/>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9"/>
            <p:cNvSpPr/>
            <p:nvPr/>
          </p:nvSpPr>
          <p:spPr>
            <a:xfrm>
              <a:off x="788450" y="3274025"/>
              <a:ext cx="3800" cy="10125"/>
            </a:xfrm>
            <a:custGeom>
              <a:rect b="b" l="l" r="r" t="t"/>
              <a:pathLst>
                <a:path extrusionOk="0" h="405" w="152">
                  <a:moveTo>
                    <a:pt x="151" y="1"/>
                  </a:moveTo>
                  <a:cubicBezTo>
                    <a:pt x="101" y="152"/>
                    <a:pt x="50" y="278"/>
                    <a:pt x="0" y="404"/>
                  </a:cubicBezTo>
                  <a:cubicBezTo>
                    <a:pt x="50" y="278"/>
                    <a:pt x="101" y="152"/>
                    <a:pt x="151" y="26"/>
                  </a:cubicBezTo>
                  <a:cubicBezTo>
                    <a:pt x="151" y="26"/>
                    <a:pt x="151" y="26"/>
                    <a:pt x="151"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9"/>
            <p:cNvSpPr/>
            <p:nvPr/>
          </p:nvSpPr>
          <p:spPr>
            <a:xfrm>
              <a:off x="793475" y="3246950"/>
              <a:ext cx="12000" cy="25225"/>
            </a:xfrm>
            <a:custGeom>
              <a:rect b="b" l="l" r="r" t="t"/>
              <a:pathLst>
                <a:path extrusionOk="0" h="1009" w="480">
                  <a:moveTo>
                    <a:pt x="480" y="0"/>
                  </a:moveTo>
                  <a:cubicBezTo>
                    <a:pt x="406" y="120"/>
                    <a:pt x="339" y="243"/>
                    <a:pt x="277" y="368"/>
                  </a:cubicBezTo>
                  <a:lnTo>
                    <a:pt x="277" y="368"/>
                  </a:lnTo>
                  <a:cubicBezTo>
                    <a:pt x="339" y="250"/>
                    <a:pt x="406" y="136"/>
                    <a:pt x="480" y="25"/>
                  </a:cubicBezTo>
                  <a:cubicBezTo>
                    <a:pt x="480" y="25"/>
                    <a:pt x="480" y="25"/>
                    <a:pt x="480" y="0"/>
                  </a:cubicBezTo>
                  <a:close/>
                  <a:moveTo>
                    <a:pt x="277" y="368"/>
                  </a:moveTo>
                  <a:lnTo>
                    <a:pt x="277" y="368"/>
                  </a:lnTo>
                  <a:cubicBezTo>
                    <a:pt x="171" y="571"/>
                    <a:pt x="81" y="785"/>
                    <a:pt x="1" y="1008"/>
                  </a:cubicBezTo>
                  <a:cubicBezTo>
                    <a:pt x="81" y="801"/>
                    <a:pt x="171" y="583"/>
                    <a:pt x="277" y="368"/>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9"/>
            <p:cNvSpPr/>
            <p:nvPr/>
          </p:nvSpPr>
          <p:spPr>
            <a:xfrm>
              <a:off x="806075" y="3235600"/>
              <a:ext cx="6975" cy="10725"/>
            </a:xfrm>
            <a:custGeom>
              <a:rect b="b" l="l" r="r" t="t"/>
              <a:pathLst>
                <a:path extrusionOk="0" h="429" w="279">
                  <a:moveTo>
                    <a:pt x="253" y="0"/>
                  </a:moveTo>
                  <a:cubicBezTo>
                    <a:pt x="216" y="62"/>
                    <a:pt x="179" y="129"/>
                    <a:pt x="143" y="196"/>
                  </a:cubicBezTo>
                  <a:lnTo>
                    <a:pt x="143" y="196"/>
                  </a:lnTo>
                  <a:cubicBezTo>
                    <a:pt x="186" y="133"/>
                    <a:pt x="232" y="69"/>
                    <a:pt x="278" y="0"/>
                  </a:cubicBezTo>
                  <a:close/>
                  <a:moveTo>
                    <a:pt x="143" y="196"/>
                  </a:moveTo>
                  <a:cubicBezTo>
                    <a:pt x="96" y="264"/>
                    <a:pt x="52" y="331"/>
                    <a:pt x="14" y="404"/>
                  </a:cubicBezTo>
                  <a:lnTo>
                    <a:pt x="14" y="404"/>
                  </a:lnTo>
                  <a:cubicBezTo>
                    <a:pt x="17" y="404"/>
                    <a:pt x="21" y="404"/>
                    <a:pt x="26" y="404"/>
                  </a:cubicBezTo>
                  <a:cubicBezTo>
                    <a:pt x="65" y="339"/>
                    <a:pt x="104" y="268"/>
                    <a:pt x="143" y="196"/>
                  </a:cubicBezTo>
                  <a:close/>
                  <a:moveTo>
                    <a:pt x="14" y="404"/>
                  </a:moveTo>
                  <a:cubicBezTo>
                    <a:pt x="1" y="405"/>
                    <a:pt x="1" y="409"/>
                    <a:pt x="1" y="429"/>
                  </a:cubicBezTo>
                  <a:cubicBezTo>
                    <a:pt x="5" y="420"/>
                    <a:pt x="9" y="412"/>
                    <a:pt x="14" y="404"/>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9"/>
            <p:cNvSpPr/>
            <p:nvPr/>
          </p:nvSpPr>
          <p:spPr>
            <a:xfrm>
              <a:off x="784650" y="3287275"/>
              <a:ext cx="3175" cy="9475"/>
            </a:xfrm>
            <a:custGeom>
              <a:rect b="b" l="l" r="r" t="t"/>
              <a:pathLst>
                <a:path extrusionOk="0" h="379" w="127">
                  <a:moveTo>
                    <a:pt x="127" y="0"/>
                  </a:moveTo>
                  <a:cubicBezTo>
                    <a:pt x="127" y="0"/>
                    <a:pt x="127" y="0"/>
                    <a:pt x="127" y="0"/>
                  </a:cubicBezTo>
                  <a:cubicBezTo>
                    <a:pt x="76" y="126"/>
                    <a:pt x="26" y="252"/>
                    <a:pt x="1" y="378"/>
                  </a:cubicBezTo>
                  <a:cubicBezTo>
                    <a:pt x="1" y="378"/>
                    <a:pt x="1" y="378"/>
                    <a:pt x="1" y="378"/>
                  </a:cubicBezTo>
                  <a:cubicBezTo>
                    <a:pt x="26" y="252"/>
                    <a:pt x="76" y="126"/>
                    <a:pt x="127"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9"/>
            <p:cNvSpPr/>
            <p:nvPr/>
          </p:nvSpPr>
          <p:spPr>
            <a:xfrm>
              <a:off x="1438075" y="3760475"/>
              <a:ext cx="13275" cy="650"/>
            </a:xfrm>
            <a:custGeom>
              <a:rect b="b" l="l" r="r" t="t"/>
              <a:pathLst>
                <a:path extrusionOk="0" h="26" w="531">
                  <a:moveTo>
                    <a:pt x="1" y="1"/>
                  </a:moveTo>
                  <a:cubicBezTo>
                    <a:pt x="177" y="1"/>
                    <a:pt x="354" y="26"/>
                    <a:pt x="530" y="26"/>
                  </a:cubicBezTo>
                  <a:cubicBezTo>
                    <a:pt x="354" y="26"/>
                    <a:pt x="177" y="1"/>
                    <a:pt x="1"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9"/>
            <p:cNvSpPr/>
            <p:nvPr/>
          </p:nvSpPr>
          <p:spPr>
            <a:xfrm>
              <a:off x="2117975" y="3801450"/>
              <a:ext cx="87600" cy="42225"/>
            </a:xfrm>
            <a:custGeom>
              <a:rect b="b" l="l" r="r" t="t"/>
              <a:pathLst>
                <a:path extrusionOk="0" h="1689" w="3504">
                  <a:moveTo>
                    <a:pt x="0" y="0"/>
                  </a:moveTo>
                  <a:cubicBezTo>
                    <a:pt x="505" y="529"/>
                    <a:pt x="1059" y="1109"/>
                    <a:pt x="1639" y="1689"/>
                  </a:cubicBezTo>
                  <a:cubicBezTo>
                    <a:pt x="2319" y="1361"/>
                    <a:pt x="2924" y="1059"/>
                    <a:pt x="3504" y="731"/>
                  </a:cubicBezTo>
                  <a:cubicBezTo>
                    <a:pt x="2420" y="353"/>
                    <a:pt x="1336" y="101"/>
                    <a:pt x="177" y="25"/>
                  </a:cubicBezTo>
                  <a:cubicBezTo>
                    <a:pt x="101" y="25"/>
                    <a:pt x="51" y="0"/>
                    <a:pt x="0"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9"/>
            <p:cNvSpPr/>
            <p:nvPr/>
          </p:nvSpPr>
          <p:spPr>
            <a:xfrm>
              <a:off x="1575450" y="3785050"/>
              <a:ext cx="8850" cy="3175"/>
            </a:xfrm>
            <a:custGeom>
              <a:rect b="b" l="l" r="r" t="t"/>
              <a:pathLst>
                <a:path extrusionOk="0" h="127" w="354">
                  <a:moveTo>
                    <a:pt x="353" y="127"/>
                  </a:moveTo>
                  <a:cubicBezTo>
                    <a:pt x="252" y="76"/>
                    <a:pt x="126" y="26"/>
                    <a:pt x="0" y="1"/>
                  </a:cubicBezTo>
                  <a:cubicBezTo>
                    <a:pt x="126" y="26"/>
                    <a:pt x="252" y="76"/>
                    <a:pt x="353" y="127"/>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9"/>
            <p:cNvSpPr/>
            <p:nvPr/>
          </p:nvSpPr>
          <p:spPr>
            <a:xfrm>
              <a:off x="1566000" y="3781275"/>
              <a:ext cx="7575" cy="2550"/>
            </a:xfrm>
            <a:custGeom>
              <a:rect b="b" l="l" r="r" t="t"/>
              <a:pathLst>
                <a:path extrusionOk="0" h="102" w="303">
                  <a:moveTo>
                    <a:pt x="303" y="101"/>
                  </a:moveTo>
                  <a:cubicBezTo>
                    <a:pt x="202" y="76"/>
                    <a:pt x="101" y="51"/>
                    <a:pt x="0" y="1"/>
                  </a:cubicBezTo>
                  <a:cubicBezTo>
                    <a:pt x="101" y="51"/>
                    <a:pt x="202" y="76"/>
                    <a:pt x="303" y="10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9"/>
            <p:cNvSpPr/>
            <p:nvPr/>
          </p:nvSpPr>
          <p:spPr>
            <a:xfrm>
              <a:off x="1555925" y="3778750"/>
              <a:ext cx="6950" cy="1925"/>
            </a:xfrm>
            <a:custGeom>
              <a:rect b="b" l="l" r="r" t="t"/>
              <a:pathLst>
                <a:path extrusionOk="0" h="77" w="278">
                  <a:moveTo>
                    <a:pt x="277" y="76"/>
                  </a:moveTo>
                  <a:cubicBezTo>
                    <a:pt x="177" y="51"/>
                    <a:pt x="76" y="26"/>
                    <a:pt x="0" y="1"/>
                  </a:cubicBezTo>
                  <a:cubicBezTo>
                    <a:pt x="76" y="26"/>
                    <a:pt x="177" y="51"/>
                    <a:pt x="277" y="7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9"/>
            <p:cNvSpPr/>
            <p:nvPr/>
          </p:nvSpPr>
          <p:spPr>
            <a:xfrm>
              <a:off x="1480925" y="3763000"/>
              <a:ext cx="6325" cy="650"/>
            </a:xfrm>
            <a:custGeom>
              <a:rect b="b" l="l" r="r" t="t"/>
              <a:pathLst>
                <a:path extrusionOk="0" h="26" w="253">
                  <a:moveTo>
                    <a:pt x="253" y="26"/>
                  </a:moveTo>
                  <a:cubicBezTo>
                    <a:pt x="177" y="26"/>
                    <a:pt x="76" y="1"/>
                    <a:pt x="1" y="1"/>
                  </a:cubicBezTo>
                  <a:cubicBezTo>
                    <a:pt x="76" y="1"/>
                    <a:pt x="177" y="26"/>
                    <a:pt x="253" y="2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9"/>
            <p:cNvSpPr/>
            <p:nvPr/>
          </p:nvSpPr>
          <p:spPr>
            <a:xfrm>
              <a:off x="1468325" y="3761750"/>
              <a:ext cx="7600" cy="650"/>
            </a:xfrm>
            <a:custGeom>
              <a:rect b="b" l="l" r="r" t="t"/>
              <a:pathLst>
                <a:path extrusionOk="0" h="26" w="304">
                  <a:moveTo>
                    <a:pt x="303" y="25"/>
                  </a:moveTo>
                  <a:cubicBezTo>
                    <a:pt x="202" y="25"/>
                    <a:pt x="101" y="25"/>
                    <a:pt x="1" y="0"/>
                  </a:cubicBezTo>
                  <a:cubicBezTo>
                    <a:pt x="101" y="25"/>
                    <a:pt x="202" y="25"/>
                    <a:pt x="303" y="25"/>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9"/>
            <p:cNvSpPr/>
            <p:nvPr/>
          </p:nvSpPr>
          <p:spPr>
            <a:xfrm>
              <a:off x="1455100" y="3761100"/>
              <a:ext cx="8850" cy="675"/>
            </a:xfrm>
            <a:custGeom>
              <a:rect b="b" l="l" r="r" t="t"/>
              <a:pathLst>
                <a:path extrusionOk="0" h="27" w="354">
                  <a:moveTo>
                    <a:pt x="353" y="26"/>
                  </a:moveTo>
                  <a:cubicBezTo>
                    <a:pt x="227" y="1"/>
                    <a:pt x="126" y="1"/>
                    <a:pt x="0" y="1"/>
                  </a:cubicBezTo>
                  <a:cubicBezTo>
                    <a:pt x="126" y="1"/>
                    <a:pt x="227" y="1"/>
                    <a:pt x="353" y="2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9"/>
            <p:cNvSpPr/>
            <p:nvPr/>
          </p:nvSpPr>
          <p:spPr>
            <a:xfrm>
              <a:off x="1492275" y="3764250"/>
              <a:ext cx="6325" cy="1300"/>
            </a:xfrm>
            <a:custGeom>
              <a:rect b="b" l="l" r="r" t="t"/>
              <a:pathLst>
                <a:path extrusionOk="0" h="52" w="253">
                  <a:moveTo>
                    <a:pt x="252" y="51"/>
                  </a:moveTo>
                  <a:cubicBezTo>
                    <a:pt x="177" y="26"/>
                    <a:pt x="76" y="26"/>
                    <a:pt x="0" y="1"/>
                  </a:cubicBezTo>
                  <a:cubicBezTo>
                    <a:pt x="76" y="26"/>
                    <a:pt x="177" y="26"/>
                    <a:pt x="252" y="5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9"/>
            <p:cNvSpPr/>
            <p:nvPr/>
          </p:nvSpPr>
          <p:spPr>
            <a:xfrm>
              <a:off x="1802925" y="3808075"/>
              <a:ext cx="215350" cy="123200"/>
            </a:xfrm>
            <a:custGeom>
              <a:rect b="b" l="l" r="r" t="t"/>
              <a:pathLst>
                <a:path extrusionOk="0" h="4928" w="8614">
                  <a:moveTo>
                    <a:pt x="5545" y="1"/>
                  </a:moveTo>
                  <a:cubicBezTo>
                    <a:pt x="5007" y="1"/>
                    <a:pt x="4377" y="87"/>
                    <a:pt x="3655" y="290"/>
                  </a:cubicBezTo>
                  <a:cubicBezTo>
                    <a:pt x="1966" y="743"/>
                    <a:pt x="807" y="1499"/>
                    <a:pt x="0" y="2255"/>
                  </a:cubicBezTo>
                  <a:cubicBezTo>
                    <a:pt x="353" y="2684"/>
                    <a:pt x="681" y="3087"/>
                    <a:pt x="1034" y="3516"/>
                  </a:cubicBezTo>
                  <a:cubicBezTo>
                    <a:pt x="1109" y="3591"/>
                    <a:pt x="1160" y="3667"/>
                    <a:pt x="1235" y="3743"/>
                  </a:cubicBezTo>
                  <a:cubicBezTo>
                    <a:pt x="1513" y="4095"/>
                    <a:pt x="1790" y="4423"/>
                    <a:pt x="2092" y="4776"/>
                  </a:cubicBezTo>
                  <a:cubicBezTo>
                    <a:pt x="2143" y="4826"/>
                    <a:pt x="2168" y="4877"/>
                    <a:pt x="2218" y="4927"/>
                  </a:cubicBezTo>
                  <a:cubicBezTo>
                    <a:pt x="3428" y="4045"/>
                    <a:pt x="5092" y="2961"/>
                    <a:pt x="6705" y="2583"/>
                  </a:cubicBezTo>
                  <a:cubicBezTo>
                    <a:pt x="8614" y="2122"/>
                    <a:pt x="8218" y="1"/>
                    <a:pt x="5545"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9"/>
            <p:cNvSpPr/>
            <p:nvPr/>
          </p:nvSpPr>
          <p:spPr>
            <a:xfrm>
              <a:off x="1525050" y="3770575"/>
              <a:ext cx="6325" cy="1275"/>
            </a:xfrm>
            <a:custGeom>
              <a:rect b="b" l="l" r="r" t="t"/>
              <a:pathLst>
                <a:path extrusionOk="0" h="51" w="253">
                  <a:moveTo>
                    <a:pt x="252" y="50"/>
                  </a:moveTo>
                  <a:cubicBezTo>
                    <a:pt x="177" y="25"/>
                    <a:pt x="76" y="0"/>
                    <a:pt x="0" y="0"/>
                  </a:cubicBezTo>
                  <a:cubicBezTo>
                    <a:pt x="76" y="0"/>
                    <a:pt x="177" y="25"/>
                    <a:pt x="252" y="5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9"/>
            <p:cNvSpPr/>
            <p:nvPr/>
          </p:nvSpPr>
          <p:spPr>
            <a:xfrm>
              <a:off x="1503625" y="3766150"/>
              <a:ext cx="6325" cy="1300"/>
            </a:xfrm>
            <a:custGeom>
              <a:rect b="b" l="l" r="r" t="t"/>
              <a:pathLst>
                <a:path extrusionOk="0" h="52" w="253">
                  <a:moveTo>
                    <a:pt x="252" y="51"/>
                  </a:moveTo>
                  <a:cubicBezTo>
                    <a:pt x="177" y="26"/>
                    <a:pt x="76" y="26"/>
                    <a:pt x="0" y="1"/>
                  </a:cubicBezTo>
                  <a:cubicBezTo>
                    <a:pt x="76" y="26"/>
                    <a:pt x="177" y="26"/>
                    <a:pt x="252" y="5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9"/>
            <p:cNvSpPr/>
            <p:nvPr/>
          </p:nvSpPr>
          <p:spPr>
            <a:xfrm>
              <a:off x="1535125" y="3773075"/>
              <a:ext cx="6950" cy="1300"/>
            </a:xfrm>
            <a:custGeom>
              <a:rect b="b" l="l" r="r" t="t"/>
              <a:pathLst>
                <a:path extrusionOk="0" h="52" w="278">
                  <a:moveTo>
                    <a:pt x="278" y="51"/>
                  </a:moveTo>
                  <a:cubicBezTo>
                    <a:pt x="177" y="26"/>
                    <a:pt x="101" y="1"/>
                    <a:pt x="0" y="1"/>
                  </a:cubicBezTo>
                  <a:cubicBezTo>
                    <a:pt x="101" y="1"/>
                    <a:pt x="177" y="26"/>
                    <a:pt x="278" y="5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9"/>
            <p:cNvSpPr/>
            <p:nvPr/>
          </p:nvSpPr>
          <p:spPr>
            <a:xfrm>
              <a:off x="1545825" y="3775600"/>
              <a:ext cx="6325" cy="1925"/>
            </a:xfrm>
            <a:custGeom>
              <a:rect b="b" l="l" r="r" t="t"/>
              <a:pathLst>
                <a:path extrusionOk="0" h="77" w="253">
                  <a:moveTo>
                    <a:pt x="253" y="76"/>
                  </a:moveTo>
                  <a:cubicBezTo>
                    <a:pt x="177" y="51"/>
                    <a:pt x="76" y="26"/>
                    <a:pt x="1" y="1"/>
                  </a:cubicBezTo>
                  <a:cubicBezTo>
                    <a:pt x="76" y="26"/>
                    <a:pt x="177" y="51"/>
                    <a:pt x="253" y="7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9"/>
            <p:cNvSpPr/>
            <p:nvPr/>
          </p:nvSpPr>
          <p:spPr>
            <a:xfrm>
              <a:off x="1514325" y="3768050"/>
              <a:ext cx="6325" cy="1275"/>
            </a:xfrm>
            <a:custGeom>
              <a:rect b="b" l="l" r="r" t="t"/>
              <a:pathLst>
                <a:path extrusionOk="0" h="51" w="253">
                  <a:moveTo>
                    <a:pt x="253" y="51"/>
                  </a:moveTo>
                  <a:cubicBezTo>
                    <a:pt x="177" y="25"/>
                    <a:pt x="76" y="25"/>
                    <a:pt x="1" y="0"/>
                  </a:cubicBezTo>
                  <a:cubicBezTo>
                    <a:pt x="76" y="25"/>
                    <a:pt x="177" y="25"/>
                    <a:pt x="253" y="5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9"/>
            <p:cNvSpPr/>
            <p:nvPr/>
          </p:nvSpPr>
          <p:spPr>
            <a:xfrm>
              <a:off x="2675000" y="4077425"/>
              <a:ext cx="2550" cy="650"/>
            </a:xfrm>
            <a:custGeom>
              <a:rect b="b" l="l" r="r" t="t"/>
              <a:pathLst>
                <a:path extrusionOk="0" h="26" w="102">
                  <a:moveTo>
                    <a:pt x="101" y="26"/>
                  </a:moveTo>
                  <a:cubicBezTo>
                    <a:pt x="76" y="26"/>
                    <a:pt x="25" y="26"/>
                    <a:pt x="0" y="1"/>
                  </a:cubicBezTo>
                  <a:cubicBezTo>
                    <a:pt x="25" y="26"/>
                    <a:pt x="76" y="26"/>
                    <a:pt x="101" y="2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9"/>
            <p:cNvSpPr/>
            <p:nvPr/>
          </p:nvSpPr>
          <p:spPr>
            <a:xfrm>
              <a:off x="2780225" y="4144225"/>
              <a:ext cx="5700" cy="6950"/>
            </a:xfrm>
            <a:custGeom>
              <a:rect b="b" l="l" r="r" t="t"/>
              <a:pathLst>
                <a:path extrusionOk="0" h="278" w="228">
                  <a:moveTo>
                    <a:pt x="227" y="278"/>
                  </a:moveTo>
                  <a:cubicBezTo>
                    <a:pt x="152" y="177"/>
                    <a:pt x="76" y="101"/>
                    <a:pt x="0" y="0"/>
                  </a:cubicBezTo>
                  <a:cubicBezTo>
                    <a:pt x="76" y="101"/>
                    <a:pt x="152" y="177"/>
                    <a:pt x="227" y="278"/>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9"/>
            <p:cNvSpPr/>
            <p:nvPr/>
          </p:nvSpPr>
          <p:spPr>
            <a:xfrm>
              <a:off x="2769500" y="4130350"/>
              <a:ext cx="25" cy="650"/>
            </a:xfrm>
            <a:custGeom>
              <a:rect b="b" l="l" r="r" t="t"/>
              <a:pathLst>
                <a:path extrusionOk="0" h="26" w="1">
                  <a:moveTo>
                    <a:pt x="1" y="26"/>
                  </a:moveTo>
                  <a:cubicBezTo>
                    <a:pt x="1" y="26"/>
                    <a:pt x="1" y="26"/>
                    <a:pt x="1" y="1"/>
                  </a:cubicBezTo>
                  <a:cubicBezTo>
                    <a:pt x="1" y="26"/>
                    <a:pt x="1" y="26"/>
                    <a:pt x="1" y="2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9"/>
            <p:cNvSpPr/>
            <p:nvPr/>
          </p:nvSpPr>
          <p:spPr>
            <a:xfrm>
              <a:off x="2763850" y="4124050"/>
              <a:ext cx="25" cy="25"/>
            </a:xfrm>
            <a:custGeom>
              <a:rect b="b" l="l" r="r" t="t"/>
              <a:pathLst>
                <a:path extrusionOk="0" h="1" w="1">
                  <a:moveTo>
                    <a:pt x="0" y="1"/>
                  </a:moveTo>
                  <a:cubicBezTo>
                    <a:pt x="0" y="1"/>
                    <a:pt x="0" y="1"/>
                    <a:pt x="0" y="1"/>
                  </a:cubicBezTo>
                  <a:cubicBezTo>
                    <a:pt x="0" y="1"/>
                    <a:pt x="0" y="1"/>
                    <a:pt x="0"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9"/>
            <p:cNvSpPr/>
            <p:nvPr/>
          </p:nvSpPr>
          <p:spPr>
            <a:xfrm>
              <a:off x="2685700" y="4079950"/>
              <a:ext cx="2550" cy="650"/>
            </a:xfrm>
            <a:custGeom>
              <a:rect b="b" l="l" r="r" t="t"/>
              <a:pathLst>
                <a:path extrusionOk="0" h="26" w="102">
                  <a:moveTo>
                    <a:pt x="102" y="26"/>
                  </a:moveTo>
                  <a:cubicBezTo>
                    <a:pt x="76" y="26"/>
                    <a:pt x="26" y="26"/>
                    <a:pt x="1" y="0"/>
                  </a:cubicBezTo>
                  <a:cubicBezTo>
                    <a:pt x="26" y="26"/>
                    <a:pt x="76" y="26"/>
                    <a:pt x="102" y="2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9"/>
            <p:cNvSpPr/>
            <p:nvPr/>
          </p:nvSpPr>
          <p:spPr>
            <a:xfrm>
              <a:off x="2751225" y="4110825"/>
              <a:ext cx="25" cy="650"/>
            </a:xfrm>
            <a:custGeom>
              <a:rect b="b" l="l" r="r" t="t"/>
              <a:pathLst>
                <a:path extrusionOk="0" h="26" w="1">
                  <a:moveTo>
                    <a:pt x="1" y="26"/>
                  </a:moveTo>
                  <a:cubicBezTo>
                    <a:pt x="1" y="0"/>
                    <a:pt x="1" y="0"/>
                    <a:pt x="1" y="0"/>
                  </a:cubicBezTo>
                  <a:cubicBezTo>
                    <a:pt x="1" y="0"/>
                    <a:pt x="1" y="0"/>
                    <a:pt x="1" y="2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9"/>
            <p:cNvSpPr/>
            <p:nvPr/>
          </p:nvSpPr>
          <p:spPr>
            <a:xfrm>
              <a:off x="2840725" y="4188325"/>
              <a:ext cx="7575" cy="1925"/>
            </a:xfrm>
            <a:custGeom>
              <a:rect b="b" l="l" r="r" t="t"/>
              <a:pathLst>
                <a:path extrusionOk="0" h="77" w="303">
                  <a:moveTo>
                    <a:pt x="302" y="76"/>
                  </a:moveTo>
                  <a:cubicBezTo>
                    <a:pt x="202" y="51"/>
                    <a:pt x="101" y="26"/>
                    <a:pt x="0" y="1"/>
                  </a:cubicBezTo>
                  <a:cubicBezTo>
                    <a:pt x="101" y="26"/>
                    <a:pt x="202" y="51"/>
                    <a:pt x="302" y="7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9"/>
            <p:cNvSpPr/>
            <p:nvPr/>
          </p:nvSpPr>
          <p:spPr>
            <a:xfrm>
              <a:off x="2850175" y="4190850"/>
              <a:ext cx="8200" cy="1925"/>
            </a:xfrm>
            <a:custGeom>
              <a:rect b="b" l="l" r="r" t="t"/>
              <a:pathLst>
                <a:path extrusionOk="0" h="77" w="328">
                  <a:moveTo>
                    <a:pt x="328" y="76"/>
                  </a:moveTo>
                  <a:cubicBezTo>
                    <a:pt x="202" y="51"/>
                    <a:pt x="101" y="26"/>
                    <a:pt x="0" y="0"/>
                  </a:cubicBezTo>
                  <a:cubicBezTo>
                    <a:pt x="101" y="26"/>
                    <a:pt x="202" y="51"/>
                    <a:pt x="328" y="7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9"/>
            <p:cNvSpPr/>
            <p:nvPr/>
          </p:nvSpPr>
          <p:spPr>
            <a:xfrm>
              <a:off x="2831900" y="4185175"/>
              <a:ext cx="7575" cy="2550"/>
            </a:xfrm>
            <a:custGeom>
              <a:rect b="b" l="l" r="r" t="t"/>
              <a:pathLst>
                <a:path extrusionOk="0" h="102" w="303">
                  <a:moveTo>
                    <a:pt x="303" y="101"/>
                  </a:moveTo>
                  <a:cubicBezTo>
                    <a:pt x="202" y="76"/>
                    <a:pt x="101" y="26"/>
                    <a:pt x="0" y="1"/>
                  </a:cubicBezTo>
                  <a:cubicBezTo>
                    <a:pt x="101" y="26"/>
                    <a:pt x="202" y="76"/>
                    <a:pt x="303" y="10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9"/>
            <p:cNvSpPr/>
            <p:nvPr/>
          </p:nvSpPr>
          <p:spPr>
            <a:xfrm>
              <a:off x="2859625" y="4193375"/>
              <a:ext cx="8200" cy="1275"/>
            </a:xfrm>
            <a:custGeom>
              <a:rect b="b" l="l" r="r" t="t"/>
              <a:pathLst>
                <a:path extrusionOk="0" h="51" w="328">
                  <a:moveTo>
                    <a:pt x="328" y="51"/>
                  </a:moveTo>
                  <a:cubicBezTo>
                    <a:pt x="227" y="51"/>
                    <a:pt x="126" y="25"/>
                    <a:pt x="0" y="0"/>
                  </a:cubicBezTo>
                  <a:cubicBezTo>
                    <a:pt x="126" y="25"/>
                    <a:pt x="227" y="51"/>
                    <a:pt x="328" y="5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9"/>
            <p:cNvSpPr/>
            <p:nvPr/>
          </p:nvSpPr>
          <p:spPr>
            <a:xfrm>
              <a:off x="2869700" y="4195250"/>
              <a:ext cx="8850" cy="1300"/>
            </a:xfrm>
            <a:custGeom>
              <a:rect b="b" l="l" r="r" t="t"/>
              <a:pathLst>
                <a:path extrusionOk="0" h="52" w="354">
                  <a:moveTo>
                    <a:pt x="353" y="51"/>
                  </a:moveTo>
                  <a:cubicBezTo>
                    <a:pt x="227" y="26"/>
                    <a:pt x="126" y="26"/>
                    <a:pt x="0" y="1"/>
                  </a:cubicBezTo>
                  <a:cubicBezTo>
                    <a:pt x="126" y="26"/>
                    <a:pt x="227" y="26"/>
                    <a:pt x="353" y="5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9"/>
            <p:cNvSpPr/>
            <p:nvPr/>
          </p:nvSpPr>
          <p:spPr>
            <a:xfrm>
              <a:off x="2636550" y="4068600"/>
              <a:ext cx="10750" cy="3175"/>
            </a:xfrm>
            <a:custGeom>
              <a:rect b="b" l="l" r="r" t="t"/>
              <a:pathLst>
                <a:path extrusionOk="0" h="127" w="430">
                  <a:moveTo>
                    <a:pt x="429" y="127"/>
                  </a:moveTo>
                  <a:cubicBezTo>
                    <a:pt x="303" y="102"/>
                    <a:pt x="152" y="51"/>
                    <a:pt x="1" y="1"/>
                  </a:cubicBezTo>
                  <a:cubicBezTo>
                    <a:pt x="152" y="51"/>
                    <a:pt x="303" y="102"/>
                    <a:pt x="429" y="127"/>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9"/>
            <p:cNvSpPr/>
            <p:nvPr/>
          </p:nvSpPr>
          <p:spPr>
            <a:xfrm>
              <a:off x="2823700" y="4181400"/>
              <a:ext cx="7575" cy="3800"/>
            </a:xfrm>
            <a:custGeom>
              <a:rect b="b" l="l" r="r" t="t"/>
              <a:pathLst>
                <a:path extrusionOk="0" h="152" w="303">
                  <a:moveTo>
                    <a:pt x="303" y="152"/>
                  </a:moveTo>
                  <a:cubicBezTo>
                    <a:pt x="202" y="101"/>
                    <a:pt x="101" y="51"/>
                    <a:pt x="0" y="0"/>
                  </a:cubicBezTo>
                  <a:cubicBezTo>
                    <a:pt x="101" y="51"/>
                    <a:pt x="202" y="101"/>
                    <a:pt x="303" y="152"/>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9"/>
            <p:cNvSpPr/>
            <p:nvPr/>
          </p:nvSpPr>
          <p:spPr>
            <a:xfrm>
              <a:off x="2880400" y="4197150"/>
              <a:ext cx="8225" cy="650"/>
            </a:xfrm>
            <a:custGeom>
              <a:rect b="b" l="l" r="r" t="t"/>
              <a:pathLst>
                <a:path extrusionOk="0" h="26" w="329">
                  <a:moveTo>
                    <a:pt x="329" y="26"/>
                  </a:moveTo>
                  <a:cubicBezTo>
                    <a:pt x="228" y="26"/>
                    <a:pt x="102" y="0"/>
                    <a:pt x="1" y="0"/>
                  </a:cubicBezTo>
                  <a:cubicBezTo>
                    <a:pt x="102" y="0"/>
                    <a:pt x="228" y="26"/>
                    <a:pt x="329" y="26"/>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9"/>
            <p:cNvSpPr/>
            <p:nvPr/>
          </p:nvSpPr>
          <p:spPr>
            <a:xfrm>
              <a:off x="2774550" y="4137300"/>
              <a:ext cx="5700" cy="6950"/>
            </a:xfrm>
            <a:custGeom>
              <a:rect b="b" l="l" r="r" t="t"/>
              <a:pathLst>
                <a:path extrusionOk="0" h="278" w="228">
                  <a:moveTo>
                    <a:pt x="227" y="277"/>
                  </a:moveTo>
                  <a:cubicBezTo>
                    <a:pt x="152" y="176"/>
                    <a:pt x="76" y="101"/>
                    <a:pt x="1" y="0"/>
                  </a:cubicBezTo>
                  <a:cubicBezTo>
                    <a:pt x="76" y="101"/>
                    <a:pt x="152" y="176"/>
                    <a:pt x="227" y="277"/>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9"/>
            <p:cNvSpPr/>
            <p:nvPr/>
          </p:nvSpPr>
          <p:spPr>
            <a:xfrm>
              <a:off x="2813625" y="4034575"/>
              <a:ext cx="22700" cy="17050"/>
            </a:xfrm>
            <a:custGeom>
              <a:rect b="b" l="l" r="r" t="t"/>
              <a:pathLst>
                <a:path extrusionOk="0" h="682" w="908">
                  <a:moveTo>
                    <a:pt x="0" y="1"/>
                  </a:moveTo>
                  <a:cubicBezTo>
                    <a:pt x="277" y="202"/>
                    <a:pt x="580" y="429"/>
                    <a:pt x="908" y="681"/>
                  </a:cubicBezTo>
                  <a:cubicBezTo>
                    <a:pt x="580" y="429"/>
                    <a:pt x="277" y="202"/>
                    <a:pt x="0"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9"/>
            <p:cNvSpPr/>
            <p:nvPr/>
          </p:nvSpPr>
          <p:spPr>
            <a:xfrm>
              <a:off x="2650425" y="4073025"/>
              <a:ext cx="13250" cy="2525"/>
            </a:xfrm>
            <a:custGeom>
              <a:rect b="b" l="l" r="r" t="t"/>
              <a:pathLst>
                <a:path extrusionOk="0" h="101" w="530">
                  <a:moveTo>
                    <a:pt x="0" y="0"/>
                  </a:moveTo>
                  <a:cubicBezTo>
                    <a:pt x="177" y="25"/>
                    <a:pt x="353" y="76"/>
                    <a:pt x="504" y="101"/>
                  </a:cubicBezTo>
                  <a:cubicBezTo>
                    <a:pt x="530" y="101"/>
                    <a:pt x="530" y="101"/>
                    <a:pt x="530" y="101"/>
                  </a:cubicBezTo>
                  <a:cubicBezTo>
                    <a:pt x="530" y="101"/>
                    <a:pt x="530" y="101"/>
                    <a:pt x="504" y="101"/>
                  </a:cubicBezTo>
                  <a:cubicBezTo>
                    <a:pt x="353" y="76"/>
                    <a:pt x="177" y="25"/>
                    <a:pt x="0"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9"/>
            <p:cNvSpPr/>
            <p:nvPr/>
          </p:nvSpPr>
          <p:spPr>
            <a:xfrm>
              <a:off x="2793450" y="4020075"/>
              <a:ext cx="19575" cy="13900"/>
            </a:xfrm>
            <a:custGeom>
              <a:rect b="b" l="l" r="r" t="t"/>
              <a:pathLst>
                <a:path extrusionOk="0" h="556" w="783">
                  <a:moveTo>
                    <a:pt x="1" y="1"/>
                  </a:moveTo>
                  <a:cubicBezTo>
                    <a:pt x="228" y="152"/>
                    <a:pt x="505" y="354"/>
                    <a:pt x="782" y="555"/>
                  </a:cubicBezTo>
                  <a:cubicBezTo>
                    <a:pt x="505" y="354"/>
                    <a:pt x="228" y="152"/>
                    <a:pt x="1"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9"/>
            <p:cNvSpPr/>
            <p:nvPr/>
          </p:nvSpPr>
          <p:spPr>
            <a:xfrm>
              <a:off x="2757550" y="4117125"/>
              <a:ext cx="650" cy="650"/>
            </a:xfrm>
            <a:custGeom>
              <a:rect b="b" l="l" r="r" t="t"/>
              <a:pathLst>
                <a:path extrusionOk="0" h="26" w="26">
                  <a:moveTo>
                    <a:pt x="0" y="0"/>
                  </a:moveTo>
                  <a:lnTo>
                    <a:pt x="25" y="26"/>
                  </a:lnTo>
                  <a:lnTo>
                    <a:pt x="0" y="0"/>
                  </a:ln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9"/>
            <p:cNvSpPr/>
            <p:nvPr/>
          </p:nvSpPr>
          <p:spPr>
            <a:xfrm>
              <a:off x="2439325" y="3925575"/>
              <a:ext cx="543200" cy="276650"/>
            </a:xfrm>
            <a:custGeom>
              <a:rect b="b" l="l" r="r" t="t"/>
              <a:pathLst>
                <a:path extrusionOk="0" h="11066" w="21728">
                  <a:moveTo>
                    <a:pt x="13863" y="9024"/>
                  </a:moveTo>
                  <a:lnTo>
                    <a:pt x="13863" y="9024"/>
                  </a:lnTo>
                  <a:cubicBezTo>
                    <a:pt x="13889" y="9052"/>
                    <a:pt x="13915" y="9080"/>
                    <a:pt x="13941" y="9109"/>
                  </a:cubicBezTo>
                  <a:lnTo>
                    <a:pt x="13941" y="9109"/>
                  </a:lnTo>
                  <a:cubicBezTo>
                    <a:pt x="13915" y="9079"/>
                    <a:pt x="13889" y="9050"/>
                    <a:pt x="13863" y="9024"/>
                  </a:cubicBezTo>
                  <a:close/>
                  <a:moveTo>
                    <a:pt x="1" y="0"/>
                  </a:moveTo>
                  <a:lnTo>
                    <a:pt x="1" y="0"/>
                  </a:lnTo>
                  <a:cubicBezTo>
                    <a:pt x="933" y="933"/>
                    <a:pt x="2345" y="2244"/>
                    <a:pt x="3907" y="3428"/>
                  </a:cubicBezTo>
                  <a:cubicBezTo>
                    <a:pt x="5168" y="4386"/>
                    <a:pt x="6529" y="5218"/>
                    <a:pt x="7814" y="5697"/>
                  </a:cubicBezTo>
                  <a:cubicBezTo>
                    <a:pt x="7436" y="5545"/>
                    <a:pt x="7083" y="5394"/>
                    <a:pt x="6705" y="5192"/>
                  </a:cubicBezTo>
                  <a:cubicBezTo>
                    <a:pt x="7274" y="4580"/>
                    <a:pt x="8357" y="3472"/>
                    <a:pt x="9259" y="3472"/>
                  </a:cubicBezTo>
                  <a:cubicBezTo>
                    <a:pt x="9396" y="3472"/>
                    <a:pt x="9528" y="3498"/>
                    <a:pt x="9654" y="3554"/>
                  </a:cubicBezTo>
                  <a:cubicBezTo>
                    <a:pt x="10587" y="3983"/>
                    <a:pt x="11393" y="5293"/>
                    <a:pt x="10713" y="6427"/>
                  </a:cubicBezTo>
                  <a:cubicBezTo>
                    <a:pt x="11318" y="6654"/>
                    <a:pt x="11796" y="6906"/>
                    <a:pt x="12175" y="7184"/>
                  </a:cubicBezTo>
                  <a:cubicBezTo>
                    <a:pt x="12401" y="6780"/>
                    <a:pt x="12578" y="6301"/>
                    <a:pt x="12704" y="5974"/>
                  </a:cubicBezTo>
                  <a:cubicBezTo>
                    <a:pt x="12733" y="5886"/>
                    <a:pt x="12822" y="5832"/>
                    <a:pt x="12906" y="5832"/>
                  </a:cubicBezTo>
                  <a:cubicBezTo>
                    <a:pt x="12967" y="5832"/>
                    <a:pt x="13025" y="5860"/>
                    <a:pt x="13057" y="5923"/>
                  </a:cubicBezTo>
                  <a:cubicBezTo>
                    <a:pt x="13636" y="6806"/>
                    <a:pt x="14594" y="7536"/>
                    <a:pt x="14922" y="7763"/>
                  </a:cubicBezTo>
                  <a:cubicBezTo>
                    <a:pt x="14997" y="7814"/>
                    <a:pt x="15023" y="7915"/>
                    <a:pt x="14997" y="7990"/>
                  </a:cubicBezTo>
                  <a:cubicBezTo>
                    <a:pt x="14847" y="8417"/>
                    <a:pt x="14471" y="8894"/>
                    <a:pt x="14094" y="9272"/>
                  </a:cubicBezTo>
                  <a:lnTo>
                    <a:pt x="14094" y="9272"/>
                  </a:lnTo>
                  <a:cubicBezTo>
                    <a:pt x="14042" y="9217"/>
                    <a:pt x="13991" y="9163"/>
                    <a:pt x="13941" y="9109"/>
                  </a:cubicBezTo>
                  <a:lnTo>
                    <a:pt x="13941" y="9109"/>
                  </a:lnTo>
                  <a:cubicBezTo>
                    <a:pt x="13991" y="9166"/>
                    <a:pt x="14041" y="9226"/>
                    <a:pt x="14090" y="9276"/>
                  </a:cubicBezTo>
                  <a:cubicBezTo>
                    <a:pt x="14091" y="9274"/>
                    <a:pt x="14093" y="9273"/>
                    <a:pt x="14094" y="9272"/>
                  </a:cubicBezTo>
                  <a:lnTo>
                    <a:pt x="14094" y="9272"/>
                  </a:lnTo>
                  <a:cubicBezTo>
                    <a:pt x="14311" y="9499"/>
                    <a:pt x="14551" y="9728"/>
                    <a:pt x="14846" y="9931"/>
                  </a:cubicBezTo>
                  <a:cubicBezTo>
                    <a:pt x="14997" y="10057"/>
                    <a:pt x="15174" y="10158"/>
                    <a:pt x="15375" y="10233"/>
                  </a:cubicBezTo>
                  <a:cubicBezTo>
                    <a:pt x="15678" y="9830"/>
                    <a:pt x="16031" y="9376"/>
                    <a:pt x="16283" y="8998"/>
                  </a:cubicBezTo>
                  <a:cubicBezTo>
                    <a:pt x="16346" y="8898"/>
                    <a:pt x="16453" y="8847"/>
                    <a:pt x="16563" y="8847"/>
                  </a:cubicBezTo>
                  <a:cubicBezTo>
                    <a:pt x="16674" y="8847"/>
                    <a:pt x="16787" y="8898"/>
                    <a:pt x="16863" y="8998"/>
                  </a:cubicBezTo>
                  <a:cubicBezTo>
                    <a:pt x="17215" y="9502"/>
                    <a:pt x="17795" y="10284"/>
                    <a:pt x="18400" y="10939"/>
                  </a:cubicBezTo>
                  <a:cubicBezTo>
                    <a:pt x="18274" y="10939"/>
                    <a:pt x="18148" y="10914"/>
                    <a:pt x="18022" y="10914"/>
                  </a:cubicBezTo>
                  <a:cubicBezTo>
                    <a:pt x="19156" y="11040"/>
                    <a:pt x="20265" y="11065"/>
                    <a:pt x="21021" y="11065"/>
                  </a:cubicBezTo>
                  <a:cubicBezTo>
                    <a:pt x="21475" y="11065"/>
                    <a:pt x="21727" y="10536"/>
                    <a:pt x="21450" y="10183"/>
                  </a:cubicBezTo>
                  <a:cubicBezTo>
                    <a:pt x="20719" y="9200"/>
                    <a:pt x="19358" y="7940"/>
                    <a:pt x="17946" y="6730"/>
                  </a:cubicBezTo>
                  <a:cubicBezTo>
                    <a:pt x="17663" y="6966"/>
                    <a:pt x="17368" y="7065"/>
                    <a:pt x="17064" y="7065"/>
                  </a:cubicBezTo>
                  <a:cubicBezTo>
                    <a:pt x="16234" y="7065"/>
                    <a:pt x="15333" y="6329"/>
                    <a:pt x="14393" y="5646"/>
                  </a:cubicBezTo>
                  <a:cubicBezTo>
                    <a:pt x="13616" y="5070"/>
                    <a:pt x="13786" y="4319"/>
                    <a:pt x="14110" y="3741"/>
                  </a:cubicBezTo>
                  <a:lnTo>
                    <a:pt x="14110" y="3741"/>
                  </a:lnTo>
                  <a:cubicBezTo>
                    <a:pt x="14128" y="3754"/>
                    <a:pt x="14147" y="3768"/>
                    <a:pt x="14166" y="3781"/>
                  </a:cubicBezTo>
                  <a:cubicBezTo>
                    <a:pt x="14140" y="3756"/>
                    <a:pt x="14140" y="3756"/>
                    <a:pt x="14115" y="3731"/>
                  </a:cubicBezTo>
                  <a:lnTo>
                    <a:pt x="14115" y="3731"/>
                  </a:lnTo>
                  <a:cubicBezTo>
                    <a:pt x="14113" y="3734"/>
                    <a:pt x="14111" y="3737"/>
                    <a:pt x="14110" y="3741"/>
                  </a:cubicBezTo>
                  <a:lnTo>
                    <a:pt x="14110" y="3741"/>
                  </a:lnTo>
                  <a:cubicBezTo>
                    <a:pt x="13183" y="3068"/>
                    <a:pt x="12570" y="2255"/>
                    <a:pt x="12175" y="1563"/>
                  </a:cubicBezTo>
                  <a:cubicBezTo>
                    <a:pt x="11382" y="1888"/>
                    <a:pt x="10187" y="2213"/>
                    <a:pt x="8551" y="2213"/>
                  </a:cubicBezTo>
                  <a:cubicBezTo>
                    <a:pt x="7016" y="2213"/>
                    <a:pt x="5092" y="1926"/>
                    <a:pt x="2748" y="1084"/>
                  </a:cubicBezTo>
                  <a:cubicBezTo>
                    <a:pt x="1765" y="731"/>
                    <a:pt x="858" y="378"/>
                    <a:pt x="1"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9"/>
            <p:cNvSpPr/>
            <p:nvPr/>
          </p:nvSpPr>
          <p:spPr>
            <a:xfrm>
              <a:off x="2862775" y="4073025"/>
              <a:ext cx="12000" cy="9475"/>
            </a:xfrm>
            <a:custGeom>
              <a:rect b="b" l="l" r="r" t="t"/>
              <a:pathLst>
                <a:path extrusionOk="0" h="379" w="480">
                  <a:moveTo>
                    <a:pt x="0" y="0"/>
                  </a:moveTo>
                  <a:cubicBezTo>
                    <a:pt x="177" y="126"/>
                    <a:pt x="328" y="252"/>
                    <a:pt x="479" y="378"/>
                  </a:cubicBezTo>
                  <a:cubicBezTo>
                    <a:pt x="328" y="252"/>
                    <a:pt x="177" y="126"/>
                    <a:pt x="0"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9"/>
            <p:cNvSpPr/>
            <p:nvPr/>
          </p:nvSpPr>
          <p:spPr>
            <a:xfrm>
              <a:off x="2877900" y="4085625"/>
              <a:ext cx="10100" cy="8200"/>
            </a:xfrm>
            <a:custGeom>
              <a:rect b="b" l="l" r="r" t="t"/>
              <a:pathLst>
                <a:path extrusionOk="0" h="328" w="404">
                  <a:moveTo>
                    <a:pt x="0" y="0"/>
                  </a:moveTo>
                  <a:cubicBezTo>
                    <a:pt x="126" y="101"/>
                    <a:pt x="277" y="227"/>
                    <a:pt x="403" y="328"/>
                  </a:cubicBezTo>
                  <a:cubicBezTo>
                    <a:pt x="277" y="227"/>
                    <a:pt x="126" y="101"/>
                    <a:pt x="0"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9"/>
            <p:cNvSpPr/>
            <p:nvPr/>
          </p:nvSpPr>
          <p:spPr>
            <a:xfrm>
              <a:off x="2850800" y="4062925"/>
              <a:ext cx="10725" cy="8850"/>
            </a:xfrm>
            <a:custGeom>
              <a:rect b="b" l="l" r="r" t="t"/>
              <a:pathLst>
                <a:path extrusionOk="0" h="354" w="429">
                  <a:moveTo>
                    <a:pt x="0" y="1"/>
                  </a:moveTo>
                  <a:cubicBezTo>
                    <a:pt x="152" y="127"/>
                    <a:pt x="278" y="253"/>
                    <a:pt x="429" y="354"/>
                  </a:cubicBezTo>
                  <a:cubicBezTo>
                    <a:pt x="278" y="253"/>
                    <a:pt x="152" y="127"/>
                    <a:pt x="0"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9"/>
            <p:cNvSpPr/>
            <p:nvPr/>
          </p:nvSpPr>
          <p:spPr>
            <a:xfrm>
              <a:off x="2838825" y="4053475"/>
              <a:ext cx="10100" cy="8225"/>
            </a:xfrm>
            <a:custGeom>
              <a:rect b="b" l="l" r="r" t="t"/>
              <a:pathLst>
                <a:path extrusionOk="0" h="329" w="404">
                  <a:moveTo>
                    <a:pt x="0" y="1"/>
                  </a:moveTo>
                  <a:cubicBezTo>
                    <a:pt x="126" y="102"/>
                    <a:pt x="252" y="202"/>
                    <a:pt x="404" y="328"/>
                  </a:cubicBezTo>
                  <a:cubicBezTo>
                    <a:pt x="252" y="202"/>
                    <a:pt x="126" y="102"/>
                    <a:pt x="0"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9"/>
            <p:cNvSpPr/>
            <p:nvPr/>
          </p:nvSpPr>
          <p:spPr>
            <a:xfrm>
              <a:off x="772675" y="3384300"/>
              <a:ext cx="25" cy="1300"/>
            </a:xfrm>
            <a:custGeom>
              <a:rect b="b" l="l" r="r" t="t"/>
              <a:pathLst>
                <a:path extrusionOk="0" h="52" w="1">
                  <a:moveTo>
                    <a:pt x="1" y="51"/>
                  </a:moveTo>
                  <a:cubicBezTo>
                    <a:pt x="1" y="51"/>
                    <a:pt x="1" y="26"/>
                    <a:pt x="1" y="1"/>
                  </a:cubicBezTo>
                  <a:cubicBezTo>
                    <a:pt x="1" y="26"/>
                    <a:pt x="1" y="51"/>
                    <a:pt x="1" y="51"/>
                  </a:cubicBezTo>
                  <a:cubicBezTo>
                    <a:pt x="1" y="51"/>
                    <a:pt x="1" y="26"/>
                    <a:pt x="1" y="26"/>
                  </a:cubicBezTo>
                  <a:lnTo>
                    <a:pt x="1" y="26"/>
                  </a:lnTo>
                  <a:lnTo>
                    <a:pt x="1" y="51"/>
                  </a:ln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9"/>
            <p:cNvSpPr/>
            <p:nvPr/>
          </p:nvSpPr>
          <p:spPr>
            <a:xfrm>
              <a:off x="772675" y="3381775"/>
              <a:ext cx="25" cy="1925"/>
            </a:xfrm>
            <a:custGeom>
              <a:rect b="b" l="l" r="r" t="t"/>
              <a:pathLst>
                <a:path extrusionOk="0" h="77" w="1">
                  <a:moveTo>
                    <a:pt x="1" y="51"/>
                  </a:moveTo>
                  <a:cubicBezTo>
                    <a:pt x="1" y="26"/>
                    <a:pt x="1" y="26"/>
                    <a:pt x="1" y="1"/>
                  </a:cubicBezTo>
                  <a:cubicBezTo>
                    <a:pt x="1" y="51"/>
                    <a:pt x="1" y="76"/>
                    <a:pt x="1" y="76"/>
                  </a:cubicBezTo>
                  <a:cubicBezTo>
                    <a:pt x="1" y="76"/>
                    <a:pt x="1" y="76"/>
                    <a:pt x="1" y="76"/>
                  </a:cubicBezTo>
                  <a:cubicBezTo>
                    <a:pt x="1" y="51"/>
                    <a:pt x="1" y="51"/>
                    <a:pt x="1" y="5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9"/>
            <p:cNvSpPr/>
            <p:nvPr/>
          </p:nvSpPr>
          <p:spPr>
            <a:xfrm>
              <a:off x="841375" y="3199675"/>
              <a:ext cx="3800" cy="3800"/>
            </a:xfrm>
            <a:custGeom>
              <a:rect b="b" l="l" r="r" t="t"/>
              <a:pathLst>
                <a:path extrusionOk="0" h="152" w="152">
                  <a:moveTo>
                    <a:pt x="0" y="152"/>
                  </a:moveTo>
                  <a:cubicBezTo>
                    <a:pt x="51" y="102"/>
                    <a:pt x="101" y="51"/>
                    <a:pt x="151" y="1"/>
                  </a:cubicBezTo>
                  <a:cubicBezTo>
                    <a:pt x="101" y="51"/>
                    <a:pt x="51" y="102"/>
                    <a:pt x="0" y="152"/>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9"/>
            <p:cNvSpPr/>
            <p:nvPr/>
          </p:nvSpPr>
          <p:spPr>
            <a:xfrm>
              <a:off x="773950" y="3346500"/>
              <a:ext cx="650" cy="6950"/>
            </a:xfrm>
            <a:custGeom>
              <a:rect b="b" l="l" r="r" t="t"/>
              <a:pathLst>
                <a:path extrusionOk="0" h="278" w="26">
                  <a:moveTo>
                    <a:pt x="26" y="0"/>
                  </a:moveTo>
                  <a:cubicBezTo>
                    <a:pt x="26" y="101"/>
                    <a:pt x="0" y="177"/>
                    <a:pt x="0" y="278"/>
                  </a:cubicBezTo>
                  <a:cubicBezTo>
                    <a:pt x="0" y="177"/>
                    <a:pt x="26" y="101"/>
                    <a:pt x="26"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9"/>
            <p:cNvSpPr/>
            <p:nvPr/>
          </p:nvSpPr>
          <p:spPr>
            <a:xfrm>
              <a:off x="852700" y="3192750"/>
              <a:ext cx="2550" cy="1925"/>
            </a:xfrm>
            <a:custGeom>
              <a:rect b="b" l="l" r="r" t="t"/>
              <a:pathLst>
                <a:path extrusionOk="0" h="77" w="102">
                  <a:moveTo>
                    <a:pt x="1" y="76"/>
                  </a:moveTo>
                  <a:cubicBezTo>
                    <a:pt x="26" y="51"/>
                    <a:pt x="77" y="26"/>
                    <a:pt x="102" y="1"/>
                  </a:cubicBezTo>
                  <a:cubicBezTo>
                    <a:pt x="77" y="26"/>
                    <a:pt x="26" y="51"/>
                    <a:pt x="1" y="76"/>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9"/>
            <p:cNvSpPr/>
            <p:nvPr/>
          </p:nvSpPr>
          <p:spPr>
            <a:xfrm>
              <a:off x="772675" y="3355325"/>
              <a:ext cx="1300" cy="15150"/>
            </a:xfrm>
            <a:custGeom>
              <a:rect b="b" l="l" r="r" t="t"/>
              <a:pathLst>
                <a:path extrusionOk="0" h="606" w="52">
                  <a:moveTo>
                    <a:pt x="51" y="0"/>
                  </a:moveTo>
                  <a:cubicBezTo>
                    <a:pt x="26" y="227"/>
                    <a:pt x="1" y="429"/>
                    <a:pt x="1" y="605"/>
                  </a:cubicBezTo>
                  <a:cubicBezTo>
                    <a:pt x="1" y="429"/>
                    <a:pt x="26" y="227"/>
                    <a:pt x="5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9"/>
            <p:cNvSpPr/>
            <p:nvPr/>
          </p:nvSpPr>
          <p:spPr>
            <a:xfrm>
              <a:off x="772675" y="3371700"/>
              <a:ext cx="25" cy="4450"/>
            </a:xfrm>
            <a:custGeom>
              <a:rect b="b" l="l" r="r" t="t"/>
              <a:pathLst>
                <a:path extrusionOk="0" h="178" w="1">
                  <a:moveTo>
                    <a:pt x="1" y="1"/>
                  </a:moveTo>
                  <a:cubicBezTo>
                    <a:pt x="1" y="76"/>
                    <a:pt x="1" y="127"/>
                    <a:pt x="1" y="177"/>
                  </a:cubicBezTo>
                  <a:cubicBezTo>
                    <a:pt x="1" y="127"/>
                    <a:pt x="1" y="76"/>
                    <a:pt x="1"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9"/>
            <p:cNvSpPr/>
            <p:nvPr/>
          </p:nvSpPr>
          <p:spPr>
            <a:xfrm>
              <a:off x="772675" y="3378000"/>
              <a:ext cx="25" cy="2550"/>
            </a:xfrm>
            <a:custGeom>
              <a:rect b="b" l="l" r="r" t="t"/>
              <a:pathLst>
                <a:path extrusionOk="0" h="102" w="1">
                  <a:moveTo>
                    <a:pt x="1" y="1"/>
                  </a:moveTo>
                  <a:lnTo>
                    <a:pt x="1" y="101"/>
                  </a:lnTo>
                  <a:lnTo>
                    <a:pt x="1" y="1"/>
                  </a:ln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9"/>
            <p:cNvSpPr/>
            <p:nvPr/>
          </p:nvSpPr>
          <p:spPr>
            <a:xfrm>
              <a:off x="813650" y="3162275"/>
              <a:ext cx="493400" cy="284600"/>
            </a:xfrm>
            <a:custGeom>
              <a:rect b="b" l="l" r="r" t="t"/>
              <a:pathLst>
                <a:path extrusionOk="0" h="11384" w="19736">
                  <a:moveTo>
                    <a:pt x="13485" y="1774"/>
                  </a:moveTo>
                  <a:lnTo>
                    <a:pt x="13485" y="1774"/>
                  </a:lnTo>
                  <a:cubicBezTo>
                    <a:pt x="13494" y="1779"/>
                    <a:pt x="13504" y="1783"/>
                    <a:pt x="13514" y="1786"/>
                  </a:cubicBezTo>
                  <a:lnTo>
                    <a:pt x="13514" y="1786"/>
                  </a:lnTo>
                  <a:cubicBezTo>
                    <a:pt x="13504" y="1782"/>
                    <a:pt x="13494" y="1778"/>
                    <a:pt x="13485" y="1774"/>
                  </a:cubicBezTo>
                  <a:close/>
                  <a:moveTo>
                    <a:pt x="13514" y="1786"/>
                  </a:moveTo>
                  <a:cubicBezTo>
                    <a:pt x="13884" y="1941"/>
                    <a:pt x="14253" y="2115"/>
                    <a:pt x="14617" y="2289"/>
                  </a:cubicBezTo>
                  <a:lnTo>
                    <a:pt x="14617" y="2289"/>
                  </a:lnTo>
                  <a:cubicBezTo>
                    <a:pt x="14592" y="2277"/>
                    <a:pt x="14567" y="2265"/>
                    <a:pt x="14543" y="2253"/>
                  </a:cubicBezTo>
                  <a:cubicBezTo>
                    <a:pt x="14493" y="2228"/>
                    <a:pt x="14442" y="2202"/>
                    <a:pt x="14392" y="2177"/>
                  </a:cubicBezTo>
                  <a:cubicBezTo>
                    <a:pt x="14165" y="2076"/>
                    <a:pt x="13964" y="1976"/>
                    <a:pt x="13737" y="1875"/>
                  </a:cubicBezTo>
                  <a:cubicBezTo>
                    <a:pt x="13686" y="1850"/>
                    <a:pt x="13661" y="1850"/>
                    <a:pt x="13611" y="1824"/>
                  </a:cubicBezTo>
                  <a:cubicBezTo>
                    <a:pt x="13590" y="1804"/>
                    <a:pt x="13554" y="1800"/>
                    <a:pt x="13514" y="1786"/>
                  </a:cubicBezTo>
                  <a:close/>
                  <a:moveTo>
                    <a:pt x="14617" y="2289"/>
                  </a:moveTo>
                  <a:lnTo>
                    <a:pt x="14617" y="2289"/>
                  </a:lnTo>
                  <a:cubicBezTo>
                    <a:pt x="14651" y="2306"/>
                    <a:pt x="14686" y="2323"/>
                    <a:pt x="14722" y="2340"/>
                  </a:cubicBezTo>
                  <a:lnTo>
                    <a:pt x="14722" y="2340"/>
                  </a:lnTo>
                  <a:cubicBezTo>
                    <a:pt x="14687" y="2323"/>
                    <a:pt x="14652" y="2306"/>
                    <a:pt x="14617" y="2289"/>
                  </a:cubicBezTo>
                  <a:close/>
                  <a:moveTo>
                    <a:pt x="14722" y="2340"/>
                  </a:moveTo>
                  <a:cubicBezTo>
                    <a:pt x="14908" y="2429"/>
                    <a:pt x="15092" y="2519"/>
                    <a:pt x="15274" y="2606"/>
                  </a:cubicBezTo>
                  <a:cubicBezTo>
                    <a:pt x="15241" y="2589"/>
                    <a:pt x="15207" y="2572"/>
                    <a:pt x="15173" y="2555"/>
                  </a:cubicBezTo>
                  <a:cubicBezTo>
                    <a:pt x="15029" y="2483"/>
                    <a:pt x="14873" y="2411"/>
                    <a:pt x="14722" y="2340"/>
                  </a:cubicBezTo>
                  <a:close/>
                  <a:moveTo>
                    <a:pt x="11035" y="1678"/>
                  </a:moveTo>
                  <a:cubicBezTo>
                    <a:pt x="11056" y="1678"/>
                    <a:pt x="11076" y="1684"/>
                    <a:pt x="11090" y="1698"/>
                  </a:cubicBezTo>
                  <a:cubicBezTo>
                    <a:pt x="11443" y="2001"/>
                    <a:pt x="12199" y="2631"/>
                    <a:pt x="12779" y="3135"/>
                  </a:cubicBezTo>
                  <a:cubicBezTo>
                    <a:pt x="12855" y="3185"/>
                    <a:pt x="12829" y="3311"/>
                    <a:pt x="12728" y="3311"/>
                  </a:cubicBezTo>
                  <a:cubicBezTo>
                    <a:pt x="12464" y="3361"/>
                    <a:pt x="12014" y="3422"/>
                    <a:pt x="11587" y="3422"/>
                  </a:cubicBezTo>
                  <a:cubicBezTo>
                    <a:pt x="11363" y="3422"/>
                    <a:pt x="11146" y="3405"/>
                    <a:pt x="10964" y="3362"/>
                  </a:cubicBezTo>
                  <a:cubicBezTo>
                    <a:pt x="10914" y="3362"/>
                    <a:pt x="10889" y="3311"/>
                    <a:pt x="10889" y="3261"/>
                  </a:cubicBezTo>
                  <a:cubicBezTo>
                    <a:pt x="10914" y="3009"/>
                    <a:pt x="10939" y="2202"/>
                    <a:pt x="10939" y="1774"/>
                  </a:cubicBezTo>
                  <a:cubicBezTo>
                    <a:pt x="10921" y="1720"/>
                    <a:pt x="10981" y="1678"/>
                    <a:pt x="11035" y="1678"/>
                  </a:cubicBezTo>
                  <a:close/>
                  <a:moveTo>
                    <a:pt x="4283" y="1501"/>
                  </a:moveTo>
                  <a:cubicBezTo>
                    <a:pt x="4407" y="1501"/>
                    <a:pt x="4524" y="1624"/>
                    <a:pt x="4487" y="1774"/>
                  </a:cubicBezTo>
                  <a:cubicBezTo>
                    <a:pt x="4335" y="2228"/>
                    <a:pt x="4159" y="2833"/>
                    <a:pt x="4058" y="3311"/>
                  </a:cubicBezTo>
                  <a:cubicBezTo>
                    <a:pt x="4043" y="3416"/>
                    <a:pt x="3957" y="3477"/>
                    <a:pt x="3868" y="3477"/>
                  </a:cubicBezTo>
                  <a:cubicBezTo>
                    <a:pt x="3808" y="3477"/>
                    <a:pt x="3746" y="3448"/>
                    <a:pt x="3705" y="3387"/>
                  </a:cubicBezTo>
                  <a:cubicBezTo>
                    <a:pt x="3504" y="3085"/>
                    <a:pt x="3302" y="2732"/>
                    <a:pt x="3226" y="2455"/>
                  </a:cubicBezTo>
                  <a:cubicBezTo>
                    <a:pt x="3226" y="2379"/>
                    <a:pt x="3252" y="2303"/>
                    <a:pt x="3302" y="2253"/>
                  </a:cubicBezTo>
                  <a:lnTo>
                    <a:pt x="4159" y="1547"/>
                  </a:lnTo>
                  <a:cubicBezTo>
                    <a:pt x="4197" y="1515"/>
                    <a:pt x="4241" y="1501"/>
                    <a:pt x="4283" y="1501"/>
                  </a:cubicBezTo>
                  <a:close/>
                  <a:moveTo>
                    <a:pt x="16060" y="3037"/>
                  </a:moveTo>
                  <a:lnTo>
                    <a:pt x="16060" y="3037"/>
                  </a:lnTo>
                  <a:cubicBezTo>
                    <a:pt x="16437" y="3238"/>
                    <a:pt x="16813" y="3438"/>
                    <a:pt x="17190" y="3664"/>
                  </a:cubicBezTo>
                  <a:cubicBezTo>
                    <a:pt x="16829" y="3448"/>
                    <a:pt x="16445" y="3231"/>
                    <a:pt x="16060" y="3037"/>
                  </a:cubicBezTo>
                  <a:close/>
                  <a:moveTo>
                    <a:pt x="7786" y="656"/>
                  </a:moveTo>
                  <a:cubicBezTo>
                    <a:pt x="8992" y="656"/>
                    <a:pt x="10132" y="1169"/>
                    <a:pt x="10132" y="1169"/>
                  </a:cubicBezTo>
                  <a:cubicBezTo>
                    <a:pt x="10822" y="4742"/>
                    <a:pt x="8798" y="5441"/>
                    <a:pt x="7106" y="5441"/>
                  </a:cubicBezTo>
                  <a:cubicBezTo>
                    <a:pt x="6017" y="5441"/>
                    <a:pt x="5066" y="5151"/>
                    <a:pt x="5066" y="5151"/>
                  </a:cubicBezTo>
                  <a:cubicBezTo>
                    <a:pt x="4645" y="1470"/>
                    <a:pt x="6268" y="656"/>
                    <a:pt x="7786" y="656"/>
                  </a:cubicBezTo>
                  <a:close/>
                  <a:moveTo>
                    <a:pt x="13283" y="3513"/>
                  </a:moveTo>
                  <a:cubicBezTo>
                    <a:pt x="14014" y="3564"/>
                    <a:pt x="15904" y="3841"/>
                    <a:pt x="16383" y="4849"/>
                  </a:cubicBezTo>
                  <a:cubicBezTo>
                    <a:pt x="16434" y="4950"/>
                    <a:pt x="16408" y="5051"/>
                    <a:pt x="16333" y="5151"/>
                  </a:cubicBezTo>
                  <a:cubicBezTo>
                    <a:pt x="16181" y="5303"/>
                    <a:pt x="15879" y="5580"/>
                    <a:pt x="15501" y="5630"/>
                  </a:cubicBezTo>
                  <a:cubicBezTo>
                    <a:pt x="15425" y="5630"/>
                    <a:pt x="15375" y="5630"/>
                    <a:pt x="15325" y="5580"/>
                  </a:cubicBezTo>
                  <a:cubicBezTo>
                    <a:pt x="14997" y="5353"/>
                    <a:pt x="13787" y="4395"/>
                    <a:pt x="13182" y="3715"/>
                  </a:cubicBezTo>
                  <a:cubicBezTo>
                    <a:pt x="13107" y="3639"/>
                    <a:pt x="13157" y="3513"/>
                    <a:pt x="13283" y="3513"/>
                  </a:cubicBezTo>
                  <a:close/>
                  <a:moveTo>
                    <a:pt x="10924" y="4010"/>
                  </a:moveTo>
                  <a:cubicBezTo>
                    <a:pt x="11004" y="4010"/>
                    <a:pt x="11493" y="4532"/>
                    <a:pt x="11872" y="5076"/>
                  </a:cubicBezTo>
                  <a:cubicBezTo>
                    <a:pt x="12073" y="5353"/>
                    <a:pt x="12048" y="5731"/>
                    <a:pt x="11846" y="5983"/>
                  </a:cubicBezTo>
                  <a:cubicBezTo>
                    <a:pt x="11695" y="6210"/>
                    <a:pt x="11468" y="6412"/>
                    <a:pt x="11216" y="6437"/>
                  </a:cubicBezTo>
                  <a:cubicBezTo>
                    <a:pt x="11203" y="6438"/>
                    <a:pt x="11190" y="6438"/>
                    <a:pt x="11177" y="6438"/>
                  </a:cubicBezTo>
                  <a:cubicBezTo>
                    <a:pt x="10776" y="6438"/>
                    <a:pt x="10223" y="6076"/>
                    <a:pt x="9906" y="5832"/>
                  </a:cubicBezTo>
                  <a:cubicBezTo>
                    <a:pt x="9780" y="5731"/>
                    <a:pt x="9780" y="5555"/>
                    <a:pt x="9880" y="5429"/>
                  </a:cubicBezTo>
                  <a:cubicBezTo>
                    <a:pt x="10158" y="5151"/>
                    <a:pt x="10611" y="4647"/>
                    <a:pt x="10914" y="4017"/>
                  </a:cubicBezTo>
                  <a:cubicBezTo>
                    <a:pt x="10915" y="4013"/>
                    <a:pt x="10919" y="4010"/>
                    <a:pt x="10924" y="4010"/>
                  </a:cubicBezTo>
                  <a:close/>
                  <a:moveTo>
                    <a:pt x="12502" y="4420"/>
                  </a:moveTo>
                  <a:cubicBezTo>
                    <a:pt x="12502" y="4420"/>
                    <a:pt x="14115" y="4748"/>
                    <a:pt x="14619" y="5731"/>
                  </a:cubicBezTo>
                  <a:cubicBezTo>
                    <a:pt x="14644" y="5807"/>
                    <a:pt x="14619" y="5908"/>
                    <a:pt x="14543" y="5958"/>
                  </a:cubicBezTo>
                  <a:cubicBezTo>
                    <a:pt x="14324" y="6128"/>
                    <a:pt x="13776" y="6463"/>
                    <a:pt x="13262" y="6463"/>
                  </a:cubicBezTo>
                  <a:cubicBezTo>
                    <a:pt x="13244" y="6463"/>
                    <a:pt x="13225" y="6463"/>
                    <a:pt x="13207" y="6462"/>
                  </a:cubicBezTo>
                  <a:cubicBezTo>
                    <a:pt x="13157" y="6462"/>
                    <a:pt x="13081" y="6412"/>
                    <a:pt x="13056" y="6361"/>
                  </a:cubicBezTo>
                  <a:cubicBezTo>
                    <a:pt x="12905" y="6059"/>
                    <a:pt x="12426" y="5076"/>
                    <a:pt x="12476" y="4471"/>
                  </a:cubicBezTo>
                  <a:lnTo>
                    <a:pt x="12502" y="4420"/>
                  </a:lnTo>
                  <a:close/>
                  <a:moveTo>
                    <a:pt x="17318" y="5412"/>
                  </a:moveTo>
                  <a:cubicBezTo>
                    <a:pt x="17370" y="5412"/>
                    <a:pt x="17423" y="5424"/>
                    <a:pt x="17467" y="5454"/>
                  </a:cubicBezTo>
                  <a:cubicBezTo>
                    <a:pt x="17643" y="5580"/>
                    <a:pt x="18021" y="5882"/>
                    <a:pt x="17921" y="6235"/>
                  </a:cubicBezTo>
                  <a:cubicBezTo>
                    <a:pt x="17847" y="6487"/>
                    <a:pt x="17415" y="6713"/>
                    <a:pt x="16960" y="6713"/>
                  </a:cubicBezTo>
                  <a:cubicBezTo>
                    <a:pt x="16641" y="6713"/>
                    <a:pt x="16309" y="6602"/>
                    <a:pt x="16081" y="6311"/>
                  </a:cubicBezTo>
                  <a:cubicBezTo>
                    <a:pt x="15980" y="6210"/>
                    <a:pt x="16030" y="6034"/>
                    <a:pt x="16156" y="5983"/>
                  </a:cubicBezTo>
                  <a:cubicBezTo>
                    <a:pt x="16434" y="5857"/>
                    <a:pt x="16912" y="5605"/>
                    <a:pt x="17215" y="5429"/>
                  </a:cubicBezTo>
                  <a:cubicBezTo>
                    <a:pt x="17246" y="5418"/>
                    <a:pt x="17282" y="5412"/>
                    <a:pt x="17318" y="5412"/>
                  </a:cubicBezTo>
                  <a:close/>
                  <a:moveTo>
                    <a:pt x="14997" y="6512"/>
                  </a:moveTo>
                  <a:cubicBezTo>
                    <a:pt x="15375" y="6512"/>
                    <a:pt x="15703" y="6815"/>
                    <a:pt x="15929" y="7117"/>
                  </a:cubicBezTo>
                  <a:cubicBezTo>
                    <a:pt x="16055" y="7269"/>
                    <a:pt x="15955" y="7521"/>
                    <a:pt x="15753" y="7571"/>
                  </a:cubicBezTo>
                  <a:cubicBezTo>
                    <a:pt x="15249" y="7647"/>
                    <a:pt x="14846" y="7848"/>
                    <a:pt x="14594" y="8000"/>
                  </a:cubicBezTo>
                  <a:cubicBezTo>
                    <a:pt x="14553" y="8020"/>
                    <a:pt x="14509" y="8029"/>
                    <a:pt x="14465" y="8029"/>
                  </a:cubicBezTo>
                  <a:cubicBezTo>
                    <a:pt x="14343" y="8029"/>
                    <a:pt x="14220" y="7959"/>
                    <a:pt x="14165" y="7848"/>
                  </a:cubicBezTo>
                  <a:cubicBezTo>
                    <a:pt x="13888" y="7067"/>
                    <a:pt x="14417" y="6538"/>
                    <a:pt x="14997" y="6512"/>
                  </a:cubicBezTo>
                  <a:close/>
                  <a:moveTo>
                    <a:pt x="12353" y="6578"/>
                  </a:moveTo>
                  <a:cubicBezTo>
                    <a:pt x="12398" y="6578"/>
                    <a:pt x="12442" y="6591"/>
                    <a:pt x="12476" y="6613"/>
                  </a:cubicBezTo>
                  <a:cubicBezTo>
                    <a:pt x="12754" y="6790"/>
                    <a:pt x="13333" y="7193"/>
                    <a:pt x="13485" y="7747"/>
                  </a:cubicBezTo>
                  <a:cubicBezTo>
                    <a:pt x="13510" y="7899"/>
                    <a:pt x="13434" y="8050"/>
                    <a:pt x="13333" y="8151"/>
                  </a:cubicBezTo>
                  <a:cubicBezTo>
                    <a:pt x="13257" y="8212"/>
                    <a:pt x="13172" y="8245"/>
                    <a:pt x="13082" y="8245"/>
                  </a:cubicBezTo>
                  <a:cubicBezTo>
                    <a:pt x="13024" y="8245"/>
                    <a:pt x="12965" y="8231"/>
                    <a:pt x="12905" y="8201"/>
                  </a:cubicBezTo>
                  <a:cubicBezTo>
                    <a:pt x="12527" y="8050"/>
                    <a:pt x="11821" y="7697"/>
                    <a:pt x="11746" y="7395"/>
                  </a:cubicBezTo>
                  <a:cubicBezTo>
                    <a:pt x="11695" y="7092"/>
                    <a:pt x="11998" y="6790"/>
                    <a:pt x="12199" y="6638"/>
                  </a:cubicBezTo>
                  <a:cubicBezTo>
                    <a:pt x="12241" y="6597"/>
                    <a:pt x="12298" y="6578"/>
                    <a:pt x="12353" y="6578"/>
                  </a:cubicBezTo>
                  <a:close/>
                  <a:moveTo>
                    <a:pt x="9923" y="6348"/>
                  </a:moveTo>
                  <a:cubicBezTo>
                    <a:pt x="10261" y="6348"/>
                    <a:pt x="11074" y="7100"/>
                    <a:pt x="10863" y="7874"/>
                  </a:cubicBezTo>
                  <a:cubicBezTo>
                    <a:pt x="10779" y="8183"/>
                    <a:pt x="10533" y="8353"/>
                    <a:pt x="10197" y="8353"/>
                  </a:cubicBezTo>
                  <a:cubicBezTo>
                    <a:pt x="9632" y="8353"/>
                    <a:pt x="8809" y="7871"/>
                    <a:pt x="8066" y="6765"/>
                  </a:cubicBezTo>
                  <a:cubicBezTo>
                    <a:pt x="8040" y="6739"/>
                    <a:pt x="9578" y="6487"/>
                    <a:pt x="9855" y="6361"/>
                  </a:cubicBezTo>
                  <a:cubicBezTo>
                    <a:pt x="9875" y="6352"/>
                    <a:pt x="9897" y="6348"/>
                    <a:pt x="9923" y="6348"/>
                  </a:cubicBezTo>
                  <a:close/>
                  <a:moveTo>
                    <a:pt x="12293" y="8455"/>
                  </a:moveTo>
                  <a:cubicBezTo>
                    <a:pt x="12472" y="8455"/>
                    <a:pt x="12651" y="8508"/>
                    <a:pt x="12804" y="8604"/>
                  </a:cubicBezTo>
                  <a:cubicBezTo>
                    <a:pt x="13132" y="8806"/>
                    <a:pt x="13233" y="9260"/>
                    <a:pt x="13258" y="9613"/>
                  </a:cubicBezTo>
                  <a:cubicBezTo>
                    <a:pt x="13278" y="9790"/>
                    <a:pt x="13143" y="9922"/>
                    <a:pt x="12986" y="9922"/>
                  </a:cubicBezTo>
                  <a:cubicBezTo>
                    <a:pt x="12943" y="9922"/>
                    <a:pt x="12898" y="9912"/>
                    <a:pt x="12855" y="9890"/>
                  </a:cubicBezTo>
                  <a:cubicBezTo>
                    <a:pt x="12401" y="9688"/>
                    <a:pt x="11947" y="9638"/>
                    <a:pt x="11645" y="9613"/>
                  </a:cubicBezTo>
                  <a:cubicBezTo>
                    <a:pt x="11468" y="9587"/>
                    <a:pt x="11342" y="9411"/>
                    <a:pt x="11393" y="9260"/>
                  </a:cubicBezTo>
                  <a:cubicBezTo>
                    <a:pt x="11530" y="8694"/>
                    <a:pt x="11912" y="8455"/>
                    <a:pt x="12293" y="8455"/>
                  </a:cubicBezTo>
                  <a:close/>
                  <a:moveTo>
                    <a:pt x="6117" y="1"/>
                  </a:moveTo>
                  <a:cubicBezTo>
                    <a:pt x="5554" y="1"/>
                    <a:pt x="5044" y="34"/>
                    <a:pt x="4562" y="111"/>
                  </a:cubicBezTo>
                  <a:cubicBezTo>
                    <a:pt x="4109" y="690"/>
                    <a:pt x="3504" y="1295"/>
                    <a:pt x="3100" y="1673"/>
                  </a:cubicBezTo>
                  <a:cubicBezTo>
                    <a:pt x="2953" y="1821"/>
                    <a:pt x="2738" y="1914"/>
                    <a:pt x="2524" y="1914"/>
                  </a:cubicBezTo>
                  <a:cubicBezTo>
                    <a:pt x="2446" y="1914"/>
                    <a:pt x="2368" y="1902"/>
                    <a:pt x="2294" y="1875"/>
                  </a:cubicBezTo>
                  <a:cubicBezTo>
                    <a:pt x="1986" y="1798"/>
                    <a:pt x="1619" y="1765"/>
                    <a:pt x="1283" y="1765"/>
                  </a:cubicBezTo>
                  <a:cubicBezTo>
                    <a:pt x="1179" y="1765"/>
                    <a:pt x="1078" y="1768"/>
                    <a:pt x="983" y="1774"/>
                  </a:cubicBezTo>
                  <a:cubicBezTo>
                    <a:pt x="605" y="2102"/>
                    <a:pt x="277" y="2480"/>
                    <a:pt x="0" y="2883"/>
                  </a:cubicBezTo>
                  <a:cubicBezTo>
                    <a:pt x="277" y="2779"/>
                    <a:pt x="589" y="2711"/>
                    <a:pt x="929" y="2711"/>
                  </a:cubicBezTo>
                  <a:cubicBezTo>
                    <a:pt x="1084" y="2711"/>
                    <a:pt x="1246" y="2725"/>
                    <a:pt x="1412" y="2757"/>
                  </a:cubicBezTo>
                  <a:cubicBezTo>
                    <a:pt x="3075" y="3034"/>
                    <a:pt x="2420" y="5151"/>
                    <a:pt x="4134" y="5983"/>
                  </a:cubicBezTo>
                  <a:cubicBezTo>
                    <a:pt x="5822" y="6790"/>
                    <a:pt x="9225" y="6512"/>
                    <a:pt x="10863" y="11226"/>
                  </a:cubicBezTo>
                  <a:cubicBezTo>
                    <a:pt x="11040" y="11251"/>
                    <a:pt x="11241" y="11276"/>
                    <a:pt x="11418" y="11276"/>
                  </a:cubicBezTo>
                  <a:cubicBezTo>
                    <a:pt x="11468" y="11276"/>
                    <a:pt x="11468" y="11301"/>
                    <a:pt x="11468" y="11327"/>
                  </a:cubicBezTo>
                  <a:cubicBezTo>
                    <a:pt x="11845" y="11364"/>
                    <a:pt x="12222" y="11384"/>
                    <a:pt x="12597" y="11384"/>
                  </a:cubicBezTo>
                  <a:cubicBezTo>
                    <a:pt x="15783" y="11384"/>
                    <a:pt x="18788" y="9930"/>
                    <a:pt x="19735" y="5126"/>
                  </a:cubicBezTo>
                  <a:cubicBezTo>
                    <a:pt x="19357" y="4899"/>
                    <a:pt x="18954" y="4673"/>
                    <a:pt x="18576" y="4446"/>
                  </a:cubicBezTo>
                  <a:cubicBezTo>
                    <a:pt x="18296" y="4582"/>
                    <a:pt x="18007" y="4643"/>
                    <a:pt x="17728" y="4643"/>
                  </a:cubicBezTo>
                  <a:cubicBezTo>
                    <a:pt x="16978" y="4643"/>
                    <a:pt x="16301" y="4202"/>
                    <a:pt x="16081" y="3614"/>
                  </a:cubicBezTo>
                  <a:cubicBezTo>
                    <a:pt x="16005" y="3412"/>
                    <a:pt x="15980" y="3211"/>
                    <a:pt x="16005" y="3009"/>
                  </a:cubicBezTo>
                  <a:lnTo>
                    <a:pt x="16005" y="3009"/>
                  </a:lnTo>
                  <a:cubicBezTo>
                    <a:pt x="16023" y="3018"/>
                    <a:pt x="16042" y="3027"/>
                    <a:pt x="16060" y="3037"/>
                  </a:cubicBezTo>
                  <a:lnTo>
                    <a:pt x="16060" y="3037"/>
                  </a:lnTo>
                  <a:cubicBezTo>
                    <a:pt x="16059" y="3036"/>
                    <a:pt x="16057" y="3035"/>
                    <a:pt x="16055" y="3034"/>
                  </a:cubicBezTo>
                  <a:cubicBezTo>
                    <a:pt x="16030" y="3009"/>
                    <a:pt x="15980" y="2984"/>
                    <a:pt x="15955" y="2984"/>
                  </a:cubicBezTo>
                  <a:cubicBezTo>
                    <a:pt x="15753" y="2858"/>
                    <a:pt x="15526" y="2757"/>
                    <a:pt x="15325" y="2631"/>
                  </a:cubicBezTo>
                  <a:cubicBezTo>
                    <a:pt x="15308" y="2623"/>
                    <a:pt x="15291" y="2614"/>
                    <a:pt x="15274" y="2606"/>
                  </a:cubicBezTo>
                  <a:lnTo>
                    <a:pt x="15274" y="2606"/>
                  </a:lnTo>
                  <a:cubicBezTo>
                    <a:pt x="14795" y="2833"/>
                    <a:pt x="14266" y="3009"/>
                    <a:pt x="13989" y="3085"/>
                  </a:cubicBezTo>
                  <a:cubicBezTo>
                    <a:pt x="13964" y="3091"/>
                    <a:pt x="13937" y="3094"/>
                    <a:pt x="13909" y="3094"/>
                  </a:cubicBezTo>
                  <a:cubicBezTo>
                    <a:pt x="13826" y="3094"/>
                    <a:pt x="13737" y="3066"/>
                    <a:pt x="13661" y="3009"/>
                  </a:cubicBezTo>
                  <a:cubicBezTo>
                    <a:pt x="12754" y="2379"/>
                    <a:pt x="12023" y="1572"/>
                    <a:pt x="11569" y="1018"/>
                  </a:cubicBezTo>
                  <a:cubicBezTo>
                    <a:pt x="11443" y="967"/>
                    <a:pt x="11317" y="942"/>
                    <a:pt x="11191" y="892"/>
                  </a:cubicBezTo>
                  <a:cubicBezTo>
                    <a:pt x="11141" y="867"/>
                    <a:pt x="11065" y="841"/>
                    <a:pt x="11015" y="841"/>
                  </a:cubicBezTo>
                  <a:cubicBezTo>
                    <a:pt x="10813" y="766"/>
                    <a:pt x="10586" y="715"/>
                    <a:pt x="10384" y="640"/>
                  </a:cubicBezTo>
                  <a:cubicBezTo>
                    <a:pt x="10309" y="615"/>
                    <a:pt x="10208" y="615"/>
                    <a:pt x="10132" y="589"/>
                  </a:cubicBezTo>
                  <a:cubicBezTo>
                    <a:pt x="9931" y="539"/>
                    <a:pt x="9729" y="489"/>
                    <a:pt x="9528" y="438"/>
                  </a:cubicBezTo>
                  <a:cubicBezTo>
                    <a:pt x="9452" y="413"/>
                    <a:pt x="9376" y="388"/>
                    <a:pt x="9275" y="388"/>
                  </a:cubicBezTo>
                  <a:cubicBezTo>
                    <a:pt x="9074" y="337"/>
                    <a:pt x="8872" y="287"/>
                    <a:pt x="8645" y="262"/>
                  </a:cubicBezTo>
                  <a:cubicBezTo>
                    <a:pt x="8570" y="237"/>
                    <a:pt x="8494" y="237"/>
                    <a:pt x="8419" y="211"/>
                  </a:cubicBezTo>
                  <a:cubicBezTo>
                    <a:pt x="8192" y="186"/>
                    <a:pt x="7940" y="136"/>
                    <a:pt x="7713" y="111"/>
                  </a:cubicBezTo>
                  <a:cubicBezTo>
                    <a:pt x="7662" y="111"/>
                    <a:pt x="7612" y="111"/>
                    <a:pt x="7562" y="85"/>
                  </a:cubicBezTo>
                  <a:cubicBezTo>
                    <a:pt x="7259" y="60"/>
                    <a:pt x="6957" y="35"/>
                    <a:pt x="6654" y="10"/>
                  </a:cubicBezTo>
                  <a:cubicBezTo>
                    <a:pt x="6470" y="4"/>
                    <a:pt x="6291" y="1"/>
                    <a:pt x="6117"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9"/>
            <p:cNvSpPr/>
            <p:nvPr/>
          </p:nvSpPr>
          <p:spPr>
            <a:xfrm>
              <a:off x="784650" y="3287275"/>
              <a:ext cx="3175" cy="9475"/>
            </a:xfrm>
            <a:custGeom>
              <a:rect b="b" l="l" r="r" t="t"/>
              <a:pathLst>
                <a:path extrusionOk="0" h="379" w="127">
                  <a:moveTo>
                    <a:pt x="127" y="0"/>
                  </a:moveTo>
                  <a:cubicBezTo>
                    <a:pt x="76" y="126"/>
                    <a:pt x="26" y="252"/>
                    <a:pt x="1" y="378"/>
                  </a:cubicBezTo>
                  <a:cubicBezTo>
                    <a:pt x="26" y="252"/>
                    <a:pt x="76" y="126"/>
                    <a:pt x="127"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9"/>
            <p:cNvSpPr/>
            <p:nvPr/>
          </p:nvSpPr>
          <p:spPr>
            <a:xfrm>
              <a:off x="774575" y="3335800"/>
              <a:ext cx="1275" cy="8200"/>
            </a:xfrm>
            <a:custGeom>
              <a:rect b="b" l="l" r="r" t="t"/>
              <a:pathLst>
                <a:path extrusionOk="0" h="328" w="51">
                  <a:moveTo>
                    <a:pt x="51" y="0"/>
                  </a:moveTo>
                  <a:lnTo>
                    <a:pt x="51" y="0"/>
                  </a:lnTo>
                  <a:cubicBezTo>
                    <a:pt x="51" y="76"/>
                    <a:pt x="26" y="126"/>
                    <a:pt x="26" y="176"/>
                  </a:cubicBezTo>
                  <a:cubicBezTo>
                    <a:pt x="26" y="190"/>
                    <a:pt x="26" y="204"/>
                    <a:pt x="25" y="218"/>
                  </a:cubicBezTo>
                  <a:lnTo>
                    <a:pt x="25" y="218"/>
                  </a:lnTo>
                  <a:cubicBezTo>
                    <a:pt x="40" y="144"/>
                    <a:pt x="51" y="67"/>
                    <a:pt x="51" y="0"/>
                  </a:cubicBezTo>
                  <a:close/>
                  <a:moveTo>
                    <a:pt x="25" y="218"/>
                  </a:moveTo>
                  <a:lnTo>
                    <a:pt x="25" y="218"/>
                  </a:lnTo>
                  <a:cubicBezTo>
                    <a:pt x="18" y="256"/>
                    <a:pt x="9" y="293"/>
                    <a:pt x="1" y="328"/>
                  </a:cubicBezTo>
                  <a:cubicBezTo>
                    <a:pt x="19" y="291"/>
                    <a:pt x="24" y="255"/>
                    <a:pt x="25" y="218"/>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9"/>
            <p:cNvSpPr/>
            <p:nvPr/>
          </p:nvSpPr>
          <p:spPr>
            <a:xfrm>
              <a:off x="793475" y="3247575"/>
              <a:ext cx="12000" cy="24600"/>
            </a:xfrm>
            <a:custGeom>
              <a:rect b="b" l="l" r="r" t="t"/>
              <a:pathLst>
                <a:path extrusionOk="0" h="984" w="480">
                  <a:moveTo>
                    <a:pt x="480" y="0"/>
                  </a:moveTo>
                  <a:cubicBezTo>
                    <a:pt x="278" y="303"/>
                    <a:pt x="127" y="630"/>
                    <a:pt x="1" y="983"/>
                  </a:cubicBezTo>
                  <a:cubicBezTo>
                    <a:pt x="127" y="630"/>
                    <a:pt x="278" y="303"/>
                    <a:pt x="480"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9"/>
            <p:cNvSpPr/>
            <p:nvPr/>
          </p:nvSpPr>
          <p:spPr>
            <a:xfrm>
              <a:off x="788450" y="3274675"/>
              <a:ext cx="3800" cy="9475"/>
            </a:xfrm>
            <a:custGeom>
              <a:rect b="b" l="l" r="r" t="t"/>
              <a:pathLst>
                <a:path extrusionOk="0" h="379" w="152">
                  <a:moveTo>
                    <a:pt x="151" y="0"/>
                  </a:moveTo>
                  <a:cubicBezTo>
                    <a:pt x="101" y="126"/>
                    <a:pt x="50" y="252"/>
                    <a:pt x="0" y="378"/>
                  </a:cubicBezTo>
                  <a:cubicBezTo>
                    <a:pt x="50" y="252"/>
                    <a:pt x="101" y="126"/>
                    <a:pt x="15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9"/>
            <p:cNvSpPr/>
            <p:nvPr/>
          </p:nvSpPr>
          <p:spPr>
            <a:xfrm>
              <a:off x="780875" y="3299250"/>
              <a:ext cx="3175" cy="11350"/>
            </a:xfrm>
            <a:custGeom>
              <a:rect b="b" l="l" r="r" t="t"/>
              <a:pathLst>
                <a:path extrusionOk="0" h="454" w="127">
                  <a:moveTo>
                    <a:pt x="127" y="0"/>
                  </a:moveTo>
                  <a:cubicBezTo>
                    <a:pt x="76" y="151"/>
                    <a:pt x="26" y="303"/>
                    <a:pt x="1" y="454"/>
                  </a:cubicBezTo>
                  <a:cubicBezTo>
                    <a:pt x="26" y="303"/>
                    <a:pt x="76" y="151"/>
                    <a:pt x="127"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9"/>
            <p:cNvSpPr/>
            <p:nvPr/>
          </p:nvSpPr>
          <p:spPr>
            <a:xfrm>
              <a:off x="1128700" y="3197150"/>
              <a:ext cx="18925" cy="8225"/>
            </a:xfrm>
            <a:custGeom>
              <a:rect b="b" l="l" r="r" t="t"/>
              <a:pathLst>
                <a:path extrusionOk="0" h="329" w="757">
                  <a:moveTo>
                    <a:pt x="757" y="329"/>
                  </a:moveTo>
                  <a:cubicBezTo>
                    <a:pt x="505" y="203"/>
                    <a:pt x="253" y="102"/>
                    <a:pt x="0" y="1"/>
                  </a:cubicBezTo>
                  <a:cubicBezTo>
                    <a:pt x="253" y="102"/>
                    <a:pt x="505" y="203"/>
                    <a:pt x="757" y="329"/>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9"/>
            <p:cNvSpPr/>
            <p:nvPr/>
          </p:nvSpPr>
          <p:spPr>
            <a:xfrm>
              <a:off x="865950" y="3183925"/>
              <a:ext cx="4425" cy="1925"/>
            </a:xfrm>
            <a:custGeom>
              <a:rect b="b" l="l" r="r" t="t"/>
              <a:pathLst>
                <a:path extrusionOk="0" h="77" w="177">
                  <a:moveTo>
                    <a:pt x="0" y="76"/>
                  </a:moveTo>
                  <a:cubicBezTo>
                    <a:pt x="51" y="51"/>
                    <a:pt x="101" y="26"/>
                    <a:pt x="177" y="1"/>
                  </a:cubicBezTo>
                  <a:cubicBezTo>
                    <a:pt x="101" y="26"/>
                    <a:pt x="51" y="51"/>
                    <a:pt x="0" y="76"/>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9"/>
            <p:cNvSpPr/>
            <p:nvPr/>
          </p:nvSpPr>
          <p:spPr>
            <a:xfrm>
              <a:off x="776475" y="3323175"/>
              <a:ext cx="1900" cy="10125"/>
            </a:xfrm>
            <a:custGeom>
              <a:rect b="b" l="l" r="r" t="t"/>
              <a:pathLst>
                <a:path extrusionOk="0" h="405" w="76">
                  <a:moveTo>
                    <a:pt x="76" y="1"/>
                  </a:moveTo>
                  <a:cubicBezTo>
                    <a:pt x="25" y="152"/>
                    <a:pt x="25" y="278"/>
                    <a:pt x="0" y="404"/>
                  </a:cubicBezTo>
                  <a:cubicBezTo>
                    <a:pt x="25" y="278"/>
                    <a:pt x="25" y="152"/>
                    <a:pt x="76"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9"/>
            <p:cNvSpPr/>
            <p:nvPr/>
          </p:nvSpPr>
          <p:spPr>
            <a:xfrm>
              <a:off x="778350" y="3311200"/>
              <a:ext cx="2550" cy="11375"/>
            </a:xfrm>
            <a:custGeom>
              <a:rect b="b" l="l" r="r" t="t"/>
              <a:pathLst>
                <a:path extrusionOk="0" h="455" w="102">
                  <a:moveTo>
                    <a:pt x="102" y="1"/>
                  </a:moveTo>
                  <a:cubicBezTo>
                    <a:pt x="51" y="152"/>
                    <a:pt x="26" y="303"/>
                    <a:pt x="1" y="455"/>
                  </a:cubicBezTo>
                  <a:cubicBezTo>
                    <a:pt x="26" y="303"/>
                    <a:pt x="51" y="152"/>
                    <a:pt x="102"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9"/>
            <p:cNvSpPr/>
            <p:nvPr/>
          </p:nvSpPr>
          <p:spPr>
            <a:xfrm>
              <a:off x="806700" y="3235600"/>
              <a:ext cx="5700" cy="10100"/>
            </a:xfrm>
            <a:custGeom>
              <a:rect b="b" l="l" r="r" t="t"/>
              <a:pathLst>
                <a:path extrusionOk="0" h="404" w="228">
                  <a:moveTo>
                    <a:pt x="228" y="0"/>
                  </a:moveTo>
                  <a:cubicBezTo>
                    <a:pt x="152" y="126"/>
                    <a:pt x="77" y="278"/>
                    <a:pt x="1" y="404"/>
                  </a:cubicBezTo>
                  <a:cubicBezTo>
                    <a:pt x="77" y="278"/>
                    <a:pt x="152" y="126"/>
                    <a:pt x="228"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9"/>
            <p:cNvSpPr/>
            <p:nvPr/>
          </p:nvSpPr>
          <p:spPr>
            <a:xfrm>
              <a:off x="890525" y="3172575"/>
              <a:ext cx="5675" cy="1925"/>
            </a:xfrm>
            <a:custGeom>
              <a:rect b="b" l="l" r="r" t="t"/>
              <a:pathLst>
                <a:path extrusionOk="0" h="77" w="227">
                  <a:moveTo>
                    <a:pt x="0" y="77"/>
                  </a:moveTo>
                  <a:cubicBezTo>
                    <a:pt x="76" y="51"/>
                    <a:pt x="151" y="26"/>
                    <a:pt x="227" y="1"/>
                  </a:cubicBezTo>
                  <a:cubicBezTo>
                    <a:pt x="151" y="26"/>
                    <a:pt x="76" y="51"/>
                    <a:pt x="0" y="77"/>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9"/>
            <p:cNvSpPr/>
            <p:nvPr/>
          </p:nvSpPr>
          <p:spPr>
            <a:xfrm>
              <a:off x="877925" y="3177625"/>
              <a:ext cx="5050" cy="2550"/>
            </a:xfrm>
            <a:custGeom>
              <a:rect b="b" l="l" r="r" t="t"/>
              <a:pathLst>
                <a:path extrusionOk="0" h="102" w="202">
                  <a:moveTo>
                    <a:pt x="0" y="101"/>
                  </a:moveTo>
                  <a:cubicBezTo>
                    <a:pt x="76" y="51"/>
                    <a:pt x="126" y="26"/>
                    <a:pt x="202" y="1"/>
                  </a:cubicBezTo>
                  <a:cubicBezTo>
                    <a:pt x="126" y="26"/>
                    <a:pt x="76" y="51"/>
                    <a:pt x="0" y="10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9"/>
            <p:cNvSpPr/>
            <p:nvPr/>
          </p:nvSpPr>
          <p:spPr>
            <a:xfrm>
              <a:off x="904375" y="3168800"/>
              <a:ext cx="6325" cy="1300"/>
            </a:xfrm>
            <a:custGeom>
              <a:rect b="b" l="l" r="r" t="t"/>
              <a:pathLst>
                <a:path extrusionOk="0" h="52" w="253">
                  <a:moveTo>
                    <a:pt x="1" y="51"/>
                  </a:moveTo>
                  <a:cubicBezTo>
                    <a:pt x="76" y="26"/>
                    <a:pt x="177" y="1"/>
                    <a:pt x="253" y="1"/>
                  </a:cubicBezTo>
                  <a:cubicBezTo>
                    <a:pt x="177" y="1"/>
                    <a:pt x="76" y="26"/>
                    <a:pt x="1" y="5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9"/>
            <p:cNvSpPr/>
            <p:nvPr/>
          </p:nvSpPr>
          <p:spPr>
            <a:xfrm>
              <a:off x="1105375" y="3188350"/>
              <a:ext cx="18300" cy="6950"/>
            </a:xfrm>
            <a:custGeom>
              <a:rect b="b" l="l" r="r" t="t"/>
              <a:pathLst>
                <a:path extrusionOk="0" h="278" w="732">
                  <a:moveTo>
                    <a:pt x="1" y="0"/>
                  </a:moveTo>
                  <a:lnTo>
                    <a:pt x="1" y="0"/>
                  </a:lnTo>
                  <a:cubicBezTo>
                    <a:pt x="61" y="30"/>
                    <a:pt x="121" y="51"/>
                    <a:pt x="181" y="69"/>
                  </a:cubicBezTo>
                  <a:lnTo>
                    <a:pt x="181" y="69"/>
                  </a:lnTo>
                  <a:cubicBezTo>
                    <a:pt x="121" y="47"/>
                    <a:pt x="61" y="24"/>
                    <a:pt x="1" y="0"/>
                  </a:cubicBezTo>
                  <a:close/>
                  <a:moveTo>
                    <a:pt x="181" y="69"/>
                  </a:moveTo>
                  <a:lnTo>
                    <a:pt x="181" y="69"/>
                  </a:lnTo>
                  <a:cubicBezTo>
                    <a:pt x="228" y="86"/>
                    <a:pt x="275" y="103"/>
                    <a:pt x="322" y="119"/>
                  </a:cubicBezTo>
                  <a:lnTo>
                    <a:pt x="322" y="119"/>
                  </a:lnTo>
                  <a:lnTo>
                    <a:pt x="303" y="101"/>
                  </a:lnTo>
                  <a:cubicBezTo>
                    <a:pt x="263" y="91"/>
                    <a:pt x="222" y="81"/>
                    <a:pt x="181" y="69"/>
                  </a:cubicBezTo>
                  <a:close/>
                  <a:moveTo>
                    <a:pt x="322" y="119"/>
                  </a:moveTo>
                  <a:lnTo>
                    <a:pt x="329" y="126"/>
                  </a:lnTo>
                  <a:cubicBezTo>
                    <a:pt x="455" y="177"/>
                    <a:pt x="606" y="227"/>
                    <a:pt x="732" y="277"/>
                  </a:cubicBezTo>
                  <a:cubicBezTo>
                    <a:pt x="602" y="220"/>
                    <a:pt x="464" y="170"/>
                    <a:pt x="322" y="119"/>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9"/>
            <p:cNvSpPr/>
            <p:nvPr/>
          </p:nvSpPr>
          <p:spPr>
            <a:xfrm>
              <a:off x="1248425" y="3256400"/>
              <a:ext cx="25850" cy="15150"/>
            </a:xfrm>
            <a:custGeom>
              <a:rect b="b" l="l" r="r" t="t"/>
              <a:pathLst>
                <a:path extrusionOk="0" h="606" w="1034">
                  <a:moveTo>
                    <a:pt x="1034" y="605"/>
                  </a:moveTo>
                  <a:cubicBezTo>
                    <a:pt x="706" y="403"/>
                    <a:pt x="353" y="202"/>
                    <a:pt x="0" y="0"/>
                  </a:cubicBezTo>
                  <a:cubicBezTo>
                    <a:pt x="353" y="202"/>
                    <a:pt x="706" y="403"/>
                    <a:pt x="1034" y="605"/>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9"/>
            <p:cNvSpPr/>
            <p:nvPr/>
          </p:nvSpPr>
          <p:spPr>
            <a:xfrm>
              <a:off x="919500" y="3165650"/>
              <a:ext cx="6325" cy="1300"/>
            </a:xfrm>
            <a:custGeom>
              <a:rect b="b" l="l" r="r" t="t"/>
              <a:pathLst>
                <a:path extrusionOk="0" h="52" w="253">
                  <a:moveTo>
                    <a:pt x="1" y="51"/>
                  </a:moveTo>
                  <a:cubicBezTo>
                    <a:pt x="76" y="26"/>
                    <a:pt x="177" y="1"/>
                    <a:pt x="253" y="1"/>
                  </a:cubicBezTo>
                  <a:cubicBezTo>
                    <a:pt x="177" y="1"/>
                    <a:pt x="76" y="26"/>
                    <a:pt x="1" y="5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9"/>
            <p:cNvSpPr/>
            <p:nvPr/>
          </p:nvSpPr>
          <p:spPr>
            <a:xfrm>
              <a:off x="929750" y="3178650"/>
              <a:ext cx="154475" cy="119675"/>
            </a:xfrm>
            <a:custGeom>
              <a:rect b="b" l="l" r="r" t="t"/>
              <a:pathLst>
                <a:path extrusionOk="0" h="4787" w="6179">
                  <a:moveTo>
                    <a:pt x="3624" y="896"/>
                  </a:moveTo>
                  <a:cubicBezTo>
                    <a:pt x="4253" y="896"/>
                    <a:pt x="4757" y="1069"/>
                    <a:pt x="4757" y="1069"/>
                  </a:cubicBezTo>
                  <a:cubicBezTo>
                    <a:pt x="5079" y="3601"/>
                    <a:pt x="2612" y="3858"/>
                    <a:pt x="1599" y="3858"/>
                  </a:cubicBezTo>
                  <a:cubicBezTo>
                    <a:pt x="1342" y="3858"/>
                    <a:pt x="1178" y="3841"/>
                    <a:pt x="1178" y="3841"/>
                  </a:cubicBezTo>
                  <a:cubicBezTo>
                    <a:pt x="1210" y="1364"/>
                    <a:pt x="2587" y="896"/>
                    <a:pt x="3624" y="896"/>
                  </a:cubicBezTo>
                  <a:close/>
                  <a:moveTo>
                    <a:pt x="3142" y="1"/>
                  </a:moveTo>
                  <a:cubicBezTo>
                    <a:pt x="1624" y="1"/>
                    <a:pt x="1" y="815"/>
                    <a:pt x="422" y="4496"/>
                  </a:cubicBezTo>
                  <a:cubicBezTo>
                    <a:pt x="422" y="4496"/>
                    <a:pt x="1373" y="4786"/>
                    <a:pt x="2462" y="4786"/>
                  </a:cubicBezTo>
                  <a:cubicBezTo>
                    <a:pt x="4154" y="4786"/>
                    <a:pt x="6178" y="4087"/>
                    <a:pt x="5488" y="514"/>
                  </a:cubicBezTo>
                  <a:cubicBezTo>
                    <a:pt x="5488" y="514"/>
                    <a:pt x="4348" y="1"/>
                    <a:pt x="3142" y="1"/>
                  </a:cubicBezTo>
                  <a:close/>
                </a:path>
              </a:pathLst>
            </a:custGeom>
            <a:solidFill>
              <a:srgbClr val="57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9"/>
            <p:cNvSpPr/>
            <p:nvPr/>
          </p:nvSpPr>
          <p:spPr>
            <a:xfrm>
              <a:off x="772675" y="3383675"/>
              <a:ext cx="25" cy="1925"/>
            </a:xfrm>
            <a:custGeom>
              <a:rect b="b" l="l" r="r" t="t"/>
              <a:pathLst>
                <a:path extrusionOk="0" h="77" w="1">
                  <a:moveTo>
                    <a:pt x="1" y="51"/>
                  </a:moveTo>
                  <a:cubicBezTo>
                    <a:pt x="1" y="51"/>
                    <a:pt x="1" y="51"/>
                    <a:pt x="1" y="51"/>
                  </a:cubicBezTo>
                  <a:cubicBezTo>
                    <a:pt x="1" y="51"/>
                    <a:pt x="1" y="26"/>
                    <a:pt x="1" y="0"/>
                  </a:cubicBezTo>
                  <a:cubicBezTo>
                    <a:pt x="1" y="0"/>
                    <a:pt x="1" y="0"/>
                    <a:pt x="1" y="0"/>
                  </a:cubicBezTo>
                  <a:cubicBezTo>
                    <a:pt x="1" y="26"/>
                    <a:pt x="1" y="26"/>
                    <a:pt x="1" y="26"/>
                  </a:cubicBezTo>
                  <a:cubicBezTo>
                    <a:pt x="1" y="51"/>
                    <a:pt x="1" y="76"/>
                    <a:pt x="1" y="76"/>
                  </a:cubicBezTo>
                  <a:lnTo>
                    <a:pt x="1" y="51"/>
                  </a:lnTo>
                  <a:close/>
                </a:path>
              </a:pathLst>
            </a:custGeom>
            <a:solidFill>
              <a:srgbClr val="57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9"/>
            <p:cNvSpPr/>
            <p:nvPr/>
          </p:nvSpPr>
          <p:spPr>
            <a:xfrm>
              <a:off x="772675" y="3230050"/>
              <a:ext cx="312575" cy="212875"/>
            </a:xfrm>
            <a:custGeom>
              <a:rect b="b" l="l" r="r" t="t"/>
              <a:pathLst>
                <a:path extrusionOk="0" h="8515" w="12503">
                  <a:moveTo>
                    <a:pt x="2568" y="0"/>
                  </a:moveTo>
                  <a:cubicBezTo>
                    <a:pt x="2228" y="0"/>
                    <a:pt x="1916" y="68"/>
                    <a:pt x="1639" y="172"/>
                  </a:cubicBezTo>
                  <a:cubicBezTo>
                    <a:pt x="1614" y="197"/>
                    <a:pt x="1614" y="197"/>
                    <a:pt x="1614" y="222"/>
                  </a:cubicBezTo>
                  <a:lnTo>
                    <a:pt x="1589" y="222"/>
                  </a:lnTo>
                  <a:cubicBezTo>
                    <a:pt x="1513" y="348"/>
                    <a:pt x="1438" y="500"/>
                    <a:pt x="1362" y="626"/>
                  </a:cubicBezTo>
                  <a:cubicBezTo>
                    <a:pt x="1337" y="626"/>
                    <a:pt x="1337" y="626"/>
                    <a:pt x="1337" y="651"/>
                  </a:cubicBezTo>
                  <a:cubicBezTo>
                    <a:pt x="1337" y="651"/>
                    <a:pt x="1312" y="676"/>
                    <a:pt x="1312" y="676"/>
                  </a:cubicBezTo>
                  <a:lnTo>
                    <a:pt x="1312" y="701"/>
                  </a:lnTo>
                  <a:cubicBezTo>
                    <a:pt x="1110" y="1004"/>
                    <a:pt x="959" y="1331"/>
                    <a:pt x="833" y="1684"/>
                  </a:cubicBezTo>
                  <a:cubicBezTo>
                    <a:pt x="807" y="1709"/>
                    <a:pt x="807" y="1735"/>
                    <a:pt x="782" y="1760"/>
                  </a:cubicBezTo>
                  <a:cubicBezTo>
                    <a:pt x="782" y="1760"/>
                    <a:pt x="782" y="1785"/>
                    <a:pt x="782" y="1785"/>
                  </a:cubicBezTo>
                  <a:cubicBezTo>
                    <a:pt x="732" y="1911"/>
                    <a:pt x="681" y="2037"/>
                    <a:pt x="631" y="2163"/>
                  </a:cubicBezTo>
                  <a:cubicBezTo>
                    <a:pt x="631" y="2214"/>
                    <a:pt x="606" y="2239"/>
                    <a:pt x="606" y="2289"/>
                  </a:cubicBezTo>
                  <a:cubicBezTo>
                    <a:pt x="555" y="2415"/>
                    <a:pt x="505" y="2541"/>
                    <a:pt x="480" y="2667"/>
                  </a:cubicBezTo>
                  <a:cubicBezTo>
                    <a:pt x="455" y="2692"/>
                    <a:pt x="455" y="2743"/>
                    <a:pt x="455" y="2768"/>
                  </a:cubicBezTo>
                  <a:cubicBezTo>
                    <a:pt x="404" y="2919"/>
                    <a:pt x="354" y="3071"/>
                    <a:pt x="329" y="3222"/>
                  </a:cubicBezTo>
                  <a:cubicBezTo>
                    <a:pt x="329" y="3222"/>
                    <a:pt x="329" y="3247"/>
                    <a:pt x="329" y="3247"/>
                  </a:cubicBezTo>
                  <a:cubicBezTo>
                    <a:pt x="278" y="3398"/>
                    <a:pt x="253" y="3549"/>
                    <a:pt x="228" y="3701"/>
                  </a:cubicBezTo>
                  <a:cubicBezTo>
                    <a:pt x="228" y="3726"/>
                    <a:pt x="228" y="3726"/>
                    <a:pt x="228" y="3726"/>
                  </a:cubicBezTo>
                  <a:cubicBezTo>
                    <a:pt x="177" y="3877"/>
                    <a:pt x="177" y="4003"/>
                    <a:pt x="152" y="4129"/>
                  </a:cubicBezTo>
                  <a:cubicBezTo>
                    <a:pt x="152" y="4180"/>
                    <a:pt x="127" y="4205"/>
                    <a:pt x="127" y="4230"/>
                  </a:cubicBezTo>
                  <a:cubicBezTo>
                    <a:pt x="127" y="4331"/>
                    <a:pt x="102" y="4457"/>
                    <a:pt x="77" y="4558"/>
                  </a:cubicBezTo>
                  <a:cubicBezTo>
                    <a:pt x="77" y="4583"/>
                    <a:pt x="77" y="4608"/>
                    <a:pt x="77" y="4658"/>
                  </a:cubicBezTo>
                  <a:cubicBezTo>
                    <a:pt x="77" y="4759"/>
                    <a:pt x="51" y="4835"/>
                    <a:pt x="51" y="4936"/>
                  </a:cubicBezTo>
                  <a:cubicBezTo>
                    <a:pt x="51" y="4961"/>
                    <a:pt x="51" y="4986"/>
                    <a:pt x="51" y="5011"/>
                  </a:cubicBezTo>
                  <a:cubicBezTo>
                    <a:pt x="26" y="5238"/>
                    <a:pt x="1" y="5440"/>
                    <a:pt x="1" y="5616"/>
                  </a:cubicBezTo>
                  <a:cubicBezTo>
                    <a:pt x="1" y="5641"/>
                    <a:pt x="1" y="5667"/>
                    <a:pt x="1" y="5667"/>
                  </a:cubicBezTo>
                  <a:cubicBezTo>
                    <a:pt x="1" y="5742"/>
                    <a:pt x="1" y="5793"/>
                    <a:pt x="1" y="5843"/>
                  </a:cubicBezTo>
                  <a:cubicBezTo>
                    <a:pt x="1" y="5868"/>
                    <a:pt x="1" y="5868"/>
                    <a:pt x="1" y="5893"/>
                  </a:cubicBezTo>
                  <a:cubicBezTo>
                    <a:pt x="776" y="5469"/>
                    <a:pt x="1605" y="5301"/>
                    <a:pt x="2439" y="5301"/>
                  </a:cubicBezTo>
                  <a:cubicBezTo>
                    <a:pt x="2744" y="5301"/>
                    <a:pt x="3049" y="5324"/>
                    <a:pt x="3353" y="5364"/>
                  </a:cubicBezTo>
                  <a:cubicBezTo>
                    <a:pt x="3933" y="5440"/>
                    <a:pt x="4513" y="5591"/>
                    <a:pt x="5067" y="5793"/>
                  </a:cubicBezTo>
                  <a:cubicBezTo>
                    <a:pt x="5622" y="5994"/>
                    <a:pt x="6151" y="6246"/>
                    <a:pt x="6655" y="6524"/>
                  </a:cubicBezTo>
                  <a:cubicBezTo>
                    <a:pt x="7638" y="7053"/>
                    <a:pt x="8671" y="7507"/>
                    <a:pt x="9755" y="7885"/>
                  </a:cubicBezTo>
                  <a:cubicBezTo>
                    <a:pt x="10284" y="8061"/>
                    <a:pt x="10839" y="8212"/>
                    <a:pt x="11393" y="8338"/>
                  </a:cubicBezTo>
                  <a:cubicBezTo>
                    <a:pt x="11746" y="8414"/>
                    <a:pt x="12124" y="8464"/>
                    <a:pt x="12502" y="8515"/>
                  </a:cubicBezTo>
                  <a:cubicBezTo>
                    <a:pt x="10864" y="3801"/>
                    <a:pt x="7461" y="4079"/>
                    <a:pt x="5773" y="3272"/>
                  </a:cubicBezTo>
                  <a:cubicBezTo>
                    <a:pt x="4059" y="2440"/>
                    <a:pt x="4714" y="323"/>
                    <a:pt x="3051" y="46"/>
                  </a:cubicBezTo>
                  <a:cubicBezTo>
                    <a:pt x="2885" y="14"/>
                    <a:pt x="2723" y="0"/>
                    <a:pt x="2568" y="0"/>
                  </a:cubicBezTo>
                  <a:close/>
                </a:path>
              </a:pathLst>
            </a:custGeom>
            <a:solidFill>
              <a:srgbClr val="57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9"/>
            <p:cNvSpPr/>
            <p:nvPr/>
          </p:nvSpPr>
          <p:spPr>
            <a:xfrm>
              <a:off x="772675" y="3381150"/>
              <a:ext cx="25" cy="1925"/>
            </a:xfrm>
            <a:custGeom>
              <a:rect b="b" l="l" r="r" t="t"/>
              <a:pathLst>
                <a:path extrusionOk="0" h="77" w="1">
                  <a:moveTo>
                    <a:pt x="1" y="76"/>
                  </a:moveTo>
                  <a:cubicBezTo>
                    <a:pt x="1" y="51"/>
                    <a:pt x="1" y="26"/>
                    <a:pt x="1" y="1"/>
                  </a:cubicBezTo>
                  <a:cubicBezTo>
                    <a:pt x="1" y="1"/>
                    <a:pt x="1" y="26"/>
                    <a:pt x="1" y="26"/>
                  </a:cubicBezTo>
                  <a:cubicBezTo>
                    <a:pt x="1" y="51"/>
                    <a:pt x="1" y="51"/>
                    <a:pt x="1" y="76"/>
                  </a:cubicBezTo>
                  <a:close/>
                </a:path>
              </a:pathLst>
            </a:custGeom>
            <a:solidFill>
              <a:srgbClr val="57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9"/>
            <p:cNvSpPr/>
            <p:nvPr/>
          </p:nvSpPr>
          <p:spPr>
            <a:xfrm>
              <a:off x="776475" y="3390000"/>
              <a:ext cx="1250" cy="1250"/>
            </a:xfrm>
            <a:custGeom>
              <a:rect b="b" l="l" r="r" t="t"/>
              <a:pathLst>
                <a:path extrusionOk="0" h="50" w="50">
                  <a:moveTo>
                    <a:pt x="50" y="0"/>
                  </a:moveTo>
                  <a:lnTo>
                    <a:pt x="0" y="50"/>
                  </a:lnTo>
                  <a:lnTo>
                    <a:pt x="25" y="50"/>
                  </a:lnTo>
                  <a:cubicBezTo>
                    <a:pt x="25" y="25"/>
                    <a:pt x="25" y="25"/>
                    <a:pt x="50" y="0"/>
                  </a:cubicBezTo>
                  <a:close/>
                </a:path>
              </a:pathLst>
            </a:custGeom>
            <a:solidFill>
              <a:srgbClr val="1A59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9"/>
            <p:cNvSpPr/>
            <p:nvPr/>
          </p:nvSpPr>
          <p:spPr>
            <a:xfrm>
              <a:off x="772675" y="3362575"/>
              <a:ext cx="327700" cy="84300"/>
            </a:xfrm>
            <a:custGeom>
              <a:rect b="b" l="l" r="r" t="t"/>
              <a:pathLst>
                <a:path extrusionOk="0" h="3372" w="13108">
                  <a:moveTo>
                    <a:pt x="2439" y="0"/>
                  </a:moveTo>
                  <a:cubicBezTo>
                    <a:pt x="1605" y="0"/>
                    <a:pt x="776" y="168"/>
                    <a:pt x="1" y="592"/>
                  </a:cubicBezTo>
                  <a:cubicBezTo>
                    <a:pt x="1" y="592"/>
                    <a:pt x="1" y="618"/>
                    <a:pt x="1" y="618"/>
                  </a:cubicBezTo>
                  <a:cubicBezTo>
                    <a:pt x="1" y="668"/>
                    <a:pt x="1" y="693"/>
                    <a:pt x="1" y="718"/>
                  </a:cubicBezTo>
                  <a:lnTo>
                    <a:pt x="1" y="744"/>
                  </a:lnTo>
                  <a:cubicBezTo>
                    <a:pt x="1" y="769"/>
                    <a:pt x="1" y="794"/>
                    <a:pt x="1" y="819"/>
                  </a:cubicBezTo>
                  <a:cubicBezTo>
                    <a:pt x="1" y="819"/>
                    <a:pt x="1" y="819"/>
                    <a:pt x="1" y="844"/>
                  </a:cubicBezTo>
                  <a:cubicBezTo>
                    <a:pt x="1" y="870"/>
                    <a:pt x="1" y="895"/>
                    <a:pt x="1" y="895"/>
                  </a:cubicBezTo>
                  <a:cubicBezTo>
                    <a:pt x="152" y="945"/>
                    <a:pt x="303" y="971"/>
                    <a:pt x="429" y="996"/>
                  </a:cubicBezTo>
                  <a:cubicBezTo>
                    <a:pt x="581" y="945"/>
                    <a:pt x="732" y="895"/>
                    <a:pt x="883" y="844"/>
                  </a:cubicBezTo>
                  <a:cubicBezTo>
                    <a:pt x="1135" y="769"/>
                    <a:pt x="1387" y="693"/>
                    <a:pt x="1664" y="668"/>
                  </a:cubicBezTo>
                  <a:cubicBezTo>
                    <a:pt x="1972" y="624"/>
                    <a:pt x="2288" y="597"/>
                    <a:pt x="2603" y="597"/>
                  </a:cubicBezTo>
                  <a:cubicBezTo>
                    <a:pt x="2830" y="597"/>
                    <a:pt x="3056" y="611"/>
                    <a:pt x="3278" y="643"/>
                  </a:cubicBezTo>
                  <a:cubicBezTo>
                    <a:pt x="3832" y="693"/>
                    <a:pt x="4361" y="819"/>
                    <a:pt x="4891" y="996"/>
                  </a:cubicBezTo>
                  <a:cubicBezTo>
                    <a:pt x="5420" y="1172"/>
                    <a:pt x="5924" y="1399"/>
                    <a:pt x="6428" y="1651"/>
                  </a:cubicBezTo>
                  <a:cubicBezTo>
                    <a:pt x="7461" y="2155"/>
                    <a:pt x="8545" y="2584"/>
                    <a:pt x="9654" y="2886"/>
                  </a:cubicBezTo>
                  <a:cubicBezTo>
                    <a:pt x="10659" y="3160"/>
                    <a:pt x="11705" y="3372"/>
                    <a:pt x="12736" y="3372"/>
                  </a:cubicBezTo>
                  <a:cubicBezTo>
                    <a:pt x="12843" y="3372"/>
                    <a:pt x="12950" y="3370"/>
                    <a:pt x="13057" y="3365"/>
                  </a:cubicBezTo>
                  <a:cubicBezTo>
                    <a:pt x="13082" y="3365"/>
                    <a:pt x="13107" y="3340"/>
                    <a:pt x="13107" y="3315"/>
                  </a:cubicBezTo>
                  <a:cubicBezTo>
                    <a:pt x="13107" y="3289"/>
                    <a:pt x="13107" y="3264"/>
                    <a:pt x="13057" y="3264"/>
                  </a:cubicBezTo>
                  <a:cubicBezTo>
                    <a:pt x="12880" y="3264"/>
                    <a:pt x="12679" y="3239"/>
                    <a:pt x="12502" y="3214"/>
                  </a:cubicBezTo>
                  <a:cubicBezTo>
                    <a:pt x="12124" y="3163"/>
                    <a:pt x="11746" y="3113"/>
                    <a:pt x="11393" y="3037"/>
                  </a:cubicBezTo>
                  <a:cubicBezTo>
                    <a:pt x="10839" y="2911"/>
                    <a:pt x="10284" y="2760"/>
                    <a:pt x="9755" y="2584"/>
                  </a:cubicBezTo>
                  <a:cubicBezTo>
                    <a:pt x="8671" y="2206"/>
                    <a:pt x="7638" y="1752"/>
                    <a:pt x="6655" y="1223"/>
                  </a:cubicBezTo>
                  <a:cubicBezTo>
                    <a:pt x="6151" y="945"/>
                    <a:pt x="5622" y="693"/>
                    <a:pt x="5067" y="492"/>
                  </a:cubicBezTo>
                  <a:cubicBezTo>
                    <a:pt x="4513" y="290"/>
                    <a:pt x="3933" y="139"/>
                    <a:pt x="3353" y="63"/>
                  </a:cubicBezTo>
                  <a:cubicBezTo>
                    <a:pt x="3049" y="23"/>
                    <a:pt x="2744" y="0"/>
                    <a:pt x="2439" y="0"/>
                  </a:cubicBezTo>
                  <a:close/>
                </a:path>
              </a:pathLst>
            </a:custGeom>
            <a:solidFill>
              <a:srgbClr val="394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9"/>
            <p:cNvSpPr/>
            <p:nvPr/>
          </p:nvSpPr>
          <p:spPr>
            <a:xfrm>
              <a:off x="959200" y="3201025"/>
              <a:ext cx="97550" cy="74075"/>
            </a:xfrm>
            <a:custGeom>
              <a:rect b="b" l="l" r="r" t="t"/>
              <a:pathLst>
                <a:path extrusionOk="0" h="2963" w="3902">
                  <a:moveTo>
                    <a:pt x="922" y="1047"/>
                  </a:moveTo>
                  <a:cubicBezTo>
                    <a:pt x="950" y="1047"/>
                    <a:pt x="979" y="1050"/>
                    <a:pt x="1009" y="1056"/>
                  </a:cubicBezTo>
                  <a:cubicBezTo>
                    <a:pt x="1261" y="1081"/>
                    <a:pt x="1412" y="1308"/>
                    <a:pt x="1387" y="1560"/>
                  </a:cubicBezTo>
                  <a:cubicBezTo>
                    <a:pt x="1340" y="1794"/>
                    <a:pt x="1141" y="1941"/>
                    <a:pt x="912" y="1941"/>
                  </a:cubicBezTo>
                  <a:cubicBezTo>
                    <a:pt x="894" y="1941"/>
                    <a:pt x="876" y="1940"/>
                    <a:pt x="857" y="1938"/>
                  </a:cubicBezTo>
                  <a:cubicBezTo>
                    <a:pt x="631" y="1888"/>
                    <a:pt x="454" y="1661"/>
                    <a:pt x="479" y="1409"/>
                  </a:cubicBezTo>
                  <a:cubicBezTo>
                    <a:pt x="524" y="1208"/>
                    <a:pt x="706" y="1047"/>
                    <a:pt x="922" y="1047"/>
                  </a:cubicBezTo>
                  <a:close/>
                  <a:moveTo>
                    <a:pt x="2446" y="1"/>
                  </a:moveTo>
                  <a:cubicBezTo>
                    <a:pt x="1409" y="1"/>
                    <a:pt x="32" y="469"/>
                    <a:pt x="0" y="2946"/>
                  </a:cubicBezTo>
                  <a:cubicBezTo>
                    <a:pt x="0" y="2946"/>
                    <a:pt x="164" y="2963"/>
                    <a:pt x="421" y="2963"/>
                  </a:cubicBezTo>
                  <a:cubicBezTo>
                    <a:pt x="1434" y="2963"/>
                    <a:pt x="3901" y="2706"/>
                    <a:pt x="3579" y="174"/>
                  </a:cubicBezTo>
                  <a:cubicBezTo>
                    <a:pt x="3579" y="174"/>
                    <a:pt x="3075" y="1"/>
                    <a:pt x="2446" y="1"/>
                  </a:cubicBezTo>
                  <a:close/>
                </a:path>
              </a:pathLst>
            </a:custGeom>
            <a:solidFill>
              <a:srgbClr val="0C2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9"/>
            <p:cNvSpPr/>
            <p:nvPr/>
          </p:nvSpPr>
          <p:spPr>
            <a:xfrm>
              <a:off x="880425" y="3450475"/>
              <a:ext cx="922525" cy="759150"/>
            </a:xfrm>
            <a:custGeom>
              <a:rect b="b" l="l" r="r" t="t"/>
              <a:pathLst>
                <a:path extrusionOk="0" h="30366" w="36901">
                  <a:moveTo>
                    <a:pt x="12501" y="13882"/>
                  </a:moveTo>
                  <a:cubicBezTo>
                    <a:pt x="13940" y="13882"/>
                    <a:pt x="14455" y="15798"/>
                    <a:pt x="14619" y="16660"/>
                  </a:cubicBezTo>
                  <a:cubicBezTo>
                    <a:pt x="14666" y="16824"/>
                    <a:pt x="14540" y="16966"/>
                    <a:pt x="14361" y="16966"/>
                  </a:cubicBezTo>
                  <a:cubicBezTo>
                    <a:pt x="14347" y="16966"/>
                    <a:pt x="14332" y="16965"/>
                    <a:pt x="14317" y="16963"/>
                  </a:cubicBezTo>
                  <a:cubicBezTo>
                    <a:pt x="14209" y="16949"/>
                    <a:pt x="14100" y="16942"/>
                    <a:pt x="13990" y="16942"/>
                  </a:cubicBezTo>
                  <a:cubicBezTo>
                    <a:pt x="13510" y="16942"/>
                    <a:pt x="13028" y="17062"/>
                    <a:pt x="12679" y="17164"/>
                  </a:cubicBezTo>
                  <a:cubicBezTo>
                    <a:pt x="12652" y="17172"/>
                    <a:pt x="12626" y="17176"/>
                    <a:pt x="12601" y="17176"/>
                  </a:cubicBezTo>
                  <a:cubicBezTo>
                    <a:pt x="12460" y="17176"/>
                    <a:pt x="12351" y="17062"/>
                    <a:pt x="12351" y="16912"/>
                  </a:cubicBezTo>
                  <a:cubicBezTo>
                    <a:pt x="12326" y="16030"/>
                    <a:pt x="11645" y="15047"/>
                    <a:pt x="11293" y="14619"/>
                  </a:cubicBezTo>
                  <a:cubicBezTo>
                    <a:pt x="11166" y="14493"/>
                    <a:pt x="11217" y="14291"/>
                    <a:pt x="11368" y="14215"/>
                  </a:cubicBezTo>
                  <a:cubicBezTo>
                    <a:pt x="11798" y="13982"/>
                    <a:pt x="12174" y="13882"/>
                    <a:pt x="12501" y="13882"/>
                  </a:cubicBezTo>
                  <a:close/>
                  <a:moveTo>
                    <a:pt x="9900" y="14366"/>
                  </a:moveTo>
                  <a:cubicBezTo>
                    <a:pt x="10005" y="14366"/>
                    <a:pt x="10108" y="14407"/>
                    <a:pt x="10184" y="14493"/>
                  </a:cubicBezTo>
                  <a:cubicBezTo>
                    <a:pt x="11948" y="16232"/>
                    <a:pt x="11771" y="18248"/>
                    <a:pt x="11469" y="18702"/>
                  </a:cubicBezTo>
                  <a:cubicBezTo>
                    <a:pt x="11288" y="18988"/>
                    <a:pt x="10739" y="19553"/>
                    <a:pt x="10127" y="19553"/>
                  </a:cubicBezTo>
                  <a:cubicBezTo>
                    <a:pt x="9714" y="19553"/>
                    <a:pt x="9273" y="19297"/>
                    <a:pt x="8898" y="18525"/>
                  </a:cubicBezTo>
                  <a:cubicBezTo>
                    <a:pt x="8192" y="17089"/>
                    <a:pt x="9049" y="15350"/>
                    <a:pt x="9528" y="14568"/>
                  </a:cubicBezTo>
                  <a:cubicBezTo>
                    <a:pt x="9615" y="14438"/>
                    <a:pt x="9759" y="14366"/>
                    <a:pt x="9900" y="14366"/>
                  </a:cubicBezTo>
                  <a:close/>
                  <a:moveTo>
                    <a:pt x="13164" y="18295"/>
                  </a:moveTo>
                  <a:cubicBezTo>
                    <a:pt x="13252" y="18295"/>
                    <a:pt x="13336" y="18339"/>
                    <a:pt x="13384" y="18425"/>
                  </a:cubicBezTo>
                  <a:cubicBezTo>
                    <a:pt x="13687" y="18853"/>
                    <a:pt x="14065" y="19584"/>
                    <a:pt x="13964" y="20542"/>
                  </a:cubicBezTo>
                  <a:cubicBezTo>
                    <a:pt x="13896" y="21219"/>
                    <a:pt x="13450" y="21548"/>
                    <a:pt x="12911" y="21548"/>
                  </a:cubicBezTo>
                  <a:cubicBezTo>
                    <a:pt x="12247" y="21548"/>
                    <a:pt x="11444" y="21048"/>
                    <a:pt x="11040" y="20088"/>
                  </a:cubicBezTo>
                  <a:cubicBezTo>
                    <a:pt x="11015" y="20038"/>
                    <a:pt x="12301" y="19483"/>
                    <a:pt x="12906" y="18450"/>
                  </a:cubicBezTo>
                  <a:cubicBezTo>
                    <a:pt x="12971" y="18346"/>
                    <a:pt x="13069" y="18295"/>
                    <a:pt x="13164" y="18295"/>
                  </a:cubicBezTo>
                  <a:close/>
                  <a:moveTo>
                    <a:pt x="8909" y="20275"/>
                  </a:moveTo>
                  <a:cubicBezTo>
                    <a:pt x="8973" y="20275"/>
                    <a:pt x="9040" y="20295"/>
                    <a:pt x="9100" y="20340"/>
                  </a:cubicBezTo>
                  <a:cubicBezTo>
                    <a:pt x="9730" y="20769"/>
                    <a:pt x="10889" y="21777"/>
                    <a:pt x="11015" y="23314"/>
                  </a:cubicBezTo>
                  <a:cubicBezTo>
                    <a:pt x="11015" y="23476"/>
                    <a:pt x="10889" y="23595"/>
                    <a:pt x="10732" y="23595"/>
                  </a:cubicBezTo>
                  <a:cubicBezTo>
                    <a:pt x="10718" y="23595"/>
                    <a:pt x="10703" y="23594"/>
                    <a:pt x="10688" y="23592"/>
                  </a:cubicBezTo>
                  <a:cubicBezTo>
                    <a:pt x="9931" y="23415"/>
                    <a:pt x="8268" y="22760"/>
                    <a:pt x="8596" y="20567"/>
                  </a:cubicBezTo>
                  <a:cubicBezTo>
                    <a:pt x="8613" y="20390"/>
                    <a:pt x="8756" y="20275"/>
                    <a:pt x="8909" y="20275"/>
                  </a:cubicBezTo>
                  <a:close/>
                  <a:moveTo>
                    <a:pt x="9264" y="24271"/>
                  </a:moveTo>
                  <a:cubicBezTo>
                    <a:pt x="9302" y="24271"/>
                    <a:pt x="9340" y="24279"/>
                    <a:pt x="9377" y="24297"/>
                  </a:cubicBezTo>
                  <a:cubicBezTo>
                    <a:pt x="9881" y="24549"/>
                    <a:pt x="10662" y="24927"/>
                    <a:pt x="11217" y="25053"/>
                  </a:cubicBezTo>
                  <a:cubicBezTo>
                    <a:pt x="11393" y="25079"/>
                    <a:pt x="11469" y="25230"/>
                    <a:pt x="11444" y="25406"/>
                  </a:cubicBezTo>
                  <a:cubicBezTo>
                    <a:pt x="11318" y="25810"/>
                    <a:pt x="11141" y="26566"/>
                    <a:pt x="11091" y="27297"/>
                  </a:cubicBezTo>
                  <a:cubicBezTo>
                    <a:pt x="11075" y="27456"/>
                    <a:pt x="10938" y="27555"/>
                    <a:pt x="10801" y="27555"/>
                  </a:cubicBezTo>
                  <a:cubicBezTo>
                    <a:pt x="10722" y="27555"/>
                    <a:pt x="10642" y="27522"/>
                    <a:pt x="10587" y="27448"/>
                  </a:cubicBezTo>
                  <a:cubicBezTo>
                    <a:pt x="10057" y="26793"/>
                    <a:pt x="9251" y="25709"/>
                    <a:pt x="8974" y="24625"/>
                  </a:cubicBezTo>
                  <a:cubicBezTo>
                    <a:pt x="8932" y="24439"/>
                    <a:pt x="9094" y="24271"/>
                    <a:pt x="9264" y="24271"/>
                  </a:cubicBezTo>
                  <a:close/>
                  <a:moveTo>
                    <a:pt x="1" y="0"/>
                  </a:moveTo>
                  <a:cubicBezTo>
                    <a:pt x="102" y="101"/>
                    <a:pt x="203" y="227"/>
                    <a:pt x="303" y="328"/>
                  </a:cubicBezTo>
                  <a:cubicBezTo>
                    <a:pt x="303" y="353"/>
                    <a:pt x="329" y="353"/>
                    <a:pt x="354" y="378"/>
                  </a:cubicBezTo>
                  <a:cubicBezTo>
                    <a:pt x="429" y="479"/>
                    <a:pt x="530" y="580"/>
                    <a:pt x="631" y="681"/>
                  </a:cubicBezTo>
                  <a:cubicBezTo>
                    <a:pt x="631" y="706"/>
                    <a:pt x="656" y="706"/>
                    <a:pt x="656" y="731"/>
                  </a:cubicBezTo>
                  <a:cubicBezTo>
                    <a:pt x="757" y="832"/>
                    <a:pt x="883" y="933"/>
                    <a:pt x="984" y="1059"/>
                  </a:cubicBezTo>
                  <a:cubicBezTo>
                    <a:pt x="1009" y="1084"/>
                    <a:pt x="1034" y="1109"/>
                    <a:pt x="1059" y="1134"/>
                  </a:cubicBezTo>
                  <a:cubicBezTo>
                    <a:pt x="1160" y="1235"/>
                    <a:pt x="1286" y="1361"/>
                    <a:pt x="1412" y="1462"/>
                  </a:cubicBezTo>
                  <a:cubicBezTo>
                    <a:pt x="1438" y="1487"/>
                    <a:pt x="1438" y="1512"/>
                    <a:pt x="1463" y="1538"/>
                  </a:cubicBezTo>
                  <a:cubicBezTo>
                    <a:pt x="1589" y="1638"/>
                    <a:pt x="1715" y="1764"/>
                    <a:pt x="1841" y="1890"/>
                  </a:cubicBezTo>
                  <a:cubicBezTo>
                    <a:pt x="1866" y="1890"/>
                    <a:pt x="1866" y="1916"/>
                    <a:pt x="1891" y="1916"/>
                  </a:cubicBezTo>
                  <a:cubicBezTo>
                    <a:pt x="2017" y="2042"/>
                    <a:pt x="2168" y="2168"/>
                    <a:pt x="2320" y="2294"/>
                  </a:cubicBezTo>
                  <a:cubicBezTo>
                    <a:pt x="2345" y="2319"/>
                    <a:pt x="2370" y="2344"/>
                    <a:pt x="2421" y="2369"/>
                  </a:cubicBezTo>
                  <a:cubicBezTo>
                    <a:pt x="2572" y="2495"/>
                    <a:pt x="2723" y="2621"/>
                    <a:pt x="2899" y="2747"/>
                  </a:cubicBezTo>
                  <a:cubicBezTo>
                    <a:pt x="2925" y="2773"/>
                    <a:pt x="2950" y="2798"/>
                    <a:pt x="3000" y="2823"/>
                  </a:cubicBezTo>
                  <a:cubicBezTo>
                    <a:pt x="3177" y="2949"/>
                    <a:pt x="3353" y="3100"/>
                    <a:pt x="3555" y="3226"/>
                  </a:cubicBezTo>
                  <a:cubicBezTo>
                    <a:pt x="6453" y="5268"/>
                    <a:pt x="10511" y="5848"/>
                    <a:pt x="12679" y="6024"/>
                  </a:cubicBezTo>
                  <a:cubicBezTo>
                    <a:pt x="13309" y="6074"/>
                    <a:pt x="13611" y="6805"/>
                    <a:pt x="13233" y="7284"/>
                  </a:cubicBezTo>
                  <a:cubicBezTo>
                    <a:pt x="13006" y="7561"/>
                    <a:pt x="12780" y="7839"/>
                    <a:pt x="12502" y="8192"/>
                  </a:cubicBezTo>
                  <a:cubicBezTo>
                    <a:pt x="11343" y="9704"/>
                    <a:pt x="9831" y="11871"/>
                    <a:pt x="8722" y="14190"/>
                  </a:cubicBezTo>
                  <a:cubicBezTo>
                    <a:pt x="8092" y="15501"/>
                    <a:pt x="7613" y="16837"/>
                    <a:pt x="7386" y="18147"/>
                  </a:cubicBezTo>
                  <a:cubicBezTo>
                    <a:pt x="7134" y="19483"/>
                    <a:pt x="7310" y="21096"/>
                    <a:pt x="7688" y="22735"/>
                  </a:cubicBezTo>
                  <a:cubicBezTo>
                    <a:pt x="7739" y="22936"/>
                    <a:pt x="7789" y="23163"/>
                    <a:pt x="7839" y="23390"/>
                  </a:cubicBezTo>
                  <a:cubicBezTo>
                    <a:pt x="7991" y="23919"/>
                    <a:pt x="8167" y="24448"/>
                    <a:pt x="8344" y="24978"/>
                  </a:cubicBezTo>
                  <a:cubicBezTo>
                    <a:pt x="8444" y="25280"/>
                    <a:pt x="8570" y="25583"/>
                    <a:pt x="8696" y="25885"/>
                  </a:cubicBezTo>
                  <a:cubicBezTo>
                    <a:pt x="8797" y="26188"/>
                    <a:pt x="8923" y="26490"/>
                    <a:pt x="9075" y="26767"/>
                  </a:cubicBezTo>
                  <a:cubicBezTo>
                    <a:pt x="9201" y="27045"/>
                    <a:pt x="9327" y="27322"/>
                    <a:pt x="9453" y="27574"/>
                  </a:cubicBezTo>
                  <a:cubicBezTo>
                    <a:pt x="9579" y="27826"/>
                    <a:pt x="9730" y="28078"/>
                    <a:pt x="9856" y="28305"/>
                  </a:cubicBezTo>
                  <a:cubicBezTo>
                    <a:pt x="9957" y="28456"/>
                    <a:pt x="10032" y="28607"/>
                    <a:pt x="10133" y="28758"/>
                  </a:cubicBezTo>
                  <a:cubicBezTo>
                    <a:pt x="10259" y="28960"/>
                    <a:pt x="10410" y="29162"/>
                    <a:pt x="10536" y="29338"/>
                  </a:cubicBezTo>
                  <a:cubicBezTo>
                    <a:pt x="10662" y="29489"/>
                    <a:pt x="10814" y="29666"/>
                    <a:pt x="10940" y="29792"/>
                  </a:cubicBezTo>
                  <a:cubicBezTo>
                    <a:pt x="11015" y="29867"/>
                    <a:pt x="11091" y="29968"/>
                    <a:pt x="11192" y="30019"/>
                  </a:cubicBezTo>
                  <a:cubicBezTo>
                    <a:pt x="11267" y="30094"/>
                    <a:pt x="11343" y="30170"/>
                    <a:pt x="11419" y="30195"/>
                  </a:cubicBezTo>
                  <a:cubicBezTo>
                    <a:pt x="11519" y="30246"/>
                    <a:pt x="11595" y="30296"/>
                    <a:pt x="11645" y="30321"/>
                  </a:cubicBezTo>
                  <a:cubicBezTo>
                    <a:pt x="11696" y="30321"/>
                    <a:pt x="11721" y="30346"/>
                    <a:pt x="11771" y="30346"/>
                  </a:cubicBezTo>
                  <a:cubicBezTo>
                    <a:pt x="11809" y="30359"/>
                    <a:pt x="11841" y="30365"/>
                    <a:pt x="11872" y="30365"/>
                  </a:cubicBezTo>
                  <a:cubicBezTo>
                    <a:pt x="11904" y="30365"/>
                    <a:pt x="11935" y="30359"/>
                    <a:pt x="11973" y="30346"/>
                  </a:cubicBezTo>
                  <a:cubicBezTo>
                    <a:pt x="12049" y="30346"/>
                    <a:pt x="12099" y="30321"/>
                    <a:pt x="12149" y="30296"/>
                  </a:cubicBezTo>
                  <a:cubicBezTo>
                    <a:pt x="12225" y="30246"/>
                    <a:pt x="12275" y="30195"/>
                    <a:pt x="12326" y="30145"/>
                  </a:cubicBezTo>
                  <a:cubicBezTo>
                    <a:pt x="12402" y="30044"/>
                    <a:pt x="12477" y="29918"/>
                    <a:pt x="12528" y="29767"/>
                  </a:cubicBezTo>
                  <a:cubicBezTo>
                    <a:pt x="12578" y="29641"/>
                    <a:pt x="12603" y="29515"/>
                    <a:pt x="12628" y="29389"/>
                  </a:cubicBezTo>
                  <a:cubicBezTo>
                    <a:pt x="12679" y="29111"/>
                    <a:pt x="12729" y="28784"/>
                    <a:pt x="12729" y="28355"/>
                  </a:cubicBezTo>
                  <a:cubicBezTo>
                    <a:pt x="12981" y="21827"/>
                    <a:pt x="22307" y="12401"/>
                    <a:pt x="22307" y="12401"/>
                  </a:cubicBezTo>
                  <a:cubicBezTo>
                    <a:pt x="22483" y="12401"/>
                    <a:pt x="22660" y="12426"/>
                    <a:pt x="22836" y="12426"/>
                  </a:cubicBezTo>
                  <a:lnTo>
                    <a:pt x="22987" y="12426"/>
                  </a:lnTo>
                  <a:cubicBezTo>
                    <a:pt x="23113" y="12426"/>
                    <a:pt x="23214" y="12426"/>
                    <a:pt x="23340" y="12451"/>
                  </a:cubicBezTo>
                  <a:lnTo>
                    <a:pt x="23517" y="12451"/>
                  </a:lnTo>
                  <a:cubicBezTo>
                    <a:pt x="23617" y="12476"/>
                    <a:pt x="23718" y="12476"/>
                    <a:pt x="23819" y="12476"/>
                  </a:cubicBezTo>
                  <a:cubicBezTo>
                    <a:pt x="23870" y="12502"/>
                    <a:pt x="23945" y="12502"/>
                    <a:pt x="24021" y="12502"/>
                  </a:cubicBezTo>
                  <a:cubicBezTo>
                    <a:pt x="24096" y="12502"/>
                    <a:pt x="24197" y="12527"/>
                    <a:pt x="24273" y="12527"/>
                  </a:cubicBezTo>
                  <a:cubicBezTo>
                    <a:pt x="24348" y="12552"/>
                    <a:pt x="24399" y="12552"/>
                    <a:pt x="24474" y="12552"/>
                  </a:cubicBezTo>
                  <a:cubicBezTo>
                    <a:pt x="24550" y="12577"/>
                    <a:pt x="24651" y="12577"/>
                    <a:pt x="24726" y="12602"/>
                  </a:cubicBezTo>
                  <a:cubicBezTo>
                    <a:pt x="24802" y="12602"/>
                    <a:pt x="24853" y="12628"/>
                    <a:pt x="24928" y="12628"/>
                  </a:cubicBezTo>
                  <a:cubicBezTo>
                    <a:pt x="25004" y="12653"/>
                    <a:pt x="25105" y="12653"/>
                    <a:pt x="25180" y="12678"/>
                  </a:cubicBezTo>
                  <a:cubicBezTo>
                    <a:pt x="25231" y="12678"/>
                    <a:pt x="25306" y="12703"/>
                    <a:pt x="25357" y="12703"/>
                  </a:cubicBezTo>
                  <a:cubicBezTo>
                    <a:pt x="25432" y="12728"/>
                    <a:pt x="25533" y="12728"/>
                    <a:pt x="25609" y="12754"/>
                  </a:cubicBezTo>
                  <a:cubicBezTo>
                    <a:pt x="25659" y="12779"/>
                    <a:pt x="25735" y="12779"/>
                    <a:pt x="25785" y="12804"/>
                  </a:cubicBezTo>
                  <a:cubicBezTo>
                    <a:pt x="25861" y="12804"/>
                    <a:pt x="25962" y="12829"/>
                    <a:pt x="26037" y="12854"/>
                  </a:cubicBezTo>
                  <a:cubicBezTo>
                    <a:pt x="26088" y="12854"/>
                    <a:pt x="26138" y="12880"/>
                    <a:pt x="26188" y="12905"/>
                  </a:cubicBezTo>
                  <a:cubicBezTo>
                    <a:pt x="26289" y="12905"/>
                    <a:pt x="26365" y="12930"/>
                    <a:pt x="26466" y="12955"/>
                  </a:cubicBezTo>
                  <a:cubicBezTo>
                    <a:pt x="26516" y="12980"/>
                    <a:pt x="26566" y="12980"/>
                    <a:pt x="26617" y="13006"/>
                  </a:cubicBezTo>
                  <a:cubicBezTo>
                    <a:pt x="26692" y="13031"/>
                    <a:pt x="26793" y="13056"/>
                    <a:pt x="26869" y="13081"/>
                  </a:cubicBezTo>
                  <a:cubicBezTo>
                    <a:pt x="26919" y="13081"/>
                    <a:pt x="26970" y="13106"/>
                    <a:pt x="27020" y="13132"/>
                  </a:cubicBezTo>
                  <a:cubicBezTo>
                    <a:pt x="27096" y="13157"/>
                    <a:pt x="27197" y="13182"/>
                    <a:pt x="27297" y="13207"/>
                  </a:cubicBezTo>
                  <a:cubicBezTo>
                    <a:pt x="27323" y="13207"/>
                    <a:pt x="27373" y="13233"/>
                    <a:pt x="27423" y="13258"/>
                  </a:cubicBezTo>
                  <a:cubicBezTo>
                    <a:pt x="27524" y="13283"/>
                    <a:pt x="27625" y="13308"/>
                    <a:pt x="27726" y="13333"/>
                  </a:cubicBezTo>
                  <a:cubicBezTo>
                    <a:pt x="27751" y="13359"/>
                    <a:pt x="27776" y="13359"/>
                    <a:pt x="27801" y="13384"/>
                  </a:cubicBezTo>
                  <a:cubicBezTo>
                    <a:pt x="27927" y="13409"/>
                    <a:pt x="28053" y="13459"/>
                    <a:pt x="28154" y="13510"/>
                  </a:cubicBezTo>
                  <a:lnTo>
                    <a:pt x="28205" y="13510"/>
                  </a:lnTo>
                  <a:cubicBezTo>
                    <a:pt x="30448" y="14316"/>
                    <a:pt x="32868" y="15450"/>
                    <a:pt x="36900" y="16559"/>
                  </a:cubicBezTo>
                  <a:cubicBezTo>
                    <a:pt x="36825" y="16459"/>
                    <a:pt x="36749" y="16383"/>
                    <a:pt x="36699" y="16307"/>
                  </a:cubicBezTo>
                  <a:cubicBezTo>
                    <a:pt x="36497" y="16055"/>
                    <a:pt x="36295" y="15803"/>
                    <a:pt x="36094" y="15577"/>
                  </a:cubicBezTo>
                  <a:cubicBezTo>
                    <a:pt x="36094" y="15577"/>
                    <a:pt x="36094" y="15551"/>
                    <a:pt x="36069" y="15551"/>
                  </a:cubicBezTo>
                  <a:cubicBezTo>
                    <a:pt x="36069" y="15526"/>
                    <a:pt x="36043" y="15501"/>
                    <a:pt x="36018" y="15476"/>
                  </a:cubicBezTo>
                  <a:cubicBezTo>
                    <a:pt x="35716" y="15098"/>
                    <a:pt x="35388" y="14694"/>
                    <a:pt x="35086" y="14316"/>
                  </a:cubicBezTo>
                  <a:cubicBezTo>
                    <a:pt x="35010" y="14215"/>
                    <a:pt x="34934" y="14115"/>
                    <a:pt x="34859" y="14039"/>
                  </a:cubicBezTo>
                  <a:cubicBezTo>
                    <a:pt x="34581" y="13661"/>
                    <a:pt x="34304" y="13283"/>
                    <a:pt x="34027" y="12930"/>
                  </a:cubicBezTo>
                  <a:cubicBezTo>
                    <a:pt x="34002" y="12905"/>
                    <a:pt x="33977" y="12880"/>
                    <a:pt x="33951" y="12880"/>
                  </a:cubicBezTo>
                  <a:cubicBezTo>
                    <a:pt x="33951" y="12854"/>
                    <a:pt x="33951" y="12854"/>
                    <a:pt x="33951" y="12829"/>
                  </a:cubicBezTo>
                  <a:cubicBezTo>
                    <a:pt x="33851" y="12728"/>
                    <a:pt x="33775" y="12602"/>
                    <a:pt x="33674" y="12502"/>
                  </a:cubicBezTo>
                  <a:cubicBezTo>
                    <a:pt x="33598" y="12401"/>
                    <a:pt x="33498" y="12275"/>
                    <a:pt x="33422" y="12174"/>
                  </a:cubicBezTo>
                  <a:cubicBezTo>
                    <a:pt x="33397" y="12124"/>
                    <a:pt x="33372" y="12098"/>
                    <a:pt x="33346" y="12048"/>
                  </a:cubicBezTo>
                  <a:cubicBezTo>
                    <a:pt x="33220" y="11897"/>
                    <a:pt x="33094" y="11745"/>
                    <a:pt x="32994" y="11594"/>
                  </a:cubicBezTo>
                  <a:cubicBezTo>
                    <a:pt x="32893" y="11468"/>
                    <a:pt x="32817" y="11367"/>
                    <a:pt x="32742" y="11267"/>
                  </a:cubicBezTo>
                  <a:cubicBezTo>
                    <a:pt x="32615" y="11115"/>
                    <a:pt x="32515" y="10964"/>
                    <a:pt x="32414" y="10813"/>
                  </a:cubicBezTo>
                  <a:cubicBezTo>
                    <a:pt x="32313" y="10712"/>
                    <a:pt x="32237" y="10586"/>
                    <a:pt x="32162" y="10485"/>
                  </a:cubicBezTo>
                  <a:cubicBezTo>
                    <a:pt x="32061" y="10359"/>
                    <a:pt x="31960" y="10208"/>
                    <a:pt x="31859" y="10082"/>
                  </a:cubicBezTo>
                  <a:cubicBezTo>
                    <a:pt x="31784" y="9981"/>
                    <a:pt x="31708" y="9880"/>
                    <a:pt x="31658" y="9779"/>
                  </a:cubicBezTo>
                  <a:cubicBezTo>
                    <a:pt x="31557" y="9653"/>
                    <a:pt x="31456" y="9527"/>
                    <a:pt x="31380" y="9401"/>
                  </a:cubicBezTo>
                  <a:cubicBezTo>
                    <a:pt x="31355" y="9376"/>
                    <a:pt x="31330" y="9326"/>
                    <a:pt x="31305" y="9301"/>
                  </a:cubicBezTo>
                  <a:cubicBezTo>
                    <a:pt x="31254" y="9225"/>
                    <a:pt x="31204" y="9175"/>
                    <a:pt x="31154" y="9124"/>
                  </a:cubicBezTo>
                  <a:cubicBezTo>
                    <a:pt x="31128" y="9074"/>
                    <a:pt x="31103" y="9023"/>
                    <a:pt x="31078" y="8973"/>
                  </a:cubicBezTo>
                  <a:cubicBezTo>
                    <a:pt x="30700" y="9049"/>
                    <a:pt x="30347" y="9124"/>
                    <a:pt x="29944" y="9200"/>
                  </a:cubicBezTo>
                  <a:cubicBezTo>
                    <a:pt x="29087" y="9379"/>
                    <a:pt x="28301" y="9459"/>
                    <a:pt x="27574" y="9459"/>
                  </a:cubicBezTo>
                  <a:cubicBezTo>
                    <a:pt x="21440" y="9459"/>
                    <a:pt x="19549" y="3743"/>
                    <a:pt x="15199" y="3428"/>
                  </a:cubicBezTo>
                  <a:cubicBezTo>
                    <a:pt x="11444" y="3176"/>
                    <a:pt x="7083" y="2823"/>
                    <a:pt x="3756" y="1235"/>
                  </a:cubicBezTo>
                  <a:cubicBezTo>
                    <a:pt x="2118" y="454"/>
                    <a:pt x="858" y="126"/>
                    <a:pt x="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9"/>
            <p:cNvSpPr/>
            <p:nvPr/>
          </p:nvSpPr>
          <p:spPr>
            <a:xfrm>
              <a:off x="2530700" y="3638250"/>
              <a:ext cx="6950" cy="5675"/>
            </a:xfrm>
            <a:custGeom>
              <a:rect b="b" l="l" r="r" t="t"/>
              <a:pathLst>
                <a:path extrusionOk="0" h="227" w="278">
                  <a:moveTo>
                    <a:pt x="0" y="0"/>
                  </a:moveTo>
                  <a:cubicBezTo>
                    <a:pt x="101" y="76"/>
                    <a:pt x="177" y="151"/>
                    <a:pt x="278" y="227"/>
                  </a:cubicBezTo>
                  <a:cubicBezTo>
                    <a:pt x="177" y="151"/>
                    <a:pt x="101" y="76"/>
                    <a:pt x="0"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9"/>
            <p:cNvSpPr/>
            <p:nvPr/>
          </p:nvSpPr>
          <p:spPr>
            <a:xfrm>
              <a:off x="2424200" y="3557575"/>
              <a:ext cx="10750" cy="6975"/>
            </a:xfrm>
            <a:custGeom>
              <a:rect b="b" l="l" r="r" t="t"/>
              <a:pathLst>
                <a:path extrusionOk="0" h="279" w="430">
                  <a:moveTo>
                    <a:pt x="1" y="1"/>
                  </a:moveTo>
                  <a:cubicBezTo>
                    <a:pt x="127" y="102"/>
                    <a:pt x="278" y="203"/>
                    <a:pt x="429" y="278"/>
                  </a:cubicBezTo>
                  <a:cubicBezTo>
                    <a:pt x="278" y="203"/>
                    <a:pt x="127" y="102"/>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9"/>
            <p:cNvSpPr/>
            <p:nvPr/>
          </p:nvSpPr>
          <p:spPr>
            <a:xfrm>
              <a:off x="2455075" y="3579000"/>
              <a:ext cx="9475" cy="6975"/>
            </a:xfrm>
            <a:custGeom>
              <a:rect b="b" l="l" r="r" t="t"/>
              <a:pathLst>
                <a:path extrusionOk="0" h="279" w="379">
                  <a:moveTo>
                    <a:pt x="1" y="1"/>
                  </a:moveTo>
                  <a:cubicBezTo>
                    <a:pt x="127" y="102"/>
                    <a:pt x="253" y="177"/>
                    <a:pt x="379" y="278"/>
                  </a:cubicBezTo>
                  <a:cubicBezTo>
                    <a:pt x="253" y="177"/>
                    <a:pt x="127" y="102"/>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9"/>
            <p:cNvSpPr/>
            <p:nvPr/>
          </p:nvSpPr>
          <p:spPr>
            <a:xfrm>
              <a:off x="2363725" y="3520400"/>
              <a:ext cx="14500" cy="8225"/>
            </a:xfrm>
            <a:custGeom>
              <a:rect b="b" l="l" r="r" t="t"/>
              <a:pathLst>
                <a:path extrusionOk="0" h="329" w="580">
                  <a:moveTo>
                    <a:pt x="0" y="1"/>
                  </a:moveTo>
                  <a:cubicBezTo>
                    <a:pt x="202" y="102"/>
                    <a:pt x="378" y="202"/>
                    <a:pt x="580" y="329"/>
                  </a:cubicBezTo>
                  <a:cubicBezTo>
                    <a:pt x="378" y="202"/>
                    <a:pt x="202" y="102"/>
                    <a:pt x="0"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9"/>
            <p:cNvSpPr/>
            <p:nvPr/>
          </p:nvSpPr>
          <p:spPr>
            <a:xfrm>
              <a:off x="2392700" y="3537425"/>
              <a:ext cx="12625" cy="7575"/>
            </a:xfrm>
            <a:custGeom>
              <a:rect b="b" l="l" r="r" t="t"/>
              <a:pathLst>
                <a:path extrusionOk="0" h="303" w="505">
                  <a:moveTo>
                    <a:pt x="1" y="0"/>
                  </a:moveTo>
                  <a:cubicBezTo>
                    <a:pt x="177" y="101"/>
                    <a:pt x="328" y="202"/>
                    <a:pt x="505" y="303"/>
                  </a:cubicBezTo>
                  <a:cubicBezTo>
                    <a:pt x="328" y="202"/>
                    <a:pt x="177" y="101"/>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9"/>
            <p:cNvSpPr/>
            <p:nvPr/>
          </p:nvSpPr>
          <p:spPr>
            <a:xfrm>
              <a:off x="2702100" y="3825375"/>
              <a:ext cx="3800" cy="5075"/>
            </a:xfrm>
            <a:custGeom>
              <a:rect b="b" l="l" r="r" t="t"/>
              <a:pathLst>
                <a:path extrusionOk="0" h="203" w="152">
                  <a:moveTo>
                    <a:pt x="0" y="1"/>
                  </a:moveTo>
                  <a:cubicBezTo>
                    <a:pt x="50" y="51"/>
                    <a:pt x="101" y="127"/>
                    <a:pt x="151" y="202"/>
                  </a:cubicBezTo>
                  <a:cubicBezTo>
                    <a:pt x="101" y="127"/>
                    <a:pt x="50" y="51"/>
                    <a:pt x="0"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9"/>
            <p:cNvSpPr/>
            <p:nvPr/>
          </p:nvSpPr>
          <p:spPr>
            <a:xfrm>
              <a:off x="1497950" y="3370450"/>
              <a:ext cx="25" cy="25"/>
            </a:xfrm>
            <a:custGeom>
              <a:rect b="b" l="l" r="r" t="t"/>
              <a:pathLst>
                <a:path extrusionOk="0" h="1" w="1">
                  <a:moveTo>
                    <a:pt x="0" y="0"/>
                  </a:moveTo>
                  <a:cubicBezTo>
                    <a:pt x="0" y="0"/>
                    <a:pt x="0" y="0"/>
                    <a:pt x="0" y="0"/>
                  </a:cubicBezTo>
                  <a:cubicBezTo>
                    <a:pt x="0" y="0"/>
                    <a:pt x="0" y="0"/>
                    <a:pt x="0"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9"/>
            <p:cNvSpPr/>
            <p:nvPr/>
          </p:nvSpPr>
          <p:spPr>
            <a:xfrm>
              <a:off x="1500475" y="3367925"/>
              <a:ext cx="650" cy="650"/>
            </a:xfrm>
            <a:custGeom>
              <a:rect b="b" l="l" r="r" t="t"/>
              <a:pathLst>
                <a:path extrusionOk="0" h="26" w="26">
                  <a:moveTo>
                    <a:pt x="0" y="26"/>
                  </a:moveTo>
                  <a:cubicBezTo>
                    <a:pt x="0" y="26"/>
                    <a:pt x="25" y="26"/>
                    <a:pt x="25" y="0"/>
                  </a:cubicBezTo>
                  <a:cubicBezTo>
                    <a:pt x="25" y="26"/>
                    <a:pt x="0" y="26"/>
                    <a:pt x="0" y="26"/>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9"/>
            <p:cNvSpPr/>
            <p:nvPr/>
          </p:nvSpPr>
          <p:spPr>
            <a:xfrm>
              <a:off x="2646000" y="3753550"/>
              <a:ext cx="4450" cy="5075"/>
            </a:xfrm>
            <a:custGeom>
              <a:rect b="b" l="l" r="r" t="t"/>
              <a:pathLst>
                <a:path extrusionOk="0" h="203" w="178">
                  <a:moveTo>
                    <a:pt x="1" y="1"/>
                  </a:moveTo>
                  <a:cubicBezTo>
                    <a:pt x="51" y="76"/>
                    <a:pt x="127" y="127"/>
                    <a:pt x="177" y="202"/>
                  </a:cubicBezTo>
                  <a:cubicBezTo>
                    <a:pt x="127" y="127"/>
                    <a:pt x="51" y="76"/>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9"/>
            <p:cNvSpPr/>
            <p:nvPr/>
          </p:nvSpPr>
          <p:spPr>
            <a:xfrm>
              <a:off x="2663025" y="3774350"/>
              <a:ext cx="4425" cy="5050"/>
            </a:xfrm>
            <a:custGeom>
              <a:rect b="b" l="l" r="r" t="t"/>
              <a:pathLst>
                <a:path extrusionOk="0" h="202" w="177">
                  <a:moveTo>
                    <a:pt x="0" y="0"/>
                  </a:moveTo>
                  <a:cubicBezTo>
                    <a:pt x="76" y="51"/>
                    <a:pt x="126" y="126"/>
                    <a:pt x="177" y="202"/>
                  </a:cubicBezTo>
                  <a:cubicBezTo>
                    <a:pt x="126" y="126"/>
                    <a:pt x="76" y="51"/>
                    <a:pt x="0"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9"/>
            <p:cNvSpPr/>
            <p:nvPr/>
          </p:nvSpPr>
          <p:spPr>
            <a:xfrm>
              <a:off x="2676250" y="3790100"/>
              <a:ext cx="3800" cy="5700"/>
            </a:xfrm>
            <a:custGeom>
              <a:rect b="b" l="l" r="r" t="t"/>
              <a:pathLst>
                <a:path extrusionOk="0" h="228" w="152">
                  <a:moveTo>
                    <a:pt x="1" y="0"/>
                  </a:moveTo>
                  <a:cubicBezTo>
                    <a:pt x="51" y="76"/>
                    <a:pt x="101" y="152"/>
                    <a:pt x="152" y="227"/>
                  </a:cubicBezTo>
                  <a:cubicBezTo>
                    <a:pt x="101" y="152"/>
                    <a:pt x="51" y="76"/>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9"/>
            <p:cNvSpPr/>
            <p:nvPr/>
          </p:nvSpPr>
          <p:spPr>
            <a:xfrm>
              <a:off x="2550850" y="3655875"/>
              <a:ext cx="6975" cy="6325"/>
            </a:xfrm>
            <a:custGeom>
              <a:rect b="b" l="l" r="r" t="t"/>
              <a:pathLst>
                <a:path extrusionOk="0" h="253" w="279">
                  <a:moveTo>
                    <a:pt x="1" y="1"/>
                  </a:moveTo>
                  <a:cubicBezTo>
                    <a:pt x="102" y="102"/>
                    <a:pt x="203" y="177"/>
                    <a:pt x="278" y="253"/>
                  </a:cubicBezTo>
                  <a:cubicBezTo>
                    <a:pt x="203" y="177"/>
                    <a:pt x="102" y="102"/>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9"/>
            <p:cNvSpPr/>
            <p:nvPr/>
          </p:nvSpPr>
          <p:spPr>
            <a:xfrm>
              <a:off x="2630250" y="3735900"/>
              <a:ext cx="5700" cy="6325"/>
            </a:xfrm>
            <a:custGeom>
              <a:rect b="b" l="l" r="r" t="t"/>
              <a:pathLst>
                <a:path extrusionOk="0" h="253" w="228">
                  <a:moveTo>
                    <a:pt x="1" y="1"/>
                  </a:moveTo>
                  <a:cubicBezTo>
                    <a:pt x="76" y="76"/>
                    <a:pt x="152" y="152"/>
                    <a:pt x="228" y="253"/>
                  </a:cubicBezTo>
                  <a:cubicBezTo>
                    <a:pt x="152" y="152"/>
                    <a:pt x="76" y="76"/>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9"/>
            <p:cNvSpPr/>
            <p:nvPr/>
          </p:nvSpPr>
          <p:spPr>
            <a:xfrm>
              <a:off x="2691375" y="3810250"/>
              <a:ext cx="2550" cy="3825"/>
            </a:xfrm>
            <a:custGeom>
              <a:rect b="b" l="l" r="r" t="t"/>
              <a:pathLst>
                <a:path extrusionOk="0" h="153" w="102">
                  <a:moveTo>
                    <a:pt x="1" y="1"/>
                  </a:moveTo>
                  <a:cubicBezTo>
                    <a:pt x="26" y="51"/>
                    <a:pt x="76" y="102"/>
                    <a:pt x="101" y="152"/>
                  </a:cubicBezTo>
                  <a:cubicBezTo>
                    <a:pt x="76" y="102"/>
                    <a:pt x="26" y="51"/>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9"/>
            <p:cNvSpPr/>
            <p:nvPr/>
          </p:nvSpPr>
          <p:spPr>
            <a:xfrm>
              <a:off x="2575425" y="3678575"/>
              <a:ext cx="5075" cy="5050"/>
            </a:xfrm>
            <a:custGeom>
              <a:rect b="b" l="l" r="r" t="t"/>
              <a:pathLst>
                <a:path extrusionOk="0" h="202" w="203">
                  <a:moveTo>
                    <a:pt x="1" y="0"/>
                  </a:moveTo>
                  <a:cubicBezTo>
                    <a:pt x="77" y="76"/>
                    <a:pt x="127" y="151"/>
                    <a:pt x="203" y="202"/>
                  </a:cubicBezTo>
                  <a:cubicBezTo>
                    <a:pt x="127" y="151"/>
                    <a:pt x="77" y="76"/>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9"/>
            <p:cNvSpPr/>
            <p:nvPr/>
          </p:nvSpPr>
          <p:spPr>
            <a:xfrm>
              <a:off x="1835050" y="3346500"/>
              <a:ext cx="16400" cy="2550"/>
            </a:xfrm>
            <a:custGeom>
              <a:rect b="b" l="l" r="r" t="t"/>
              <a:pathLst>
                <a:path extrusionOk="0" h="102" w="656">
                  <a:moveTo>
                    <a:pt x="1" y="0"/>
                  </a:moveTo>
                  <a:cubicBezTo>
                    <a:pt x="202" y="26"/>
                    <a:pt x="429" y="76"/>
                    <a:pt x="656" y="101"/>
                  </a:cubicBezTo>
                  <a:cubicBezTo>
                    <a:pt x="429" y="76"/>
                    <a:pt x="202" y="26"/>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9"/>
            <p:cNvSpPr/>
            <p:nvPr/>
          </p:nvSpPr>
          <p:spPr>
            <a:xfrm>
              <a:off x="2593075" y="3696200"/>
              <a:ext cx="6325" cy="6325"/>
            </a:xfrm>
            <a:custGeom>
              <a:rect b="b" l="l" r="r" t="t"/>
              <a:pathLst>
                <a:path extrusionOk="0" h="253" w="253">
                  <a:moveTo>
                    <a:pt x="1" y="1"/>
                  </a:moveTo>
                  <a:cubicBezTo>
                    <a:pt x="76" y="77"/>
                    <a:pt x="177" y="177"/>
                    <a:pt x="253" y="253"/>
                  </a:cubicBezTo>
                  <a:cubicBezTo>
                    <a:pt x="177" y="177"/>
                    <a:pt x="76" y="77"/>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9"/>
            <p:cNvSpPr/>
            <p:nvPr/>
          </p:nvSpPr>
          <p:spPr>
            <a:xfrm>
              <a:off x="2611975" y="3715750"/>
              <a:ext cx="4450" cy="4425"/>
            </a:xfrm>
            <a:custGeom>
              <a:rect b="b" l="l" r="r" t="t"/>
              <a:pathLst>
                <a:path extrusionOk="0" h="177" w="178">
                  <a:moveTo>
                    <a:pt x="1" y="0"/>
                  </a:moveTo>
                  <a:cubicBezTo>
                    <a:pt x="51" y="51"/>
                    <a:pt x="127" y="126"/>
                    <a:pt x="177" y="177"/>
                  </a:cubicBezTo>
                  <a:cubicBezTo>
                    <a:pt x="127" y="126"/>
                    <a:pt x="51" y="51"/>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9"/>
            <p:cNvSpPr/>
            <p:nvPr/>
          </p:nvSpPr>
          <p:spPr>
            <a:xfrm>
              <a:off x="1498575" y="3369175"/>
              <a:ext cx="650" cy="650"/>
            </a:xfrm>
            <a:custGeom>
              <a:rect b="b" l="l" r="r" t="t"/>
              <a:pathLst>
                <a:path extrusionOk="0" h="26" w="26">
                  <a:moveTo>
                    <a:pt x="0" y="26"/>
                  </a:moveTo>
                  <a:cubicBezTo>
                    <a:pt x="26" y="26"/>
                    <a:pt x="26" y="26"/>
                    <a:pt x="26" y="1"/>
                  </a:cubicBezTo>
                  <a:cubicBezTo>
                    <a:pt x="26" y="26"/>
                    <a:pt x="26" y="26"/>
                    <a:pt x="0" y="26"/>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9"/>
            <p:cNvSpPr/>
            <p:nvPr/>
          </p:nvSpPr>
          <p:spPr>
            <a:xfrm>
              <a:off x="1655475" y="3333275"/>
              <a:ext cx="12625" cy="25"/>
            </a:xfrm>
            <a:custGeom>
              <a:rect b="b" l="l" r="r" t="t"/>
              <a:pathLst>
                <a:path extrusionOk="0" h="1" w="505">
                  <a:moveTo>
                    <a:pt x="0" y="0"/>
                  </a:moveTo>
                  <a:cubicBezTo>
                    <a:pt x="177" y="0"/>
                    <a:pt x="328" y="0"/>
                    <a:pt x="504" y="0"/>
                  </a:cubicBezTo>
                  <a:cubicBezTo>
                    <a:pt x="328" y="0"/>
                    <a:pt x="177" y="0"/>
                    <a:pt x="0"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9"/>
            <p:cNvSpPr/>
            <p:nvPr/>
          </p:nvSpPr>
          <p:spPr>
            <a:xfrm>
              <a:off x="2334725" y="3504025"/>
              <a:ext cx="15150" cy="8225"/>
            </a:xfrm>
            <a:custGeom>
              <a:rect b="b" l="l" r="r" t="t"/>
              <a:pathLst>
                <a:path extrusionOk="0" h="329" w="606">
                  <a:moveTo>
                    <a:pt x="1" y="1"/>
                  </a:moveTo>
                  <a:cubicBezTo>
                    <a:pt x="202" y="101"/>
                    <a:pt x="404" y="227"/>
                    <a:pt x="606" y="328"/>
                  </a:cubicBezTo>
                  <a:cubicBezTo>
                    <a:pt x="404" y="227"/>
                    <a:pt x="202" y="101"/>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9"/>
            <p:cNvSpPr/>
            <p:nvPr/>
          </p:nvSpPr>
          <p:spPr>
            <a:xfrm>
              <a:off x="1572300" y="3341450"/>
              <a:ext cx="3800" cy="1300"/>
            </a:xfrm>
            <a:custGeom>
              <a:rect b="b" l="l" r="r" t="t"/>
              <a:pathLst>
                <a:path extrusionOk="0" h="52" w="152">
                  <a:moveTo>
                    <a:pt x="0" y="51"/>
                  </a:moveTo>
                  <a:cubicBezTo>
                    <a:pt x="51" y="26"/>
                    <a:pt x="101" y="26"/>
                    <a:pt x="152" y="1"/>
                  </a:cubicBezTo>
                  <a:cubicBezTo>
                    <a:pt x="101" y="26"/>
                    <a:pt x="51" y="26"/>
                    <a:pt x="0" y="5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9"/>
            <p:cNvSpPr/>
            <p:nvPr/>
          </p:nvSpPr>
          <p:spPr>
            <a:xfrm>
              <a:off x="1676275" y="3333275"/>
              <a:ext cx="12625" cy="25"/>
            </a:xfrm>
            <a:custGeom>
              <a:rect b="b" l="l" r="r" t="t"/>
              <a:pathLst>
                <a:path extrusionOk="0" h="1" w="505">
                  <a:moveTo>
                    <a:pt x="0" y="0"/>
                  </a:moveTo>
                  <a:cubicBezTo>
                    <a:pt x="177" y="0"/>
                    <a:pt x="353" y="0"/>
                    <a:pt x="504" y="0"/>
                  </a:cubicBezTo>
                  <a:cubicBezTo>
                    <a:pt x="353" y="0"/>
                    <a:pt x="177" y="0"/>
                    <a:pt x="0"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9"/>
            <p:cNvSpPr/>
            <p:nvPr/>
          </p:nvSpPr>
          <p:spPr>
            <a:xfrm>
              <a:off x="1775200" y="3338925"/>
              <a:ext cx="15150" cy="1300"/>
            </a:xfrm>
            <a:custGeom>
              <a:rect b="b" l="l" r="r" t="t"/>
              <a:pathLst>
                <a:path extrusionOk="0" h="52" w="606">
                  <a:moveTo>
                    <a:pt x="0" y="1"/>
                  </a:moveTo>
                  <a:cubicBezTo>
                    <a:pt x="202" y="26"/>
                    <a:pt x="404" y="26"/>
                    <a:pt x="605" y="51"/>
                  </a:cubicBezTo>
                  <a:cubicBezTo>
                    <a:pt x="404" y="26"/>
                    <a:pt x="202" y="26"/>
                    <a:pt x="0"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9"/>
            <p:cNvSpPr/>
            <p:nvPr/>
          </p:nvSpPr>
          <p:spPr>
            <a:xfrm>
              <a:off x="1560325" y="3343975"/>
              <a:ext cx="4425" cy="1300"/>
            </a:xfrm>
            <a:custGeom>
              <a:rect b="b" l="l" r="r" t="t"/>
              <a:pathLst>
                <a:path extrusionOk="0" h="52" w="177">
                  <a:moveTo>
                    <a:pt x="1" y="51"/>
                  </a:moveTo>
                  <a:cubicBezTo>
                    <a:pt x="51" y="26"/>
                    <a:pt x="101" y="26"/>
                    <a:pt x="177" y="1"/>
                  </a:cubicBezTo>
                  <a:cubicBezTo>
                    <a:pt x="101" y="26"/>
                    <a:pt x="51" y="26"/>
                    <a:pt x="1" y="5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9"/>
            <p:cNvSpPr/>
            <p:nvPr/>
          </p:nvSpPr>
          <p:spPr>
            <a:xfrm>
              <a:off x="1698950" y="3333275"/>
              <a:ext cx="12625" cy="650"/>
            </a:xfrm>
            <a:custGeom>
              <a:rect b="b" l="l" r="r" t="t"/>
              <a:pathLst>
                <a:path extrusionOk="0" h="26" w="505">
                  <a:moveTo>
                    <a:pt x="1" y="0"/>
                  </a:moveTo>
                  <a:cubicBezTo>
                    <a:pt x="177" y="0"/>
                    <a:pt x="328" y="25"/>
                    <a:pt x="505" y="25"/>
                  </a:cubicBezTo>
                  <a:cubicBezTo>
                    <a:pt x="328" y="25"/>
                    <a:pt x="177" y="0"/>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9"/>
            <p:cNvSpPr/>
            <p:nvPr/>
          </p:nvSpPr>
          <p:spPr>
            <a:xfrm>
              <a:off x="1748100" y="3336425"/>
              <a:ext cx="14525" cy="1275"/>
            </a:xfrm>
            <a:custGeom>
              <a:rect b="b" l="l" r="r" t="t"/>
              <a:pathLst>
                <a:path extrusionOk="0" h="51" w="581">
                  <a:moveTo>
                    <a:pt x="0" y="0"/>
                  </a:moveTo>
                  <a:cubicBezTo>
                    <a:pt x="202" y="0"/>
                    <a:pt x="379" y="25"/>
                    <a:pt x="580" y="51"/>
                  </a:cubicBezTo>
                  <a:cubicBezTo>
                    <a:pt x="379" y="25"/>
                    <a:pt x="202" y="0"/>
                    <a:pt x="0"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9"/>
            <p:cNvSpPr/>
            <p:nvPr/>
          </p:nvSpPr>
          <p:spPr>
            <a:xfrm>
              <a:off x="1722900" y="3334525"/>
              <a:ext cx="13250" cy="650"/>
            </a:xfrm>
            <a:custGeom>
              <a:rect b="b" l="l" r="r" t="t"/>
              <a:pathLst>
                <a:path extrusionOk="0" h="26" w="530">
                  <a:moveTo>
                    <a:pt x="0" y="1"/>
                  </a:moveTo>
                  <a:cubicBezTo>
                    <a:pt x="177" y="1"/>
                    <a:pt x="353" y="26"/>
                    <a:pt x="530" y="26"/>
                  </a:cubicBezTo>
                  <a:cubicBezTo>
                    <a:pt x="353" y="26"/>
                    <a:pt x="177" y="1"/>
                    <a:pt x="0"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9"/>
            <p:cNvSpPr/>
            <p:nvPr/>
          </p:nvSpPr>
          <p:spPr>
            <a:xfrm>
              <a:off x="1507400" y="3363500"/>
              <a:ext cx="1275" cy="675"/>
            </a:xfrm>
            <a:custGeom>
              <a:rect b="b" l="l" r="r" t="t"/>
              <a:pathLst>
                <a:path extrusionOk="0" h="27" w="51">
                  <a:moveTo>
                    <a:pt x="0" y="26"/>
                  </a:moveTo>
                  <a:cubicBezTo>
                    <a:pt x="26" y="26"/>
                    <a:pt x="51" y="26"/>
                    <a:pt x="51" y="1"/>
                  </a:cubicBezTo>
                  <a:cubicBezTo>
                    <a:pt x="51" y="26"/>
                    <a:pt x="26" y="26"/>
                    <a:pt x="0" y="26"/>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9"/>
            <p:cNvSpPr/>
            <p:nvPr/>
          </p:nvSpPr>
          <p:spPr>
            <a:xfrm>
              <a:off x="1516850" y="3358475"/>
              <a:ext cx="2550" cy="1275"/>
            </a:xfrm>
            <a:custGeom>
              <a:rect b="b" l="l" r="r" t="t"/>
              <a:pathLst>
                <a:path extrusionOk="0" h="51" w="102">
                  <a:moveTo>
                    <a:pt x="0" y="51"/>
                  </a:moveTo>
                  <a:cubicBezTo>
                    <a:pt x="26" y="26"/>
                    <a:pt x="51" y="26"/>
                    <a:pt x="101" y="0"/>
                  </a:cubicBezTo>
                  <a:cubicBezTo>
                    <a:pt x="51" y="26"/>
                    <a:pt x="26" y="26"/>
                    <a:pt x="0" y="5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9"/>
            <p:cNvSpPr/>
            <p:nvPr/>
          </p:nvSpPr>
          <p:spPr>
            <a:xfrm>
              <a:off x="1511800" y="3361000"/>
              <a:ext cx="1925" cy="1275"/>
            </a:xfrm>
            <a:custGeom>
              <a:rect b="b" l="l" r="r" t="t"/>
              <a:pathLst>
                <a:path extrusionOk="0" h="51" w="77">
                  <a:moveTo>
                    <a:pt x="1" y="51"/>
                  </a:moveTo>
                  <a:cubicBezTo>
                    <a:pt x="26" y="25"/>
                    <a:pt x="51" y="25"/>
                    <a:pt x="76" y="0"/>
                  </a:cubicBezTo>
                  <a:cubicBezTo>
                    <a:pt x="51" y="25"/>
                    <a:pt x="26" y="25"/>
                    <a:pt x="1" y="5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9"/>
            <p:cNvSpPr/>
            <p:nvPr/>
          </p:nvSpPr>
          <p:spPr>
            <a:xfrm>
              <a:off x="1549625" y="3346500"/>
              <a:ext cx="4425" cy="1275"/>
            </a:xfrm>
            <a:custGeom>
              <a:rect b="b" l="l" r="r" t="t"/>
              <a:pathLst>
                <a:path extrusionOk="0" h="51" w="177">
                  <a:moveTo>
                    <a:pt x="0" y="51"/>
                  </a:moveTo>
                  <a:cubicBezTo>
                    <a:pt x="50" y="51"/>
                    <a:pt x="126" y="26"/>
                    <a:pt x="176" y="0"/>
                  </a:cubicBezTo>
                  <a:cubicBezTo>
                    <a:pt x="126" y="26"/>
                    <a:pt x="50" y="51"/>
                    <a:pt x="0" y="5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9"/>
            <p:cNvSpPr/>
            <p:nvPr/>
          </p:nvSpPr>
          <p:spPr>
            <a:xfrm>
              <a:off x="1502975" y="3366025"/>
              <a:ext cx="1300" cy="1300"/>
            </a:xfrm>
            <a:custGeom>
              <a:rect b="b" l="l" r="r" t="t"/>
              <a:pathLst>
                <a:path extrusionOk="0" h="52" w="52">
                  <a:moveTo>
                    <a:pt x="1" y="51"/>
                  </a:moveTo>
                  <a:cubicBezTo>
                    <a:pt x="26" y="26"/>
                    <a:pt x="26" y="26"/>
                    <a:pt x="51" y="1"/>
                  </a:cubicBezTo>
                  <a:cubicBezTo>
                    <a:pt x="26" y="26"/>
                    <a:pt x="26" y="26"/>
                    <a:pt x="1" y="5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9"/>
            <p:cNvSpPr/>
            <p:nvPr/>
          </p:nvSpPr>
          <p:spPr>
            <a:xfrm>
              <a:off x="1522525" y="3355950"/>
              <a:ext cx="3175" cy="1275"/>
            </a:xfrm>
            <a:custGeom>
              <a:rect b="b" l="l" r="r" t="t"/>
              <a:pathLst>
                <a:path extrusionOk="0" h="51" w="127">
                  <a:moveTo>
                    <a:pt x="0" y="51"/>
                  </a:moveTo>
                  <a:cubicBezTo>
                    <a:pt x="51" y="26"/>
                    <a:pt x="76" y="26"/>
                    <a:pt x="126" y="0"/>
                  </a:cubicBezTo>
                  <a:cubicBezTo>
                    <a:pt x="76" y="26"/>
                    <a:pt x="51" y="26"/>
                    <a:pt x="0" y="5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9"/>
            <p:cNvSpPr/>
            <p:nvPr/>
          </p:nvSpPr>
          <p:spPr>
            <a:xfrm>
              <a:off x="1540150" y="3349650"/>
              <a:ext cx="3825" cy="650"/>
            </a:xfrm>
            <a:custGeom>
              <a:rect b="b" l="l" r="r" t="t"/>
              <a:pathLst>
                <a:path extrusionOk="0" h="26" w="153">
                  <a:moveTo>
                    <a:pt x="1" y="26"/>
                  </a:moveTo>
                  <a:cubicBezTo>
                    <a:pt x="51" y="26"/>
                    <a:pt x="102" y="0"/>
                    <a:pt x="152" y="0"/>
                  </a:cubicBezTo>
                  <a:cubicBezTo>
                    <a:pt x="102" y="0"/>
                    <a:pt x="51" y="26"/>
                    <a:pt x="1" y="26"/>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9"/>
            <p:cNvSpPr/>
            <p:nvPr/>
          </p:nvSpPr>
          <p:spPr>
            <a:xfrm>
              <a:off x="1804175" y="3342075"/>
              <a:ext cx="15775" cy="2550"/>
            </a:xfrm>
            <a:custGeom>
              <a:rect b="b" l="l" r="r" t="t"/>
              <a:pathLst>
                <a:path extrusionOk="0" h="102" w="631">
                  <a:moveTo>
                    <a:pt x="1" y="1"/>
                  </a:moveTo>
                  <a:cubicBezTo>
                    <a:pt x="202" y="26"/>
                    <a:pt x="429" y="51"/>
                    <a:pt x="631" y="102"/>
                  </a:cubicBezTo>
                  <a:cubicBezTo>
                    <a:pt x="429" y="51"/>
                    <a:pt x="202" y="26"/>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9"/>
            <p:cNvSpPr/>
            <p:nvPr/>
          </p:nvSpPr>
          <p:spPr>
            <a:xfrm>
              <a:off x="1531350" y="3352800"/>
              <a:ext cx="3175" cy="1275"/>
            </a:xfrm>
            <a:custGeom>
              <a:rect b="b" l="l" r="r" t="t"/>
              <a:pathLst>
                <a:path extrusionOk="0" h="51" w="127">
                  <a:moveTo>
                    <a:pt x="0" y="51"/>
                  </a:moveTo>
                  <a:cubicBezTo>
                    <a:pt x="25" y="26"/>
                    <a:pt x="76" y="0"/>
                    <a:pt x="126" y="0"/>
                  </a:cubicBezTo>
                  <a:cubicBezTo>
                    <a:pt x="76" y="0"/>
                    <a:pt x="25" y="26"/>
                    <a:pt x="0" y="5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9"/>
            <p:cNvSpPr/>
            <p:nvPr/>
          </p:nvSpPr>
          <p:spPr>
            <a:xfrm>
              <a:off x="1904375" y="3359100"/>
              <a:ext cx="10100" cy="1925"/>
            </a:xfrm>
            <a:custGeom>
              <a:rect b="b" l="l" r="r" t="t"/>
              <a:pathLst>
                <a:path extrusionOk="0" h="77" w="404">
                  <a:moveTo>
                    <a:pt x="0" y="1"/>
                  </a:moveTo>
                  <a:cubicBezTo>
                    <a:pt x="126" y="26"/>
                    <a:pt x="277" y="51"/>
                    <a:pt x="403" y="76"/>
                  </a:cubicBezTo>
                  <a:cubicBezTo>
                    <a:pt x="277" y="51"/>
                    <a:pt x="126" y="26"/>
                    <a:pt x="0"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9"/>
            <p:cNvSpPr/>
            <p:nvPr/>
          </p:nvSpPr>
          <p:spPr>
            <a:xfrm>
              <a:off x="2026600" y="3387450"/>
              <a:ext cx="9475" cy="2550"/>
            </a:xfrm>
            <a:custGeom>
              <a:rect b="b" l="l" r="r" t="t"/>
              <a:pathLst>
                <a:path extrusionOk="0" h="102" w="379">
                  <a:moveTo>
                    <a:pt x="1" y="1"/>
                  </a:moveTo>
                  <a:cubicBezTo>
                    <a:pt x="127" y="51"/>
                    <a:pt x="253" y="76"/>
                    <a:pt x="379" y="102"/>
                  </a:cubicBezTo>
                  <a:cubicBezTo>
                    <a:pt x="253" y="76"/>
                    <a:pt x="127" y="51"/>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9"/>
            <p:cNvSpPr/>
            <p:nvPr/>
          </p:nvSpPr>
          <p:spPr>
            <a:xfrm>
              <a:off x="2155150" y="3425900"/>
              <a:ext cx="13250" cy="4425"/>
            </a:xfrm>
            <a:custGeom>
              <a:rect b="b" l="l" r="r" t="t"/>
              <a:pathLst>
                <a:path extrusionOk="0" h="177" w="530">
                  <a:moveTo>
                    <a:pt x="1" y="0"/>
                  </a:moveTo>
                  <a:cubicBezTo>
                    <a:pt x="177" y="51"/>
                    <a:pt x="353" y="126"/>
                    <a:pt x="530" y="177"/>
                  </a:cubicBezTo>
                  <a:cubicBezTo>
                    <a:pt x="353" y="126"/>
                    <a:pt x="177" y="51"/>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9"/>
            <p:cNvSpPr/>
            <p:nvPr/>
          </p:nvSpPr>
          <p:spPr>
            <a:xfrm>
              <a:off x="1576700" y="3333900"/>
              <a:ext cx="1195350" cy="647000"/>
            </a:xfrm>
            <a:custGeom>
              <a:rect b="b" l="l" r="r" t="t"/>
              <a:pathLst>
                <a:path extrusionOk="0" h="25880" w="47814">
                  <a:moveTo>
                    <a:pt x="16327" y="6752"/>
                  </a:moveTo>
                  <a:cubicBezTo>
                    <a:pt x="16380" y="6752"/>
                    <a:pt x="16433" y="6761"/>
                    <a:pt x="16485" y="6780"/>
                  </a:cubicBezTo>
                  <a:cubicBezTo>
                    <a:pt x="17644" y="7234"/>
                    <a:pt x="21273" y="8696"/>
                    <a:pt x="22660" y="10007"/>
                  </a:cubicBezTo>
                  <a:cubicBezTo>
                    <a:pt x="22962" y="10309"/>
                    <a:pt x="22962" y="10813"/>
                    <a:pt x="22660" y="11115"/>
                  </a:cubicBezTo>
                  <a:cubicBezTo>
                    <a:pt x="22156" y="11645"/>
                    <a:pt x="21324" y="12628"/>
                    <a:pt x="20719" y="13762"/>
                  </a:cubicBezTo>
                  <a:cubicBezTo>
                    <a:pt x="20596" y="14008"/>
                    <a:pt x="20363" y="14144"/>
                    <a:pt x="20122" y="14144"/>
                  </a:cubicBezTo>
                  <a:cubicBezTo>
                    <a:pt x="20017" y="14144"/>
                    <a:pt x="19911" y="14118"/>
                    <a:pt x="19812" y="14064"/>
                  </a:cubicBezTo>
                  <a:cubicBezTo>
                    <a:pt x="19307" y="13787"/>
                    <a:pt x="18652" y="13308"/>
                    <a:pt x="18249" y="12502"/>
                  </a:cubicBezTo>
                  <a:cubicBezTo>
                    <a:pt x="17694" y="11393"/>
                    <a:pt x="15854" y="9603"/>
                    <a:pt x="15174" y="8923"/>
                  </a:cubicBezTo>
                  <a:cubicBezTo>
                    <a:pt x="15023" y="8797"/>
                    <a:pt x="14972" y="8545"/>
                    <a:pt x="15098" y="8368"/>
                  </a:cubicBezTo>
                  <a:lnTo>
                    <a:pt x="15930" y="6982"/>
                  </a:lnTo>
                  <a:cubicBezTo>
                    <a:pt x="16024" y="6832"/>
                    <a:pt x="16174" y="6752"/>
                    <a:pt x="16327" y="6752"/>
                  </a:cubicBezTo>
                  <a:close/>
                  <a:moveTo>
                    <a:pt x="24377" y="11377"/>
                  </a:moveTo>
                  <a:cubicBezTo>
                    <a:pt x="24520" y="11377"/>
                    <a:pt x="24664" y="11422"/>
                    <a:pt x="24777" y="11519"/>
                  </a:cubicBezTo>
                  <a:cubicBezTo>
                    <a:pt x="25785" y="12199"/>
                    <a:pt x="29112" y="14493"/>
                    <a:pt x="30826" y="15325"/>
                  </a:cubicBezTo>
                  <a:cubicBezTo>
                    <a:pt x="31053" y="15451"/>
                    <a:pt x="31204" y="15703"/>
                    <a:pt x="31204" y="15955"/>
                  </a:cubicBezTo>
                  <a:cubicBezTo>
                    <a:pt x="31204" y="16308"/>
                    <a:pt x="31204" y="16787"/>
                    <a:pt x="31128" y="17240"/>
                  </a:cubicBezTo>
                  <a:cubicBezTo>
                    <a:pt x="31078" y="17593"/>
                    <a:pt x="30801" y="17845"/>
                    <a:pt x="30448" y="17845"/>
                  </a:cubicBezTo>
                  <a:cubicBezTo>
                    <a:pt x="30290" y="17850"/>
                    <a:pt x="30101" y="17854"/>
                    <a:pt x="29887" y="17854"/>
                  </a:cubicBezTo>
                  <a:cubicBezTo>
                    <a:pt x="27980" y="17854"/>
                    <a:pt x="24046" y="17553"/>
                    <a:pt x="21803" y="15173"/>
                  </a:cubicBezTo>
                  <a:cubicBezTo>
                    <a:pt x="21626" y="14972"/>
                    <a:pt x="21551" y="14669"/>
                    <a:pt x="21651" y="14417"/>
                  </a:cubicBezTo>
                  <a:cubicBezTo>
                    <a:pt x="21954" y="13636"/>
                    <a:pt x="22760" y="11972"/>
                    <a:pt x="24147" y="11418"/>
                  </a:cubicBezTo>
                  <a:cubicBezTo>
                    <a:pt x="24219" y="11391"/>
                    <a:pt x="24298" y="11377"/>
                    <a:pt x="24377" y="11377"/>
                  </a:cubicBezTo>
                  <a:close/>
                  <a:moveTo>
                    <a:pt x="33143" y="16860"/>
                  </a:moveTo>
                  <a:cubicBezTo>
                    <a:pt x="33160" y="16860"/>
                    <a:pt x="33178" y="16861"/>
                    <a:pt x="33195" y="16862"/>
                  </a:cubicBezTo>
                  <a:cubicBezTo>
                    <a:pt x="36068" y="16862"/>
                    <a:pt x="38211" y="18526"/>
                    <a:pt x="39295" y="19609"/>
                  </a:cubicBezTo>
                  <a:cubicBezTo>
                    <a:pt x="39824" y="20139"/>
                    <a:pt x="39496" y="20970"/>
                    <a:pt x="38740" y="21046"/>
                  </a:cubicBezTo>
                  <a:cubicBezTo>
                    <a:pt x="38590" y="21058"/>
                    <a:pt x="38433" y="21064"/>
                    <a:pt x="38270" y="21064"/>
                  </a:cubicBezTo>
                  <a:cubicBezTo>
                    <a:pt x="36085" y="21064"/>
                    <a:pt x="32906" y="20014"/>
                    <a:pt x="32414" y="19357"/>
                  </a:cubicBezTo>
                  <a:cubicBezTo>
                    <a:pt x="31985" y="18778"/>
                    <a:pt x="32162" y="17971"/>
                    <a:pt x="32363" y="17417"/>
                  </a:cubicBezTo>
                  <a:cubicBezTo>
                    <a:pt x="32460" y="17104"/>
                    <a:pt x="32785" y="16860"/>
                    <a:pt x="33143" y="16860"/>
                  </a:cubicBezTo>
                  <a:close/>
                  <a:moveTo>
                    <a:pt x="3076" y="0"/>
                  </a:moveTo>
                  <a:cubicBezTo>
                    <a:pt x="1841" y="26"/>
                    <a:pt x="833" y="152"/>
                    <a:pt x="1" y="303"/>
                  </a:cubicBezTo>
                  <a:cubicBezTo>
                    <a:pt x="1211" y="605"/>
                    <a:pt x="3303" y="1160"/>
                    <a:pt x="4664" y="1815"/>
                  </a:cubicBezTo>
                  <a:cubicBezTo>
                    <a:pt x="4966" y="1966"/>
                    <a:pt x="4966" y="2420"/>
                    <a:pt x="4664" y="2571"/>
                  </a:cubicBezTo>
                  <a:cubicBezTo>
                    <a:pt x="3605" y="3075"/>
                    <a:pt x="1740" y="4134"/>
                    <a:pt x="858" y="5545"/>
                  </a:cubicBezTo>
                  <a:cubicBezTo>
                    <a:pt x="833" y="5545"/>
                    <a:pt x="833" y="5520"/>
                    <a:pt x="807" y="5495"/>
                  </a:cubicBezTo>
                  <a:lnTo>
                    <a:pt x="807" y="5495"/>
                  </a:lnTo>
                  <a:cubicBezTo>
                    <a:pt x="984" y="5797"/>
                    <a:pt x="1135" y="6075"/>
                    <a:pt x="1261" y="6301"/>
                  </a:cubicBezTo>
                  <a:cubicBezTo>
                    <a:pt x="1387" y="5999"/>
                    <a:pt x="1564" y="5747"/>
                    <a:pt x="1765" y="5495"/>
                  </a:cubicBezTo>
                  <a:cubicBezTo>
                    <a:pt x="2118" y="5066"/>
                    <a:pt x="2546" y="4714"/>
                    <a:pt x="3025" y="4411"/>
                  </a:cubicBezTo>
                  <a:lnTo>
                    <a:pt x="3051" y="4411"/>
                  </a:lnTo>
                  <a:cubicBezTo>
                    <a:pt x="3202" y="4310"/>
                    <a:pt x="3378" y="4209"/>
                    <a:pt x="3555" y="4134"/>
                  </a:cubicBezTo>
                  <a:lnTo>
                    <a:pt x="3580" y="4134"/>
                  </a:lnTo>
                  <a:cubicBezTo>
                    <a:pt x="3908" y="3983"/>
                    <a:pt x="4260" y="3857"/>
                    <a:pt x="4638" y="3756"/>
                  </a:cubicBezTo>
                  <a:cubicBezTo>
                    <a:pt x="4689" y="3756"/>
                    <a:pt x="4714" y="3731"/>
                    <a:pt x="4739" y="3731"/>
                  </a:cubicBezTo>
                  <a:cubicBezTo>
                    <a:pt x="4916" y="3680"/>
                    <a:pt x="5092" y="3655"/>
                    <a:pt x="5269" y="3630"/>
                  </a:cubicBezTo>
                  <a:cubicBezTo>
                    <a:pt x="5294" y="3605"/>
                    <a:pt x="5319" y="3605"/>
                    <a:pt x="5369" y="3605"/>
                  </a:cubicBezTo>
                  <a:cubicBezTo>
                    <a:pt x="5470" y="3579"/>
                    <a:pt x="5571" y="3579"/>
                    <a:pt x="5697" y="3554"/>
                  </a:cubicBezTo>
                  <a:lnTo>
                    <a:pt x="5798" y="3176"/>
                  </a:lnTo>
                  <a:cubicBezTo>
                    <a:pt x="5932" y="2795"/>
                    <a:pt x="6286" y="2534"/>
                    <a:pt x="6682" y="2534"/>
                  </a:cubicBezTo>
                  <a:cubicBezTo>
                    <a:pt x="6731" y="2534"/>
                    <a:pt x="6781" y="2538"/>
                    <a:pt x="6831" y="2546"/>
                  </a:cubicBezTo>
                  <a:cubicBezTo>
                    <a:pt x="8394" y="2823"/>
                    <a:pt x="11998" y="3605"/>
                    <a:pt x="14267" y="5646"/>
                  </a:cubicBezTo>
                  <a:cubicBezTo>
                    <a:pt x="14594" y="5949"/>
                    <a:pt x="14670" y="6427"/>
                    <a:pt x="14418" y="6806"/>
                  </a:cubicBezTo>
                  <a:cubicBezTo>
                    <a:pt x="14216" y="7158"/>
                    <a:pt x="13914" y="7637"/>
                    <a:pt x="13611" y="8192"/>
                  </a:cubicBezTo>
                  <a:cubicBezTo>
                    <a:pt x="15426" y="10259"/>
                    <a:pt x="17115" y="12703"/>
                    <a:pt x="18526" y="14921"/>
                  </a:cubicBezTo>
                  <a:cubicBezTo>
                    <a:pt x="19156" y="15955"/>
                    <a:pt x="20265" y="17265"/>
                    <a:pt x="21651" y="18702"/>
                  </a:cubicBezTo>
                  <a:cubicBezTo>
                    <a:pt x="21702" y="18702"/>
                    <a:pt x="21752" y="18727"/>
                    <a:pt x="21828" y="18727"/>
                  </a:cubicBezTo>
                  <a:cubicBezTo>
                    <a:pt x="22987" y="18803"/>
                    <a:pt x="24071" y="19055"/>
                    <a:pt x="25155" y="19433"/>
                  </a:cubicBezTo>
                  <a:cubicBezTo>
                    <a:pt x="27877" y="20340"/>
                    <a:pt x="30523" y="22004"/>
                    <a:pt x="34506" y="23667"/>
                  </a:cubicBezTo>
                  <a:cubicBezTo>
                    <a:pt x="35363" y="24045"/>
                    <a:pt x="36270" y="24398"/>
                    <a:pt x="37253" y="24751"/>
                  </a:cubicBezTo>
                  <a:cubicBezTo>
                    <a:pt x="39597" y="25593"/>
                    <a:pt x="41521" y="25880"/>
                    <a:pt x="43056" y="25880"/>
                  </a:cubicBezTo>
                  <a:cubicBezTo>
                    <a:pt x="44692" y="25880"/>
                    <a:pt x="45887" y="25555"/>
                    <a:pt x="46680" y="25230"/>
                  </a:cubicBezTo>
                  <a:cubicBezTo>
                    <a:pt x="46982" y="25104"/>
                    <a:pt x="47209" y="24978"/>
                    <a:pt x="47410" y="24877"/>
                  </a:cubicBezTo>
                  <a:cubicBezTo>
                    <a:pt x="47713" y="24701"/>
                    <a:pt x="47814" y="24323"/>
                    <a:pt x="47663" y="24020"/>
                  </a:cubicBezTo>
                  <a:cubicBezTo>
                    <a:pt x="47612" y="23945"/>
                    <a:pt x="47587" y="23869"/>
                    <a:pt x="47536" y="23768"/>
                  </a:cubicBezTo>
                  <a:cubicBezTo>
                    <a:pt x="47336" y="23784"/>
                    <a:pt x="47132" y="23791"/>
                    <a:pt x="46928" y="23791"/>
                  </a:cubicBezTo>
                  <a:cubicBezTo>
                    <a:pt x="43817" y="23791"/>
                    <a:pt x="40371" y="22085"/>
                    <a:pt x="40252" y="21399"/>
                  </a:cubicBezTo>
                  <a:cubicBezTo>
                    <a:pt x="40177" y="20895"/>
                    <a:pt x="40404" y="20340"/>
                    <a:pt x="40555" y="20038"/>
                  </a:cubicBezTo>
                  <a:cubicBezTo>
                    <a:pt x="40629" y="19927"/>
                    <a:pt x="40743" y="19857"/>
                    <a:pt x="40858" y="19857"/>
                  </a:cubicBezTo>
                  <a:cubicBezTo>
                    <a:pt x="40900" y="19857"/>
                    <a:pt x="40943" y="19866"/>
                    <a:pt x="40983" y="19887"/>
                  </a:cubicBezTo>
                  <a:cubicBezTo>
                    <a:pt x="41916" y="20315"/>
                    <a:pt x="44789" y="21172"/>
                    <a:pt x="46301" y="21601"/>
                  </a:cubicBezTo>
                  <a:cubicBezTo>
                    <a:pt x="46453" y="21827"/>
                    <a:pt x="46554" y="22029"/>
                    <a:pt x="46680" y="22205"/>
                  </a:cubicBezTo>
                  <a:cubicBezTo>
                    <a:pt x="46377" y="21676"/>
                    <a:pt x="45999" y="21071"/>
                    <a:pt x="45545" y="20416"/>
                  </a:cubicBezTo>
                  <a:cubicBezTo>
                    <a:pt x="43403" y="19257"/>
                    <a:pt x="39824" y="17896"/>
                    <a:pt x="39194" y="17165"/>
                  </a:cubicBezTo>
                  <a:cubicBezTo>
                    <a:pt x="38564" y="16459"/>
                    <a:pt x="38236" y="13510"/>
                    <a:pt x="38085" y="12124"/>
                  </a:cubicBezTo>
                  <a:cubicBezTo>
                    <a:pt x="37404" y="11519"/>
                    <a:pt x="36673" y="10939"/>
                    <a:pt x="35892" y="10359"/>
                  </a:cubicBezTo>
                  <a:lnTo>
                    <a:pt x="35892" y="10359"/>
                  </a:lnTo>
                  <a:cubicBezTo>
                    <a:pt x="36648" y="12300"/>
                    <a:pt x="37152" y="14695"/>
                    <a:pt x="37379" y="15879"/>
                  </a:cubicBezTo>
                  <a:cubicBezTo>
                    <a:pt x="37450" y="16233"/>
                    <a:pt x="37168" y="16564"/>
                    <a:pt x="36821" y="16564"/>
                  </a:cubicBezTo>
                  <a:cubicBezTo>
                    <a:pt x="36797" y="16564"/>
                    <a:pt x="36773" y="16563"/>
                    <a:pt x="36749" y="16560"/>
                  </a:cubicBezTo>
                  <a:cubicBezTo>
                    <a:pt x="34506" y="16308"/>
                    <a:pt x="32036" y="14594"/>
                    <a:pt x="31280" y="14014"/>
                  </a:cubicBezTo>
                  <a:cubicBezTo>
                    <a:pt x="31154" y="13913"/>
                    <a:pt x="31053" y="13762"/>
                    <a:pt x="31053" y="13586"/>
                  </a:cubicBezTo>
                  <a:cubicBezTo>
                    <a:pt x="30952" y="11443"/>
                    <a:pt x="28986" y="7436"/>
                    <a:pt x="28079" y="5671"/>
                  </a:cubicBezTo>
                  <a:cubicBezTo>
                    <a:pt x="27650" y="5470"/>
                    <a:pt x="27196" y="5268"/>
                    <a:pt x="26768" y="5092"/>
                  </a:cubicBezTo>
                  <a:lnTo>
                    <a:pt x="26768" y="5092"/>
                  </a:lnTo>
                  <a:cubicBezTo>
                    <a:pt x="28255" y="7385"/>
                    <a:pt x="29011" y="10309"/>
                    <a:pt x="29314" y="11796"/>
                  </a:cubicBezTo>
                  <a:cubicBezTo>
                    <a:pt x="29372" y="12086"/>
                    <a:pt x="29147" y="12317"/>
                    <a:pt x="28903" y="12317"/>
                  </a:cubicBezTo>
                  <a:cubicBezTo>
                    <a:pt x="28829" y="12317"/>
                    <a:pt x="28754" y="12296"/>
                    <a:pt x="28684" y="12250"/>
                  </a:cubicBezTo>
                  <a:cubicBezTo>
                    <a:pt x="25835" y="10410"/>
                    <a:pt x="20038" y="7133"/>
                    <a:pt x="18299" y="6427"/>
                  </a:cubicBezTo>
                  <a:cubicBezTo>
                    <a:pt x="17215" y="5999"/>
                    <a:pt x="16611" y="5747"/>
                    <a:pt x="16308" y="5596"/>
                  </a:cubicBezTo>
                  <a:cubicBezTo>
                    <a:pt x="16132" y="5520"/>
                    <a:pt x="15980" y="5419"/>
                    <a:pt x="15880" y="5268"/>
                  </a:cubicBezTo>
                  <a:cubicBezTo>
                    <a:pt x="15199" y="4411"/>
                    <a:pt x="14040" y="3882"/>
                    <a:pt x="13233" y="3579"/>
                  </a:cubicBezTo>
                  <a:cubicBezTo>
                    <a:pt x="12754" y="3403"/>
                    <a:pt x="12427" y="2924"/>
                    <a:pt x="12452" y="2420"/>
                  </a:cubicBezTo>
                  <a:cubicBezTo>
                    <a:pt x="12477" y="1916"/>
                    <a:pt x="12477" y="1336"/>
                    <a:pt x="12452" y="882"/>
                  </a:cubicBezTo>
                  <a:cubicBezTo>
                    <a:pt x="12049" y="807"/>
                    <a:pt x="11671" y="731"/>
                    <a:pt x="11292" y="656"/>
                  </a:cubicBezTo>
                  <a:cubicBezTo>
                    <a:pt x="10909" y="1852"/>
                    <a:pt x="10106" y="2246"/>
                    <a:pt x="9002" y="2246"/>
                  </a:cubicBezTo>
                  <a:cubicBezTo>
                    <a:pt x="8291" y="2246"/>
                    <a:pt x="7456" y="2083"/>
                    <a:pt x="6529" y="1865"/>
                  </a:cubicBezTo>
                  <a:cubicBezTo>
                    <a:pt x="4764" y="1462"/>
                    <a:pt x="3630" y="530"/>
                    <a:pt x="3076"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9"/>
            <p:cNvSpPr/>
            <p:nvPr/>
          </p:nvSpPr>
          <p:spPr>
            <a:xfrm>
              <a:off x="2712800" y="3840500"/>
              <a:ext cx="2550" cy="3800"/>
            </a:xfrm>
            <a:custGeom>
              <a:rect b="b" l="l" r="r" t="t"/>
              <a:pathLst>
                <a:path extrusionOk="0" h="152" w="102">
                  <a:moveTo>
                    <a:pt x="1" y="1"/>
                  </a:moveTo>
                  <a:cubicBezTo>
                    <a:pt x="26" y="51"/>
                    <a:pt x="76" y="102"/>
                    <a:pt x="101" y="152"/>
                  </a:cubicBezTo>
                  <a:cubicBezTo>
                    <a:pt x="76" y="102"/>
                    <a:pt x="26" y="51"/>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9"/>
            <p:cNvSpPr/>
            <p:nvPr/>
          </p:nvSpPr>
          <p:spPr>
            <a:xfrm>
              <a:off x="1944075" y="3367300"/>
              <a:ext cx="11975" cy="3175"/>
            </a:xfrm>
            <a:custGeom>
              <a:rect b="b" l="l" r="r" t="t"/>
              <a:pathLst>
                <a:path extrusionOk="0" h="127" w="479">
                  <a:moveTo>
                    <a:pt x="0" y="0"/>
                  </a:moveTo>
                  <a:cubicBezTo>
                    <a:pt x="151" y="51"/>
                    <a:pt x="328" y="76"/>
                    <a:pt x="479" y="126"/>
                  </a:cubicBezTo>
                  <a:cubicBezTo>
                    <a:pt x="328" y="76"/>
                    <a:pt x="151" y="51"/>
                    <a:pt x="0"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9"/>
            <p:cNvSpPr/>
            <p:nvPr/>
          </p:nvSpPr>
          <p:spPr>
            <a:xfrm>
              <a:off x="1980600" y="3376125"/>
              <a:ext cx="10750" cy="2525"/>
            </a:xfrm>
            <a:custGeom>
              <a:rect b="b" l="l" r="r" t="t"/>
              <a:pathLst>
                <a:path extrusionOk="0" h="101" w="430">
                  <a:moveTo>
                    <a:pt x="1" y="0"/>
                  </a:moveTo>
                  <a:cubicBezTo>
                    <a:pt x="152" y="25"/>
                    <a:pt x="278" y="76"/>
                    <a:pt x="429" y="101"/>
                  </a:cubicBezTo>
                  <a:cubicBezTo>
                    <a:pt x="278" y="76"/>
                    <a:pt x="152" y="25"/>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9"/>
            <p:cNvSpPr/>
            <p:nvPr/>
          </p:nvSpPr>
          <p:spPr>
            <a:xfrm>
              <a:off x="2066300" y="3398800"/>
              <a:ext cx="11375" cy="3175"/>
            </a:xfrm>
            <a:custGeom>
              <a:rect b="b" l="l" r="r" t="t"/>
              <a:pathLst>
                <a:path extrusionOk="0" h="127" w="455">
                  <a:moveTo>
                    <a:pt x="1" y="0"/>
                  </a:moveTo>
                  <a:cubicBezTo>
                    <a:pt x="152" y="26"/>
                    <a:pt x="303" y="76"/>
                    <a:pt x="454" y="126"/>
                  </a:cubicBezTo>
                  <a:cubicBezTo>
                    <a:pt x="303" y="76"/>
                    <a:pt x="152" y="26"/>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9"/>
            <p:cNvSpPr/>
            <p:nvPr/>
          </p:nvSpPr>
          <p:spPr>
            <a:xfrm>
              <a:off x="2191075" y="3439125"/>
              <a:ext cx="15150" cy="5700"/>
            </a:xfrm>
            <a:custGeom>
              <a:rect b="b" l="l" r="r" t="t"/>
              <a:pathLst>
                <a:path extrusionOk="0" h="228" w="606">
                  <a:moveTo>
                    <a:pt x="0" y="0"/>
                  </a:moveTo>
                  <a:cubicBezTo>
                    <a:pt x="202" y="76"/>
                    <a:pt x="403" y="152"/>
                    <a:pt x="605" y="227"/>
                  </a:cubicBezTo>
                  <a:cubicBezTo>
                    <a:pt x="403" y="152"/>
                    <a:pt x="202" y="76"/>
                    <a:pt x="0"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9"/>
            <p:cNvSpPr/>
            <p:nvPr/>
          </p:nvSpPr>
          <p:spPr>
            <a:xfrm>
              <a:off x="2753125" y="3906025"/>
              <a:ext cx="5700" cy="10125"/>
            </a:xfrm>
            <a:custGeom>
              <a:rect b="b" l="l" r="r" t="t"/>
              <a:pathLst>
                <a:path extrusionOk="0" h="405" w="228">
                  <a:moveTo>
                    <a:pt x="1" y="1"/>
                  </a:moveTo>
                  <a:cubicBezTo>
                    <a:pt x="76" y="152"/>
                    <a:pt x="152" y="278"/>
                    <a:pt x="227" y="404"/>
                  </a:cubicBezTo>
                  <a:cubicBezTo>
                    <a:pt x="152" y="278"/>
                    <a:pt x="76" y="152"/>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9"/>
            <p:cNvSpPr/>
            <p:nvPr/>
          </p:nvSpPr>
          <p:spPr>
            <a:xfrm>
              <a:off x="2745575" y="3892175"/>
              <a:ext cx="6325" cy="10725"/>
            </a:xfrm>
            <a:custGeom>
              <a:rect b="b" l="l" r="r" t="t"/>
              <a:pathLst>
                <a:path extrusionOk="0" h="429" w="253">
                  <a:moveTo>
                    <a:pt x="0" y="0"/>
                  </a:moveTo>
                  <a:cubicBezTo>
                    <a:pt x="76" y="152"/>
                    <a:pt x="177" y="303"/>
                    <a:pt x="252" y="429"/>
                  </a:cubicBezTo>
                  <a:cubicBezTo>
                    <a:pt x="177" y="303"/>
                    <a:pt x="76" y="152"/>
                    <a:pt x="0"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9"/>
            <p:cNvSpPr/>
            <p:nvPr/>
          </p:nvSpPr>
          <p:spPr>
            <a:xfrm>
              <a:off x="2759425" y="3918000"/>
              <a:ext cx="5700" cy="10125"/>
            </a:xfrm>
            <a:custGeom>
              <a:rect b="b" l="l" r="r" t="t"/>
              <a:pathLst>
                <a:path extrusionOk="0" h="405" w="228">
                  <a:moveTo>
                    <a:pt x="1" y="1"/>
                  </a:moveTo>
                  <a:cubicBezTo>
                    <a:pt x="101" y="152"/>
                    <a:pt x="152" y="278"/>
                    <a:pt x="227" y="404"/>
                  </a:cubicBezTo>
                  <a:cubicBezTo>
                    <a:pt x="152" y="278"/>
                    <a:pt x="101" y="152"/>
                    <a:pt x="1"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9"/>
            <p:cNvSpPr/>
            <p:nvPr/>
          </p:nvSpPr>
          <p:spPr>
            <a:xfrm>
              <a:off x="2292525" y="3482600"/>
              <a:ext cx="26475" cy="13250"/>
            </a:xfrm>
            <a:custGeom>
              <a:rect b="b" l="l" r="r" t="t"/>
              <a:pathLst>
                <a:path extrusionOk="0" h="530" w="1059">
                  <a:moveTo>
                    <a:pt x="0" y="1"/>
                  </a:moveTo>
                  <a:cubicBezTo>
                    <a:pt x="353" y="177"/>
                    <a:pt x="706" y="353"/>
                    <a:pt x="1059" y="530"/>
                  </a:cubicBezTo>
                  <a:cubicBezTo>
                    <a:pt x="706" y="353"/>
                    <a:pt x="353" y="177"/>
                    <a:pt x="0"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9"/>
            <p:cNvSpPr/>
            <p:nvPr/>
          </p:nvSpPr>
          <p:spPr>
            <a:xfrm>
              <a:off x="2225725" y="3452350"/>
              <a:ext cx="15150" cy="6325"/>
            </a:xfrm>
            <a:custGeom>
              <a:rect b="b" l="l" r="r" t="t"/>
              <a:pathLst>
                <a:path extrusionOk="0" h="253" w="606">
                  <a:moveTo>
                    <a:pt x="0" y="1"/>
                  </a:moveTo>
                  <a:cubicBezTo>
                    <a:pt x="202" y="102"/>
                    <a:pt x="404" y="177"/>
                    <a:pt x="605" y="253"/>
                  </a:cubicBezTo>
                  <a:cubicBezTo>
                    <a:pt x="404" y="177"/>
                    <a:pt x="202" y="102"/>
                    <a:pt x="0" y="1"/>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9"/>
            <p:cNvSpPr/>
            <p:nvPr/>
          </p:nvSpPr>
          <p:spPr>
            <a:xfrm>
              <a:off x="1530700" y="3395025"/>
              <a:ext cx="5700" cy="5050"/>
            </a:xfrm>
            <a:custGeom>
              <a:rect b="b" l="l" r="r" t="t"/>
              <a:pathLst>
                <a:path extrusionOk="0" h="202" w="228">
                  <a:moveTo>
                    <a:pt x="228" y="202"/>
                  </a:moveTo>
                  <a:cubicBezTo>
                    <a:pt x="152" y="126"/>
                    <a:pt x="77" y="51"/>
                    <a:pt x="1" y="0"/>
                  </a:cubicBezTo>
                  <a:cubicBezTo>
                    <a:pt x="77" y="51"/>
                    <a:pt x="152" y="126"/>
                    <a:pt x="228" y="202"/>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9"/>
            <p:cNvSpPr/>
            <p:nvPr/>
          </p:nvSpPr>
          <p:spPr>
            <a:xfrm>
              <a:off x="1557800" y="3420225"/>
              <a:ext cx="5075" cy="5050"/>
            </a:xfrm>
            <a:custGeom>
              <a:rect b="b" l="l" r="r" t="t"/>
              <a:pathLst>
                <a:path extrusionOk="0" h="202" w="203">
                  <a:moveTo>
                    <a:pt x="202" y="202"/>
                  </a:moveTo>
                  <a:cubicBezTo>
                    <a:pt x="127" y="152"/>
                    <a:pt x="76" y="76"/>
                    <a:pt x="1" y="0"/>
                  </a:cubicBezTo>
                  <a:cubicBezTo>
                    <a:pt x="76" y="76"/>
                    <a:pt x="127" y="152"/>
                    <a:pt x="202" y="202"/>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9"/>
            <p:cNvSpPr/>
            <p:nvPr/>
          </p:nvSpPr>
          <p:spPr>
            <a:xfrm>
              <a:off x="1569150" y="3432825"/>
              <a:ext cx="4425" cy="5075"/>
            </a:xfrm>
            <a:custGeom>
              <a:rect b="b" l="l" r="r" t="t"/>
              <a:pathLst>
                <a:path extrusionOk="0" h="203" w="177">
                  <a:moveTo>
                    <a:pt x="177" y="202"/>
                  </a:moveTo>
                  <a:cubicBezTo>
                    <a:pt x="126" y="152"/>
                    <a:pt x="76" y="76"/>
                    <a:pt x="0" y="0"/>
                  </a:cubicBezTo>
                  <a:cubicBezTo>
                    <a:pt x="76" y="76"/>
                    <a:pt x="126" y="152"/>
                    <a:pt x="177" y="202"/>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9"/>
            <p:cNvSpPr/>
            <p:nvPr/>
          </p:nvSpPr>
          <p:spPr>
            <a:xfrm>
              <a:off x="1545200" y="3407625"/>
              <a:ext cx="5075" cy="5050"/>
            </a:xfrm>
            <a:custGeom>
              <a:rect b="b" l="l" r="r" t="t"/>
              <a:pathLst>
                <a:path extrusionOk="0" h="202" w="203">
                  <a:moveTo>
                    <a:pt x="1" y="0"/>
                  </a:moveTo>
                  <a:cubicBezTo>
                    <a:pt x="76" y="76"/>
                    <a:pt x="152" y="126"/>
                    <a:pt x="202" y="202"/>
                  </a:cubicBezTo>
                  <a:cubicBezTo>
                    <a:pt x="152" y="126"/>
                    <a:pt x="76" y="76"/>
                    <a:pt x="1" y="0"/>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9"/>
            <p:cNvSpPr/>
            <p:nvPr/>
          </p:nvSpPr>
          <p:spPr>
            <a:xfrm>
              <a:off x="1514950" y="3382425"/>
              <a:ext cx="5700" cy="4425"/>
            </a:xfrm>
            <a:custGeom>
              <a:rect b="b" l="l" r="r" t="t"/>
              <a:pathLst>
                <a:path extrusionOk="0" h="177" w="228">
                  <a:moveTo>
                    <a:pt x="228" y="177"/>
                  </a:moveTo>
                  <a:cubicBezTo>
                    <a:pt x="152" y="126"/>
                    <a:pt x="76" y="50"/>
                    <a:pt x="1" y="0"/>
                  </a:cubicBezTo>
                  <a:cubicBezTo>
                    <a:pt x="76" y="50"/>
                    <a:pt x="152" y="126"/>
                    <a:pt x="228" y="177"/>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9"/>
            <p:cNvSpPr/>
            <p:nvPr/>
          </p:nvSpPr>
          <p:spPr>
            <a:xfrm>
              <a:off x="1588675" y="3458650"/>
              <a:ext cx="2550" cy="3175"/>
            </a:xfrm>
            <a:custGeom>
              <a:rect b="b" l="l" r="r" t="t"/>
              <a:pathLst>
                <a:path extrusionOk="0" h="127" w="102">
                  <a:moveTo>
                    <a:pt x="102" y="127"/>
                  </a:moveTo>
                  <a:cubicBezTo>
                    <a:pt x="76" y="76"/>
                    <a:pt x="26" y="51"/>
                    <a:pt x="1" y="1"/>
                  </a:cubicBezTo>
                  <a:cubicBezTo>
                    <a:pt x="26" y="51"/>
                    <a:pt x="76" y="76"/>
                    <a:pt x="102" y="127"/>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9"/>
            <p:cNvSpPr/>
            <p:nvPr/>
          </p:nvSpPr>
          <p:spPr>
            <a:xfrm>
              <a:off x="1579850" y="3446050"/>
              <a:ext cx="3175" cy="4450"/>
            </a:xfrm>
            <a:custGeom>
              <a:rect b="b" l="l" r="r" t="t"/>
              <a:pathLst>
                <a:path extrusionOk="0" h="178" w="127">
                  <a:moveTo>
                    <a:pt x="127" y="177"/>
                  </a:moveTo>
                  <a:cubicBezTo>
                    <a:pt x="76" y="102"/>
                    <a:pt x="26" y="51"/>
                    <a:pt x="1" y="1"/>
                  </a:cubicBezTo>
                  <a:cubicBezTo>
                    <a:pt x="26" y="51"/>
                    <a:pt x="76" y="102"/>
                    <a:pt x="127" y="177"/>
                  </a:cubicBezTo>
                  <a:close/>
                </a:path>
              </a:pathLst>
            </a:custGeom>
            <a:solidFill>
              <a:srgbClr val="BA4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9"/>
            <p:cNvSpPr/>
            <p:nvPr/>
          </p:nvSpPr>
          <p:spPr>
            <a:xfrm>
              <a:off x="1719125" y="3397225"/>
              <a:ext cx="224325" cy="141475"/>
            </a:xfrm>
            <a:custGeom>
              <a:rect b="b" l="l" r="r" t="t"/>
              <a:pathLst>
                <a:path extrusionOk="0" h="5659" w="8973">
                  <a:moveTo>
                    <a:pt x="985" y="1"/>
                  </a:moveTo>
                  <a:cubicBezTo>
                    <a:pt x="589" y="1"/>
                    <a:pt x="235" y="262"/>
                    <a:pt x="101" y="643"/>
                  </a:cubicBezTo>
                  <a:lnTo>
                    <a:pt x="0" y="1021"/>
                  </a:lnTo>
                  <a:cubicBezTo>
                    <a:pt x="76" y="1021"/>
                    <a:pt x="151" y="996"/>
                    <a:pt x="227" y="996"/>
                  </a:cubicBezTo>
                  <a:cubicBezTo>
                    <a:pt x="355" y="985"/>
                    <a:pt x="483" y="979"/>
                    <a:pt x="612" y="979"/>
                  </a:cubicBezTo>
                  <a:cubicBezTo>
                    <a:pt x="3043" y="979"/>
                    <a:pt x="5592" y="2978"/>
                    <a:pt x="7914" y="5659"/>
                  </a:cubicBezTo>
                  <a:cubicBezTo>
                    <a:pt x="8217" y="5104"/>
                    <a:pt x="8519" y="4625"/>
                    <a:pt x="8721" y="4273"/>
                  </a:cubicBezTo>
                  <a:cubicBezTo>
                    <a:pt x="8973" y="3894"/>
                    <a:pt x="8897" y="3416"/>
                    <a:pt x="8570" y="3113"/>
                  </a:cubicBezTo>
                  <a:cubicBezTo>
                    <a:pt x="6301" y="1072"/>
                    <a:pt x="2697" y="290"/>
                    <a:pt x="1134" y="13"/>
                  </a:cubicBezTo>
                  <a:cubicBezTo>
                    <a:pt x="1084" y="5"/>
                    <a:pt x="1034" y="1"/>
                    <a:pt x="985" y="1"/>
                  </a:cubicBezTo>
                  <a:close/>
                </a:path>
              </a:pathLst>
            </a:custGeom>
            <a:solidFill>
              <a:srgbClr val="9D4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9"/>
            <p:cNvSpPr/>
            <p:nvPr/>
          </p:nvSpPr>
          <p:spPr>
            <a:xfrm>
              <a:off x="1951000" y="3502675"/>
              <a:ext cx="199775" cy="184825"/>
            </a:xfrm>
            <a:custGeom>
              <a:rect b="b" l="l" r="r" t="t"/>
              <a:pathLst>
                <a:path extrusionOk="0" h="7393" w="7991">
                  <a:moveTo>
                    <a:pt x="1355" y="1"/>
                  </a:moveTo>
                  <a:cubicBezTo>
                    <a:pt x="1202" y="1"/>
                    <a:pt x="1052" y="81"/>
                    <a:pt x="958" y="231"/>
                  </a:cubicBezTo>
                  <a:lnTo>
                    <a:pt x="126" y="1617"/>
                  </a:lnTo>
                  <a:cubicBezTo>
                    <a:pt x="0" y="1794"/>
                    <a:pt x="51" y="2046"/>
                    <a:pt x="202" y="2197"/>
                  </a:cubicBezTo>
                  <a:cubicBezTo>
                    <a:pt x="882" y="2852"/>
                    <a:pt x="2722" y="4642"/>
                    <a:pt x="3277" y="5751"/>
                  </a:cubicBezTo>
                  <a:cubicBezTo>
                    <a:pt x="3680" y="6557"/>
                    <a:pt x="4335" y="7036"/>
                    <a:pt x="4840" y="7313"/>
                  </a:cubicBezTo>
                  <a:cubicBezTo>
                    <a:pt x="4939" y="7367"/>
                    <a:pt x="5045" y="7393"/>
                    <a:pt x="5150" y="7393"/>
                  </a:cubicBezTo>
                  <a:cubicBezTo>
                    <a:pt x="5391" y="7393"/>
                    <a:pt x="5624" y="7257"/>
                    <a:pt x="5747" y="7011"/>
                  </a:cubicBezTo>
                  <a:cubicBezTo>
                    <a:pt x="6352" y="5877"/>
                    <a:pt x="7184" y="4894"/>
                    <a:pt x="7688" y="4364"/>
                  </a:cubicBezTo>
                  <a:cubicBezTo>
                    <a:pt x="7990" y="4062"/>
                    <a:pt x="7990" y="3558"/>
                    <a:pt x="7688" y="3256"/>
                  </a:cubicBezTo>
                  <a:cubicBezTo>
                    <a:pt x="6301" y="1945"/>
                    <a:pt x="2672" y="483"/>
                    <a:pt x="1513" y="29"/>
                  </a:cubicBezTo>
                  <a:cubicBezTo>
                    <a:pt x="1461" y="10"/>
                    <a:pt x="1408" y="1"/>
                    <a:pt x="1355" y="1"/>
                  </a:cubicBezTo>
                  <a:close/>
                </a:path>
              </a:pathLst>
            </a:custGeom>
            <a:solidFill>
              <a:srgbClr val="9D4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9"/>
            <p:cNvSpPr/>
            <p:nvPr/>
          </p:nvSpPr>
          <p:spPr>
            <a:xfrm>
              <a:off x="2115450" y="3618300"/>
              <a:ext cx="241350" cy="161950"/>
            </a:xfrm>
            <a:custGeom>
              <a:rect b="b" l="l" r="r" t="t"/>
              <a:pathLst>
                <a:path extrusionOk="0" h="6478" w="9654">
                  <a:moveTo>
                    <a:pt x="2827" y="1"/>
                  </a:moveTo>
                  <a:cubicBezTo>
                    <a:pt x="2748" y="1"/>
                    <a:pt x="2669" y="15"/>
                    <a:pt x="2597" y="42"/>
                  </a:cubicBezTo>
                  <a:cubicBezTo>
                    <a:pt x="1210" y="596"/>
                    <a:pt x="404" y="2260"/>
                    <a:pt x="101" y="3041"/>
                  </a:cubicBezTo>
                  <a:cubicBezTo>
                    <a:pt x="1" y="3293"/>
                    <a:pt x="76" y="3596"/>
                    <a:pt x="253" y="3797"/>
                  </a:cubicBezTo>
                  <a:cubicBezTo>
                    <a:pt x="2496" y="6177"/>
                    <a:pt x="6430" y="6478"/>
                    <a:pt x="8337" y="6478"/>
                  </a:cubicBezTo>
                  <a:cubicBezTo>
                    <a:pt x="8551" y="6478"/>
                    <a:pt x="8740" y="6474"/>
                    <a:pt x="8898" y="6469"/>
                  </a:cubicBezTo>
                  <a:cubicBezTo>
                    <a:pt x="9251" y="6469"/>
                    <a:pt x="9528" y="6217"/>
                    <a:pt x="9578" y="5864"/>
                  </a:cubicBezTo>
                  <a:cubicBezTo>
                    <a:pt x="9654" y="5436"/>
                    <a:pt x="9654" y="4932"/>
                    <a:pt x="9654" y="4579"/>
                  </a:cubicBezTo>
                  <a:cubicBezTo>
                    <a:pt x="9654" y="4327"/>
                    <a:pt x="9503" y="4075"/>
                    <a:pt x="9276" y="3949"/>
                  </a:cubicBezTo>
                  <a:cubicBezTo>
                    <a:pt x="7562" y="3117"/>
                    <a:pt x="4235" y="823"/>
                    <a:pt x="3227" y="143"/>
                  </a:cubicBezTo>
                  <a:cubicBezTo>
                    <a:pt x="3114" y="46"/>
                    <a:pt x="2970" y="1"/>
                    <a:pt x="2827" y="1"/>
                  </a:cubicBezTo>
                  <a:close/>
                </a:path>
              </a:pathLst>
            </a:custGeom>
            <a:solidFill>
              <a:srgbClr val="9D4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9"/>
            <p:cNvSpPr/>
            <p:nvPr/>
          </p:nvSpPr>
          <p:spPr>
            <a:xfrm>
              <a:off x="2376325" y="3755400"/>
              <a:ext cx="195975" cy="105125"/>
            </a:xfrm>
            <a:custGeom>
              <a:rect b="b" l="l" r="r" t="t"/>
              <a:pathLst>
                <a:path extrusionOk="0" h="4205" w="7839">
                  <a:moveTo>
                    <a:pt x="1158" y="0"/>
                  </a:moveTo>
                  <a:cubicBezTo>
                    <a:pt x="800" y="0"/>
                    <a:pt x="475" y="244"/>
                    <a:pt x="378" y="557"/>
                  </a:cubicBezTo>
                  <a:cubicBezTo>
                    <a:pt x="177" y="1111"/>
                    <a:pt x="0" y="1918"/>
                    <a:pt x="429" y="2497"/>
                  </a:cubicBezTo>
                  <a:cubicBezTo>
                    <a:pt x="921" y="3154"/>
                    <a:pt x="4100" y="4204"/>
                    <a:pt x="6285" y="4204"/>
                  </a:cubicBezTo>
                  <a:cubicBezTo>
                    <a:pt x="6448" y="4204"/>
                    <a:pt x="6605" y="4198"/>
                    <a:pt x="6755" y="4186"/>
                  </a:cubicBezTo>
                  <a:cubicBezTo>
                    <a:pt x="7511" y="4110"/>
                    <a:pt x="7839" y="3279"/>
                    <a:pt x="7310" y="2749"/>
                  </a:cubicBezTo>
                  <a:cubicBezTo>
                    <a:pt x="6226" y="1666"/>
                    <a:pt x="4083" y="2"/>
                    <a:pt x="1210" y="2"/>
                  </a:cubicBezTo>
                  <a:cubicBezTo>
                    <a:pt x="1193" y="1"/>
                    <a:pt x="1175" y="0"/>
                    <a:pt x="1158" y="0"/>
                  </a:cubicBezTo>
                  <a:close/>
                </a:path>
              </a:pathLst>
            </a:custGeom>
            <a:solidFill>
              <a:srgbClr val="9D4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9"/>
            <p:cNvSpPr/>
            <p:nvPr/>
          </p:nvSpPr>
          <p:spPr>
            <a:xfrm>
              <a:off x="1497325" y="3341450"/>
              <a:ext cx="203550" cy="131100"/>
            </a:xfrm>
            <a:custGeom>
              <a:rect b="b" l="l" r="r" t="t"/>
              <a:pathLst>
                <a:path extrusionOk="0" h="5244" w="8142">
                  <a:moveTo>
                    <a:pt x="3151" y="1"/>
                  </a:moveTo>
                  <a:cubicBezTo>
                    <a:pt x="3100" y="26"/>
                    <a:pt x="3050" y="26"/>
                    <a:pt x="2999" y="51"/>
                  </a:cubicBezTo>
                  <a:cubicBezTo>
                    <a:pt x="2899" y="51"/>
                    <a:pt x="2798" y="76"/>
                    <a:pt x="2697" y="102"/>
                  </a:cubicBezTo>
                  <a:cubicBezTo>
                    <a:pt x="2621" y="127"/>
                    <a:pt x="2571" y="127"/>
                    <a:pt x="2521" y="152"/>
                  </a:cubicBezTo>
                  <a:cubicBezTo>
                    <a:pt x="2420" y="177"/>
                    <a:pt x="2344" y="177"/>
                    <a:pt x="2268" y="202"/>
                  </a:cubicBezTo>
                  <a:cubicBezTo>
                    <a:pt x="2218" y="228"/>
                    <a:pt x="2142" y="253"/>
                    <a:pt x="2092" y="253"/>
                  </a:cubicBezTo>
                  <a:cubicBezTo>
                    <a:pt x="2016" y="278"/>
                    <a:pt x="1941" y="303"/>
                    <a:pt x="1865" y="328"/>
                  </a:cubicBezTo>
                  <a:cubicBezTo>
                    <a:pt x="1815" y="328"/>
                    <a:pt x="1764" y="354"/>
                    <a:pt x="1714" y="354"/>
                  </a:cubicBezTo>
                  <a:cubicBezTo>
                    <a:pt x="1638" y="379"/>
                    <a:pt x="1563" y="429"/>
                    <a:pt x="1487" y="454"/>
                  </a:cubicBezTo>
                  <a:cubicBezTo>
                    <a:pt x="1437" y="454"/>
                    <a:pt x="1386" y="480"/>
                    <a:pt x="1361" y="505"/>
                  </a:cubicBezTo>
                  <a:cubicBezTo>
                    <a:pt x="1260" y="530"/>
                    <a:pt x="1210" y="555"/>
                    <a:pt x="1134" y="580"/>
                  </a:cubicBezTo>
                  <a:cubicBezTo>
                    <a:pt x="1084" y="606"/>
                    <a:pt x="1059" y="606"/>
                    <a:pt x="1008" y="631"/>
                  </a:cubicBezTo>
                  <a:cubicBezTo>
                    <a:pt x="958" y="656"/>
                    <a:pt x="907" y="656"/>
                    <a:pt x="882" y="681"/>
                  </a:cubicBezTo>
                  <a:cubicBezTo>
                    <a:pt x="832" y="707"/>
                    <a:pt x="807" y="707"/>
                    <a:pt x="781" y="732"/>
                  </a:cubicBezTo>
                  <a:cubicBezTo>
                    <a:pt x="731" y="757"/>
                    <a:pt x="681" y="757"/>
                    <a:pt x="655" y="782"/>
                  </a:cubicBezTo>
                  <a:cubicBezTo>
                    <a:pt x="630" y="807"/>
                    <a:pt x="605" y="807"/>
                    <a:pt x="580" y="833"/>
                  </a:cubicBezTo>
                  <a:cubicBezTo>
                    <a:pt x="529" y="858"/>
                    <a:pt x="504" y="858"/>
                    <a:pt x="454" y="883"/>
                  </a:cubicBezTo>
                  <a:cubicBezTo>
                    <a:pt x="454" y="908"/>
                    <a:pt x="429" y="908"/>
                    <a:pt x="403" y="908"/>
                  </a:cubicBezTo>
                  <a:cubicBezTo>
                    <a:pt x="353" y="933"/>
                    <a:pt x="303" y="959"/>
                    <a:pt x="277" y="984"/>
                  </a:cubicBezTo>
                  <a:cubicBezTo>
                    <a:pt x="252" y="1009"/>
                    <a:pt x="252" y="1009"/>
                    <a:pt x="227" y="1034"/>
                  </a:cubicBezTo>
                  <a:cubicBezTo>
                    <a:pt x="202" y="1034"/>
                    <a:pt x="177" y="1059"/>
                    <a:pt x="151" y="1059"/>
                  </a:cubicBezTo>
                  <a:cubicBezTo>
                    <a:pt x="151" y="1085"/>
                    <a:pt x="126" y="1085"/>
                    <a:pt x="126" y="1085"/>
                  </a:cubicBezTo>
                  <a:cubicBezTo>
                    <a:pt x="101" y="1110"/>
                    <a:pt x="101" y="1110"/>
                    <a:pt x="76" y="1110"/>
                  </a:cubicBezTo>
                  <a:cubicBezTo>
                    <a:pt x="76" y="1135"/>
                    <a:pt x="76" y="1135"/>
                    <a:pt x="50" y="1135"/>
                  </a:cubicBezTo>
                  <a:cubicBezTo>
                    <a:pt x="50" y="1135"/>
                    <a:pt x="50" y="1160"/>
                    <a:pt x="25" y="1160"/>
                  </a:cubicBezTo>
                  <a:cubicBezTo>
                    <a:pt x="25" y="1160"/>
                    <a:pt x="0" y="1185"/>
                    <a:pt x="0" y="1185"/>
                  </a:cubicBezTo>
                  <a:cubicBezTo>
                    <a:pt x="252" y="1337"/>
                    <a:pt x="479" y="1488"/>
                    <a:pt x="706" y="1639"/>
                  </a:cubicBezTo>
                  <a:cubicBezTo>
                    <a:pt x="781" y="1689"/>
                    <a:pt x="857" y="1765"/>
                    <a:pt x="933" y="1816"/>
                  </a:cubicBezTo>
                  <a:cubicBezTo>
                    <a:pt x="1059" y="1916"/>
                    <a:pt x="1210" y="2017"/>
                    <a:pt x="1336" y="2143"/>
                  </a:cubicBezTo>
                  <a:cubicBezTo>
                    <a:pt x="1412" y="2194"/>
                    <a:pt x="1487" y="2269"/>
                    <a:pt x="1563" y="2345"/>
                  </a:cubicBezTo>
                  <a:cubicBezTo>
                    <a:pt x="1689" y="2446"/>
                    <a:pt x="1815" y="2546"/>
                    <a:pt x="1916" y="2647"/>
                  </a:cubicBezTo>
                  <a:cubicBezTo>
                    <a:pt x="1991" y="2723"/>
                    <a:pt x="2067" y="2773"/>
                    <a:pt x="2117" y="2849"/>
                  </a:cubicBezTo>
                  <a:cubicBezTo>
                    <a:pt x="2243" y="2950"/>
                    <a:pt x="2319" y="3051"/>
                    <a:pt x="2420" y="3151"/>
                  </a:cubicBezTo>
                  <a:cubicBezTo>
                    <a:pt x="2495" y="3227"/>
                    <a:pt x="2546" y="3303"/>
                    <a:pt x="2621" y="3353"/>
                  </a:cubicBezTo>
                  <a:cubicBezTo>
                    <a:pt x="2722" y="3454"/>
                    <a:pt x="2798" y="3555"/>
                    <a:pt x="2873" y="3655"/>
                  </a:cubicBezTo>
                  <a:cubicBezTo>
                    <a:pt x="2949" y="3731"/>
                    <a:pt x="2999" y="3807"/>
                    <a:pt x="3050" y="3857"/>
                  </a:cubicBezTo>
                  <a:cubicBezTo>
                    <a:pt x="3125" y="3983"/>
                    <a:pt x="3226" y="4084"/>
                    <a:pt x="3302" y="4185"/>
                  </a:cubicBezTo>
                  <a:cubicBezTo>
                    <a:pt x="3327" y="4235"/>
                    <a:pt x="3377" y="4286"/>
                    <a:pt x="3428" y="4361"/>
                  </a:cubicBezTo>
                  <a:cubicBezTo>
                    <a:pt x="3504" y="4462"/>
                    <a:pt x="3579" y="4563"/>
                    <a:pt x="3655" y="4689"/>
                  </a:cubicBezTo>
                  <a:cubicBezTo>
                    <a:pt x="3680" y="4714"/>
                    <a:pt x="3730" y="4764"/>
                    <a:pt x="3756" y="4815"/>
                  </a:cubicBezTo>
                  <a:cubicBezTo>
                    <a:pt x="3831" y="4966"/>
                    <a:pt x="3907" y="5092"/>
                    <a:pt x="3982" y="5193"/>
                  </a:cubicBezTo>
                  <a:cubicBezTo>
                    <a:pt x="4008" y="5218"/>
                    <a:pt x="4008" y="5243"/>
                    <a:pt x="4033" y="5243"/>
                  </a:cubicBezTo>
                  <a:cubicBezTo>
                    <a:pt x="4915" y="3832"/>
                    <a:pt x="6780" y="2773"/>
                    <a:pt x="7839" y="2269"/>
                  </a:cubicBezTo>
                  <a:cubicBezTo>
                    <a:pt x="8141" y="2118"/>
                    <a:pt x="8141" y="1664"/>
                    <a:pt x="7839" y="1513"/>
                  </a:cubicBezTo>
                  <a:cubicBezTo>
                    <a:pt x="6478" y="858"/>
                    <a:pt x="4386" y="303"/>
                    <a:pt x="3176" y="1"/>
                  </a:cubicBezTo>
                  <a:close/>
                </a:path>
              </a:pathLst>
            </a:custGeom>
            <a:solidFill>
              <a:srgbClr val="9D4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9"/>
            <p:cNvSpPr/>
            <p:nvPr/>
          </p:nvSpPr>
          <p:spPr>
            <a:xfrm>
              <a:off x="1653575" y="3333275"/>
              <a:ext cx="205450" cy="56775"/>
            </a:xfrm>
            <a:custGeom>
              <a:rect b="b" l="l" r="r" t="t"/>
              <a:pathLst>
                <a:path extrusionOk="0" h="2271" w="8218">
                  <a:moveTo>
                    <a:pt x="1" y="0"/>
                  </a:moveTo>
                  <a:lnTo>
                    <a:pt x="1" y="25"/>
                  </a:lnTo>
                  <a:cubicBezTo>
                    <a:pt x="555" y="555"/>
                    <a:pt x="1689" y="1487"/>
                    <a:pt x="3454" y="1890"/>
                  </a:cubicBezTo>
                  <a:cubicBezTo>
                    <a:pt x="4381" y="2108"/>
                    <a:pt x="5216" y="2271"/>
                    <a:pt x="5927" y="2271"/>
                  </a:cubicBezTo>
                  <a:cubicBezTo>
                    <a:pt x="7031" y="2271"/>
                    <a:pt x="7834" y="1877"/>
                    <a:pt x="8217" y="681"/>
                  </a:cubicBezTo>
                  <a:cubicBezTo>
                    <a:pt x="8117" y="655"/>
                    <a:pt x="8016" y="655"/>
                    <a:pt x="7915" y="630"/>
                  </a:cubicBezTo>
                  <a:cubicBezTo>
                    <a:pt x="7688" y="605"/>
                    <a:pt x="7461" y="555"/>
                    <a:pt x="7260" y="529"/>
                  </a:cubicBezTo>
                  <a:cubicBezTo>
                    <a:pt x="7058" y="504"/>
                    <a:pt x="6856" y="479"/>
                    <a:pt x="6655" y="454"/>
                  </a:cubicBezTo>
                  <a:cubicBezTo>
                    <a:pt x="6453" y="403"/>
                    <a:pt x="6226" y="378"/>
                    <a:pt x="6025" y="353"/>
                  </a:cubicBezTo>
                  <a:cubicBezTo>
                    <a:pt x="5848" y="328"/>
                    <a:pt x="5647" y="303"/>
                    <a:pt x="5470" y="277"/>
                  </a:cubicBezTo>
                  <a:cubicBezTo>
                    <a:pt x="5269" y="252"/>
                    <a:pt x="5067" y="252"/>
                    <a:pt x="4865" y="227"/>
                  </a:cubicBezTo>
                  <a:cubicBezTo>
                    <a:pt x="4689" y="202"/>
                    <a:pt x="4512" y="177"/>
                    <a:pt x="4361" y="177"/>
                  </a:cubicBezTo>
                  <a:cubicBezTo>
                    <a:pt x="4160" y="151"/>
                    <a:pt x="3983" y="126"/>
                    <a:pt x="3781" y="126"/>
                  </a:cubicBezTo>
                  <a:cubicBezTo>
                    <a:pt x="3630" y="101"/>
                    <a:pt x="3479" y="101"/>
                    <a:pt x="3303" y="76"/>
                  </a:cubicBezTo>
                  <a:cubicBezTo>
                    <a:pt x="3126" y="76"/>
                    <a:pt x="2950" y="51"/>
                    <a:pt x="2773" y="51"/>
                  </a:cubicBezTo>
                  <a:cubicBezTo>
                    <a:pt x="2622" y="51"/>
                    <a:pt x="2471" y="25"/>
                    <a:pt x="2320" y="25"/>
                  </a:cubicBezTo>
                  <a:cubicBezTo>
                    <a:pt x="2143" y="25"/>
                    <a:pt x="1992" y="0"/>
                    <a:pt x="1816" y="0"/>
                  </a:cubicBezTo>
                  <a:close/>
                </a:path>
              </a:pathLst>
            </a:custGeom>
            <a:solidFill>
              <a:srgbClr val="9D4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9"/>
            <p:cNvSpPr/>
            <p:nvPr/>
          </p:nvSpPr>
          <p:spPr>
            <a:xfrm>
              <a:off x="1887350" y="3355950"/>
              <a:ext cx="423650" cy="285900"/>
            </a:xfrm>
            <a:custGeom>
              <a:rect b="b" l="l" r="r" t="t"/>
              <a:pathLst>
                <a:path extrusionOk="0" h="11436" w="16946">
                  <a:moveTo>
                    <a:pt x="26" y="0"/>
                  </a:moveTo>
                  <a:lnTo>
                    <a:pt x="26" y="0"/>
                  </a:lnTo>
                  <a:cubicBezTo>
                    <a:pt x="51" y="454"/>
                    <a:pt x="51" y="1034"/>
                    <a:pt x="26" y="1538"/>
                  </a:cubicBezTo>
                  <a:cubicBezTo>
                    <a:pt x="1" y="2042"/>
                    <a:pt x="328" y="2521"/>
                    <a:pt x="807" y="2697"/>
                  </a:cubicBezTo>
                  <a:cubicBezTo>
                    <a:pt x="1614" y="3000"/>
                    <a:pt x="2773" y="3529"/>
                    <a:pt x="3454" y="4386"/>
                  </a:cubicBezTo>
                  <a:cubicBezTo>
                    <a:pt x="3554" y="4537"/>
                    <a:pt x="3706" y="4638"/>
                    <a:pt x="3882" y="4714"/>
                  </a:cubicBezTo>
                  <a:cubicBezTo>
                    <a:pt x="4185" y="4865"/>
                    <a:pt x="4789" y="5117"/>
                    <a:pt x="5873" y="5545"/>
                  </a:cubicBezTo>
                  <a:cubicBezTo>
                    <a:pt x="7612" y="6251"/>
                    <a:pt x="13409" y="9528"/>
                    <a:pt x="16258" y="11368"/>
                  </a:cubicBezTo>
                  <a:cubicBezTo>
                    <a:pt x="16328" y="11414"/>
                    <a:pt x="16403" y="11435"/>
                    <a:pt x="16477" y="11435"/>
                  </a:cubicBezTo>
                  <a:cubicBezTo>
                    <a:pt x="16721" y="11435"/>
                    <a:pt x="16946" y="11204"/>
                    <a:pt x="16888" y="10914"/>
                  </a:cubicBezTo>
                  <a:cubicBezTo>
                    <a:pt x="16585" y="9427"/>
                    <a:pt x="15829" y="6503"/>
                    <a:pt x="14342" y="4210"/>
                  </a:cubicBezTo>
                  <a:lnTo>
                    <a:pt x="14317" y="4184"/>
                  </a:lnTo>
                  <a:cubicBezTo>
                    <a:pt x="14266" y="4159"/>
                    <a:pt x="14216" y="4134"/>
                    <a:pt x="14140" y="4109"/>
                  </a:cubicBezTo>
                  <a:cubicBezTo>
                    <a:pt x="13939" y="4033"/>
                    <a:pt x="13737" y="3958"/>
                    <a:pt x="13535" y="3857"/>
                  </a:cubicBezTo>
                  <a:cubicBezTo>
                    <a:pt x="13283" y="3756"/>
                    <a:pt x="13006" y="3655"/>
                    <a:pt x="12754" y="3554"/>
                  </a:cubicBezTo>
                  <a:cubicBezTo>
                    <a:pt x="12552" y="3479"/>
                    <a:pt x="12351" y="3403"/>
                    <a:pt x="12149" y="3327"/>
                  </a:cubicBezTo>
                  <a:cubicBezTo>
                    <a:pt x="11847" y="3201"/>
                    <a:pt x="11544" y="3101"/>
                    <a:pt x="11242" y="2975"/>
                  </a:cubicBezTo>
                  <a:cubicBezTo>
                    <a:pt x="11065" y="2924"/>
                    <a:pt x="10889" y="2874"/>
                    <a:pt x="10713" y="2798"/>
                  </a:cubicBezTo>
                  <a:cubicBezTo>
                    <a:pt x="10234" y="2647"/>
                    <a:pt x="9730" y="2471"/>
                    <a:pt x="9225" y="2319"/>
                  </a:cubicBezTo>
                  <a:cubicBezTo>
                    <a:pt x="8671" y="2143"/>
                    <a:pt x="8142" y="1992"/>
                    <a:pt x="7612" y="1840"/>
                  </a:cubicBezTo>
                  <a:cubicBezTo>
                    <a:pt x="7461" y="1790"/>
                    <a:pt x="7310" y="1740"/>
                    <a:pt x="7159" y="1714"/>
                  </a:cubicBezTo>
                  <a:cubicBezTo>
                    <a:pt x="6755" y="1588"/>
                    <a:pt x="6352" y="1488"/>
                    <a:pt x="5949" y="1362"/>
                  </a:cubicBezTo>
                  <a:cubicBezTo>
                    <a:pt x="5823" y="1336"/>
                    <a:pt x="5697" y="1311"/>
                    <a:pt x="5571" y="1261"/>
                  </a:cubicBezTo>
                  <a:cubicBezTo>
                    <a:pt x="5092" y="1135"/>
                    <a:pt x="4638" y="1034"/>
                    <a:pt x="4159" y="908"/>
                  </a:cubicBezTo>
                  <a:cubicBezTo>
                    <a:pt x="4008" y="883"/>
                    <a:pt x="3882" y="832"/>
                    <a:pt x="3731" y="807"/>
                  </a:cubicBezTo>
                  <a:cubicBezTo>
                    <a:pt x="3403" y="731"/>
                    <a:pt x="3076" y="656"/>
                    <a:pt x="2748" y="580"/>
                  </a:cubicBezTo>
                  <a:cubicBezTo>
                    <a:pt x="2597" y="530"/>
                    <a:pt x="2420" y="505"/>
                    <a:pt x="2269" y="454"/>
                  </a:cubicBezTo>
                  <a:cubicBezTo>
                    <a:pt x="1866" y="379"/>
                    <a:pt x="1463" y="278"/>
                    <a:pt x="1084" y="202"/>
                  </a:cubicBezTo>
                  <a:cubicBezTo>
                    <a:pt x="958" y="177"/>
                    <a:pt x="807" y="152"/>
                    <a:pt x="681" y="127"/>
                  </a:cubicBezTo>
                  <a:cubicBezTo>
                    <a:pt x="454" y="76"/>
                    <a:pt x="253" y="26"/>
                    <a:pt x="26" y="0"/>
                  </a:cubicBezTo>
                  <a:close/>
                </a:path>
              </a:pathLst>
            </a:custGeom>
            <a:solidFill>
              <a:srgbClr val="D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9"/>
            <p:cNvSpPr/>
            <p:nvPr/>
          </p:nvSpPr>
          <p:spPr>
            <a:xfrm>
              <a:off x="2278650" y="3475675"/>
              <a:ext cx="234300" cy="272350"/>
            </a:xfrm>
            <a:custGeom>
              <a:rect b="b" l="l" r="r" t="t"/>
              <a:pathLst>
                <a:path extrusionOk="0" h="10894" w="9372">
                  <a:moveTo>
                    <a:pt x="1" y="0"/>
                  </a:moveTo>
                  <a:lnTo>
                    <a:pt x="1" y="0"/>
                  </a:lnTo>
                  <a:cubicBezTo>
                    <a:pt x="908" y="1765"/>
                    <a:pt x="2874" y="5772"/>
                    <a:pt x="2975" y="7915"/>
                  </a:cubicBezTo>
                  <a:cubicBezTo>
                    <a:pt x="2975" y="8091"/>
                    <a:pt x="3076" y="8242"/>
                    <a:pt x="3202" y="8343"/>
                  </a:cubicBezTo>
                  <a:cubicBezTo>
                    <a:pt x="3958" y="8923"/>
                    <a:pt x="6428" y="10637"/>
                    <a:pt x="8671" y="10889"/>
                  </a:cubicBezTo>
                  <a:cubicBezTo>
                    <a:pt x="8695" y="10892"/>
                    <a:pt x="8719" y="10893"/>
                    <a:pt x="8743" y="10893"/>
                  </a:cubicBezTo>
                  <a:cubicBezTo>
                    <a:pt x="9090" y="10893"/>
                    <a:pt x="9372" y="10562"/>
                    <a:pt x="9301" y="10208"/>
                  </a:cubicBezTo>
                  <a:cubicBezTo>
                    <a:pt x="9074" y="9024"/>
                    <a:pt x="8570" y="6629"/>
                    <a:pt x="7814" y="4688"/>
                  </a:cubicBezTo>
                  <a:cubicBezTo>
                    <a:pt x="7688" y="4588"/>
                    <a:pt x="7562" y="4512"/>
                    <a:pt x="7436" y="4411"/>
                  </a:cubicBezTo>
                  <a:cubicBezTo>
                    <a:pt x="7310" y="4310"/>
                    <a:pt x="7184" y="4235"/>
                    <a:pt x="7058" y="4134"/>
                  </a:cubicBezTo>
                  <a:cubicBezTo>
                    <a:pt x="6806" y="3932"/>
                    <a:pt x="6529" y="3756"/>
                    <a:pt x="6251" y="3554"/>
                  </a:cubicBezTo>
                  <a:cubicBezTo>
                    <a:pt x="6100" y="3479"/>
                    <a:pt x="5974" y="3378"/>
                    <a:pt x="5823" y="3277"/>
                  </a:cubicBezTo>
                  <a:cubicBezTo>
                    <a:pt x="5571" y="3100"/>
                    <a:pt x="5319" y="2949"/>
                    <a:pt x="5067" y="2773"/>
                  </a:cubicBezTo>
                  <a:cubicBezTo>
                    <a:pt x="4890" y="2672"/>
                    <a:pt x="4739" y="2571"/>
                    <a:pt x="4563" y="2470"/>
                  </a:cubicBezTo>
                  <a:cubicBezTo>
                    <a:pt x="4361" y="2344"/>
                    <a:pt x="4159" y="2244"/>
                    <a:pt x="3983" y="2118"/>
                  </a:cubicBezTo>
                  <a:cubicBezTo>
                    <a:pt x="3781" y="1991"/>
                    <a:pt x="3605" y="1891"/>
                    <a:pt x="3403" y="1790"/>
                  </a:cubicBezTo>
                  <a:cubicBezTo>
                    <a:pt x="3227" y="1689"/>
                    <a:pt x="3025" y="1563"/>
                    <a:pt x="2849" y="1462"/>
                  </a:cubicBezTo>
                  <a:cubicBezTo>
                    <a:pt x="2647" y="1361"/>
                    <a:pt x="2445" y="1235"/>
                    <a:pt x="2244" y="1135"/>
                  </a:cubicBezTo>
                  <a:cubicBezTo>
                    <a:pt x="2042" y="1034"/>
                    <a:pt x="1841" y="908"/>
                    <a:pt x="1614" y="807"/>
                  </a:cubicBezTo>
                  <a:cubicBezTo>
                    <a:pt x="1261" y="630"/>
                    <a:pt x="908" y="454"/>
                    <a:pt x="555" y="278"/>
                  </a:cubicBezTo>
                  <a:cubicBezTo>
                    <a:pt x="379" y="177"/>
                    <a:pt x="177" y="101"/>
                    <a:pt x="1" y="0"/>
                  </a:cubicBezTo>
                  <a:close/>
                </a:path>
              </a:pathLst>
            </a:custGeom>
            <a:solidFill>
              <a:srgbClr val="D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9"/>
            <p:cNvSpPr/>
            <p:nvPr/>
          </p:nvSpPr>
          <p:spPr>
            <a:xfrm>
              <a:off x="2528800" y="3636350"/>
              <a:ext cx="186550" cy="207950"/>
            </a:xfrm>
            <a:custGeom>
              <a:rect b="b" l="l" r="r" t="t"/>
              <a:pathLst>
                <a:path extrusionOk="0" h="8318" w="7462">
                  <a:moveTo>
                    <a:pt x="1" y="0"/>
                  </a:moveTo>
                  <a:cubicBezTo>
                    <a:pt x="1" y="26"/>
                    <a:pt x="1" y="26"/>
                    <a:pt x="1" y="26"/>
                  </a:cubicBezTo>
                  <a:cubicBezTo>
                    <a:pt x="152" y="1412"/>
                    <a:pt x="480" y="4361"/>
                    <a:pt x="1110" y="5067"/>
                  </a:cubicBezTo>
                  <a:cubicBezTo>
                    <a:pt x="1740" y="5798"/>
                    <a:pt x="5319" y="7159"/>
                    <a:pt x="7461" y="8318"/>
                  </a:cubicBezTo>
                  <a:cubicBezTo>
                    <a:pt x="7436" y="8268"/>
                    <a:pt x="7386" y="8217"/>
                    <a:pt x="7361" y="8167"/>
                  </a:cubicBezTo>
                  <a:cubicBezTo>
                    <a:pt x="7260" y="8041"/>
                    <a:pt x="7184" y="7889"/>
                    <a:pt x="7083" y="7763"/>
                  </a:cubicBezTo>
                  <a:cubicBezTo>
                    <a:pt x="7033" y="7688"/>
                    <a:pt x="6982" y="7612"/>
                    <a:pt x="6932" y="7562"/>
                  </a:cubicBezTo>
                  <a:cubicBezTo>
                    <a:pt x="6831" y="7411"/>
                    <a:pt x="6705" y="7259"/>
                    <a:pt x="6604" y="7108"/>
                  </a:cubicBezTo>
                  <a:cubicBezTo>
                    <a:pt x="6579" y="7058"/>
                    <a:pt x="6529" y="7007"/>
                    <a:pt x="6504" y="6957"/>
                  </a:cubicBezTo>
                  <a:cubicBezTo>
                    <a:pt x="6352" y="6755"/>
                    <a:pt x="6201" y="6579"/>
                    <a:pt x="6050" y="6377"/>
                  </a:cubicBezTo>
                  <a:cubicBezTo>
                    <a:pt x="5999" y="6302"/>
                    <a:pt x="5949" y="6226"/>
                    <a:pt x="5899" y="6150"/>
                  </a:cubicBezTo>
                  <a:cubicBezTo>
                    <a:pt x="5773" y="6024"/>
                    <a:pt x="5672" y="5873"/>
                    <a:pt x="5546" y="5722"/>
                  </a:cubicBezTo>
                  <a:cubicBezTo>
                    <a:pt x="5495" y="5646"/>
                    <a:pt x="5445" y="5571"/>
                    <a:pt x="5369" y="5520"/>
                  </a:cubicBezTo>
                  <a:cubicBezTo>
                    <a:pt x="5218" y="5319"/>
                    <a:pt x="5042" y="5092"/>
                    <a:pt x="4865" y="4890"/>
                  </a:cubicBezTo>
                  <a:cubicBezTo>
                    <a:pt x="4815" y="4815"/>
                    <a:pt x="4739" y="4764"/>
                    <a:pt x="4689" y="4689"/>
                  </a:cubicBezTo>
                  <a:cubicBezTo>
                    <a:pt x="4563" y="4537"/>
                    <a:pt x="4412" y="4386"/>
                    <a:pt x="4286" y="4235"/>
                  </a:cubicBezTo>
                  <a:cubicBezTo>
                    <a:pt x="4210" y="4134"/>
                    <a:pt x="4134" y="4058"/>
                    <a:pt x="4059" y="3983"/>
                  </a:cubicBezTo>
                  <a:cubicBezTo>
                    <a:pt x="3882" y="3781"/>
                    <a:pt x="3706" y="3580"/>
                    <a:pt x="3504" y="3353"/>
                  </a:cubicBezTo>
                  <a:cubicBezTo>
                    <a:pt x="3454" y="3302"/>
                    <a:pt x="3378" y="3227"/>
                    <a:pt x="3328" y="3176"/>
                  </a:cubicBezTo>
                  <a:cubicBezTo>
                    <a:pt x="3151" y="3000"/>
                    <a:pt x="3000" y="2823"/>
                    <a:pt x="2824" y="2647"/>
                  </a:cubicBezTo>
                  <a:cubicBezTo>
                    <a:pt x="2748" y="2571"/>
                    <a:pt x="2647" y="2471"/>
                    <a:pt x="2572" y="2395"/>
                  </a:cubicBezTo>
                  <a:cubicBezTo>
                    <a:pt x="2395" y="2218"/>
                    <a:pt x="2244" y="2067"/>
                    <a:pt x="2068" y="1891"/>
                  </a:cubicBezTo>
                  <a:cubicBezTo>
                    <a:pt x="1992" y="1840"/>
                    <a:pt x="1942" y="1765"/>
                    <a:pt x="1866" y="1689"/>
                  </a:cubicBezTo>
                  <a:cubicBezTo>
                    <a:pt x="1639" y="1488"/>
                    <a:pt x="1412" y="1261"/>
                    <a:pt x="1160" y="1034"/>
                  </a:cubicBezTo>
                  <a:cubicBezTo>
                    <a:pt x="1085" y="958"/>
                    <a:pt x="984" y="883"/>
                    <a:pt x="883" y="782"/>
                  </a:cubicBezTo>
                  <a:cubicBezTo>
                    <a:pt x="707" y="631"/>
                    <a:pt x="530" y="479"/>
                    <a:pt x="354" y="303"/>
                  </a:cubicBezTo>
                  <a:cubicBezTo>
                    <a:pt x="253" y="227"/>
                    <a:pt x="177" y="152"/>
                    <a:pt x="76" y="76"/>
                  </a:cubicBezTo>
                  <a:cubicBezTo>
                    <a:pt x="51" y="51"/>
                    <a:pt x="26" y="26"/>
                    <a:pt x="1" y="0"/>
                  </a:cubicBezTo>
                  <a:close/>
                </a:path>
              </a:pathLst>
            </a:custGeom>
            <a:solidFill>
              <a:srgbClr val="D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9"/>
            <p:cNvSpPr/>
            <p:nvPr/>
          </p:nvSpPr>
          <p:spPr>
            <a:xfrm>
              <a:off x="2581100" y="3830300"/>
              <a:ext cx="184025" cy="98400"/>
            </a:xfrm>
            <a:custGeom>
              <a:rect b="b" l="l" r="r" t="t"/>
              <a:pathLst>
                <a:path extrusionOk="0" h="3936" w="7361">
                  <a:moveTo>
                    <a:pt x="682" y="1"/>
                  </a:moveTo>
                  <a:cubicBezTo>
                    <a:pt x="567" y="1"/>
                    <a:pt x="453" y="71"/>
                    <a:pt x="379" y="182"/>
                  </a:cubicBezTo>
                  <a:cubicBezTo>
                    <a:pt x="228" y="484"/>
                    <a:pt x="1" y="1039"/>
                    <a:pt x="76" y="1543"/>
                  </a:cubicBezTo>
                  <a:cubicBezTo>
                    <a:pt x="195" y="2229"/>
                    <a:pt x="3641" y="3935"/>
                    <a:pt x="6752" y="3935"/>
                  </a:cubicBezTo>
                  <a:cubicBezTo>
                    <a:pt x="6956" y="3935"/>
                    <a:pt x="7160" y="3928"/>
                    <a:pt x="7360" y="3912"/>
                  </a:cubicBezTo>
                  <a:cubicBezTo>
                    <a:pt x="7285" y="3786"/>
                    <a:pt x="7234" y="3660"/>
                    <a:pt x="7134" y="3509"/>
                  </a:cubicBezTo>
                  <a:cubicBezTo>
                    <a:pt x="7134" y="3484"/>
                    <a:pt x="7108" y="3458"/>
                    <a:pt x="7108" y="3433"/>
                  </a:cubicBezTo>
                  <a:cubicBezTo>
                    <a:pt x="7033" y="3307"/>
                    <a:pt x="6957" y="3181"/>
                    <a:pt x="6882" y="3030"/>
                  </a:cubicBezTo>
                  <a:cubicBezTo>
                    <a:pt x="6856" y="3005"/>
                    <a:pt x="6856" y="2954"/>
                    <a:pt x="6831" y="2904"/>
                  </a:cubicBezTo>
                  <a:cubicBezTo>
                    <a:pt x="6756" y="2778"/>
                    <a:pt x="6655" y="2627"/>
                    <a:pt x="6579" y="2475"/>
                  </a:cubicBezTo>
                  <a:cubicBezTo>
                    <a:pt x="6554" y="2425"/>
                    <a:pt x="6529" y="2400"/>
                    <a:pt x="6504" y="2349"/>
                  </a:cubicBezTo>
                  <a:cubicBezTo>
                    <a:pt x="6378" y="2173"/>
                    <a:pt x="6277" y="1971"/>
                    <a:pt x="6125" y="1745"/>
                  </a:cubicBezTo>
                  <a:cubicBezTo>
                    <a:pt x="4613" y="1316"/>
                    <a:pt x="1740" y="459"/>
                    <a:pt x="807" y="31"/>
                  </a:cubicBezTo>
                  <a:cubicBezTo>
                    <a:pt x="767" y="10"/>
                    <a:pt x="724" y="1"/>
                    <a:pt x="682" y="1"/>
                  </a:cubicBezTo>
                  <a:close/>
                </a:path>
              </a:pathLst>
            </a:custGeom>
            <a:solidFill>
              <a:srgbClr val="9D4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9"/>
            <p:cNvSpPr/>
            <p:nvPr/>
          </p:nvSpPr>
          <p:spPr>
            <a:xfrm>
              <a:off x="2608200" y="4405725"/>
              <a:ext cx="650" cy="10100"/>
            </a:xfrm>
            <a:custGeom>
              <a:rect b="b" l="l" r="r" t="t"/>
              <a:pathLst>
                <a:path extrusionOk="0" h="404" w="26">
                  <a:moveTo>
                    <a:pt x="1" y="0"/>
                  </a:moveTo>
                  <a:cubicBezTo>
                    <a:pt x="26" y="151"/>
                    <a:pt x="26" y="277"/>
                    <a:pt x="26" y="403"/>
                  </a:cubicBezTo>
                  <a:cubicBezTo>
                    <a:pt x="26" y="277"/>
                    <a:pt x="26" y="151"/>
                    <a:pt x="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9"/>
            <p:cNvSpPr/>
            <p:nvPr/>
          </p:nvSpPr>
          <p:spPr>
            <a:xfrm>
              <a:off x="2583000" y="4326325"/>
              <a:ext cx="4425" cy="9475"/>
            </a:xfrm>
            <a:custGeom>
              <a:rect b="b" l="l" r="r" t="t"/>
              <a:pathLst>
                <a:path extrusionOk="0" h="379" w="177">
                  <a:moveTo>
                    <a:pt x="0" y="0"/>
                  </a:moveTo>
                  <a:cubicBezTo>
                    <a:pt x="51" y="126"/>
                    <a:pt x="126" y="252"/>
                    <a:pt x="177" y="378"/>
                  </a:cubicBezTo>
                  <a:cubicBezTo>
                    <a:pt x="126" y="252"/>
                    <a:pt x="51" y="126"/>
                    <a:pt x="0"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9"/>
            <p:cNvSpPr/>
            <p:nvPr/>
          </p:nvSpPr>
          <p:spPr>
            <a:xfrm>
              <a:off x="2605675" y="4389975"/>
              <a:ext cx="650" cy="3800"/>
            </a:xfrm>
            <a:custGeom>
              <a:rect b="b" l="l" r="r" t="t"/>
              <a:pathLst>
                <a:path extrusionOk="0" h="152" w="26">
                  <a:moveTo>
                    <a:pt x="1" y="0"/>
                  </a:moveTo>
                  <a:cubicBezTo>
                    <a:pt x="1" y="50"/>
                    <a:pt x="26" y="101"/>
                    <a:pt x="26" y="151"/>
                  </a:cubicBezTo>
                  <a:cubicBezTo>
                    <a:pt x="26" y="101"/>
                    <a:pt x="1" y="50"/>
                    <a:pt x="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9"/>
            <p:cNvSpPr/>
            <p:nvPr/>
          </p:nvSpPr>
          <p:spPr>
            <a:xfrm>
              <a:off x="2588050" y="4337025"/>
              <a:ext cx="9475" cy="23350"/>
            </a:xfrm>
            <a:custGeom>
              <a:rect b="b" l="l" r="r" t="t"/>
              <a:pathLst>
                <a:path extrusionOk="0" h="934" w="379">
                  <a:moveTo>
                    <a:pt x="0" y="1"/>
                  </a:moveTo>
                  <a:cubicBezTo>
                    <a:pt x="151" y="329"/>
                    <a:pt x="277" y="631"/>
                    <a:pt x="378" y="933"/>
                  </a:cubicBezTo>
                  <a:cubicBezTo>
                    <a:pt x="277" y="631"/>
                    <a:pt x="151" y="329"/>
                    <a:pt x="0"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9"/>
            <p:cNvSpPr/>
            <p:nvPr/>
          </p:nvSpPr>
          <p:spPr>
            <a:xfrm>
              <a:off x="2599375" y="4366025"/>
              <a:ext cx="1925" cy="5050"/>
            </a:xfrm>
            <a:custGeom>
              <a:rect b="b" l="l" r="r" t="t"/>
              <a:pathLst>
                <a:path extrusionOk="0" h="202" w="77">
                  <a:moveTo>
                    <a:pt x="1" y="0"/>
                  </a:moveTo>
                  <a:cubicBezTo>
                    <a:pt x="26" y="76"/>
                    <a:pt x="51" y="151"/>
                    <a:pt x="76" y="202"/>
                  </a:cubicBezTo>
                  <a:cubicBezTo>
                    <a:pt x="51" y="151"/>
                    <a:pt x="26" y="76"/>
                    <a:pt x="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9"/>
            <p:cNvSpPr/>
            <p:nvPr/>
          </p:nvSpPr>
          <p:spPr>
            <a:xfrm>
              <a:off x="2603150" y="4378000"/>
              <a:ext cx="675" cy="4425"/>
            </a:xfrm>
            <a:custGeom>
              <a:rect b="b" l="l" r="r" t="t"/>
              <a:pathLst>
                <a:path extrusionOk="0" h="177" w="27">
                  <a:moveTo>
                    <a:pt x="1" y="0"/>
                  </a:moveTo>
                  <a:cubicBezTo>
                    <a:pt x="1" y="51"/>
                    <a:pt x="26" y="126"/>
                    <a:pt x="26" y="177"/>
                  </a:cubicBezTo>
                  <a:cubicBezTo>
                    <a:pt x="26" y="126"/>
                    <a:pt x="1" y="51"/>
                    <a:pt x="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9"/>
            <p:cNvSpPr/>
            <p:nvPr/>
          </p:nvSpPr>
          <p:spPr>
            <a:xfrm>
              <a:off x="2308275" y="4349000"/>
              <a:ext cx="10725" cy="5700"/>
            </a:xfrm>
            <a:custGeom>
              <a:rect b="b" l="l" r="r" t="t"/>
              <a:pathLst>
                <a:path extrusionOk="0" h="228" w="429">
                  <a:moveTo>
                    <a:pt x="0" y="1"/>
                  </a:moveTo>
                  <a:cubicBezTo>
                    <a:pt x="152" y="76"/>
                    <a:pt x="278" y="152"/>
                    <a:pt x="429" y="228"/>
                  </a:cubicBezTo>
                  <a:cubicBezTo>
                    <a:pt x="303" y="152"/>
                    <a:pt x="152" y="76"/>
                    <a:pt x="0"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9"/>
            <p:cNvSpPr/>
            <p:nvPr/>
          </p:nvSpPr>
          <p:spPr>
            <a:xfrm>
              <a:off x="2608825" y="4417700"/>
              <a:ext cx="650" cy="8200"/>
            </a:xfrm>
            <a:custGeom>
              <a:rect b="b" l="l" r="r" t="t"/>
              <a:pathLst>
                <a:path extrusionOk="0" h="328" w="26">
                  <a:moveTo>
                    <a:pt x="1" y="0"/>
                  </a:moveTo>
                  <a:cubicBezTo>
                    <a:pt x="26" y="126"/>
                    <a:pt x="1" y="227"/>
                    <a:pt x="1" y="328"/>
                  </a:cubicBezTo>
                  <a:cubicBezTo>
                    <a:pt x="1" y="227"/>
                    <a:pt x="26" y="126"/>
                    <a:pt x="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9"/>
            <p:cNvSpPr/>
            <p:nvPr/>
          </p:nvSpPr>
          <p:spPr>
            <a:xfrm>
              <a:off x="2134350" y="4220475"/>
              <a:ext cx="18925" cy="15775"/>
            </a:xfrm>
            <a:custGeom>
              <a:rect b="b" l="l" r="r" t="t"/>
              <a:pathLst>
                <a:path extrusionOk="0" h="631" w="757">
                  <a:moveTo>
                    <a:pt x="757" y="630"/>
                  </a:moveTo>
                  <a:cubicBezTo>
                    <a:pt x="505" y="428"/>
                    <a:pt x="253" y="202"/>
                    <a:pt x="1" y="0"/>
                  </a:cubicBezTo>
                  <a:cubicBezTo>
                    <a:pt x="253" y="202"/>
                    <a:pt x="505" y="428"/>
                    <a:pt x="757" y="63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9"/>
            <p:cNvSpPr/>
            <p:nvPr/>
          </p:nvSpPr>
          <p:spPr>
            <a:xfrm>
              <a:off x="2243375" y="4308050"/>
              <a:ext cx="11350" cy="7575"/>
            </a:xfrm>
            <a:custGeom>
              <a:rect b="b" l="l" r="r" t="t"/>
              <a:pathLst>
                <a:path extrusionOk="0" h="303" w="454">
                  <a:moveTo>
                    <a:pt x="454" y="303"/>
                  </a:moveTo>
                  <a:cubicBezTo>
                    <a:pt x="303" y="202"/>
                    <a:pt x="151" y="101"/>
                    <a:pt x="0" y="0"/>
                  </a:cubicBezTo>
                  <a:cubicBezTo>
                    <a:pt x="151" y="101"/>
                    <a:pt x="303" y="202"/>
                    <a:pt x="454" y="303"/>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9"/>
            <p:cNvSpPr/>
            <p:nvPr/>
          </p:nvSpPr>
          <p:spPr>
            <a:xfrm>
              <a:off x="2162725" y="4245025"/>
              <a:ext cx="16400" cy="13900"/>
            </a:xfrm>
            <a:custGeom>
              <a:rect b="b" l="l" r="r" t="t"/>
              <a:pathLst>
                <a:path extrusionOk="0" h="556" w="656">
                  <a:moveTo>
                    <a:pt x="655" y="555"/>
                  </a:moveTo>
                  <a:cubicBezTo>
                    <a:pt x="454" y="354"/>
                    <a:pt x="227" y="177"/>
                    <a:pt x="0" y="1"/>
                  </a:cubicBezTo>
                  <a:cubicBezTo>
                    <a:pt x="227" y="177"/>
                    <a:pt x="454" y="354"/>
                    <a:pt x="655" y="555"/>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9"/>
            <p:cNvSpPr/>
            <p:nvPr/>
          </p:nvSpPr>
          <p:spPr>
            <a:xfrm>
              <a:off x="1990050" y="4078050"/>
              <a:ext cx="21450" cy="23350"/>
            </a:xfrm>
            <a:custGeom>
              <a:rect b="b" l="l" r="r" t="t"/>
              <a:pathLst>
                <a:path extrusionOk="0" h="934" w="858">
                  <a:moveTo>
                    <a:pt x="858" y="933"/>
                  </a:moveTo>
                  <a:cubicBezTo>
                    <a:pt x="581" y="631"/>
                    <a:pt x="278" y="303"/>
                    <a:pt x="1" y="1"/>
                  </a:cubicBezTo>
                  <a:cubicBezTo>
                    <a:pt x="278" y="303"/>
                    <a:pt x="581" y="631"/>
                    <a:pt x="858" y="933"/>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9"/>
            <p:cNvSpPr/>
            <p:nvPr/>
          </p:nvSpPr>
          <p:spPr>
            <a:xfrm>
              <a:off x="2016525" y="4106425"/>
              <a:ext cx="81950" cy="80675"/>
            </a:xfrm>
            <a:custGeom>
              <a:rect b="b" l="l" r="r" t="t"/>
              <a:pathLst>
                <a:path extrusionOk="0" h="3227" w="3278">
                  <a:moveTo>
                    <a:pt x="1" y="0"/>
                  </a:moveTo>
                  <a:cubicBezTo>
                    <a:pt x="1084" y="1109"/>
                    <a:pt x="2193" y="2218"/>
                    <a:pt x="3277" y="3226"/>
                  </a:cubicBezTo>
                  <a:cubicBezTo>
                    <a:pt x="2193" y="2218"/>
                    <a:pt x="1084" y="1109"/>
                    <a:pt x="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9"/>
            <p:cNvSpPr/>
            <p:nvPr/>
          </p:nvSpPr>
          <p:spPr>
            <a:xfrm>
              <a:off x="2265425" y="4323175"/>
              <a:ext cx="11350" cy="6950"/>
            </a:xfrm>
            <a:custGeom>
              <a:rect b="b" l="l" r="r" t="t"/>
              <a:pathLst>
                <a:path extrusionOk="0" h="278" w="454">
                  <a:moveTo>
                    <a:pt x="454" y="278"/>
                  </a:moveTo>
                  <a:cubicBezTo>
                    <a:pt x="303" y="177"/>
                    <a:pt x="152" y="101"/>
                    <a:pt x="0" y="0"/>
                  </a:cubicBezTo>
                  <a:cubicBezTo>
                    <a:pt x="152" y="101"/>
                    <a:pt x="303" y="177"/>
                    <a:pt x="454" y="278"/>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9"/>
            <p:cNvSpPr/>
            <p:nvPr/>
          </p:nvSpPr>
          <p:spPr>
            <a:xfrm>
              <a:off x="2594350" y="4446675"/>
              <a:ext cx="5675" cy="3800"/>
            </a:xfrm>
            <a:custGeom>
              <a:rect b="b" l="l" r="r" t="t"/>
              <a:pathLst>
                <a:path extrusionOk="0" h="152" w="227">
                  <a:moveTo>
                    <a:pt x="227" y="0"/>
                  </a:moveTo>
                  <a:cubicBezTo>
                    <a:pt x="177" y="51"/>
                    <a:pt x="101" y="101"/>
                    <a:pt x="0" y="152"/>
                  </a:cubicBezTo>
                  <a:cubicBezTo>
                    <a:pt x="101" y="101"/>
                    <a:pt x="177" y="51"/>
                    <a:pt x="227"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9"/>
            <p:cNvSpPr/>
            <p:nvPr/>
          </p:nvSpPr>
          <p:spPr>
            <a:xfrm>
              <a:off x="2600650" y="4435325"/>
              <a:ext cx="6950" cy="11375"/>
            </a:xfrm>
            <a:custGeom>
              <a:rect b="b" l="l" r="r" t="t"/>
              <a:pathLst>
                <a:path extrusionOk="0" h="455" w="278">
                  <a:moveTo>
                    <a:pt x="277" y="1"/>
                  </a:moveTo>
                  <a:cubicBezTo>
                    <a:pt x="202" y="177"/>
                    <a:pt x="126" y="328"/>
                    <a:pt x="0" y="454"/>
                  </a:cubicBezTo>
                  <a:cubicBezTo>
                    <a:pt x="126" y="328"/>
                    <a:pt x="202" y="177"/>
                    <a:pt x="277"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9"/>
            <p:cNvSpPr/>
            <p:nvPr/>
          </p:nvSpPr>
          <p:spPr>
            <a:xfrm>
              <a:off x="2286850" y="4336400"/>
              <a:ext cx="11350" cy="6950"/>
            </a:xfrm>
            <a:custGeom>
              <a:rect b="b" l="l" r="r" t="t"/>
              <a:pathLst>
                <a:path extrusionOk="0" h="278" w="454">
                  <a:moveTo>
                    <a:pt x="454" y="278"/>
                  </a:moveTo>
                  <a:cubicBezTo>
                    <a:pt x="303" y="177"/>
                    <a:pt x="152" y="101"/>
                    <a:pt x="0" y="1"/>
                  </a:cubicBezTo>
                  <a:cubicBezTo>
                    <a:pt x="152" y="101"/>
                    <a:pt x="303" y="177"/>
                    <a:pt x="454" y="278"/>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9"/>
            <p:cNvSpPr/>
            <p:nvPr/>
          </p:nvSpPr>
          <p:spPr>
            <a:xfrm>
              <a:off x="2607575" y="4427150"/>
              <a:ext cx="1275" cy="7575"/>
            </a:xfrm>
            <a:custGeom>
              <a:rect b="b" l="l" r="r" t="t"/>
              <a:pathLst>
                <a:path extrusionOk="0" h="303" w="51">
                  <a:moveTo>
                    <a:pt x="51" y="0"/>
                  </a:moveTo>
                  <a:cubicBezTo>
                    <a:pt x="26" y="126"/>
                    <a:pt x="26" y="227"/>
                    <a:pt x="0" y="303"/>
                  </a:cubicBezTo>
                  <a:cubicBezTo>
                    <a:pt x="26" y="227"/>
                    <a:pt x="26" y="126"/>
                    <a:pt x="5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9"/>
            <p:cNvSpPr/>
            <p:nvPr/>
          </p:nvSpPr>
          <p:spPr>
            <a:xfrm>
              <a:off x="2577950" y="4450450"/>
              <a:ext cx="16425" cy="2550"/>
            </a:xfrm>
            <a:custGeom>
              <a:rect b="b" l="l" r="r" t="t"/>
              <a:pathLst>
                <a:path extrusionOk="0" h="102" w="657">
                  <a:moveTo>
                    <a:pt x="656" y="1"/>
                  </a:moveTo>
                  <a:cubicBezTo>
                    <a:pt x="480" y="76"/>
                    <a:pt x="253" y="101"/>
                    <a:pt x="1" y="101"/>
                  </a:cubicBezTo>
                  <a:cubicBezTo>
                    <a:pt x="253" y="101"/>
                    <a:pt x="480" y="76"/>
                    <a:pt x="656"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9"/>
            <p:cNvSpPr/>
            <p:nvPr/>
          </p:nvSpPr>
          <p:spPr>
            <a:xfrm>
              <a:off x="2425475" y="4401300"/>
              <a:ext cx="46650" cy="19575"/>
            </a:xfrm>
            <a:custGeom>
              <a:rect b="b" l="l" r="r" t="t"/>
              <a:pathLst>
                <a:path extrusionOk="0" h="783" w="1866">
                  <a:moveTo>
                    <a:pt x="1865" y="782"/>
                  </a:moveTo>
                  <a:cubicBezTo>
                    <a:pt x="1286" y="555"/>
                    <a:pt x="681" y="303"/>
                    <a:pt x="0" y="1"/>
                  </a:cubicBezTo>
                  <a:cubicBezTo>
                    <a:pt x="681" y="303"/>
                    <a:pt x="1286" y="555"/>
                    <a:pt x="1865" y="782"/>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9"/>
            <p:cNvSpPr/>
            <p:nvPr/>
          </p:nvSpPr>
          <p:spPr>
            <a:xfrm>
              <a:off x="1802925" y="3864450"/>
              <a:ext cx="25850" cy="31525"/>
            </a:xfrm>
            <a:custGeom>
              <a:rect b="b" l="l" r="r" t="t"/>
              <a:pathLst>
                <a:path extrusionOk="0" h="1261" w="1034">
                  <a:moveTo>
                    <a:pt x="1034" y="1261"/>
                  </a:moveTo>
                  <a:cubicBezTo>
                    <a:pt x="681" y="832"/>
                    <a:pt x="353" y="429"/>
                    <a:pt x="0" y="0"/>
                  </a:cubicBezTo>
                  <a:cubicBezTo>
                    <a:pt x="353" y="429"/>
                    <a:pt x="681" y="832"/>
                    <a:pt x="1034" y="126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9"/>
            <p:cNvSpPr/>
            <p:nvPr/>
          </p:nvSpPr>
          <p:spPr>
            <a:xfrm>
              <a:off x="1833800" y="3901625"/>
              <a:ext cx="21450" cy="25850"/>
            </a:xfrm>
            <a:custGeom>
              <a:rect b="b" l="l" r="r" t="t"/>
              <a:pathLst>
                <a:path extrusionOk="0" h="1034" w="858">
                  <a:moveTo>
                    <a:pt x="857" y="1034"/>
                  </a:moveTo>
                  <a:cubicBezTo>
                    <a:pt x="555" y="681"/>
                    <a:pt x="278" y="353"/>
                    <a:pt x="0" y="1"/>
                  </a:cubicBezTo>
                  <a:cubicBezTo>
                    <a:pt x="278" y="353"/>
                    <a:pt x="555" y="681"/>
                    <a:pt x="857" y="1034"/>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9"/>
            <p:cNvSpPr/>
            <p:nvPr/>
          </p:nvSpPr>
          <p:spPr>
            <a:xfrm>
              <a:off x="1932725" y="4016300"/>
              <a:ext cx="23325" cy="25875"/>
            </a:xfrm>
            <a:custGeom>
              <a:rect b="b" l="l" r="r" t="t"/>
              <a:pathLst>
                <a:path extrusionOk="0" h="1035" w="933">
                  <a:moveTo>
                    <a:pt x="933" y="1034"/>
                  </a:moveTo>
                  <a:cubicBezTo>
                    <a:pt x="630" y="681"/>
                    <a:pt x="303" y="354"/>
                    <a:pt x="0" y="1"/>
                  </a:cubicBezTo>
                  <a:cubicBezTo>
                    <a:pt x="303" y="354"/>
                    <a:pt x="630" y="681"/>
                    <a:pt x="933" y="1034"/>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9"/>
            <p:cNvSpPr/>
            <p:nvPr/>
          </p:nvSpPr>
          <p:spPr>
            <a:xfrm>
              <a:off x="1899325" y="3978500"/>
              <a:ext cx="26500" cy="29650"/>
            </a:xfrm>
            <a:custGeom>
              <a:rect b="b" l="l" r="r" t="t"/>
              <a:pathLst>
                <a:path extrusionOk="0" h="1186" w="1060">
                  <a:moveTo>
                    <a:pt x="1059" y="1185"/>
                  </a:moveTo>
                  <a:cubicBezTo>
                    <a:pt x="706" y="782"/>
                    <a:pt x="353" y="404"/>
                    <a:pt x="1" y="1"/>
                  </a:cubicBezTo>
                  <a:cubicBezTo>
                    <a:pt x="353" y="404"/>
                    <a:pt x="706" y="782"/>
                    <a:pt x="1059" y="1185"/>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9"/>
            <p:cNvSpPr/>
            <p:nvPr/>
          </p:nvSpPr>
          <p:spPr>
            <a:xfrm>
              <a:off x="1635950" y="3643900"/>
              <a:ext cx="10725" cy="15800"/>
            </a:xfrm>
            <a:custGeom>
              <a:rect b="b" l="l" r="r" t="t"/>
              <a:pathLst>
                <a:path extrusionOk="0" h="632" w="429">
                  <a:moveTo>
                    <a:pt x="378" y="581"/>
                  </a:moveTo>
                  <a:cubicBezTo>
                    <a:pt x="403" y="606"/>
                    <a:pt x="403" y="606"/>
                    <a:pt x="429" y="631"/>
                  </a:cubicBezTo>
                  <a:cubicBezTo>
                    <a:pt x="403" y="606"/>
                    <a:pt x="403" y="606"/>
                    <a:pt x="378" y="581"/>
                  </a:cubicBezTo>
                  <a:cubicBezTo>
                    <a:pt x="252" y="379"/>
                    <a:pt x="126" y="177"/>
                    <a:pt x="0" y="1"/>
                  </a:cubicBezTo>
                  <a:cubicBezTo>
                    <a:pt x="126" y="177"/>
                    <a:pt x="252" y="379"/>
                    <a:pt x="378" y="58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9"/>
            <p:cNvSpPr/>
            <p:nvPr/>
          </p:nvSpPr>
          <p:spPr>
            <a:xfrm>
              <a:off x="1602550" y="3567025"/>
              <a:ext cx="4425" cy="15800"/>
            </a:xfrm>
            <a:custGeom>
              <a:rect b="b" l="l" r="r" t="t"/>
              <a:pathLst>
                <a:path extrusionOk="0" h="632" w="177">
                  <a:moveTo>
                    <a:pt x="177" y="631"/>
                  </a:moveTo>
                  <a:cubicBezTo>
                    <a:pt x="101" y="404"/>
                    <a:pt x="51" y="203"/>
                    <a:pt x="0" y="1"/>
                  </a:cubicBezTo>
                  <a:cubicBezTo>
                    <a:pt x="51" y="203"/>
                    <a:pt x="101" y="404"/>
                    <a:pt x="177" y="63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9"/>
            <p:cNvSpPr/>
            <p:nvPr/>
          </p:nvSpPr>
          <p:spPr>
            <a:xfrm>
              <a:off x="1607575" y="3471250"/>
              <a:ext cx="13275" cy="21450"/>
            </a:xfrm>
            <a:custGeom>
              <a:rect b="b" l="l" r="r" t="t"/>
              <a:pathLst>
                <a:path extrusionOk="0" h="858" w="531">
                  <a:moveTo>
                    <a:pt x="530" y="1"/>
                  </a:moveTo>
                  <a:cubicBezTo>
                    <a:pt x="314" y="241"/>
                    <a:pt x="143" y="527"/>
                    <a:pt x="19" y="815"/>
                  </a:cubicBezTo>
                  <a:lnTo>
                    <a:pt x="19" y="815"/>
                  </a:lnTo>
                  <a:cubicBezTo>
                    <a:pt x="21" y="813"/>
                    <a:pt x="23" y="810"/>
                    <a:pt x="26" y="807"/>
                  </a:cubicBezTo>
                  <a:cubicBezTo>
                    <a:pt x="152" y="505"/>
                    <a:pt x="329" y="253"/>
                    <a:pt x="530" y="1"/>
                  </a:cubicBezTo>
                  <a:close/>
                  <a:moveTo>
                    <a:pt x="19" y="815"/>
                  </a:moveTo>
                  <a:lnTo>
                    <a:pt x="19" y="815"/>
                  </a:lnTo>
                  <a:cubicBezTo>
                    <a:pt x="1" y="838"/>
                    <a:pt x="1" y="858"/>
                    <a:pt x="1" y="858"/>
                  </a:cubicBezTo>
                  <a:cubicBezTo>
                    <a:pt x="7" y="844"/>
                    <a:pt x="13" y="830"/>
                    <a:pt x="19" y="815"/>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9"/>
            <p:cNvSpPr/>
            <p:nvPr/>
          </p:nvSpPr>
          <p:spPr>
            <a:xfrm>
              <a:off x="1599400" y="3549400"/>
              <a:ext cx="2550" cy="14500"/>
            </a:xfrm>
            <a:custGeom>
              <a:rect b="b" l="l" r="r" t="t"/>
              <a:pathLst>
                <a:path extrusionOk="0" h="580" w="102">
                  <a:moveTo>
                    <a:pt x="101" y="580"/>
                  </a:moveTo>
                  <a:cubicBezTo>
                    <a:pt x="51" y="378"/>
                    <a:pt x="25" y="177"/>
                    <a:pt x="0" y="0"/>
                  </a:cubicBezTo>
                  <a:cubicBezTo>
                    <a:pt x="25" y="177"/>
                    <a:pt x="51" y="378"/>
                    <a:pt x="101" y="58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9"/>
            <p:cNvSpPr/>
            <p:nvPr/>
          </p:nvSpPr>
          <p:spPr>
            <a:xfrm>
              <a:off x="1598750" y="3534900"/>
              <a:ext cx="675" cy="13900"/>
            </a:xfrm>
            <a:custGeom>
              <a:rect b="b" l="l" r="r" t="t"/>
              <a:pathLst>
                <a:path extrusionOk="0" h="556" w="27">
                  <a:moveTo>
                    <a:pt x="1" y="1"/>
                  </a:moveTo>
                  <a:cubicBezTo>
                    <a:pt x="1" y="177"/>
                    <a:pt x="1" y="353"/>
                    <a:pt x="26" y="555"/>
                  </a:cubicBezTo>
                  <a:cubicBezTo>
                    <a:pt x="1" y="353"/>
                    <a:pt x="1" y="177"/>
                    <a:pt x="1"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9"/>
            <p:cNvSpPr/>
            <p:nvPr/>
          </p:nvSpPr>
          <p:spPr>
            <a:xfrm>
              <a:off x="1627125" y="3629425"/>
              <a:ext cx="7575" cy="12000"/>
            </a:xfrm>
            <a:custGeom>
              <a:rect b="b" l="l" r="r" t="t"/>
              <a:pathLst>
                <a:path extrusionOk="0" h="480" w="303">
                  <a:moveTo>
                    <a:pt x="303" y="479"/>
                  </a:moveTo>
                  <a:cubicBezTo>
                    <a:pt x="202" y="303"/>
                    <a:pt x="101" y="151"/>
                    <a:pt x="0" y="0"/>
                  </a:cubicBezTo>
                  <a:cubicBezTo>
                    <a:pt x="101" y="151"/>
                    <a:pt x="202" y="303"/>
                    <a:pt x="303" y="479"/>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9"/>
            <p:cNvSpPr/>
            <p:nvPr/>
          </p:nvSpPr>
          <p:spPr>
            <a:xfrm>
              <a:off x="1619550" y="3614925"/>
              <a:ext cx="6950" cy="12625"/>
            </a:xfrm>
            <a:custGeom>
              <a:rect b="b" l="l" r="r" t="t"/>
              <a:pathLst>
                <a:path extrusionOk="0" h="505" w="278">
                  <a:moveTo>
                    <a:pt x="1" y="1"/>
                  </a:moveTo>
                  <a:cubicBezTo>
                    <a:pt x="102" y="177"/>
                    <a:pt x="177" y="328"/>
                    <a:pt x="278" y="505"/>
                  </a:cubicBezTo>
                  <a:cubicBezTo>
                    <a:pt x="177" y="328"/>
                    <a:pt x="102" y="177"/>
                    <a:pt x="1"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9"/>
            <p:cNvSpPr/>
            <p:nvPr/>
          </p:nvSpPr>
          <p:spPr>
            <a:xfrm>
              <a:off x="1602550" y="3493325"/>
              <a:ext cx="4425" cy="11975"/>
            </a:xfrm>
            <a:custGeom>
              <a:rect b="b" l="l" r="r" t="t"/>
              <a:pathLst>
                <a:path extrusionOk="0" h="479" w="177">
                  <a:moveTo>
                    <a:pt x="177" y="0"/>
                  </a:moveTo>
                  <a:cubicBezTo>
                    <a:pt x="126" y="151"/>
                    <a:pt x="51" y="328"/>
                    <a:pt x="0" y="479"/>
                  </a:cubicBezTo>
                  <a:cubicBezTo>
                    <a:pt x="51" y="328"/>
                    <a:pt x="126" y="151"/>
                    <a:pt x="177"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9"/>
            <p:cNvSpPr/>
            <p:nvPr/>
          </p:nvSpPr>
          <p:spPr>
            <a:xfrm>
              <a:off x="1600025" y="3505925"/>
              <a:ext cx="2550" cy="12625"/>
            </a:xfrm>
            <a:custGeom>
              <a:rect b="b" l="l" r="r" t="t"/>
              <a:pathLst>
                <a:path extrusionOk="0" h="505" w="102">
                  <a:moveTo>
                    <a:pt x="101" y="0"/>
                  </a:moveTo>
                  <a:cubicBezTo>
                    <a:pt x="51" y="151"/>
                    <a:pt x="26" y="328"/>
                    <a:pt x="0" y="504"/>
                  </a:cubicBezTo>
                  <a:cubicBezTo>
                    <a:pt x="26" y="328"/>
                    <a:pt x="51" y="151"/>
                    <a:pt x="10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9"/>
            <p:cNvSpPr/>
            <p:nvPr/>
          </p:nvSpPr>
          <p:spPr>
            <a:xfrm>
              <a:off x="1598750" y="3519150"/>
              <a:ext cx="1300" cy="13875"/>
            </a:xfrm>
            <a:custGeom>
              <a:rect b="b" l="l" r="r" t="t"/>
              <a:pathLst>
                <a:path extrusionOk="0" h="555" w="52">
                  <a:moveTo>
                    <a:pt x="51" y="0"/>
                  </a:moveTo>
                  <a:cubicBezTo>
                    <a:pt x="26" y="177"/>
                    <a:pt x="1" y="353"/>
                    <a:pt x="1" y="555"/>
                  </a:cubicBezTo>
                  <a:cubicBezTo>
                    <a:pt x="1" y="353"/>
                    <a:pt x="26" y="177"/>
                    <a:pt x="51"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9"/>
            <p:cNvSpPr/>
            <p:nvPr/>
          </p:nvSpPr>
          <p:spPr>
            <a:xfrm>
              <a:off x="1705250" y="3740325"/>
              <a:ext cx="8850" cy="11350"/>
            </a:xfrm>
            <a:custGeom>
              <a:rect b="b" l="l" r="r" t="t"/>
              <a:pathLst>
                <a:path extrusionOk="0" h="454" w="354">
                  <a:moveTo>
                    <a:pt x="353" y="454"/>
                  </a:moveTo>
                  <a:cubicBezTo>
                    <a:pt x="227" y="303"/>
                    <a:pt x="101" y="151"/>
                    <a:pt x="1" y="0"/>
                  </a:cubicBezTo>
                  <a:cubicBezTo>
                    <a:pt x="101" y="151"/>
                    <a:pt x="227" y="303"/>
                    <a:pt x="353" y="454"/>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9"/>
            <p:cNvSpPr/>
            <p:nvPr/>
          </p:nvSpPr>
          <p:spPr>
            <a:xfrm>
              <a:off x="1676900" y="3702500"/>
              <a:ext cx="7575" cy="10125"/>
            </a:xfrm>
            <a:custGeom>
              <a:rect b="b" l="l" r="r" t="t"/>
              <a:pathLst>
                <a:path extrusionOk="0" h="405" w="303">
                  <a:moveTo>
                    <a:pt x="303" y="404"/>
                  </a:moveTo>
                  <a:cubicBezTo>
                    <a:pt x="202" y="278"/>
                    <a:pt x="101" y="127"/>
                    <a:pt x="0" y="1"/>
                  </a:cubicBezTo>
                  <a:cubicBezTo>
                    <a:pt x="101" y="127"/>
                    <a:pt x="202" y="278"/>
                    <a:pt x="303" y="404"/>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9"/>
            <p:cNvSpPr/>
            <p:nvPr/>
          </p:nvSpPr>
          <p:spPr>
            <a:xfrm>
              <a:off x="1731075" y="3773725"/>
              <a:ext cx="20825" cy="27750"/>
            </a:xfrm>
            <a:custGeom>
              <a:rect b="b" l="l" r="r" t="t"/>
              <a:pathLst>
                <a:path extrusionOk="0" h="1110" w="833">
                  <a:moveTo>
                    <a:pt x="833" y="1109"/>
                  </a:moveTo>
                  <a:cubicBezTo>
                    <a:pt x="555" y="731"/>
                    <a:pt x="278" y="353"/>
                    <a:pt x="1" y="0"/>
                  </a:cubicBezTo>
                  <a:cubicBezTo>
                    <a:pt x="278" y="353"/>
                    <a:pt x="555" y="731"/>
                    <a:pt x="833" y="1109"/>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9"/>
            <p:cNvSpPr/>
            <p:nvPr/>
          </p:nvSpPr>
          <p:spPr>
            <a:xfrm>
              <a:off x="1690750" y="3720775"/>
              <a:ext cx="8225" cy="11375"/>
            </a:xfrm>
            <a:custGeom>
              <a:rect b="b" l="l" r="r" t="t"/>
              <a:pathLst>
                <a:path extrusionOk="0" h="455" w="329">
                  <a:moveTo>
                    <a:pt x="329" y="455"/>
                  </a:moveTo>
                  <a:cubicBezTo>
                    <a:pt x="202" y="303"/>
                    <a:pt x="102" y="152"/>
                    <a:pt x="1" y="1"/>
                  </a:cubicBezTo>
                  <a:cubicBezTo>
                    <a:pt x="102" y="152"/>
                    <a:pt x="202" y="303"/>
                    <a:pt x="329" y="455"/>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9"/>
            <p:cNvSpPr/>
            <p:nvPr/>
          </p:nvSpPr>
          <p:spPr>
            <a:xfrm>
              <a:off x="1664925" y="3685500"/>
              <a:ext cx="6950" cy="9475"/>
            </a:xfrm>
            <a:custGeom>
              <a:rect b="b" l="l" r="r" t="t"/>
              <a:pathLst>
                <a:path extrusionOk="0" h="379" w="278">
                  <a:moveTo>
                    <a:pt x="278" y="378"/>
                  </a:moveTo>
                  <a:cubicBezTo>
                    <a:pt x="177" y="252"/>
                    <a:pt x="76" y="126"/>
                    <a:pt x="0" y="0"/>
                  </a:cubicBezTo>
                  <a:cubicBezTo>
                    <a:pt x="76" y="126"/>
                    <a:pt x="177" y="252"/>
                    <a:pt x="278" y="378"/>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9"/>
            <p:cNvSpPr/>
            <p:nvPr/>
          </p:nvSpPr>
          <p:spPr>
            <a:xfrm>
              <a:off x="1757550" y="3808375"/>
              <a:ext cx="23350" cy="29000"/>
            </a:xfrm>
            <a:custGeom>
              <a:rect b="b" l="l" r="r" t="t"/>
              <a:pathLst>
                <a:path extrusionOk="0" h="1160" w="934">
                  <a:moveTo>
                    <a:pt x="933" y="1160"/>
                  </a:moveTo>
                  <a:cubicBezTo>
                    <a:pt x="631" y="782"/>
                    <a:pt x="303" y="378"/>
                    <a:pt x="1" y="0"/>
                  </a:cubicBezTo>
                  <a:cubicBezTo>
                    <a:pt x="303" y="378"/>
                    <a:pt x="631" y="782"/>
                    <a:pt x="933" y="116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9"/>
            <p:cNvSpPr/>
            <p:nvPr/>
          </p:nvSpPr>
          <p:spPr>
            <a:xfrm>
              <a:off x="894300" y="3199800"/>
              <a:ext cx="32475" cy="49400"/>
            </a:xfrm>
            <a:custGeom>
              <a:rect b="b" l="l" r="r" t="t"/>
              <a:pathLst>
                <a:path extrusionOk="0" h="1976" w="1299">
                  <a:moveTo>
                    <a:pt x="1057" y="0"/>
                  </a:moveTo>
                  <a:cubicBezTo>
                    <a:pt x="1015" y="0"/>
                    <a:pt x="971" y="14"/>
                    <a:pt x="933" y="46"/>
                  </a:cubicBezTo>
                  <a:lnTo>
                    <a:pt x="76" y="752"/>
                  </a:lnTo>
                  <a:cubicBezTo>
                    <a:pt x="26" y="802"/>
                    <a:pt x="0" y="878"/>
                    <a:pt x="0" y="954"/>
                  </a:cubicBezTo>
                  <a:cubicBezTo>
                    <a:pt x="76" y="1231"/>
                    <a:pt x="278" y="1584"/>
                    <a:pt x="479" y="1886"/>
                  </a:cubicBezTo>
                  <a:cubicBezTo>
                    <a:pt x="520" y="1947"/>
                    <a:pt x="582" y="1976"/>
                    <a:pt x="642" y="1976"/>
                  </a:cubicBezTo>
                  <a:cubicBezTo>
                    <a:pt x="731" y="1976"/>
                    <a:pt x="817" y="1915"/>
                    <a:pt x="832" y="1810"/>
                  </a:cubicBezTo>
                  <a:cubicBezTo>
                    <a:pt x="933" y="1332"/>
                    <a:pt x="1109" y="727"/>
                    <a:pt x="1261" y="273"/>
                  </a:cubicBezTo>
                  <a:cubicBezTo>
                    <a:pt x="1298" y="123"/>
                    <a:pt x="1181" y="0"/>
                    <a:pt x="1057" y="0"/>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9"/>
            <p:cNvSpPr/>
            <p:nvPr/>
          </p:nvSpPr>
          <p:spPr>
            <a:xfrm>
              <a:off x="1085850" y="3204225"/>
              <a:ext cx="49175" cy="43600"/>
            </a:xfrm>
            <a:custGeom>
              <a:rect b="b" l="l" r="r" t="t"/>
              <a:pathLst>
                <a:path extrusionOk="0" h="1744" w="1967">
                  <a:moveTo>
                    <a:pt x="147" y="0"/>
                  </a:moveTo>
                  <a:cubicBezTo>
                    <a:pt x="93" y="0"/>
                    <a:pt x="33" y="42"/>
                    <a:pt x="51" y="96"/>
                  </a:cubicBezTo>
                  <a:cubicBezTo>
                    <a:pt x="51" y="524"/>
                    <a:pt x="26" y="1331"/>
                    <a:pt x="1" y="1583"/>
                  </a:cubicBezTo>
                  <a:cubicBezTo>
                    <a:pt x="1" y="1633"/>
                    <a:pt x="26" y="1684"/>
                    <a:pt x="76" y="1684"/>
                  </a:cubicBezTo>
                  <a:cubicBezTo>
                    <a:pt x="258" y="1727"/>
                    <a:pt x="475" y="1744"/>
                    <a:pt x="699" y="1744"/>
                  </a:cubicBezTo>
                  <a:cubicBezTo>
                    <a:pt x="1126" y="1744"/>
                    <a:pt x="1576" y="1683"/>
                    <a:pt x="1840" y="1633"/>
                  </a:cubicBezTo>
                  <a:cubicBezTo>
                    <a:pt x="1941" y="1633"/>
                    <a:pt x="1967" y="1507"/>
                    <a:pt x="1891" y="1457"/>
                  </a:cubicBezTo>
                  <a:cubicBezTo>
                    <a:pt x="1311" y="953"/>
                    <a:pt x="555" y="323"/>
                    <a:pt x="202" y="20"/>
                  </a:cubicBezTo>
                  <a:cubicBezTo>
                    <a:pt x="188" y="6"/>
                    <a:pt x="168" y="0"/>
                    <a:pt x="147"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9"/>
            <p:cNvSpPr/>
            <p:nvPr/>
          </p:nvSpPr>
          <p:spPr>
            <a:xfrm>
              <a:off x="1058125" y="3262525"/>
              <a:ext cx="57375" cy="60725"/>
            </a:xfrm>
            <a:custGeom>
              <a:rect b="b" l="l" r="r" t="t"/>
              <a:pathLst>
                <a:path extrusionOk="0" h="2429" w="2295">
                  <a:moveTo>
                    <a:pt x="1145" y="0"/>
                  </a:moveTo>
                  <a:cubicBezTo>
                    <a:pt x="1140" y="0"/>
                    <a:pt x="1136" y="3"/>
                    <a:pt x="1135" y="7"/>
                  </a:cubicBezTo>
                  <a:cubicBezTo>
                    <a:pt x="832" y="637"/>
                    <a:pt x="379" y="1141"/>
                    <a:pt x="101" y="1419"/>
                  </a:cubicBezTo>
                  <a:cubicBezTo>
                    <a:pt x="1" y="1545"/>
                    <a:pt x="1" y="1721"/>
                    <a:pt x="127" y="1822"/>
                  </a:cubicBezTo>
                  <a:cubicBezTo>
                    <a:pt x="444" y="2066"/>
                    <a:pt x="997" y="2428"/>
                    <a:pt x="1398" y="2428"/>
                  </a:cubicBezTo>
                  <a:cubicBezTo>
                    <a:pt x="1411" y="2428"/>
                    <a:pt x="1424" y="2428"/>
                    <a:pt x="1437" y="2427"/>
                  </a:cubicBezTo>
                  <a:cubicBezTo>
                    <a:pt x="1689" y="2402"/>
                    <a:pt x="1916" y="2200"/>
                    <a:pt x="2067" y="1973"/>
                  </a:cubicBezTo>
                  <a:cubicBezTo>
                    <a:pt x="2269" y="1721"/>
                    <a:pt x="2294" y="1343"/>
                    <a:pt x="2093" y="1066"/>
                  </a:cubicBezTo>
                  <a:cubicBezTo>
                    <a:pt x="1714" y="522"/>
                    <a:pt x="1225" y="0"/>
                    <a:pt x="1145"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9"/>
            <p:cNvSpPr/>
            <p:nvPr/>
          </p:nvSpPr>
          <p:spPr>
            <a:xfrm>
              <a:off x="1141300" y="3250100"/>
              <a:ext cx="83200" cy="52950"/>
            </a:xfrm>
            <a:custGeom>
              <a:rect b="b" l="l" r="r" t="t"/>
              <a:pathLst>
                <a:path extrusionOk="0" h="2118" w="3328">
                  <a:moveTo>
                    <a:pt x="177" y="0"/>
                  </a:moveTo>
                  <a:cubicBezTo>
                    <a:pt x="51" y="0"/>
                    <a:pt x="1" y="126"/>
                    <a:pt x="76" y="202"/>
                  </a:cubicBezTo>
                  <a:cubicBezTo>
                    <a:pt x="681" y="882"/>
                    <a:pt x="1891" y="1840"/>
                    <a:pt x="2219" y="2067"/>
                  </a:cubicBezTo>
                  <a:cubicBezTo>
                    <a:pt x="2269" y="2117"/>
                    <a:pt x="2319" y="2117"/>
                    <a:pt x="2395" y="2117"/>
                  </a:cubicBezTo>
                  <a:cubicBezTo>
                    <a:pt x="2773" y="2067"/>
                    <a:pt x="3075" y="1790"/>
                    <a:pt x="3227" y="1638"/>
                  </a:cubicBezTo>
                  <a:cubicBezTo>
                    <a:pt x="3302" y="1538"/>
                    <a:pt x="3328" y="1437"/>
                    <a:pt x="3277" y="1336"/>
                  </a:cubicBezTo>
                  <a:cubicBezTo>
                    <a:pt x="2798" y="328"/>
                    <a:pt x="908" y="51"/>
                    <a:pt x="177" y="0"/>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9"/>
            <p:cNvSpPr/>
            <p:nvPr/>
          </p:nvSpPr>
          <p:spPr>
            <a:xfrm>
              <a:off x="1124300" y="3272775"/>
              <a:ext cx="55475" cy="51100"/>
            </a:xfrm>
            <a:custGeom>
              <a:rect b="b" l="l" r="r" t="t"/>
              <a:pathLst>
                <a:path extrusionOk="0" h="2044" w="2219">
                  <a:moveTo>
                    <a:pt x="76" y="0"/>
                  </a:moveTo>
                  <a:lnTo>
                    <a:pt x="50" y="51"/>
                  </a:lnTo>
                  <a:cubicBezTo>
                    <a:pt x="0" y="656"/>
                    <a:pt x="479" y="1639"/>
                    <a:pt x="630" y="1941"/>
                  </a:cubicBezTo>
                  <a:cubicBezTo>
                    <a:pt x="655" y="1992"/>
                    <a:pt x="731" y="2042"/>
                    <a:pt x="781" y="2042"/>
                  </a:cubicBezTo>
                  <a:cubicBezTo>
                    <a:pt x="799" y="2043"/>
                    <a:pt x="818" y="2043"/>
                    <a:pt x="836" y="2043"/>
                  </a:cubicBezTo>
                  <a:cubicBezTo>
                    <a:pt x="1350" y="2043"/>
                    <a:pt x="1898" y="1708"/>
                    <a:pt x="2117" y="1538"/>
                  </a:cubicBezTo>
                  <a:cubicBezTo>
                    <a:pt x="2193" y="1488"/>
                    <a:pt x="2218" y="1387"/>
                    <a:pt x="2193" y="1311"/>
                  </a:cubicBezTo>
                  <a:cubicBezTo>
                    <a:pt x="1689" y="328"/>
                    <a:pt x="76" y="0"/>
                    <a:pt x="76"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9"/>
            <p:cNvSpPr/>
            <p:nvPr/>
          </p:nvSpPr>
          <p:spPr>
            <a:xfrm>
              <a:off x="1014650" y="3320975"/>
              <a:ext cx="75875" cy="50150"/>
            </a:xfrm>
            <a:custGeom>
              <a:rect b="b" l="l" r="r" t="t"/>
              <a:pathLst>
                <a:path extrusionOk="0" h="2006" w="3035">
                  <a:moveTo>
                    <a:pt x="1883" y="0"/>
                  </a:moveTo>
                  <a:cubicBezTo>
                    <a:pt x="1857" y="0"/>
                    <a:pt x="1835" y="4"/>
                    <a:pt x="1815" y="13"/>
                  </a:cubicBezTo>
                  <a:cubicBezTo>
                    <a:pt x="1538" y="139"/>
                    <a:pt x="0" y="391"/>
                    <a:pt x="26" y="417"/>
                  </a:cubicBezTo>
                  <a:cubicBezTo>
                    <a:pt x="769" y="1523"/>
                    <a:pt x="1592" y="2005"/>
                    <a:pt x="2157" y="2005"/>
                  </a:cubicBezTo>
                  <a:cubicBezTo>
                    <a:pt x="2493" y="2005"/>
                    <a:pt x="2739" y="1835"/>
                    <a:pt x="2823" y="1526"/>
                  </a:cubicBezTo>
                  <a:cubicBezTo>
                    <a:pt x="3034" y="752"/>
                    <a:pt x="2221" y="0"/>
                    <a:pt x="1883"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9"/>
            <p:cNvSpPr/>
            <p:nvPr/>
          </p:nvSpPr>
          <p:spPr>
            <a:xfrm>
              <a:off x="1106025" y="3326725"/>
              <a:ext cx="45375" cy="41700"/>
            </a:xfrm>
            <a:custGeom>
              <a:rect b="b" l="l" r="r" t="t"/>
              <a:pathLst>
                <a:path extrusionOk="0" h="1668" w="1815">
                  <a:moveTo>
                    <a:pt x="658" y="0"/>
                  </a:moveTo>
                  <a:cubicBezTo>
                    <a:pt x="603" y="0"/>
                    <a:pt x="546" y="19"/>
                    <a:pt x="504" y="60"/>
                  </a:cubicBezTo>
                  <a:cubicBezTo>
                    <a:pt x="303" y="212"/>
                    <a:pt x="0" y="514"/>
                    <a:pt x="51" y="817"/>
                  </a:cubicBezTo>
                  <a:cubicBezTo>
                    <a:pt x="126" y="1119"/>
                    <a:pt x="832" y="1472"/>
                    <a:pt x="1210" y="1623"/>
                  </a:cubicBezTo>
                  <a:cubicBezTo>
                    <a:pt x="1270" y="1653"/>
                    <a:pt x="1329" y="1667"/>
                    <a:pt x="1387" y="1667"/>
                  </a:cubicBezTo>
                  <a:cubicBezTo>
                    <a:pt x="1477" y="1667"/>
                    <a:pt x="1562" y="1634"/>
                    <a:pt x="1638" y="1573"/>
                  </a:cubicBezTo>
                  <a:cubicBezTo>
                    <a:pt x="1739" y="1472"/>
                    <a:pt x="1815" y="1321"/>
                    <a:pt x="1790" y="1169"/>
                  </a:cubicBezTo>
                  <a:cubicBezTo>
                    <a:pt x="1638" y="615"/>
                    <a:pt x="1059" y="212"/>
                    <a:pt x="781" y="35"/>
                  </a:cubicBezTo>
                  <a:cubicBezTo>
                    <a:pt x="747" y="13"/>
                    <a:pt x="703" y="0"/>
                    <a:pt x="658"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9"/>
            <p:cNvSpPr/>
            <p:nvPr/>
          </p:nvSpPr>
          <p:spPr>
            <a:xfrm>
              <a:off x="1213125" y="3297575"/>
              <a:ext cx="51075" cy="32525"/>
            </a:xfrm>
            <a:custGeom>
              <a:rect b="b" l="l" r="r" t="t"/>
              <a:pathLst>
                <a:path extrusionOk="0" h="1301" w="2043">
                  <a:moveTo>
                    <a:pt x="1339" y="0"/>
                  </a:moveTo>
                  <a:cubicBezTo>
                    <a:pt x="1303" y="0"/>
                    <a:pt x="1267" y="6"/>
                    <a:pt x="1236" y="17"/>
                  </a:cubicBezTo>
                  <a:cubicBezTo>
                    <a:pt x="933" y="193"/>
                    <a:pt x="455" y="445"/>
                    <a:pt x="177" y="571"/>
                  </a:cubicBezTo>
                  <a:cubicBezTo>
                    <a:pt x="51" y="622"/>
                    <a:pt x="1" y="798"/>
                    <a:pt x="102" y="899"/>
                  </a:cubicBezTo>
                  <a:cubicBezTo>
                    <a:pt x="330" y="1190"/>
                    <a:pt x="662" y="1301"/>
                    <a:pt x="981" y="1301"/>
                  </a:cubicBezTo>
                  <a:cubicBezTo>
                    <a:pt x="1436" y="1301"/>
                    <a:pt x="1868" y="1075"/>
                    <a:pt x="1942" y="823"/>
                  </a:cubicBezTo>
                  <a:cubicBezTo>
                    <a:pt x="2042" y="470"/>
                    <a:pt x="1664" y="168"/>
                    <a:pt x="1488" y="42"/>
                  </a:cubicBezTo>
                  <a:cubicBezTo>
                    <a:pt x="1444" y="12"/>
                    <a:pt x="1391" y="0"/>
                    <a:pt x="1339"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9"/>
            <p:cNvSpPr/>
            <p:nvPr/>
          </p:nvSpPr>
          <p:spPr>
            <a:xfrm>
              <a:off x="1160825" y="3325075"/>
              <a:ext cx="54225" cy="37950"/>
            </a:xfrm>
            <a:custGeom>
              <a:rect b="b" l="l" r="r" t="t"/>
              <a:pathLst>
                <a:path extrusionOk="0" h="1518" w="2169">
                  <a:moveTo>
                    <a:pt x="1110" y="0"/>
                  </a:moveTo>
                  <a:cubicBezTo>
                    <a:pt x="530" y="26"/>
                    <a:pt x="1" y="555"/>
                    <a:pt x="278" y="1336"/>
                  </a:cubicBezTo>
                  <a:cubicBezTo>
                    <a:pt x="333" y="1447"/>
                    <a:pt x="456" y="1517"/>
                    <a:pt x="578" y="1517"/>
                  </a:cubicBezTo>
                  <a:cubicBezTo>
                    <a:pt x="622" y="1517"/>
                    <a:pt x="666" y="1508"/>
                    <a:pt x="707" y="1488"/>
                  </a:cubicBezTo>
                  <a:cubicBezTo>
                    <a:pt x="959" y="1336"/>
                    <a:pt x="1362" y="1135"/>
                    <a:pt x="1866" y="1059"/>
                  </a:cubicBezTo>
                  <a:cubicBezTo>
                    <a:pt x="2068" y="1009"/>
                    <a:pt x="2168" y="757"/>
                    <a:pt x="2042" y="605"/>
                  </a:cubicBezTo>
                  <a:cubicBezTo>
                    <a:pt x="1816" y="303"/>
                    <a:pt x="1488" y="0"/>
                    <a:pt x="1110"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9"/>
            <p:cNvSpPr/>
            <p:nvPr/>
          </p:nvSpPr>
          <p:spPr>
            <a:xfrm>
              <a:off x="1097200" y="3373625"/>
              <a:ext cx="48400" cy="36700"/>
            </a:xfrm>
            <a:custGeom>
              <a:rect b="b" l="l" r="r" t="t"/>
              <a:pathLst>
                <a:path extrusionOk="0" h="1468" w="1936">
                  <a:moveTo>
                    <a:pt x="951" y="1"/>
                  </a:moveTo>
                  <a:cubicBezTo>
                    <a:pt x="570" y="1"/>
                    <a:pt x="188" y="240"/>
                    <a:pt x="51" y="806"/>
                  </a:cubicBezTo>
                  <a:cubicBezTo>
                    <a:pt x="0" y="957"/>
                    <a:pt x="126" y="1133"/>
                    <a:pt x="303" y="1159"/>
                  </a:cubicBezTo>
                  <a:cubicBezTo>
                    <a:pt x="605" y="1184"/>
                    <a:pt x="1059" y="1234"/>
                    <a:pt x="1513" y="1436"/>
                  </a:cubicBezTo>
                  <a:cubicBezTo>
                    <a:pt x="1556" y="1458"/>
                    <a:pt x="1601" y="1468"/>
                    <a:pt x="1644" y="1468"/>
                  </a:cubicBezTo>
                  <a:cubicBezTo>
                    <a:pt x="1801" y="1468"/>
                    <a:pt x="1936" y="1336"/>
                    <a:pt x="1916" y="1159"/>
                  </a:cubicBezTo>
                  <a:cubicBezTo>
                    <a:pt x="1891" y="806"/>
                    <a:pt x="1790" y="352"/>
                    <a:pt x="1462" y="150"/>
                  </a:cubicBezTo>
                  <a:cubicBezTo>
                    <a:pt x="1309" y="54"/>
                    <a:pt x="1130" y="1"/>
                    <a:pt x="951" y="1"/>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9"/>
            <p:cNvSpPr/>
            <p:nvPr/>
          </p:nvSpPr>
          <p:spPr>
            <a:xfrm>
              <a:off x="1102875" y="3187700"/>
              <a:ext cx="92650" cy="51950"/>
            </a:xfrm>
            <a:custGeom>
              <a:rect b="b" l="l" r="r" t="t"/>
              <a:pathLst>
                <a:path extrusionOk="0" h="2078" w="3706">
                  <a:moveTo>
                    <a:pt x="0" y="1"/>
                  </a:moveTo>
                  <a:cubicBezTo>
                    <a:pt x="454" y="555"/>
                    <a:pt x="1185" y="1362"/>
                    <a:pt x="2092" y="1992"/>
                  </a:cubicBezTo>
                  <a:cubicBezTo>
                    <a:pt x="2168" y="2049"/>
                    <a:pt x="2257" y="2077"/>
                    <a:pt x="2340" y="2077"/>
                  </a:cubicBezTo>
                  <a:cubicBezTo>
                    <a:pt x="2368" y="2077"/>
                    <a:pt x="2395" y="2074"/>
                    <a:pt x="2420" y="2068"/>
                  </a:cubicBezTo>
                  <a:cubicBezTo>
                    <a:pt x="2697" y="1992"/>
                    <a:pt x="3226" y="1816"/>
                    <a:pt x="3705" y="1589"/>
                  </a:cubicBezTo>
                  <a:cubicBezTo>
                    <a:pt x="3125" y="1312"/>
                    <a:pt x="2521" y="1009"/>
                    <a:pt x="1916" y="757"/>
                  </a:cubicBezTo>
                  <a:cubicBezTo>
                    <a:pt x="1890" y="732"/>
                    <a:pt x="1840" y="707"/>
                    <a:pt x="1790" y="707"/>
                  </a:cubicBezTo>
                  <a:cubicBezTo>
                    <a:pt x="1538" y="581"/>
                    <a:pt x="1286" y="480"/>
                    <a:pt x="1033" y="379"/>
                  </a:cubicBezTo>
                  <a:cubicBezTo>
                    <a:pt x="1008" y="379"/>
                    <a:pt x="983" y="354"/>
                    <a:pt x="958" y="354"/>
                  </a:cubicBezTo>
                  <a:cubicBezTo>
                    <a:pt x="907" y="329"/>
                    <a:pt x="882" y="329"/>
                    <a:pt x="832" y="303"/>
                  </a:cubicBezTo>
                  <a:cubicBezTo>
                    <a:pt x="605" y="203"/>
                    <a:pt x="353" y="127"/>
                    <a:pt x="101" y="26"/>
                  </a:cubicBezTo>
                  <a:cubicBezTo>
                    <a:pt x="76" y="26"/>
                    <a:pt x="25" y="1"/>
                    <a:pt x="0" y="1"/>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9"/>
            <p:cNvSpPr/>
            <p:nvPr/>
          </p:nvSpPr>
          <p:spPr>
            <a:xfrm>
              <a:off x="1213125" y="3236850"/>
              <a:ext cx="64925" cy="41500"/>
            </a:xfrm>
            <a:custGeom>
              <a:rect b="b" l="l" r="r" t="t"/>
              <a:pathLst>
                <a:path extrusionOk="0" h="1660" w="2597">
                  <a:moveTo>
                    <a:pt x="26" y="1"/>
                  </a:moveTo>
                  <a:lnTo>
                    <a:pt x="26" y="1"/>
                  </a:lnTo>
                  <a:cubicBezTo>
                    <a:pt x="1" y="228"/>
                    <a:pt x="26" y="429"/>
                    <a:pt x="102" y="631"/>
                  </a:cubicBezTo>
                  <a:cubicBezTo>
                    <a:pt x="322" y="1219"/>
                    <a:pt x="999" y="1660"/>
                    <a:pt x="1749" y="1660"/>
                  </a:cubicBezTo>
                  <a:cubicBezTo>
                    <a:pt x="2028" y="1660"/>
                    <a:pt x="2317" y="1599"/>
                    <a:pt x="2597" y="1463"/>
                  </a:cubicBezTo>
                  <a:lnTo>
                    <a:pt x="2572" y="1463"/>
                  </a:lnTo>
                  <a:cubicBezTo>
                    <a:pt x="2547" y="1437"/>
                    <a:pt x="2496" y="1412"/>
                    <a:pt x="2446" y="1387"/>
                  </a:cubicBezTo>
                  <a:cubicBezTo>
                    <a:pt x="2118" y="1185"/>
                    <a:pt x="1765" y="984"/>
                    <a:pt x="1412" y="782"/>
                  </a:cubicBezTo>
                  <a:cubicBezTo>
                    <a:pt x="1387" y="782"/>
                    <a:pt x="1362" y="757"/>
                    <a:pt x="1337" y="732"/>
                  </a:cubicBezTo>
                  <a:lnTo>
                    <a:pt x="1311" y="732"/>
                  </a:lnTo>
                  <a:cubicBezTo>
                    <a:pt x="1286" y="707"/>
                    <a:pt x="1261" y="681"/>
                    <a:pt x="1211" y="681"/>
                  </a:cubicBezTo>
                  <a:cubicBezTo>
                    <a:pt x="833" y="455"/>
                    <a:pt x="429" y="228"/>
                    <a:pt x="26" y="1"/>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9"/>
            <p:cNvSpPr/>
            <p:nvPr/>
          </p:nvSpPr>
          <p:spPr>
            <a:xfrm>
              <a:off x="1606950" y="3421675"/>
              <a:ext cx="976075" cy="1031325"/>
            </a:xfrm>
            <a:custGeom>
              <a:rect b="b" l="l" r="r" t="t"/>
              <a:pathLst>
                <a:path extrusionOk="0" h="41253" w="39043">
                  <a:moveTo>
                    <a:pt x="4513" y="750"/>
                  </a:moveTo>
                  <a:cubicBezTo>
                    <a:pt x="5964" y="750"/>
                    <a:pt x="6898" y="1559"/>
                    <a:pt x="7386" y="2135"/>
                  </a:cubicBezTo>
                  <a:cubicBezTo>
                    <a:pt x="7519" y="2291"/>
                    <a:pt x="7417" y="2526"/>
                    <a:pt x="7234" y="2526"/>
                  </a:cubicBezTo>
                  <a:cubicBezTo>
                    <a:pt x="7210" y="2526"/>
                    <a:pt x="7185" y="2522"/>
                    <a:pt x="7159" y="2513"/>
                  </a:cubicBezTo>
                  <a:cubicBezTo>
                    <a:pt x="6488" y="2364"/>
                    <a:pt x="5667" y="2325"/>
                    <a:pt x="5080" y="2325"/>
                  </a:cubicBezTo>
                  <a:cubicBezTo>
                    <a:pt x="4872" y="2325"/>
                    <a:pt x="4694" y="2330"/>
                    <a:pt x="4563" y="2337"/>
                  </a:cubicBezTo>
                  <a:cubicBezTo>
                    <a:pt x="4550" y="2339"/>
                    <a:pt x="4537" y="2341"/>
                    <a:pt x="4524" y="2341"/>
                  </a:cubicBezTo>
                  <a:cubicBezTo>
                    <a:pt x="4416" y="2341"/>
                    <a:pt x="4333" y="2248"/>
                    <a:pt x="4311" y="2135"/>
                  </a:cubicBezTo>
                  <a:cubicBezTo>
                    <a:pt x="4285" y="1782"/>
                    <a:pt x="3983" y="1455"/>
                    <a:pt x="3756" y="1228"/>
                  </a:cubicBezTo>
                  <a:cubicBezTo>
                    <a:pt x="3605" y="1077"/>
                    <a:pt x="3681" y="850"/>
                    <a:pt x="3882" y="799"/>
                  </a:cubicBezTo>
                  <a:cubicBezTo>
                    <a:pt x="4102" y="766"/>
                    <a:pt x="4313" y="750"/>
                    <a:pt x="4513" y="750"/>
                  </a:cubicBezTo>
                  <a:close/>
                  <a:moveTo>
                    <a:pt x="5664" y="3045"/>
                  </a:moveTo>
                  <a:cubicBezTo>
                    <a:pt x="6883" y="3045"/>
                    <a:pt x="8084" y="3915"/>
                    <a:pt x="8696" y="4429"/>
                  </a:cubicBezTo>
                  <a:cubicBezTo>
                    <a:pt x="8765" y="4498"/>
                    <a:pt x="8708" y="4608"/>
                    <a:pt x="8621" y="4608"/>
                  </a:cubicBezTo>
                  <a:cubicBezTo>
                    <a:pt x="8613" y="4608"/>
                    <a:pt x="8604" y="4607"/>
                    <a:pt x="8595" y="4605"/>
                  </a:cubicBezTo>
                  <a:cubicBezTo>
                    <a:pt x="8150" y="4474"/>
                    <a:pt x="7688" y="4427"/>
                    <a:pt x="7259" y="4427"/>
                  </a:cubicBezTo>
                  <a:cubicBezTo>
                    <a:pt x="6620" y="4427"/>
                    <a:pt x="6054" y="4530"/>
                    <a:pt x="5722" y="4605"/>
                  </a:cubicBezTo>
                  <a:cubicBezTo>
                    <a:pt x="5683" y="4618"/>
                    <a:pt x="5644" y="4624"/>
                    <a:pt x="5606" y="4624"/>
                  </a:cubicBezTo>
                  <a:cubicBezTo>
                    <a:pt x="5496" y="4624"/>
                    <a:pt x="5394" y="4573"/>
                    <a:pt x="5319" y="4479"/>
                  </a:cubicBezTo>
                  <a:cubicBezTo>
                    <a:pt x="5168" y="4278"/>
                    <a:pt x="4916" y="4126"/>
                    <a:pt x="4689" y="4000"/>
                  </a:cubicBezTo>
                  <a:cubicBezTo>
                    <a:pt x="4386" y="3849"/>
                    <a:pt x="4361" y="3421"/>
                    <a:pt x="4663" y="3269"/>
                  </a:cubicBezTo>
                  <a:cubicBezTo>
                    <a:pt x="4990" y="3111"/>
                    <a:pt x="5328" y="3045"/>
                    <a:pt x="5664" y="3045"/>
                  </a:cubicBezTo>
                  <a:close/>
                  <a:moveTo>
                    <a:pt x="10157" y="3198"/>
                  </a:moveTo>
                  <a:cubicBezTo>
                    <a:pt x="10200" y="3198"/>
                    <a:pt x="10245" y="3212"/>
                    <a:pt x="10284" y="3244"/>
                  </a:cubicBezTo>
                  <a:cubicBezTo>
                    <a:pt x="11091" y="3899"/>
                    <a:pt x="12326" y="5513"/>
                    <a:pt x="12931" y="6319"/>
                  </a:cubicBezTo>
                  <a:cubicBezTo>
                    <a:pt x="13025" y="6460"/>
                    <a:pt x="12921" y="6624"/>
                    <a:pt x="12783" y="6624"/>
                  </a:cubicBezTo>
                  <a:cubicBezTo>
                    <a:pt x="12774" y="6624"/>
                    <a:pt x="12764" y="6623"/>
                    <a:pt x="12754" y="6622"/>
                  </a:cubicBezTo>
                  <a:cubicBezTo>
                    <a:pt x="12628" y="6596"/>
                    <a:pt x="12521" y="6590"/>
                    <a:pt x="12433" y="6590"/>
                  </a:cubicBezTo>
                  <a:cubicBezTo>
                    <a:pt x="12345" y="6590"/>
                    <a:pt x="12275" y="6596"/>
                    <a:pt x="12225" y="6596"/>
                  </a:cubicBezTo>
                  <a:cubicBezTo>
                    <a:pt x="12174" y="6596"/>
                    <a:pt x="12099" y="6596"/>
                    <a:pt x="12074" y="6546"/>
                  </a:cubicBezTo>
                  <a:cubicBezTo>
                    <a:pt x="10889" y="5487"/>
                    <a:pt x="10108" y="4252"/>
                    <a:pt x="9931" y="3950"/>
                  </a:cubicBezTo>
                  <a:cubicBezTo>
                    <a:pt x="9906" y="3925"/>
                    <a:pt x="9881" y="3874"/>
                    <a:pt x="9906" y="3824"/>
                  </a:cubicBezTo>
                  <a:lnTo>
                    <a:pt x="9956" y="3370"/>
                  </a:lnTo>
                  <a:cubicBezTo>
                    <a:pt x="9974" y="3266"/>
                    <a:pt x="10062" y="3198"/>
                    <a:pt x="10157" y="3198"/>
                  </a:cubicBezTo>
                  <a:close/>
                  <a:moveTo>
                    <a:pt x="7464" y="5079"/>
                  </a:moveTo>
                  <a:cubicBezTo>
                    <a:pt x="7504" y="5079"/>
                    <a:pt x="7545" y="5081"/>
                    <a:pt x="7587" y="5084"/>
                  </a:cubicBezTo>
                  <a:cubicBezTo>
                    <a:pt x="8520" y="5160"/>
                    <a:pt x="9604" y="5815"/>
                    <a:pt x="10208" y="6269"/>
                  </a:cubicBezTo>
                  <a:cubicBezTo>
                    <a:pt x="10326" y="6339"/>
                    <a:pt x="10268" y="6498"/>
                    <a:pt x="10136" y="6498"/>
                  </a:cubicBezTo>
                  <a:cubicBezTo>
                    <a:pt x="10127" y="6498"/>
                    <a:pt x="10118" y="6497"/>
                    <a:pt x="10108" y="6496"/>
                  </a:cubicBezTo>
                  <a:cubicBezTo>
                    <a:pt x="9760" y="6430"/>
                    <a:pt x="9296" y="6361"/>
                    <a:pt x="8858" y="6361"/>
                  </a:cubicBezTo>
                  <a:cubicBezTo>
                    <a:pt x="8279" y="6361"/>
                    <a:pt x="7745" y="6483"/>
                    <a:pt x="7587" y="6899"/>
                  </a:cubicBezTo>
                  <a:cubicBezTo>
                    <a:pt x="7475" y="7213"/>
                    <a:pt x="7288" y="7323"/>
                    <a:pt x="7081" y="7323"/>
                  </a:cubicBezTo>
                  <a:cubicBezTo>
                    <a:pt x="6824" y="7323"/>
                    <a:pt x="6537" y="7153"/>
                    <a:pt x="6327" y="7000"/>
                  </a:cubicBezTo>
                  <a:cubicBezTo>
                    <a:pt x="6125" y="6848"/>
                    <a:pt x="6025" y="6571"/>
                    <a:pt x="6100" y="6319"/>
                  </a:cubicBezTo>
                  <a:cubicBezTo>
                    <a:pt x="6245" y="5837"/>
                    <a:pt x="6596" y="5079"/>
                    <a:pt x="7464" y="5079"/>
                  </a:cubicBezTo>
                  <a:close/>
                  <a:moveTo>
                    <a:pt x="12452" y="7226"/>
                  </a:moveTo>
                  <a:cubicBezTo>
                    <a:pt x="12880" y="7277"/>
                    <a:pt x="13737" y="7378"/>
                    <a:pt x="14115" y="7655"/>
                  </a:cubicBezTo>
                  <a:cubicBezTo>
                    <a:pt x="14418" y="7907"/>
                    <a:pt x="14544" y="8235"/>
                    <a:pt x="14569" y="8411"/>
                  </a:cubicBezTo>
                  <a:cubicBezTo>
                    <a:pt x="14594" y="8487"/>
                    <a:pt x="14518" y="8562"/>
                    <a:pt x="14443" y="8562"/>
                  </a:cubicBezTo>
                  <a:cubicBezTo>
                    <a:pt x="14173" y="8517"/>
                    <a:pt x="13603" y="8432"/>
                    <a:pt x="13000" y="8432"/>
                  </a:cubicBezTo>
                  <a:cubicBezTo>
                    <a:pt x="12927" y="8432"/>
                    <a:pt x="12853" y="8434"/>
                    <a:pt x="12779" y="8436"/>
                  </a:cubicBezTo>
                  <a:cubicBezTo>
                    <a:pt x="12704" y="8436"/>
                    <a:pt x="12653" y="8386"/>
                    <a:pt x="12653" y="8335"/>
                  </a:cubicBezTo>
                  <a:cubicBezTo>
                    <a:pt x="12628" y="8134"/>
                    <a:pt x="12527" y="7731"/>
                    <a:pt x="12326" y="7403"/>
                  </a:cubicBezTo>
                  <a:cubicBezTo>
                    <a:pt x="12275" y="7327"/>
                    <a:pt x="12351" y="7226"/>
                    <a:pt x="12452" y="7226"/>
                  </a:cubicBezTo>
                  <a:close/>
                  <a:moveTo>
                    <a:pt x="9804" y="7350"/>
                  </a:moveTo>
                  <a:cubicBezTo>
                    <a:pt x="11239" y="7350"/>
                    <a:pt x="11623" y="8196"/>
                    <a:pt x="11746" y="8613"/>
                  </a:cubicBezTo>
                  <a:cubicBezTo>
                    <a:pt x="11771" y="8713"/>
                    <a:pt x="11670" y="8814"/>
                    <a:pt x="11570" y="8814"/>
                  </a:cubicBezTo>
                  <a:cubicBezTo>
                    <a:pt x="11116" y="8814"/>
                    <a:pt x="10662" y="9092"/>
                    <a:pt x="10385" y="9318"/>
                  </a:cubicBezTo>
                  <a:cubicBezTo>
                    <a:pt x="10350" y="9347"/>
                    <a:pt x="10313" y="9359"/>
                    <a:pt x="10277" y="9359"/>
                  </a:cubicBezTo>
                  <a:cubicBezTo>
                    <a:pt x="10186" y="9359"/>
                    <a:pt x="10108" y="9276"/>
                    <a:pt x="10108" y="9167"/>
                  </a:cubicBezTo>
                  <a:cubicBezTo>
                    <a:pt x="10133" y="8487"/>
                    <a:pt x="9780" y="7932"/>
                    <a:pt x="9553" y="7655"/>
                  </a:cubicBezTo>
                  <a:cubicBezTo>
                    <a:pt x="9452" y="7529"/>
                    <a:pt x="9528" y="7378"/>
                    <a:pt x="9679" y="7352"/>
                  </a:cubicBezTo>
                  <a:cubicBezTo>
                    <a:pt x="9722" y="7351"/>
                    <a:pt x="9763" y="7350"/>
                    <a:pt x="9804" y="7350"/>
                  </a:cubicBezTo>
                  <a:close/>
                  <a:moveTo>
                    <a:pt x="13855" y="9115"/>
                  </a:moveTo>
                  <a:cubicBezTo>
                    <a:pt x="14227" y="9115"/>
                    <a:pt x="14643" y="9188"/>
                    <a:pt x="14947" y="9444"/>
                  </a:cubicBezTo>
                  <a:cubicBezTo>
                    <a:pt x="15401" y="9822"/>
                    <a:pt x="15325" y="10604"/>
                    <a:pt x="15224" y="11083"/>
                  </a:cubicBezTo>
                  <a:cubicBezTo>
                    <a:pt x="15211" y="11149"/>
                    <a:pt x="15162" y="11181"/>
                    <a:pt x="15112" y="11181"/>
                  </a:cubicBezTo>
                  <a:cubicBezTo>
                    <a:pt x="15067" y="11181"/>
                    <a:pt x="15021" y="11156"/>
                    <a:pt x="14997" y="11108"/>
                  </a:cubicBezTo>
                  <a:cubicBezTo>
                    <a:pt x="14644" y="10301"/>
                    <a:pt x="13712" y="9646"/>
                    <a:pt x="13258" y="9369"/>
                  </a:cubicBezTo>
                  <a:cubicBezTo>
                    <a:pt x="13157" y="9318"/>
                    <a:pt x="13183" y="9167"/>
                    <a:pt x="13283" y="9167"/>
                  </a:cubicBezTo>
                  <a:cubicBezTo>
                    <a:pt x="13440" y="9140"/>
                    <a:pt x="13640" y="9115"/>
                    <a:pt x="13855" y="9115"/>
                  </a:cubicBezTo>
                  <a:close/>
                  <a:moveTo>
                    <a:pt x="16435" y="12902"/>
                  </a:moveTo>
                  <a:cubicBezTo>
                    <a:pt x="16506" y="12902"/>
                    <a:pt x="16577" y="12924"/>
                    <a:pt x="16636" y="12973"/>
                  </a:cubicBezTo>
                  <a:cubicBezTo>
                    <a:pt x="17190" y="13427"/>
                    <a:pt x="18274" y="14410"/>
                    <a:pt x="18022" y="14939"/>
                  </a:cubicBezTo>
                  <a:cubicBezTo>
                    <a:pt x="17956" y="15059"/>
                    <a:pt x="17821" y="15109"/>
                    <a:pt x="17643" y="15109"/>
                  </a:cubicBezTo>
                  <a:cubicBezTo>
                    <a:pt x="17073" y="15109"/>
                    <a:pt x="16059" y="14598"/>
                    <a:pt x="15426" y="14233"/>
                  </a:cubicBezTo>
                  <a:cubicBezTo>
                    <a:pt x="15199" y="14107"/>
                    <a:pt x="15174" y="13780"/>
                    <a:pt x="15401" y="13654"/>
                  </a:cubicBezTo>
                  <a:cubicBezTo>
                    <a:pt x="15653" y="13477"/>
                    <a:pt x="15955" y="13276"/>
                    <a:pt x="16132" y="13049"/>
                  </a:cubicBezTo>
                  <a:cubicBezTo>
                    <a:pt x="16208" y="12956"/>
                    <a:pt x="16323" y="12902"/>
                    <a:pt x="16435" y="12902"/>
                  </a:cubicBezTo>
                  <a:close/>
                  <a:moveTo>
                    <a:pt x="17751" y="16255"/>
                  </a:moveTo>
                  <a:cubicBezTo>
                    <a:pt x="17790" y="16255"/>
                    <a:pt x="17830" y="16261"/>
                    <a:pt x="17871" y="16275"/>
                  </a:cubicBezTo>
                  <a:cubicBezTo>
                    <a:pt x="18728" y="16476"/>
                    <a:pt x="20416" y="16981"/>
                    <a:pt x="20391" y="17711"/>
                  </a:cubicBezTo>
                  <a:cubicBezTo>
                    <a:pt x="20391" y="18213"/>
                    <a:pt x="19346" y="18333"/>
                    <a:pt x="18335" y="18333"/>
                  </a:cubicBezTo>
                  <a:cubicBezTo>
                    <a:pt x="17924" y="18333"/>
                    <a:pt x="17518" y="18313"/>
                    <a:pt x="17190" y="18291"/>
                  </a:cubicBezTo>
                  <a:cubicBezTo>
                    <a:pt x="16862" y="18266"/>
                    <a:pt x="16686" y="17888"/>
                    <a:pt x="16862" y="17611"/>
                  </a:cubicBezTo>
                  <a:cubicBezTo>
                    <a:pt x="17064" y="17333"/>
                    <a:pt x="17266" y="16930"/>
                    <a:pt x="17367" y="16577"/>
                  </a:cubicBezTo>
                  <a:cubicBezTo>
                    <a:pt x="17408" y="16391"/>
                    <a:pt x="17569" y="16255"/>
                    <a:pt x="17751" y="16255"/>
                  </a:cubicBezTo>
                  <a:close/>
                  <a:moveTo>
                    <a:pt x="21672" y="18226"/>
                  </a:moveTo>
                  <a:cubicBezTo>
                    <a:pt x="21835" y="18226"/>
                    <a:pt x="21954" y="18266"/>
                    <a:pt x="21954" y="18266"/>
                  </a:cubicBezTo>
                  <a:cubicBezTo>
                    <a:pt x="22962" y="18543"/>
                    <a:pt x="23844" y="19551"/>
                    <a:pt x="24273" y="20156"/>
                  </a:cubicBezTo>
                  <a:cubicBezTo>
                    <a:pt x="24474" y="20434"/>
                    <a:pt x="24399" y="20812"/>
                    <a:pt x="24096" y="20963"/>
                  </a:cubicBezTo>
                  <a:cubicBezTo>
                    <a:pt x="23844" y="21114"/>
                    <a:pt x="23642" y="21190"/>
                    <a:pt x="23466" y="21240"/>
                  </a:cubicBezTo>
                  <a:cubicBezTo>
                    <a:pt x="23435" y="21249"/>
                    <a:pt x="23405" y="21253"/>
                    <a:pt x="23375" y="21253"/>
                  </a:cubicBezTo>
                  <a:cubicBezTo>
                    <a:pt x="23233" y="21253"/>
                    <a:pt x="23113" y="21159"/>
                    <a:pt x="23113" y="21013"/>
                  </a:cubicBezTo>
                  <a:cubicBezTo>
                    <a:pt x="22962" y="19677"/>
                    <a:pt x="20946" y="18669"/>
                    <a:pt x="20946" y="18669"/>
                  </a:cubicBezTo>
                  <a:cubicBezTo>
                    <a:pt x="21136" y="18303"/>
                    <a:pt x="21446" y="18226"/>
                    <a:pt x="21672" y="18226"/>
                  </a:cubicBezTo>
                  <a:close/>
                  <a:moveTo>
                    <a:pt x="24490" y="22205"/>
                  </a:moveTo>
                  <a:cubicBezTo>
                    <a:pt x="24676" y="22205"/>
                    <a:pt x="24860" y="22272"/>
                    <a:pt x="25003" y="22400"/>
                  </a:cubicBezTo>
                  <a:cubicBezTo>
                    <a:pt x="25457" y="22803"/>
                    <a:pt x="25810" y="23458"/>
                    <a:pt x="26037" y="23937"/>
                  </a:cubicBezTo>
                  <a:cubicBezTo>
                    <a:pt x="26213" y="24340"/>
                    <a:pt x="26062" y="24794"/>
                    <a:pt x="25684" y="24996"/>
                  </a:cubicBezTo>
                  <a:cubicBezTo>
                    <a:pt x="25256" y="25222"/>
                    <a:pt x="24751" y="25424"/>
                    <a:pt x="24348" y="25575"/>
                  </a:cubicBezTo>
                  <a:cubicBezTo>
                    <a:pt x="24248" y="25615"/>
                    <a:pt x="24148" y="25634"/>
                    <a:pt x="24051" y="25634"/>
                  </a:cubicBezTo>
                  <a:cubicBezTo>
                    <a:pt x="23781" y="25634"/>
                    <a:pt x="23532" y="25489"/>
                    <a:pt x="23365" y="25248"/>
                  </a:cubicBezTo>
                  <a:cubicBezTo>
                    <a:pt x="23164" y="24945"/>
                    <a:pt x="22912" y="24718"/>
                    <a:pt x="22685" y="24567"/>
                  </a:cubicBezTo>
                  <a:cubicBezTo>
                    <a:pt x="22281" y="24265"/>
                    <a:pt x="22231" y="23710"/>
                    <a:pt x="22559" y="23332"/>
                  </a:cubicBezTo>
                  <a:cubicBezTo>
                    <a:pt x="23038" y="22803"/>
                    <a:pt x="23743" y="22450"/>
                    <a:pt x="24172" y="22274"/>
                  </a:cubicBezTo>
                  <a:cubicBezTo>
                    <a:pt x="24273" y="22227"/>
                    <a:pt x="24382" y="22205"/>
                    <a:pt x="24490" y="22205"/>
                  </a:cubicBezTo>
                  <a:close/>
                  <a:moveTo>
                    <a:pt x="27052" y="25508"/>
                  </a:moveTo>
                  <a:cubicBezTo>
                    <a:pt x="27083" y="25508"/>
                    <a:pt x="27115" y="25514"/>
                    <a:pt x="27146" y="25525"/>
                  </a:cubicBezTo>
                  <a:cubicBezTo>
                    <a:pt x="28230" y="25827"/>
                    <a:pt x="29288" y="27113"/>
                    <a:pt x="29666" y="27566"/>
                  </a:cubicBezTo>
                  <a:cubicBezTo>
                    <a:pt x="29742" y="27667"/>
                    <a:pt x="29767" y="27818"/>
                    <a:pt x="29717" y="27945"/>
                  </a:cubicBezTo>
                  <a:cubicBezTo>
                    <a:pt x="29566" y="28323"/>
                    <a:pt x="29213" y="29079"/>
                    <a:pt x="28734" y="29280"/>
                  </a:cubicBezTo>
                  <a:cubicBezTo>
                    <a:pt x="28629" y="29328"/>
                    <a:pt x="28507" y="29348"/>
                    <a:pt x="28376" y="29348"/>
                  </a:cubicBezTo>
                  <a:cubicBezTo>
                    <a:pt x="27810" y="29348"/>
                    <a:pt x="27078" y="28979"/>
                    <a:pt x="26894" y="28877"/>
                  </a:cubicBezTo>
                  <a:cubicBezTo>
                    <a:pt x="26843" y="28852"/>
                    <a:pt x="26818" y="28852"/>
                    <a:pt x="26793" y="28801"/>
                  </a:cubicBezTo>
                  <a:lnTo>
                    <a:pt x="24827" y="26810"/>
                  </a:lnTo>
                  <a:cubicBezTo>
                    <a:pt x="24625" y="26609"/>
                    <a:pt x="24726" y="26256"/>
                    <a:pt x="25003" y="26180"/>
                  </a:cubicBezTo>
                  <a:cubicBezTo>
                    <a:pt x="25886" y="25953"/>
                    <a:pt x="26642" y="25651"/>
                    <a:pt x="26919" y="25550"/>
                  </a:cubicBezTo>
                  <a:cubicBezTo>
                    <a:pt x="26963" y="25521"/>
                    <a:pt x="27008" y="25508"/>
                    <a:pt x="27052" y="25508"/>
                  </a:cubicBezTo>
                  <a:close/>
                  <a:moveTo>
                    <a:pt x="31815" y="27268"/>
                  </a:moveTo>
                  <a:cubicBezTo>
                    <a:pt x="31905" y="27268"/>
                    <a:pt x="31998" y="27290"/>
                    <a:pt x="32086" y="27340"/>
                  </a:cubicBezTo>
                  <a:cubicBezTo>
                    <a:pt x="32691" y="27667"/>
                    <a:pt x="33926" y="28423"/>
                    <a:pt x="34480" y="29306"/>
                  </a:cubicBezTo>
                  <a:cubicBezTo>
                    <a:pt x="34632" y="29558"/>
                    <a:pt x="34556" y="29885"/>
                    <a:pt x="34329" y="30062"/>
                  </a:cubicBezTo>
                  <a:lnTo>
                    <a:pt x="33220" y="30843"/>
                  </a:lnTo>
                  <a:cubicBezTo>
                    <a:pt x="33145" y="30919"/>
                    <a:pt x="33069" y="30969"/>
                    <a:pt x="33044" y="31070"/>
                  </a:cubicBezTo>
                  <a:cubicBezTo>
                    <a:pt x="32918" y="31297"/>
                    <a:pt x="32666" y="31776"/>
                    <a:pt x="32288" y="32204"/>
                  </a:cubicBezTo>
                  <a:cubicBezTo>
                    <a:pt x="32184" y="32319"/>
                    <a:pt x="32040" y="32376"/>
                    <a:pt x="31894" y="32376"/>
                  </a:cubicBezTo>
                  <a:cubicBezTo>
                    <a:pt x="31718" y="32376"/>
                    <a:pt x="31541" y="32293"/>
                    <a:pt x="31431" y="32128"/>
                  </a:cubicBezTo>
                  <a:cubicBezTo>
                    <a:pt x="31103" y="31700"/>
                    <a:pt x="30574" y="31045"/>
                    <a:pt x="29818" y="30440"/>
                  </a:cubicBezTo>
                  <a:cubicBezTo>
                    <a:pt x="29591" y="30289"/>
                    <a:pt x="29515" y="29986"/>
                    <a:pt x="29666" y="29734"/>
                  </a:cubicBezTo>
                  <a:cubicBezTo>
                    <a:pt x="29969" y="29205"/>
                    <a:pt x="30548" y="28247"/>
                    <a:pt x="31431" y="27415"/>
                  </a:cubicBezTo>
                  <a:cubicBezTo>
                    <a:pt x="31538" y="27323"/>
                    <a:pt x="31674" y="27268"/>
                    <a:pt x="31815" y="27268"/>
                  </a:cubicBezTo>
                  <a:close/>
                  <a:moveTo>
                    <a:pt x="35470" y="30345"/>
                  </a:moveTo>
                  <a:cubicBezTo>
                    <a:pt x="35664" y="30345"/>
                    <a:pt x="35854" y="30451"/>
                    <a:pt x="35942" y="30641"/>
                  </a:cubicBezTo>
                  <a:cubicBezTo>
                    <a:pt x="36421" y="31624"/>
                    <a:pt x="36623" y="33338"/>
                    <a:pt x="36724" y="34422"/>
                  </a:cubicBezTo>
                  <a:cubicBezTo>
                    <a:pt x="36764" y="34749"/>
                    <a:pt x="36507" y="34993"/>
                    <a:pt x="36220" y="34993"/>
                  </a:cubicBezTo>
                  <a:cubicBezTo>
                    <a:pt x="36153" y="34993"/>
                    <a:pt x="36085" y="34980"/>
                    <a:pt x="36018" y="34951"/>
                  </a:cubicBezTo>
                  <a:cubicBezTo>
                    <a:pt x="35287" y="34649"/>
                    <a:pt x="34354" y="34397"/>
                    <a:pt x="33749" y="34271"/>
                  </a:cubicBezTo>
                  <a:cubicBezTo>
                    <a:pt x="33472" y="34220"/>
                    <a:pt x="33296" y="33918"/>
                    <a:pt x="33371" y="33641"/>
                  </a:cubicBezTo>
                  <a:cubicBezTo>
                    <a:pt x="33497" y="33111"/>
                    <a:pt x="33548" y="32355"/>
                    <a:pt x="33548" y="31902"/>
                  </a:cubicBezTo>
                  <a:cubicBezTo>
                    <a:pt x="33573" y="31700"/>
                    <a:pt x="33699" y="31524"/>
                    <a:pt x="33901" y="31423"/>
                  </a:cubicBezTo>
                  <a:cubicBezTo>
                    <a:pt x="34329" y="31246"/>
                    <a:pt x="34783" y="30843"/>
                    <a:pt x="35085" y="30515"/>
                  </a:cubicBezTo>
                  <a:cubicBezTo>
                    <a:pt x="35191" y="30400"/>
                    <a:pt x="35331" y="30345"/>
                    <a:pt x="35470" y="30345"/>
                  </a:cubicBezTo>
                  <a:close/>
                  <a:moveTo>
                    <a:pt x="34606" y="39967"/>
                  </a:moveTo>
                  <a:cubicBezTo>
                    <a:pt x="35038" y="40145"/>
                    <a:pt x="35438" y="40302"/>
                    <a:pt x="35807" y="40440"/>
                  </a:cubicBezTo>
                  <a:lnTo>
                    <a:pt x="35807" y="40440"/>
                  </a:lnTo>
                  <a:cubicBezTo>
                    <a:pt x="35437" y="40300"/>
                    <a:pt x="35038" y="40143"/>
                    <a:pt x="34606" y="39967"/>
                  </a:cubicBezTo>
                  <a:close/>
                  <a:moveTo>
                    <a:pt x="5099" y="1"/>
                  </a:moveTo>
                  <a:cubicBezTo>
                    <a:pt x="4970" y="1"/>
                    <a:pt x="4842" y="7"/>
                    <a:pt x="4714" y="18"/>
                  </a:cubicBezTo>
                  <a:cubicBezTo>
                    <a:pt x="4638" y="18"/>
                    <a:pt x="4563" y="43"/>
                    <a:pt x="4487" y="43"/>
                  </a:cubicBezTo>
                  <a:cubicBezTo>
                    <a:pt x="4361" y="68"/>
                    <a:pt x="4260" y="68"/>
                    <a:pt x="4159" y="94"/>
                  </a:cubicBezTo>
                  <a:cubicBezTo>
                    <a:pt x="4109" y="94"/>
                    <a:pt x="4084" y="94"/>
                    <a:pt x="4059" y="119"/>
                  </a:cubicBezTo>
                  <a:cubicBezTo>
                    <a:pt x="3882" y="144"/>
                    <a:pt x="3706" y="169"/>
                    <a:pt x="3529" y="220"/>
                  </a:cubicBezTo>
                  <a:cubicBezTo>
                    <a:pt x="3504" y="220"/>
                    <a:pt x="3479" y="245"/>
                    <a:pt x="3428" y="245"/>
                  </a:cubicBezTo>
                  <a:cubicBezTo>
                    <a:pt x="3050" y="346"/>
                    <a:pt x="2698" y="472"/>
                    <a:pt x="2370" y="623"/>
                  </a:cubicBezTo>
                  <a:lnTo>
                    <a:pt x="2345" y="623"/>
                  </a:lnTo>
                  <a:cubicBezTo>
                    <a:pt x="2168" y="698"/>
                    <a:pt x="1992" y="799"/>
                    <a:pt x="1841" y="900"/>
                  </a:cubicBezTo>
                  <a:lnTo>
                    <a:pt x="1815" y="900"/>
                  </a:lnTo>
                  <a:cubicBezTo>
                    <a:pt x="1336" y="1203"/>
                    <a:pt x="908" y="1555"/>
                    <a:pt x="555" y="1984"/>
                  </a:cubicBezTo>
                  <a:cubicBezTo>
                    <a:pt x="1225" y="1636"/>
                    <a:pt x="1804" y="1496"/>
                    <a:pt x="2270" y="1496"/>
                  </a:cubicBezTo>
                  <a:cubicBezTo>
                    <a:pt x="3626" y="1496"/>
                    <a:pt x="4019" y="2689"/>
                    <a:pt x="2874" y="3421"/>
                  </a:cubicBezTo>
                  <a:cubicBezTo>
                    <a:pt x="1715" y="4151"/>
                    <a:pt x="681" y="5412"/>
                    <a:pt x="1" y="6445"/>
                  </a:cubicBezTo>
                  <a:cubicBezTo>
                    <a:pt x="26" y="6571"/>
                    <a:pt x="76" y="6697"/>
                    <a:pt x="127" y="6823"/>
                  </a:cubicBezTo>
                  <a:cubicBezTo>
                    <a:pt x="227" y="7100"/>
                    <a:pt x="354" y="7403"/>
                    <a:pt x="505" y="7705"/>
                  </a:cubicBezTo>
                  <a:cubicBezTo>
                    <a:pt x="429" y="7529"/>
                    <a:pt x="328" y="7352"/>
                    <a:pt x="278" y="7176"/>
                  </a:cubicBezTo>
                  <a:cubicBezTo>
                    <a:pt x="631" y="6823"/>
                    <a:pt x="1059" y="6445"/>
                    <a:pt x="1563" y="6092"/>
                  </a:cubicBezTo>
                  <a:cubicBezTo>
                    <a:pt x="2543" y="5423"/>
                    <a:pt x="3374" y="5170"/>
                    <a:pt x="3999" y="5170"/>
                  </a:cubicBezTo>
                  <a:cubicBezTo>
                    <a:pt x="5353" y="5170"/>
                    <a:pt x="5743" y="6359"/>
                    <a:pt x="4588" y="7100"/>
                  </a:cubicBezTo>
                  <a:cubicBezTo>
                    <a:pt x="3529" y="7781"/>
                    <a:pt x="2546" y="8940"/>
                    <a:pt x="1866" y="9923"/>
                  </a:cubicBezTo>
                  <a:cubicBezTo>
                    <a:pt x="1866" y="9949"/>
                    <a:pt x="1891" y="9949"/>
                    <a:pt x="1891" y="9974"/>
                  </a:cubicBezTo>
                  <a:cubicBezTo>
                    <a:pt x="1941" y="10024"/>
                    <a:pt x="1967" y="10075"/>
                    <a:pt x="2017" y="10125"/>
                  </a:cubicBezTo>
                  <a:cubicBezTo>
                    <a:pt x="2042" y="10175"/>
                    <a:pt x="2067" y="10226"/>
                    <a:pt x="2093" y="10276"/>
                  </a:cubicBezTo>
                  <a:cubicBezTo>
                    <a:pt x="2143" y="10327"/>
                    <a:pt x="2193" y="10377"/>
                    <a:pt x="2244" y="10453"/>
                  </a:cubicBezTo>
                  <a:cubicBezTo>
                    <a:pt x="2924" y="9722"/>
                    <a:pt x="3882" y="8991"/>
                    <a:pt x="5218" y="8411"/>
                  </a:cubicBezTo>
                  <a:cubicBezTo>
                    <a:pt x="6195" y="7980"/>
                    <a:pt x="7019" y="7808"/>
                    <a:pt x="7678" y="7808"/>
                  </a:cubicBezTo>
                  <a:cubicBezTo>
                    <a:pt x="9794" y="7808"/>
                    <a:pt x="10217" y="9578"/>
                    <a:pt x="8545" y="10251"/>
                  </a:cubicBezTo>
                  <a:cubicBezTo>
                    <a:pt x="6957" y="10881"/>
                    <a:pt x="5420" y="12242"/>
                    <a:pt x="4361" y="13326"/>
                  </a:cubicBezTo>
                  <a:cubicBezTo>
                    <a:pt x="4437" y="13427"/>
                    <a:pt x="4537" y="13553"/>
                    <a:pt x="4613" y="13654"/>
                  </a:cubicBezTo>
                  <a:cubicBezTo>
                    <a:pt x="4714" y="13754"/>
                    <a:pt x="4790" y="13880"/>
                    <a:pt x="4890" y="13981"/>
                  </a:cubicBezTo>
                  <a:cubicBezTo>
                    <a:pt x="4890" y="14006"/>
                    <a:pt x="4890" y="14006"/>
                    <a:pt x="4890" y="14032"/>
                  </a:cubicBezTo>
                  <a:cubicBezTo>
                    <a:pt x="5621" y="12948"/>
                    <a:pt x="7108" y="11436"/>
                    <a:pt x="9906" y="10654"/>
                  </a:cubicBezTo>
                  <a:cubicBezTo>
                    <a:pt x="10676" y="10438"/>
                    <a:pt x="11348" y="10347"/>
                    <a:pt x="11921" y="10347"/>
                  </a:cubicBezTo>
                  <a:cubicBezTo>
                    <a:pt x="14758" y="10347"/>
                    <a:pt x="15166" y="12592"/>
                    <a:pt x="13132" y="13074"/>
                  </a:cubicBezTo>
                  <a:cubicBezTo>
                    <a:pt x="10637" y="13704"/>
                    <a:pt x="8016" y="15821"/>
                    <a:pt x="7008" y="16703"/>
                  </a:cubicBezTo>
                  <a:cubicBezTo>
                    <a:pt x="7033" y="16703"/>
                    <a:pt x="7033" y="16729"/>
                    <a:pt x="7033" y="16729"/>
                  </a:cubicBezTo>
                  <a:cubicBezTo>
                    <a:pt x="7234" y="16955"/>
                    <a:pt x="7436" y="17207"/>
                    <a:pt x="7638" y="17459"/>
                  </a:cubicBezTo>
                  <a:cubicBezTo>
                    <a:pt x="7688" y="17535"/>
                    <a:pt x="7764" y="17611"/>
                    <a:pt x="7839" y="17711"/>
                  </a:cubicBezTo>
                  <a:cubicBezTo>
                    <a:pt x="8646" y="16955"/>
                    <a:pt x="9805" y="16199"/>
                    <a:pt x="11494" y="15746"/>
                  </a:cubicBezTo>
                  <a:cubicBezTo>
                    <a:pt x="12216" y="15543"/>
                    <a:pt x="12846" y="15457"/>
                    <a:pt x="13384" y="15457"/>
                  </a:cubicBezTo>
                  <a:cubicBezTo>
                    <a:pt x="16057" y="15457"/>
                    <a:pt x="16453" y="17578"/>
                    <a:pt x="14544" y="18039"/>
                  </a:cubicBezTo>
                  <a:cubicBezTo>
                    <a:pt x="12931" y="18417"/>
                    <a:pt x="11267" y="19501"/>
                    <a:pt x="10057" y="20383"/>
                  </a:cubicBezTo>
                  <a:cubicBezTo>
                    <a:pt x="10108" y="20434"/>
                    <a:pt x="10158" y="20484"/>
                    <a:pt x="10183" y="20534"/>
                  </a:cubicBezTo>
                  <a:cubicBezTo>
                    <a:pt x="10208" y="20560"/>
                    <a:pt x="10234" y="20585"/>
                    <a:pt x="10259" y="20610"/>
                  </a:cubicBezTo>
                  <a:cubicBezTo>
                    <a:pt x="10687" y="21114"/>
                    <a:pt x="11141" y="21643"/>
                    <a:pt x="11595" y="22173"/>
                  </a:cubicBezTo>
                  <a:cubicBezTo>
                    <a:pt x="11595" y="22173"/>
                    <a:pt x="11620" y="22173"/>
                    <a:pt x="11620" y="22198"/>
                  </a:cubicBezTo>
                  <a:cubicBezTo>
                    <a:pt x="12603" y="21190"/>
                    <a:pt x="14468" y="19879"/>
                    <a:pt x="17568" y="19602"/>
                  </a:cubicBezTo>
                  <a:cubicBezTo>
                    <a:pt x="17891" y="19572"/>
                    <a:pt x="18195" y="19557"/>
                    <a:pt x="18482" y="19557"/>
                  </a:cubicBezTo>
                  <a:cubicBezTo>
                    <a:pt x="22742" y="19557"/>
                    <a:pt x="23068" y="22686"/>
                    <a:pt x="20517" y="22828"/>
                  </a:cubicBezTo>
                  <a:cubicBezTo>
                    <a:pt x="18249" y="22954"/>
                    <a:pt x="15678" y="24164"/>
                    <a:pt x="14140" y="24996"/>
                  </a:cubicBezTo>
                  <a:cubicBezTo>
                    <a:pt x="14191" y="25046"/>
                    <a:pt x="14216" y="25096"/>
                    <a:pt x="14266" y="25122"/>
                  </a:cubicBezTo>
                  <a:cubicBezTo>
                    <a:pt x="14418" y="25298"/>
                    <a:pt x="14594" y="25474"/>
                    <a:pt x="14745" y="25676"/>
                  </a:cubicBezTo>
                  <a:lnTo>
                    <a:pt x="14770" y="25676"/>
                  </a:lnTo>
                  <a:cubicBezTo>
                    <a:pt x="14846" y="25777"/>
                    <a:pt x="14947" y="25853"/>
                    <a:pt x="15023" y="25953"/>
                  </a:cubicBezTo>
                  <a:cubicBezTo>
                    <a:pt x="15098" y="26029"/>
                    <a:pt x="15174" y="26105"/>
                    <a:pt x="15249" y="26180"/>
                  </a:cubicBezTo>
                  <a:cubicBezTo>
                    <a:pt x="16081" y="25600"/>
                    <a:pt x="17568" y="24643"/>
                    <a:pt x="18929" y="24113"/>
                  </a:cubicBezTo>
                  <a:cubicBezTo>
                    <a:pt x="19171" y="24015"/>
                    <a:pt x="19426" y="23967"/>
                    <a:pt x="19679" y="23967"/>
                  </a:cubicBezTo>
                  <a:cubicBezTo>
                    <a:pt x="20137" y="23967"/>
                    <a:pt x="20588" y="24124"/>
                    <a:pt x="20946" y="24416"/>
                  </a:cubicBezTo>
                  <a:cubicBezTo>
                    <a:pt x="21777" y="25122"/>
                    <a:pt x="22861" y="26205"/>
                    <a:pt x="22458" y="27088"/>
                  </a:cubicBezTo>
                  <a:cubicBezTo>
                    <a:pt x="21929" y="28197"/>
                    <a:pt x="21349" y="29910"/>
                    <a:pt x="19711" y="30667"/>
                  </a:cubicBezTo>
                  <a:cubicBezTo>
                    <a:pt x="19761" y="30717"/>
                    <a:pt x="19837" y="30767"/>
                    <a:pt x="19887" y="30818"/>
                  </a:cubicBezTo>
                  <a:cubicBezTo>
                    <a:pt x="20189" y="31095"/>
                    <a:pt x="20492" y="31372"/>
                    <a:pt x="20794" y="31650"/>
                  </a:cubicBezTo>
                  <a:cubicBezTo>
                    <a:pt x="20820" y="31675"/>
                    <a:pt x="20845" y="31725"/>
                    <a:pt x="20895" y="31750"/>
                  </a:cubicBezTo>
                  <a:cubicBezTo>
                    <a:pt x="22609" y="30742"/>
                    <a:pt x="23567" y="27617"/>
                    <a:pt x="23567" y="27617"/>
                  </a:cubicBezTo>
                  <a:cubicBezTo>
                    <a:pt x="23567" y="27617"/>
                    <a:pt x="26138" y="28726"/>
                    <a:pt x="26465" y="30767"/>
                  </a:cubicBezTo>
                  <a:cubicBezTo>
                    <a:pt x="26717" y="32380"/>
                    <a:pt x="24172" y="33338"/>
                    <a:pt x="23088" y="33641"/>
                  </a:cubicBezTo>
                  <a:cubicBezTo>
                    <a:pt x="23164" y="33716"/>
                    <a:pt x="23239" y="33767"/>
                    <a:pt x="23315" y="33817"/>
                  </a:cubicBezTo>
                  <a:cubicBezTo>
                    <a:pt x="23542" y="34019"/>
                    <a:pt x="23794" y="34195"/>
                    <a:pt x="24021" y="34372"/>
                  </a:cubicBezTo>
                  <a:cubicBezTo>
                    <a:pt x="24147" y="34472"/>
                    <a:pt x="24247" y="34573"/>
                    <a:pt x="24373" y="34649"/>
                  </a:cubicBezTo>
                  <a:cubicBezTo>
                    <a:pt x="24651" y="34851"/>
                    <a:pt x="24903" y="35052"/>
                    <a:pt x="25180" y="35254"/>
                  </a:cubicBezTo>
                  <a:cubicBezTo>
                    <a:pt x="25230" y="35304"/>
                    <a:pt x="25306" y="35355"/>
                    <a:pt x="25356" y="35380"/>
                  </a:cubicBezTo>
                  <a:cubicBezTo>
                    <a:pt x="27121" y="34019"/>
                    <a:pt x="27952" y="30667"/>
                    <a:pt x="27952" y="30667"/>
                  </a:cubicBezTo>
                  <a:cubicBezTo>
                    <a:pt x="27952" y="30667"/>
                    <a:pt x="31002" y="31801"/>
                    <a:pt x="31481" y="34120"/>
                  </a:cubicBezTo>
                  <a:cubicBezTo>
                    <a:pt x="31809" y="35657"/>
                    <a:pt x="29893" y="36766"/>
                    <a:pt x="28532" y="37346"/>
                  </a:cubicBezTo>
                  <a:cubicBezTo>
                    <a:pt x="28784" y="37472"/>
                    <a:pt x="29011" y="37573"/>
                    <a:pt x="29238" y="37673"/>
                  </a:cubicBezTo>
                  <a:cubicBezTo>
                    <a:pt x="29263" y="37673"/>
                    <a:pt x="29263" y="37673"/>
                    <a:pt x="29263" y="37699"/>
                  </a:cubicBezTo>
                  <a:cubicBezTo>
                    <a:pt x="29364" y="37724"/>
                    <a:pt x="29465" y="37774"/>
                    <a:pt x="29591" y="37825"/>
                  </a:cubicBezTo>
                  <a:cubicBezTo>
                    <a:pt x="29692" y="37875"/>
                    <a:pt x="29792" y="37925"/>
                    <a:pt x="29893" y="37976"/>
                  </a:cubicBezTo>
                  <a:cubicBezTo>
                    <a:pt x="30927" y="38430"/>
                    <a:pt x="31834" y="38833"/>
                    <a:pt x="32691" y="39186"/>
                  </a:cubicBezTo>
                  <a:cubicBezTo>
                    <a:pt x="32010" y="38883"/>
                    <a:pt x="31254" y="38556"/>
                    <a:pt x="30448" y="38203"/>
                  </a:cubicBezTo>
                  <a:cubicBezTo>
                    <a:pt x="31405" y="37573"/>
                    <a:pt x="32590" y="36615"/>
                    <a:pt x="33119" y="35455"/>
                  </a:cubicBezTo>
                  <a:cubicBezTo>
                    <a:pt x="33119" y="35455"/>
                    <a:pt x="38866" y="35733"/>
                    <a:pt x="37429" y="40975"/>
                  </a:cubicBezTo>
                  <a:cubicBezTo>
                    <a:pt x="36970" y="40849"/>
                    <a:pt x="36432" y="40672"/>
                    <a:pt x="35807" y="40440"/>
                  </a:cubicBezTo>
                  <a:lnTo>
                    <a:pt x="35807" y="40440"/>
                  </a:lnTo>
                  <a:cubicBezTo>
                    <a:pt x="37191" y="40962"/>
                    <a:pt x="38165" y="41233"/>
                    <a:pt x="38841" y="41252"/>
                  </a:cubicBezTo>
                  <a:cubicBezTo>
                    <a:pt x="38891" y="40648"/>
                    <a:pt x="38866" y="39891"/>
                    <a:pt x="38639" y="39034"/>
                  </a:cubicBezTo>
                  <a:cubicBezTo>
                    <a:pt x="38261" y="37673"/>
                    <a:pt x="38715" y="36690"/>
                    <a:pt x="39042" y="36186"/>
                  </a:cubicBezTo>
                  <a:cubicBezTo>
                    <a:pt x="38715" y="35481"/>
                    <a:pt x="38337" y="34750"/>
                    <a:pt x="37933" y="33968"/>
                  </a:cubicBezTo>
                  <a:cubicBezTo>
                    <a:pt x="37908" y="33918"/>
                    <a:pt x="37908" y="33868"/>
                    <a:pt x="37883" y="33817"/>
                  </a:cubicBezTo>
                  <a:cubicBezTo>
                    <a:pt x="37807" y="33691"/>
                    <a:pt x="37757" y="33590"/>
                    <a:pt x="37707" y="33464"/>
                  </a:cubicBezTo>
                  <a:cubicBezTo>
                    <a:pt x="37656" y="33363"/>
                    <a:pt x="37606" y="33263"/>
                    <a:pt x="37555" y="33137"/>
                  </a:cubicBezTo>
                  <a:cubicBezTo>
                    <a:pt x="37505" y="33036"/>
                    <a:pt x="37480" y="32935"/>
                    <a:pt x="37429" y="32834"/>
                  </a:cubicBezTo>
                  <a:cubicBezTo>
                    <a:pt x="37354" y="32683"/>
                    <a:pt x="37303" y="32557"/>
                    <a:pt x="37253" y="32431"/>
                  </a:cubicBezTo>
                  <a:cubicBezTo>
                    <a:pt x="37202" y="32330"/>
                    <a:pt x="37177" y="32229"/>
                    <a:pt x="37127" y="32128"/>
                  </a:cubicBezTo>
                  <a:cubicBezTo>
                    <a:pt x="37076" y="31952"/>
                    <a:pt x="37001" y="31801"/>
                    <a:pt x="36950" y="31624"/>
                  </a:cubicBezTo>
                  <a:cubicBezTo>
                    <a:pt x="36900" y="31549"/>
                    <a:pt x="36875" y="31448"/>
                    <a:pt x="36850" y="31372"/>
                  </a:cubicBezTo>
                  <a:cubicBezTo>
                    <a:pt x="36749" y="31120"/>
                    <a:pt x="36648" y="30843"/>
                    <a:pt x="36572" y="30566"/>
                  </a:cubicBezTo>
                  <a:cubicBezTo>
                    <a:pt x="36497" y="30314"/>
                    <a:pt x="36371" y="30087"/>
                    <a:pt x="36270" y="29860"/>
                  </a:cubicBezTo>
                  <a:cubicBezTo>
                    <a:pt x="36119" y="29608"/>
                    <a:pt x="35942" y="29356"/>
                    <a:pt x="35741" y="29129"/>
                  </a:cubicBezTo>
                  <a:cubicBezTo>
                    <a:pt x="35615" y="28978"/>
                    <a:pt x="35489" y="28852"/>
                    <a:pt x="35337" y="28726"/>
                  </a:cubicBezTo>
                  <a:cubicBezTo>
                    <a:pt x="34506" y="28045"/>
                    <a:pt x="33170" y="26911"/>
                    <a:pt x="31582" y="25525"/>
                  </a:cubicBezTo>
                  <a:cubicBezTo>
                    <a:pt x="30473" y="24592"/>
                    <a:pt x="29263" y="23509"/>
                    <a:pt x="28003" y="22400"/>
                  </a:cubicBezTo>
                  <a:cubicBezTo>
                    <a:pt x="26012" y="20610"/>
                    <a:pt x="23920" y="18694"/>
                    <a:pt x="22080" y="16880"/>
                  </a:cubicBezTo>
                  <a:cubicBezTo>
                    <a:pt x="21500" y="16300"/>
                    <a:pt x="20946" y="15720"/>
                    <a:pt x="20441" y="15191"/>
                  </a:cubicBezTo>
                  <a:cubicBezTo>
                    <a:pt x="19055" y="13754"/>
                    <a:pt x="17946" y="12444"/>
                    <a:pt x="17316" y="11410"/>
                  </a:cubicBezTo>
                  <a:cubicBezTo>
                    <a:pt x="15905" y="9192"/>
                    <a:pt x="14216" y="6748"/>
                    <a:pt x="12401" y="4681"/>
                  </a:cubicBezTo>
                  <a:cubicBezTo>
                    <a:pt x="10079" y="2000"/>
                    <a:pt x="7530" y="1"/>
                    <a:pt x="5099"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9"/>
            <p:cNvSpPr/>
            <p:nvPr/>
          </p:nvSpPr>
          <p:spPr>
            <a:xfrm>
              <a:off x="2368125" y="4308050"/>
              <a:ext cx="210475" cy="138025"/>
            </a:xfrm>
            <a:custGeom>
              <a:rect b="b" l="l" r="r" t="t"/>
              <a:pathLst>
                <a:path extrusionOk="0" h="5521" w="8419">
                  <a:moveTo>
                    <a:pt x="2672" y="0"/>
                  </a:moveTo>
                  <a:cubicBezTo>
                    <a:pt x="2143" y="1160"/>
                    <a:pt x="958" y="2118"/>
                    <a:pt x="1" y="2748"/>
                  </a:cubicBezTo>
                  <a:cubicBezTo>
                    <a:pt x="807" y="3101"/>
                    <a:pt x="1563" y="3428"/>
                    <a:pt x="2244" y="3731"/>
                  </a:cubicBezTo>
                  <a:lnTo>
                    <a:pt x="2294" y="3731"/>
                  </a:lnTo>
                  <a:cubicBezTo>
                    <a:pt x="2975" y="4033"/>
                    <a:pt x="3580" y="4285"/>
                    <a:pt x="4159" y="4512"/>
                  </a:cubicBezTo>
                  <a:cubicBezTo>
                    <a:pt x="5319" y="4991"/>
                    <a:pt x="6251" y="5319"/>
                    <a:pt x="6982" y="5520"/>
                  </a:cubicBezTo>
                  <a:cubicBezTo>
                    <a:pt x="8419" y="278"/>
                    <a:pt x="2672" y="0"/>
                    <a:pt x="2672"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9"/>
            <p:cNvSpPr/>
            <p:nvPr/>
          </p:nvSpPr>
          <p:spPr>
            <a:xfrm>
              <a:off x="2563475" y="4326325"/>
              <a:ext cx="46000" cy="126675"/>
            </a:xfrm>
            <a:custGeom>
              <a:rect b="b" l="l" r="r" t="t"/>
              <a:pathLst>
                <a:path extrusionOk="0" h="5067" w="1840">
                  <a:moveTo>
                    <a:pt x="781" y="0"/>
                  </a:moveTo>
                  <a:cubicBezTo>
                    <a:pt x="454" y="504"/>
                    <a:pt x="0" y="1487"/>
                    <a:pt x="378" y="2848"/>
                  </a:cubicBezTo>
                  <a:cubicBezTo>
                    <a:pt x="605" y="3705"/>
                    <a:pt x="630" y="4462"/>
                    <a:pt x="580" y="5066"/>
                  </a:cubicBezTo>
                  <a:cubicBezTo>
                    <a:pt x="832" y="5066"/>
                    <a:pt x="1059" y="5041"/>
                    <a:pt x="1235" y="4966"/>
                  </a:cubicBezTo>
                  <a:cubicBezTo>
                    <a:pt x="1336" y="4915"/>
                    <a:pt x="1412" y="4865"/>
                    <a:pt x="1462" y="4814"/>
                  </a:cubicBezTo>
                  <a:lnTo>
                    <a:pt x="1487" y="4814"/>
                  </a:lnTo>
                  <a:cubicBezTo>
                    <a:pt x="1613" y="4688"/>
                    <a:pt x="1689" y="4537"/>
                    <a:pt x="1739" y="4361"/>
                  </a:cubicBezTo>
                  <a:cubicBezTo>
                    <a:pt x="1764" y="4361"/>
                    <a:pt x="1764" y="4336"/>
                    <a:pt x="1764" y="4336"/>
                  </a:cubicBezTo>
                  <a:cubicBezTo>
                    <a:pt x="1790" y="4260"/>
                    <a:pt x="1790" y="4159"/>
                    <a:pt x="1815" y="4033"/>
                  </a:cubicBezTo>
                  <a:cubicBezTo>
                    <a:pt x="1815" y="4033"/>
                    <a:pt x="1815" y="4008"/>
                    <a:pt x="1815" y="3983"/>
                  </a:cubicBezTo>
                  <a:cubicBezTo>
                    <a:pt x="1815" y="3882"/>
                    <a:pt x="1840" y="3781"/>
                    <a:pt x="1815" y="3655"/>
                  </a:cubicBezTo>
                  <a:cubicBezTo>
                    <a:pt x="1815" y="3630"/>
                    <a:pt x="1815" y="3605"/>
                    <a:pt x="1815" y="3579"/>
                  </a:cubicBezTo>
                  <a:cubicBezTo>
                    <a:pt x="1815" y="3453"/>
                    <a:pt x="1815" y="3327"/>
                    <a:pt x="1790" y="3176"/>
                  </a:cubicBezTo>
                  <a:cubicBezTo>
                    <a:pt x="1764" y="3000"/>
                    <a:pt x="1739" y="2848"/>
                    <a:pt x="1714" y="2697"/>
                  </a:cubicBezTo>
                  <a:cubicBezTo>
                    <a:pt x="1714" y="2647"/>
                    <a:pt x="1689" y="2596"/>
                    <a:pt x="1689" y="2546"/>
                  </a:cubicBezTo>
                  <a:cubicBezTo>
                    <a:pt x="1664" y="2445"/>
                    <a:pt x="1638" y="2344"/>
                    <a:pt x="1613" y="2244"/>
                  </a:cubicBezTo>
                  <a:cubicBezTo>
                    <a:pt x="1613" y="2193"/>
                    <a:pt x="1588" y="2118"/>
                    <a:pt x="1588" y="2067"/>
                  </a:cubicBezTo>
                  <a:cubicBezTo>
                    <a:pt x="1563" y="1966"/>
                    <a:pt x="1538" y="1891"/>
                    <a:pt x="1512" y="1790"/>
                  </a:cubicBezTo>
                  <a:cubicBezTo>
                    <a:pt x="1487" y="1739"/>
                    <a:pt x="1462" y="1664"/>
                    <a:pt x="1437" y="1588"/>
                  </a:cubicBezTo>
                  <a:cubicBezTo>
                    <a:pt x="1412" y="1513"/>
                    <a:pt x="1386" y="1437"/>
                    <a:pt x="1361" y="1361"/>
                  </a:cubicBezTo>
                  <a:cubicBezTo>
                    <a:pt x="1260" y="1059"/>
                    <a:pt x="1134" y="757"/>
                    <a:pt x="983" y="429"/>
                  </a:cubicBezTo>
                  <a:cubicBezTo>
                    <a:pt x="983" y="404"/>
                    <a:pt x="958" y="378"/>
                    <a:pt x="958" y="378"/>
                  </a:cubicBezTo>
                  <a:cubicBezTo>
                    <a:pt x="907" y="252"/>
                    <a:pt x="832" y="126"/>
                    <a:pt x="781" y="0"/>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9"/>
            <p:cNvSpPr/>
            <p:nvPr/>
          </p:nvSpPr>
          <p:spPr>
            <a:xfrm>
              <a:off x="2240850" y="4188325"/>
              <a:ext cx="161325" cy="167000"/>
            </a:xfrm>
            <a:custGeom>
              <a:rect b="b" l="l" r="r" t="t"/>
              <a:pathLst>
                <a:path extrusionOk="0" h="6680" w="6453">
                  <a:moveTo>
                    <a:pt x="2596" y="1"/>
                  </a:moveTo>
                  <a:cubicBezTo>
                    <a:pt x="2596" y="1"/>
                    <a:pt x="1765" y="3353"/>
                    <a:pt x="0" y="4714"/>
                  </a:cubicBezTo>
                  <a:cubicBezTo>
                    <a:pt x="26" y="4739"/>
                    <a:pt x="51" y="4764"/>
                    <a:pt x="101" y="4789"/>
                  </a:cubicBezTo>
                  <a:cubicBezTo>
                    <a:pt x="252" y="4890"/>
                    <a:pt x="404" y="4991"/>
                    <a:pt x="555" y="5092"/>
                  </a:cubicBezTo>
                  <a:cubicBezTo>
                    <a:pt x="681" y="5193"/>
                    <a:pt x="832" y="5294"/>
                    <a:pt x="983" y="5394"/>
                  </a:cubicBezTo>
                  <a:cubicBezTo>
                    <a:pt x="1135" y="5495"/>
                    <a:pt x="1286" y="5571"/>
                    <a:pt x="1437" y="5672"/>
                  </a:cubicBezTo>
                  <a:cubicBezTo>
                    <a:pt x="1563" y="5772"/>
                    <a:pt x="1714" y="5848"/>
                    <a:pt x="1840" y="5924"/>
                  </a:cubicBezTo>
                  <a:cubicBezTo>
                    <a:pt x="1992" y="6024"/>
                    <a:pt x="2143" y="6100"/>
                    <a:pt x="2294" y="6201"/>
                  </a:cubicBezTo>
                  <a:cubicBezTo>
                    <a:pt x="2420" y="6277"/>
                    <a:pt x="2571" y="6352"/>
                    <a:pt x="2697" y="6428"/>
                  </a:cubicBezTo>
                  <a:cubicBezTo>
                    <a:pt x="2848" y="6503"/>
                    <a:pt x="2974" y="6579"/>
                    <a:pt x="3126" y="6655"/>
                  </a:cubicBezTo>
                  <a:cubicBezTo>
                    <a:pt x="3151" y="6655"/>
                    <a:pt x="3176" y="6680"/>
                    <a:pt x="3176" y="6680"/>
                  </a:cubicBezTo>
                  <a:cubicBezTo>
                    <a:pt x="4537" y="6100"/>
                    <a:pt x="6453" y="4991"/>
                    <a:pt x="6125" y="3454"/>
                  </a:cubicBezTo>
                  <a:cubicBezTo>
                    <a:pt x="5646" y="1135"/>
                    <a:pt x="2596" y="1"/>
                    <a:pt x="2596"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9"/>
            <p:cNvSpPr/>
            <p:nvPr/>
          </p:nvSpPr>
          <p:spPr>
            <a:xfrm>
              <a:off x="2129325" y="4112075"/>
              <a:ext cx="145575" cy="150625"/>
            </a:xfrm>
            <a:custGeom>
              <a:rect b="b" l="l" r="r" t="t"/>
              <a:pathLst>
                <a:path extrusionOk="0" h="6025" w="5823">
                  <a:moveTo>
                    <a:pt x="2672" y="1"/>
                  </a:moveTo>
                  <a:cubicBezTo>
                    <a:pt x="2672" y="1"/>
                    <a:pt x="1714" y="3126"/>
                    <a:pt x="0" y="4134"/>
                  </a:cubicBezTo>
                  <a:cubicBezTo>
                    <a:pt x="51" y="4185"/>
                    <a:pt x="126" y="4260"/>
                    <a:pt x="202" y="4336"/>
                  </a:cubicBezTo>
                  <a:cubicBezTo>
                    <a:pt x="454" y="4538"/>
                    <a:pt x="706" y="4764"/>
                    <a:pt x="958" y="4966"/>
                  </a:cubicBezTo>
                  <a:cubicBezTo>
                    <a:pt x="1084" y="5092"/>
                    <a:pt x="1210" y="5193"/>
                    <a:pt x="1336" y="5319"/>
                  </a:cubicBezTo>
                  <a:cubicBezTo>
                    <a:pt x="1563" y="5495"/>
                    <a:pt x="1790" y="5672"/>
                    <a:pt x="1991" y="5873"/>
                  </a:cubicBezTo>
                  <a:cubicBezTo>
                    <a:pt x="2067" y="5924"/>
                    <a:pt x="2143" y="5974"/>
                    <a:pt x="2193" y="6025"/>
                  </a:cubicBezTo>
                  <a:cubicBezTo>
                    <a:pt x="3277" y="5722"/>
                    <a:pt x="5822" y="4764"/>
                    <a:pt x="5570" y="3151"/>
                  </a:cubicBezTo>
                  <a:cubicBezTo>
                    <a:pt x="5243" y="1110"/>
                    <a:pt x="2672" y="1"/>
                    <a:pt x="2672"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9"/>
            <p:cNvSpPr/>
            <p:nvPr/>
          </p:nvSpPr>
          <p:spPr>
            <a:xfrm>
              <a:off x="1988175" y="4020850"/>
              <a:ext cx="190325" cy="167500"/>
            </a:xfrm>
            <a:custGeom>
              <a:rect b="b" l="l" r="r" t="t"/>
              <a:pathLst>
                <a:path extrusionOk="0" h="6700" w="7613">
                  <a:moveTo>
                    <a:pt x="4424" y="0"/>
                  </a:moveTo>
                  <a:cubicBezTo>
                    <a:pt x="4174" y="0"/>
                    <a:pt x="3922" y="48"/>
                    <a:pt x="3680" y="146"/>
                  </a:cubicBezTo>
                  <a:cubicBezTo>
                    <a:pt x="2319" y="676"/>
                    <a:pt x="832" y="1633"/>
                    <a:pt x="0" y="2213"/>
                  </a:cubicBezTo>
                  <a:cubicBezTo>
                    <a:pt x="26" y="2238"/>
                    <a:pt x="51" y="2264"/>
                    <a:pt x="76" y="2289"/>
                  </a:cubicBezTo>
                  <a:cubicBezTo>
                    <a:pt x="353" y="2591"/>
                    <a:pt x="656" y="2919"/>
                    <a:pt x="933" y="3221"/>
                  </a:cubicBezTo>
                  <a:cubicBezTo>
                    <a:pt x="1009" y="3272"/>
                    <a:pt x="1059" y="3347"/>
                    <a:pt x="1135" y="3423"/>
                  </a:cubicBezTo>
                  <a:cubicBezTo>
                    <a:pt x="2218" y="4532"/>
                    <a:pt x="3327" y="5641"/>
                    <a:pt x="4411" y="6649"/>
                  </a:cubicBezTo>
                  <a:cubicBezTo>
                    <a:pt x="4436" y="6674"/>
                    <a:pt x="4462" y="6700"/>
                    <a:pt x="4462" y="6700"/>
                  </a:cubicBezTo>
                  <a:cubicBezTo>
                    <a:pt x="6100" y="5943"/>
                    <a:pt x="6680" y="4230"/>
                    <a:pt x="7209" y="3121"/>
                  </a:cubicBezTo>
                  <a:cubicBezTo>
                    <a:pt x="7612" y="2238"/>
                    <a:pt x="6528" y="1155"/>
                    <a:pt x="5697" y="449"/>
                  </a:cubicBezTo>
                  <a:cubicBezTo>
                    <a:pt x="5323" y="157"/>
                    <a:pt x="4876" y="0"/>
                    <a:pt x="4424"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9"/>
            <p:cNvSpPr/>
            <p:nvPr/>
          </p:nvSpPr>
          <p:spPr>
            <a:xfrm>
              <a:off x="1897425" y="3910600"/>
              <a:ext cx="286225" cy="135975"/>
            </a:xfrm>
            <a:custGeom>
              <a:rect b="b" l="l" r="r" t="t"/>
              <a:pathLst>
                <a:path extrusionOk="0" h="5439" w="11449">
                  <a:moveTo>
                    <a:pt x="6863" y="0"/>
                  </a:moveTo>
                  <a:cubicBezTo>
                    <a:pt x="6576" y="0"/>
                    <a:pt x="6272" y="15"/>
                    <a:pt x="5949" y="45"/>
                  </a:cubicBezTo>
                  <a:cubicBezTo>
                    <a:pt x="2849" y="322"/>
                    <a:pt x="984" y="1633"/>
                    <a:pt x="1" y="2641"/>
                  </a:cubicBezTo>
                  <a:cubicBezTo>
                    <a:pt x="26" y="2666"/>
                    <a:pt x="51" y="2691"/>
                    <a:pt x="77" y="2717"/>
                  </a:cubicBezTo>
                  <a:cubicBezTo>
                    <a:pt x="429" y="3120"/>
                    <a:pt x="782" y="3498"/>
                    <a:pt x="1135" y="3901"/>
                  </a:cubicBezTo>
                  <a:cubicBezTo>
                    <a:pt x="1211" y="4002"/>
                    <a:pt x="1312" y="4128"/>
                    <a:pt x="1412" y="4229"/>
                  </a:cubicBezTo>
                  <a:cubicBezTo>
                    <a:pt x="1715" y="4582"/>
                    <a:pt x="2042" y="4909"/>
                    <a:pt x="2345" y="5262"/>
                  </a:cubicBezTo>
                  <a:cubicBezTo>
                    <a:pt x="2395" y="5313"/>
                    <a:pt x="2471" y="5388"/>
                    <a:pt x="2521" y="5439"/>
                  </a:cubicBezTo>
                  <a:cubicBezTo>
                    <a:pt x="4059" y="4607"/>
                    <a:pt x="6630" y="3397"/>
                    <a:pt x="8898" y="3271"/>
                  </a:cubicBezTo>
                  <a:cubicBezTo>
                    <a:pt x="11449" y="3129"/>
                    <a:pt x="11123" y="0"/>
                    <a:pt x="6863"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9"/>
            <p:cNvSpPr/>
            <p:nvPr/>
          </p:nvSpPr>
          <p:spPr>
            <a:xfrm>
              <a:off x="1729200" y="3680325"/>
              <a:ext cx="256925" cy="158950"/>
            </a:xfrm>
            <a:custGeom>
              <a:rect b="b" l="l" r="r" t="t"/>
              <a:pathLst>
                <a:path extrusionOk="0" h="6358" w="10277">
                  <a:moveTo>
                    <a:pt x="7031" y="1"/>
                  </a:moveTo>
                  <a:cubicBezTo>
                    <a:pt x="6458" y="1"/>
                    <a:pt x="5786" y="92"/>
                    <a:pt x="5016" y="308"/>
                  </a:cubicBezTo>
                  <a:cubicBezTo>
                    <a:pt x="2218" y="1090"/>
                    <a:pt x="731" y="2602"/>
                    <a:pt x="0" y="3686"/>
                  </a:cubicBezTo>
                  <a:cubicBezTo>
                    <a:pt x="26" y="3686"/>
                    <a:pt x="51" y="3711"/>
                    <a:pt x="76" y="3736"/>
                  </a:cubicBezTo>
                  <a:cubicBezTo>
                    <a:pt x="353" y="4089"/>
                    <a:pt x="630" y="4467"/>
                    <a:pt x="908" y="4845"/>
                  </a:cubicBezTo>
                  <a:cubicBezTo>
                    <a:pt x="983" y="4921"/>
                    <a:pt x="1059" y="5021"/>
                    <a:pt x="1135" y="5122"/>
                  </a:cubicBezTo>
                  <a:cubicBezTo>
                    <a:pt x="1437" y="5500"/>
                    <a:pt x="1765" y="5904"/>
                    <a:pt x="2067" y="6282"/>
                  </a:cubicBezTo>
                  <a:cubicBezTo>
                    <a:pt x="2092" y="6307"/>
                    <a:pt x="2118" y="6332"/>
                    <a:pt x="2118" y="6357"/>
                  </a:cubicBezTo>
                  <a:cubicBezTo>
                    <a:pt x="3126" y="5475"/>
                    <a:pt x="5747" y="3358"/>
                    <a:pt x="8242" y="2728"/>
                  </a:cubicBezTo>
                  <a:cubicBezTo>
                    <a:pt x="10276" y="2246"/>
                    <a:pt x="9868" y="1"/>
                    <a:pt x="7031"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9"/>
            <p:cNvSpPr/>
            <p:nvPr/>
          </p:nvSpPr>
          <p:spPr>
            <a:xfrm>
              <a:off x="1663025" y="3616850"/>
              <a:ext cx="199350" cy="137975"/>
            </a:xfrm>
            <a:custGeom>
              <a:rect b="b" l="l" r="r" t="t"/>
              <a:pathLst>
                <a:path extrusionOk="0" h="5519" w="7974">
                  <a:moveTo>
                    <a:pt x="5435" y="1"/>
                  </a:moveTo>
                  <a:cubicBezTo>
                    <a:pt x="4776" y="1"/>
                    <a:pt x="3952" y="173"/>
                    <a:pt x="2975" y="604"/>
                  </a:cubicBezTo>
                  <a:cubicBezTo>
                    <a:pt x="1639" y="1184"/>
                    <a:pt x="681" y="1915"/>
                    <a:pt x="1" y="2646"/>
                  </a:cubicBezTo>
                  <a:cubicBezTo>
                    <a:pt x="26" y="2671"/>
                    <a:pt x="51" y="2721"/>
                    <a:pt x="76" y="2746"/>
                  </a:cubicBezTo>
                  <a:cubicBezTo>
                    <a:pt x="152" y="2872"/>
                    <a:pt x="253" y="2998"/>
                    <a:pt x="354" y="3124"/>
                  </a:cubicBezTo>
                  <a:cubicBezTo>
                    <a:pt x="404" y="3225"/>
                    <a:pt x="480" y="3326"/>
                    <a:pt x="555" y="3427"/>
                  </a:cubicBezTo>
                  <a:cubicBezTo>
                    <a:pt x="656" y="3553"/>
                    <a:pt x="757" y="3704"/>
                    <a:pt x="858" y="3830"/>
                  </a:cubicBezTo>
                  <a:cubicBezTo>
                    <a:pt x="933" y="3931"/>
                    <a:pt x="1009" y="4057"/>
                    <a:pt x="1110" y="4158"/>
                  </a:cubicBezTo>
                  <a:cubicBezTo>
                    <a:pt x="1211" y="4309"/>
                    <a:pt x="1311" y="4460"/>
                    <a:pt x="1438" y="4612"/>
                  </a:cubicBezTo>
                  <a:cubicBezTo>
                    <a:pt x="1513" y="4712"/>
                    <a:pt x="1589" y="4813"/>
                    <a:pt x="1690" y="4939"/>
                  </a:cubicBezTo>
                  <a:cubicBezTo>
                    <a:pt x="1790" y="5090"/>
                    <a:pt x="1916" y="5242"/>
                    <a:pt x="2042" y="5393"/>
                  </a:cubicBezTo>
                  <a:cubicBezTo>
                    <a:pt x="2068" y="5443"/>
                    <a:pt x="2093" y="5469"/>
                    <a:pt x="2118" y="5519"/>
                  </a:cubicBezTo>
                  <a:cubicBezTo>
                    <a:pt x="3177" y="4435"/>
                    <a:pt x="4714" y="3074"/>
                    <a:pt x="6302" y="2444"/>
                  </a:cubicBezTo>
                  <a:cubicBezTo>
                    <a:pt x="7974" y="1771"/>
                    <a:pt x="7551" y="1"/>
                    <a:pt x="5435"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9"/>
            <p:cNvSpPr/>
            <p:nvPr/>
          </p:nvSpPr>
          <p:spPr>
            <a:xfrm>
              <a:off x="2439325" y="4180300"/>
              <a:ext cx="86750" cy="116225"/>
            </a:xfrm>
            <a:custGeom>
              <a:rect b="b" l="l" r="r" t="t"/>
              <a:pathLst>
                <a:path extrusionOk="0" h="4649" w="3470">
                  <a:moveTo>
                    <a:pt x="2175" y="0"/>
                  </a:moveTo>
                  <a:cubicBezTo>
                    <a:pt x="2036" y="0"/>
                    <a:pt x="1896" y="55"/>
                    <a:pt x="1790" y="170"/>
                  </a:cubicBezTo>
                  <a:cubicBezTo>
                    <a:pt x="1488" y="498"/>
                    <a:pt x="1034" y="901"/>
                    <a:pt x="580" y="1078"/>
                  </a:cubicBezTo>
                  <a:cubicBezTo>
                    <a:pt x="404" y="1179"/>
                    <a:pt x="278" y="1355"/>
                    <a:pt x="253" y="1557"/>
                  </a:cubicBezTo>
                  <a:cubicBezTo>
                    <a:pt x="253" y="2010"/>
                    <a:pt x="202" y="2766"/>
                    <a:pt x="76" y="3296"/>
                  </a:cubicBezTo>
                  <a:cubicBezTo>
                    <a:pt x="1" y="3573"/>
                    <a:pt x="177" y="3875"/>
                    <a:pt x="454" y="3926"/>
                  </a:cubicBezTo>
                  <a:cubicBezTo>
                    <a:pt x="1059" y="4052"/>
                    <a:pt x="1992" y="4304"/>
                    <a:pt x="2723" y="4606"/>
                  </a:cubicBezTo>
                  <a:cubicBezTo>
                    <a:pt x="2790" y="4635"/>
                    <a:pt x="2858" y="4648"/>
                    <a:pt x="2925" y="4648"/>
                  </a:cubicBezTo>
                  <a:cubicBezTo>
                    <a:pt x="3212" y="4648"/>
                    <a:pt x="3469" y="4404"/>
                    <a:pt x="3429" y="4077"/>
                  </a:cubicBezTo>
                  <a:cubicBezTo>
                    <a:pt x="3328" y="2993"/>
                    <a:pt x="3126" y="1279"/>
                    <a:pt x="2647" y="296"/>
                  </a:cubicBezTo>
                  <a:cubicBezTo>
                    <a:pt x="2559" y="106"/>
                    <a:pt x="2369" y="0"/>
                    <a:pt x="2175"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9"/>
            <p:cNvSpPr/>
            <p:nvPr/>
          </p:nvSpPr>
          <p:spPr>
            <a:xfrm>
              <a:off x="2344825" y="4103375"/>
              <a:ext cx="127925" cy="127700"/>
            </a:xfrm>
            <a:custGeom>
              <a:rect b="b" l="l" r="r" t="t"/>
              <a:pathLst>
                <a:path extrusionOk="0" h="5108" w="5117">
                  <a:moveTo>
                    <a:pt x="2300" y="0"/>
                  </a:moveTo>
                  <a:cubicBezTo>
                    <a:pt x="2159" y="0"/>
                    <a:pt x="2023" y="55"/>
                    <a:pt x="1916" y="147"/>
                  </a:cubicBezTo>
                  <a:cubicBezTo>
                    <a:pt x="1033" y="979"/>
                    <a:pt x="454" y="1937"/>
                    <a:pt x="151" y="2466"/>
                  </a:cubicBezTo>
                  <a:cubicBezTo>
                    <a:pt x="0" y="2718"/>
                    <a:pt x="76" y="3021"/>
                    <a:pt x="303" y="3172"/>
                  </a:cubicBezTo>
                  <a:cubicBezTo>
                    <a:pt x="1059" y="3777"/>
                    <a:pt x="1588" y="4432"/>
                    <a:pt x="1916" y="4860"/>
                  </a:cubicBezTo>
                  <a:cubicBezTo>
                    <a:pt x="2026" y="5025"/>
                    <a:pt x="2203" y="5108"/>
                    <a:pt x="2379" y="5108"/>
                  </a:cubicBezTo>
                  <a:cubicBezTo>
                    <a:pt x="2525" y="5108"/>
                    <a:pt x="2669" y="5051"/>
                    <a:pt x="2773" y="4936"/>
                  </a:cubicBezTo>
                  <a:cubicBezTo>
                    <a:pt x="3151" y="4508"/>
                    <a:pt x="3403" y="4029"/>
                    <a:pt x="3529" y="3802"/>
                  </a:cubicBezTo>
                  <a:cubicBezTo>
                    <a:pt x="3554" y="3701"/>
                    <a:pt x="3630" y="3651"/>
                    <a:pt x="3705" y="3575"/>
                  </a:cubicBezTo>
                  <a:lnTo>
                    <a:pt x="4814" y="2794"/>
                  </a:lnTo>
                  <a:cubicBezTo>
                    <a:pt x="5041" y="2617"/>
                    <a:pt x="5117" y="2290"/>
                    <a:pt x="4965" y="2038"/>
                  </a:cubicBezTo>
                  <a:cubicBezTo>
                    <a:pt x="4411" y="1155"/>
                    <a:pt x="3176" y="399"/>
                    <a:pt x="2571" y="72"/>
                  </a:cubicBezTo>
                  <a:cubicBezTo>
                    <a:pt x="2483" y="22"/>
                    <a:pt x="2390" y="0"/>
                    <a:pt x="2300" y="0"/>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9"/>
            <p:cNvSpPr/>
            <p:nvPr/>
          </p:nvSpPr>
          <p:spPr>
            <a:xfrm>
              <a:off x="2222575" y="4059375"/>
              <a:ext cx="128575" cy="96000"/>
            </a:xfrm>
            <a:custGeom>
              <a:rect b="b" l="l" r="r" t="t"/>
              <a:pathLst>
                <a:path extrusionOk="0" h="3840" w="5143">
                  <a:moveTo>
                    <a:pt x="2427" y="0"/>
                  </a:moveTo>
                  <a:cubicBezTo>
                    <a:pt x="2383" y="0"/>
                    <a:pt x="2338" y="13"/>
                    <a:pt x="2294" y="42"/>
                  </a:cubicBezTo>
                  <a:cubicBezTo>
                    <a:pt x="2017" y="143"/>
                    <a:pt x="1261" y="445"/>
                    <a:pt x="378" y="672"/>
                  </a:cubicBezTo>
                  <a:cubicBezTo>
                    <a:pt x="101" y="748"/>
                    <a:pt x="0" y="1101"/>
                    <a:pt x="202" y="1302"/>
                  </a:cubicBezTo>
                  <a:lnTo>
                    <a:pt x="2168" y="3293"/>
                  </a:lnTo>
                  <a:cubicBezTo>
                    <a:pt x="2193" y="3344"/>
                    <a:pt x="2218" y="3344"/>
                    <a:pt x="2269" y="3369"/>
                  </a:cubicBezTo>
                  <a:cubicBezTo>
                    <a:pt x="2453" y="3471"/>
                    <a:pt x="3185" y="3840"/>
                    <a:pt x="3751" y="3840"/>
                  </a:cubicBezTo>
                  <a:cubicBezTo>
                    <a:pt x="3882" y="3840"/>
                    <a:pt x="4004" y="3820"/>
                    <a:pt x="4109" y="3772"/>
                  </a:cubicBezTo>
                  <a:cubicBezTo>
                    <a:pt x="4588" y="3571"/>
                    <a:pt x="4941" y="2815"/>
                    <a:pt x="5092" y="2437"/>
                  </a:cubicBezTo>
                  <a:cubicBezTo>
                    <a:pt x="5142" y="2310"/>
                    <a:pt x="5117" y="2159"/>
                    <a:pt x="5041" y="2058"/>
                  </a:cubicBezTo>
                  <a:cubicBezTo>
                    <a:pt x="4663" y="1605"/>
                    <a:pt x="3605" y="319"/>
                    <a:pt x="2521" y="17"/>
                  </a:cubicBezTo>
                  <a:cubicBezTo>
                    <a:pt x="2490" y="6"/>
                    <a:pt x="2458" y="0"/>
                    <a:pt x="2427"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9"/>
            <p:cNvSpPr/>
            <p:nvPr/>
          </p:nvSpPr>
          <p:spPr>
            <a:xfrm>
              <a:off x="2162725" y="3976775"/>
              <a:ext cx="99575" cy="85775"/>
            </a:xfrm>
            <a:custGeom>
              <a:rect b="b" l="l" r="r" t="t"/>
              <a:pathLst>
                <a:path extrusionOk="0" h="3431" w="3983">
                  <a:moveTo>
                    <a:pt x="2259" y="1"/>
                  </a:moveTo>
                  <a:cubicBezTo>
                    <a:pt x="2151" y="1"/>
                    <a:pt x="2042" y="23"/>
                    <a:pt x="1941" y="70"/>
                  </a:cubicBezTo>
                  <a:cubicBezTo>
                    <a:pt x="1512" y="246"/>
                    <a:pt x="807" y="599"/>
                    <a:pt x="328" y="1128"/>
                  </a:cubicBezTo>
                  <a:cubicBezTo>
                    <a:pt x="0" y="1506"/>
                    <a:pt x="50" y="2061"/>
                    <a:pt x="454" y="2363"/>
                  </a:cubicBezTo>
                  <a:cubicBezTo>
                    <a:pt x="681" y="2514"/>
                    <a:pt x="933" y="2741"/>
                    <a:pt x="1134" y="3044"/>
                  </a:cubicBezTo>
                  <a:cubicBezTo>
                    <a:pt x="1301" y="3285"/>
                    <a:pt x="1550" y="3430"/>
                    <a:pt x="1820" y="3430"/>
                  </a:cubicBezTo>
                  <a:cubicBezTo>
                    <a:pt x="1917" y="3430"/>
                    <a:pt x="2017" y="3411"/>
                    <a:pt x="2117" y="3371"/>
                  </a:cubicBezTo>
                  <a:cubicBezTo>
                    <a:pt x="2520" y="3220"/>
                    <a:pt x="3025" y="3018"/>
                    <a:pt x="3453" y="2792"/>
                  </a:cubicBezTo>
                  <a:cubicBezTo>
                    <a:pt x="3831" y="2590"/>
                    <a:pt x="3982" y="2136"/>
                    <a:pt x="3806" y="1733"/>
                  </a:cubicBezTo>
                  <a:cubicBezTo>
                    <a:pt x="3579" y="1254"/>
                    <a:pt x="3226" y="599"/>
                    <a:pt x="2772" y="196"/>
                  </a:cubicBezTo>
                  <a:cubicBezTo>
                    <a:pt x="2629" y="68"/>
                    <a:pt x="2445" y="1"/>
                    <a:pt x="2259"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9"/>
            <p:cNvSpPr/>
            <p:nvPr/>
          </p:nvSpPr>
          <p:spPr>
            <a:xfrm>
              <a:off x="2130575" y="3877325"/>
              <a:ext cx="88250" cy="75700"/>
            </a:xfrm>
            <a:custGeom>
              <a:rect b="b" l="l" r="r" t="t"/>
              <a:pathLst>
                <a:path extrusionOk="0" h="3028" w="3530">
                  <a:moveTo>
                    <a:pt x="727" y="0"/>
                  </a:moveTo>
                  <a:cubicBezTo>
                    <a:pt x="501" y="0"/>
                    <a:pt x="191" y="77"/>
                    <a:pt x="1" y="443"/>
                  </a:cubicBezTo>
                  <a:cubicBezTo>
                    <a:pt x="1" y="443"/>
                    <a:pt x="2017" y="1451"/>
                    <a:pt x="2168" y="2787"/>
                  </a:cubicBezTo>
                  <a:cubicBezTo>
                    <a:pt x="2168" y="2933"/>
                    <a:pt x="2288" y="3027"/>
                    <a:pt x="2430" y="3027"/>
                  </a:cubicBezTo>
                  <a:cubicBezTo>
                    <a:pt x="2460" y="3027"/>
                    <a:pt x="2490" y="3023"/>
                    <a:pt x="2521" y="3014"/>
                  </a:cubicBezTo>
                  <a:cubicBezTo>
                    <a:pt x="2697" y="2964"/>
                    <a:pt x="2899" y="2888"/>
                    <a:pt x="3151" y="2737"/>
                  </a:cubicBezTo>
                  <a:cubicBezTo>
                    <a:pt x="3454" y="2586"/>
                    <a:pt x="3529" y="2208"/>
                    <a:pt x="3328" y="1930"/>
                  </a:cubicBezTo>
                  <a:cubicBezTo>
                    <a:pt x="2899" y="1325"/>
                    <a:pt x="2017" y="317"/>
                    <a:pt x="1009" y="40"/>
                  </a:cubicBezTo>
                  <a:cubicBezTo>
                    <a:pt x="1009" y="40"/>
                    <a:pt x="890" y="0"/>
                    <a:pt x="727" y="0"/>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9"/>
            <p:cNvSpPr/>
            <p:nvPr/>
          </p:nvSpPr>
          <p:spPr>
            <a:xfrm>
              <a:off x="2024100" y="3828050"/>
              <a:ext cx="93275" cy="51950"/>
            </a:xfrm>
            <a:custGeom>
              <a:rect b="b" l="l" r="r" t="t"/>
              <a:pathLst>
                <a:path extrusionOk="0" h="2078" w="3731">
                  <a:moveTo>
                    <a:pt x="1065" y="0"/>
                  </a:moveTo>
                  <a:cubicBezTo>
                    <a:pt x="883" y="0"/>
                    <a:pt x="722" y="136"/>
                    <a:pt x="681" y="322"/>
                  </a:cubicBezTo>
                  <a:cubicBezTo>
                    <a:pt x="580" y="675"/>
                    <a:pt x="378" y="1078"/>
                    <a:pt x="176" y="1356"/>
                  </a:cubicBezTo>
                  <a:cubicBezTo>
                    <a:pt x="0" y="1633"/>
                    <a:pt x="176" y="2011"/>
                    <a:pt x="504" y="2036"/>
                  </a:cubicBezTo>
                  <a:cubicBezTo>
                    <a:pt x="832" y="2058"/>
                    <a:pt x="1238" y="2078"/>
                    <a:pt x="1649" y="2078"/>
                  </a:cubicBezTo>
                  <a:cubicBezTo>
                    <a:pt x="2660" y="2078"/>
                    <a:pt x="3705" y="1958"/>
                    <a:pt x="3705" y="1456"/>
                  </a:cubicBezTo>
                  <a:cubicBezTo>
                    <a:pt x="3730" y="726"/>
                    <a:pt x="2042" y="221"/>
                    <a:pt x="1185" y="20"/>
                  </a:cubicBezTo>
                  <a:cubicBezTo>
                    <a:pt x="1144" y="6"/>
                    <a:pt x="1104" y="0"/>
                    <a:pt x="1065"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9"/>
            <p:cNvSpPr/>
            <p:nvPr/>
          </p:nvSpPr>
          <p:spPr>
            <a:xfrm>
              <a:off x="1986275" y="3744200"/>
              <a:ext cx="77525" cy="55225"/>
            </a:xfrm>
            <a:custGeom>
              <a:rect b="b" l="l" r="r" t="t"/>
              <a:pathLst>
                <a:path extrusionOk="0" h="2209" w="3101">
                  <a:moveTo>
                    <a:pt x="1262" y="1"/>
                  </a:moveTo>
                  <a:cubicBezTo>
                    <a:pt x="1150" y="1"/>
                    <a:pt x="1035" y="55"/>
                    <a:pt x="959" y="148"/>
                  </a:cubicBezTo>
                  <a:cubicBezTo>
                    <a:pt x="782" y="375"/>
                    <a:pt x="480" y="576"/>
                    <a:pt x="228" y="753"/>
                  </a:cubicBezTo>
                  <a:cubicBezTo>
                    <a:pt x="1" y="879"/>
                    <a:pt x="26" y="1206"/>
                    <a:pt x="253" y="1332"/>
                  </a:cubicBezTo>
                  <a:cubicBezTo>
                    <a:pt x="886" y="1697"/>
                    <a:pt x="1900" y="2208"/>
                    <a:pt x="2470" y="2208"/>
                  </a:cubicBezTo>
                  <a:cubicBezTo>
                    <a:pt x="2648" y="2208"/>
                    <a:pt x="2783" y="2158"/>
                    <a:pt x="2849" y="2038"/>
                  </a:cubicBezTo>
                  <a:cubicBezTo>
                    <a:pt x="3101" y="1509"/>
                    <a:pt x="2017" y="526"/>
                    <a:pt x="1463" y="72"/>
                  </a:cubicBezTo>
                  <a:cubicBezTo>
                    <a:pt x="1404" y="23"/>
                    <a:pt x="1333" y="1"/>
                    <a:pt x="1262" y="1"/>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9"/>
            <p:cNvSpPr/>
            <p:nvPr/>
          </p:nvSpPr>
          <p:spPr>
            <a:xfrm>
              <a:off x="1935875" y="3649550"/>
              <a:ext cx="56100" cy="51650"/>
            </a:xfrm>
            <a:custGeom>
              <a:rect b="b" l="l" r="r" t="t"/>
              <a:pathLst>
                <a:path extrusionOk="0" h="2066" w="2244">
                  <a:moveTo>
                    <a:pt x="698" y="0"/>
                  </a:moveTo>
                  <a:cubicBezTo>
                    <a:pt x="483" y="0"/>
                    <a:pt x="283" y="25"/>
                    <a:pt x="126" y="52"/>
                  </a:cubicBezTo>
                  <a:cubicBezTo>
                    <a:pt x="26" y="52"/>
                    <a:pt x="0" y="203"/>
                    <a:pt x="101" y="254"/>
                  </a:cubicBezTo>
                  <a:cubicBezTo>
                    <a:pt x="555" y="531"/>
                    <a:pt x="1487" y="1186"/>
                    <a:pt x="1840" y="1993"/>
                  </a:cubicBezTo>
                  <a:cubicBezTo>
                    <a:pt x="1864" y="2041"/>
                    <a:pt x="1910" y="2066"/>
                    <a:pt x="1955" y="2066"/>
                  </a:cubicBezTo>
                  <a:cubicBezTo>
                    <a:pt x="2005" y="2066"/>
                    <a:pt x="2054" y="2034"/>
                    <a:pt x="2067" y="1968"/>
                  </a:cubicBezTo>
                  <a:cubicBezTo>
                    <a:pt x="2168" y="1489"/>
                    <a:pt x="2244" y="707"/>
                    <a:pt x="1790" y="329"/>
                  </a:cubicBezTo>
                  <a:cubicBezTo>
                    <a:pt x="1486" y="73"/>
                    <a:pt x="1070" y="0"/>
                    <a:pt x="698" y="0"/>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9"/>
            <p:cNvSpPr/>
            <p:nvPr/>
          </p:nvSpPr>
          <p:spPr>
            <a:xfrm>
              <a:off x="1843250" y="3605425"/>
              <a:ext cx="58000" cy="50225"/>
            </a:xfrm>
            <a:custGeom>
              <a:rect b="b" l="l" r="r" t="t"/>
              <a:pathLst>
                <a:path extrusionOk="0" h="2009" w="2320">
                  <a:moveTo>
                    <a:pt x="352" y="0"/>
                  </a:moveTo>
                  <a:cubicBezTo>
                    <a:pt x="311" y="0"/>
                    <a:pt x="270" y="1"/>
                    <a:pt x="227" y="2"/>
                  </a:cubicBezTo>
                  <a:cubicBezTo>
                    <a:pt x="76" y="28"/>
                    <a:pt x="0" y="179"/>
                    <a:pt x="101" y="305"/>
                  </a:cubicBezTo>
                  <a:cubicBezTo>
                    <a:pt x="328" y="582"/>
                    <a:pt x="681" y="1137"/>
                    <a:pt x="656" y="1817"/>
                  </a:cubicBezTo>
                  <a:cubicBezTo>
                    <a:pt x="656" y="1926"/>
                    <a:pt x="734" y="2009"/>
                    <a:pt x="825" y="2009"/>
                  </a:cubicBezTo>
                  <a:cubicBezTo>
                    <a:pt x="861" y="2009"/>
                    <a:pt x="898" y="1997"/>
                    <a:pt x="933" y="1968"/>
                  </a:cubicBezTo>
                  <a:cubicBezTo>
                    <a:pt x="1210" y="1742"/>
                    <a:pt x="1664" y="1464"/>
                    <a:pt x="2118" y="1464"/>
                  </a:cubicBezTo>
                  <a:cubicBezTo>
                    <a:pt x="2218" y="1464"/>
                    <a:pt x="2319" y="1363"/>
                    <a:pt x="2294" y="1263"/>
                  </a:cubicBezTo>
                  <a:cubicBezTo>
                    <a:pt x="2171" y="846"/>
                    <a:pt x="1787" y="0"/>
                    <a:pt x="352"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9"/>
            <p:cNvSpPr/>
            <p:nvPr/>
          </p:nvSpPr>
          <p:spPr>
            <a:xfrm>
              <a:off x="1757550" y="3548650"/>
              <a:ext cx="107575" cy="56100"/>
            </a:xfrm>
            <a:custGeom>
              <a:rect b="b" l="l" r="r" t="t"/>
              <a:pathLst>
                <a:path extrusionOk="0" h="2244" w="4303">
                  <a:moveTo>
                    <a:pt x="1440" y="0"/>
                  </a:moveTo>
                  <a:cubicBezTo>
                    <a:pt x="572" y="0"/>
                    <a:pt x="221" y="758"/>
                    <a:pt x="76" y="1240"/>
                  </a:cubicBezTo>
                  <a:cubicBezTo>
                    <a:pt x="1" y="1492"/>
                    <a:pt x="101" y="1769"/>
                    <a:pt x="303" y="1921"/>
                  </a:cubicBezTo>
                  <a:cubicBezTo>
                    <a:pt x="513" y="2074"/>
                    <a:pt x="800" y="2244"/>
                    <a:pt x="1057" y="2244"/>
                  </a:cubicBezTo>
                  <a:cubicBezTo>
                    <a:pt x="1264" y="2244"/>
                    <a:pt x="1451" y="2134"/>
                    <a:pt x="1563" y="1820"/>
                  </a:cubicBezTo>
                  <a:cubicBezTo>
                    <a:pt x="1721" y="1404"/>
                    <a:pt x="2255" y="1282"/>
                    <a:pt x="2834" y="1282"/>
                  </a:cubicBezTo>
                  <a:cubicBezTo>
                    <a:pt x="3272" y="1282"/>
                    <a:pt x="3736" y="1351"/>
                    <a:pt x="4084" y="1417"/>
                  </a:cubicBezTo>
                  <a:cubicBezTo>
                    <a:pt x="4092" y="1418"/>
                    <a:pt x="4100" y="1419"/>
                    <a:pt x="4108" y="1419"/>
                  </a:cubicBezTo>
                  <a:cubicBezTo>
                    <a:pt x="4222" y="1419"/>
                    <a:pt x="4302" y="1260"/>
                    <a:pt x="4184" y="1190"/>
                  </a:cubicBezTo>
                  <a:cubicBezTo>
                    <a:pt x="3580" y="736"/>
                    <a:pt x="2496" y="81"/>
                    <a:pt x="1563" y="5"/>
                  </a:cubicBezTo>
                  <a:cubicBezTo>
                    <a:pt x="1521" y="2"/>
                    <a:pt x="1480" y="0"/>
                    <a:pt x="1440"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9"/>
            <p:cNvSpPr/>
            <p:nvPr/>
          </p:nvSpPr>
          <p:spPr>
            <a:xfrm>
              <a:off x="1715975" y="3497800"/>
              <a:ext cx="110125" cy="39500"/>
            </a:xfrm>
            <a:custGeom>
              <a:rect b="b" l="l" r="r" t="t"/>
              <a:pathLst>
                <a:path extrusionOk="0" h="1580" w="4405">
                  <a:moveTo>
                    <a:pt x="1303" y="0"/>
                  </a:moveTo>
                  <a:cubicBezTo>
                    <a:pt x="967" y="0"/>
                    <a:pt x="629" y="66"/>
                    <a:pt x="302" y="224"/>
                  </a:cubicBezTo>
                  <a:cubicBezTo>
                    <a:pt x="0" y="376"/>
                    <a:pt x="25" y="804"/>
                    <a:pt x="328" y="955"/>
                  </a:cubicBezTo>
                  <a:cubicBezTo>
                    <a:pt x="555" y="1081"/>
                    <a:pt x="781" y="1233"/>
                    <a:pt x="958" y="1434"/>
                  </a:cubicBezTo>
                  <a:cubicBezTo>
                    <a:pt x="1014" y="1528"/>
                    <a:pt x="1125" y="1579"/>
                    <a:pt x="1241" y="1579"/>
                  </a:cubicBezTo>
                  <a:cubicBezTo>
                    <a:pt x="1281" y="1579"/>
                    <a:pt x="1322" y="1573"/>
                    <a:pt x="1361" y="1560"/>
                  </a:cubicBezTo>
                  <a:cubicBezTo>
                    <a:pt x="1693" y="1485"/>
                    <a:pt x="2259" y="1382"/>
                    <a:pt x="2898" y="1382"/>
                  </a:cubicBezTo>
                  <a:cubicBezTo>
                    <a:pt x="3327" y="1382"/>
                    <a:pt x="3789" y="1429"/>
                    <a:pt x="4234" y="1560"/>
                  </a:cubicBezTo>
                  <a:cubicBezTo>
                    <a:pt x="4243" y="1562"/>
                    <a:pt x="4252" y="1563"/>
                    <a:pt x="4260" y="1563"/>
                  </a:cubicBezTo>
                  <a:cubicBezTo>
                    <a:pt x="4347" y="1563"/>
                    <a:pt x="4404" y="1453"/>
                    <a:pt x="4335" y="1384"/>
                  </a:cubicBezTo>
                  <a:cubicBezTo>
                    <a:pt x="3723" y="870"/>
                    <a:pt x="2522" y="0"/>
                    <a:pt x="1303"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9"/>
            <p:cNvSpPr/>
            <p:nvPr/>
          </p:nvSpPr>
          <p:spPr>
            <a:xfrm>
              <a:off x="1697050" y="3440425"/>
              <a:ext cx="97900" cy="44400"/>
            </a:xfrm>
            <a:custGeom>
              <a:rect b="b" l="l" r="r" t="t"/>
              <a:pathLst>
                <a:path extrusionOk="0" h="1776" w="3916">
                  <a:moveTo>
                    <a:pt x="909" y="0"/>
                  </a:moveTo>
                  <a:cubicBezTo>
                    <a:pt x="709" y="0"/>
                    <a:pt x="498" y="16"/>
                    <a:pt x="278" y="49"/>
                  </a:cubicBezTo>
                  <a:cubicBezTo>
                    <a:pt x="77" y="100"/>
                    <a:pt x="1" y="327"/>
                    <a:pt x="152" y="478"/>
                  </a:cubicBezTo>
                  <a:cubicBezTo>
                    <a:pt x="379" y="705"/>
                    <a:pt x="681" y="1032"/>
                    <a:pt x="707" y="1385"/>
                  </a:cubicBezTo>
                  <a:cubicBezTo>
                    <a:pt x="729" y="1498"/>
                    <a:pt x="812" y="1591"/>
                    <a:pt x="920" y="1591"/>
                  </a:cubicBezTo>
                  <a:cubicBezTo>
                    <a:pt x="933" y="1591"/>
                    <a:pt x="946" y="1589"/>
                    <a:pt x="959" y="1587"/>
                  </a:cubicBezTo>
                  <a:cubicBezTo>
                    <a:pt x="1090" y="1580"/>
                    <a:pt x="1268" y="1575"/>
                    <a:pt x="1476" y="1575"/>
                  </a:cubicBezTo>
                  <a:cubicBezTo>
                    <a:pt x="2063" y="1575"/>
                    <a:pt x="2884" y="1614"/>
                    <a:pt x="3555" y="1763"/>
                  </a:cubicBezTo>
                  <a:cubicBezTo>
                    <a:pt x="3581" y="1772"/>
                    <a:pt x="3606" y="1776"/>
                    <a:pt x="3630" y="1776"/>
                  </a:cubicBezTo>
                  <a:cubicBezTo>
                    <a:pt x="3813" y="1776"/>
                    <a:pt x="3915" y="1541"/>
                    <a:pt x="3782" y="1385"/>
                  </a:cubicBezTo>
                  <a:cubicBezTo>
                    <a:pt x="3294" y="809"/>
                    <a:pt x="2360" y="0"/>
                    <a:pt x="909" y="0"/>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9"/>
            <p:cNvSpPr/>
            <p:nvPr/>
          </p:nvSpPr>
          <p:spPr>
            <a:xfrm>
              <a:off x="1853950" y="3501625"/>
              <a:ext cx="78625" cy="85650"/>
            </a:xfrm>
            <a:custGeom>
              <a:rect b="b" l="l" r="r" t="t"/>
              <a:pathLst>
                <a:path extrusionOk="0" h="3426" w="3145">
                  <a:moveTo>
                    <a:pt x="277" y="0"/>
                  </a:moveTo>
                  <a:cubicBezTo>
                    <a:pt x="182" y="0"/>
                    <a:pt x="94" y="68"/>
                    <a:pt x="76" y="172"/>
                  </a:cubicBezTo>
                  <a:lnTo>
                    <a:pt x="26" y="626"/>
                  </a:lnTo>
                  <a:cubicBezTo>
                    <a:pt x="1" y="676"/>
                    <a:pt x="26" y="727"/>
                    <a:pt x="51" y="752"/>
                  </a:cubicBezTo>
                  <a:cubicBezTo>
                    <a:pt x="228" y="1054"/>
                    <a:pt x="1009" y="2289"/>
                    <a:pt x="2194" y="3348"/>
                  </a:cubicBezTo>
                  <a:cubicBezTo>
                    <a:pt x="2219" y="3398"/>
                    <a:pt x="2294" y="3398"/>
                    <a:pt x="2345" y="3398"/>
                  </a:cubicBezTo>
                  <a:cubicBezTo>
                    <a:pt x="2395" y="3398"/>
                    <a:pt x="2465" y="3392"/>
                    <a:pt x="2553" y="3392"/>
                  </a:cubicBezTo>
                  <a:cubicBezTo>
                    <a:pt x="2641" y="3392"/>
                    <a:pt x="2748" y="3398"/>
                    <a:pt x="2874" y="3424"/>
                  </a:cubicBezTo>
                  <a:cubicBezTo>
                    <a:pt x="2884" y="3425"/>
                    <a:pt x="2894" y="3426"/>
                    <a:pt x="2903" y="3426"/>
                  </a:cubicBezTo>
                  <a:cubicBezTo>
                    <a:pt x="3041" y="3426"/>
                    <a:pt x="3145" y="3262"/>
                    <a:pt x="3051" y="3121"/>
                  </a:cubicBezTo>
                  <a:cubicBezTo>
                    <a:pt x="2446" y="2315"/>
                    <a:pt x="1211" y="701"/>
                    <a:pt x="404" y="46"/>
                  </a:cubicBezTo>
                  <a:cubicBezTo>
                    <a:pt x="365" y="14"/>
                    <a:pt x="320" y="0"/>
                    <a:pt x="277" y="0"/>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9"/>
            <p:cNvSpPr/>
            <p:nvPr/>
          </p:nvSpPr>
          <p:spPr>
            <a:xfrm>
              <a:off x="1913825" y="3602325"/>
              <a:ext cx="58000" cy="33425"/>
            </a:xfrm>
            <a:custGeom>
              <a:rect b="b" l="l" r="r" t="t"/>
              <a:pathLst>
                <a:path extrusionOk="0" h="1337" w="2320">
                  <a:moveTo>
                    <a:pt x="177" y="0"/>
                  </a:moveTo>
                  <a:cubicBezTo>
                    <a:pt x="76" y="0"/>
                    <a:pt x="0" y="101"/>
                    <a:pt x="51" y="177"/>
                  </a:cubicBezTo>
                  <a:cubicBezTo>
                    <a:pt x="252" y="505"/>
                    <a:pt x="353" y="908"/>
                    <a:pt x="378" y="1109"/>
                  </a:cubicBezTo>
                  <a:cubicBezTo>
                    <a:pt x="378" y="1160"/>
                    <a:pt x="429" y="1210"/>
                    <a:pt x="504" y="1210"/>
                  </a:cubicBezTo>
                  <a:cubicBezTo>
                    <a:pt x="578" y="1208"/>
                    <a:pt x="652" y="1206"/>
                    <a:pt x="725" y="1206"/>
                  </a:cubicBezTo>
                  <a:cubicBezTo>
                    <a:pt x="1328" y="1206"/>
                    <a:pt x="1898" y="1291"/>
                    <a:pt x="2168" y="1336"/>
                  </a:cubicBezTo>
                  <a:cubicBezTo>
                    <a:pt x="2243" y="1336"/>
                    <a:pt x="2319" y="1261"/>
                    <a:pt x="2294" y="1185"/>
                  </a:cubicBezTo>
                  <a:cubicBezTo>
                    <a:pt x="2269" y="1009"/>
                    <a:pt x="2143" y="681"/>
                    <a:pt x="1840" y="429"/>
                  </a:cubicBezTo>
                  <a:cubicBezTo>
                    <a:pt x="1462" y="152"/>
                    <a:pt x="605" y="51"/>
                    <a:pt x="177"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9"/>
            <p:cNvSpPr/>
            <p:nvPr/>
          </p:nvSpPr>
          <p:spPr>
            <a:xfrm>
              <a:off x="2823700" y="4146750"/>
              <a:ext cx="75650" cy="52325"/>
            </a:xfrm>
            <a:custGeom>
              <a:rect b="b" l="l" r="r" t="t"/>
              <a:pathLst>
                <a:path extrusionOk="0" h="2093" w="3026">
                  <a:moveTo>
                    <a:pt x="1188" y="0"/>
                  </a:moveTo>
                  <a:cubicBezTo>
                    <a:pt x="1078" y="0"/>
                    <a:pt x="971" y="51"/>
                    <a:pt x="908" y="151"/>
                  </a:cubicBezTo>
                  <a:cubicBezTo>
                    <a:pt x="656" y="529"/>
                    <a:pt x="303" y="983"/>
                    <a:pt x="0" y="1386"/>
                  </a:cubicBezTo>
                  <a:cubicBezTo>
                    <a:pt x="101" y="1437"/>
                    <a:pt x="202" y="1487"/>
                    <a:pt x="303" y="1538"/>
                  </a:cubicBezTo>
                  <a:lnTo>
                    <a:pt x="328" y="1538"/>
                  </a:lnTo>
                  <a:cubicBezTo>
                    <a:pt x="429" y="1563"/>
                    <a:pt x="530" y="1613"/>
                    <a:pt x="631" y="1638"/>
                  </a:cubicBezTo>
                  <a:cubicBezTo>
                    <a:pt x="656" y="1638"/>
                    <a:pt x="656" y="1664"/>
                    <a:pt x="681" y="1664"/>
                  </a:cubicBezTo>
                  <a:cubicBezTo>
                    <a:pt x="782" y="1689"/>
                    <a:pt x="883" y="1714"/>
                    <a:pt x="983" y="1739"/>
                  </a:cubicBezTo>
                  <a:cubicBezTo>
                    <a:pt x="1009" y="1764"/>
                    <a:pt x="1034" y="1764"/>
                    <a:pt x="1059" y="1764"/>
                  </a:cubicBezTo>
                  <a:cubicBezTo>
                    <a:pt x="1160" y="1790"/>
                    <a:pt x="1261" y="1815"/>
                    <a:pt x="1387" y="1840"/>
                  </a:cubicBezTo>
                  <a:cubicBezTo>
                    <a:pt x="1412" y="1840"/>
                    <a:pt x="1412" y="1865"/>
                    <a:pt x="1437" y="1865"/>
                  </a:cubicBezTo>
                  <a:cubicBezTo>
                    <a:pt x="1563" y="1890"/>
                    <a:pt x="1664" y="1916"/>
                    <a:pt x="1765" y="1916"/>
                  </a:cubicBezTo>
                  <a:cubicBezTo>
                    <a:pt x="1790" y="1941"/>
                    <a:pt x="1815" y="1941"/>
                    <a:pt x="1840" y="1941"/>
                  </a:cubicBezTo>
                  <a:cubicBezTo>
                    <a:pt x="1966" y="1966"/>
                    <a:pt x="2067" y="1966"/>
                    <a:pt x="2193" y="1991"/>
                  </a:cubicBezTo>
                  <a:cubicBezTo>
                    <a:pt x="2218" y="1991"/>
                    <a:pt x="2244" y="1991"/>
                    <a:pt x="2269" y="2016"/>
                  </a:cubicBezTo>
                  <a:cubicBezTo>
                    <a:pt x="2370" y="2016"/>
                    <a:pt x="2496" y="2042"/>
                    <a:pt x="2597" y="2042"/>
                  </a:cubicBezTo>
                  <a:cubicBezTo>
                    <a:pt x="2622" y="2067"/>
                    <a:pt x="2647" y="2067"/>
                    <a:pt x="2647" y="2067"/>
                  </a:cubicBezTo>
                  <a:cubicBezTo>
                    <a:pt x="2773" y="2067"/>
                    <a:pt x="2899" y="2092"/>
                    <a:pt x="3025" y="2092"/>
                  </a:cubicBezTo>
                  <a:cubicBezTo>
                    <a:pt x="2420" y="1437"/>
                    <a:pt x="1840" y="655"/>
                    <a:pt x="1488" y="151"/>
                  </a:cubicBezTo>
                  <a:cubicBezTo>
                    <a:pt x="1412" y="51"/>
                    <a:pt x="1299" y="0"/>
                    <a:pt x="1188"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9"/>
            <p:cNvSpPr/>
            <p:nvPr/>
          </p:nvSpPr>
          <p:spPr>
            <a:xfrm>
              <a:off x="2743675" y="4071625"/>
              <a:ext cx="71225" cy="85850"/>
            </a:xfrm>
            <a:custGeom>
              <a:rect b="b" l="l" r="r" t="t"/>
              <a:pathLst>
                <a:path extrusionOk="0" h="3434" w="2849">
                  <a:moveTo>
                    <a:pt x="726" y="1"/>
                  </a:moveTo>
                  <a:cubicBezTo>
                    <a:pt x="644" y="1"/>
                    <a:pt x="558" y="46"/>
                    <a:pt x="530" y="132"/>
                  </a:cubicBezTo>
                  <a:cubicBezTo>
                    <a:pt x="404" y="459"/>
                    <a:pt x="227" y="938"/>
                    <a:pt x="1" y="1342"/>
                  </a:cubicBezTo>
                  <a:cubicBezTo>
                    <a:pt x="101" y="1417"/>
                    <a:pt x="202" y="1493"/>
                    <a:pt x="303" y="1568"/>
                  </a:cubicBezTo>
                  <a:cubicBezTo>
                    <a:pt x="303" y="1568"/>
                    <a:pt x="303" y="1568"/>
                    <a:pt x="303" y="1594"/>
                  </a:cubicBezTo>
                  <a:cubicBezTo>
                    <a:pt x="404" y="1669"/>
                    <a:pt x="479" y="1745"/>
                    <a:pt x="555" y="1820"/>
                  </a:cubicBezTo>
                  <a:cubicBezTo>
                    <a:pt x="580" y="1846"/>
                    <a:pt x="580" y="1846"/>
                    <a:pt x="580" y="1846"/>
                  </a:cubicBezTo>
                  <a:cubicBezTo>
                    <a:pt x="656" y="1921"/>
                    <a:pt x="731" y="1997"/>
                    <a:pt x="807" y="2098"/>
                  </a:cubicBezTo>
                  <a:cubicBezTo>
                    <a:pt x="883" y="2199"/>
                    <a:pt x="958" y="2274"/>
                    <a:pt x="1034" y="2350"/>
                  </a:cubicBezTo>
                  <a:cubicBezTo>
                    <a:pt x="1034" y="2375"/>
                    <a:pt x="1034" y="2375"/>
                    <a:pt x="1034" y="2375"/>
                  </a:cubicBezTo>
                  <a:cubicBezTo>
                    <a:pt x="1110" y="2451"/>
                    <a:pt x="1185" y="2551"/>
                    <a:pt x="1236" y="2627"/>
                  </a:cubicBezTo>
                  <a:cubicBezTo>
                    <a:pt x="1311" y="2728"/>
                    <a:pt x="1387" y="2803"/>
                    <a:pt x="1462" y="2904"/>
                  </a:cubicBezTo>
                  <a:cubicBezTo>
                    <a:pt x="1538" y="3005"/>
                    <a:pt x="1614" y="3081"/>
                    <a:pt x="1689" y="3182"/>
                  </a:cubicBezTo>
                  <a:cubicBezTo>
                    <a:pt x="1765" y="3257"/>
                    <a:pt x="1840" y="3358"/>
                    <a:pt x="1916" y="3434"/>
                  </a:cubicBezTo>
                  <a:cubicBezTo>
                    <a:pt x="2294" y="3056"/>
                    <a:pt x="2672" y="2577"/>
                    <a:pt x="2823" y="2148"/>
                  </a:cubicBezTo>
                  <a:cubicBezTo>
                    <a:pt x="2849" y="2073"/>
                    <a:pt x="2823" y="1972"/>
                    <a:pt x="2748" y="1921"/>
                  </a:cubicBezTo>
                  <a:cubicBezTo>
                    <a:pt x="2420" y="1694"/>
                    <a:pt x="1462" y="964"/>
                    <a:pt x="883" y="81"/>
                  </a:cubicBezTo>
                  <a:cubicBezTo>
                    <a:pt x="850" y="27"/>
                    <a:pt x="789" y="1"/>
                    <a:pt x="726"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9"/>
            <p:cNvSpPr/>
            <p:nvPr/>
          </p:nvSpPr>
          <p:spPr>
            <a:xfrm>
              <a:off x="2606950" y="4012375"/>
              <a:ext cx="117225" cy="73900"/>
            </a:xfrm>
            <a:custGeom>
              <a:rect b="b" l="l" r="r" t="t"/>
              <a:pathLst>
                <a:path extrusionOk="0" h="2956" w="4689">
                  <a:moveTo>
                    <a:pt x="2554" y="0"/>
                  </a:moveTo>
                  <a:cubicBezTo>
                    <a:pt x="1652" y="0"/>
                    <a:pt x="569" y="1108"/>
                    <a:pt x="0" y="1720"/>
                  </a:cubicBezTo>
                  <a:cubicBezTo>
                    <a:pt x="378" y="1922"/>
                    <a:pt x="731" y="2073"/>
                    <a:pt x="1109" y="2225"/>
                  </a:cubicBezTo>
                  <a:cubicBezTo>
                    <a:pt x="1134" y="2225"/>
                    <a:pt x="1160" y="2225"/>
                    <a:pt x="1185" y="2250"/>
                  </a:cubicBezTo>
                  <a:cubicBezTo>
                    <a:pt x="1336" y="2300"/>
                    <a:pt x="1487" y="2351"/>
                    <a:pt x="1613" y="2376"/>
                  </a:cubicBezTo>
                  <a:cubicBezTo>
                    <a:pt x="1664" y="2401"/>
                    <a:pt x="1714" y="2401"/>
                    <a:pt x="1739" y="2426"/>
                  </a:cubicBezTo>
                  <a:cubicBezTo>
                    <a:pt x="1916" y="2451"/>
                    <a:pt x="2092" y="2502"/>
                    <a:pt x="2243" y="2527"/>
                  </a:cubicBezTo>
                  <a:lnTo>
                    <a:pt x="2269" y="2527"/>
                  </a:lnTo>
                  <a:cubicBezTo>
                    <a:pt x="2420" y="2552"/>
                    <a:pt x="2571" y="2577"/>
                    <a:pt x="2722" y="2603"/>
                  </a:cubicBezTo>
                  <a:cubicBezTo>
                    <a:pt x="2747" y="2628"/>
                    <a:pt x="2798" y="2628"/>
                    <a:pt x="2823" y="2628"/>
                  </a:cubicBezTo>
                  <a:cubicBezTo>
                    <a:pt x="2949" y="2653"/>
                    <a:pt x="3050" y="2678"/>
                    <a:pt x="3151" y="2703"/>
                  </a:cubicBezTo>
                  <a:cubicBezTo>
                    <a:pt x="3176" y="2729"/>
                    <a:pt x="3226" y="2729"/>
                    <a:pt x="3252" y="2729"/>
                  </a:cubicBezTo>
                  <a:cubicBezTo>
                    <a:pt x="3529" y="2804"/>
                    <a:pt x="3781" y="2880"/>
                    <a:pt x="4008" y="2955"/>
                  </a:cubicBezTo>
                  <a:cubicBezTo>
                    <a:pt x="4688" y="1821"/>
                    <a:pt x="3882" y="511"/>
                    <a:pt x="2949" y="82"/>
                  </a:cubicBezTo>
                  <a:cubicBezTo>
                    <a:pt x="2823" y="26"/>
                    <a:pt x="2691" y="0"/>
                    <a:pt x="2554" y="0"/>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9"/>
            <p:cNvSpPr/>
            <p:nvPr/>
          </p:nvSpPr>
          <p:spPr>
            <a:xfrm>
              <a:off x="2779600" y="4018825"/>
              <a:ext cx="108400" cy="83400"/>
            </a:xfrm>
            <a:custGeom>
              <a:rect b="b" l="l" r="r" t="t"/>
              <a:pathLst>
                <a:path extrusionOk="0" h="3336" w="4336">
                  <a:moveTo>
                    <a:pt x="504" y="1"/>
                  </a:moveTo>
                  <a:cubicBezTo>
                    <a:pt x="177" y="580"/>
                    <a:pt x="0" y="1336"/>
                    <a:pt x="782" y="1916"/>
                  </a:cubicBezTo>
                  <a:cubicBezTo>
                    <a:pt x="1722" y="2599"/>
                    <a:pt x="2623" y="3335"/>
                    <a:pt x="3453" y="3335"/>
                  </a:cubicBezTo>
                  <a:cubicBezTo>
                    <a:pt x="3757" y="3335"/>
                    <a:pt x="4052" y="3236"/>
                    <a:pt x="4335" y="3000"/>
                  </a:cubicBezTo>
                  <a:cubicBezTo>
                    <a:pt x="4209" y="2899"/>
                    <a:pt x="4058" y="2773"/>
                    <a:pt x="3932" y="2672"/>
                  </a:cubicBezTo>
                  <a:cubicBezTo>
                    <a:pt x="3882" y="2622"/>
                    <a:pt x="3856" y="2597"/>
                    <a:pt x="3806" y="2546"/>
                  </a:cubicBezTo>
                  <a:cubicBezTo>
                    <a:pt x="3655" y="2420"/>
                    <a:pt x="3504" y="2294"/>
                    <a:pt x="3327" y="2168"/>
                  </a:cubicBezTo>
                  <a:cubicBezTo>
                    <a:pt x="3327" y="2143"/>
                    <a:pt x="3302" y="2143"/>
                    <a:pt x="3277" y="2118"/>
                  </a:cubicBezTo>
                  <a:cubicBezTo>
                    <a:pt x="3126" y="2017"/>
                    <a:pt x="3000" y="1891"/>
                    <a:pt x="2848" y="1765"/>
                  </a:cubicBezTo>
                  <a:cubicBezTo>
                    <a:pt x="2823" y="1740"/>
                    <a:pt x="2798" y="1740"/>
                    <a:pt x="2773" y="1714"/>
                  </a:cubicBezTo>
                  <a:cubicBezTo>
                    <a:pt x="2621" y="1588"/>
                    <a:pt x="2495" y="1488"/>
                    <a:pt x="2369" y="1387"/>
                  </a:cubicBezTo>
                  <a:cubicBezTo>
                    <a:pt x="2319" y="1362"/>
                    <a:pt x="2294" y="1336"/>
                    <a:pt x="2269" y="1311"/>
                  </a:cubicBezTo>
                  <a:cubicBezTo>
                    <a:pt x="1941" y="1059"/>
                    <a:pt x="1638" y="832"/>
                    <a:pt x="1361" y="631"/>
                  </a:cubicBezTo>
                  <a:cubicBezTo>
                    <a:pt x="1336" y="605"/>
                    <a:pt x="1336" y="605"/>
                    <a:pt x="1336" y="605"/>
                  </a:cubicBezTo>
                  <a:cubicBezTo>
                    <a:pt x="1059" y="404"/>
                    <a:pt x="782" y="202"/>
                    <a:pt x="555" y="51"/>
                  </a:cubicBezTo>
                  <a:cubicBezTo>
                    <a:pt x="529" y="26"/>
                    <a:pt x="529" y="26"/>
                    <a:pt x="504" y="1"/>
                  </a:cubicBezTo>
                  <a:close/>
                </a:path>
              </a:pathLst>
            </a:custGeom>
            <a:solidFill>
              <a:srgbClr val="83B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9"/>
            <p:cNvSpPr/>
            <p:nvPr/>
          </p:nvSpPr>
          <p:spPr>
            <a:xfrm>
              <a:off x="1087100" y="3957325"/>
              <a:ext cx="68725" cy="83025"/>
            </a:xfrm>
            <a:custGeom>
              <a:rect b="b" l="l" r="r" t="t"/>
              <a:pathLst>
                <a:path extrusionOk="0" h="3321" w="2749">
                  <a:moveTo>
                    <a:pt x="642" y="1"/>
                  </a:moveTo>
                  <a:cubicBezTo>
                    <a:pt x="489" y="1"/>
                    <a:pt x="346" y="116"/>
                    <a:pt x="329" y="293"/>
                  </a:cubicBezTo>
                  <a:cubicBezTo>
                    <a:pt x="1" y="2486"/>
                    <a:pt x="1664" y="3141"/>
                    <a:pt x="2421" y="3318"/>
                  </a:cubicBezTo>
                  <a:cubicBezTo>
                    <a:pt x="2436" y="3320"/>
                    <a:pt x="2451" y="3321"/>
                    <a:pt x="2465" y="3321"/>
                  </a:cubicBezTo>
                  <a:cubicBezTo>
                    <a:pt x="2622" y="3321"/>
                    <a:pt x="2748" y="3202"/>
                    <a:pt x="2748" y="3040"/>
                  </a:cubicBezTo>
                  <a:cubicBezTo>
                    <a:pt x="2622" y="1503"/>
                    <a:pt x="1463" y="495"/>
                    <a:pt x="833" y="66"/>
                  </a:cubicBezTo>
                  <a:cubicBezTo>
                    <a:pt x="773" y="21"/>
                    <a:pt x="706" y="1"/>
                    <a:pt x="642" y="1"/>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9"/>
            <p:cNvSpPr/>
            <p:nvPr/>
          </p:nvSpPr>
          <p:spPr>
            <a:xfrm>
              <a:off x="1103725" y="4057225"/>
              <a:ext cx="63425" cy="82150"/>
            </a:xfrm>
            <a:custGeom>
              <a:rect b="b" l="l" r="r" t="t"/>
              <a:pathLst>
                <a:path extrusionOk="0" h="3286" w="2537">
                  <a:moveTo>
                    <a:pt x="332" y="1"/>
                  </a:moveTo>
                  <a:cubicBezTo>
                    <a:pt x="162" y="1"/>
                    <a:pt x="0" y="169"/>
                    <a:pt x="42" y="355"/>
                  </a:cubicBezTo>
                  <a:cubicBezTo>
                    <a:pt x="319" y="1439"/>
                    <a:pt x="1125" y="2523"/>
                    <a:pt x="1655" y="3178"/>
                  </a:cubicBezTo>
                  <a:cubicBezTo>
                    <a:pt x="1710" y="3252"/>
                    <a:pt x="1790" y="3285"/>
                    <a:pt x="1869" y="3285"/>
                  </a:cubicBezTo>
                  <a:cubicBezTo>
                    <a:pt x="2006" y="3285"/>
                    <a:pt x="2143" y="3186"/>
                    <a:pt x="2159" y="3027"/>
                  </a:cubicBezTo>
                  <a:cubicBezTo>
                    <a:pt x="2209" y="2296"/>
                    <a:pt x="2386" y="1540"/>
                    <a:pt x="2512" y="1136"/>
                  </a:cubicBezTo>
                  <a:cubicBezTo>
                    <a:pt x="2537" y="960"/>
                    <a:pt x="2461" y="809"/>
                    <a:pt x="2285" y="783"/>
                  </a:cubicBezTo>
                  <a:cubicBezTo>
                    <a:pt x="1730" y="657"/>
                    <a:pt x="949" y="279"/>
                    <a:pt x="445" y="27"/>
                  </a:cubicBezTo>
                  <a:cubicBezTo>
                    <a:pt x="408" y="9"/>
                    <a:pt x="370" y="1"/>
                    <a:pt x="332" y="1"/>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9"/>
            <p:cNvSpPr/>
            <p:nvPr/>
          </p:nvSpPr>
          <p:spPr>
            <a:xfrm>
              <a:off x="1155800" y="3907850"/>
              <a:ext cx="76250" cy="81325"/>
            </a:xfrm>
            <a:custGeom>
              <a:rect b="b" l="l" r="r" t="t"/>
              <a:pathLst>
                <a:path extrusionOk="0" h="3253" w="3050">
                  <a:moveTo>
                    <a:pt x="2149" y="0"/>
                  </a:moveTo>
                  <a:cubicBezTo>
                    <a:pt x="2054" y="0"/>
                    <a:pt x="1956" y="51"/>
                    <a:pt x="1891" y="155"/>
                  </a:cubicBezTo>
                  <a:cubicBezTo>
                    <a:pt x="1286" y="1188"/>
                    <a:pt x="0" y="1743"/>
                    <a:pt x="25" y="1793"/>
                  </a:cubicBezTo>
                  <a:cubicBezTo>
                    <a:pt x="429" y="2753"/>
                    <a:pt x="1232" y="3253"/>
                    <a:pt x="1896" y="3253"/>
                  </a:cubicBezTo>
                  <a:cubicBezTo>
                    <a:pt x="2435" y="3253"/>
                    <a:pt x="2881" y="2924"/>
                    <a:pt x="2949" y="2247"/>
                  </a:cubicBezTo>
                  <a:cubicBezTo>
                    <a:pt x="3050" y="1289"/>
                    <a:pt x="2672" y="558"/>
                    <a:pt x="2369" y="130"/>
                  </a:cubicBezTo>
                  <a:cubicBezTo>
                    <a:pt x="2321" y="44"/>
                    <a:pt x="2237" y="0"/>
                    <a:pt x="2149"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9"/>
            <p:cNvSpPr/>
            <p:nvPr/>
          </p:nvSpPr>
          <p:spPr>
            <a:xfrm>
              <a:off x="1085225" y="3809625"/>
              <a:ext cx="93900" cy="129700"/>
            </a:xfrm>
            <a:custGeom>
              <a:rect b="b" l="l" r="r" t="t"/>
              <a:pathLst>
                <a:path extrusionOk="0" h="5188" w="3756">
                  <a:moveTo>
                    <a:pt x="1708" y="0"/>
                  </a:moveTo>
                  <a:cubicBezTo>
                    <a:pt x="1567" y="0"/>
                    <a:pt x="1423" y="72"/>
                    <a:pt x="1336" y="202"/>
                  </a:cubicBezTo>
                  <a:cubicBezTo>
                    <a:pt x="857" y="984"/>
                    <a:pt x="0" y="2723"/>
                    <a:pt x="706" y="4159"/>
                  </a:cubicBezTo>
                  <a:cubicBezTo>
                    <a:pt x="1081" y="4931"/>
                    <a:pt x="1522" y="5187"/>
                    <a:pt x="1935" y="5187"/>
                  </a:cubicBezTo>
                  <a:cubicBezTo>
                    <a:pt x="2547" y="5187"/>
                    <a:pt x="3096" y="4622"/>
                    <a:pt x="3277" y="4336"/>
                  </a:cubicBezTo>
                  <a:cubicBezTo>
                    <a:pt x="3579" y="3882"/>
                    <a:pt x="3756" y="1866"/>
                    <a:pt x="1992" y="127"/>
                  </a:cubicBezTo>
                  <a:cubicBezTo>
                    <a:pt x="1916" y="41"/>
                    <a:pt x="1813" y="0"/>
                    <a:pt x="1708" y="0"/>
                  </a:cubicBezTo>
                  <a:close/>
                </a:path>
              </a:pathLst>
            </a:custGeom>
            <a:solidFill>
              <a:srgbClr val="6B9F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9"/>
            <p:cNvSpPr/>
            <p:nvPr/>
          </p:nvSpPr>
          <p:spPr>
            <a:xfrm>
              <a:off x="1159575" y="3797525"/>
              <a:ext cx="87525" cy="82350"/>
            </a:xfrm>
            <a:custGeom>
              <a:rect b="b" l="l" r="r" t="t"/>
              <a:pathLst>
                <a:path extrusionOk="0" h="3294" w="3501">
                  <a:moveTo>
                    <a:pt x="1335" y="0"/>
                  </a:moveTo>
                  <a:cubicBezTo>
                    <a:pt x="1008" y="0"/>
                    <a:pt x="632" y="100"/>
                    <a:pt x="202" y="333"/>
                  </a:cubicBezTo>
                  <a:cubicBezTo>
                    <a:pt x="51" y="409"/>
                    <a:pt x="0" y="611"/>
                    <a:pt x="127" y="737"/>
                  </a:cubicBezTo>
                  <a:cubicBezTo>
                    <a:pt x="479" y="1165"/>
                    <a:pt x="1160" y="2148"/>
                    <a:pt x="1185" y="3030"/>
                  </a:cubicBezTo>
                  <a:cubicBezTo>
                    <a:pt x="1185" y="3180"/>
                    <a:pt x="1294" y="3294"/>
                    <a:pt x="1435" y="3294"/>
                  </a:cubicBezTo>
                  <a:cubicBezTo>
                    <a:pt x="1460" y="3294"/>
                    <a:pt x="1486" y="3290"/>
                    <a:pt x="1513" y="3282"/>
                  </a:cubicBezTo>
                  <a:cubicBezTo>
                    <a:pt x="1862" y="3180"/>
                    <a:pt x="2344" y="3060"/>
                    <a:pt x="2824" y="3060"/>
                  </a:cubicBezTo>
                  <a:cubicBezTo>
                    <a:pt x="2934" y="3060"/>
                    <a:pt x="3043" y="3067"/>
                    <a:pt x="3151" y="3081"/>
                  </a:cubicBezTo>
                  <a:cubicBezTo>
                    <a:pt x="3166" y="3083"/>
                    <a:pt x="3181" y="3084"/>
                    <a:pt x="3195" y="3084"/>
                  </a:cubicBezTo>
                  <a:cubicBezTo>
                    <a:pt x="3374" y="3084"/>
                    <a:pt x="3500" y="2942"/>
                    <a:pt x="3453" y="2778"/>
                  </a:cubicBezTo>
                  <a:cubicBezTo>
                    <a:pt x="3289" y="1916"/>
                    <a:pt x="2774" y="0"/>
                    <a:pt x="1335" y="0"/>
                  </a:cubicBezTo>
                  <a:close/>
                </a:path>
              </a:pathLst>
            </a:custGeom>
            <a:solidFill>
              <a:srgbClr val="B9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9"/>
            <p:cNvSpPr/>
            <p:nvPr/>
          </p:nvSpPr>
          <p:spPr>
            <a:xfrm>
              <a:off x="970550" y="3227200"/>
              <a:ext cx="23950" cy="22350"/>
            </a:xfrm>
            <a:custGeom>
              <a:rect b="b" l="l" r="r" t="t"/>
              <a:pathLst>
                <a:path extrusionOk="0" h="894" w="958">
                  <a:moveTo>
                    <a:pt x="468" y="0"/>
                  </a:moveTo>
                  <a:cubicBezTo>
                    <a:pt x="252" y="0"/>
                    <a:pt x="70" y="161"/>
                    <a:pt x="25" y="362"/>
                  </a:cubicBezTo>
                  <a:cubicBezTo>
                    <a:pt x="0" y="614"/>
                    <a:pt x="177" y="841"/>
                    <a:pt x="403" y="891"/>
                  </a:cubicBezTo>
                  <a:cubicBezTo>
                    <a:pt x="422" y="893"/>
                    <a:pt x="440" y="894"/>
                    <a:pt x="458" y="894"/>
                  </a:cubicBezTo>
                  <a:cubicBezTo>
                    <a:pt x="687" y="894"/>
                    <a:pt x="886" y="747"/>
                    <a:pt x="933" y="513"/>
                  </a:cubicBezTo>
                  <a:cubicBezTo>
                    <a:pt x="958" y="261"/>
                    <a:pt x="807" y="34"/>
                    <a:pt x="555" y="9"/>
                  </a:cubicBezTo>
                  <a:cubicBezTo>
                    <a:pt x="525" y="3"/>
                    <a:pt x="496"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8" name="Google Shape;15128;p69"/>
          <p:cNvGrpSpPr/>
          <p:nvPr/>
        </p:nvGrpSpPr>
        <p:grpSpPr>
          <a:xfrm flipH="1">
            <a:off x="1061838" y="2943563"/>
            <a:ext cx="1018300" cy="1497800"/>
            <a:chOff x="-1215950" y="3090050"/>
            <a:chExt cx="1018300" cy="1497800"/>
          </a:xfrm>
        </p:grpSpPr>
        <p:sp>
          <p:nvSpPr>
            <p:cNvPr id="15129" name="Google Shape;15129;p69"/>
            <p:cNvSpPr/>
            <p:nvPr/>
          </p:nvSpPr>
          <p:spPr>
            <a:xfrm>
              <a:off x="-940600" y="4253225"/>
              <a:ext cx="4450" cy="12000"/>
            </a:xfrm>
            <a:custGeom>
              <a:rect b="b" l="l" r="r" t="t"/>
              <a:pathLst>
                <a:path extrusionOk="0" h="480" w="178">
                  <a:moveTo>
                    <a:pt x="177" y="1"/>
                  </a:moveTo>
                  <a:lnTo>
                    <a:pt x="133" y="122"/>
                  </a:lnTo>
                  <a:lnTo>
                    <a:pt x="133" y="122"/>
                  </a:lnTo>
                  <a:cubicBezTo>
                    <a:pt x="149" y="81"/>
                    <a:pt x="164" y="41"/>
                    <a:pt x="177" y="1"/>
                  </a:cubicBezTo>
                  <a:close/>
                  <a:moveTo>
                    <a:pt x="133" y="122"/>
                  </a:moveTo>
                  <a:cubicBezTo>
                    <a:pt x="88" y="234"/>
                    <a:pt x="38" y="350"/>
                    <a:pt x="1" y="480"/>
                  </a:cubicBezTo>
                  <a:lnTo>
                    <a:pt x="133" y="122"/>
                  </a:ln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9"/>
            <p:cNvSpPr/>
            <p:nvPr/>
          </p:nvSpPr>
          <p:spPr>
            <a:xfrm>
              <a:off x="-1079850" y="4208825"/>
              <a:ext cx="252700" cy="356975"/>
            </a:xfrm>
            <a:custGeom>
              <a:rect b="b" l="l" r="r" t="t"/>
              <a:pathLst>
                <a:path extrusionOk="0" h="14279" w="10108">
                  <a:moveTo>
                    <a:pt x="9352" y="0"/>
                  </a:moveTo>
                  <a:cubicBezTo>
                    <a:pt x="7917" y="0"/>
                    <a:pt x="5594" y="2209"/>
                    <a:pt x="5546" y="2306"/>
                  </a:cubicBezTo>
                  <a:cubicBezTo>
                    <a:pt x="5193" y="3239"/>
                    <a:pt x="4815" y="4398"/>
                    <a:pt x="4437" y="5784"/>
                  </a:cubicBezTo>
                  <a:cubicBezTo>
                    <a:pt x="3429" y="9388"/>
                    <a:pt x="1" y="10901"/>
                    <a:pt x="1" y="10901"/>
                  </a:cubicBezTo>
                  <a:cubicBezTo>
                    <a:pt x="1" y="10901"/>
                    <a:pt x="4336" y="10699"/>
                    <a:pt x="5521" y="6893"/>
                  </a:cubicBezTo>
                  <a:cubicBezTo>
                    <a:pt x="6730" y="3088"/>
                    <a:pt x="8217" y="1298"/>
                    <a:pt x="8217" y="1298"/>
                  </a:cubicBezTo>
                  <a:lnTo>
                    <a:pt x="8217" y="1298"/>
                  </a:lnTo>
                  <a:cubicBezTo>
                    <a:pt x="7613" y="2608"/>
                    <a:pt x="8142" y="3818"/>
                    <a:pt x="8646" y="7473"/>
                  </a:cubicBezTo>
                  <a:cubicBezTo>
                    <a:pt x="9175" y="11102"/>
                    <a:pt x="7688" y="14278"/>
                    <a:pt x="7688" y="14278"/>
                  </a:cubicBezTo>
                  <a:cubicBezTo>
                    <a:pt x="9503" y="12564"/>
                    <a:pt x="10108" y="10245"/>
                    <a:pt x="9906" y="7700"/>
                  </a:cubicBezTo>
                  <a:cubicBezTo>
                    <a:pt x="9704" y="5179"/>
                    <a:pt x="10032" y="3793"/>
                    <a:pt x="10032" y="3793"/>
                  </a:cubicBezTo>
                  <a:lnTo>
                    <a:pt x="10032" y="3768"/>
                  </a:lnTo>
                  <a:cubicBezTo>
                    <a:pt x="9982" y="3617"/>
                    <a:pt x="9931" y="3440"/>
                    <a:pt x="9906" y="3264"/>
                  </a:cubicBezTo>
                  <a:cubicBezTo>
                    <a:pt x="9629" y="2054"/>
                    <a:pt x="9578" y="869"/>
                    <a:pt x="9528" y="12"/>
                  </a:cubicBezTo>
                  <a:cubicBezTo>
                    <a:pt x="9471" y="4"/>
                    <a:pt x="9412" y="0"/>
                    <a:pt x="9352" y="0"/>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9"/>
            <p:cNvSpPr/>
            <p:nvPr/>
          </p:nvSpPr>
          <p:spPr>
            <a:xfrm>
              <a:off x="-775500" y="4176975"/>
              <a:ext cx="173925" cy="325175"/>
            </a:xfrm>
            <a:custGeom>
              <a:rect b="b" l="l" r="r" t="t"/>
              <a:pathLst>
                <a:path extrusionOk="0" h="13007" w="6957">
                  <a:moveTo>
                    <a:pt x="379" y="1"/>
                  </a:moveTo>
                  <a:cubicBezTo>
                    <a:pt x="51" y="833"/>
                    <a:pt x="1" y="1816"/>
                    <a:pt x="152" y="2874"/>
                  </a:cubicBezTo>
                  <a:cubicBezTo>
                    <a:pt x="555" y="4260"/>
                    <a:pt x="1387" y="6252"/>
                    <a:pt x="2823" y="7209"/>
                  </a:cubicBezTo>
                  <a:cubicBezTo>
                    <a:pt x="5142" y="8797"/>
                    <a:pt x="5999" y="13006"/>
                    <a:pt x="5999" y="13006"/>
                  </a:cubicBezTo>
                  <a:cubicBezTo>
                    <a:pt x="6957" y="9906"/>
                    <a:pt x="4815" y="6756"/>
                    <a:pt x="3302" y="4639"/>
                  </a:cubicBezTo>
                  <a:cubicBezTo>
                    <a:pt x="2521" y="3504"/>
                    <a:pt x="2294" y="1942"/>
                    <a:pt x="2269" y="707"/>
                  </a:cubicBezTo>
                  <a:lnTo>
                    <a:pt x="2244" y="1261"/>
                  </a:lnTo>
                  <a:cubicBezTo>
                    <a:pt x="2042" y="102"/>
                    <a:pt x="404" y="1"/>
                    <a:pt x="379" y="1"/>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9"/>
            <p:cNvSpPr/>
            <p:nvPr/>
          </p:nvSpPr>
          <p:spPr>
            <a:xfrm>
              <a:off x="-941225" y="4173275"/>
              <a:ext cx="99600" cy="93200"/>
            </a:xfrm>
            <a:custGeom>
              <a:rect b="b" l="l" r="r" t="t"/>
              <a:pathLst>
                <a:path extrusionOk="0" h="3728" w="3984">
                  <a:moveTo>
                    <a:pt x="3321" y="0"/>
                  </a:moveTo>
                  <a:cubicBezTo>
                    <a:pt x="2844" y="0"/>
                    <a:pt x="2124" y="738"/>
                    <a:pt x="228" y="3148"/>
                  </a:cubicBezTo>
                  <a:lnTo>
                    <a:pt x="202" y="3199"/>
                  </a:lnTo>
                  <a:lnTo>
                    <a:pt x="26" y="3678"/>
                  </a:lnTo>
                  <a:lnTo>
                    <a:pt x="1" y="3728"/>
                  </a:lnTo>
                  <a:cubicBezTo>
                    <a:pt x="49" y="3631"/>
                    <a:pt x="2372" y="1422"/>
                    <a:pt x="3807" y="1422"/>
                  </a:cubicBezTo>
                  <a:cubicBezTo>
                    <a:pt x="3867" y="1422"/>
                    <a:pt x="3926" y="1426"/>
                    <a:pt x="3983" y="1434"/>
                  </a:cubicBezTo>
                  <a:cubicBezTo>
                    <a:pt x="3933" y="754"/>
                    <a:pt x="3857" y="300"/>
                    <a:pt x="3681" y="149"/>
                  </a:cubicBezTo>
                  <a:cubicBezTo>
                    <a:pt x="3566" y="56"/>
                    <a:pt x="3453" y="0"/>
                    <a:pt x="3321"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9"/>
            <p:cNvSpPr/>
            <p:nvPr/>
          </p:nvSpPr>
          <p:spPr>
            <a:xfrm>
              <a:off x="-766050" y="4138675"/>
              <a:ext cx="50425" cy="69850"/>
            </a:xfrm>
            <a:custGeom>
              <a:rect b="b" l="l" r="r" t="t"/>
              <a:pathLst>
                <a:path extrusionOk="0" h="2794" w="2017">
                  <a:moveTo>
                    <a:pt x="1511" y="0"/>
                  </a:moveTo>
                  <a:cubicBezTo>
                    <a:pt x="1406" y="0"/>
                    <a:pt x="1297" y="31"/>
                    <a:pt x="1185" y="96"/>
                  </a:cubicBezTo>
                  <a:cubicBezTo>
                    <a:pt x="606" y="474"/>
                    <a:pt x="227" y="953"/>
                    <a:pt x="1" y="1533"/>
                  </a:cubicBezTo>
                  <a:cubicBezTo>
                    <a:pt x="26" y="1533"/>
                    <a:pt x="1664" y="1634"/>
                    <a:pt x="1866" y="2793"/>
                  </a:cubicBezTo>
                  <a:lnTo>
                    <a:pt x="1891" y="2239"/>
                  </a:lnTo>
                  <a:lnTo>
                    <a:pt x="2017" y="247"/>
                  </a:lnTo>
                  <a:cubicBezTo>
                    <a:pt x="1858" y="89"/>
                    <a:pt x="1690" y="0"/>
                    <a:pt x="1511"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9"/>
            <p:cNvSpPr/>
            <p:nvPr/>
          </p:nvSpPr>
          <p:spPr>
            <a:xfrm>
              <a:off x="-522825" y="3301750"/>
              <a:ext cx="9475" cy="17675"/>
            </a:xfrm>
            <a:custGeom>
              <a:rect b="b" l="l" r="r" t="t"/>
              <a:pathLst>
                <a:path extrusionOk="0" h="707" w="379">
                  <a:moveTo>
                    <a:pt x="1" y="1"/>
                  </a:moveTo>
                  <a:cubicBezTo>
                    <a:pt x="101" y="278"/>
                    <a:pt x="227" y="505"/>
                    <a:pt x="379" y="707"/>
                  </a:cubicBezTo>
                  <a:lnTo>
                    <a:pt x="1" y="1"/>
                  </a:ln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9"/>
            <p:cNvSpPr/>
            <p:nvPr/>
          </p:nvSpPr>
          <p:spPr>
            <a:xfrm>
              <a:off x="-377900" y="3387450"/>
              <a:ext cx="20200" cy="650"/>
            </a:xfrm>
            <a:custGeom>
              <a:rect b="b" l="l" r="r" t="t"/>
              <a:pathLst>
                <a:path extrusionOk="0" h="26" w="808">
                  <a:moveTo>
                    <a:pt x="1" y="1"/>
                  </a:moveTo>
                  <a:lnTo>
                    <a:pt x="1" y="1"/>
                  </a:lnTo>
                  <a:cubicBezTo>
                    <a:pt x="1" y="1"/>
                    <a:pt x="303" y="26"/>
                    <a:pt x="807" y="26"/>
                  </a:cubicBezTo>
                  <a:lnTo>
                    <a:pt x="1" y="1"/>
                  </a:ln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9"/>
            <p:cNvSpPr/>
            <p:nvPr/>
          </p:nvSpPr>
          <p:spPr>
            <a:xfrm>
              <a:off x="-539200" y="3090050"/>
              <a:ext cx="341550" cy="298450"/>
            </a:xfrm>
            <a:custGeom>
              <a:rect b="b" l="l" r="r" t="t"/>
              <a:pathLst>
                <a:path extrusionOk="0" h="11938" w="13662">
                  <a:moveTo>
                    <a:pt x="2243" y="5242"/>
                  </a:moveTo>
                  <a:cubicBezTo>
                    <a:pt x="2292" y="5242"/>
                    <a:pt x="2319" y="5243"/>
                    <a:pt x="2319" y="5243"/>
                  </a:cubicBezTo>
                  <a:cubicBezTo>
                    <a:pt x="2117" y="5318"/>
                    <a:pt x="908" y="5747"/>
                    <a:pt x="882" y="7007"/>
                  </a:cubicBezTo>
                  <a:cubicBezTo>
                    <a:pt x="882" y="7007"/>
                    <a:pt x="151" y="5797"/>
                    <a:pt x="656" y="5495"/>
                  </a:cubicBezTo>
                  <a:cubicBezTo>
                    <a:pt x="1082" y="5260"/>
                    <a:pt x="1978" y="5242"/>
                    <a:pt x="2243" y="5242"/>
                  </a:cubicBezTo>
                  <a:close/>
                  <a:moveTo>
                    <a:pt x="11367" y="3302"/>
                  </a:moveTo>
                  <a:cubicBezTo>
                    <a:pt x="11292" y="5091"/>
                    <a:pt x="12880" y="9855"/>
                    <a:pt x="11796" y="10611"/>
                  </a:cubicBezTo>
                  <a:cubicBezTo>
                    <a:pt x="10983" y="11178"/>
                    <a:pt x="9050" y="11249"/>
                    <a:pt x="8135" y="11249"/>
                  </a:cubicBezTo>
                  <a:cubicBezTo>
                    <a:pt x="7829" y="11249"/>
                    <a:pt x="7637" y="11241"/>
                    <a:pt x="7637" y="11241"/>
                  </a:cubicBezTo>
                  <a:cubicBezTo>
                    <a:pt x="7637" y="11241"/>
                    <a:pt x="9175" y="10838"/>
                    <a:pt x="10637" y="10485"/>
                  </a:cubicBezTo>
                  <a:cubicBezTo>
                    <a:pt x="12098" y="10158"/>
                    <a:pt x="11695" y="9452"/>
                    <a:pt x="11292" y="7587"/>
                  </a:cubicBezTo>
                  <a:cubicBezTo>
                    <a:pt x="10889" y="5747"/>
                    <a:pt x="11367" y="3302"/>
                    <a:pt x="11367" y="3302"/>
                  </a:cubicBezTo>
                  <a:close/>
                  <a:moveTo>
                    <a:pt x="11695" y="0"/>
                  </a:moveTo>
                  <a:cubicBezTo>
                    <a:pt x="11695" y="0"/>
                    <a:pt x="10334" y="1538"/>
                    <a:pt x="8141" y="1991"/>
                  </a:cubicBezTo>
                  <a:cubicBezTo>
                    <a:pt x="5923" y="2445"/>
                    <a:pt x="3705" y="4033"/>
                    <a:pt x="2621" y="4638"/>
                  </a:cubicBezTo>
                  <a:cubicBezTo>
                    <a:pt x="2210" y="4873"/>
                    <a:pt x="1745" y="4902"/>
                    <a:pt x="1325" y="4902"/>
                  </a:cubicBezTo>
                  <a:cubicBezTo>
                    <a:pt x="1184" y="4902"/>
                    <a:pt x="1048" y="4899"/>
                    <a:pt x="921" y="4899"/>
                  </a:cubicBezTo>
                  <a:cubicBezTo>
                    <a:pt x="451" y="4899"/>
                    <a:pt x="99" y="4944"/>
                    <a:pt x="51" y="5369"/>
                  </a:cubicBezTo>
                  <a:cubicBezTo>
                    <a:pt x="0" y="6074"/>
                    <a:pt x="202" y="7436"/>
                    <a:pt x="656" y="8469"/>
                  </a:cubicBezTo>
                  <a:lnTo>
                    <a:pt x="11015" y="1034"/>
                  </a:lnTo>
                  <a:lnTo>
                    <a:pt x="7259" y="11922"/>
                  </a:lnTo>
                  <a:cubicBezTo>
                    <a:pt x="7455" y="11931"/>
                    <a:pt x="7684" y="11937"/>
                    <a:pt x="7938" y="11937"/>
                  </a:cubicBezTo>
                  <a:cubicBezTo>
                    <a:pt x="9056" y="11937"/>
                    <a:pt x="10678" y="11824"/>
                    <a:pt x="12300" y="11393"/>
                  </a:cubicBezTo>
                  <a:cubicBezTo>
                    <a:pt x="13661" y="11015"/>
                    <a:pt x="12476" y="9376"/>
                    <a:pt x="12426" y="7158"/>
                  </a:cubicBezTo>
                  <a:cubicBezTo>
                    <a:pt x="12350" y="4965"/>
                    <a:pt x="11695" y="0"/>
                    <a:pt x="11695" y="0"/>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9"/>
            <p:cNvSpPr/>
            <p:nvPr/>
          </p:nvSpPr>
          <p:spPr>
            <a:xfrm>
              <a:off x="-348275" y="3172575"/>
              <a:ext cx="131075" cy="198725"/>
            </a:xfrm>
            <a:custGeom>
              <a:rect b="b" l="l" r="r" t="t"/>
              <a:pathLst>
                <a:path extrusionOk="0" h="7949" w="5243">
                  <a:moveTo>
                    <a:pt x="3730" y="1"/>
                  </a:moveTo>
                  <a:lnTo>
                    <a:pt x="3730" y="1"/>
                  </a:lnTo>
                  <a:cubicBezTo>
                    <a:pt x="3730" y="1"/>
                    <a:pt x="3252" y="2446"/>
                    <a:pt x="3655" y="4286"/>
                  </a:cubicBezTo>
                  <a:cubicBezTo>
                    <a:pt x="4058" y="6151"/>
                    <a:pt x="4461" y="6857"/>
                    <a:pt x="3000" y="7184"/>
                  </a:cubicBezTo>
                  <a:cubicBezTo>
                    <a:pt x="1538" y="7537"/>
                    <a:pt x="0" y="7940"/>
                    <a:pt x="0" y="7940"/>
                  </a:cubicBezTo>
                  <a:cubicBezTo>
                    <a:pt x="0" y="7940"/>
                    <a:pt x="192" y="7948"/>
                    <a:pt x="498" y="7948"/>
                  </a:cubicBezTo>
                  <a:cubicBezTo>
                    <a:pt x="1413" y="7948"/>
                    <a:pt x="3346" y="7877"/>
                    <a:pt x="4159" y="7310"/>
                  </a:cubicBezTo>
                  <a:cubicBezTo>
                    <a:pt x="5243" y="6554"/>
                    <a:pt x="3655" y="1790"/>
                    <a:pt x="3730" y="1"/>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9"/>
            <p:cNvSpPr/>
            <p:nvPr/>
          </p:nvSpPr>
          <p:spPr>
            <a:xfrm>
              <a:off x="-535425" y="3221100"/>
              <a:ext cx="54225" cy="44150"/>
            </a:xfrm>
            <a:custGeom>
              <a:rect b="b" l="l" r="r" t="t"/>
              <a:pathLst>
                <a:path extrusionOk="0" h="1766" w="2169">
                  <a:moveTo>
                    <a:pt x="2092" y="0"/>
                  </a:moveTo>
                  <a:cubicBezTo>
                    <a:pt x="1827" y="0"/>
                    <a:pt x="931" y="18"/>
                    <a:pt x="505" y="253"/>
                  </a:cubicBezTo>
                  <a:cubicBezTo>
                    <a:pt x="0" y="555"/>
                    <a:pt x="731" y="1765"/>
                    <a:pt x="731" y="1765"/>
                  </a:cubicBezTo>
                  <a:cubicBezTo>
                    <a:pt x="757" y="505"/>
                    <a:pt x="1966" y="76"/>
                    <a:pt x="2168" y="1"/>
                  </a:cubicBezTo>
                  <a:cubicBezTo>
                    <a:pt x="2168" y="1"/>
                    <a:pt x="2141" y="0"/>
                    <a:pt x="2092" y="0"/>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9"/>
            <p:cNvSpPr/>
            <p:nvPr/>
          </p:nvSpPr>
          <p:spPr>
            <a:xfrm>
              <a:off x="-641925" y="3115875"/>
              <a:ext cx="378100" cy="833675"/>
            </a:xfrm>
            <a:custGeom>
              <a:rect b="b" l="l" r="r" t="t"/>
              <a:pathLst>
                <a:path extrusionOk="0" h="33347" w="15124">
                  <a:moveTo>
                    <a:pt x="13035" y="4714"/>
                  </a:moveTo>
                  <a:cubicBezTo>
                    <a:pt x="12615" y="5692"/>
                    <a:pt x="12165" y="6756"/>
                    <a:pt x="11721" y="7839"/>
                  </a:cubicBezTo>
                  <a:cubicBezTo>
                    <a:pt x="12210" y="6633"/>
                    <a:pt x="12674" y="5545"/>
                    <a:pt x="13035" y="4714"/>
                  </a:cubicBezTo>
                  <a:close/>
                  <a:moveTo>
                    <a:pt x="15124" y="1"/>
                  </a:moveTo>
                  <a:cubicBezTo>
                    <a:pt x="15123" y="1"/>
                    <a:pt x="14460" y="1443"/>
                    <a:pt x="13561" y="3502"/>
                  </a:cubicBezTo>
                  <a:lnTo>
                    <a:pt x="13561" y="3502"/>
                  </a:lnTo>
                  <a:cubicBezTo>
                    <a:pt x="12626" y="5481"/>
                    <a:pt x="8716" y="13792"/>
                    <a:pt x="7587" y="16736"/>
                  </a:cubicBezTo>
                  <a:cubicBezTo>
                    <a:pt x="6302" y="20089"/>
                    <a:pt x="1" y="32439"/>
                    <a:pt x="1" y="32439"/>
                  </a:cubicBezTo>
                  <a:lnTo>
                    <a:pt x="1" y="33044"/>
                  </a:lnTo>
                  <a:lnTo>
                    <a:pt x="833" y="33346"/>
                  </a:lnTo>
                  <a:cubicBezTo>
                    <a:pt x="833" y="33346"/>
                    <a:pt x="631" y="32716"/>
                    <a:pt x="1085" y="31758"/>
                  </a:cubicBezTo>
                  <a:cubicBezTo>
                    <a:pt x="1085" y="31733"/>
                    <a:pt x="1110" y="31708"/>
                    <a:pt x="1135" y="31657"/>
                  </a:cubicBezTo>
                  <a:cubicBezTo>
                    <a:pt x="1135" y="31657"/>
                    <a:pt x="1135" y="31632"/>
                    <a:pt x="1135" y="31632"/>
                  </a:cubicBezTo>
                  <a:cubicBezTo>
                    <a:pt x="1160" y="31607"/>
                    <a:pt x="1160" y="31607"/>
                    <a:pt x="1160" y="31582"/>
                  </a:cubicBezTo>
                  <a:cubicBezTo>
                    <a:pt x="1438" y="31052"/>
                    <a:pt x="1841" y="30422"/>
                    <a:pt x="2219" y="29893"/>
                  </a:cubicBezTo>
                  <a:cubicBezTo>
                    <a:pt x="2748" y="29137"/>
                    <a:pt x="3202" y="28557"/>
                    <a:pt x="3202" y="28557"/>
                  </a:cubicBezTo>
                  <a:cubicBezTo>
                    <a:pt x="3202" y="28557"/>
                    <a:pt x="6050" y="24777"/>
                    <a:pt x="6781" y="23491"/>
                  </a:cubicBezTo>
                  <a:cubicBezTo>
                    <a:pt x="6781" y="23491"/>
                    <a:pt x="6806" y="23466"/>
                    <a:pt x="6806" y="23441"/>
                  </a:cubicBezTo>
                  <a:cubicBezTo>
                    <a:pt x="7134" y="22886"/>
                    <a:pt x="7335" y="22281"/>
                    <a:pt x="7613" y="21349"/>
                  </a:cubicBezTo>
                  <a:cubicBezTo>
                    <a:pt x="7814" y="20542"/>
                    <a:pt x="8066" y="19509"/>
                    <a:pt x="8419" y="17997"/>
                  </a:cubicBezTo>
                  <a:cubicBezTo>
                    <a:pt x="8520" y="17518"/>
                    <a:pt x="8646" y="16963"/>
                    <a:pt x="8797" y="16383"/>
                  </a:cubicBezTo>
                  <a:cubicBezTo>
                    <a:pt x="8822" y="16333"/>
                    <a:pt x="8822" y="16283"/>
                    <a:pt x="8822" y="16232"/>
                  </a:cubicBezTo>
                  <a:cubicBezTo>
                    <a:pt x="8923" y="15854"/>
                    <a:pt x="9024" y="15476"/>
                    <a:pt x="9150" y="15048"/>
                  </a:cubicBezTo>
                  <a:cubicBezTo>
                    <a:pt x="9150" y="15022"/>
                    <a:pt x="9150" y="14997"/>
                    <a:pt x="9175" y="14972"/>
                  </a:cubicBezTo>
                  <a:cubicBezTo>
                    <a:pt x="9201" y="14896"/>
                    <a:pt x="9226" y="14796"/>
                    <a:pt x="9251" y="14720"/>
                  </a:cubicBezTo>
                  <a:cubicBezTo>
                    <a:pt x="9604" y="13510"/>
                    <a:pt x="10057" y="12174"/>
                    <a:pt x="10562" y="10864"/>
                  </a:cubicBezTo>
                  <a:lnTo>
                    <a:pt x="11368" y="10889"/>
                  </a:lnTo>
                  <a:lnTo>
                    <a:pt x="15124" y="1"/>
                  </a:ln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9"/>
            <p:cNvSpPr/>
            <p:nvPr/>
          </p:nvSpPr>
          <p:spPr>
            <a:xfrm>
              <a:off x="-522825" y="3115875"/>
              <a:ext cx="259000" cy="203550"/>
            </a:xfrm>
            <a:custGeom>
              <a:rect b="b" l="l" r="r" t="t"/>
              <a:pathLst>
                <a:path extrusionOk="0" h="8142" w="10360">
                  <a:moveTo>
                    <a:pt x="10360" y="1"/>
                  </a:moveTo>
                  <a:lnTo>
                    <a:pt x="1" y="7436"/>
                  </a:lnTo>
                  <a:lnTo>
                    <a:pt x="379" y="8142"/>
                  </a:lnTo>
                  <a:cubicBezTo>
                    <a:pt x="3983" y="5067"/>
                    <a:pt x="7360" y="2370"/>
                    <a:pt x="9099" y="984"/>
                  </a:cubicBezTo>
                  <a:lnTo>
                    <a:pt x="9125" y="984"/>
                  </a:lnTo>
                  <a:cubicBezTo>
                    <a:pt x="9906" y="354"/>
                    <a:pt x="10359" y="1"/>
                    <a:pt x="10360"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9"/>
            <p:cNvSpPr/>
            <p:nvPr/>
          </p:nvSpPr>
          <p:spPr>
            <a:xfrm>
              <a:off x="-1215950" y="3904400"/>
              <a:ext cx="717725" cy="683450"/>
            </a:xfrm>
            <a:custGeom>
              <a:rect b="b" l="l" r="r" t="t"/>
              <a:pathLst>
                <a:path extrusionOk="0" h="27338" w="28709">
                  <a:moveTo>
                    <a:pt x="16053" y="1728"/>
                  </a:moveTo>
                  <a:cubicBezTo>
                    <a:pt x="16261" y="1728"/>
                    <a:pt x="16300" y="2058"/>
                    <a:pt x="16081" y="2082"/>
                  </a:cubicBezTo>
                  <a:cubicBezTo>
                    <a:pt x="16066" y="2086"/>
                    <a:pt x="16052" y="2087"/>
                    <a:pt x="16038" y="2087"/>
                  </a:cubicBezTo>
                  <a:cubicBezTo>
                    <a:pt x="15849" y="2087"/>
                    <a:pt x="15819" y="1777"/>
                    <a:pt x="16031" y="1729"/>
                  </a:cubicBezTo>
                  <a:cubicBezTo>
                    <a:pt x="16038" y="1729"/>
                    <a:pt x="16046" y="1728"/>
                    <a:pt x="16053" y="1728"/>
                  </a:cubicBezTo>
                  <a:close/>
                  <a:moveTo>
                    <a:pt x="20237" y="1728"/>
                  </a:moveTo>
                  <a:cubicBezTo>
                    <a:pt x="20446" y="1728"/>
                    <a:pt x="20509" y="2058"/>
                    <a:pt x="20290" y="2082"/>
                  </a:cubicBezTo>
                  <a:cubicBezTo>
                    <a:pt x="20275" y="2086"/>
                    <a:pt x="20261" y="2087"/>
                    <a:pt x="20247" y="2087"/>
                  </a:cubicBezTo>
                  <a:cubicBezTo>
                    <a:pt x="20055" y="2087"/>
                    <a:pt x="20003" y="1777"/>
                    <a:pt x="20215" y="1729"/>
                  </a:cubicBezTo>
                  <a:cubicBezTo>
                    <a:pt x="20222" y="1729"/>
                    <a:pt x="20230" y="1728"/>
                    <a:pt x="20237" y="1728"/>
                  </a:cubicBezTo>
                  <a:close/>
                  <a:moveTo>
                    <a:pt x="16729" y="3665"/>
                  </a:moveTo>
                  <a:cubicBezTo>
                    <a:pt x="16918" y="3665"/>
                    <a:pt x="16948" y="3976"/>
                    <a:pt x="16736" y="4023"/>
                  </a:cubicBezTo>
                  <a:cubicBezTo>
                    <a:pt x="16729" y="4024"/>
                    <a:pt x="16721" y="4024"/>
                    <a:pt x="16714" y="4024"/>
                  </a:cubicBezTo>
                  <a:cubicBezTo>
                    <a:pt x="16506" y="4024"/>
                    <a:pt x="16467" y="3695"/>
                    <a:pt x="16686" y="3670"/>
                  </a:cubicBezTo>
                  <a:cubicBezTo>
                    <a:pt x="16701" y="3667"/>
                    <a:pt x="16715" y="3665"/>
                    <a:pt x="16729" y="3665"/>
                  </a:cubicBezTo>
                  <a:close/>
                  <a:moveTo>
                    <a:pt x="16930" y="5959"/>
                  </a:moveTo>
                  <a:cubicBezTo>
                    <a:pt x="17120" y="5959"/>
                    <a:pt x="17150" y="6270"/>
                    <a:pt x="16938" y="6317"/>
                  </a:cubicBezTo>
                  <a:cubicBezTo>
                    <a:pt x="16930" y="6318"/>
                    <a:pt x="16923" y="6318"/>
                    <a:pt x="16915" y="6318"/>
                  </a:cubicBezTo>
                  <a:cubicBezTo>
                    <a:pt x="16708" y="6318"/>
                    <a:pt x="16669" y="5988"/>
                    <a:pt x="16888" y="5964"/>
                  </a:cubicBezTo>
                  <a:cubicBezTo>
                    <a:pt x="16903" y="5960"/>
                    <a:pt x="16917" y="5959"/>
                    <a:pt x="16930" y="5959"/>
                  </a:cubicBezTo>
                  <a:close/>
                  <a:moveTo>
                    <a:pt x="14385" y="7219"/>
                  </a:moveTo>
                  <a:cubicBezTo>
                    <a:pt x="14574" y="7219"/>
                    <a:pt x="14604" y="7530"/>
                    <a:pt x="14392" y="7577"/>
                  </a:cubicBezTo>
                  <a:cubicBezTo>
                    <a:pt x="14385" y="7578"/>
                    <a:pt x="14377" y="7578"/>
                    <a:pt x="14370" y="7578"/>
                  </a:cubicBezTo>
                  <a:cubicBezTo>
                    <a:pt x="14162" y="7578"/>
                    <a:pt x="14123" y="7248"/>
                    <a:pt x="14342" y="7224"/>
                  </a:cubicBezTo>
                  <a:cubicBezTo>
                    <a:pt x="14357" y="7221"/>
                    <a:pt x="14371" y="7219"/>
                    <a:pt x="14385" y="7219"/>
                  </a:cubicBezTo>
                  <a:close/>
                  <a:moveTo>
                    <a:pt x="14793" y="7223"/>
                  </a:moveTo>
                  <a:cubicBezTo>
                    <a:pt x="15000" y="7223"/>
                    <a:pt x="15040" y="7553"/>
                    <a:pt x="14821" y="7577"/>
                  </a:cubicBezTo>
                  <a:cubicBezTo>
                    <a:pt x="14813" y="7578"/>
                    <a:pt x="14805" y="7578"/>
                    <a:pt x="14798" y="7578"/>
                  </a:cubicBezTo>
                  <a:cubicBezTo>
                    <a:pt x="14591" y="7578"/>
                    <a:pt x="14551" y="7248"/>
                    <a:pt x="14770" y="7224"/>
                  </a:cubicBezTo>
                  <a:cubicBezTo>
                    <a:pt x="14778" y="7223"/>
                    <a:pt x="14786" y="7223"/>
                    <a:pt x="14793" y="7223"/>
                  </a:cubicBezTo>
                  <a:close/>
                  <a:moveTo>
                    <a:pt x="16633" y="8307"/>
                  </a:moveTo>
                  <a:cubicBezTo>
                    <a:pt x="16840" y="8307"/>
                    <a:pt x="16880" y="8636"/>
                    <a:pt x="16661" y="8661"/>
                  </a:cubicBezTo>
                  <a:cubicBezTo>
                    <a:pt x="16646" y="8664"/>
                    <a:pt x="16631" y="8666"/>
                    <a:pt x="16618" y="8666"/>
                  </a:cubicBezTo>
                  <a:cubicBezTo>
                    <a:pt x="16428" y="8666"/>
                    <a:pt x="16399" y="8355"/>
                    <a:pt x="16610" y="8308"/>
                  </a:cubicBezTo>
                  <a:cubicBezTo>
                    <a:pt x="16618" y="8307"/>
                    <a:pt x="16626" y="8307"/>
                    <a:pt x="16633" y="8307"/>
                  </a:cubicBezTo>
                  <a:close/>
                  <a:moveTo>
                    <a:pt x="22256" y="9467"/>
                  </a:moveTo>
                  <a:cubicBezTo>
                    <a:pt x="22279" y="9538"/>
                    <a:pt x="22303" y="9609"/>
                    <a:pt x="22327" y="9681"/>
                  </a:cubicBezTo>
                  <a:lnTo>
                    <a:pt x="22327" y="9681"/>
                  </a:lnTo>
                  <a:cubicBezTo>
                    <a:pt x="22318" y="9653"/>
                    <a:pt x="22294" y="9582"/>
                    <a:pt x="22256" y="9467"/>
                  </a:cubicBezTo>
                  <a:close/>
                  <a:moveTo>
                    <a:pt x="13805" y="9563"/>
                  </a:moveTo>
                  <a:cubicBezTo>
                    <a:pt x="13995" y="9563"/>
                    <a:pt x="14024" y="9874"/>
                    <a:pt x="13813" y="9921"/>
                  </a:cubicBezTo>
                  <a:cubicBezTo>
                    <a:pt x="13805" y="9922"/>
                    <a:pt x="13797" y="9922"/>
                    <a:pt x="13790" y="9922"/>
                  </a:cubicBezTo>
                  <a:cubicBezTo>
                    <a:pt x="13583" y="9922"/>
                    <a:pt x="13543" y="9592"/>
                    <a:pt x="13762" y="9568"/>
                  </a:cubicBezTo>
                  <a:cubicBezTo>
                    <a:pt x="13777" y="9565"/>
                    <a:pt x="13792" y="9563"/>
                    <a:pt x="13805" y="9563"/>
                  </a:cubicBezTo>
                  <a:close/>
                  <a:moveTo>
                    <a:pt x="17314" y="9869"/>
                  </a:moveTo>
                  <a:cubicBezTo>
                    <a:pt x="17521" y="9869"/>
                    <a:pt x="17560" y="10199"/>
                    <a:pt x="17341" y="10223"/>
                  </a:cubicBezTo>
                  <a:cubicBezTo>
                    <a:pt x="17326" y="10227"/>
                    <a:pt x="17312" y="10228"/>
                    <a:pt x="17298" y="10228"/>
                  </a:cubicBezTo>
                  <a:cubicBezTo>
                    <a:pt x="17109" y="10228"/>
                    <a:pt x="17079" y="9918"/>
                    <a:pt x="17291" y="9871"/>
                  </a:cubicBezTo>
                  <a:cubicBezTo>
                    <a:pt x="17299" y="9870"/>
                    <a:pt x="17306" y="9869"/>
                    <a:pt x="17314" y="9869"/>
                  </a:cubicBezTo>
                  <a:close/>
                  <a:moveTo>
                    <a:pt x="21115" y="10017"/>
                  </a:moveTo>
                  <a:cubicBezTo>
                    <a:pt x="21307" y="10017"/>
                    <a:pt x="21357" y="10328"/>
                    <a:pt x="21122" y="10375"/>
                  </a:cubicBezTo>
                  <a:cubicBezTo>
                    <a:pt x="21114" y="10375"/>
                    <a:pt x="21107" y="10376"/>
                    <a:pt x="21099" y="10376"/>
                  </a:cubicBezTo>
                  <a:cubicBezTo>
                    <a:pt x="20892" y="10376"/>
                    <a:pt x="20853" y="10046"/>
                    <a:pt x="21072" y="10022"/>
                  </a:cubicBezTo>
                  <a:cubicBezTo>
                    <a:pt x="21087" y="10018"/>
                    <a:pt x="21101" y="10017"/>
                    <a:pt x="21115" y="10017"/>
                  </a:cubicBezTo>
                  <a:close/>
                  <a:moveTo>
                    <a:pt x="12827" y="10348"/>
                  </a:moveTo>
                  <a:cubicBezTo>
                    <a:pt x="13034" y="10348"/>
                    <a:pt x="13074" y="10678"/>
                    <a:pt x="12855" y="10702"/>
                  </a:cubicBezTo>
                  <a:cubicBezTo>
                    <a:pt x="12840" y="10706"/>
                    <a:pt x="12826" y="10707"/>
                    <a:pt x="12812" y="10707"/>
                  </a:cubicBezTo>
                  <a:cubicBezTo>
                    <a:pt x="12623" y="10707"/>
                    <a:pt x="12593" y="10396"/>
                    <a:pt x="12804" y="10349"/>
                  </a:cubicBezTo>
                  <a:cubicBezTo>
                    <a:pt x="12812" y="10349"/>
                    <a:pt x="12820" y="10348"/>
                    <a:pt x="12827" y="10348"/>
                  </a:cubicBezTo>
                  <a:close/>
                  <a:moveTo>
                    <a:pt x="8442" y="11104"/>
                  </a:moveTo>
                  <a:cubicBezTo>
                    <a:pt x="8649" y="11104"/>
                    <a:pt x="8688" y="11434"/>
                    <a:pt x="8469" y="11458"/>
                  </a:cubicBezTo>
                  <a:cubicBezTo>
                    <a:pt x="8419" y="11484"/>
                    <a:pt x="8368" y="11484"/>
                    <a:pt x="8343" y="11484"/>
                  </a:cubicBezTo>
                  <a:cubicBezTo>
                    <a:pt x="8328" y="11487"/>
                    <a:pt x="8314" y="11489"/>
                    <a:pt x="8300" y="11489"/>
                  </a:cubicBezTo>
                  <a:cubicBezTo>
                    <a:pt x="8108" y="11489"/>
                    <a:pt x="8056" y="11178"/>
                    <a:pt x="8268" y="11131"/>
                  </a:cubicBezTo>
                  <a:cubicBezTo>
                    <a:pt x="8318" y="11131"/>
                    <a:pt x="8368" y="11131"/>
                    <a:pt x="8419" y="11106"/>
                  </a:cubicBezTo>
                  <a:cubicBezTo>
                    <a:pt x="8427" y="11105"/>
                    <a:pt x="8434" y="11104"/>
                    <a:pt x="8442" y="11104"/>
                  </a:cubicBezTo>
                  <a:close/>
                  <a:moveTo>
                    <a:pt x="15524" y="11382"/>
                  </a:moveTo>
                  <a:cubicBezTo>
                    <a:pt x="15731" y="11382"/>
                    <a:pt x="15771" y="11711"/>
                    <a:pt x="15552" y="11736"/>
                  </a:cubicBezTo>
                  <a:cubicBezTo>
                    <a:pt x="15537" y="11739"/>
                    <a:pt x="15522" y="11741"/>
                    <a:pt x="15509" y="11741"/>
                  </a:cubicBezTo>
                  <a:cubicBezTo>
                    <a:pt x="15319" y="11741"/>
                    <a:pt x="15290" y="11430"/>
                    <a:pt x="15501" y="11383"/>
                  </a:cubicBezTo>
                  <a:cubicBezTo>
                    <a:pt x="15509" y="11382"/>
                    <a:pt x="15517" y="11382"/>
                    <a:pt x="15524" y="11382"/>
                  </a:cubicBezTo>
                  <a:close/>
                  <a:moveTo>
                    <a:pt x="6973" y="11680"/>
                  </a:moveTo>
                  <a:cubicBezTo>
                    <a:pt x="7372" y="11680"/>
                    <a:pt x="7463" y="12319"/>
                    <a:pt x="7033" y="12391"/>
                  </a:cubicBezTo>
                  <a:cubicBezTo>
                    <a:pt x="7009" y="12395"/>
                    <a:pt x="6987" y="12396"/>
                    <a:pt x="6965" y="12396"/>
                  </a:cubicBezTo>
                  <a:cubicBezTo>
                    <a:pt x="6545" y="12396"/>
                    <a:pt x="6475" y="11733"/>
                    <a:pt x="6907" y="11685"/>
                  </a:cubicBezTo>
                  <a:cubicBezTo>
                    <a:pt x="6930" y="11681"/>
                    <a:pt x="6952" y="11680"/>
                    <a:pt x="6973" y="11680"/>
                  </a:cubicBezTo>
                  <a:close/>
                  <a:moveTo>
                    <a:pt x="16734" y="12138"/>
                  </a:moveTo>
                  <a:cubicBezTo>
                    <a:pt x="16941" y="12138"/>
                    <a:pt x="16981" y="12467"/>
                    <a:pt x="16762" y="12492"/>
                  </a:cubicBezTo>
                  <a:cubicBezTo>
                    <a:pt x="16747" y="12495"/>
                    <a:pt x="16732" y="12497"/>
                    <a:pt x="16718" y="12497"/>
                  </a:cubicBezTo>
                  <a:cubicBezTo>
                    <a:pt x="16526" y="12497"/>
                    <a:pt x="16476" y="12186"/>
                    <a:pt x="16711" y="12139"/>
                  </a:cubicBezTo>
                  <a:cubicBezTo>
                    <a:pt x="16719" y="12138"/>
                    <a:pt x="16727" y="12138"/>
                    <a:pt x="16734" y="12138"/>
                  </a:cubicBezTo>
                  <a:close/>
                  <a:moveTo>
                    <a:pt x="23355" y="13142"/>
                  </a:moveTo>
                  <a:cubicBezTo>
                    <a:pt x="23547" y="13142"/>
                    <a:pt x="23578" y="13476"/>
                    <a:pt x="23365" y="13500"/>
                  </a:cubicBezTo>
                  <a:cubicBezTo>
                    <a:pt x="23357" y="13501"/>
                    <a:pt x="23350" y="13501"/>
                    <a:pt x="23342" y="13501"/>
                  </a:cubicBezTo>
                  <a:cubicBezTo>
                    <a:pt x="23135" y="13501"/>
                    <a:pt x="23096" y="13171"/>
                    <a:pt x="23315" y="13147"/>
                  </a:cubicBezTo>
                  <a:cubicBezTo>
                    <a:pt x="23329" y="13144"/>
                    <a:pt x="23342" y="13142"/>
                    <a:pt x="23355" y="13142"/>
                  </a:cubicBezTo>
                  <a:close/>
                  <a:moveTo>
                    <a:pt x="16810" y="14961"/>
                  </a:moveTo>
                  <a:cubicBezTo>
                    <a:pt x="17017" y="14961"/>
                    <a:pt x="17056" y="15290"/>
                    <a:pt x="16837" y="15315"/>
                  </a:cubicBezTo>
                  <a:cubicBezTo>
                    <a:pt x="16829" y="15316"/>
                    <a:pt x="16822" y="15316"/>
                    <a:pt x="16814" y="15316"/>
                  </a:cubicBezTo>
                  <a:cubicBezTo>
                    <a:pt x="16606" y="15316"/>
                    <a:pt x="16543" y="14986"/>
                    <a:pt x="16787" y="14962"/>
                  </a:cubicBezTo>
                  <a:cubicBezTo>
                    <a:pt x="16795" y="14961"/>
                    <a:pt x="16802" y="14961"/>
                    <a:pt x="16810" y="14961"/>
                  </a:cubicBezTo>
                  <a:close/>
                  <a:moveTo>
                    <a:pt x="8391" y="15969"/>
                  </a:moveTo>
                  <a:cubicBezTo>
                    <a:pt x="8600" y="15969"/>
                    <a:pt x="8663" y="16299"/>
                    <a:pt x="8444" y="16323"/>
                  </a:cubicBezTo>
                  <a:cubicBezTo>
                    <a:pt x="8429" y="16326"/>
                    <a:pt x="8415" y="16328"/>
                    <a:pt x="8401" y="16328"/>
                  </a:cubicBezTo>
                  <a:cubicBezTo>
                    <a:pt x="8209" y="16328"/>
                    <a:pt x="8157" y="16017"/>
                    <a:pt x="8368" y="15970"/>
                  </a:cubicBezTo>
                  <a:cubicBezTo>
                    <a:pt x="8376" y="15969"/>
                    <a:pt x="8384" y="15969"/>
                    <a:pt x="8391" y="15969"/>
                  </a:cubicBezTo>
                  <a:close/>
                  <a:moveTo>
                    <a:pt x="24040" y="15611"/>
                  </a:moveTo>
                  <a:cubicBezTo>
                    <a:pt x="24458" y="15611"/>
                    <a:pt x="24527" y="16251"/>
                    <a:pt x="24096" y="16323"/>
                  </a:cubicBezTo>
                  <a:cubicBezTo>
                    <a:pt x="24073" y="16327"/>
                    <a:pt x="24051" y="16329"/>
                    <a:pt x="24030" y="16329"/>
                  </a:cubicBezTo>
                  <a:cubicBezTo>
                    <a:pt x="23631" y="16329"/>
                    <a:pt x="23539" y="15689"/>
                    <a:pt x="23970" y="15617"/>
                  </a:cubicBezTo>
                  <a:cubicBezTo>
                    <a:pt x="23994" y="15613"/>
                    <a:pt x="24018" y="15611"/>
                    <a:pt x="24040" y="15611"/>
                  </a:cubicBezTo>
                  <a:close/>
                  <a:moveTo>
                    <a:pt x="26179" y="18107"/>
                  </a:moveTo>
                  <a:cubicBezTo>
                    <a:pt x="26575" y="18107"/>
                    <a:pt x="26644" y="18746"/>
                    <a:pt x="26213" y="18818"/>
                  </a:cubicBezTo>
                  <a:cubicBezTo>
                    <a:pt x="26190" y="18822"/>
                    <a:pt x="26168" y="18824"/>
                    <a:pt x="26147" y="18824"/>
                  </a:cubicBezTo>
                  <a:cubicBezTo>
                    <a:pt x="25751" y="18824"/>
                    <a:pt x="25682" y="18184"/>
                    <a:pt x="26112" y="18112"/>
                  </a:cubicBezTo>
                  <a:cubicBezTo>
                    <a:pt x="26135" y="18109"/>
                    <a:pt x="26158" y="18107"/>
                    <a:pt x="26179" y="18107"/>
                  </a:cubicBezTo>
                  <a:close/>
                  <a:moveTo>
                    <a:pt x="14666" y="1"/>
                  </a:moveTo>
                  <a:cubicBezTo>
                    <a:pt x="14487" y="1"/>
                    <a:pt x="14367" y="41"/>
                    <a:pt x="14367" y="41"/>
                  </a:cubicBezTo>
                  <a:lnTo>
                    <a:pt x="14367" y="16"/>
                  </a:lnTo>
                  <a:cubicBezTo>
                    <a:pt x="14367" y="167"/>
                    <a:pt x="14342" y="394"/>
                    <a:pt x="14342" y="646"/>
                  </a:cubicBezTo>
                  <a:cubicBezTo>
                    <a:pt x="14342" y="646"/>
                    <a:pt x="16459" y="1351"/>
                    <a:pt x="16106" y="3973"/>
                  </a:cubicBezTo>
                  <a:cubicBezTo>
                    <a:pt x="15728" y="6569"/>
                    <a:pt x="11948" y="8535"/>
                    <a:pt x="11948" y="8535"/>
                  </a:cubicBezTo>
                  <a:cubicBezTo>
                    <a:pt x="11645" y="8963"/>
                    <a:pt x="11242" y="9316"/>
                    <a:pt x="10662" y="9644"/>
                  </a:cubicBezTo>
                  <a:cubicBezTo>
                    <a:pt x="9299" y="10397"/>
                    <a:pt x="8461" y="11330"/>
                    <a:pt x="7194" y="11330"/>
                  </a:cubicBezTo>
                  <a:cubicBezTo>
                    <a:pt x="6892" y="11330"/>
                    <a:pt x="6565" y="11277"/>
                    <a:pt x="6201" y="11156"/>
                  </a:cubicBezTo>
                  <a:cubicBezTo>
                    <a:pt x="5848" y="11030"/>
                    <a:pt x="5520" y="10879"/>
                    <a:pt x="5168" y="10702"/>
                  </a:cubicBezTo>
                  <a:cubicBezTo>
                    <a:pt x="5117" y="10753"/>
                    <a:pt x="5067" y="10803"/>
                    <a:pt x="4966" y="10828"/>
                  </a:cubicBezTo>
                  <a:cubicBezTo>
                    <a:pt x="4953" y="10829"/>
                    <a:pt x="4940" y="10830"/>
                    <a:pt x="4928" y="10830"/>
                  </a:cubicBezTo>
                  <a:cubicBezTo>
                    <a:pt x="4653" y="10830"/>
                    <a:pt x="4540" y="10568"/>
                    <a:pt x="4588" y="10375"/>
                  </a:cubicBezTo>
                  <a:cubicBezTo>
                    <a:pt x="3845" y="9952"/>
                    <a:pt x="3102" y="9564"/>
                    <a:pt x="2291" y="9564"/>
                  </a:cubicBezTo>
                  <a:cubicBezTo>
                    <a:pt x="1699" y="9564"/>
                    <a:pt x="1070" y="9771"/>
                    <a:pt x="379" y="10324"/>
                  </a:cubicBezTo>
                  <a:cubicBezTo>
                    <a:pt x="379" y="10324"/>
                    <a:pt x="882" y="10226"/>
                    <a:pt x="1497" y="10226"/>
                  </a:cubicBezTo>
                  <a:cubicBezTo>
                    <a:pt x="2167" y="10226"/>
                    <a:pt x="2970" y="10342"/>
                    <a:pt x="3403" y="10828"/>
                  </a:cubicBezTo>
                  <a:cubicBezTo>
                    <a:pt x="4051" y="11578"/>
                    <a:pt x="5774" y="12718"/>
                    <a:pt x="7486" y="12718"/>
                  </a:cubicBezTo>
                  <a:cubicBezTo>
                    <a:pt x="7903" y="12718"/>
                    <a:pt x="8321" y="12650"/>
                    <a:pt x="8721" y="12492"/>
                  </a:cubicBezTo>
                  <a:cubicBezTo>
                    <a:pt x="9477" y="12215"/>
                    <a:pt x="10082" y="11937"/>
                    <a:pt x="10561" y="11710"/>
                  </a:cubicBezTo>
                  <a:cubicBezTo>
                    <a:pt x="10360" y="11534"/>
                    <a:pt x="10385" y="11131"/>
                    <a:pt x="10738" y="11080"/>
                  </a:cubicBezTo>
                  <a:cubicBezTo>
                    <a:pt x="10762" y="11076"/>
                    <a:pt x="10785" y="11073"/>
                    <a:pt x="10807" y="11073"/>
                  </a:cubicBezTo>
                  <a:cubicBezTo>
                    <a:pt x="11017" y="11073"/>
                    <a:pt x="11141" y="11276"/>
                    <a:pt x="11141" y="11458"/>
                  </a:cubicBezTo>
                  <a:cubicBezTo>
                    <a:pt x="11620" y="11206"/>
                    <a:pt x="11897" y="11055"/>
                    <a:pt x="11897" y="11055"/>
                  </a:cubicBezTo>
                  <a:lnTo>
                    <a:pt x="11897" y="11055"/>
                  </a:lnTo>
                  <a:cubicBezTo>
                    <a:pt x="11897" y="11055"/>
                    <a:pt x="7612" y="17659"/>
                    <a:pt x="5646" y="18163"/>
                  </a:cubicBezTo>
                  <a:cubicBezTo>
                    <a:pt x="5344" y="18238"/>
                    <a:pt x="5042" y="18264"/>
                    <a:pt x="4739" y="18264"/>
                  </a:cubicBezTo>
                  <a:cubicBezTo>
                    <a:pt x="4915" y="18440"/>
                    <a:pt x="4865" y="18818"/>
                    <a:pt x="4563" y="18869"/>
                  </a:cubicBezTo>
                  <a:cubicBezTo>
                    <a:pt x="4544" y="18871"/>
                    <a:pt x="4526" y="18872"/>
                    <a:pt x="4508" y="18872"/>
                  </a:cubicBezTo>
                  <a:cubicBezTo>
                    <a:pt x="4171" y="18872"/>
                    <a:pt x="4045" y="18430"/>
                    <a:pt x="4260" y="18238"/>
                  </a:cubicBezTo>
                  <a:cubicBezTo>
                    <a:pt x="3692" y="18202"/>
                    <a:pt x="3113" y="18118"/>
                    <a:pt x="2559" y="18118"/>
                  </a:cubicBezTo>
                  <a:cubicBezTo>
                    <a:pt x="1565" y="18118"/>
                    <a:pt x="648" y="18390"/>
                    <a:pt x="1" y="19700"/>
                  </a:cubicBezTo>
                  <a:cubicBezTo>
                    <a:pt x="1" y="19700"/>
                    <a:pt x="515" y="19002"/>
                    <a:pt x="1937" y="19002"/>
                  </a:cubicBezTo>
                  <a:cubicBezTo>
                    <a:pt x="2180" y="19002"/>
                    <a:pt x="2450" y="19022"/>
                    <a:pt x="2748" y="19070"/>
                  </a:cubicBezTo>
                  <a:cubicBezTo>
                    <a:pt x="3442" y="19182"/>
                    <a:pt x="4077" y="19357"/>
                    <a:pt x="4754" y="19357"/>
                  </a:cubicBezTo>
                  <a:cubicBezTo>
                    <a:pt x="6067" y="19357"/>
                    <a:pt x="7535" y="18695"/>
                    <a:pt x="9881" y="15617"/>
                  </a:cubicBezTo>
                  <a:cubicBezTo>
                    <a:pt x="10385" y="14962"/>
                    <a:pt x="10839" y="14382"/>
                    <a:pt x="11217" y="13903"/>
                  </a:cubicBezTo>
                  <a:cubicBezTo>
                    <a:pt x="13113" y="11493"/>
                    <a:pt x="13833" y="10755"/>
                    <a:pt x="14310" y="10755"/>
                  </a:cubicBezTo>
                  <a:cubicBezTo>
                    <a:pt x="14442" y="10755"/>
                    <a:pt x="14555" y="10811"/>
                    <a:pt x="14670" y="10904"/>
                  </a:cubicBezTo>
                  <a:cubicBezTo>
                    <a:pt x="14846" y="11055"/>
                    <a:pt x="14922" y="11509"/>
                    <a:pt x="14972" y="12189"/>
                  </a:cubicBezTo>
                  <a:cubicBezTo>
                    <a:pt x="15022" y="13046"/>
                    <a:pt x="15073" y="14231"/>
                    <a:pt x="15350" y="15441"/>
                  </a:cubicBezTo>
                  <a:cubicBezTo>
                    <a:pt x="15375" y="15441"/>
                    <a:pt x="15375" y="15441"/>
                    <a:pt x="15401" y="15416"/>
                  </a:cubicBezTo>
                  <a:cubicBezTo>
                    <a:pt x="15417" y="15414"/>
                    <a:pt x="15432" y="15413"/>
                    <a:pt x="15448" y="15413"/>
                  </a:cubicBezTo>
                  <a:cubicBezTo>
                    <a:pt x="15861" y="15413"/>
                    <a:pt x="15940" y="16048"/>
                    <a:pt x="15527" y="16121"/>
                  </a:cubicBezTo>
                  <a:cubicBezTo>
                    <a:pt x="15753" y="16903"/>
                    <a:pt x="16081" y="17659"/>
                    <a:pt x="16585" y="18289"/>
                  </a:cubicBezTo>
                  <a:cubicBezTo>
                    <a:pt x="18627" y="20860"/>
                    <a:pt x="20567" y="24867"/>
                    <a:pt x="19685" y="27337"/>
                  </a:cubicBezTo>
                  <a:cubicBezTo>
                    <a:pt x="19685" y="27337"/>
                    <a:pt x="21475" y="23279"/>
                    <a:pt x="20038" y="20305"/>
                  </a:cubicBezTo>
                  <a:cubicBezTo>
                    <a:pt x="19257" y="18642"/>
                    <a:pt x="18072" y="16071"/>
                    <a:pt x="17770" y="13777"/>
                  </a:cubicBezTo>
                  <a:cubicBezTo>
                    <a:pt x="17619" y="12719"/>
                    <a:pt x="17669" y="11736"/>
                    <a:pt x="17997" y="10904"/>
                  </a:cubicBezTo>
                  <a:cubicBezTo>
                    <a:pt x="18223" y="10324"/>
                    <a:pt x="18602" y="9845"/>
                    <a:pt x="19181" y="9467"/>
                  </a:cubicBezTo>
                  <a:cubicBezTo>
                    <a:pt x="19293" y="9402"/>
                    <a:pt x="19402" y="9371"/>
                    <a:pt x="19506" y="9371"/>
                  </a:cubicBezTo>
                  <a:cubicBezTo>
                    <a:pt x="19682" y="9371"/>
                    <a:pt x="19845" y="9460"/>
                    <a:pt x="19988" y="9618"/>
                  </a:cubicBezTo>
                  <a:cubicBezTo>
                    <a:pt x="20971" y="10551"/>
                    <a:pt x="21576" y="14080"/>
                    <a:pt x="22886" y="15567"/>
                  </a:cubicBezTo>
                  <a:cubicBezTo>
                    <a:pt x="24525" y="17432"/>
                    <a:pt x="27196" y="20834"/>
                    <a:pt x="26541" y="24086"/>
                  </a:cubicBezTo>
                  <a:cubicBezTo>
                    <a:pt x="26541" y="24086"/>
                    <a:pt x="28709" y="20406"/>
                    <a:pt x="26289" y="17155"/>
                  </a:cubicBezTo>
                  <a:cubicBezTo>
                    <a:pt x="24674" y="15027"/>
                    <a:pt x="23131" y="12044"/>
                    <a:pt x="22327" y="9681"/>
                  </a:cubicBezTo>
                  <a:lnTo>
                    <a:pt x="22327" y="9681"/>
                  </a:lnTo>
                  <a:cubicBezTo>
                    <a:pt x="22330" y="9690"/>
                    <a:pt x="22332" y="9694"/>
                    <a:pt x="22332" y="9694"/>
                  </a:cubicBezTo>
                  <a:cubicBezTo>
                    <a:pt x="21626" y="8711"/>
                    <a:pt x="20441" y="8333"/>
                    <a:pt x="19433" y="7854"/>
                  </a:cubicBezTo>
                  <a:cubicBezTo>
                    <a:pt x="19433" y="7905"/>
                    <a:pt x="19383" y="7955"/>
                    <a:pt x="19307" y="7980"/>
                  </a:cubicBezTo>
                  <a:cubicBezTo>
                    <a:pt x="19297" y="7982"/>
                    <a:pt x="19287" y="7982"/>
                    <a:pt x="19278" y="7982"/>
                  </a:cubicBezTo>
                  <a:cubicBezTo>
                    <a:pt x="19123" y="7982"/>
                    <a:pt x="19060" y="7798"/>
                    <a:pt x="19131" y="7703"/>
                  </a:cubicBezTo>
                  <a:cubicBezTo>
                    <a:pt x="18198" y="7174"/>
                    <a:pt x="17543" y="6468"/>
                    <a:pt x="17845" y="4855"/>
                  </a:cubicBezTo>
                  <a:cubicBezTo>
                    <a:pt x="18229" y="2798"/>
                    <a:pt x="19922" y="2396"/>
                    <a:pt x="21187" y="2396"/>
                  </a:cubicBezTo>
                  <a:cubicBezTo>
                    <a:pt x="21999" y="2396"/>
                    <a:pt x="22634" y="2561"/>
                    <a:pt x="22634" y="2561"/>
                  </a:cubicBezTo>
                  <a:lnTo>
                    <a:pt x="22634" y="2586"/>
                  </a:lnTo>
                  <a:cubicBezTo>
                    <a:pt x="22811" y="1931"/>
                    <a:pt x="22962" y="1503"/>
                    <a:pt x="22962" y="1503"/>
                  </a:cubicBezTo>
                  <a:cubicBezTo>
                    <a:pt x="22559" y="1377"/>
                    <a:pt x="22004" y="1276"/>
                    <a:pt x="21399" y="1276"/>
                  </a:cubicBezTo>
                  <a:cubicBezTo>
                    <a:pt x="20536" y="1299"/>
                    <a:pt x="18960" y="2510"/>
                    <a:pt x="17911" y="2510"/>
                  </a:cubicBezTo>
                  <a:cubicBezTo>
                    <a:pt x="17827" y="2510"/>
                    <a:pt x="17746" y="2502"/>
                    <a:pt x="17669" y="2486"/>
                  </a:cubicBezTo>
                  <a:cubicBezTo>
                    <a:pt x="16610" y="2259"/>
                    <a:pt x="16333" y="1578"/>
                    <a:pt x="15753" y="671"/>
                  </a:cubicBezTo>
                  <a:cubicBezTo>
                    <a:pt x="15409" y="108"/>
                    <a:pt x="14958" y="1"/>
                    <a:pt x="14666" y="1"/>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9"/>
            <p:cNvSpPr/>
            <p:nvPr/>
          </p:nvSpPr>
          <p:spPr>
            <a:xfrm>
              <a:off x="-671525" y="4054125"/>
              <a:ext cx="1275" cy="8200"/>
            </a:xfrm>
            <a:custGeom>
              <a:rect b="b" l="l" r="r" t="t"/>
              <a:pathLst>
                <a:path extrusionOk="0" h="328" w="51">
                  <a:moveTo>
                    <a:pt x="51" y="0"/>
                  </a:moveTo>
                  <a:cubicBezTo>
                    <a:pt x="25" y="126"/>
                    <a:pt x="25" y="227"/>
                    <a:pt x="0" y="328"/>
                  </a:cubicBezTo>
                  <a:cubicBezTo>
                    <a:pt x="25" y="227"/>
                    <a:pt x="51" y="101"/>
                    <a:pt x="51" y="0"/>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9"/>
            <p:cNvSpPr/>
            <p:nvPr/>
          </p:nvSpPr>
          <p:spPr>
            <a:xfrm>
              <a:off x="-867500" y="3987325"/>
              <a:ext cx="25" cy="650"/>
            </a:xfrm>
            <a:custGeom>
              <a:rect b="b" l="l" r="r" t="t"/>
              <a:pathLst>
                <a:path extrusionOk="0" h="26" w="1">
                  <a:moveTo>
                    <a:pt x="1" y="0"/>
                  </a:moveTo>
                  <a:cubicBezTo>
                    <a:pt x="1" y="0"/>
                    <a:pt x="1" y="26"/>
                    <a:pt x="1" y="26"/>
                  </a:cubicBezTo>
                  <a:lnTo>
                    <a:pt x="1" y="26"/>
                  </a:lnTo>
                  <a:cubicBezTo>
                    <a:pt x="1" y="26"/>
                    <a:pt x="1" y="0"/>
                    <a:pt x="1" y="0"/>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9"/>
            <p:cNvSpPr/>
            <p:nvPr/>
          </p:nvSpPr>
          <p:spPr>
            <a:xfrm>
              <a:off x="-956975" y="4181225"/>
              <a:ext cx="19550" cy="15950"/>
            </a:xfrm>
            <a:custGeom>
              <a:rect b="b" l="l" r="r" t="t"/>
              <a:pathLst>
                <a:path extrusionOk="0" h="638" w="782">
                  <a:moveTo>
                    <a:pt x="448" y="0"/>
                  </a:moveTo>
                  <a:cubicBezTo>
                    <a:pt x="426" y="0"/>
                    <a:pt x="403" y="3"/>
                    <a:pt x="379" y="7"/>
                  </a:cubicBezTo>
                  <a:cubicBezTo>
                    <a:pt x="26" y="58"/>
                    <a:pt x="1" y="461"/>
                    <a:pt x="202" y="637"/>
                  </a:cubicBezTo>
                  <a:cubicBezTo>
                    <a:pt x="429" y="537"/>
                    <a:pt x="606" y="461"/>
                    <a:pt x="782" y="385"/>
                  </a:cubicBezTo>
                  <a:cubicBezTo>
                    <a:pt x="782" y="203"/>
                    <a:pt x="658" y="0"/>
                    <a:pt x="448"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9"/>
            <p:cNvSpPr/>
            <p:nvPr/>
          </p:nvSpPr>
          <p:spPr>
            <a:xfrm>
              <a:off x="-1054075" y="4196375"/>
              <a:ext cx="24725" cy="17950"/>
            </a:xfrm>
            <a:custGeom>
              <a:rect b="b" l="l" r="r" t="t"/>
              <a:pathLst>
                <a:path extrusionOk="0" h="718" w="989">
                  <a:moveTo>
                    <a:pt x="498" y="1"/>
                  </a:moveTo>
                  <a:cubicBezTo>
                    <a:pt x="477" y="1"/>
                    <a:pt x="455" y="2"/>
                    <a:pt x="432" y="6"/>
                  </a:cubicBezTo>
                  <a:cubicBezTo>
                    <a:pt x="0" y="54"/>
                    <a:pt x="70" y="717"/>
                    <a:pt x="490" y="717"/>
                  </a:cubicBezTo>
                  <a:cubicBezTo>
                    <a:pt x="512" y="717"/>
                    <a:pt x="534" y="716"/>
                    <a:pt x="558" y="712"/>
                  </a:cubicBezTo>
                  <a:cubicBezTo>
                    <a:pt x="988" y="640"/>
                    <a:pt x="897" y="1"/>
                    <a:pt x="498"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9"/>
            <p:cNvSpPr/>
            <p:nvPr/>
          </p:nvSpPr>
          <p:spPr>
            <a:xfrm>
              <a:off x="-1102475" y="4163750"/>
              <a:ext cx="15725" cy="11400"/>
            </a:xfrm>
            <a:custGeom>
              <a:rect b="b" l="l" r="r" t="t"/>
              <a:pathLst>
                <a:path extrusionOk="0" h="456" w="629">
                  <a:moveTo>
                    <a:pt x="49" y="1"/>
                  </a:moveTo>
                  <a:cubicBezTo>
                    <a:pt x="1" y="194"/>
                    <a:pt x="114" y="456"/>
                    <a:pt x="389" y="456"/>
                  </a:cubicBezTo>
                  <a:cubicBezTo>
                    <a:pt x="401" y="456"/>
                    <a:pt x="414" y="455"/>
                    <a:pt x="427" y="454"/>
                  </a:cubicBezTo>
                  <a:cubicBezTo>
                    <a:pt x="528" y="429"/>
                    <a:pt x="578" y="379"/>
                    <a:pt x="629" y="328"/>
                  </a:cubicBezTo>
                  <a:cubicBezTo>
                    <a:pt x="427" y="227"/>
                    <a:pt x="225" y="101"/>
                    <a:pt x="49"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9"/>
            <p:cNvSpPr/>
            <p:nvPr/>
          </p:nvSpPr>
          <p:spPr>
            <a:xfrm>
              <a:off x="-832200" y="4289700"/>
              <a:ext cx="14750" cy="17750"/>
            </a:xfrm>
            <a:custGeom>
              <a:rect b="b" l="l" r="r" t="t"/>
              <a:pathLst>
                <a:path extrusionOk="0" h="710" w="590">
                  <a:moveTo>
                    <a:pt x="98" y="1"/>
                  </a:moveTo>
                  <a:cubicBezTo>
                    <a:pt x="82" y="1"/>
                    <a:pt x="67" y="2"/>
                    <a:pt x="51" y="4"/>
                  </a:cubicBezTo>
                  <a:cubicBezTo>
                    <a:pt x="25" y="29"/>
                    <a:pt x="25" y="29"/>
                    <a:pt x="0" y="29"/>
                  </a:cubicBezTo>
                  <a:cubicBezTo>
                    <a:pt x="25" y="205"/>
                    <a:pt x="76" y="382"/>
                    <a:pt x="126" y="533"/>
                  </a:cubicBezTo>
                  <a:cubicBezTo>
                    <a:pt x="151" y="608"/>
                    <a:pt x="151" y="659"/>
                    <a:pt x="177" y="709"/>
                  </a:cubicBezTo>
                  <a:cubicBezTo>
                    <a:pt x="590" y="636"/>
                    <a:pt x="511" y="1"/>
                    <a:pt x="98"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9"/>
            <p:cNvSpPr/>
            <p:nvPr/>
          </p:nvSpPr>
          <p:spPr>
            <a:xfrm>
              <a:off x="-627475" y="4294675"/>
              <a:ext cx="24700" cy="17950"/>
            </a:xfrm>
            <a:custGeom>
              <a:rect b="b" l="l" r="r" t="t"/>
              <a:pathLst>
                <a:path extrusionOk="0" h="718" w="988">
                  <a:moveTo>
                    <a:pt x="501" y="0"/>
                  </a:moveTo>
                  <a:cubicBezTo>
                    <a:pt x="479" y="0"/>
                    <a:pt x="455" y="2"/>
                    <a:pt x="431" y="6"/>
                  </a:cubicBezTo>
                  <a:cubicBezTo>
                    <a:pt x="0" y="78"/>
                    <a:pt x="92" y="718"/>
                    <a:pt x="491" y="718"/>
                  </a:cubicBezTo>
                  <a:cubicBezTo>
                    <a:pt x="512" y="718"/>
                    <a:pt x="534" y="716"/>
                    <a:pt x="557" y="712"/>
                  </a:cubicBezTo>
                  <a:cubicBezTo>
                    <a:pt x="988" y="640"/>
                    <a:pt x="919" y="0"/>
                    <a:pt x="501"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9"/>
            <p:cNvSpPr/>
            <p:nvPr/>
          </p:nvSpPr>
          <p:spPr>
            <a:xfrm>
              <a:off x="-573925" y="4357050"/>
              <a:ext cx="24075" cy="17950"/>
            </a:xfrm>
            <a:custGeom>
              <a:rect b="b" l="l" r="r" t="t"/>
              <a:pathLst>
                <a:path extrusionOk="0" h="718" w="963">
                  <a:moveTo>
                    <a:pt x="498" y="1"/>
                  </a:moveTo>
                  <a:cubicBezTo>
                    <a:pt x="477" y="1"/>
                    <a:pt x="454" y="3"/>
                    <a:pt x="431" y="6"/>
                  </a:cubicBezTo>
                  <a:cubicBezTo>
                    <a:pt x="1" y="78"/>
                    <a:pt x="70" y="718"/>
                    <a:pt x="466" y="718"/>
                  </a:cubicBezTo>
                  <a:cubicBezTo>
                    <a:pt x="487" y="718"/>
                    <a:pt x="509" y="716"/>
                    <a:pt x="532" y="712"/>
                  </a:cubicBezTo>
                  <a:cubicBezTo>
                    <a:pt x="963" y="640"/>
                    <a:pt x="894" y="1"/>
                    <a:pt x="498"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9"/>
            <p:cNvSpPr/>
            <p:nvPr/>
          </p:nvSpPr>
          <p:spPr>
            <a:xfrm>
              <a:off x="-1114850" y="4360350"/>
              <a:ext cx="21800" cy="15875"/>
            </a:xfrm>
            <a:custGeom>
              <a:rect b="b" l="l" r="r" t="t"/>
              <a:pathLst>
                <a:path extrusionOk="0" h="635" w="872">
                  <a:moveTo>
                    <a:pt x="216" y="0"/>
                  </a:moveTo>
                  <a:cubicBezTo>
                    <a:pt x="1" y="192"/>
                    <a:pt x="127" y="634"/>
                    <a:pt x="464" y="634"/>
                  </a:cubicBezTo>
                  <a:cubicBezTo>
                    <a:pt x="482" y="634"/>
                    <a:pt x="500" y="633"/>
                    <a:pt x="519" y="631"/>
                  </a:cubicBezTo>
                  <a:cubicBezTo>
                    <a:pt x="821" y="580"/>
                    <a:pt x="871" y="202"/>
                    <a:pt x="695" y="26"/>
                  </a:cubicBezTo>
                  <a:cubicBezTo>
                    <a:pt x="544" y="26"/>
                    <a:pt x="367" y="26"/>
                    <a:pt x="216"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9"/>
            <p:cNvSpPr/>
            <p:nvPr/>
          </p:nvSpPr>
          <p:spPr>
            <a:xfrm>
              <a:off x="-1012050" y="4303600"/>
              <a:ext cx="12700" cy="9000"/>
            </a:xfrm>
            <a:custGeom>
              <a:rect b="b" l="l" r="r" t="t"/>
              <a:pathLst>
                <a:path extrusionOk="0" h="360" w="508">
                  <a:moveTo>
                    <a:pt x="235" y="1"/>
                  </a:moveTo>
                  <a:cubicBezTo>
                    <a:pt x="228" y="1"/>
                    <a:pt x="220" y="1"/>
                    <a:pt x="212" y="2"/>
                  </a:cubicBezTo>
                  <a:cubicBezTo>
                    <a:pt x="1" y="49"/>
                    <a:pt x="53" y="360"/>
                    <a:pt x="245" y="360"/>
                  </a:cubicBezTo>
                  <a:cubicBezTo>
                    <a:pt x="259" y="360"/>
                    <a:pt x="273" y="358"/>
                    <a:pt x="288" y="355"/>
                  </a:cubicBezTo>
                  <a:cubicBezTo>
                    <a:pt x="507" y="331"/>
                    <a:pt x="444" y="1"/>
                    <a:pt x="235"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9"/>
            <p:cNvSpPr/>
            <p:nvPr/>
          </p:nvSpPr>
          <p:spPr>
            <a:xfrm>
              <a:off x="-877375" y="4143475"/>
              <a:ext cx="12050" cy="9000"/>
            </a:xfrm>
            <a:custGeom>
              <a:rect b="b" l="l" r="r" t="t"/>
              <a:pathLst>
                <a:path extrusionOk="0" h="360" w="482">
                  <a:moveTo>
                    <a:pt x="262" y="0"/>
                  </a:moveTo>
                  <a:cubicBezTo>
                    <a:pt x="249" y="0"/>
                    <a:pt x="234" y="2"/>
                    <a:pt x="219" y="5"/>
                  </a:cubicBezTo>
                  <a:cubicBezTo>
                    <a:pt x="0" y="29"/>
                    <a:pt x="40" y="359"/>
                    <a:pt x="247" y="359"/>
                  </a:cubicBezTo>
                  <a:cubicBezTo>
                    <a:pt x="254" y="359"/>
                    <a:pt x="262" y="359"/>
                    <a:pt x="270" y="358"/>
                  </a:cubicBezTo>
                  <a:cubicBezTo>
                    <a:pt x="481" y="311"/>
                    <a:pt x="452" y="0"/>
                    <a:pt x="262"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9"/>
            <p:cNvSpPr/>
            <p:nvPr/>
          </p:nvSpPr>
          <p:spPr>
            <a:xfrm>
              <a:off x="-1014575" y="4182000"/>
              <a:ext cx="15850" cy="9625"/>
            </a:xfrm>
            <a:custGeom>
              <a:rect b="b" l="l" r="r" t="t"/>
              <a:pathLst>
                <a:path extrusionOk="0" h="385" w="634">
                  <a:moveTo>
                    <a:pt x="387" y="0"/>
                  </a:moveTo>
                  <a:cubicBezTo>
                    <a:pt x="379" y="0"/>
                    <a:pt x="372" y="1"/>
                    <a:pt x="364" y="2"/>
                  </a:cubicBezTo>
                  <a:cubicBezTo>
                    <a:pt x="313" y="27"/>
                    <a:pt x="263" y="27"/>
                    <a:pt x="213" y="27"/>
                  </a:cubicBezTo>
                  <a:cubicBezTo>
                    <a:pt x="1" y="74"/>
                    <a:pt x="53" y="385"/>
                    <a:pt x="245" y="385"/>
                  </a:cubicBezTo>
                  <a:cubicBezTo>
                    <a:pt x="259" y="385"/>
                    <a:pt x="273" y="383"/>
                    <a:pt x="288" y="380"/>
                  </a:cubicBezTo>
                  <a:cubicBezTo>
                    <a:pt x="313" y="380"/>
                    <a:pt x="364" y="380"/>
                    <a:pt x="414" y="354"/>
                  </a:cubicBezTo>
                  <a:cubicBezTo>
                    <a:pt x="633" y="330"/>
                    <a:pt x="594" y="0"/>
                    <a:pt x="387"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9"/>
            <p:cNvSpPr/>
            <p:nvPr/>
          </p:nvSpPr>
          <p:spPr>
            <a:xfrm>
              <a:off x="-852175" y="4084950"/>
              <a:ext cx="12225" cy="8925"/>
            </a:xfrm>
            <a:custGeom>
              <a:rect b="b" l="l" r="r" t="t"/>
              <a:pathLst>
                <a:path extrusionOk="0" h="357" w="489">
                  <a:moveTo>
                    <a:pt x="242" y="1"/>
                  </a:moveTo>
                  <a:cubicBezTo>
                    <a:pt x="235" y="1"/>
                    <a:pt x="227" y="1"/>
                    <a:pt x="219" y="2"/>
                  </a:cubicBezTo>
                  <a:cubicBezTo>
                    <a:pt x="0" y="26"/>
                    <a:pt x="40" y="356"/>
                    <a:pt x="247" y="356"/>
                  </a:cubicBezTo>
                  <a:cubicBezTo>
                    <a:pt x="254" y="356"/>
                    <a:pt x="262" y="356"/>
                    <a:pt x="270" y="355"/>
                  </a:cubicBezTo>
                  <a:cubicBezTo>
                    <a:pt x="489" y="331"/>
                    <a:pt x="449" y="1"/>
                    <a:pt x="242"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9"/>
            <p:cNvSpPr/>
            <p:nvPr/>
          </p:nvSpPr>
          <p:spPr>
            <a:xfrm>
              <a:off x="-806000" y="4112050"/>
              <a:ext cx="12050" cy="9000"/>
            </a:xfrm>
            <a:custGeom>
              <a:rect b="b" l="l" r="r" t="t"/>
              <a:pathLst>
                <a:path extrusionOk="0" h="360" w="482">
                  <a:moveTo>
                    <a:pt x="235" y="1"/>
                  </a:moveTo>
                  <a:cubicBezTo>
                    <a:pt x="228" y="1"/>
                    <a:pt x="220" y="1"/>
                    <a:pt x="212" y="2"/>
                  </a:cubicBezTo>
                  <a:cubicBezTo>
                    <a:pt x="1" y="49"/>
                    <a:pt x="30" y="360"/>
                    <a:pt x="220" y="360"/>
                  </a:cubicBezTo>
                  <a:cubicBezTo>
                    <a:pt x="233" y="360"/>
                    <a:pt x="248" y="358"/>
                    <a:pt x="263" y="355"/>
                  </a:cubicBezTo>
                  <a:cubicBezTo>
                    <a:pt x="482" y="330"/>
                    <a:pt x="442" y="1"/>
                    <a:pt x="235"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9"/>
            <p:cNvSpPr/>
            <p:nvPr/>
          </p:nvSpPr>
          <p:spPr>
            <a:xfrm>
              <a:off x="-799250" y="4053350"/>
              <a:ext cx="12050" cy="9000"/>
            </a:xfrm>
            <a:custGeom>
              <a:rect b="b" l="l" r="r" t="t"/>
              <a:pathLst>
                <a:path extrusionOk="0" h="360" w="482">
                  <a:moveTo>
                    <a:pt x="262" y="1"/>
                  </a:moveTo>
                  <a:cubicBezTo>
                    <a:pt x="249" y="1"/>
                    <a:pt x="235" y="2"/>
                    <a:pt x="220" y="6"/>
                  </a:cubicBezTo>
                  <a:cubicBezTo>
                    <a:pt x="1" y="30"/>
                    <a:pt x="40" y="360"/>
                    <a:pt x="247" y="360"/>
                  </a:cubicBezTo>
                  <a:cubicBezTo>
                    <a:pt x="255" y="360"/>
                    <a:pt x="262" y="360"/>
                    <a:pt x="270" y="359"/>
                  </a:cubicBezTo>
                  <a:cubicBezTo>
                    <a:pt x="482" y="312"/>
                    <a:pt x="452" y="1"/>
                    <a:pt x="262"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9"/>
            <p:cNvSpPr/>
            <p:nvPr/>
          </p:nvSpPr>
          <p:spPr>
            <a:xfrm>
              <a:off x="-804300" y="3996025"/>
              <a:ext cx="12075" cy="9000"/>
            </a:xfrm>
            <a:custGeom>
              <a:rect b="b" l="l" r="r" t="t"/>
              <a:pathLst>
                <a:path extrusionOk="0" h="360" w="483">
                  <a:moveTo>
                    <a:pt x="263" y="0"/>
                  </a:moveTo>
                  <a:cubicBezTo>
                    <a:pt x="249" y="0"/>
                    <a:pt x="235" y="2"/>
                    <a:pt x="220" y="5"/>
                  </a:cubicBezTo>
                  <a:cubicBezTo>
                    <a:pt x="1" y="30"/>
                    <a:pt x="40" y="359"/>
                    <a:pt x="248" y="359"/>
                  </a:cubicBezTo>
                  <a:cubicBezTo>
                    <a:pt x="255" y="359"/>
                    <a:pt x="263" y="359"/>
                    <a:pt x="270" y="358"/>
                  </a:cubicBezTo>
                  <a:cubicBezTo>
                    <a:pt x="482" y="311"/>
                    <a:pt x="452" y="0"/>
                    <a:pt x="263"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9"/>
            <p:cNvSpPr/>
            <p:nvPr/>
          </p:nvSpPr>
          <p:spPr>
            <a:xfrm>
              <a:off x="-715900" y="3947600"/>
              <a:ext cx="12700" cy="9000"/>
            </a:xfrm>
            <a:custGeom>
              <a:rect b="b" l="l" r="r" t="t"/>
              <a:pathLst>
                <a:path extrusionOk="0" h="360" w="508">
                  <a:moveTo>
                    <a:pt x="235" y="0"/>
                  </a:moveTo>
                  <a:cubicBezTo>
                    <a:pt x="228" y="0"/>
                    <a:pt x="220" y="1"/>
                    <a:pt x="213" y="1"/>
                  </a:cubicBezTo>
                  <a:cubicBezTo>
                    <a:pt x="1" y="49"/>
                    <a:pt x="53" y="359"/>
                    <a:pt x="245" y="359"/>
                  </a:cubicBezTo>
                  <a:cubicBezTo>
                    <a:pt x="259" y="359"/>
                    <a:pt x="273" y="358"/>
                    <a:pt x="288" y="354"/>
                  </a:cubicBezTo>
                  <a:cubicBezTo>
                    <a:pt x="507" y="330"/>
                    <a:pt x="444" y="0"/>
                    <a:pt x="235"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9"/>
            <p:cNvSpPr/>
            <p:nvPr/>
          </p:nvSpPr>
          <p:spPr>
            <a:xfrm>
              <a:off x="-820500" y="3947600"/>
              <a:ext cx="12075" cy="9000"/>
            </a:xfrm>
            <a:custGeom>
              <a:rect b="b" l="l" r="r" t="t"/>
              <a:pathLst>
                <a:path extrusionOk="0" h="360" w="483">
                  <a:moveTo>
                    <a:pt x="235" y="0"/>
                  </a:moveTo>
                  <a:cubicBezTo>
                    <a:pt x="228" y="0"/>
                    <a:pt x="220" y="1"/>
                    <a:pt x="213" y="1"/>
                  </a:cubicBezTo>
                  <a:cubicBezTo>
                    <a:pt x="1" y="49"/>
                    <a:pt x="31" y="359"/>
                    <a:pt x="220" y="359"/>
                  </a:cubicBezTo>
                  <a:cubicBezTo>
                    <a:pt x="234" y="359"/>
                    <a:pt x="248" y="358"/>
                    <a:pt x="263" y="354"/>
                  </a:cubicBezTo>
                  <a:cubicBezTo>
                    <a:pt x="482" y="330"/>
                    <a:pt x="443" y="0"/>
                    <a:pt x="235"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9"/>
            <p:cNvSpPr/>
            <p:nvPr/>
          </p:nvSpPr>
          <p:spPr>
            <a:xfrm>
              <a:off x="-739375" y="4096950"/>
              <a:ext cx="9275" cy="6525"/>
            </a:xfrm>
            <a:custGeom>
              <a:rect b="b" l="l" r="r" t="t"/>
              <a:pathLst>
                <a:path extrusionOk="0" h="261" w="371">
                  <a:moveTo>
                    <a:pt x="68" y="1"/>
                  </a:moveTo>
                  <a:cubicBezTo>
                    <a:pt x="0" y="91"/>
                    <a:pt x="53" y="261"/>
                    <a:pt x="191" y="261"/>
                  </a:cubicBezTo>
                  <a:cubicBezTo>
                    <a:pt x="207" y="261"/>
                    <a:pt x="225" y="258"/>
                    <a:pt x="244" y="253"/>
                  </a:cubicBezTo>
                  <a:cubicBezTo>
                    <a:pt x="320" y="253"/>
                    <a:pt x="370" y="203"/>
                    <a:pt x="370" y="152"/>
                  </a:cubicBezTo>
                  <a:cubicBezTo>
                    <a:pt x="269" y="102"/>
                    <a:pt x="169" y="51"/>
                    <a:pt x="68"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9"/>
            <p:cNvSpPr/>
            <p:nvPr/>
          </p:nvSpPr>
          <p:spPr>
            <a:xfrm>
              <a:off x="-788975" y="4151125"/>
              <a:ext cx="12050" cy="9000"/>
            </a:xfrm>
            <a:custGeom>
              <a:rect b="b" l="l" r="r" t="t"/>
              <a:pathLst>
                <a:path extrusionOk="0" h="360" w="482">
                  <a:moveTo>
                    <a:pt x="235" y="0"/>
                  </a:moveTo>
                  <a:cubicBezTo>
                    <a:pt x="227" y="0"/>
                    <a:pt x="220" y="1"/>
                    <a:pt x="212" y="2"/>
                  </a:cubicBezTo>
                  <a:cubicBezTo>
                    <a:pt x="0" y="49"/>
                    <a:pt x="30" y="359"/>
                    <a:pt x="219" y="359"/>
                  </a:cubicBezTo>
                  <a:cubicBezTo>
                    <a:pt x="233" y="359"/>
                    <a:pt x="247" y="358"/>
                    <a:pt x="262" y="354"/>
                  </a:cubicBezTo>
                  <a:cubicBezTo>
                    <a:pt x="481" y="330"/>
                    <a:pt x="442" y="0"/>
                    <a:pt x="235"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9"/>
            <p:cNvSpPr/>
            <p:nvPr/>
          </p:nvSpPr>
          <p:spPr>
            <a:xfrm>
              <a:off x="-804075" y="4207825"/>
              <a:ext cx="12650" cy="9000"/>
            </a:xfrm>
            <a:custGeom>
              <a:rect b="b" l="l" r="r" t="t"/>
              <a:pathLst>
                <a:path extrusionOk="0" h="360" w="506">
                  <a:moveTo>
                    <a:pt x="259" y="1"/>
                  </a:moveTo>
                  <a:cubicBezTo>
                    <a:pt x="252" y="1"/>
                    <a:pt x="244" y="1"/>
                    <a:pt x="236" y="2"/>
                  </a:cubicBezTo>
                  <a:cubicBezTo>
                    <a:pt x="1" y="49"/>
                    <a:pt x="51" y="360"/>
                    <a:pt x="243" y="360"/>
                  </a:cubicBezTo>
                  <a:cubicBezTo>
                    <a:pt x="257" y="360"/>
                    <a:pt x="272" y="358"/>
                    <a:pt x="287" y="355"/>
                  </a:cubicBezTo>
                  <a:cubicBezTo>
                    <a:pt x="506" y="330"/>
                    <a:pt x="466" y="1"/>
                    <a:pt x="259"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9"/>
            <p:cNvSpPr/>
            <p:nvPr/>
          </p:nvSpPr>
          <p:spPr>
            <a:xfrm>
              <a:off x="-833725" y="4188925"/>
              <a:ext cx="12050" cy="9000"/>
            </a:xfrm>
            <a:custGeom>
              <a:rect b="b" l="l" r="r" t="t"/>
              <a:pathLst>
                <a:path extrusionOk="0" h="360" w="482">
                  <a:moveTo>
                    <a:pt x="235" y="1"/>
                  </a:moveTo>
                  <a:cubicBezTo>
                    <a:pt x="228" y="1"/>
                    <a:pt x="220" y="1"/>
                    <a:pt x="212" y="2"/>
                  </a:cubicBezTo>
                  <a:cubicBezTo>
                    <a:pt x="1" y="49"/>
                    <a:pt x="30" y="360"/>
                    <a:pt x="220" y="360"/>
                  </a:cubicBezTo>
                  <a:cubicBezTo>
                    <a:pt x="233" y="360"/>
                    <a:pt x="248" y="358"/>
                    <a:pt x="263" y="355"/>
                  </a:cubicBezTo>
                  <a:cubicBezTo>
                    <a:pt x="482" y="330"/>
                    <a:pt x="442" y="1"/>
                    <a:pt x="235"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9"/>
            <p:cNvSpPr/>
            <p:nvPr/>
          </p:nvSpPr>
          <p:spPr>
            <a:xfrm>
              <a:off x="-801775" y="4278400"/>
              <a:ext cx="12250" cy="8900"/>
            </a:xfrm>
            <a:custGeom>
              <a:rect b="b" l="l" r="r" t="t"/>
              <a:pathLst>
                <a:path extrusionOk="0" h="356" w="490">
                  <a:moveTo>
                    <a:pt x="243" y="1"/>
                  </a:moveTo>
                  <a:cubicBezTo>
                    <a:pt x="235" y="1"/>
                    <a:pt x="228" y="1"/>
                    <a:pt x="220" y="2"/>
                  </a:cubicBezTo>
                  <a:cubicBezTo>
                    <a:pt x="1" y="26"/>
                    <a:pt x="40" y="356"/>
                    <a:pt x="247" y="356"/>
                  </a:cubicBezTo>
                  <a:cubicBezTo>
                    <a:pt x="255" y="356"/>
                    <a:pt x="262" y="356"/>
                    <a:pt x="270" y="355"/>
                  </a:cubicBezTo>
                  <a:cubicBezTo>
                    <a:pt x="489" y="330"/>
                    <a:pt x="450" y="1"/>
                    <a:pt x="243"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9"/>
            <p:cNvSpPr/>
            <p:nvPr/>
          </p:nvSpPr>
          <p:spPr>
            <a:xfrm>
              <a:off x="-694650" y="4154800"/>
              <a:ext cx="12650" cy="9000"/>
            </a:xfrm>
            <a:custGeom>
              <a:rect b="b" l="l" r="r" t="t"/>
              <a:pathLst>
                <a:path extrusionOk="0" h="360" w="506">
                  <a:moveTo>
                    <a:pt x="263" y="1"/>
                  </a:moveTo>
                  <a:cubicBezTo>
                    <a:pt x="249" y="1"/>
                    <a:pt x="235" y="2"/>
                    <a:pt x="220" y="6"/>
                  </a:cubicBezTo>
                  <a:cubicBezTo>
                    <a:pt x="1" y="30"/>
                    <a:pt x="40" y="360"/>
                    <a:pt x="247" y="360"/>
                  </a:cubicBezTo>
                  <a:cubicBezTo>
                    <a:pt x="255" y="360"/>
                    <a:pt x="262" y="359"/>
                    <a:pt x="270" y="359"/>
                  </a:cubicBezTo>
                  <a:cubicBezTo>
                    <a:pt x="505" y="312"/>
                    <a:pt x="455" y="1"/>
                    <a:pt x="263"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9"/>
            <p:cNvSpPr/>
            <p:nvPr/>
          </p:nvSpPr>
          <p:spPr>
            <a:xfrm>
              <a:off x="-638575" y="4232950"/>
              <a:ext cx="12075" cy="9000"/>
            </a:xfrm>
            <a:custGeom>
              <a:rect b="b" l="l" r="r" t="t"/>
              <a:pathLst>
                <a:path extrusionOk="0" h="360" w="483">
                  <a:moveTo>
                    <a:pt x="260" y="0"/>
                  </a:moveTo>
                  <a:cubicBezTo>
                    <a:pt x="247" y="0"/>
                    <a:pt x="234" y="2"/>
                    <a:pt x="220" y="5"/>
                  </a:cubicBezTo>
                  <a:cubicBezTo>
                    <a:pt x="1" y="29"/>
                    <a:pt x="40" y="359"/>
                    <a:pt x="247" y="359"/>
                  </a:cubicBezTo>
                  <a:cubicBezTo>
                    <a:pt x="255" y="359"/>
                    <a:pt x="262" y="359"/>
                    <a:pt x="270" y="358"/>
                  </a:cubicBezTo>
                  <a:cubicBezTo>
                    <a:pt x="483" y="334"/>
                    <a:pt x="452" y="0"/>
                    <a:pt x="260"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9"/>
            <p:cNvSpPr/>
            <p:nvPr/>
          </p:nvSpPr>
          <p:spPr>
            <a:xfrm>
              <a:off x="-901150" y="4163100"/>
              <a:ext cx="12050" cy="9000"/>
            </a:xfrm>
            <a:custGeom>
              <a:rect b="b" l="l" r="r" t="t"/>
              <a:pathLst>
                <a:path extrusionOk="0" h="360" w="482">
                  <a:moveTo>
                    <a:pt x="235" y="0"/>
                  </a:moveTo>
                  <a:cubicBezTo>
                    <a:pt x="228" y="0"/>
                    <a:pt x="220" y="1"/>
                    <a:pt x="212" y="1"/>
                  </a:cubicBezTo>
                  <a:cubicBezTo>
                    <a:pt x="1" y="48"/>
                    <a:pt x="31" y="359"/>
                    <a:pt x="220" y="359"/>
                  </a:cubicBezTo>
                  <a:cubicBezTo>
                    <a:pt x="234" y="359"/>
                    <a:pt x="248" y="358"/>
                    <a:pt x="263" y="354"/>
                  </a:cubicBezTo>
                  <a:cubicBezTo>
                    <a:pt x="482" y="330"/>
                    <a:pt x="442" y="0"/>
                    <a:pt x="235"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9"/>
            <p:cNvSpPr/>
            <p:nvPr/>
          </p:nvSpPr>
          <p:spPr>
            <a:xfrm>
              <a:off x="-862900" y="4084875"/>
              <a:ext cx="12075" cy="9000"/>
            </a:xfrm>
            <a:custGeom>
              <a:rect b="b" l="l" r="r" t="t"/>
              <a:pathLst>
                <a:path extrusionOk="0" h="360" w="483">
                  <a:moveTo>
                    <a:pt x="263" y="0"/>
                  </a:moveTo>
                  <a:cubicBezTo>
                    <a:pt x="249" y="0"/>
                    <a:pt x="235" y="2"/>
                    <a:pt x="220" y="5"/>
                  </a:cubicBezTo>
                  <a:cubicBezTo>
                    <a:pt x="1" y="29"/>
                    <a:pt x="40" y="359"/>
                    <a:pt x="248" y="359"/>
                  </a:cubicBezTo>
                  <a:cubicBezTo>
                    <a:pt x="255" y="359"/>
                    <a:pt x="263" y="359"/>
                    <a:pt x="270" y="358"/>
                  </a:cubicBezTo>
                  <a:cubicBezTo>
                    <a:pt x="482" y="311"/>
                    <a:pt x="452" y="0"/>
                    <a:pt x="263"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9"/>
            <p:cNvSpPr/>
            <p:nvPr/>
          </p:nvSpPr>
          <p:spPr>
            <a:xfrm>
              <a:off x="-856775" y="3895100"/>
              <a:ext cx="176450" cy="72075"/>
            </a:xfrm>
            <a:custGeom>
              <a:rect b="b" l="l" r="r" t="t"/>
              <a:pathLst>
                <a:path extrusionOk="0" h="2883" w="7058">
                  <a:moveTo>
                    <a:pt x="404" y="0"/>
                  </a:moveTo>
                  <a:cubicBezTo>
                    <a:pt x="353" y="0"/>
                    <a:pt x="303" y="3"/>
                    <a:pt x="252" y="10"/>
                  </a:cubicBezTo>
                  <a:cubicBezTo>
                    <a:pt x="151" y="10"/>
                    <a:pt x="76" y="35"/>
                    <a:pt x="0" y="85"/>
                  </a:cubicBezTo>
                  <a:cubicBezTo>
                    <a:pt x="0" y="287"/>
                    <a:pt x="0" y="362"/>
                    <a:pt x="0" y="388"/>
                  </a:cubicBezTo>
                  <a:lnTo>
                    <a:pt x="0" y="413"/>
                  </a:lnTo>
                  <a:cubicBezTo>
                    <a:pt x="0" y="413"/>
                    <a:pt x="120" y="373"/>
                    <a:pt x="299" y="373"/>
                  </a:cubicBezTo>
                  <a:cubicBezTo>
                    <a:pt x="591" y="373"/>
                    <a:pt x="1042" y="480"/>
                    <a:pt x="1386" y="1043"/>
                  </a:cubicBezTo>
                  <a:cubicBezTo>
                    <a:pt x="1966" y="1950"/>
                    <a:pt x="2243" y="2631"/>
                    <a:pt x="3302" y="2858"/>
                  </a:cubicBezTo>
                  <a:cubicBezTo>
                    <a:pt x="3381" y="2874"/>
                    <a:pt x="3463" y="2882"/>
                    <a:pt x="3549" y="2882"/>
                  </a:cubicBezTo>
                  <a:cubicBezTo>
                    <a:pt x="4615" y="2882"/>
                    <a:pt x="6171" y="1671"/>
                    <a:pt x="7057" y="1648"/>
                  </a:cubicBezTo>
                  <a:cubicBezTo>
                    <a:pt x="6402" y="1648"/>
                    <a:pt x="5696" y="1774"/>
                    <a:pt x="4991" y="2127"/>
                  </a:cubicBezTo>
                  <a:cubicBezTo>
                    <a:pt x="4509" y="2368"/>
                    <a:pt x="4099" y="2465"/>
                    <a:pt x="3754" y="2465"/>
                  </a:cubicBezTo>
                  <a:cubicBezTo>
                    <a:pt x="3557" y="2465"/>
                    <a:pt x="3382" y="2434"/>
                    <a:pt x="3226" y="2379"/>
                  </a:cubicBezTo>
                  <a:cubicBezTo>
                    <a:pt x="2924" y="2253"/>
                    <a:pt x="2672" y="2051"/>
                    <a:pt x="2495" y="1849"/>
                  </a:cubicBezTo>
                  <a:cubicBezTo>
                    <a:pt x="2193" y="1497"/>
                    <a:pt x="2017" y="1119"/>
                    <a:pt x="1890" y="866"/>
                  </a:cubicBezTo>
                  <a:cubicBezTo>
                    <a:pt x="1739" y="564"/>
                    <a:pt x="1311" y="236"/>
                    <a:pt x="882" y="85"/>
                  </a:cubicBezTo>
                  <a:cubicBezTo>
                    <a:pt x="712" y="28"/>
                    <a:pt x="556" y="0"/>
                    <a:pt x="404" y="0"/>
                  </a:cubicBezTo>
                  <a:close/>
                </a:path>
              </a:pathLst>
            </a:custGeom>
            <a:solidFill>
              <a:srgbClr val="F385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9"/>
            <p:cNvSpPr/>
            <p:nvPr/>
          </p:nvSpPr>
          <p:spPr>
            <a:xfrm>
              <a:off x="-777400" y="3964275"/>
              <a:ext cx="127325" cy="182500"/>
            </a:xfrm>
            <a:custGeom>
              <a:rect b="b" l="l" r="r" t="t"/>
              <a:pathLst>
                <a:path extrusionOk="0" h="7300" w="5093">
                  <a:moveTo>
                    <a:pt x="2702" y="1625"/>
                  </a:moveTo>
                  <a:cubicBezTo>
                    <a:pt x="2931" y="1625"/>
                    <a:pt x="3130" y="1774"/>
                    <a:pt x="3177" y="2031"/>
                  </a:cubicBezTo>
                  <a:cubicBezTo>
                    <a:pt x="3202" y="2283"/>
                    <a:pt x="3051" y="2510"/>
                    <a:pt x="2773" y="2561"/>
                  </a:cubicBezTo>
                  <a:cubicBezTo>
                    <a:pt x="2757" y="2562"/>
                    <a:pt x="2741" y="2563"/>
                    <a:pt x="2726" y="2563"/>
                  </a:cubicBezTo>
                  <a:cubicBezTo>
                    <a:pt x="2493" y="2563"/>
                    <a:pt x="2291" y="2393"/>
                    <a:pt x="2244" y="2157"/>
                  </a:cubicBezTo>
                  <a:cubicBezTo>
                    <a:pt x="2219" y="1905"/>
                    <a:pt x="2395" y="1679"/>
                    <a:pt x="2647" y="1628"/>
                  </a:cubicBezTo>
                  <a:cubicBezTo>
                    <a:pt x="2666" y="1626"/>
                    <a:pt x="2684" y="1625"/>
                    <a:pt x="2702" y="1625"/>
                  </a:cubicBezTo>
                  <a:close/>
                  <a:moveTo>
                    <a:pt x="3645" y="1"/>
                  </a:moveTo>
                  <a:cubicBezTo>
                    <a:pt x="2380" y="1"/>
                    <a:pt x="687" y="403"/>
                    <a:pt x="303" y="2460"/>
                  </a:cubicBezTo>
                  <a:cubicBezTo>
                    <a:pt x="1" y="4073"/>
                    <a:pt x="656" y="4779"/>
                    <a:pt x="1589" y="5308"/>
                  </a:cubicBezTo>
                  <a:cubicBezTo>
                    <a:pt x="1690" y="5358"/>
                    <a:pt x="1790" y="5409"/>
                    <a:pt x="1891" y="5459"/>
                  </a:cubicBezTo>
                  <a:cubicBezTo>
                    <a:pt x="2899" y="5938"/>
                    <a:pt x="4084" y="6316"/>
                    <a:pt x="4790" y="7299"/>
                  </a:cubicBezTo>
                  <a:cubicBezTo>
                    <a:pt x="4790" y="7299"/>
                    <a:pt x="4765" y="7223"/>
                    <a:pt x="4714" y="7072"/>
                  </a:cubicBezTo>
                  <a:cubicBezTo>
                    <a:pt x="4538" y="6518"/>
                    <a:pt x="4134" y="5081"/>
                    <a:pt x="4235" y="3922"/>
                  </a:cubicBezTo>
                  <a:cubicBezTo>
                    <a:pt x="4260" y="3821"/>
                    <a:pt x="4260" y="3720"/>
                    <a:pt x="4286" y="3594"/>
                  </a:cubicBezTo>
                  <a:cubicBezTo>
                    <a:pt x="4588" y="2132"/>
                    <a:pt x="5092" y="191"/>
                    <a:pt x="5092" y="191"/>
                  </a:cubicBezTo>
                  <a:lnTo>
                    <a:pt x="5092" y="166"/>
                  </a:lnTo>
                  <a:cubicBezTo>
                    <a:pt x="5092" y="166"/>
                    <a:pt x="4457" y="1"/>
                    <a:pt x="3645" y="1"/>
                  </a:cubicBezTo>
                  <a:close/>
                </a:path>
              </a:pathLst>
            </a:custGeom>
            <a:solidFill>
              <a:srgbClr val="F773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9"/>
            <p:cNvSpPr/>
            <p:nvPr/>
          </p:nvSpPr>
          <p:spPr>
            <a:xfrm>
              <a:off x="-917275" y="3920525"/>
              <a:ext cx="112825" cy="197250"/>
            </a:xfrm>
            <a:custGeom>
              <a:rect b="b" l="l" r="r" t="t"/>
              <a:pathLst>
                <a:path extrusionOk="0" h="7890" w="4513">
                  <a:moveTo>
                    <a:pt x="3048" y="2519"/>
                  </a:moveTo>
                  <a:cubicBezTo>
                    <a:pt x="3280" y="2519"/>
                    <a:pt x="3482" y="2688"/>
                    <a:pt x="3529" y="2924"/>
                  </a:cubicBezTo>
                  <a:cubicBezTo>
                    <a:pt x="3554" y="3176"/>
                    <a:pt x="3378" y="3403"/>
                    <a:pt x="3126" y="3454"/>
                  </a:cubicBezTo>
                  <a:cubicBezTo>
                    <a:pt x="3108" y="3456"/>
                    <a:pt x="3090" y="3456"/>
                    <a:pt x="3072" y="3456"/>
                  </a:cubicBezTo>
                  <a:cubicBezTo>
                    <a:pt x="2842" y="3456"/>
                    <a:pt x="2643" y="3308"/>
                    <a:pt x="2597" y="3050"/>
                  </a:cubicBezTo>
                  <a:cubicBezTo>
                    <a:pt x="2571" y="2798"/>
                    <a:pt x="2748" y="2572"/>
                    <a:pt x="3000" y="2521"/>
                  </a:cubicBezTo>
                  <a:cubicBezTo>
                    <a:pt x="3016" y="2520"/>
                    <a:pt x="3032" y="2519"/>
                    <a:pt x="3048" y="2519"/>
                  </a:cubicBezTo>
                  <a:close/>
                  <a:moveTo>
                    <a:pt x="2395" y="1"/>
                  </a:moveTo>
                  <a:cubicBezTo>
                    <a:pt x="2370" y="429"/>
                    <a:pt x="2017" y="2521"/>
                    <a:pt x="1992" y="2672"/>
                  </a:cubicBezTo>
                  <a:cubicBezTo>
                    <a:pt x="1992" y="2672"/>
                    <a:pt x="1992" y="2698"/>
                    <a:pt x="1992" y="2698"/>
                  </a:cubicBezTo>
                  <a:lnTo>
                    <a:pt x="1" y="7890"/>
                  </a:lnTo>
                  <a:cubicBezTo>
                    <a:pt x="1" y="7890"/>
                    <a:pt x="3781" y="5924"/>
                    <a:pt x="4159" y="3328"/>
                  </a:cubicBezTo>
                  <a:cubicBezTo>
                    <a:pt x="4512" y="706"/>
                    <a:pt x="2395" y="1"/>
                    <a:pt x="2395" y="1"/>
                  </a:cubicBezTo>
                  <a:close/>
                </a:path>
              </a:pathLst>
            </a:custGeom>
            <a:solidFill>
              <a:srgbClr val="F773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9"/>
            <p:cNvSpPr/>
            <p:nvPr/>
          </p:nvSpPr>
          <p:spPr>
            <a:xfrm>
              <a:off x="-721950" y="4004900"/>
              <a:ext cx="24600" cy="23475"/>
            </a:xfrm>
            <a:custGeom>
              <a:rect b="b" l="l" r="r" t="t"/>
              <a:pathLst>
                <a:path extrusionOk="0" h="939" w="984">
                  <a:moveTo>
                    <a:pt x="484" y="0"/>
                  </a:moveTo>
                  <a:cubicBezTo>
                    <a:pt x="466" y="0"/>
                    <a:pt x="448" y="1"/>
                    <a:pt x="429" y="3"/>
                  </a:cubicBezTo>
                  <a:cubicBezTo>
                    <a:pt x="177" y="54"/>
                    <a:pt x="1" y="280"/>
                    <a:pt x="26" y="532"/>
                  </a:cubicBezTo>
                  <a:cubicBezTo>
                    <a:pt x="73" y="768"/>
                    <a:pt x="275" y="938"/>
                    <a:pt x="508" y="938"/>
                  </a:cubicBezTo>
                  <a:cubicBezTo>
                    <a:pt x="523" y="938"/>
                    <a:pt x="539" y="937"/>
                    <a:pt x="555" y="936"/>
                  </a:cubicBezTo>
                  <a:cubicBezTo>
                    <a:pt x="807" y="885"/>
                    <a:pt x="984" y="658"/>
                    <a:pt x="959" y="406"/>
                  </a:cubicBezTo>
                  <a:cubicBezTo>
                    <a:pt x="912" y="149"/>
                    <a:pt x="713" y="0"/>
                    <a:pt x="484" y="0"/>
                  </a:cubicBezTo>
                  <a:close/>
                </a:path>
              </a:pathLst>
            </a:custGeom>
            <a:solidFill>
              <a:srgbClr val="5F10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9"/>
            <p:cNvSpPr/>
            <p:nvPr/>
          </p:nvSpPr>
          <p:spPr>
            <a:xfrm>
              <a:off x="-853000" y="3983475"/>
              <a:ext cx="24600" cy="23475"/>
            </a:xfrm>
            <a:custGeom>
              <a:rect b="b" l="l" r="r" t="t"/>
              <a:pathLst>
                <a:path extrusionOk="0" h="939" w="984">
                  <a:moveTo>
                    <a:pt x="477" y="1"/>
                  </a:moveTo>
                  <a:cubicBezTo>
                    <a:pt x="461" y="1"/>
                    <a:pt x="445" y="2"/>
                    <a:pt x="429" y="3"/>
                  </a:cubicBezTo>
                  <a:cubicBezTo>
                    <a:pt x="177" y="54"/>
                    <a:pt x="0" y="280"/>
                    <a:pt x="26" y="532"/>
                  </a:cubicBezTo>
                  <a:cubicBezTo>
                    <a:pt x="72" y="790"/>
                    <a:pt x="271" y="938"/>
                    <a:pt x="501" y="938"/>
                  </a:cubicBezTo>
                  <a:cubicBezTo>
                    <a:pt x="519" y="938"/>
                    <a:pt x="537" y="938"/>
                    <a:pt x="555" y="936"/>
                  </a:cubicBezTo>
                  <a:cubicBezTo>
                    <a:pt x="807" y="885"/>
                    <a:pt x="983" y="658"/>
                    <a:pt x="958" y="406"/>
                  </a:cubicBezTo>
                  <a:cubicBezTo>
                    <a:pt x="911" y="170"/>
                    <a:pt x="709" y="1"/>
                    <a:pt x="477" y="1"/>
                  </a:cubicBezTo>
                  <a:close/>
                </a:path>
              </a:pathLst>
            </a:custGeom>
            <a:solidFill>
              <a:srgbClr val="5F10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9"/>
            <p:cNvSpPr/>
            <p:nvPr/>
          </p:nvSpPr>
          <p:spPr>
            <a:xfrm>
              <a:off x="-613550" y="3905400"/>
              <a:ext cx="650" cy="1925"/>
            </a:xfrm>
            <a:custGeom>
              <a:rect b="b" l="l" r="r" t="t"/>
              <a:pathLst>
                <a:path extrusionOk="0" h="77" w="26">
                  <a:moveTo>
                    <a:pt x="25" y="1"/>
                  </a:moveTo>
                  <a:cubicBezTo>
                    <a:pt x="25" y="13"/>
                    <a:pt x="19" y="26"/>
                    <a:pt x="13" y="38"/>
                  </a:cubicBezTo>
                  <a:lnTo>
                    <a:pt x="13" y="38"/>
                  </a:lnTo>
                  <a:cubicBezTo>
                    <a:pt x="25" y="25"/>
                    <a:pt x="25" y="21"/>
                    <a:pt x="25" y="1"/>
                  </a:cubicBezTo>
                  <a:close/>
                  <a:moveTo>
                    <a:pt x="13" y="38"/>
                  </a:moveTo>
                  <a:cubicBezTo>
                    <a:pt x="10" y="42"/>
                    <a:pt x="5" y="46"/>
                    <a:pt x="0" y="51"/>
                  </a:cubicBezTo>
                  <a:cubicBezTo>
                    <a:pt x="0" y="51"/>
                    <a:pt x="0" y="76"/>
                    <a:pt x="0" y="76"/>
                  </a:cubicBezTo>
                  <a:cubicBezTo>
                    <a:pt x="0" y="64"/>
                    <a:pt x="7" y="51"/>
                    <a:pt x="13" y="38"/>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9"/>
            <p:cNvSpPr/>
            <p:nvPr/>
          </p:nvSpPr>
          <p:spPr>
            <a:xfrm>
              <a:off x="-451625" y="3565775"/>
              <a:ext cx="20200" cy="83825"/>
            </a:xfrm>
            <a:custGeom>
              <a:rect b="b" l="l" r="r" t="t"/>
              <a:pathLst>
                <a:path extrusionOk="0" h="3353" w="808">
                  <a:moveTo>
                    <a:pt x="807" y="1"/>
                  </a:moveTo>
                  <a:cubicBezTo>
                    <a:pt x="454" y="1513"/>
                    <a:pt x="202" y="2546"/>
                    <a:pt x="1" y="3353"/>
                  </a:cubicBezTo>
                  <a:cubicBezTo>
                    <a:pt x="303" y="2319"/>
                    <a:pt x="530" y="1210"/>
                    <a:pt x="807" y="1"/>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9"/>
            <p:cNvSpPr/>
            <p:nvPr/>
          </p:nvSpPr>
          <p:spPr>
            <a:xfrm>
              <a:off x="-422000" y="3492050"/>
              <a:ext cx="8850" cy="33425"/>
            </a:xfrm>
            <a:custGeom>
              <a:rect b="b" l="l" r="r" t="t"/>
              <a:pathLst>
                <a:path extrusionOk="0" h="1337" w="354">
                  <a:moveTo>
                    <a:pt x="353" y="1"/>
                  </a:moveTo>
                  <a:cubicBezTo>
                    <a:pt x="227" y="429"/>
                    <a:pt x="126" y="807"/>
                    <a:pt x="25" y="1185"/>
                  </a:cubicBezTo>
                  <a:cubicBezTo>
                    <a:pt x="25" y="1202"/>
                    <a:pt x="25" y="1219"/>
                    <a:pt x="25" y="1235"/>
                  </a:cubicBezTo>
                  <a:lnTo>
                    <a:pt x="25" y="1235"/>
                  </a:lnTo>
                  <a:cubicBezTo>
                    <a:pt x="121" y="840"/>
                    <a:pt x="237" y="442"/>
                    <a:pt x="353" y="1"/>
                  </a:cubicBezTo>
                  <a:close/>
                  <a:moveTo>
                    <a:pt x="25" y="1235"/>
                  </a:moveTo>
                  <a:cubicBezTo>
                    <a:pt x="16" y="1269"/>
                    <a:pt x="8" y="1303"/>
                    <a:pt x="0" y="1336"/>
                  </a:cubicBezTo>
                  <a:cubicBezTo>
                    <a:pt x="17" y="1303"/>
                    <a:pt x="23" y="1269"/>
                    <a:pt x="25" y="1235"/>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9"/>
            <p:cNvSpPr/>
            <p:nvPr/>
          </p:nvSpPr>
          <p:spPr>
            <a:xfrm>
              <a:off x="-586475" y="3703150"/>
              <a:ext cx="114075" cy="160075"/>
            </a:xfrm>
            <a:custGeom>
              <a:rect b="b" l="l" r="r" t="t"/>
              <a:pathLst>
                <a:path extrusionOk="0" h="6403" w="4563">
                  <a:moveTo>
                    <a:pt x="4563" y="0"/>
                  </a:moveTo>
                  <a:cubicBezTo>
                    <a:pt x="4052" y="898"/>
                    <a:pt x="2507" y="3015"/>
                    <a:pt x="1623" y="4209"/>
                  </a:cubicBezTo>
                  <a:lnTo>
                    <a:pt x="1623" y="4209"/>
                  </a:lnTo>
                  <a:cubicBezTo>
                    <a:pt x="2087" y="3608"/>
                    <a:pt x="2599" y="2955"/>
                    <a:pt x="3151" y="2243"/>
                  </a:cubicBezTo>
                  <a:cubicBezTo>
                    <a:pt x="3756" y="1487"/>
                    <a:pt x="4210" y="756"/>
                    <a:pt x="4563" y="0"/>
                  </a:cubicBezTo>
                  <a:close/>
                  <a:moveTo>
                    <a:pt x="1623" y="4209"/>
                  </a:moveTo>
                  <a:cubicBezTo>
                    <a:pt x="986" y="5034"/>
                    <a:pt x="438" y="5760"/>
                    <a:pt x="1" y="6402"/>
                  </a:cubicBezTo>
                  <a:cubicBezTo>
                    <a:pt x="530" y="5646"/>
                    <a:pt x="984" y="5066"/>
                    <a:pt x="984" y="5066"/>
                  </a:cubicBezTo>
                  <a:cubicBezTo>
                    <a:pt x="984" y="5066"/>
                    <a:pt x="1242" y="4723"/>
                    <a:pt x="1623" y="4209"/>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9"/>
            <p:cNvSpPr/>
            <p:nvPr/>
          </p:nvSpPr>
          <p:spPr>
            <a:xfrm>
              <a:off x="-625200" y="3909825"/>
              <a:ext cx="10400" cy="39725"/>
            </a:xfrm>
            <a:custGeom>
              <a:rect b="b" l="l" r="r" t="t"/>
              <a:pathLst>
                <a:path extrusionOk="0" h="1589" w="416">
                  <a:moveTo>
                    <a:pt x="416" y="0"/>
                  </a:moveTo>
                  <a:lnTo>
                    <a:pt x="416" y="0"/>
                  </a:lnTo>
                  <a:cubicBezTo>
                    <a:pt x="366" y="99"/>
                    <a:pt x="328" y="191"/>
                    <a:pt x="299" y="276"/>
                  </a:cubicBezTo>
                  <a:lnTo>
                    <a:pt x="299" y="276"/>
                  </a:lnTo>
                  <a:cubicBezTo>
                    <a:pt x="332" y="187"/>
                    <a:pt x="371" y="95"/>
                    <a:pt x="416" y="0"/>
                  </a:cubicBezTo>
                  <a:close/>
                  <a:moveTo>
                    <a:pt x="299" y="276"/>
                  </a:moveTo>
                  <a:cubicBezTo>
                    <a:pt x="0" y="1077"/>
                    <a:pt x="164" y="1588"/>
                    <a:pt x="164" y="1588"/>
                  </a:cubicBezTo>
                  <a:lnTo>
                    <a:pt x="214" y="630"/>
                  </a:lnTo>
                  <a:cubicBezTo>
                    <a:pt x="229" y="523"/>
                    <a:pt x="254" y="407"/>
                    <a:pt x="299" y="276"/>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9"/>
            <p:cNvSpPr/>
            <p:nvPr/>
          </p:nvSpPr>
          <p:spPr>
            <a:xfrm>
              <a:off x="-412550" y="3483850"/>
              <a:ext cx="1900" cy="6350"/>
            </a:xfrm>
            <a:custGeom>
              <a:rect b="b" l="l" r="r" t="t"/>
              <a:pathLst>
                <a:path extrusionOk="0" h="254" w="76">
                  <a:moveTo>
                    <a:pt x="76" y="1"/>
                  </a:moveTo>
                  <a:cubicBezTo>
                    <a:pt x="51" y="77"/>
                    <a:pt x="26" y="177"/>
                    <a:pt x="0" y="253"/>
                  </a:cubicBezTo>
                  <a:cubicBezTo>
                    <a:pt x="26" y="177"/>
                    <a:pt x="51" y="77"/>
                    <a:pt x="76" y="1"/>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9"/>
            <p:cNvSpPr/>
            <p:nvPr/>
          </p:nvSpPr>
          <p:spPr>
            <a:xfrm>
              <a:off x="-776125" y="3115875"/>
              <a:ext cx="512300" cy="840875"/>
            </a:xfrm>
            <a:custGeom>
              <a:rect b="b" l="l" r="r" t="t"/>
              <a:pathLst>
                <a:path extrusionOk="0" h="33635" w="20492">
                  <a:moveTo>
                    <a:pt x="17361" y="4128"/>
                  </a:moveTo>
                  <a:cubicBezTo>
                    <a:pt x="17778" y="4128"/>
                    <a:pt x="17847" y="4768"/>
                    <a:pt x="17417" y="4840"/>
                  </a:cubicBezTo>
                  <a:cubicBezTo>
                    <a:pt x="17394" y="4844"/>
                    <a:pt x="17371" y="4845"/>
                    <a:pt x="17350" y="4845"/>
                  </a:cubicBezTo>
                  <a:cubicBezTo>
                    <a:pt x="16952" y="4845"/>
                    <a:pt x="16860" y="4206"/>
                    <a:pt x="17291" y="4134"/>
                  </a:cubicBezTo>
                  <a:cubicBezTo>
                    <a:pt x="17315" y="4130"/>
                    <a:pt x="17338" y="4128"/>
                    <a:pt x="17361" y="4128"/>
                  </a:cubicBezTo>
                  <a:close/>
                  <a:moveTo>
                    <a:pt x="16935" y="6754"/>
                  </a:moveTo>
                  <a:cubicBezTo>
                    <a:pt x="17143" y="6754"/>
                    <a:pt x="17182" y="7084"/>
                    <a:pt x="16963" y="7108"/>
                  </a:cubicBezTo>
                  <a:cubicBezTo>
                    <a:pt x="16948" y="7112"/>
                    <a:pt x="16934" y="7113"/>
                    <a:pt x="16920" y="7113"/>
                  </a:cubicBezTo>
                  <a:cubicBezTo>
                    <a:pt x="16731" y="7113"/>
                    <a:pt x="16701" y="6802"/>
                    <a:pt x="16913" y="6755"/>
                  </a:cubicBezTo>
                  <a:cubicBezTo>
                    <a:pt x="16920" y="6755"/>
                    <a:pt x="16928" y="6754"/>
                    <a:pt x="16935" y="6754"/>
                  </a:cubicBezTo>
                  <a:close/>
                  <a:moveTo>
                    <a:pt x="18403" y="4714"/>
                  </a:moveTo>
                  <a:cubicBezTo>
                    <a:pt x="18042" y="5545"/>
                    <a:pt x="17578" y="6633"/>
                    <a:pt x="17089" y="7839"/>
                  </a:cubicBezTo>
                  <a:cubicBezTo>
                    <a:pt x="17533" y="6756"/>
                    <a:pt x="17983" y="5692"/>
                    <a:pt x="18403" y="4714"/>
                  </a:cubicBezTo>
                  <a:close/>
                  <a:moveTo>
                    <a:pt x="16557" y="7611"/>
                  </a:moveTo>
                  <a:cubicBezTo>
                    <a:pt x="16764" y="7611"/>
                    <a:pt x="16804" y="7941"/>
                    <a:pt x="16585" y="7965"/>
                  </a:cubicBezTo>
                  <a:cubicBezTo>
                    <a:pt x="16570" y="7969"/>
                    <a:pt x="16556" y="7970"/>
                    <a:pt x="16542" y="7970"/>
                  </a:cubicBezTo>
                  <a:cubicBezTo>
                    <a:pt x="16353" y="7970"/>
                    <a:pt x="16323" y="7659"/>
                    <a:pt x="16534" y="7612"/>
                  </a:cubicBezTo>
                  <a:cubicBezTo>
                    <a:pt x="16542" y="7611"/>
                    <a:pt x="16550" y="7611"/>
                    <a:pt x="16557" y="7611"/>
                  </a:cubicBezTo>
                  <a:close/>
                  <a:moveTo>
                    <a:pt x="16053" y="8569"/>
                  </a:moveTo>
                  <a:cubicBezTo>
                    <a:pt x="16260" y="8569"/>
                    <a:pt x="16300" y="8899"/>
                    <a:pt x="16081" y="8923"/>
                  </a:cubicBezTo>
                  <a:cubicBezTo>
                    <a:pt x="16073" y="8924"/>
                    <a:pt x="16065" y="8924"/>
                    <a:pt x="16058" y="8924"/>
                  </a:cubicBezTo>
                  <a:cubicBezTo>
                    <a:pt x="15851" y="8924"/>
                    <a:pt x="15811" y="8594"/>
                    <a:pt x="16030" y="8570"/>
                  </a:cubicBezTo>
                  <a:cubicBezTo>
                    <a:pt x="16038" y="8569"/>
                    <a:pt x="16046" y="8569"/>
                    <a:pt x="16053" y="8569"/>
                  </a:cubicBezTo>
                  <a:close/>
                  <a:moveTo>
                    <a:pt x="15626" y="9444"/>
                  </a:moveTo>
                  <a:cubicBezTo>
                    <a:pt x="15742" y="9444"/>
                    <a:pt x="15867" y="9587"/>
                    <a:pt x="15778" y="9730"/>
                  </a:cubicBezTo>
                  <a:cubicBezTo>
                    <a:pt x="15073" y="10939"/>
                    <a:pt x="14442" y="12200"/>
                    <a:pt x="13888" y="13510"/>
                  </a:cubicBezTo>
                  <a:cubicBezTo>
                    <a:pt x="13861" y="13591"/>
                    <a:pt x="13803" y="13623"/>
                    <a:pt x="13742" y="13623"/>
                  </a:cubicBezTo>
                  <a:cubicBezTo>
                    <a:pt x="13631" y="13623"/>
                    <a:pt x="13512" y="13514"/>
                    <a:pt x="13560" y="13384"/>
                  </a:cubicBezTo>
                  <a:cubicBezTo>
                    <a:pt x="14115" y="12048"/>
                    <a:pt x="14770" y="10763"/>
                    <a:pt x="15501" y="9528"/>
                  </a:cubicBezTo>
                  <a:cubicBezTo>
                    <a:pt x="15531" y="9469"/>
                    <a:pt x="15577" y="9444"/>
                    <a:pt x="15626" y="9444"/>
                  </a:cubicBezTo>
                  <a:close/>
                  <a:moveTo>
                    <a:pt x="8914" y="17840"/>
                  </a:moveTo>
                  <a:cubicBezTo>
                    <a:pt x="9312" y="17840"/>
                    <a:pt x="9404" y="18479"/>
                    <a:pt x="8973" y="18551"/>
                  </a:cubicBezTo>
                  <a:cubicBezTo>
                    <a:pt x="8950" y="18555"/>
                    <a:pt x="8928" y="18557"/>
                    <a:pt x="8907" y="18557"/>
                  </a:cubicBezTo>
                  <a:cubicBezTo>
                    <a:pt x="8508" y="18557"/>
                    <a:pt x="8416" y="17917"/>
                    <a:pt x="8847" y="17845"/>
                  </a:cubicBezTo>
                  <a:cubicBezTo>
                    <a:pt x="8870" y="17842"/>
                    <a:pt x="8892" y="17840"/>
                    <a:pt x="8914" y="17840"/>
                  </a:cubicBezTo>
                  <a:close/>
                  <a:moveTo>
                    <a:pt x="13303" y="13963"/>
                  </a:moveTo>
                  <a:cubicBezTo>
                    <a:pt x="13423" y="13963"/>
                    <a:pt x="13541" y="14061"/>
                    <a:pt x="13460" y="14191"/>
                  </a:cubicBezTo>
                  <a:cubicBezTo>
                    <a:pt x="13081" y="14871"/>
                    <a:pt x="12703" y="15552"/>
                    <a:pt x="12426" y="16283"/>
                  </a:cubicBezTo>
                  <a:cubicBezTo>
                    <a:pt x="12174" y="16888"/>
                    <a:pt x="12023" y="17543"/>
                    <a:pt x="11746" y="18148"/>
                  </a:cubicBezTo>
                  <a:cubicBezTo>
                    <a:pt x="11468" y="18728"/>
                    <a:pt x="11015" y="19206"/>
                    <a:pt x="10712" y="19761"/>
                  </a:cubicBezTo>
                  <a:cubicBezTo>
                    <a:pt x="10359" y="20366"/>
                    <a:pt x="10133" y="21021"/>
                    <a:pt x="9931" y="21702"/>
                  </a:cubicBezTo>
                  <a:cubicBezTo>
                    <a:pt x="9904" y="21782"/>
                    <a:pt x="9846" y="21815"/>
                    <a:pt x="9784" y="21815"/>
                  </a:cubicBezTo>
                  <a:cubicBezTo>
                    <a:pt x="9671" y="21815"/>
                    <a:pt x="9545" y="21706"/>
                    <a:pt x="9578" y="21576"/>
                  </a:cubicBezTo>
                  <a:cubicBezTo>
                    <a:pt x="9805" y="20895"/>
                    <a:pt x="10032" y="20215"/>
                    <a:pt x="10385" y="19584"/>
                  </a:cubicBezTo>
                  <a:cubicBezTo>
                    <a:pt x="10687" y="19055"/>
                    <a:pt x="11116" y="18576"/>
                    <a:pt x="11393" y="17997"/>
                  </a:cubicBezTo>
                  <a:cubicBezTo>
                    <a:pt x="11720" y="17366"/>
                    <a:pt x="11872" y="16686"/>
                    <a:pt x="12149" y="16031"/>
                  </a:cubicBezTo>
                  <a:cubicBezTo>
                    <a:pt x="12426" y="15350"/>
                    <a:pt x="12779" y="14695"/>
                    <a:pt x="13132" y="14065"/>
                  </a:cubicBezTo>
                  <a:cubicBezTo>
                    <a:pt x="13168" y="13993"/>
                    <a:pt x="13236" y="13963"/>
                    <a:pt x="13303" y="13963"/>
                  </a:cubicBezTo>
                  <a:close/>
                  <a:moveTo>
                    <a:pt x="6847" y="21217"/>
                  </a:moveTo>
                  <a:cubicBezTo>
                    <a:pt x="7243" y="21217"/>
                    <a:pt x="7312" y="21857"/>
                    <a:pt x="6881" y="21928"/>
                  </a:cubicBezTo>
                  <a:cubicBezTo>
                    <a:pt x="6859" y="21932"/>
                    <a:pt x="6837" y="21934"/>
                    <a:pt x="6817" y="21934"/>
                  </a:cubicBezTo>
                  <a:cubicBezTo>
                    <a:pt x="6417" y="21934"/>
                    <a:pt x="6325" y="21271"/>
                    <a:pt x="6780" y="21223"/>
                  </a:cubicBezTo>
                  <a:cubicBezTo>
                    <a:pt x="6803" y="21219"/>
                    <a:pt x="6825" y="21217"/>
                    <a:pt x="6847" y="21217"/>
                  </a:cubicBezTo>
                  <a:close/>
                  <a:moveTo>
                    <a:pt x="5563" y="21596"/>
                  </a:moveTo>
                  <a:cubicBezTo>
                    <a:pt x="5752" y="21596"/>
                    <a:pt x="5782" y="21907"/>
                    <a:pt x="5571" y="21954"/>
                  </a:cubicBezTo>
                  <a:cubicBezTo>
                    <a:pt x="5563" y="21955"/>
                    <a:pt x="5555" y="21955"/>
                    <a:pt x="5548" y="21955"/>
                  </a:cubicBezTo>
                  <a:cubicBezTo>
                    <a:pt x="5341" y="21955"/>
                    <a:pt x="5301" y="21625"/>
                    <a:pt x="5520" y="21601"/>
                  </a:cubicBezTo>
                  <a:cubicBezTo>
                    <a:pt x="5535" y="21597"/>
                    <a:pt x="5549" y="21596"/>
                    <a:pt x="5563" y="21596"/>
                  </a:cubicBezTo>
                  <a:close/>
                  <a:moveTo>
                    <a:pt x="6418" y="22225"/>
                  </a:moveTo>
                  <a:cubicBezTo>
                    <a:pt x="6814" y="22225"/>
                    <a:pt x="6883" y="22865"/>
                    <a:pt x="6453" y="22937"/>
                  </a:cubicBezTo>
                  <a:cubicBezTo>
                    <a:pt x="6430" y="22940"/>
                    <a:pt x="6409" y="22942"/>
                    <a:pt x="6388" y="22942"/>
                  </a:cubicBezTo>
                  <a:cubicBezTo>
                    <a:pt x="5990" y="22942"/>
                    <a:pt x="5920" y="22279"/>
                    <a:pt x="6352" y="22231"/>
                  </a:cubicBezTo>
                  <a:cubicBezTo>
                    <a:pt x="6375" y="22227"/>
                    <a:pt x="6397" y="22225"/>
                    <a:pt x="6418" y="22225"/>
                  </a:cubicBezTo>
                  <a:close/>
                  <a:moveTo>
                    <a:pt x="4636" y="22734"/>
                  </a:moveTo>
                  <a:cubicBezTo>
                    <a:pt x="4843" y="22734"/>
                    <a:pt x="4882" y="23064"/>
                    <a:pt x="4663" y="23088"/>
                  </a:cubicBezTo>
                  <a:cubicBezTo>
                    <a:pt x="4648" y="23091"/>
                    <a:pt x="4634" y="23093"/>
                    <a:pt x="4620" y="23093"/>
                  </a:cubicBezTo>
                  <a:cubicBezTo>
                    <a:pt x="4431" y="23093"/>
                    <a:pt x="4401" y="22782"/>
                    <a:pt x="4613" y="22735"/>
                  </a:cubicBezTo>
                  <a:cubicBezTo>
                    <a:pt x="4621" y="22734"/>
                    <a:pt x="4628" y="22734"/>
                    <a:pt x="4636" y="22734"/>
                  </a:cubicBezTo>
                  <a:close/>
                  <a:moveTo>
                    <a:pt x="8409" y="23788"/>
                  </a:moveTo>
                  <a:cubicBezTo>
                    <a:pt x="8805" y="23788"/>
                    <a:pt x="8875" y="24428"/>
                    <a:pt x="8444" y="24499"/>
                  </a:cubicBezTo>
                  <a:cubicBezTo>
                    <a:pt x="8421" y="24503"/>
                    <a:pt x="8399" y="24505"/>
                    <a:pt x="8377" y="24505"/>
                  </a:cubicBezTo>
                  <a:cubicBezTo>
                    <a:pt x="7979" y="24505"/>
                    <a:pt x="7888" y="23865"/>
                    <a:pt x="8343" y="23794"/>
                  </a:cubicBezTo>
                  <a:cubicBezTo>
                    <a:pt x="8366" y="23790"/>
                    <a:pt x="8388" y="23788"/>
                    <a:pt x="8409" y="23788"/>
                  </a:cubicBezTo>
                  <a:close/>
                  <a:moveTo>
                    <a:pt x="4352" y="24176"/>
                  </a:moveTo>
                  <a:cubicBezTo>
                    <a:pt x="4432" y="24176"/>
                    <a:pt x="4515" y="24222"/>
                    <a:pt x="4537" y="24323"/>
                  </a:cubicBezTo>
                  <a:cubicBezTo>
                    <a:pt x="4537" y="24348"/>
                    <a:pt x="4537" y="24373"/>
                    <a:pt x="4537" y="24399"/>
                  </a:cubicBezTo>
                  <a:cubicBezTo>
                    <a:pt x="4565" y="24524"/>
                    <a:pt x="4469" y="24596"/>
                    <a:pt x="4369" y="24596"/>
                  </a:cubicBezTo>
                  <a:cubicBezTo>
                    <a:pt x="4289" y="24596"/>
                    <a:pt x="4207" y="24550"/>
                    <a:pt x="4184" y="24449"/>
                  </a:cubicBezTo>
                  <a:cubicBezTo>
                    <a:pt x="4184" y="24424"/>
                    <a:pt x="4184" y="24399"/>
                    <a:pt x="4184" y="24373"/>
                  </a:cubicBezTo>
                  <a:cubicBezTo>
                    <a:pt x="4156" y="24247"/>
                    <a:pt x="4252" y="24176"/>
                    <a:pt x="4352" y="24176"/>
                  </a:cubicBezTo>
                  <a:close/>
                  <a:moveTo>
                    <a:pt x="4031" y="25305"/>
                  </a:moveTo>
                  <a:cubicBezTo>
                    <a:pt x="4238" y="25305"/>
                    <a:pt x="4277" y="25634"/>
                    <a:pt x="4058" y="25659"/>
                  </a:cubicBezTo>
                  <a:cubicBezTo>
                    <a:pt x="4050" y="25660"/>
                    <a:pt x="4043" y="25660"/>
                    <a:pt x="4035" y="25660"/>
                  </a:cubicBezTo>
                  <a:cubicBezTo>
                    <a:pt x="3828" y="25660"/>
                    <a:pt x="3789" y="25330"/>
                    <a:pt x="4008" y="25306"/>
                  </a:cubicBezTo>
                  <a:cubicBezTo>
                    <a:pt x="4016" y="25305"/>
                    <a:pt x="4023" y="25305"/>
                    <a:pt x="4031" y="25305"/>
                  </a:cubicBezTo>
                  <a:close/>
                  <a:moveTo>
                    <a:pt x="3244" y="26158"/>
                  </a:moveTo>
                  <a:cubicBezTo>
                    <a:pt x="3434" y="26158"/>
                    <a:pt x="3463" y="26469"/>
                    <a:pt x="3252" y="26516"/>
                  </a:cubicBezTo>
                  <a:cubicBezTo>
                    <a:pt x="3244" y="26517"/>
                    <a:pt x="3236" y="26517"/>
                    <a:pt x="3229" y="26517"/>
                  </a:cubicBezTo>
                  <a:cubicBezTo>
                    <a:pt x="3022" y="26517"/>
                    <a:pt x="2982" y="26187"/>
                    <a:pt x="3201" y="26163"/>
                  </a:cubicBezTo>
                  <a:cubicBezTo>
                    <a:pt x="3216" y="26159"/>
                    <a:pt x="3231" y="26158"/>
                    <a:pt x="3244" y="26158"/>
                  </a:cubicBezTo>
                  <a:close/>
                  <a:moveTo>
                    <a:pt x="2135" y="29813"/>
                  </a:moveTo>
                  <a:cubicBezTo>
                    <a:pt x="2325" y="29813"/>
                    <a:pt x="2355" y="30123"/>
                    <a:pt x="2143" y="30170"/>
                  </a:cubicBezTo>
                  <a:cubicBezTo>
                    <a:pt x="2135" y="30171"/>
                    <a:pt x="2127" y="30172"/>
                    <a:pt x="2120" y="30172"/>
                  </a:cubicBezTo>
                  <a:cubicBezTo>
                    <a:pt x="1913" y="30172"/>
                    <a:pt x="1873" y="29842"/>
                    <a:pt x="2092" y="29817"/>
                  </a:cubicBezTo>
                  <a:cubicBezTo>
                    <a:pt x="2107" y="29814"/>
                    <a:pt x="2122" y="29813"/>
                    <a:pt x="2135" y="29813"/>
                  </a:cubicBezTo>
                  <a:close/>
                  <a:moveTo>
                    <a:pt x="5723" y="23262"/>
                  </a:moveTo>
                  <a:cubicBezTo>
                    <a:pt x="5954" y="23262"/>
                    <a:pt x="6179" y="23459"/>
                    <a:pt x="6049" y="23718"/>
                  </a:cubicBezTo>
                  <a:cubicBezTo>
                    <a:pt x="5041" y="25911"/>
                    <a:pt x="4184" y="28154"/>
                    <a:pt x="3302" y="30397"/>
                  </a:cubicBezTo>
                  <a:cubicBezTo>
                    <a:pt x="3240" y="30548"/>
                    <a:pt x="3118" y="30612"/>
                    <a:pt x="2993" y="30612"/>
                  </a:cubicBezTo>
                  <a:cubicBezTo>
                    <a:pt x="2764" y="30612"/>
                    <a:pt x="2524" y="30397"/>
                    <a:pt x="2622" y="30120"/>
                  </a:cubicBezTo>
                  <a:cubicBezTo>
                    <a:pt x="2697" y="29994"/>
                    <a:pt x="2748" y="29843"/>
                    <a:pt x="2798" y="29691"/>
                  </a:cubicBezTo>
                  <a:cubicBezTo>
                    <a:pt x="2773" y="29691"/>
                    <a:pt x="2748" y="29717"/>
                    <a:pt x="2722" y="29717"/>
                  </a:cubicBezTo>
                  <a:cubicBezTo>
                    <a:pt x="2715" y="29718"/>
                    <a:pt x="2707" y="29718"/>
                    <a:pt x="2700" y="29718"/>
                  </a:cubicBezTo>
                  <a:cubicBezTo>
                    <a:pt x="2492" y="29718"/>
                    <a:pt x="2453" y="29388"/>
                    <a:pt x="2672" y="29364"/>
                  </a:cubicBezTo>
                  <a:cubicBezTo>
                    <a:pt x="2697" y="29364"/>
                    <a:pt x="2722" y="29339"/>
                    <a:pt x="2748" y="29339"/>
                  </a:cubicBezTo>
                  <a:cubicBezTo>
                    <a:pt x="2823" y="29339"/>
                    <a:pt x="2874" y="29364"/>
                    <a:pt x="2899" y="29414"/>
                  </a:cubicBezTo>
                  <a:cubicBezTo>
                    <a:pt x="3705" y="27423"/>
                    <a:pt x="4462" y="25407"/>
                    <a:pt x="5394" y="23466"/>
                  </a:cubicBezTo>
                  <a:cubicBezTo>
                    <a:pt x="5466" y="23322"/>
                    <a:pt x="5596" y="23262"/>
                    <a:pt x="5723" y="23262"/>
                  </a:cubicBezTo>
                  <a:close/>
                  <a:moveTo>
                    <a:pt x="2337" y="30720"/>
                  </a:moveTo>
                  <a:cubicBezTo>
                    <a:pt x="2529" y="30720"/>
                    <a:pt x="2581" y="31031"/>
                    <a:pt x="2370" y="31078"/>
                  </a:cubicBezTo>
                  <a:cubicBezTo>
                    <a:pt x="2362" y="31079"/>
                    <a:pt x="2354" y="31079"/>
                    <a:pt x="2347" y="31079"/>
                  </a:cubicBezTo>
                  <a:cubicBezTo>
                    <a:pt x="2138" y="31079"/>
                    <a:pt x="2075" y="30749"/>
                    <a:pt x="2294" y="30725"/>
                  </a:cubicBezTo>
                  <a:cubicBezTo>
                    <a:pt x="2309" y="30721"/>
                    <a:pt x="2323" y="30720"/>
                    <a:pt x="2337" y="30720"/>
                  </a:cubicBezTo>
                  <a:close/>
                  <a:moveTo>
                    <a:pt x="1500" y="30923"/>
                  </a:moveTo>
                  <a:cubicBezTo>
                    <a:pt x="1603" y="30923"/>
                    <a:pt x="1664" y="31013"/>
                    <a:pt x="1664" y="31103"/>
                  </a:cubicBezTo>
                  <a:cubicBezTo>
                    <a:pt x="1966" y="31229"/>
                    <a:pt x="1991" y="31733"/>
                    <a:pt x="1613" y="31809"/>
                  </a:cubicBezTo>
                  <a:cubicBezTo>
                    <a:pt x="1594" y="31811"/>
                    <a:pt x="1576" y="31812"/>
                    <a:pt x="1558" y="31812"/>
                  </a:cubicBezTo>
                  <a:cubicBezTo>
                    <a:pt x="1199" y="31812"/>
                    <a:pt x="1096" y="31345"/>
                    <a:pt x="1336" y="31153"/>
                  </a:cubicBezTo>
                  <a:cubicBezTo>
                    <a:pt x="1311" y="31078"/>
                    <a:pt x="1336" y="30952"/>
                    <a:pt x="1462" y="30926"/>
                  </a:cubicBezTo>
                  <a:cubicBezTo>
                    <a:pt x="1475" y="30924"/>
                    <a:pt x="1488" y="30923"/>
                    <a:pt x="1500" y="30923"/>
                  </a:cubicBezTo>
                  <a:close/>
                  <a:moveTo>
                    <a:pt x="3040" y="31476"/>
                  </a:moveTo>
                  <a:cubicBezTo>
                    <a:pt x="3232" y="31476"/>
                    <a:pt x="3263" y="31810"/>
                    <a:pt x="3050" y="31834"/>
                  </a:cubicBezTo>
                  <a:cubicBezTo>
                    <a:pt x="3042" y="31835"/>
                    <a:pt x="3035" y="31835"/>
                    <a:pt x="3027" y="31835"/>
                  </a:cubicBezTo>
                  <a:cubicBezTo>
                    <a:pt x="2820" y="31835"/>
                    <a:pt x="2781" y="31505"/>
                    <a:pt x="3000" y="31481"/>
                  </a:cubicBezTo>
                  <a:cubicBezTo>
                    <a:pt x="3014" y="31478"/>
                    <a:pt x="3027" y="31476"/>
                    <a:pt x="3040" y="31476"/>
                  </a:cubicBezTo>
                  <a:close/>
                  <a:moveTo>
                    <a:pt x="1939" y="32009"/>
                  </a:moveTo>
                  <a:cubicBezTo>
                    <a:pt x="2148" y="32009"/>
                    <a:pt x="2211" y="32339"/>
                    <a:pt x="1991" y="32363"/>
                  </a:cubicBezTo>
                  <a:cubicBezTo>
                    <a:pt x="1984" y="32364"/>
                    <a:pt x="1976" y="32364"/>
                    <a:pt x="1969" y="32364"/>
                  </a:cubicBezTo>
                  <a:cubicBezTo>
                    <a:pt x="1760" y="32364"/>
                    <a:pt x="1697" y="32035"/>
                    <a:pt x="1916" y="32010"/>
                  </a:cubicBezTo>
                  <a:cubicBezTo>
                    <a:pt x="1924" y="32009"/>
                    <a:pt x="1931" y="32009"/>
                    <a:pt x="1939" y="32009"/>
                  </a:cubicBezTo>
                  <a:close/>
                  <a:moveTo>
                    <a:pt x="20492" y="1"/>
                  </a:moveTo>
                  <a:cubicBezTo>
                    <a:pt x="20491" y="1"/>
                    <a:pt x="20038" y="354"/>
                    <a:pt x="19257" y="984"/>
                  </a:cubicBezTo>
                  <a:cubicBezTo>
                    <a:pt x="19257" y="984"/>
                    <a:pt x="14140" y="7083"/>
                    <a:pt x="9780" y="13031"/>
                  </a:cubicBezTo>
                  <a:cubicBezTo>
                    <a:pt x="6276" y="17770"/>
                    <a:pt x="2722" y="26717"/>
                    <a:pt x="1437" y="30095"/>
                  </a:cubicBezTo>
                  <a:cubicBezTo>
                    <a:pt x="1563" y="30170"/>
                    <a:pt x="1563" y="30397"/>
                    <a:pt x="1387" y="30422"/>
                  </a:cubicBezTo>
                  <a:lnTo>
                    <a:pt x="1336" y="30422"/>
                  </a:lnTo>
                  <a:cubicBezTo>
                    <a:pt x="1084" y="31052"/>
                    <a:pt x="958" y="31431"/>
                    <a:pt x="958" y="31431"/>
                  </a:cubicBezTo>
                  <a:lnTo>
                    <a:pt x="756" y="31859"/>
                  </a:lnTo>
                  <a:cubicBezTo>
                    <a:pt x="807" y="31960"/>
                    <a:pt x="782" y="32111"/>
                    <a:pt x="630" y="32136"/>
                  </a:cubicBezTo>
                  <a:lnTo>
                    <a:pt x="504" y="32414"/>
                  </a:lnTo>
                  <a:cubicBezTo>
                    <a:pt x="630" y="32489"/>
                    <a:pt x="630" y="32716"/>
                    <a:pt x="454" y="32741"/>
                  </a:cubicBezTo>
                  <a:lnTo>
                    <a:pt x="353" y="32741"/>
                  </a:lnTo>
                  <a:lnTo>
                    <a:pt x="303" y="32867"/>
                  </a:lnTo>
                  <a:cubicBezTo>
                    <a:pt x="328" y="32892"/>
                    <a:pt x="353" y="32918"/>
                    <a:pt x="404" y="32943"/>
                  </a:cubicBezTo>
                  <a:cubicBezTo>
                    <a:pt x="480" y="32972"/>
                    <a:pt x="545" y="32986"/>
                    <a:pt x="609" y="32986"/>
                  </a:cubicBezTo>
                  <a:cubicBezTo>
                    <a:pt x="821" y="32986"/>
                    <a:pt x="1021" y="32830"/>
                    <a:pt x="1563" y="32540"/>
                  </a:cubicBezTo>
                  <a:cubicBezTo>
                    <a:pt x="1834" y="32394"/>
                    <a:pt x="2128" y="32349"/>
                    <a:pt x="2387" y="32349"/>
                  </a:cubicBezTo>
                  <a:cubicBezTo>
                    <a:pt x="2801" y="32349"/>
                    <a:pt x="3126" y="32464"/>
                    <a:pt x="3126" y="32464"/>
                  </a:cubicBezTo>
                  <a:cubicBezTo>
                    <a:pt x="3126" y="32464"/>
                    <a:pt x="2269" y="32464"/>
                    <a:pt x="1487" y="33069"/>
                  </a:cubicBezTo>
                  <a:cubicBezTo>
                    <a:pt x="1167" y="33316"/>
                    <a:pt x="872" y="33438"/>
                    <a:pt x="617" y="33438"/>
                  </a:cubicBezTo>
                  <a:cubicBezTo>
                    <a:pt x="430" y="33438"/>
                    <a:pt x="265" y="33373"/>
                    <a:pt x="126" y="33245"/>
                  </a:cubicBezTo>
                  <a:lnTo>
                    <a:pt x="0" y="33548"/>
                  </a:lnTo>
                  <a:cubicBezTo>
                    <a:pt x="156" y="33603"/>
                    <a:pt x="331" y="33634"/>
                    <a:pt x="528" y="33634"/>
                  </a:cubicBezTo>
                  <a:cubicBezTo>
                    <a:pt x="873" y="33634"/>
                    <a:pt x="1283" y="33537"/>
                    <a:pt x="1765" y="33296"/>
                  </a:cubicBezTo>
                  <a:cubicBezTo>
                    <a:pt x="2470" y="32943"/>
                    <a:pt x="3176" y="32817"/>
                    <a:pt x="3806" y="32817"/>
                  </a:cubicBezTo>
                  <a:cubicBezTo>
                    <a:pt x="4411" y="32817"/>
                    <a:pt x="4966" y="32918"/>
                    <a:pt x="5369" y="33044"/>
                  </a:cubicBezTo>
                  <a:lnTo>
                    <a:pt x="5369" y="32439"/>
                  </a:lnTo>
                  <a:cubicBezTo>
                    <a:pt x="5369" y="32439"/>
                    <a:pt x="11670" y="20089"/>
                    <a:pt x="12955" y="16736"/>
                  </a:cubicBezTo>
                  <a:cubicBezTo>
                    <a:pt x="14084" y="13792"/>
                    <a:pt x="17994" y="5481"/>
                    <a:pt x="18929" y="3502"/>
                  </a:cubicBezTo>
                  <a:lnTo>
                    <a:pt x="18929" y="3502"/>
                  </a:lnTo>
                  <a:cubicBezTo>
                    <a:pt x="18761" y="3886"/>
                    <a:pt x="18585" y="4292"/>
                    <a:pt x="18403" y="4714"/>
                  </a:cubicBezTo>
                  <a:lnTo>
                    <a:pt x="18403" y="4714"/>
                  </a:lnTo>
                  <a:cubicBezTo>
                    <a:pt x="18842" y="3706"/>
                    <a:pt x="19130" y="3076"/>
                    <a:pt x="19131" y="3076"/>
                  </a:cubicBezTo>
                  <a:lnTo>
                    <a:pt x="19131" y="3076"/>
                  </a:lnTo>
                  <a:cubicBezTo>
                    <a:pt x="19130" y="3076"/>
                    <a:pt x="19058" y="3228"/>
                    <a:pt x="18929" y="3502"/>
                  </a:cubicBezTo>
                  <a:lnTo>
                    <a:pt x="18929" y="3502"/>
                  </a:lnTo>
                  <a:cubicBezTo>
                    <a:pt x="19828" y="1443"/>
                    <a:pt x="20491" y="1"/>
                    <a:pt x="20492" y="1"/>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9"/>
            <p:cNvSpPr/>
            <p:nvPr/>
          </p:nvSpPr>
          <p:spPr>
            <a:xfrm>
              <a:off x="-897100" y="3140450"/>
              <a:ext cx="601775" cy="761200"/>
            </a:xfrm>
            <a:custGeom>
              <a:rect b="b" l="l" r="r" t="t"/>
              <a:pathLst>
                <a:path extrusionOk="0" h="30448" w="24071">
                  <a:moveTo>
                    <a:pt x="4303" y="20109"/>
                  </a:moveTo>
                  <a:cubicBezTo>
                    <a:pt x="4495" y="20109"/>
                    <a:pt x="4545" y="20420"/>
                    <a:pt x="4310" y="20467"/>
                  </a:cubicBezTo>
                  <a:cubicBezTo>
                    <a:pt x="4302" y="20467"/>
                    <a:pt x="4295" y="20468"/>
                    <a:pt x="4287" y="20468"/>
                  </a:cubicBezTo>
                  <a:cubicBezTo>
                    <a:pt x="4080" y="20468"/>
                    <a:pt x="4041" y="20138"/>
                    <a:pt x="4260" y="20114"/>
                  </a:cubicBezTo>
                  <a:cubicBezTo>
                    <a:pt x="4275" y="20110"/>
                    <a:pt x="4289" y="20109"/>
                    <a:pt x="4303" y="20109"/>
                  </a:cubicBezTo>
                  <a:close/>
                  <a:moveTo>
                    <a:pt x="24070" y="1"/>
                  </a:moveTo>
                  <a:cubicBezTo>
                    <a:pt x="22331" y="1387"/>
                    <a:pt x="18954" y="4084"/>
                    <a:pt x="15350" y="7159"/>
                  </a:cubicBezTo>
                  <a:cubicBezTo>
                    <a:pt x="12375" y="9704"/>
                    <a:pt x="9275" y="12502"/>
                    <a:pt x="6805" y="15022"/>
                  </a:cubicBezTo>
                  <a:cubicBezTo>
                    <a:pt x="0" y="22029"/>
                    <a:pt x="1386" y="30448"/>
                    <a:pt x="1386" y="30448"/>
                  </a:cubicBezTo>
                  <a:cubicBezTo>
                    <a:pt x="1437" y="30372"/>
                    <a:pt x="1512" y="30322"/>
                    <a:pt x="1613" y="30271"/>
                  </a:cubicBezTo>
                  <a:cubicBezTo>
                    <a:pt x="1689" y="30221"/>
                    <a:pt x="1764" y="30196"/>
                    <a:pt x="1865" y="30196"/>
                  </a:cubicBezTo>
                  <a:lnTo>
                    <a:pt x="1840" y="30145"/>
                  </a:lnTo>
                  <a:cubicBezTo>
                    <a:pt x="1916" y="27448"/>
                    <a:pt x="2495" y="25079"/>
                    <a:pt x="3352" y="22987"/>
                  </a:cubicBezTo>
                  <a:cubicBezTo>
                    <a:pt x="3251" y="22911"/>
                    <a:pt x="3277" y="22735"/>
                    <a:pt x="3428" y="22710"/>
                  </a:cubicBezTo>
                  <a:lnTo>
                    <a:pt x="3478" y="22710"/>
                  </a:lnTo>
                  <a:cubicBezTo>
                    <a:pt x="3882" y="21727"/>
                    <a:pt x="4335" y="20819"/>
                    <a:pt x="4839" y="19937"/>
                  </a:cubicBezTo>
                  <a:cubicBezTo>
                    <a:pt x="4789" y="19761"/>
                    <a:pt x="4865" y="19559"/>
                    <a:pt x="5091" y="19509"/>
                  </a:cubicBezTo>
                  <a:cubicBezTo>
                    <a:pt x="6528" y="17089"/>
                    <a:pt x="8192" y="15098"/>
                    <a:pt x="9452" y="13309"/>
                  </a:cubicBezTo>
                  <a:cubicBezTo>
                    <a:pt x="12174" y="9503"/>
                    <a:pt x="23768" y="253"/>
                    <a:pt x="24070" y="1"/>
                  </a:cubicBezTo>
                  <a:close/>
                </a:path>
              </a:pathLst>
            </a:custGeom>
            <a:solidFill>
              <a:srgbClr val="F35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9"/>
            <p:cNvSpPr/>
            <p:nvPr/>
          </p:nvSpPr>
          <p:spPr>
            <a:xfrm>
              <a:off x="-772975" y="3924600"/>
              <a:ext cx="75000" cy="27225"/>
            </a:xfrm>
            <a:custGeom>
              <a:rect b="b" l="l" r="r" t="t"/>
              <a:pathLst>
                <a:path extrusionOk="0" h="1089" w="3000">
                  <a:moveTo>
                    <a:pt x="2261" y="0"/>
                  </a:moveTo>
                  <a:cubicBezTo>
                    <a:pt x="2002" y="0"/>
                    <a:pt x="1708" y="45"/>
                    <a:pt x="1437" y="191"/>
                  </a:cubicBezTo>
                  <a:cubicBezTo>
                    <a:pt x="895" y="481"/>
                    <a:pt x="695" y="637"/>
                    <a:pt x="483" y="637"/>
                  </a:cubicBezTo>
                  <a:cubicBezTo>
                    <a:pt x="419" y="637"/>
                    <a:pt x="354" y="623"/>
                    <a:pt x="278" y="594"/>
                  </a:cubicBezTo>
                  <a:cubicBezTo>
                    <a:pt x="227" y="569"/>
                    <a:pt x="202" y="543"/>
                    <a:pt x="177" y="518"/>
                  </a:cubicBezTo>
                  <a:lnTo>
                    <a:pt x="0" y="896"/>
                  </a:lnTo>
                  <a:cubicBezTo>
                    <a:pt x="149" y="1024"/>
                    <a:pt x="316" y="1089"/>
                    <a:pt x="501" y="1089"/>
                  </a:cubicBezTo>
                  <a:cubicBezTo>
                    <a:pt x="754" y="1089"/>
                    <a:pt x="1041" y="967"/>
                    <a:pt x="1361" y="720"/>
                  </a:cubicBezTo>
                  <a:cubicBezTo>
                    <a:pt x="2143" y="115"/>
                    <a:pt x="3000" y="115"/>
                    <a:pt x="3000" y="115"/>
                  </a:cubicBezTo>
                  <a:cubicBezTo>
                    <a:pt x="3000" y="115"/>
                    <a:pt x="2675" y="0"/>
                    <a:pt x="2261" y="0"/>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9"/>
            <p:cNvSpPr/>
            <p:nvPr/>
          </p:nvSpPr>
          <p:spPr>
            <a:xfrm>
              <a:off x="-851125" y="3140450"/>
              <a:ext cx="556425" cy="814125"/>
            </a:xfrm>
            <a:custGeom>
              <a:rect b="b" l="l" r="r" t="t"/>
              <a:pathLst>
                <a:path extrusionOk="0" h="32565" w="22257">
                  <a:moveTo>
                    <a:pt x="3804" y="18953"/>
                  </a:moveTo>
                  <a:cubicBezTo>
                    <a:pt x="4012" y="18953"/>
                    <a:pt x="4051" y="19283"/>
                    <a:pt x="3832" y="19307"/>
                  </a:cubicBezTo>
                  <a:cubicBezTo>
                    <a:pt x="3824" y="19308"/>
                    <a:pt x="3817" y="19308"/>
                    <a:pt x="3809" y="19308"/>
                  </a:cubicBezTo>
                  <a:cubicBezTo>
                    <a:pt x="3602" y="19308"/>
                    <a:pt x="3563" y="18979"/>
                    <a:pt x="3782" y="18954"/>
                  </a:cubicBezTo>
                  <a:cubicBezTo>
                    <a:pt x="3789" y="18953"/>
                    <a:pt x="3797" y="18953"/>
                    <a:pt x="3804" y="18953"/>
                  </a:cubicBezTo>
                  <a:close/>
                  <a:moveTo>
                    <a:pt x="3086" y="20370"/>
                  </a:moveTo>
                  <a:cubicBezTo>
                    <a:pt x="3165" y="20370"/>
                    <a:pt x="3241" y="20416"/>
                    <a:pt x="3252" y="20517"/>
                  </a:cubicBezTo>
                  <a:cubicBezTo>
                    <a:pt x="3252" y="20542"/>
                    <a:pt x="3252" y="20567"/>
                    <a:pt x="3252" y="20593"/>
                  </a:cubicBezTo>
                  <a:cubicBezTo>
                    <a:pt x="3280" y="20718"/>
                    <a:pt x="3184" y="20790"/>
                    <a:pt x="3084" y="20790"/>
                  </a:cubicBezTo>
                  <a:cubicBezTo>
                    <a:pt x="3004" y="20790"/>
                    <a:pt x="2922" y="20744"/>
                    <a:pt x="2900" y="20643"/>
                  </a:cubicBezTo>
                  <a:cubicBezTo>
                    <a:pt x="2900" y="20618"/>
                    <a:pt x="2900" y="20593"/>
                    <a:pt x="2900" y="20567"/>
                  </a:cubicBezTo>
                  <a:cubicBezTo>
                    <a:pt x="2886" y="20442"/>
                    <a:pt x="2988" y="20370"/>
                    <a:pt x="3086" y="20370"/>
                  </a:cubicBezTo>
                  <a:close/>
                  <a:moveTo>
                    <a:pt x="3199" y="21582"/>
                  </a:moveTo>
                  <a:cubicBezTo>
                    <a:pt x="3277" y="21582"/>
                    <a:pt x="3356" y="21628"/>
                    <a:pt x="3378" y="21727"/>
                  </a:cubicBezTo>
                  <a:cubicBezTo>
                    <a:pt x="3378" y="21752"/>
                    <a:pt x="3378" y="21777"/>
                    <a:pt x="3378" y="21802"/>
                  </a:cubicBezTo>
                  <a:cubicBezTo>
                    <a:pt x="3406" y="21928"/>
                    <a:pt x="3302" y="22000"/>
                    <a:pt x="3200" y="22000"/>
                  </a:cubicBezTo>
                  <a:cubicBezTo>
                    <a:pt x="3118" y="22000"/>
                    <a:pt x="3037" y="21954"/>
                    <a:pt x="3026" y="21853"/>
                  </a:cubicBezTo>
                  <a:cubicBezTo>
                    <a:pt x="3026" y="21828"/>
                    <a:pt x="3026" y="21802"/>
                    <a:pt x="3026" y="21802"/>
                  </a:cubicBezTo>
                  <a:cubicBezTo>
                    <a:pt x="2997" y="21660"/>
                    <a:pt x="3097" y="21582"/>
                    <a:pt x="3199" y="21582"/>
                  </a:cubicBezTo>
                  <a:close/>
                  <a:moveTo>
                    <a:pt x="2267" y="21650"/>
                  </a:moveTo>
                  <a:cubicBezTo>
                    <a:pt x="2474" y="21650"/>
                    <a:pt x="2514" y="21980"/>
                    <a:pt x="2295" y="22004"/>
                  </a:cubicBezTo>
                  <a:cubicBezTo>
                    <a:pt x="2280" y="22007"/>
                    <a:pt x="2265" y="22009"/>
                    <a:pt x="2252" y="22009"/>
                  </a:cubicBezTo>
                  <a:cubicBezTo>
                    <a:pt x="2062" y="22009"/>
                    <a:pt x="2032" y="21698"/>
                    <a:pt x="2244" y="21651"/>
                  </a:cubicBezTo>
                  <a:cubicBezTo>
                    <a:pt x="2252" y="21650"/>
                    <a:pt x="2260" y="21650"/>
                    <a:pt x="2267" y="21650"/>
                  </a:cubicBezTo>
                  <a:close/>
                  <a:moveTo>
                    <a:pt x="2343" y="22582"/>
                  </a:moveTo>
                  <a:cubicBezTo>
                    <a:pt x="2550" y="22582"/>
                    <a:pt x="2589" y="22912"/>
                    <a:pt x="2370" y="22937"/>
                  </a:cubicBezTo>
                  <a:cubicBezTo>
                    <a:pt x="2355" y="22940"/>
                    <a:pt x="2341" y="22942"/>
                    <a:pt x="2327" y="22942"/>
                  </a:cubicBezTo>
                  <a:cubicBezTo>
                    <a:pt x="2135" y="22942"/>
                    <a:pt x="2084" y="22631"/>
                    <a:pt x="2320" y="22584"/>
                  </a:cubicBezTo>
                  <a:cubicBezTo>
                    <a:pt x="2328" y="22583"/>
                    <a:pt x="2335" y="22582"/>
                    <a:pt x="2343" y="22582"/>
                  </a:cubicBezTo>
                  <a:close/>
                  <a:moveTo>
                    <a:pt x="6345" y="23637"/>
                  </a:moveTo>
                  <a:cubicBezTo>
                    <a:pt x="6538" y="23637"/>
                    <a:pt x="6590" y="23948"/>
                    <a:pt x="6378" y="23995"/>
                  </a:cubicBezTo>
                  <a:cubicBezTo>
                    <a:pt x="6370" y="23996"/>
                    <a:pt x="6362" y="23996"/>
                    <a:pt x="6355" y="23996"/>
                  </a:cubicBezTo>
                  <a:cubicBezTo>
                    <a:pt x="6146" y="23996"/>
                    <a:pt x="6083" y="23667"/>
                    <a:pt x="6302" y="23642"/>
                  </a:cubicBezTo>
                  <a:cubicBezTo>
                    <a:pt x="6317" y="23639"/>
                    <a:pt x="6332" y="23637"/>
                    <a:pt x="6345" y="23637"/>
                  </a:cubicBezTo>
                  <a:close/>
                  <a:moveTo>
                    <a:pt x="4603" y="27746"/>
                  </a:moveTo>
                  <a:cubicBezTo>
                    <a:pt x="4795" y="27746"/>
                    <a:pt x="4826" y="28080"/>
                    <a:pt x="4613" y="28104"/>
                  </a:cubicBezTo>
                  <a:lnTo>
                    <a:pt x="4538" y="28104"/>
                  </a:lnTo>
                  <a:cubicBezTo>
                    <a:pt x="4523" y="28107"/>
                    <a:pt x="4508" y="28108"/>
                    <a:pt x="4495" y="28108"/>
                  </a:cubicBezTo>
                  <a:cubicBezTo>
                    <a:pt x="4305" y="28108"/>
                    <a:pt x="4276" y="27798"/>
                    <a:pt x="4487" y="27751"/>
                  </a:cubicBezTo>
                  <a:lnTo>
                    <a:pt x="4563" y="27751"/>
                  </a:lnTo>
                  <a:cubicBezTo>
                    <a:pt x="4577" y="27748"/>
                    <a:pt x="4591" y="27746"/>
                    <a:pt x="4603" y="27746"/>
                  </a:cubicBezTo>
                  <a:close/>
                  <a:moveTo>
                    <a:pt x="3674" y="30216"/>
                  </a:moveTo>
                  <a:cubicBezTo>
                    <a:pt x="3866" y="30216"/>
                    <a:pt x="3918" y="30527"/>
                    <a:pt x="3706" y="30574"/>
                  </a:cubicBezTo>
                  <a:cubicBezTo>
                    <a:pt x="3698" y="30574"/>
                    <a:pt x="3691" y="30575"/>
                    <a:pt x="3683" y="30575"/>
                  </a:cubicBezTo>
                  <a:cubicBezTo>
                    <a:pt x="3474" y="30575"/>
                    <a:pt x="3411" y="30245"/>
                    <a:pt x="3630" y="30221"/>
                  </a:cubicBezTo>
                  <a:cubicBezTo>
                    <a:pt x="3645" y="30217"/>
                    <a:pt x="3660" y="30216"/>
                    <a:pt x="3674" y="30216"/>
                  </a:cubicBezTo>
                  <a:close/>
                  <a:moveTo>
                    <a:pt x="22231" y="1"/>
                  </a:moveTo>
                  <a:cubicBezTo>
                    <a:pt x="21929" y="253"/>
                    <a:pt x="10335" y="9503"/>
                    <a:pt x="7613" y="13309"/>
                  </a:cubicBezTo>
                  <a:cubicBezTo>
                    <a:pt x="6353" y="15098"/>
                    <a:pt x="4689" y="17089"/>
                    <a:pt x="3252" y="19509"/>
                  </a:cubicBezTo>
                  <a:lnTo>
                    <a:pt x="3278" y="19509"/>
                  </a:lnTo>
                  <a:cubicBezTo>
                    <a:pt x="3301" y="19505"/>
                    <a:pt x="3323" y="19503"/>
                    <a:pt x="3344" y="19503"/>
                  </a:cubicBezTo>
                  <a:cubicBezTo>
                    <a:pt x="3740" y="19503"/>
                    <a:pt x="3809" y="20143"/>
                    <a:pt x="3378" y="20215"/>
                  </a:cubicBezTo>
                  <a:cubicBezTo>
                    <a:pt x="3361" y="20217"/>
                    <a:pt x="3344" y="20218"/>
                    <a:pt x="3328" y="20218"/>
                  </a:cubicBezTo>
                  <a:cubicBezTo>
                    <a:pt x="3156" y="20218"/>
                    <a:pt x="3046" y="20099"/>
                    <a:pt x="3000" y="19937"/>
                  </a:cubicBezTo>
                  <a:cubicBezTo>
                    <a:pt x="2496" y="20819"/>
                    <a:pt x="2043" y="21727"/>
                    <a:pt x="1639" y="22710"/>
                  </a:cubicBezTo>
                  <a:cubicBezTo>
                    <a:pt x="1841" y="22710"/>
                    <a:pt x="1866" y="23012"/>
                    <a:pt x="1664" y="23063"/>
                  </a:cubicBezTo>
                  <a:cubicBezTo>
                    <a:pt x="1589" y="23063"/>
                    <a:pt x="1538" y="23037"/>
                    <a:pt x="1513" y="23012"/>
                  </a:cubicBezTo>
                  <a:cubicBezTo>
                    <a:pt x="656" y="25079"/>
                    <a:pt x="77" y="27448"/>
                    <a:pt x="1" y="30145"/>
                  </a:cubicBezTo>
                  <a:lnTo>
                    <a:pt x="26" y="30196"/>
                  </a:lnTo>
                  <a:cubicBezTo>
                    <a:pt x="77" y="30189"/>
                    <a:pt x="127" y="30186"/>
                    <a:pt x="178" y="30186"/>
                  </a:cubicBezTo>
                  <a:cubicBezTo>
                    <a:pt x="330" y="30186"/>
                    <a:pt x="486" y="30214"/>
                    <a:pt x="656" y="30271"/>
                  </a:cubicBezTo>
                  <a:cubicBezTo>
                    <a:pt x="1690" y="27675"/>
                    <a:pt x="4916" y="19710"/>
                    <a:pt x="7537" y="15627"/>
                  </a:cubicBezTo>
                  <a:cubicBezTo>
                    <a:pt x="10688" y="10713"/>
                    <a:pt x="20416" y="2219"/>
                    <a:pt x="20417" y="2219"/>
                  </a:cubicBezTo>
                  <a:lnTo>
                    <a:pt x="20417" y="2219"/>
                  </a:lnTo>
                  <a:cubicBezTo>
                    <a:pt x="20416" y="2219"/>
                    <a:pt x="16182" y="6453"/>
                    <a:pt x="10209" y="13964"/>
                  </a:cubicBezTo>
                  <a:cubicBezTo>
                    <a:pt x="5496" y="19862"/>
                    <a:pt x="3076" y="28608"/>
                    <a:pt x="2269" y="32035"/>
                  </a:cubicBezTo>
                  <a:cubicBezTo>
                    <a:pt x="2446" y="32237"/>
                    <a:pt x="2698" y="32439"/>
                    <a:pt x="3000" y="32565"/>
                  </a:cubicBezTo>
                  <a:lnTo>
                    <a:pt x="3126" y="32262"/>
                  </a:lnTo>
                  <a:lnTo>
                    <a:pt x="3303" y="31884"/>
                  </a:lnTo>
                  <a:lnTo>
                    <a:pt x="3353" y="31758"/>
                  </a:lnTo>
                  <a:cubicBezTo>
                    <a:pt x="3202" y="31708"/>
                    <a:pt x="3202" y="31431"/>
                    <a:pt x="3404" y="31405"/>
                  </a:cubicBezTo>
                  <a:cubicBezTo>
                    <a:pt x="3429" y="31405"/>
                    <a:pt x="3479" y="31405"/>
                    <a:pt x="3504" y="31431"/>
                  </a:cubicBezTo>
                  <a:lnTo>
                    <a:pt x="3630" y="31153"/>
                  </a:lnTo>
                  <a:lnTo>
                    <a:pt x="3630" y="31153"/>
                  </a:lnTo>
                  <a:cubicBezTo>
                    <a:pt x="3623" y="31154"/>
                    <a:pt x="3615" y="31155"/>
                    <a:pt x="3608" y="31155"/>
                  </a:cubicBezTo>
                  <a:cubicBezTo>
                    <a:pt x="3400" y="31155"/>
                    <a:pt x="3361" y="30825"/>
                    <a:pt x="3580" y="30800"/>
                  </a:cubicBezTo>
                  <a:cubicBezTo>
                    <a:pt x="3594" y="30796"/>
                    <a:pt x="3608" y="30794"/>
                    <a:pt x="3621" y="30794"/>
                  </a:cubicBezTo>
                  <a:cubicBezTo>
                    <a:pt x="3682" y="30794"/>
                    <a:pt x="3736" y="30835"/>
                    <a:pt x="3756" y="30876"/>
                  </a:cubicBezTo>
                  <a:lnTo>
                    <a:pt x="3958" y="30448"/>
                  </a:lnTo>
                  <a:cubicBezTo>
                    <a:pt x="3958" y="30448"/>
                    <a:pt x="4084" y="30069"/>
                    <a:pt x="4336" y="29439"/>
                  </a:cubicBezTo>
                  <a:cubicBezTo>
                    <a:pt x="4160" y="29414"/>
                    <a:pt x="4135" y="29112"/>
                    <a:pt x="4336" y="29087"/>
                  </a:cubicBezTo>
                  <a:cubicBezTo>
                    <a:pt x="4387" y="29087"/>
                    <a:pt x="4412" y="29087"/>
                    <a:pt x="4437" y="29112"/>
                  </a:cubicBezTo>
                  <a:cubicBezTo>
                    <a:pt x="5722" y="25734"/>
                    <a:pt x="9276" y="16787"/>
                    <a:pt x="12780" y="12048"/>
                  </a:cubicBezTo>
                  <a:cubicBezTo>
                    <a:pt x="17140" y="6100"/>
                    <a:pt x="22257" y="1"/>
                    <a:pt x="22257" y="1"/>
                  </a:cubicBezTo>
                  <a:close/>
                </a:path>
              </a:pathLst>
            </a:custGeom>
            <a:solidFill>
              <a:srgbClr val="F773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9"/>
            <p:cNvSpPr/>
            <p:nvPr/>
          </p:nvSpPr>
          <p:spPr>
            <a:xfrm>
              <a:off x="-834725" y="3195900"/>
              <a:ext cx="494025" cy="745450"/>
            </a:xfrm>
            <a:custGeom>
              <a:rect b="b" l="l" r="r" t="t"/>
              <a:pathLst>
                <a:path extrusionOk="0" h="29818" w="19761">
                  <a:moveTo>
                    <a:pt x="19761" y="1"/>
                  </a:moveTo>
                  <a:cubicBezTo>
                    <a:pt x="19760" y="1"/>
                    <a:pt x="10032" y="8495"/>
                    <a:pt x="6881" y="13409"/>
                  </a:cubicBezTo>
                  <a:cubicBezTo>
                    <a:pt x="4260" y="17492"/>
                    <a:pt x="1034" y="25457"/>
                    <a:pt x="0" y="28053"/>
                  </a:cubicBezTo>
                  <a:cubicBezTo>
                    <a:pt x="429" y="28204"/>
                    <a:pt x="857" y="28532"/>
                    <a:pt x="1008" y="28834"/>
                  </a:cubicBezTo>
                  <a:cubicBezTo>
                    <a:pt x="1135" y="29087"/>
                    <a:pt x="1311" y="29465"/>
                    <a:pt x="1613" y="29817"/>
                  </a:cubicBezTo>
                  <a:cubicBezTo>
                    <a:pt x="2420" y="26390"/>
                    <a:pt x="4840" y="17644"/>
                    <a:pt x="9553" y="11746"/>
                  </a:cubicBezTo>
                  <a:cubicBezTo>
                    <a:pt x="15526" y="4235"/>
                    <a:pt x="19760" y="1"/>
                    <a:pt x="19761" y="1"/>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9"/>
            <p:cNvSpPr/>
            <p:nvPr/>
          </p:nvSpPr>
          <p:spPr>
            <a:xfrm>
              <a:off x="-713050" y="3697400"/>
              <a:ext cx="91425" cy="183775"/>
            </a:xfrm>
            <a:custGeom>
              <a:rect b="b" l="l" r="r" t="t"/>
              <a:pathLst>
                <a:path extrusionOk="0" h="7351" w="3657">
                  <a:moveTo>
                    <a:pt x="3200" y="1"/>
                  </a:moveTo>
                  <a:cubicBezTo>
                    <a:pt x="3073" y="1"/>
                    <a:pt x="2943" y="61"/>
                    <a:pt x="2871" y="205"/>
                  </a:cubicBezTo>
                  <a:cubicBezTo>
                    <a:pt x="1939" y="2146"/>
                    <a:pt x="1182" y="4162"/>
                    <a:pt x="376" y="6153"/>
                  </a:cubicBezTo>
                  <a:cubicBezTo>
                    <a:pt x="451" y="6254"/>
                    <a:pt x="426" y="6405"/>
                    <a:pt x="275" y="6430"/>
                  </a:cubicBezTo>
                  <a:cubicBezTo>
                    <a:pt x="225" y="6582"/>
                    <a:pt x="174" y="6733"/>
                    <a:pt x="99" y="6859"/>
                  </a:cubicBezTo>
                  <a:cubicBezTo>
                    <a:pt x="1" y="7136"/>
                    <a:pt x="241" y="7351"/>
                    <a:pt x="470" y="7351"/>
                  </a:cubicBezTo>
                  <a:cubicBezTo>
                    <a:pt x="595" y="7351"/>
                    <a:pt x="717" y="7287"/>
                    <a:pt x="779" y="7136"/>
                  </a:cubicBezTo>
                  <a:cubicBezTo>
                    <a:pt x="1661" y="4893"/>
                    <a:pt x="2518" y="2650"/>
                    <a:pt x="3526" y="457"/>
                  </a:cubicBezTo>
                  <a:cubicBezTo>
                    <a:pt x="3656" y="198"/>
                    <a:pt x="3431" y="1"/>
                    <a:pt x="3200" y="1"/>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9"/>
            <p:cNvSpPr/>
            <p:nvPr/>
          </p:nvSpPr>
          <p:spPr>
            <a:xfrm>
              <a:off x="-628125" y="3671500"/>
              <a:ext cx="24100" cy="17950"/>
            </a:xfrm>
            <a:custGeom>
              <a:rect b="b" l="l" r="r" t="t"/>
              <a:pathLst>
                <a:path extrusionOk="0" h="718" w="964">
                  <a:moveTo>
                    <a:pt x="498" y="0"/>
                  </a:moveTo>
                  <a:cubicBezTo>
                    <a:pt x="477" y="0"/>
                    <a:pt x="455" y="2"/>
                    <a:pt x="432" y="6"/>
                  </a:cubicBezTo>
                  <a:cubicBezTo>
                    <a:pt x="0" y="54"/>
                    <a:pt x="70" y="717"/>
                    <a:pt x="468" y="717"/>
                  </a:cubicBezTo>
                  <a:cubicBezTo>
                    <a:pt x="489" y="717"/>
                    <a:pt x="510" y="715"/>
                    <a:pt x="533" y="712"/>
                  </a:cubicBezTo>
                  <a:cubicBezTo>
                    <a:pt x="963" y="640"/>
                    <a:pt x="894" y="0"/>
                    <a:pt x="498" y="0"/>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9"/>
            <p:cNvSpPr/>
            <p:nvPr/>
          </p:nvSpPr>
          <p:spPr>
            <a:xfrm>
              <a:off x="-618025" y="3646300"/>
              <a:ext cx="24700" cy="17925"/>
            </a:xfrm>
            <a:custGeom>
              <a:rect b="b" l="l" r="r" t="t"/>
              <a:pathLst>
                <a:path extrusionOk="0" h="717" w="988">
                  <a:moveTo>
                    <a:pt x="523" y="0"/>
                  </a:moveTo>
                  <a:cubicBezTo>
                    <a:pt x="501" y="0"/>
                    <a:pt x="479" y="2"/>
                    <a:pt x="456" y="6"/>
                  </a:cubicBezTo>
                  <a:cubicBezTo>
                    <a:pt x="1" y="54"/>
                    <a:pt x="93" y="717"/>
                    <a:pt x="493" y="717"/>
                  </a:cubicBezTo>
                  <a:cubicBezTo>
                    <a:pt x="513" y="717"/>
                    <a:pt x="535" y="715"/>
                    <a:pt x="557" y="711"/>
                  </a:cubicBezTo>
                  <a:cubicBezTo>
                    <a:pt x="988" y="640"/>
                    <a:pt x="919" y="0"/>
                    <a:pt x="523" y="0"/>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9"/>
            <p:cNvSpPr/>
            <p:nvPr/>
          </p:nvSpPr>
          <p:spPr>
            <a:xfrm>
              <a:off x="-537500" y="3464925"/>
              <a:ext cx="99900" cy="196325"/>
            </a:xfrm>
            <a:custGeom>
              <a:rect b="b" l="l" r="r" t="t"/>
              <a:pathLst>
                <a:path extrusionOk="0" h="7853" w="3996">
                  <a:moveTo>
                    <a:pt x="3758" y="1"/>
                  </a:moveTo>
                  <a:cubicBezTo>
                    <a:pt x="3691" y="1"/>
                    <a:pt x="3623" y="31"/>
                    <a:pt x="3587" y="103"/>
                  </a:cubicBezTo>
                  <a:cubicBezTo>
                    <a:pt x="3234" y="733"/>
                    <a:pt x="2881" y="1388"/>
                    <a:pt x="2604" y="2069"/>
                  </a:cubicBezTo>
                  <a:cubicBezTo>
                    <a:pt x="2327" y="2724"/>
                    <a:pt x="2175" y="3404"/>
                    <a:pt x="1848" y="4035"/>
                  </a:cubicBezTo>
                  <a:cubicBezTo>
                    <a:pt x="1571" y="4614"/>
                    <a:pt x="1142" y="5093"/>
                    <a:pt x="840" y="5648"/>
                  </a:cubicBezTo>
                  <a:cubicBezTo>
                    <a:pt x="487" y="6253"/>
                    <a:pt x="260" y="6933"/>
                    <a:pt x="33" y="7614"/>
                  </a:cubicBezTo>
                  <a:cubicBezTo>
                    <a:pt x="0" y="7744"/>
                    <a:pt x="126" y="7853"/>
                    <a:pt x="239" y="7853"/>
                  </a:cubicBezTo>
                  <a:cubicBezTo>
                    <a:pt x="301" y="7853"/>
                    <a:pt x="359" y="7820"/>
                    <a:pt x="386" y="7740"/>
                  </a:cubicBezTo>
                  <a:cubicBezTo>
                    <a:pt x="588" y="7059"/>
                    <a:pt x="814" y="6404"/>
                    <a:pt x="1167" y="5799"/>
                  </a:cubicBezTo>
                  <a:cubicBezTo>
                    <a:pt x="1470" y="5244"/>
                    <a:pt x="1923" y="4766"/>
                    <a:pt x="2201" y="4186"/>
                  </a:cubicBezTo>
                  <a:cubicBezTo>
                    <a:pt x="2478" y="3581"/>
                    <a:pt x="2629" y="2926"/>
                    <a:pt x="2881" y="2321"/>
                  </a:cubicBezTo>
                  <a:cubicBezTo>
                    <a:pt x="3158" y="1590"/>
                    <a:pt x="3536" y="909"/>
                    <a:pt x="3915" y="229"/>
                  </a:cubicBezTo>
                  <a:cubicBezTo>
                    <a:pt x="3996" y="99"/>
                    <a:pt x="3878" y="1"/>
                    <a:pt x="3758" y="1"/>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9"/>
            <p:cNvSpPr/>
            <p:nvPr/>
          </p:nvSpPr>
          <p:spPr>
            <a:xfrm>
              <a:off x="-438350" y="3351975"/>
              <a:ext cx="58925" cy="104500"/>
            </a:xfrm>
            <a:custGeom>
              <a:rect b="b" l="l" r="r" t="t"/>
              <a:pathLst>
                <a:path extrusionOk="0" h="4180" w="2357">
                  <a:moveTo>
                    <a:pt x="2115" y="0"/>
                  </a:moveTo>
                  <a:cubicBezTo>
                    <a:pt x="2066" y="0"/>
                    <a:pt x="2020" y="25"/>
                    <a:pt x="1990" y="84"/>
                  </a:cubicBezTo>
                  <a:cubicBezTo>
                    <a:pt x="1259" y="1319"/>
                    <a:pt x="604" y="2604"/>
                    <a:pt x="49" y="3940"/>
                  </a:cubicBezTo>
                  <a:cubicBezTo>
                    <a:pt x="1" y="4070"/>
                    <a:pt x="120" y="4179"/>
                    <a:pt x="238" y="4179"/>
                  </a:cubicBezTo>
                  <a:cubicBezTo>
                    <a:pt x="302" y="4179"/>
                    <a:pt x="366" y="4147"/>
                    <a:pt x="402" y="4066"/>
                  </a:cubicBezTo>
                  <a:cubicBezTo>
                    <a:pt x="931" y="2756"/>
                    <a:pt x="1562" y="1495"/>
                    <a:pt x="2267" y="286"/>
                  </a:cubicBezTo>
                  <a:cubicBezTo>
                    <a:pt x="2356" y="143"/>
                    <a:pt x="2231" y="0"/>
                    <a:pt x="2115" y="0"/>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9"/>
            <p:cNvSpPr/>
            <p:nvPr/>
          </p:nvSpPr>
          <p:spPr>
            <a:xfrm>
              <a:off x="-380850" y="3330075"/>
              <a:ext cx="12225" cy="8925"/>
            </a:xfrm>
            <a:custGeom>
              <a:rect b="b" l="l" r="r" t="t"/>
              <a:pathLst>
                <a:path extrusionOk="0" h="357" w="489">
                  <a:moveTo>
                    <a:pt x="242" y="1"/>
                  </a:moveTo>
                  <a:cubicBezTo>
                    <a:pt x="235" y="1"/>
                    <a:pt x="227" y="1"/>
                    <a:pt x="219" y="2"/>
                  </a:cubicBezTo>
                  <a:cubicBezTo>
                    <a:pt x="0" y="26"/>
                    <a:pt x="40" y="356"/>
                    <a:pt x="247" y="356"/>
                  </a:cubicBezTo>
                  <a:cubicBezTo>
                    <a:pt x="254" y="356"/>
                    <a:pt x="262" y="356"/>
                    <a:pt x="270" y="355"/>
                  </a:cubicBezTo>
                  <a:cubicBezTo>
                    <a:pt x="489" y="331"/>
                    <a:pt x="449" y="1"/>
                    <a:pt x="242" y="1"/>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9"/>
            <p:cNvSpPr/>
            <p:nvPr/>
          </p:nvSpPr>
          <p:spPr>
            <a:xfrm>
              <a:off x="-368075" y="3306150"/>
              <a:ext cx="12050" cy="9000"/>
            </a:xfrm>
            <a:custGeom>
              <a:rect b="b" l="l" r="r" t="t"/>
              <a:pathLst>
                <a:path extrusionOk="0" h="360" w="482">
                  <a:moveTo>
                    <a:pt x="235" y="0"/>
                  </a:moveTo>
                  <a:cubicBezTo>
                    <a:pt x="228" y="0"/>
                    <a:pt x="220" y="0"/>
                    <a:pt x="212" y="1"/>
                  </a:cubicBezTo>
                  <a:cubicBezTo>
                    <a:pt x="1" y="48"/>
                    <a:pt x="31" y="359"/>
                    <a:pt x="220" y="359"/>
                  </a:cubicBezTo>
                  <a:cubicBezTo>
                    <a:pt x="234" y="359"/>
                    <a:pt x="248" y="358"/>
                    <a:pt x="263" y="354"/>
                  </a:cubicBezTo>
                  <a:cubicBezTo>
                    <a:pt x="482" y="330"/>
                    <a:pt x="442" y="0"/>
                    <a:pt x="235" y="0"/>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9"/>
            <p:cNvSpPr/>
            <p:nvPr/>
          </p:nvSpPr>
          <p:spPr>
            <a:xfrm>
              <a:off x="-358625" y="3284725"/>
              <a:ext cx="12050" cy="9000"/>
            </a:xfrm>
            <a:custGeom>
              <a:rect b="b" l="l" r="r" t="t"/>
              <a:pathLst>
                <a:path extrusionOk="0" h="360" w="482">
                  <a:moveTo>
                    <a:pt x="235" y="0"/>
                  </a:moveTo>
                  <a:cubicBezTo>
                    <a:pt x="228" y="0"/>
                    <a:pt x="220" y="1"/>
                    <a:pt x="213" y="1"/>
                  </a:cubicBezTo>
                  <a:cubicBezTo>
                    <a:pt x="1" y="48"/>
                    <a:pt x="31" y="359"/>
                    <a:pt x="220" y="359"/>
                  </a:cubicBezTo>
                  <a:cubicBezTo>
                    <a:pt x="234" y="359"/>
                    <a:pt x="248" y="358"/>
                    <a:pt x="263" y="354"/>
                  </a:cubicBezTo>
                  <a:cubicBezTo>
                    <a:pt x="482" y="330"/>
                    <a:pt x="443" y="0"/>
                    <a:pt x="235" y="0"/>
                  </a:cubicBezTo>
                  <a:close/>
                </a:path>
              </a:pathLst>
            </a:custGeom>
            <a:solidFill>
              <a:srgbClr val="F79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9"/>
            <p:cNvSpPr/>
            <p:nvPr/>
          </p:nvSpPr>
          <p:spPr>
            <a:xfrm>
              <a:off x="-565725" y="3561850"/>
              <a:ext cx="24700" cy="17950"/>
            </a:xfrm>
            <a:custGeom>
              <a:rect b="b" l="l" r="r" t="t"/>
              <a:pathLst>
                <a:path extrusionOk="0" h="718" w="988">
                  <a:moveTo>
                    <a:pt x="498" y="1"/>
                  </a:moveTo>
                  <a:cubicBezTo>
                    <a:pt x="476" y="1"/>
                    <a:pt x="454" y="3"/>
                    <a:pt x="431" y="6"/>
                  </a:cubicBezTo>
                  <a:cubicBezTo>
                    <a:pt x="0" y="78"/>
                    <a:pt x="92" y="718"/>
                    <a:pt x="491" y="718"/>
                  </a:cubicBezTo>
                  <a:cubicBezTo>
                    <a:pt x="512" y="718"/>
                    <a:pt x="534" y="716"/>
                    <a:pt x="557" y="712"/>
                  </a:cubicBezTo>
                  <a:cubicBezTo>
                    <a:pt x="988" y="640"/>
                    <a:pt x="896" y="1"/>
                    <a:pt x="498"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9"/>
            <p:cNvSpPr/>
            <p:nvPr/>
          </p:nvSpPr>
          <p:spPr>
            <a:xfrm>
              <a:off x="-578925" y="3710550"/>
              <a:ext cx="24675" cy="17950"/>
            </a:xfrm>
            <a:custGeom>
              <a:rect b="b" l="l" r="r" t="t"/>
              <a:pathLst>
                <a:path extrusionOk="0" h="718" w="987">
                  <a:moveTo>
                    <a:pt x="521" y="1"/>
                  </a:moveTo>
                  <a:cubicBezTo>
                    <a:pt x="500" y="1"/>
                    <a:pt x="478" y="3"/>
                    <a:pt x="455" y="7"/>
                  </a:cubicBezTo>
                  <a:cubicBezTo>
                    <a:pt x="0" y="78"/>
                    <a:pt x="91" y="718"/>
                    <a:pt x="489" y="718"/>
                  </a:cubicBezTo>
                  <a:cubicBezTo>
                    <a:pt x="511" y="718"/>
                    <a:pt x="533" y="716"/>
                    <a:pt x="556" y="712"/>
                  </a:cubicBezTo>
                  <a:cubicBezTo>
                    <a:pt x="987" y="641"/>
                    <a:pt x="917" y="1"/>
                    <a:pt x="521"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9"/>
            <p:cNvSpPr/>
            <p:nvPr/>
          </p:nvSpPr>
          <p:spPr>
            <a:xfrm>
              <a:off x="-748725" y="3888925"/>
              <a:ext cx="22400" cy="22275"/>
            </a:xfrm>
            <a:custGeom>
              <a:rect b="b" l="l" r="r" t="t"/>
              <a:pathLst>
                <a:path extrusionOk="0" h="891" w="896">
                  <a:moveTo>
                    <a:pt x="404" y="1"/>
                  </a:moveTo>
                  <a:cubicBezTo>
                    <a:pt x="392" y="1"/>
                    <a:pt x="379" y="2"/>
                    <a:pt x="366" y="4"/>
                  </a:cubicBezTo>
                  <a:cubicBezTo>
                    <a:pt x="240" y="30"/>
                    <a:pt x="215" y="156"/>
                    <a:pt x="240" y="231"/>
                  </a:cubicBezTo>
                  <a:cubicBezTo>
                    <a:pt x="0" y="423"/>
                    <a:pt x="103" y="890"/>
                    <a:pt x="462" y="890"/>
                  </a:cubicBezTo>
                  <a:cubicBezTo>
                    <a:pt x="480" y="890"/>
                    <a:pt x="498" y="889"/>
                    <a:pt x="517" y="887"/>
                  </a:cubicBezTo>
                  <a:cubicBezTo>
                    <a:pt x="895" y="811"/>
                    <a:pt x="870" y="307"/>
                    <a:pt x="568" y="181"/>
                  </a:cubicBezTo>
                  <a:cubicBezTo>
                    <a:pt x="568" y="91"/>
                    <a:pt x="507" y="1"/>
                    <a:pt x="404"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9"/>
            <p:cNvSpPr/>
            <p:nvPr/>
          </p:nvSpPr>
          <p:spPr>
            <a:xfrm>
              <a:off x="-777400" y="3628025"/>
              <a:ext cx="21525" cy="17875"/>
            </a:xfrm>
            <a:custGeom>
              <a:rect b="b" l="l" r="r" t="t"/>
              <a:pathLst>
                <a:path extrusionOk="0" h="715" w="861">
                  <a:moveTo>
                    <a:pt x="395" y="0"/>
                  </a:moveTo>
                  <a:cubicBezTo>
                    <a:pt x="374" y="0"/>
                    <a:pt x="352" y="2"/>
                    <a:pt x="329" y="6"/>
                  </a:cubicBezTo>
                  <a:lnTo>
                    <a:pt x="303" y="6"/>
                  </a:lnTo>
                  <a:cubicBezTo>
                    <a:pt x="77" y="56"/>
                    <a:pt x="1" y="258"/>
                    <a:pt x="51" y="434"/>
                  </a:cubicBezTo>
                  <a:cubicBezTo>
                    <a:pt x="97" y="596"/>
                    <a:pt x="207" y="715"/>
                    <a:pt x="379" y="715"/>
                  </a:cubicBezTo>
                  <a:cubicBezTo>
                    <a:pt x="395" y="715"/>
                    <a:pt x="412" y="714"/>
                    <a:pt x="429" y="712"/>
                  </a:cubicBezTo>
                  <a:cubicBezTo>
                    <a:pt x="860" y="640"/>
                    <a:pt x="791" y="0"/>
                    <a:pt x="395"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9"/>
            <p:cNvSpPr/>
            <p:nvPr/>
          </p:nvSpPr>
          <p:spPr>
            <a:xfrm>
              <a:off x="-354650" y="3219075"/>
              <a:ext cx="24725" cy="17950"/>
            </a:xfrm>
            <a:custGeom>
              <a:rect b="b" l="l" r="r" t="t"/>
              <a:pathLst>
                <a:path extrusionOk="0" h="718" w="989">
                  <a:moveTo>
                    <a:pt x="502" y="0"/>
                  </a:moveTo>
                  <a:cubicBezTo>
                    <a:pt x="479" y="0"/>
                    <a:pt x="456" y="2"/>
                    <a:pt x="432" y="6"/>
                  </a:cubicBezTo>
                  <a:cubicBezTo>
                    <a:pt x="1" y="78"/>
                    <a:pt x="93" y="717"/>
                    <a:pt x="491" y="717"/>
                  </a:cubicBezTo>
                  <a:cubicBezTo>
                    <a:pt x="512" y="717"/>
                    <a:pt x="535" y="716"/>
                    <a:pt x="558" y="712"/>
                  </a:cubicBezTo>
                  <a:cubicBezTo>
                    <a:pt x="988" y="640"/>
                    <a:pt x="919" y="0"/>
                    <a:pt x="502"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9"/>
            <p:cNvSpPr/>
            <p:nvPr/>
          </p:nvSpPr>
          <p:spPr>
            <a:xfrm>
              <a:off x="-767100" y="3910275"/>
              <a:ext cx="11150" cy="9050"/>
            </a:xfrm>
            <a:custGeom>
              <a:rect b="b" l="l" r="r" t="t"/>
              <a:pathLst>
                <a:path extrusionOk="0" h="362" w="446">
                  <a:moveTo>
                    <a:pt x="260" y="1"/>
                  </a:moveTo>
                  <a:cubicBezTo>
                    <a:pt x="247" y="1"/>
                    <a:pt x="233" y="3"/>
                    <a:pt x="219" y="7"/>
                  </a:cubicBezTo>
                  <a:cubicBezTo>
                    <a:pt x="0" y="32"/>
                    <a:pt x="39" y="362"/>
                    <a:pt x="247" y="362"/>
                  </a:cubicBezTo>
                  <a:cubicBezTo>
                    <a:pt x="254" y="362"/>
                    <a:pt x="262" y="361"/>
                    <a:pt x="269" y="360"/>
                  </a:cubicBezTo>
                  <a:cubicBezTo>
                    <a:pt x="421" y="335"/>
                    <a:pt x="446" y="184"/>
                    <a:pt x="395" y="83"/>
                  </a:cubicBezTo>
                  <a:cubicBezTo>
                    <a:pt x="375" y="42"/>
                    <a:pt x="321" y="1"/>
                    <a:pt x="260"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9"/>
            <p:cNvSpPr/>
            <p:nvPr/>
          </p:nvSpPr>
          <p:spPr>
            <a:xfrm>
              <a:off x="-733725" y="3916075"/>
              <a:ext cx="12875" cy="8925"/>
            </a:xfrm>
            <a:custGeom>
              <a:rect b="b" l="l" r="r" t="t"/>
              <a:pathLst>
                <a:path extrusionOk="0" h="357" w="515">
                  <a:moveTo>
                    <a:pt x="243" y="1"/>
                  </a:moveTo>
                  <a:cubicBezTo>
                    <a:pt x="235" y="1"/>
                    <a:pt x="228" y="1"/>
                    <a:pt x="220" y="2"/>
                  </a:cubicBezTo>
                  <a:cubicBezTo>
                    <a:pt x="1" y="27"/>
                    <a:pt x="64" y="356"/>
                    <a:pt x="273" y="356"/>
                  </a:cubicBezTo>
                  <a:cubicBezTo>
                    <a:pt x="280" y="356"/>
                    <a:pt x="288" y="356"/>
                    <a:pt x="295" y="355"/>
                  </a:cubicBezTo>
                  <a:cubicBezTo>
                    <a:pt x="515" y="331"/>
                    <a:pt x="452" y="1"/>
                    <a:pt x="243"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9"/>
            <p:cNvSpPr/>
            <p:nvPr/>
          </p:nvSpPr>
          <p:spPr>
            <a:xfrm>
              <a:off x="-724275" y="3883850"/>
              <a:ext cx="12700" cy="9000"/>
            </a:xfrm>
            <a:custGeom>
              <a:rect b="b" l="l" r="r" t="t"/>
              <a:pathLst>
                <a:path extrusionOk="0" h="360" w="508">
                  <a:moveTo>
                    <a:pt x="267" y="1"/>
                  </a:moveTo>
                  <a:cubicBezTo>
                    <a:pt x="252" y="1"/>
                    <a:pt x="237" y="2"/>
                    <a:pt x="220" y="6"/>
                  </a:cubicBezTo>
                  <a:cubicBezTo>
                    <a:pt x="1" y="30"/>
                    <a:pt x="64" y="360"/>
                    <a:pt x="273" y="360"/>
                  </a:cubicBezTo>
                  <a:cubicBezTo>
                    <a:pt x="280" y="360"/>
                    <a:pt x="288" y="360"/>
                    <a:pt x="296" y="359"/>
                  </a:cubicBezTo>
                  <a:cubicBezTo>
                    <a:pt x="507" y="312"/>
                    <a:pt x="477" y="1"/>
                    <a:pt x="267"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9"/>
            <p:cNvSpPr/>
            <p:nvPr/>
          </p:nvSpPr>
          <p:spPr>
            <a:xfrm>
              <a:off x="-747775" y="3867600"/>
              <a:ext cx="10750" cy="8850"/>
            </a:xfrm>
            <a:custGeom>
              <a:rect b="b" l="l" r="r" t="t"/>
              <a:pathLst>
                <a:path extrusionOk="0" h="354" w="430">
                  <a:moveTo>
                    <a:pt x="202" y="1"/>
                  </a:moveTo>
                  <a:cubicBezTo>
                    <a:pt x="1" y="26"/>
                    <a:pt x="26" y="328"/>
                    <a:pt x="202" y="353"/>
                  </a:cubicBezTo>
                  <a:lnTo>
                    <a:pt x="253" y="353"/>
                  </a:lnTo>
                  <a:cubicBezTo>
                    <a:pt x="429" y="328"/>
                    <a:pt x="429" y="101"/>
                    <a:pt x="303" y="26"/>
                  </a:cubicBezTo>
                  <a:cubicBezTo>
                    <a:pt x="278" y="1"/>
                    <a:pt x="253" y="1"/>
                    <a:pt x="202"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9"/>
            <p:cNvSpPr/>
            <p:nvPr/>
          </p:nvSpPr>
          <p:spPr>
            <a:xfrm>
              <a:off x="-765850" y="3895825"/>
              <a:ext cx="12675" cy="9000"/>
            </a:xfrm>
            <a:custGeom>
              <a:rect b="b" l="l" r="r" t="t"/>
              <a:pathLst>
                <a:path extrusionOk="0" h="360" w="507">
                  <a:moveTo>
                    <a:pt x="263" y="1"/>
                  </a:moveTo>
                  <a:cubicBezTo>
                    <a:pt x="249" y="1"/>
                    <a:pt x="234" y="2"/>
                    <a:pt x="219" y="6"/>
                  </a:cubicBezTo>
                  <a:cubicBezTo>
                    <a:pt x="0" y="30"/>
                    <a:pt x="63" y="360"/>
                    <a:pt x="272" y="360"/>
                  </a:cubicBezTo>
                  <a:cubicBezTo>
                    <a:pt x="280" y="360"/>
                    <a:pt x="287" y="359"/>
                    <a:pt x="295" y="359"/>
                  </a:cubicBezTo>
                  <a:cubicBezTo>
                    <a:pt x="507" y="312"/>
                    <a:pt x="455" y="1"/>
                    <a:pt x="263"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9"/>
            <p:cNvSpPr/>
            <p:nvPr/>
          </p:nvSpPr>
          <p:spPr>
            <a:xfrm>
              <a:off x="-729300" y="3861175"/>
              <a:ext cx="12050" cy="9000"/>
            </a:xfrm>
            <a:custGeom>
              <a:rect b="b" l="l" r="r" t="t"/>
              <a:pathLst>
                <a:path extrusionOk="0" h="360" w="482">
                  <a:moveTo>
                    <a:pt x="262" y="1"/>
                  </a:moveTo>
                  <a:cubicBezTo>
                    <a:pt x="249" y="1"/>
                    <a:pt x="234" y="2"/>
                    <a:pt x="219" y="5"/>
                  </a:cubicBezTo>
                  <a:cubicBezTo>
                    <a:pt x="0" y="30"/>
                    <a:pt x="40" y="360"/>
                    <a:pt x="247" y="360"/>
                  </a:cubicBezTo>
                  <a:cubicBezTo>
                    <a:pt x="254" y="360"/>
                    <a:pt x="262" y="359"/>
                    <a:pt x="270" y="358"/>
                  </a:cubicBezTo>
                  <a:cubicBezTo>
                    <a:pt x="482" y="311"/>
                    <a:pt x="452" y="1"/>
                    <a:pt x="262"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9"/>
            <p:cNvSpPr/>
            <p:nvPr/>
          </p:nvSpPr>
          <p:spPr>
            <a:xfrm>
              <a:off x="-744250" y="3834175"/>
              <a:ext cx="13950" cy="9000"/>
            </a:xfrm>
            <a:custGeom>
              <a:rect b="b" l="l" r="r" t="t"/>
              <a:pathLst>
                <a:path extrusionOk="0" h="360" w="558">
                  <a:moveTo>
                    <a:pt x="311" y="0"/>
                  </a:moveTo>
                  <a:cubicBezTo>
                    <a:pt x="303" y="0"/>
                    <a:pt x="296" y="1"/>
                    <a:pt x="288" y="2"/>
                  </a:cubicBezTo>
                  <a:lnTo>
                    <a:pt x="212" y="2"/>
                  </a:lnTo>
                  <a:cubicBezTo>
                    <a:pt x="1" y="49"/>
                    <a:pt x="30" y="359"/>
                    <a:pt x="220" y="359"/>
                  </a:cubicBezTo>
                  <a:cubicBezTo>
                    <a:pt x="233" y="359"/>
                    <a:pt x="248" y="358"/>
                    <a:pt x="263" y="355"/>
                  </a:cubicBezTo>
                  <a:lnTo>
                    <a:pt x="338" y="355"/>
                  </a:lnTo>
                  <a:cubicBezTo>
                    <a:pt x="557" y="330"/>
                    <a:pt x="518" y="0"/>
                    <a:pt x="311"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9"/>
            <p:cNvSpPr/>
            <p:nvPr/>
          </p:nvSpPr>
          <p:spPr>
            <a:xfrm>
              <a:off x="-714825" y="3849325"/>
              <a:ext cx="13075" cy="9500"/>
            </a:xfrm>
            <a:custGeom>
              <a:rect b="b" l="l" r="r" t="t"/>
              <a:pathLst>
                <a:path extrusionOk="0" h="380" w="523">
                  <a:moveTo>
                    <a:pt x="296" y="1"/>
                  </a:moveTo>
                  <a:cubicBezTo>
                    <a:pt x="270" y="1"/>
                    <a:pt x="245" y="26"/>
                    <a:pt x="220" y="26"/>
                  </a:cubicBezTo>
                  <a:cubicBezTo>
                    <a:pt x="1" y="50"/>
                    <a:pt x="40" y="380"/>
                    <a:pt x="248" y="380"/>
                  </a:cubicBezTo>
                  <a:cubicBezTo>
                    <a:pt x="255" y="380"/>
                    <a:pt x="263" y="380"/>
                    <a:pt x="270" y="379"/>
                  </a:cubicBezTo>
                  <a:cubicBezTo>
                    <a:pt x="296" y="379"/>
                    <a:pt x="321" y="353"/>
                    <a:pt x="346" y="353"/>
                  </a:cubicBezTo>
                  <a:cubicBezTo>
                    <a:pt x="497" y="328"/>
                    <a:pt x="522" y="177"/>
                    <a:pt x="447" y="76"/>
                  </a:cubicBezTo>
                  <a:cubicBezTo>
                    <a:pt x="422" y="26"/>
                    <a:pt x="371" y="1"/>
                    <a:pt x="296"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9"/>
            <p:cNvSpPr/>
            <p:nvPr/>
          </p:nvSpPr>
          <p:spPr>
            <a:xfrm>
              <a:off x="-706625" y="3902850"/>
              <a:ext cx="12250" cy="8925"/>
            </a:xfrm>
            <a:custGeom>
              <a:rect b="b" l="l" r="r" t="t"/>
              <a:pathLst>
                <a:path extrusionOk="0" h="357" w="490">
                  <a:moveTo>
                    <a:pt x="242" y="1"/>
                  </a:moveTo>
                  <a:cubicBezTo>
                    <a:pt x="235" y="1"/>
                    <a:pt x="227" y="1"/>
                    <a:pt x="220" y="2"/>
                  </a:cubicBezTo>
                  <a:cubicBezTo>
                    <a:pt x="1" y="26"/>
                    <a:pt x="40" y="356"/>
                    <a:pt x="247" y="356"/>
                  </a:cubicBezTo>
                  <a:cubicBezTo>
                    <a:pt x="255" y="356"/>
                    <a:pt x="262" y="356"/>
                    <a:pt x="270" y="355"/>
                  </a:cubicBezTo>
                  <a:cubicBezTo>
                    <a:pt x="489" y="330"/>
                    <a:pt x="450" y="1"/>
                    <a:pt x="242"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9"/>
            <p:cNvSpPr/>
            <p:nvPr/>
          </p:nvSpPr>
          <p:spPr>
            <a:xfrm>
              <a:off x="-771100" y="3925575"/>
              <a:ext cx="10750" cy="8850"/>
            </a:xfrm>
            <a:custGeom>
              <a:rect b="b" l="l" r="r" t="t"/>
              <a:pathLst>
                <a:path extrusionOk="0" h="354" w="430">
                  <a:moveTo>
                    <a:pt x="203" y="0"/>
                  </a:moveTo>
                  <a:cubicBezTo>
                    <a:pt x="1" y="26"/>
                    <a:pt x="1" y="303"/>
                    <a:pt x="152" y="353"/>
                  </a:cubicBezTo>
                  <a:lnTo>
                    <a:pt x="253" y="353"/>
                  </a:lnTo>
                  <a:cubicBezTo>
                    <a:pt x="429" y="328"/>
                    <a:pt x="429" y="101"/>
                    <a:pt x="303" y="26"/>
                  </a:cubicBezTo>
                  <a:cubicBezTo>
                    <a:pt x="278" y="0"/>
                    <a:pt x="228" y="0"/>
                    <a:pt x="203"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9"/>
            <p:cNvSpPr/>
            <p:nvPr/>
          </p:nvSpPr>
          <p:spPr>
            <a:xfrm>
              <a:off x="-701575" y="3769800"/>
              <a:ext cx="12050" cy="9000"/>
            </a:xfrm>
            <a:custGeom>
              <a:rect b="b" l="l" r="r" t="t"/>
              <a:pathLst>
                <a:path extrusionOk="0" h="360" w="482">
                  <a:moveTo>
                    <a:pt x="262" y="1"/>
                  </a:moveTo>
                  <a:cubicBezTo>
                    <a:pt x="249" y="1"/>
                    <a:pt x="234" y="2"/>
                    <a:pt x="219" y="6"/>
                  </a:cubicBezTo>
                  <a:cubicBezTo>
                    <a:pt x="0" y="30"/>
                    <a:pt x="40" y="360"/>
                    <a:pt x="247" y="360"/>
                  </a:cubicBezTo>
                  <a:cubicBezTo>
                    <a:pt x="254" y="360"/>
                    <a:pt x="262" y="360"/>
                    <a:pt x="270" y="359"/>
                  </a:cubicBezTo>
                  <a:cubicBezTo>
                    <a:pt x="481" y="312"/>
                    <a:pt x="452" y="1"/>
                    <a:pt x="262"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9"/>
            <p:cNvSpPr/>
            <p:nvPr/>
          </p:nvSpPr>
          <p:spPr>
            <a:xfrm>
              <a:off x="-699050" y="3731375"/>
              <a:ext cx="12675" cy="9000"/>
            </a:xfrm>
            <a:custGeom>
              <a:rect b="b" l="l" r="r" t="t"/>
              <a:pathLst>
                <a:path extrusionOk="0" h="360" w="507">
                  <a:moveTo>
                    <a:pt x="262" y="0"/>
                  </a:moveTo>
                  <a:cubicBezTo>
                    <a:pt x="249" y="0"/>
                    <a:pt x="234" y="2"/>
                    <a:pt x="219" y="5"/>
                  </a:cubicBezTo>
                  <a:cubicBezTo>
                    <a:pt x="0" y="30"/>
                    <a:pt x="63" y="359"/>
                    <a:pt x="272" y="359"/>
                  </a:cubicBezTo>
                  <a:cubicBezTo>
                    <a:pt x="279" y="359"/>
                    <a:pt x="287" y="359"/>
                    <a:pt x="295" y="358"/>
                  </a:cubicBezTo>
                  <a:cubicBezTo>
                    <a:pt x="507" y="311"/>
                    <a:pt x="455" y="0"/>
                    <a:pt x="262"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9"/>
            <p:cNvSpPr/>
            <p:nvPr/>
          </p:nvSpPr>
          <p:spPr>
            <a:xfrm>
              <a:off x="-681425" y="3748475"/>
              <a:ext cx="12250" cy="8925"/>
            </a:xfrm>
            <a:custGeom>
              <a:rect b="b" l="l" r="r" t="t"/>
              <a:pathLst>
                <a:path extrusionOk="0" h="357" w="490">
                  <a:moveTo>
                    <a:pt x="243" y="1"/>
                  </a:moveTo>
                  <a:cubicBezTo>
                    <a:pt x="235" y="1"/>
                    <a:pt x="228" y="1"/>
                    <a:pt x="220" y="2"/>
                  </a:cubicBezTo>
                  <a:cubicBezTo>
                    <a:pt x="1" y="26"/>
                    <a:pt x="40" y="356"/>
                    <a:pt x="247" y="356"/>
                  </a:cubicBezTo>
                  <a:cubicBezTo>
                    <a:pt x="255" y="356"/>
                    <a:pt x="262" y="356"/>
                    <a:pt x="270" y="355"/>
                  </a:cubicBezTo>
                  <a:cubicBezTo>
                    <a:pt x="489" y="330"/>
                    <a:pt x="450" y="1"/>
                    <a:pt x="243"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9"/>
            <p:cNvSpPr/>
            <p:nvPr/>
          </p:nvSpPr>
          <p:spPr>
            <a:xfrm>
              <a:off x="-672225" y="3720250"/>
              <a:ext cx="10250" cy="10525"/>
            </a:xfrm>
            <a:custGeom>
              <a:rect b="b" l="l" r="r" t="t"/>
              <a:pathLst>
                <a:path extrusionOk="0" h="421" w="410">
                  <a:moveTo>
                    <a:pt x="196" y="1"/>
                  </a:moveTo>
                  <a:cubicBezTo>
                    <a:pt x="96" y="1"/>
                    <a:pt x="0" y="72"/>
                    <a:pt x="28" y="198"/>
                  </a:cubicBezTo>
                  <a:cubicBezTo>
                    <a:pt x="28" y="224"/>
                    <a:pt x="28" y="249"/>
                    <a:pt x="28" y="274"/>
                  </a:cubicBezTo>
                  <a:cubicBezTo>
                    <a:pt x="51" y="375"/>
                    <a:pt x="133" y="421"/>
                    <a:pt x="213" y="421"/>
                  </a:cubicBezTo>
                  <a:cubicBezTo>
                    <a:pt x="313" y="421"/>
                    <a:pt x="409" y="349"/>
                    <a:pt x="381" y="224"/>
                  </a:cubicBezTo>
                  <a:cubicBezTo>
                    <a:pt x="381" y="198"/>
                    <a:pt x="381" y="173"/>
                    <a:pt x="381" y="148"/>
                  </a:cubicBezTo>
                  <a:cubicBezTo>
                    <a:pt x="359" y="47"/>
                    <a:pt x="276" y="1"/>
                    <a:pt x="196"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9"/>
            <p:cNvSpPr/>
            <p:nvPr/>
          </p:nvSpPr>
          <p:spPr>
            <a:xfrm>
              <a:off x="-666125" y="3684200"/>
              <a:ext cx="12075" cy="9000"/>
            </a:xfrm>
            <a:custGeom>
              <a:rect b="b" l="l" r="r" t="t"/>
              <a:pathLst>
                <a:path extrusionOk="0" h="360" w="483">
                  <a:moveTo>
                    <a:pt x="236" y="1"/>
                  </a:moveTo>
                  <a:cubicBezTo>
                    <a:pt x="228" y="1"/>
                    <a:pt x="221" y="1"/>
                    <a:pt x="213" y="2"/>
                  </a:cubicBezTo>
                  <a:cubicBezTo>
                    <a:pt x="1" y="49"/>
                    <a:pt x="31" y="360"/>
                    <a:pt x="220" y="360"/>
                  </a:cubicBezTo>
                  <a:cubicBezTo>
                    <a:pt x="234" y="360"/>
                    <a:pt x="248" y="358"/>
                    <a:pt x="263" y="355"/>
                  </a:cubicBezTo>
                  <a:cubicBezTo>
                    <a:pt x="482" y="331"/>
                    <a:pt x="443" y="1"/>
                    <a:pt x="236"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9"/>
            <p:cNvSpPr/>
            <p:nvPr/>
          </p:nvSpPr>
          <p:spPr>
            <a:xfrm>
              <a:off x="-643600" y="3655750"/>
              <a:ext cx="12050" cy="9000"/>
            </a:xfrm>
            <a:custGeom>
              <a:rect b="b" l="l" r="r" t="t"/>
              <a:pathLst>
                <a:path extrusionOk="0" h="360" w="482">
                  <a:moveTo>
                    <a:pt x="262" y="1"/>
                  </a:moveTo>
                  <a:cubicBezTo>
                    <a:pt x="248" y="1"/>
                    <a:pt x="234" y="2"/>
                    <a:pt x="219" y="6"/>
                  </a:cubicBezTo>
                  <a:cubicBezTo>
                    <a:pt x="0" y="30"/>
                    <a:pt x="40" y="360"/>
                    <a:pt x="247" y="360"/>
                  </a:cubicBezTo>
                  <a:cubicBezTo>
                    <a:pt x="254" y="360"/>
                    <a:pt x="262" y="360"/>
                    <a:pt x="270" y="359"/>
                  </a:cubicBezTo>
                  <a:cubicBezTo>
                    <a:pt x="481" y="312"/>
                    <a:pt x="451" y="1"/>
                    <a:pt x="262"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9"/>
            <p:cNvSpPr/>
            <p:nvPr/>
          </p:nvSpPr>
          <p:spPr>
            <a:xfrm>
              <a:off x="-779000" y="3649675"/>
              <a:ext cx="9900" cy="10550"/>
            </a:xfrm>
            <a:custGeom>
              <a:rect b="b" l="l" r="r" t="t"/>
              <a:pathLst>
                <a:path extrusionOk="0" h="422" w="396">
                  <a:moveTo>
                    <a:pt x="201" y="1"/>
                  </a:moveTo>
                  <a:cubicBezTo>
                    <a:pt x="103" y="1"/>
                    <a:pt x="1" y="73"/>
                    <a:pt x="15" y="198"/>
                  </a:cubicBezTo>
                  <a:lnTo>
                    <a:pt x="15" y="274"/>
                  </a:lnTo>
                  <a:cubicBezTo>
                    <a:pt x="37" y="375"/>
                    <a:pt x="119" y="421"/>
                    <a:pt x="199" y="421"/>
                  </a:cubicBezTo>
                  <a:cubicBezTo>
                    <a:pt x="299" y="421"/>
                    <a:pt x="395" y="349"/>
                    <a:pt x="367" y="224"/>
                  </a:cubicBezTo>
                  <a:cubicBezTo>
                    <a:pt x="367" y="198"/>
                    <a:pt x="367" y="173"/>
                    <a:pt x="367" y="148"/>
                  </a:cubicBezTo>
                  <a:cubicBezTo>
                    <a:pt x="356" y="47"/>
                    <a:pt x="280" y="1"/>
                    <a:pt x="201"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9"/>
            <p:cNvSpPr/>
            <p:nvPr/>
          </p:nvSpPr>
          <p:spPr>
            <a:xfrm>
              <a:off x="-800325" y="3681675"/>
              <a:ext cx="12050" cy="9000"/>
            </a:xfrm>
            <a:custGeom>
              <a:rect b="b" l="l" r="r" t="t"/>
              <a:pathLst>
                <a:path extrusionOk="0" h="360" w="482">
                  <a:moveTo>
                    <a:pt x="235" y="1"/>
                  </a:moveTo>
                  <a:cubicBezTo>
                    <a:pt x="228" y="1"/>
                    <a:pt x="220" y="1"/>
                    <a:pt x="212" y="2"/>
                  </a:cubicBezTo>
                  <a:cubicBezTo>
                    <a:pt x="0" y="49"/>
                    <a:pt x="30" y="360"/>
                    <a:pt x="220" y="360"/>
                  </a:cubicBezTo>
                  <a:cubicBezTo>
                    <a:pt x="233" y="360"/>
                    <a:pt x="248" y="358"/>
                    <a:pt x="263" y="355"/>
                  </a:cubicBezTo>
                  <a:cubicBezTo>
                    <a:pt x="482" y="331"/>
                    <a:pt x="442" y="1"/>
                    <a:pt x="235"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9"/>
            <p:cNvSpPr/>
            <p:nvPr/>
          </p:nvSpPr>
          <p:spPr>
            <a:xfrm>
              <a:off x="-799025" y="3705000"/>
              <a:ext cx="12650" cy="9000"/>
            </a:xfrm>
            <a:custGeom>
              <a:rect b="b" l="l" r="r" t="t"/>
              <a:pathLst>
                <a:path extrusionOk="0" h="360" w="506">
                  <a:moveTo>
                    <a:pt x="259" y="0"/>
                  </a:moveTo>
                  <a:cubicBezTo>
                    <a:pt x="251" y="0"/>
                    <a:pt x="244" y="1"/>
                    <a:pt x="236" y="2"/>
                  </a:cubicBezTo>
                  <a:cubicBezTo>
                    <a:pt x="0" y="49"/>
                    <a:pt x="51" y="360"/>
                    <a:pt x="243" y="360"/>
                  </a:cubicBezTo>
                  <a:cubicBezTo>
                    <a:pt x="257" y="360"/>
                    <a:pt x="271" y="358"/>
                    <a:pt x="286" y="355"/>
                  </a:cubicBezTo>
                  <a:cubicBezTo>
                    <a:pt x="505" y="330"/>
                    <a:pt x="466" y="0"/>
                    <a:pt x="259"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9"/>
            <p:cNvSpPr/>
            <p:nvPr/>
          </p:nvSpPr>
          <p:spPr>
            <a:xfrm>
              <a:off x="-815825" y="3708175"/>
              <a:ext cx="11375" cy="8850"/>
            </a:xfrm>
            <a:custGeom>
              <a:rect b="b" l="l" r="r" t="t"/>
              <a:pathLst>
                <a:path extrusionOk="0" h="354" w="455">
                  <a:moveTo>
                    <a:pt x="177" y="1"/>
                  </a:moveTo>
                  <a:cubicBezTo>
                    <a:pt x="26" y="26"/>
                    <a:pt x="0" y="202"/>
                    <a:pt x="101" y="278"/>
                  </a:cubicBezTo>
                  <a:cubicBezTo>
                    <a:pt x="126" y="328"/>
                    <a:pt x="177" y="354"/>
                    <a:pt x="252" y="354"/>
                  </a:cubicBezTo>
                  <a:cubicBezTo>
                    <a:pt x="454" y="303"/>
                    <a:pt x="429" y="1"/>
                    <a:pt x="227"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9"/>
            <p:cNvSpPr/>
            <p:nvPr/>
          </p:nvSpPr>
          <p:spPr>
            <a:xfrm>
              <a:off x="-776200" y="3679975"/>
              <a:ext cx="10250" cy="10475"/>
            </a:xfrm>
            <a:custGeom>
              <a:rect b="b" l="l" r="r" t="t"/>
              <a:pathLst>
                <a:path extrusionOk="0" h="419" w="410">
                  <a:moveTo>
                    <a:pt x="202" y="1"/>
                  </a:moveTo>
                  <a:cubicBezTo>
                    <a:pt x="100" y="1"/>
                    <a:pt x="0" y="79"/>
                    <a:pt x="29" y="221"/>
                  </a:cubicBezTo>
                  <a:cubicBezTo>
                    <a:pt x="29" y="221"/>
                    <a:pt x="29" y="247"/>
                    <a:pt x="29" y="272"/>
                  </a:cubicBezTo>
                  <a:cubicBezTo>
                    <a:pt x="40" y="373"/>
                    <a:pt x="121" y="419"/>
                    <a:pt x="203" y="419"/>
                  </a:cubicBezTo>
                  <a:cubicBezTo>
                    <a:pt x="305" y="419"/>
                    <a:pt x="409" y="347"/>
                    <a:pt x="381" y="221"/>
                  </a:cubicBezTo>
                  <a:cubicBezTo>
                    <a:pt x="381" y="196"/>
                    <a:pt x="381" y="171"/>
                    <a:pt x="381" y="146"/>
                  </a:cubicBezTo>
                  <a:cubicBezTo>
                    <a:pt x="359" y="47"/>
                    <a:pt x="280" y="1"/>
                    <a:pt x="202"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9"/>
            <p:cNvSpPr/>
            <p:nvPr/>
          </p:nvSpPr>
          <p:spPr>
            <a:xfrm>
              <a:off x="-796100" y="3643150"/>
              <a:ext cx="12650" cy="9000"/>
            </a:xfrm>
            <a:custGeom>
              <a:rect b="b" l="l" r="r" t="t"/>
              <a:pathLst>
                <a:path extrusionOk="0" h="360" w="506">
                  <a:moveTo>
                    <a:pt x="263" y="1"/>
                  </a:moveTo>
                  <a:cubicBezTo>
                    <a:pt x="249" y="1"/>
                    <a:pt x="235" y="2"/>
                    <a:pt x="220" y="6"/>
                  </a:cubicBezTo>
                  <a:cubicBezTo>
                    <a:pt x="1" y="30"/>
                    <a:pt x="40" y="360"/>
                    <a:pt x="247" y="360"/>
                  </a:cubicBezTo>
                  <a:cubicBezTo>
                    <a:pt x="255" y="360"/>
                    <a:pt x="262" y="359"/>
                    <a:pt x="270" y="359"/>
                  </a:cubicBezTo>
                  <a:cubicBezTo>
                    <a:pt x="505" y="312"/>
                    <a:pt x="455" y="1"/>
                    <a:pt x="263" y="1"/>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9"/>
            <p:cNvSpPr/>
            <p:nvPr/>
          </p:nvSpPr>
          <p:spPr>
            <a:xfrm>
              <a:off x="-762075" y="3614275"/>
              <a:ext cx="12250" cy="8900"/>
            </a:xfrm>
            <a:custGeom>
              <a:rect b="b" l="l" r="r" t="t"/>
              <a:pathLst>
                <a:path extrusionOk="0" h="356" w="490">
                  <a:moveTo>
                    <a:pt x="242" y="0"/>
                  </a:moveTo>
                  <a:cubicBezTo>
                    <a:pt x="235" y="0"/>
                    <a:pt x="227" y="0"/>
                    <a:pt x="220" y="1"/>
                  </a:cubicBezTo>
                  <a:cubicBezTo>
                    <a:pt x="1" y="26"/>
                    <a:pt x="40" y="355"/>
                    <a:pt x="247" y="355"/>
                  </a:cubicBezTo>
                  <a:cubicBezTo>
                    <a:pt x="255" y="355"/>
                    <a:pt x="262" y="355"/>
                    <a:pt x="270" y="354"/>
                  </a:cubicBezTo>
                  <a:cubicBezTo>
                    <a:pt x="489" y="330"/>
                    <a:pt x="450" y="0"/>
                    <a:pt x="242" y="0"/>
                  </a:cubicBezTo>
                  <a:close/>
                </a:path>
              </a:pathLst>
            </a:custGeom>
            <a:solidFill>
              <a:srgbClr val="C5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1" name="Google Shape;15221;p69"/>
          <p:cNvGrpSpPr/>
          <p:nvPr/>
        </p:nvGrpSpPr>
        <p:grpSpPr>
          <a:xfrm>
            <a:off x="4455063" y="2780925"/>
            <a:ext cx="1814750" cy="1823075"/>
            <a:chOff x="-1358350" y="4970925"/>
            <a:chExt cx="1814750" cy="1823075"/>
          </a:xfrm>
        </p:grpSpPr>
        <p:sp>
          <p:nvSpPr>
            <p:cNvPr id="15222" name="Google Shape;15222;p69"/>
            <p:cNvSpPr/>
            <p:nvPr/>
          </p:nvSpPr>
          <p:spPr>
            <a:xfrm>
              <a:off x="-907825" y="5454850"/>
              <a:ext cx="988050" cy="1339150"/>
            </a:xfrm>
            <a:custGeom>
              <a:rect b="b" l="l" r="r" t="t"/>
              <a:pathLst>
                <a:path extrusionOk="0" h="53566" w="39522">
                  <a:moveTo>
                    <a:pt x="11469" y="1"/>
                  </a:moveTo>
                  <a:lnTo>
                    <a:pt x="11469" y="1"/>
                  </a:lnTo>
                  <a:cubicBezTo>
                    <a:pt x="11292" y="127"/>
                    <a:pt x="11141" y="278"/>
                    <a:pt x="10965" y="404"/>
                  </a:cubicBezTo>
                  <a:cubicBezTo>
                    <a:pt x="8343" y="2345"/>
                    <a:pt x="5571" y="3025"/>
                    <a:pt x="2597" y="3504"/>
                  </a:cubicBezTo>
                  <a:cubicBezTo>
                    <a:pt x="1" y="11973"/>
                    <a:pt x="379" y="21122"/>
                    <a:pt x="1387" y="28003"/>
                  </a:cubicBezTo>
                  <a:cubicBezTo>
                    <a:pt x="1891" y="31531"/>
                    <a:pt x="2546" y="34430"/>
                    <a:pt x="3050" y="36371"/>
                  </a:cubicBezTo>
                  <a:cubicBezTo>
                    <a:pt x="2723" y="36219"/>
                    <a:pt x="2395" y="36043"/>
                    <a:pt x="2042" y="35867"/>
                  </a:cubicBezTo>
                  <a:cubicBezTo>
                    <a:pt x="1538" y="35589"/>
                    <a:pt x="1009" y="35312"/>
                    <a:pt x="454" y="35035"/>
                  </a:cubicBezTo>
                  <a:lnTo>
                    <a:pt x="454" y="35035"/>
                  </a:lnTo>
                  <a:cubicBezTo>
                    <a:pt x="1765" y="40504"/>
                    <a:pt x="5294" y="51292"/>
                    <a:pt x="12326" y="53258"/>
                  </a:cubicBezTo>
                  <a:cubicBezTo>
                    <a:pt x="13073" y="53467"/>
                    <a:pt x="13742" y="53565"/>
                    <a:pt x="14337" y="53565"/>
                  </a:cubicBezTo>
                  <a:cubicBezTo>
                    <a:pt x="18965" y="53565"/>
                    <a:pt x="19143" y="47644"/>
                    <a:pt x="16888" y="42218"/>
                  </a:cubicBezTo>
                  <a:lnTo>
                    <a:pt x="16888" y="42218"/>
                  </a:lnTo>
                  <a:cubicBezTo>
                    <a:pt x="18475" y="42899"/>
                    <a:pt x="20693" y="44008"/>
                    <a:pt x="23743" y="45747"/>
                  </a:cubicBezTo>
                  <a:cubicBezTo>
                    <a:pt x="23819" y="45772"/>
                    <a:pt x="23869" y="45822"/>
                    <a:pt x="23945" y="45848"/>
                  </a:cubicBezTo>
                  <a:cubicBezTo>
                    <a:pt x="26364" y="47234"/>
                    <a:pt x="28784" y="48116"/>
                    <a:pt x="31053" y="48645"/>
                  </a:cubicBezTo>
                  <a:cubicBezTo>
                    <a:pt x="33652" y="49271"/>
                    <a:pt x="36054" y="49472"/>
                    <a:pt x="37978" y="49472"/>
                  </a:cubicBezTo>
                  <a:cubicBezTo>
                    <a:pt x="38535" y="49472"/>
                    <a:pt x="39051" y="49455"/>
                    <a:pt x="39521" y="49427"/>
                  </a:cubicBezTo>
                  <a:cubicBezTo>
                    <a:pt x="29843" y="46553"/>
                    <a:pt x="23920" y="41437"/>
                    <a:pt x="20341" y="36446"/>
                  </a:cubicBezTo>
                  <a:cubicBezTo>
                    <a:pt x="16686" y="31355"/>
                    <a:pt x="15451" y="26364"/>
                    <a:pt x="15123" y="23894"/>
                  </a:cubicBezTo>
                  <a:cubicBezTo>
                    <a:pt x="14418" y="18576"/>
                    <a:pt x="13006" y="11116"/>
                    <a:pt x="11796" y="5520"/>
                  </a:cubicBezTo>
                  <a:cubicBezTo>
                    <a:pt x="11368" y="3428"/>
                    <a:pt x="11267" y="1639"/>
                    <a:pt x="11469" y="1"/>
                  </a:cubicBezTo>
                  <a:close/>
                </a:path>
              </a:pathLst>
            </a:custGeom>
            <a:solidFill>
              <a:srgbClr val="1E1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9"/>
            <p:cNvSpPr/>
            <p:nvPr/>
          </p:nvSpPr>
          <p:spPr>
            <a:xfrm>
              <a:off x="140050" y="6665300"/>
              <a:ext cx="3175" cy="3800"/>
            </a:xfrm>
            <a:custGeom>
              <a:rect b="b" l="l" r="r" t="t"/>
              <a:pathLst>
                <a:path extrusionOk="0" h="152" w="127">
                  <a:moveTo>
                    <a:pt x="1" y="0"/>
                  </a:moveTo>
                  <a:cubicBezTo>
                    <a:pt x="51" y="51"/>
                    <a:pt x="76" y="101"/>
                    <a:pt x="127" y="152"/>
                  </a:cubicBezTo>
                  <a:cubicBezTo>
                    <a:pt x="76" y="101"/>
                    <a:pt x="51" y="5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9"/>
            <p:cNvSpPr/>
            <p:nvPr/>
          </p:nvSpPr>
          <p:spPr>
            <a:xfrm>
              <a:off x="-1255025" y="5331975"/>
              <a:ext cx="509175" cy="822950"/>
            </a:xfrm>
            <a:custGeom>
              <a:rect b="b" l="l" r="r" t="t"/>
              <a:pathLst>
                <a:path extrusionOk="0" h="32918" w="20367">
                  <a:moveTo>
                    <a:pt x="20366" y="1"/>
                  </a:moveTo>
                  <a:lnTo>
                    <a:pt x="20366" y="1"/>
                  </a:lnTo>
                  <a:cubicBezTo>
                    <a:pt x="14771" y="4411"/>
                    <a:pt x="11318" y="8999"/>
                    <a:pt x="9024" y="12653"/>
                  </a:cubicBezTo>
                  <a:cubicBezTo>
                    <a:pt x="8974" y="12729"/>
                    <a:pt x="8949" y="12779"/>
                    <a:pt x="8898" y="12855"/>
                  </a:cubicBezTo>
                  <a:cubicBezTo>
                    <a:pt x="10360" y="16157"/>
                    <a:pt x="12376" y="21248"/>
                    <a:pt x="11444" y="22004"/>
                  </a:cubicBezTo>
                  <a:cubicBezTo>
                    <a:pt x="10032" y="23088"/>
                    <a:pt x="11746" y="25205"/>
                    <a:pt x="9024" y="25508"/>
                  </a:cubicBezTo>
                  <a:cubicBezTo>
                    <a:pt x="8981" y="25512"/>
                    <a:pt x="8937" y="25515"/>
                    <a:pt x="8894" y="25515"/>
                  </a:cubicBezTo>
                  <a:cubicBezTo>
                    <a:pt x="7050" y="25515"/>
                    <a:pt x="5272" y="21390"/>
                    <a:pt x="4361" y="18854"/>
                  </a:cubicBezTo>
                  <a:cubicBezTo>
                    <a:pt x="2547" y="20668"/>
                    <a:pt x="1211" y="21122"/>
                    <a:pt x="1" y="21223"/>
                  </a:cubicBezTo>
                  <a:cubicBezTo>
                    <a:pt x="2975" y="25407"/>
                    <a:pt x="9251" y="29591"/>
                    <a:pt x="15275" y="32918"/>
                  </a:cubicBezTo>
                  <a:cubicBezTo>
                    <a:pt x="14267" y="26037"/>
                    <a:pt x="13889" y="16888"/>
                    <a:pt x="16485" y="8419"/>
                  </a:cubicBezTo>
                  <a:lnTo>
                    <a:pt x="16485" y="8419"/>
                  </a:lnTo>
                  <a:cubicBezTo>
                    <a:pt x="15350" y="8595"/>
                    <a:pt x="14191" y="8772"/>
                    <a:pt x="13006" y="8948"/>
                  </a:cubicBezTo>
                  <a:cubicBezTo>
                    <a:pt x="13989" y="7234"/>
                    <a:pt x="16056" y="6302"/>
                    <a:pt x="17568" y="5092"/>
                  </a:cubicBezTo>
                  <a:cubicBezTo>
                    <a:pt x="17619" y="5016"/>
                    <a:pt x="17694" y="4966"/>
                    <a:pt x="17770" y="4916"/>
                  </a:cubicBezTo>
                  <a:cubicBezTo>
                    <a:pt x="18476" y="3227"/>
                    <a:pt x="19358" y="1589"/>
                    <a:pt x="20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9"/>
            <p:cNvSpPr/>
            <p:nvPr/>
          </p:nvSpPr>
          <p:spPr>
            <a:xfrm>
              <a:off x="80200" y="6682300"/>
              <a:ext cx="75625" cy="8225"/>
            </a:xfrm>
            <a:custGeom>
              <a:rect b="b" l="l" r="r" t="t"/>
              <a:pathLst>
                <a:path extrusionOk="0" h="329" w="3025">
                  <a:moveTo>
                    <a:pt x="0" y="329"/>
                  </a:moveTo>
                  <a:cubicBezTo>
                    <a:pt x="1891" y="228"/>
                    <a:pt x="3025" y="1"/>
                    <a:pt x="3025" y="1"/>
                  </a:cubicBezTo>
                  <a:lnTo>
                    <a:pt x="3025" y="1"/>
                  </a:lnTo>
                  <a:cubicBezTo>
                    <a:pt x="3025" y="1"/>
                    <a:pt x="1891" y="228"/>
                    <a:pt x="0" y="329"/>
                  </a:cubicBezTo>
                  <a:lnTo>
                    <a:pt x="0" y="32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9"/>
            <p:cNvSpPr/>
            <p:nvPr/>
          </p:nvSpPr>
          <p:spPr>
            <a:xfrm>
              <a:off x="118625" y="6635050"/>
              <a:ext cx="1300" cy="1925"/>
            </a:xfrm>
            <a:custGeom>
              <a:rect b="b" l="l" r="r" t="t"/>
              <a:pathLst>
                <a:path extrusionOk="0" h="77" w="52">
                  <a:moveTo>
                    <a:pt x="1" y="1"/>
                  </a:moveTo>
                  <a:cubicBezTo>
                    <a:pt x="26" y="26"/>
                    <a:pt x="26" y="51"/>
                    <a:pt x="51" y="76"/>
                  </a:cubicBezTo>
                  <a:cubicBezTo>
                    <a:pt x="26" y="51"/>
                    <a:pt x="26" y="26"/>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9"/>
            <p:cNvSpPr/>
            <p:nvPr/>
          </p:nvSpPr>
          <p:spPr>
            <a:xfrm>
              <a:off x="-626175" y="4970925"/>
              <a:ext cx="867700" cy="1565850"/>
            </a:xfrm>
            <a:custGeom>
              <a:rect b="b" l="l" r="r" t="t"/>
              <a:pathLst>
                <a:path extrusionOk="0" h="62634" w="34708">
                  <a:moveTo>
                    <a:pt x="34708" y="1"/>
                  </a:moveTo>
                  <a:lnTo>
                    <a:pt x="34708" y="1"/>
                  </a:lnTo>
                  <a:cubicBezTo>
                    <a:pt x="28129" y="832"/>
                    <a:pt x="22383" y="2042"/>
                    <a:pt x="17342" y="3529"/>
                  </a:cubicBezTo>
                  <a:cubicBezTo>
                    <a:pt x="12981" y="5848"/>
                    <a:pt x="7688" y="8898"/>
                    <a:pt x="4941" y="11292"/>
                  </a:cubicBezTo>
                  <a:cubicBezTo>
                    <a:pt x="6781" y="10586"/>
                    <a:pt x="8671" y="9982"/>
                    <a:pt x="10562" y="9528"/>
                  </a:cubicBezTo>
                  <a:lnTo>
                    <a:pt x="10562" y="9528"/>
                  </a:lnTo>
                  <a:cubicBezTo>
                    <a:pt x="6907" y="12578"/>
                    <a:pt x="3933" y="16434"/>
                    <a:pt x="203" y="19358"/>
                  </a:cubicBezTo>
                  <a:cubicBezTo>
                    <a:pt x="1" y="20996"/>
                    <a:pt x="102" y="22785"/>
                    <a:pt x="530" y="24877"/>
                  </a:cubicBezTo>
                  <a:cubicBezTo>
                    <a:pt x="1740" y="30473"/>
                    <a:pt x="3152" y="37933"/>
                    <a:pt x="3857" y="43251"/>
                  </a:cubicBezTo>
                  <a:cubicBezTo>
                    <a:pt x="4185" y="45721"/>
                    <a:pt x="5420" y="50712"/>
                    <a:pt x="9075" y="55803"/>
                  </a:cubicBezTo>
                  <a:cubicBezTo>
                    <a:pt x="10587" y="56534"/>
                    <a:pt x="12578" y="57568"/>
                    <a:pt x="15174" y="59055"/>
                  </a:cubicBezTo>
                  <a:cubicBezTo>
                    <a:pt x="19736" y="61676"/>
                    <a:pt x="24349" y="62482"/>
                    <a:pt x="27827" y="62634"/>
                  </a:cubicBezTo>
                  <a:cubicBezTo>
                    <a:pt x="21097" y="55047"/>
                    <a:pt x="15351" y="40025"/>
                    <a:pt x="11469" y="31330"/>
                  </a:cubicBezTo>
                  <a:cubicBezTo>
                    <a:pt x="6731" y="20693"/>
                    <a:pt x="8092" y="16459"/>
                    <a:pt x="9881" y="14140"/>
                  </a:cubicBezTo>
                  <a:cubicBezTo>
                    <a:pt x="11393" y="12174"/>
                    <a:pt x="13687" y="10234"/>
                    <a:pt x="16510" y="8217"/>
                  </a:cubicBezTo>
                  <a:cubicBezTo>
                    <a:pt x="19308" y="6201"/>
                    <a:pt x="23416" y="4739"/>
                    <a:pt x="23416" y="4739"/>
                  </a:cubicBezTo>
                  <a:cubicBezTo>
                    <a:pt x="28432" y="1790"/>
                    <a:pt x="34707" y="1"/>
                    <a:pt x="34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9"/>
            <p:cNvSpPr/>
            <p:nvPr/>
          </p:nvSpPr>
          <p:spPr>
            <a:xfrm>
              <a:off x="-234875" y="5412625"/>
              <a:ext cx="427875" cy="819800"/>
            </a:xfrm>
            <a:custGeom>
              <a:rect b="b" l="l" r="r" t="t"/>
              <a:pathLst>
                <a:path extrusionOk="0" h="32792" w="17115">
                  <a:moveTo>
                    <a:pt x="1" y="1"/>
                  </a:moveTo>
                  <a:cubicBezTo>
                    <a:pt x="228" y="933"/>
                    <a:pt x="656" y="1891"/>
                    <a:pt x="1362" y="2799"/>
                  </a:cubicBezTo>
                  <a:cubicBezTo>
                    <a:pt x="5924" y="8797"/>
                    <a:pt x="11393" y="26214"/>
                    <a:pt x="13359" y="32792"/>
                  </a:cubicBezTo>
                  <a:cubicBezTo>
                    <a:pt x="13435" y="32691"/>
                    <a:pt x="13536" y="32641"/>
                    <a:pt x="13611" y="32615"/>
                  </a:cubicBezTo>
                  <a:cubicBezTo>
                    <a:pt x="17115" y="31305"/>
                    <a:pt x="14015" y="25004"/>
                    <a:pt x="14015" y="25004"/>
                  </a:cubicBezTo>
                  <a:cubicBezTo>
                    <a:pt x="11494" y="24701"/>
                    <a:pt x="11393" y="18073"/>
                    <a:pt x="8495" y="9931"/>
                  </a:cubicBezTo>
                  <a:cubicBezTo>
                    <a:pt x="6705" y="4991"/>
                    <a:pt x="2395" y="234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9"/>
            <p:cNvSpPr/>
            <p:nvPr/>
          </p:nvSpPr>
          <p:spPr>
            <a:xfrm>
              <a:off x="128700" y="6650800"/>
              <a:ext cx="2550" cy="3175"/>
            </a:xfrm>
            <a:custGeom>
              <a:rect b="b" l="l" r="r" t="t"/>
              <a:pathLst>
                <a:path extrusionOk="0" h="127" w="102">
                  <a:moveTo>
                    <a:pt x="1" y="1"/>
                  </a:moveTo>
                  <a:cubicBezTo>
                    <a:pt x="26" y="51"/>
                    <a:pt x="77" y="76"/>
                    <a:pt x="102" y="127"/>
                  </a:cubicBezTo>
                  <a:cubicBezTo>
                    <a:pt x="77" y="76"/>
                    <a:pt x="26" y="5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9"/>
            <p:cNvSpPr/>
            <p:nvPr/>
          </p:nvSpPr>
          <p:spPr>
            <a:xfrm>
              <a:off x="-1358350" y="5931225"/>
              <a:ext cx="501600" cy="420300"/>
            </a:xfrm>
            <a:custGeom>
              <a:rect b="b" l="l" r="r" t="t"/>
              <a:pathLst>
                <a:path extrusionOk="0" h="16812" w="20064">
                  <a:moveTo>
                    <a:pt x="0" y="0"/>
                  </a:moveTo>
                  <a:cubicBezTo>
                    <a:pt x="353" y="1620"/>
                    <a:pt x="1360" y="3269"/>
                    <a:pt x="2807" y="4900"/>
                  </a:cubicBezTo>
                  <a:lnTo>
                    <a:pt x="2807" y="4900"/>
                  </a:lnTo>
                  <a:cubicBezTo>
                    <a:pt x="1361" y="3268"/>
                    <a:pt x="354" y="1619"/>
                    <a:pt x="0" y="0"/>
                  </a:cubicBezTo>
                  <a:close/>
                  <a:moveTo>
                    <a:pt x="2807" y="4900"/>
                  </a:moveTo>
                  <a:cubicBezTo>
                    <a:pt x="6404" y="8959"/>
                    <a:pt x="12722" y="12905"/>
                    <a:pt x="18475" y="15980"/>
                  </a:cubicBezTo>
                  <a:cubicBezTo>
                    <a:pt x="18539" y="16011"/>
                    <a:pt x="18601" y="16043"/>
                    <a:pt x="18664" y="16075"/>
                  </a:cubicBezTo>
                  <a:lnTo>
                    <a:pt x="18664" y="16075"/>
                  </a:lnTo>
                  <a:cubicBezTo>
                    <a:pt x="12866" y="12978"/>
                    <a:pt x="6445" y="8998"/>
                    <a:pt x="2807" y="4900"/>
                  </a:cubicBezTo>
                  <a:close/>
                  <a:moveTo>
                    <a:pt x="18664" y="16075"/>
                  </a:moveTo>
                  <a:cubicBezTo>
                    <a:pt x="19135" y="16326"/>
                    <a:pt x="19602" y="16572"/>
                    <a:pt x="20063" y="16812"/>
                  </a:cubicBezTo>
                  <a:cubicBezTo>
                    <a:pt x="19617" y="16566"/>
                    <a:pt x="19150" y="16320"/>
                    <a:pt x="18664" y="160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9"/>
            <p:cNvSpPr/>
            <p:nvPr/>
          </p:nvSpPr>
          <p:spPr>
            <a:xfrm>
              <a:off x="81450" y="6537375"/>
              <a:ext cx="37200" cy="97700"/>
            </a:xfrm>
            <a:custGeom>
              <a:rect b="b" l="l" r="r" t="t"/>
              <a:pathLst>
                <a:path extrusionOk="0" h="3908" w="1488">
                  <a:moveTo>
                    <a:pt x="1" y="1"/>
                  </a:moveTo>
                  <a:cubicBezTo>
                    <a:pt x="43" y="191"/>
                    <a:pt x="85" y="381"/>
                    <a:pt x="142" y="572"/>
                  </a:cubicBezTo>
                  <a:lnTo>
                    <a:pt x="142" y="572"/>
                  </a:lnTo>
                  <a:cubicBezTo>
                    <a:pt x="92" y="383"/>
                    <a:pt x="45" y="192"/>
                    <a:pt x="1" y="1"/>
                  </a:cubicBezTo>
                  <a:close/>
                  <a:moveTo>
                    <a:pt x="142" y="572"/>
                  </a:moveTo>
                  <a:cubicBezTo>
                    <a:pt x="462" y="1777"/>
                    <a:pt x="899" y="2927"/>
                    <a:pt x="1488" y="3908"/>
                  </a:cubicBezTo>
                  <a:cubicBezTo>
                    <a:pt x="933" y="2950"/>
                    <a:pt x="480" y="1841"/>
                    <a:pt x="177" y="681"/>
                  </a:cubicBezTo>
                  <a:cubicBezTo>
                    <a:pt x="165" y="645"/>
                    <a:pt x="153" y="608"/>
                    <a:pt x="142" y="572"/>
                  </a:cubicBezTo>
                  <a:close/>
                </a:path>
              </a:pathLst>
            </a:custGeom>
            <a:solidFill>
              <a:srgbClr val="DBD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9"/>
            <p:cNvSpPr/>
            <p:nvPr/>
          </p:nvSpPr>
          <p:spPr>
            <a:xfrm>
              <a:off x="119900" y="6636950"/>
              <a:ext cx="8825" cy="13875"/>
            </a:xfrm>
            <a:custGeom>
              <a:rect b="b" l="l" r="r" t="t"/>
              <a:pathLst>
                <a:path extrusionOk="0" h="555" w="353">
                  <a:moveTo>
                    <a:pt x="0" y="0"/>
                  </a:moveTo>
                  <a:cubicBezTo>
                    <a:pt x="101" y="202"/>
                    <a:pt x="227" y="378"/>
                    <a:pt x="353" y="555"/>
                  </a:cubicBezTo>
                  <a:cubicBezTo>
                    <a:pt x="227" y="378"/>
                    <a:pt x="101" y="202"/>
                    <a:pt x="0" y="0"/>
                  </a:cubicBezTo>
                  <a:close/>
                </a:path>
              </a:pathLst>
            </a:custGeom>
            <a:solidFill>
              <a:srgbClr val="DBD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9"/>
            <p:cNvSpPr/>
            <p:nvPr/>
          </p:nvSpPr>
          <p:spPr>
            <a:xfrm>
              <a:off x="-314250" y="6598500"/>
              <a:ext cx="182750" cy="72500"/>
            </a:xfrm>
            <a:custGeom>
              <a:rect b="b" l="l" r="r" t="t"/>
              <a:pathLst>
                <a:path extrusionOk="0" h="2900" w="7310">
                  <a:moveTo>
                    <a:pt x="0" y="1"/>
                  </a:moveTo>
                  <a:cubicBezTo>
                    <a:pt x="76" y="26"/>
                    <a:pt x="126" y="76"/>
                    <a:pt x="202" y="102"/>
                  </a:cubicBezTo>
                  <a:cubicBezTo>
                    <a:pt x="2621" y="1488"/>
                    <a:pt x="5041" y="2370"/>
                    <a:pt x="7310" y="2899"/>
                  </a:cubicBezTo>
                  <a:cubicBezTo>
                    <a:pt x="5041" y="2370"/>
                    <a:pt x="2621" y="1488"/>
                    <a:pt x="202" y="102"/>
                  </a:cubicBezTo>
                  <a:cubicBezTo>
                    <a:pt x="126" y="76"/>
                    <a:pt x="76" y="26"/>
                    <a:pt x="0" y="1"/>
                  </a:cubicBezTo>
                  <a:close/>
                </a:path>
              </a:pathLst>
            </a:custGeom>
            <a:solidFill>
              <a:srgbClr val="DBD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9"/>
            <p:cNvSpPr/>
            <p:nvPr/>
          </p:nvSpPr>
          <p:spPr>
            <a:xfrm>
              <a:off x="-1345750" y="5862525"/>
              <a:ext cx="90750" cy="34700"/>
            </a:xfrm>
            <a:custGeom>
              <a:rect b="b" l="l" r="r" t="t"/>
              <a:pathLst>
                <a:path extrusionOk="0" h="1388" w="3630">
                  <a:moveTo>
                    <a:pt x="2345" y="26"/>
                  </a:moveTo>
                  <a:cubicBezTo>
                    <a:pt x="2773" y="26"/>
                    <a:pt x="3201" y="26"/>
                    <a:pt x="3630" y="1"/>
                  </a:cubicBezTo>
                  <a:cubicBezTo>
                    <a:pt x="3630" y="1"/>
                    <a:pt x="3630" y="1"/>
                    <a:pt x="3630" y="1"/>
                  </a:cubicBezTo>
                  <a:cubicBezTo>
                    <a:pt x="3201" y="26"/>
                    <a:pt x="2773" y="26"/>
                    <a:pt x="2345" y="26"/>
                  </a:cubicBezTo>
                  <a:cubicBezTo>
                    <a:pt x="1109" y="26"/>
                    <a:pt x="404" y="707"/>
                    <a:pt x="0" y="1387"/>
                  </a:cubicBezTo>
                  <a:cubicBezTo>
                    <a:pt x="404" y="707"/>
                    <a:pt x="1109" y="26"/>
                    <a:pt x="2345" y="26"/>
                  </a:cubicBezTo>
                  <a:close/>
                </a:path>
              </a:pathLst>
            </a:custGeom>
            <a:solidFill>
              <a:srgbClr val="DBD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9"/>
            <p:cNvSpPr/>
            <p:nvPr/>
          </p:nvSpPr>
          <p:spPr>
            <a:xfrm>
              <a:off x="143200" y="6669075"/>
              <a:ext cx="12625" cy="13250"/>
            </a:xfrm>
            <a:custGeom>
              <a:rect b="b" l="l" r="r" t="t"/>
              <a:pathLst>
                <a:path extrusionOk="0" h="530" w="505">
                  <a:moveTo>
                    <a:pt x="505" y="530"/>
                  </a:moveTo>
                  <a:cubicBezTo>
                    <a:pt x="328" y="353"/>
                    <a:pt x="152" y="177"/>
                    <a:pt x="1" y="1"/>
                  </a:cubicBezTo>
                  <a:cubicBezTo>
                    <a:pt x="152" y="177"/>
                    <a:pt x="328" y="353"/>
                    <a:pt x="505" y="530"/>
                  </a:cubicBezTo>
                  <a:close/>
                </a:path>
              </a:pathLst>
            </a:custGeom>
            <a:solidFill>
              <a:srgbClr val="DBD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9"/>
            <p:cNvSpPr/>
            <p:nvPr/>
          </p:nvSpPr>
          <p:spPr>
            <a:xfrm>
              <a:off x="131225" y="6653950"/>
              <a:ext cx="8850" cy="11375"/>
            </a:xfrm>
            <a:custGeom>
              <a:rect b="b" l="l" r="r" t="t"/>
              <a:pathLst>
                <a:path extrusionOk="0" h="455" w="354">
                  <a:moveTo>
                    <a:pt x="1" y="1"/>
                  </a:moveTo>
                  <a:cubicBezTo>
                    <a:pt x="102" y="152"/>
                    <a:pt x="228" y="303"/>
                    <a:pt x="354" y="454"/>
                  </a:cubicBezTo>
                  <a:cubicBezTo>
                    <a:pt x="228" y="303"/>
                    <a:pt x="102" y="152"/>
                    <a:pt x="1" y="1"/>
                  </a:cubicBezTo>
                  <a:close/>
                </a:path>
              </a:pathLst>
            </a:custGeom>
            <a:solidFill>
              <a:srgbClr val="DBD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9"/>
            <p:cNvSpPr/>
            <p:nvPr/>
          </p:nvSpPr>
          <p:spPr>
            <a:xfrm>
              <a:off x="-856775" y="6351500"/>
              <a:ext cx="25225" cy="12625"/>
            </a:xfrm>
            <a:custGeom>
              <a:rect b="b" l="l" r="r" t="t"/>
              <a:pathLst>
                <a:path extrusionOk="0" h="505" w="1009">
                  <a:moveTo>
                    <a:pt x="1008" y="505"/>
                  </a:moveTo>
                  <a:lnTo>
                    <a:pt x="1008" y="505"/>
                  </a:lnTo>
                  <a:cubicBezTo>
                    <a:pt x="681" y="353"/>
                    <a:pt x="353" y="177"/>
                    <a:pt x="0" y="1"/>
                  </a:cubicBezTo>
                  <a:cubicBezTo>
                    <a:pt x="353" y="177"/>
                    <a:pt x="681" y="353"/>
                    <a:pt x="1008" y="505"/>
                  </a:cubicBezTo>
                  <a:close/>
                </a:path>
              </a:pathLst>
            </a:custGeom>
            <a:solidFill>
              <a:srgbClr val="1E1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9"/>
            <p:cNvSpPr/>
            <p:nvPr/>
          </p:nvSpPr>
          <p:spPr>
            <a:xfrm>
              <a:off x="-856775" y="6351500"/>
              <a:ext cx="25225" cy="12625"/>
            </a:xfrm>
            <a:custGeom>
              <a:rect b="b" l="l" r="r" t="t"/>
              <a:pathLst>
                <a:path extrusionOk="0" h="505" w="1009">
                  <a:moveTo>
                    <a:pt x="1008" y="505"/>
                  </a:moveTo>
                  <a:lnTo>
                    <a:pt x="1008" y="505"/>
                  </a:lnTo>
                  <a:cubicBezTo>
                    <a:pt x="681" y="353"/>
                    <a:pt x="353" y="177"/>
                    <a:pt x="0" y="1"/>
                  </a:cubicBezTo>
                  <a:cubicBezTo>
                    <a:pt x="353" y="177"/>
                    <a:pt x="681" y="353"/>
                    <a:pt x="1008" y="505"/>
                  </a:cubicBezTo>
                  <a:close/>
                </a:path>
              </a:pathLst>
            </a:custGeom>
            <a:solidFill>
              <a:srgbClr val="DBD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9"/>
            <p:cNvSpPr/>
            <p:nvPr/>
          </p:nvSpPr>
          <p:spPr>
            <a:xfrm>
              <a:off x="-399325" y="6366000"/>
              <a:ext cx="555150" cy="324525"/>
            </a:xfrm>
            <a:custGeom>
              <a:rect b="b" l="l" r="r" t="t"/>
              <a:pathLst>
                <a:path extrusionOk="0" h="12981" w="22206">
                  <a:moveTo>
                    <a:pt x="1" y="0"/>
                  </a:moveTo>
                  <a:lnTo>
                    <a:pt x="1" y="0"/>
                  </a:lnTo>
                  <a:cubicBezTo>
                    <a:pt x="3580" y="4991"/>
                    <a:pt x="9503" y="10107"/>
                    <a:pt x="19181" y="12981"/>
                  </a:cubicBezTo>
                  <a:cubicBezTo>
                    <a:pt x="21072" y="12880"/>
                    <a:pt x="22206" y="12653"/>
                    <a:pt x="22206" y="12653"/>
                  </a:cubicBezTo>
                  <a:cubicBezTo>
                    <a:pt x="22029" y="12476"/>
                    <a:pt x="21853" y="12300"/>
                    <a:pt x="21702" y="12124"/>
                  </a:cubicBezTo>
                  <a:cubicBezTo>
                    <a:pt x="21651" y="12073"/>
                    <a:pt x="21626" y="12023"/>
                    <a:pt x="21576" y="11972"/>
                  </a:cubicBezTo>
                  <a:cubicBezTo>
                    <a:pt x="21450" y="11821"/>
                    <a:pt x="21324" y="11670"/>
                    <a:pt x="21223" y="11519"/>
                  </a:cubicBezTo>
                  <a:cubicBezTo>
                    <a:pt x="21198" y="11468"/>
                    <a:pt x="21147" y="11443"/>
                    <a:pt x="21122" y="11393"/>
                  </a:cubicBezTo>
                  <a:cubicBezTo>
                    <a:pt x="20996" y="11216"/>
                    <a:pt x="20870" y="11040"/>
                    <a:pt x="20769" y="10838"/>
                  </a:cubicBezTo>
                  <a:cubicBezTo>
                    <a:pt x="20744" y="10813"/>
                    <a:pt x="20744" y="10788"/>
                    <a:pt x="20719" y="10763"/>
                  </a:cubicBezTo>
                  <a:cubicBezTo>
                    <a:pt x="20164" y="9805"/>
                    <a:pt x="19711" y="8696"/>
                    <a:pt x="19408" y="7536"/>
                  </a:cubicBezTo>
                  <a:cubicBezTo>
                    <a:pt x="19181" y="7310"/>
                    <a:pt x="18980" y="7083"/>
                    <a:pt x="18753" y="6831"/>
                  </a:cubicBezTo>
                  <a:cubicBezTo>
                    <a:pt x="15275" y="6679"/>
                    <a:pt x="10662" y="5873"/>
                    <a:pt x="6100" y="3252"/>
                  </a:cubicBezTo>
                  <a:cubicBezTo>
                    <a:pt x="3504" y="1765"/>
                    <a:pt x="1513" y="731"/>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9"/>
            <p:cNvSpPr/>
            <p:nvPr/>
          </p:nvSpPr>
          <p:spPr>
            <a:xfrm>
              <a:off x="-399325" y="6366000"/>
              <a:ext cx="555150" cy="324525"/>
            </a:xfrm>
            <a:custGeom>
              <a:rect b="b" l="l" r="r" t="t"/>
              <a:pathLst>
                <a:path extrusionOk="0" h="12981" w="22206">
                  <a:moveTo>
                    <a:pt x="1" y="0"/>
                  </a:moveTo>
                  <a:lnTo>
                    <a:pt x="1" y="0"/>
                  </a:lnTo>
                  <a:cubicBezTo>
                    <a:pt x="3580" y="4991"/>
                    <a:pt x="9503" y="10107"/>
                    <a:pt x="19181" y="12981"/>
                  </a:cubicBezTo>
                  <a:cubicBezTo>
                    <a:pt x="21072" y="12880"/>
                    <a:pt x="22206" y="12653"/>
                    <a:pt x="22206" y="12653"/>
                  </a:cubicBezTo>
                  <a:cubicBezTo>
                    <a:pt x="22029" y="12476"/>
                    <a:pt x="21853" y="12300"/>
                    <a:pt x="21702" y="12124"/>
                  </a:cubicBezTo>
                  <a:cubicBezTo>
                    <a:pt x="21651" y="12073"/>
                    <a:pt x="21626" y="12023"/>
                    <a:pt x="21576" y="11972"/>
                  </a:cubicBezTo>
                  <a:cubicBezTo>
                    <a:pt x="21450" y="11821"/>
                    <a:pt x="21324" y="11670"/>
                    <a:pt x="21223" y="11519"/>
                  </a:cubicBezTo>
                  <a:cubicBezTo>
                    <a:pt x="21198" y="11468"/>
                    <a:pt x="21147" y="11443"/>
                    <a:pt x="21122" y="11393"/>
                  </a:cubicBezTo>
                  <a:cubicBezTo>
                    <a:pt x="20996" y="11216"/>
                    <a:pt x="20870" y="11040"/>
                    <a:pt x="20769" y="10838"/>
                  </a:cubicBezTo>
                  <a:cubicBezTo>
                    <a:pt x="20744" y="10813"/>
                    <a:pt x="20744" y="10788"/>
                    <a:pt x="20719" y="10763"/>
                  </a:cubicBezTo>
                  <a:cubicBezTo>
                    <a:pt x="20164" y="9805"/>
                    <a:pt x="19711" y="8696"/>
                    <a:pt x="19408" y="7536"/>
                  </a:cubicBezTo>
                  <a:cubicBezTo>
                    <a:pt x="19181" y="7310"/>
                    <a:pt x="18980" y="7083"/>
                    <a:pt x="18753" y="6831"/>
                  </a:cubicBezTo>
                  <a:cubicBezTo>
                    <a:pt x="15275" y="6679"/>
                    <a:pt x="10662" y="5873"/>
                    <a:pt x="6100" y="3252"/>
                  </a:cubicBezTo>
                  <a:cubicBezTo>
                    <a:pt x="3504" y="1765"/>
                    <a:pt x="1513" y="731"/>
                    <a:pt x="1" y="0"/>
                  </a:cubicBezTo>
                  <a:close/>
                </a:path>
              </a:pathLst>
            </a:custGeom>
            <a:solidFill>
              <a:srgbClr val="DBD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9"/>
            <p:cNvSpPr/>
            <p:nvPr/>
          </p:nvSpPr>
          <p:spPr>
            <a:xfrm>
              <a:off x="-1358350" y="5862525"/>
              <a:ext cx="526800" cy="501600"/>
            </a:xfrm>
            <a:custGeom>
              <a:rect b="b" l="l" r="r" t="t"/>
              <a:pathLst>
                <a:path extrusionOk="0" h="20064" w="21072">
                  <a:moveTo>
                    <a:pt x="4134" y="1"/>
                  </a:moveTo>
                  <a:cubicBezTo>
                    <a:pt x="3705" y="26"/>
                    <a:pt x="3277" y="26"/>
                    <a:pt x="2849" y="26"/>
                  </a:cubicBezTo>
                  <a:cubicBezTo>
                    <a:pt x="1613" y="26"/>
                    <a:pt x="908" y="707"/>
                    <a:pt x="504" y="1387"/>
                  </a:cubicBezTo>
                  <a:cubicBezTo>
                    <a:pt x="101" y="2068"/>
                    <a:pt x="0" y="2748"/>
                    <a:pt x="0" y="2748"/>
                  </a:cubicBezTo>
                  <a:cubicBezTo>
                    <a:pt x="1311" y="8772"/>
                    <a:pt x="11670" y="15199"/>
                    <a:pt x="20063" y="19560"/>
                  </a:cubicBezTo>
                  <a:cubicBezTo>
                    <a:pt x="20416" y="19736"/>
                    <a:pt x="20744" y="19912"/>
                    <a:pt x="21071" y="20064"/>
                  </a:cubicBezTo>
                  <a:cubicBezTo>
                    <a:pt x="20567" y="18123"/>
                    <a:pt x="19912" y="15224"/>
                    <a:pt x="19408" y="11696"/>
                  </a:cubicBezTo>
                  <a:cubicBezTo>
                    <a:pt x="13384" y="8369"/>
                    <a:pt x="7108" y="4185"/>
                    <a:pt x="4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9"/>
            <p:cNvSpPr/>
            <p:nvPr/>
          </p:nvSpPr>
          <p:spPr>
            <a:xfrm>
              <a:off x="-1358350" y="5862525"/>
              <a:ext cx="526800" cy="501600"/>
            </a:xfrm>
            <a:custGeom>
              <a:rect b="b" l="l" r="r" t="t"/>
              <a:pathLst>
                <a:path extrusionOk="0" h="20064" w="21072">
                  <a:moveTo>
                    <a:pt x="4134" y="1"/>
                  </a:moveTo>
                  <a:cubicBezTo>
                    <a:pt x="3705" y="26"/>
                    <a:pt x="3277" y="26"/>
                    <a:pt x="2849" y="26"/>
                  </a:cubicBezTo>
                  <a:cubicBezTo>
                    <a:pt x="1613" y="26"/>
                    <a:pt x="908" y="707"/>
                    <a:pt x="504" y="1387"/>
                  </a:cubicBezTo>
                  <a:cubicBezTo>
                    <a:pt x="101" y="2068"/>
                    <a:pt x="0" y="2748"/>
                    <a:pt x="0" y="2748"/>
                  </a:cubicBezTo>
                  <a:cubicBezTo>
                    <a:pt x="1311" y="8772"/>
                    <a:pt x="11670" y="15199"/>
                    <a:pt x="20063" y="19560"/>
                  </a:cubicBezTo>
                  <a:cubicBezTo>
                    <a:pt x="20416" y="19736"/>
                    <a:pt x="20744" y="19912"/>
                    <a:pt x="21071" y="20064"/>
                  </a:cubicBezTo>
                  <a:cubicBezTo>
                    <a:pt x="20567" y="18123"/>
                    <a:pt x="19912" y="15224"/>
                    <a:pt x="19408" y="11696"/>
                  </a:cubicBezTo>
                  <a:cubicBezTo>
                    <a:pt x="13384" y="8369"/>
                    <a:pt x="7108" y="4185"/>
                    <a:pt x="4134" y="1"/>
                  </a:cubicBezTo>
                  <a:close/>
                </a:path>
              </a:pathLst>
            </a:custGeom>
            <a:solidFill>
              <a:srgbClr val="DBD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9"/>
            <p:cNvSpPr/>
            <p:nvPr/>
          </p:nvSpPr>
          <p:spPr>
            <a:xfrm>
              <a:off x="-810775" y="5059150"/>
              <a:ext cx="618150" cy="395725"/>
            </a:xfrm>
            <a:custGeom>
              <a:rect b="b" l="l" r="r" t="t"/>
              <a:pathLst>
                <a:path extrusionOk="0" h="15829" w="24726">
                  <a:moveTo>
                    <a:pt x="24726" y="0"/>
                  </a:moveTo>
                  <a:lnTo>
                    <a:pt x="24726" y="0"/>
                  </a:lnTo>
                  <a:cubicBezTo>
                    <a:pt x="14896" y="2899"/>
                    <a:pt x="7813" y="6831"/>
                    <a:pt x="2596" y="10914"/>
                  </a:cubicBezTo>
                  <a:cubicBezTo>
                    <a:pt x="1588" y="12502"/>
                    <a:pt x="706" y="14140"/>
                    <a:pt x="0" y="15829"/>
                  </a:cubicBezTo>
                  <a:cubicBezTo>
                    <a:pt x="1563" y="14518"/>
                    <a:pt x="3025" y="12980"/>
                    <a:pt x="4713" y="11771"/>
                  </a:cubicBezTo>
                  <a:cubicBezTo>
                    <a:pt x="7007" y="10107"/>
                    <a:pt x="9628" y="8797"/>
                    <a:pt x="12325" y="7763"/>
                  </a:cubicBezTo>
                  <a:cubicBezTo>
                    <a:pt x="15072" y="5369"/>
                    <a:pt x="20365" y="2319"/>
                    <a:pt x="24726" y="0"/>
                  </a:cubicBezTo>
                  <a:close/>
                </a:path>
              </a:pathLst>
            </a:custGeom>
            <a:solidFill>
              <a:srgbClr val="1E1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9"/>
            <p:cNvSpPr/>
            <p:nvPr/>
          </p:nvSpPr>
          <p:spPr>
            <a:xfrm>
              <a:off x="-249350" y="5233675"/>
              <a:ext cx="514200" cy="804050"/>
            </a:xfrm>
            <a:custGeom>
              <a:rect b="b" l="l" r="r" t="t"/>
              <a:pathLst>
                <a:path extrusionOk="0" h="32162" w="20568">
                  <a:moveTo>
                    <a:pt x="2496" y="1"/>
                  </a:moveTo>
                  <a:cubicBezTo>
                    <a:pt x="1034" y="2118"/>
                    <a:pt x="0" y="4638"/>
                    <a:pt x="580" y="7159"/>
                  </a:cubicBezTo>
                  <a:cubicBezTo>
                    <a:pt x="2974" y="9503"/>
                    <a:pt x="7284" y="12149"/>
                    <a:pt x="9074" y="17089"/>
                  </a:cubicBezTo>
                  <a:cubicBezTo>
                    <a:pt x="11972" y="25231"/>
                    <a:pt x="12073" y="31859"/>
                    <a:pt x="14594" y="32162"/>
                  </a:cubicBezTo>
                  <a:cubicBezTo>
                    <a:pt x="13585" y="27297"/>
                    <a:pt x="20567" y="20316"/>
                    <a:pt x="15400" y="11721"/>
                  </a:cubicBezTo>
                  <a:cubicBezTo>
                    <a:pt x="10233" y="3151"/>
                    <a:pt x="2269" y="8394"/>
                    <a:pt x="2269" y="1412"/>
                  </a:cubicBezTo>
                  <a:cubicBezTo>
                    <a:pt x="2269" y="933"/>
                    <a:pt x="2344" y="480"/>
                    <a:pt x="2496"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9"/>
            <p:cNvSpPr/>
            <p:nvPr/>
          </p:nvSpPr>
          <p:spPr>
            <a:xfrm>
              <a:off x="105400" y="5920500"/>
              <a:ext cx="351000" cy="541925"/>
            </a:xfrm>
            <a:custGeom>
              <a:rect b="b" l="l" r="r" t="t"/>
              <a:pathLst>
                <a:path extrusionOk="0" h="21677" w="14040">
                  <a:moveTo>
                    <a:pt x="6377" y="1"/>
                  </a:moveTo>
                  <a:cubicBezTo>
                    <a:pt x="4940" y="3832"/>
                    <a:pt x="404" y="4689"/>
                    <a:pt x="404" y="4689"/>
                  </a:cubicBezTo>
                  <a:cubicBezTo>
                    <a:pt x="404" y="4689"/>
                    <a:pt x="3504" y="10990"/>
                    <a:pt x="0" y="12300"/>
                  </a:cubicBezTo>
                  <a:cubicBezTo>
                    <a:pt x="29" y="12294"/>
                    <a:pt x="59" y="12291"/>
                    <a:pt x="90" y="12291"/>
                  </a:cubicBezTo>
                  <a:cubicBezTo>
                    <a:pt x="1782" y="12291"/>
                    <a:pt x="6377" y="21677"/>
                    <a:pt x="6377" y="21677"/>
                  </a:cubicBezTo>
                  <a:cubicBezTo>
                    <a:pt x="14039" y="12477"/>
                    <a:pt x="6377" y="1"/>
                    <a:pt x="6377"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9"/>
            <p:cNvSpPr/>
            <p:nvPr/>
          </p:nvSpPr>
          <p:spPr>
            <a:xfrm>
              <a:off x="-1146000" y="5653325"/>
              <a:ext cx="200400" cy="316525"/>
            </a:xfrm>
            <a:custGeom>
              <a:rect b="b" l="l" r="r" t="t"/>
              <a:pathLst>
                <a:path extrusionOk="0" h="12661" w="8016">
                  <a:moveTo>
                    <a:pt x="4588" y="5924"/>
                  </a:moveTo>
                  <a:cubicBezTo>
                    <a:pt x="5923" y="5924"/>
                    <a:pt x="7007" y="7008"/>
                    <a:pt x="7007" y="8344"/>
                  </a:cubicBezTo>
                  <a:cubicBezTo>
                    <a:pt x="7007" y="9705"/>
                    <a:pt x="5923" y="10789"/>
                    <a:pt x="4588" y="10789"/>
                  </a:cubicBezTo>
                  <a:cubicBezTo>
                    <a:pt x="3226" y="10789"/>
                    <a:pt x="2143" y="9705"/>
                    <a:pt x="2143" y="8344"/>
                  </a:cubicBezTo>
                  <a:cubicBezTo>
                    <a:pt x="2143" y="7008"/>
                    <a:pt x="3226" y="5924"/>
                    <a:pt x="4588" y="5924"/>
                  </a:cubicBezTo>
                  <a:close/>
                  <a:moveTo>
                    <a:pt x="4537" y="1"/>
                  </a:moveTo>
                  <a:cubicBezTo>
                    <a:pt x="2722" y="2849"/>
                    <a:pt x="1235" y="4739"/>
                    <a:pt x="0" y="6000"/>
                  </a:cubicBezTo>
                  <a:cubicBezTo>
                    <a:pt x="911" y="8536"/>
                    <a:pt x="2689" y="12661"/>
                    <a:pt x="4533" y="12661"/>
                  </a:cubicBezTo>
                  <a:cubicBezTo>
                    <a:pt x="4576" y="12661"/>
                    <a:pt x="4620" y="12658"/>
                    <a:pt x="4663" y="12654"/>
                  </a:cubicBezTo>
                  <a:cubicBezTo>
                    <a:pt x="7385" y="12351"/>
                    <a:pt x="5671" y="10234"/>
                    <a:pt x="7083" y="9150"/>
                  </a:cubicBezTo>
                  <a:cubicBezTo>
                    <a:pt x="8015" y="8394"/>
                    <a:pt x="5999" y="3303"/>
                    <a:pt x="4537" y="1"/>
                  </a:cubicBezTo>
                  <a:close/>
                </a:path>
              </a:pathLst>
            </a:custGeom>
            <a:solidFill>
              <a:srgbClr val="0505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9"/>
            <p:cNvSpPr/>
            <p:nvPr/>
          </p:nvSpPr>
          <p:spPr>
            <a:xfrm>
              <a:off x="-457925" y="5089375"/>
              <a:ext cx="557050" cy="1465050"/>
            </a:xfrm>
            <a:custGeom>
              <a:rect b="b" l="l" r="r" t="t"/>
              <a:pathLst>
                <a:path extrusionOk="0" h="58602" w="22282">
                  <a:moveTo>
                    <a:pt x="16686" y="1"/>
                  </a:moveTo>
                  <a:cubicBezTo>
                    <a:pt x="16686" y="1"/>
                    <a:pt x="12577" y="1463"/>
                    <a:pt x="9780" y="3479"/>
                  </a:cubicBezTo>
                  <a:cubicBezTo>
                    <a:pt x="6957" y="5496"/>
                    <a:pt x="4663" y="7436"/>
                    <a:pt x="3151" y="9402"/>
                  </a:cubicBezTo>
                  <a:cubicBezTo>
                    <a:pt x="1362" y="11721"/>
                    <a:pt x="1" y="15955"/>
                    <a:pt x="4739" y="26592"/>
                  </a:cubicBezTo>
                  <a:cubicBezTo>
                    <a:pt x="8621" y="35287"/>
                    <a:pt x="14367" y="50309"/>
                    <a:pt x="21097" y="57896"/>
                  </a:cubicBezTo>
                  <a:cubicBezTo>
                    <a:pt x="21324" y="58148"/>
                    <a:pt x="21525" y="58375"/>
                    <a:pt x="21752" y="58601"/>
                  </a:cubicBezTo>
                  <a:cubicBezTo>
                    <a:pt x="21676" y="58375"/>
                    <a:pt x="21626" y="58148"/>
                    <a:pt x="21576" y="57921"/>
                  </a:cubicBezTo>
                  <a:cubicBezTo>
                    <a:pt x="20391" y="52804"/>
                    <a:pt x="21248" y="46755"/>
                    <a:pt x="22281" y="45722"/>
                  </a:cubicBezTo>
                  <a:cubicBezTo>
                    <a:pt x="20315" y="39144"/>
                    <a:pt x="14846" y="21727"/>
                    <a:pt x="10284" y="15729"/>
                  </a:cubicBezTo>
                  <a:cubicBezTo>
                    <a:pt x="9578" y="14821"/>
                    <a:pt x="9150" y="13863"/>
                    <a:pt x="8923" y="12931"/>
                  </a:cubicBezTo>
                  <a:cubicBezTo>
                    <a:pt x="8343" y="10410"/>
                    <a:pt x="9377" y="7890"/>
                    <a:pt x="10839" y="5773"/>
                  </a:cubicBezTo>
                  <a:cubicBezTo>
                    <a:pt x="11569" y="3580"/>
                    <a:pt x="13939" y="1614"/>
                    <a:pt x="16686" y="1"/>
                  </a:cubicBezTo>
                  <a:close/>
                </a:path>
              </a:pathLst>
            </a:custGeom>
            <a:solidFill>
              <a:srgbClr val="1E1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9"/>
            <p:cNvSpPr/>
            <p:nvPr/>
          </p:nvSpPr>
          <p:spPr>
            <a:xfrm>
              <a:off x="-1092450" y="5801425"/>
              <a:ext cx="121650" cy="121625"/>
            </a:xfrm>
            <a:custGeom>
              <a:rect b="b" l="l" r="r" t="t"/>
              <a:pathLst>
                <a:path extrusionOk="0" h="4865" w="4866">
                  <a:moveTo>
                    <a:pt x="3454" y="958"/>
                  </a:moveTo>
                  <a:cubicBezTo>
                    <a:pt x="3857" y="958"/>
                    <a:pt x="4210" y="1285"/>
                    <a:pt x="4210" y="1689"/>
                  </a:cubicBezTo>
                  <a:cubicBezTo>
                    <a:pt x="4210" y="1941"/>
                    <a:pt x="4084" y="2142"/>
                    <a:pt x="3907" y="2268"/>
                  </a:cubicBezTo>
                  <a:cubicBezTo>
                    <a:pt x="3907" y="2319"/>
                    <a:pt x="3907" y="2369"/>
                    <a:pt x="3907" y="2420"/>
                  </a:cubicBezTo>
                  <a:cubicBezTo>
                    <a:pt x="3907" y="3251"/>
                    <a:pt x="3252" y="3907"/>
                    <a:pt x="2446" y="3907"/>
                  </a:cubicBezTo>
                  <a:cubicBezTo>
                    <a:pt x="1614" y="3907"/>
                    <a:pt x="958" y="3251"/>
                    <a:pt x="958" y="2420"/>
                  </a:cubicBezTo>
                  <a:cubicBezTo>
                    <a:pt x="958" y="1613"/>
                    <a:pt x="1614" y="958"/>
                    <a:pt x="2446" y="958"/>
                  </a:cubicBezTo>
                  <a:cubicBezTo>
                    <a:pt x="2647" y="958"/>
                    <a:pt x="2849" y="1008"/>
                    <a:pt x="3050" y="1084"/>
                  </a:cubicBezTo>
                  <a:cubicBezTo>
                    <a:pt x="3151" y="1008"/>
                    <a:pt x="3302" y="958"/>
                    <a:pt x="3454" y="958"/>
                  </a:cubicBezTo>
                  <a:close/>
                  <a:moveTo>
                    <a:pt x="2446" y="0"/>
                  </a:moveTo>
                  <a:cubicBezTo>
                    <a:pt x="1084" y="0"/>
                    <a:pt x="1" y="1084"/>
                    <a:pt x="1" y="2420"/>
                  </a:cubicBezTo>
                  <a:cubicBezTo>
                    <a:pt x="1" y="3781"/>
                    <a:pt x="1084" y="4865"/>
                    <a:pt x="2446" y="4865"/>
                  </a:cubicBezTo>
                  <a:cubicBezTo>
                    <a:pt x="3781" y="4865"/>
                    <a:pt x="4865" y="3781"/>
                    <a:pt x="4865" y="2420"/>
                  </a:cubicBezTo>
                  <a:cubicBezTo>
                    <a:pt x="4865" y="1084"/>
                    <a:pt x="3781" y="0"/>
                    <a:pt x="2446"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9"/>
            <p:cNvSpPr/>
            <p:nvPr/>
          </p:nvSpPr>
          <p:spPr>
            <a:xfrm>
              <a:off x="-1068500" y="5825350"/>
              <a:ext cx="73750" cy="73750"/>
            </a:xfrm>
            <a:custGeom>
              <a:rect b="b" l="l" r="r" t="t"/>
              <a:pathLst>
                <a:path extrusionOk="0" h="2950" w="2950">
                  <a:moveTo>
                    <a:pt x="1488" y="1"/>
                  </a:moveTo>
                  <a:cubicBezTo>
                    <a:pt x="656" y="1"/>
                    <a:pt x="0" y="656"/>
                    <a:pt x="0" y="1463"/>
                  </a:cubicBezTo>
                  <a:cubicBezTo>
                    <a:pt x="0" y="2294"/>
                    <a:pt x="656" y="2950"/>
                    <a:pt x="1488" y="2950"/>
                  </a:cubicBezTo>
                  <a:cubicBezTo>
                    <a:pt x="2294" y="2950"/>
                    <a:pt x="2949" y="2294"/>
                    <a:pt x="2949" y="1463"/>
                  </a:cubicBezTo>
                  <a:cubicBezTo>
                    <a:pt x="2949" y="1412"/>
                    <a:pt x="2949" y="1362"/>
                    <a:pt x="2949" y="1311"/>
                  </a:cubicBezTo>
                  <a:cubicBezTo>
                    <a:pt x="2823" y="1412"/>
                    <a:pt x="2672" y="1463"/>
                    <a:pt x="2496" y="1463"/>
                  </a:cubicBezTo>
                  <a:cubicBezTo>
                    <a:pt x="2092" y="1463"/>
                    <a:pt x="1765" y="1135"/>
                    <a:pt x="1765" y="732"/>
                  </a:cubicBezTo>
                  <a:cubicBezTo>
                    <a:pt x="1765" y="480"/>
                    <a:pt x="1891" y="253"/>
                    <a:pt x="2092" y="127"/>
                  </a:cubicBezTo>
                  <a:cubicBezTo>
                    <a:pt x="1891" y="51"/>
                    <a:pt x="1689" y="1"/>
                    <a:pt x="14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9"/>
            <p:cNvSpPr/>
            <p:nvPr/>
          </p:nvSpPr>
          <p:spPr>
            <a:xfrm>
              <a:off x="-1024400" y="5825350"/>
              <a:ext cx="37200" cy="36575"/>
            </a:xfrm>
            <a:custGeom>
              <a:rect b="b" l="l" r="r" t="t"/>
              <a:pathLst>
                <a:path extrusionOk="0" h="1463" w="1488">
                  <a:moveTo>
                    <a:pt x="732" y="1"/>
                  </a:moveTo>
                  <a:cubicBezTo>
                    <a:pt x="580" y="1"/>
                    <a:pt x="429" y="51"/>
                    <a:pt x="328" y="127"/>
                  </a:cubicBezTo>
                  <a:cubicBezTo>
                    <a:pt x="127" y="253"/>
                    <a:pt x="1" y="480"/>
                    <a:pt x="1" y="732"/>
                  </a:cubicBezTo>
                  <a:cubicBezTo>
                    <a:pt x="1" y="1135"/>
                    <a:pt x="328" y="1463"/>
                    <a:pt x="732" y="1463"/>
                  </a:cubicBezTo>
                  <a:cubicBezTo>
                    <a:pt x="908" y="1463"/>
                    <a:pt x="1059" y="1412"/>
                    <a:pt x="1185" y="1311"/>
                  </a:cubicBezTo>
                  <a:cubicBezTo>
                    <a:pt x="1362" y="1185"/>
                    <a:pt x="1488" y="984"/>
                    <a:pt x="1488" y="732"/>
                  </a:cubicBezTo>
                  <a:cubicBezTo>
                    <a:pt x="1488" y="328"/>
                    <a:pt x="1135" y="1"/>
                    <a:pt x="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9"/>
            <p:cNvSpPr/>
            <p:nvPr/>
          </p:nvSpPr>
          <p:spPr>
            <a:xfrm>
              <a:off x="-929875" y="5454850"/>
              <a:ext cx="119125" cy="100850"/>
            </a:xfrm>
            <a:custGeom>
              <a:rect b="b" l="l" r="r" t="t"/>
              <a:pathLst>
                <a:path extrusionOk="0" h="4034" w="4765">
                  <a:moveTo>
                    <a:pt x="4764" y="1"/>
                  </a:moveTo>
                  <a:cubicBezTo>
                    <a:pt x="4688" y="51"/>
                    <a:pt x="4613" y="101"/>
                    <a:pt x="4562" y="177"/>
                  </a:cubicBezTo>
                  <a:cubicBezTo>
                    <a:pt x="3050" y="1387"/>
                    <a:pt x="983" y="2319"/>
                    <a:pt x="0" y="4033"/>
                  </a:cubicBezTo>
                  <a:cubicBezTo>
                    <a:pt x="1185" y="3857"/>
                    <a:pt x="2344" y="3680"/>
                    <a:pt x="3479" y="3504"/>
                  </a:cubicBezTo>
                  <a:cubicBezTo>
                    <a:pt x="3857" y="2319"/>
                    <a:pt x="4260" y="1135"/>
                    <a:pt x="4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9"/>
            <p:cNvSpPr/>
            <p:nvPr/>
          </p:nvSpPr>
          <p:spPr>
            <a:xfrm>
              <a:off x="-929875" y="5454850"/>
              <a:ext cx="119125" cy="100850"/>
            </a:xfrm>
            <a:custGeom>
              <a:rect b="b" l="l" r="r" t="t"/>
              <a:pathLst>
                <a:path extrusionOk="0" h="4034" w="4765">
                  <a:moveTo>
                    <a:pt x="4764" y="1"/>
                  </a:moveTo>
                  <a:cubicBezTo>
                    <a:pt x="4688" y="51"/>
                    <a:pt x="4613" y="101"/>
                    <a:pt x="4562" y="177"/>
                  </a:cubicBezTo>
                  <a:cubicBezTo>
                    <a:pt x="3050" y="1387"/>
                    <a:pt x="983" y="2319"/>
                    <a:pt x="0" y="4033"/>
                  </a:cubicBezTo>
                  <a:cubicBezTo>
                    <a:pt x="1185" y="3857"/>
                    <a:pt x="2344" y="3680"/>
                    <a:pt x="3479" y="3504"/>
                  </a:cubicBezTo>
                  <a:cubicBezTo>
                    <a:pt x="3857" y="2319"/>
                    <a:pt x="4260" y="1135"/>
                    <a:pt x="4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9"/>
            <p:cNvSpPr/>
            <p:nvPr/>
          </p:nvSpPr>
          <p:spPr>
            <a:xfrm>
              <a:off x="-621125" y="5209100"/>
              <a:ext cx="259000" cy="245775"/>
            </a:xfrm>
            <a:custGeom>
              <a:rect b="b" l="l" r="r" t="t"/>
              <a:pathLst>
                <a:path extrusionOk="0" h="9831" w="10360">
                  <a:moveTo>
                    <a:pt x="10360" y="1"/>
                  </a:moveTo>
                  <a:lnTo>
                    <a:pt x="10360" y="1"/>
                  </a:lnTo>
                  <a:cubicBezTo>
                    <a:pt x="8469" y="455"/>
                    <a:pt x="6579" y="1059"/>
                    <a:pt x="4739" y="1765"/>
                  </a:cubicBezTo>
                  <a:cubicBezTo>
                    <a:pt x="4714" y="1765"/>
                    <a:pt x="4689" y="1790"/>
                    <a:pt x="4689" y="1816"/>
                  </a:cubicBezTo>
                  <a:cubicBezTo>
                    <a:pt x="2017" y="4134"/>
                    <a:pt x="404" y="6604"/>
                    <a:pt x="1" y="9831"/>
                  </a:cubicBezTo>
                  <a:cubicBezTo>
                    <a:pt x="3731" y="6907"/>
                    <a:pt x="6705" y="3051"/>
                    <a:pt x="103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9"/>
            <p:cNvSpPr/>
            <p:nvPr/>
          </p:nvSpPr>
          <p:spPr>
            <a:xfrm>
              <a:off x="-621125" y="5209100"/>
              <a:ext cx="259000" cy="245775"/>
            </a:xfrm>
            <a:custGeom>
              <a:rect b="b" l="l" r="r" t="t"/>
              <a:pathLst>
                <a:path extrusionOk="0" h="9831" w="10360">
                  <a:moveTo>
                    <a:pt x="10360" y="1"/>
                  </a:moveTo>
                  <a:lnTo>
                    <a:pt x="10360" y="1"/>
                  </a:lnTo>
                  <a:cubicBezTo>
                    <a:pt x="8469" y="455"/>
                    <a:pt x="6579" y="1059"/>
                    <a:pt x="4739" y="1765"/>
                  </a:cubicBezTo>
                  <a:cubicBezTo>
                    <a:pt x="4714" y="1765"/>
                    <a:pt x="4689" y="1790"/>
                    <a:pt x="4689" y="1816"/>
                  </a:cubicBezTo>
                  <a:cubicBezTo>
                    <a:pt x="2017" y="4134"/>
                    <a:pt x="404" y="6604"/>
                    <a:pt x="1" y="9831"/>
                  </a:cubicBezTo>
                  <a:cubicBezTo>
                    <a:pt x="3731" y="6907"/>
                    <a:pt x="6705" y="3051"/>
                    <a:pt x="103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9"/>
            <p:cNvSpPr/>
            <p:nvPr/>
          </p:nvSpPr>
          <p:spPr>
            <a:xfrm>
              <a:off x="-842925" y="5253225"/>
              <a:ext cx="340300" cy="289250"/>
            </a:xfrm>
            <a:custGeom>
              <a:rect b="b" l="l" r="r" t="t"/>
              <a:pathLst>
                <a:path extrusionOk="0" h="11570" w="13612">
                  <a:moveTo>
                    <a:pt x="13611" y="0"/>
                  </a:moveTo>
                  <a:cubicBezTo>
                    <a:pt x="13600" y="0"/>
                    <a:pt x="13590" y="5"/>
                    <a:pt x="13581" y="12"/>
                  </a:cubicBezTo>
                  <a:lnTo>
                    <a:pt x="13581" y="12"/>
                  </a:lnTo>
                  <a:cubicBezTo>
                    <a:pt x="13591" y="8"/>
                    <a:pt x="13601" y="4"/>
                    <a:pt x="13611" y="0"/>
                  </a:cubicBezTo>
                  <a:close/>
                  <a:moveTo>
                    <a:pt x="13581" y="12"/>
                  </a:moveTo>
                  <a:cubicBezTo>
                    <a:pt x="10895" y="1043"/>
                    <a:pt x="8284" y="2350"/>
                    <a:pt x="5999" y="4008"/>
                  </a:cubicBezTo>
                  <a:cubicBezTo>
                    <a:pt x="4311" y="5217"/>
                    <a:pt x="2849" y="6755"/>
                    <a:pt x="1286" y="8066"/>
                  </a:cubicBezTo>
                  <a:cubicBezTo>
                    <a:pt x="782" y="9200"/>
                    <a:pt x="379" y="10384"/>
                    <a:pt x="1" y="11569"/>
                  </a:cubicBezTo>
                  <a:cubicBezTo>
                    <a:pt x="2975" y="11090"/>
                    <a:pt x="5747" y="10410"/>
                    <a:pt x="8369" y="8469"/>
                  </a:cubicBezTo>
                  <a:cubicBezTo>
                    <a:pt x="8545" y="8343"/>
                    <a:pt x="8696" y="8192"/>
                    <a:pt x="8873" y="8066"/>
                  </a:cubicBezTo>
                  <a:cubicBezTo>
                    <a:pt x="9276" y="4839"/>
                    <a:pt x="10889" y="2369"/>
                    <a:pt x="13561" y="51"/>
                  </a:cubicBezTo>
                  <a:cubicBezTo>
                    <a:pt x="13561" y="36"/>
                    <a:pt x="13569" y="21"/>
                    <a:pt x="13581" y="12"/>
                  </a:cubicBezTo>
                  <a:close/>
                </a:path>
              </a:pathLst>
            </a:custGeom>
            <a:solidFill>
              <a:srgbClr val="1E1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9"/>
            <p:cNvSpPr/>
            <p:nvPr/>
          </p:nvSpPr>
          <p:spPr>
            <a:xfrm>
              <a:off x="-842925" y="5253225"/>
              <a:ext cx="340300" cy="289250"/>
            </a:xfrm>
            <a:custGeom>
              <a:rect b="b" l="l" r="r" t="t"/>
              <a:pathLst>
                <a:path extrusionOk="0" h="11570" w="13612">
                  <a:moveTo>
                    <a:pt x="13611" y="0"/>
                  </a:moveTo>
                  <a:cubicBezTo>
                    <a:pt x="13600" y="0"/>
                    <a:pt x="13590" y="5"/>
                    <a:pt x="13581" y="12"/>
                  </a:cubicBezTo>
                  <a:lnTo>
                    <a:pt x="13581" y="12"/>
                  </a:lnTo>
                  <a:cubicBezTo>
                    <a:pt x="13591" y="8"/>
                    <a:pt x="13601" y="4"/>
                    <a:pt x="13611" y="0"/>
                  </a:cubicBezTo>
                  <a:close/>
                  <a:moveTo>
                    <a:pt x="13581" y="12"/>
                  </a:moveTo>
                  <a:cubicBezTo>
                    <a:pt x="10895" y="1043"/>
                    <a:pt x="8284" y="2350"/>
                    <a:pt x="5999" y="4008"/>
                  </a:cubicBezTo>
                  <a:cubicBezTo>
                    <a:pt x="4311" y="5217"/>
                    <a:pt x="2849" y="6755"/>
                    <a:pt x="1286" y="8066"/>
                  </a:cubicBezTo>
                  <a:cubicBezTo>
                    <a:pt x="782" y="9200"/>
                    <a:pt x="379" y="10384"/>
                    <a:pt x="1" y="11569"/>
                  </a:cubicBezTo>
                  <a:cubicBezTo>
                    <a:pt x="2975" y="11090"/>
                    <a:pt x="5747" y="10410"/>
                    <a:pt x="8369" y="8469"/>
                  </a:cubicBezTo>
                  <a:cubicBezTo>
                    <a:pt x="8545" y="8343"/>
                    <a:pt x="8696" y="8192"/>
                    <a:pt x="8873" y="8066"/>
                  </a:cubicBezTo>
                  <a:cubicBezTo>
                    <a:pt x="9276" y="4839"/>
                    <a:pt x="10889" y="2369"/>
                    <a:pt x="13561" y="51"/>
                  </a:cubicBezTo>
                  <a:cubicBezTo>
                    <a:pt x="13561" y="36"/>
                    <a:pt x="13569" y="21"/>
                    <a:pt x="13581" y="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69"/>
          <p:cNvGrpSpPr/>
          <p:nvPr/>
        </p:nvGrpSpPr>
        <p:grpSpPr>
          <a:xfrm>
            <a:off x="6514788" y="3230800"/>
            <a:ext cx="1567375" cy="923325"/>
            <a:chOff x="1206825" y="5419375"/>
            <a:chExt cx="1567375" cy="923325"/>
          </a:xfrm>
        </p:grpSpPr>
        <p:sp>
          <p:nvSpPr>
            <p:cNvPr id="15258" name="Google Shape;15258;p69"/>
            <p:cNvSpPr/>
            <p:nvPr/>
          </p:nvSpPr>
          <p:spPr>
            <a:xfrm>
              <a:off x="1496050" y="6046525"/>
              <a:ext cx="25" cy="2550"/>
            </a:xfrm>
            <a:custGeom>
              <a:rect b="b" l="l" r="r" t="t"/>
              <a:pathLst>
                <a:path extrusionOk="0" h="102" w="1">
                  <a:moveTo>
                    <a:pt x="1" y="101"/>
                  </a:moveTo>
                  <a:cubicBezTo>
                    <a:pt x="1" y="76"/>
                    <a:pt x="1" y="26"/>
                    <a:pt x="1" y="1"/>
                  </a:cubicBezTo>
                  <a:cubicBezTo>
                    <a:pt x="1" y="26"/>
                    <a:pt x="1" y="76"/>
                    <a:pt x="1" y="101"/>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9"/>
            <p:cNvSpPr/>
            <p:nvPr/>
          </p:nvSpPr>
          <p:spPr>
            <a:xfrm>
              <a:off x="1496050" y="6032675"/>
              <a:ext cx="25" cy="3175"/>
            </a:xfrm>
            <a:custGeom>
              <a:rect b="b" l="l" r="r" t="t"/>
              <a:pathLst>
                <a:path extrusionOk="0" h="127" w="1">
                  <a:moveTo>
                    <a:pt x="1" y="126"/>
                  </a:moveTo>
                  <a:cubicBezTo>
                    <a:pt x="1" y="76"/>
                    <a:pt x="1" y="25"/>
                    <a:pt x="1" y="0"/>
                  </a:cubicBezTo>
                  <a:cubicBezTo>
                    <a:pt x="1" y="25"/>
                    <a:pt x="1" y="76"/>
                    <a:pt x="1" y="126"/>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9"/>
            <p:cNvSpPr/>
            <p:nvPr/>
          </p:nvSpPr>
          <p:spPr>
            <a:xfrm>
              <a:off x="2092150" y="6221700"/>
              <a:ext cx="25" cy="25"/>
            </a:xfrm>
            <a:custGeom>
              <a:rect b="b" l="l" r="r" t="t"/>
              <a:pathLst>
                <a:path extrusionOk="0" h="1" w="1">
                  <a:moveTo>
                    <a:pt x="0" y="0"/>
                  </a:moveTo>
                  <a:lnTo>
                    <a:pt x="0" y="0"/>
                  </a:lnTo>
                  <a:lnTo>
                    <a:pt x="0" y="0"/>
                  </a:lnTo>
                  <a:lnTo>
                    <a:pt x="0" y="0"/>
                  </a:ln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9"/>
            <p:cNvSpPr/>
            <p:nvPr/>
          </p:nvSpPr>
          <p:spPr>
            <a:xfrm>
              <a:off x="1497325" y="6061025"/>
              <a:ext cx="650" cy="3175"/>
            </a:xfrm>
            <a:custGeom>
              <a:rect b="b" l="l" r="r" t="t"/>
              <a:pathLst>
                <a:path extrusionOk="0" h="127" w="26">
                  <a:moveTo>
                    <a:pt x="25" y="126"/>
                  </a:moveTo>
                  <a:cubicBezTo>
                    <a:pt x="0" y="76"/>
                    <a:pt x="0" y="51"/>
                    <a:pt x="0" y="0"/>
                  </a:cubicBezTo>
                  <a:cubicBezTo>
                    <a:pt x="0" y="51"/>
                    <a:pt x="0" y="76"/>
                    <a:pt x="25" y="126"/>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9"/>
            <p:cNvSpPr/>
            <p:nvPr/>
          </p:nvSpPr>
          <p:spPr>
            <a:xfrm>
              <a:off x="1496675" y="6018175"/>
              <a:ext cx="25" cy="3800"/>
            </a:xfrm>
            <a:custGeom>
              <a:rect b="b" l="l" r="r" t="t"/>
              <a:pathLst>
                <a:path extrusionOk="0" h="152" w="1">
                  <a:moveTo>
                    <a:pt x="1" y="152"/>
                  </a:moveTo>
                  <a:cubicBezTo>
                    <a:pt x="1" y="101"/>
                    <a:pt x="1" y="51"/>
                    <a:pt x="1" y="0"/>
                  </a:cubicBezTo>
                  <a:cubicBezTo>
                    <a:pt x="1" y="51"/>
                    <a:pt x="1" y="101"/>
                    <a:pt x="1" y="152"/>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9"/>
            <p:cNvSpPr/>
            <p:nvPr/>
          </p:nvSpPr>
          <p:spPr>
            <a:xfrm>
              <a:off x="1504250" y="5974075"/>
              <a:ext cx="1900" cy="7575"/>
            </a:xfrm>
            <a:custGeom>
              <a:rect b="b" l="l" r="r" t="t"/>
              <a:pathLst>
                <a:path extrusionOk="0" h="303" w="76">
                  <a:moveTo>
                    <a:pt x="0" y="303"/>
                  </a:moveTo>
                  <a:cubicBezTo>
                    <a:pt x="26" y="202"/>
                    <a:pt x="51" y="101"/>
                    <a:pt x="76" y="0"/>
                  </a:cubicBezTo>
                  <a:cubicBezTo>
                    <a:pt x="51" y="101"/>
                    <a:pt x="26" y="202"/>
                    <a:pt x="0" y="303"/>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9"/>
            <p:cNvSpPr/>
            <p:nvPr/>
          </p:nvSpPr>
          <p:spPr>
            <a:xfrm>
              <a:off x="1498575" y="6003050"/>
              <a:ext cx="650" cy="5075"/>
            </a:xfrm>
            <a:custGeom>
              <a:rect b="b" l="l" r="r" t="t"/>
              <a:pathLst>
                <a:path extrusionOk="0" h="203" w="26">
                  <a:moveTo>
                    <a:pt x="0" y="202"/>
                  </a:moveTo>
                  <a:cubicBezTo>
                    <a:pt x="0" y="127"/>
                    <a:pt x="0" y="76"/>
                    <a:pt x="26" y="0"/>
                  </a:cubicBezTo>
                  <a:cubicBezTo>
                    <a:pt x="0" y="76"/>
                    <a:pt x="0" y="127"/>
                    <a:pt x="0" y="202"/>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9"/>
            <p:cNvSpPr/>
            <p:nvPr/>
          </p:nvSpPr>
          <p:spPr>
            <a:xfrm>
              <a:off x="1501100" y="5988550"/>
              <a:ext cx="1275" cy="5075"/>
            </a:xfrm>
            <a:custGeom>
              <a:rect b="b" l="l" r="r" t="t"/>
              <a:pathLst>
                <a:path extrusionOk="0" h="203" w="51">
                  <a:moveTo>
                    <a:pt x="0" y="202"/>
                  </a:moveTo>
                  <a:cubicBezTo>
                    <a:pt x="0" y="127"/>
                    <a:pt x="26" y="76"/>
                    <a:pt x="51" y="1"/>
                  </a:cubicBezTo>
                  <a:cubicBezTo>
                    <a:pt x="26" y="76"/>
                    <a:pt x="0" y="127"/>
                    <a:pt x="0" y="202"/>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9"/>
            <p:cNvSpPr/>
            <p:nvPr/>
          </p:nvSpPr>
          <p:spPr>
            <a:xfrm>
              <a:off x="1504250" y="6091900"/>
              <a:ext cx="650" cy="1900"/>
            </a:xfrm>
            <a:custGeom>
              <a:rect b="b" l="l" r="r" t="t"/>
              <a:pathLst>
                <a:path extrusionOk="0" h="76" w="26">
                  <a:moveTo>
                    <a:pt x="26" y="76"/>
                  </a:moveTo>
                  <a:cubicBezTo>
                    <a:pt x="0" y="51"/>
                    <a:pt x="0" y="26"/>
                    <a:pt x="0" y="0"/>
                  </a:cubicBezTo>
                  <a:cubicBezTo>
                    <a:pt x="0" y="26"/>
                    <a:pt x="0" y="51"/>
                    <a:pt x="26" y="76"/>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9"/>
            <p:cNvSpPr/>
            <p:nvPr/>
          </p:nvSpPr>
          <p:spPr>
            <a:xfrm>
              <a:off x="1535750" y="6150500"/>
              <a:ext cx="1925" cy="2550"/>
            </a:xfrm>
            <a:custGeom>
              <a:rect b="b" l="l" r="r" t="t"/>
              <a:pathLst>
                <a:path extrusionOk="0" h="102" w="77">
                  <a:moveTo>
                    <a:pt x="76" y="101"/>
                  </a:moveTo>
                  <a:cubicBezTo>
                    <a:pt x="51" y="51"/>
                    <a:pt x="26" y="26"/>
                    <a:pt x="1" y="0"/>
                  </a:cubicBezTo>
                  <a:cubicBezTo>
                    <a:pt x="26" y="26"/>
                    <a:pt x="51" y="51"/>
                    <a:pt x="76" y="101"/>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9"/>
            <p:cNvSpPr/>
            <p:nvPr/>
          </p:nvSpPr>
          <p:spPr>
            <a:xfrm>
              <a:off x="1548975" y="6165625"/>
              <a:ext cx="1925" cy="1900"/>
            </a:xfrm>
            <a:custGeom>
              <a:rect b="b" l="l" r="r" t="t"/>
              <a:pathLst>
                <a:path extrusionOk="0" h="76" w="77">
                  <a:moveTo>
                    <a:pt x="76" y="76"/>
                  </a:moveTo>
                  <a:cubicBezTo>
                    <a:pt x="51" y="51"/>
                    <a:pt x="26" y="25"/>
                    <a:pt x="1" y="0"/>
                  </a:cubicBezTo>
                  <a:cubicBezTo>
                    <a:pt x="26" y="25"/>
                    <a:pt x="51" y="51"/>
                    <a:pt x="76" y="76"/>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9"/>
            <p:cNvSpPr/>
            <p:nvPr/>
          </p:nvSpPr>
          <p:spPr>
            <a:xfrm>
              <a:off x="1564100" y="6180100"/>
              <a:ext cx="1300" cy="1300"/>
            </a:xfrm>
            <a:custGeom>
              <a:rect b="b" l="l" r="r" t="t"/>
              <a:pathLst>
                <a:path extrusionOk="0" h="52" w="52">
                  <a:moveTo>
                    <a:pt x="51" y="51"/>
                  </a:moveTo>
                  <a:cubicBezTo>
                    <a:pt x="26" y="26"/>
                    <a:pt x="26" y="26"/>
                    <a:pt x="1" y="1"/>
                  </a:cubicBezTo>
                  <a:cubicBezTo>
                    <a:pt x="26" y="26"/>
                    <a:pt x="26" y="26"/>
                    <a:pt x="51" y="51"/>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9"/>
            <p:cNvSpPr/>
            <p:nvPr/>
          </p:nvSpPr>
          <p:spPr>
            <a:xfrm>
              <a:off x="1525675" y="6136000"/>
              <a:ext cx="650" cy="1925"/>
            </a:xfrm>
            <a:custGeom>
              <a:rect b="b" l="l" r="r" t="t"/>
              <a:pathLst>
                <a:path extrusionOk="0" h="77" w="26">
                  <a:moveTo>
                    <a:pt x="25" y="76"/>
                  </a:moveTo>
                  <a:cubicBezTo>
                    <a:pt x="25" y="51"/>
                    <a:pt x="0" y="26"/>
                    <a:pt x="0" y="1"/>
                  </a:cubicBezTo>
                  <a:cubicBezTo>
                    <a:pt x="0" y="26"/>
                    <a:pt x="25" y="51"/>
                    <a:pt x="25" y="76"/>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9"/>
            <p:cNvSpPr/>
            <p:nvPr/>
          </p:nvSpPr>
          <p:spPr>
            <a:xfrm>
              <a:off x="1516850" y="6122150"/>
              <a:ext cx="650" cy="650"/>
            </a:xfrm>
            <a:custGeom>
              <a:rect b="b" l="l" r="r" t="t"/>
              <a:pathLst>
                <a:path extrusionOk="0" h="26" w="26">
                  <a:moveTo>
                    <a:pt x="26" y="25"/>
                  </a:moveTo>
                  <a:cubicBezTo>
                    <a:pt x="0" y="0"/>
                    <a:pt x="0" y="0"/>
                    <a:pt x="0" y="0"/>
                  </a:cubicBezTo>
                  <a:cubicBezTo>
                    <a:pt x="0" y="0"/>
                    <a:pt x="0" y="0"/>
                    <a:pt x="26" y="25"/>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9"/>
            <p:cNvSpPr/>
            <p:nvPr/>
          </p:nvSpPr>
          <p:spPr>
            <a:xfrm>
              <a:off x="1499825" y="6076150"/>
              <a:ext cx="675" cy="3175"/>
            </a:xfrm>
            <a:custGeom>
              <a:rect b="b" l="l" r="r" t="t"/>
              <a:pathLst>
                <a:path extrusionOk="0" h="127" w="27">
                  <a:moveTo>
                    <a:pt x="26" y="126"/>
                  </a:moveTo>
                  <a:cubicBezTo>
                    <a:pt x="26" y="76"/>
                    <a:pt x="1" y="51"/>
                    <a:pt x="1" y="0"/>
                  </a:cubicBezTo>
                  <a:cubicBezTo>
                    <a:pt x="1" y="51"/>
                    <a:pt x="26" y="76"/>
                    <a:pt x="26" y="126"/>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9"/>
            <p:cNvSpPr/>
            <p:nvPr/>
          </p:nvSpPr>
          <p:spPr>
            <a:xfrm>
              <a:off x="1512425" y="5945075"/>
              <a:ext cx="4450" cy="12000"/>
            </a:xfrm>
            <a:custGeom>
              <a:rect b="b" l="l" r="r" t="t"/>
              <a:pathLst>
                <a:path extrusionOk="0" h="480" w="178">
                  <a:moveTo>
                    <a:pt x="1" y="480"/>
                  </a:moveTo>
                  <a:cubicBezTo>
                    <a:pt x="51" y="303"/>
                    <a:pt x="127" y="152"/>
                    <a:pt x="177" y="1"/>
                  </a:cubicBezTo>
                  <a:cubicBezTo>
                    <a:pt x="127" y="152"/>
                    <a:pt x="51" y="303"/>
                    <a:pt x="1" y="480"/>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9"/>
            <p:cNvSpPr/>
            <p:nvPr/>
          </p:nvSpPr>
          <p:spPr>
            <a:xfrm>
              <a:off x="1509925" y="6107025"/>
              <a:ext cx="650" cy="1275"/>
            </a:xfrm>
            <a:custGeom>
              <a:rect b="b" l="l" r="r" t="t"/>
              <a:pathLst>
                <a:path extrusionOk="0" h="51" w="26">
                  <a:moveTo>
                    <a:pt x="25" y="51"/>
                  </a:moveTo>
                  <a:cubicBezTo>
                    <a:pt x="0" y="51"/>
                    <a:pt x="0" y="25"/>
                    <a:pt x="0" y="0"/>
                  </a:cubicBezTo>
                  <a:cubicBezTo>
                    <a:pt x="0" y="25"/>
                    <a:pt x="0" y="51"/>
                    <a:pt x="25" y="51"/>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9"/>
            <p:cNvSpPr/>
            <p:nvPr/>
          </p:nvSpPr>
          <p:spPr>
            <a:xfrm>
              <a:off x="1508025" y="5960200"/>
              <a:ext cx="3175" cy="9475"/>
            </a:xfrm>
            <a:custGeom>
              <a:rect b="b" l="l" r="r" t="t"/>
              <a:pathLst>
                <a:path extrusionOk="0" h="379" w="127">
                  <a:moveTo>
                    <a:pt x="1" y="379"/>
                  </a:moveTo>
                  <a:cubicBezTo>
                    <a:pt x="26" y="253"/>
                    <a:pt x="76" y="127"/>
                    <a:pt x="127" y="1"/>
                  </a:cubicBezTo>
                  <a:cubicBezTo>
                    <a:pt x="76" y="127"/>
                    <a:pt x="26" y="253"/>
                    <a:pt x="1" y="379"/>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9"/>
            <p:cNvSpPr/>
            <p:nvPr/>
          </p:nvSpPr>
          <p:spPr>
            <a:xfrm>
              <a:off x="1575450" y="5946975"/>
              <a:ext cx="197875" cy="175200"/>
            </a:xfrm>
            <a:custGeom>
              <a:rect b="b" l="l" r="r" t="t"/>
              <a:pathLst>
                <a:path extrusionOk="0" h="7008" w="7915">
                  <a:moveTo>
                    <a:pt x="0" y="0"/>
                  </a:moveTo>
                  <a:lnTo>
                    <a:pt x="0" y="0"/>
                  </a:lnTo>
                  <a:cubicBezTo>
                    <a:pt x="802" y="2557"/>
                    <a:pt x="2901" y="7008"/>
                    <a:pt x="7831" y="7008"/>
                  </a:cubicBezTo>
                  <a:cubicBezTo>
                    <a:pt x="7859" y="7008"/>
                    <a:pt x="7887" y="7007"/>
                    <a:pt x="7915" y="7007"/>
                  </a:cubicBezTo>
                  <a:cubicBezTo>
                    <a:pt x="6302" y="5671"/>
                    <a:pt x="5293" y="4386"/>
                    <a:pt x="4663" y="3781"/>
                  </a:cubicBezTo>
                  <a:cubicBezTo>
                    <a:pt x="3327" y="2470"/>
                    <a:pt x="1790" y="681"/>
                    <a:pt x="0" y="0"/>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9"/>
            <p:cNvSpPr/>
            <p:nvPr/>
          </p:nvSpPr>
          <p:spPr>
            <a:xfrm>
              <a:off x="1461525" y="5419375"/>
              <a:ext cx="1034550" cy="390000"/>
            </a:xfrm>
            <a:custGeom>
              <a:rect b="b" l="l" r="r" t="t"/>
              <a:pathLst>
                <a:path extrusionOk="0" h="15600" w="41382">
                  <a:moveTo>
                    <a:pt x="18795" y="1"/>
                  </a:moveTo>
                  <a:cubicBezTo>
                    <a:pt x="10840" y="1"/>
                    <a:pt x="7113" y="2049"/>
                    <a:pt x="4860" y="7217"/>
                  </a:cubicBezTo>
                  <a:cubicBezTo>
                    <a:pt x="2212" y="13259"/>
                    <a:pt x="0" y="15600"/>
                    <a:pt x="4376" y="15600"/>
                  </a:cubicBezTo>
                  <a:cubicBezTo>
                    <a:pt x="4581" y="15600"/>
                    <a:pt x="4801" y="15595"/>
                    <a:pt x="5036" y="15585"/>
                  </a:cubicBezTo>
                  <a:cubicBezTo>
                    <a:pt x="5692" y="15307"/>
                    <a:pt x="5994" y="14929"/>
                    <a:pt x="5994" y="14929"/>
                  </a:cubicBezTo>
                  <a:cubicBezTo>
                    <a:pt x="8036" y="12610"/>
                    <a:pt x="11363" y="6914"/>
                    <a:pt x="21545" y="4898"/>
                  </a:cubicBezTo>
                  <a:cubicBezTo>
                    <a:pt x="24241" y="4361"/>
                    <a:pt x="26962" y="4006"/>
                    <a:pt x="29559" y="4006"/>
                  </a:cubicBezTo>
                  <a:cubicBezTo>
                    <a:pt x="32085" y="4006"/>
                    <a:pt x="34492" y="4342"/>
                    <a:pt x="36643" y="5175"/>
                  </a:cubicBezTo>
                  <a:cubicBezTo>
                    <a:pt x="38659" y="5956"/>
                    <a:pt x="40197" y="6864"/>
                    <a:pt x="41381" y="7822"/>
                  </a:cubicBezTo>
                  <a:cubicBezTo>
                    <a:pt x="41381" y="7822"/>
                    <a:pt x="36769" y="1319"/>
                    <a:pt x="24671" y="285"/>
                  </a:cubicBezTo>
                  <a:cubicBezTo>
                    <a:pt x="22489" y="99"/>
                    <a:pt x="20540" y="1"/>
                    <a:pt x="18795" y="1"/>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9"/>
            <p:cNvSpPr/>
            <p:nvPr/>
          </p:nvSpPr>
          <p:spPr>
            <a:xfrm>
              <a:off x="1312700" y="6059125"/>
              <a:ext cx="4425" cy="1925"/>
            </a:xfrm>
            <a:custGeom>
              <a:rect b="b" l="l" r="r" t="t"/>
              <a:pathLst>
                <a:path extrusionOk="0" h="77" w="177">
                  <a:moveTo>
                    <a:pt x="177" y="1"/>
                  </a:moveTo>
                  <a:cubicBezTo>
                    <a:pt x="126" y="26"/>
                    <a:pt x="51" y="51"/>
                    <a:pt x="0" y="76"/>
                  </a:cubicBezTo>
                  <a:cubicBezTo>
                    <a:pt x="51" y="51"/>
                    <a:pt x="126" y="26"/>
                    <a:pt x="177"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9"/>
            <p:cNvSpPr/>
            <p:nvPr/>
          </p:nvSpPr>
          <p:spPr>
            <a:xfrm>
              <a:off x="1318375" y="6028875"/>
              <a:ext cx="54200" cy="30275"/>
            </a:xfrm>
            <a:custGeom>
              <a:rect b="b" l="l" r="r" t="t"/>
              <a:pathLst>
                <a:path extrusionOk="0" h="1211" w="2168">
                  <a:moveTo>
                    <a:pt x="2168" y="1"/>
                  </a:moveTo>
                  <a:cubicBezTo>
                    <a:pt x="2142" y="1"/>
                    <a:pt x="2117" y="26"/>
                    <a:pt x="2117" y="26"/>
                  </a:cubicBezTo>
                  <a:cubicBezTo>
                    <a:pt x="1311" y="530"/>
                    <a:pt x="580" y="933"/>
                    <a:pt x="0" y="1211"/>
                  </a:cubicBezTo>
                  <a:cubicBezTo>
                    <a:pt x="605" y="933"/>
                    <a:pt x="1361" y="505"/>
                    <a:pt x="2168"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9"/>
            <p:cNvSpPr/>
            <p:nvPr/>
          </p:nvSpPr>
          <p:spPr>
            <a:xfrm>
              <a:off x="2680675" y="5981025"/>
              <a:ext cx="78775" cy="41575"/>
            </a:xfrm>
            <a:custGeom>
              <a:rect b="b" l="l" r="r" t="t"/>
              <a:pathLst>
                <a:path extrusionOk="0" h="1663" w="3151">
                  <a:moveTo>
                    <a:pt x="2194" y="1"/>
                  </a:moveTo>
                  <a:cubicBezTo>
                    <a:pt x="3151" y="957"/>
                    <a:pt x="3099" y="1285"/>
                    <a:pt x="0" y="1663"/>
                  </a:cubicBezTo>
                  <a:cubicBezTo>
                    <a:pt x="3124" y="1285"/>
                    <a:pt x="3151" y="957"/>
                    <a:pt x="2194"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9"/>
            <p:cNvSpPr/>
            <p:nvPr/>
          </p:nvSpPr>
          <p:spPr>
            <a:xfrm>
              <a:off x="2384500" y="6032675"/>
              <a:ext cx="223725" cy="124150"/>
            </a:xfrm>
            <a:custGeom>
              <a:rect b="b" l="l" r="r" t="t"/>
              <a:pathLst>
                <a:path extrusionOk="0" h="4966" w="8949">
                  <a:moveTo>
                    <a:pt x="8949" y="0"/>
                  </a:moveTo>
                  <a:cubicBezTo>
                    <a:pt x="6252" y="731"/>
                    <a:pt x="4639" y="2999"/>
                    <a:pt x="1" y="4965"/>
                  </a:cubicBezTo>
                  <a:cubicBezTo>
                    <a:pt x="4639" y="2999"/>
                    <a:pt x="6252" y="731"/>
                    <a:pt x="8949"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9"/>
            <p:cNvSpPr/>
            <p:nvPr/>
          </p:nvSpPr>
          <p:spPr>
            <a:xfrm>
              <a:off x="1221950" y="5972175"/>
              <a:ext cx="5700" cy="4425"/>
            </a:xfrm>
            <a:custGeom>
              <a:rect b="b" l="l" r="r" t="t"/>
              <a:pathLst>
                <a:path extrusionOk="0" h="177" w="228">
                  <a:moveTo>
                    <a:pt x="1" y="0"/>
                  </a:moveTo>
                  <a:cubicBezTo>
                    <a:pt x="43" y="85"/>
                    <a:pt x="103" y="134"/>
                    <a:pt x="181" y="163"/>
                  </a:cubicBezTo>
                  <a:lnTo>
                    <a:pt x="181" y="163"/>
                  </a:lnTo>
                  <a:cubicBezTo>
                    <a:pt x="113" y="117"/>
                    <a:pt x="46" y="69"/>
                    <a:pt x="1" y="0"/>
                  </a:cubicBezTo>
                  <a:close/>
                  <a:moveTo>
                    <a:pt x="181" y="163"/>
                  </a:moveTo>
                  <a:cubicBezTo>
                    <a:pt x="188" y="168"/>
                    <a:pt x="195" y="172"/>
                    <a:pt x="202" y="177"/>
                  </a:cubicBezTo>
                  <a:lnTo>
                    <a:pt x="228" y="177"/>
                  </a:lnTo>
                  <a:cubicBezTo>
                    <a:pt x="212" y="173"/>
                    <a:pt x="196" y="168"/>
                    <a:pt x="181" y="163"/>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9"/>
            <p:cNvSpPr/>
            <p:nvPr/>
          </p:nvSpPr>
          <p:spPr>
            <a:xfrm>
              <a:off x="1300100" y="6061650"/>
              <a:ext cx="11350" cy="3175"/>
            </a:xfrm>
            <a:custGeom>
              <a:rect b="b" l="l" r="r" t="t"/>
              <a:pathLst>
                <a:path extrusionOk="0" h="127" w="454">
                  <a:moveTo>
                    <a:pt x="454" y="1"/>
                  </a:moveTo>
                  <a:cubicBezTo>
                    <a:pt x="277" y="51"/>
                    <a:pt x="126" y="101"/>
                    <a:pt x="0" y="127"/>
                  </a:cubicBezTo>
                  <a:cubicBezTo>
                    <a:pt x="126" y="101"/>
                    <a:pt x="277" y="51"/>
                    <a:pt x="454"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9"/>
            <p:cNvSpPr/>
            <p:nvPr/>
          </p:nvSpPr>
          <p:spPr>
            <a:xfrm>
              <a:off x="1371925" y="5519525"/>
              <a:ext cx="1402275" cy="602650"/>
            </a:xfrm>
            <a:custGeom>
              <a:rect b="b" l="l" r="r" t="t"/>
              <a:pathLst>
                <a:path extrusionOk="0" h="24106" w="56091">
                  <a:moveTo>
                    <a:pt x="30360" y="517"/>
                  </a:moveTo>
                  <a:cubicBezTo>
                    <a:pt x="32242" y="517"/>
                    <a:pt x="34086" y="722"/>
                    <a:pt x="35740" y="1119"/>
                  </a:cubicBezTo>
                  <a:cubicBezTo>
                    <a:pt x="37051" y="1446"/>
                    <a:pt x="37757" y="2984"/>
                    <a:pt x="36950" y="4068"/>
                  </a:cubicBezTo>
                  <a:cubicBezTo>
                    <a:pt x="36824" y="4219"/>
                    <a:pt x="36698" y="4345"/>
                    <a:pt x="36572" y="4420"/>
                  </a:cubicBezTo>
                  <a:cubicBezTo>
                    <a:pt x="36165" y="4682"/>
                    <a:pt x="35565" y="4765"/>
                    <a:pt x="34914" y="4765"/>
                  </a:cubicBezTo>
                  <a:cubicBezTo>
                    <a:pt x="33871" y="4765"/>
                    <a:pt x="32699" y="4552"/>
                    <a:pt x="31985" y="4521"/>
                  </a:cubicBezTo>
                  <a:cubicBezTo>
                    <a:pt x="31700" y="4506"/>
                    <a:pt x="31417" y="4499"/>
                    <a:pt x="31137" y="4499"/>
                  </a:cubicBezTo>
                  <a:cubicBezTo>
                    <a:pt x="27231" y="4499"/>
                    <a:pt x="23767" y="5893"/>
                    <a:pt x="19887" y="6386"/>
                  </a:cubicBezTo>
                  <a:cubicBezTo>
                    <a:pt x="19609" y="6422"/>
                    <a:pt x="19360" y="6439"/>
                    <a:pt x="19140" y="6439"/>
                  </a:cubicBezTo>
                  <a:cubicBezTo>
                    <a:pt x="16739" y="6439"/>
                    <a:pt x="17626" y="4432"/>
                    <a:pt x="19635" y="3185"/>
                  </a:cubicBezTo>
                  <a:cubicBezTo>
                    <a:pt x="22496" y="1374"/>
                    <a:pt x="26507" y="517"/>
                    <a:pt x="30360" y="517"/>
                  </a:cubicBezTo>
                  <a:close/>
                  <a:moveTo>
                    <a:pt x="29373" y="7005"/>
                  </a:moveTo>
                  <a:cubicBezTo>
                    <a:pt x="29731" y="7005"/>
                    <a:pt x="30177" y="7164"/>
                    <a:pt x="30725" y="7521"/>
                  </a:cubicBezTo>
                  <a:cubicBezTo>
                    <a:pt x="34404" y="9940"/>
                    <a:pt x="38412" y="17980"/>
                    <a:pt x="38412" y="17980"/>
                  </a:cubicBezTo>
                  <a:cubicBezTo>
                    <a:pt x="37555" y="20501"/>
                    <a:pt x="36194" y="20753"/>
                    <a:pt x="36194" y="20753"/>
                  </a:cubicBezTo>
                  <a:cubicBezTo>
                    <a:pt x="35473" y="21077"/>
                    <a:pt x="34831" y="21223"/>
                    <a:pt x="34255" y="21223"/>
                  </a:cubicBezTo>
                  <a:cubicBezTo>
                    <a:pt x="31611" y="21223"/>
                    <a:pt x="30364" y="18152"/>
                    <a:pt x="29288" y="15233"/>
                  </a:cubicBezTo>
                  <a:cubicBezTo>
                    <a:pt x="28173" y="12187"/>
                    <a:pt x="27331" y="7005"/>
                    <a:pt x="29373" y="7005"/>
                  </a:cubicBezTo>
                  <a:close/>
                  <a:moveTo>
                    <a:pt x="33143" y="0"/>
                  </a:moveTo>
                  <a:cubicBezTo>
                    <a:pt x="30546" y="0"/>
                    <a:pt x="27825" y="355"/>
                    <a:pt x="25129" y="892"/>
                  </a:cubicBezTo>
                  <a:cubicBezTo>
                    <a:pt x="14947" y="2908"/>
                    <a:pt x="11620" y="8604"/>
                    <a:pt x="9578" y="10923"/>
                  </a:cubicBezTo>
                  <a:cubicBezTo>
                    <a:pt x="9578" y="10923"/>
                    <a:pt x="9276" y="11301"/>
                    <a:pt x="8620" y="11579"/>
                  </a:cubicBezTo>
                  <a:cubicBezTo>
                    <a:pt x="8187" y="11778"/>
                    <a:pt x="7583" y="11944"/>
                    <a:pt x="6787" y="11944"/>
                  </a:cubicBezTo>
                  <a:cubicBezTo>
                    <a:pt x="5774" y="11944"/>
                    <a:pt x="4451" y="11677"/>
                    <a:pt x="2773" y="10873"/>
                  </a:cubicBezTo>
                  <a:cubicBezTo>
                    <a:pt x="2118" y="10570"/>
                    <a:pt x="1513" y="10293"/>
                    <a:pt x="958" y="10041"/>
                  </a:cubicBezTo>
                  <a:lnTo>
                    <a:pt x="958" y="10041"/>
                  </a:lnTo>
                  <a:cubicBezTo>
                    <a:pt x="0" y="13318"/>
                    <a:pt x="782" y="15662"/>
                    <a:pt x="1613" y="17048"/>
                  </a:cubicBezTo>
                  <a:cubicBezTo>
                    <a:pt x="4890" y="15334"/>
                    <a:pt x="7713" y="15334"/>
                    <a:pt x="7713" y="15334"/>
                  </a:cubicBezTo>
                  <a:cubicBezTo>
                    <a:pt x="7713" y="15334"/>
                    <a:pt x="7814" y="16065"/>
                    <a:pt x="8141" y="17098"/>
                  </a:cubicBezTo>
                  <a:cubicBezTo>
                    <a:pt x="9931" y="17779"/>
                    <a:pt x="11468" y="19568"/>
                    <a:pt x="12804" y="20879"/>
                  </a:cubicBezTo>
                  <a:cubicBezTo>
                    <a:pt x="13434" y="21484"/>
                    <a:pt x="14443" y="22769"/>
                    <a:pt x="16056" y="24105"/>
                  </a:cubicBezTo>
                  <a:cubicBezTo>
                    <a:pt x="16232" y="24080"/>
                    <a:pt x="16409" y="24080"/>
                    <a:pt x="16610" y="24080"/>
                  </a:cubicBezTo>
                  <a:cubicBezTo>
                    <a:pt x="24096" y="23525"/>
                    <a:pt x="29515" y="21585"/>
                    <a:pt x="29515" y="21585"/>
                  </a:cubicBezTo>
                  <a:cubicBezTo>
                    <a:pt x="29515" y="21585"/>
                    <a:pt x="30251" y="21621"/>
                    <a:pt x="31427" y="21621"/>
                  </a:cubicBezTo>
                  <a:cubicBezTo>
                    <a:pt x="34821" y="21621"/>
                    <a:pt x="41882" y="21316"/>
                    <a:pt x="45494" y="18938"/>
                  </a:cubicBezTo>
                  <a:cubicBezTo>
                    <a:pt x="47131" y="17853"/>
                    <a:pt x="48486" y="17580"/>
                    <a:pt x="49724" y="17580"/>
                  </a:cubicBezTo>
                  <a:cubicBezTo>
                    <a:pt x="50981" y="17580"/>
                    <a:pt x="52119" y="17862"/>
                    <a:pt x="53309" y="17862"/>
                  </a:cubicBezTo>
                  <a:cubicBezTo>
                    <a:pt x="54160" y="17862"/>
                    <a:pt x="55037" y="17718"/>
                    <a:pt x="56005" y="17224"/>
                  </a:cubicBezTo>
                  <a:lnTo>
                    <a:pt x="56005" y="17224"/>
                  </a:lnTo>
                  <a:cubicBezTo>
                    <a:pt x="56005" y="18331"/>
                    <a:pt x="55051" y="18466"/>
                    <a:pt x="54690" y="18466"/>
                  </a:cubicBezTo>
                  <a:cubicBezTo>
                    <a:pt x="54632" y="18466"/>
                    <a:pt x="54589" y="18463"/>
                    <a:pt x="54568" y="18459"/>
                  </a:cubicBezTo>
                  <a:lnTo>
                    <a:pt x="54568" y="18459"/>
                  </a:lnTo>
                  <a:cubicBezTo>
                    <a:pt x="54591" y="18463"/>
                    <a:pt x="54640" y="18467"/>
                    <a:pt x="54708" y="18467"/>
                  </a:cubicBezTo>
                  <a:cubicBezTo>
                    <a:pt x="55098" y="18467"/>
                    <a:pt x="56091" y="18326"/>
                    <a:pt x="56005" y="17123"/>
                  </a:cubicBezTo>
                  <a:cubicBezTo>
                    <a:pt x="55904" y="15611"/>
                    <a:pt x="50687" y="15964"/>
                    <a:pt x="49678" y="12561"/>
                  </a:cubicBezTo>
                  <a:lnTo>
                    <a:pt x="49678" y="12561"/>
                  </a:lnTo>
                  <a:cubicBezTo>
                    <a:pt x="49804" y="12990"/>
                    <a:pt x="49275" y="13544"/>
                    <a:pt x="49048" y="13923"/>
                  </a:cubicBezTo>
                  <a:cubicBezTo>
                    <a:pt x="47881" y="15717"/>
                    <a:pt x="44293" y="15994"/>
                    <a:pt x="42188" y="15994"/>
                  </a:cubicBezTo>
                  <a:cubicBezTo>
                    <a:pt x="41249" y="15994"/>
                    <a:pt x="40605" y="15939"/>
                    <a:pt x="40605" y="15939"/>
                  </a:cubicBezTo>
                  <a:cubicBezTo>
                    <a:pt x="40605" y="15939"/>
                    <a:pt x="39017" y="10217"/>
                    <a:pt x="41815" y="6437"/>
                  </a:cubicBezTo>
                  <a:cubicBezTo>
                    <a:pt x="43376" y="4334"/>
                    <a:pt x="44301" y="3865"/>
                    <a:pt x="44818" y="3865"/>
                  </a:cubicBezTo>
                  <a:cubicBezTo>
                    <a:pt x="44926" y="3865"/>
                    <a:pt x="45017" y="3886"/>
                    <a:pt x="45091" y="3916"/>
                  </a:cubicBezTo>
                  <a:cubicBezTo>
                    <a:pt x="45041" y="3866"/>
                    <a:pt x="44990" y="3841"/>
                    <a:pt x="44965" y="3816"/>
                  </a:cubicBezTo>
                  <a:cubicBezTo>
                    <a:pt x="43781" y="2858"/>
                    <a:pt x="42243" y="1950"/>
                    <a:pt x="40227" y="1169"/>
                  </a:cubicBezTo>
                  <a:cubicBezTo>
                    <a:pt x="38076" y="336"/>
                    <a:pt x="35669" y="0"/>
                    <a:pt x="33143"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9"/>
            <p:cNvSpPr/>
            <p:nvPr/>
          </p:nvSpPr>
          <p:spPr>
            <a:xfrm>
              <a:off x="1287475" y="6063550"/>
              <a:ext cx="675" cy="650"/>
            </a:xfrm>
            <a:custGeom>
              <a:rect b="b" l="l" r="r" t="t"/>
              <a:pathLst>
                <a:path extrusionOk="0" h="26" w="27">
                  <a:moveTo>
                    <a:pt x="26" y="25"/>
                  </a:moveTo>
                  <a:cubicBezTo>
                    <a:pt x="26" y="25"/>
                    <a:pt x="1" y="25"/>
                    <a:pt x="1" y="0"/>
                  </a:cubicBezTo>
                  <a:cubicBezTo>
                    <a:pt x="1" y="25"/>
                    <a:pt x="26" y="25"/>
                    <a:pt x="26" y="25"/>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9"/>
            <p:cNvSpPr/>
            <p:nvPr/>
          </p:nvSpPr>
          <p:spPr>
            <a:xfrm>
              <a:off x="1269850" y="6047800"/>
              <a:ext cx="2550" cy="2525"/>
            </a:xfrm>
            <a:custGeom>
              <a:rect b="b" l="l" r="r" t="t"/>
              <a:pathLst>
                <a:path extrusionOk="0" h="101" w="102">
                  <a:moveTo>
                    <a:pt x="101" y="101"/>
                  </a:moveTo>
                  <a:cubicBezTo>
                    <a:pt x="51" y="76"/>
                    <a:pt x="25" y="25"/>
                    <a:pt x="0" y="0"/>
                  </a:cubicBezTo>
                  <a:cubicBezTo>
                    <a:pt x="25" y="25"/>
                    <a:pt x="51" y="76"/>
                    <a:pt x="101" y="10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9"/>
            <p:cNvSpPr/>
            <p:nvPr/>
          </p:nvSpPr>
          <p:spPr>
            <a:xfrm>
              <a:off x="1249675" y="5987300"/>
              <a:ext cx="650" cy="650"/>
            </a:xfrm>
            <a:custGeom>
              <a:rect b="b" l="l" r="r" t="t"/>
              <a:pathLst>
                <a:path extrusionOk="0" h="26" w="26">
                  <a:moveTo>
                    <a:pt x="26" y="26"/>
                  </a:moveTo>
                  <a:cubicBezTo>
                    <a:pt x="1" y="26"/>
                    <a:pt x="1" y="0"/>
                    <a:pt x="1" y="0"/>
                  </a:cubicBezTo>
                  <a:cubicBezTo>
                    <a:pt x="1" y="0"/>
                    <a:pt x="1" y="26"/>
                    <a:pt x="26" y="26"/>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9"/>
            <p:cNvSpPr/>
            <p:nvPr/>
          </p:nvSpPr>
          <p:spPr>
            <a:xfrm>
              <a:off x="2506125" y="5623100"/>
              <a:ext cx="105250" cy="201650"/>
            </a:xfrm>
            <a:custGeom>
              <a:rect b="b" l="l" r="r" t="t"/>
              <a:pathLst>
                <a:path extrusionOk="0" h="8066" w="4210">
                  <a:moveTo>
                    <a:pt x="0" y="0"/>
                  </a:moveTo>
                  <a:cubicBezTo>
                    <a:pt x="2672" y="2521"/>
                    <a:pt x="3378" y="5218"/>
                    <a:pt x="4210" y="8066"/>
                  </a:cubicBezTo>
                  <a:cubicBezTo>
                    <a:pt x="3529" y="5696"/>
                    <a:pt x="3000" y="2647"/>
                    <a:pt x="0"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9"/>
            <p:cNvSpPr/>
            <p:nvPr/>
          </p:nvSpPr>
          <p:spPr>
            <a:xfrm>
              <a:off x="1295050" y="6064800"/>
              <a:ext cx="1925" cy="25"/>
            </a:xfrm>
            <a:custGeom>
              <a:rect b="b" l="l" r="r" t="t"/>
              <a:pathLst>
                <a:path extrusionOk="0" h="1" w="77">
                  <a:moveTo>
                    <a:pt x="76" y="1"/>
                  </a:moveTo>
                  <a:cubicBezTo>
                    <a:pt x="51" y="1"/>
                    <a:pt x="26" y="1"/>
                    <a:pt x="0" y="1"/>
                  </a:cubicBezTo>
                  <a:cubicBezTo>
                    <a:pt x="26" y="1"/>
                    <a:pt x="51" y="1"/>
                    <a:pt x="76"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9"/>
            <p:cNvSpPr/>
            <p:nvPr/>
          </p:nvSpPr>
          <p:spPr>
            <a:xfrm>
              <a:off x="1290650" y="6064800"/>
              <a:ext cx="1900" cy="25"/>
            </a:xfrm>
            <a:custGeom>
              <a:rect b="b" l="l" r="r" t="t"/>
              <a:pathLst>
                <a:path extrusionOk="0" h="1" w="76">
                  <a:moveTo>
                    <a:pt x="76" y="1"/>
                  </a:moveTo>
                  <a:cubicBezTo>
                    <a:pt x="50" y="1"/>
                    <a:pt x="25" y="1"/>
                    <a:pt x="0" y="1"/>
                  </a:cubicBezTo>
                  <a:cubicBezTo>
                    <a:pt x="25" y="1"/>
                    <a:pt x="50" y="1"/>
                    <a:pt x="76"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9"/>
            <p:cNvSpPr/>
            <p:nvPr/>
          </p:nvSpPr>
          <p:spPr>
            <a:xfrm>
              <a:off x="1246525" y="5984775"/>
              <a:ext cx="25" cy="25"/>
            </a:xfrm>
            <a:custGeom>
              <a:rect b="b" l="l" r="r" t="t"/>
              <a:pathLst>
                <a:path extrusionOk="0" h="1" w="1">
                  <a:moveTo>
                    <a:pt x="1" y="1"/>
                  </a:moveTo>
                  <a:cubicBezTo>
                    <a:pt x="1" y="1"/>
                    <a:pt x="1" y="1"/>
                    <a:pt x="1" y="1"/>
                  </a:cubicBezTo>
                  <a:cubicBezTo>
                    <a:pt x="1" y="1"/>
                    <a:pt x="1" y="1"/>
                    <a:pt x="1"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9"/>
            <p:cNvSpPr/>
            <p:nvPr/>
          </p:nvSpPr>
          <p:spPr>
            <a:xfrm>
              <a:off x="1216925" y="5806450"/>
              <a:ext cx="10100" cy="15150"/>
            </a:xfrm>
            <a:custGeom>
              <a:rect b="b" l="l" r="r" t="t"/>
              <a:pathLst>
                <a:path extrusionOk="0" h="606" w="404">
                  <a:moveTo>
                    <a:pt x="403" y="1"/>
                  </a:moveTo>
                  <a:cubicBezTo>
                    <a:pt x="277" y="278"/>
                    <a:pt x="126" y="454"/>
                    <a:pt x="0" y="606"/>
                  </a:cubicBezTo>
                  <a:cubicBezTo>
                    <a:pt x="126" y="480"/>
                    <a:pt x="277" y="303"/>
                    <a:pt x="403"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9"/>
            <p:cNvSpPr/>
            <p:nvPr/>
          </p:nvSpPr>
          <p:spPr>
            <a:xfrm>
              <a:off x="2091500" y="6216650"/>
              <a:ext cx="63050" cy="5075"/>
            </a:xfrm>
            <a:custGeom>
              <a:rect b="b" l="l" r="r" t="t"/>
              <a:pathLst>
                <a:path extrusionOk="0" h="203" w="2522">
                  <a:moveTo>
                    <a:pt x="2521" y="1"/>
                  </a:moveTo>
                  <a:cubicBezTo>
                    <a:pt x="1639" y="102"/>
                    <a:pt x="807" y="152"/>
                    <a:pt x="1" y="177"/>
                  </a:cubicBezTo>
                  <a:lnTo>
                    <a:pt x="26" y="202"/>
                  </a:lnTo>
                  <a:cubicBezTo>
                    <a:pt x="807" y="177"/>
                    <a:pt x="1664" y="102"/>
                    <a:pt x="2521"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9"/>
            <p:cNvSpPr/>
            <p:nvPr/>
          </p:nvSpPr>
          <p:spPr>
            <a:xfrm>
              <a:off x="1227625" y="5803300"/>
              <a:ext cx="25" cy="1300"/>
            </a:xfrm>
            <a:custGeom>
              <a:rect b="b" l="l" r="r" t="t"/>
              <a:pathLst>
                <a:path extrusionOk="0" h="52" w="1">
                  <a:moveTo>
                    <a:pt x="1" y="51"/>
                  </a:moveTo>
                  <a:cubicBezTo>
                    <a:pt x="1" y="26"/>
                    <a:pt x="1" y="26"/>
                    <a:pt x="1" y="1"/>
                  </a:cubicBezTo>
                  <a:cubicBezTo>
                    <a:pt x="1" y="26"/>
                    <a:pt x="1" y="51"/>
                    <a:pt x="1" y="5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9"/>
            <p:cNvSpPr/>
            <p:nvPr/>
          </p:nvSpPr>
          <p:spPr>
            <a:xfrm>
              <a:off x="1230775" y="5722025"/>
              <a:ext cx="15150" cy="6950"/>
            </a:xfrm>
            <a:custGeom>
              <a:rect b="b" l="l" r="r" t="t"/>
              <a:pathLst>
                <a:path extrusionOk="0" h="278" w="606">
                  <a:moveTo>
                    <a:pt x="605" y="0"/>
                  </a:moveTo>
                  <a:lnTo>
                    <a:pt x="605" y="0"/>
                  </a:lnTo>
                  <a:cubicBezTo>
                    <a:pt x="328" y="25"/>
                    <a:pt x="127" y="101"/>
                    <a:pt x="1" y="278"/>
                  </a:cubicBezTo>
                  <a:cubicBezTo>
                    <a:pt x="152" y="126"/>
                    <a:pt x="353" y="25"/>
                    <a:pt x="605"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9"/>
            <p:cNvSpPr/>
            <p:nvPr/>
          </p:nvSpPr>
          <p:spPr>
            <a:xfrm>
              <a:off x="1259775" y="6023250"/>
              <a:ext cx="10100" cy="24550"/>
            </a:xfrm>
            <a:custGeom>
              <a:rect b="b" l="l" r="r" t="t"/>
              <a:pathLst>
                <a:path extrusionOk="0" h="982" w="404">
                  <a:moveTo>
                    <a:pt x="0" y="0"/>
                  </a:moveTo>
                  <a:cubicBezTo>
                    <a:pt x="49" y="293"/>
                    <a:pt x="146" y="610"/>
                    <a:pt x="382" y="951"/>
                  </a:cubicBezTo>
                  <a:lnTo>
                    <a:pt x="382" y="951"/>
                  </a:lnTo>
                  <a:cubicBezTo>
                    <a:pt x="374" y="936"/>
                    <a:pt x="368" y="921"/>
                    <a:pt x="353" y="906"/>
                  </a:cubicBezTo>
                  <a:cubicBezTo>
                    <a:pt x="151" y="604"/>
                    <a:pt x="51" y="302"/>
                    <a:pt x="0" y="0"/>
                  </a:cubicBezTo>
                  <a:close/>
                  <a:moveTo>
                    <a:pt x="382" y="951"/>
                  </a:moveTo>
                  <a:lnTo>
                    <a:pt x="382" y="951"/>
                  </a:lnTo>
                  <a:cubicBezTo>
                    <a:pt x="387" y="961"/>
                    <a:pt x="393" y="972"/>
                    <a:pt x="403" y="982"/>
                  </a:cubicBezTo>
                  <a:cubicBezTo>
                    <a:pt x="396" y="972"/>
                    <a:pt x="389" y="961"/>
                    <a:pt x="382" y="95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9"/>
            <p:cNvSpPr/>
            <p:nvPr/>
          </p:nvSpPr>
          <p:spPr>
            <a:xfrm>
              <a:off x="1220700" y="5970925"/>
              <a:ext cx="650" cy="1275"/>
            </a:xfrm>
            <a:custGeom>
              <a:rect b="b" l="l" r="r" t="t"/>
              <a:pathLst>
                <a:path extrusionOk="0" h="51" w="26">
                  <a:moveTo>
                    <a:pt x="26" y="50"/>
                  </a:moveTo>
                  <a:cubicBezTo>
                    <a:pt x="26" y="25"/>
                    <a:pt x="0" y="0"/>
                    <a:pt x="0" y="0"/>
                  </a:cubicBezTo>
                  <a:cubicBezTo>
                    <a:pt x="0" y="0"/>
                    <a:pt x="26" y="25"/>
                    <a:pt x="26" y="5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9"/>
            <p:cNvSpPr/>
            <p:nvPr/>
          </p:nvSpPr>
          <p:spPr>
            <a:xfrm>
              <a:off x="1216275" y="5958950"/>
              <a:ext cx="25" cy="650"/>
            </a:xfrm>
            <a:custGeom>
              <a:rect b="b" l="l" r="r" t="t"/>
              <a:pathLst>
                <a:path extrusionOk="0" h="26" w="1">
                  <a:moveTo>
                    <a:pt x="1" y="0"/>
                  </a:moveTo>
                  <a:cubicBezTo>
                    <a:pt x="1" y="0"/>
                    <a:pt x="1" y="25"/>
                    <a:pt x="1" y="25"/>
                  </a:cubicBezTo>
                  <a:cubicBezTo>
                    <a:pt x="1" y="25"/>
                    <a:pt x="1" y="0"/>
                    <a:pt x="1" y="0"/>
                  </a:cubicBezTo>
                  <a:lnTo>
                    <a:pt x="1" y="0"/>
                  </a:ln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9"/>
            <p:cNvSpPr/>
            <p:nvPr/>
          </p:nvSpPr>
          <p:spPr>
            <a:xfrm>
              <a:off x="1221950" y="5901625"/>
              <a:ext cx="1925" cy="13875"/>
            </a:xfrm>
            <a:custGeom>
              <a:rect b="b" l="l" r="r" t="t"/>
              <a:pathLst>
                <a:path extrusionOk="0" h="555" w="77">
                  <a:moveTo>
                    <a:pt x="76" y="0"/>
                  </a:moveTo>
                  <a:lnTo>
                    <a:pt x="76" y="0"/>
                  </a:lnTo>
                  <a:cubicBezTo>
                    <a:pt x="76" y="202"/>
                    <a:pt x="51" y="378"/>
                    <a:pt x="1" y="554"/>
                  </a:cubicBezTo>
                  <a:cubicBezTo>
                    <a:pt x="51" y="403"/>
                    <a:pt x="76" y="227"/>
                    <a:pt x="76"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9"/>
            <p:cNvSpPr/>
            <p:nvPr/>
          </p:nvSpPr>
          <p:spPr>
            <a:xfrm>
              <a:off x="1208725" y="5852450"/>
              <a:ext cx="15150" cy="49175"/>
            </a:xfrm>
            <a:custGeom>
              <a:rect b="b" l="l" r="r" t="t"/>
              <a:pathLst>
                <a:path extrusionOk="0" h="1967" w="606">
                  <a:moveTo>
                    <a:pt x="0" y="1"/>
                  </a:moveTo>
                  <a:lnTo>
                    <a:pt x="0" y="1"/>
                  </a:lnTo>
                  <a:cubicBezTo>
                    <a:pt x="101" y="832"/>
                    <a:pt x="605" y="1084"/>
                    <a:pt x="605" y="1967"/>
                  </a:cubicBezTo>
                  <a:cubicBezTo>
                    <a:pt x="605" y="757"/>
                    <a:pt x="152" y="958"/>
                    <a:pt x="0"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9"/>
            <p:cNvSpPr/>
            <p:nvPr/>
          </p:nvSpPr>
          <p:spPr>
            <a:xfrm>
              <a:off x="1218800" y="5968400"/>
              <a:ext cx="650" cy="1275"/>
            </a:xfrm>
            <a:custGeom>
              <a:rect b="b" l="l" r="r" t="t"/>
              <a:pathLst>
                <a:path extrusionOk="0" h="51" w="26">
                  <a:moveTo>
                    <a:pt x="26" y="51"/>
                  </a:moveTo>
                  <a:cubicBezTo>
                    <a:pt x="26" y="25"/>
                    <a:pt x="26" y="0"/>
                    <a:pt x="1" y="0"/>
                  </a:cubicBezTo>
                  <a:cubicBezTo>
                    <a:pt x="26" y="0"/>
                    <a:pt x="26" y="25"/>
                    <a:pt x="26" y="5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9"/>
            <p:cNvSpPr/>
            <p:nvPr/>
          </p:nvSpPr>
          <p:spPr>
            <a:xfrm>
              <a:off x="1280575" y="6059150"/>
              <a:ext cx="3150" cy="3150"/>
            </a:xfrm>
            <a:custGeom>
              <a:rect b="b" l="l" r="r" t="t"/>
              <a:pathLst>
                <a:path extrusionOk="0" h="126" w="126">
                  <a:moveTo>
                    <a:pt x="0" y="0"/>
                  </a:moveTo>
                  <a:lnTo>
                    <a:pt x="0" y="0"/>
                  </a:lnTo>
                  <a:cubicBezTo>
                    <a:pt x="17" y="17"/>
                    <a:pt x="44" y="44"/>
                    <a:pt x="75" y="75"/>
                  </a:cubicBezTo>
                  <a:cubicBezTo>
                    <a:pt x="75" y="75"/>
                    <a:pt x="75" y="75"/>
                    <a:pt x="75" y="50"/>
                  </a:cubicBezTo>
                  <a:cubicBezTo>
                    <a:pt x="50" y="50"/>
                    <a:pt x="25" y="25"/>
                    <a:pt x="0" y="0"/>
                  </a:cubicBezTo>
                  <a:close/>
                  <a:moveTo>
                    <a:pt x="75" y="75"/>
                  </a:moveTo>
                  <a:cubicBezTo>
                    <a:pt x="91" y="91"/>
                    <a:pt x="109" y="109"/>
                    <a:pt x="126" y="126"/>
                  </a:cubicBezTo>
                  <a:cubicBezTo>
                    <a:pt x="126" y="101"/>
                    <a:pt x="101" y="75"/>
                    <a:pt x="75" y="75"/>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9"/>
            <p:cNvSpPr/>
            <p:nvPr/>
          </p:nvSpPr>
          <p:spPr>
            <a:xfrm>
              <a:off x="1230775" y="5769900"/>
              <a:ext cx="1925" cy="20200"/>
            </a:xfrm>
            <a:custGeom>
              <a:rect b="b" l="l" r="r" t="t"/>
              <a:pathLst>
                <a:path extrusionOk="0" h="808" w="77">
                  <a:moveTo>
                    <a:pt x="1" y="1"/>
                  </a:moveTo>
                  <a:cubicBezTo>
                    <a:pt x="51" y="228"/>
                    <a:pt x="51" y="480"/>
                    <a:pt x="1" y="807"/>
                  </a:cubicBezTo>
                  <a:cubicBezTo>
                    <a:pt x="76" y="455"/>
                    <a:pt x="51" y="202"/>
                    <a:pt x="1"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9"/>
            <p:cNvSpPr/>
            <p:nvPr/>
          </p:nvSpPr>
          <p:spPr>
            <a:xfrm>
              <a:off x="1217550" y="5964625"/>
              <a:ext cx="650" cy="1275"/>
            </a:xfrm>
            <a:custGeom>
              <a:rect b="b" l="l" r="r" t="t"/>
              <a:pathLst>
                <a:path extrusionOk="0" h="51" w="26">
                  <a:moveTo>
                    <a:pt x="25" y="50"/>
                  </a:moveTo>
                  <a:cubicBezTo>
                    <a:pt x="25" y="25"/>
                    <a:pt x="0" y="25"/>
                    <a:pt x="0" y="0"/>
                  </a:cubicBezTo>
                  <a:cubicBezTo>
                    <a:pt x="0" y="25"/>
                    <a:pt x="25" y="25"/>
                    <a:pt x="25" y="5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9"/>
            <p:cNvSpPr/>
            <p:nvPr/>
          </p:nvSpPr>
          <p:spPr>
            <a:xfrm>
              <a:off x="2347325" y="5616125"/>
              <a:ext cx="269725" cy="303275"/>
            </a:xfrm>
            <a:custGeom>
              <a:rect b="b" l="l" r="r" t="t"/>
              <a:pathLst>
                <a:path extrusionOk="0" h="12131" w="10789">
                  <a:moveTo>
                    <a:pt x="5521" y="2321"/>
                  </a:moveTo>
                  <a:cubicBezTo>
                    <a:pt x="7008" y="2321"/>
                    <a:pt x="8218" y="3531"/>
                    <a:pt x="8218" y="5018"/>
                  </a:cubicBezTo>
                  <a:cubicBezTo>
                    <a:pt x="8218" y="6530"/>
                    <a:pt x="7008" y="7740"/>
                    <a:pt x="5521" y="7740"/>
                  </a:cubicBezTo>
                  <a:cubicBezTo>
                    <a:pt x="4008" y="7740"/>
                    <a:pt x="2799" y="6530"/>
                    <a:pt x="2799" y="5018"/>
                  </a:cubicBezTo>
                  <a:cubicBezTo>
                    <a:pt x="2799" y="3531"/>
                    <a:pt x="4008" y="2321"/>
                    <a:pt x="5521" y="2321"/>
                  </a:cubicBezTo>
                  <a:close/>
                  <a:moveTo>
                    <a:pt x="5802" y="1"/>
                  </a:moveTo>
                  <a:cubicBezTo>
                    <a:pt x="5285" y="1"/>
                    <a:pt x="4360" y="470"/>
                    <a:pt x="2799" y="2573"/>
                  </a:cubicBezTo>
                  <a:cubicBezTo>
                    <a:pt x="1" y="6353"/>
                    <a:pt x="1589" y="12075"/>
                    <a:pt x="1589" y="12075"/>
                  </a:cubicBezTo>
                  <a:cubicBezTo>
                    <a:pt x="1589" y="12075"/>
                    <a:pt x="2233" y="12130"/>
                    <a:pt x="3172" y="12130"/>
                  </a:cubicBezTo>
                  <a:cubicBezTo>
                    <a:pt x="5277" y="12130"/>
                    <a:pt x="8865" y="11853"/>
                    <a:pt x="10032" y="10059"/>
                  </a:cubicBezTo>
                  <a:cubicBezTo>
                    <a:pt x="10259" y="9680"/>
                    <a:pt x="10788" y="9126"/>
                    <a:pt x="10662" y="8697"/>
                  </a:cubicBezTo>
                  <a:cubicBezTo>
                    <a:pt x="10612" y="8597"/>
                    <a:pt x="10587" y="8471"/>
                    <a:pt x="10562" y="8345"/>
                  </a:cubicBezTo>
                  <a:cubicBezTo>
                    <a:pt x="9730" y="5497"/>
                    <a:pt x="9024" y="2800"/>
                    <a:pt x="6352" y="279"/>
                  </a:cubicBezTo>
                  <a:cubicBezTo>
                    <a:pt x="6352" y="279"/>
                    <a:pt x="6277" y="128"/>
                    <a:pt x="6075" y="52"/>
                  </a:cubicBezTo>
                  <a:cubicBezTo>
                    <a:pt x="6001" y="22"/>
                    <a:pt x="5910" y="1"/>
                    <a:pt x="5802" y="1"/>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9"/>
            <p:cNvSpPr/>
            <p:nvPr/>
          </p:nvSpPr>
          <p:spPr>
            <a:xfrm>
              <a:off x="2055175" y="5694650"/>
              <a:ext cx="277050" cy="355450"/>
            </a:xfrm>
            <a:custGeom>
              <a:rect b="b" l="l" r="r" t="t"/>
              <a:pathLst>
                <a:path extrusionOk="0" h="14218" w="11082">
                  <a:moveTo>
                    <a:pt x="2043" y="0"/>
                  </a:moveTo>
                  <a:cubicBezTo>
                    <a:pt x="1" y="0"/>
                    <a:pt x="843" y="5182"/>
                    <a:pt x="1958" y="8228"/>
                  </a:cubicBezTo>
                  <a:cubicBezTo>
                    <a:pt x="3034" y="11147"/>
                    <a:pt x="4281" y="14218"/>
                    <a:pt x="6925" y="14218"/>
                  </a:cubicBezTo>
                  <a:cubicBezTo>
                    <a:pt x="7501" y="14218"/>
                    <a:pt x="8143" y="14072"/>
                    <a:pt x="8864" y="13748"/>
                  </a:cubicBezTo>
                  <a:cubicBezTo>
                    <a:pt x="8864" y="13748"/>
                    <a:pt x="10225" y="13496"/>
                    <a:pt x="11082" y="10975"/>
                  </a:cubicBezTo>
                  <a:cubicBezTo>
                    <a:pt x="11082" y="10975"/>
                    <a:pt x="7074" y="2935"/>
                    <a:pt x="3395" y="516"/>
                  </a:cubicBezTo>
                  <a:cubicBezTo>
                    <a:pt x="2847" y="159"/>
                    <a:pt x="2401" y="0"/>
                    <a:pt x="2043" y="0"/>
                  </a:cubicBezTo>
                  <a:close/>
                </a:path>
              </a:pathLst>
            </a:custGeom>
            <a:solidFill>
              <a:srgbClr val="F7DA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9"/>
            <p:cNvSpPr/>
            <p:nvPr/>
          </p:nvSpPr>
          <p:spPr>
            <a:xfrm>
              <a:off x="2417275" y="5674125"/>
              <a:ext cx="135500" cy="135500"/>
            </a:xfrm>
            <a:custGeom>
              <a:rect b="b" l="l" r="r" t="t"/>
              <a:pathLst>
                <a:path extrusionOk="0" h="5420" w="5420">
                  <a:moveTo>
                    <a:pt x="2723" y="1059"/>
                  </a:moveTo>
                  <a:cubicBezTo>
                    <a:pt x="3630" y="1059"/>
                    <a:pt x="4361" y="1790"/>
                    <a:pt x="4361" y="2698"/>
                  </a:cubicBezTo>
                  <a:cubicBezTo>
                    <a:pt x="4361" y="3605"/>
                    <a:pt x="3630" y="4336"/>
                    <a:pt x="2723" y="4336"/>
                  </a:cubicBezTo>
                  <a:cubicBezTo>
                    <a:pt x="1815" y="4336"/>
                    <a:pt x="1084" y="3605"/>
                    <a:pt x="1084" y="2698"/>
                  </a:cubicBezTo>
                  <a:cubicBezTo>
                    <a:pt x="1084" y="2647"/>
                    <a:pt x="1084" y="2597"/>
                    <a:pt x="1084" y="2546"/>
                  </a:cubicBezTo>
                  <a:cubicBezTo>
                    <a:pt x="883" y="2395"/>
                    <a:pt x="757" y="2143"/>
                    <a:pt x="757" y="1891"/>
                  </a:cubicBezTo>
                  <a:cubicBezTo>
                    <a:pt x="757" y="1437"/>
                    <a:pt x="1135" y="1059"/>
                    <a:pt x="1588" y="1059"/>
                  </a:cubicBezTo>
                  <a:cubicBezTo>
                    <a:pt x="1740" y="1059"/>
                    <a:pt x="1916" y="1110"/>
                    <a:pt x="2042" y="1211"/>
                  </a:cubicBezTo>
                  <a:cubicBezTo>
                    <a:pt x="2244" y="1110"/>
                    <a:pt x="2471" y="1059"/>
                    <a:pt x="2723" y="1059"/>
                  </a:cubicBezTo>
                  <a:close/>
                  <a:moveTo>
                    <a:pt x="2723" y="1"/>
                  </a:moveTo>
                  <a:cubicBezTo>
                    <a:pt x="1210" y="1"/>
                    <a:pt x="1" y="1211"/>
                    <a:pt x="1" y="2698"/>
                  </a:cubicBezTo>
                  <a:cubicBezTo>
                    <a:pt x="1" y="4210"/>
                    <a:pt x="1210" y="5420"/>
                    <a:pt x="2723" y="5420"/>
                  </a:cubicBezTo>
                  <a:cubicBezTo>
                    <a:pt x="4210" y="5420"/>
                    <a:pt x="5420" y="4210"/>
                    <a:pt x="5420" y="2698"/>
                  </a:cubicBezTo>
                  <a:cubicBezTo>
                    <a:pt x="5420" y="1211"/>
                    <a:pt x="4210" y="1"/>
                    <a:pt x="2723" y="1"/>
                  </a:cubicBezTo>
                  <a:close/>
                </a:path>
              </a:pathLst>
            </a:custGeom>
            <a:solidFill>
              <a:srgbClr val="C484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9"/>
            <p:cNvSpPr/>
            <p:nvPr/>
          </p:nvSpPr>
          <p:spPr>
            <a:xfrm>
              <a:off x="2444375" y="5700600"/>
              <a:ext cx="81925" cy="81925"/>
            </a:xfrm>
            <a:custGeom>
              <a:rect b="b" l="l" r="r" t="t"/>
              <a:pathLst>
                <a:path extrusionOk="0" h="3277" w="3277">
                  <a:moveTo>
                    <a:pt x="1639" y="0"/>
                  </a:moveTo>
                  <a:cubicBezTo>
                    <a:pt x="1387" y="0"/>
                    <a:pt x="1160" y="51"/>
                    <a:pt x="958" y="152"/>
                  </a:cubicBezTo>
                  <a:cubicBezTo>
                    <a:pt x="1185" y="303"/>
                    <a:pt x="1311" y="555"/>
                    <a:pt x="1311" y="832"/>
                  </a:cubicBezTo>
                  <a:cubicBezTo>
                    <a:pt x="1311" y="1286"/>
                    <a:pt x="958" y="1639"/>
                    <a:pt x="504" y="1639"/>
                  </a:cubicBezTo>
                  <a:cubicBezTo>
                    <a:pt x="303" y="1639"/>
                    <a:pt x="152" y="1588"/>
                    <a:pt x="0" y="1487"/>
                  </a:cubicBezTo>
                  <a:cubicBezTo>
                    <a:pt x="0" y="1538"/>
                    <a:pt x="0" y="1588"/>
                    <a:pt x="0" y="1639"/>
                  </a:cubicBezTo>
                  <a:cubicBezTo>
                    <a:pt x="0" y="2546"/>
                    <a:pt x="731" y="3277"/>
                    <a:pt x="1639" y="3277"/>
                  </a:cubicBezTo>
                  <a:cubicBezTo>
                    <a:pt x="2546" y="3277"/>
                    <a:pt x="3277" y="2546"/>
                    <a:pt x="3277" y="1639"/>
                  </a:cubicBezTo>
                  <a:cubicBezTo>
                    <a:pt x="3277" y="731"/>
                    <a:pt x="2546" y="0"/>
                    <a:pt x="16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9"/>
            <p:cNvSpPr/>
            <p:nvPr/>
          </p:nvSpPr>
          <p:spPr>
            <a:xfrm>
              <a:off x="2436175" y="5700600"/>
              <a:ext cx="41000" cy="40975"/>
            </a:xfrm>
            <a:custGeom>
              <a:rect b="b" l="l" r="r" t="t"/>
              <a:pathLst>
                <a:path extrusionOk="0" h="1639" w="1640">
                  <a:moveTo>
                    <a:pt x="832" y="0"/>
                  </a:moveTo>
                  <a:cubicBezTo>
                    <a:pt x="379" y="0"/>
                    <a:pt x="1" y="378"/>
                    <a:pt x="1" y="832"/>
                  </a:cubicBezTo>
                  <a:cubicBezTo>
                    <a:pt x="1" y="1084"/>
                    <a:pt x="127" y="1336"/>
                    <a:pt x="328" y="1487"/>
                  </a:cubicBezTo>
                  <a:cubicBezTo>
                    <a:pt x="480" y="1588"/>
                    <a:pt x="631" y="1639"/>
                    <a:pt x="832" y="1639"/>
                  </a:cubicBezTo>
                  <a:cubicBezTo>
                    <a:pt x="1286" y="1639"/>
                    <a:pt x="1639" y="1286"/>
                    <a:pt x="1639" y="832"/>
                  </a:cubicBezTo>
                  <a:cubicBezTo>
                    <a:pt x="1639" y="555"/>
                    <a:pt x="1513" y="303"/>
                    <a:pt x="1286" y="152"/>
                  </a:cubicBezTo>
                  <a:cubicBezTo>
                    <a:pt x="1160" y="51"/>
                    <a:pt x="984" y="0"/>
                    <a:pt x="8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9"/>
            <p:cNvSpPr/>
            <p:nvPr/>
          </p:nvSpPr>
          <p:spPr>
            <a:xfrm>
              <a:off x="1206825" y="5721325"/>
              <a:ext cx="205450" cy="250400"/>
            </a:xfrm>
            <a:custGeom>
              <a:rect b="b" l="l" r="r" t="t"/>
              <a:pathLst>
                <a:path extrusionOk="0" h="10016" w="8218">
                  <a:moveTo>
                    <a:pt x="1930" y="0"/>
                  </a:moveTo>
                  <a:cubicBezTo>
                    <a:pt x="1799" y="0"/>
                    <a:pt x="1677" y="9"/>
                    <a:pt x="1563" y="28"/>
                  </a:cubicBezTo>
                  <a:cubicBezTo>
                    <a:pt x="1311" y="53"/>
                    <a:pt x="1110" y="154"/>
                    <a:pt x="959" y="306"/>
                  </a:cubicBezTo>
                  <a:cubicBezTo>
                    <a:pt x="51" y="1263"/>
                    <a:pt x="757" y="1188"/>
                    <a:pt x="959" y="1944"/>
                  </a:cubicBezTo>
                  <a:cubicBezTo>
                    <a:pt x="1009" y="2145"/>
                    <a:pt x="1034" y="2398"/>
                    <a:pt x="959" y="2750"/>
                  </a:cubicBezTo>
                  <a:cubicBezTo>
                    <a:pt x="933" y="2977"/>
                    <a:pt x="883" y="3154"/>
                    <a:pt x="833" y="3280"/>
                  </a:cubicBezTo>
                  <a:cubicBezTo>
                    <a:pt x="833" y="3305"/>
                    <a:pt x="833" y="3305"/>
                    <a:pt x="833" y="3330"/>
                  </a:cubicBezTo>
                  <a:cubicBezTo>
                    <a:pt x="807" y="3355"/>
                    <a:pt x="807" y="3380"/>
                    <a:pt x="807" y="3406"/>
                  </a:cubicBezTo>
                  <a:cubicBezTo>
                    <a:pt x="681" y="3708"/>
                    <a:pt x="530" y="3885"/>
                    <a:pt x="404" y="4011"/>
                  </a:cubicBezTo>
                  <a:cubicBezTo>
                    <a:pt x="177" y="4237"/>
                    <a:pt x="1" y="4338"/>
                    <a:pt x="51" y="5019"/>
                  </a:cubicBezTo>
                  <a:cubicBezTo>
                    <a:pt x="51" y="5094"/>
                    <a:pt x="51" y="5170"/>
                    <a:pt x="76" y="5246"/>
                  </a:cubicBezTo>
                  <a:cubicBezTo>
                    <a:pt x="228" y="6203"/>
                    <a:pt x="681" y="6002"/>
                    <a:pt x="681" y="7212"/>
                  </a:cubicBezTo>
                  <a:cubicBezTo>
                    <a:pt x="681" y="7438"/>
                    <a:pt x="656" y="7615"/>
                    <a:pt x="606" y="7766"/>
                  </a:cubicBezTo>
                  <a:cubicBezTo>
                    <a:pt x="1160" y="8195"/>
                    <a:pt x="1740" y="8522"/>
                    <a:pt x="2370" y="8648"/>
                  </a:cubicBezTo>
                  <a:cubicBezTo>
                    <a:pt x="4010" y="8927"/>
                    <a:pt x="4309" y="10015"/>
                    <a:pt x="5492" y="10015"/>
                  </a:cubicBezTo>
                  <a:cubicBezTo>
                    <a:pt x="6018" y="10015"/>
                    <a:pt x="6718" y="9800"/>
                    <a:pt x="7789" y="9203"/>
                  </a:cubicBezTo>
                  <a:cubicBezTo>
                    <a:pt x="7940" y="9127"/>
                    <a:pt x="8066" y="9051"/>
                    <a:pt x="8217" y="8976"/>
                  </a:cubicBezTo>
                  <a:cubicBezTo>
                    <a:pt x="7386" y="7590"/>
                    <a:pt x="6604" y="5246"/>
                    <a:pt x="7562" y="1969"/>
                  </a:cubicBezTo>
                  <a:cubicBezTo>
                    <a:pt x="7562" y="1969"/>
                    <a:pt x="3868" y="0"/>
                    <a:pt x="1930" y="0"/>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9"/>
            <p:cNvSpPr/>
            <p:nvPr/>
          </p:nvSpPr>
          <p:spPr>
            <a:xfrm>
              <a:off x="1227000" y="5976575"/>
              <a:ext cx="12625" cy="4450"/>
            </a:xfrm>
            <a:custGeom>
              <a:rect b="b" l="l" r="r" t="t"/>
              <a:pathLst>
                <a:path extrusionOk="0" h="178" w="505">
                  <a:moveTo>
                    <a:pt x="0" y="1"/>
                  </a:moveTo>
                  <a:cubicBezTo>
                    <a:pt x="26" y="1"/>
                    <a:pt x="51" y="26"/>
                    <a:pt x="51" y="26"/>
                  </a:cubicBezTo>
                  <a:cubicBezTo>
                    <a:pt x="202" y="102"/>
                    <a:pt x="378" y="152"/>
                    <a:pt x="504" y="177"/>
                  </a:cubicBezTo>
                  <a:cubicBezTo>
                    <a:pt x="353" y="127"/>
                    <a:pt x="177" y="102"/>
                    <a:pt x="26" y="1"/>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9"/>
            <p:cNvSpPr/>
            <p:nvPr/>
          </p:nvSpPr>
          <p:spPr>
            <a:xfrm>
              <a:off x="1255350" y="6003050"/>
              <a:ext cx="4425" cy="20200"/>
            </a:xfrm>
            <a:custGeom>
              <a:rect b="b" l="l" r="r" t="t"/>
              <a:pathLst>
                <a:path extrusionOk="0" h="808" w="177">
                  <a:moveTo>
                    <a:pt x="1" y="0"/>
                  </a:moveTo>
                  <a:cubicBezTo>
                    <a:pt x="51" y="253"/>
                    <a:pt x="101" y="530"/>
                    <a:pt x="177" y="807"/>
                  </a:cubicBezTo>
                  <a:cubicBezTo>
                    <a:pt x="177" y="807"/>
                    <a:pt x="177" y="807"/>
                    <a:pt x="177" y="807"/>
                  </a:cubicBezTo>
                  <a:cubicBezTo>
                    <a:pt x="101" y="530"/>
                    <a:pt x="51" y="253"/>
                    <a:pt x="1" y="0"/>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9"/>
            <p:cNvSpPr/>
            <p:nvPr/>
          </p:nvSpPr>
          <p:spPr>
            <a:xfrm>
              <a:off x="1371300" y="5983525"/>
              <a:ext cx="71225" cy="46025"/>
            </a:xfrm>
            <a:custGeom>
              <a:rect b="b" l="l" r="r" t="t"/>
              <a:pathLst>
                <a:path extrusionOk="0" h="1841" w="2849">
                  <a:moveTo>
                    <a:pt x="2848" y="0"/>
                  </a:moveTo>
                  <a:cubicBezTo>
                    <a:pt x="2847" y="1"/>
                    <a:pt x="1511" y="941"/>
                    <a:pt x="41" y="1816"/>
                  </a:cubicBezTo>
                  <a:lnTo>
                    <a:pt x="41" y="1816"/>
                  </a:lnTo>
                  <a:cubicBezTo>
                    <a:pt x="44" y="1815"/>
                    <a:pt x="47" y="1815"/>
                    <a:pt x="51" y="1815"/>
                  </a:cubicBezTo>
                  <a:cubicBezTo>
                    <a:pt x="1512" y="958"/>
                    <a:pt x="2847" y="1"/>
                    <a:pt x="2848" y="0"/>
                  </a:cubicBezTo>
                  <a:close/>
                  <a:moveTo>
                    <a:pt x="41" y="1816"/>
                  </a:moveTo>
                  <a:lnTo>
                    <a:pt x="41" y="1816"/>
                  </a:lnTo>
                  <a:cubicBezTo>
                    <a:pt x="19" y="1821"/>
                    <a:pt x="0" y="1840"/>
                    <a:pt x="0" y="1840"/>
                  </a:cubicBezTo>
                  <a:cubicBezTo>
                    <a:pt x="14" y="1832"/>
                    <a:pt x="27" y="1824"/>
                    <a:pt x="41" y="1816"/>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9"/>
            <p:cNvSpPr/>
            <p:nvPr/>
          </p:nvSpPr>
          <p:spPr>
            <a:xfrm>
              <a:off x="1212800" y="5931850"/>
              <a:ext cx="3500" cy="27125"/>
            </a:xfrm>
            <a:custGeom>
              <a:rect b="b" l="l" r="r" t="t"/>
              <a:pathLst>
                <a:path extrusionOk="0" h="1085" w="140">
                  <a:moveTo>
                    <a:pt x="140" y="0"/>
                  </a:moveTo>
                  <a:lnTo>
                    <a:pt x="140" y="0"/>
                  </a:lnTo>
                  <a:cubicBezTo>
                    <a:pt x="117" y="57"/>
                    <a:pt x="97" y="114"/>
                    <a:pt x="81" y="176"/>
                  </a:cubicBezTo>
                  <a:lnTo>
                    <a:pt x="81" y="176"/>
                  </a:lnTo>
                  <a:cubicBezTo>
                    <a:pt x="98" y="117"/>
                    <a:pt x="119" y="59"/>
                    <a:pt x="140" y="0"/>
                  </a:cubicBezTo>
                  <a:close/>
                  <a:moveTo>
                    <a:pt x="81" y="176"/>
                  </a:moveTo>
                  <a:cubicBezTo>
                    <a:pt x="18" y="398"/>
                    <a:pt x="1" y="647"/>
                    <a:pt x="140" y="1084"/>
                  </a:cubicBezTo>
                  <a:cubicBezTo>
                    <a:pt x="140" y="1059"/>
                    <a:pt x="140" y="1059"/>
                    <a:pt x="140" y="1059"/>
                  </a:cubicBezTo>
                  <a:cubicBezTo>
                    <a:pt x="23" y="648"/>
                    <a:pt x="27" y="389"/>
                    <a:pt x="81" y="176"/>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9"/>
            <p:cNvSpPr/>
            <p:nvPr/>
          </p:nvSpPr>
          <p:spPr>
            <a:xfrm>
              <a:off x="1268575" y="6045900"/>
              <a:ext cx="13900" cy="14525"/>
            </a:xfrm>
            <a:custGeom>
              <a:rect b="b" l="l" r="r" t="t"/>
              <a:pathLst>
                <a:path extrusionOk="0" h="581" w="556">
                  <a:moveTo>
                    <a:pt x="1" y="0"/>
                  </a:moveTo>
                  <a:lnTo>
                    <a:pt x="1" y="0"/>
                  </a:lnTo>
                  <a:cubicBezTo>
                    <a:pt x="9" y="12"/>
                    <a:pt x="17" y="24"/>
                    <a:pt x="25" y="36"/>
                  </a:cubicBezTo>
                  <a:lnTo>
                    <a:pt x="25" y="36"/>
                  </a:lnTo>
                  <a:cubicBezTo>
                    <a:pt x="19" y="24"/>
                    <a:pt x="13" y="12"/>
                    <a:pt x="1" y="0"/>
                  </a:cubicBezTo>
                  <a:close/>
                  <a:moveTo>
                    <a:pt x="25" y="36"/>
                  </a:moveTo>
                  <a:cubicBezTo>
                    <a:pt x="32" y="49"/>
                    <a:pt x="38" y="63"/>
                    <a:pt x="51" y="76"/>
                  </a:cubicBezTo>
                  <a:cubicBezTo>
                    <a:pt x="54" y="78"/>
                    <a:pt x="56" y="81"/>
                    <a:pt x="59" y="84"/>
                  </a:cubicBezTo>
                  <a:lnTo>
                    <a:pt x="59" y="84"/>
                  </a:lnTo>
                  <a:cubicBezTo>
                    <a:pt x="47" y="68"/>
                    <a:pt x="36" y="52"/>
                    <a:pt x="25" y="36"/>
                  </a:cubicBezTo>
                  <a:close/>
                  <a:moveTo>
                    <a:pt x="59" y="84"/>
                  </a:moveTo>
                  <a:cubicBezTo>
                    <a:pt x="160" y="225"/>
                    <a:pt x="273" y="355"/>
                    <a:pt x="404" y="466"/>
                  </a:cubicBezTo>
                  <a:lnTo>
                    <a:pt x="404" y="466"/>
                  </a:lnTo>
                  <a:cubicBezTo>
                    <a:pt x="305" y="378"/>
                    <a:pt x="213" y="278"/>
                    <a:pt x="152" y="177"/>
                  </a:cubicBezTo>
                  <a:cubicBezTo>
                    <a:pt x="107" y="154"/>
                    <a:pt x="82" y="111"/>
                    <a:pt x="59" y="84"/>
                  </a:cubicBezTo>
                  <a:close/>
                  <a:moveTo>
                    <a:pt x="404" y="466"/>
                  </a:moveTo>
                  <a:cubicBezTo>
                    <a:pt x="429" y="488"/>
                    <a:pt x="454" y="509"/>
                    <a:pt x="480" y="530"/>
                  </a:cubicBezTo>
                  <a:cubicBezTo>
                    <a:pt x="505" y="555"/>
                    <a:pt x="530" y="580"/>
                    <a:pt x="555" y="580"/>
                  </a:cubicBezTo>
                  <a:cubicBezTo>
                    <a:pt x="502" y="545"/>
                    <a:pt x="452" y="507"/>
                    <a:pt x="404" y="466"/>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9"/>
            <p:cNvSpPr/>
            <p:nvPr/>
          </p:nvSpPr>
          <p:spPr>
            <a:xfrm>
              <a:off x="1216275" y="5959575"/>
              <a:ext cx="1300" cy="5050"/>
            </a:xfrm>
            <a:custGeom>
              <a:rect b="b" l="l" r="r" t="t"/>
              <a:pathLst>
                <a:path extrusionOk="0" h="202" w="52">
                  <a:moveTo>
                    <a:pt x="1" y="0"/>
                  </a:moveTo>
                  <a:cubicBezTo>
                    <a:pt x="1" y="26"/>
                    <a:pt x="1" y="26"/>
                    <a:pt x="1" y="51"/>
                  </a:cubicBezTo>
                  <a:cubicBezTo>
                    <a:pt x="26" y="101"/>
                    <a:pt x="26" y="152"/>
                    <a:pt x="51" y="202"/>
                  </a:cubicBezTo>
                  <a:cubicBezTo>
                    <a:pt x="26" y="152"/>
                    <a:pt x="26" y="101"/>
                    <a:pt x="1" y="51"/>
                  </a:cubicBezTo>
                  <a:cubicBezTo>
                    <a:pt x="1" y="26"/>
                    <a:pt x="1" y="26"/>
                    <a:pt x="1"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9"/>
            <p:cNvSpPr/>
            <p:nvPr/>
          </p:nvSpPr>
          <p:spPr>
            <a:xfrm>
              <a:off x="1219425" y="5969650"/>
              <a:ext cx="1300" cy="1300"/>
            </a:xfrm>
            <a:custGeom>
              <a:rect b="b" l="l" r="r" t="t"/>
              <a:pathLst>
                <a:path extrusionOk="0" h="52" w="52">
                  <a:moveTo>
                    <a:pt x="51" y="51"/>
                  </a:moveTo>
                  <a:cubicBezTo>
                    <a:pt x="26" y="26"/>
                    <a:pt x="26" y="1"/>
                    <a:pt x="1" y="1"/>
                  </a:cubicBezTo>
                  <a:cubicBezTo>
                    <a:pt x="26" y="1"/>
                    <a:pt x="26" y="26"/>
                    <a:pt x="51" y="5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9"/>
            <p:cNvSpPr/>
            <p:nvPr/>
          </p:nvSpPr>
          <p:spPr>
            <a:xfrm>
              <a:off x="1221325" y="5972175"/>
              <a:ext cx="650" cy="25"/>
            </a:xfrm>
            <a:custGeom>
              <a:rect b="b" l="l" r="r" t="t"/>
              <a:pathLst>
                <a:path extrusionOk="0" h="1" w="26">
                  <a:moveTo>
                    <a:pt x="26" y="0"/>
                  </a:moveTo>
                  <a:cubicBezTo>
                    <a:pt x="1" y="0"/>
                    <a:pt x="1" y="0"/>
                    <a:pt x="1" y="0"/>
                  </a:cubicBezTo>
                  <a:cubicBezTo>
                    <a:pt x="1" y="0"/>
                    <a:pt x="1" y="0"/>
                    <a:pt x="26"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9"/>
            <p:cNvSpPr/>
            <p:nvPr/>
          </p:nvSpPr>
          <p:spPr>
            <a:xfrm>
              <a:off x="1216275" y="5914825"/>
              <a:ext cx="5700" cy="17050"/>
            </a:xfrm>
            <a:custGeom>
              <a:rect b="b" l="l" r="r" t="t"/>
              <a:pathLst>
                <a:path extrusionOk="0" h="682" w="228">
                  <a:moveTo>
                    <a:pt x="228" y="1"/>
                  </a:moveTo>
                  <a:cubicBezTo>
                    <a:pt x="211" y="86"/>
                    <a:pt x="194" y="171"/>
                    <a:pt x="177" y="248"/>
                  </a:cubicBezTo>
                  <a:lnTo>
                    <a:pt x="177" y="248"/>
                  </a:lnTo>
                  <a:cubicBezTo>
                    <a:pt x="197" y="178"/>
                    <a:pt x="213" y="102"/>
                    <a:pt x="228" y="26"/>
                  </a:cubicBezTo>
                  <a:cubicBezTo>
                    <a:pt x="228" y="26"/>
                    <a:pt x="228" y="26"/>
                    <a:pt x="228" y="1"/>
                  </a:cubicBezTo>
                  <a:close/>
                  <a:moveTo>
                    <a:pt x="177" y="248"/>
                  </a:moveTo>
                  <a:lnTo>
                    <a:pt x="177" y="248"/>
                  </a:lnTo>
                  <a:cubicBezTo>
                    <a:pt x="163" y="295"/>
                    <a:pt x="147" y="339"/>
                    <a:pt x="127" y="379"/>
                  </a:cubicBezTo>
                  <a:cubicBezTo>
                    <a:pt x="120" y="408"/>
                    <a:pt x="110" y="437"/>
                    <a:pt x="99" y="466"/>
                  </a:cubicBezTo>
                  <a:lnTo>
                    <a:pt x="99" y="466"/>
                  </a:lnTo>
                  <a:cubicBezTo>
                    <a:pt x="117" y="427"/>
                    <a:pt x="135" y="389"/>
                    <a:pt x="152" y="354"/>
                  </a:cubicBezTo>
                  <a:cubicBezTo>
                    <a:pt x="160" y="321"/>
                    <a:pt x="169" y="285"/>
                    <a:pt x="177" y="248"/>
                  </a:cubicBezTo>
                  <a:close/>
                  <a:moveTo>
                    <a:pt x="99" y="466"/>
                  </a:moveTo>
                  <a:cubicBezTo>
                    <a:pt x="67" y="539"/>
                    <a:pt x="34" y="616"/>
                    <a:pt x="1" y="681"/>
                  </a:cubicBezTo>
                  <a:cubicBezTo>
                    <a:pt x="37" y="610"/>
                    <a:pt x="73" y="538"/>
                    <a:pt x="99" y="466"/>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9"/>
            <p:cNvSpPr/>
            <p:nvPr/>
          </p:nvSpPr>
          <p:spPr>
            <a:xfrm>
              <a:off x="1218175" y="5965875"/>
              <a:ext cx="650" cy="2550"/>
            </a:xfrm>
            <a:custGeom>
              <a:rect b="b" l="l" r="r" t="t"/>
              <a:pathLst>
                <a:path extrusionOk="0" h="102" w="26">
                  <a:moveTo>
                    <a:pt x="26" y="101"/>
                  </a:moveTo>
                  <a:cubicBezTo>
                    <a:pt x="26" y="51"/>
                    <a:pt x="0" y="26"/>
                    <a:pt x="0" y="0"/>
                  </a:cubicBezTo>
                  <a:cubicBezTo>
                    <a:pt x="0" y="26"/>
                    <a:pt x="26" y="51"/>
                    <a:pt x="26" y="10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9"/>
            <p:cNvSpPr/>
            <p:nvPr/>
          </p:nvSpPr>
          <p:spPr>
            <a:xfrm>
              <a:off x="1292525" y="6064800"/>
              <a:ext cx="2550" cy="25"/>
            </a:xfrm>
            <a:custGeom>
              <a:rect b="b" l="l" r="r" t="t"/>
              <a:pathLst>
                <a:path extrusionOk="0" h="1" w="102">
                  <a:moveTo>
                    <a:pt x="101" y="1"/>
                  </a:moveTo>
                  <a:cubicBezTo>
                    <a:pt x="76" y="1"/>
                    <a:pt x="26" y="1"/>
                    <a:pt x="1" y="1"/>
                  </a:cubicBezTo>
                  <a:cubicBezTo>
                    <a:pt x="26" y="1"/>
                    <a:pt x="76" y="1"/>
                    <a:pt x="101" y="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9"/>
            <p:cNvSpPr/>
            <p:nvPr/>
          </p:nvSpPr>
          <p:spPr>
            <a:xfrm>
              <a:off x="1311425" y="6061025"/>
              <a:ext cx="1300" cy="650"/>
            </a:xfrm>
            <a:custGeom>
              <a:rect b="b" l="l" r="r" t="t"/>
              <a:pathLst>
                <a:path extrusionOk="0" h="26" w="52">
                  <a:moveTo>
                    <a:pt x="51" y="0"/>
                  </a:moveTo>
                  <a:cubicBezTo>
                    <a:pt x="26" y="0"/>
                    <a:pt x="1" y="0"/>
                    <a:pt x="1" y="26"/>
                  </a:cubicBezTo>
                  <a:cubicBezTo>
                    <a:pt x="1" y="0"/>
                    <a:pt x="26" y="0"/>
                    <a:pt x="51"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9"/>
            <p:cNvSpPr/>
            <p:nvPr/>
          </p:nvSpPr>
          <p:spPr>
            <a:xfrm>
              <a:off x="1288125" y="6064175"/>
              <a:ext cx="2525" cy="650"/>
            </a:xfrm>
            <a:custGeom>
              <a:rect b="b" l="l" r="r" t="t"/>
              <a:pathLst>
                <a:path extrusionOk="0" h="26" w="101">
                  <a:moveTo>
                    <a:pt x="101" y="26"/>
                  </a:moveTo>
                  <a:cubicBezTo>
                    <a:pt x="76" y="26"/>
                    <a:pt x="51" y="0"/>
                    <a:pt x="0" y="0"/>
                  </a:cubicBezTo>
                  <a:cubicBezTo>
                    <a:pt x="51" y="0"/>
                    <a:pt x="76" y="26"/>
                    <a:pt x="101" y="26"/>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9"/>
            <p:cNvSpPr/>
            <p:nvPr/>
          </p:nvSpPr>
          <p:spPr>
            <a:xfrm>
              <a:off x="1296950" y="6064800"/>
              <a:ext cx="3175" cy="25"/>
            </a:xfrm>
            <a:custGeom>
              <a:rect b="b" l="l" r="r" t="t"/>
              <a:pathLst>
                <a:path extrusionOk="0" h="1" w="127">
                  <a:moveTo>
                    <a:pt x="126" y="1"/>
                  </a:moveTo>
                  <a:cubicBezTo>
                    <a:pt x="76" y="1"/>
                    <a:pt x="50" y="1"/>
                    <a:pt x="0" y="1"/>
                  </a:cubicBezTo>
                  <a:cubicBezTo>
                    <a:pt x="50" y="1"/>
                    <a:pt x="76" y="1"/>
                    <a:pt x="126" y="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9"/>
            <p:cNvSpPr/>
            <p:nvPr/>
          </p:nvSpPr>
          <p:spPr>
            <a:xfrm>
              <a:off x="2735475" y="5981000"/>
              <a:ext cx="675" cy="25"/>
            </a:xfrm>
            <a:custGeom>
              <a:rect b="b" l="l" r="r" t="t"/>
              <a:pathLst>
                <a:path extrusionOk="0" h="1" w="27">
                  <a:moveTo>
                    <a:pt x="1" y="0"/>
                  </a:moveTo>
                  <a:lnTo>
                    <a:pt x="1" y="0"/>
                  </a:lnTo>
                  <a:cubicBezTo>
                    <a:pt x="1" y="0"/>
                    <a:pt x="26" y="0"/>
                    <a:pt x="26" y="0"/>
                  </a:cubicBezTo>
                  <a:cubicBezTo>
                    <a:pt x="26" y="0"/>
                    <a:pt x="1" y="0"/>
                    <a:pt x="1"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9"/>
            <p:cNvSpPr/>
            <p:nvPr/>
          </p:nvSpPr>
          <p:spPr>
            <a:xfrm>
              <a:off x="1317100" y="6059125"/>
              <a:ext cx="1275" cy="25"/>
            </a:xfrm>
            <a:custGeom>
              <a:rect b="b" l="l" r="r" t="t"/>
              <a:pathLst>
                <a:path extrusionOk="0" h="1" w="51">
                  <a:moveTo>
                    <a:pt x="51" y="1"/>
                  </a:moveTo>
                  <a:cubicBezTo>
                    <a:pt x="26" y="1"/>
                    <a:pt x="26" y="1"/>
                    <a:pt x="1" y="1"/>
                  </a:cubicBezTo>
                  <a:cubicBezTo>
                    <a:pt x="26" y="1"/>
                    <a:pt x="26" y="1"/>
                    <a:pt x="51" y="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9"/>
            <p:cNvSpPr/>
            <p:nvPr/>
          </p:nvSpPr>
          <p:spPr>
            <a:xfrm>
              <a:off x="2154525" y="6163725"/>
              <a:ext cx="212375" cy="52950"/>
            </a:xfrm>
            <a:custGeom>
              <a:rect b="b" l="l" r="r" t="t"/>
              <a:pathLst>
                <a:path extrusionOk="0" h="2118" w="8495">
                  <a:moveTo>
                    <a:pt x="0" y="2118"/>
                  </a:moveTo>
                  <a:cubicBezTo>
                    <a:pt x="303" y="2067"/>
                    <a:pt x="605" y="2017"/>
                    <a:pt x="933" y="1967"/>
                  </a:cubicBezTo>
                  <a:cubicBezTo>
                    <a:pt x="4109" y="1462"/>
                    <a:pt x="6554" y="757"/>
                    <a:pt x="8494" y="1"/>
                  </a:cubicBezTo>
                  <a:cubicBezTo>
                    <a:pt x="6554" y="757"/>
                    <a:pt x="4109" y="1462"/>
                    <a:pt x="933" y="1967"/>
                  </a:cubicBezTo>
                  <a:cubicBezTo>
                    <a:pt x="605" y="2017"/>
                    <a:pt x="303" y="2067"/>
                    <a:pt x="0" y="2118"/>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9"/>
            <p:cNvSpPr/>
            <p:nvPr/>
          </p:nvSpPr>
          <p:spPr>
            <a:xfrm>
              <a:off x="1240225" y="5981000"/>
              <a:ext cx="6325" cy="3800"/>
            </a:xfrm>
            <a:custGeom>
              <a:rect b="b" l="l" r="r" t="t"/>
              <a:pathLst>
                <a:path extrusionOk="0" h="152" w="253">
                  <a:moveTo>
                    <a:pt x="1" y="0"/>
                  </a:moveTo>
                  <a:cubicBezTo>
                    <a:pt x="76" y="26"/>
                    <a:pt x="177" y="76"/>
                    <a:pt x="253" y="152"/>
                  </a:cubicBezTo>
                  <a:cubicBezTo>
                    <a:pt x="177" y="76"/>
                    <a:pt x="101" y="26"/>
                    <a:pt x="26"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9"/>
            <p:cNvSpPr/>
            <p:nvPr/>
          </p:nvSpPr>
          <p:spPr>
            <a:xfrm>
              <a:off x="2608200" y="6022575"/>
              <a:ext cx="72500" cy="10125"/>
            </a:xfrm>
            <a:custGeom>
              <a:rect b="b" l="l" r="r" t="t"/>
              <a:pathLst>
                <a:path extrusionOk="0" h="405" w="2900">
                  <a:moveTo>
                    <a:pt x="1" y="404"/>
                  </a:moveTo>
                  <a:cubicBezTo>
                    <a:pt x="353" y="303"/>
                    <a:pt x="731" y="228"/>
                    <a:pt x="1135" y="177"/>
                  </a:cubicBezTo>
                  <a:cubicBezTo>
                    <a:pt x="1815" y="102"/>
                    <a:pt x="2395" y="51"/>
                    <a:pt x="2899" y="1"/>
                  </a:cubicBezTo>
                  <a:cubicBezTo>
                    <a:pt x="2395" y="51"/>
                    <a:pt x="1815" y="102"/>
                    <a:pt x="1135" y="177"/>
                  </a:cubicBezTo>
                  <a:cubicBezTo>
                    <a:pt x="731" y="228"/>
                    <a:pt x="353" y="303"/>
                    <a:pt x="1" y="404"/>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9"/>
            <p:cNvSpPr/>
            <p:nvPr/>
          </p:nvSpPr>
          <p:spPr>
            <a:xfrm>
              <a:off x="1246525" y="5984775"/>
              <a:ext cx="3175" cy="2550"/>
            </a:xfrm>
            <a:custGeom>
              <a:rect b="b" l="l" r="r" t="t"/>
              <a:pathLst>
                <a:path extrusionOk="0" h="102" w="127">
                  <a:moveTo>
                    <a:pt x="1" y="1"/>
                  </a:moveTo>
                  <a:cubicBezTo>
                    <a:pt x="51" y="26"/>
                    <a:pt x="76" y="76"/>
                    <a:pt x="127" y="101"/>
                  </a:cubicBezTo>
                  <a:cubicBezTo>
                    <a:pt x="76" y="76"/>
                    <a:pt x="51" y="26"/>
                    <a:pt x="1" y="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9"/>
            <p:cNvSpPr/>
            <p:nvPr/>
          </p:nvSpPr>
          <p:spPr>
            <a:xfrm>
              <a:off x="1442500" y="5943825"/>
              <a:ext cx="75000" cy="39725"/>
            </a:xfrm>
            <a:custGeom>
              <a:rect b="b" l="l" r="r" t="t"/>
              <a:pathLst>
                <a:path extrusionOk="0" h="1589" w="3000">
                  <a:moveTo>
                    <a:pt x="3000" y="25"/>
                  </a:moveTo>
                  <a:cubicBezTo>
                    <a:pt x="2998" y="26"/>
                    <a:pt x="2997" y="26"/>
                    <a:pt x="2996" y="27"/>
                  </a:cubicBezTo>
                  <a:lnTo>
                    <a:pt x="2996" y="27"/>
                  </a:lnTo>
                  <a:cubicBezTo>
                    <a:pt x="2992" y="33"/>
                    <a:pt x="2986" y="39"/>
                    <a:pt x="2974" y="51"/>
                  </a:cubicBezTo>
                  <a:cubicBezTo>
                    <a:pt x="3000" y="51"/>
                    <a:pt x="3000" y="25"/>
                    <a:pt x="3000" y="25"/>
                  </a:cubicBezTo>
                  <a:close/>
                  <a:moveTo>
                    <a:pt x="3000" y="0"/>
                  </a:moveTo>
                  <a:cubicBezTo>
                    <a:pt x="2168" y="278"/>
                    <a:pt x="1109" y="908"/>
                    <a:pt x="0" y="1588"/>
                  </a:cubicBezTo>
                  <a:cubicBezTo>
                    <a:pt x="1108" y="909"/>
                    <a:pt x="2165" y="305"/>
                    <a:pt x="2996" y="27"/>
                  </a:cubicBezTo>
                  <a:lnTo>
                    <a:pt x="2996" y="27"/>
                  </a:lnTo>
                  <a:cubicBezTo>
                    <a:pt x="3000" y="20"/>
                    <a:pt x="3000" y="14"/>
                    <a:pt x="3000"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9"/>
            <p:cNvSpPr/>
            <p:nvPr/>
          </p:nvSpPr>
          <p:spPr>
            <a:xfrm>
              <a:off x="1252825" y="5992350"/>
              <a:ext cx="2550" cy="10725"/>
            </a:xfrm>
            <a:custGeom>
              <a:rect b="b" l="l" r="r" t="t"/>
              <a:pathLst>
                <a:path extrusionOk="0" h="429" w="102">
                  <a:moveTo>
                    <a:pt x="1" y="0"/>
                  </a:moveTo>
                  <a:cubicBezTo>
                    <a:pt x="1" y="0"/>
                    <a:pt x="1" y="25"/>
                    <a:pt x="1" y="25"/>
                  </a:cubicBezTo>
                  <a:cubicBezTo>
                    <a:pt x="28" y="94"/>
                    <a:pt x="48" y="162"/>
                    <a:pt x="65" y="235"/>
                  </a:cubicBezTo>
                  <a:lnTo>
                    <a:pt x="65" y="235"/>
                  </a:lnTo>
                  <a:cubicBezTo>
                    <a:pt x="52" y="167"/>
                    <a:pt x="39" y="102"/>
                    <a:pt x="26" y="50"/>
                  </a:cubicBezTo>
                  <a:cubicBezTo>
                    <a:pt x="1" y="25"/>
                    <a:pt x="1" y="0"/>
                    <a:pt x="1" y="0"/>
                  </a:cubicBezTo>
                  <a:close/>
                  <a:moveTo>
                    <a:pt x="65" y="235"/>
                  </a:moveTo>
                  <a:cubicBezTo>
                    <a:pt x="77" y="300"/>
                    <a:pt x="89" y="367"/>
                    <a:pt x="102" y="428"/>
                  </a:cubicBezTo>
                  <a:cubicBezTo>
                    <a:pt x="90" y="360"/>
                    <a:pt x="79" y="296"/>
                    <a:pt x="65" y="235"/>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9"/>
            <p:cNvSpPr/>
            <p:nvPr/>
          </p:nvSpPr>
          <p:spPr>
            <a:xfrm>
              <a:off x="1283700" y="6062275"/>
              <a:ext cx="3800" cy="1300"/>
            </a:xfrm>
            <a:custGeom>
              <a:rect b="b" l="l" r="r" t="t"/>
              <a:pathLst>
                <a:path extrusionOk="0" h="52" w="152">
                  <a:moveTo>
                    <a:pt x="1" y="1"/>
                  </a:moveTo>
                  <a:cubicBezTo>
                    <a:pt x="1" y="1"/>
                    <a:pt x="1" y="1"/>
                    <a:pt x="26" y="1"/>
                  </a:cubicBezTo>
                  <a:cubicBezTo>
                    <a:pt x="51" y="26"/>
                    <a:pt x="102" y="51"/>
                    <a:pt x="152" y="51"/>
                  </a:cubicBezTo>
                  <a:cubicBezTo>
                    <a:pt x="102" y="51"/>
                    <a:pt x="51" y="26"/>
                    <a:pt x="26" y="1"/>
                  </a:cubicBezTo>
                  <a:cubicBezTo>
                    <a:pt x="1" y="1"/>
                    <a:pt x="1" y="1"/>
                    <a:pt x="1" y="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9"/>
            <p:cNvSpPr/>
            <p:nvPr/>
          </p:nvSpPr>
          <p:spPr>
            <a:xfrm>
              <a:off x="1565375" y="6181375"/>
              <a:ext cx="526800" cy="161325"/>
            </a:xfrm>
            <a:custGeom>
              <a:rect b="b" l="l" r="r" t="t"/>
              <a:pathLst>
                <a:path extrusionOk="0" h="6453" w="21072">
                  <a:moveTo>
                    <a:pt x="630" y="530"/>
                  </a:moveTo>
                  <a:cubicBezTo>
                    <a:pt x="403" y="353"/>
                    <a:pt x="202" y="177"/>
                    <a:pt x="0" y="0"/>
                  </a:cubicBezTo>
                  <a:cubicBezTo>
                    <a:pt x="202" y="177"/>
                    <a:pt x="403" y="353"/>
                    <a:pt x="630" y="530"/>
                  </a:cubicBezTo>
                  <a:cubicBezTo>
                    <a:pt x="8343" y="6453"/>
                    <a:pt x="21071" y="1613"/>
                    <a:pt x="21071" y="1613"/>
                  </a:cubicBezTo>
                  <a:lnTo>
                    <a:pt x="21071" y="1613"/>
                  </a:lnTo>
                  <a:cubicBezTo>
                    <a:pt x="21071" y="1613"/>
                    <a:pt x="8343" y="6453"/>
                    <a:pt x="630" y="53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9"/>
            <p:cNvSpPr/>
            <p:nvPr/>
          </p:nvSpPr>
          <p:spPr>
            <a:xfrm>
              <a:off x="1500475" y="6079300"/>
              <a:ext cx="3800" cy="12625"/>
            </a:xfrm>
            <a:custGeom>
              <a:rect b="b" l="l" r="r" t="t"/>
              <a:pathLst>
                <a:path extrusionOk="0" h="505" w="152">
                  <a:moveTo>
                    <a:pt x="151" y="504"/>
                  </a:moveTo>
                  <a:cubicBezTo>
                    <a:pt x="76" y="328"/>
                    <a:pt x="51" y="151"/>
                    <a:pt x="0" y="0"/>
                  </a:cubicBezTo>
                  <a:cubicBezTo>
                    <a:pt x="51" y="151"/>
                    <a:pt x="76" y="328"/>
                    <a:pt x="151" y="504"/>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9"/>
            <p:cNvSpPr/>
            <p:nvPr/>
          </p:nvSpPr>
          <p:spPr>
            <a:xfrm>
              <a:off x="1537650" y="6153025"/>
              <a:ext cx="11350" cy="12625"/>
            </a:xfrm>
            <a:custGeom>
              <a:rect b="b" l="l" r="r" t="t"/>
              <a:pathLst>
                <a:path extrusionOk="0" h="505" w="454">
                  <a:moveTo>
                    <a:pt x="454" y="504"/>
                  </a:moveTo>
                  <a:cubicBezTo>
                    <a:pt x="277" y="328"/>
                    <a:pt x="151" y="151"/>
                    <a:pt x="0" y="0"/>
                  </a:cubicBezTo>
                  <a:cubicBezTo>
                    <a:pt x="151" y="151"/>
                    <a:pt x="277" y="328"/>
                    <a:pt x="454" y="504"/>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9"/>
            <p:cNvSpPr/>
            <p:nvPr/>
          </p:nvSpPr>
          <p:spPr>
            <a:xfrm>
              <a:off x="1497950" y="6064175"/>
              <a:ext cx="1900" cy="12000"/>
            </a:xfrm>
            <a:custGeom>
              <a:rect b="b" l="l" r="r" t="t"/>
              <a:pathLst>
                <a:path extrusionOk="0" h="480" w="76">
                  <a:moveTo>
                    <a:pt x="76" y="479"/>
                  </a:moveTo>
                  <a:cubicBezTo>
                    <a:pt x="51" y="328"/>
                    <a:pt x="0" y="152"/>
                    <a:pt x="0" y="0"/>
                  </a:cubicBezTo>
                  <a:cubicBezTo>
                    <a:pt x="0" y="152"/>
                    <a:pt x="51" y="328"/>
                    <a:pt x="76" y="479"/>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9"/>
            <p:cNvSpPr/>
            <p:nvPr/>
          </p:nvSpPr>
          <p:spPr>
            <a:xfrm>
              <a:off x="1496050" y="6049050"/>
              <a:ext cx="1300" cy="12000"/>
            </a:xfrm>
            <a:custGeom>
              <a:rect b="b" l="l" r="r" t="t"/>
              <a:pathLst>
                <a:path extrusionOk="0" h="480" w="52">
                  <a:moveTo>
                    <a:pt x="51" y="479"/>
                  </a:moveTo>
                  <a:cubicBezTo>
                    <a:pt x="26" y="328"/>
                    <a:pt x="1" y="152"/>
                    <a:pt x="1" y="0"/>
                  </a:cubicBezTo>
                  <a:cubicBezTo>
                    <a:pt x="1" y="152"/>
                    <a:pt x="26" y="328"/>
                    <a:pt x="51" y="479"/>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9"/>
            <p:cNvSpPr/>
            <p:nvPr/>
          </p:nvSpPr>
          <p:spPr>
            <a:xfrm>
              <a:off x="1504875" y="6093775"/>
              <a:ext cx="5075" cy="13275"/>
            </a:xfrm>
            <a:custGeom>
              <a:rect b="b" l="l" r="r" t="t"/>
              <a:pathLst>
                <a:path extrusionOk="0" h="531" w="203">
                  <a:moveTo>
                    <a:pt x="202" y="530"/>
                  </a:moveTo>
                  <a:cubicBezTo>
                    <a:pt x="127" y="354"/>
                    <a:pt x="51" y="177"/>
                    <a:pt x="1" y="1"/>
                  </a:cubicBezTo>
                  <a:cubicBezTo>
                    <a:pt x="51" y="177"/>
                    <a:pt x="127" y="354"/>
                    <a:pt x="202" y="53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9"/>
            <p:cNvSpPr/>
            <p:nvPr/>
          </p:nvSpPr>
          <p:spPr>
            <a:xfrm>
              <a:off x="1517475" y="6122775"/>
              <a:ext cx="8225" cy="13250"/>
            </a:xfrm>
            <a:custGeom>
              <a:rect b="b" l="l" r="r" t="t"/>
              <a:pathLst>
                <a:path extrusionOk="0" h="530" w="329">
                  <a:moveTo>
                    <a:pt x="328" y="530"/>
                  </a:moveTo>
                  <a:cubicBezTo>
                    <a:pt x="202" y="353"/>
                    <a:pt x="76" y="177"/>
                    <a:pt x="1" y="0"/>
                  </a:cubicBezTo>
                  <a:cubicBezTo>
                    <a:pt x="76" y="177"/>
                    <a:pt x="202" y="353"/>
                    <a:pt x="328" y="53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9"/>
            <p:cNvSpPr/>
            <p:nvPr/>
          </p:nvSpPr>
          <p:spPr>
            <a:xfrm>
              <a:off x="1510550" y="6108275"/>
              <a:ext cx="6325" cy="13900"/>
            </a:xfrm>
            <a:custGeom>
              <a:rect b="b" l="l" r="r" t="t"/>
              <a:pathLst>
                <a:path extrusionOk="0" h="556" w="253">
                  <a:moveTo>
                    <a:pt x="252" y="555"/>
                  </a:moveTo>
                  <a:cubicBezTo>
                    <a:pt x="152" y="379"/>
                    <a:pt x="76" y="177"/>
                    <a:pt x="0" y="1"/>
                  </a:cubicBezTo>
                  <a:cubicBezTo>
                    <a:pt x="76" y="177"/>
                    <a:pt x="152" y="379"/>
                    <a:pt x="252" y="555"/>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9"/>
            <p:cNvSpPr/>
            <p:nvPr/>
          </p:nvSpPr>
          <p:spPr>
            <a:xfrm>
              <a:off x="1526300" y="6137900"/>
              <a:ext cx="9475" cy="12625"/>
            </a:xfrm>
            <a:custGeom>
              <a:rect b="b" l="l" r="r" t="t"/>
              <a:pathLst>
                <a:path extrusionOk="0" h="505" w="379">
                  <a:moveTo>
                    <a:pt x="379" y="504"/>
                  </a:moveTo>
                  <a:cubicBezTo>
                    <a:pt x="253" y="328"/>
                    <a:pt x="127" y="177"/>
                    <a:pt x="0" y="0"/>
                  </a:cubicBezTo>
                  <a:cubicBezTo>
                    <a:pt x="127" y="177"/>
                    <a:pt x="253" y="328"/>
                    <a:pt x="379" y="504"/>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9"/>
            <p:cNvSpPr/>
            <p:nvPr/>
          </p:nvSpPr>
          <p:spPr>
            <a:xfrm>
              <a:off x="1550875" y="6167500"/>
              <a:ext cx="13250" cy="12625"/>
            </a:xfrm>
            <a:custGeom>
              <a:rect b="b" l="l" r="r" t="t"/>
              <a:pathLst>
                <a:path extrusionOk="0" h="505" w="530">
                  <a:moveTo>
                    <a:pt x="530" y="505"/>
                  </a:moveTo>
                  <a:cubicBezTo>
                    <a:pt x="328" y="329"/>
                    <a:pt x="152" y="177"/>
                    <a:pt x="0" y="1"/>
                  </a:cubicBezTo>
                  <a:cubicBezTo>
                    <a:pt x="152" y="177"/>
                    <a:pt x="328" y="329"/>
                    <a:pt x="530" y="505"/>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9"/>
            <p:cNvSpPr/>
            <p:nvPr/>
          </p:nvSpPr>
          <p:spPr>
            <a:xfrm>
              <a:off x="1499200" y="5993600"/>
              <a:ext cx="1925" cy="9475"/>
            </a:xfrm>
            <a:custGeom>
              <a:rect b="b" l="l" r="r" t="t"/>
              <a:pathLst>
                <a:path extrusionOk="0" h="379" w="77">
                  <a:moveTo>
                    <a:pt x="1" y="378"/>
                  </a:moveTo>
                  <a:cubicBezTo>
                    <a:pt x="26" y="252"/>
                    <a:pt x="51" y="126"/>
                    <a:pt x="76" y="0"/>
                  </a:cubicBezTo>
                  <a:cubicBezTo>
                    <a:pt x="51" y="126"/>
                    <a:pt x="26" y="252"/>
                    <a:pt x="1" y="378"/>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9"/>
            <p:cNvSpPr/>
            <p:nvPr/>
          </p:nvSpPr>
          <p:spPr>
            <a:xfrm>
              <a:off x="1496675" y="6008100"/>
              <a:ext cx="1925" cy="10100"/>
            </a:xfrm>
            <a:custGeom>
              <a:rect b="b" l="l" r="r" t="t"/>
              <a:pathLst>
                <a:path extrusionOk="0" h="404" w="77">
                  <a:moveTo>
                    <a:pt x="1" y="403"/>
                  </a:moveTo>
                  <a:cubicBezTo>
                    <a:pt x="26" y="252"/>
                    <a:pt x="51" y="126"/>
                    <a:pt x="76" y="0"/>
                  </a:cubicBezTo>
                  <a:cubicBezTo>
                    <a:pt x="51" y="126"/>
                    <a:pt x="26" y="252"/>
                    <a:pt x="1" y="403"/>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9"/>
            <p:cNvSpPr/>
            <p:nvPr/>
          </p:nvSpPr>
          <p:spPr>
            <a:xfrm>
              <a:off x="1502350" y="5981625"/>
              <a:ext cx="1925" cy="6950"/>
            </a:xfrm>
            <a:custGeom>
              <a:rect b="b" l="l" r="r" t="t"/>
              <a:pathLst>
                <a:path extrusionOk="0" h="278" w="77">
                  <a:moveTo>
                    <a:pt x="1" y="278"/>
                  </a:moveTo>
                  <a:cubicBezTo>
                    <a:pt x="26" y="177"/>
                    <a:pt x="51" y="101"/>
                    <a:pt x="76" y="1"/>
                  </a:cubicBezTo>
                  <a:cubicBezTo>
                    <a:pt x="51" y="101"/>
                    <a:pt x="26" y="177"/>
                    <a:pt x="1" y="278"/>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9"/>
            <p:cNvSpPr/>
            <p:nvPr/>
          </p:nvSpPr>
          <p:spPr>
            <a:xfrm>
              <a:off x="1506125" y="5969650"/>
              <a:ext cx="1925" cy="4450"/>
            </a:xfrm>
            <a:custGeom>
              <a:rect b="b" l="l" r="r" t="t"/>
              <a:pathLst>
                <a:path extrusionOk="0" h="178" w="77">
                  <a:moveTo>
                    <a:pt x="1" y="177"/>
                  </a:moveTo>
                  <a:cubicBezTo>
                    <a:pt x="26" y="127"/>
                    <a:pt x="51" y="51"/>
                    <a:pt x="77" y="1"/>
                  </a:cubicBezTo>
                  <a:cubicBezTo>
                    <a:pt x="51" y="51"/>
                    <a:pt x="26" y="127"/>
                    <a:pt x="1" y="177"/>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9"/>
            <p:cNvSpPr/>
            <p:nvPr/>
          </p:nvSpPr>
          <p:spPr>
            <a:xfrm>
              <a:off x="1496050" y="6021950"/>
              <a:ext cx="650" cy="10750"/>
            </a:xfrm>
            <a:custGeom>
              <a:rect b="b" l="l" r="r" t="t"/>
              <a:pathLst>
                <a:path extrusionOk="0" h="430" w="26">
                  <a:moveTo>
                    <a:pt x="1" y="429"/>
                  </a:moveTo>
                  <a:cubicBezTo>
                    <a:pt x="1" y="278"/>
                    <a:pt x="1" y="152"/>
                    <a:pt x="26" y="1"/>
                  </a:cubicBezTo>
                  <a:cubicBezTo>
                    <a:pt x="1" y="152"/>
                    <a:pt x="1" y="278"/>
                    <a:pt x="1" y="429"/>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9"/>
            <p:cNvSpPr/>
            <p:nvPr/>
          </p:nvSpPr>
          <p:spPr>
            <a:xfrm>
              <a:off x="1511175" y="5957050"/>
              <a:ext cx="1275" cy="3175"/>
            </a:xfrm>
            <a:custGeom>
              <a:rect b="b" l="l" r="r" t="t"/>
              <a:pathLst>
                <a:path extrusionOk="0" h="127" w="51">
                  <a:moveTo>
                    <a:pt x="1" y="127"/>
                  </a:moveTo>
                  <a:cubicBezTo>
                    <a:pt x="26" y="76"/>
                    <a:pt x="26" y="26"/>
                    <a:pt x="51" y="1"/>
                  </a:cubicBezTo>
                  <a:cubicBezTo>
                    <a:pt x="26" y="26"/>
                    <a:pt x="26" y="76"/>
                    <a:pt x="1" y="127"/>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9"/>
            <p:cNvSpPr/>
            <p:nvPr/>
          </p:nvSpPr>
          <p:spPr>
            <a:xfrm>
              <a:off x="1496050" y="6035825"/>
              <a:ext cx="25" cy="10725"/>
            </a:xfrm>
            <a:custGeom>
              <a:rect b="b" l="l" r="r" t="t"/>
              <a:pathLst>
                <a:path extrusionOk="0" h="429" w="1">
                  <a:moveTo>
                    <a:pt x="1" y="429"/>
                  </a:moveTo>
                  <a:cubicBezTo>
                    <a:pt x="1" y="277"/>
                    <a:pt x="1" y="151"/>
                    <a:pt x="1" y="0"/>
                  </a:cubicBezTo>
                  <a:cubicBezTo>
                    <a:pt x="1" y="151"/>
                    <a:pt x="1" y="277"/>
                    <a:pt x="1" y="429"/>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9"/>
            <p:cNvSpPr/>
            <p:nvPr/>
          </p:nvSpPr>
          <p:spPr>
            <a:xfrm>
              <a:off x="1496050" y="5939950"/>
              <a:ext cx="596125" cy="328325"/>
            </a:xfrm>
            <a:custGeom>
              <a:rect b="b" l="l" r="r" t="t"/>
              <a:pathLst>
                <a:path extrusionOk="0" h="13133" w="23845">
                  <a:moveTo>
                    <a:pt x="1755" y="1"/>
                  </a:moveTo>
                  <a:cubicBezTo>
                    <a:pt x="1709" y="1"/>
                    <a:pt x="1661" y="2"/>
                    <a:pt x="1614" y="4"/>
                  </a:cubicBezTo>
                  <a:cubicBezTo>
                    <a:pt x="1387" y="4"/>
                    <a:pt x="1135" y="80"/>
                    <a:pt x="858" y="155"/>
                  </a:cubicBezTo>
                  <a:cubicBezTo>
                    <a:pt x="858" y="180"/>
                    <a:pt x="858" y="180"/>
                    <a:pt x="832" y="206"/>
                  </a:cubicBezTo>
                  <a:cubicBezTo>
                    <a:pt x="782" y="357"/>
                    <a:pt x="706" y="508"/>
                    <a:pt x="656" y="685"/>
                  </a:cubicBezTo>
                  <a:cubicBezTo>
                    <a:pt x="631" y="710"/>
                    <a:pt x="631" y="760"/>
                    <a:pt x="606" y="811"/>
                  </a:cubicBezTo>
                  <a:cubicBezTo>
                    <a:pt x="555" y="937"/>
                    <a:pt x="505" y="1063"/>
                    <a:pt x="480" y="1189"/>
                  </a:cubicBezTo>
                  <a:cubicBezTo>
                    <a:pt x="454" y="1239"/>
                    <a:pt x="429" y="1315"/>
                    <a:pt x="404" y="1365"/>
                  </a:cubicBezTo>
                  <a:cubicBezTo>
                    <a:pt x="379" y="1466"/>
                    <a:pt x="354" y="1567"/>
                    <a:pt x="328" y="1668"/>
                  </a:cubicBezTo>
                  <a:cubicBezTo>
                    <a:pt x="303" y="1768"/>
                    <a:pt x="278" y="1844"/>
                    <a:pt x="253" y="1945"/>
                  </a:cubicBezTo>
                  <a:cubicBezTo>
                    <a:pt x="228" y="2020"/>
                    <a:pt x="202" y="2071"/>
                    <a:pt x="202" y="2146"/>
                  </a:cubicBezTo>
                  <a:cubicBezTo>
                    <a:pt x="177" y="2272"/>
                    <a:pt x="152" y="2398"/>
                    <a:pt x="127" y="2524"/>
                  </a:cubicBezTo>
                  <a:cubicBezTo>
                    <a:pt x="101" y="2600"/>
                    <a:pt x="101" y="2651"/>
                    <a:pt x="101" y="2726"/>
                  </a:cubicBezTo>
                  <a:cubicBezTo>
                    <a:pt x="76" y="2852"/>
                    <a:pt x="51" y="2978"/>
                    <a:pt x="26" y="3129"/>
                  </a:cubicBezTo>
                  <a:cubicBezTo>
                    <a:pt x="26" y="3180"/>
                    <a:pt x="26" y="3230"/>
                    <a:pt x="26" y="3281"/>
                  </a:cubicBezTo>
                  <a:cubicBezTo>
                    <a:pt x="1" y="3432"/>
                    <a:pt x="1" y="3558"/>
                    <a:pt x="1" y="3709"/>
                  </a:cubicBezTo>
                  <a:cubicBezTo>
                    <a:pt x="1" y="3734"/>
                    <a:pt x="1" y="3785"/>
                    <a:pt x="1" y="3835"/>
                  </a:cubicBezTo>
                  <a:cubicBezTo>
                    <a:pt x="1" y="3986"/>
                    <a:pt x="1" y="4112"/>
                    <a:pt x="1" y="4264"/>
                  </a:cubicBezTo>
                  <a:cubicBezTo>
                    <a:pt x="1" y="4289"/>
                    <a:pt x="1" y="4339"/>
                    <a:pt x="1" y="4364"/>
                  </a:cubicBezTo>
                  <a:cubicBezTo>
                    <a:pt x="1" y="4516"/>
                    <a:pt x="26" y="4692"/>
                    <a:pt x="51" y="4843"/>
                  </a:cubicBezTo>
                  <a:cubicBezTo>
                    <a:pt x="51" y="4894"/>
                    <a:pt x="51" y="4919"/>
                    <a:pt x="76" y="4969"/>
                  </a:cubicBezTo>
                  <a:cubicBezTo>
                    <a:pt x="76" y="5121"/>
                    <a:pt x="127" y="5297"/>
                    <a:pt x="152" y="5448"/>
                  </a:cubicBezTo>
                  <a:cubicBezTo>
                    <a:pt x="152" y="5499"/>
                    <a:pt x="177" y="5524"/>
                    <a:pt x="177" y="5574"/>
                  </a:cubicBezTo>
                  <a:cubicBezTo>
                    <a:pt x="228" y="5725"/>
                    <a:pt x="253" y="5902"/>
                    <a:pt x="328" y="6078"/>
                  </a:cubicBezTo>
                  <a:cubicBezTo>
                    <a:pt x="328" y="6104"/>
                    <a:pt x="328" y="6129"/>
                    <a:pt x="354" y="6154"/>
                  </a:cubicBezTo>
                  <a:cubicBezTo>
                    <a:pt x="404" y="6330"/>
                    <a:pt x="480" y="6507"/>
                    <a:pt x="555" y="6683"/>
                  </a:cubicBezTo>
                  <a:cubicBezTo>
                    <a:pt x="555" y="6708"/>
                    <a:pt x="555" y="6734"/>
                    <a:pt x="580" y="6734"/>
                  </a:cubicBezTo>
                  <a:cubicBezTo>
                    <a:pt x="656" y="6910"/>
                    <a:pt x="732" y="7112"/>
                    <a:pt x="832" y="7288"/>
                  </a:cubicBezTo>
                  <a:cubicBezTo>
                    <a:pt x="832" y="7288"/>
                    <a:pt x="832" y="7288"/>
                    <a:pt x="858" y="7313"/>
                  </a:cubicBezTo>
                  <a:cubicBezTo>
                    <a:pt x="933" y="7490"/>
                    <a:pt x="1059" y="7666"/>
                    <a:pt x="1185" y="7843"/>
                  </a:cubicBezTo>
                  <a:cubicBezTo>
                    <a:pt x="1185" y="7868"/>
                    <a:pt x="1210" y="7893"/>
                    <a:pt x="1210" y="7918"/>
                  </a:cubicBezTo>
                  <a:cubicBezTo>
                    <a:pt x="1337" y="8095"/>
                    <a:pt x="1463" y="8246"/>
                    <a:pt x="1589" y="8422"/>
                  </a:cubicBezTo>
                  <a:cubicBezTo>
                    <a:pt x="1614" y="8448"/>
                    <a:pt x="1639" y="8473"/>
                    <a:pt x="1664" y="8523"/>
                  </a:cubicBezTo>
                  <a:cubicBezTo>
                    <a:pt x="1815" y="8674"/>
                    <a:pt x="1941" y="8851"/>
                    <a:pt x="2118" y="9027"/>
                  </a:cubicBezTo>
                  <a:cubicBezTo>
                    <a:pt x="2143" y="9052"/>
                    <a:pt x="2168" y="9078"/>
                    <a:pt x="2193" y="9103"/>
                  </a:cubicBezTo>
                  <a:cubicBezTo>
                    <a:pt x="2345" y="9279"/>
                    <a:pt x="2521" y="9431"/>
                    <a:pt x="2723" y="9607"/>
                  </a:cubicBezTo>
                  <a:cubicBezTo>
                    <a:pt x="2748" y="9632"/>
                    <a:pt x="2748" y="9632"/>
                    <a:pt x="2773" y="9657"/>
                  </a:cubicBezTo>
                  <a:cubicBezTo>
                    <a:pt x="2975" y="9834"/>
                    <a:pt x="3176" y="10010"/>
                    <a:pt x="3403" y="10187"/>
                  </a:cubicBezTo>
                  <a:cubicBezTo>
                    <a:pt x="6331" y="12435"/>
                    <a:pt x="9982" y="13133"/>
                    <a:pt x="13385" y="13133"/>
                  </a:cubicBezTo>
                  <a:cubicBezTo>
                    <a:pt x="18946" y="13133"/>
                    <a:pt x="23844" y="11270"/>
                    <a:pt x="23844" y="11270"/>
                  </a:cubicBezTo>
                  <a:lnTo>
                    <a:pt x="23844" y="11270"/>
                  </a:lnTo>
                  <a:cubicBezTo>
                    <a:pt x="23509" y="11284"/>
                    <a:pt x="23181" y="11291"/>
                    <a:pt x="22859" y="11291"/>
                  </a:cubicBezTo>
                  <a:cubicBezTo>
                    <a:pt x="17171" y="11291"/>
                    <a:pt x="13476" y="9244"/>
                    <a:pt x="11091" y="7288"/>
                  </a:cubicBezTo>
                  <a:cubicBezTo>
                    <a:pt x="11063" y="7288"/>
                    <a:pt x="11035" y="7289"/>
                    <a:pt x="11007" y="7289"/>
                  </a:cubicBezTo>
                  <a:cubicBezTo>
                    <a:pt x="6077" y="7289"/>
                    <a:pt x="3978" y="2838"/>
                    <a:pt x="3176" y="281"/>
                  </a:cubicBezTo>
                  <a:cubicBezTo>
                    <a:pt x="2716" y="120"/>
                    <a:pt x="2255" y="1"/>
                    <a:pt x="1755" y="1"/>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9"/>
            <p:cNvSpPr/>
            <p:nvPr/>
          </p:nvSpPr>
          <p:spPr>
            <a:xfrm>
              <a:off x="1496050" y="5939950"/>
              <a:ext cx="596125" cy="328325"/>
            </a:xfrm>
            <a:custGeom>
              <a:rect b="b" l="l" r="r" t="t"/>
              <a:pathLst>
                <a:path extrusionOk="0" h="13133" w="23845">
                  <a:moveTo>
                    <a:pt x="1755" y="1"/>
                  </a:moveTo>
                  <a:cubicBezTo>
                    <a:pt x="1709" y="1"/>
                    <a:pt x="1661" y="2"/>
                    <a:pt x="1614" y="4"/>
                  </a:cubicBezTo>
                  <a:cubicBezTo>
                    <a:pt x="1387" y="4"/>
                    <a:pt x="1135" y="80"/>
                    <a:pt x="858" y="155"/>
                  </a:cubicBezTo>
                  <a:cubicBezTo>
                    <a:pt x="858" y="180"/>
                    <a:pt x="858" y="180"/>
                    <a:pt x="832" y="206"/>
                  </a:cubicBezTo>
                  <a:cubicBezTo>
                    <a:pt x="782" y="357"/>
                    <a:pt x="706" y="508"/>
                    <a:pt x="656" y="685"/>
                  </a:cubicBezTo>
                  <a:cubicBezTo>
                    <a:pt x="631" y="710"/>
                    <a:pt x="631" y="760"/>
                    <a:pt x="606" y="811"/>
                  </a:cubicBezTo>
                  <a:cubicBezTo>
                    <a:pt x="555" y="937"/>
                    <a:pt x="505" y="1063"/>
                    <a:pt x="480" y="1189"/>
                  </a:cubicBezTo>
                  <a:cubicBezTo>
                    <a:pt x="454" y="1239"/>
                    <a:pt x="429" y="1315"/>
                    <a:pt x="404" y="1365"/>
                  </a:cubicBezTo>
                  <a:cubicBezTo>
                    <a:pt x="379" y="1466"/>
                    <a:pt x="354" y="1567"/>
                    <a:pt x="328" y="1668"/>
                  </a:cubicBezTo>
                  <a:cubicBezTo>
                    <a:pt x="303" y="1768"/>
                    <a:pt x="278" y="1844"/>
                    <a:pt x="253" y="1945"/>
                  </a:cubicBezTo>
                  <a:cubicBezTo>
                    <a:pt x="228" y="2020"/>
                    <a:pt x="202" y="2071"/>
                    <a:pt x="202" y="2146"/>
                  </a:cubicBezTo>
                  <a:cubicBezTo>
                    <a:pt x="177" y="2272"/>
                    <a:pt x="152" y="2398"/>
                    <a:pt x="127" y="2524"/>
                  </a:cubicBezTo>
                  <a:cubicBezTo>
                    <a:pt x="101" y="2600"/>
                    <a:pt x="101" y="2651"/>
                    <a:pt x="101" y="2726"/>
                  </a:cubicBezTo>
                  <a:cubicBezTo>
                    <a:pt x="76" y="2852"/>
                    <a:pt x="51" y="2978"/>
                    <a:pt x="26" y="3129"/>
                  </a:cubicBezTo>
                  <a:cubicBezTo>
                    <a:pt x="26" y="3180"/>
                    <a:pt x="26" y="3230"/>
                    <a:pt x="26" y="3281"/>
                  </a:cubicBezTo>
                  <a:cubicBezTo>
                    <a:pt x="1" y="3432"/>
                    <a:pt x="1" y="3558"/>
                    <a:pt x="1" y="3709"/>
                  </a:cubicBezTo>
                  <a:cubicBezTo>
                    <a:pt x="1" y="3734"/>
                    <a:pt x="1" y="3785"/>
                    <a:pt x="1" y="3835"/>
                  </a:cubicBezTo>
                  <a:cubicBezTo>
                    <a:pt x="1" y="3986"/>
                    <a:pt x="1" y="4112"/>
                    <a:pt x="1" y="4264"/>
                  </a:cubicBezTo>
                  <a:cubicBezTo>
                    <a:pt x="1" y="4289"/>
                    <a:pt x="1" y="4339"/>
                    <a:pt x="1" y="4364"/>
                  </a:cubicBezTo>
                  <a:cubicBezTo>
                    <a:pt x="1" y="4516"/>
                    <a:pt x="26" y="4692"/>
                    <a:pt x="51" y="4843"/>
                  </a:cubicBezTo>
                  <a:cubicBezTo>
                    <a:pt x="51" y="4894"/>
                    <a:pt x="51" y="4919"/>
                    <a:pt x="76" y="4969"/>
                  </a:cubicBezTo>
                  <a:cubicBezTo>
                    <a:pt x="76" y="5121"/>
                    <a:pt x="127" y="5297"/>
                    <a:pt x="152" y="5448"/>
                  </a:cubicBezTo>
                  <a:cubicBezTo>
                    <a:pt x="152" y="5499"/>
                    <a:pt x="177" y="5524"/>
                    <a:pt x="177" y="5574"/>
                  </a:cubicBezTo>
                  <a:cubicBezTo>
                    <a:pt x="228" y="5725"/>
                    <a:pt x="253" y="5902"/>
                    <a:pt x="328" y="6078"/>
                  </a:cubicBezTo>
                  <a:cubicBezTo>
                    <a:pt x="328" y="6104"/>
                    <a:pt x="328" y="6129"/>
                    <a:pt x="354" y="6154"/>
                  </a:cubicBezTo>
                  <a:cubicBezTo>
                    <a:pt x="404" y="6330"/>
                    <a:pt x="480" y="6507"/>
                    <a:pt x="555" y="6683"/>
                  </a:cubicBezTo>
                  <a:cubicBezTo>
                    <a:pt x="555" y="6708"/>
                    <a:pt x="555" y="6734"/>
                    <a:pt x="580" y="6734"/>
                  </a:cubicBezTo>
                  <a:cubicBezTo>
                    <a:pt x="656" y="6910"/>
                    <a:pt x="732" y="7112"/>
                    <a:pt x="832" y="7288"/>
                  </a:cubicBezTo>
                  <a:cubicBezTo>
                    <a:pt x="832" y="7288"/>
                    <a:pt x="832" y="7288"/>
                    <a:pt x="858" y="7313"/>
                  </a:cubicBezTo>
                  <a:cubicBezTo>
                    <a:pt x="933" y="7490"/>
                    <a:pt x="1059" y="7666"/>
                    <a:pt x="1185" y="7843"/>
                  </a:cubicBezTo>
                  <a:cubicBezTo>
                    <a:pt x="1185" y="7868"/>
                    <a:pt x="1210" y="7893"/>
                    <a:pt x="1210" y="7918"/>
                  </a:cubicBezTo>
                  <a:cubicBezTo>
                    <a:pt x="1337" y="8095"/>
                    <a:pt x="1463" y="8246"/>
                    <a:pt x="1589" y="8422"/>
                  </a:cubicBezTo>
                  <a:cubicBezTo>
                    <a:pt x="1614" y="8448"/>
                    <a:pt x="1639" y="8473"/>
                    <a:pt x="1664" y="8523"/>
                  </a:cubicBezTo>
                  <a:cubicBezTo>
                    <a:pt x="1815" y="8674"/>
                    <a:pt x="1941" y="8851"/>
                    <a:pt x="2118" y="9027"/>
                  </a:cubicBezTo>
                  <a:cubicBezTo>
                    <a:pt x="2143" y="9052"/>
                    <a:pt x="2168" y="9078"/>
                    <a:pt x="2193" y="9103"/>
                  </a:cubicBezTo>
                  <a:cubicBezTo>
                    <a:pt x="2345" y="9279"/>
                    <a:pt x="2521" y="9431"/>
                    <a:pt x="2723" y="9607"/>
                  </a:cubicBezTo>
                  <a:cubicBezTo>
                    <a:pt x="2748" y="9632"/>
                    <a:pt x="2748" y="9632"/>
                    <a:pt x="2773" y="9657"/>
                  </a:cubicBezTo>
                  <a:cubicBezTo>
                    <a:pt x="2975" y="9834"/>
                    <a:pt x="3176" y="10010"/>
                    <a:pt x="3403" y="10187"/>
                  </a:cubicBezTo>
                  <a:cubicBezTo>
                    <a:pt x="6331" y="12435"/>
                    <a:pt x="9982" y="13133"/>
                    <a:pt x="13385" y="13133"/>
                  </a:cubicBezTo>
                  <a:cubicBezTo>
                    <a:pt x="18946" y="13133"/>
                    <a:pt x="23844" y="11270"/>
                    <a:pt x="23844" y="11270"/>
                  </a:cubicBezTo>
                  <a:lnTo>
                    <a:pt x="23844" y="11270"/>
                  </a:lnTo>
                  <a:cubicBezTo>
                    <a:pt x="23509" y="11284"/>
                    <a:pt x="23181" y="11291"/>
                    <a:pt x="22859" y="11291"/>
                  </a:cubicBezTo>
                  <a:cubicBezTo>
                    <a:pt x="17171" y="11291"/>
                    <a:pt x="13476" y="9244"/>
                    <a:pt x="11091" y="7288"/>
                  </a:cubicBezTo>
                  <a:cubicBezTo>
                    <a:pt x="11063" y="7288"/>
                    <a:pt x="11035" y="7289"/>
                    <a:pt x="11007" y="7289"/>
                  </a:cubicBezTo>
                  <a:cubicBezTo>
                    <a:pt x="6077" y="7289"/>
                    <a:pt x="3978" y="2838"/>
                    <a:pt x="3176" y="281"/>
                  </a:cubicBezTo>
                  <a:cubicBezTo>
                    <a:pt x="2716" y="120"/>
                    <a:pt x="2255" y="1"/>
                    <a:pt x="1755" y="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9"/>
            <p:cNvSpPr/>
            <p:nvPr/>
          </p:nvSpPr>
          <p:spPr>
            <a:xfrm>
              <a:off x="1216275" y="5958950"/>
              <a:ext cx="10750" cy="17650"/>
            </a:xfrm>
            <a:custGeom>
              <a:rect b="b" l="l" r="r" t="t"/>
              <a:pathLst>
                <a:path extrusionOk="0" h="706" w="430">
                  <a:moveTo>
                    <a:pt x="1" y="0"/>
                  </a:moveTo>
                  <a:cubicBezTo>
                    <a:pt x="1" y="0"/>
                    <a:pt x="1" y="25"/>
                    <a:pt x="1" y="25"/>
                  </a:cubicBezTo>
                  <a:cubicBezTo>
                    <a:pt x="1" y="51"/>
                    <a:pt x="1" y="51"/>
                    <a:pt x="1" y="76"/>
                  </a:cubicBezTo>
                  <a:cubicBezTo>
                    <a:pt x="26" y="126"/>
                    <a:pt x="26" y="177"/>
                    <a:pt x="51" y="227"/>
                  </a:cubicBezTo>
                  <a:cubicBezTo>
                    <a:pt x="51" y="252"/>
                    <a:pt x="76" y="252"/>
                    <a:pt x="76" y="277"/>
                  </a:cubicBezTo>
                  <a:cubicBezTo>
                    <a:pt x="76" y="303"/>
                    <a:pt x="102" y="328"/>
                    <a:pt x="102" y="378"/>
                  </a:cubicBezTo>
                  <a:cubicBezTo>
                    <a:pt x="127" y="378"/>
                    <a:pt x="127" y="403"/>
                    <a:pt x="127" y="429"/>
                  </a:cubicBezTo>
                  <a:cubicBezTo>
                    <a:pt x="152" y="429"/>
                    <a:pt x="152" y="454"/>
                    <a:pt x="177" y="479"/>
                  </a:cubicBezTo>
                  <a:cubicBezTo>
                    <a:pt x="177" y="479"/>
                    <a:pt x="203" y="504"/>
                    <a:pt x="203" y="529"/>
                  </a:cubicBezTo>
                  <a:lnTo>
                    <a:pt x="228" y="529"/>
                  </a:lnTo>
                  <a:cubicBezTo>
                    <a:pt x="278" y="605"/>
                    <a:pt x="354" y="655"/>
                    <a:pt x="429" y="706"/>
                  </a:cubicBezTo>
                  <a:cubicBezTo>
                    <a:pt x="278" y="605"/>
                    <a:pt x="127" y="403"/>
                    <a:pt x="26" y="76"/>
                  </a:cubicBezTo>
                  <a:cubicBezTo>
                    <a:pt x="1" y="51"/>
                    <a:pt x="1" y="25"/>
                    <a:pt x="1"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9"/>
            <p:cNvSpPr/>
            <p:nvPr/>
          </p:nvSpPr>
          <p:spPr>
            <a:xfrm>
              <a:off x="1216275" y="5958950"/>
              <a:ext cx="10750" cy="17650"/>
            </a:xfrm>
            <a:custGeom>
              <a:rect b="b" l="l" r="r" t="t"/>
              <a:pathLst>
                <a:path extrusionOk="0" h="706" w="430">
                  <a:moveTo>
                    <a:pt x="1" y="0"/>
                  </a:moveTo>
                  <a:cubicBezTo>
                    <a:pt x="1" y="0"/>
                    <a:pt x="1" y="25"/>
                    <a:pt x="1" y="25"/>
                  </a:cubicBezTo>
                  <a:cubicBezTo>
                    <a:pt x="1" y="51"/>
                    <a:pt x="1" y="51"/>
                    <a:pt x="1" y="76"/>
                  </a:cubicBezTo>
                  <a:cubicBezTo>
                    <a:pt x="26" y="126"/>
                    <a:pt x="26" y="177"/>
                    <a:pt x="51" y="227"/>
                  </a:cubicBezTo>
                  <a:cubicBezTo>
                    <a:pt x="51" y="252"/>
                    <a:pt x="76" y="252"/>
                    <a:pt x="76" y="277"/>
                  </a:cubicBezTo>
                  <a:cubicBezTo>
                    <a:pt x="76" y="303"/>
                    <a:pt x="102" y="328"/>
                    <a:pt x="102" y="378"/>
                  </a:cubicBezTo>
                  <a:cubicBezTo>
                    <a:pt x="127" y="378"/>
                    <a:pt x="127" y="403"/>
                    <a:pt x="127" y="429"/>
                  </a:cubicBezTo>
                  <a:cubicBezTo>
                    <a:pt x="152" y="429"/>
                    <a:pt x="152" y="454"/>
                    <a:pt x="177" y="479"/>
                  </a:cubicBezTo>
                  <a:cubicBezTo>
                    <a:pt x="177" y="479"/>
                    <a:pt x="203" y="504"/>
                    <a:pt x="203" y="529"/>
                  </a:cubicBezTo>
                  <a:lnTo>
                    <a:pt x="228" y="529"/>
                  </a:lnTo>
                  <a:cubicBezTo>
                    <a:pt x="278" y="605"/>
                    <a:pt x="354" y="655"/>
                    <a:pt x="429" y="706"/>
                  </a:cubicBezTo>
                  <a:cubicBezTo>
                    <a:pt x="278" y="605"/>
                    <a:pt x="127" y="403"/>
                    <a:pt x="26" y="76"/>
                  </a:cubicBezTo>
                  <a:cubicBezTo>
                    <a:pt x="1" y="51"/>
                    <a:pt x="1" y="25"/>
                    <a:pt x="1"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9"/>
            <p:cNvSpPr/>
            <p:nvPr/>
          </p:nvSpPr>
          <p:spPr>
            <a:xfrm>
              <a:off x="1240850" y="5981000"/>
              <a:ext cx="12000" cy="11350"/>
            </a:xfrm>
            <a:custGeom>
              <a:rect b="b" l="l" r="r" t="t"/>
              <a:pathLst>
                <a:path extrusionOk="0" h="454" w="480">
                  <a:moveTo>
                    <a:pt x="1" y="0"/>
                  </a:moveTo>
                  <a:cubicBezTo>
                    <a:pt x="76" y="26"/>
                    <a:pt x="152" y="76"/>
                    <a:pt x="228" y="152"/>
                  </a:cubicBezTo>
                  <a:lnTo>
                    <a:pt x="253" y="152"/>
                  </a:lnTo>
                  <a:cubicBezTo>
                    <a:pt x="278" y="177"/>
                    <a:pt x="303" y="227"/>
                    <a:pt x="354" y="252"/>
                  </a:cubicBezTo>
                  <a:cubicBezTo>
                    <a:pt x="354" y="252"/>
                    <a:pt x="354" y="278"/>
                    <a:pt x="379" y="278"/>
                  </a:cubicBezTo>
                  <a:cubicBezTo>
                    <a:pt x="404" y="328"/>
                    <a:pt x="429" y="378"/>
                    <a:pt x="480" y="454"/>
                  </a:cubicBezTo>
                  <a:cubicBezTo>
                    <a:pt x="404" y="126"/>
                    <a:pt x="202" y="51"/>
                    <a:pt x="1"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9"/>
            <p:cNvSpPr/>
            <p:nvPr/>
          </p:nvSpPr>
          <p:spPr>
            <a:xfrm>
              <a:off x="1240850" y="5981000"/>
              <a:ext cx="12000" cy="11350"/>
            </a:xfrm>
            <a:custGeom>
              <a:rect b="b" l="l" r="r" t="t"/>
              <a:pathLst>
                <a:path extrusionOk="0" h="454" w="480">
                  <a:moveTo>
                    <a:pt x="1" y="0"/>
                  </a:moveTo>
                  <a:cubicBezTo>
                    <a:pt x="76" y="26"/>
                    <a:pt x="152" y="76"/>
                    <a:pt x="228" y="152"/>
                  </a:cubicBezTo>
                  <a:lnTo>
                    <a:pt x="253" y="152"/>
                  </a:lnTo>
                  <a:cubicBezTo>
                    <a:pt x="278" y="177"/>
                    <a:pt x="303" y="227"/>
                    <a:pt x="354" y="252"/>
                  </a:cubicBezTo>
                  <a:cubicBezTo>
                    <a:pt x="354" y="252"/>
                    <a:pt x="354" y="278"/>
                    <a:pt x="379" y="278"/>
                  </a:cubicBezTo>
                  <a:cubicBezTo>
                    <a:pt x="404" y="328"/>
                    <a:pt x="429" y="378"/>
                    <a:pt x="480" y="454"/>
                  </a:cubicBezTo>
                  <a:cubicBezTo>
                    <a:pt x="404" y="126"/>
                    <a:pt x="202" y="51"/>
                    <a:pt x="1"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9"/>
            <p:cNvSpPr/>
            <p:nvPr/>
          </p:nvSpPr>
          <p:spPr>
            <a:xfrm>
              <a:off x="1219425" y="5915475"/>
              <a:ext cx="2550" cy="8825"/>
            </a:xfrm>
            <a:custGeom>
              <a:rect b="b" l="l" r="r" t="t"/>
              <a:pathLst>
                <a:path extrusionOk="0" h="353" w="102">
                  <a:moveTo>
                    <a:pt x="102" y="0"/>
                  </a:moveTo>
                  <a:cubicBezTo>
                    <a:pt x="102" y="0"/>
                    <a:pt x="102" y="0"/>
                    <a:pt x="102" y="0"/>
                  </a:cubicBezTo>
                  <a:cubicBezTo>
                    <a:pt x="77" y="126"/>
                    <a:pt x="51" y="252"/>
                    <a:pt x="1" y="353"/>
                  </a:cubicBezTo>
                  <a:cubicBezTo>
                    <a:pt x="51" y="252"/>
                    <a:pt x="77" y="126"/>
                    <a:pt x="102"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9"/>
            <p:cNvSpPr/>
            <p:nvPr/>
          </p:nvSpPr>
          <p:spPr>
            <a:xfrm>
              <a:off x="1219425" y="5915475"/>
              <a:ext cx="2550" cy="8825"/>
            </a:xfrm>
            <a:custGeom>
              <a:rect b="b" l="l" r="r" t="t"/>
              <a:pathLst>
                <a:path extrusionOk="0" h="353" w="102">
                  <a:moveTo>
                    <a:pt x="102" y="0"/>
                  </a:moveTo>
                  <a:cubicBezTo>
                    <a:pt x="102" y="0"/>
                    <a:pt x="102" y="0"/>
                    <a:pt x="102" y="0"/>
                  </a:cubicBezTo>
                  <a:cubicBezTo>
                    <a:pt x="77" y="126"/>
                    <a:pt x="51" y="252"/>
                    <a:pt x="1" y="353"/>
                  </a:cubicBezTo>
                  <a:cubicBezTo>
                    <a:pt x="51" y="252"/>
                    <a:pt x="77" y="126"/>
                    <a:pt x="102"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9"/>
            <p:cNvSpPr/>
            <p:nvPr/>
          </p:nvSpPr>
          <p:spPr>
            <a:xfrm>
              <a:off x="1773300" y="5950750"/>
              <a:ext cx="998750" cy="271475"/>
            </a:xfrm>
            <a:custGeom>
              <a:rect b="b" l="l" r="r" t="t"/>
              <a:pathLst>
                <a:path extrusionOk="0" h="10859" w="39950">
                  <a:moveTo>
                    <a:pt x="39950" y="1"/>
                  </a:moveTo>
                  <a:cubicBezTo>
                    <a:pt x="38994" y="482"/>
                    <a:pt x="38127" y="623"/>
                    <a:pt x="37286" y="623"/>
                  </a:cubicBezTo>
                  <a:cubicBezTo>
                    <a:pt x="36082" y="623"/>
                    <a:pt x="34933" y="332"/>
                    <a:pt x="33661" y="332"/>
                  </a:cubicBezTo>
                  <a:cubicBezTo>
                    <a:pt x="32425" y="332"/>
                    <a:pt x="31072" y="607"/>
                    <a:pt x="29439" y="1689"/>
                  </a:cubicBezTo>
                  <a:cubicBezTo>
                    <a:pt x="25827" y="4067"/>
                    <a:pt x="18766" y="4372"/>
                    <a:pt x="15372" y="4372"/>
                  </a:cubicBezTo>
                  <a:cubicBezTo>
                    <a:pt x="14196" y="4372"/>
                    <a:pt x="13460" y="4336"/>
                    <a:pt x="13460" y="4336"/>
                  </a:cubicBezTo>
                  <a:cubicBezTo>
                    <a:pt x="13460" y="4336"/>
                    <a:pt x="8041" y="6276"/>
                    <a:pt x="555" y="6831"/>
                  </a:cubicBezTo>
                  <a:cubicBezTo>
                    <a:pt x="354" y="6831"/>
                    <a:pt x="177" y="6831"/>
                    <a:pt x="1" y="6856"/>
                  </a:cubicBezTo>
                  <a:cubicBezTo>
                    <a:pt x="2386" y="8812"/>
                    <a:pt x="6081" y="10859"/>
                    <a:pt x="11769" y="10859"/>
                  </a:cubicBezTo>
                  <a:cubicBezTo>
                    <a:pt x="12091" y="10859"/>
                    <a:pt x="12419" y="10852"/>
                    <a:pt x="12754" y="10838"/>
                  </a:cubicBezTo>
                  <a:lnTo>
                    <a:pt x="12729" y="10813"/>
                  </a:lnTo>
                  <a:cubicBezTo>
                    <a:pt x="13535" y="10788"/>
                    <a:pt x="14367" y="10738"/>
                    <a:pt x="15249" y="10637"/>
                  </a:cubicBezTo>
                  <a:cubicBezTo>
                    <a:pt x="15552" y="10586"/>
                    <a:pt x="15854" y="10536"/>
                    <a:pt x="16182" y="10486"/>
                  </a:cubicBezTo>
                  <a:cubicBezTo>
                    <a:pt x="19358" y="9981"/>
                    <a:pt x="21803" y="9276"/>
                    <a:pt x="23743" y="8520"/>
                  </a:cubicBezTo>
                  <a:cubicBezTo>
                    <a:pt x="23995" y="8419"/>
                    <a:pt x="24222" y="8343"/>
                    <a:pt x="24449" y="8242"/>
                  </a:cubicBezTo>
                  <a:cubicBezTo>
                    <a:pt x="29087" y="6276"/>
                    <a:pt x="30700" y="4008"/>
                    <a:pt x="33397" y="3277"/>
                  </a:cubicBezTo>
                  <a:cubicBezTo>
                    <a:pt x="33749" y="3176"/>
                    <a:pt x="34127" y="3101"/>
                    <a:pt x="34531" y="3050"/>
                  </a:cubicBezTo>
                  <a:cubicBezTo>
                    <a:pt x="35211" y="2975"/>
                    <a:pt x="35791" y="2924"/>
                    <a:pt x="36295" y="2874"/>
                  </a:cubicBezTo>
                  <a:cubicBezTo>
                    <a:pt x="39420" y="2496"/>
                    <a:pt x="39446" y="2168"/>
                    <a:pt x="38513" y="1210"/>
                  </a:cubicBezTo>
                  <a:lnTo>
                    <a:pt x="38513" y="1210"/>
                  </a:lnTo>
                  <a:cubicBezTo>
                    <a:pt x="38534" y="1214"/>
                    <a:pt x="38578" y="1217"/>
                    <a:pt x="38637" y="1217"/>
                  </a:cubicBezTo>
                  <a:cubicBezTo>
                    <a:pt x="38999" y="1217"/>
                    <a:pt x="39950" y="1084"/>
                    <a:pt x="39950"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9"/>
            <p:cNvSpPr/>
            <p:nvPr/>
          </p:nvSpPr>
          <p:spPr>
            <a:xfrm>
              <a:off x="1773300" y="5950750"/>
              <a:ext cx="998750" cy="271475"/>
            </a:xfrm>
            <a:custGeom>
              <a:rect b="b" l="l" r="r" t="t"/>
              <a:pathLst>
                <a:path extrusionOk="0" h="10859" w="39950">
                  <a:moveTo>
                    <a:pt x="39950" y="1"/>
                  </a:moveTo>
                  <a:cubicBezTo>
                    <a:pt x="38994" y="482"/>
                    <a:pt x="38127" y="623"/>
                    <a:pt x="37286" y="623"/>
                  </a:cubicBezTo>
                  <a:cubicBezTo>
                    <a:pt x="36082" y="623"/>
                    <a:pt x="34933" y="332"/>
                    <a:pt x="33661" y="332"/>
                  </a:cubicBezTo>
                  <a:cubicBezTo>
                    <a:pt x="32425" y="332"/>
                    <a:pt x="31072" y="607"/>
                    <a:pt x="29439" y="1689"/>
                  </a:cubicBezTo>
                  <a:cubicBezTo>
                    <a:pt x="25827" y="4067"/>
                    <a:pt x="18766" y="4372"/>
                    <a:pt x="15372" y="4372"/>
                  </a:cubicBezTo>
                  <a:cubicBezTo>
                    <a:pt x="14196" y="4372"/>
                    <a:pt x="13460" y="4336"/>
                    <a:pt x="13460" y="4336"/>
                  </a:cubicBezTo>
                  <a:cubicBezTo>
                    <a:pt x="13460" y="4336"/>
                    <a:pt x="8041" y="6276"/>
                    <a:pt x="555" y="6831"/>
                  </a:cubicBezTo>
                  <a:cubicBezTo>
                    <a:pt x="354" y="6831"/>
                    <a:pt x="177" y="6831"/>
                    <a:pt x="1" y="6856"/>
                  </a:cubicBezTo>
                  <a:cubicBezTo>
                    <a:pt x="2386" y="8812"/>
                    <a:pt x="6081" y="10859"/>
                    <a:pt x="11769" y="10859"/>
                  </a:cubicBezTo>
                  <a:cubicBezTo>
                    <a:pt x="12091" y="10859"/>
                    <a:pt x="12419" y="10852"/>
                    <a:pt x="12754" y="10838"/>
                  </a:cubicBezTo>
                  <a:lnTo>
                    <a:pt x="12729" y="10813"/>
                  </a:lnTo>
                  <a:cubicBezTo>
                    <a:pt x="13535" y="10788"/>
                    <a:pt x="14367" y="10738"/>
                    <a:pt x="15249" y="10637"/>
                  </a:cubicBezTo>
                  <a:cubicBezTo>
                    <a:pt x="15552" y="10586"/>
                    <a:pt x="15854" y="10536"/>
                    <a:pt x="16182" y="10486"/>
                  </a:cubicBezTo>
                  <a:cubicBezTo>
                    <a:pt x="19358" y="9981"/>
                    <a:pt x="21803" y="9276"/>
                    <a:pt x="23743" y="8520"/>
                  </a:cubicBezTo>
                  <a:cubicBezTo>
                    <a:pt x="23995" y="8419"/>
                    <a:pt x="24222" y="8343"/>
                    <a:pt x="24449" y="8242"/>
                  </a:cubicBezTo>
                  <a:cubicBezTo>
                    <a:pt x="29087" y="6276"/>
                    <a:pt x="30700" y="4008"/>
                    <a:pt x="33397" y="3277"/>
                  </a:cubicBezTo>
                  <a:cubicBezTo>
                    <a:pt x="33749" y="3176"/>
                    <a:pt x="34127" y="3101"/>
                    <a:pt x="34531" y="3050"/>
                  </a:cubicBezTo>
                  <a:cubicBezTo>
                    <a:pt x="35211" y="2975"/>
                    <a:pt x="35791" y="2924"/>
                    <a:pt x="36295" y="2874"/>
                  </a:cubicBezTo>
                  <a:cubicBezTo>
                    <a:pt x="39420" y="2496"/>
                    <a:pt x="39446" y="2168"/>
                    <a:pt x="38513" y="1210"/>
                  </a:cubicBezTo>
                  <a:lnTo>
                    <a:pt x="38513" y="1210"/>
                  </a:lnTo>
                  <a:cubicBezTo>
                    <a:pt x="38534" y="1214"/>
                    <a:pt x="38578" y="1217"/>
                    <a:pt x="38637" y="1217"/>
                  </a:cubicBezTo>
                  <a:cubicBezTo>
                    <a:pt x="38999" y="1217"/>
                    <a:pt x="39950" y="1084"/>
                    <a:pt x="39950" y="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9"/>
            <p:cNvSpPr/>
            <p:nvPr/>
          </p:nvSpPr>
          <p:spPr>
            <a:xfrm>
              <a:off x="1259750" y="6023225"/>
              <a:ext cx="8850" cy="22700"/>
            </a:xfrm>
            <a:custGeom>
              <a:rect b="b" l="l" r="r" t="t"/>
              <a:pathLst>
                <a:path extrusionOk="0" h="908" w="354">
                  <a:moveTo>
                    <a:pt x="1" y="0"/>
                  </a:moveTo>
                  <a:lnTo>
                    <a:pt x="1" y="0"/>
                  </a:lnTo>
                  <a:cubicBezTo>
                    <a:pt x="51" y="302"/>
                    <a:pt x="152" y="605"/>
                    <a:pt x="354" y="907"/>
                  </a:cubicBezTo>
                  <a:cubicBezTo>
                    <a:pt x="203" y="630"/>
                    <a:pt x="77" y="328"/>
                    <a:pt x="1"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9"/>
            <p:cNvSpPr/>
            <p:nvPr/>
          </p:nvSpPr>
          <p:spPr>
            <a:xfrm>
              <a:off x="1259750" y="6023225"/>
              <a:ext cx="8850" cy="22700"/>
            </a:xfrm>
            <a:custGeom>
              <a:rect b="b" l="l" r="r" t="t"/>
              <a:pathLst>
                <a:path extrusionOk="0" h="908" w="354">
                  <a:moveTo>
                    <a:pt x="1" y="0"/>
                  </a:moveTo>
                  <a:lnTo>
                    <a:pt x="1" y="0"/>
                  </a:lnTo>
                  <a:cubicBezTo>
                    <a:pt x="51" y="302"/>
                    <a:pt x="152" y="605"/>
                    <a:pt x="354" y="907"/>
                  </a:cubicBezTo>
                  <a:cubicBezTo>
                    <a:pt x="203" y="630"/>
                    <a:pt x="77" y="328"/>
                    <a:pt x="1"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9"/>
            <p:cNvSpPr/>
            <p:nvPr/>
          </p:nvSpPr>
          <p:spPr>
            <a:xfrm>
              <a:off x="1282450" y="6029525"/>
              <a:ext cx="88875" cy="35300"/>
            </a:xfrm>
            <a:custGeom>
              <a:rect b="b" l="l" r="r" t="t"/>
              <a:pathLst>
                <a:path extrusionOk="0" h="1412" w="3555">
                  <a:moveTo>
                    <a:pt x="0" y="1235"/>
                  </a:moveTo>
                  <a:cubicBezTo>
                    <a:pt x="0" y="1260"/>
                    <a:pt x="0" y="1260"/>
                    <a:pt x="0" y="1260"/>
                  </a:cubicBezTo>
                  <a:cubicBezTo>
                    <a:pt x="26" y="1260"/>
                    <a:pt x="51" y="1286"/>
                    <a:pt x="51" y="1311"/>
                  </a:cubicBezTo>
                  <a:lnTo>
                    <a:pt x="76" y="1311"/>
                  </a:lnTo>
                  <a:cubicBezTo>
                    <a:pt x="51" y="1286"/>
                    <a:pt x="26" y="1260"/>
                    <a:pt x="0" y="1235"/>
                  </a:cubicBezTo>
                  <a:close/>
                  <a:moveTo>
                    <a:pt x="76" y="1311"/>
                  </a:moveTo>
                  <a:cubicBezTo>
                    <a:pt x="101" y="1336"/>
                    <a:pt x="151" y="1361"/>
                    <a:pt x="201" y="1361"/>
                  </a:cubicBezTo>
                  <a:lnTo>
                    <a:pt x="201" y="1361"/>
                  </a:lnTo>
                  <a:cubicBezTo>
                    <a:pt x="153" y="1350"/>
                    <a:pt x="112" y="1333"/>
                    <a:pt x="76" y="1311"/>
                  </a:cubicBezTo>
                  <a:close/>
                  <a:moveTo>
                    <a:pt x="201" y="1361"/>
                  </a:moveTo>
                  <a:lnTo>
                    <a:pt x="201" y="1361"/>
                  </a:lnTo>
                  <a:cubicBezTo>
                    <a:pt x="201" y="1361"/>
                    <a:pt x="202" y="1361"/>
                    <a:pt x="202" y="1361"/>
                  </a:cubicBezTo>
                  <a:lnTo>
                    <a:pt x="202" y="1361"/>
                  </a:lnTo>
                  <a:cubicBezTo>
                    <a:pt x="202" y="1361"/>
                    <a:pt x="202" y="1361"/>
                    <a:pt x="202" y="1361"/>
                  </a:cubicBezTo>
                  <a:cubicBezTo>
                    <a:pt x="202" y="1361"/>
                    <a:pt x="201" y="1361"/>
                    <a:pt x="201" y="1361"/>
                  </a:cubicBezTo>
                  <a:close/>
                  <a:moveTo>
                    <a:pt x="3554" y="0"/>
                  </a:moveTo>
                  <a:lnTo>
                    <a:pt x="3554" y="0"/>
                  </a:lnTo>
                  <a:cubicBezTo>
                    <a:pt x="2338" y="725"/>
                    <a:pt x="1032" y="1379"/>
                    <a:pt x="369" y="1379"/>
                  </a:cubicBezTo>
                  <a:cubicBezTo>
                    <a:pt x="307" y="1379"/>
                    <a:pt x="252" y="1373"/>
                    <a:pt x="202" y="1361"/>
                  </a:cubicBezTo>
                  <a:lnTo>
                    <a:pt x="202" y="1361"/>
                  </a:lnTo>
                  <a:cubicBezTo>
                    <a:pt x="202" y="1386"/>
                    <a:pt x="227" y="1386"/>
                    <a:pt x="227" y="1386"/>
                  </a:cubicBezTo>
                  <a:cubicBezTo>
                    <a:pt x="278" y="1386"/>
                    <a:pt x="303" y="1412"/>
                    <a:pt x="328" y="1412"/>
                  </a:cubicBezTo>
                  <a:lnTo>
                    <a:pt x="706" y="1412"/>
                  </a:lnTo>
                  <a:cubicBezTo>
                    <a:pt x="832" y="1386"/>
                    <a:pt x="983" y="1336"/>
                    <a:pt x="1160" y="1286"/>
                  </a:cubicBezTo>
                  <a:cubicBezTo>
                    <a:pt x="1160" y="1260"/>
                    <a:pt x="1185" y="1260"/>
                    <a:pt x="1210" y="1260"/>
                  </a:cubicBezTo>
                  <a:cubicBezTo>
                    <a:pt x="1261" y="1235"/>
                    <a:pt x="1336" y="1210"/>
                    <a:pt x="1387" y="1185"/>
                  </a:cubicBezTo>
                  <a:lnTo>
                    <a:pt x="1437" y="1185"/>
                  </a:lnTo>
                  <a:cubicBezTo>
                    <a:pt x="2017" y="933"/>
                    <a:pt x="2748" y="504"/>
                    <a:pt x="3554" y="0"/>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9"/>
            <p:cNvSpPr/>
            <p:nvPr/>
          </p:nvSpPr>
          <p:spPr>
            <a:xfrm>
              <a:off x="1282450" y="6029525"/>
              <a:ext cx="88875" cy="35300"/>
            </a:xfrm>
            <a:custGeom>
              <a:rect b="b" l="l" r="r" t="t"/>
              <a:pathLst>
                <a:path extrusionOk="0" h="1412" w="3555">
                  <a:moveTo>
                    <a:pt x="0" y="1235"/>
                  </a:moveTo>
                  <a:cubicBezTo>
                    <a:pt x="0" y="1260"/>
                    <a:pt x="0" y="1260"/>
                    <a:pt x="0" y="1260"/>
                  </a:cubicBezTo>
                  <a:cubicBezTo>
                    <a:pt x="26" y="1260"/>
                    <a:pt x="51" y="1286"/>
                    <a:pt x="51" y="1311"/>
                  </a:cubicBezTo>
                  <a:lnTo>
                    <a:pt x="76" y="1311"/>
                  </a:lnTo>
                  <a:cubicBezTo>
                    <a:pt x="51" y="1286"/>
                    <a:pt x="26" y="1260"/>
                    <a:pt x="0" y="1235"/>
                  </a:cubicBezTo>
                  <a:close/>
                  <a:moveTo>
                    <a:pt x="76" y="1311"/>
                  </a:moveTo>
                  <a:cubicBezTo>
                    <a:pt x="101" y="1336"/>
                    <a:pt x="151" y="1361"/>
                    <a:pt x="201" y="1361"/>
                  </a:cubicBezTo>
                  <a:lnTo>
                    <a:pt x="201" y="1361"/>
                  </a:lnTo>
                  <a:cubicBezTo>
                    <a:pt x="153" y="1350"/>
                    <a:pt x="112" y="1333"/>
                    <a:pt x="76" y="1311"/>
                  </a:cubicBezTo>
                  <a:close/>
                  <a:moveTo>
                    <a:pt x="201" y="1361"/>
                  </a:moveTo>
                  <a:lnTo>
                    <a:pt x="201" y="1361"/>
                  </a:lnTo>
                  <a:cubicBezTo>
                    <a:pt x="201" y="1361"/>
                    <a:pt x="202" y="1361"/>
                    <a:pt x="202" y="1361"/>
                  </a:cubicBezTo>
                  <a:lnTo>
                    <a:pt x="202" y="1361"/>
                  </a:lnTo>
                  <a:cubicBezTo>
                    <a:pt x="202" y="1361"/>
                    <a:pt x="202" y="1361"/>
                    <a:pt x="202" y="1361"/>
                  </a:cubicBezTo>
                  <a:cubicBezTo>
                    <a:pt x="202" y="1361"/>
                    <a:pt x="201" y="1361"/>
                    <a:pt x="201" y="1361"/>
                  </a:cubicBezTo>
                  <a:close/>
                  <a:moveTo>
                    <a:pt x="3554" y="0"/>
                  </a:moveTo>
                  <a:lnTo>
                    <a:pt x="3554" y="0"/>
                  </a:lnTo>
                  <a:cubicBezTo>
                    <a:pt x="2338" y="725"/>
                    <a:pt x="1032" y="1379"/>
                    <a:pt x="369" y="1379"/>
                  </a:cubicBezTo>
                  <a:cubicBezTo>
                    <a:pt x="307" y="1379"/>
                    <a:pt x="252" y="1373"/>
                    <a:pt x="202" y="1361"/>
                  </a:cubicBezTo>
                  <a:lnTo>
                    <a:pt x="202" y="1361"/>
                  </a:lnTo>
                  <a:cubicBezTo>
                    <a:pt x="202" y="1386"/>
                    <a:pt x="227" y="1386"/>
                    <a:pt x="227" y="1386"/>
                  </a:cubicBezTo>
                  <a:cubicBezTo>
                    <a:pt x="278" y="1386"/>
                    <a:pt x="303" y="1412"/>
                    <a:pt x="328" y="1412"/>
                  </a:cubicBezTo>
                  <a:lnTo>
                    <a:pt x="706" y="1412"/>
                  </a:lnTo>
                  <a:cubicBezTo>
                    <a:pt x="832" y="1386"/>
                    <a:pt x="983" y="1336"/>
                    <a:pt x="1160" y="1286"/>
                  </a:cubicBezTo>
                  <a:cubicBezTo>
                    <a:pt x="1160" y="1260"/>
                    <a:pt x="1185" y="1260"/>
                    <a:pt x="1210" y="1260"/>
                  </a:cubicBezTo>
                  <a:cubicBezTo>
                    <a:pt x="1261" y="1235"/>
                    <a:pt x="1336" y="1210"/>
                    <a:pt x="1387" y="1185"/>
                  </a:cubicBezTo>
                  <a:lnTo>
                    <a:pt x="1437" y="1185"/>
                  </a:lnTo>
                  <a:cubicBezTo>
                    <a:pt x="2017" y="933"/>
                    <a:pt x="2748" y="504"/>
                    <a:pt x="3554"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9"/>
            <p:cNvSpPr/>
            <p:nvPr/>
          </p:nvSpPr>
          <p:spPr>
            <a:xfrm>
              <a:off x="1412250" y="5902850"/>
              <a:ext cx="163225" cy="80700"/>
            </a:xfrm>
            <a:custGeom>
              <a:rect b="b" l="l" r="r" t="t"/>
              <a:pathLst>
                <a:path extrusionOk="0" h="3228" w="6529">
                  <a:moveTo>
                    <a:pt x="6100" y="1"/>
                  </a:moveTo>
                  <a:cubicBezTo>
                    <a:pt x="6100" y="1"/>
                    <a:pt x="3277" y="1"/>
                    <a:pt x="0" y="1715"/>
                  </a:cubicBezTo>
                  <a:cubicBezTo>
                    <a:pt x="580" y="2698"/>
                    <a:pt x="1185" y="3202"/>
                    <a:pt x="1210" y="3227"/>
                  </a:cubicBezTo>
                  <a:cubicBezTo>
                    <a:pt x="2319" y="2547"/>
                    <a:pt x="3378" y="1917"/>
                    <a:pt x="4210" y="1639"/>
                  </a:cubicBezTo>
                  <a:cubicBezTo>
                    <a:pt x="4487" y="1564"/>
                    <a:pt x="4739" y="1488"/>
                    <a:pt x="4966" y="1488"/>
                  </a:cubicBezTo>
                  <a:cubicBezTo>
                    <a:pt x="5013" y="1486"/>
                    <a:pt x="5061" y="1485"/>
                    <a:pt x="5107" y="1485"/>
                  </a:cubicBezTo>
                  <a:cubicBezTo>
                    <a:pt x="5607" y="1485"/>
                    <a:pt x="6068" y="1604"/>
                    <a:pt x="6528" y="1765"/>
                  </a:cubicBezTo>
                  <a:cubicBezTo>
                    <a:pt x="6201" y="732"/>
                    <a:pt x="6100" y="1"/>
                    <a:pt x="6100" y="1"/>
                  </a:cubicBezTo>
                  <a:close/>
                </a:path>
              </a:pathLst>
            </a:custGeom>
            <a:solidFill>
              <a:srgbClr val="FEEC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9"/>
            <p:cNvSpPr/>
            <p:nvPr/>
          </p:nvSpPr>
          <p:spPr>
            <a:xfrm>
              <a:off x="1412250" y="5902850"/>
              <a:ext cx="163225" cy="80700"/>
            </a:xfrm>
            <a:custGeom>
              <a:rect b="b" l="l" r="r" t="t"/>
              <a:pathLst>
                <a:path extrusionOk="0" h="3228" w="6529">
                  <a:moveTo>
                    <a:pt x="6100" y="1"/>
                  </a:moveTo>
                  <a:cubicBezTo>
                    <a:pt x="6100" y="1"/>
                    <a:pt x="3277" y="1"/>
                    <a:pt x="0" y="1715"/>
                  </a:cubicBezTo>
                  <a:cubicBezTo>
                    <a:pt x="580" y="2698"/>
                    <a:pt x="1185" y="3202"/>
                    <a:pt x="1210" y="3227"/>
                  </a:cubicBezTo>
                  <a:cubicBezTo>
                    <a:pt x="2319" y="2547"/>
                    <a:pt x="3378" y="1917"/>
                    <a:pt x="4210" y="1639"/>
                  </a:cubicBezTo>
                  <a:cubicBezTo>
                    <a:pt x="4487" y="1564"/>
                    <a:pt x="4739" y="1488"/>
                    <a:pt x="4966" y="1488"/>
                  </a:cubicBezTo>
                  <a:cubicBezTo>
                    <a:pt x="5013" y="1486"/>
                    <a:pt x="5061" y="1485"/>
                    <a:pt x="5107" y="1485"/>
                  </a:cubicBezTo>
                  <a:cubicBezTo>
                    <a:pt x="5607" y="1485"/>
                    <a:pt x="6068" y="1604"/>
                    <a:pt x="6528" y="1765"/>
                  </a:cubicBezTo>
                  <a:cubicBezTo>
                    <a:pt x="6201" y="732"/>
                    <a:pt x="6100" y="1"/>
                    <a:pt x="6100" y="1"/>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9"/>
            <p:cNvSpPr/>
            <p:nvPr/>
          </p:nvSpPr>
          <p:spPr>
            <a:xfrm>
              <a:off x="1212500" y="5915475"/>
              <a:ext cx="230025" cy="148525"/>
            </a:xfrm>
            <a:custGeom>
              <a:rect b="b" l="l" r="r" t="t"/>
              <a:pathLst>
                <a:path extrusionOk="0" h="5941" w="9201">
                  <a:moveTo>
                    <a:pt x="379" y="0"/>
                  </a:moveTo>
                  <a:cubicBezTo>
                    <a:pt x="354" y="126"/>
                    <a:pt x="328" y="252"/>
                    <a:pt x="278" y="353"/>
                  </a:cubicBezTo>
                  <a:cubicBezTo>
                    <a:pt x="253" y="454"/>
                    <a:pt x="202" y="555"/>
                    <a:pt x="152" y="655"/>
                  </a:cubicBezTo>
                  <a:cubicBezTo>
                    <a:pt x="51" y="907"/>
                    <a:pt x="1" y="1185"/>
                    <a:pt x="152" y="1714"/>
                  </a:cubicBezTo>
                  <a:cubicBezTo>
                    <a:pt x="152" y="1714"/>
                    <a:pt x="152" y="1714"/>
                    <a:pt x="152" y="1739"/>
                  </a:cubicBezTo>
                  <a:cubicBezTo>
                    <a:pt x="152" y="1764"/>
                    <a:pt x="152" y="1790"/>
                    <a:pt x="177" y="1815"/>
                  </a:cubicBezTo>
                  <a:cubicBezTo>
                    <a:pt x="278" y="2142"/>
                    <a:pt x="429" y="2344"/>
                    <a:pt x="580" y="2445"/>
                  </a:cubicBezTo>
                  <a:cubicBezTo>
                    <a:pt x="606" y="2445"/>
                    <a:pt x="631" y="2470"/>
                    <a:pt x="631" y="2470"/>
                  </a:cubicBezTo>
                  <a:cubicBezTo>
                    <a:pt x="782" y="2546"/>
                    <a:pt x="958" y="2596"/>
                    <a:pt x="1084" y="2621"/>
                  </a:cubicBezTo>
                  <a:lnTo>
                    <a:pt x="1135" y="2621"/>
                  </a:lnTo>
                  <a:cubicBezTo>
                    <a:pt x="1336" y="2672"/>
                    <a:pt x="1538" y="2747"/>
                    <a:pt x="1614" y="3075"/>
                  </a:cubicBezTo>
                  <a:cubicBezTo>
                    <a:pt x="1614" y="3075"/>
                    <a:pt x="1614" y="3100"/>
                    <a:pt x="1614" y="3100"/>
                  </a:cubicBezTo>
                  <a:cubicBezTo>
                    <a:pt x="1664" y="3226"/>
                    <a:pt x="1689" y="3352"/>
                    <a:pt x="1715" y="3503"/>
                  </a:cubicBezTo>
                  <a:cubicBezTo>
                    <a:pt x="1765" y="3756"/>
                    <a:pt x="1815" y="4033"/>
                    <a:pt x="1891" y="4310"/>
                  </a:cubicBezTo>
                  <a:cubicBezTo>
                    <a:pt x="1967" y="4638"/>
                    <a:pt x="2093" y="4940"/>
                    <a:pt x="2244" y="5217"/>
                  </a:cubicBezTo>
                  <a:cubicBezTo>
                    <a:pt x="2395" y="5444"/>
                    <a:pt x="2572" y="5646"/>
                    <a:pt x="2798" y="5797"/>
                  </a:cubicBezTo>
                  <a:cubicBezTo>
                    <a:pt x="2824" y="5822"/>
                    <a:pt x="2849" y="5848"/>
                    <a:pt x="2874" y="5873"/>
                  </a:cubicBezTo>
                  <a:cubicBezTo>
                    <a:pt x="2947" y="5919"/>
                    <a:pt x="3047" y="5941"/>
                    <a:pt x="3167" y="5941"/>
                  </a:cubicBezTo>
                  <a:cubicBezTo>
                    <a:pt x="3830" y="5941"/>
                    <a:pt x="5136" y="5287"/>
                    <a:pt x="6352" y="4562"/>
                  </a:cubicBezTo>
                  <a:cubicBezTo>
                    <a:pt x="7839" y="3680"/>
                    <a:pt x="9200" y="2722"/>
                    <a:pt x="9200" y="2722"/>
                  </a:cubicBezTo>
                  <a:cubicBezTo>
                    <a:pt x="9175" y="2697"/>
                    <a:pt x="8570" y="2193"/>
                    <a:pt x="7990" y="1210"/>
                  </a:cubicBezTo>
                  <a:cubicBezTo>
                    <a:pt x="7839" y="1285"/>
                    <a:pt x="7713" y="1361"/>
                    <a:pt x="7562" y="1437"/>
                  </a:cubicBezTo>
                  <a:cubicBezTo>
                    <a:pt x="6491" y="2034"/>
                    <a:pt x="5791" y="2249"/>
                    <a:pt x="5265" y="2249"/>
                  </a:cubicBezTo>
                  <a:cubicBezTo>
                    <a:pt x="4082" y="2249"/>
                    <a:pt x="3783" y="1161"/>
                    <a:pt x="2143" y="882"/>
                  </a:cubicBezTo>
                  <a:cubicBezTo>
                    <a:pt x="1513" y="756"/>
                    <a:pt x="933" y="429"/>
                    <a:pt x="379" y="0"/>
                  </a:cubicBezTo>
                  <a:close/>
                </a:path>
              </a:pathLst>
            </a:custGeom>
            <a:solidFill>
              <a:srgbClr val="EFD9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9"/>
            <p:cNvSpPr/>
            <p:nvPr/>
          </p:nvSpPr>
          <p:spPr>
            <a:xfrm>
              <a:off x="1212500" y="5915475"/>
              <a:ext cx="230025" cy="148525"/>
            </a:xfrm>
            <a:custGeom>
              <a:rect b="b" l="l" r="r" t="t"/>
              <a:pathLst>
                <a:path extrusionOk="0" h="5941" w="9201">
                  <a:moveTo>
                    <a:pt x="379" y="0"/>
                  </a:moveTo>
                  <a:cubicBezTo>
                    <a:pt x="354" y="126"/>
                    <a:pt x="328" y="252"/>
                    <a:pt x="278" y="353"/>
                  </a:cubicBezTo>
                  <a:cubicBezTo>
                    <a:pt x="253" y="454"/>
                    <a:pt x="202" y="555"/>
                    <a:pt x="152" y="655"/>
                  </a:cubicBezTo>
                  <a:cubicBezTo>
                    <a:pt x="51" y="907"/>
                    <a:pt x="1" y="1185"/>
                    <a:pt x="152" y="1714"/>
                  </a:cubicBezTo>
                  <a:cubicBezTo>
                    <a:pt x="152" y="1714"/>
                    <a:pt x="152" y="1714"/>
                    <a:pt x="152" y="1739"/>
                  </a:cubicBezTo>
                  <a:cubicBezTo>
                    <a:pt x="152" y="1764"/>
                    <a:pt x="152" y="1790"/>
                    <a:pt x="177" y="1815"/>
                  </a:cubicBezTo>
                  <a:cubicBezTo>
                    <a:pt x="278" y="2142"/>
                    <a:pt x="429" y="2344"/>
                    <a:pt x="580" y="2445"/>
                  </a:cubicBezTo>
                  <a:cubicBezTo>
                    <a:pt x="606" y="2445"/>
                    <a:pt x="631" y="2470"/>
                    <a:pt x="631" y="2470"/>
                  </a:cubicBezTo>
                  <a:cubicBezTo>
                    <a:pt x="782" y="2546"/>
                    <a:pt x="958" y="2596"/>
                    <a:pt x="1084" y="2621"/>
                  </a:cubicBezTo>
                  <a:lnTo>
                    <a:pt x="1135" y="2621"/>
                  </a:lnTo>
                  <a:cubicBezTo>
                    <a:pt x="1336" y="2672"/>
                    <a:pt x="1538" y="2747"/>
                    <a:pt x="1614" y="3075"/>
                  </a:cubicBezTo>
                  <a:cubicBezTo>
                    <a:pt x="1614" y="3075"/>
                    <a:pt x="1614" y="3100"/>
                    <a:pt x="1614" y="3100"/>
                  </a:cubicBezTo>
                  <a:cubicBezTo>
                    <a:pt x="1664" y="3226"/>
                    <a:pt x="1689" y="3352"/>
                    <a:pt x="1715" y="3503"/>
                  </a:cubicBezTo>
                  <a:cubicBezTo>
                    <a:pt x="1765" y="3756"/>
                    <a:pt x="1815" y="4033"/>
                    <a:pt x="1891" y="4310"/>
                  </a:cubicBezTo>
                  <a:cubicBezTo>
                    <a:pt x="1967" y="4638"/>
                    <a:pt x="2093" y="4940"/>
                    <a:pt x="2244" y="5217"/>
                  </a:cubicBezTo>
                  <a:cubicBezTo>
                    <a:pt x="2395" y="5444"/>
                    <a:pt x="2572" y="5646"/>
                    <a:pt x="2798" y="5797"/>
                  </a:cubicBezTo>
                  <a:cubicBezTo>
                    <a:pt x="2824" y="5822"/>
                    <a:pt x="2849" y="5848"/>
                    <a:pt x="2874" y="5873"/>
                  </a:cubicBezTo>
                  <a:cubicBezTo>
                    <a:pt x="2947" y="5919"/>
                    <a:pt x="3047" y="5941"/>
                    <a:pt x="3167" y="5941"/>
                  </a:cubicBezTo>
                  <a:cubicBezTo>
                    <a:pt x="3830" y="5941"/>
                    <a:pt x="5136" y="5287"/>
                    <a:pt x="6352" y="4562"/>
                  </a:cubicBezTo>
                  <a:cubicBezTo>
                    <a:pt x="7839" y="3680"/>
                    <a:pt x="9200" y="2722"/>
                    <a:pt x="9200" y="2722"/>
                  </a:cubicBezTo>
                  <a:cubicBezTo>
                    <a:pt x="9175" y="2697"/>
                    <a:pt x="8570" y="2193"/>
                    <a:pt x="7990" y="1210"/>
                  </a:cubicBezTo>
                  <a:cubicBezTo>
                    <a:pt x="7839" y="1285"/>
                    <a:pt x="7713" y="1361"/>
                    <a:pt x="7562" y="1437"/>
                  </a:cubicBezTo>
                  <a:cubicBezTo>
                    <a:pt x="6491" y="2034"/>
                    <a:pt x="5791" y="2249"/>
                    <a:pt x="5265" y="2249"/>
                  </a:cubicBezTo>
                  <a:cubicBezTo>
                    <a:pt x="4082" y="2249"/>
                    <a:pt x="3783" y="1161"/>
                    <a:pt x="2143" y="882"/>
                  </a:cubicBezTo>
                  <a:cubicBezTo>
                    <a:pt x="1513" y="756"/>
                    <a:pt x="933" y="429"/>
                    <a:pt x="379" y="0"/>
                  </a:cubicBezTo>
                  <a:close/>
                </a:path>
              </a:pathLst>
            </a:custGeom>
            <a:solidFill>
              <a:srgbClr val="D7BE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9"/>
            <p:cNvSpPr/>
            <p:nvPr/>
          </p:nvSpPr>
          <p:spPr>
            <a:xfrm>
              <a:off x="1790375" y="5532450"/>
              <a:ext cx="525475" cy="148075"/>
            </a:xfrm>
            <a:custGeom>
              <a:rect b="b" l="l" r="r" t="t"/>
              <a:pathLst>
                <a:path extrusionOk="0" h="5923" w="21019">
                  <a:moveTo>
                    <a:pt x="13622" y="0"/>
                  </a:moveTo>
                  <a:cubicBezTo>
                    <a:pt x="9769" y="0"/>
                    <a:pt x="5758" y="857"/>
                    <a:pt x="2897" y="2668"/>
                  </a:cubicBezTo>
                  <a:cubicBezTo>
                    <a:pt x="888" y="3915"/>
                    <a:pt x="1" y="5922"/>
                    <a:pt x="2402" y="5922"/>
                  </a:cubicBezTo>
                  <a:cubicBezTo>
                    <a:pt x="2622" y="5922"/>
                    <a:pt x="2871" y="5905"/>
                    <a:pt x="3149" y="5869"/>
                  </a:cubicBezTo>
                  <a:cubicBezTo>
                    <a:pt x="7029" y="5376"/>
                    <a:pt x="10493" y="3982"/>
                    <a:pt x="14399" y="3982"/>
                  </a:cubicBezTo>
                  <a:cubicBezTo>
                    <a:pt x="14679" y="3982"/>
                    <a:pt x="14962" y="3989"/>
                    <a:pt x="15247" y="4004"/>
                  </a:cubicBezTo>
                  <a:cubicBezTo>
                    <a:pt x="15961" y="4035"/>
                    <a:pt x="17133" y="4248"/>
                    <a:pt x="18176" y="4248"/>
                  </a:cubicBezTo>
                  <a:cubicBezTo>
                    <a:pt x="18827" y="4248"/>
                    <a:pt x="19427" y="4165"/>
                    <a:pt x="19834" y="3903"/>
                  </a:cubicBezTo>
                  <a:cubicBezTo>
                    <a:pt x="19960" y="3828"/>
                    <a:pt x="20086" y="3702"/>
                    <a:pt x="20212" y="3551"/>
                  </a:cubicBezTo>
                  <a:cubicBezTo>
                    <a:pt x="21019" y="2467"/>
                    <a:pt x="20313" y="929"/>
                    <a:pt x="19002" y="602"/>
                  </a:cubicBezTo>
                  <a:cubicBezTo>
                    <a:pt x="17348" y="205"/>
                    <a:pt x="15504" y="0"/>
                    <a:pt x="13622" y="0"/>
                  </a:cubicBezTo>
                  <a:close/>
                </a:path>
              </a:pathLst>
            </a:custGeom>
            <a:solidFill>
              <a:srgbClr val="FCEC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73" name="Shape 15373"/>
        <p:cNvGrpSpPr/>
        <p:nvPr/>
      </p:nvGrpSpPr>
      <p:grpSpPr>
        <a:xfrm>
          <a:off x="0" y="0"/>
          <a:ext cx="0" cy="0"/>
          <a:chOff x="0" y="0"/>
          <a:chExt cx="0" cy="0"/>
        </a:xfrm>
      </p:grpSpPr>
      <p:sp>
        <p:nvSpPr>
          <p:cNvPr id="15374" name="Google Shape;15374;p70"/>
          <p:cNvSpPr txBox="1"/>
          <p:nvPr>
            <p:ph idx="1" type="body"/>
          </p:nvPr>
        </p:nvSpPr>
        <p:spPr>
          <a:xfrm>
            <a:off x="1369650" y="1438275"/>
            <a:ext cx="6404700" cy="31656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lnSpc>
                <a:spcPct val="100000"/>
              </a:lnSpc>
              <a:spcBef>
                <a:spcPts val="300"/>
              </a:spcBef>
              <a:spcAft>
                <a:spcPts val="0"/>
              </a:spcAft>
              <a:buClr>
                <a:schemeClr val="dk1"/>
              </a:buClr>
              <a:buSzPts val="1100"/>
              <a:buFont typeface="Arial"/>
              <a:buNone/>
            </a:pPr>
            <a:r>
              <a:t/>
            </a:r>
            <a:endParaRPr/>
          </a:p>
          <a:p>
            <a:pPr indent="0" lvl="0" marL="0" rtl="0" algn="l">
              <a:spcBef>
                <a:spcPts val="0"/>
              </a:spcBef>
              <a:spcAft>
                <a:spcPts val="0"/>
              </a:spcAft>
              <a:buNone/>
            </a:pPr>
            <a:r>
              <a:rPr b="1" lang="en"/>
              <a:t>Icon pack</a:t>
            </a:r>
            <a:endParaRPr b="1"/>
          </a:p>
          <a:p>
            <a:pPr indent="-203200" lvl="0" marL="241300" rtl="0" algn="l">
              <a:spcBef>
                <a:spcPts val="300"/>
              </a:spcBef>
              <a:spcAft>
                <a:spcPts val="0"/>
              </a:spcAft>
              <a:buSzPts val="1200"/>
              <a:buFont typeface="DM Sans"/>
              <a:buChar char="●"/>
            </a:pPr>
            <a:r>
              <a:rPr lang="en" u="sng">
                <a:solidFill>
                  <a:schemeClr val="hlink"/>
                </a:solidFill>
                <a:hlinkClick r:id="rId3"/>
              </a:rPr>
              <a:t>Icon Pack: World Oceans Day / Filled</a:t>
            </a:r>
            <a:endParaRPr u="sng"/>
          </a:p>
          <a:p>
            <a:pPr indent="0" lvl="0" marL="0" rtl="0" algn="l">
              <a:spcBef>
                <a:spcPts val="300"/>
              </a:spcBef>
              <a:spcAft>
                <a:spcPts val="0"/>
              </a:spcAft>
              <a:buNone/>
            </a:pPr>
            <a:r>
              <a:t/>
            </a:r>
            <a:endParaRPr/>
          </a:p>
          <a:p>
            <a:pPr indent="0" lvl="0" marL="0" rtl="0" algn="l">
              <a:spcBef>
                <a:spcPts val="300"/>
              </a:spcBef>
              <a:spcAft>
                <a:spcPts val="0"/>
              </a:spcAft>
              <a:buNone/>
            </a:pPr>
            <a:r>
              <a:rPr b="1" lang="en"/>
              <a:t>Vectors</a:t>
            </a:r>
            <a:endParaRPr b="1"/>
          </a:p>
          <a:p>
            <a:pPr indent="-203200" lvl="0" marL="241300" rtl="0" algn="l">
              <a:spcBef>
                <a:spcPts val="300"/>
              </a:spcBef>
              <a:spcAft>
                <a:spcPts val="0"/>
              </a:spcAft>
              <a:buSzPts val="1200"/>
              <a:buFont typeface="DM Sans"/>
              <a:buChar char="●"/>
            </a:pPr>
            <a:r>
              <a:rPr lang="en" u="sng">
                <a:solidFill>
                  <a:schemeClr val="hlink"/>
                </a:solidFill>
                <a:hlinkClick r:id="rId4"/>
              </a:rPr>
              <a:t>Free vector flat background for world oceans day with aquatic creatures</a:t>
            </a:r>
            <a:endParaRPr/>
          </a:p>
          <a:p>
            <a:pPr indent="0" lvl="0" marL="0" rtl="0" algn="l">
              <a:spcBef>
                <a:spcPts val="300"/>
              </a:spcBef>
              <a:spcAft>
                <a:spcPts val="0"/>
              </a:spcAft>
              <a:buNone/>
            </a:pPr>
            <a:r>
              <a:t/>
            </a:r>
            <a:endParaRPr/>
          </a:p>
          <a:p>
            <a:pPr indent="0" lvl="0" marL="0" rtl="0" algn="l">
              <a:spcBef>
                <a:spcPts val="300"/>
              </a:spcBef>
              <a:spcAft>
                <a:spcPts val="0"/>
              </a:spcAft>
              <a:buNone/>
            </a:pPr>
            <a:r>
              <a:rPr b="1" lang="en"/>
              <a:t>Photos</a:t>
            </a:r>
            <a:endParaRPr b="1"/>
          </a:p>
          <a:p>
            <a:pPr indent="-203200" lvl="0" marL="241300" rtl="0" algn="l">
              <a:spcBef>
                <a:spcPts val="300"/>
              </a:spcBef>
              <a:spcAft>
                <a:spcPts val="0"/>
              </a:spcAft>
              <a:buSzPts val="1200"/>
              <a:buFont typeface="DM Sans"/>
              <a:buChar char="●"/>
            </a:pPr>
            <a:r>
              <a:rPr lang="en" u="sng">
                <a:solidFill>
                  <a:schemeClr val="hlink"/>
                </a:solidFill>
                <a:hlinkClick r:id="rId5"/>
              </a:rPr>
              <a:t>Underwater landscape</a:t>
            </a:r>
            <a:endParaRPr/>
          </a:p>
          <a:p>
            <a:pPr indent="-203200" lvl="0" marL="241300" rtl="0" algn="l">
              <a:spcBef>
                <a:spcPts val="300"/>
              </a:spcBef>
              <a:spcAft>
                <a:spcPts val="0"/>
              </a:spcAft>
              <a:buSzPts val="1200"/>
              <a:buChar char="●"/>
            </a:pPr>
            <a:r>
              <a:rPr lang="en" u="sng">
                <a:solidFill>
                  <a:schemeClr val="hlink"/>
                </a:solidFill>
                <a:hlinkClick r:id="rId6"/>
              </a:rPr>
              <a:t>Underwater landscape I</a:t>
            </a:r>
            <a:endParaRPr/>
          </a:p>
          <a:p>
            <a:pPr indent="-203200" lvl="0" marL="241300" rtl="0" algn="l">
              <a:spcBef>
                <a:spcPts val="300"/>
              </a:spcBef>
              <a:spcAft>
                <a:spcPts val="0"/>
              </a:spcAft>
              <a:buSzPts val="1200"/>
              <a:buChar char="●"/>
            </a:pPr>
            <a:r>
              <a:rPr lang="en" u="sng">
                <a:solidFill>
                  <a:schemeClr val="hlink"/>
                </a:solidFill>
                <a:hlinkClick r:id="rId7"/>
              </a:rPr>
              <a:t>Underwater landscape II</a:t>
            </a:r>
            <a:endParaRPr/>
          </a:p>
          <a:p>
            <a:pPr indent="-203200" lvl="0" marL="241300" rtl="0" algn="l">
              <a:spcBef>
                <a:spcPts val="300"/>
              </a:spcBef>
              <a:spcAft>
                <a:spcPts val="0"/>
              </a:spcAft>
              <a:buSzPts val="1200"/>
              <a:buChar char="●"/>
            </a:pPr>
            <a:r>
              <a:rPr lang="en" u="sng">
                <a:solidFill>
                  <a:schemeClr val="hlink"/>
                </a:solidFill>
                <a:hlinkClick r:id="rId8"/>
              </a:rPr>
              <a:t>Woman with scuba gear swimming in the ocean</a:t>
            </a:r>
            <a:endParaRPr/>
          </a:p>
          <a:p>
            <a:pPr indent="-203200" lvl="0" marL="241300" rtl="0" algn="l">
              <a:spcBef>
                <a:spcPts val="300"/>
              </a:spcBef>
              <a:spcAft>
                <a:spcPts val="0"/>
              </a:spcAft>
              <a:buSzPts val="1200"/>
              <a:buChar char="●"/>
            </a:pPr>
            <a:r>
              <a:rPr lang="en" u="sng">
                <a:solidFill>
                  <a:schemeClr val="hlink"/>
                </a:solidFill>
                <a:hlinkClick r:id="rId9"/>
              </a:rPr>
              <a:t>Medium shot swimmer wearing goggles</a:t>
            </a:r>
            <a:endParaRPr/>
          </a:p>
        </p:txBody>
      </p:sp>
      <p:sp>
        <p:nvSpPr>
          <p:cNvPr id="15375" name="Google Shape;15375;p70"/>
          <p:cNvSpPr txBox="1"/>
          <p:nvPr>
            <p:ph type="ctrTitle"/>
          </p:nvPr>
        </p:nvSpPr>
        <p:spPr>
          <a:xfrm flipH="1">
            <a:off x="713250" y="539500"/>
            <a:ext cx="7717500" cy="7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 of this template</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79" name="Shape 15379"/>
        <p:cNvGrpSpPr/>
        <p:nvPr/>
      </p:nvGrpSpPr>
      <p:grpSpPr>
        <a:xfrm>
          <a:off x="0" y="0"/>
          <a:ext cx="0" cy="0"/>
          <a:chOff x="0" y="0"/>
          <a:chExt cx="0" cy="0"/>
        </a:xfrm>
      </p:grpSpPr>
      <p:sp>
        <p:nvSpPr>
          <p:cNvPr id="15380" name="Google Shape;15380;p7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5381" name="Google Shape;15381;p7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85" name="Shape 15385"/>
        <p:cNvGrpSpPr/>
        <p:nvPr/>
      </p:nvGrpSpPr>
      <p:grpSpPr>
        <a:xfrm>
          <a:off x="0" y="0"/>
          <a:ext cx="0" cy="0"/>
          <a:chOff x="0" y="0"/>
          <a:chExt cx="0" cy="0"/>
        </a:xfrm>
      </p:grpSpPr>
      <p:sp>
        <p:nvSpPr>
          <p:cNvPr id="15386" name="Google Shape;15386;p7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u="sng">
                <a:solidFill>
                  <a:schemeClr val="hlink"/>
                </a:solidFill>
                <a:hlinkClick action="ppaction://hlinksldjump" r:id="rId5"/>
              </a:rPr>
              <a:t>"</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6">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7">
                  <a:extLst>
                    <a:ext uri="{A12FA001-AC4F-418D-AE19-62706E023703}">
                      <ahyp:hlinkClr val="tx"/>
                    </a:ext>
                  </a:extLst>
                </a:hlinkClick>
              </a:rPr>
              <a:t>https://slidesgo.com/slidesgo-school</a:t>
            </a:r>
            <a:endParaRPr b="1" sz="1100">
              <a:solidFill>
                <a:schemeClr val="dk2"/>
              </a:solidFill>
            </a:endParaRPr>
          </a:p>
        </p:txBody>
      </p:sp>
      <p:sp>
        <p:nvSpPr>
          <p:cNvPr id="15387" name="Google Shape;15387;p7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91" name="Shape 15391"/>
        <p:cNvGrpSpPr/>
        <p:nvPr/>
      </p:nvGrpSpPr>
      <p:grpSpPr>
        <a:xfrm>
          <a:off x="0" y="0"/>
          <a:ext cx="0" cy="0"/>
          <a:chOff x="0" y="0"/>
          <a:chExt cx="0" cy="0"/>
        </a:xfrm>
      </p:grpSpPr>
      <p:sp>
        <p:nvSpPr>
          <p:cNvPr id="15392" name="Google Shape;15392;p7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Bayon</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https://fonts.google.com/specimen/Bayon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DM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https://fonts.google.com/specimen/DM+Sans</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5393" name="Google Shape;15393;p7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15394" name="Google Shape;15394;p73"/>
          <p:cNvSpPr/>
          <p:nvPr/>
        </p:nvSpPr>
        <p:spPr>
          <a:xfrm>
            <a:off x="2052650"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3"/>
          <p:cNvSpPr/>
          <p:nvPr/>
        </p:nvSpPr>
        <p:spPr>
          <a:xfrm>
            <a:off x="3114470" y="2947175"/>
            <a:ext cx="791400" cy="754200"/>
          </a:xfrm>
          <a:prstGeom prst="roundRect">
            <a:avLst>
              <a:gd fmla="val 16667" name="adj"/>
            </a:avLst>
          </a:prstGeom>
          <a:solidFill>
            <a:srgbClr val="91A9F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3"/>
          <p:cNvSpPr/>
          <p:nvPr/>
        </p:nvSpPr>
        <p:spPr>
          <a:xfrm>
            <a:off x="4176289" y="2947175"/>
            <a:ext cx="791400" cy="754200"/>
          </a:xfrm>
          <a:prstGeom prst="roundRect">
            <a:avLst>
              <a:gd fmla="val 16667" name="adj"/>
            </a:avLst>
          </a:prstGeom>
          <a:solidFill>
            <a:srgbClr val="046B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3"/>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15398" name="Google Shape;15398;p73"/>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#91a9fe</a:t>
            </a:r>
            <a:endParaRPr sz="1000">
              <a:solidFill>
                <a:srgbClr val="FFFFFF"/>
              </a:solidFill>
            </a:endParaRPr>
          </a:p>
        </p:txBody>
      </p:sp>
      <p:sp>
        <p:nvSpPr>
          <p:cNvPr id="15399" name="Google Shape;15399;p73"/>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#046bbb</a:t>
            </a:r>
            <a:endParaRPr sz="1000">
              <a:solidFill>
                <a:srgbClr val="FFFFFF"/>
              </a:solidFill>
            </a:endParaRPr>
          </a:p>
        </p:txBody>
      </p:sp>
      <p:sp>
        <p:nvSpPr>
          <p:cNvPr id="15400" name="Google Shape;15400;p73"/>
          <p:cNvSpPr/>
          <p:nvPr/>
        </p:nvSpPr>
        <p:spPr>
          <a:xfrm>
            <a:off x="5238125" y="2947175"/>
            <a:ext cx="791400" cy="754200"/>
          </a:xfrm>
          <a:prstGeom prst="roundRect">
            <a:avLst>
              <a:gd fmla="val 16667" name="adj"/>
            </a:avLst>
          </a:prstGeom>
          <a:solidFill>
            <a:srgbClr val="095DA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3"/>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#095da4</a:t>
            </a:r>
            <a:endParaRPr sz="1000">
              <a:solidFill>
                <a:srgbClr val="FFFFFF"/>
              </a:solidFill>
            </a:endParaRPr>
          </a:p>
        </p:txBody>
      </p:sp>
      <p:sp>
        <p:nvSpPr>
          <p:cNvPr id="15402" name="Google Shape;15402;p73"/>
          <p:cNvSpPr/>
          <p:nvPr/>
        </p:nvSpPr>
        <p:spPr>
          <a:xfrm>
            <a:off x="2052650" y="3878275"/>
            <a:ext cx="791400" cy="754200"/>
          </a:xfrm>
          <a:prstGeom prst="roundRect">
            <a:avLst>
              <a:gd fmla="val 16667" name="adj"/>
            </a:avLst>
          </a:prstGeom>
          <a:solidFill>
            <a:srgbClr val="F3C3C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3"/>
          <p:cNvSpPr/>
          <p:nvPr/>
        </p:nvSpPr>
        <p:spPr>
          <a:xfrm>
            <a:off x="3114470" y="3878275"/>
            <a:ext cx="791400" cy="754200"/>
          </a:xfrm>
          <a:prstGeom prst="roundRect">
            <a:avLst>
              <a:gd fmla="val 16667" name="adj"/>
            </a:avLst>
          </a:prstGeom>
          <a:solidFill>
            <a:srgbClr val="F8A7B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3"/>
          <p:cNvSpPr/>
          <p:nvPr/>
        </p:nvSpPr>
        <p:spPr>
          <a:xfrm>
            <a:off x="4176289" y="3878275"/>
            <a:ext cx="791400" cy="754200"/>
          </a:xfrm>
          <a:prstGeom prst="roundRect">
            <a:avLst>
              <a:gd fmla="val 16667" name="adj"/>
            </a:avLst>
          </a:prstGeom>
          <a:solidFill>
            <a:srgbClr val="F87C7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3"/>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#f3c3c4</a:t>
            </a:r>
            <a:endParaRPr sz="1000"/>
          </a:p>
        </p:txBody>
      </p:sp>
      <p:sp>
        <p:nvSpPr>
          <p:cNvPr id="15406" name="Google Shape;15406;p73"/>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#f8a7b1</a:t>
            </a:r>
            <a:endParaRPr sz="1000"/>
          </a:p>
        </p:txBody>
      </p:sp>
      <p:sp>
        <p:nvSpPr>
          <p:cNvPr id="15407" name="Google Shape;15407;p73"/>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#f87c7f</a:t>
            </a:r>
            <a:endParaRPr sz="1000">
              <a:solidFill>
                <a:srgbClr val="FFFFFF"/>
              </a:solidFill>
            </a:endParaRPr>
          </a:p>
        </p:txBody>
      </p:sp>
      <p:sp>
        <p:nvSpPr>
          <p:cNvPr id="15408" name="Google Shape;15408;p73"/>
          <p:cNvSpPr/>
          <p:nvPr/>
        </p:nvSpPr>
        <p:spPr>
          <a:xfrm>
            <a:off x="5238125" y="3878275"/>
            <a:ext cx="791400" cy="754200"/>
          </a:xfrm>
          <a:prstGeom prst="roundRect">
            <a:avLst>
              <a:gd fmla="val 16667" name="adj"/>
            </a:avLst>
          </a:prstGeom>
          <a:solidFill>
            <a:srgbClr val="F84D5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3"/>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#f84d51</a:t>
            </a:r>
            <a:endParaRPr sz="1000">
              <a:solidFill>
                <a:srgbClr val="FFFFFF"/>
              </a:solidFill>
            </a:endParaRPr>
          </a:p>
        </p:txBody>
      </p:sp>
      <p:sp>
        <p:nvSpPr>
          <p:cNvPr id="15410" name="Google Shape;15410;p73"/>
          <p:cNvSpPr/>
          <p:nvPr/>
        </p:nvSpPr>
        <p:spPr>
          <a:xfrm>
            <a:off x="6299950" y="2947175"/>
            <a:ext cx="791400" cy="754200"/>
          </a:xfrm>
          <a:prstGeom prst="roundRect">
            <a:avLst>
              <a:gd fmla="val 16667" name="adj"/>
            </a:avLst>
          </a:prstGeom>
          <a:solidFill>
            <a:srgbClr val="0F377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3"/>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#0f3772</a:t>
            </a:r>
            <a:endParaRPr sz="1000">
              <a:solidFill>
                <a:srgbClr val="FFFFFF"/>
              </a:solidFill>
            </a:endParaRPr>
          </a:p>
        </p:txBody>
      </p:sp>
      <p:sp>
        <p:nvSpPr>
          <p:cNvPr id="15412" name="Google Shape;15412;p73"/>
          <p:cNvSpPr/>
          <p:nvPr/>
        </p:nvSpPr>
        <p:spPr>
          <a:xfrm>
            <a:off x="6299950" y="3878275"/>
            <a:ext cx="791400" cy="754200"/>
          </a:xfrm>
          <a:prstGeom prst="roundRect">
            <a:avLst>
              <a:gd fmla="val 16667" name="adj"/>
            </a:avLst>
          </a:prstGeom>
          <a:solidFill>
            <a:srgbClr val="0A71C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3"/>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#0a71c0</a:t>
            </a:r>
            <a:endParaRPr sz="10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17" name="Shape 15417"/>
        <p:cNvGrpSpPr/>
        <p:nvPr/>
      </p:nvGrpSpPr>
      <p:grpSpPr>
        <a:xfrm>
          <a:off x="0" y="0"/>
          <a:ext cx="0" cy="0"/>
          <a:chOff x="0" y="0"/>
          <a:chExt cx="0" cy="0"/>
        </a:xfrm>
      </p:grpSpPr>
      <p:sp>
        <p:nvSpPr>
          <p:cNvPr id="15418" name="Google Shape;15418;p7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5419" name="Google Shape;15419;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5420" name="Google Shape;15420;p7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5421" name="Google Shape;15421;p7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5422" name="Google Shape;15422;p7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5423" name="Google Shape;15423;p7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5424" name="Google Shape;15424;p7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5425" name="Google Shape;15425;p7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5426" name="Google Shape;15426;p7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5427" name="Google Shape;15427;p7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5428" name="Google Shape;15428;p7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5429" name="Google Shape;15429;p7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33" name="Shape 15433"/>
        <p:cNvGrpSpPr/>
        <p:nvPr/>
      </p:nvGrpSpPr>
      <p:grpSpPr>
        <a:xfrm>
          <a:off x="0" y="0"/>
          <a:ext cx="0" cy="0"/>
          <a:chOff x="0" y="0"/>
          <a:chExt cx="0" cy="0"/>
        </a:xfrm>
      </p:grpSpPr>
      <p:grpSp>
        <p:nvGrpSpPr>
          <p:cNvPr id="15434" name="Google Shape;15434;p75"/>
          <p:cNvGrpSpPr/>
          <p:nvPr/>
        </p:nvGrpSpPr>
        <p:grpSpPr>
          <a:xfrm>
            <a:off x="5048544" y="3019584"/>
            <a:ext cx="442841" cy="514271"/>
            <a:chOff x="4727025" y="1332775"/>
            <a:chExt cx="59900" cy="69625"/>
          </a:xfrm>
        </p:grpSpPr>
        <p:sp>
          <p:nvSpPr>
            <p:cNvPr id="15435" name="Google Shape;15435;p7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75"/>
          <p:cNvGrpSpPr/>
          <p:nvPr/>
        </p:nvGrpSpPr>
        <p:grpSpPr>
          <a:xfrm>
            <a:off x="5723860" y="2267072"/>
            <a:ext cx="500909" cy="500899"/>
            <a:chOff x="4820425" y="1329900"/>
            <a:chExt cx="70175" cy="70350"/>
          </a:xfrm>
        </p:grpSpPr>
        <p:sp>
          <p:nvSpPr>
            <p:cNvPr id="15438" name="Google Shape;15438;p7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2" name="Google Shape;15442;p75"/>
          <p:cNvGrpSpPr/>
          <p:nvPr/>
        </p:nvGrpSpPr>
        <p:grpSpPr>
          <a:xfrm>
            <a:off x="6376484" y="2278862"/>
            <a:ext cx="538135" cy="493119"/>
            <a:chOff x="4903200" y="1331525"/>
            <a:chExt cx="73575" cy="67425"/>
          </a:xfrm>
        </p:grpSpPr>
        <p:sp>
          <p:nvSpPr>
            <p:cNvPr id="15443" name="Google Shape;15443;p7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444" name="Google Shape;15444;p7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5" name="Google Shape;15445;p75"/>
          <p:cNvGrpSpPr/>
          <p:nvPr/>
        </p:nvGrpSpPr>
        <p:grpSpPr>
          <a:xfrm>
            <a:off x="5636435" y="3020840"/>
            <a:ext cx="544563" cy="511895"/>
            <a:chOff x="4815575" y="1416800"/>
            <a:chExt cx="73750" cy="71400"/>
          </a:xfrm>
        </p:grpSpPr>
        <p:sp>
          <p:nvSpPr>
            <p:cNvPr id="15446" name="Google Shape;15446;p7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9" name="Google Shape;15449;p75"/>
          <p:cNvGrpSpPr/>
          <p:nvPr/>
        </p:nvGrpSpPr>
        <p:grpSpPr>
          <a:xfrm>
            <a:off x="6333060" y="3020546"/>
            <a:ext cx="602914" cy="512477"/>
            <a:chOff x="4902475" y="1418875"/>
            <a:chExt cx="74500" cy="63775"/>
          </a:xfrm>
        </p:grpSpPr>
        <p:sp>
          <p:nvSpPr>
            <p:cNvPr id="15450" name="Google Shape;15450;p7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75"/>
          <p:cNvGrpSpPr/>
          <p:nvPr/>
        </p:nvGrpSpPr>
        <p:grpSpPr>
          <a:xfrm>
            <a:off x="5748932" y="3759785"/>
            <a:ext cx="515391" cy="525699"/>
            <a:chOff x="4818100" y="1507675"/>
            <a:chExt cx="71225" cy="71625"/>
          </a:xfrm>
        </p:grpSpPr>
        <p:sp>
          <p:nvSpPr>
            <p:cNvPr id="15453" name="Google Shape;15453;p7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7" name="Google Shape;15457;p75"/>
          <p:cNvGrpSpPr/>
          <p:nvPr/>
        </p:nvGrpSpPr>
        <p:grpSpPr>
          <a:xfrm>
            <a:off x="5087034" y="3781317"/>
            <a:ext cx="522956" cy="489869"/>
            <a:chOff x="4721450" y="1509475"/>
            <a:chExt cx="79350" cy="74325"/>
          </a:xfrm>
        </p:grpSpPr>
        <p:sp>
          <p:nvSpPr>
            <p:cNvPr id="15458" name="Google Shape;15458;p7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2" name="Google Shape;15462;p75"/>
          <p:cNvGrpSpPr/>
          <p:nvPr/>
        </p:nvGrpSpPr>
        <p:grpSpPr>
          <a:xfrm>
            <a:off x="6410277" y="3761069"/>
            <a:ext cx="525704" cy="535436"/>
            <a:chOff x="4906800" y="1507500"/>
            <a:chExt cx="70350" cy="71075"/>
          </a:xfrm>
        </p:grpSpPr>
        <p:sp>
          <p:nvSpPr>
            <p:cNvPr id="15463" name="Google Shape;15463;p7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75"/>
          <p:cNvGrpSpPr/>
          <p:nvPr/>
        </p:nvGrpSpPr>
        <p:grpSpPr>
          <a:xfrm>
            <a:off x="4443099" y="2267050"/>
            <a:ext cx="508054" cy="508095"/>
            <a:chOff x="3736598" y="2170606"/>
            <a:chExt cx="404889" cy="404889"/>
          </a:xfrm>
        </p:grpSpPr>
        <p:sp>
          <p:nvSpPr>
            <p:cNvPr id="15469" name="Google Shape;15469;p7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3" name="Google Shape;15473;p75"/>
          <p:cNvGrpSpPr/>
          <p:nvPr/>
        </p:nvGrpSpPr>
        <p:grpSpPr>
          <a:xfrm>
            <a:off x="3731139" y="2267145"/>
            <a:ext cx="575790" cy="507904"/>
            <a:chOff x="3161917" y="2170682"/>
            <a:chExt cx="458870" cy="404737"/>
          </a:xfrm>
        </p:grpSpPr>
        <p:sp>
          <p:nvSpPr>
            <p:cNvPr id="15474" name="Google Shape;15474;p7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475" name="Google Shape;15475;p7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7" name="Google Shape;15477;p75"/>
          <p:cNvGrpSpPr/>
          <p:nvPr/>
        </p:nvGrpSpPr>
        <p:grpSpPr>
          <a:xfrm>
            <a:off x="3758669" y="3027517"/>
            <a:ext cx="520730" cy="498567"/>
            <a:chOff x="3179914" y="2889488"/>
            <a:chExt cx="422876" cy="404911"/>
          </a:xfrm>
        </p:grpSpPr>
        <p:sp>
          <p:nvSpPr>
            <p:cNvPr id="15478" name="Google Shape;15478;p7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75"/>
          <p:cNvGrpSpPr/>
          <p:nvPr/>
        </p:nvGrpSpPr>
        <p:grpSpPr>
          <a:xfrm>
            <a:off x="4387349" y="3027477"/>
            <a:ext cx="516145" cy="498648"/>
            <a:chOff x="3729467" y="2889422"/>
            <a:chExt cx="419153" cy="404977"/>
          </a:xfrm>
        </p:grpSpPr>
        <p:sp>
          <p:nvSpPr>
            <p:cNvPr id="15485" name="Google Shape;15485;p7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2" name="Google Shape;15492;p7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96" name="Google Shape;15496;p75"/>
          <p:cNvGrpSpPr/>
          <p:nvPr/>
        </p:nvGrpSpPr>
        <p:grpSpPr>
          <a:xfrm>
            <a:off x="7107677" y="2474362"/>
            <a:ext cx="166473" cy="141497"/>
            <a:chOff x="4660325" y="1866850"/>
            <a:chExt cx="68350" cy="58100"/>
          </a:xfrm>
        </p:grpSpPr>
        <p:sp>
          <p:nvSpPr>
            <p:cNvPr id="15497" name="Google Shape;15497;p7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9" name="Google Shape;15499;p75"/>
          <p:cNvGrpSpPr/>
          <p:nvPr/>
        </p:nvGrpSpPr>
        <p:grpSpPr>
          <a:xfrm>
            <a:off x="7417022" y="2500086"/>
            <a:ext cx="162515" cy="90049"/>
            <a:chOff x="4791775" y="1877500"/>
            <a:chExt cx="66725" cy="36975"/>
          </a:xfrm>
        </p:grpSpPr>
        <p:sp>
          <p:nvSpPr>
            <p:cNvPr id="15500" name="Google Shape;15500;p7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2" name="Google Shape;15502;p75"/>
          <p:cNvGrpSpPr/>
          <p:nvPr/>
        </p:nvGrpSpPr>
        <p:grpSpPr>
          <a:xfrm>
            <a:off x="7738734" y="2500086"/>
            <a:ext cx="144979" cy="90049"/>
            <a:chOff x="4923925" y="1877500"/>
            <a:chExt cx="59525" cy="36975"/>
          </a:xfrm>
        </p:grpSpPr>
        <p:sp>
          <p:nvSpPr>
            <p:cNvPr id="15503" name="Google Shape;15503;p7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5" name="Google Shape;15505;p75"/>
          <p:cNvGrpSpPr/>
          <p:nvPr/>
        </p:nvGrpSpPr>
        <p:grpSpPr>
          <a:xfrm>
            <a:off x="8033226" y="2482277"/>
            <a:ext cx="141447" cy="125667"/>
            <a:chOff x="5058450" y="1870100"/>
            <a:chExt cx="58075" cy="51600"/>
          </a:xfrm>
        </p:grpSpPr>
        <p:sp>
          <p:nvSpPr>
            <p:cNvPr id="15506" name="Google Shape;15506;p7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75"/>
          <p:cNvGrpSpPr/>
          <p:nvPr/>
        </p:nvGrpSpPr>
        <p:grpSpPr>
          <a:xfrm>
            <a:off x="7447741" y="2904685"/>
            <a:ext cx="101077" cy="107645"/>
            <a:chOff x="4811425" y="2065025"/>
            <a:chExt cx="41500" cy="44200"/>
          </a:xfrm>
        </p:grpSpPr>
        <p:sp>
          <p:nvSpPr>
            <p:cNvPr id="15509" name="Google Shape;15509;p7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1" name="Google Shape;15511;p75"/>
          <p:cNvGrpSpPr/>
          <p:nvPr/>
        </p:nvGrpSpPr>
        <p:grpSpPr>
          <a:xfrm>
            <a:off x="7740178" y="2904898"/>
            <a:ext cx="120867" cy="107218"/>
            <a:chOff x="4929875" y="2065025"/>
            <a:chExt cx="49625" cy="44025"/>
          </a:xfrm>
        </p:grpSpPr>
        <p:sp>
          <p:nvSpPr>
            <p:cNvPr id="15512" name="Google Shape;15512;p7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4" name="Google Shape;15514;p75"/>
          <p:cNvGrpSpPr/>
          <p:nvPr/>
        </p:nvGrpSpPr>
        <p:grpSpPr>
          <a:xfrm>
            <a:off x="8068847" y="2907912"/>
            <a:ext cx="70206" cy="101191"/>
            <a:chOff x="5083925" y="2066350"/>
            <a:chExt cx="28825" cy="41550"/>
          </a:xfrm>
        </p:grpSpPr>
        <p:sp>
          <p:nvSpPr>
            <p:cNvPr id="15515" name="Google Shape;15515;p7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7" name="Google Shape;15517;p75"/>
          <p:cNvGrpSpPr/>
          <p:nvPr/>
        </p:nvGrpSpPr>
        <p:grpSpPr>
          <a:xfrm>
            <a:off x="7100401" y="2923559"/>
            <a:ext cx="181026" cy="69896"/>
            <a:chOff x="4659775" y="2072775"/>
            <a:chExt cx="74325" cy="28700"/>
          </a:xfrm>
        </p:grpSpPr>
        <p:sp>
          <p:nvSpPr>
            <p:cNvPr id="15518" name="Google Shape;15518;p7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1" name="Google Shape;15521;p75"/>
          <p:cNvGrpSpPr/>
          <p:nvPr/>
        </p:nvGrpSpPr>
        <p:grpSpPr>
          <a:xfrm>
            <a:off x="8020257" y="2714124"/>
            <a:ext cx="167387" cy="89197"/>
            <a:chOff x="4662475" y="1976500"/>
            <a:chExt cx="68725" cy="36625"/>
          </a:xfrm>
        </p:grpSpPr>
        <p:sp>
          <p:nvSpPr>
            <p:cNvPr id="15522" name="Google Shape;15522;p7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75"/>
          <p:cNvGrpSpPr/>
          <p:nvPr/>
        </p:nvGrpSpPr>
        <p:grpSpPr>
          <a:xfrm>
            <a:off x="7717162" y="2717564"/>
            <a:ext cx="166899" cy="82317"/>
            <a:chOff x="4920150" y="1977875"/>
            <a:chExt cx="68525" cy="33800"/>
          </a:xfrm>
        </p:grpSpPr>
        <p:sp>
          <p:nvSpPr>
            <p:cNvPr id="15526" name="Google Shape;15526;p7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9" name="Google Shape;15529;p75"/>
          <p:cNvGrpSpPr/>
          <p:nvPr/>
        </p:nvGrpSpPr>
        <p:grpSpPr>
          <a:xfrm>
            <a:off x="7128319" y="3121482"/>
            <a:ext cx="125190" cy="127858"/>
            <a:chOff x="4676550" y="2160575"/>
            <a:chExt cx="51400" cy="52500"/>
          </a:xfrm>
        </p:grpSpPr>
        <p:sp>
          <p:nvSpPr>
            <p:cNvPr id="15530" name="Google Shape;15530;p7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3" name="Google Shape;15533;p75"/>
          <p:cNvGrpSpPr/>
          <p:nvPr/>
        </p:nvGrpSpPr>
        <p:grpSpPr>
          <a:xfrm>
            <a:off x="7425577" y="3128514"/>
            <a:ext cx="145405" cy="113794"/>
            <a:chOff x="4768325" y="2163475"/>
            <a:chExt cx="59700" cy="46725"/>
          </a:xfrm>
        </p:grpSpPr>
        <p:sp>
          <p:nvSpPr>
            <p:cNvPr id="15534" name="Google Shape;15534;p7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36" name="Google Shape;15536;p7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2" name="Google Shape;15542;p75"/>
          <p:cNvGrpSpPr/>
          <p:nvPr/>
        </p:nvGrpSpPr>
        <p:grpSpPr>
          <a:xfrm>
            <a:off x="7441895" y="3383608"/>
            <a:ext cx="112768" cy="106853"/>
            <a:chOff x="4768575" y="2253950"/>
            <a:chExt cx="46300" cy="43875"/>
          </a:xfrm>
        </p:grpSpPr>
        <p:sp>
          <p:nvSpPr>
            <p:cNvPr id="15543" name="Google Shape;15543;p7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75"/>
          <p:cNvGrpSpPr/>
          <p:nvPr/>
        </p:nvGrpSpPr>
        <p:grpSpPr>
          <a:xfrm>
            <a:off x="7741518" y="3872634"/>
            <a:ext cx="118187" cy="146246"/>
            <a:chOff x="4960900" y="2433225"/>
            <a:chExt cx="48525" cy="60050"/>
          </a:xfrm>
        </p:grpSpPr>
        <p:sp>
          <p:nvSpPr>
            <p:cNvPr id="15546" name="Google Shape;15546;p7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8" name="Google Shape;15548;p75"/>
          <p:cNvGrpSpPr/>
          <p:nvPr/>
        </p:nvGrpSpPr>
        <p:grpSpPr>
          <a:xfrm>
            <a:off x="7430083" y="4136695"/>
            <a:ext cx="136394" cy="143810"/>
            <a:chOff x="4854075" y="2527625"/>
            <a:chExt cx="56000" cy="59050"/>
          </a:xfrm>
        </p:grpSpPr>
        <p:sp>
          <p:nvSpPr>
            <p:cNvPr id="15549" name="Google Shape;15549;p7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1" name="Google Shape;15551;p7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54" name="Google Shape;15554;p75"/>
          <p:cNvGrpSpPr/>
          <p:nvPr/>
        </p:nvGrpSpPr>
        <p:grpSpPr>
          <a:xfrm>
            <a:off x="8054294" y="3600439"/>
            <a:ext cx="99312" cy="160797"/>
            <a:chOff x="5059700" y="2334775"/>
            <a:chExt cx="40775" cy="66025"/>
          </a:xfrm>
        </p:grpSpPr>
        <p:sp>
          <p:nvSpPr>
            <p:cNvPr id="15555" name="Google Shape;15555;p7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4" name="Google Shape;15564;p75"/>
          <p:cNvGrpSpPr/>
          <p:nvPr/>
        </p:nvGrpSpPr>
        <p:grpSpPr>
          <a:xfrm>
            <a:off x="8011458" y="3865571"/>
            <a:ext cx="184984" cy="160371"/>
            <a:chOff x="5037700" y="2430325"/>
            <a:chExt cx="75950" cy="65850"/>
          </a:xfrm>
        </p:grpSpPr>
        <p:sp>
          <p:nvSpPr>
            <p:cNvPr id="15565" name="Google Shape;15565;p7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7" name="Google Shape;15567;p75"/>
          <p:cNvGrpSpPr/>
          <p:nvPr/>
        </p:nvGrpSpPr>
        <p:grpSpPr>
          <a:xfrm>
            <a:off x="7430964" y="3632023"/>
            <a:ext cx="173014" cy="97629"/>
            <a:chOff x="4756975" y="2341800"/>
            <a:chExt cx="91975" cy="51925"/>
          </a:xfrm>
        </p:grpSpPr>
        <p:sp>
          <p:nvSpPr>
            <p:cNvPr id="15568" name="Google Shape;15568;p7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8" name="Google Shape;15588;p75"/>
          <p:cNvGrpSpPr/>
          <p:nvPr/>
        </p:nvGrpSpPr>
        <p:grpSpPr>
          <a:xfrm>
            <a:off x="7697901" y="4120720"/>
            <a:ext cx="212497" cy="175761"/>
            <a:chOff x="4943575" y="2516350"/>
            <a:chExt cx="98675" cy="81700"/>
          </a:xfrm>
        </p:grpSpPr>
        <p:sp>
          <p:nvSpPr>
            <p:cNvPr id="15589" name="Google Shape;15589;p7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7" name="Google Shape;15667;p75"/>
          <p:cNvGrpSpPr/>
          <p:nvPr/>
        </p:nvGrpSpPr>
        <p:grpSpPr>
          <a:xfrm>
            <a:off x="1955962" y="3346963"/>
            <a:ext cx="965351" cy="134611"/>
            <a:chOff x="4411970" y="2962952"/>
            <a:chExt cx="706544" cy="104212"/>
          </a:xfrm>
        </p:grpSpPr>
        <p:sp>
          <p:nvSpPr>
            <p:cNvPr id="15668" name="Google Shape;15668;p7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2" name="Google Shape;15672;p75"/>
          <p:cNvGrpSpPr/>
          <p:nvPr/>
        </p:nvGrpSpPr>
        <p:grpSpPr>
          <a:xfrm>
            <a:off x="1955962" y="2935877"/>
            <a:ext cx="960158" cy="289172"/>
            <a:chOff x="4411970" y="2726085"/>
            <a:chExt cx="643107" cy="193659"/>
          </a:xfrm>
        </p:grpSpPr>
        <p:sp>
          <p:nvSpPr>
            <p:cNvPr id="15673" name="Google Shape;15673;p7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6" name="Google Shape;15676;p75"/>
          <p:cNvGrpSpPr/>
          <p:nvPr/>
        </p:nvGrpSpPr>
        <p:grpSpPr>
          <a:xfrm>
            <a:off x="958854" y="3201987"/>
            <a:ext cx="833173" cy="259209"/>
            <a:chOff x="4411970" y="4340222"/>
            <a:chExt cx="779467" cy="242683"/>
          </a:xfrm>
        </p:grpSpPr>
        <p:sp>
          <p:nvSpPr>
            <p:cNvPr id="15677" name="Google Shape;15677;p7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0" name="Google Shape;15680;p75"/>
          <p:cNvGrpSpPr/>
          <p:nvPr/>
        </p:nvGrpSpPr>
        <p:grpSpPr>
          <a:xfrm>
            <a:off x="1955962" y="2597733"/>
            <a:ext cx="965160" cy="216230"/>
            <a:chOff x="4411970" y="2468674"/>
            <a:chExt cx="747317" cy="167425"/>
          </a:xfrm>
        </p:grpSpPr>
        <p:sp>
          <p:nvSpPr>
            <p:cNvPr id="15681" name="Google Shape;15681;p7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75"/>
          <p:cNvGrpSpPr/>
          <p:nvPr/>
        </p:nvGrpSpPr>
        <p:grpSpPr>
          <a:xfrm>
            <a:off x="954709" y="2502450"/>
            <a:ext cx="810451" cy="319148"/>
            <a:chOff x="4411970" y="3686602"/>
            <a:chExt cx="797845" cy="314215"/>
          </a:xfrm>
        </p:grpSpPr>
        <p:sp>
          <p:nvSpPr>
            <p:cNvPr id="15684" name="Google Shape;15684;p7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9" name="Google Shape;15689;p7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90" name="Google Shape;15690;p75"/>
          <p:cNvGrpSpPr/>
          <p:nvPr/>
        </p:nvGrpSpPr>
        <p:grpSpPr>
          <a:xfrm>
            <a:off x="954806" y="2256974"/>
            <a:ext cx="1970333" cy="208784"/>
            <a:chOff x="6336019" y="3733725"/>
            <a:chExt cx="2566206" cy="351310"/>
          </a:xfrm>
        </p:grpSpPr>
        <p:sp>
          <p:nvSpPr>
            <p:cNvPr id="15691" name="Google Shape;15691;p7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5" name="Google Shape;15695;p75"/>
          <p:cNvGrpSpPr/>
          <p:nvPr/>
        </p:nvGrpSpPr>
        <p:grpSpPr>
          <a:xfrm>
            <a:off x="1955962" y="3864529"/>
            <a:ext cx="946551" cy="153200"/>
            <a:chOff x="4404545" y="3301592"/>
            <a:chExt cx="782403" cy="129272"/>
          </a:xfrm>
        </p:grpSpPr>
        <p:sp>
          <p:nvSpPr>
            <p:cNvPr id="15696" name="Google Shape;15696;p7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8" name="Google Shape;15698;p75"/>
          <p:cNvGrpSpPr/>
          <p:nvPr/>
        </p:nvGrpSpPr>
        <p:grpSpPr>
          <a:xfrm>
            <a:off x="1955962" y="3603488"/>
            <a:ext cx="962257" cy="139127"/>
            <a:chOff x="4411970" y="3131459"/>
            <a:chExt cx="710520" cy="117397"/>
          </a:xfrm>
        </p:grpSpPr>
        <p:sp>
          <p:nvSpPr>
            <p:cNvPr id="15699" name="Google Shape;15699;p7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5701" name="Google Shape;15701;p7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2" name="Google Shape;15702;p75"/>
          <p:cNvGrpSpPr/>
          <p:nvPr/>
        </p:nvGrpSpPr>
        <p:grpSpPr>
          <a:xfrm>
            <a:off x="956107" y="3538282"/>
            <a:ext cx="823838" cy="458988"/>
            <a:chOff x="4411970" y="1801825"/>
            <a:chExt cx="734586" cy="409262"/>
          </a:xfrm>
        </p:grpSpPr>
        <p:sp>
          <p:nvSpPr>
            <p:cNvPr id="15703" name="Google Shape;15703;p7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75"/>
          <p:cNvGrpSpPr/>
          <p:nvPr/>
        </p:nvGrpSpPr>
        <p:grpSpPr>
          <a:xfrm>
            <a:off x="956107" y="4086708"/>
            <a:ext cx="856348" cy="212039"/>
            <a:chOff x="4411970" y="2233974"/>
            <a:chExt cx="763574" cy="189068"/>
          </a:xfrm>
        </p:grpSpPr>
        <p:sp>
          <p:nvSpPr>
            <p:cNvPr id="15706" name="Google Shape;15706;p7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75"/>
          <p:cNvGrpSpPr/>
          <p:nvPr/>
        </p:nvGrpSpPr>
        <p:grpSpPr>
          <a:xfrm>
            <a:off x="3066303" y="2262044"/>
            <a:ext cx="511602" cy="511602"/>
            <a:chOff x="5681300" y="2527788"/>
            <a:chExt cx="805800" cy="805800"/>
          </a:xfrm>
        </p:grpSpPr>
        <p:sp>
          <p:nvSpPr>
            <p:cNvPr id="15709" name="Google Shape;15709;p7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1" name="Google Shape;15711;p75"/>
          <p:cNvGrpSpPr/>
          <p:nvPr/>
        </p:nvGrpSpPr>
        <p:grpSpPr>
          <a:xfrm>
            <a:off x="3063497" y="3028627"/>
            <a:ext cx="513021" cy="512935"/>
            <a:chOff x="4049800" y="640400"/>
            <a:chExt cx="858900" cy="858900"/>
          </a:xfrm>
        </p:grpSpPr>
        <p:sp>
          <p:nvSpPr>
            <p:cNvPr id="15712" name="Google Shape;15712;p7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4" name="Google Shape;15714;p75"/>
          <p:cNvGrpSpPr/>
          <p:nvPr/>
        </p:nvGrpSpPr>
        <p:grpSpPr>
          <a:xfrm>
            <a:off x="2980696" y="3680519"/>
            <a:ext cx="686489" cy="686585"/>
            <a:chOff x="5080188" y="927900"/>
            <a:chExt cx="961200" cy="961200"/>
          </a:xfrm>
        </p:grpSpPr>
        <p:sp>
          <p:nvSpPr>
            <p:cNvPr id="15715" name="Google Shape;15715;p7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3" name="Google Shape;15723;p75"/>
          <p:cNvGrpSpPr/>
          <p:nvPr/>
        </p:nvGrpSpPr>
        <p:grpSpPr>
          <a:xfrm>
            <a:off x="3763848" y="3773248"/>
            <a:ext cx="510373" cy="510937"/>
            <a:chOff x="7508249" y="1522825"/>
            <a:chExt cx="1326332" cy="1322987"/>
          </a:xfrm>
        </p:grpSpPr>
        <p:sp>
          <p:nvSpPr>
            <p:cNvPr id="15724" name="Google Shape;15724;p7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4" name="Google Shape;15734;p75"/>
          <p:cNvGrpSpPr/>
          <p:nvPr/>
        </p:nvGrpSpPr>
        <p:grpSpPr>
          <a:xfrm>
            <a:off x="4455441" y="3774653"/>
            <a:ext cx="492652" cy="503348"/>
            <a:chOff x="6039282" y="1042577"/>
            <a:chExt cx="734315" cy="731929"/>
          </a:xfrm>
        </p:grpSpPr>
        <p:sp>
          <p:nvSpPr>
            <p:cNvPr id="15735" name="Google Shape;15735;p7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75"/>
          <p:cNvGrpSpPr/>
          <p:nvPr/>
        </p:nvGrpSpPr>
        <p:grpSpPr>
          <a:xfrm>
            <a:off x="5095855" y="2270694"/>
            <a:ext cx="483304" cy="504902"/>
            <a:chOff x="1825800" y="1651625"/>
            <a:chExt cx="568125" cy="591775"/>
          </a:xfrm>
        </p:grpSpPr>
        <p:sp>
          <p:nvSpPr>
            <p:cNvPr id="15757" name="Google Shape;15757;p7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63" name="Google Shape;15763;p7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5768" name="Google Shape;15768;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72" name="Shape 15772"/>
        <p:cNvGrpSpPr/>
        <p:nvPr/>
      </p:nvGrpSpPr>
      <p:grpSpPr>
        <a:xfrm>
          <a:off x="0" y="0"/>
          <a:ext cx="0" cy="0"/>
          <a:chOff x="0" y="0"/>
          <a:chExt cx="0" cy="0"/>
        </a:xfrm>
      </p:grpSpPr>
      <p:grpSp>
        <p:nvGrpSpPr>
          <p:cNvPr id="15773" name="Google Shape;15773;p76"/>
          <p:cNvGrpSpPr/>
          <p:nvPr/>
        </p:nvGrpSpPr>
        <p:grpSpPr>
          <a:xfrm>
            <a:off x="722059" y="955168"/>
            <a:ext cx="2492868" cy="1379876"/>
            <a:chOff x="2654821" y="2311071"/>
            <a:chExt cx="2279715" cy="1262120"/>
          </a:xfrm>
        </p:grpSpPr>
        <p:grpSp>
          <p:nvGrpSpPr>
            <p:cNvPr id="15774" name="Google Shape;15774;p76"/>
            <p:cNvGrpSpPr/>
            <p:nvPr/>
          </p:nvGrpSpPr>
          <p:grpSpPr>
            <a:xfrm>
              <a:off x="4034269" y="2840745"/>
              <a:ext cx="40212" cy="36437"/>
              <a:chOff x="4293400" y="2574725"/>
              <a:chExt cx="84425" cy="80100"/>
            </a:xfrm>
          </p:grpSpPr>
          <p:sp>
            <p:nvSpPr>
              <p:cNvPr id="15775" name="Google Shape;15775;p7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5776" name="Google Shape;15776;p7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7" name="Google Shape;15777;p76"/>
            <p:cNvGrpSpPr/>
            <p:nvPr/>
          </p:nvGrpSpPr>
          <p:grpSpPr>
            <a:xfrm>
              <a:off x="3894606" y="2334874"/>
              <a:ext cx="913198" cy="518984"/>
              <a:chOff x="4000175" y="1462675"/>
              <a:chExt cx="1917275" cy="1140875"/>
            </a:xfrm>
          </p:grpSpPr>
          <p:sp>
            <p:nvSpPr>
              <p:cNvPr id="15778" name="Google Shape;15778;p7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5779" name="Google Shape;15779;p76"/>
              <p:cNvGrpSpPr/>
              <p:nvPr/>
            </p:nvGrpSpPr>
            <p:grpSpPr>
              <a:xfrm>
                <a:off x="4000175" y="1462675"/>
                <a:ext cx="1917275" cy="1140875"/>
                <a:chOff x="4000175" y="1462675"/>
                <a:chExt cx="1917275" cy="1140875"/>
              </a:xfrm>
            </p:grpSpPr>
            <p:sp>
              <p:nvSpPr>
                <p:cNvPr id="15780" name="Google Shape;15780;p7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5781" name="Google Shape;15781;p7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785" name="Google Shape;15785;p7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86" name="Google Shape;15786;p76"/>
            <p:cNvGrpSpPr/>
            <p:nvPr/>
          </p:nvGrpSpPr>
          <p:grpSpPr>
            <a:xfrm>
              <a:off x="3875768" y="2846704"/>
              <a:ext cx="44796" cy="47366"/>
              <a:chOff x="3960625" y="2587825"/>
              <a:chExt cx="94050" cy="104125"/>
            </a:xfrm>
          </p:grpSpPr>
          <p:sp>
            <p:nvSpPr>
              <p:cNvPr id="15787" name="Google Shape;15787;p7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5788" name="Google Shape;15788;p7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9" name="Google Shape;15789;p76"/>
            <p:cNvGrpSpPr/>
            <p:nvPr/>
          </p:nvGrpSpPr>
          <p:grpSpPr>
            <a:xfrm>
              <a:off x="3782759" y="2807162"/>
              <a:ext cx="82686" cy="85487"/>
              <a:chOff x="3765350" y="2500900"/>
              <a:chExt cx="173600" cy="187925"/>
            </a:xfrm>
          </p:grpSpPr>
          <p:sp>
            <p:nvSpPr>
              <p:cNvPr id="15790" name="Google Shape;15790;p7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5791" name="Google Shape;15791;p7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76"/>
            <p:cNvGrpSpPr/>
            <p:nvPr/>
          </p:nvGrpSpPr>
          <p:grpSpPr>
            <a:xfrm>
              <a:off x="3775674" y="2798496"/>
              <a:ext cx="40545" cy="23564"/>
              <a:chOff x="3750475" y="2481850"/>
              <a:chExt cx="85125" cy="51800"/>
            </a:xfrm>
          </p:grpSpPr>
          <p:sp>
            <p:nvSpPr>
              <p:cNvPr id="15797" name="Google Shape;15797;p7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5799" name="Google Shape;15799;p76"/>
            <p:cNvGrpSpPr/>
            <p:nvPr/>
          </p:nvGrpSpPr>
          <p:grpSpPr>
            <a:xfrm>
              <a:off x="3716946" y="2776024"/>
              <a:ext cx="81971" cy="76912"/>
              <a:chOff x="3627175" y="2432450"/>
              <a:chExt cx="172100" cy="169075"/>
            </a:xfrm>
          </p:grpSpPr>
          <p:sp>
            <p:nvSpPr>
              <p:cNvPr id="15800" name="Google Shape;15800;p7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802" name="Google Shape;15802;p7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803" name="Google Shape;15803;p76"/>
            <p:cNvGrpSpPr/>
            <p:nvPr/>
          </p:nvGrpSpPr>
          <p:grpSpPr>
            <a:xfrm>
              <a:off x="3685682" y="2845624"/>
              <a:ext cx="29311" cy="45055"/>
              <a:chOff x="3561536" y="2585450"/>
              <a:chExt cx="61539" cy="99045"/>
            </a:xfrm>
          </p:grpSpPr>
          <p:sp>
            <p:nvSpPr>
              <p:cNvPr id="15804" name="Google Shape;15804;p7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806" name="Google Shape;15806;p76"/>
            <p:cNvGrpSpPr/>
            <p:nvPr/>
          </p:nvGrpSpPr>
          <p:grpSpPr>
            <a:xfrm>
              <a:off x="3849905" y="2572252"/>
              <a:ext cx="74339" cy="119559"/>
              <a:chOff x="3906325" y="1984500"/>
              <a:chExt cx="156075" cy="262825"/>
            </a:xfrm>
          </p:grpSpPr>
          <p:sp>
            <p:nvSpPr>
              <p:cNvPr id="15807" name="Google Shape;15807;p7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808" name="Google Shape;15808;p7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76"/>
            <p:cNvGrpSpPr/>
            <p:nvPr/>
          </p:nvGrpSpPr>
          <p:grpSpPr>
            <a:xfrm>
              <a:off x="2654821" y="2414345"/>
              <a:ext cx="667570" cy="558731"/>
              <a:chOff x="1397225" y="1637375"/>
              <a:chExt cx="1401575" cy="1228250"/>
            </a:xfrm>
          </p:grpSpPr>
          <p:sp>
            <p:nvSpPr>
              <p:cNvPr id="15810" name="Google Shape;15810;p7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811" name="Google Shape;15811;p76"/>
              <p:cNvGrpSpPr/>
              <p:nvPr/>
            </p:nvGrpSpPr>
            <p:grpSpPr>
              <a:xfrm>
                <a:off x="1397225" y="1637375"/>
                <a:ext cx="1398775" cy="1228250"/>
                <a:chOff x="1397225" y="1637375"/>
                <a:chExt cx="1398775" cy="1228250"/>
              </a:xfrm>
            </p:grpSpPr>
            <p:sp>
              <p:nvSpPr>
                <p:cNvPr id="15812" name="Google Shape;15812;p7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14" name="Google Shape;15814;p76"/>
            <p:cNvGrpSpPr/>
            <p:nvPr/>
          </p:nvGrpSpPr>
          <p:grpSpPr>
            <a:xfrm>
              <a:off x="3230417" y="3103734"/>
              <a:ext cx="282982" cy="280332"/>
              <a:chOff x="2605700" y="3152850"/>
              <a:chExt cx="594125" cy="616250"/>
            </a:xfrm>
          </p:grpSpPr>
          <p:sp>
            <p:nvSpPr>
              <p:cNvPr id="15815" name="Google Shape;15815;p7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816" name="Google Shape;15816;p7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817" name="Google Shape;15817;p76"/>
            <p:cNvGrpSpPr/>
            <p:nvPr/>
          </p:nvGrpSpPr>
          <p:grpSpPr>
            <a:xfrm>
              <a:off x="3265985" y="3226989"/>
              <a:ext cx="87151" cy="346202"/>
              <a:chOff x="2680375" y="3423800"/>
              <a:chExt cx="182975" cy="761050"/>
            </a:xfrm>
          </p:grpSpPr>
          <p:sp>
            <p:nvSpPr>
              <p:cNvPr id="15818" name="Google Shape;15818;p7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819" name="Google Shape;15819;p7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0" name="Google Shape;15820;p76"/>
            <p:cNvGrpSpPr/>
            <p:nvPr/>
          </p:nvGrpSpPr>
          <p:grpSpPr>
            <a:xfrm>
              <a:off x="3855466" y="3289811"/>
              <a:ext cx="112514" cy="94210"/>
              <a:chOff x="3918000" y="3561900"/>
              <a:chExt cx="236225" cy="207100"/>
            </a:xfrm>
          </p:grpSpPr>
          <p:sp>
            <p:nvSpPr>
              <p:cNvPr id="15821" name="Google Shape;15821;p7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822" name="Google Shape;15822;p7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3" name="Google Shape;15823;p7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826" name="Google Shape;15826;p76"/>
            <p:cNvGrpSpPr/>
            <p:nvPr/>
          </p:nvGrpSpPr>
          <p:grpSpPr>
            <a:xfrm>
              <a:off x="2905224" y="2311071"/>
              <a:ext cx="596721" cy="528992"/>
              <a:chOff x="1922950" y="1410350"/>
              <a:chExt cx="1252825" cy="1162875"/>
            </a:xfrm>
          </p:grpSpPr>
          <p:sp>
            <p:nvSpPr>
              <p:cNvPr id="15827" name="Google Shape;15827;p7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843" name="Google Shape;15843;p7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863" name="Google Shape;15863;p7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864" name="Google Shape;15864;p7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5" name="Google Shape;15865;p76"/>
            <p:cNvGrpSpPr/>
            <p:nvPr/>
          </p:nvGrpSpPr>
          <p:grpSpPr>
            <a:xfrm>
              <a:off x="3280929" y="3294542"/>
              <a:ext cx="109894" cy="272224"/>
              <a:chOff x="2711750" y="3572300"/>
              <a:chExt cx="230725" cy="598425"/>
            </a:xfrm>
          </p:grpSpPr>
          <p:sp>
            <p:nvSpPr>
              <p:cNvPr id="15866" name="Google Shape;15866;p7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68" name="Google Shape;15868;p7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9" name="Google Shape;15869;p76"/>
            <p:cNvGrpSpPr/>
            <p:nvPr/>
          </p:nvGrpSpPr>
          <p:grpSpPr>
            <a:xfrm>
              <a:off x="3790439" y="2408636"/>
              <a:ext cx="73017" cy="75684"/>
              <a:chOff x="3781475" y="1624825"/>
              <a:chExt cx="153300" cy="166375"/>
            </a:xfrm>
          </p:grpSpPr>
          <p:sp>
            <p:nvSpPr>
              <p:cNvPr id="15870" name="Google Shape;15870;p7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74" name="Google Shape;15874;p7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1" name="Google Shape;15881;p76"/>
            <p:cNvGrpSpPr/>
            <p:nvPr/>
          </p:nvGrpSpPr>
          <p:grpSpPr>
            <a:xfrm>
              <a:off x="4403342" y="3107749"/>
              <a:ext cx="316680" cy="101374"/>
              <a:chOff x="5068275" y="3161675"/>
              <a:chExt cx="664875" cy="222850"/>
            </a:xfrm>
          </p:grpSpPr>
          <p:sp>
            <p:nvSpPr>
              <p:cNvPr id="15882" name="Google Shape;15882;p7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6" name="Google Shape;15886;p7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15" name="Google Shape;15915;p76"/>
            <p:cNvGrpSpPr/>
            <p:nvPr/>
          </p:nvGrpSpPr>
          <p:grpSpPr>
            <a:xfrm>
              <a:off x="3697513" y="2707266"/>
              <a:ext cx="59549" cy="79733"/>
              <a:chOff x="3586375" y="2281300"/>
              <a:chExt cx="125025" cy="175275"/>
            </a:xfrm>
          </p:grpSpPr>
          <p:sp>
            <p:nvSpPr>
              <p:cNvPr id="15916" name="Google Shape;15916;p7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18" name="Google Shape;15918;p7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19" name="Google Shape;15919;p76"/>
            <p:cNvGrpSpPr/>
            <p:nvPr/>
          </p:nvGrpSpPr>
          <p:grpSpPr>
            <a:xfrm>
              <a:off x="4513224" y="3221724"/>
              <a:ext cx="274563" cy="280321"/>
              <a:chOff x="5298975" y="3412225"/>
              <a:chExt cx="576450" cy="616225"/>
            </a:xfrm>
          </p:grpSpPr>
          <p:sp>
            <p:nvSpPr>
              <p:cNvPr id="15920" name="Google Shape;15920;p7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921" name="Google Shape;15921;p7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76"/>
            <p:cNvGrpSpPr/>
            <p:nvPr/>
          </p:nvGrpSpPr>
          <p:grpSpPr>
            <a:xfrm>
              <a:off x="4824403" y="3421846"/>
              <a:ext cx="110132" cy="130647"/>
              <a:chOff x="5952300" y="3852150"/>
              <a:chExt cx="231225" cy="287200"/>
            </a:xfrm>
          </p:grpSpPr>
          <p:sp>
            <p:nvSpPr>
              <p:cNvPr id="15923" name="Google Shape;15923;p7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25" name="Google Shape;15925;p7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33" name="Google Shape;15933;p76"/>
            <p:cNvGrpSpPr/>
            <p:nvPr/>
          </p:nvGrpSpPr>
          <p:grpSpPr>
            <a:xfrm>
              <a:off x="4295710" y="3079670"/>
              <a:ext cx="14968" cy="27135"/>
              <a:chOff x="4842300" y="3099950"/>
              <a:chExt cx="31425" cy="59650"/>
            </a:xfrm>
          </p:grpSpPr>
          <p:sp>
            <p:nvSpPr>
              <p:cNvPr id="15934" name="Google Shape;15934;p7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38" name="Google Shape;15938;p7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6" name="Google Shape;15946;p76"/>
            <p:cNvGrpSpPr/>
            <p:nvPr/>
          </p:nvGrpSpPr>
          <p:grpSpPr>
            <a:xfrm>
              <a:off x="3831056" y="2816010"/>
              <a:ext cx="37378" cy="27612"/>
              <a:chOff x="3866750" y="2520350"/>
              <a:chExt cx="78475" cy="60700"/>
            </a:xfrm>
          </p:grpSpPr>
          <p:sp>
            <p:nvSpPr>
              <p:cNvPr id="15947" name="Google Shape;15947;p7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1" name="Google Shape;15951;p7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968" name="Google Shape;15968;p7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980" name="Google Shape;15980;p7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93" name="Google Shape;15993;p76"/>
            <p:cNvGrpSpPr/>
            <p:nvPr/>
          </p:nvGrpSpPr>
          <p:grpSpPr>
            <a:xfrm>
              <a:off x="3632736" y="3051591"/>
              <a:ext cx="63288" cy="45217"/>
              <a:chOff x="3450375" y="3038225"/>
              <a:chExt cx="132875" cy="99400"/>
            </a:xfrm>
          </p:grpSpPr>
          <p:sp>
            <p:nvSpPr>
              <p:cNvPr id="15994" name="Google Shape;15994;p7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96" name="Google Shape;15996;p7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005" name="Google Shape;16005;p7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015" name="Google Shape;16015;p7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021" name="Google Shape;16021;p7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1" name="Google Shape;16031;p76"/>
          <p:cNvGrpSpPr/>
          <p:nvPr/>
        </p:nvGrpSpPr>
        <p:grpSpPr>
          <a:xfrm>
            <a:off x="719116" y="2850945"/>
            <a:ext cx="2622876" cy="1333540"/>
            <a:chOff x="238125" y="1038125"/>
            <a:chExt cx="7146800" cy="3633625"/>
          </a:xfrm>
        </p:grpSpPr>
        <p:sp>
          <p:nvSpPr>
            <p:cNvPr id="16032" name="Google Shape;16032;p7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4" name="Google Shape;17604;p76"/>
          <p:cNvGrpSpPr/>
          <p:nvPr/>
        </p:nvGrpSpPr>
        <p:grpSpPr>
          <a:xfrm>
            <a:off x="5834044" y="993055"/>
            <a:ext cx="2590840" cy="1380235"/>
            <a:chOff x="233350" y="949250"/>
            <a:chExt cx="7137300" cy="3802300"/>
          </a:xfrm>
        </p:grpSpPr>
        <p:sp>
          <p:nvSpPr>
            <p:cNvPr id="17605" name="Google Shape;17605;p7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7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6" name="Google Shape;17656;p76"/>
          <p:cNvGrpSpPr/>
          <p:nvPr/>
        </p:nvGrpSpPr>
        <p:grpSpPr>
          <a:xfrm>
            <a:off x="7648473" y="3037828"/>
            <a:ext cx="104231" cy="320340"/>
            <a:chOff x="7564426" y="3224343"/>
            <a:chExt cx="119985" cy="368801"/>
          </a:xfrm>
        </p:grpSpPr>
        <p:sp>
          <p:nvSpPr>
            <p:cNvPr id="17657" name="Google Shape;17657;p7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9" name="Google Shape;17659;p76"/>
          <p:cNvGrpSpPr/>
          <p:nvPr/>
        </p:nvGrpSpPr>
        <p:grpSpPr>
          <a:xfrm>
            <a:off x="7347962" y="3031929"/>
            <a:ext cx="189489" cy="332132"/>
            <a:chOff x="8370831" y="3202002"/>
            <a:chExt cx="218129" cy="382376"/>
          </a:xfrm>
        </p:grpSpPr>
        <p:sp>
          <p:nvSpPr>
            <p:cNvPr id="17660" name="Google Shape;17660;p7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2" name="Google Shape;17662;p76"/>
          <p:cNvGrpSpPr/>
          <p:nvPr/>
        </p:nvGrpSpPr>
        <p:grpSpPr>
          <a:xfrm>
            <a:off x="8071351" y="3443061"/>
            <a:ext cx="309429" cy="267000"/>
            <a:chOff x="6742064" y="3750480"/>
            <a:chExt cx="399315" cy="344560"/>
          </a:xfrm>
        </p:grpSpPr>
        <p:sp>
          <p:nvSpPr>
            <p:cNvPr id="17663" name="Google Shape;17663;p7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5" name="Google Shape;17665;p76"/>
          <p:cNvGrpSpPr/>
          <p:nvPr/>
        </p:nvGrpSpPr>
        <p:grpSpPr>
          <a:xfrm>
            <a:off x="7610370" y="3794109"/>
            <a:ext cx="180437" cy="281608"/>
            <a:chOff x="7248525" y="3739696"/>
            <a:chExt cx="230531" cy="359790"/>
          </a:xfrm>
        </p:grpSpPr>
        <p:sp>
          <p:nvSpPr>
            <p:cNvPr id="17666" name="Google Shape;17666;p7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8" name="Google Shape;17668;p76"/>
          <p:cNvGrpSpPr/>
          <p:nvPr/>
        </p:nvGrpSpPr>
        <p:grpSpPr>
          <a:xfrm>
            <a:off x="7856289" y="3437333"/>
            <a:ext cx="162896" cy="278710"/>
            <a:chOff x="7601242" y="3729267"/>
            <a:chExt cx="222566" cy="380803"/>
          </a:xfrm>
        </p:grpSpPr>
        <p:sp>
          <p:nvSpPr>
            <p:cNvPr id="17669" name="Google Shape;17669;p7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71" name="Google Shape;17671;p7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2" name="Google Shape;17672;p76"/>
          <p:cNvGrpSpPr/>
          <p:nvPr/>
        </p:nvGrpSpPr>
        <p:grpSpPr>
          <a:xfrm>
            <a:off x="7345935" y="3438473"/>
            <a:ext cx="193543" cy="275990"/>
            <a:chOff x="8304647" y="3738687"/>
            <a:chExt cx="225076" cy="320956"/>
          </a:xfrm>
        </p:grpSpPr>
        <p:sp>
          <p:nvSpPr>
            <p:cNvPr id="17673" name="Google Shape;17673;p7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76"/>
          <p:cNvGrpSpPr/>
          <p:nvPr/>
        </p:nvGrpSpPr>
        <p:grpSpPr>
          <a:xfrm>
            <a:off x="7618427" y="3438473"/>
            <a:ext cx="178492" cy="275990"/>
            <a:chOff x="8615101" y="3738687"/>
            <a:chExt cx="207573" cy="320956"/>
          </a:xfrm>
        </p:grpSpPr>
        <p:sp>
          <p:nvSpPr>
            <p:cNvPr id="17677" name="Google Shape;17677;p7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80" name="Google Shape;17680;p7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81" name="Google Shape;17681;p76"/>
          <p:cNvGrpSpPr/>
          <p:nvPr/>
        </p:nvGrpSpPr>
        <p:grpSpPr>
          <a:xfrm>
            <a:off x="6013132" y="3559961"/>
            <a:ext cx="557671" cy="511283"/>
            <a:chOff x="6015419" y="3716859"/>
            <a:chExt cx="557671" cy="511283"/>
          </a:xfrm>
        </p:grpSpPr>
        <p:sp>
          <p:nvSpPr>
            <p:cNvPr id="17682" name="Google Shape;17682;p7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83" name="Google Shape;17683;p76"/>
            <p:cNvGrpSpPr/>
            <p:nvPr/>
          </p:nvGrpSpPr>
          <p:grpSpPr>
            <a:xfrm>
              <a:off x="6036094" y="3716980"/>
              <a:ext cx="529860" cy="510468"/>
              <a:chOff x="6036094" y="3716980"/>
              <a:chExt cx="529860" cy="510468"/>
            </a:xfrm>
          </p:grpSpPr>
          <p:sp>
            <p:nvSpPr>
              <p:cNvPr id="17684" name="Google Shape;17684;p7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694" name="Google Shape;17694;p76"/>
          <p:cNvGrpSpPr/>
          <p:nvPr/>
        </p:nvGrpSpPr>
        <p:grpSpPr>
          <a:xfrm>
            <a:off x="6642017" y="2916730"/>
            <a:ext cx="576302" cy="511871"/>
            <a:chOff x="6644304" y="3073628"/>
            <a:chExt cx="576302" cy="511871"/>
          </a:xfrm>
        </p:grpSpPr>
        <p:sp>
          <p:nvSpPr>
            <p:cNvPr id="17695" name="Google Shape;17695;p7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96" name="Google Shape;17696;p76"/>
            <p:cNvGrpSpPr/>
            <p:nvPr/>
          </p:nvGrpSpPr>
          <p:grpSpPr>
            <a:xfrm>
              <a:off x="6712169" y="3085440"/>
              <a:ext cx="481622" cy="494913"/>
              <a:chOff x="6712169" y="3085440"/>
              <a:chExt cx="481622" cy="494913"/>
            </a:xfrm>
          </p:grpSpPr>
          <p:sp>
            <p:nvSpPr>
              <p:cNvPr id="17697" name="Google Shape;17697;p7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02" name="Google Shape;17702;p7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05" name="Google Shape;17705;p7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06" name="Google Shape;17706;p76"/>
          <p:cNvGrpSpPr/>
          <p:nvPr/>
        </p:nvGrpSpPr>
        <p:grpSpPr>
          <a:xfrm>
            <a:off x="6649868" y="3559725"/>
            <a:ext cx="560631" cy="511352"/>
            <a:chOff x="6652154" y="3716623"/>
            <a:chExt cx="560631" cy="511352"/>
          </a:xfrm>
        </p:grpSpPr>
        <p:sp>
          <p:nvSpPr>
            <p:cNvPr id="17707" name="Google Shape;17707;p7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08" name="Google Shape;17708;p76"/>
            <p:cNvGrpSpPr/>
            <p:nvPr/>
          </p:nvGrpSpPr>
          <p:grpSpPr>
            <a:xfrm>
              <a:off x="6669657" y="3716715"/>
              <a:ext cx="466779" cy="464290"/>
              <a:chOff x="6669657" y="3716715"/>
              <a:chExt cx="466779" cy="464290"/>
            </a:xfrm>
          </p:grpSpPr>
          <p:sp>
            <p:nvSpPr>
              <p:cNvPr id="17709" name="Google Shape;17709;p7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22" name="Google Shape;17722;p76"/>
          <p:cNvGrpSpPr/>
          <p:nvPr/>
        </p:nvGrpSpPr>
        <p:grpSpPr>
          <a:xfrm>
            <a:off x="7843959" y="3841134"/>
            <a:ext cx="187557" cy="187557"/>
            <a:chOff x="8565775" y="671075"/>
            <a:chExt cx="441000" cy="441000"/>
          </a:xfrm>
        </p:grpSpPr>
        <p:sp>
          <p:nvSpPr>
            <p:cNvPr id="17723" name="Google Shape;17723;p7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25" name="Google Shape;17725;p7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27" name="Google Shape;17727;p76"/>
          <p:cNvGrpSpPr/>
          <p:nvPr/>
        </p:nvGrpSpPr>
        <p:grpSpPr>
          <a:xfrm>
            <a:off x="5997814" y="2919352"/>
            <a:ext cx="587871" cy="512373"/>
            <a:chOff x="6000100" y="3076250"/>
            <a:chExt cx="587871" cy="512373"/>
          </a:xfrm>
        </p:grpSpPr>
        <p:sp>
          <p:nvSpPr>
            <p:cNvPr id="17728" name="Google Shape;17728;p7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29" name="Google Shape;17729;p76"/>
            <p:cNvGrpSpPr/>
            <p:nvPr/>
          </p:nvGrpSpPr>
          <p:grpSpPr>
            <a:xfrm>
              <a:off x="6031360" y="3076713"/>
              <a:ext cx="539107" cy="480965"/>
              <a:chOff x="6031360" y="3076713"/>
              <a:chExt cx="539107" cy="480965"/>
            </a:xfrm>
          </p:grpSpPr>
          <p:sp>
            <p:nvSpPr>
              <p:cNvPr id="17730" name="Google Shape;17730;p7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37" name="Google Shape;17737;p76"/>
          <p:cNvGrpSpPr/>
          <p:nvPr/>
        </p:nvGrpSpPr>
        <p:grpSpPr>
          <a:xfrm>
            <a:off x="3369305" y="938716"/>
            <a:ext cx="2310381" cy="1488888"/>
            <a:chOff x="229225" y="549050"/>
            <a:chExt cx="7161750" cy="4615275"/>
          </a:xfrm>
        </p:grpSpPr>
        <p:sp>
          <p:nvSpPr>
            <p:cNvPr id="17738" name="Google Shape;17738;p7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5" name="Google Shape;17855;p76"/>
          <p:cNvGrpSpPr/>
          <p:nvPr/>
        </p:nvGrpSpPr>
        <p:grpSpPr>
          <a:xfrm>
            <a:off x="3514723" y="2830563"/>
            <a:ext cx="2310282" cy="1374222"/>
            <a:chOff x="238125" y="732525"/>
            <a:chExt cx="7130500" cy="4241425"/>
          </a:xfrm>
        </p:grpSpPr>
        <p:sp>
          <p:nvSpPr>
            <p:cNvPr id="17856" name="Google Shape;17856;p7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73" name="Shape 17973"/>
        <p:cNvGrpSpPr/>
        <p:nvPr/>
      </p:nvGrpSpPr>
      <p:grpSpPr>
        <a:xfrm>
          <a:off x="0" y="0"/>
          <a:ext cx="0" cy="0"/>
          <a:chOff x="0" y="0"/>
          <a:chExt cx="0" cy="0"/>
        </a:xfrm>
      </p:grpSpPr>
      <p:grpSp>
        <p:nvGrpSpPr>
          <p:cNvPr id="17974" name="Google Shape;17974;p77"/>
          <p:cNvGrpSpPr/>
          <p:nvPr/>
        </p:nvGrpSpPr>
        <p:grpSpPr>
          <a:xfrm>
            <a:off x="725414" y="969763"/>
            <a:ext cx="2507799" cy="206239"/>
            <a:chOff x="106648" y="895722"/>
            <a:chExt cx="4481413" cy="374300"/>
          </a:xfrm>
        </p:grpSpPr>
        <p:grpSp>
          <p:nvGrpSpPr>
            <p:cNvPr id="17975" name="Google Shape;17975;p77"/>
            <p:cNvGrpSpPr/>
            <p:nvPr/>
          </p:nvGrpSpPr>
          <p:grpSpPr>
            <a:xfrm>
              <a:off x="2233276" y="895722"/>
              <a:ext cx="1082667" cy="223591"/>
              <a:chOff x="4808316" y="2800065"/>
              <a:chExt cx="1999386" cy="412910"/>
            </a:xfrm>
          </p:grpSpPr>
          <p:sp>
            <p:nvSpPr>
              <p:cNvPr id="17976" name="Google Shape;17976;p7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77" name="Google Shape;17977;p77"/>
              <p:cNvGrpSpPr/>
              <p:nvPr/>
            </p:nvGrpSpPr>
            <p:grpSpPr>
              <a:xfrm>
                <a:off x="4808316" y="2800065"/>
                <a:ext cx="92400" cy="411825"/>
                <a:chOff x="845575" y="2563700"/>
                <a:chExt cx="92400" cy="411825"/>
              </a:xfrm>
            </p:grpSpPr>
            <p:cxnSp>
              <p:nvCxnSpPr>
                <p:cNvPr id="17978" name="Google Shape;17978;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7979" name="Google Shape;17979;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80" name="Google Shape;17980;p77"/>
            <p:cNvGrpSpPr/>
            <p:nvPr/>
          </p:nvGrpSpPr>
          <p:grpSpPr>
            <a:xfrm>
              <a:off x="106648" y="895722"/>
              <a:ext cx="1088401" cy="223591"/>
              <a:chOff x="881025" y="2800065"/>
              <a:chExt cx="2009975" cy="412910"/>
            </a:xfrm>
          </p:grpSpPr>
          <p:sp>
            <p:nvSpPr>
              <p:cNvPr id="17981" name="Google Shape;17981;p7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82" name="Google Shape;17982;p77"/>
              <p:cNvGrpSpPr/>
              <p:nvPr/>
            </p:nvGrpSpPr>
            <p:grpSpPr>
              <a:xfrm>
                <a:off x="881025" y="2800065"/>
                <a:ext cx="92400" cy="411825"/>
                <a:chOff x="845575" y="2563700"/>
                <a:chExt cx="92400" cy="411825"/>
              </a:xfrm>
            </p:grpSpPr>
            <p:cxnSp>
              <p:nvCxnSpPr>
                <p:cNvPr id="17983" name="Google Shape;17983;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7984" name="Google Shape;17984;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85" name="Google Shape;17985;p77"/>
            <p:cNvGrpSpPr/>
            <p:nvPr/>
          </p:nvGrpSpPr>
          <p:grpSpPr>
            <a:xfrm>
              <a:off x="1172346" y="1047018"/>
              <a:ext cx="1083151" cy="223003"/>
              <a:chOff x="2849073" y="3079467"/>
              <a:chExt cx="2000279" cy="411825"/>
            </a:xfrm>
          </p:grpSpPr>
          <p:sp>
            <p:nvSpPr>
              <p:cNvPr id="17986" name="Google Shape;17986;p7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87" name="Google Shape;17987;p77"/>
              <p:cNvGrpSpPr/>
              <p:nvPr/>
            </p:nvGrpSpPr>
            <p:grpSpPr>
              <a:xfrm rot="10800000">
                <a:off x="2849073" y="3079467"/>
                <a:ext cx="92400" cy="411825"/>
                <a:chOff x="2070100" y="2563700"/>
                <a:chExt cx="92400" cy="411825"/>
              </a:xfrm>
            </p:grpSpPr>
            <p:cxnSp>
              <p:nvCxnSpPr>
                <p:cNvPr id="17988" name="Google Shape;17988;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7989" name="Google Shape;17989;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90" name="Google Shape;17990;p77"/>
            <p:cNvGrpSpPr/>
            <p:nvPr/>
          </p:nvGrpSpPr>
          <p:grpSpPr>
            <a:xfrm>
              <a:off x="3290132" y="1047018"/>
              <a:ext cx="1297929" cy="223003"/>
              <a:chOff x="6760035" y="3079467"/>
              <a:chExt cx="2396914" cy="411825"/>
            </a:xfrm>
          </p:grpSpPr>
          <p:sp>
            <p:nvSpPr>
              <p:cNvPr id="17991" name="Google Shape;17991;p7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92" name="Google Shape;17992;p77"/>
              <p:cNvGrpSpPr/>
              <p:nvPr/>
            </p:nvGrpSpPr>
            <p:grpSpPr>
              <a:xfrm rot="10800000">
                <a:off x="6760035" y="3079467"/>
                <a:ext cx="92400" cy="411825"/>
                <a:chOff x="2070100" y="2563700"/>
                <a:chExt cx="92400" cy="411825"/>
              </a:xfrm>
            </p:grpSpPr>
            <p:cxnSp>
              <p:nvCxnSpPr>
                <p:cNvPr id="17993" name="Google Shape;17993;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7994" name="Google Shape;17994;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7995" name="Google Shape;17995;p77"/>
          <p:cNvGrpSpPr/>
          <p:nvPr/>
        </p:nvGrpSpPr>
        <p:grpSpPr>
          <a:xfrm>
            <a:off x="2143176" y="3369134"/>
            <a:ext cx="1086701" cy="799429"/>
            <a:chOff x="2183288" y="3555572"/>
            <a:chExt cx="1136241" cy="835873"/>
          </a:xfrm>
        </p:grpSpPr>
        <p:sp>
          <p:nvSpPr>
            <p:cNvPr id="17996" name="Google Shape;17996;p7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97" name="Google Shape;17997;p77"/>
            <p:cNvGrpSpPr/>
            <p:nvPr/>
          </p:nvGrpSpPr>
          <p:grpSpPr>
            <a:xfrm>
              <a:off x="2205895" y="3637269"/>
              <a:ext cx="1089848" cy="724993"/>
              <a:chOff x="2205895" y="3637269"/>
              <a:chExt cx="1089848" cy="724993"/>
            </a:xfrm>
          </p:grpSpPr>
          <p:sp>
            <p:nvSpPr>
              <p:cNvPr id="17998" name="Google Shape;17998;p7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4" name="Google Shape;18004;p7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005" name="Google Shape;18005;p7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8006" name="Google Shape;18006;p77"/>
            <p:cNvGrpSpPr/>
            <p:nvPr/>
          </p:nvGrpSpPr>
          <p:grpSpPr>
            <a:xfrm>
              <a:off x="3173850" y="3779426"/>
              <a:ext cx="145679" cy="70048"/>
              <a:chOff x="3173850" y="3779426"/>
              <a:chExt cx="145679" cy="70048"/>
            </a:xfrm>
          </p:grpSpPr>
          <p:cxnSp>
            <p:nvCxnSpPr>
              <p:cNvPr id="18007" name="Google Shape;18007;p7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8008" name="Google Shape;18008;p7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9" name="Google Shape;18009;p77"/>
            <p:cNvGrpSpPr/>
            <p:nvPr/>
          </p:nvGrpSpPr>
          <p:grpSpPr>
            <a:xfrm>
              <a:off x="2183288" y="4139483"/>
              <a:ext cx="145133" cy="70048"/>
              <a:chOff x="2183288" y="4139483"/>
              <a:chExt cx="145133" cy="70048"/>
            </a:xfrm>
          </p:grpSpPr>
          <p:cxnSp>
            <p:nvCxnSpPr>
              <p:cNvPr id="18010" name="Google Shape;18010;p7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8011" name="Google Shape;18011;p7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2" name="Google Shape;18012;p7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013" name="Google Shape;18013;p7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8014" name="Google Shape;18014;p77"/>
            <p:cNvGrpSpPr/>
            <p:nvPr/>
          </p:nvGrpSpPr>
          <p:grpSpPr>
            <a:xfrm>
              <a:off x="2943836" y="4268886"/>
              <a:ext cx="60717" cy="122559"/>
              <a:chOff x="2943836" y="4268886"/>
              <a:chExt cx="60717" cy="122559"/>
            </a:xfrm>
          </p:grpSpPr>
          <p:sp>
            <p:nvSpPr>
              <p:cNvPr id="18015" name="Google Shape;18015;p7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016" name="Google Shape;18016;p7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8017" name="Google Shape;18017;p77"/>
          <p:cNvGrpSpPr/>
          <p:nvPr/>
        </p:nvGrpSpPr>
        <p:grpSpPr>
          <a:xfrm>
            <a:off x="3406121" y="1290134"/>
            <a:ext cx="1675870" cy="758251"/>
            <a:chOff x="3530532" y="1496185"/>
            <a:chExt cx="1562000" cy="706730"/>
          </a:xfrm>
        </p:grpSpPr>
        <p:cxnSp>
          <p:nvCxnSpPr>
            <p:cNvPr id="18018" name="Google Shape;18018;p7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8019" name="Google Shape;18019;p77"/>
            <p:cNvGrpSpPr/>
            <p:nvPr/>
          </p:nvGrpSpPr>
          <p:grpSpPr>
            <a:xfrm>
              <a:off x="3530532" y="1496185"/>
              <a:ext cx="323430" cy="463587"/>
              <a:chOff x="3530532" y="1496185"/>
              <a:chExt cx="323430" cy="463587"/>
            </a:xfrm>
          </p:grpSpPr>
          <p:grpSp>
            <p:nvGrpSpPr>
              <p:cNvPr id="18020" name="Google Shape;18020;p77"/>
              <p:cNvGrpSpPr/>
              <p:nvPr/>
            </p:nvGrpSpPr>
            <p:grpSpPr>
              <a:xfrm>
                <a:off x="3567462" y="1496185"/>
                <a:ext cx="286500" cy="361376"/>
                <a:chOff x="3567462" y="1496185"/>
                <a:chExt cx="286500" cy="361376"/>
              </a:xfrm>
            </p:grpSpPr>
            <p:cxnSp>
              <p:nvCxnSpPr>
                <p:cNvPr id="18021" name="Google Shape;18021;p7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8022" name="Google Shape;18022;p7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3" name="Google Shape;18023;p7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4" name="Google Shape;18024;p77"/>
            <p:cNvGrpSpPr/>
            <p:nvPr/>
          </p:nvGrpSpPr>
          <p:grpSpPr>
            <a:xfrm>
              <a:off x="3891569" y="1779209"/>
              <a:ext cx="323945" cy="423706"/>
              <a:chOff x="3891569" y="1779209"/>
              <a:chExt cx="323945" cy="423706"/>
            </a:xfrm>
          </p:grpSpPr>
          <p:grpSp>
            <p:nvGrpSpPr>
              <p:cNvPr id="18025" name="Google Shape;18025;p77"/>
              <p:cNvGrpSpPr/>
              <p:nvPr/>
            </p:nvGrpSpPr>
            <p:grpSpPr>
              <a:xfrm>
                <a:off x="3929014" y="1881638"/>
                <a:ext cx="286500" cy="321278"/>
                <a:chOff x="3929014" y="1881638"/>
                <a:chExt cx="286500" cy="321278"/>
              </a:xfrm>
            </p:grpSpPr>
            <p:cxnSp>
              <p:nvCxnSpPr>
                <p:cNvPr id="18026" name="Google Shape;18026;p7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8027" name="Google Shape;18027;p7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8" name="Google Shape;18028;p7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9" name="Google Shape;18029;p77"/>
            <p:cNvGrpSpPr/>
            <p:nvPr/>
          </p:nvGrpSpPr>
          <p:grpSpPr>
            <a:xfrm>
              <a:off x="4252606" y="1496185"/>
              <a:ext cx="324721" cy="463587"/>
              <a:chOff x="4252606" y="1496185"/>
              <a:chExt cx="324721" cy="463587"/>
            </a:xfrm>
          </p:grpSpPr>
          <p:grpSp>
            <p:nvGrpSpPr>
              <p:cNvPr id="18030" name="Google Shape;18030;p77"/>
              <p:cNvGrpSpPr/>
              <p:nvPr/>
            </p:nvGrpSpPr>
            <p:grpSpPr>
              <a:xfrm>
                <a:off x="4290828" y="1496185"/>
                <a:ext cx="286500" cy="361376"/>
                <a:chOff x="4290828" y="1496185"/>
                <a:chExt cx="286500" cy="361376"/>
              </a:xfrm>
            </p:grpSpPr>
            <p:cxnSp>
              <p:nvCxnSpPr>
                <p:cNvPr id="18031" name="Google Shape;18031;p7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8032" name="Google Shape;18032;p7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33" name="Google Shape;18033;p7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4" name="Google Shape;18034;p77"/>
            <p:cNvGrpSpPr/>
            <p:nvPr/>
          </p:nvGrpSpPr>
          <p:grpSpPr>
            <a:xfrm>
              <a:off x="4613643" y="1763716"/>
              <a:ext cx="325308" cy="439200"/>
              <a:chOff x="4613643" y="1763716"/>
              <a:chExt cx="325308" cy="439200"/>
            </a:xfrm>
          </p:grpSpPr>
          <p:grpSp>
            <p:nvGrpSpPr>
              <p:cNvPr id="18035" name="Google Shape;18035;p77"/>
              <p:cNvGrpSpPr/>
              <p:nvPr/>
            </p:nvGrpSpPr>
            <p:grpSpPr>
              <a:xfrm>
                <a:off x="4652451" y="1879538"/>
                <a:ext cx="286500" cy="323378"/>
                <a:chOff x="4652451" y="1879538"/>
                <a:chExt cx="286500" cy="323378"/>
              </a:xfrm>
            </p:grpSpPr>
            <p:cxnSp>
              <p:nvCxnSpPr>
                <p:cNvPr id="18036" name="Google Shape;18036;p7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8037" name="Google Shape;18037;p7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38" name="Google Shape;18038;p7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039" name="Google Shape;18039;p77"/>
          <p:cNvGrpSpPr/>
          <p:nvPr/>
        </p:nvGrpSpPr>
        <p:grpSpPr>
          <a:xfrm>
            <a:off x="3417981" y="2143759"/>
            <a:ext cx="1652173" cy="391517"/>
            <a:chOff x="3512551" y="2358270"/>
            <a:chExt cx="1597383" cy="378533"/>
          </a:xfrm>
        </p:grpSpPr>
        <p:cxnSp>
          <p:nvCxnSpPr>
            <p:cNvPr id="18040" name="Google Shape;18040;p77"/>
            <p:cNvCxnSpPr>
              <a:stCxn id="18041" idx="6"/>
              <a:endCxn id="1804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8043" name="Google Shape;18043;p77"/>
            <p:cNvGrpSpPr/>
            <p:nvPr/>
          </p:nvGrpSpPr>
          <p:grpSpPr>
            <a:xfrm>
              <a:off x="3512551" y="2358270"/>
              <a:ext cx="225647" cy="307714"/>
              <a:chOff x="2182679" y="2004714"/>
              <a:chExt cx="792300" cy="1080458"/>
            </a:xfrm>
          </p:grpSpPr>
          <p:cxnSp>
            <p:nvCxnSpPr>
              <p:cNvPr id="18044" name="Google Shape;18044;p77"/>
              <p:cNvCxnSpPr>
                <a:stCxn id="1804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8041" name="Google Shape;18041;p7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6" name="Google Shape;18046;p77"/>
            <p:cNvGrpSpPr/>
            <p:nvPr/>
          </p:nvGrpSpPr>
          <p:grpSpPr>
            <a:xfrm>
              <a:off x="3969644" y="2440153"/>
              <a:ext cx="225853" cy="296651"/>
              <a:chOff x="3775710" y="1729289"/>
              <a:chExt cx="136500" cy="179289"/>
            </a:xfrm>
          </p:grpSpPr>
          <p:cxnSp>
            <p:nvCxnSpPr>
              <p:cNvPr id="18047" name="Google Shape;18047;p7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8048" name="Google Shape;18048;p7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0" name="Google Shape;18050;p77"/>
            <p:cNvGrpSpPr/>
            <p:nvPr/>
          </p:nvGrpSpPr>
          <p:grpSpPr>
            <a:xfrm>
              <a:off x="4427051" y="2358270"/>
              <a:ext cx="225647" cy="307714"/>
              <a:chOff x="5393704" y="2004714"/>
              <a:chExt cx="792300" cy="1080458"/>
            </a:xfrm>
          </p:grpSpPr>
          <p:cxnSp>
            <p:nvCxnSpPr>
              <p:cNvPr id="18051" name="Google Shape;18051;p77"/>
              <p:cNvCxnSpPr>
                <a:stCxn id="1805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8053" name="Google Shape;18053;p7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4" name="Google Shape;18054;p77"/>
            <p:cNvGrpSpPr/>
            <p:nvPr/>
          </p:nvGrpSpPr>
          <p:grpSpPr>
            <a:xfrm>
              <a:off x="4884287" y="2440252"/>
              <a:ext cx="225647" cy="296532"/>
              <a:chOff x="6999166" y="2292572"/>
              <a:chExt cx="792300" cy="1041192"/>
            </a:xfrm>
          </p:grpSpPr>
          <p:cxnSp>
            <p:nvCxnSpPr>
              <p:cNvPr id="18055" name="Google Shape;18055;p7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8042" name="Google Shape;18042;p7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057" name="Google Shape;18057;p77"/>
          <p:cNvGrpSpPr/>
          <p:nvPr/>
        </p:nvGrpSpPr>
        <p:grpSpPr>
          <a:xfrm>
            <a:off x="6838789" y="979959"/>
            <a:ext cx="1581844" cy="732818"/>
            <a:chOff x="634175" y="2986275"/>
            <a:chExt cx="3147949" cy="1458344"/>
          </a:xfrm>
        </p:grpSpPr>
        <p:cxnSp>
          <p:nvCxnSpPr>
            <p:cNvPr id="18058" name="Google Shape;18058;p77"/>
            <p:cNvCxnSpPr>
              <a:stCxn id="18059" idx="4"/>
              <a:endCxn id="1806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8061" name="Google Shape;18061;p77"/>
            <p:cNvCxnSpPr>
              <a:stCxn id="18060" idx="0"/>
              <a:endCxn id="1806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8063" name="Google Shape;18063;p77"/>
            <p:cNvCxnSpPr>
              <a:stCxn id="18062" idx="4"/>
              <a:endCxn id="1806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8065" name="Google Shape;18065;p77"/>
            <p:cNvCxnSpPr>
              <a:stCxn id="18064" idx="0"/>
              <a:endCxn id="1806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8066" name="Google Shape;18066;p7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8062" name="Google Shape;18062;p7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8059" name="Google Shape;18059;p7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8064" name="Google Shape;18064;p7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8060" name="Google Shape;18060;p7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8067" name="Google Shape;18067;p77"/>
          <p:cNvGrpSpPr/>
          <p:nvPr/>
        </p:nvGrpSpPr>
        <p:grpSpPr>
          <a:xfrm>
            <a:off x="3406504" y="2674269"/>
            <a:ext cx="1675128" cy="313674"/>
            <a:chOff x="998425" y="1182125"/>
            <a:chExt cx="1065400" cy="199500"/>
          </a:xfrm>
        </p:grpSpPr>
        <p:sp>
          <p:nvSpPr>
            <p:cNvPr id="18068" name="Google Shape;18068;p7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3" name="Google Shape;18073;p77"/>
          <p:cNvGrpSpPr/>
          <p:nvPr/>
        </p:nvGrpSpPr>
        <p:grpSpPr>
          <a:xfrm>
            <a:off x="3406503" y="3630235"/>
            <a:ext cx="1675129" cy="525345"/>
            <a:chOff x="5194708" y="3484366"/>
            <a:chExt cx="3148148" cy="987304"/>
          </a:xfrm>
        </p:grpSpPr>
        <p:grpSp>
          <p:nvGrpSpPr>
            <p:cNvPr id="18074" name="Google Shape;18074;p77"/>
            <p:cNvGrpSpPr/>
            <p:nvPr/>
          </p:nvGrpSpPr>
          <p:grpSpPr>
            <a:xfrm>
              <a:off x="7531521" y="3484366"/>
              <a:ext cx="811335" cy="987304"/>
              <a:chOff x="3379425" y="1617275"/>
              <a:chExt cx="1090650" cy="1327200"/>
            </a:xfrm>
          </p:grpSpPr>
          <p:sp>
            <p:nvSpPr>
              <p:cNvPr id="18075" name="Google Shape;18075;p7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8" name="Google Shape;18078;p77"/>
            <p:cNvGrpSpPr/>
            <p:nvPr/>
          </p:nvGrpSpPr>
          <p:grpSpPr>
            <a:xfrm>
              <a:off x="6752546" y="3484366"/>
              <a:ext cx="811428" cy="987304"/>
              <a:chOff x="2332275" y="1617275"/>
              <a:chExt cx="1090775" cy="1327200"/>
            </a:xfrm>
          </p:grpSpPr>
          <p:sp>
            <p:nvSpPr>
              <p:cNvPr id="18079" name="Google Shape;18079;p7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2" name="Google Shape;18082;p77"/>
            <p:cNvGrpSpPr/>
            <p:nvPr/>
          </p:nvGrpSpPr>
          <p:grpSpPr>
            <a:xfrm>
              <a:off x="5973664" y="3484366"/>
              <a:ext cx="811335" cy="987304"/>
              <a:chOff x="1285250" y="1617275"/>
              <a:chExt cx="1090650" cy="1327200"/>
            </a:xfrm>
          </p:grpSpPr>
          <p:sp>
            <p:nvSpPr>
              <p:cNvPr id="18083" name="Google Shape;18083;p7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6" name="Google Shape;18086;p77"/>
            <p:cNvGrpSpPr/>
            <p:nvPr/>
          </p:nvGrpSpPr>
          <p:grpSpPr>
            <a:xfrm>
              <a:off x="5194708" y="3484366"/>
              <a:ext cx="811409" cy="987304"/>
              <a:chOff x="238125" y="1617275"/>
              <a:chExt cx="1090750" cy="1327200"/>
            </a:xfrm>
          </p:grpSpPr>
          <p:sp>
            <p:nvSpPr>
              <p:cNvPr id="18087" name="Google Shape;18087;p7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090" name="Google Shape;18090;p77"/>
          <p:cNvGrpSpPr/>
          <p:nvPr/>
        </p:nvGrpSpPr>
        <p:grpSpPr>
          <a:xfrm>
            <a:off x="6840188" y="2276124"/>
            <a:ext cx="1579046" cy="522230"/>
            <a:chOff x="6853641" y="2534077"/>
            <a:chExt cx="1515545" cy="501229"/>
          </a:xfrm>
        </p:grpSpPr>
        <p:grpSp>
          <p:nvGrpSpPr>
            <p:cNvPr id="18091" name="Google Shape;18091;p77"/>
            <p:cNvGrpSpPr/>
            <p:nvPr/>
          </p:nvGrpSpPr>
          <p:grpSpPr>
            <a:xfrm>
              <a:off x="6853641" y="2618923"/>
              <a:ext cx="1515545" cy="324556"/>
              <a:chOff x="6853641" y="2618923"/>
              <a:chExt cx="1515545" cy="324556"/>
            </a:xfrm>
          </p:grpSpPr>
          <p:sp>
            <p:nvSpPr>
              <p:cNvPr id="18092" name="Google Shape;18092;p7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97" name="Google Shape;18097;p7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7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2" name="Google Shape;18102;p77"/>
          <p:cNvGrpSpPr/>
          <p:nvPr/>
        </p:nvGrpSpPr>
        <p:grpSpPr>
          <a:xfrm>
            <a:off x="3435080" y="3151165"/>
            <a:ext cx="1617976" cy="346616"/>
            <a:chOff x="1808063" y="4294338"/>
            <a:chExt cx="3370782" cy="721817"/>
          </a:xfrm>
        </p:grpSpPr>
        <p:sp>
          <p:nvSpPr>
            <p:cNvPr id="18103" name="Google Shape;18103;p7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3" name="Google Shape;18113;p77"/>
          <p:cNvGrpSpPr/>
          <p:nvPr/>
        </p:nvGrpSpPr>
        <p:grpSpPr>
          <a:xfrm>
            <a:off x="5261076" y="3817915"/>
            <a:ext cx="1417067" cy="350605"/>
            <a:chOff x="4234950" y="2101012"/>
            <a:chExt cx="4219974" cy="1044090"/>
          </a:xfrm>
        </p:grpSpPr>
        <p:sp>
          <p:nvSpPr>
            <p:cNvPr id="18114" name="Google Shape;18114;p7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7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7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0" name="Google Shape;18130;p77"/>
          <p:cNvGrpSpPr/>
          <p:nvPr/>
        </p:nvGrpSpPr>
        <p:grpSpPr>
          <a:xfrm>
            <a:off x="6836548" y="1808672"/>
            <a:ext cx="1586327" cy="371557"/>
            <a:chOff x="1247650" y="2075423"/>
            <a:chExt cx="6648477" cy="1557238"/>
          </a:xfrm>
        </p:grpSpPr>
        <p:sp>
          <p:nvSpPr>
            <p:cNvPr id="18131" name="Google Shape;18131;p7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7" name="Google Shape;18137;p77"/>
          <p:cNvGrpSpPr/>
          <p:nvPr/>
        </p:nvGrpSpPr>
        <p:grpSpPr>
          <a:xfrm>
            <a:off x="5267818" y="961862"/>
            <a:ext cx="1415601" cy="1648533"/>
            <a:chOff x="1839112" y="2209163"/>
            <a:chExt cx="1918159" cy="2233784"/>
          </a:xfrm>
        </p:grpSpPr>
        <p:sp>
          <p:nvSpPr>
            <p:cNvPr id="18138" name="Google Shape;18138;p7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141" name="Google Shape;18141;p77"/>
            <p:cNvCxnSpPr>
              <a:stCxn id="18138" idx="6"/>
              <a:endCxn id="1813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8142" name="Google Shape;18142;p77"/>
            <p:cNvCxnSpPr>
              <a:stCxn id="18139" idx="4"/>
              <a:endCxn id="1814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8144" name="Google Shape;18144;p77"/>
            <p:cNvCxnSpPr>
              <a:stCxn id="18143" idx="6"/>
              <a:endCxn id="1814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8145" name="Google Shape;18145;p77"/>
            <p:cNvCxnSpPr>
              <a:stCxn id="18140" idx="4"/>
              <a:endCxn id="1814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8143" name="Google Shape;18143;p7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7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148" name="Google Shape;18148;p77"/>
            <p:cNvCxnSpPr>
              <a:endCxn id="1814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8149" name="Google Shape;18149;p77"/>
          <p:cNvGrpSpPr/>
          <p:nvPr/>
        </p:nvGrpSpPr>
        <p:grpSpPr>
          <a:xfrm>
            <a:off x="3425084" y="979946"/>
            <a:ext cx="1637968" cy="154942"/>
            <a:chOff x="238125" y="2506075"/>
            <a:chExt cx="7115411" cy="673075"/>
          </a:xfrm>
        </p:grpSpPr>
        <p:sp>
          <p:nvSpPr>
            <p:cNvPr id="18150" name="Google Shape;18150;p7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5" name="Google Shape;18155;p77"/>
          <p:cNvGrpSpPr/>
          <p:nvPr/>
        </p:nvGrpSpPr>
        <p:grpSpPr>
          <a:xfrm>
            <a:off x="1965820" y="1294664"/>
            <a:ext cx="1262932" cy="785408"/>
            <a:chOff x="548861" y="389676"/>
            <a:chExt cx="3843371" cy="2390163"/>
          </a:xfrm>
        </p:grpSpPr>
        <p:cxnSp>
          <p:nvCxnSpPr>
            <p:cNvPr id="18156" name="Google Shape;18156;p7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8157" name="Google Shape;18157;p7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8158" name="Google Shape;18158;p7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8159" name="Google Shape;18159;p7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8160" name="Google Shape;18160;p7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8161" name="Google Shape;18161;p7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162" name="Google Shape;18162;p7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8163" name="Google Shape;18163;p7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9" name="Google Shape;18169;p77"/>
          <p:cNvGrpSpPr/>
          <p:nvPr/>
        </p:nvGrpSpPr>
        <p:grpSpPr>
          <a:xfrm>
            <a:off x="753952" y="2401541"/>
            <a:ext cx="1412054" cy="633562"/>
            <a:chOff x="1187400" y="2529299"/>
            <a:chExt cx="6769193" cy="2241903"/>
          </a:xfrm>
        </p:grpSpPr>
        <p:sp>
          <p:nvSpPr>
            <p:cNvPr id="18170" name="Google Shape;18170;p7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8171" name="Google Shape;18171;p7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172" name="Google Shape;18172;p7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173" name="Google Shape;18173;p7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174" name="Google Shape;18174;p7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175" name="Google Shape;18175;p7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8176" name="Google Shape;18176;p7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8177" name="Google Shape;18177;p77"/>
            <p:cNvCxnSpPr>
              <a:stCxn id="18170" idx="2"/>
              <a:endCxn id="1817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8178" name="Google Shape;18178;p77"/>
            <p:cNvCxnSpPr>
              <a:stCxn id="18172" idx="0"/>
              <a:endCxn id="1817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8179" name="Google Shape;18179;p77"/>
            <p:cNvCxnSpPr>
              <a:stCxn id="18172" idx="2"/>
              <a:endCxn id="1817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8180" name="Google Shape;18180;p77"/>
            <p:cNvCxnSpPr>
              <a:stCxn id="18173" idx="0"/>
              <a:endCxn id="1817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8181" name="Google Shape;18181;p77"/>
            <p:cNvCxnSpPr>
              <a:stCxn id="18171" idx="2"/>
              <a:endCxn id="1817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8182" name="Google Shape;18182;p77"/>
            <p:cNvCxnSpPr>
              <a:stCxn id="18175" idx="0"/>
              <a:endCxn id="1817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8183" name="Google Shape;18183;p77"/>
          <p:cNvGrpSpPr/>
          <p:nvPr/>
        </p:nvGrpSpPr>
        <p:grpSpPr>
          <a:xfrm>
            <a:off x="6840198" y="2894250"/>
            <a:ext cx="1579035" cy="540873"/>
            <a:chOff x="6895650" y="3126697"/>
            <a:chExt cx="1436662" cy="492105"/>
          </a:xfrm>
        </p:grpSpPr>
        <p:sp>
          <p:nvSpPr>
            <p:cNvPr id="18184" name="Google Shape;18184;p7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89" name="Google Shape;18189;p77"/>
            <p:cNvGrpSpPr/>
            <p:nvPr/>
          </p:nvGrpSpPr>
          <p:grpSpPr>
            <a:xfrm>
              <a:off x="6995957" y="3335810"/>
              <a:ext cx="1230393" cy="71754"/>
              <a:chOff x="6995957" y="3287964"/>
              <a:chExt cx="1230393" cy="71754"/>
            </a:xfrm>
          </p:grpSpPr>
          <p:sp>
            <p:nvSpPr>
              <p:cNvPr id="18190" name="Google Shape;18190;p7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95" name="Google Shape;18195;p77"/>
          <p:cNvGrpSpPr/>
          <p:nvPr/>
        </p:nvGrpSpPr>
        <p:grpSpPr>
          <a:xfrm>
            <a:off x="6838780" y="3531013"/>
            <a:ext cx="1581862" cy="650625"/>
            <a:chOff x="6777990" y="3710194"/>
            <a:chExt cx="1646915" cy="677382"/>
          </a:xfrm>
        </p:grpSpPr>
        <p:grpSp>
          <p:nvGrpSpPr>
            <p:cNvPr id="18196" name="Google Shape;18196;p77"/>
            <p:cNvGrpSpPr/>
            <p:nvPr/>
          </p:nvGrpSpPr>
          <p:grpSpPr>
            <a:xfrm>
              <a:off x="6777990" y="3874492"/>
              <a:ext cx="411129" cy="513083"/>
              <a:chOff x="6777990" y="3874492"/>
              <a:chExt cx="411129" cy="513083"/>
            </a:xfrm>
          </p:grpSpPr>
          <p:cxnSp>
            <p:nvCxnSpPr>
              <p:cNvPr id="18197" name="Google Shape;18197;p7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8198" name="Google Shape;18198;p7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9" name="Google Shape;18199;p77"/>
            <p:cNvGrpSpPr/>
            <p:nvPr/>
          </p:nvGrpSpPr>
          <p:grpSpPr>
            <a:xfrm>
              <a:off x="7188425" y="3710194"/>
              <a:ext cx="411123" cy="520535"/>
              <a:chOff x="7188425" y="3710194"/>
              <a:chExt cx="411123" cy="520535"/>
            </a:xfrm>
          </p:grpSpPr>
          <p:cxnSp>
            <p:nvCxnSpPr>
              <p:cNvPr id="18200" name="Google Shape;18200;p7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8201" name="Google Shape;18201;p7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2" name="Google Shape;18202;p77"/>
            <p:cNvGrpSpPr/>
            <p:nvPr/>
          </p:nvGrpSpPr>
          <p:grpSpPr>
            <a:xfrm>
              <a:off x="7603341" y="3874492"/>
              <a:ext cx="411474" cy="513083"/>
              <a:chOff x="7603341" y="3874492"/>
              <a:chExt cx="411474" cy="513083"/>
            </a:xfrm>
          </p:grpSpPr>
          <p:cxnSp>
            <p:nvCxnSpPr>
              <p:cNvPr id="18203" name="Google Shape;18203;p7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8204" name="Google Shape;18204;p7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5" name="Google Shape;18205;p77"/>
            <p:cNvGrpSpPr/>
            <p:nvPr/>
          </p:nvGrpSpPr>
          <p:grpSpPr>
            <a:xfrm>
              <a:off x="8013776" y="3722847"/>
              <a:ext cx="411129" cy="507881"/>
              <a:chOff x="8013776" y="3722847"/>
              <a:chExt cx="411129" cy="507881"/>
            </a:xfrm>
          </p:grpSpPr>
          <p:cxnSp>
            <p:nvCxnSpPr>
              <p:cNvPr id="18206" name="Google Shape;18206;p7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8207" name="Google Shape;18207;p7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208" name="Google Shape;18208;p77"/>
          <p:cNvGrpSpPr/>
          <p:nvPr/>
        </p:nvGrpSpPr>
        <p:grpSpPr>
          <a:xfrm>
            <a:off x="5258295" y="2703853"/>
            <a:ext cx="1421889" cy="1020603"/>
            <a:chOff x="5190863" y="2824811"/>
            <a:chExt cx="1544860" cy="1108869"/>
          </a:xfrm>
        </p:grpSpPr>
        <p:grpSp>
          <p:nvGrpSpPr>
            <p:cNvPr id="18209" name="Google Shape;18209;p77"/>
            <p:cNvGrpSpPr/>
            <p:nvPr/>
          </p:nvGrpSpPr>
          <p:grpSpPr>
            <a:xfrm>
              <a:off x="5938695" y="3176919"/>
              <a:ext cx="685761" cy="404739"/>
              <a:chOff x="5938695" y="3176919"/>
              <a:chExt cx="685761" cy="404739"/>
            </a:xfrm>
          </p:grpSpPr>
          <p:grpSp>
            <p:nvGrpSpPr>
              <p:cNvPr id="18210" name="Google Shape;18210;p77"/>
              <p:cNvGrpSpPr/>
              <p:nvPr/>
            </p:nvGrpSpPr>
            <p:grpSpPr>
              <a:xfrm>
                <a:off x="5938695" y="3176919"/>
                <a:ext cx="685761" cy="404739"/>
                <a:chOff x="5938695" y="3176919"/>
                <a:chExt cx="685761" cy="404739"/>
              </a:xfrm>
            </p:grpSpPr>
            <p:sp>
              <p:nvSpPr>
                <p:cNvPr id="18211" name="Google Shape;18211;p7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13" name="Google Shape;18213;p7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4" name="Google Shape;18214;p77"/>
            <p:cNvGrpSpPr/>
            <p:nvPr/>
          </p:nvGrpSpPr>
          <p:grpSpPr>
            <a:xfrm>
              <a:off x="5305233" y="3176835"/>
              <a:ext cx="685971" cy="404655"/>
              <a:chOff x="5305233" y="3176835"/>
              <a:chExt cx="685971" cy="404655"/>
            </a:xfrm>
          </p:grpSpPr>
          <p:grpSp>
            <p:nvGrpSpPr>
              <p:cNvPr id="18215" name="Google Shape;18215;p77"/>
              <p:cNvGrpSpPr/>
              <p:nvPr/>
            </p:nvGrpSpPr>
            <p:grpSpPr>
              <a:xfrm>
                <a:off x="5305233" y="3176835"/>
                <a:ext cx="685971" cy="404655"/>
                <a:chOff x="5305233" y="3176835"/>
                <a:chExt cx="685971" cy="404655"/>
              </a:xfrm>
            </p:grpSpPr>
            <p:sp>
              <p:nvSpPr>
                <p:cNvPr id="18216" name="Google Shape;18216;p7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18" name="Google Shape;18218;p7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19" name="Google Shape;18219;p7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20" name="Google Shape;18220;p77"/>
            <p:cNvGrpSpPr/>
            <p:nvPr/>
          </p:nvGrpSpPr>
          <p:grpSpPr>
            <a:xfrm>
              <a:off x="5657361" y="2824811"/>
              <a:ext cx="1078361" cy="404655"/>
              <a:chOff x="5657361" y="2824811"/>
              <a:chExt cx="1078361" cy="404655"/>
            </a:xfrm>
          </p:grpSpPr>
          <p:grpSp>
            <p:nvGrpSpPr>
              <p:cNvPr id="18221" name="Google Shape;18221;p77"/>
              <p:cNvGrpSpPr/>
              <p:nvPr/>
            </p:nvGrpSpPr>
            <p:grpSpPr>
              <a:xfrm>
                <a:off x="5657361" y="2824811"/>
                <a:ext cx="1078361" cy="404655"/>
                <a:chOff x="5657361" y="2824811"/>
                <a:chExt cx="1078361" cy="404655"/>
              </a:xfrm>
            </p:grpSpPr>
            <p:grpSp>
              <p:nvGrpSpPr>
                <p:cNvPr id="18222" name="Google Shape;18222;p77"/>
                <p:cNvGrpSpPr/>
                <p:nvPr/>
              </p:nvGrpSpPr>
              <p:grpSpPr>
                <a:xfrm>
                  <a:off x="5938485" y="2824811"/>
                  <a:ext cx="797237" cy="404655"/>
                  <a:chOff x="5938485" y="2824811"/>
                  <a:chExt cx="797237" cy="404655"/>
                </a:xfrm>
              </p:grpSpPr>
              <p:sp>
                <p:nvSpPr>
                  <p:cNvPr id="18223" name="Google Shape;18223;p7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25" name="Google Shape;18225;p7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26" name="Google Shape;18226;p7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7" name="Google Shape;18227;p77"/>
            <p:cNvGrpSpPr/>
            <p:nvPr/>
          </p:nvGrpSpPr>
          <p:grpSpPr>
            <a:xfrm>
              <a:off x="5190863" y="3528942"/>
              <a:ext cx="1078026" cy="404739"/>
              <a:chOff x="5190863" y="3528942"/>
              <a:chExt cx="1078026" cy="404739"/>
            </a:xfrm>
          </p:grpSpPr>
          <p:sp>
            <p:nvSpPr>
              <p:cNvPr id="18228" name="Google Shape;18228;p7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29" name="Google Shape;18229;p77"/>
              <p:cNvGrpSpPr/>
              <p:nvPr/>
            </p:nvGrpSpPr>
            <p:grpSpPr>
              <a:xfrm>
                <a:off x="5190863" y="3528942"/>
                <a:ext cx="1078026" cy="404739"/>
                <a:chOff x="5190863" y="3528942"/>
                <a:chExt cx="1078026" cy="404739"/>
              </a:xfrm>
            </p:grpSpPr>
            <p:sp>
              <p:nvSpPr>
                <p:cNvPr id="18230" name="Google Shape;18230;p7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7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8232" name="Google Shape;18232;p77"/>
          <p:cNvGrpSpPr/>
          <p:nvPr/>
        </p:nvGrpSpPr>
        <p:grpSpPr>
          <a:xfrm>
            <a:off x="724302" y="1268321"/>
            <a:ext cx="1086719" cy="879487"/>
            <a:chOff x="803162" y="1474292"/>
            <a:chExt cx="1086719" cy="879487"/>
          </a:xfrm>
        </p:grpSpPr>
        <p:grpSp>
          <p:nvGrpSpPr>
            <p:cNvPr id="18233" name="Google Shape;18233;p77"/>
            <p:cNvGrpSpPr/>
            <p:nvPr/>
          </p:nvGrpSpPr>
          <p:grpSpPr>
            <a:xfrm>
              <a:off x="803162" y="1625948"/>
              <a:ext cx="445856" cy="576579"/>
              <a:chOff x="803162" y="1625948"/>
              <a:chExt cx="445856" cy="576579"/>
            </a:xfrm>
          </p:grpSpPr>
          <p:sp>
            <p:nvSpPr>
              <p:cNvPr id="18234" name="Google Shape;18234;p7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35" name="Google Shape;18235;p77"/>
              <p:cNvGrpSpPr/>
              <p:nvPr/>
            </p:nvGrpSpPr>
            <p:grpSpPr>
              <a:xfrm>
                <a:off x="1056023" y="1625948"/>
                <a:ext cx="192995" cy="576579"/>
                <a:chOff x="1056023" y="1625948"/>
                <a:chExt cx="192995" cy="576579"/>
              </a:xfrm>
            </p:grpSpPr>
            <p:sp>
              <p:nvSpPr>
                <p:cNvPr id="18236" name="Google Shape;18236;p7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241" name="Google Shape;18241;p77"/>
            <p:cNvGrpSpPr/>
            <p:nvPr/>
          </p:nvGrpSpPr>
          <p:grpSpPr>
            <a:xfrm>
              <a:off x="1371406" y="1474292"/>
              <a:ext cx="518475" cy="879487"/>
              <a:chOff x="1398231" y="1474292"/>
              <a:chExt cx="518475" cy="879487"/>
            </a:xfrm>
          </p:grpSpPr>
          <p:grpSp>
            <p:nvGrpSpPr>
              <p:cNvPr id="18242" name="Google Shape;18242;p77"/>
              <p:cNvGrpSpPr/>
              <p:nvPr/>
            </p:nvGrpSpPr>
            <p:grpSpPr>
              <a:xfrm>
                <a:off x="1398231" y="1474292"/>
                <a:ext cx="518475" cy="341643"/>
                <a:chOff x="1398231" y="1474292"/>
                <a:chExt cx="518475" cy="341643"/>
              </a:xfrm>
            </p:grpSpPr>
            <p:sp>
              <p:nvSpPr>
                <p:cNvPr id="18243" name="Google Shape;18243;p7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44" name="Google Shape;18244;p77"/>
                <p:cNvGrpSpPr/>
                <p:nvPr/>
              </p:nvGrpSpPr>
              <p:grpSpPr>
                <a:xfrm>
                  <a:off x="1616453" y="1474292"/>
                  <a:ext cx="300253" cy="341643"/>
                  <a:chOff x="1616453" y="1475379"/>
                  <a:chExt cx="300253" cy="341643"/>
                </a:xfrm>
              </p:grpSpPr>
              <p:sp>
                <p:nvSpPr>
                  <p:cNvPr id="18245" name="Google Shape;18245;p7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52" name="Google Shape;18252;p77"/>
                  <p:cNvGrpSpPr/>
                  <p:nvPr/>
                </p:nvGrpSpPr>
                <p:grpSpPr>
                  <a:xfrm>
                    <a:off x="1839639" y="1475379"/>
                    <a:ext cx="77067" cy="341643"/>
                    <a:chOff x="1839639" y="1475379"/>
                    <a:chExt cx="77067" cy="341643"/>
                  </a:xfrm>
                </p:grpSpPr>
                <p:sp>
                  <p:nvSpPr>
                    <p:cNvPr id="18253" name="Google Shape;18253;p7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8255" name="Google Shape;18255;p77"/>
              <p:cNvGrpSpPr/>
              <p:nvPr/>
            </p:nvGrpSpPr>
            <p:grpSpPr>
              <a:xfrm>
                <a:off x="1398451" y="2012951"/>
                <a:ext cx="518255" cy="340828"/>
                <a:chOff x="1398451" y="2012951"/>
                <a:chExt cx="518255" cy="340828"/>
              </a:xfrm>
            </p:grpSpPr>
            <p:sp>
              <p:nvSpPr>
                <p:cNvPr id="18256" name="Google Shape;18256;p7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57" name="Google Shape;18257;p77"/>
                <p:cNvGrpSpPr/>
                <p:nvPr/>
              </p:nvGrpSpPr>
              <p:grpSpPr>
                <a:xfrm>
                  <a:off x="1616453" y="2012951"/>
                  <a:ext cx="300253" cy="340828"/>
                  <a:chOff x="1616453" y="2013538"/>
                  <a:chExt cx="300253" cy="340828"/>
                </a:xfrm>
              </p:grpSpPr>
              <p:sp>
                <p:nvSpPr>
                  <p:cNvPr id="18258" name="Google Shape;18258;p7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7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7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65" name="Google Shape;18265;p77"/>
                  <p:cNvGrpSpPr/>
                  <p:nvPr/>
                </p:nvGrpSpPr>
                <p:grpSpPr>
                  <a:xfrm>
                    <a:off x="1839639" y="2013538"/>
                    <a:ext cx="77067" cy="340828"/>
                    <a:chOff x="1839639" y="2013538"/>
                    <a:chExt cx="77067" cy="340828"/>
                  </a:xfrm>
                </p:grpSpPr>
                <p:sp>
                  <p:nvSpPr>
                    <p:cNvPr id="18266" name="Google Shape;18266;p7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8268" name="Google Shape;18268;p77"/>
          <p:cNvGrpSpPr/>
          <p:nvPr/>
        </p:nvGrpSpPr>
        <p:grpSpPr>
          <a:xfrm>
            <a:off x="721126" y="3399508"/>
            <a:ext cx="1368681" cy="682918"/>
            <a:chOff x="724986" y="3605478"/>
            <a:chExt cx="1368681" cy="682918"/>
          </a:xfrm>
        </p:grpSpPr>
        <p:grpSp>
          <p:nvGrpSpPr>
            <p:cNvPr id="18269" name="Google Shape;18269;p77"/>
            <p:cNvGrpSpPr/>
            <p:nvPr/>
          </p:nvGrpSpPr>
          <p:grpSpPr>
            <a:xfrm>
              <a:off x="1289102" y="3823629"/>
              <a:ext cx="240442" cy="250435"/>
              <a:chOff x="-165066" y="3843615"/>
              <a:chExt cx="221259" cy="230455"/>
            </a:xfrm>
          </p:grpSpPr>
          <p:sp>
            <p:nvSpPr>
              <p:cNvPr id="18270" name="Google Shape;18270;p7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7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7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0" name="Google Shape;18290;p77"/>
            <p:cNvGrpSpPr/>
            <p:nvPr/>
          </p:nvGrpSpPr>
          <p:grpSpPr>
            <a:xfrm>
              <a:off x="724986" y="3605478"/>
              <a:ext cx="1368681" cy="682918"/>
              <a:chOff x="724986" y="3605478"/>
              <a:chExt cx="1368681" cy="682918"/>
            </a:xfrm>
          </p:grpSpPr>
          <p:grpSp>
            <p:nvGrpSpPr>
              <p:cNvPr id="18291" name="Google Shape;18291;p77"/>
              <p:cNvGrpSpPr/>
              <p:nvPr/>
            </p:nvGrpSpPr>
            <p:grpSpPr>
              <a:xfrm>
                <a:off x="1498221" y="4047614"/>
                <a:ext cx="529172" cy="240783"/>
                <a:chOff x="1498221" y="4047614"/>
                <a:chExt cx="529172" cy="240783"/>
              </a:xfrm>
            </p:grpSpPr>
            <p:grpSp>
              <p:nvGrpSpPr>
                <p:cNvPr id="18292" name="Google Shape;18292;p77"/>
                <p:cNvGrpSpPr/>
                <p:nvPr/>
              </p:nvGrpSpPr>
              <p:grpSpPr>
                <a:xfrm>
                  <a:off x="1826655" y="4224370"/>
                  <a:ext cx="200738" cy="25631"/>
                  <a:chOff x="1826655" y="4224370"/>
                  <a:chExt cx="200738" cy="25631"/>
                </a:xfrm>
              </p:grpSpPr>
              <p:sp>
                <p:nvSpPr>
                  <p:cNvPr id="18293" name="Google Shape;18293;p7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5" name="Google Shape;18295;p77"/>
                <p:cNvGrpSpPr/>
                <p:nvPr/>
              </p:nvGrpSpPr>
              <p:grpSpPr>
                <a:xfrm>
                  <a:off x="1498221" y="4047614"/>
                  <a:ext cx="328444" cy="240783"/>
                  <a:chOff x="1498221" y="4047614"/>
                  <a:chExt cx="328444" cy="240783"/>
                </a:xfrm>
              </p:grpSpPr>
              <p:sp>
                <p:nvSpPr>
                  <p:cNvPr id="18296" name="Google Shape;18296;p7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97" name="Google Shape;18297;p77"/>
                  <p:cNvGrpSpPr/>
                  <p:nvPr/>
                </p:nvGrpSpPr>
                <p:grpSpPr>
                  <a:xfrm>
                    <a:off x="1498221" y="4047614"/>
                    <a:ext cx="150566" cy="190416"/>
                    <a:chOff x="1498221" y="4047614"/>
                    <a:chExt cx="150566" cy="190416"/>
                  </a:xfrm>
                </p:grpSpPr>
                <p:sp>
                  <p:nvSpPr>
                    <p:cNvPr id="18298" name="Google Shape;18298;p7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8300" name="Google Shape;18300;p77"/>
              <p:cNvGrpSpPr/>
              <p:nvPr/>
            </p:nvGrpSpPr>
            <p:grpSpPr>
              <a:xfrm>
                <a:off x="1560718" y="3800594"/>
                <a:ext cx="532948" cy="302090"/>
                <a:chOff x="1560718" y="3800594"/>
                <a:chExt cx="532948" cy="302090"/>
              </a:xfrm>
            </p:grpSpPr>
            <p:grpSp>
              <p:nvGrpSpPr>
                <p:cNvPr id="18301" name="Google Shape;18301;p77"/>
                <p:cNvGrpSpPr/>
                <p:nvPr/>
              </p:nvGrpSpPr>
              <p:grpSpPr>
                <a:xfrm>
                  <a:off x="1912179" y="3827344"/>
                  <a:ext cx="181487" cy="25631"/>
                  <a:chOff x="1912179" y="3827344"/>
                  <a:chExt cx="181487" cy="25631"/>
                </a:xfrm>
              </p:grpSpPr>
              <p:sp>
                <p:nvSpPr>
                  <p:cNvPr id="18302" name="Google Shape;18302;p7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4" name="Google Shape;18304;p77"/>
                <p:cNvGrpSpPr/>
                <p:nvPr/>
              </p:nvGrpSpPr>
              <p:grpSpPr>
                <a:xfrm>
                  <a:off x="1912179" y="4044505"/>
                  <a:ext cx="181487" cy="25622"/>
                  <a:chOff x="1912179" y="4044506"/>
                  <a:chExt cx="181487" cy="25622"/>
                </a:xfrm>
              </p:grpSpPr>
              <p:sp>
                <p:nvSpPr>
                  <p:cNvPr id="18305" name="Google Shape;18305;p7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7" name="Google Shape;18307;p77"/>
                <p:cNvGrpSpPr/>
                <p:nvPr/>
              </p:nvGrpSpPr>
              <p:grpSpPr>
                <a:xfrm>
                  <a:off x="1560718" y="3800594"/>
                  <a:ext cx="351472" cy="302090"/>
                  <a:chOff x="1560718" y="3800594"/>
                  <a:chExt cx="351472" cy="302090"/>
                </a:xfrm>
              </p:grpSpPr>
              <p:grpSp>
                <p:nvGrpSpPr>
                  <p:cNvPr id="18308" name="Google Shape;18308;p77"/>
                  <p:cNvGrpSpPr/>
                  <p:nvPr/>
                </p:nvGrpSpPr>
                <p:grpSpPr>
                  <a:xfrm>
                    <a:off x="1560718" y="3842857"/>
                    <a:ext cx="173586" cy="217131"/>
                    <a:chOff x="1560718" y="3842857"/>
                    <a:chExt cx="173586" cy="217131"/>
                  </a:xfrm>
                </p:grpSpPr>
                <p:sp>
                  <p:nvSpPr>
                    <p:cNvPr id="18309" name="Google Shape;18309;p7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7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12" name="Google Shape;18312;p7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314" name="Google Shape;18314;p7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15" name="Google Shape;18315;p77"/>
              <p:cNvGrpSpPr/>
              <p:nvPr/>
            </p:nvGrpSpPr>
            <p:grpSpPr>
              <a:xfrm>
                <a:off x="785350" y="3605478"/>
                <a:ext cx="535311" cy="249245"/>
                <a:chOff x="785350" y="3605478"/>
                <a:chExt cx="535311" cy="249245"/>
              </a:xfrm>
            </p:grpSpPr>
            <p:grpSp>
              <p:nvGrpSpPr>
                <p:cNvPr id="18316" name="Google Shape;18316;p77"/>
                <p:cNvGrpSpPr/>
                <p:nvPr/>
              </p:nvGrpSpPr>
              <p:grpSpPr>
                <a:xfrm>
                  <a:off x="785350" y="3605478"/>
                  <a:ext cx="376191" cy="102736"/>
                  <a:chOff x="785350" y="3605478"/>
                  <a:chExt cx="376191" cy="102736"/>
                </a:xfrm>
              </p:grpSpPr>
              <p:sp>
                <p:nvSpPr>
                  <p:cNvPr id="18317" name="Google Shape;18317;p7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0" name="Google Shape;18320;p77"/>
                <p:cNvGrpSpPr/>
                <p:nvPr/>
              </p:nvGrpSpPr>
              <p:grpSpPr>
                <a:xfrm>
                  <a:off x="1161530" y="3655851"/>
                  <a:ext cx="159131" cy="198872"/>
                  <a:chOff x="1161530" y="3655851"/>
                  <a:chExt cx="159131" cy="198872"/>
                </a:xfrm>
              </p:grpSpPr>
              <p:sp>
                <p:nvSpPr>
                  <p:cNvPr id="18321" name="Google Shape;18321;p7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23" name="Google Shape;18323;p77"/>
              <p:cNvGrpSpPr/>
              <p:nvPr/>
            </p:nvGrpSpPr>
            <p:grpSpPr>
              <a:xfrm>
                <a:off x="785350" y="4047614"/>
                <a:ext cx="535311" cy="240783"/>
                <a:chOff x="785350" y="4047614"/>
                <a:chExt cx="535311" cy="240783"/>
              </a:xfrm>
            </p:grpSpPr>
            <p:grpSp>
              <p:nvGrpSpPr>
                <p:cNvPr id="18324" name="Google Shape;18324;p77"/>
                <p:cNvGrpSpPr/>
                <p:nvPr/>
              </p:nvGrpSpPr>
              <p:grpSpPr>
                <a:xfrm>
                  <a:off x="1161636" y="4047614"/>
                  <a:ext cx="159025" cy="190415"/>
                  <a:chOff x="1161636" y="4047614"/>
                  <a:chExt cx="159025" cy="190415"/>
                </a:xfrm>
              </p:grpSpPr>
              <p:sp>
                <p:nvSpPr>
                  <p:cNvPr id="18325" name="Google Shape;18325;p7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7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7" name="Google Shape;18327;p77"/>
                <p:cNvGrpSpPr/>
                <p:nvPr/>
              </p:nvGrpSpPr>
              <p:grpSpPr>
                <a:xfrm>
                  <a:off x="785350" y="4185661"/>
                  <a:ext cx="376191" cy="102736"/>
                  <a:chOff x="785350" y="4185661"/>
                  <a:chExt cx="376191" cy="102736"/>
                </a:xfrm>
              </p:grpSpPr>
              <p:sp>
                <p:nvSpPr>
                  <p:cNvPr id="18328" name="Google Shape;18328;p7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31" name="Google Shape;18331;p77"/>
              <p:cNvGrpSpPr/>
              <p:nvPr/>
            </p:nvGrpSpPr>
            <p:grpSpPr>
              <a:xfrm>
                <a:off x="1501054" y="3605478"/>
                <a:ext cx="526340" cy="249240"/>
                <a:chOff x="1501054" y="3605478"/>
                <a:chExt cx="526340" cy="249240"/>
              </a:xfrm>
            </p:grpSpPr>
            <p:grpSp>
              <p:nvGrpSpPr>
                <p:cNvPr id="18332" name="Google Shape;18332;p77"/>
                <p:cNvGrpSpPr/>
                <p:nvPr/>
              </p:nvGrpSpPr>
              <p:grpSpPr>
                <a:xfrm>
                  <a:off x="1834208" y="3643867"/>
                  <a:ext cx="193185" cy="25622"/>
                  <a:chOff x="1834208" y="3643867"/>
                  <a:chExt cx="193185" cy="25622"/>
                </a:xfrm>
              </p:grpSpPr>
              <p:sp>
                <p:nvSpPr>
                  <p:cNvPr id="18333" name="Google Shape;18333;p7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5" name="Google Shape;18335;p77"/>
                <p:cNvGrpSpPr/>
                <p:nvPr/>
              </p:nvGrpSpPr>
              <p:grpSpPr>
                <a:xfrm>
                  <a:off x="1501054" y="3605478"/>
                  <a:ext cx="333165" cy="249240"/>
                  <a:chOff x="1501054" y="3605478"/>
                  <a:chExt cx="333165" cy="249240"/>
                </a:xfrm>
              </p:grpSpPr>
              <p:sp>
                <p:nvSpPr>
                  <p:cNvPr id="18336" name="Google Shape;18336;p7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37" name="Google Shape;18337;p77"/>
                  <p:cNvGrpSpPr/>
                  <p:nvPr/>
                </p:nvGrpSpPr>
                <p:grpSpPr>
                  <a:xfrm>
                    <a:off x="1501054" y="3655851"/>
                    <a:ext cx="155286" cy="198867"/>
                    <a:chOff x="1501054" y="3655851"/>
                    <a:chExt cx="155286" cy="198867"/>
                  </a:xfrm>
                </p:grpSpPr>
                <p:sp>
                  <p:nvSpPr>
                    <p:cNvPr id="18338" name="Google Shape;18338;p7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7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8340" name="Google Shape;18340;p77"/>
              <p:cNvGrpSpPr/>
              <p:nvPr/>
            </p:nvGrpSpPr>
            <p:grpSpPr>
              <a:xfrm>
                <a:off x="724986" y="3800594"/>
                <a:ext cx="532950" cy="302090"/>
                <a:chOff x="724986" y="3800594"/>
                <a:chExt cx="532950" cy="302090"/>
              </a:xfrm>
            </p:grpSpPr>
            <p:grpSp>
              <p:nvGrpSpPr>
                <p:cNvPr id="18341" name="Google Shape;18341;p77"/>
                <p:cNvGrpSpPr/>
                <p:nvPr/>
              </p:nvGrpSpPr>
              <p:grpSpPr>
                <a:xfrm>
                  <a:off x="724986" y="4044367"/>
                  <a:ext cx="181314" cy="25626"/>
                  <a:chOff x="724986" y="4044367"/>
                  <a:chExt cx="181314" cy="25626"/>
                </a:xfrm>
              </p:grpSpPr>
              <p:sp>
                <p:nvSpPr>
                  <p:cNvPr id="18342" name="Google Shape;18342;p7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4" name="Google Shape;18344;p77"/>
                <p:cNvGrpSpPr/>
                <p:nvPr/>
              </p:nvGrpSpPr>
              <p:grpSpPr>
                <a:xfrm>
                  <a:off x="906290" y="3800594"/>
                  <a:ext cx="351646" cy="302090"/>
                  <a:chOff x="906290" y="3800594"/>
                  <a:chExt cx="351646" cy="302090"/>
                </a:xfrm>
              </p:grpSpPr>
              <p:grpSp>
                <p:nvGrpSpPr>
                  <p:cNvPr id="18345" name="Google Shape;18345;p77"/>
                  <p:cNvGrpSpPr/>
                  <p:nvPr/>
                </p:nvGrpSpPr>
                <p:grpSpPr>
                  <a:xfrm>
                    <a:off x="1084172" y="3842857"/>
                    <a:ext cx="173764" cy="217131"/>
                    <a:chOff x="1084172" y="3842857"/>
                    <a:chExt cx="173764" cy="217131"/>
                  </a:xfrm>
                </p:grpSpPr>
                <p:grpSp>
                  <p:nvGrpSpPr>
                    <p:cNvPr id="18346" name="Google Shape;18346;p77"/>
                    <p:cNvGrpSpPr/>
                    <p:nvPr/>
                  </p:nvGrpSpPr>
                  <p:grpSpPr>
                    <a:xfrm>
                      <a:off x="1156862" y="3936509"/>
                      <a:ext cx="101073" cy="25622"/>
                      <a:chOff x="1156862" y="3936509"/>
                      <a:chExt cx="101073" cy="25622"/>
                    </a:xfrm>
                  </p:grpSpPr>
                  <p:sp>
                    <p:nvSpPr>
                      <p:cNvPr id="18347" name="Google Shape;18347;p7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49" name="Google Shape;18349;p7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0" name="Google Shape;18350;p7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7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2" name="Google Shape;18352;p77"/>
                <p:cNvGrpSpPr/>
                <p:nvPr/>
              </p:nvGrpSpPr>
              <p:grpSpPr>
                <a:xfrm>
                  <a:off x="724986" y="3830189"/>
                  <a:ext cx="189533" cy="25626"/>
                  <a:chOff x="724986" y="3830189"/>
                  <a:chExt cx="189533" cy="25626"/>
                </a:xfrm>
              </p:grpSpPr>
              <p:sp>
                <p:nvSpPr>
                  <p:cNvPr id="18353" name="Google Shape;18353;p7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8355" name="Google Shape;18355;p77"/>
          <p:cNvGrpSpPr/>
          <p:nvPr/>
        </p:nvGrpSpPr>
        <p:grpSpPr>
          <a:xfrm>
            <a:off x="2249438" y="2249669"/>
            <a:ext cx="948701" cy="935378"/>
            <a:chOff x="2253298" y="2428317"/>
            <a:chExt cx="948701" cy="935378"/>
          </a:xfrm>
        </p:grpSpPr>
        <p:sp>
          <p:nvSpPr>
            <p:cNvPr id="18356" name="Google Shape;18356;p7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7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7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7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92" name="Shape 18392"/>
        <p:cNvGrpSpPr/>
        <p:nvPr/>
      </p:nvGrpSpPr>
      <p:grpSpPr>
        <a:xfrm>
          <a:off x="0" y="0"/>
          <a:ext cx="0" cy="0"/>
          <a:chOff x="0" y="0"/>
          <a:chExt cx="0" cy="0"/>
        </a:xfrm>
      </p:grpSpPr>
      <p:grpSp>
        <p:nvGrpSpPr>
          <p:cNvPr id="18393" name="Google Shape;18393;p78"/>
          <p:cNvGrpSpPr/>
          <p:nvPr/>
        </p:nvGrpSpPr>
        <p:grpSpPr>
          <a:xfrm>
            <a:off x="3339745" y="952988"/>
            <a:ext cx="2363393" cy="1017867"/>
            <a:chOff x="3292400" y="1219146"/>
            <a:chExt cx="2615240" cy="1110239"/>
          </a:xfrm>
        </p:grpSpPr>
        <p:sp>
          <p:nvSpPr>
            <p:cNvPr id="18394" name="Google Shape;18394;p7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18395" name="Google Shape;18395;p7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396" name="Google Shape;18396;p7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8397" name="Google Shape;18397;p7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8398" name="Google Shape;18398;p7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8399" name="Google Shape;18399;p7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8400" name="Google Shape;18400;p7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8401" name="Google Shape;18401;p7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8402" name="Google Shape;18402;p7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8403" name="Google Shape;18403;p7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8404" name="Google Shape;18404;p7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8405" name="Google Shape;18405;p7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8406" name="Google Shape;18406;p7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8407" name="Google Shape;18407;p7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8408" name="Google Shape;18408;p78"/>
            <p:cNvGrpSpPr/>
            <p:nvPr/>
          </p:nvGrpSpPr>
          <p:grpSpPr>
            <a:xfrm>
              <a:off x="3748438" y="1378608"/>
              <a:ext cx="2159202" cy="903971"/>
              <a:chOff x="1683525" y="2179850"/>
              <a:chExt cx="4519050" cy="2134525"/>
            </a:xfrm>
          </p:grpSpPr>
          <p:sp>
            <p:nvSpPr>
              <p:cNvPr id="18409" name="Google Shape;18409;p7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0" name="Google Shape;18410;p7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1" name="Google Shape;18411;p7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2" name="Google Shape;18412;p7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3" name="Google Shape;18413;p7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4" name="Google Shape;18414;p7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5" name="Google Shape;18415;p7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6" name="Google Shape;18416;p7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7" name="Google Shape;18417;p7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8" name="Google Shape;18418;p7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19" name="Google Shape;18419;p7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8420" name="Google Shape;18420;p7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18421" name="Google Shape;18421;p78"/>
          <p:cNvGraphicFramePr/>
          <p:nvPr/>
        </p:nvGraphicFramePr>
        <p:xfrm>
          <a:off x="5935838" y="2130461"/>
          <a:ext cx="3000000" cy="3000000"/>
        </p:xfrm>
        <a:graphic>
          <a:graphicData uri="http://schemas.openxmlformats.org/drawingml/2006/table">
            <a:tbl>
              <a:tblPr>
                <a:noFill/>
                <a:tableStyleId>{60B96452-1668-4E57-85A8-D17EC44CF35C}</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8422" name="Google Shape;18422;p78"/>
          <p:cNvGrpSpPr/>
          <p:nvPr/>
        </p:nvGrpSpPr>
        <p:grpSpPr>
          <a:xfrm>
            <a:off x="5935948" y="3189058"/>
            <a:ext cx="2496964" cy="1001454"/>
            <a:chOff x="1919611" y="789980"/>
            <a:chExt cx="1474179" cy="606868"/>
          </a:xfrm>
        </p:grpSpPr>
        <p:cxnSp>
          <p:nvCxnSpPr>
            <p:cNvPr id="18423" name="Google Shape;18423;p7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8424" name="Google Shape;18424;p7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8425" name="Google Shape;18425;p7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8426" name="Google Shape;18426;p7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8427" name="Google Shape;18427;p7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8428" name="Google Shape;18428;p7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8429" name="Google Shape;18429;p7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8430" name="Google Shape;18430;p7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7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7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8437" name="Google Shape;18437;p7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8438" name="Google Shape;18438;p7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8439" name="Google Shape;18439;p7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0" name="Google Shape;18440;p78"/>
          <p:cNvGrpSpPr/>
          <p:nvPr/>
        </p:nvGrpSpPr>
        <p:grpSpPr>
          <a:xfrm>
            <a:off x="712562" y="998017"/>
            <a:ext cx="2394370" cy="976502"/>
            <a:chOff x="749309" y="1112739"/>
            <a:chExt cx="2371603" cy="976502"/>
          </a:xfrm>
        </p:grpSpPr>
        <p:sp>
          <p:nvSpPr>
            <p:cNvPr id="18441" name="Google Shape;18441;p7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7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7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8473" name="Google Shape;18473;p78"/>
          <p:cNvGraphicFramePr/>
          <p:nvPr/>
        </p:nvGraphicFramePr>
        <p:xfrm>
          <a:off x="5935863" y="996311"/>
          <a:ext cx="3000000" cy="3000000"/>
        </p:xfrm>
        <a:graphic>
          <a:graphicData uri="http://schemas.openxmlformats.org/drawingml/2006/table">
            <a:tbl>
              <a:tblPr>
                <a:noFill/>
                <a:tableStyleId>{60B96452-1668-4E57-85A8-D17EC44CF35C}</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8474" name="Google Shape;18474;p78"/>
          <p:cNvGraphicFramePr/>
          <p:nvPr/>
        </p:nvGraphicFramePr>
        <p:xfrm>
          <a:off x="3342575" y="2130461"/>
          <a:ext cx="3000000" cy="3000000"/>
        </p:xfrm>
        <a:graphic>
          <a:graphicData uri="http://schemas.openxmlformats.org/drawingml/2006/table">
            <a:tbl>
              <a:tblPr>
                <a:noFill/>
                <a:tableStyleId>{60B96452-1668-4E57-85A8-D17EC44CF35C}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8475" name="Google Shape;18475;p78"/>
          <p:cNvGrpSpPr/>
          <p:nvPr/>
        </p:nvGrpSpPr>
        <p:grpSpPr>
          <a:xfrm>
            <a:off x="4086505" y="2517104"/>
            <a:ext cx="1517436" cy="74460"/>
            <a:chOff x="3980086" y="2804397"/>
            <a:chExt cx="1227600" cy="66900"/>
          </a:xfrm>
        </p:grpSpPr>
        <p:sp>
          <p:nvSpPr>
            <p:cNvPr id="18476" name="Google Shape;18476;p7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8" name="Google Shape;18478;p78"/>
          <p:cNvGrpSpPr/>
          <p:nvPr/>
        </p:nvGrpSpPr>
        <p:grpSpPr>
          <a:xfrm>
            <a:off x="4711569" y="2809692"/>
            <a:ext cx="892956" cy="74460"/>
            <a:chOff x="3980086" y="2804397"/>
            <a:chExt cx="1227600" cy="66900"/>
          </a:xfrm>
        </p:grpSpPr>
        <p:sp>
          <p:nvSpPr>
            <p:cNvPr id="18479" name="Google Shape;18479;p7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1" name="Google Shape;18481;p78"/>
          <p:cNvGrpSpPr/>
          <p:nvPr/>
        </p:nvGrpSpPr>
        <p:grpSpPr>
          <a:xfrm>
            <a:off x="3344661" y="3168575"/>
            <a:ext cx="2363244" cy="1005943"/>
            <a:chOff x="3358415" y="3361302"/>
            <a:chExt cx="2363244" cy="1024695"/>
          </a:xfrm>
        </p:grpSpPr>
        <p:grpSp>
          <p:nvGrpSpPr>
            <p:cNvPr id="18482" name="Google Shape;18482;p78"/>
            <p:cNvGrpSpPr/>
            <p:nvPr/>
          </p:nvGrpSpPr>
          <p:grpSpPr>
            <a:xfrm>
              <a:off x="3358415" y="3361302"/>
              <a:ext cx="441300" cy="1024695"/>
              <a:chOff x="3358415" y="3361302"/>
              <a:chExt cx="441300" cy="1024695"/>
            </a:xfrm>
          </p:grpSpPr>
          <p:sp>
            <p:nvSpPr>
              <p:cNvPr id="18483" name="Google Shape;18483;p7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9" name="Google Shape;18489;p78"/>
            <p:cNvGrpSpPr/>
            <p:nvPr/>
          </p:nvGrpSpPr>
          <p:grpSpPr>
            <a:xfrm>
              <a:off x="3838901" y="3361302"/>
              <a:ext cx="441300" cy="1024695"/>
              <a:chOff x="3838901" y="3361302"/>
              <a:chExt cx="441300" cy="1024695"/>
            </a:xfrm>
          </p:grpSpPr>
          <p:sp>
            <p:nvSpPr>
              <p:cNvPr id="18490" name="Google Shape;18490;p7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7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6" name="Google Shape;18496;p78"/>
            <p:cNvGrpSpPr/>
            <p:nvPr/>
          </p:nvGrpSpPr>
          <p:grpSpPr>
            <a:xfrm>
              <a:off x="4319387" y="3361302"/>
              <a:ext cx="441300" cy="1024695"/>
              <a:chOff x="4319387" y="3361302"/>
              <a:chExt cx="441300" cy="1024695"/>
            </a:xfrm>
          </p:grpSpPr>
          <p:sp>
            <p:nvSpPr>
              <p:cNvPr id="18497" name="Google Shape;18497;p7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3" name="Google Shape;18503;p78"/>
            <p:cNvGrpSpPr/>
            <p:nvPr/>
          </p:nvGrpSpPr>
          <p:grpSpPr>
            <a:xfrm>
              <a:off x="4799873" y="3361302"/>
              <a:ext cx="441300" cy="1024695"/>
              <a:chOff x="4799873" y="3361302"/>
              <a:chExt cx="441300" cy="1024695"/>
            </a:xfrm>
          </p:grpSpPr>
          <p:sp>
            <p:nvSpPr>
              <p:cNvPr id="18504" name="Google Shape;18504;p7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0" name="Google Shape;18510;p78"/>
            <p:cNvGrpSpPr/>
            <p:nvPr/>
          </p:nvGrpSpPr>
          <p:grpSpPr>
            <a:xfrm>
              <a:off x="5280360" y="3361302"/>
              <a:ext cx="441300" cy="1024695"/>
              <a:chOff x="5280360" y="3361302"/>
              <a:chExt cx="441300" cy="1024695"/>
            </a:xfrm>
          </p:grpSpPr>
          <p:sp>
            <p:nvSpPr>
              <p:cNvPr id="18511" name="Google Shape;18511;p7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7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7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8517" name="Google Shape;18517;p78"/>
          <p:cNvGraphicFramePr/>
          <p:nvPr/>
        </p:nvGraphicFramePr>
        <p:xfrm>
          <a:off x="711088" y="2130461"/>
          <a:ext cx="3000000" cy="3000000"/>
        </p:xfrm>
        <a:graphic>
          <a:graphicData uri="http://schemas.openxmlformats.org/drawingml/2006/table">
            <a:tbl>
              <a:tblPr>
                <a:noFill/>
                <a:tableStyleId>{60B96452-1668-4E57-85A8-D17EC44CF35C}</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8518" name="Google Shape;18518;p78"/>
          <p:cNvGrpSpPr/>
          <p:nvPr/>
        </p:nvGrpSpPr>
        <p:grpSpPr>
          <a:xfrm>
            <a:off x="712613" y="3180186"/>
            <a:ext cx="2403614" cy="1005900"/>
            <a:chOff x="726450" y="3372825"/>
            <a:chExt cx="2403614" cy="1005900"/>
          </a:xfrm>
        </p:grpSpPr>
        <p:grpSp>
          <p:nvGrpSpPr>
            <p:cNvPr id="18519" name="Google Shape;18519;p78"/>
            <p:cNvGrpSpPr/>
            <p:nvPr/>
          </p:nvGrpSpPr>
          <p:grpSpPr>
            <a:xfrm>
              <a:off x="726450" y="3696000"/>
              <a:ext cx="2403614" cy="500898"/>
              <a:chOff x="726450" y="3696000"/>
              <a:chExt cx="2403614" cy="500898"/>
            </a:xfrm>
          </p:grpSpPr>
          <p:sp>
            <p:nvSpPr>
              <p:cNvPr id="18520" name="Google Shape;18520;p7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8521" name="Google Shape;18521;p7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8522" name="Google Shape;18522;p78"/>
            <p:cNvGrpSpPr/>
            <p:nvPr/>
          </p:nvGrpSpPr>
          <p:grpSpPr>
            <a:xfrm>
              <a:off x="1348050" y="3372825"/>
              <a:ext cx="1720425" cy="1005900"/>
              <a:chOff x="1348050" y="3372825"/>
              <a:chExt cx="1720425" cy="1005900"/>
            </a:xfrm>
          </p:grpSpPr>
          <p:sp>
            <p:nvSpPr>
              <p:cNvPr id="18523" name="Google Shape;18523;p7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8524" name="Google Shape;18524;p7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8525" name="Google Shape;18525;p7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8526" name="Google Shape;18526;p7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8527" name="Google Shape;18527;p7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8528" name="Google Shape;18528;p78"/>
            <p:cNvGrpSpPr/>
            <p:nvPr/>
          </p:nvGrpSpPr>
          <p:grpSpPr>
            <a:xfrm>
              <a:off x="1455707" y="3731058"/>
              <a:ext cx="1491150" cy="417657"/>
              <a:chOff x="1455707" y="3731058"/>
              <a:chExt cx="1491150" cy="417657"/>
            </a:xfrm>
          </p:grpSpPr>
          <p:grpSp>
            <p:nvGrpSpPr>
              <p:cNvPr id="18529" name="Google Shape;18529;p78"/>
              <p:cNvGrpSpPr/>
              <p:nvPr/>
            </p:nvGrpSpPr>
            <p:grpSpPr>
              <a:xfrm>
                <a:off x="1472938" y="3745828"/>
                <a:ext cx="72126" cy="53788"/>
                <a:chOff x="1472938" y="3745828"/>
                <a:chExt cx="72126" cy="53788"/>
              </a:xfrm>
            </p:grpSpPr>
            <p:sp>
              <p:nvSpPr>
                <p:cNvPr id="18530" name="Google Shape;18530;p7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2" name="Google Shape;18532;p78"/>
              <p:cNvGrpSpPr/>
              <p:nvPr/>
            </p:nvGrpSpPr>
            <p:grpSpPr>
              <a:xfrm>
                <a:off x="1819181" y="4089633"/>
                <a:ext cx="72126" cy="53788"/>
                <a:chOff x="1819181" y="4089633"/>
                <a:chExt cx="72126" cy="53788"/>
              </a:xfrm>
            </p:grpSpPr>
            <p:sp>
              <p:nvSpPr>
                <p:cNvPr id="18533" name="Google Shape;18533;p7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5" name="Google Shape;18535;p78"/>
              <p:cNvGrpSpPr/>
              <p:nvPr/>
            </p:nvGrpSpPr>
            <p:grpSpPr>
              <a:xfrm>
                <a:off x="1455707" y="4084171"/>
                <a:ext cx="64321" cy="64544"/>
                <a:chOff x="1455707" y="4084171"/>
                <a:chExt cx="64321" cy="64544"/>
              </a:xfrm>
            </p:grpSpPr>
            <p:sp>
              <p:nvSpPr>
                <p:cNvPr id="18536" name="Google Shape;18536;p7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8" name="Google Shape;18538;p78"/>
              <p:cNvGrpSpPr/>
              <p:nvPr/>
            </p:nvGrpSpPr>
            <p:grpSpPr>
              <a:xfrm>
                <a:off x="1818610" y="3731058"/>
                <a:ext cx="64321" cy="64544"/>
                <a:chOff x="1818610" y="3731058"/>
                <a:chExt cx="64321" cy="64544"/>
              </a:xfrm>
            </p:grpSpPr>
            <p:sp>
              <p:nvSpPr>
                <p:cNvPr id="18539" name="Google Shape;18539;p7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1" name="Google Shape;18541;p78"/>
              <p:cNvGrpSpPr/>
              <p:nvPr/>
            </p:nvGrpSpPr>
            <p:grpSpPr>
              <a:xfrm>
                <a:off x="2172491" y="4089633"/>
                <a:ext cx="72126" cy="53788"/>
                <a:chOff x="2172491" y="4089633"/>
                <a:chExt cx="72126" cy="53788"/>
              </a:xfrm>
            </p:grpSpPr>
            <p:sp>
              <p:nvSpPr>
                <p:cNvPr id="18542" name="Google Shape;18542;p7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4" name="Google Shape;18544;p78"/>
              <p:cNvGrpSpPr/>
              <p:nvPr/>
            </p:nvGrpSpPr>
            <p:grpSpPr>
              <a:xfrm>
                <a:off x="2171920" y="3731058"/>
                <a:ext cx="64321" cy="64544"/>
                <a:chOff x="2171920" y="3731058"/>
                <a:chExt cx="64321" cy="64544"/>
              </a:xfrm>
            </p:grpSpPr>
            <p:sp>
              <p:nvSpPr>
                <p:cNvPr id="18545" name="Google Shape;18545;p7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7" name="Google Shape;18547;p78"/>
              <p:cNvGrpSpPr/>
              <p:nvPr/>
            </p:nvGrpSpPr>
            <p:grpSpPr>
              <a:xfrm>
                <a:off x="2874730" y="3745828"/>
                <a:ext cx="72126" cy="53788"/>
                <a:chOff x="2874730" y="3745828"/>
                <a:chExt cx="72126" cy="53788"/>
              </a:xfrm>
            </p:grpSpPr>
            <p:sp>
              <p:nvSpPr>
                <p:cNvPr id="18548" name="Google Shape;18548;p7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7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0" name="Google Shape;18550;p78"/>
              <p:cNvGrpSpPr/>
              <p:nvPr/>
            </p:nvGrpSpPr>
            <p:grpSpPr>
              <a:xfrm>
                <a:off x="2878589" y="4081481"/>
                <a:ext cx="64321" cy="64544"/>
                <a:chOff x="2878589" y="4081481"/>
                <a:chExt cx="64321" cy="64544"/>
              </a:xfrm>
            </p:grpSpPr>
            <p:sp>
              <p:nvSpPr>
                <p:cNvPr id="18551" name="Google Shape;18551;p7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3" name="Google Shape;18553;p78"/>
              <p:cNvGrpSpPr/>
              <p:nvPr/>
            </p:nvGrpSpPr>
            <p:grpSpPr>
              <a:xfrm>
                <a:off x="2525796" y="4089633"/>
                <a:ext cx="72126" cy="53788"/>
                <a:chOff x="2525796" y="4089633"/>
                <a:chExt cx="72126" cy="53788"/>
              </a:xfrm>
            </p:grpSpPr>
            <p:sp>
              <p:nvSpPr>
                <p:cNvPr id="18554" name="Google Shape;18554;p7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7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6" name="Google Shape;18556;p78"/>
              <p:cNvGrpSpPr/>
              <p:nvPr/>
            </p:nvGrpSpPr>
            <p:grpSpPr>
              <a:xfrm>
                <a:off x="2525225" y="3731058"/>
                <a:ext cx="64321" cy="64544"/>
                <a:chOff x="2525225" y="3731058"/>
                <a:chExt cx="64321" cy="64544"/>
              </a:xfrm>
            </p:grpSpPr>
            <p:sp>
              <p:nvSpPr>
                <p:cNvPr id="18557" name="Google Shape;18557;p7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62" name="Shape 18562"/>
        <p:cNvGrpSpPr/>
        <p:nvPr/>
      </p:nvGrpSpPr>
      <p:grpSpPr>
        <a:xfrm>
          <a:off x="0" y="0"/>
          <a:ext cx="0" cy="0"/>
          <a:chOff x="0" y="0"/>
          <a:chExt cx="0" cy="0"/>
        </a:xfrm>
      </p:grpSpPr>
      <p:grpSp>
        <p:nvGrpSpPr>
          <p:cNvPr id="18563" name="Google Shape;18563;p79"/>
          <p:cNvGrpSpPr/>
          <p:nvPr/>
        </p:nvGrpSpPr>
        <p:grpSpPr>
          <a:xfrm>
            <a:off x="5780153" y="1859606"/>
            <a:ext cx="671400" cy="674856"/>
            <a:chOff x="5780148" y="1859605"/>
            <a:chExt cx="671400" cy="674856"/>
          </a:xfrm>
        </p:grpSpPr>
        <p:sp>
          <p:nvSpPr>
            <p:cNvPr id="18564" name="Google Shape;18564;p7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8" name="Google Shape;18568;p79"/>
          <p:cNvGrpSpPr/>
          <p:nvPr/>
        </p:nvGrpSpPr>
        <p:grpSpPr>
          <a:xfrm>
            <a:off x="716996" y="971307"/>
            <a:ext cx="845921" cy="690752"/>
            <a:chOff x="732428" y="1198513"/>
            <a:chExt cx="845921" cy="690752"/>
          </a:xfrm>
        </p:grpSpPr>
        <p:grpSp>
          <p:nvGrpSpPr>
            <p:cNvPr id="18569" name="Google Shape;18569;p79"/>
            <p:cNvGrpSpPr/>
            <p:nvPr/>
          </p:nvGrpSpPr>
          <p:grpSpPr>
            <a:xfrm>
              <a:off x="823030" y="1198513"/>
              <a:ext cx="755319" cy="690752"/>
              <a:chOff x="823030" y="1198513"/>
              <a:chExt cx="755319" cy="690752"/>
            </a:xfrm>
          </p:grpSpPr>
          <p:sp>
            <p:nvSpPr>
              <p:cNvPr id="18570" name="Google Shape;18570;p7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2" name="Google Shape;18572;p79"/>
            <p:cNvGrpSpPr/>
            <p:nvPr/>
          </p:nvGrpSpPr>
          <p:grpSpPr>
            <a:xfrm>
              <a:off x="732428" y="1239937"/>
              <a:ext cx="739912" cy="607886"/>
              <a:chOff x="732428" y="1239937"/>
              <a:chExt cx="739912" cy="607886"/>
            </a:xfrm>
          </p:grpSpPr>
          <p:sp>
            <p:nvSpPr>
              <p:cNvPr id="18573" name="Google Shape;18573;p7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7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5" name="Google Shape;18575;p79"/>
            <p:cNvGrpSpPr/>
            <p:nvPr/>
          </p:nvGrpSpPr>
          <p:grpSpPr>
            <a:xfrm>
              <a:off x="732428" y="1277018"/>
              <a:ext cx="702832" cy="533758"/>
              <a:chOff x="732428" y="1277018"/>
              <a:chExt cx="702832" cy="533758"/>
            </a:xfrm>
          </p:grpSpPr>
          <p:sp>
            <p:nvSpPr>
              <p:cNvPr id="18576" name="Google Shape;18576;p7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8" name="Google Shape;18578;p79"/>
            <p:cNvGrpSpPr/>
            <p:nvPr/>
          </p:nvGrpSpPr>
          <p:grpSpPr>
            <a:xfrm>
              <a:off x="931170" y="1306653"/>
              <a:ext cx="647179" cy="474455"/>
              <a:chOff x="931170" y="1306653"/>
              <a:chExt cx="647179" cy="474455"/>
            </a:xfrm>
          </p:grpSpPr>
          <p:sp>
            <p:nvSpPr>
              <p:cNvPr id="18579" name="Google Shape;18579;p7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81" name="Google Shape;18581;p7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2" name="Google Shape;18582;p79"/>
          <p:cNvGrpSpPr/>
          <p:nvPr/>
        </p:nvGrpSpPr>
        <p:grpSpPr>
          <a:xfrm>
            <a:off x="3948605" y="971313"/>
            <a:ext cx="634656" cy="699982"/>
            <a:chOff x="5985650" y="2860025"/>
            <a:chExt cx="1396075" cy="1539775"/>
          </a:xfrm>
        </p:grpSpPr>
        <p:sp>
          <p:nvSpPr>
            <p:cNvPr id="18583" name="Google Shape;18583;p7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7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7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7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7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7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7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5" name="Google Shape;18615;p79"/>
          <p:cNvGrpSpPr/>
          <p:nvPr/>
        </p:nvGrpSpPr>
        <p:grpSpPr>
          <a:xfrm>
            <a:off x="4704254" y="971307"/>
            <a:ext cx="725845" cy="699975"/>
            <a:chOff x="4249973" y="1201875"/>
            <a:chExt cx="1958568" cy="1888762"/>
          </a:xfrm>
        </p:grpSpPr>
        <p:sp>
          <p:nvSpPr>
            <p:cNvPr id="18616" name="Google Shape;18616;p7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17" name="Google Shape;18617;p79"/>
            <p:cNvGrpSpPr/>
            <p:nvPr/>
          </p:nvGrpSpPr>
          <p:grpSpPr>
            <a:xfrm>
              <a:off x="5853086" y="1789142"/>
              <a:ext cx="355454" cy="1048099"/>
              <a:chOff x="5576108" y="2016725"/>
              <a:chExt cx="565200" cy="1666560"/>
            </a:xfrm>
          </p:grpSpPr>
          <p:sp>
            <p:nvSpPr>
              <p:cNvPr id="18618" name="Google Shape;18618;p7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8619" name="Google Shape;18619;p7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0" name="Google Shape;18620;p79"/>
            <p:cNvGrpSpPr/>
            <p:nvPr/>
          </p:nvGrpSpPr>
          <p:grpSpPr>
            <a:xfrm>
              <a:off x="4869455" y="2691676"/>
              <a:ext cx="1013897" cy="398961"/>
              <a:chOff x="4012057" y="3451825"/>
              <a:chExt cx="1612175" cy="634379"/>
            </a:xfrm>
          </p:grpSpPr>
          <p:sp>
            <p:nvSpPr>
              <p:cNvPr id="18621" name="Google Shape;18621;p7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8622" name="Google Shape;18622;p7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3" name="Google Shape;18623;p79"/>
            <p:cNvGrpSpPr/>
            <p:nvPr/>
          </p:nvGrpSpPr>
          <p:grpSpPr>
            <a:xfrm>
              <a:off x="4276937" y="2155961"/>
              <a:ext cx="651965" cy="891358"/>
              <a:chOff x="3069908" y="2599997"/>
              <a:chExt cx="1036675" cy="1417328"/>
            </a:xfrm>
          </p:grpSpPr>
          <p:sp>
            <p:nvSpPr>
              <p:cNvPr id="18624" name="Google Shape;18624;p7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8625" name="Google Shape;18625;p7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6" name="Google Shape;18626;p79"/>
            <p:cNvGrpSpPr/>
            <p:nvPr/>
          </p:nvGrpSpPr>
          <p:grpSpPr>
            <a:xfrm>
              <a:off x="5054918" y="1201875"/>
              <a:ext cx="999548" cy="602711"/>
              <a:chOff x="4306958" y="1082925"/>
              <a:chExt cx="1589359" cy="958358"/>
            </a:xfrm>
          </p:grpSpPr>
          <p:sp>
            <p:nvSpPr>
              <p:cNvPr id="18627" name="Google Shape;18627;p7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8628" name="Google Shape;18628;p7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9" name="Google Shape;18629;p79"/>
            <p:cNvGrpSpPr/>
            <p:nvPr/>
          </p:nvGrpSpPr>
          <p:grpSpPr>
            <a:xfrm>
              <a:off x="4249973" y="1303451"/>
              <a:ext cx="799317" cy="841334"/>
              <a:chOff x="3027033" y="1244439"/>
              <a:chExt cx="1270977" cy="1337786"/>
            </a:xfrm>
          </p:grpSpPr>
          <p:sp>
            <p:nvSpPr>
              <p:cNvPr id="18630" name="Google Shape;18630;p7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8631" name="Google Shape;18631;p7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32" name="Google Shape;18632;p79"/>
          <p:cNvGrpSpPr/>
          <p:nvPr/>
        </p:nvGrpSpPr>
        <p:grpSpPr>
          <a:xfrm>
            <a:off x="4057119" y="1858087"/>
            <a:ext cx="750769" cy="683784"/>
            <a:chOff x="4204684" y="2104422"/>
            <a:chExt cx="699822" cy="637382"/>
          </a:xfrm>
        </p:grpSpPr>
        <p:grpSp>
          <p:nvGrpSpPr>
            <p:cNvPr id="18633" name="Google Shape;18633;p79"/>
            <p:cNvGrpSpPr/>
            <p:nvPr/>
          </p:nvGrpSpPr>
          <p:grpSpPr>
            <a:xfrm>
              <a:off x="4204684" y="2430067"/>
              <a:ext cx="342957" cy="311738"/>
              <a:chOff x="4204684" y="2430067"/>
              <a:chExt cx="342957" cy="311738"/>
            </a:xfrm>
          </p:grpSpPr>
          <p:sp>
            <p:nvSpPr>
              <p:cNvPr id="18634" name="Google Shape;18634;p7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6" name="Google Shape;18636;p79"/>
            <p:cNvGrpSpPr/>
            <p:nvPr/>
          </p:nvGrpSpPr>
          <p:grpSpPr>
            <a:xfrm>
              <a:off x="4561586" y="2430067"/>
              <a:ext cx="342920" cy="311738"/>
              <a:chOff x="4561586" y="2430067"/>
              <a:chExt cx="342920" cy="311738"/>
            </a:xfrm>
          </p:grpSpPr>
          <p:sp>
            <p:nvSpPr>
              <p:cNvPr id="18637" name="Google Shape;18637;p7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9" name="Google Shape;18639;p79"/>
            <p:cNvGrpSpPr/>
            <p:nvPr/>
          </p:nvGrpSpPr>
          <p:grpSpPr>
            <a:xfrm>
              <a:off x="4561586" y="2104422"/>
              <a:ext cx="342920" cy="311738"/>
              <a:chOff x="4561586" y="2104422"/>
              <a:chExt cx="342920" cy="311738"/>
            </a:xfrm>
          </p:grpSpPr>
          <p:sp>
            <p:nvSpPr>
              <p:cNvPr id="18640" name="Google Shape;18640;p7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7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2" name="Google Shape;18642;p79"/>
            <p:cNvGrpSpPr/>
            <p:nvPr/>
          </p:nvGrpSpPr>
          <p:grpSpPr>
            <a:xfrm>
              <a:off x="4204684" y="2104422"/>
              <a:ext cx="342957" cy="311664"/>
              <a:chOff x="4204684" y="2104422"/>
              <a:chExt cx="342957" cy="311664"/>
            </a:xfrm>
          </p:grpSpPr>
          <p:sp>
            <p:nvSpPr>
              <p:cNvPr id="18643" name="Google Shape;18643;p7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45" name="Google Shape;18645;p79"/>
          <p:cNvGrpSpPr/>
          <p:nvPr/>
        </p:nvGrpSpPr>
        <p:grpSpPr>
          <a:xfrm>
            <a:off x="5521552" y="971301"/>
            <a:ext cx="660591" cy="688867"/>
            <a:chOff x="5830645" y="1267368"/>
            <a:chExt cx="530340" cy="553040"/>
          </a:xfrm>
        </p:grpSpPr>
        <p:sp>
          <p:nvSpPr>
            <p:cNvPr id="18646" name="Google Shape;18646;p7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47" name="Google Shape;18647;p79"/>
            <p:cNvGrpSpPr/>
            <p:nvPr/>
          </p:nvGrpSpPr>
          <p:grpSpPr>
            <a:xfrm>
              <a:off x="5830645" y="1267368"/>
              <a:ext cx="259743" cy="269909"/>
              <a:chOff x="5830645" y="1267368"/>
              <a:chExt cx="259743" cy="269909"/>
            </a:xfrm>
          </p:grpSpPr>
          <p:sp>
            <p:nvSpPr>
              <p:cNvPr id="18648" name="Google Shape;18648;p7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0" name="Google Shape;18650;p79"/>
            <p:cNvGrpSpPr/>
            <p:nvPr/>
          </p:nvGrpSpPr>
          <p:grpSpPr>
            <a:xfrm>
              <a:off x="6101293" y="1267368"/>
              <a:ext cx="259692" cy="269909"/>
              <a:chOff x="6101293" y="1267368"/>
              <a:chExt cx="259692" cy="269909"/>
            </a:xfrm>
          </p:grpSpPr>
          <p:sp>
            <p:nvSpPr>
              <p:cNvPr id="18651" name="Google Shape;18651;p7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3" name="Google Shape;18653;p79"/>
            <p:cNvGrpSpPr/>
            <p:nvPr/>
          </p:nvGrpSpPr>
          <p:grpSpPr>
            <a:xfrm>
              <a:off x="5830645" y="1550500"/>
              <a:ext cx="259692" cy="269909"/>
              <a:chOff x="5830645" y="1550500"/>
              <a:chExt cx="259692" cy="269909"/>
            </a:xfrm>
          </p:grpSpPr>
          <p:sp>
            <p:nvSpPr>
              <p:cNvPr id="18654" name="Google Shape;18654;p7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6" name="Google Shape;18656;p79"/>
            <p:cNvGrpSpPr/>
            <p:nvPr/>
          </p:nvGrpSpPr>
          <p:grpSpPr>
            <a:xfrm>
              <a:off x="6101293" y="1550500"/>
              <a:ext cx="259692" cy="269909"/>
              <a:chOff x="6101293" y="1550500"/>
              <a:chExt cx="259692" cy="269909"/>
            </a:xfrm>
          </p:grpSpPr>
          <p:sp>
            <p:nvSpPr>
              <p:cNvPr id="18657" name="Google Shape;18657;p7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59" name="Google Shape;18659;p79"/>
          <p:cNvGrpSpPr/>
          <p:nvPr/>
        </p:nvGrpSpPr>
        <p:grpSpPr>
          <a:xfrm>
            <a:off x="723705" y="1861761"/>
            <a:ext cx="697154" cy="679574"/>
            <a:chOff x="2679875" y="2361475"/>
            <a:chExt cx="780425" cy="760575"/>
          </a:xfrm>
        </p:grpSpPr>
        <p:sp>
          <p:nvSpPr>
            <p:cNvPr id="18660" name="Google Shape;18660;p7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6" name="Google Shape;18666;p79"/>
          <p:cNvGrpSpPr/>
          <p:nvPr/>
        </p:nvGrpSpPr>
        <p:grpSpPr>
          <a:xfrm>
            <a:off x="3122864" y="971353"/>
            <a:ext cx="735829" cy="684547"/>
            <a:chOff x="3351965" y="1148808"/>
            <a:chExt cx="750770" cy="698375"/>
          </a:xfrm>
        </p:grpSpPr>
        <p:grpSp>
          <p:nvGrpSpPr>
            <p:cNvPr id="18667" name="Google Shape;18667;p79"/>
            <p:cNvGrpSpPr/>
            <p:nvPr/>
          </p:nvGrpSpPr>
          <p:grpSpPr>
            <a:xfrm>
              <a:off x="3586796" y="1148808"/>
              <a:ext cx="294857" cy="286830"/>
              <a:chOff x="3750225" y="1774000"/>
              <a:chExt cx="149575" cy="145525"/>
            </a:xfrm>
          </p:grpSpPr>
          <p:sp>
            <p:nvSpPr>
              <p:cNvPr id="18668" name="Google Shape;18668;p7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0" name="Google Shape;18670;p79"/>
            <p:cNvGrpSpPr/>
            <p:nvPr/>
          </p:nvGrpSpPr>
          <p:grpSpPr>
            <a:xfrm>
              <a:off x="3779245" y="1375768"/>
              <a:ext cx="323490" cy="286978"/>
              <a:chOff x="3847850" y="1889150"/>
              <a:chExt cx="164100" cy="145600"/>
            </a:xfrm>
          </p:grpSpPr>
          <p:sp>
            <p:nvSpPr>
              <p:cNvPr id="18671" name="Google Shape;18671;p7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3" name="Google Shape;18673;p79"/>
            <p:cNvGrpSpPr/>
            <p:nvPr/>
          </p:nvGrpSpPr>
          <p:grpSpPr>
            <a:xfrm>
              <a:off x="3351965" y="1330435"/>
              <a:ext cx="295449" cy="285401"/>
              <a:chOff x="3631100" y="1866150"/>
              <a:chExt cx="149875" cy="144800"/>
            </a:xfrm>
          </p:grpSpPr>
          <p:sp>
            <p:nvSpPr>
              <p:cNvPr id="18674" name="Google Shape;18674;p7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6" name="Google Shape;18676;p79"/>
            <p:cNvGrpSpPr/>
            <p:nvPr/>
          </p:nvGrpSpPr>
          <p:grpSpPr>
            <a:xfrm>
              <a:off x="3548208" y="1560352"/>
              <a:ext cx="294808" cy="286830"/>
              <a:chOff x="3730650" y="1982800"/>
              <a:chExt cx="149550" cy="145525"/>
            </a:xfrm>
          </p:grpSpPr>
          <p:sp>
            <p:nvSpPr>
              <p:cNvPr id="18677" name="Google Shape;18677;p7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79" name="Google Shape;18679;p79"/>
          <p:cNvGrpSpPr/>
          <p:nvPr/>
        </p:nvGrpSpPr>
        <p:grpSpPr>
          <a:xfrm>
            <a:off x="7624517" y="971307"/>
            <a:ext cx="804565" cy="677795"/>
            <a:chOff x="7636443" y="1204988"/>
            <a:chExt cx="804565" cy="677795"/>
          </a:xfrm>
        </p:grpSpPr>
        <p:grpSp>
          <p:nvGrpSpPr>
            <p:cNvPr id="18680" name="Google Shape;18680;p79"/>
            <p:cNvGrpSpPr/>
            <p:nvPr/>
          </p:nvGrpSpPr>
          <p:grpSpPr>
            <a:xfrm>
              <a:off x="7636443" y="1509705"/>
              <a:ext cx="804565" cy="373078"/>
              <a:chOff x="7636443" y="1509705"/>
              <a:chExt cx="804565" cy="373078"/>
            </a:xfrm>
          </p:grpSpPr>
          <p:sp>
            <p:nvSpPr>
              <p:cNvPr id="18681" name="Google Shape;18681;p7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7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3" name="Google Shape;18683;p79"/>
            <p:cNvGrpSpPr/>
            <p:nvPr/>
          </p:nvGrpSpPr>
          <p:grpSpPr>
            <a:xfrm>
              <a:off x="7636443" y="1408133"/>
              <a:ext cx="804565" cy="373078"/>
              <a:chOff x="7636443" y="1408133"/>
              <a:chExt cx="804565" cy="373078"/>
            </a:xfrm>
          </p:grpSpPr>
          <p:sp>
            <p:nvSpPr>
              <p:cNvPr id="18684" name="Google Shape;18684;p7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7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6" name="Google Shape;18686;p79"/>
            <p:cNvGrpSpPr/>
            <p:nvPr/>
          </p:nvGrpSpPr>
          <p:grpSpPr>
            <a:xfrm>
              <a:off x="7636443" y="1306560"/>
              <a:ext cx="804565" cy="373078"/>
              <a:chOff x="7636443" y="1306560"/>
              <a:chExt cx="804565" cy="373078"/>
            </a:xfrm>
          </p:grpSpPr>
          <p:sp>
            <p:nvSpPr>
              <p:cNvPr id="18687" name="Google Shape;18687;p7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9" name="Google Shape;18689;p79"/>
            <p:cNvGrpSpPr/>
            <p:nvPr/>
          </p:nvGrpSpPr>
          <p:grpSpPr>
            <a:xfrm>
              <a:off x="7636443" y="1204988"/>
              <a:ext cx="804565" cy="373078"/>
              <a:chOff x="7636443" y="1204988"/>
              <a:chExt cx="804565" cy="373078"/>
            </a:xfrm>
          </p:grpSpPr>
          <p:sp>
            <p:nvSpPr>
              <p:cNvPr id="18690" name="Google Shape;18690;p7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7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92" name="Google Shape;18692;p79"/>
          <p:cNvGrpSpPr/>
          <p:nvPr/>
        </p:nvGrpSpPr>
        <p:grpSpPr>
          <a:xfrm>
            <a:off x="4963363" y="1878721"/>
            <a:ext cx="661339" cy="661188"/>
            <a:chOff x="3990000" y="975400"/>
            <a:chExt cx="3934200" cy="3933300"/>
          </a:xfrm>
        </p:grpSpPr>
        <p:sp>
          <p:nvSpPr>
            <p:cNvPr id="18693" name="Google Shape;18693;p7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7" name="Google Shape;18697;p79"/>
          <p:cNvGrpSpPr/>
          <p:nvPr/>
        </p:nvGrpSpPr>
        <p:grpSpPr>
          <a:xfrm>
            <a:off x="6607011" y="1857359"/>
            <a:ext cx="868881" cy="684241"/>
            <a:chOff x="6598259" y="2078634"/>
            <a:chExt cx="868881" cy="684241"/>
          </a:xfrm>
        </p:grpSpPr>
        <p:sp>
          <p:nvSpPr>
            <p:cNvPr id="18698" name="Google Shape;18698;p7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7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7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04" name="Google Shape;18704;p79"/>
            <p:cNvGrpSpPr/>
            <p:nvPr/>
          </p:nvGrpSpPr>
          <p:grpSpPr>
            <a:xfrm>
              <a:off x="6808175" y="2078634"/>
              <a:ext cx="452229" cy="684241"/>
              <a:chOff x="6808175" y="2078634"/>
              <a:chExt cx="452229" cy="684241"/>
            </a:xfrm>
          </p:grpSpPr>
          <p:sp>
            <p:nvSpPr>
              <p:cNvPr id="18705" name="Google Shape;18705;p7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7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7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7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11" name="Google Shape;18711;p79"/>
              <p:cNvGrpSpPr/>
              <p:nvPr/>
            </p:nvGrpSpPr>
            <p:grpSpPr>
              <a:xfrm>
                <a:off x="6821586" y="2078634"/>
                <a:ext cx="426871" cy="684241"/>
                <a:chOff x="6821586" y="2078634"/>
                <a:chExt cx="426871" cy="684241"/>
              </a:xfrm>
            </p:grpSpPr>
            <p:grpSp>
              <p:nvGrpSpPr>
                <p:cNvPr id="18712" name="Google Shape;18712;p79"/>
                <p:cNvGrpSpPr/>
                <p:nvPr/>
              </p:nvGrpSpPr>
              <p:grpSpPr>
                <a:xfrm>
                  <a:off x="6821586" y="2078634"/>
                  <a:ext cx="426871" cy="684241"/>
                  <a:chOff x="6821586" y="2078634"/>
                  <a:chExt cx="426871" cy="684241"/>
                </a:xfrm>
              </p:grpSpPr>
              <p:sp>
                <p:nvSpPr>
                  <p:cNvPr id="18713" name="Google Shape;18713;p7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7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7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7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7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32" name="Google Shape;18732;p7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8738" name="Google Shape;18738;p79"/>
          <p:cNvGrpSpPr/>
          <p:nvPr/>
        </p:nvGrpSpPr>
        <p:grpSpPr>
          <a:xfrm>
            <a:off x="716994" y="3531369"/>
            <a:ext cx="1340789" cy="640830"/>
            <a:chOff x="238125" y="1151100"/>
            <a:chExt cx="7139450" cy="3412300"/>
          </a:xfrm>
        </p:grpSpPr>
        <p:sp>
          <p:nvSpPr>
            <p:cNvPr id="18739" name="Google Shape;18739;p7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7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7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7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7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7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7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1" name="Google Shape;18751;p79"/>
          <p:cNvGrpSpPr/>
          <p:nvPr/>
        </p:nvGrpSpPr>
        <p:grpSpPr>
          <a:xfrm>
            <a:off x="5584217" y="2734650"/>
            <a:ext cx="985357" cy="585764"/>
            <a:chOff x="5145061" y="2881789"/>
            <a:chExt cx="1107641" cy="658458"/>
          </a:xfrm>
        </p:grpSpPr>
        <p:grpSp>
          <p:nvGrpSpPr>
            <p:cNvPr id="18752" name="Google Shape;18752;p79"/>
            <p:cNvGrpSpPr/>
            <p:nvPr/>
          </p:nvGrpSpPr>
          <p:grpSpPr>
            <a:xfrm>
              <a:off x="5722989" y="3244587"/>
              <a:ext cx="529713" cy="295659"/>
              <a:chOff x="5722989" y="3244587"/>
              <a:chExt cx="529713" cy="295659"/>
            </a:xfrm>
          </p:grpSpPr>
          <p:sp>
            <p:nvSpPr>
              <p:cNvPr id="18753" name="Google Shape;18753;p7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8754" name="Google Shape;18754;p7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8755" name="Google Shape;18755;p79"/>
            <p:cNvGrpSpPr/>
            <p:nvPr/>
          </p:nvGrpSpPr>
          <p:grpSpPr>
            <a:xfrm>
              <a:off x="5145061" y="3244587"/>
              <a:ext cx="536807" cy="295659"/>
              <a:chOff x="5145061" y="3244587"/>
              <a:chExt cx="536807" cy="295659"/>
            </a:xfrm>
          </p:grpSpPr>
          <p:sp>
            <p:nvSpPr>
              <p:cNvPr id="18756" name="Google Shape;18756;p7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8757" name="Google Shape;18757;p7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8758" name="Google Shape;18758;p79"/>
            <p:cNvGrpSpPr/>
            <p:nvPr/>
          </p:nvGrpSpPr>
          <p:grpSpPr>
            <a:xfrm>
              <a:off x="5341327" y="2898245"/>
              <a:ext cx="532309" cy="614891"/>
              <a:chOff x="5341327" y="2898245"/>
              <a:chExt cx="532309" cy="614891"/>
            </a:xfrm>
          </p:grpSpPr>
          <p:sp>
            <p:nvSpPr>
              <p:cNvPr id="18759" name="Google Shape;18759;p7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8760" name="Google Shape;18760;p7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8761" name="Google Shape;18761;p79"/>
            <p:cNvGrpSpPr/>
            <p:nvPr/>
          </p:nvGrpSpPr>
          <p:grpSpPr>
            <a:xfrm>
              <a:off x="5532290" y="2881789"/>
              <a:ext cx="620516" cy="305456"/>
              <a:chOff x="5532290" y="2881789"/>
              <a:chExt cx="620516" cy="305456"/>
            </a:xfrm>
          </p:grpSpPr>
          <p:sp>
            <p:nvSpPr>
              <p:cNvPr id="18762" name="Google Shape;18762;p7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8763" name="Google Shape;18763;p7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8764" name="Google Shape;18764;p79"/>
          <p:cNvGrpSpPr/>
          <p:nvPr/>
        </p:nvGrpSpPr>
        <p:grpSpPr>
          <a:xfrm>
            <a:off x="8163140" y="3526708"/>
            <a:ext cx="269068" cy="645491"/>
            <a:chOff x="7026852" y="3311869"/>
            <a:chExt cx="434331" cy="1041954"/>
          </a:xfrm>
        </p:grpSpPr>
        <p:sp>
          <p:nvSpPr>
            <p:cNvPr id="18765" name="Google Shape;18765;p7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8" name="Google Shape;18768;p79"/>
          <p:cNvGrpSpPr/>
          <p:nvPr/>
        </p:nvGrpSpPr>
        <p:grpSpPr>
          <a:xfrm>
            <a:off x="6179721" y="3565945"/>
            <a:ext cx="293882" cy="293836"/>
            <a:chOff x="4873519" y="3311869"/>
            <a:chExt cx="499374" cy="499296"/>
          </a:xfrm>
        </p:grpSpPr>
        <p:sp>
          <p:nvSpPr>
            <p:cNvPr id="18769" name="Google Shape;18769;p7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1" name="Google Shape;18771;p79"/>
          <p:cNvGrpSpPr/>
          <p:nvPr/>
        </p:nvGrpSpPr>
        <p:grpSpPr>
          <a:xfrm>
            <a:off x="6179721" y="3878317"/>
            <a:ext cx="293882" cy="293882"/>
            <a:chOff x="4873519" y="3875839"/>
            <a:chExt cx="499374" cy="499374"/>
          </a:xfrm>
        </p:grpSpPr>
        <p:sp>
          <p:nvSpPr>
            <p:cNvPr id="18772" name="Google Shape;18772;p7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4" name="Google Shape;18774;p79"/>
          <p:cNvGrpSpPr/>
          <p:nvPr/>
        </p:nvGrpSpPr>
        <p:grpSpPr>
          <a:xfrm>
            <a:off x="2410248" y="1850269"/>
            <a:ext cx="698104" cy="698208"/>
            <a:chOff x="2565073" y="2075876"/>
            <a:chExt cx="672482" cy="672518"/>
          </a:xfrm>
        </p:grpSpPr>
        <p:sp>
          <p:nvSpPr>
            <p:cNvPr id="18775" name="Google Shape;18775;p7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1" name="Google Shape;18781;p79"/>
          <p:cNvGrpSpPr/>
          <p:nvPr/>
        </p:nvGrpSpPr>
        <p:grpSpPr>
          <a:xfrm>
            <a:off x="5633660" y="3534870"/>
            <a:ext cx="438354" cy="637329"/>
            <a:chOff x="1697726" y="3244179"/>
            <a:chExt cx="788124" cy="1146069"/>
          </a:xfrm>
        </p:grpSpPr>
        <p:sp>
          <p:nvSpPr>
            <p:cNvPr id="18782" name="Google Shape;18782;p7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84" name="Google Shape;18784;p7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85" name="Google Shape;18785;p79"/>
          <p:cNvGrpSpPr/>
          <p:nvPr/>
        </p:nvGrpSpPr>
        <p:grpSpPr>
          <a:xfrm>
            <a:off x="7634874" y="1863232"/>
            <a:ext cx="799565" cy="670282"/>
            <a:chOff x="7617850" y="2063282"/>
            <a:chExt cx="799565" cy="670282"/>
          </a:xfrm>
        </p:grpSpPr>
        <p:cxnSp>
          <p:nvCxnSpPr>
            <p:cNvPr id="18786" name="Google Shape;18786;p7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8787" name="Google Shape;18787;p7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8788" name="Google Shape;18788;p7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8789" name="Google Shape;18789;p7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8790" name="Google Shape;18790;p7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8791" name="Google Shape;18791;p7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8792" name="Google Shape;18792;p79"/>
            <p:cNvGrpSpPr/>
            <p:nvPr/>
          </p:nvGrpSpPr>
          <p:grpSpPr>
            <a:xfrm>
              <a:off x="7734309" y="2063282"/>
              <a:ext cx="570957" cy="620095"/>
              <a:chOff x="7734309" y="2063282"/>
              <a:chExt cx="570957" cy="620095"/>
            </a:xfrm>
          </p:grpSpPr>
          <p:grpSp>
            <p:nvGrpSpPr>
              <p:cNvPr id="18793" name="Google Shape;18793;p79"/>
              <p:cNvGrpSpPr/>
              <p:nvPr/>
            </p:nvGrpSpPr>
            <p:grpSpPr>
              <a:xfrm>
                <a:off x="8031573" y="2063282"/>
                <a:ext cx="273693" cy="620095"/>
                <a:chOff x="8031573" y="2063282"/>
                <a:chExt cx="273693" cy="620095"/>
              </a:xfrm>
            </p:grpSpPr>
            <p:sp>
              <p:nvSpPr>
                <p:cNvPr id="18794" name="Google Shape;18794;p7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7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8" name="Google Shape;18798;p79"/>
              <p:cNvGrpSpPr/>
              <p:nvPr/>
            </p:nvGrpSpPr>
            <p:grpSpPr>
              <a:xfrm flipH="1">
                <a:off x="7734309" y="2063282"/>
                <a:ext cx="273693" cy="620095"/>
                <a:chOff x="8031573" y="2063282"/>
                <a:chExt cx="273693" cy="620095"/>
              </a:xfrm>
            </p:grpSpPr>
            <p:sp>
              <p:nvSpPr>
                <p:cNvPr id="18799" name="Google Shape;18799;p7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8803" name="Google Shape;18803;p7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05" name="Google Shape;18805;p79"/>
          <p:cNvGrpSpPr/>
          <p:nvPr/>
        </p:nvGrpSpPr>
        <p:grpSpPr>
          <a:xfrm>
            <a:off x="7821480" y="2716716"/>
            <a:ext cx="602567" cy="601884"/>
            <a:chOff x="1186975" y="238125"/>
            <a:chExt cx="5244275" cy="5238325"/>
          </a:xfrm>
        </p:grpSpPr>
        <p:sp>
          <p:nvSpPr>
            <p:cNvPr id="18806" name="Google Shape;18806;p7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0" name="Google Shape;18810;p79"/>
          <p:cNvGrpSpPr/>
          <p:nvPr/>
        </p:nvGrpSpPr>
        <p:grpSpPr>
          <a:xfrm>
            <a:off x="3264218" y="1856199"/>
            <a:ext cx="651848" cy="687338"/>
            <a:chOff x="3400515" y="2056248"/>
            <a:chExt cx="698134" cy="735987"/>
          </a:xfrm>
        </p:grpSpPr>
        <p:grpSp>
          <p:nvGrpSpPr>
            <p:cNvPr id="18811" name="Google Shape;18811;p79"/>
            <p:cNvGrpSpPr/>
            <p:nvPr/>
          </p:nvGrpSpPr>
          <p:grpSpPr>
            <a:xfrm>
              <a:off x="3400515" y="2283913"/>
              <a:ext cx="312919" cy="219900"/>
              <a:chOff x="3400515" y="2283913"/>
              <a:chExt cx="312919" cy="219900"/>
            </a:xfrm>
          </p:grpSpPr>
          <p:sp>
            <p:nvSpPr>
              <p:cNvPr id="18812" name="Google Shape;18812;p7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8813" name="Google Shape;18813;p7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8814" name="Google Shape;18814;p79"/>
            <p:cNvGrpSpPr/>
            <p:nvPr/>
          </p:nvGrpSpPr>
          <p:grpSpPr>
            <a:xfrm>
              <a:off x="3547823" y="2461089"/>
              <a:ext cx="219900" cy="331146"/>
              <a:chOff x="3547823" y="2461089"/>
              <a:chExt cx="219900" cy="331146"/>
            </a:xfrm>
          </p:grpSpPr>
          <p:sp>
            <p:nvSpPr>
              <p:cNvPr id="18815" name="Google Shape;18815;p7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8816" name="Google Shape;18816;p7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8817" name="Google Shape;18817;p79"/>
            <p:cNvGrpSpPr/>
            <p:nvPr/>
          </p:nvGrpSpPr>
          <p:grpSpPr>
            <a:xfrm>
              <a:off x="3734138" y="2461089"/>
              <a:ext cx="219900" cy="331146"/>
              <a:chOff x="3734138" y="2461089"/>
              <a:chExt cx="219900" cy="331146"/>
            </a:xfrm>
          </p:grpSpPr>
          <p:sp>
            <p:nvSpPr>
              <p:cNvPr id="18818" name="Google Shape;18818;p7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8819" name="Google Shape;18819;p7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8820" name="Google Shape;18820;p79"/>
            <p:cNvGrpSpPr/>
            <p:nvPr/>
          </p:nvGrpSpPr>
          <p:grpSpPr>
            <a:xfrm>
              <a:off x="3787560" y="2281742"/>
              <a:ext cx="311089" cy="219900"/>
              <a:chOff x="3787560" y="2281742"/>
              <a:chExt cx="311089" cy="219900"/>
            </a:xfrm>
          </p:grpSpPr>
          <p:sp>
            <p:nvSpPr>
              <p:cNvPr id="18821" name="Google Shape;18821;p7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8822" name="Google Shape;18822;p7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8823" name="Google Shape;18823;p79"/>
            <p:cNvGrpSpPr/>
            <p:nvPr/>
          </p:nvGrpSpPr>
          <p:grpSpPr>
            <a:xfrm>
              <a:off x="3637290" y="2056248"/>
              <a:ext cx="219900" cy="330736"/>
              <a:chOff x="3637290" y="2056248"/>
              <a:chExt cx="219900" cy="330736"/>
            </a:xfrm>
          </p:grpSpPr>
          <p:sp>
            <p:nvSpPr>
              <p:cNvPr id="18824" name="Google Shape;18824;p7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8825" name="Google Shape;18825;p7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8826" name="Google Shape;18826;p79"/>
          <p:cNvGrpSpPr/>
          <p:nvPr/>
        </p:nvGrpSpPr>
        <p:grpSpPr>
          <a:xfrm>
            <a:off x="2555923" y="2726206"/>
            <a:ext cx="1268144" cy="592394"/>
            <a:chOff x="238125" y="1188750"/>
            <a:chExt cx="7140450" cy="3335550"/>
          </a:xfrm>
        </p:grpSpPr>
        <p:sp>
          <p:nvSpPr>
            <p:cNvPr id="18827" name="Google Shape;18827;p7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2" name="Google Shape;18832;p79"/>
          <p:cNvGrpSpPr/>
          <p:nvPr/>
        </p:nvGrpSpPr>
        <p:grpSpPr>
          <a:xfrm>
            <a:off x="6663824" y="2728360"/>
            <a:ext cx="1053944" cy="590147"/>
            <a:chOff x="238125" y="1335475"/>
            <a:chExt cx="5418735" cy="3034175"/>
          </a:xfrm>
        </p:grpSpPr>
        <p:sp>
          <p:nvSpPr>
            <p:cNvPr id="18833" name="Google Shape;18833;p7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6" name="Google Shape;18836;p79"/>
          <p:cNvGrpSpPr/>
          <p:nvPr/>
        </p:nvGrpSpPr>
        <p:grpSpPr>
          <a:xfrm>
            <a:off x="4094633" y="3533260"/>
            <a:ext cx="1268207" cy="638939"/>
            <a:chOff x="3967651" y="3645904"/>
            <a:chExt cx="1479304" cy="745292"/>
          </a:xfrm>
        </p:grpSpPr>
        <p:grpSp>
          <p:nvGrpSpPr>
            <p:cNvPr id="18837" name="Google Shape;18837;p79"/>
            <p:cNvGrpSpPr/>
            <p:nvPr/>
          </p:nvGrpSpPr>
          <p:grpSpPr>
            <a:xfrm>
              <a:off x="3967651" y="4009026"/>
              <a:ext cx="1479304" cy="382170"/>
              <a:chOff x="3967651" y="4009026"/>
              <a:chExt cx="1479304" cy="382170"/>
            </a:xfrm>
          </p:grpSpPr>
          <p:grpSp>
            <p:nvGrpSpPr>
              <p:cNvPr id="18838" name="Google Shape;18838;p79"/>
              <p:cNvGrpSpPr/>
              <p:nvPr/>
            </p:nvGrpSpPr>
            <p:grpSpPr>
              <a:xfrm>
                <a:off x="4892216" y="4195630"/>
                <a:ext cx="554739" cy="195566"/>
                <a:chOff x="3604375" y="4892160"/>
                <a:chExt cx="1651500" cy="582215"/>
              </a:xfrm>
            </p:grpSpPr>
            <p:sp>
              <p:nvSpPr>
                <p:cNvPr id="18839" name="Google Shape;18839;p7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1" name="Google Shape;18841;p79"/>
              <p:cNvGrpSpPr/>
              <p:nvPr/>
            </p:nvGrpSpPr>
            <p:grpSpPr>
              <a:xfrm>
                <a:off x="3967651" y="4146303"/>
                <a:ext cx="579402" cy="244893"/>
                <a:chOff x="851875" y="4745310"/>
                <a:chExt cx="1724925" cy="729065"/>
              </a:xfrm>
            </p:grpSpPr>
            <p:sp>
              <p:nvSpPr>
                <p:cNvPr id="18842" name="Google Shape;18842;p7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4" name="Google Shape;18844;p79"/>
              <p:cNvGrpSpPr/>
              <p:nvPr/>
            </p:nvGrpSpPr>
            <p:grpSpPr>
              <a:xfrm>
                <a:off x="4460753" y="4009026"/>
                <a:ext cx="493110" cy="382170"/>
                <a:chOff x="2319875" y="4336625"/>
                <a:chExt cx="1468025" cy="1137750"/>
              </a:xfrm>
            </p:grpSpPr>
            <p:sp>
              <p:nvSpPr>
                <p:cNvPr id="18845" name="Google Shape;18845;p7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47" name="Google Shape;18847;p79"/>
            <p:cNvGrpSpPr/>
            <p:nvPr/>
          </p:nvGrpSpPr>
          <p:grpSpPr>
            <a:xfrm>
              <a:off x="4479443" y="3645904"/>
              <a:ext cx="455965" cy="388789"/>
              <a:chOff x="2957425" y="238100"/>
              <a:chExt cx="1910200" cy="1628775"/>
            </a:xfrm>
          </p:grpSpPr>
          <p:sp>
            <p:nvSpPr>
              <p:cNvPr id="18848" name="Google Shape;18848;p7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7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7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7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58" name="Google Shape;18858;p79"/>
          <p:cNvGrpSpPr/>
          <p:nvPr/>
        </p:nvGrpSpPr>
        <p:grpSpPr>
          <a:xfrm>
            <a:off x="2480746" y="3534460"/>
            <a:ext cx="1243128" cy="637739"/>
            <a:chOff x="2496310" y="3693351"/>
            <a:chExt cx="1342906" cy="688926"/>
          </a:xfrm>
        </p:grpSpPr>
        <p:grpSp>
          <p:nvGrpSpPr>
            <p:cNvPr id="18859" name="Google Shape;18859;p79"/>
            <p:cNvGrpSpPr/>
            <p:nvPr/>
          </p:nvGrpSpPr>
          <p:grpSpPr>
            <a:xfrm>
              <a:off x="2496310" y="3693351"/>
              <a:ext cx="1342906" cy="688875"/>
              <a:chOff x="2496310" y="3693351"/>
              <a:chExt cx="1342906" cy="688875"/>
            </a:xfrm>
          </p:grpSpPr>
          <p:sp>
            <p:nvSpPr>
              <p:cNvPr id="18860" name="Google Shape;18860;p7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7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66" name="Google Shape;18866;p79"/>
              <p:cNvCxnSpPr>
                <a:stCxn id="1886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8867" name="Google Shape;18867;p79"/>
              <p:cNvCxnSpPr>
                <a:stCxn id="1886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8868" name="Google Shape;18868;p79"/>
              <p:cNvCxnSpPr>
                <a:stCxn id="1886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8869" name="Google Shape;18869;p79"/>
              <p:cNvCxnSpPr>
                <a:stCxn id="1886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8870" name="Google Shape;18870;p79"/>
              <p:cNvCxnSpPr>
                <a:stCxn id="1886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8871" name="Google Shape;18871;p79"/>
            <p:cNvGrpSpPr/>
            <p:nvPr/>
          </p:nvGrpSpPr>
          <p:grpSpPr>
            <a:xfrm>
              <a:off x="2675275" y="3930557"/>
              <a:ext cx="1003306" cy="451719"/>
              <a:chOff x="2675275" y="4174282"/>
              <a:chExt cx="1003306" cy="451719"/>
            </a:xfrm>
          </p:grpSpPr>
          <p:sp>
            <p:nvSpPr>
              <p:cNvPr id="18872" name="Google Shape;18872;p7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75" name="Google Shape;18875;p79"/>
          <p:cNvGrpSpPr/>
          <p:nvPr/>
        </p:nvGrpSpPr>
        <p:grpSpPr>
          <a:xfrm>
            <a:off x="1654417" y="971307"/>
            <a:ext cx="574511" cy="874709"/>
            <a:chOff x="1715404" y="1112080"/>
            <a:chExt cx="642270" cy="977984"/>
          </a:xfrm>
        </p:grpSpPr>
        <p:grpSp>
          <p:nvGrpSpPr>
            <p:cNvPr id="18876" name="Google Shape;18876;p79"/>
            <p:cNvGrpSpPr/>
            <p:nvPr/>
          </p:nvGrpSpPr>
          <p:grpSpPr>
            <a:xfrm>
              <a:off x="1715404" y="1112080"/>
              <a:ext cx="642270" cy="977984"/>
              <a:chOff x="1715404" y="1112080"/>
              <a:chExt cx="642270" cy="977984"/>
            </a:xfrm>
          </p:grpSpPr>
          <p:sp>
            <p:nvSpPr>
              <p:cNvPr id="18877" name="Google Shape;18877;p7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7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9" name="Google Shape;18879;p79"/>
            <p:cNvGrpSpPr/>
            <p:nvPr/>
          </p:nvGrpSpPr>
          <p:grpSpPr>
            <a:xfrm>
              <a:off x="1768927" y="1165603"/>
              <a:ext cx="535225" cy="851367"/>
              <a:chOff x="1768927" y="1165603"/>
              <a:chExt cx="535225" cy="851367"/>
            </a:xfrm>
          </p:grpSpPr>
          <p:sp>
            <p:nvSpPr>
              <p:cNvPr id="18880" name="Google Shape;18880;p7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7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2" name="Google Shape;18882;p79"/>
            <p:cNvGrpSpPr/>
            <p:nvPr/>
          </p:nvGrpSpPr>
          <p:grpSpPr>
            <a:xfrm>
              <a:off x="1822449" y="1219125"/>
              <a:ext cx="428180" cy="718859"/>
              <a:chOff x="1822449" y="1219125"/>
              <a:chExt cx="428180" cy="718859"/>
            </a:xfrm>
          </p:grpSpPr>
          <p:sp>
            <p:nvSpPr>
              <p:cNvPr id="18883" name="Google Shape;18883;p7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5" name="Google Shape;18885;p79"/>
            <p:cNvGrpSpPr/>
            <p:nvPr/>
          </p:nvGrpSpPr>
          <p:grpSpPr>
            <a:xfrm>
              <a:off x="1875972" y="1272648"/>
              <a:ext cx="321135" cy="586939"/>
              <a:chOff x="1875972" y="1272648"/>
              <a:chExt cx="321135" cy="586939"/>
            </a:xfrm>
          </p:grpSpPr>
          <p:sp>
            <p:nvSpPr>
              <p:cNvPr id="18886" name="Google Shape;18886;p7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7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88" name="Google Shape;18888;p79"/>
          <p:cNvGrpSpPr/>
          <p:nvPr/>
        </p:nvGrpSpPr>
        <p:grpSpPr>
          <a:xfrm>
            <a:off x="7761578" y="3528028"/>
            <a:ext cx="293855" cy="644170"/>
            <a:chOff x="241025" y="3151575"/>
            <a:chExt cx="293855" cy="644170"/>
          </a:xfrm>
        </p:grpSpPr>
        <p:sp>
          <p:nvSpPr>
            <p:cNvPr id="18889" name="Google Shape;18889;p7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1" name="Google Shape;18891;p79"/>
          <p:cNvGrpSpPr/>
          <p:nvPr/>
        </p:nvGrpSpPr>
        <p:grpSpPr>
          <a:xfrm>
            <a:off x="709562" y="2728028"/>
            <a:ext cx="1779649" cy="591620"/>
            <a:chOff x="246070" y="1983375"/>
            <a:chExt cx="1855347" cy="616849"/>
          </a:xfrm>
        </p:grpSpPr>
        <p:sp>
          <p:nvSpPr>
            <p:cNvPr id="18892" name="Google Shape;18892;p7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7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7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7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7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7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7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7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1" name="Google Shape;18901;p79"/>
          <p:cNvGrpSpPr/>
          <p:nvPr/>
        </p:nvGrpSpPr>
        <p:grpSpPr>
          <a:xfrm>
            <a:off x="2320428" y="971307"/>
            <a:ext cx="711055" cy="745993"/>
            <a:chOff x="2496269" y="1171698"/>
            <a:chExt cx="761953" cy="799392"/>
          </a:xfrm>
        </p:grpSpPr>
        <p:grpSp>
          <p:nvGrpSpPr>
            <p:cNvPr id="18902" name="Google Shape;18902;p79"/>
            <p:cNvGrpSpPr/>
            <p:nvPr/>
          </p:nvGrpSpPr>
          <p:grpSpPr>
            <a:xfrm>
              <a:off x="2496269" y="1171698"/>
              <a:ext cx="761953" cy="723022"/>
              <a:chOff x="2496269" y="1171698"/>
              <a:chExt cx="761953" cy="723022"/>
            </a:xfrm>
          </p:grpSpPr>
          <p:sp>
            <p:nvSpPr>
              <p:cNvPr id="18903" name="Google Shape;18903;p7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7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05" name="Google Shape;18905;p79"/>
              <p:cNvGrpSpPr/>
              <p:nvPr/>
            </p:nvGrpSpPr>
            <p:grpSpPr>
              <a:xfrm>
                <a:off x="2496269" y="1171698"/>
                <a:ext cx="761953" cy="723022"/>
                <a:chOff x="2496269" y="1120652"/>
                <a:chExt cx="761953" cy="723022"/>
              </a:xfrm>
            </p:grpSpPr>
            <p:grpSp>
              <p:nvGrpSpPr>
                <p:cNvPr id="18906" name="Google Shape;18906;p79"/>
                <p:cNvGrpSpPr/>
                <p:nvPr/>
              </p:nvGrpSpPr>
              <p:grpSpPr>
                <a:xfrm>
                  <a:off x="2496269" y="1120652"/>
                  <a:ext cx="761953" cy="723022"/>
                  <a:chOff x="2496269" y="1120652"/>
                  <a:chExt cx="761953" cy="723022"/>
                </a:xfrm>
              </p:grpSpPr>
              <p:grpSp>
                <p:nvGrpSpPr>
                  <p:cNvPr id="18907" name="Google Shape;18907;p79"/>
                  <p:cNvGrpSpPr/>
                  <p:nvPr/>
                </p:nvGrpSpPr>
                <p:grpSpPr>
                  <a:xfrm>
                    <a:off x="2496269" y="1304589"/>
                    <a:ext cx="407089" cy="305057"/>
                    <a:chOff x="2496269" y="1304589"/>
                    <a:chExt cx="407089" cy="305057"/>
                  </a:xfrm>
                </p:grpSpPr>
                <p:sp>
                  <p:nvSpPr>
                    <p:cNvPr id="18908" name="Google Shape;18908;p7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0" name="Google Shape;18910;p79"/>
                  <p:cNvGrpSpPr/>
                  <p:nvPr/>
                </p:nvGrpSpPr>
                <p:grpSpPr>
                  <a:xfrm>
                    <a:off x="2586468" y="1493376"/>
                    <a:ext cx="358850" cy="349656"/>
                    <a:chOff x="2586468" y="1493376"/>
                    <a:chExt cx="358850" cy="349656"/>
                  </a:xfrm>
                </p:grpSpPr>
                <p:sp>
                  <p:nvSpPr>
                    <p:cNvPr id="18911" name="Google Shape;18911;p7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7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3" name="Google Shape;18913;p79"/>
                  <p:cNvGrpSpPr/>
                  <p:nvPr/>
                </p:nvGrpSpPr>
                <p:grpSpPr>
                  <a:xfrm>
                    <a:off x="2807939" y="1494024"/>
                    <a:ext cx="358857" cy="349650"/>
                    <a:chOff x="2807939" y="1494024"/>
                    <a:chExt cx="358857" cy="349650"/>
                  </a:xfrm>
                </p:grpSpPr>
                <p:sp>
                  <p:nvSpPr>
                    <p:cNvPr id="18914" name="Google Shape;18914;p7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7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6" name="Google Shape;18916;p79"/>
                  <p:cNvGrpSpPr/>
                  <p:nvPr/>
                </p:nvGrpSpPr>
                <p:grpSpPr>
                  <a:xfrm>
                    <a:off x="2851133" y="1305635"/>
                    <a:ext cx="407089" cy="305057"/>
                    <a:chOff x="2851133" y="1305635"/>
                    <a:chExt cx="407089" cy="305057"/>
                  </a:xfrm>
                </p:grpSpPr>
                <p:sp>
                  <p:nvSpPr>
                    <p:cNvPr id="18917" name="Google Shape;18917;p7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9" name="Google Shape;18919;p79"/>
                  <p:cNvGrpSpPr/>
                  <p:nvPr/>
                </p:nvGrpSpPr>
                <p:grpSpPr>
                  <a:xfrm>
                    <a:off x="2727495" y="1120652"/>
                    <a:ext cx="300271" cy="396358"/>
                    <a:chOff x="2727495" y="1120652"/>
                    <a:chExt cx="300271" cy="396358"/>
                  </a:xfrm>
                </p:grpSpPr>
                <p:sp>
                  <p:nvSpPr>
                    <p:cNvPr id="18920" name="Google Shape;18920;p7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7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22" name="Google Shape;18922;p79"/>
                <p:cNvGrpSpPr/>
                <p:nvPr/>
              </p:nvGrpSpPr>
              <p:grpSpPr>
                <a:xfrm>
                  <a:off x="2722305" y="1350460"/>
                  <a:ext cx="308357" cy="308344"/>
                  <a:chOff x="2722305" y="1350460"/>
                  <a:chExt cx="308357" cy="308344"/>
                </a:xfrm>
              </p:grpSpPr>
              <p:sp>
                <p:nvSpPr>
                  <p:cNvPr id="18923" name="Google Shape;18923;p7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4" name="Google Shape;18924;p79"/>
                  <p:cNvGrpSpPr/>
                  <p:nvPr/>
                </p:nvGrpSpPr>
                <p:grpSpPr>
                  <a:xfrm>
                    <a:off x="2725064" y="1364529"/>
                    <a:ext cx="297954" cy="280182"/>
                    <a:chOff x="2725064" y="1364529"/>
                    <a:chExt cx="297954" cy="280182"/>
                  </a:xfrm>
                </p:grpSpPr>
                <p:sp>
                  <p:nvSpPr>
                    <p:cNvPr id="18925" name="Google Shape;18925;p7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7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7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7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8930" name="Google Shape;18930;p7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7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7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7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5" name="Google Shape;18935;p79"/>
          <p:cNvGrpSpPr/>
          <p:nvPr/>
        </p:nvGrpSpPr>
        <p:grpSpPr>
          <a:xfrm>
            <a:off x="3909129" y="2727412"/>
            <a:ext cx="1569144" cy="591015"/>
            <a:chOff x="3820100" y="3023049"/>
            <a:chExt cx="1303926" cy="491162"/>
          </a:xfrm>
        </p:grpSpPr>
        <p:grpSp>
          <p:nvGrpSpPr>
            <p:cNvPr id="18936" name="Google Shape;18936;p79"/>
            <p:cNvGrpSpPr/>
            <p:nvPr/>
          </p:nvGrpSpPr>
          <p:grpSpPr>
            <a:xfrm>
              <a:off x="3820100" y="3023072"/>
              <a:ext cx="1303926" cy="491139"/>
              <a:chOff x="3820100" y="3023072"/>
              <a:chExt cx="1303926" cy="491139"/>
            </a:xfrm>
          </p:grpSpPr>
          <p:sp>
            <p:nvSpPr>
              <p:cNvPr id="18937" name="Google Shape;18937;p7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7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9" name="Google Shape;18939;p79"/>
            <p:cNvGrpSpPr/>
            <p:nvPr/>
          </p:nvGrpSpPr>
          <p:grpSpPr>
            <a:xfrm>
              <a:off x="4132439" y="3023645"/>
              <a:ext cx="393633" cy="177096"/>
              <a:chOff x="4132439" y="3023645"/>
              <a:chExt cx="393633" cy="177096"/>
            </a:xfrm>
          </p:grpSpPr>
          <p:sp>
            <p:nvSpPr>
              <p:cNvPr id="18940" name="Google Shape;18940;p7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7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2" name="Google Shape;18942;p79"/>
            <p:cNvGrpSpPr/>
            <p:nvPr/>
          </p:nvGrpSpPr>
          <p:grpSpPr>
            <a:xfrm>
              <a:off x="3921811" y="3023049"/>
              <a:ext cx="1002397" cy="388943"/>
              <a:chOff x="3921811" y="3023049"/>
              <a:chExt cx="1002397" cy="388943"/>
            </a:xfrm>
          </p:grpSpPr>
          <p:sp>
            <p:nvSpPr>
              <p:cNvPr id="18943" name="Google Shape;18943;p7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5" name="Google Shape;18945;p79"/>
            <p:cNvGrpSpPr/>
            <p:nvPr/>
          </p:nvGrpSpPr>
          <p:grpSpPr>
            <a:xfrm>
              <a:off x="4023645" y="3023049"/>
              <a:ext cx="683032" cy="286722"/>
              <a:chOff x="4023645" y="3023049"/>
              <a:chExt cx="683032" cy="286722"/>
            </a:xfrm>
          </p:grpSpPr>
          <p:sp>
            <p:nvSpPr>
              <p:cNvPr id="18946" name="Google Shape;18946;p7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7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48" name="Google Shape;18948;p79"/>
          <p:cNvGrpSpPr/>
          <p:nvPr/>
        </p:nvGrpSpPr>
        <p:grpSpPr>
          <a:xfrm>
            <a:off x="1541251" y="1854258"/>
            <a:ext cx="713522" cy="688025"/>
            <a:chOff x="1706078" y="2092648"/>
            <a:chExt cx="660913" cy="637296"/>
          </a:xfrm>
        </p:grpSpPr>
        <p:sp>
          <p:nvSpPr>
            <p:cNvPr id="18949" name="Google Shape;18949;p7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50" name="Google Shape;18950;p79"/>
            <p:cNvGrpSpPr/>
            <p:nvPr/>
          </p:nvGrpSpPr>
          <p:grpSpPr>
            <a:xfrm>
              <a:off x="1706078" y="2092648"/>
              <a:ext cx="660913" cy="575241"/>
              <a:chOff x="1706078" y="2092648"/>
              <a:chExt cx="660913" cy="575241"/>
            </a:xfrm>
          </p:grpSpPr>
          <p:sp>
            <p:nvSpPr>
              <p:cNvPr id="18951" name="Google Shape;18951;p7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7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7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54" name="Google Shape;18954;p79"/>
          <p:cNvGrpSpPr/>
          <p:nvPr/>
        </p:nvGrpSpPr>
        <p:grpSpPr>
          <a:xfrm>
            <a:off x="6303109" y="971806"/>
            <a:ext cx="1317459" cy="684168"/>
            <a:chOff x="238125" y="999450"/>
            <a:chExt cx="7140700" cy="3708225"/>
          </a:xfrm>
        </p:grpSpPr>
        <p:sp>
          <p:nvSpPr>
            <p:cNvPr id="18955" name="Google Shape;18955;p7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7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7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7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7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67" name="Shape 18967"/>
        <p:cNvGrpSpPr/>
        <p:nvPr/>
      </p:nvGrpSpPr>
      <p:grpSpPr>
        <a:xfrm>
          <a:off x="0" y="0"/>
          <a:ext cx="0" cy="0"/>
          <a:chOff x="0" y="0"/>
          <a:chExt cx="0" cy="0"/>
        </a:xfrm>
      </p:grpSpPr>
      <p:grpSp>
        <p:nvGrpSpPr>
          <p:cNvPr id="18968" name="Google Shape;18968;p80"/>
          <p:cNvGrpSpPr/>
          <p:nvPr/>
        </p:nvGrpSpPr>
        <p:grpSpPr>
          <a:xfrm>
            <a:off x="717027" y="967622"/>
            <a:ext cx="1636117" cy="1526144"/>
            <a:chOff x="729238" y="1179665"/>
            <a:chExt cx="1636117" cy="1526144"/>
          </a:xfrm>
        </p:grpSpPr>
        <p:grpSp>
          <p:nvGrpSpPr>
            <p:cNvPr id="18969" name="Google Shape;18969;p80"/>
            <p:cNvGrpSpPr/>
            <p:nvPr/>
          </p:nvGrpSpPr>
          <p:grpSpPr>
            <a:xfrm>
              <a:off x="729238" y="1179665"/>
              <a:ext cx="80700" cy="1526144"/>
              <a:chOff x="729238" y="1179665"/>
              <a:chExt cx="80700" cy="1526144"/>
            </a:xfrm>
          </p:grpSpPr>
          <p:sp>
            <p:nvSpPr>
              <p:cNvPr id="18970" name="Google Shape;18970;p8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8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8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8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8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8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8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8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8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8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0" name="Google Shape;18980;p80"/>
            <p:cNvGrpSpPr/>
            <p:nvPr/>
          </p:nvGrpSpPr>
          <p:grpSpPr>
            <a:xfrm>
              <a:off x="903098" y="1179665"/>
              <a:ext cx="80700" cy="1526144"/>
              <a:chOff x="903098" y="1179665"/>
              <a:chExt cx="80700" cy="1526144"/>
            </a:xfrm>
          </p:grpSpPr>
          <p:sp>
            <p:nvSpPr>
              <p:cNvPr id="18981" name="Google Shape;18981;p8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8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8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8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8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8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8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8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8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8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1" name="Google Shape;18991;p80"/>
            <p:cNvGrpSpPr/>
            <p:nvPr/>
          </p:nvGrpSpPr>
          <p:grpSpPr>
            <a:xfrm>
              <a:off x="1076958" y="1179665"/>
              <a:ext cx="80700" cy="1526144"/>
              <a:chOff x="1076958" y="1179665"/>
              <a:chExt cx="80700" cy="1526144"/>
            </a:xfrm>
          </p:grpSpPr>
          <p:sp>
            <p:nvSpPr>
              <p:cNvPr id="18992" name="Google Shape;18992;p8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8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8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8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8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8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8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8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8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8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2" name="Google Shape;19002;p80"/>
            <p:cNvGrpSpPr/>
            <p:nvPr/>
          </p:nvGrpSpPr>
          <p:grpSpPr>
            <a:xfrm>
              <a:off x="1247707" y="1179665"/>
              <a:ext cx="80700" cy="1526144"/>
              <a:chOff x="1247707" y="1179665"/>
              <a:chExt cx="80700" cy="1526144"/>
            </a:xfrm>
          </p:grpSpPr>
          <p:sp>
            <p:nvSpPr>
              <p:cNvPr id="19003" name="Google Shape;19003;p8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8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8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8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8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8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8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8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8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8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3" name="Google Shape;19013;p80"/>
            <p:cNvGrpSpPr/>
            <p:nvPr/>
          </p:nvGrpSpPr>
          <p:grpSpPr>
            <a:xfrm>
              <a:off x="1421567" y="1179665"/>
              <a:ext cx="80700" cy="1526144"/>
              <a:chOff x="1421567" y="1179665"/>
              <a:chExt cx="80700" cy="1526144"/>
            </a:xfrm>
          </p:grpSpPr>
          <p:sp>
            <p:nvSpPr>
              <p:cNvPr id="19014" name="Google Shape;19014;p8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8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8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8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8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8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8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8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8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8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4" name="Google Shape;19024;p80"/>
            <p:cNvGrpSpPr/>
            <p:nvPr/>
          </p:nvGrpSpPr>
          <p:grpSpPr>
            <a:xfrm>
              <a:off x="1592327" y="1179665"/>
              <a:ext cx="80700" cy="1526144"/>
              <a:chOff x="1592327" y="1179665"/>
              <a:chExt cx="80700" cy="1526144"/>
            </a:xfrm>
          </p:grpSpPr>
          <p:sp>
            <p:nvSpPr>
              <p:cNvPr id="19025" name="Google Shape;19025;p8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8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8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8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8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8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8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8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8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8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5" name="Google Shape;19035;p80"/>
            <p:cNvGrpSpPr/>
            <p:nvPr/>
          </p:nvGrpSpPr>
          <p:grpSpPr>
            <a:xfrm>
              <a:off x="1766187" y="1179665"/>
              <a:ext cx="80700" cy="1526144"/>
              <a:chOff x="1766187" y="1179665"/>
              <a:chExt cx="80700" cy="1526144"/>
            </a:xfrm>
          </p:grpSpPr>
          <p:sp>
            <p:nvSpPr>
              <p:cNvPr id="19036" name="Google Shape;19036;p8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8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8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8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8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8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8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8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8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8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6" name="Google Shape;19046;p80"/>
            <p:cNvGrpSpPr/>
            <p:nvPr/>
          </p:nvGrpSpPr>
          <p:grpSpPr>
            <a:xfrm>
              <a:off x="1936935" y="1179665"/>
              <a:ext cx="80700" cy="1526144"/>
              <a:chOff x="1936935" y="1179665"/>
              <a:chExt cx="80700" cy="1526144"/>
            </a:xfrm>
          </p:grpSpPr>
          <p:sp>
            <p:nvSpPr>
              <p:cNvPr id="19047" name="Google Shape;19047;p8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8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8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8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8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8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8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8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8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8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7" name="Google Shape;19057;p80"/>
            <p:cNvGrpSpPr/>
            <p:nvPr/>
          </p:nvGrpSpPr>
          <p:grpSpPr>
            <a:xfrm>
              <a:off x="2110795" y="1179665"/>
              <a:ext cx="80700" cy="1526144"/>
              <a:chOff x="2110795" y="1179665"/>
              <a:chExt cx="80700" cy="1526144"/>
            </a:xfrm>
          </p:grpSpPr>
          <p:sp>
            <p:nvSpPr>
              <p:cNvPr id="19058" name="Google Shape;19058;p8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8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8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8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8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8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8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8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8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8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8" name="Google Shape;19068;p80"/>
            <p:cNvGrpSpPr/>
            <p:nvPr/>
          </p:nvGrpSpPr>
          <p:grpSpPr>
            <a:xfrm>
              <a:off x="2284655" y="1179665"/>
              <a:ext cx="80700" cy="1526144"/>
              <a:chOff x="2284655" y="1179665"/>
              <a:chExt cx="80700" cy="1526144"/>
            </a:xfrm>
          </p:grpSpPr>
          <p:sp>
            <p:nvSpPr>
              <p:cNvPr id="19069" name="Google Shape;19069;p8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8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8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8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8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8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8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8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8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8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079" name="Google Shape;19079;p80"/>
          <p:cNvGrpSpPr/>
          <p:nvPr/>
        </p:nvGrpSpPr>
        <p:grpSpPr>
          <a:xfrm>
            <a:off x="2611693" y="986760"/>
            <a:ext cx="1364248" cy="1102133"/>
            <a:chOff x="2623904" y="1198803"/>
            <a:chExt cx="1364248" cy="1102133"/>
          </a:xfrm>
        </p:grpSpPr>
        <p:grpSp>
          <p:nvGrpSpPr>
            <p:cNvPr id="19080" name="Google Shape;19080;p80"/>
            <p:cNvGrpSpPr/>
            <p:nvPr/>
          </p:nvGrpSpPr>
          <p:grpSpPr>
            <a:xfrm>
              <a:off x="2623907" y="1198803"/>
              <a:ext cx="1364245" cy="273000"/>
              <a:chOff x="2623907" y="1198803"/>
              <a:chExt cx="1364245" cy="273000"/>
            </a:xfrm>
          </p:grpSpPr>
          <p:sp>
            <p:nvSpPr>
              <p:cNvPr id="19081" name="Google Shape;19081;p8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8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8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8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8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6" name="Google Shape;19086;p80"/>
            <p:cNvGrpSpPr/>
            <p:nvPr/>
          </p:nvGrpSpPr>
          <p:grpSpPr>
            <a:xfrm>
              <a:off x="2623904" y="1476964"/>
              <a:ext cx="1364245" cy="273000"/>
              <a:chOff x="2623904" y="1476964"/>
              <a:chExt cx="1364245" cy="273000"/>
            </a:xfrm>
          </p:grpSpPr>
          <p:sp>
            <p:nvSpPr>
              <p:cNvPr id="19087" name="Google Shape;19087;p8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8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8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8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8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2" name="Google Shape;19092;p80"/>
            <p:cNvGrpSpPr/>
            <p:nvPr/>
          </p:nvGrpSpPr>
          <p:grpSpPr>
            <a:xfrm>
              <a:off x="2623907" y="1749775"/>
              <a:ext cx="1364245" cy="273000"/>
              <a:chOff x="2623907" y="1749775"/>
              <a:chExt cx="1364245" cy="273000"/>
            </a:xfrm>
          </p:grpSpPr>
          <p:sp>
            <p:nvSpPr>
              <p:cNvPr id="19093" name="Google Shape;19093;p8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8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8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8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8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8" name="Google Shape;19098;p80"/>
            <p:cNvGrpSpPr/>
            <p:nvPr/>
          </p:nvGrpSpPr>
          <p:grpSpPr>
            <a:xfrm>
              <a:off x="2623904" y="2027936"/>
              <a:ext cx="1364245" cy="273000"/>
              <a:chOff x="2623904" y="2027936"/>
              <a:chExt cx="1364245" cy="273000"/>
            </a:xfrm>
          </p:grpSpPr>
          <p:sp>
            <p:nvSpPr>
              <p:cNvPr id="19099" name="Google Shape;19099;p8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8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8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8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8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04" name="Google Shape;19104;p80"/>
          <p:cNvGrpSpPr/>
          <p:nvPr/>
        </p:nvGrpSpPr>
        <p:grpSpPr>
          <a:xfrm>
            <a:off x="2601154" y="2445833"/>
            <a:ext cx="1387541" cy="159124"/>
            <a:chOff x="3200660" y="2180272"/>
            <a:chExt cx="2563824" cy="378237"/>
          </a:xfrm>
        </p:grpSpPr>
        <p:sp>
          <p:nvSpPr>
            <p:cNvPr id="19105" name="Google Shape;19105;p8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8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8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8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8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8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8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8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8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8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8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8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8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8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8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8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8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8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3" name="Google Shape;19123;p80"/>
          <p:cNvGrpSpPr/>
          <p:nvPr/>
        </p:nvGrpSpPr>
        <p:grpSpPr>
          <a:xfrm>
            <a:off x="2597679" y="2723597"/>
            <a:ext cx="1390502" cy="159625"/>
            <a:chOff x="3530150" y="2790075"/>
            <a:chExt cx="1962600" cy="225300"/>
          </a:xfrm>
        </p:grpSpPr>
        <p:sp>
          <p:nvSpPr>
            <p:cNvPr id="19124" name="Google Shape;19124;p8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8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6" name="Google Shape;19126;p80"/>
          <p:cNvGrpSpPr/>
          <p:nvPr/>
        </p:nvGrpSpPr>
        <p:grpSpPr>
          <a:xfrm>
            <a:off x="2597736" y="3001862"/>
            <a:ext cx="1411629" cy="154175"/>
            <a:chOff x="3558802" y="4011244"/>
            <a:chExt cx="1866000" cy="111600"/>
          </a:xfrm>
        </p:grpSpPr>
        <p:sp>
          <p:nvSpPr>
            <p:cNvPr id="19127" name="Google Shape;19127;p8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8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9" name="Google Shape;19129;p80"/>
          <p:cNvGrpSpPr/>
          <p:nvPr/>
        </p:nvGrpSpPr>
        <p:grpSpPr>
          <a:xfrm>
            <a:off x="2598024" y="2207432"/>
            <a:ext cx="1383503" cy="119761"/>
            <a:chOff x="3465975" y="2270258"/>
            <a:chExt cx="1986364" cy="171947"/>
          </a:xfrm>
        </p:grpSpPr>
        <p:sp>
          <p:nvSpPr>
            <p:cNvPr id="19130" name="Google Shape;19130;p8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8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8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8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8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8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8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8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8" name="Google Shape;19138;p80"/>
          <p:cNvGrpSpPr/>
          <p:nvPr/>
        </p:nvGrpSpPr>
        <p:grpSpPr>
          <a:xfrm>
            <a:off x="2609031" y="3571205"/>
            <a:ext cx="1369531" cy="195460"/>
            <a:chOff x="723300" y="4253549"/>
            <a:chExt cx="2276482" cy="324900"/>
          </a:xfrm>
        </p:grpSpPr>
        <p:sp>
          <p:nvSpPr>
            <p:cNvPr id="19139" name="Google Shape;19139;p8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8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8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8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8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4" name="Google Shape;19144;p80"/>
          <p:cNvGrpSpPr/>
          <p:nvPr/>
        </p:nvGrpSpPr>
        <p:grpSpPr>
          <a:xfrm>
            <a:off x="2598592" y="3272446"/>
            <a:ext cx="1389066" cy="180119"/>
            <a:chOff x="705948" y="3788465"/>
            <a:chExt cx="2308953" cy="299400"/>
          </a:xfrm>
        </p:grpSpPr>
        <p:sp>
          <p:nvSpPr>
            <p:cNvPr id="19145" name="Google Shape;19145;p8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8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8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8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8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0" name="Google Shape;19150;p80"/>
          <p:cNvGrpSpPr/>
          <p:nvPr/>
        </p:nvGrpSpPr>
        <p:grpSpPr>
          <a:xfrm>
            <a:off x="4195583" y="1876400"/>
            <a:ext cx="1433821" cy="191501"/>
            <a:chOff x="4273350" y="2088443"/>
            <a:chExt cx="1433821" cy="191501"/>
          </a:xfrm>
        </p:grpSpPr>
        <p:grpSp>
          <p:nvGrpSpPr>
            <p:cNvPr id="19151" name="Google Shape;19151;p80"/>
            <p:cNvGrpSpPr/>
            <p:nvPr/>
          </p:nvGrpSpPr>
          <p:grpSpPr>
            <a:xfrm>
              <a:off x="4273350" y="2088443"/>
              <a:ext cx="1433821" cy="0"/>
              <a:chOff x="5224975" y="2962250"/>
              <a:chExt cx="1544400" cy="0"/>
            </a:xfrm>
          </p:grpSpPr>
          <p:cxnSp>
            <p:nvCxnSpPr>
              <p:cNvPr id="19152" name="Google Shape;19152;p8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9153" name="Google Shape;19153;p8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9154" name="Google Shape;19154;p80"/>
            <p:cNvGrpSpPr/>
            <p:nvPr/>
          </p:nvGrpSpPr>
          <p:grpSpPr>
            <a:xfrm>
              <a:off x="4273350" y="2279944"/>
              <a:ext cx="1433821" cy="0"/>
              <a:chOff x="5224975" y="2962250"/>
              <a:chExt cx="1544400" cy="0"/>
            </a:xfrm>
          </p:grpSpPr>
          <p:cxnSp>
            <p:nvCxnSpPr>
              <p:cNvPr id="19155" name="Google Shape;19155;p8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9156" name="Google Shape;19156;p8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9157" name="Google Shape;19157;p80"/>
          <p:cNvGrpSpPr/>
          <p:nvPr/>
        </p:nvGrpSpPr>
        <p:grpSpPr>
          <a:xfrm>
            <a:off x="2646529" y="3885304"/>
            <a:ext cx="1304609" cy="294074"/>
            <a:chOff x="2658741" y="4097347"/>
            <a:chExt cx="1304609" cy="294074"/>
          </a:xfrm>
        </p:grpSpPr>
        <p:grpSp>
          <p:nvGrpSpPr>
            <p:cNvPr id="19158" name="Google Shape;19158;p80"/>
            <p:cNvGrpSpPr/>
            <p:nvPr/>
          </p:nvGrpSpPr>
          <p:grpSpPr>
            <a:xfrm>
              <a:off x="2658741" y="4097347"/>
              <a:ext cx="118572" cy="294074"/>
              <a:chOff x="3343310" y="4475555"/>
              <a:chExt cx="127717" cy="316753"/>
            </a:xfrm>
          </p:grpSpPr>
          <p:sp>
            <p:nvSpPr>
              <p:cNvPr id="19159" name="Google Shape;19159;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1" name="Google Shape;19161;p80"/>
            <p:cNvGrpSpPr/>
            <p:nvPr/>
          </p:nvGrpSpPr>
          <p:grpSpPr>
            <a:xfrm>
              <a:off x="3815519" y="4098388"/>
              <a:ext cx="147831" cy="291991"/>
              <a:chOff x="3527539" y="4476677"/>
              <a:chExt cx="159232" cy="314510"/>
            </a:xfrm>
          </p:grpSpPr>
          <p:sp>
            <p:nvSpPr>
              <p:cNvPr id="19162" name="Google Shape;19162;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4" name="Google Shape;19164;p80"/>
            <p:cNvGrpSpPr/>
            <p:nvPr/>
          </p:nvGrpSpPr>
          <p:grpSpPr>
            <a:xfrm>
              <a:off x="3511696" y="4098388"/>
              <a:ext cx="147831" cy="291991"/>
              <a:chOff x="3527539" y="4476677"/>
              <a:chExt cx="159232" cy="314510"/>
            </a:xfrm>
          </p:grpSpPr>
          <p:sp>
            <p:nvSpPr>
              <p:cNvPr id="19165" name="Google Shape;19165;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7" name="Google Shape;19167;p80"/>
            <p:cNvGrpSpPr/>
            <p:nvPr/>
          </p:nvGrpSpPr>
          <p:grpSpPr>
            <a:xfrm>
              <a:off x="3207874" y="4098388"/>
              <a:ext cx="147831" cy="291991"/>
              <a:chOff x="3527539" y="4476677"/>
              <a:chExt cx="159232" cy="314510"/>
            </a:xfrm>
          </p:grpSpPr>
          <p:sp>
            <p:nvSpPr>
              <p:cNvPr id="19168" name="Google Shape;19168;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0" name="Google Shape;19170;p80"/>
            <p:cNvGrpSpPr/>
            <p:nvPr/>
          </p:nvGrpSpPr>
          <p:grpSpPr>
            <a:xfrm>
              <a:off x="2933305" y="4097347"/>
              <a:ext cx="118572" cy="294074"/>
              <a:chOff x="3343310" y="4475555"/>
              <a:chExt cx="127717" cy="316753"/>
            </a:xfrm>
          </p:grpSpPr>
          <p:sp>
            <p:nvSpPr>
              <p:cNvPr id="19171" name="Google Shape;19171;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73" name="Google Shape;19173;p80"/>
          <p:cNvGrpSpPr/>
          <p:nvPr/>
        </p:nvGrpSpPr>
        <p:grpSpPr>
          <a:xfrm>
            <a:off x="4197138" y="963998"/>
            <a:ext cx="1430711" cy="751237"/>
            <a:chOff x="5159450" y="1919950"/>
            <a:chExt cx="1541050" cy="862500"/>
          </a:xfrm>
        </p:grpSpPr>
        <p:sp>
          <p:nvSpPr>
            <p:cNvPr id="19174" name="Google Shape;19174;p8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9175" name="Google Shape;19175;p80"/>
            <p:cNvGrpSpPr/>
            <p:nvPr/>
          </p:nvGrpSpPr>
          <p:grpSpPr>
            <a:xfrm>
              <a:off x="5159450" y="1919950"/>
              <a:ext cx="1541050" cy="862500"/>
              <a:chOff x="5159450" y="1919950"/>
              <a:chExt cx="1541050" cy="862500"/>
            </a:xfrm>
          </p:grpSpPr>
          <p:cxnSp>
            <p:nvCxnSpPr>
              <p:cNvPr id="19176" name="Google Shape;19176;p8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9177" name="Google Shape;19177;p8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9178" name="Google Shape;19178;p80"/>
          <p:cNvGrpSpPr/>
          <p:nvPr/>
        </p:nvGrpSpPr>
        <p:grpSpPr>
          <a:xfrm>
            <a:off x="4245275" y="2227768"/>
            <a:ext cx="1334436" cy="967914"/>
            <a:chOff x="4294923" y="2439811"/>
            <a:chExt cx="1334436" cy="967914"/>
          </a:xfrm>
        </p:grpSpPr>
        <p:grpSp>
          <p:nvGrpSpPr>
            <p:cNvPr id="19179" name="Google Shape;19179;p80"/>
            <p:cNvGrpSpPr/>
            <p:nvPr/>
          </p:nvGrpSpPr>
          <p:grpSpPr>
            <a:xfrm>
              <a:off x="4960455" y="2469658"/>
              <a:ext cx="668904" cy="885524"/>
              <a:chOff x="4960455" y="2469658"/>
              <a:chExt cx="668904" cy="885524"/>
            </a:xfrm>
          </p:grpSpPr>
          <p:sp>
            <p:nvSpPr>
              <p:cNvPr id="19180" name="Google Shape;19180;p8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8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8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8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8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8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6" name="Google Shape;19186;p80"/>
            <p:cNvGrpSpPr/>
            <p:nvPr/>
          </p:nvGrpSpPr>
          <p:grpSpPr>
            <a:xfrm>
              <a:off x="4294923" y="2469658"/>
              <a:ext cx="668951" cy="885524"/>
              <a:chOff x="4294923" y="2469658"/>
              <a:chExt cx="668951" cy="885524"/>
            </a:xfrm>
          </p:grpSpPr>
          <p:sp>
            <p:nvSpPr>
              <p:cNvPr id="19187" name="Google Shape;19187;p8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8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8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8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8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8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93" name="Google Shape;19193;p8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4" name="Google Shape;19194;p80"/>
          <p:cNvGrpSpPr/>
          <p:nvPr/>
        </p:nvGrpSpPr>
        <p:grpSpPr>
          <a:xfrm>
            <a:off x="4231478" y="3282213"/>
            <a:ext cx="1430949" cy="897289"/>
            <a:chOff x="4351371" y="3547942"/>
            <a:chExt cx="1345130" cy="843475"/>
          </a:xfrm>
        </p:grpSpPr>
        <p:grpSp>
          <p:nvGrpSpPr>
            <p:cNvPr id="19195" name="Google Shape;19195;p80"/>
            <p:cNvGrpSpPr/>
            <p:nvPr/>
          </p:nvGrpSpPr>
          <p:grpSpPr>
            <a:xfrm>
              <a:off x="4351371" y="4209917"/>
              <a:ext cx="1345130" cy="181500"/>
              <a:chOff x="4351371" y="4209917"/>
              <a:chExt cx="1345130" cy="181500"/>
            </a:xfrm>
          </p:grpSpPr>
          <p:sp>
            <p:nvSpPr>
              <p:cNvPr id="19196" name="Google Shape;19196;p8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197" name="Google Shape;19197;p8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9198" name="Google Shape;19198;p80"/>
            <p:cNvGrpSpPr/>
            <p:nvPr/>
          </p:nvGrpSpPr>
          <p:grpSpPr>
            <a:xfrm>
              <a:off x="4403010" y="3985221"/>
              <a:ext cx="1109518" cy="181500"/>
              <a:chOff x="4403010" y="3985221"/>
              <a:chExt cx="1109518" cy="181500"/>
            </a:xfrm>
          </p:grpSpPr>
          <p:sp>
            <p:nvSpPr>
              <p:cNvPr id="19199" name="Google Shape;19199;p8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00" name="Google Shape;19200;p8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9201" name="Google Shape;19201;p80"/>
            <p:cNvGrpSpPr/>
            <p:nvPr/>
          </p:nvGrpSpPr>
          <p:grpSpPr>
            <a:xfrm>
              <a:off x="4618704" y="3766582"/>
              <a:ext cx="807858" cy="181500"/>
              <a:chOff x="4618704" y="3766582"/>
              <a:chExt cx="807858" cy="181500"/>
            </a:xfrm>
          </p:grpSpPr>
          <p:sp>
            <p:nvSpPr>
              <p:cNvPr id="19202" name="Google Shape;19202;p8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03" name="Google Shape;19203;p8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9204" name="Google Shape;19204;p80"/>
            <p:cNvGrpSpPr/>
            <p:nvPr/>
          </p:nvGrpSpPr>
          <p:grpSpPr>
            <a:xfrm>
              <a:off x="4735238" y="3547942"/>
              <a:ext cx="462839" cy="181500"/>
              <a:chOff x="4735238" y="3547942"/>
              <a:chExt cx="462839" cy="181500"/>
            </a:xfrm>
          </p:grpSpPr>
          <p:sp>
            <p:nvSpPr>
              <p:cNvPr id="19205" name="Google Shape;19205;p8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06" name="Google Shape;19206;p8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9207" name="Google Shape;19207;p80"/>
          <p:cNvGrpSpPr/>
          <p:nvPr/>
        </p:nvGrpSpPr>
        <p:grpSpPr>
          <a:xfrm>
            <a:off x="7407836" y="2217537"/>
            <a:ext cx="1020955" cy="928853"/>
            <a:chOff x="926675" y="238125"/>
            <a:chExt cx="5755100" cy="5232975"/>
          </a:xfrm>
        </p:grpSpPr>
        <p:sp>
          <p:nvSpPr>
            <p:cNvPr id="19208" name="Google Shape;19208;p8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8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8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8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2" name="Google Shape;19212;p80"/>
          <p:cNvGrpSpPr/>
          <p:nvPr/>
        </p:nvGrpSpPr>
        <p:grpSpPr>
          <a:xfrm>
            <a:off x="715210" y="2616272"/>
            <a:ext cx="1695374" cy="1560837"/>
            <a:chOff x="727421" y="2828315"/>
            <a:chExt cx="1695374" cy="1560837"/>
          </a:xfrm>
        </p:grpSpPr>
        <p:grpSp>
          <p:nvGrpSpPr>
            <p:cNvPr id="19213" name="Google Shape;19213;p80"/>
            <p:cNvGrpSpPr/>
            <p:nvPr/>
          </p:nvGrpSpPr>
          <p:grpSpPr>
            <a:xfrm>
              <a:off x="727421" y="2828315"/>
              <a:ext cx="1695374" cy="1560837"/>
              <a:chOff x="734799" y="2782450"/>
              <a:chExt cx="1571100" cy="1577400"/>
            </a:xfrm>
          </p:grpSpPr>
          <p:cxnSp>
            <p:nvCxnSpPr>
              <p:cNvPr id="19214" name="Google Shape;19214;p8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9215" name="Google Shape;19215;p8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9216" name="Google Shape;19216;p80"/>
            <p:cNvGrpSpPr/>
            <p:nvPr/>
          </p:nvGrpSpPr>
          <p:grpSpPr>
            <a:xfrm>
              <a:off x="819108" y="2882501"/>
              <a:ext cx="1556791" cy="1426186"/>
              <a:chOff x="819108" y="2882501"/>
              <a:chExt cx="1556791" cy="1426186"/>
            </a:xfrm>
          </p:grpSpPr>
          <p:grpSp>
            <p:nvGrpSpPr>
              <p:cNvPr id="19217" name="Google Shape;19217;p80"/>
              <p:cNvGrpSpPr/>
              <p:nvPr/>
            </p:nvGrpSpPr>
            <p:grpSpPr>
              <a:xfrm>
                <a:off x="819108" y="2882501"/>
                <a:ext cx="103104" cy="1426186"/>
                <a:chOff x="4674013" y="3100904"/>
                <a:chExt cx="122758" cy="1698043"/>
              </a:xfrm>
            </p:grpSpPr>
            <p:sp>
              <p:nvSpPr>
                <p:cNvPr id="19218" name="Google Shape;19218;p8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8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8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8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8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8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8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5" name="Google Shape;19225;p80"/>
              <p:cNvGrpSpPr/>
              <p:nvPr/>
            </p:nvGrpSpPr>
            <p:grpSpPr>
              <a:xfrm>
                <a:off x="1062475" y="2882501"/>
                <a:ext cx="103104" cy="1426186"/>
                <a:chOff x="4940438" y="3100904"/>
                <a:chExt cx="122758" cy="1698043"/>
              </a:xfrm>
            </p:grpSpPr>
            <p:sp>
              <p:nvSpPr>
                <p:cNvPr id="19226" name="Google Shape;19226;p8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8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8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8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8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8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8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3" name="Google Shape;19233;p80"/>
              <p:cNvGrpSpPr/>
              <p:nvPr/>
            </p:nvGrpSpPr>
            <p:grpSpPr>
              <a:xfrm>
                <a:off x="1299324" y="2882501"/>
                <a:ext cx="103104" cy="1426186"/>
                <a:chOff x="5206863" y="3100904"/>
                <a:chExt cx="122758" cy="1698043"/>
              </a:xfrm>
            </p:grpSpPr>
            <p:sp>
              <p:nvSpPr>
                <p:cNvPr id="19234" name="Google Shape;19234;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1" name="Google Shape;19241;p80"/>
              <p:cNvGrpSpPr/>
              <p:nvPr/>
            </p:nvGrpSpPr>
            <p:grpSpPr>
              <a:xfrm>
                <a:off x="1786057" y="2882501"/>
                <a:ext cx="103104" cy="1426186"/>
                <a:chOff x="6006138" y="3143629"/>
                <a:chExt cx="122758" cy="1698043"/>
              </a:xfrm>
            </p:grpSpPr>
            <p:sp>
              <p:nvSpPr>
                <p:cNvPr id="19242" name="Google Shape;19242;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9" name="Google Shape;19249;p80"/>
              <p:cNvGrpSpPr/>
              <p:nvPr/>
            </p:nvGrpSpPr>
            <p:grpSpPr>
              <a:xfrm>
                <a:off x="2029422" y="2882501"/>
                <a:ext cx="103104" cy="1426186"/>
                <a:chOff x="6805413" y="3100904"/>
                <a:chExt cx="122758" cy="1698043"/>
              </a:xfrm>
            </p:grpSpPr>
            <p:sp>
              <p:nvSpPr>
                <p:cNvPr id="19250" name="Google Shape;19250;p8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8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8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8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8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8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8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7" name="Google Shape;19257;p80"/>
              <p:cNvGrpSpPr/>
              <p:nvPr/>
            </p:nvGrpSpPr>
            <p:grpSpPr>
              <a:xfrm>
                <a:off x="2272795" y="2882501"/>
                <a:ext cx="103104" cy="1426186"/>
                <a:chOff x="5206863" y="3100904"/>
                <a:chExt cx="122758" cy="1698043"/>
              </a:xfrm>
            </p:grpSpPr>
            <p:sp>
              <p:nvSpPr>
                <p:cNvPr id="19258" name="Google Shape;19258;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5" name="Google Shape;19265;p80"/>
              <p:cNvGrpSpPr/>
              <p:nvPr/>
            </p:nvGrpSpPr>
            <p:grpSpPr>
              <a:xfrm>
                <a:off x="1542694" y="2882501"/>
                <a:ext cx="103104" cy="1426186"/>
                <a:chOff x="6006138" y="3143629"/>
                <a:chExt cx="122758" cy="1698043"/>
              </a:xfrm>
            </p:grpSpPr>
            <p:sp>
              <p:nvSpPr>
                <p:cNvPr id="19266" name="Google Shape;19266;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9273" name="Google Shape;19273;p80"/>
          <p:cNvGrpSpPr/>
          <p:nvPr/>
        </p:nvGrpSpPr>
        <p:grpSpPr>
          <a:xfrm>
            <a:off x="5671260" y="3305994"/>
            <a:ext cx="2749952" cy="870677"/>
            <a:chOff x="238125" y="1725700"/>
            <a:chExt cx="7139025" cy="2260325"/>
          </a:xfrm>
        </p:grpSpPr>
        <p:sp>
          <p:nvSpPr>
            <p:cNvPr id="19274" name="Google Shape;19274;p8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8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8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8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8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8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8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8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8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8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4" name="Google Shape;19284;p80"/>
          <p:cNvGrpSpPr/>
          <p:nvPr/>
        </p:nvGrpSpPr>
        <p:grpSpPr>
          <a:xfrm>
            <a:off x="5941424" y="2247740"/>
            <a:ext cx="1105452" cy="916747"/>
            <a:chOff x="5249100" y="1210600"/>
            <a:chExt cx="3502700" cy="2904775"/>
          </a:xfrm>
        </p:grpSpPr>
        <p:sp>
          <p:nvSpPr>
            <p:cNvPr id="19285" name="Google Shape;19285;p8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8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8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8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89" name="Google Shape;19289;p8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9290" name="Google Shape;19290;p8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9291" name="Google Shape;19291;p8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9292" name="Google Shape;19292;p8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9293" name="Google Shape;19293;p8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4" name="Google Shape;19294;p80"/>
          <p:cNvGrpSpPr/>
          <p:nvPr/>
        </p:nvGrpSpPr>
        <p:grpSpPr>
          <a:xfrm>
            <a:off x="7123972" y="967158"/>
            <a:ext cx="1304650" cy="1124856"/>
            <a:chOff x="7287122" y="1165658"/>
            <a:chExt cx="1219413" cy="1051365"/>
          </a:xfrm>
        </p:grpSpPr>
        <p:grpSp>
          <p:nvGrpSpPr>
            <p:cNvPr id="19295" name="Google Shape;19295;p80"/>
            <p:cNvGrpSpPr/>
            <p:nvPr/>
          </p:nvGrpSpPr>
          <p:grpSpPr>
            <a:xfrm>
              <a:off x="7287122" y="1969723"/>
              <a:ext cx="1219413" cy="247300"/>
              <a:chOff x="7287122" y="1969723"/>
              <a:chExt cx="1219413" cy="247300"/>
            </a:xfrm>
          </p:grpSpPr>
          <p:sp>
            <p:nvSpPr>
              <p:cNvPr id="19296" name="Google Shape;19296;p8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97" name="Google Shape;19297;p80"/>
              <p:cNvGrpSpPr/>
              <p:nvPr/>
            </p:nvGrpSpPr>
            <p:grpSpPr>
              <a:xfrm>
                <a:off x="7287122" y="2063892"/>
                <a:ext cx="1151753" cy="73428"/>
                <a:chOff x="7287122" y="2063892"/>
                <a:chExt cx="1151753" cy="73428"/>
              </a:xfrm>
            </p:grpSpPr>
            <p:sp>
              <p:nvSpPr>
                <p:cNvPr id="19298" name="Google Shape;19298;p8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99" name="Google Shape;19299;p8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9300" name="Google Shape;19300;p80"/>
            <p:cNvGrpSpPr/>
            <p:nvPr/>
          </p:nvGrpSpPr>
          <p:grpSpPr>
            <a:xfrm>
              <a:off x="7287122" y="1712201"/>
              <a:ext cx="1219403" cy="246767"/>
              <a:chOff x="7287122" y="1712201"/>
              <a:chExt cx="1219403" cy="246767"/>
            </a:xfrm>
          </p:grpSpPr>
          <p:sp>
            <p:nvSpPr>
              <p:cNvPr id="19301" name="Google Shape;19301;p8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02" name="Google Shape;19302;p80"/>
              <p:cNvGrpSpPr/>
              <p:nvPr/>
            </p:nvGrpSpPr>
            <p:grpSpPr>
              <a:xfrm>
                <a:off x="7287122" y="1842861"/>
                <a:ext cx="1005303" cy="73419"/>
                <a:chOff x="7287122" y="1842861"/>
                <a:chExt cx="1005303" cy="73419"/>
              </a:xfrm>
            </p:grpSpPr>
            <p:sp>
              <p:nvSpPr>
                <p:cNvPr id="19303" name="Google Shape;19303;p8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04" name="Google Shape;19304;p8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9305" name="Google Shape;19305;p80"/>
            <p:cNvGrpSpPr/>
            <p:nvPr/>
          </p:nvGrpSpPr>
          <p:grpSpPr>
            <a:xfrm>
              <a:off x="7287122" y="1447520"/>
              <a:ext cx="1219403" cy="286667"/>
              <a:chOff x="7287122" y="1447520"/>
              <a:chExt cx="1219403" cy="286667"/>
            </a:xfrm>
          </p:grpSpPr>
          <p:sp>
            <p:nvSpPr>
              <p:cNvPr id="19306" name="Google Shape;19306;p8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07" name="Google Shape;19307;p80"/>
              <p:cNvGrpSpPr/>
              <p:nvPr/>
            </p:nvGrpSpPr>
            <p:grpSpPr>
              <a:xfrm>
                <a:off x="7287122" y="1581977"/>
                <a:ext cx="852803" cy="73428"/>
                <a:chOff x="7287122" y="1581977"/>
                <a:chExt cx="852803" cy="73428"/>
              </a:xfrm>
            </p:grpSpPr>
            <p:sp>
              <p:nvSpPr>
                <p:cNvPr id="19308" name="Google Shape;19308;p8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09" name="Google Shape;19309;p8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9310" name="Google Shape;19310;p80"/>
            <p:cNvGrpSpPr/>
            <p:nvPr/>
          </p:nvGrpSpPr>
          <p:grpSpPr>
            <a:xfrm>
              <a:off x="7287122" y="1165658"/>
              <a:ext cx="1219403" cy="344253"/>
              <a:chOff x="7287122" y="1165658"/>
              <a:chExt cx="1219403" cy="344253"/>
            </a:xfrm>
          </p:grpSpPr>
          <p:sp>
            <p:nvSpPr>
              <p:cNvPr id="19311" name="Google Shape;19311;p8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12" name="Google Shape;19312;p80"/>
              <p:cNvGrpSpPr/>
              <p:nvPr/>
            </p:nvGrpSpPr>
            <p:grpSpPr>
              <a:xfrm>
                <a:off x="7287122" y="1341025"/>
                <a:ext cx="695703" cy="73419"/>
                <a:chOff x="7287122" y="1341025"/>
                <a:chExt cx="695703" cy="73419"/>
              </a:xfrm>
            </p:grpSpPr>
            <p:sp>
              <p:nvSpPr>
                <p:cNvPr id="19313" name="Google Shape;19313;p8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14" name="Google Shape;19314;p8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9315" name="Google Shape;19315;p80"/>
          <p:cNvGrpSpPr/>
          <p:nvPr/>
        </p:nvGrpSpPr>
        <p:grpSpPr>
          <a:xfrm>
            <a:off x="5790464" y="973181"/>
            <a:ext cx="1397729" cy="1098540"/>
            <a:chOff x="5900602" y="1193063"/>
            <a:chExt cx="1299851" cy="1021707"/>
          </a:xfrm>
        </p:grpSpPr>
        <p:grpSp>
          <p:nvGrpSpPr>
            <p:cNvPr id="19316" name="Google Shape;19316;p80"/>
            <p:cNvGrpSpPr/>
            <p:nvPr/>
          </p:nvGrpSpPr>
          <p:grpSpPr>
            <a:xfrm>
              <a:off x="6520337" y="1193063"/>
              <a:ext cx="341815" cy="799959"/>
              <a:chOff x="6520337" y="1193063"/>
              <a:chExt cx="341815" cy="799959"/>
            </a:xfrm>
          </p:grpSpPr>
          <p:grpSp>
            <p:nvGrpSpPr>
              <p:cNvPr id="19317" name="Google Shape;19317;p80"/>
              <p:cNvGrpSpPr/>
              <p:nvPr/>
            </p:nvGrpSpPr>
            <p:grpSpPr>
              <a:xfrm>
                <a:off x="6520337" y="1589527"/>
                <a:ext cx="213950" cy="403494"/>
                <a:chOff x="6520337" y="1589527"/>
                <a:chExt cx="213950" cy="403494"/>
              </a:xfrm>
            </p:grpSpPr>
            <p:sp>
              <p:nvSpPr>
                <p:cNvPr id="19318" name="Google Shape;19318;p8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8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0" name="Google Shape;19320;p80"/>
              <p:cNvGrpSpPr/>
              <p:nvPr/>
            </p:nvGrpSpPr>
            <p:grpSpPr>
              <a:xfrm>
                <a:off x="6577204" y="1193063"/>
                <a:ext cx="284947" cy="464512"/>
                <a:chOff x="6577204" y="1193063"/>
                <a:chExt cx="284947" cy="464512"/>
              </a:xfrm>
            </p:grpSpPr>
            <p:sp>
              <p:nvSpPr>
                <p:cNvPr id="19321" name="Google Shape;19321;p8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22" name="Google Shape;19322;p8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9323" name="Google Shape;19323;p80"/>
            <p:cNvGrpSpPr/>
            <p:nvPr/>
          </p:nvGrpSpPr>
          <p:grpSpPr>
            <a:xfrm>
              <a:off x="6238903" y="1193063"/>
              <a:ext cx="300475" cy="900152"/>
              <a:chOff x="6238903" y="1193063"/>
              <a:chExt cx="300475" cy="900152"/>
            </a:xfrm>
          </p:grpSpPr>
          <p:grpSp>
            <p:nvGrpSpPr>
              <p:cNvPr id="19324" name="Google Shape;19324;p80"/>
              <p:cNvGrpSpPr/>
              <p:nvPr/>
            </p:nvGrpSpPr>
            <p:grpSpPr>
              <a:xfrm>
                <a:off x="6290865" y="1489315"/>
                <a:ext cx="248514" cy="603900"/>
                <a:chOff x="6290865" y="1489315"/>
                <a:chExt cx="248514" cy="603900"/>
              </a:xfrm>
            </p:grpSpPr>
            <p:sp>
              <p:nvSpPr>
                <p:cNvPr id="19325" name="Google Shape;19325;p8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8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7" name="Google Shape;19327;p80"/>
              <p:cNvGrpSpPr/>
              <p:nvPr/>
            </p:nvGrpSpPr>
            <p:grpSpPr>
              <a:xfrm>
                <a:off x="6238903" y="1193063"/>
                <a:ext cx="284947" cy="333087"/>
                <a:chOff x="6238903" y="1193063"/>
                <a:chExt cx="284947" cy="333087"/>
              </a:xfrm>
            </p:grpSpPr>
            <p:sp>
              <p:nvSpPr>
                <p:cNvPr id="19328" name="Google Shape;19328;p8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29" name="Google Shape;19329;p8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9330" name="Google Shape;19330;p80"/>
            <p:cNvGrpSpPr/>
            <p:nvPr/>
          </p:nvGrpSpPr>
          <p:grpSpPr>
            <a:xfrm>
              <a:off x="5900602" y="1193063"/>
              <a:ext cx="444345" cy="1021707"/>
              <a:chOff x="5900602" y="1193063"/>
              <a:chExt cx="444345" cy="1021707"/>
            </a:xfrm>
          </p:grpSpPr>
          <p:grpSp>
            <p:nvGrpSpPr>
              <p:cNvPr id="19331" name="Google Shape;19331;p80"/>
              <p:cNvGrpSpPr/>
              <p:nvPr/>
            </p:nvGrpSpPr>
            <p:grpSpPr>
              <a:xfrm>
                <a:off x="6046501" y="1367785"/>
                <a:ext cx="298446" cy="846986"/>
                <a:chOff x="6046501" y="1367785"/>
                <a:chExt cx="298446" cy="846986"/>
              </a:xfrm>
            </p:grpSpPr>
            <p:sp>
              <p:nvSpPr>
                <p:cNvPr id="19332" name="Google Shape;19332;p8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8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4" name="Google Shape;19334;p80"/>
              <p:cNvGrpSpPr/>
              <p:nvPr/>
            </p:nvGrpSpPr>
            <p:grpSpPr>
              <a:xfrm>
                <a:off x="5900602" y="1193063"/>
                <a:ext cx="284947" cy="182312"/>
                <a:chOff x="5900602" y="1193063"/>
                <a:chExt cx="284947" cy="182312"/>
              </a:xfrm>
            </p:grpSpPr>
            <p:sp>
              <p:nvSpPr>
                <p:cNvPr id="19335" name="Google Shape;19335;p8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36" name="Google Shape;19336;p8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9337" name="Google Shape;19337;p80"/>
            <p:cNvGrpSpPr/>
            <p:nvPr/>
          </p:nvGrpSpPr>
          <p:grpSpPr>
            <a:xfrm>
              <a:off x="6738300" y="1193063"/>
              <a:ext cx="462153" cy="707634"/>
              <a:chOff x="6738300" y="1193063"/>
              <a:chExt cx="462153" cy="707634"/>
            </a:xfrm>
          </p:grpSpPr>
          <p:grpSp>
            <p:nvGrpSpPr>
              <p:cNvPr id="19338" name="Google Shape;19338;p80"/>
              <p:cNvGrpSpPr/>
              <p:nvPr/>
            </p:nvGrpSpPr>
            <p:grpSpPr>
              <a:xfrm>
                <a:off x="6915505" y="1193063"/>
                <a:ext cx="284947" cy="597387"/>
                <a:chOff x="6915505" y="1193063"/>
                <a:chExt cx="284947" cy="597387"/>
              </a:xfrm>
            </p:grpSpPr>
            <p:sp>
              <p:nvSpPr>
                <p:cNvPr id="19339" name="Google Shape;19339;p8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40" name="Google Shape;19340;p8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9341" name="Google Shape;19341;p80"/>
              <p:cNvGrpSpPr/>
              <p:nvPr/>
            </p:nvGrpSpPr>
            <p:grpSpPr>
              <a:xfrm>
                <a:off x="6738300" y="1684725"/>
                <a:ext cx="230066" cy="215971"/>
                <a:chOff x="6738300" y="1684725"/>
                <a:chExt cx="230066" cy="215971"/>
              </a:xfrm>
            </p:grpSpPr>
            <p:sp>
              <p:nvSpPr>
                <p:cNvPr id="19342" name="Google Shape;19342;p8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8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47" name="Shape 19347"/>
        <p:cNvGrpSpPr/>
        <p:nvPr/>
      </p:nvGrpSpPr>
      <p:grpSpPr>
        <a:xfrm>
          <a:off x="0" y="0"/>
          <a:ext cx="0" cy="0"/>
          <a:chOff x="0" y="0"/>
          <a:chExt cx="0" cy="0"/>
        </a:xfrm>
      </p:grpSpPr>
      <p:grpSp>
        <p:nvGrpSpPr>
          <p:cNvPr id="19348" name="Google Shape;19348;p81"/>
          <p:cNvGrpSpPr/>
          <p:nvPr/>
        </p:nvGrpSpPr>
        <p:grpSpPr>
          <a:xfrm>
            <a:off x="821785" y="2307635"/>
            <a:ext cx="339235" cy="298186"/>
            <a:chOff x="898875" y="244725"/>
            <a:chExt cx="481800" cy="423500"/>
          </a:xfrm>
        </p:grpSpPr>
        <p:sp>
          <p:nvSpPr>
            <p:cNvPr id="19349" name="Google Shape;19349;p8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50" name="Google Shape;19350;p8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51" name="Google Shape;19351;p8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52" name="Google Shape;19352;p8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53" name="Google Shape;19353;p8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54" name="Google Shape;19354;p8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55" name="Google Shape;19355;p81"/>
          <p:cNvGrpSpPr/>
          <p:nvPr/>
        </p:nvGrpSpPr>
        <p:grpSpPr>
          <a:xfrm>
            <a:off x="1260167" y="2287103"/>
            <a:ext cx="298169" cy="339253"/>
            <a:chOff x="1529350" y="258825"/>
            <a:chExt cx="423475" cy="481825"/>
          </a:xfrm>
        </p:grpSpPr>
        <p:sp>
          <p:nvSpPr>
            <p:cNvPr id="19356" name="Google Shape;19356;p8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57" name="Google Shape;19357;p8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58" name="Google Shape;19358;p81"/>
          <p:cNvGrpSpPr/>
          <p:nvPr/>
        </p:nvGrpSpPr>
        <p:grpSpPr>
          <a:xfrm>
            <a:off x="2102437" y="2287102"/>
            <a:ext cx="298169" cy="339253"/>
            <a:chOff x="2707500" y="249400"/>
            <a:chExt cx="423475" cy="481825"/>
          </a:xfrm>
        </p:grpSpPr>
        <p:sp>
          <p:nvSpPr>
            <p:cNvPr id="19359" name="Google Shape;19359;p8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60" name="Google Shape;19360;p8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61" name="Google Shape;19361;p81"/>
          <p:cNvGrpSpPr/>
          <p:nvPr/>
        </p:nvGrpSpPr>
        <p:grpSpPr>
          <a:xfrm>
            <a:off x="2516052" y="2287428"/>
            <a:ext cx="305386" cy="338602"/>
            <a:chOff x="3300325" y="249875"/>
            <a:chExt cx="433725" cy="480900"/>
          </a:xfrm>
        </p:grpSpPr>
        <p:sp>
          <p:nvSpPr>
            <p:cNvPr id="19362" name="Google Shape;19362;p8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63" name="Google Shape;19363;p8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64" name="Google Shape;19364;p8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65" name="Google Shape;19365;p8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66" name="Google Shape;19366;p8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67" name="Google Shape;19367;p8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68" name="Google Shape;19368;p81"/>
          <p:cNvGrpSpPr/>
          <p:nvPr/>
        </p:nvGrpSpPr>
        <p:grpSpPr>
          <a:xfrm>
            <a:off x="1653142" y="2367273"/>
            <a:ext cx="340890" cy="178912"/>
            <a:chOff x="2084325" y="363300"/>
            <a:chExt cx="484150" cy="254100"/>
          </a:xfrm>
        </p:grpSpPr>
        <p:sp>
          <p:nvSpPr>
            <p:cNvPr id="19369" name="Google Shape;19369;p8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70" name="Google Shape;19370;p8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71" name="Google Shape;19371;p81"/>
          <p:cNvGrpSpPr/>
          <p:nvPr/>
        </p:nvGrpSpPr>
        <p:grpSpPr>
          <a:xfrm>
            <a:off x="2905137" y="2287349"/>
            <a:ext cx="352349" cy="338760"/>
            <a:chOff x="3854700" y="249750"/>
            <a:chExt cx="500425" cy="481125"/>
          </a:xfrm>
        </p:grpSpPr>
        <p:sp>
          <p:nvSpPr>
            <p:cNvPr id="19372" name="Google Shape;19372;p8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73" name="Google Shape;19373;p8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74" name="Google Shape;19374;p8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75" name="Google Shape;19375;p8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76" name="Google Shape;19376;p8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77" name="Google Shape;19377;p8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78" name="Google Shape;19378;p8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79" name="Google Shape;19379;p8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80" name="Google Shape;19380;p81"/>
          <p:cNvGrpSpPr/>
          <p:nvPr/>
        </p:nvGrpSpPr>
        <p:grpSpPr>
          <a:xfrm>
            <a:off x="3323126" y="2287349"/>
            <a:ext cx="352349" cy="338760"/>
            <a:chOff x="4447550" y="249750"/>
            <a:chExt cx="500425" cy="481125"/>
          </a:xfrm>
        </p:grpSpPr>
        <p:sp>
          <p:nvSpPr>
            <p:cNvPr id="19381" name="Google Shape;19381;p8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82" name="Google Shape;19382;p8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83" name="Google Shape;19383;p81"/>
          <p:cNvGrpSpPr/>
          <p:nvPr/>
        </p:nvGrpSpPr>
        <p:grpSpPr>
          <a:xfrm>
            <a:off x="3752328" y="2287102"/>
            <a:ext cx="339253" cy="339253"/>
            <a:chOff x="5049725" y="249400"/>
            <a:chExt cx="481825" cy="481825"/>
          </a:xfrm>
        </p:grpSpPr>
        <p:sp>
          <p:nvSpPr>
            <p:cNvPr id="19384" name="Google Shape;19384;p8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85" name="Google Shape;19385;p8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86" name="Google Shape;19386;p81"/>
          <p:cNvGrpSpPr/>
          <p:nvPr/>
        </p:nvGrpSpPr>
        <p:grpSpPr>
          <a:xfrm>
            <a:off x="4166269" y="2287102"/>
            <a:ext cx="339253" cy="339253"/>
            <a:chOff x="5660400" y="238125"/>
            <a:chExt cx="481825" cy="481825"/>
          </a:xfrm>
        </p:grpSpPr>
        <p:sp>
          <p:nvSpPr>
            <p:cNvPr id="19387" name="Google Shape;19387;p8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88" name="Google Shape;19388;p8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89" name="Google Shape;19389;p81"/>
          <p:cNvGrpSpPr/>
          <p:nvPr/>
        </p:nvGrpSpPr>
        <p:grpSpPr>
          <a:xfrm>
            <a:off x="4582955" y="2287102"/>
            <a:ext cx="339253" cy="339253"/>
            <a:chOff x="6235400" y="249400"/>
            <a:chExt cx="481825" cy="481825"/>
          </a:xfrm>
        </p:grpSpPr>
        <p:sp>
          <p:nvSpPr>
            <p:cNvPr id="19390" name="Google Shape;19390;p8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91" name="Google Shape;19391;p8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92" name="Google Shape;19392;p8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93" name="Google Shape;19393;p8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94" name="Google Shape;19394;p8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395" name="Google Shape;19395;p81"/>
          <p:cNvGrpSpPr/>
          <p:nvPr/>
        </p:nvGrpSpPr>
        <p:grpSpPr>
          <a:xfrm>
            <a:off x="821301" y="2731810"/>
            <a:ext cx="340204" cy="298116"/>
            <a:chOff x="899850" y="871450"/>
            <a:chExt cx="483175" cy="423400"/>
          </a:xfrm>
        </p:grpSpPr>
        <p:sp>
          <p:nvSpPr>
            <p:cNvPr id="19396" name="Google Shape;19396;p8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97" name="Google Shape;19397;p8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98" name="Google Shape;19398;p8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399" name="Google Shape;19399;p8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400" name="Google Shape;19400;p8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401" name="Google Shape;19401;p81"/>
          <p:cNvGrpSpPr/>
          <p:nvPr/>
        </p:nvGrpSpPr>
        <p:grpSpPr>
          <a:xfrm>
            <a:off x="1653301" y="2711232"/>
            <a:ext cx="340573" cy="339271"/>
            <a:chOff x="2085450" y="842250"/>
            <a:chExt cx="483700" cy="481850"/>
          </a:xfrm>
        </p:grpSpPr>
        <p:sp>
          <p:nvSpPr>
            <p:cNvPr id="19402" name="Google Shape;19402;p8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03" name="Google Shape;19403;p8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04" name="Google Shape;19404;p8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05" name="Google Shape;19405;p81"/>
          <p:cNvGrpSpPr/>
          <p:nvPr/>
        </p:nvGrpSpPr>
        <p:grpSpPr>
          <a:xfrm>
            <a:off x="2081868" y="2711241"/>
            <a:ext cx="339306" cy="339253"/>
            <a:chOff x="2685825" y="840375"/>
            <a:chExt cx="481900" cy="481825"/>
          </a:xfrm>
        </p:grpSpPr>
        <p:sp>
          <p:nvSpPr>
            <p:cNvPr id="19406" name="Google Shape;19406;p8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07" name="Google Shape;19407;p8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08" name="Google Shape;19408;p81"/>
          <p:cNvGrpSpPr/>
          <p:nvPr/>
        </p:nvGrpSpPr>
        <p:grpSpPr>
          <a:xfrm>
            <a:off x="2493529" y="2710924"/>
            <a:ext cx="350431" cy="339887"/>
            <a:chOff x="3270675" y="841800"/>
            <a:chExt cx="497700" cy="482725"/>
          </a:xfrm>
        </p:grpSpPr>
        <p:sp>
          <p:nvSpPr>
            <p:cNvPr id="19409" name="Google Shape;19409;p8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10" name="Google Shape;19410;p8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11" name="Google Shape;19411;p8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412" name="Google Shape;19412;p8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413" name="Google Shape;19413;p81"/>
          <p:cNvGrpSpPr/>
          <p:nvPr/>
        </p:nvGrpSpPr>
        <p:grpSpPr>
          <a:xfrm>
            <a:off x="3329675" y="2731783"/>
            <a:ext cx="339253" cy="298169"/>
            <a:chOff x="4467200" y="877100"/>
            <a:chExt cx="481825" cy="423475"/>
          </a:xfrm>
        </p:grpSpPr>
        <p:sp>
          <p:nvSpPr>
            <p:cNvPr id="19414" name="Google Shape;19414;p8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15" name="Google Shape;19415;p8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16" name="Google Shape;19416;p8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17" name="Google Shape;19417;p8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18" name="Google Shape;19418;p81"/>
          <p:cNvGrpSpPr/>
          <p:nvPr/>
        </p:nvGrpSpPr>
        <p:grpSpPr>
          <a:xfrm>
            <a:off x="3744565" y="2711232"/>
            <a:ext cx="354778" cy="339271"/>
            <a:chOff x="5045500" y="842250"/>
            <a:chExt cx="503875" cy="481850"/>
          </a:xfrm>
        </p:grpSpPr>
        <p:sp>
          <p:nvSpPr>
            <p:cNvPr id="19419" name="Google Shape;19419;p8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20" name="Google Shape;19420;p8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21" name="Google Shape;19421;p81"/>
          <p:cNvGrpSpPr/>
          <p:nvPr/>
        </p:nvGrpSpPr>
        <p:grpSpPr>
          <a:xfrm>
            <a:off x="4167413" y="2737451"/>
            <a:ext cx="336965" cy="286833"/>
            <a:chOff x="5645200" y="879425"/>
            <a:chExt cx="478575" cy="407375"/>
          </a:xfrm>
        </p:grpSpPr>
        <p:sp>
          <p:nvSpPr>
            <p:cNvPr id="19422" name="Google Shape;19422;p8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23" name="Google Shape;19423;p8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24" name="Google Shape;19424;p8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25" name="Google Shape;19425;p8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26" name="Google Shape;19426;p8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27" name="Google Shape;19427;p8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28" name="Google Shape;19428;p81"/>
          <p:cNvGrpSpPr/>
          <p:nvPr/>
        </p:nvGrpSpPr>
        <p:grpSpPr>
          <a:xfrm>
            <a:off x="4603488" y="2711241"/>
            <a:ext cx="298186" cy="339253"/>
            <a:chOff x="6264525" y="842250"/>
            <a:chExt cx="423500" cy="481825"/>
          </a:xfrm>
        </p:grpSpPr>
        <p:sp>
          <p:nvSpPr>
            <p:cNvPr id="19429" name="Google Shape;19429;p8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30" name="Google Shape;19430;p8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31" name="Google Shape;19431;p8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32" name="Google Shape;19432;p8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33" name="Google Shape;19433;p8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34" name="Google Shape;19434;p8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35" name="Google Shape;19435;p8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36" name="Google Shape;19436;p81"/>
          <p:cNvGrpSpPr/>
          <p:nvPr/>
        </p:nvGrpSpPr>
        <p:grpSpPr>
          <a:xfrm>
            <a:off x="821776" y="3125895"/>
            <a:ext cx="339253" cy="339253"/>
            <a:chOff x="900750" y="1436075"/>
            <a:chExt cx="481825" cy="481825"/>
          </a:xfrm>
        </p:grpSpPr>
        <p:sp>
          <p:nvSpPr>
            <p:cNvPr id="19437" name="Google Shape;19437;p8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38" name="Google Shape;19438;p8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39" name="Google Shape;19439;p8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40" name="Google Shape;19440;p8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41" name="Google Shape;19441;p81"/>
          <p:cNvGrpSpPr/>
          <p:nvPr/>
        </p:nvGrpSpPr>
        <p:grpSpPr>
          <a:xfrm>
            <a:off x="1239624" y="3186183"/>
            <a:ext cx="339253" cy="218676"/>
            <a:chOff x="1492675" y="1520750"/>
            <a:chExt cx="481825" cy="310575"/>
          </a:xfrm>
        </p:grpSpPr>
        <p:sp>
          <p:nvSpPr>
            <p:cNvPr id="19442" name="Google Shape;19442;p8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43" name="Google Shape;19443;p8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44" name="Google Shape;19444;p81"/>
          <p:cNvGrpSpPr/>
          <p:nvPr/>
        </p:nvGrpSpPr>
        <p:grpSpPr>
          <a:xfrm>
            <a:off x="1647421" y="3125877"/>
            <a:ext cx="352332" cy="339288"/>
            <a:chOff x="2071000" y="1435025"/>
            <a:chExt cx="500400" cy="481875"/>
          </a:xfrm>
        </p:grpSpPr>
        <p:sp>
          <p:nvSpPr>
            <p:cNvPr id="19445" name="Google Shape;19445;p8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46" name="Google Shape;19446;p8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47" name="Google Shape;19447;p8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48" name="Google Shape;19448;p81"/>
          <p:cNvGrpSpPr/>
          <p:nvPr/>
        </p:nvGrpSpPr>
        <p:grpSpPr>
          <a:xfrm>
            <a:off x="2075584" y="3146709"/>
            <a:ext cx="351874" cy="297623"/>
            <a:chOff x="2678350" y="1464650"/>
            <a:chExt cx="499750" cy="422700"/>
          </a:xfrm>
        </p:grpSpPr>
        <p:sp>
          <p:nvSpPr>
            <p:cNvPr id="19449" name="Google Shape;19449;p8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50" name="Google Shape;19450;p8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51" name="Google Shape;19451;p8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52" name="Google Shape;19452;p81"/>
          <p:cNvGrpSpPr/>
          <p:nvPr/>
        </p:nvGrpSpPr>
        <p:grpSpPr>
          <a:xfrm>
            <a:off x="2499118" y="3125895"/>
            <a:ext cx="339253" cy="339253"/>
            <a:chOff x="3271200" y="1435075"/>
            <a:chExt cx="481825" cy="481825"/>
          </a:xfrm>
        </p:grpSpPr>
        <p:sp>
          <p:nvSpPr>
            <p:cNvPr id="19453" name="Google Shape;19453;p8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54" name="Google Shape;19454;p8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55" name="Google Shape;19455;p81"/>
          <p:cNvGrpSpPr/>
          <p:nvPr/>
        </p:nvGrpSpPr>
        <p:grpSpPr>
          <a:xfrm>
            <a:off x="2909591" y="3125877"/>
            <a:ext cx="343442" cy="339288"/>
            <a:chOff x="3858100" y="1435075"/>
            <a:chExt cx="487775" cy="481875"/>
          </a:xfrm>
        </p:grpSpPr>
        <p:sp>
          <p:nvSpPr>
            <p:cNvPr id="19456" name="Google Shape;19456;p8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57" name="Google Shape;19457;p8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58" name="Google Shape;19458;p8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59" name="Google Shape;19459;p8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60" name="Google Shape;19460;p8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61" name="Google Shape;19461;p81"/>
          <p:cNvGrpSpPr/>
          <p:nvPr/>
        </p:nvGrpSpPr>
        <p:grpSpPr>
          <a:xfrm>
            <a:off x="3329674" y="3125895"/>
            <a:ext cx="339253" cy="339253"/>
            <a:chOff x="4456875" y="1435075"/>
            <a:chExt cx="481825" cy="481825"/>
          </a:xfrm>
        </p:grpSpPr>
        <p:sp>
          <p:nvSpPr>
            <p:cNvPr id="19462" name="Google Shape;19462;p8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63" name="Google Shape;19463;p8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64" name="Google Shape;19464;p8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65" name="Google Shape;19465;p8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66" name="Google Shape;19466;p8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67" name="Google Shape;19467;p8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68" name="Google Shape;19468;p8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69" name="Google Shape;19469;p8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0" name="Google Shape;19470;p8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1" name="Google Shape;19471;p8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2" name="Google Shape;19472;p8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3" name="Google Shape;19473;p8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4" name="Google Shape;19474;p8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5" name="Google Shape;19475;p8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6" name="Google Shape;19476;p8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7" name="Google Shape;19477;p8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8" name="Google Shape;19478;p8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79" name="Google Shape;19479;p8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80" name="Google Shape;19480;p8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81" name="Google Shape;19481;p81"/>
          <p:cNvGrpSpPr/>
          <p:nvPr/>
        </p:nvGrpSpPr>
        <p:grpSpPr>
          <a:xfrm>
            <a:off x="3750665" y="3125886"/>
            <a:ext cx="342580" cy="339271"/>
            <a:chOff x="5049725" y="1435050"/>
            <a:chExt cx="486550" cy="481850"/>
          </a:xfrm>
        </p:grpSpPr>
        <p:sp>
          <p:nvSpPr>
            <p:cNvPr id="19482" name="Google Shape;19482;p8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83" name="Google Shape;19483;p8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84" name="Google Shape;19484;p8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85" name="Google Shape;19485;p8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86" name="Google Shape;19486;p81"/>
          <p:cNvGrpSpPr/>
          <p:nvPr/>
        </p:nvGrpSpPr>
        <p:grpSpPr>
          <a:xfrm>
            <a:off x="4166216" y="3125895"/>
            <a:ext cx="339359" cy="339253"/>
            <a:chOff x="5642475" y="1435075"/>
            <a:chExt cx="481975" cy="481825"/>
          </a:xfrm>
        </p:grpSpPr>
        <p:sp>
          <p:nvSpPr>
            <p:cNvPr id="19487" name="Google Shape;19487;p8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88" name="Google Shape;19488;p8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89" name="Google Shape;19489;p8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90" name="Google Shape;19490;p81"/>
          <p:cNvGrpSpPr/>
          <p:nvPr/>
        </p:nvGrpSpPr>
        <p:grpSpPr>
          <a:xfrm>
            <a:off x="4580702" y="3125886"/>
            <a:ext cx="343759" cy="339271"/>
            <a:chOff x="6232000" y="1435050"/>
            <a:chExt cx="488225" cy="481850"/>
          </a:xfrm>
        </p:grpSpPr>
        <p:sp>
          <p:nvSpPr>
            <p:cNvPr id="19491" name="Google Shape;19491;p8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92" name="Google Shape;19492;p8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93" name="Google Shape;19493;p8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94" name="Google Shape;19494;p8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95" name="Google Shape;19495;p8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496" name="Google Shape;19496;p81"/>
          <p:cNvGrpSpPr/>
          <p:nvPr/>
        </p:nvGrpSpPr>
        <p:grpSpPr>
          <a:xfrm>
            <a:off x="841438" y="3539545"/>
            <a:ext cx="299929" cy="337792"/>
            <a:chOff x="924450" y="2028975"/>
            <a:chExt cx="425975" cy="479750"/>
          </a:xfrm>
        </p:grpSpPr>
        <p:sp>
          <p:nvSpPr>
            <p:cNvPr id="19497" name="Google Shape;19497;p8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98" name="Google Shape;19498;p8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499" name="Google Shape;19499;p8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00" name="Google Shape;19500;p81"/>
          <p:cNvGrpSpPr/>
          <p:nvPr/>
        </p:nvGrpSpPr>
        <p:grpSpPr>
          <a:xfrm>
            <a:off x="1653934" y="3559347"/>
            <a:ext cx="339306" cy="298186"/>
            <a:chOff x="2085450" y="2057100"/>
            <a:chExt cx="481900" cy="423500"/>
          </a:xfrm>
        </p:grpSpPr>
        <p:sp>
          <p:nvSpPr>
            <p:cNvPr id="19501" name="Google Shape;19501;p8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02" name="Google Shape;19502;p8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03" name="Google Shape;19503;p8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04" name="Google Shape;19504;p81"/>
          <p:cNvGrpSpPr/>
          <p:nvPr/>
        </p:nvGrpSpPr>
        <p:grpSpPr>
          <a:xfrm>
            <a:off x="2081868" y="3582592"/>
            <a:ext cx="339306" cy="251698"/>
            <a:chOff x="2678275" y="2090100"/>
            <a:chExt cx="481900" cy="357475"/>
          </a:xfrm>
        </p:grpSpPr>
        <p:sp>
          <p:nvSpPr>
            <p:cNvPr id="19505" name="Google Shape;19505;p8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06" name="Google Shape;19506;p8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07" name="Google Shape;19507;p8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08" name="Google Shape;19508;p8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09" name="Google Shape;19509;p8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10" name="Google Shape;19510;p81"/>
          <p:cNvGrpSpPr/>
          <p:nvPr/>
        </p:nvGrpSpPr>
        <p:grpSpPr>
          <a:xfrm>
            <a:off x="2559072" y="3594790"/>
            <a:ext cx="219345" cy="227301"/>
            <a:chOff x="3357325" y="2093500"/>
            <a:chExt cx="311525" cy="322825"/>
          </a:xfrm>
        </p:grpSpPr>
        <p:sp>
          <p:nvSpPr>
            <p:cNvPr id="19511" name="Google Shape;19511;p8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12" name="Google Shape;19512;p8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13" name="Google Shape;19513;p8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514" name="Google Shape;19514;p8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515" name="Google Shape;19515;p81"/>
          <p:cNvGrpSpPr/>
          <p:nvPr/>
        </p:nvGrpSpPr>
        <p:grpSpPr>
          <a:xfrm>
            <a:off x="3353262" y="3538814"/>
            <a:ext cx="292078" cy="339253"/>
            <a:chOff x="4492800" y="2027925"/>
            <a:chExt cx="414825" cy="481825"/>
          </a:xfrm>
        </p:grpSpPr>
        <p:sp>
          <p:nvSpPr>
            <p:cNvPr id="19516" name="Google Shape;19516;p8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17" name="Google Shape;19517;p8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18" name="Google Shape;19518;p81"/>
          <p:cNvGrpSpPr/>
          <p:nvPr/>
        </p:nvGrpSpPr>
        <p:grpSpPr>
          <a:xfrm>
            <a:off x="3752354" y="3538805"/>
            <a:ext cx="339200" cy="339271"/>
            <a:chOff x="5049725" y="2027900"/>
            <a:chExt cx="481750" cy="481850"/>
          </a:xfrm>
        </p:grpSpPr>
        <p:sp>
          <p:nvSpPr>
            <p:cNvPr id="19519" name="Google Shape;19519;p8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20" name="Google Shape;19520;p8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21" name="Google Shape;19521;p8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22" name="Google Shape;19522;p8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23" name="Google Shape;19523;p8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24" name="Google Shape;19524;p8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25" name="Google Shape;19525;p8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26" name="Google Shape;19526;p8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27" name="Google Shape;19527;p81"/>
          <p:cNvGrpSpPr/>
          <p:nvPr/>
        </p:nvGrpSpPr>
        <p:grpSpPr>
          <a:xfrm>
            <a:off x="4225950" y="3538893"/>
            <a:ext cx="219890" cy="339095"/>
            <a:chOff x="5726350" y="2028150"/>
            <a:chExt cx="312300" cy="481600"/>
          </a:xfrm>
        </p:grpSpPr>
        <p:sp>
          <p:nvSpPr>
            <p:cNvPr id="19528" name="Google Shape;19528;p8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29" name="Google Shape;19529;p8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30" name="Google Shape;19530;p8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31" name="Google Shape;19531;p81"/>
          <p:cNvGrpSpPr/>
          <p:nvPr/>
        </p:nvGrpSpPr>
        <p:grpSpPr>
          <a:xfrm>
            <a:off x="4586141" y="3542000"/>
            <a:ext cx="332881" cy="332881"/>
            <a:chOff x="6239925" y="2032450"/>
            <a:chExt cx="472775" cy="472775"/>
          </a:xfrm>
        </p:grpSpPr>
        <p:sp>
          <p:nvSpPr>
            <p:cNvPr id="19532" name="Google Shape;19532;p8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33" name="Google Shape;19533;p8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34" name="Google Shape;19534;p81"/>
          <p:cNvGrpSpPr/>
          <p:nvPr/>
        </p:nvGrpSpPr>
        <p:grpSpPr>
          <a:xfrm>
            <a:off x="5035233" y="2364092"/>
            <a:ext cx="334641" cy="185425"/>
            <a:chOff x="903075" y="2730000"/>
            <a:chExt cx="475275" cy="263350"/>
          </a:xfrm>
        </p:grpSpPr>
        <p:sp>
          <p:nvSpPr>
            <p:cNvPr id="19535" name="Google Shape;19535;p8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36" name="Google Shape;19536;p8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37" name="Google Shape;19537;p8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38" name="Google Shape;19538;p81"/>
          <p:cNvGrpSpPr/>
          <p:nvPr/>
        </p:nvGrpSpPr>
        <p:grpSpPr>
          <a:xfrm>
            <a:off x="1239624" y="3538814"/>
            <a:ext cx="339253" cy="339253"/>
            <a:chOff x="1492675" y="2027925"/>
            <a:chExt cx="481825" cy="481825"/>
          </a:xfrm>
        </p:grpSpPr>
        <p:sp>
          <p:nvSpPr>
            <p:cNvPr id="19539" name="Google Shape;19539;p8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40" name="Google Shape;19540;p8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41" name="Google Shape;19541;p8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42" name="Google Shape;19542;p8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43" name="Google Shape;19543;p8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44" name="Google Shape;19544;p81"/>
          <p:cNvGrpSpPr/>
          <p:nvPr/>
        </p:nvGrpSpPr>
        <p:grpSpPr>
          <a:xfrm>
            <a:off x="5466000" y="2287178"/>
            <a:ext cx="339253" cy="339253"/>
            <a:chOff x="1492675" y="2620775"/>
            <a:chExt cx="481825" cy="481825"/>
          </a:xfrm>
        </p:grpSpPr>
        <p:sp>
          <p:nvSpPr>
            <p:cNvPr id="19545" name="Google Shape;19545;p8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46" name="Google Shape;19546;p8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547" name="Google Shape;19547;p8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548" name="Google Shape;19548;p81"/>
          <p:cNvGrpSpPr/>
          <p:nvPr/>
        </p:nvGrpSpPr>
        <p:grpSpPr>
          <a:xfrm>
            <a:off x="6289754" y="2303161"/>
            <a:ext cx="333585" cy="307287"/>
            <a:chOff x="2682350" y="2643425"/>
            <a:chExt cx="473775" cy="436425"/>
          </a:xfrm>
        </p:grpSpPr>
        <p:sp>
          <p:nvSpPr>
            <p:cNvPr id="19549" name="Google Shape;19549;p8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50" name="Google Shape;19550;p8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51" name="Google Shape;19551;p8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52" name="Google Shape;19552;p8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53" name="Google Shape;19553;p8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54" name="Google Shape;19554;p8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55" name="Google Shape;19555;p8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56" name="Google Shape;19556;p81"/>
          <p:cNvGrpSpPr/>
          <p:nvPr/>
        </p:nvGrpSpPr>
        <p:grpSpPr>
          <a:xfrm>
            <a:off x="6755243" y="2287178"/>
            <a:ext cx="238531" cy="339253"/>
            <a:chOff x="3342725" y="2620775"/>
            <a:chExt cx="338775" cy="481825"/>
          </a:xfrm>
        </p:grpSpPr>
        <p:sp>
          <p:nvSpPr>
            <p:cNvPr id="19557" name="Google Shape;19557;p8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58" name="Google Shape;19558;p8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59" name="Google Shape;19559;p8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60" name="Google Shape;19560;p81"/>
          <p:cNvGrpSpPr/>
          <p:nvPr/>
        </p:nvGrpSpPr>
        <p:grpSpPr>
          <a:xfrm>
            <a:off x="7148994" y="2287178"/>
            <a:ext cx="278296" cy="339253"/>
            <a:chOff x="3907325" y="2620775"/>
            <a:chExt cx="395250" cy="481825"/>
          </a:xfrm>
        </p:grpSpPr>
        <p:sp>
          <p:nvSpPr>
            <p:cNvPr id="19561" name="Google Shape;19561;p8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62" name="Google Shape;19562;p8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63" name="Google Shape;19563;p8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64" name="Google Shape;19564;p8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65" name="Google Shape;19565;p81"/>
          <p:cNvGrpSpPr/>
          <p:nvPr/>
        </p:nvGrpSpPr>
        <p:grpSpPr>
          <a:xfrm>
            <a:off x="7542181" y="2297783"/>
            <a:ext cx="339253" cy="318042"/>
            <a:chOff x="4456875" y="2635825"/>
            <a:chExt cx="481825" cy="451700"/>
          </a:xfrm>
        </p:grpSpPr>
        <p:sp>
          <p:nvSpPr>
            <p:cNvPr id="19566" name="Google Shape;19566;p8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67" name="Google Shape;19567;p8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68" name="Google Shape;19568;p8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69" name="Google Shape;19569;p8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70" name="Google Shape;19570;p8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71" name="Google Shape;19571;p8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72" name="Google Shape;19572;p81"/>
          <p:cNvGrpSpPr/>
          <p:nvPr/>
        </p:nvGrpSpPr>
        <p:grpSpPr>
          <a:xfrm>
            <a:off x="7967105" y="2297783"/>
            <a:ext cx="339253" cy="318042"/>
            <a:chOff x="5049725" y="2635825"/>
            <a:chExt cx="481825" cy="451700"/>
          </a:xfrm>
        </p:grpSpPr>
        <p:sp>
          <p:nvSpPr>
            <p:cNvPr id="19573" name="Google Shape;19573;p8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74" name="Google Shape;19574;p8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75" name="Google Shape;19575;p8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76" name="Google Shape;19576;p81"/>
          <p:cNvGrpSpPr/>
          <p:nvPr/>
        </p:nvGrpSpPr>
        <p:grpSpPr>
          <a:xfrm>
            <a:off x="2211475" y="3952243"/>
            <a:ext cx="338566" cy="338373"/>
            <a:chOff x="5643000" y="2621375"/>
            <a:chExt cx="480850" cy="480575"/>
          </a:xfrm>
        </p:grpSpPr>
        <p:sp>
          <p:nvSpPr>
            <p:cNvPr id="19577" name="Google Shape;19577;p8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78" name="Google Shape;19578;p8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79" name="Google Shape;19579;p8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80" name="Google Shape;19580;p8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81" name="Google Shape;19581;p8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82" name="Google Shape;19582;p8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83" name="Google Shape;19583;p8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84" name="Google Shape;19584;p81"/>
          <p:cNvGrpSpPr/>
          <p:nvPr/>
        </p:nvGrpSpPr>
        <p:grpSpPr>
          <a:xfrm>
            <a:off x="4032695" y="3951803"/>
            <a:ext cx="339359" cy="339253"/>
            <a:chOff x="6235250" y="2620775"/>
            <a:chExt cx="481975" cy="481825"/>
          </a:xfrm>
        </p:grpSpPr>
        <p:sp>
          <p:nvSpPr>
            <p:cNvPr id="19585" name="Google Shape;19585;p8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86" name="Google Shape;19586;p8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87" name="Google Shape;19587;p8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88" name="Google Shape;19588;p8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89" name="Google Shape;19589;p8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590" name="Google Shape;19590;p8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591" name="Google Shape;19591;p81"/>
          <p:cNvGrpSpPr/>
          <p:nvPr/>
        </p:nvGrpSpPr>
        <p:grpSpPr>
          <a:xfrm>
            <a:off x="5465078" y="2711317"/>
            <a:ext cx="341101" cy="339253"/>
            <a:chOff x="1535000" y="3223325"/>
            <a:chExt cx="484450" cy="481825"/>
          </a:xfrm>
        </p:grpSpPr>
        <p:sp>
          <p:nvSpPr>
            <p:cNvPr id="19592" name="Google Shape;19592;p8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93" name="Google Shape;19593;p8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94" name="Google Shape;19594;p8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595" name="Google Shape;19595;p81"/>
          <p:cNvGrpSpPr/>
          <p:nvPr/>
        </p:nvGrpSpPr>
        <p:grpSpPr>
          <a:xfrm>
            <a:off x="5872645" y="2746618"/>
            <a:ext cx="339253" cy="268649"/>
            <a:chOff x="2085525" y="3263750"/>
            <a:chExt cx="481825" cy="381550"/>
          </a:xfrm>
        </p:grpSpPr>
        <p:sp>
          <p:nvSpPr>
            <p:cNvPr id="19596" name="Google Shape;19596;p8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597" name="Google Shape;19597;p8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598" name="Google Shape;19598;p8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599" name="Google Shape;19599;p81"/>
          <p:cNvGrpSpPr/>
          <p:nvPr/>
        </p:nvGrpSpPr>
        <p:grpSpPr>
          <a:xfrm>
            <a:off x="6704407" y="2711308"/>
            <a:ext cx="340204" cy="339271"/>
            <a:chOff x="3270450" y="3213625"/>
            <a:chExt cx="483175" cy="481850"/>
          </a:xfrm>
        </p:grpSpPr>
        <p:sp>
          <p:nvSpPr>
            <p:cNvPr id="19600" name="Google Shape;19600;p8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01" name="Google Shape;19601;p8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02" name="Google Shape;19602;p81"/>
          <p:cNvGrpSpPr/>
          <p:nvPr/>
        </p:nvGrpSpPr>
        <p:grpSpPr>
          <a:xfrm>
            <a:off x="7203676" y="2711317"/>
            <a:ext cx="168931" cy="339253"/>
            <a:chOff x="3984950" y="3213600"/>
            <a:chExt cx="239925" cy="481825"/>
          </a:xfrm>
        </p:grpSpPr>
        <p:sp>
          <p:nvSpPr>
            <p:cNvPr id="19603" name="Google Shape;19603;p8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04" name="Google Shape;19604;p8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605" name="Google Shape;19605;p8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06" name="Google Shape;19606;p8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607" name="Google Shape;19607;p81"/>
          <p:cNvGrpSpPr/>
          <p:nvPr/>
        </p:nvGrpSpPr>
        <p:grpSpPr>
          <a:xfrm>
            <a:off x="1736111" y="3981487"/>
            <a:ext cx="355218" cy="279880"/>
            <a:chOff x="5629975" y="3255775"/>
            <a:chExt cx="504500" cy="397500"/>
          </a:xfrm>
        </p:grpSpPr>
        <p:sp>
          <p:nvSpPr>
            <p:cNvPr id="19608" name="Google Shape;19608;p8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09" name="Google Shape;19609;p8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10" name="Google Shape;19610;p8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11" name="Google Shape;19611;p8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12" name="Google Shape;19612;p8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13" name="Google Shape;19613;p81"/>
          <p:cNvGrpSpPr/>
          <p:nvPr/>
        </p:nvGrpSpPr>
        <p:grpSpPr>
          <a:xfrm>
            <a:off x="3572294" y="3981593"/>
            <a:ext cx="340256" cy="279669"/>
            <a:chOff x="6234950" y="3255925"/>
            <a:chExt cx="483250" cy="397200"/>
          </a:xfrm>
        </p:grpSpPr>
        <p:sp>
          <p:nvSpPr>
            <p:cNvPr id="19614" name="Google Shape;19614;p8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15" name="Google Shape;19615;p8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16" name="Google Shape;19616;p8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17" name="Google Shape;19617;p8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18" name="Google Shape;19618;p8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19" name="Google Shape;19619;p8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20" name="Google Shape;19620;p81"/>
          <p:cNvGrpSpPr/>
          <p:nvPr/>
        </p:nvGrpSpPr>
        <p:grpSpPr>
          <a:xfrm>
            <a:off x="5043532" y="3125970"/>
            <a:ext cx="318042" cy="339253"/>
            <a:chOff x="914900" y="3806450"/>
            <a:chExt cx="451700" cy="481825"/>
          </a:xfrm>
        </p:grpSpPr>
        <p:sp>
          <p:nvSpPr>
            <p:cNvPr id="19621" name="Google Shape;19621;p8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22" name="Google Shape;19622;p8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23" name="Google Shape;19623;p8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24" name="Google Shape;19624;p8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25" name="Google Shape;19625;p8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26" name="Google Shape;19626;p81"/>
          <p:cNvGrpSpPr/>
          <p:nvPr/>
        </p:nvGrpSpPr>
        <p:grpSpPr>
          <a:xfrm>
            <a:off x="5462454" y="3125785"/>
            <a:ext cx="346347" cy="339623"/>
            <a:chOff x="1490050" y="3805975"/>
            <a:chExt cx="491900" cy="482350"/>
          </a:xfrm>
        </p:grpSpPr>
        <p:sp>
          <p:nvSpPr>
            <p:cNvPr id="19627" name="Google Shape;19627;p8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28" name="Google Shape;19628;p8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29" name="Google Shape;19629;p8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30" name="Google Shape;19630;p8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31" name="Google Shape;19631;p81"/>
          <p:cNvGrpSpPr/>
          <p:nvPr/>
        </p:nvGrpSpPr>
        <p:grpSpPr>
          <a:xfrm>
            <a:off x="5886322" y="3125970"/>
            <a:ext cx="311899" cy="339253"/>
            <a:chOff x="2104275" y="3806450"/>
            <a:chExt cx="442975" cy="481825"/>
          </a:xfrm>
        </p:grpSpPr>
        <p:sp>
          <p:nvSpPr>
            <p:cNvPr id="19632" name="Google Shape;19632;p8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33" name="Google Shape;19633;p8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34" name="Google Shape;19634;p81"/>
          <p:cNvGrpSpPr/>
          <p:nvPr/>
        </p:nvGrpSpPr>
        <p:grpSpPr>
          <a:xfrm>
            <a:off x="6309839" y="3125970"/>
            <a:ext cx="293416" cy="339253"/>
            <a:chOff x="2710875" y="3806450"/>
            <a:chExt cx="416725" cy="481825"/>
          </a:xfrm>
        </p:grpSpPr>
        <p:sp>
          <p:nvSpPr>
            <p:cNvPr id="19635" name="Google Shape;19635;p8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36" name="Google Shape;19636;p8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37" name="Google Shape;19637;p81"/>
          <p:cNvGrpSpPr/>
          <p:nvPr/>
        </p:nvGrpSpPr>
        <p:grpSpPr>
          <a:xfrm>
            <a:off x="6704883" y="3166412"/>
            <a:ext cx="339253" cy="258369"/>
            <a:chOff x="3271200" y="3863875"/>
            <a:chExt cx="481825" cy="366950"/>
          </a:xfrm>
        </p:grpSpPr>
        <p:sp>
          <p:nvSpPr>
            <p:cNvPr id="19638" name="Google Shape;19638;p8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39" name="Google Shape;19639;p8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40" name="Google Shape;19640;p81"/>
          <p:cNvGrpSpPr/>
          <p:nvPr/>
        </p:nvGrpSpPr>
        <p:grpSpPr>
          <a:xfrm>
            <a:off x="7140377" y="3126199"/>
            <a:ext cx="295528" cy="338795"/>
            <a:chOff x="3895050" y="3806775"/>
            <a:chExt cx="419725" cy="481175"/>
          </a:xfrm>
        </p:grpSpPr>
        <p:sp>
          <p:nvSpPr>
            <p:cNvPr id="19641" name="Google Shape;19641;p8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42" name="Google Shape;19642;p8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43" name="Google Shape;19643;p81"/>
          <p:cNvGrpSpPr/>
          <p:nvPr/>
        </p:nvGrpSpPr>
        <p:grpSpPr>
          <a:xfrm>
            <a:off x="7543659" y="3125979"/>
            <a:ext cx="336296" cy="339235"/>
            <a:chOff x="4464775" y="3806475"/>
            <a:chExt cx="477625" cy="481800"/>
          </a:xfrm>
        </p:grpSpPr>
        <p:sp>
          <p:nvSpPr>
            <p:cNvPr id="19644" name="Google Shape;19644;p8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45" name="Google Shape;19645;p8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46" name="Google Shape;19646;p8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47" name="Google Shape;19647;p8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48" name="Google Shape;19648;p8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49" name="Google Shape;19649;p8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50" name="Google Shape;19650;p81"/>
          <p:cNvGrpSpPr/>
          <p:nvPr/>
        </p:nvGrpSpPr>
        <p:grpSpPr>
          <a:xfrm>
            <a:off x="7967105" y="3125970"/>
            <a:ext cx="339253" cy="339253"/>
            <a:chOff x="5049725" y="3806450"/>
            <a:chExt cx="481825" cy="481825"/>
          </a:xfrm>
        </p:grpSpPr>
        <p:sp>
          <p:nvSpPr>
            <p:cNvPr id="19651" name="Google Shape;19651;p8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52" name="Google Shape;19652;p8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53" name="Google Shape;19653;p8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54" name="Google Shape;19654;p81"/>
          <p:cNvGrpSpPr/>
          <p:nvPr/>
        </p:nvGrpSpPr>
        <p:grpSpPr>
          <a:xfrm>
            <a:off x="1276714" y="3951798"/>
            <a:ext cx="339253" cy="339253"/>
            <a:chOff x="5651375" y="3806450"/>
            <a:chExt cx="481825" cy="481825"/>
          </a:xfrm>
        </p:grpSpPr>
        <p:sp>
          <p:nvSpPr>
            <p:cNvPr id="19655" name="Google Shape;19655;p8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56" name="Google Shape;19656;p8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57" name="Google Shape;19657;p8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58" name="Google Shape;19658;p8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59" name="Google Shape;19659;p81"/>
          <p:cNvGrpSpPr/>
          <p:nvPr/>
        </p:nvGrpSpPr>
        <p:grpSpPr>
          <a:xfrm>
            <a:off x="3153646" y="3953787"/>
            <a:ext cx="298503" cy="335275"/>
            <a:chOff x="6264300" y="3809300"/>
            <a:chExt cx="423950" cy="476175"/>
          </a:xfrm>
        </p:grpSpPr>
        <p:sp>
          <p:nvSpPr>
            <p:cNvPr id="19660" name="Google Shape;19660;p8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61" name="Google Shape;19661;p8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62" name="Google Shape;19662;p8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63" name="Google Shape;19663;p81"/>
          <p:cNvGrpSpPr/>
          <p:nvPr/>
        </p:nvGrpSpPr>
        <p:grpSpPr>
          <a:xfrm>
            <a:off x="5032267" y="3538881"/>
            <a:ext cx="340573" cy="339271"/>
            <a:chOff x="898875" y="4399275"/>
            <a:chExt cx="483700" cy="481850"/>
          </a:xfrm>
        </p:grpSpPr>
        <p:sp>
          <p:nvSpPr>
            <p:cNvPr id="19664" name="Google Shape;19664;p8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65" name="Google Shape;19665;p8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66" name="Google Shape;19666;p8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67" name="Google Shape;19667;p8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68" name="Google Shape;19668;p8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69" name="Google Shape;19669;p8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70" name="Google Shape;19670;p8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71" name="Google Shape;19671;p8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72" name="Google Shape;19672;p81"/>
          <p:cNvGrpSpPr/>
          <p:nvPr/>
        </p:nvGrpSpPr>
        <p:grpSpPr>
          <a:xfrm>
            <a:off x="5466000" y="3554133"/>
            <a:ext cx="339253" cy="308765"/>
            <a:chOff x="1492675" y="4420975"/>
            <a:chExt cx="481825" cy="438525"/>
          </a:xfrm>
        </p:grpSpPr>
        <p:sp>
          <p:nvSpPr>
            <p:cNvPr id="19673" name="Google Shape;19673;p8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74" name="Google Shape;19674;p8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75" name="Google Shape;19675;p8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76" name="Google Shape;19676;p8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77" name="Google Shape;19677;p8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78" name="Google Shape;19678;p81"/>
          <p:cNvGrpSpPr/>
          <p:nvPr/>
        </p:nvGrpSpPr>
        <p:grpSpPr>
          <a:xfrm>
            <a:off x="5870982" y="3539558"/>
            <a:ext cx="342580" cy="337915"/>
            <a:chOff x="2084100" y="4400250"/>
            <a:chExt cx="486550" cy="479925"/>
          </a:xfrm>
        </p:grpSpPr>
        <p:sp>
          <p:nvSpPr>
            <p:cNvPr id="19679" name="Google Shape;19679;p8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80" name="Google Shape;19680;p8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81" name="Google Shape;19681;p8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82" name="Google Shape;19682;p8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83" name="Google Shape;19683;p8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84" name="Google Shape;19684;p8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85" name="Google Shape;19685;p81"/>
          <p:cNvGrpSpPr/>
          <p:nvPr/>
        </p:nvGrpSpPr>
        <p:grpSpPr>
          <a:xfrm>
            <a:off x="6307462" y="3538907"/>
            <a:ext cx="298169" cy="339218"/>
            <a:chOff x="2707950" y="4399325"/>
            <a:chExt cx="423475" cy="481775"/>
          </a:xfrm>
        </p:grpSpPr>
        <p:sp>
          <p:nvSpPr>
            <p:cNvPr id="19686" name="Google Shape;19686;p8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87" name="Google Shape;19687;p8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88" name="Google Shape;19688;p8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89" name="Google Shape;19689;p8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90" name="Google Shape;19690;p8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91" name="Google Shape;19691;p8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92" name="Google Shape;19692;p8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93" name="Google Shape;19693;p8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94" name="Google Shape;19694;p8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95" name="Google Shape;19695;p8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96" name="Google Shape;19696;p8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697" name="Google Shape;19697;p8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698" name="Google Shape;19698;p81"/>
          <p:cNvGrpSpPr/>
          <p:nvPr/>
        </p:nvGrpSpPr>
        <p:grpSpPr>
          <a:xfrm>
            <a:off x="6736981" y="3538881"/>
            <a:ext cx="275057" cy="339271"/>
            <a:chOff x="3330525" y="4399275"/>
            <a:chExt cx="390650" cy="481850"/>
          </a:xfrm>
        </p:grpSpPr>
        <p:sp>
          <p:nvSpPr>
            <p:cNvPr id="19699" name="Google Shape;19699;p8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00" name="Google Shape;19700;p8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01" name="Google Shape;19701;p8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02" name="Google Shape;19702;p8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03" name="Google Shape;19703;p8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04" name="Google Shape;19704;p8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05" name="Google Shape;19705;p8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706" name="Google Shape;19706;p81"/>
          <p:cNvGrpSpPr/>
          <p:nvPr/>
        </p:nvGrpSpPr>
        <p:grpSpPr>
          <a:xfrm>
            <a:off x="7161510" y="3538890"/>
            <a:ext cx="253265" cy="339253"/>
            <a:chOff x="3938800" y="4399275"/>
            <a:chExt cx="359700" cy="481825"/>
          </a:xfrm>
        </p:grpSpPr>
        <p:sp>
          <p:nvSpPr>
            <p:cNvPr id="19707" name="Google Shape;19707;p8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08" name="Google Shape;19708;p8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09" name="Google Shape;19709;p8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10" name="Google Shape;19710;p8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11" name="Google Shape;19711;p8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712" name="Google Shape;19712;p81"/>
          <p:cNvGrpSpPr/>
          <p:nvPr/>
        </p:nvGrpSpPr>
        <p:grpSpPr>
          <a:xfrm>
            <a:off x="7632288" y="3538890"/>
            <a:ext cx="159039" cy="339253"/>
            <a:chOff x="4584850" y="4399275"/>
            <a:chExt cx="225875" cy="481825"/>
          </a:xfrm>
        </p:grpSpPr>
        <p:sp>
          <p:nvSpPr>
            <p:cNvPr id="19713" name="Google Shape;19713;p8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14" name="Google Shape;19714;p8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715" name="Google Shape;19715;p8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9716" name="Google Shape;19716;p81"/>
          <p:cNvGrpSpPr/>
          <p:nvPr/>
        </p:nvGrpSpPr>
        <p:grpSpPr>
          <a:xfrm>
            <a:off x="817316" y="3951795"/>
            <a:ext cx="339253" cy="339253"/>
            <a:chOff x="5642550" y="4399275"/>
            <a:chExt cx="481825" cy="481825"/>
          </a:xfrm>
        </p:grpSpPr>
        <p:sp>
          <p:nvSpPr>
            <p:cNvPr id="19717" name="Google Shape;19717;p8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18" name="Google Shape;19718;p8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719" name="Google Shape;19719;p81"/>
          <p:cNvGrpSpPr/>
          <p:nvPr/>
        </p:nvGrpSpPr>
        <p:grpSpPr>
          <a:xfrm>
            <a:off x="2670186" y="3963703"/>
            <a:ext cx="363316" cy="315437"/>
            <a:chOff x="6218300" y="4416175"/>
            <a:chExt cx="516000" cy="448000"/>
          </a:xfrm>
        </p:grpSpPr>
        <p:sp>
          <p:nvSpPr>
            <p:cNvPr id="19720" name="Google Shape;19720;p8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21" name="Google Shape;19721;p8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22" name="Google Shape;19722;p8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723" name="Google Shape;19723;p81"/>
          <p:cNvGrpSpPr/>
          <p:nvPr/>
        </p:nvGrpSpPr>
        <p:grpSpPr>
          <a:xfrm>
            <a:off x="5870391" y="3951792"/>
            <a:ext cx="339253" cy="339253"/>
            <a:chOff x="899850" y="4992125"/>
            <a:chExt cx="481825" cy="481825"/>
          </a:xfrm>
        </p:grpSpPr>
        <p:sp>
          <p:nvSpPr>
            <p:cNvPr id="19724" name="Google Shape;19724;p8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25" name="Google Shape;19725;p8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26" name="Google Shape;19726;p8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727" name="Google Shape;19727;p81"/>
          <p:cNvGrpSpPr/>
          <p:nvPr/>
        </p:nvGrpSpPr>
        <p:grpSpPr>
          <a:xfrm>
            <a:off x="5410993" y="3951792"/>
            <a:ext cx="339253" cy="339253"/>
            <a:chOff x="1492675" y="4992125"/>
            <a:chExt cx="481825" cy="481825"/>
          </a:xfrm>
        </p:grpSpPr>
        <p:sp>
          <p:nvSpPr>
            <p:cNvPr id="19728" name="Google Shape;19728;p8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29" name="Google Shape;19729;p8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730" name="Google Shape;19730;p81"/>
          <p:cNvGrpSpPr/>
          <p:nvPr/>
        </p:nvGrpSpPr>
        <p:grpSpPr>
          <a:xfrm>
            <a:off x="4951595" y="3951792"/>
            <a:ext cx="339253" cy="339253"/>
            <a:chOff x="2085525" y="4992125"/>
            <a:chExt cx="481825" cy="481825"/>
          </a:xfrm>
        </p:grpSpPr>
        <p:sp>
          <p:nvSpPr>
            <p:cNvPr id="19731" name="Google Shape;19731;p8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32" name="Google Shape;19732;p8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733" name="Google Shape;19733;p81"/>
          <p:cNvGrpSpPr/>
          <p:nvPr/>
        </p:nvGrpSpPr>
        <p:grpSpPr>
          <a:xfrm>
            <a:off x="6789344" y="3951792"/>
            <a:ext cx="339253" cy="339253"/>
            <a:chOff x="2678350" y="4992125"/>
            <a:chExt cx="481825" cy="481825"/>
          </a:xfrm>
        </p:grpSpPr>
        <p:sp>
          <p:nvSpPr>
            <p:cNvPr id="19734" name="Google Shape;19734;p8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35" name="Google Shape;19735;p8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36" name="Google Shape;19736;p8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737" name="Google Shape;19737;p81"/>
          <p:cNvGrpSpPr/>
          <p:nvPr/>
        </p:nvGrpSpPr>
        <p:grpSpPr>
          <a:xfrm>
            <a:off x="4492198" y="3951792"/>
            <a:ext cx="339253" cy="339253"/>
            <a:chOff x="3271200" y="4992125"/>
            <a:chExt cx="481825" cy="481825"/>
          </a:xfrm>
        </p:grpSpPr>
        <p:sp>
          <p:nvSpPr>
            <p:cNvPr id="19738" name="Google Shape;19738;p8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39" name="Google Shape;19739;p8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40" name="Google Shape;19740;p8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9741" name="Google Shape;19741;p81"/>
          <p:cNvGrpSpPr/>
          <p:nvPr/>
        </p:nvGrpSpPr>
        <p:grpSpPr>
          <a:xfrm>
            <a:off x="6329788" y="3952813"/>
            <a:ext cx="339411" cy="337211"/>
            <a:chOff x="5049575" y="4993600"/>
            <a:chExt cx="482050" cy="478925"/>
          </a:xfrm>
        </p:grpSpPr>
        <p:sp>
          <p:nvSpPr>
            <p:cNvPr id="19742" name="Google Shape;19742;p8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43" name="Google Shape;19743;p8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44" name="Google Shape;19744;p8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9745" name="Google Shape;19745;p8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9746" name="Google Shape;19746;p8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19747" name="Google Shape;19747;p8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19748" name="Google Shape;19748;p81"/>
          <p:cNvGrpSpPr/>
          <p:nvPr/>
        </p:nvGrpSpPr>
        <p:grpSpPr>
          <a:xfrm>
            <a:off x="7248742" y="3975375"/>
            <a:ext cx="195300" cy="343772"/>
            <a:chOff x="3999225" y="4364775"/>
            <a:chExt cx="195300" cy="343772"/>
          </a:xfrm>
        </p:grpSpPr>
        <p:grpSp>
          <p:nvGrpSpPr>
            <p:cNvPr id="19749" name="Google Shape;19749;p81"/>
            <p:cNvGrpSpPr/>
            <p:nvPr/>
          </p:nvGrpSpPr>
          <p:grpSpPr>
            <a:xfrm>
              <a:off x="4048568" y="4562577"/>
              <a:ext cx="97317" cy="145970"/>
              <a:chOff x="1529575" y="2222650"/>
              <a:chExt cx="203125" cy="304675"/>
            </a:xfrm>
          </p:grpSpPr>
          <p:sp>
            <p:nvSpPr>
              <p:cNvPr id="19750" name="Google Shape;19750;p8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8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2" name="Google Shape;19752;p81"/>
            <p:cNvGrpSpPr/>
            <p:nvPr/>
          </p:nvGrpSpPr>
          <p:grpSpPr>
            <a:xfrm>
              <a:off x="3999225" y="4364775"/>
              <a:ext cx="195300" cy="195300"/>
              <a:chOff x="3999225" y="4364775"/>
              <a:chExt cx="195300" cy="195300"/>
            </a:xfrm>
          </p:grpSpPr>
          <p:sp>
            <p:nvSpPr>
              <p:cNvPr id="19753" name="Google Shape;19753;p8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8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55" name="Google Shape;19755;p81"/>
          <p:cNvGrpSpPr/>
          <p:nvPr/>
        </p:nvGrpSpPr>
        <p:grpSpPr>
          <a:xfrm>
            <a:off x="7564186" y="3991627"/>
            <a:ext cx="277088" cy="259611"/>
            <a:chOff x="4335888" y="4398114"/>
            <a:chExt cx="277088" cy="259611"/>
          </a:xfrm>
        </p:grpSpPr>
        <p:grpSp>
          <p:nvGrpSpPr>
            <p:cNvPr id="19756" name="Google Shape;19756;p81"/>
            <p:cNvGrpSpPr/>
            <p:nvPr/>
          </p:nvGrpSpPr>
          <p:grpSpPr>
            <a:xfrm>
              <a:off x="4335888" y="4462425"/>
              <a:ext cx="195300" cy="195300"/>
              <a:chOff x="4335888" y="4462425"/>
              <a:chExt cx="195300" cy="195300"/>
            </a:xfrm>
          </p:grpSpPr>
          <p:sp>
            <p:nvSpPr>
              <p:cNvPr id="19757" name="Google Shape;19757;p8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8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9" name="Google Shape;19759;p81"/>
            <p:cNvGrpSpPr/>
            <p:nvPr/>
          </p:nvGrpSpPr>
          <p:grpSpPr>
            <a:xfrm>
              <a:off x="4509813" y="4398114"/>
              <a:ext cx="103162" cy="103198"/>
              <a:chOff x="2277975" y="2021700"/>
              <a:chExt cx="215325" cy="215400"/>
            </a:xfrm>
          </p:grpSpPr>
          <p:sp>
            <p:nvSpPr>
              <p:cNvPr id="19760" name="Google Shape;19760;p8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8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62" name="Google Shape;19762;p81"/>
          <p:cNvGrpSpPr/>
          <p:nvPr/>
        </p:nvGrpSpPr>
        <p:grpSpPr>
          <a:xfrm>
            <a:off x="7961419" y="4049613"/>
            <a:ext cx="392275" cy="195300"/>
            <a:chOff x="4752588" y="4440200"/>
            <a:chExt cx="392275" cy="195300"/>
          </a:xfrm>
        </p:grpSpPr>
        <p:grpSp>
          <p:nvGrpSpPr>
            <p:cNvPr id="19763" name="Google Shape;19763;p81"/>
            <p:cNvGrpSpPr/>
            <p:nvPr/>
          </p:nvGrpSpPr>
          <p:grpSpPr>
            <a:xfrm>
              <a:off x="4950384" y="4469728"/>
              <a:ext cx="194479" cy="136244"/>
              <a:chOff x="3163375" y="2175125"/>
              <a:chExt cx="405925" cy="284375"/>
            </a:xfrm>
          </p:grpSpPr>
          <p:sp>
            <p:nvSpPr>
              <p:cNvPr id="19764" name="Google Shape;19764;p8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8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8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7" name="Google Shape;19767;p81"/>
            <p:cNvGrpSpPr/>
            <p:nvPr/>
          </p:nvGrpSpPr>
          <p:grpSpPr>
            <a:xfrm>
              <a:off x="4752588" y="4440200"/>
              <a:ext cx="195300" cy="195300"/>
              <a:chOff x="4335888" y="4462425"/>
              <a:chExt cx="195300" cy="195300"/>
            </a:xfrm>
          </p:grpSpPr>
          <p:sp>
            <p:nvSpPr>
              <p:cNvPr id="19768" name="Google Shape;19768;p8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8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773" name="Shape 19773"/>
        <p:cNvGrpSpPr/>
        <p:nvPr/>
      </p:nvGrpSpPr>
      <p:grpSpPr>
        <a:xfrm>
          <a:off x="0" y="0"/>
          <a:ext cx="0" cy="0"/>
          <a:chOff x="0" y="0"/>
          <a:chExt cx="0" cy="0"/>
        </a:xfrm>
      </p:grpSpPr>
      <p:grpSp>
        <p:nvGrpSpPr>
          <p:cNvPr id="19774" name="Google Shape;19774;p82"/>
          <p:cNvGrpSpPr/>
          <p:nvPr/>
        </p:nvGrpSpPr>
        <p:grpSpPr>
          <a:xfrm>
            <a:off x="856199" y="1311179"/>
            <a:ext cx="322099" cy="370529"/>
            <a:chOff x="-42971725" y="3217825"/>
            <a:chExt cx="275675" cy="317125"/>
          </a:xfrm>
        </p:grpSpPr>
        <p:sp>
          <p:nvSpPr>
            <p:cNvPr id="19775" name="Google Shape;19775;p8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8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8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8" name="Google Shape;19778;p82"/>
          <p:cNvGrpSpPr/>
          <p:nvPr/>
        </p:nvGrpSpPr>
        <p:grpSpPr>
          <a:xfrm>
            <a:off x="828113" y="1779835"/>
            <a:ext cx="378270" cy="337551"/>
            <a:chOff x="-42996150" y="3612600"/>
            <a:chExt cx="323750" cy="288900"/>
          </a:xfrm>
        </p:grpSpPr>
        <p:sp>
          <p:nvSpPr>
            <p:cNvPr id="19779" name="Google Shape;19779;p8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8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8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2" name="Google Shape;19782;p82"/>
          <p:cNvGrpSpPr/>
          <p:nvPr/>
        </p:nvGrpSpPr>
        <p:grpSpPr>
          <a:xfrm>
            <a:off x="830874" y="2189205"/>
            <a:ext cx="372749" cy="370909"/>
            <a:chOff x="-42994575" y="3950300"/>
            <a:chExt cx="319025" cy="317450"/>
          </a:xfrm>
        </p:grpSpPr>
        <p:sp>
          <p:nvSpPr>
            <p:cNvPr id="19783" name="Google Shape;19783;p8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8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8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6" name="Google Shape;19786;p82"/>
          <p:cNvGrpSpPr/>
          <p:nvPr/>
        </p:nvGrpSpPr>
        <p:grpSpPr>
          <a:xfrm>
            <a:off x="2984269" y="1336037"/>
            <a:ext cx="371785" cy="370879"/>
            <a:chOff x="-41111350" y="3239100"/>
            <a:chExt cx="318200" cy="317425"/>
          </a:xfrm>
        </p:grpSpPr>
        <p:sp>
          <p:nvSpPr>
            <p:cNvPr id="19787" name="Google Shape;19787;p8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8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8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8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1" name="Google Shape;19791;p82"/>
          <p:cNvGrpSpPr/>
          <p:nvPr/>
        </p:nvGrpSpPr>
        <p:grpSpPr>
          <a:xfrm>
            <a:off x="2980588" y="1771568"/>
            <a:ext cx="379146" cy="370967"/>
            <a:chOff x="-41117650" y="3605525"/>
            <a:chExt cx="324500" cy="317500"/>
          </a:xfrm>
        </p:grpSpPr>
        <p:sp>
          <p:nvSpPr>
            <p:cNvPr id="19792" name="Google Shape;19792;p8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8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8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95" name="Google Shape;19795;p8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96" name="Google Shape;19796;p82"/>
          <p:cNvGrpSpPr/>
          <p:nvPr/>
        </p:nvGrpSpPr>
        <p:grpSpPr>
          <a:xfrm>
            <a:off x="1806843" y="2663092"/>
            <a:ext cx="216271" cy="371814"/>
            <a:chOff x="-39205300" y="3220175"/>
            <a:chExt cx="185100" cy="318225"/>
          </a:xfrm>
        </p:grpSpPr>
        <p:sp>
          <p:nvSpPr>
            <p:cNvPr id="19797" name="Google Shape;19797;p8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8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9" name="Google Shape;19799;p82"/>
          <p:cNvGrpSpPr/>
          <p:nvPr/>
        </p:nvGrpSpPr>
        <p:grpSpPr>
          <a:xfrm>
            <a:off x="1772370" y="3123163"/>
            <a:ext cx="300016" cy="369273"/>
            <a:chOff x="-39248625" y="3588600"/>
            <a:chExt cx="256775" cy="316050"/>
          </a:xfrm>
        </p:grpSpPr>
        <p:sp>
          <p:nvSpPr>
            <p:cNvPr id="19800" name="Google Shape;19800;p8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8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02" name="Google Shape;19802;p8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8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04" name="Google Shape;19804;p82"/>
          <p:cNvGrpSpPr/>
          <p:nvPr/>
        </p:nvGrpSpPr>
        <p:grpSpPr>
          <a:xfrm>
            <a:off x="1223084" y="1311179"/>
            <a:ext cx="429504" cy="370879"/>
            <a:chOff x="-42651700" y="3217825"/>
            <a:chExt cx="367600" cy="317425"/>
          </a:xfrm>
        </p:grpSpPr>
        <p:sp>
          <p:nvSpPr>
            <p:cNvPr id="19805" name="Google Shape;19805;p8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8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8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8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9" name="Google Shape;19809;p82"/>
          <p:cNvGrpSpPr/>
          <p:nvPr/>
        </p:nvGrpSpPr>
        <p:grpSpPr>
          <a:xfrm>
            <a:off x="1258516" y="1750829"/>
            <a:ext cx="358640" cy="363226"/>
            <a:chOff x="-42617300" y="3587775"/>
            <a:chExt cx="306950" cy="310875"/>
          </a:xfrm>
        </p:grpSpPr>
        <p:sp>
          <p:nvSpPr>
            <p:cNvPr id="19810" name="Google Shape;19810;p8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8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12" name="Google Shape;19812;p8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13" name="Google Shape;19813;p82"/>
          <p:cNvGrpSpPr/>
          <p:nvPr/>
        </p:nvGrpSpPr>
        <p:grpSpPr>
          <a:xfrm>
            <a:off x="3430343" y="1335569"/>
            <a:ext cx="376926" cy="370324"/>
            <a:chOff x="-40748275" y="3238700"/>
            <a:chExt cx="322600" cy="316950"/>
          </a:xfrm>
        </p:grpSpPr>
        <p:sp>
          <p:nvSpPr>
            <p:cNvPr id="19814" name="Google Shape;19814;p8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8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8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8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8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8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0" name="Google Shape;19820;p82"/>
          <p:cNvGrpSpPr/>
          <p:nvPr/>
        </p:nvGrpSpPr>
        <p:grpSpPr>
          <a:xfrm>
            <a:off x="3432899" y="1803553"/>
            <a:ext cx="371814" cy="338690"/>
            <a:chOff x="-40745125" y="3632900"/>
            <a:chExt cx="318225" cy="289875"/>
          </a:xfrm>
        </p:grpSpPr>
        <p:sp>
          <p:nvSpPr>
            <p:cNvPr id="19821" name="Google Shape;19821;p8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8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8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8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8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8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8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8" name="Google Shape;19828;p82"/>
          <p:cNvGrpSpPr/>
          <p:nvPr/>
        </p:nvGrpSpPr>
        <p:grpSpPr>
          <a:xfrm>
            <a:off x="3437047" y="2214764"/>
            <a:ext cx="363518" cy="370178"/>
            <a:chOff x="-40742750" y="3972175"/>
            <a:chExt cx="311125" cy="316825"/>
          </a:xfrm>
        </p:grpSpPr>
        <p:sp>
          <p:nvSpPr>
            <p:cNvPr id="19829" name="Google Shape;19829;p8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8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1" name="Google Shape;19831;p82"/>
          <p:cNvGrpSpPr/>
          <p:nvPr/>
        </p:nvGrpSpPr>
        <p:grpSpPr>
          <a:xfrm>
            <a:off x="2219708" y="2664932"/>
            <a:ext cx="266892" cy="369974"/>
            <a:chOff x="-38860325" y="3221750"/>
            <a:chExt cx="228425" cy="316650"/>
          </a:xfrm>
        </p:grpSpPr>
        <p:sp>
          <p:nvSpPr>
            <p:cNvPr id="19832" name="Google Shape;19832;p8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8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8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8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6" name="Google Shape;19836;p82"/>
          <p:cNvGrpSpPr/>
          <p:nvPr/>
        </p:nvGrpSpPr>
        <p:grpSpPr>
          <a:xfrm>
            <a:off x="2170515" y="3126989"/>
            <a:ext cx="380081" cy="367111"/>
            <a:chOff x="-38905225" y="3591875"/>
            <a:chExt cx="325300" cy="314200"/>
          </a:xfrm>
        </p:grpSpPr>
        <p:sp>
          <p:nvSpPr>
            <p:cNvPr id="19837" name="Google Shape;19837;p8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8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8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40" name="Google Shape;19840;p8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41" name="Google Shape;19841;p82"/>
          <p:cNvGrpSpPr/>
          <p:nvPr/>
        </p:nvGrpSpPr>
        <p:grpSpPr>
          <a:xfrm>
            <a:off x="3977265" y="3112069"/>
            <a:ext cx="290815" cy="369740"/>
            <a:chOff x="-37370925" y="3579105"/>
            <a:chExt cx="248900" cy="316450"/>
          </a:xfrm>
        </p:grpSpPr>
        <p:sp>
          <p:nvSpPr>
            <p:cNvPr id="19842" name="Google Shape;19842;p8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8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44" name="Google Shape;19844;p8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8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46" name="Google Shape;19846;p82"/>
          <p:cNvGrpSpPr/>
          <p:nvPr/>
        </p:nvGrpSpPr>
        <p:grpSpPr>
          <a:xfrm>
            <a:off x="1670640" y="2190140"/>
            <a:ext cx="371814" cy="369974"/>
            <a:chOff x="-42259725" y="3951100"/>
            <a:chExt cx="318225" cy="316650"/>
          </a:xfrm>
        </p:grpSpPr>
        <p:sp>
          <p:nvSpPr>
            <p:cNvPr id="19847" name="Google Shape;19847;p8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8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9" name="Google Shape;19849;p82"/>
          <p:cNvGrpSpPr/>
          <p:nvPr/>
        </p:nvGrpSpPr>
        <p:grpSpPr>
          <a:xfrm>
            <a:off x="3869002" y="1369161"/>
            <a:ext cx="370879" cy="337755"/>
            <a:chOff x="-40378075" y="3267450"/>
            <a:chExt cx="317425" cy="289075"/>
          </a:xfrm>
        </p:grpSpPr>
        <p:sp>
          <p:nvSpPr>
            <p:cNvPr id="19850" name="Google Shape;19850;p8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8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8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8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4" name="Google Shape;19854;p82"/>
          <p:cNvGrpSpPr/>
          <p:nvPr/>
        </p:nvGrpSpPr>
        <p:grpSpPr>
          <a:xfrm>
            <a:off x="3872668" y="1770429"/>
            <a:ext cx="363548" cy="369974"/>
            <a:chOff x="-40372575" y="3604550"/>
            <a:chExt cx="311150" cy="316650"/>
          </a:xfrm>
        </p:grpSpPr>
        <p:sp>
          <p:nvSpPr>
            <p:cNvPr id="19855" name="Google Shape;19855;p8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8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8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58" name="Google Shape;19858;p8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59" name="Google Shape;19859;p82"/>
          <p:cNvGrpSpPr/>
          <p:nvPr/>
        </p:nvGrpSpPr>
        <p:grpSpPr>
          <a:xfrm>
            <a:off x="2596617" y="2663092"/>
            <a:ext cx="399038" cy="372165"/>
            <a:chOff x="-38542250" y="3220175"/>
            <a:chExt cx="341525" cy="318525"/>
          </a:xfrm>
        </p:grpSpPr>
        <p:sp>
          <p:nvSpPr>
            <p:cNvPr id="19860" name="Google Shape;19860;p8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8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8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3" name="Google Shape;19863;p82"/>
          <p:cNvGrpSpPr/>
          <p:nvPr/>
        </p:nvGrpSpPr>
        <p:grpSpPr>
          <a:xfrm>
            <a:off x="2618549" y="3122462"/>
            <a:ext cx="369974" cy="369068"/>
            <a:chOff x="-38537400" y="3588000"/>
            <a:chExt cx="316650" cy="315875"/>
          </a:xfrm>
        </p:grpSpPr>
        <p:sp>
          <p:nvSpPr>
            <p:cNvPr id="19864" name="Google Shape;19864;p8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8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8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8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8" name="Google Shape;19868;p82"/>
          <p:cNvGrpSpPr/>
          <p:nvPr/>
        </p:nvGrpSpPr>
        <p:grpSpPr>
          <a:xfrm>
            <a:off x="2617629" y="3579991"/>
            <a:ext cx="371814" cy="369974"/>
            <a:chOff x="-38538975" y="3954250"/>
            <a:chExt cx="318225" cy="316650"/>
          </a:xfrm>
        </p:grpSpPr>
        <p:sp>
          <p:nvSpPr>
            <p:cNvPr id="19869" name="Google Shape;19869;p8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8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1" name="Google Shape;19871;p82"/>
          <p:cNvGrpSpPr/>
          <p:nvPr/>
        </p:nvGrpSpPr>
        <p:grpSpPr>
          <a:xfrm>
            <a:off x="3934941" y="3574918"/>
            <a:ext cx="375465" cy="371814"/>
            <a:chOff x="-37385100" y="3949908"/>
            <a:chExt cx="321350" cy="318225"/>
          </a:xfrm>
        </p:grpSpPr>
        <p:sp>
          <p:nvSpPr>
            <p:cNvPr id="19872" name="Google Shape;19872;p8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8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4" name="Google Shape;19874;p82"/>
          <p:cNvGrpSpPr/>
          <p:nvPr/>
        </p:nvGrpSpPr>
        <p:grpSpPr>
          <a:xfrm>
            <a:off x="2110600" y="1310478"/>
            <a:ext cx="370909" cy="370675"/>
            <a:chOff x="-41895050" y="3217225"/>
            <a:chExt cx="317450" cy="317250"/>
          </a:xfrm>
        </p:grpSpPr>
        <p:sp>
          <p:nvSpPr>
            <p:cNvPr id="19875" name="Google Shape;19875;p8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8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8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8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8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0" name="Google Shape;19880;p82"/>
          <p:cNvGrpSpPr/>
          <p:nvPr/>
        </p:nvGrpSpPr>
        <p:grpSpPr>
          <a:xfrm>
            <a:off x="2110148" y="1747412"/>
            <a:ext cx="371814" cy="369974"/>
            <a:chOff x="-41893475" y="3584850"/>
            <a:chExt cx="318225" cy="316650"/>
          </a:xfrm>
        </p:grpSpPr>
        <p:sp>
          <p:nvSpPr>
            <p:cNvPr id="19881" name="Google Shape;19881;p8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8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8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8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85" name="Google Shape;19885;p8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8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87" name="Google Shape;19887;p82"/>
          <p:cNvGrpSpPr/>
          <p:nvPr/>
        </p:nvGrpSpPr>
        <p:grpSpPr>
          <a:xfrm>
            <a:off x="880176" y="3142704"/>
            <a:ext cx="337522" cy="370909"/>
            <a:chOff x="-39998250" y="3605325"/>
            <a:chExt cx="288875" cy="317450"/>
          </a:xfrm>
        </p:grpSpPr>
        <p:sp>
          <p:nvSpPr>
            <p:cNvPr id="19888" name="Google Shape;19888;p8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8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0" name="Google Shape;19890;p82"/>
          <p:cNvGrpSpPr/>
          <p:nvPr/>
        </p:nvGrpSpPr>
        <p:grpSpPr>
          <a:xfrm>
            <a:off x="863950" y="3601168"/>
            <a:ext cx="369974" cy="369945"/>
            <a:chOff x="-40011050" y="3972375"/>
            <a:chExt cx="316650" cy="316625"/>
          </a:xfrm>
        </p:grpSpPr>
        <p:sp>
          <p:nvSpPr>
            <p:cNvPr id="19891" name="Google Shape;19891;p8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8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3" name="Google Shape;19893;p82"/>
          <p:cNvGrpSpPr/>
          <p:nvPr/>
        </p:nvGrpSpPr>
        <p:grpSpPr>
          <a:xfrm>
            <a:off x="3095881" y="2665867"/>
            <a:ext cx="266921" cy="369039"/>
            <a:chOff x="-38129425" y="3222550"/>
            <a:chExt cx="228450" cy="315850"/>
          </a:xfrm>
        </p:grpSpPr>
        <p:sp>
          <p:nvSpPr>
            <p:cNvPr id="19894" name="Google Shape;19894;p8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8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6" name="Google Shape;19896;p82"/>
          <p:cNvGrpSpPr/>
          <p:nvPr/>
        </p:nvGrpSpPr>
        <p:grpSpPr>
          <a:xfrm>
            <a:off x="3050850" y="3122462"/>
            <a:ext cx="371785" cy="369974"/>
            <a:chOff x="-38172725" y="3588000"/>
            <a:chExt cx="318200" cy="316650"/>
          </a:xfrm>
        </p:grpSpPr>
        <p:sp>
          <p:nvSpPr>
            <p:cNvPr id="19897" name="Google Shape;19897;p8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8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8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8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8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8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8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8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5" name="Google Shape;19905;p82"/>
          <p:cNvGrpSpPr/>
          <p:nvPr/>
        </p:nvGrpSpPr>
        <p:grpSpPr>
          <a:xfrm>
            <a:off x="3126752" y="3580897"/>
            <a:ext cx="219981" cy="369974"/>
            <a:chOff x="-38109725" y="3955025"/>
            <a:chExt cx="188275" cy="316650"/>
          </a:xfrm>
        </p:grpSpPr>
        <p:sp>
          <p:nvSpPr>
            <p:cNvPr id="19906" name="Google Shape;19906;p8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8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08" name="Google Shape;19908;p8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09" name="Google Shape;19909;p82"/>
          <p:cNvGrpSpPr/>
          <p:nvPr/>
        </p:nvGrpSpPr>
        <p:grpSpPr>
          <a:xfrm>
            <a:off x="2542151" y="1312318"/>
            <a:ext cx="373654" cy="369068"/>
            <a:chOff x="-41530375" y="3218800"/>
            <a:chExt cx="319800" cy="315875"/>
          </a:xfrm>
        </p:grpSpPr>
        <p:sp>
          <p:nvSpPr>
            <p:cNvPr id="19910" name="Google Shape;19910;p8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8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2" name="Google Shape;19912;p82"/>
          <p:cNvGrpSpPr/>
          <p:nvPr/>
        </p:nvGrpSpPr>
        <p:grpSpPr>
          <a:xfrm>
            <a:off x="2544444" y="1827476"/>
            <a:ext cx="369068" cy="289004"/>
            <a:chOff x="-41526450" y="3653375"/>
            <a:chExt cx="315875" cy="247350"/>
          </a:xfrm>
        </p:grpSpPr>
        <p:sp>
          <p:nvSpPr>
            <p:cNvPr id="19913" name="Google Shape;19913;p8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8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5" name="Google Shape;19915;p82"/>
          <p:cNvGrpSpPr/>
          <p:nvPr/>
        </p:nvGrpSpPr>
        <p:grpSpPr>
          <a:xfrm>
            <a:off x="2545831" y="2190140"/>
            <a:ext cx="366293" cy="369974"/>
            <a:chOff x="-41526450" y="3951100"/>
            <a:chExt cx="313500" cy="316650"/>
          </a:xfrm>
        </p:grpSpPr>
        <p:sp>
          <p:nvSpPr>
            <p:cNvPr id="19916" name="Google Shape;19916;p8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8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8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9" name="Google Shape;19919;p82"/>
          <p:cNvGrpSpPr/>
          <p:nvPr/>
        </p:nvGrpSpPr>
        <p:grpSpPr>
          <a:xfrm>
            <a:off x="1311086" y="2684269"/>
            <a:ext cx="339595" cy="371814"/>
            <a:chOff x="-39625900" y="3238300"/>
            <a:chExt cx="290650" cy="318225"/>
          </a:xfrm>
        </p:grpSpPr>
        <p:sp>
          <p:nvSpPr>
            <p:cNvPr id="19920" name="Google Shape;19920;p8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8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22" name="Google Shape;19922;p8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23" name="Google Shape;19923;p82"/>
          <p:cNvGrpSpPr/>
          <p:nvPr/>
        </p:nvGrpSpPr>
        <p:grpSpPr>
          <a:xfrm>
            <a:off x="1305137" y="3600730"/>
            <a:ext cx="366293" cy="370441"/>
            <a:chOff x="-39647175" y="3972000"/>
            <a:chExt cx="313500" cy="317050"/>
          </a:xfrm>
        </p:grpSpPr>
        <p:sp>
          <p:nvSpPr>
            <p:cNvPr id="19924" name="Google Shape;19924;p8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8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8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7" name="Google Shape;19927;p82"/>
          <p:cNvGrpSpPr/>
          <p:nvPr/>
        </p:nvGrpSpPr>
        <p:grpSpPr>
          <a:xfrm>
            <a:off x="3474265" y="2664728"/>
            <a:ext cx="375495" cy="370879"/>
            <a:chOff x="-37808850" y="3221575"/>
            <a:chExt cx="321375" cy="317425"/>
          </a:xfrm>
        </p:grpSpPr>
        <p:sp>
          <p:nvSpPr>
            <p:cNvPr id="19928" name="Google Shape;19928;p8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8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0" name="Google Shape;19930;p82"/>
          <p:cNvGrpSpPr/>
          <p:nvPr/>
        </p:nvGrpSpPr>
        <p:grpSpPr>
          <a:xfrm>
            <a:off x="3483038" y="3186759"/>
            <a:ext cx="372749" cy="241158"/>
            <a:chOff x="-37806500" y="3643030"/>
            <a:chExt cx="319025" cy="206400"/>
          </a:xfrm>
        </p:grpSpPr>
        <p:sp>
          <p:nvSpPr>
            <p:cNvPr id="19931" name="Google Shape;19931;p8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8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3" name="Google Shape;19933;p82"/>
          <p:cNvGrpSpPr/>
          <p:nvPr/>
        </p:nvGrpSpPr>
        <p:grpSpPr>
          <a:xfrm>
            <a:off x="3485346" y="3579056"/>
            <a:ext cx="368134" cy="371814"/>
            <a:chOff x="-37804925" y="3953450"/>
            <a:chExt cx="315075" cy="318225"/>
          </a:xfrm>
        </p:grpSpPr>
        <p:sp>
          <p:nvSpPr>
            <p:cNvPr id="19934" name="Google Shape;19934;p8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8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8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37" name="Google Shape;19937;p8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38" name="Google Shape;19938;p82"/>
          <p:cNvGrpSpPr/>
          <p:nvPr/>
        </p:nvGrpSpPr>
        <p:grpSpPr>
          <a:xfrm>
            <a:off x="4840364" y="1328538"/>
            <a:ext cx="355663" cy="308725"/>
            <a:chOff x="-28462125" y="3199700"/>
            <a:chExt cx="298550" cy="259150"/>
          </a:xfrm>
        </p:grpSpPr>
        <p:sp>
          <p:nvSpPr>
            <p:cNvPr id="19939" name="Google Shape;19939;p8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8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8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2" name="Google Shape;19942;p82"/>
          <p:cNvGrpSpPr/>
          <p:nvPr/>
        </p:nvGrpSpPr>
        <p:grpSpPr>
          <a:xfrm>
            <a:off x="4841317" y="1763228"/>
            <a:ext cx="353757" cy="352833"/>
            <a:chOff x="-28461325" y="3545475"/>
            <a:chExt cx="296950" cy="296175"/>
          </a:xfrm>
        </p:grpSpPr>
        <p:sp>
          <p:nvSpPr>
            <p:cNvPr id="19943" name="Google Shape;19943;p8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8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8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8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8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8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9" name="Google Shape;19949;p82"/>
          <p:cNvGrpSpPr/>
          <p:nvPr/>
        </p:nvGrpSpPr>
        <p:grpSpPr>
          <a:xfrm>
            <a:off x="4837550" y="2213272"/>
            <a:ext cx="361292" cy="352803"/>
            <a:chOff x="-28463700" y="3914875"/>
            <a:chExt cx="303275" cy="296150"/>
          </a:xfrm>
        </p:grpSpPr>
        <p:sp>
          <p:nvSpPr>
            <p:cNvPr id="19950" name="Google Shape;19950;p8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8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2" name="Google Shape;19952;p82"/>
          <p:cNvGrpSpPr/>
          <p:nvPr/>
        </p:nvGrpSpPr>
        <p:grpSpPr>
          <a:xfrm>
            <a:off x="7072335" y="1369355"/>
            <a:ext cx="351880" cy="227092"/>
            <a:chOff x="-26573400" y="3224125"/>
            <a:chExt cx="295375" cy="190625"/>
          </a:xfrm>
        </p:grpSpPr>
        <p:sp>
          <p:nvSpPr>
            <p:cNvPr id="19953" name="Google Shape;19953;p8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8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5" name="Google Shape;19955;p82"/>
          <p:cNvGrpSpPr/>
          <p:nvPr/>
        </p:nvGrpSpPr>
        <p:grpSpPr>
          <a:xfrm>
            <a:off x="7072335" y="1763690"/>
            <a:ext cx="351880" cy="351910"/>
            <a:chOff x="-26573400" y="3546250"/>
            <a:chExt cx="295375" cy="295400"/>
          </a:xfrm>
        </p:grpSpPr>
        <p:sp>
          <p:nvSpPr>
            <p:cNvPr id="19956" name="Google Shape;19956;p8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8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8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8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8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1" name="Google Shape;19961;p82"/>
          <p:cNvGrpSpPr/>
          <p:nvPr/>
        </p:nvGrpSpPr>
        <p:grpSpPr>
          <a:xfrm>
            <a:off x="7060615" y="2213599"/>
            <a:ext cx="375319" cy="352148"/>
            <a:chOff x="-26583625" y="3917025"/>
            <a:chExt cx="315050" cy="295600"/>
          </a:xfrm>
        </p:grpSpPr>
        <p:sp>
          <p:nvSpPr>
            <p:cNvPr id="19962" name="Google Shape;19962;p8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8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8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8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6" name="Google Shape;19966;p8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67" name="Google Shape;19967;p82"/>
          <p:cNvGrpSpPr/>
          <p:nvPr/>
        </p:nvGrpSpPr>
        <p:grpSpPr>
          <a:xfrm>
            <a:off x="5759130" y="3172629"/>
            <a:ext cx="289039" cy="352833"/>
            <a:chOff x="-24694925" y="3518700"/>
            <a:chExt cx="242625" cy="296175"/>
          </a:xfrm>
        </p:grpSpPr>
        <p:sp>
          <p:nvSpPr>
            <p:cNvPr id="19968" name="Google Shape;19968;p8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8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8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8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2" name="Google Shape;19972;p82"/>
          <p:cNvGrpSpPr/>
          <p:nvPr/>
        </p:nvGrpSpPr>
        <p:grpSpPr>
          <a:xfrm>
            <a:off x="5758668" y="3622657"/>
            <a:ext cx="289962" cy="352833"/>
            <a:chOff x="-24709100" y="3888875"/>
            <a:chExt cx="243400" cy="296175"/>
          </a:xfrm>
        </p:grpSpPr>
        <p:sp>
          <p:nvSpPr>
            <p:cNvPr id="19973" name="Google Shape;19973;p8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8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8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6" name="Google Shape;19976;p82"/>
          <p:cNvGrpSpPr/>
          <p:nvPr/>
        </p:nvGrpSpPr>
        <p:grpSpPr>
          <a:xfrm>
            <a:off x="7958668" y="2695320"/>
            <a:ext cx="356556" cy="349557"/>
            <a:chOff x="-22863675" y="3131775"/>
            <a:chExt cx="299300" cy="293425"/>
          </a:xfrm>
        </p:grpSpPr>
        <p:sp>
          <p:nvSpPr>
            <p:cNvPr id="19977" name="Google Shape;19977;p8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8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8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0" name="Google Shape;19980;p82"/>
          <p:cNvGrpSpPr/>
          <p:nvPr/>
        </p:nvGrpSpPr>
        <p:grpSpPr>
          <a:xfrm>
            <a:off x="5301532" y="1306499"/>
            <a:ext cx="310602" cy="352803"/>
            <a:chOff x="-28069875" y="3175300"/>
            <a:chExt cx="260725" cy="296150"/>
          </a:xfrm>
        </p:grpSpPr>
        <p:sp>
          <p:nvSpPr>
            <p:cNvPr id="19981" name="Google Shape;19981;p8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8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8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8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8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8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8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8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8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90" name="Google Shape;19990;p8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91" name="Google Shape;19991;p82"/>
          <p:cNvGrpSpPr/>
          <p:nvPr/>
        </p:nvGrpSpPr>
        <p:grpSpPr>
          <a:xfrm>
            <a:off x="5342810" y="2213733"/>
            <a:ext cx="228045" cy="351880"/>
            <a:chOff x="-28032075" y="3916450"/>
            <a:chExt cx="191425" cy="295375"/>
          </a:xfrm>
        </p:grpSpPr>
        <p:sp>
          <p:nvSpPr>
            <p:cNvPr id="19992" name="Google Shape;19992;p8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8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8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5" name="Google Shape;19995;p82"/>
          <p:cNvGrpSpPr/>
          <p:nvPr/>
        </p:nvGrpSpPr>
        <p:grpSpPr>
          <a:xfrm>
            <a:off x="7508157" y="1306484"/>
            <a:ext cx="352833" cy="352833"/>
            <a:chOff x="-26201650" y="3176075"/>
            <a:chExt cx="296175" cy="296175"/>
          </a:xfrm>
        </p:grpSpPr>
        <p:sp>
          <p:nvSpPr>
            <p:cNvPr id="19996" name="Google Shape;19996;p8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8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8" name="Google Shape;19998;p82"/>
          <p:cNvGrpSpPr/>
          <p:nvPr/>
        </p:nvGrpSpPr>
        <p:grpSpPr>
          <a:xfrm>
            <a:off x="7507680" y="1763705"/>
            <a:ext cx="353786" cy="351880"/>
            <a:chOff x="-26204800" y="3547050"/>
            <a:chExt cx="296975" cy="295375"/>
          </a:xfrm>
        </p:grpSpPr>
        <p:sp>
          <p:nvSpPr>
            <p:cNvPr id="19999" name="Google Shape;19999;p8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8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01" name="Google Shape;20001;p8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02" name="Google Shape;20002;p82"/>
          <p:cNvGrpSpPr/>
          <p:nvPr/>
        </p:nvGrpSpPr>
        <p:grpSpPr>
          <a:xfrm>
            <a:off x="6178935" y="2693683"/>
            <a:ext cx="345328" cy="352833"/>
            <a:chOff x="-24353875" y="3147725"/>
            <a:chExt cx="289875" cy="296175"/>
          </a:xfrm>
        </p:grpSpPr>
        <p:sp>
          <p:nvSpPr>
            <p:cNvPr id="20003" name="Google Shape;20003;p8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8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5" name="Google Shape;20005;p82"/>
          <p:cNvGrpSpPr/>
          <p:nvPr/>
        </p:nvGrpSpPr>
        <p:grpSpPr>
          <a:xfrm>
            <a:off x="6186917" y="3173090"/>
            <a:ext cx="329365" cy="351910"/>
            <a:chOff x="-24344425" y="3519475"/>
            <a:chExt cx="276475" cy="295400"/>
          </a:xfrm>
        </p:grpSpPr>
        <p:sp>
          <p:nvSpPr>
            <p:cNvPr id="20006" name="Google Shape;20006;p8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8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8" name="Google Shape;20008;p82"/>
          <p:cNvGrpSpPr/>
          <p:nvPr/>
        </p:nvGrpSpPr>
        <p:grpSpPr>
          <a:xfrm>
            <a:off x="6176597" y="3625010"/>
            <a:ext cx="350004" cy="348128"/>
            <a:chOff x="-24353075" y="3891250"/>
            <a:chExt cx="293800" cy="292225"/>
          </a:xfrm>
        </p:grpSpPr>
        <p:sp>
          <p:nvSpPr>
            <p:cNvPr id="20009" name="Google Shape;20009;p8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8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1" name="Google Shape;20011;p82"/>
          <p:cNvGrpSpPr/>
          <p:nvPr/>
        </p:nvGrpSpPr>
        <p:grpSpPr>
          <a:xfrm>
            <a:off x="7960068" y="3173313"/>
            <a:ext cx="353757" cy="351463"/>
            <a:chOff x="-22845575" y="3504075"/>
            <a:chExt cx="296950" cy="295025"/>
          </a:xfrm>
        </p:grpSpPr>
        <p:sp>
          <p:nvSpPr>
            <p:cNvPr id="20012" name="Google Shape;20012;p8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8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4" name="Google Shape;20014;p82"/>
          <p:cNvGrpSpPr/>
          <p:nvPr/>
        </p:nvGrpSpPr>
        <p:grpSpPr>
          <a:xfrm>
            <a:off x="5753249" y="1306961"/>
            <a:ext cx="299344" cy="351880"/>
            <a:chOff x="-27691025" y="3175300"/>
            <a:chExt cx="251275" cy="295375"/>
          </a:xfrm>
        </p:grpSpPr>
        <p:sp>
          <p:nvSpPr>
            <p:cNvPr id="20015" name="Google Shape;20015;p8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8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8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8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9" name="Google Shape;20019;p82"/>
          <p:cNvGrpSpPr/>
          <p:nvPr/>
        </p:nvGrpSpPr>
        <p:grpSpPr>
          <a:xfrm>
            <a:off x="5725566" y="1825637"/>
            <a:ext cx="354710" cy="228015"/>
            <a:chOff x="-27721750" y="3598250"/>
            <a:chExt cx="297750" cy="191400"/>
          </a:xfrm>
        </p:grpSpPr>
        <p:sp>
          <p:nvSpPr>
            <p:cNvPr id="20020" name="Google Shape;20020;p8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8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2" name="Google Shape;20022;p82"/>
          <p:cNvGrpSpPr/>
          <p:nvPr/>
        </p:nvGrpSpPr>
        <p:grpSpPr>
          <a:xfrm>
            <a:off x="5726966" y="2219183"/>
            <a:ext cx="351910" cy="340980"/>
            <a:chOff x="-27719400" y="3925600"/>
            <a:chExt cx="295400" cy="286225"/>
          </a:xfrm>
        </p:grpSpPr>
        <p:sp>
          <p:nvSpPr>
            <p:cNvPr id="20023" name="Google Shape;20023;p8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8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5" name="Google Shape;20025;p82"/>
          <p:cNvGrpSpPr/>
          <p:nvPr/>
        </p:nvGrpSpPr>
        <p:grpSpPr>
          <a:xfrm>
            <a:off x="7948238" y="1306023"/>
            <a:ext cx="353757" cy="353757"/>
            <a:chOff x="-25834600" y="3176875"/>
            <a:chExt cx="296950" cy="296950"/>
          </a:xfrm>
        </p:grpSpPr>
        <p:sp>
          <p:nvSpPr>
            <p:cNvPr id="20026" name="Google Shape;20026;p8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8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8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8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8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1" name="Google Shape;20031;p82"/>
          <p:cNvGrpSpPr/>
          <p:nvPr/>
        </p:nvGrpSpPr>
        <p:grpSpPr>
          <a:xfrm>
            <a:off x="7948238" y="1774024"/>
            <a:ext cx="353757" cy="331241"/>
            <a:chOff x="-25834600" y="3564375"/>
            <a:chExt cx="296950" cy="278050"/>
          </a:xfrm>
        </p:grpSpPr>
        <p:sp>
          <p:nvSpPr>
            <p:cNvPr id="20032" name="Google Shape;20032;p8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8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8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8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8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8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8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8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0" name="Google Shape;20040;p82"/>
          <p:cNvGrpSpPr/>
          <p:nvPr/>
        </p:nvGrpSpPr>
        <p:grpSpPr>
          <a:xfrm>
            <a:off x="7946362" y="2213376"/>
            <a:ext cx="357509" cy="352595"/>
            <a:chOff x="-25834600" y="3915850"/>
            <a:chExt cx="300100" cy="295975"/>
          </a:xfrm>
        </p:grpSpPr>
        <p:sp>
          <p:nvSpPr>
            <p:cNvPr id="20041" name="Google Shape;20041;p8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8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8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4" name="Google Shape;20044;p82"/>
          <p:cNvGrpSpPr/>
          <p:nvPr/>
        </p:nvGrpSpPr>
        <p:grpSpPr>
          <a:xfrm>
            <a:off x="6681790" y="2694606"/>
            <a:ext cx="228968" cy="350987"/>
            <a:chOff x="-23930925" y="3149300"/>
            <a:chExt cx="192200" cy="294625"/>
          </a:xfrm>
        </p:grpSpPr>
        <p:sp>
          <p:nvSpPr>
            <p:cNvPr id="20045" name="Google Shape;20045;p8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8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8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8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9" name="Google Shape;20049;p82"/>
          <p:cNvGrpSpPr/>
          <p:nvPr/>
        </p:nvGrpSpPr>
        <p:grpSpPr>
          <a:xfrm>
            <a:off x="6638620" y="3173090"/>
            <a:ext cx="315307" cy="351910"/>
            <a:chOff x="-23962425" y="3519475"/>
            <a:chExt cx="264675" cy="295400"/>
          </a:xfrm>
        </p:grpSpPr>
        <p:sp>
          <p:nvSpPr>
            <p:cNvPr id="20050" name="Google Shape;20050;p8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8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52" name="Google Shape;20052;p8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53" name="Google Shape;20053;p82"/>
          <p:cNvGrpSpPr/>
          <p:nvPr/>
        </p:nvGrpSpPr>
        <p:grpSpPr>
          <a:xfrm>
            <a:off x="8017295" y="3623134"/>
            <a:ext cx="239302" cy="351880"/>
            <a:chOff x="-22788075" y="3904625"/>
            <a:chExt cx="200875" cy="295375"/>
          </a:xfrm>
        </p:grpSpPr>
        <p:sp>
          <p:nvSpPr>
            <p:cNvPr id="20054" name="Google Shape;20054;p8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8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8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8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8" name="Google Shape;20058;p82"/>
          <p:cNvGrpSpPr/>
          <p:nvPr/>
        </p:nvGrpSpPr>
        <p:grpSpPr>
          <a:xfrm>
            <a:off x="6172593" y="1306499"/>
            <a:ext cx="354710" cy="352803"/>
            <a:chOff x="-27351575" y="3175300"/>
            <a:chExt cx="297750" cy="296150"/>
          </a:xfrm>
        </p:grpSpPr>
        <p:sp>
          <p:nvSpPr>
            <p:cNvPr id="20059" name="Google Shape;20059;p8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8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8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8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3" name="Google Shape;20063;p82"/>
          <p:cNvGrpSpPr/>
          <p:nvPr/>
        </p:nvGrpSpPr>
        <p:grpSpPr>
          <a:xfrm>
            <a:off x="6218402" y="1758809"/>
            <a:ext cx="269293" cy="353072"/>
            <a:chOff x="-27313750" y="3545275"/>
            <a:chExt cx="226050" cy="296375"/>
          </a:xfrm>
        </p:grpSpPr>
        <p:sp>
          <p:nvSpPr>
            <p:cNvPr id="20064" name="Google Shape;20064;p8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8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8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7" name="Google Shape;20067;p82"/>
          <p:cNvGrpSpPr/>
          <p:nvPr/>
        </p:nvGrpSpPr>
        <p:grpSpPr>
          <a:xfrm>
            <a:off x="6172593" y="2211380"/>
            <a:ext cx="354710" cy="356586"/>
            <a:chOff x="-27351575" y="3915650"/>
            <a:chExt cx="297750" cy="299325"/>
          </a:xfrm>
        </p:grpSpPr>
        <p:sp>
          <p:nvSpPr>
            <p:cNvPr id="20068" name="Google Shape;20068;p8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8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0" name="Google Shape;20070;p82"/>
          <p:cNvGrpSpPr/>
          <p:nvPr/>
        </p:nvGrpSpPr>
        <p:grpSpPr>
          <a:xfrm>
            <a:off x="4860084" y="2693579"/>
            <a:ext cx="319060" cy="353042"/>
            <a:chOff x="-25445525" y="3175900"/>
            <a:chExt cx="267825" cy="296350"/>
          </a:xfrm>
        </p:grpSpPr>
        <p:sp>
          <p:nvSpPr>
            <p:cNvPr id="20071" name="Google Shape;20071;p8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8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8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4" name="Google Shape;20074;p82"/>
          <p:cNvGrpSpPr/>
          <p:nvPr/>
        </p:nvGrpSpPr>
        <p:grpSpPr>
          <a:xfrm>
            <a:off x="4841797" y="3183902"/>
            <a:ext cx="355633" cy="330288"/>
            <a:chOff x="-25465200" y="3565175"/>
            <a:chExt cx="298525" cy="277250"/>
          </a:xfrm>
        </p:grpSpPr>
        <p:sp>
          <p:nvSpPr>
            <p:cNvPr id="20075" name="Google Shape;20075;p8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8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7" name="Google Shape;20077;p82"/>
          <p:cNvGrpSpPr/>
          <p:nvPr/>
        </p:nvGrpSpPr>
        <p:grpSpPr>
          <a:xfrm>
            <a:off x="4841336" y="3623432"/>
            <a:ext cx="356556" cy="351285"/>
            <a:chOff x="-25465200" y="3916150"/>
            <a:chExt cx="299300" cy="294875"/>
          </a:xfrm>
        </p:grpSpPr>
        <p:sp>
          <p:nvSpPr>
            <p:cNvPr id="20078" name="Google Shape;20078;p8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8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0" name="Google Shape;20080;p82"/>
          <p:cNvGrpSpPr/>
          <p:nvPr/>
        </p:nvGrpSpPr>
        <p:grpSpPr>
          <a:xfrm>
            <a:off x="7068775" y="2693698"/>
            <a:ext cx="351880" cy="352803"/>
            <a:chOff x="-23615075" y="3148525"/>
            <a:chExt cx="295375" cy="296150"/>
          </a:xfrm>
        </p:grpSpPr>
        <p:sp>
          <p:nvSpPr>
            <p:cNvPr id="20081" name="Google Shape;20081;p8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8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8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8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85" name="Google Shape;20085;p8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86" name="Google Shape;20086;p82"/>
          <p:cNvGrpSpPr/>
          <p:nvPr/>
        </p:nvGrpSpPr>
        <p:grpSpPr>
          <a:xfrm>
            <a:off x="7068299" y="3632977"/>
            <a:ext cx="352833" cy="332194"/>
            <a:chOff x="-23615075" y="3906200"/>
            <a:chExt cx="296175" cy="278850"/>
          </a:xfrm>
        </p:grpSpPr>
        <p:sp>
          <p:nvSpPr>
            <p:cNvPr id="20087" name="Google Shape;20087;p8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8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8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90" name="Google Shape;20090;p8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91" name="Google Shape;20091;p82"/>
          <p:cNvGrpSpPr/>
          <p:nvPr/>
        </p:nvGrpSpPr>
        <p:grpSpPr>
          <a:xfrm>
            <a:off x="6617268" y="1306618"/>
            <a:ext cx="353757" cy="352565"/>
            <a:chOff x="-26980600" y="3175500"/>
            <a:chExt cx="296950" cy="295950"/>
          </a:xfrm>
        </p:grpSpPr>
        <p:sp>
          <p:nvSpPr>
            <p:cNvPr id="20092" name="Google Shape;20092;p8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8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8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95" name="Google Shape;20095;p8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96" name="Google Shape;20096;p82"/>
          <p:cNvGrpSpPr/>
          <p:nvPr/>
        </p:nvGrpSpPr>
        <p:grpSpPr>
          <a:xfrm>
            <a:off x="6617744" y="2245154"/>
            <a:ext cx="352803" cy="289039"/>
            <a:chOff x="-26981375" y="3951875"/>
            <a:chExt cx="296150" cy="242625"/>
          </a:xfrm>
        </p:grpSpPr>
        <p:sp>
          <p:nvSpPr>
            <p:cNvPr id="20097" name="Google Shape;20097;p8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8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8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0" name="Google Shape;20100;p82"/>
          <p:cNvGrpSpPr/>
          <p:nvPr/>
        </p:nvGrpSpPr>
        <p:grpSpPr>
          <a:xfrm>
            <a:off x="5282787" y="2692745"/>
            <a:ext cx="351910" cy="354710"/>
            <a:chOff x="-25094250" y="3176075"/>
            <a:chExt cx="295400" cy="297750"/>
          </a:xfrm>
        </p:grpSpPr>
        <p:sp>
          <p:nvSpPr>
            <p:cNvPr id="20101" name="Google Shape;20101;p8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8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8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4" name="Google Shape;20104;p82"/>
          <p:cNvGrpSpPr/>
          <p:nvPr/>
        </p:nvGrpSpPr>
        <p:grpSpPr>
          <a:xfrm>
            <a:off x="5282787" y="3173106"/>
            <a:ext cx="351910" cy="351880"/>
            <a:chOff x="-25094250" y="3547050"/>
            <a:chExt cx="295400" cy="295375"/>
          </a:xfrm>
        </p:grpSpPr>
        <p:sp>
          <p:nvSpPr>
            <p:cNvPr id="20105" name="Google Shape;20105;p8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8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8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8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8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10" name="Google Shape;20110;p8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11" name="Google Shape;20111;p82"/>
          <p:cNvGrpSpPr/>
          <p:nvPr/>
        </p:nvGrpSpPr>
        <p:grpSpPr>
          <a:xfrm>
            <a:off x="7514864" y="2693698"/>
            <a:ext cx="352803" cy="352803"/>
            <a:chOff x="-23245675" y="3148525"/>
            <a:chExt cx="296150" cy="296150"/>
          </a:xfrm>
        </p:grpSpPr>
        <p:sp>
          <p:nvSpPr>
            <p:cNvPr id="20112" name="Google Shape;20112;p8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8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8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15" name="Google Shape;20115;p8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16" name="Google Shape;20116;p82"/>
          <p:cNvGrpSpPr/>
          <p:nvPr/>
        </p:nvGrpSpPr>
        <p:grpSpPr>
          <a:xfrm>
            <a:off x="7515325" y="3622672"/>
            <a:ext cx="351880" cy="352803"/>
            <a:chOff x="-23244900" y="3888100"/>
            <a:chExt cx="295375" cy="296150"/>
          </a:xfrm>
        </p:grpSpPr>
        <p:sp>
          <p:nvSpPr>
            <p:cNvPr id="20117" name="Google Shape;20117;p8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8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8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8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8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8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8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8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8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8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8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28" name="Google Shape;20128;p8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8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20130" name="Google Shape;20130;p8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134" name="Shape 20134"/>
        <p:cNvGrpSpPr/>
        <p:nvPr/>
      </p:nvGrpSpPr>
      <p:grpSpPr>
        <a:xfrm>
          <a:off x="0" y="0"/>
          <a:ext cx="0" cy="0"/>
          <a:chOff x="0" y="0"/>
          <a:chExt cx="0" cy="0"/>
        </a:xfrm>
      </p:grpSpPr>
      <p:sp>
        <p:nvSpPr>
          <p:cNvPr id="20135" name="Google Shape;20135;p8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36" name="Google Shape;20136;p83"/>
          <p:cNvGrpSpPr/>
          <p:nvPr/>
        </p:nvGrpSpPr>
        <p:grpSpPr>
          <a:xfrm>
            <a:off x="832654" y="1819647"/>
            <a:ext cx="367261" cy="367261"/>
            <a:chOff x="-65145700" y="3727425"/>
            <a:chExt cx="317425" cy="317425"/>
          </a:xfrm>
        </p:grpSpPr>
        <p:sp>
          <p:nvSpPr>
            <p:cNvPr id="20137" name="Google Shape;20137;p8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8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9" name="Google Shape;20139;p83"/>
          <p:cNvGrpSpPr/>
          <p:nvPr/>
        </p:nvGrpSpPr>
        <p:grpSpPr>
          <a:xfrm>
            <a:off x="835851" y="2248561"/>
            <a:ext cx="360868" cy="367261"/>
            <a:chOff x="-65144125" y="4094450"/>
            <a:chExt cx="311900" cy="317425"/>
          </a:xfrm>
        </p:grpSpPr>
        <p:sp>
          <p:nvSpPr>
            <p:cNvPr id="20140" name="Google Shape;20140;p8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8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8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43" name="Google Shape;20143;p8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44" name="Google Shape;20144;p83"/>
          <p:cNvGrpSpPr/>
          <p:nvPr/>
        </p:nvGrpSpPr>
        <p:grpSpPr>
          <a:xfrm>
            <a:off x="3039420" y="1819256"/>
            <a:ext cx="370645" cy="368042"/>
            <a:chOff x="-63250675" y="3744075"/>
            <a:chExt cx="320350" cy="318100"/>
          </a:xfrm>
        </p:grpSpPr>
        <p:sp>
          <p:nvSpPr>
            <p:cNvPr id="20145" name="Google Shape;20145;p8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8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8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8" name="Google Shape;20148;p83"/>
          <p:cNvGrpSpPr/>
          <p:nvPr/>
        </p:nvGrpSpPr>
        <p:grpSpPr>
          <a:xfrm>
            <a:off x="3041112" y="2248561"/>
            <a:ext cx="367261" cy="367261"/>
            <a:chOff x="-63250675" y="4110200"/>
            <a:chExt cx="317425" cy="317425"/>
          </a:xfrm>
        </p:grpSpPr>
        <p:sp>
          <p:nvSpPr>
            <p:cNvPr id="20149" name="Google Shape;20149;p8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8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8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8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8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8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8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8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8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8" name="Google Shape;20158;p83"/>
          <p:cNvGrpSpPr/>
          <p:nvPr/>
        </p:nvGrpSpPr>
        <p:grpSpPr>
          <a:xfrm>
            <a:off x="1720159" y="2745656"/>
            <a:ext cx="359075" cy="358844"/>
            <a:chOff x="-61351725" y="3372400"/>
            <a:chExt cx="310350" cy="310150"/>
          </a:xfrm>
        </p:grpSpPr>
        <p:sp>
          <p:nvSpPr>
            <p:cNvPr id="20159" name="Google Shape;20159;p8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8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8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2" name="Google Shape;20162;p83"/>
          <p:cNvGrpSpPr/>
          <p:nvPr/>
        </p:nvGrpSpPr>
        <p:grpSpPr>
          <a:xfrm>
            <a:off x="1716514" y="3208713"/>
            <a:ext cx="366364" cy="333534"/>
            <a:chOff x="-61354875" y="3751050"/>
            <a:chExt cx="316650" cy="288275"/>
          </a:xfrm>
        </p:grpSpPr>
        <p:sp>
          <p:nvSpPr>
            <p:cNvPr id="20163" name="Google Shape;20163;p8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8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8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6" name="Google Shape;20166;p83"/>
          <p:cNvGrpSpPr/>
          <p:nvPr/>
        </p:nvGrpSpPr>
        <p:grpSpPr>
          <a:xfrm>
            <a:off x="1716514" y="3650352"/>
            <a:ext cx="366364" cy="367290"/>
            <a:chOff x="-61354875" y="4101525"/>
            <a:chExt cx="316650" cy="317450"/>
          </a:xfrm>
        </p:grpSpPr>
        <p:sp>
          <p:nvSpPr>
            <p:cNvPr id="20167" name="Google Shape;20167;p8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8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9" name="Google Shape;20169;p83"/>
          <p:cNvGrpSpPr/>
          <p:nvPr/>
        </p:nvGrpSpPr>
        <p:grpSpPr>
          <a:xfrm>
            <a:off x="3932949" y="2742228"/>
            <a:ext cx="368157" cy="365699"/>
            <a:chOff x="-59470075" y="3308975"/>
            <a:chExt cx="318200" cy="316075"/>
          </a:xfrm>
        </p:grpSpPr>
        <p:sp>
          <p:nvSpPr>
            <p:cNvPr id="20170" name="Google Shape;20170;p8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8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8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8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8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8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8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8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8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9" name="Google Shape;20179;p83"/>
          <p:cNvGrpSpPr/>
          <p:nvPr/>
        </p:nvGrpSpPr>
        <p:grpSpPr>
          <a:xfrm>
            <a:off x="1278379" y="1377933"/>
            <a:ext cx="367261" cy="364686"/>
            <a:chOff x="-64781025" y="3361050"/>
            <a:chExt cx="317425" cy="315200"/>
          </a:xfrm>
        </p:grpSpPr>
        <p:sp>
          <p:nvSpPr>
            <p:cNvPr id="20180" name="Google Shape;20180;p8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8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8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8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84" name="Google Shape;20184;p8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8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8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87" name="Google Shape;20187;p83"/>
          <p:cNvGrpSpPr/>
          <p:nvPr/>
        </p:nvGrpSpPr>
        <p:grpSpPr>
          <a:xfrm>
            <a:off x="3482779" y="1819372"/>
            <a:ext cx="382765" cy="367810"/>
            <a:chOff x="-62890750" y="3747425"/>
            <a:chExt cx="330825" cy="317900"/>
          </a:xfrm>
        </p:grpSpPr>
        <p:sp>
          <p:nvSpPr>
            <p:cNvPr id="20188" name="Google Shape;20188;p8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8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8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8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8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8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8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8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8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8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8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8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8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8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2" name="Google Shape;20202;p83"/>
          <p:cNvGrpSpPr/>
          <p:nvPr/>
        </p:nvGrpSpPr>
        <p:grpSpPr>
          <a:xfrm>
            <a:off x="3490531" y="2249009"/>
            <a:ext cx="367261" cy="366364"/>
            <a:chOff x="-62884425" y="4111775"/>
            <a:chExt cx="317425" cy="316650"/>
          </a:xfrm>
        </p:grpSpPr>
        <p:sp>
          <p:nvSpPr>
            <p:cNvPr id="20203" name="Google Shape;20203;p8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8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5" name="Google Shape;20205;p83"/>
          <p:cNvGrpSpPr/>
          <p:nvPr/>
        </p:nvGrpSpPr>
        <p:grpSpPr>
          <a:xfrm>
            <a:off x="2163165" y="2745078"/>
            <a:ext cx="365438" cy="360001"/>
            <a:chOff x="-60991775" y="3376900"/>
            <a:chExt cx="315850" cy="311150"/>
          </a:xfrm>
        </p:grpSpPr>
        <p:sp>
          <p:nvSpPr>
            <p:cNvPr id="20206" name="Google Shape;20206;p8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8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8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9" name="Google Shape;20209;p83"/>
          <p:cNvGrpSpPr/>
          <p:nvPr/>
        </p:nvGrpSpPr>
        <p:grpSpPr>
          <a:xfrm>
            <a:off x="2162702" y="3195942"/>
            <a:ext cx="366364" cy="359075"/>
            <a:chOff x="-60988625" y="3740800"/>
            <a:chExt cx="316650" cy="310350"/>
          </a:xfrm>
        </p:grpSpPr>
        <p:sp>
          <p:nvSpPr>
            <p:cNvPr id="20210" name="Google Shape;20210;p8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8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8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3" name="Google Shape;20213;p83"/>
          <p:cNvGrpSpPr/>
          <p:nvPr/>
        </p:nvGrpSpPr>
        <p:grpSpPr>
          <a:xfrm>
            <a:off x="2162702" y="3651393"/>
            <a:ext cx="366364" cy="365207"/>
            <a:chOff x="-60987850" y="4100950"/>
            <a:chExt cx="316650" cy="315650"/>
          </a:xfrm>
        </p:grpSpPr>
        <p:sp>
          <p:nvSpPr>
            <p:cNvPr id="20214" name="Google Shape;20214;p8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8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8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8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8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9" name="Google Shape;20219;p83"/>
          <p:cNvGrpSpPr/>
          <p:nvPr/>
        </p:nvGrpSpPr>
        <p:grpSpPr>
          <a:xfrm>
            <a:off x="3932486" y="3196853"/>
            <a:ext cx="369083" cy="357253"/>
            <a:chOff x="-59447250" y="3706150"/>
            <a:chExt cx="319000" cy="308775"/>
          </a:xfrm>
        </p:grpSpPr>
        <p:sp>
          <p:nvSpPr>
            <p:cNvPr id="20220" name="Google Shape;20220;p8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8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8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8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4" name="Google Shape;20224;p83"/>
          <p:cNvGrpSpPr/>
          <p:nvPr/>
        </p:nvGrpSpPr>
        <p:grpSpPr>
          <a:xfrm>
            <a:off x="1721214" y="1378164"/>
            <a:ext cx="368186" cy="364224"/>
            <a:chOff x="-64406125" y="3362225"/>
            <a:chExt cx="318225" cy="314800"/>
          </a:xfrm>
        </p:grpSpPr>
        <p:sp>
          <p:nvSpPr>
            <p:cNvPr id="20225" name="Google Shape;20225;p8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8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27" name="Google Shape;20227;p8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28" name="Google Shape;20228;p83"/>
          <p:cNvGrpSpPr/>
          <p:nvPr/>
        </p:nvGrpSpPr>
        <p:grpSpPr>
          <a:xfrm>
            <a:off x="1721677" y="2249009"/>
            <a:ext cx="367261" cy="366364"/>
            <a:chOff x="-64410850" y="4094450"/>
            <a:chExt cx="317425" cy="316650"/>
          </a:xfrm>
        </p:grpSpPr>
        <p:sp>
          <p:nvSpPr>
            <p:cNvPr id="20229" name="Google Shape;20229;p8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8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8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32" name="Google Shape;20232;p8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33" name="Google Shape;20233;p83"/>
          <p:cNvGrpSpPr/>
          <p:nvPr/>
        </p:nvGrpSpPr>
        <p:grpSpPr>
          <a:xfrm>
            <a:off x="3943225" y="1819083"/>
            <a:ext cx="365467" cy="368389"/>
            <a:chOff x="-62516625" y="3743175"/>
            <a:chExt cx="315875" cy="318400"/>
          </a:xfrm>
        </p:grpSpPr>
        <p:sp>
          <p:nvSpPr>
            <p:cNvPr id="20234" name="Google Shape;20234;p8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8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6" name="Google Shape;20236;p83"/>
          <p:cNvGrpSpPr/>
          <p:nvPr/>
        </p:nvGrpSpPr>
        <p:grpSpPr>
          <a:xfrm>
            <a:off x="3950065" y="2269054"/>
            <a:ext cx="351786" cy="326274"/>
            <a:chOff x="-62511900" y="4129100"/>
            <a:chExt cx="304050" cy="282000"/>
          </a:xfrm>
        </p:grpSpPr>
        <p:sp>
          <p:nvSpPr>
            <p:cNvPr id="20237" name="Google Shape;20237;p8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8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8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8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8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2" name="Google Shape;20242;p83"/>
          <p:cNvGrpSpPr/>
          <p:nvPr/>
        </p:nvGrpSpPr>
        <p:grpSpPr>
          <a:xfrm>
            <a:off x="2628187" y="2741448"/>
            <a:ext cx="310770" cy="367261"/>
            <a:chOff x="-60597975" y="3367475"/>
            <a:chExt cx="268600" cy="317425"/>
          </a:xfrm>
        </p:grpSpPr>
        <p:sp>
          <p:nvSpPr>
            <p:cNvPr id="20243" name="Google Shape;20243;p8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8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8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8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8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48" name="Google Shape;20248;p8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49" name="Google Shape;20249;p83"/>
          <p:cNvGrpSpPr/>
          <p:nvPr/>
        </p:nvGrpSpPr>
        <p:grpSpPr>
          <a:xfrm>
            <a:off x="2600390" y="3702764"/>
            <a:ext cx="366364" cy="262465"/>
            <a:chOff x="-60621600" y="4145650"/>
            <a:chExt cx="316650" cy="226850"/>
          </a:xfrm>
        </p:grpSpPr>
        <p:sp>
          <p:nvSpPr>
            <p:cNvPr id="20250" name="Google Shape;20250;p8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8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8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3" name="Google Shape;20253;p83"/>
          <p:cNvGrpSpPr/>
          <p:nvPr/>
        </p:nvGrpSpPr>
        <p:grpSpPr>
          <a:xfrm>
            <a:off x="3937042" y="3651263"/>
            <a:ext cx="359972" cy="365467"/>
            <a:chOff x="-59400775" y="4084200"/>
            <a:chExt cx="311125" cy="315875"/>
          </a:xfrm>
        </p:grpSpPr>
        <p:sp>
          <p:nvSpPr>
            <p:cNvPr id="20254" name="Google Shape;20254;p8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8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8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8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8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8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0" name="Google Shape;20260;p83"/>
          <p:cNvGrpSpPr/>
          <p:nvPr/>
        </p:nvGrpSpPr>
        <p:grpSpPr>
          <a:xfrm>
            <a:off x="2161136" y="1377094"/>
            <a:ext cx="365438" cy="366364"/>
            <a:chOff x="-64044600" y="3360375"/>
            <a:chExt cx="315850" cy="316650"/>
          </a:xfrm>
        </p:grpSpPr>
        <p:sp>
          <p:nvSpPr>
            <p:cNvPr id="20261" name="Google Shape;20261;p8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8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8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4" name="Google Shape;20264;p83"/>
          <p:cNvGrpSpPr/>
          <p:nvPr/>
        </p:nvGrpSpPr>
        <p:grpSpPr>
          <a:xfrm>
            <a:off x="2187559" y="1819647"/>
            <a:ext cx="312592" cy="367261"/>
            <a:chOff x="-64022550" y="3727425"/>
            <a:chExt cx="270175" cy="317425"/>
          </a:xfrm>
        </p:grpSpPr>
        <p:sp>
          <p:nvSpPr>
            <p:cNvPr id="20265" name="Google Shape;20265;p8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8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8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8" name="Google Shape;20268;p83"/>
          <p:cNvGrpSpPr/>
          <p:nvPr/>
        </p:nvGrpSpPr>
        <p:grpSpPr>
          <a:xfrm>
            <a:off x="2211697" y="2248547"/>
            <a:ext cx="264317" cy="367290"/>
            <a:chOff x="-64001300" y="4093650"/>
            <a:chExt cx="228450" cy="317450"/>
          </a:xfrm>
        </p:grpSpPr>
        <p:sp>
          <p:nvSpPr>
            <p:cNvPr id="20269" name="Google Shape;20269;p8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8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8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8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3" name="Google Shape;20273;p83"/>
          <p:cNvGrpSpPr/>
          <p:nvPr/>
        </p:nvGrpSpPr>
        <p:grpSpPr>
          <a:xfrm>
            <a:off x="830701" y="2741838"/>
            <a:ext cx="359972" cy="366480"/>
            <a:chOff x="-62148800" y="3377700"/>
            <a:chExt cx="311125" cy="316750"/>
          </a:xfrm>
        </p:grpSpPr>
        <p:sp>
          <p:nvSpPr>
            <p:cNvPr id="20274" name="Google Shape;20274;p8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8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6" name="Google Shape;20276;p83"/>
          <p:cNvGrpSpPr/>
          <p:nvPr/>
        </p:nvGrpSpPr>
        <p:grpSpPr>
          <a:xfrm>
            <a:off x="826608" y="3191835"/>
            <a:ext cx="368157" cy="367290"/>
            <a:chOff x="-62154300" y="3743950"/>
            <a:chExt cx="318200" cy="317450"/>
          </a:xfrm>
        </p:grpSpPr>
        <p:sp>
          <p:nvSpPr>
            <p:cNvPr id="20277" name="Google Shape;20277;p8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8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9" name="Google Shape;20279;p83"/>
          <p:cNvGrpSpPr/>
          <p:nvPr/>
        </p:nvGrpSpPr>
        <p:grpSpPr>
          <a:xfrm>
            <a:off x="826594" y="3650815"/>
            <a:ext cx="368186" cy="366364"/>
            <a:chOff x="-62151950" y="4111775"/>
            <a:chExt cx="318225" cy="316650"/>
          </a:xfrm>
        </p:grpSpPr>
        <p:sp>
          <p:nvSpPr>
            <p:cNvPr id="20280" name="Google Shape;20280;p8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8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8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8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4" name="Google Shape;20284;p83"/>
          <p:cNvGrpSpPr/>
          <p:nvPr/>
        </p:nvGrpSpPr>
        <p:grpSpPr>
          <a:xfrm>
            <a:off x="3045218" y="2741361"/>
            <a:ext cx="368157" cy="367434"/>
            <a:chOff x="-60254550" y="3367325"/>
            <a:chExt cx="318200" cy="317575"/>
          </a:xfrm>
        </p:grpSpPr>
        <p:sp>
          <p:nvSpPr>
            <p:cNvPr id="20285" name="Google Shape;20285;p8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8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8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8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9" name="Google Shape;20289;p83"/>
          <p:cNvGrpSpPr/>
          <p:nvPr/>
        </p:nvGrpSpPr>
        <p:grpSpPr>
          <a:xfrm>
            <a:off x="3046115" y="3192355"/>
            <a:ext cx="366364" cy="366248"/>
            <a:chOff x="-60255350" y="3733825"/>
            <a:chExt cx="316650" cy="316550"/>
          </a:xfrm>
        </p:grpSpPr>
        <p:sp>
          <p:nvSpPr>
            <p:cNvPr id="20290" name="Google Shape;20290;p8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8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8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8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8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8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8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7" name="Google Shape;20297;p83"/>
          <p:cNvGrpSpPr/>
          <p:nvPr/>
        </p:nvGrpSpPr>
        <p:grpSpPr>
          <a:xfrm>
            <a:off x="3073912" y="3651263"/>
            <a:ext cx="310770" cy="365467"/>
            <a:chOff x="-60232500" y="4101525"/>
            <a:chExt cx="268600" cy="315875"/>
          </a:xfrm>
        </p:grpSpPr>
        <p:sp>
          <p:nvSpPr>
            <p:cNvPr id="20298" name="Google Shape;20298;p8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8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0" name="Google Shape;20300;p8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01" name="Google Shape;20301;p83"/>
          <p:cNvGrpSpPr/>
          <p:nvPr/>
        </p:nvGrpSpPr>
        <p:grpSpPr>
          <a:xfrm>
            <a:off x="2606912" y="1377094"/>
            <a:ext cx="368186" cy="366364"/>
            <a:chOff x="-63679950" y="3360375"/>
            <a:chExt cx="318225" cy="316650"/>
          </a:xfrm>
        </p:grpSpPr>
        <p:sp>
          <p:nvSpPr>
            <p:cNvPr id="20302" name="Google Shape;20302;p8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8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8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8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6" name="Google Shape;20306;p8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07" name="Google Shape;20307;p83"/>
          <p:cNvGrpSpPr/>
          <p:nvPr/>
        </p:nvGrpSpPr>
        <p:grpSpPr>
          <a:xfrm>
            <a:off x="2605539" y="2248431"/>
            <a:ext cx="370934" cy="367521"/>
            <a:chOff x="-63679950" y="4093450"/>
            <a:chExt cx="320600" cy="317650"/>
          </a:xfrm>
        </p:grpSpPr>
        <p:sp>
          <p:nvSpPr>
            <p:cNvPr id="20308" name="Google Shape;20308;p8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8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8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1" name="Google Shape;20311;p83"/>
          <p:cNvGrpSpPr/>
          <p:nvPr/>
        </p:nvGrpSpPr>
        <p:grpSpPr>
          <a:xfrm>
            <a:off x="1265656" y="2741433"/>
            <a:ext cx="366364" cy="367290"/>
            <a:chOff x="-61784125" y="3377700"/>
            <a:chExt cx="316650" cy="317450"/>
          </a:xfrm>
        </p:grpSpPr>
        <p:sp>
          <p:nvSpPr>
            <p:cNvPr id="20312" name="Google Shape;20312;p8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8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8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8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8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8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8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9" name="Google Shape;20319;p83"/>
          <p:cNvGrpSpPr/>
          <p:nvPr/>
        </p:nvGrpSpPr>
        <p:grpSpPr>
          <a:xfrm>
            <a:off x="1265656" y="3191835"/>
            <a:ext cx="366364" cy="367290"/>
            <a:chOff x="-61783350" y="3743950"/>
            <a:chExt cx="316650" cy="317450"/>
          </a:xfrm>
        </p:grpSpPr>
        <p:sp>
          <p:nvSpPr>
            <p:cNvPr id="20320" name="Google Shape;20320;p8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8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22" name="Google Shape;20322;p8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8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8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25" name="Google Shape;20325;p83"/>
          <p:cNvGrpSpPr/>
          <p:nvPr/>
        </p:nvGrpSpPr>
        <p:grpSpPr>
          <a:xfrm>
            <a:off x="3487080" y="3651668"/>
            <a:ext cx="369112" cy="364657"/>
            <a:chOff x="-59869425" y="4102225"/>
            <a:chExt cx="319025" cy="315175"/>
          </a:xfrm>
        </p:grpSpPr>
        <p:sp>
          <p:nvSpPr>
            <p:cNvPr id="20326" name="Google Shape;20326;p8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8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8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8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0" name="Google Shape;20330;p83"/>
          <p:cNvGrpSpPr/>
          <p:nvPr/>
        </p:nvGrpSpPr>
        <p:grpSpPr>
          <a:xfrm>
            <a:off x="2605883" y="4120490"/>
            <a:ext cx="366364" cy="365467"/>
            <a:chOff x="-59029025" y="3711650"/>
            <a:chExt cx="316650" cy="315875"/>
          </a:xfrm>
        </p:grpSpPr>
        <p:sp>
          <p:nvSpPr>
            <p:cNvPr id="20331" name="Google Shape;20331;p8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8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8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8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8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8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8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8" name="Google Shape;20338;p83"/>
          <p:cNvGrpSpPr/>
          <p:nvPr/>
        </p:nvGrpSpPr>
        <p:grpSpPr>
          <a:xfrm>
            <a:off x="4841373" y="1398014"/>
            <a:ext cx="351940" cy="348188"/>
            <a:chOff x="581525" y="3254850"/>
            <a:chExt cx="297750" cy="294575"/>
          </a:xfrm>
        </p:grpSpPr>
        <p:sp>
          <p:nvSpPr>
            <p:cNvPr id="20339" name="Google Shape;20339;p8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8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8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2" name="Google Shape;20342;p83"/>
          <p:cNvGrpSpPr/>
          <p:nvPr/>
        </p:nvGrpSpPr>
        <p:grpSpPr>
          <a:xfrm>
            <a:off x="4840442" y="1836950"/>
            <a:ext cx="353802" cy="351497"/>
            <a:chOff x="580725" y="3617925"/>
            <a:chExt cx="299325" cy="297375"/>
          </a:xfrm>
        </p:grpSpPr>
        <p:sp>
          <p:nvSpPr>
            <p:cNvPr id="20343" name="Google Shape;20343;p8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8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8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8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8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8" name="Google Shape;20348;p83"/>
          <p:cNvGrpSpPr/>
          <p:nvPr/>
        </p:nvGrpSpPr>
        <p:grpSpPr>
          <a:xfrm>
            <a:off x="4842304" y="2284140"/>
            <a:ext cx="350079" cy="350079"/>
            <a:chOff x="583100" y="3982600"/>
            <a:chExt cx="296175" cy="296175"/>
          </a:xfrm>
        </p:grpSpPr>
        <p:sp>
          <p:nvSpPr>
            <p:cNvPr id="20349" name="Google Shape;20349;p8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8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8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8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8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8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8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6" name="Google Shape;20356;p83"/>
          <p:cNvGrpSpPr/>
          <p:nvPr/>
        </p:nvGrpSpPr>
        <p:grpSpPr>
          <a:xfrm>
            <a:off x="7074918" y="1397764"/>
            <a:ext cx="307231" cy="348690"/>
            <a:chOff x="2423775" y="3226875"/>
            <a:chExt cx="259925" cy="295000"/>
          </a:xfrm>
        </p:grpSpPr>
        <p:sp>
          <p:nvSpPr>
            <p:cNvPr id="20357" name="Google Shape;20357;p8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8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8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0" name="Google Shape;20360;p83"/>
          <p:cNvGrpSpPr/>
          <p:nvPr/>
        </p:nvGrpSpPr>
        <p:grpSpPr>
          <a:xfrm>
            <a:off x="7052106" y="1839049"/>
            <a:ext cx="352857" cy="347301"/>
            <a:chOff x="2404875" y="3592725"/>
            <a:chExt cx="298525" cy="293825"/>
          </a:xfrm>
        </p:grpSpPr>
        <p:sp>
          <p:nvSpPr>
            <p:cNvPr id="20361" name="Google Shape;20361;p8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8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8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4" name="Google Shape;20364;p83"/>
          <p:cNvGrpSpPr/>
          <p:nvPr/>
        </p:nvGrpSpPr>
        <p:grpSpPr>
          <a:xfrm>
            <a:off x="7053036" y="2284614"/>
            <a:ext cx="350995" cy="349133"/>
            <a:chOff x="2404875" y="3955825"/>
            <a:chExt cx="296950" cy="295375"/>
          </a:xfrm>
        </p:grpSpPr>
        <p:sp>
          <p:nvSpPr>
            <p:cNvPr id="20365" name="Google Shape;20365;p8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8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8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8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9" name="Google Shape;20369;p83"/>
          <p:cNvGrpSpPr/>
          <p:nvPr/>
        </p:nvGrpSpPr>
        <p:grpSpPr>
          <a:xfrm>
            <a:off x="5747016" y="2748808"/>
            <a:ext cx="349163" cy="350079"/>
            <a:chOff x="4263650" y="3235150"/>
            <a:chExt cx="295400" cy="296175"/>
          </a:xfrm>
        </p:grpSpPr>
        <p:sp>
          <p:nvSpPr>
            <p:cNvPr id="20370" name="Google Shape;20370;p8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8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8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8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8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5" name="Google Shape;20375;p83"/>
          <p:cNvGrpSpPr/>
          <p:nvPr/>
        </p:nvGrpSpPr>
        <p:grpSpPr>
          <a:xfrm>
            <a:off x="5744696" y="3207969"/>
            <a:ext cx="353802" cy="327739"/>
            <a:chOff x="4266025" y="3609275"/>
            <a:chExt cx="299325" cy="277275"/>
          </a:xfrm>
        </p:grpSpPr>
        <p:sp>
          <p:nvSpPr>
            <p:cNvPr id="20376" name="Google Shape;20376;p8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8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8" name="Google Shape;20378;p83"/>
          <p:cNvGrpSpPr/>
          <p:nvPr/>
        </p:nvGrpSpPr>
        <p:grpSpPr>
          <a:xfrm>
            <a:off x="5745154" y="3673356"/>
            <a:ext cx="352886" cy="349133"/>
            <a:chOff x="4263650" y="3963700"/>
            <a:chExt cx="298550" cy="295375"/>
          </a:xfrm>
        </p:grpSpPr>
        <p:sp>
          <p:nvSpPr>
            <p:cNvPr id="20379" name="Google Shape;20379;p8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8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8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8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8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8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8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6" name="Google Shape;20386;p83"/>
          <p:cNvGrpSpPr/>
          <p:nvPr/>
        </p:nvGrpSpPr>
        <p:grpSpPr>
          <a:xfrm>
            <a:off x="8023491" y="2748809"/>
            <a:ext cx="226264" cy="350079"/>
            <a:chOff x="6164975" y="3211525"/>
            <a:chExt cx="191425" cy="296175"/>
          </a:xfrm>
        </p:grpSpPr>
        <p:sp>
          <p:nvSpPr>
            <p:cNvPr id="20387" name="Google Shape;20387;p8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8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8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8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8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8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8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4" name="Google Shape;20394;p83"/>
          <p:cNvGrpSpPr/>
          <p:nvPr/>
        </p:nvGrpSpPr>
        <p:grpSpPr>
          <a:xfrm>
            <a:off x="5285528" y="1397084"/>
            <a:ext cx="352886" cy="350049"/>
            <a:chOff x="946175" y="3253275"/>
            <a:chExt cx="298550" cy="296150"/>
          </a:xfrm>
        </p:grpSpPr>
        <p:sp>
          <p:nvSpPr>
            <p:cNvPr id="20395" name="Google Shape;20395;p8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8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8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8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8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0" name="Google Shape;20400;p83"/>
          <p:cNvGrpSpPr/>
          <p:nvPr/>
        </p:nvGrpSpPr>
        <p:grpSpPr>
          <a:xfrm>
            <a:off x="5286459" y="1839048"/>
            <a:ext cx="351024" cy="347301"/>
            <a:chOff x="946175" y="3619500"/>
            <a:chExt cx="296975" cy="293825"/>
          </a:xfrm>
        </p:grpSpPr>
        <p:sp>
          <p:nvSpPr>
            <p:cNvPr id="20401" name="Google Shape;20401;p8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8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8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8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8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8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7" name="Google Shape;20407;p83"/>
          <p:cNvGrpSpPr/>
          <p:nvPr/>
        </p:nvGrpSpPr>
        <p:grpSpPr>
          <a:xfrm>
            <a:off x="5286001" y="2283682"/>
            <a:ext cx="351940" cy="350995"/>
            <a:chOff x="944600" y="3981825"/>
            <a:chExt cx="297750" cy="296950"/>
          </a:xfrm>
        </p:grpSpPr>
        <p:sp>
          <p:nvSpPr>
            <p:cNvPr id="20408" name="Google Shape;20408;p8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8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8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8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2" name="Google Shape;20412;p83"/>
          <p:cNvGrpSpPr/>
          <p:nvPr/>
        </p:nvGrpSpPr>
        <p:grpSpPr>
          <a:xfrm>
            <a:off x="7502937" y="1397542"/>
            <a:ext cx="350079" cy="349133"/>
            <a:chOff x="2768750" y="3227275"/>
            <a:chExt cx="296175" cy="295375"/>
          </a:xfrm>
        </p:grpSpPr>
        <p:sp>
          <p:nvSpPr>
            <p:cNvPr id="20413" name="Google Shape;20413;p8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8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8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8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8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8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8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8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1" name="Google Shape;20421;p83"/>
          <p:cNvGrpSpPr/>
          <p:nvPr/>
        </p:nvGrpSpPr>
        <p:grpSpPr>
          <a:xfrm>
            <a:off x="7523888" y="1838414"/>
            <a:ext cx="308177" cy="348572"/>
            <a:chOff x="2786075" y="3591800"/>
            <a:chExt cx="260725" cy="294900"/>
          </a:xfrm>
        </p:grpSpPr>
        <p:sp>
          <p:nvSpPr>
            <p:cNvPr id="20422" name="Google Shape;20422;p8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8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8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8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8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7" name="Google Shape;20427;p83"/>
          <p:cNvGrpSpPr/>
          <p:nvPr/>
        </p:nvGrpSpPr>
        <p:grpSpPr>
          <a:xfrm>
            <a:off x="7564387" y="2284141"/>
            <a:ext cx="227180" cy="350079"/>
            <a:chOff x="2819150" y="3955025"/>
            <a:chExt cx="192200" cy="296175"/>
          </a:xfrm>
        </p:grpSpPr>
        <p:sp>
          <p:nvSpPr>
            <p:cNvPr id="20428" name="Google Shape;20428;p8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8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8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8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2" name="Google Shape;20432;p83"/>
          <p:cNvGrpSpPr/>
          <p:nvPr/>
        </p:nvGrpSpPr>
        <p:grpSpPr>
          <a:xfrm>
            <a:off x="6188160" y="2749739"/>
            <a:ext cx="349133" cy="348217"/>
            <a:chOff x="4629125" y="3235150"/>
            <a:chExt cx="295375" cy="294600"/>
          </a:xfrm>
        </p:grpSpPr>
        <p:sp>
          <p:nvSpPr>
            <p:cNvPr id="20433" name="Google Shape;20433;p8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8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8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8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8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8" name="Google Shape;20438;p83"/>
          <p:cNvGrpSpPr/>
          <p:nvPr/>
        </p:nvGrpSpPr>
        <p:grpSpPr>
          <a:xfrm>
            <a:off x="6188145" y="3197272"/>
            <a:ext cx="349163" cy="349133"/>
            <a:chOff x="4628325" y="3599825"/>
            <a:chExt cx="295400" cy="295375"/>
          </a:xfrm>
        </p:grpSpPr>
        <p:sp>
          <p:nvSpPr>
            <p:cNvPr id="20439" name="Google Shape;20439;p8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8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8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8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8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8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8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8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8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8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8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8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1" name="Google Shape;20451;p83"/>
          <p:cNvGrpSpPr/>
          <p:nvPr/>
        </p:nvGrpSpPr>
        <p:grpSpPr>
          <a:xfrm>
            <a:off x="6209096" y="3672883"/>
            <a:ext cx="307261" cy="350079"/>
            <a:chOff x="4645650" y="3962900"/>
            <a:chExt cx="259950" cy="296175"/>
          </a:xfrm>
        </p:grpSpPr>
        <p:sp>
          <p:nvSpPr>
            <p:cNvPr id="20452" name="Google Shape;20452;p8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8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8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8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8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8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8" name="Google Shape;20458;p83"/>
          <p:cNvGrpSpPr/>
          <p:nvPr/>
        </p:nvGrpSpPr>
        <p:grpSpPr>
          <a:xfrm>
            <a:off x="7962056" y="3197745"/>
            <a:ext cx="349133" cy="348188"/>
            <a:chOff x="6143725" y="3582500"/>
            <a:chExt cx="295375" cy="294575"/>
          </a:xfrm>
        </p:grpSpPr>
        <p:sp>
          <p:nvSpPr>
            <p:cNvPr id="20459" name="Google Shape;20459;p8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8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8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8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8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8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8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6" name="Google Shape;20466;p83"/>
          <p:cNvGrpSpPr/>
          <p:nvPr/>
        </p:nvGrpSpPr>
        <p:grpSpPr>
          <a:xfrm>
            <a:off x="5730883" y="1397084"/>
            <a:ext cx="350995" cy="350049"/>
            <a:chOff x="1310075" y="3253275"/>
            <a:chExt cx="296950" cy="296150"/>
          </a:xfrm>
        </p:grpSpPr>
        <p:sp>
          <p:nvSpPr>
            <p:cNvPr id="20467" name="Google Shape;20467;p8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8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8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70" name="Google Shape;20470;p8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71" name="Google Shape;20471;p83"/>
          <p:cNvGrpSpPr/>
          <p:nvPr/>
        </p:nvGrpSpPr>
        <p:grpSpPr>
          <a:xfrm>
            <a:off x="5730410" y="2283343"/>
            <a:ext cx="351941" cy="351675"/>
            <a:chOff x="1310075" y="3980250"/>
            <a:chExt cx="297750" cy="297525"/>
          </a:xfrm>
        </p:grpSpPr>
        <p:sp>
          <p:nvSpPr>
            <p:cNvPr id="20472" name="Google Shape;20472;p8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8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8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8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6" name="Google Shape;20476;p83"/>
          <p:cNvGrpSpPr/>
          <p:nvPr/>
        </p:nvGrpSpPr>
        <p:grpSpPr>
          <a:xfrm>
            <a:off x="7995198" y="1397542"/>
            <a:ext cx="266305" cy="349133"/>
            <a:chOff x="3167275" y="3227275"/>
            <a:chExt cx="225300" cy="295375"/>
          </a:xfrm>
        </p:grpSpPr>
        <p:sp>
          <p:nvSpPr>
            <p:cNvPr id="20477" name="Google Shape;20477;p8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8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8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8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8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82" name="Google Shape;20482;p8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83" name="Google Shape;20483;p83"/>
          <p:cNvGrpSpPr/>
          <p:nvPr/>
        </p:nvGrpSpPr>
        <p:grpSpPr>
          <a:xfrm>
            <a:off x="7952380" y="2284599"/>
            <a:ext cx="351940" cy="349163"/>
            <a:chOff x="3133425" y="3955025"/>
            <a:chExt cx="297750" cy="295400"/>
          </a:xfrm>
        </p:grpSpPr>
        <p:sp>
          <p:nvSpPr>
            <p:cNvPr id="20484" name="Google Shape;20484;p8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8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8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7" name="Google Shape;20487;p83"/>
          <p:cNvGrpSpPr/>
          <p:nvPr/>
        </p:nvGrpSpPr>
        <p:grpSpPr>
          <a:xfrm>
            <a:off x="6632554" y="2748187"/>
            <a:ext cx="350079" cy="351320"/>
            <a:chOff x="4991425" y="3234750"/>
            <a:chExt cx="296175" cy="297225"/>
          </a:xfrm>
        </p:grpSpPr>
        <p:sp>
          <p:nvSpPr>
            <p:cNvPr id="20488" name="Google Shape;20488;p8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8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8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8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8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8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4" name="Google Shape;20494;p83"/>
          <p:cNvGrpSpPr/>
          <p:nvPr/>
        </p:nvGrpSpPr>
        <p:grpSpPr>
          <a:xfrm>
            <a:off x="6632554" y="3217750"/>
            <a:ext cx="350079" cy="308177"/>
            <a:chOff x="4991425" y="3617150"/>
            <a:chExt cx="296175" cy="260725"/>
          </a:xfrm>
        </p:grpSpPr>
        <p:sp>
          <p:nvSpPr>
            <p:cNvPr id="20495" name="Google Shape;20495;p8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8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8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8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8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8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8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2" name="Google Shape;20502;p83"/>
          <p:cNvGrpSpPr/>
          <p:nvPr/>
        </p:nvGrpSpPr>
        <p:grpSpPr>
          <a:xfrm>
            <a:off x="6709827" y="3673341"/>
            <a:ext cx="195532" cy="349163"/>
            <a:chOff x="5056800" y="3962900"/>
            <a:chExt cx="165425" cy="295400"/>
          </a:xfrm>
        </p:grpSpPr>
        <p:sp>
          <p:nvSpPr>
            <p:cNvPr id="20503" name="Google Shape;20503;p8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8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8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6" name="Google Shape;20506;p83"/>
          <p:cNvGrpSpPr/>
          <p:nvPr/>
        </p:nvGrpSpPr>
        <p:grpSpPr>
          <a:xfrm>
            <a:off x="7961125" y="3673357"/>
            <a:ext cx="350995" cy="349133"/>
            <a:chOff x="6168925" y="3936925"/>
            <a:chExt cx="296950" cy="295375"/>
          </a:xfrm>
        </p:grpSpPr>
        <p:sp>
          <p:nvSpPr>
            <p:cNvPr id="20507" name="Google Shape;20507;p8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8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8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8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8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8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3" name="Google Shape;20513;p83"/>
          <p:cNvGrpSpPr/>
          <p:nvPr/>
        </p:nvGrpSpPr>
        <p:grpSpPr>
          <a:xfrm>
            <a:off x="6174844" y="1390429"/>
            <a:ext cx="348188" cy="349133"/>
            <a:chOff x="1674750" y="3254050"/>
            <a:chExt cx="294575" cy="295375"/>
          </a:xfrm>
        </p:grpSpPr>
        <p:sp>
          <p:nvSpPr>
            <p:cNvPr id="20514" name="Google Shape;20514;p8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8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8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7" name="Google Shape;20517;p83"/>
          <p:cNvGrpSpPr/>
          <p:nvPr/>
        </p:nvGrpSpPr>
        <p:grpSpPr>
          <a:xfrm>
            <a:off x="6189239" y="1838132"/>
            <a:ext cx="319347" cy="349133"/>
            <a:chOff x="1687350" y="3618725"/>
            <a:chExt cx="270175" cy="295375"/>
          </a:xfrm>
        </p:grpSpPr>
        <p:sp>
          <p:nvSpPr>
            <p:cNvPr id="20518" name="Google Shape;20518;p8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8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8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1" name="Google Shape;20521;p83"/>
          <p:cNvGrpSpPr/>
          <p:nvPr/>
        </p:nvGrpSpPr>
        <p:grpSpPr>
          <a:xfrm>
            <a:off x="6172942" y="2284613"/>
            <a:ext cx="351940" cy="349133"/>
            <a:chOff x="1672375" y="3982600"/>
            <a:chExt cx="297750" cy="295375"/>
          </a:xfrm>
        </p:grpSpPr>
        <p:sp>
          <p:nvSpPr>
            <p:cNvPr id="20522" name="Google Shape;20522;p8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8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8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5" name="Google Shape;20525;p83"/>
          <p:cNvGrpSpPr/>
          <p:nvPr/>
        </p:nvGrpSpPr>
        <p:grpSpPr>
          <a:xfrm>
            <a:off x="4864934" y="2748808"/>
            <a:ext cx="350079" cy="350079"/>
            <a:chOff x="3497300" y="3227275"/>
            <a:chExt cx="296175" cy="296175"/>
          </a:xfrm>
        </p:grpSpPr>
        <p:sp>
          <p:nvSpPr>
            <p:cNvPr id="20526" name="Google Shape;20526;p8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8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8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8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8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8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8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8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4" name="Google Shape;20534;p83"/>
          <p:cNvGrpSpPr/>
          <p:nvPr/>
        </p:nvGrpSpPr>
        <p:grpSpPr>
          <a:xfrm>
            <a:off x="4865407" y="3198203"/>
            <a:ext cx="349133" cy="347272"/>
            <a:chOff x="3497300" y="3591950"/>
            <a:chExt cx="295375" cy="293800"/>
          </a:xfrm>
        </p:grpSpPr>
        <p:sp>
          <p:nvSpPr>
            <p:cNvPr id="20535" name="Google Shape;20535;p8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8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8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8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8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8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8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8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3" name="Google Shape;20543;p83"/>
          <p:cNvGrpSpPr/>
          <p:nvPr/>
        </p:nvGrpSpPr>
        <p:grpSpPr>
          <a:xfrm>
            <a:off x="4865407" y="3673341"/>
            <a:ext cx="349133" cy="349163"/>
            <a:chOff x="3497300" y="3955025"/>
            <a:chExt cx="295375" cy="295400"/>
          </a:xfrm>
        </p:grpSpPr>
        <p:sp>
          <p:nvSpPr>
            <p:cNvPr id="20544" name="Google Shape;20544;p8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8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8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7" name="Google Shape;20547;p83"/>
          <p:cNvGrpSpPr/>
          <p:nvPr/>
        </p:nvGrpSpPr>
        <p:grpSpPr>
          <a:xfrm>
            <a:off x="7089979" y="2749532"/>
            <a:ext cx="327739" cy="348631"/>
            <a:chOff x="5364750" y="3235150"/>
            <a:chExt cx="277275" cy="294950"/>
          </a:xfrm>
        </p:grpSpPr>
        <p:sp>
          <p:nvSpPr>
            <p:cNvPr id="20548" name="Google Shape;20548;p8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8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8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8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8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8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8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8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6" name="Google Shape;20556;p83"/>
          <p:cNvGrpSpPr/>
          <p:nvPr/>
        </p:nvGrpSpPr>
        <p:grpSpPr>
          <a:xfrm>
            <a:off x="7078337" y="3195868"/>
            <a:ext cx="351024" cy="351941"/>
            <a:chOff x="5355300" y="3598250"/>
            <a:chExt cx="296975" cy="297750"/>
          </a:xfrm>
        </p:grpSpPr>
        <p:sp>
          <p:nvSpPr>
            <p:cNvPr id="20557" name="Google Shape;20557;p8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8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8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8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8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8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8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8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5" name="Google Shape;20565;p83"/>
          <p:cNvGrpSpPr/>
          <p:nvPr/>
        </p:nvGrpSpPr>
        <p:grpSpPr>
          <a:xfrm>
            <a:off x="7082533" y="3734790"/>
            <a:ext cx="342632" cy="226264"/>
            <a:chOff x="5358450" y="4015675"/>
            <a:chExt cx="289875" cy="191425"/>
          </a:xfrm>
        </p:grpSpPr>
        <p:sp>
          <p:nvSpPr>
            <p:cNvPr id="20566" name="Google Shape;20566;p8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8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8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8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0" name="Google Shape;20570;p83"/>
          <p:cNvGrpSpPr/>
          <p:nvPr/>
        </p:nvGrpSpPr>
        <p:grpSpPr>
          <a:xfrm>
            <a:off x="6209015" y="4117322"/>
            <a:ext cx="351024" cy="325464"/>
            <a:chOff x="6543825" y="3202075"/>
            <a:chExt cx="296975" cy="275350"/>
          </a:xfrm>
        </p:grpSpPr>
        <p:sp>
          <p:nvSpPr>
            <p:cNvPr id="20571" name="Google Shape;20571;p8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8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8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8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8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8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8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8" name="Google Shape;20578;p83"/>
          <p:cNvGrpSpPr/>
          <p:nvPr/>
        </p:nvGrpSpPr>
        <p:grpSpPr>
          <a:xfrm>
            <a:off x="6615996" y="1397069"/>
            <a:ext cx="350079" cy="350079"/>
            <a:chOff x="2037825" y="3254050"/>
            <a:chExt cx="296175" cy="296175"/>
          </a:xfrm>
        </p:grpSpPr>
        <p:sp>
          <p:nvSpPr>
            <p:cNvPr id="20579" name="Google Shape;20579;p8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8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8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8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8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8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5" name="Google Shape;20585;p83"/>
          <p:cNvGrpSpPr/>
          <p:nvPr/>
        </p:nvGrpSpPr>
        <p:grpSpPr>
          <a:xfrm>
            <a:off x="6614135" y="1838236"/>
            <a:ext cx="353802" cy="348926"/>
            <a:chOff x="2034675" y="3617925"/>
            <a:chExt cx="299325" cy="295200"/>
          </a:xfrm>
        </p:grpSpPr>
        <p:sp>
          <p:nvSpPr>
            <p:cNvPr id="20586" name="Google Shape;20586;p8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8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8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8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8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1" name="Google Shape;20591;p83"/>
          <p:cNvGrpSpPr/>
          <p:nvPr/>
        </p:nvGrpSpPr>
        <p:grpSpPr>
          <a:xfrm>
            <a:off x="6615996" y="2284613"/>
            <a:ext cx="350079" cy="349133"/>
            <a:chOff x="2037825" y="3981825"/>
            <a:chExt cx="296175" cy="295375"/>
          </a:xfrm>
        </p:grpSpPr>
        <p:sp>
          <p:nvSpPr>
            <p:cNvPr id="20592" name="Google Shape;20592;p8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8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8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5" name="Google Shape;20595;p83"/>
          <p:cNvGrpSpPr/>
          <p:nvPr/>
        </p:nvGrpSpPr>
        <p:grpSpPr>
          <a:xfrm>
            <a:off x="5301014" y="2780929"/>
            <a:ext cx="350079" cy="285837"/>
            <a:chOff x="3860400" y="3254050"/>
            <a:chExt cx="296175" cy="241825"/>
          </a:xfrm>
        </p:grpSpPr>
        <p:sp>
          <p:nvSpPr>
            <p:cNvPr id="20596" name="Google Shape;20596;p8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8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8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8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8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8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8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3" name="Google Shape;20603;p83"/>
          <p:cNvGrpSpPr/>
          <p:nvPr/>
        </p:nvGrpSpPr>
        <p:grpSpPr>
          <a:xfrm>
            <a:off x="5300541" y="3196800"/>
            <a:ext cx="351024" cy="350079"/>
            <a:chOff x="3859600" y="3591950"/>
            <a:chExt cx="296975" cy="296175"/>
          </a:xfrm>
        </p:grpSpPr>
        <p:sp>
          <p:nvSpPr>
            <p:cNvPr id="20604" name="Google Shape;20604;p8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8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8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7" name="Google Shape;20607;p83"/>
          <p:cNvGrpSpPr/>
          <p:nvPr/>
        </p:nvGrpSpPr>
        <p:grpSpPr>
          <a:xfrm>
            <a:off x="5301014" y="3672883"/>
            <a:ext cx="350079" cy="350079"/>
            <a:chOff x="3860400" y="3955025"/>
            <a:chExt cx="296175" cy="296175"/>
          </a:xfrm>
        </p:grpSpPr>
        <p:sp>
          <p:nvSpPr>
            <p:cNvPr id="20608" name="Google Shape;20608;p8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8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8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8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8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3" name="Google Shape;20613;p83"/>
          <p:cNvGrpSpPr/>
          <p:nvPr/>
        </p:nvGrpSpPr>
        <p:grpSpPr>
          <a:xfrm>
            <a:off x="7516230" y="2749281"/>
            <a:ext cx="355664" cy="349133"/>
            <a:chOff x="5716825" y="3235950"/>
            <a:chExt cx="300900" cy="295375"/>
          </a:xfrm>
        </p:grpSpPr>
        <p:sp>
          <p:nvSpPr>
            <p:cNvPr id="20614" name="Google Shape;20614;p8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8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8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8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8" name="Google Shape;20618;p83"/>
          <p:cNvGrpSpPr/>
          <p:nvPr/>
        </p:nvGrpSpPr>
        <p:grpSpPr>
          <a:xfrm>
            <a:off x="7529261" y="3207969"/>
            <a:ext cx="329601" cy="327739"/>
            <a:chOff x="5727850" y="3609275"/>
            <a:chExt cx="278850" cy="277275"/>
          </a:xfrm>
        </p:grpSpPr>
        <p:sp>
          <p:nvSpPr>
            <p:cNvPr id="20619" name="Google Shape;20619;p8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8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8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8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8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4" name="Google Shape;20624;p83"/>
          <p:cNvGrpSpPr/>
          <p:nvPr/>
        </p:nvGrpSpPr>
        <p:grpSpPr>
          <a:xfrm>
            <a:off x="7540446" y="3673356"/>
            <a:ext cx="307231" cy="349133"/>
            <a:chOff x="5736525" y="3963700"/>
            <a:chExt cx="259925" cy="295375"/>
          </a:xfrm>
        </p:grpSpPr>
        <p:sp>
          <p:nvSpPr>
            <p:cNvPr id="20625" name="Google Shape;20625;p8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8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8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8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8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8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8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2" name="Google Shape;20632;p83"/>
          <p:cNvGrpSpPr/>
          <p:nvPr/>
        </p:nvGrpSpPr>
        <p:grpSpPr>
          <a:xfrm>
            <a:off x="6632026" y="4122683"/>
            <a:ext cx="351024" cy="350079"/>
            <a:chOff x="6553275" y="3604550"/>
            <a:chExt cx="296975" cy="296175"/>
          </a:xfrm>
        </p:grpSpPr>
        <p:sp>
          <p:nvSpPr>
            <p:cNvPr id="20633" name="Google Shape;20633;p8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8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8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8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8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8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39" name="Google Shape;20639;p8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20640" name="Google Shape;20640;p8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644" name="Shape 20644"/>
        <p:cNvGrpSpPr/>
        <p:nvPr/>
      </p:nvGrpSpPr>
      <p:grpSpPr>
        <a:xfrm>
          <a:off x="0" y="0"/>
          <a:ext cx="0" cy="0"/>
          <a:chOff x="0" y="0"/>
          <a:chExt cx="0" cy="0"/>
        </a:xfrm>
      </p:grpSpPr>
      <p:grpSp>
        <p:nvGrpSpPr>
          <p:cNvPr id="20645" name="Google Shape;20645;p84"/>
          <p:cNvGrpSpPr/>
          <p:nvPr/>
        </p:nvGrpSpPr>
        <p:grpSpPr>
          <a:xfrm>
            <a:off x="859032" y="1380546"/>
            <a:ext cx="294401" cy="353645"/>
            <a:chOff x="-35814600" y="3202075"/>
            <a:chExt cx="242625" cy="291450"/>
          </a:xfrm>
        </p:grpSpPr>
        <p:sp>
          <p:nvSpPr>
            <p:cNvPr id="20646" name="Google Shape;20646;p8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8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8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8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8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8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8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3" name="Google Shape;20653;p84"/>
          <p:cNvGrpSpPr/>
          <p:nvPr/>
        </p:nvGrpSpPr>
        <p:grpSpPr>
          <a:xfrm>
            <a:off x="829410" y="1821466"/>
            <a:ext cx="353645" cy="353888"/>
            <a:chOff x="-35839800" y="3561025"/>
            <a:chExt cx="291450" cy="291650"/>
          </a:xfrm>
        </p:grpSpPr>
        <p:sp>
          <p:nvSpPr>
            <p:cNvPr id="20654" name="Google Shape;20654;p8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8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8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8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8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8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8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61" name="Google Shape;20661;p8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62" name="Google Shape;20662;p84"/>
          <p:cNvGrpSpPr/>
          <p:nvPr/>
        </p:nvGrpSpPr>
        <p:grpSpPr>
          <a:xfrm>
            <a:off x="3066955" y="1380546"/>
            <a:ext cx="353645" cy="353645"/>
            <a:chOff x="-34003850" y="3227275"/>
            <a:chExt cx="291450" cy="291450"/>
          </a:xfrm>
        </p:grpSpPr>
        <p:sp>
          <p:nvSpPr>
            <p:cNvPr id="20663" name="Google Shape;20663;p8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8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8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8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8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8" name="Google Shape;20668;p84"/>
          <p:cNvGrpSpPr/>
          <p:nvPr/>
        </p:nvGrpSpPr>
        <p:grpSpPr>
          <a:xfrm>
            <a:off x="3066485" y="1821238"/>
            <a:ext cx="354586" cy="354343"/>
            <a:chOff x="-34004625" y="3585850"/>
            <a:chExt cx="292225" cy="292025"/>
          </a:xfrm>
        </p:grpSpPr>
        <p:sp>
          <p:nvSpPr>
            <p:cNvPr id="20669" name="Google Shape;20669;p8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8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8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8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8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4" name="Google Shape;20674;p84"/>
          <p:cNvGrpSpPr/>
          <p:nvPr/>
        </p:nvGrpSpPr>
        <p:grpSpPr>
          <a:xfrm>
            <a:off x="3066000" y="2256439"/>
            <a:ext cx="355557" cy="354616"/>
            <a:chOff x="-34005425" y="3945575"/>
            <a:chExt cx="293025" cy="292250"/>
          </a:xfrm>
        </p:grpSpPr>
        <p:sp>
          <p:nvSpPr>
            <p:cNvPr id="20675" name="Google Shape;20675;p8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8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8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8" name="Google Shape;20678;p84"/>
          <p:cNvGrpSpPr/>
          <p:nvPr/>
        </p:nvGrpSpPr>
        <p:grpSpPr>
          <a:xfrm>
            <a:off x="1713099" y="2729615"/>
            <a:ext cx="358408" cy="355557"/>
            <a:chOff x="-32174975" y="3192625"/>
            <a:chExt cx="295375" cy="293025"/>
          </a:xfrm>
        </p:grpSpPr>
        <p:sp>
          <p:nvSpPr>
            <p:cNvPr id="20679" name="Google Shape;20679;p8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8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8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8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83" name="Google Shape;20683;p8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8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85" name="Google Shape;20685;p84"/>
          <p:cNvGrpSpPr/>
          <p:nvPr/>
        </p:nvGrpSpPr>
        <p:grpSpPr>
          <a:xfrm>
            <a:off x="3952249" y="2730570"/>
            <a:ext cx="354586" cy="353645"/>
            <a:chOff x="-30345325" y="3184750"/>
            <a:chExt cx="292225" cy="291450"/>
          </a:xfrm>
        </p:grpSpPr>
        <p:sp>
          <p:nvSpPr>
            <p:cNvPr id="20686" name="Google Shape;20686;p8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8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8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8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8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1" name="Google Shape;20691;p84"/>
          <p:cNvGrpSpPr/>
          <p:nvPr/>
        </p:nvGrpSpPr>
        <p:grpSpPr>
          <a:xfrm>
            <a:off x="1277001" y="1380546"/>
            <a:ext cx="353645" cy="353645"/>
            <a:chOff x="-35481425" y="3202075"/>
            <a:chExt cx="291450" cy="291450"/>
          </a:xfrm>
        </p:grpSpPr>
        <p:sp>
          <p:nvSpPr>
            <p:cNvPr id="20692" name="Google Shape;20692;p8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8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8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8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8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8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8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9" name="Google Shape;20699;p84"/>
          <p:cNvGrpSpPr/>
          <p:nvPr/>
        </p:nvGrpSpPr>
        <p:grpSpPr>
          <a:xfrm>
            <a:off x="1276531" y="1822072"/>
            <a:ext cx="354586" cy="352675"/>
            <a:chOff x="-35482200" y="3561225"/>
            <a:chExt cx="292225" cy="290650"/>
          </a:xfrm>
        </p:grpSpPr>
        <p:sp>
          <p:nvSpPr>
            <p:cNvPr id="20700" name="Google Shape;20700;p8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8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8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3" name="Google Shape;20703;p84"/>
          <p:cNvGrpSpPr/>
          <p:nvPr/>
        </p:nvGrpSpPr>
        <p:grpSpPr>
          <a:xfrm>
            <a:off x="1277001" y="2256940"/>
            <a:ext cx="353645" cy="353615"/>
            <a:chOff x="-35481425" y="3919600"/>
            <a:chExt cx="291450" cy="291425"/>
          </a:xfrm>
        </p:grpSpPr>
        <p:sp>
          <p:nvSpPr>
            <p:cNvPr id="20704" name="Google Shape;20704;p8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8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8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8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8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8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8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8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2" name="Google Shape;20712;p84"/>
          <p:cNvGrpSpPr/>
          <p:nvPr/>
        </p:nvGrpSpPr>
        <p:grpSpPr>
          <a:xfrm>
            <a:off x="3512636" y="1381031"/>
            <a:ext cx="357468" cy="352675"/>
            <a:chOff x="-33645475" y="3228075"/>
            <a:chExt cx="294600" cy="290650"/>
          </a:xfrm>
        </p:grpSpPr>
        <p:sp>
          <p:nvSpPr>
            <p:cNvPr id="20713" name="Google Shape;20713;p8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8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8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8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8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8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8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0" name="Google Shape;20720;p84"/>
          <p:cNvGrpSpPr/>
          <p:nvPr/>
        </p:nvGrpSpPr>
        <p:grpSpPr>
          <a:xfrm>
            <a:off x="3513606" y="1821116"/>
            <a:ext cx="355526" cy="354586"/>
            <a:chOff x="-33646250" y="3586425"/>
            <a:chExt cx="293000" cy="292225"/>
          </a:xfrm>
        </p:grpSpPr>
        <p:sp>
          <p:nvSpPr>
            <p:cNvPr id="20721" name="Google Shape;20721;p8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8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3" name="Google Shape;20723;p84"/>
          <p:cNvGrpSpPr/>
          <p:nvPr/>
        </p:nvGrpSpPr>
        <p:grpSpPr>
          <a:xfrm>
            <a:off x="3514076" y="2255969"/>
            <a:ext cx="354586" cy="355557"/>
            <a:chOff x="-33645475" y="3944800"/>
            <a:chExt cx="292225" cy="293025"/>
          </a:xfrm>
        </p:grpSpPr>
        <p:sp>
          <p:nvSpPr>
            <p:cNvPr id="20724" name="Google Shape;20724;p8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8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8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8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8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8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8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8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8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8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4" name="Google Shape;20734;p84"/>
          <p:cNvGrpSpPr/>
          <p:nvPr/>
        </p:nvGrpSpPr>
        <p:grpSpPr>
          <a:xfrm>
            <a:off x="2167295" y="2729706"/>
            <a:ext cx="352675" cy="355375"/>
            <a:chOff x="-31809525" y="3192625"/>
            <a:chExt cx="290650" cy="292875"/>
          </a:xfrm>
        </p:grpSpPr>
        <p:sp>
          <p:nvSpPr>
            <p:cNvPr id="20735" name="Google Shape;20735;p8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8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8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8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9" name="Google Shape;20739;p84"/>
          <p:cNvGrpSpPr/>
          <p:nvPr/>
        </p:nvGrpSpPr>
        <p:grpSpPr>
          <a:xfrm>
            <a:off x="2166810" y="3200258"/>
            <a:ext cx="353645" cy="355557"/>
            <a:chOff x="-31811100" y="3550975"/>
            <a:chExt cx="291450" cy="293025"/>
          </a:xfrm>
        </p:grpSpPr>
        <p:sp>
          <p:nvSpPr>
            <p:cNvPr id="20740" name="Google Shape;20740;p8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8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8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8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8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8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8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7" name="Google Shape;20747;p84"/>
          <p:cNvGrpSpPr/>
          <p:nvPr/>
        </p:nvGrpSpPr>
        <p:grpSpPr>
          <a:xfrm>
            <a:off x="2160606" y="3664562"/>
            <a:ext cx="366052" cy="356831"/>
            <a:chOff x="-31817400" y="3910025"/>
            <a:chExt cx="301675" cy="294075"/>
          </a:xfrm>
        </p:grpSpPr>
        <p:sp>
          <p:nvSpPr>
            <p:cNvPr id="20748" name="Google Shape;20748;p8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8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8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1" name="Google Shape;20751;p84"/>
          <p:cNvGrpSpPr/>
          <p:nvPr/>
        </p:nvGrpSpPr>
        <p:grpSpPr>
          <a:xfrm>
            <a:off x="3952234" y="3200743"/>
            <a:ext cx="354616" cy="354586"/>
            <a:chOff x="-30354000" y="3569100"/>
            <a:chExt cx="292250" cy="292225"/>
          </a:xfrm>
        </p:grpSpPr>
        <p:sp>
          <p:nvSpPr>
            <p:cNvPr id="20752" name="Google Shape;20752;p8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8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8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8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8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8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8" name="Google Shape;20758;p84"/>
          <p:cNvGrpSpPr/>
          <p:nvPr/>
        </p:nvGrpSpPr>
        <p:grpSpPr>
          <a:xfrm>
            <a:off x="1730812" y="1380546"/>
            <a:ext cx="342148" cy="353645"/>
            <a:chOff x="-35118325" y="3202075"/>
            <a:chExt cx="281975" cy="291450"/>
          </a:xfrm>
        </p:grpSpPr>
        <p:sp>
          <p:nvSpPr>
            <p:cNvPr id="20759" name="Google Shape;20759;p8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8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8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8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3" name="Google Shape;20763;p84"/>
          <p:cNvGrpSpPr/>
          <p:nvPr/>
        </p:nvGrpSpPr>
        <p:grpSpPr>
          <a:xfrm>
            <a:off x="1724593" y="1821799"/>
            <a:ext cx="354586" cy="353221"/>
            <a:chOff x="-35123050" y="3561225"/>
            <a:chExt cx="292225" cy="291100"/>
          </a:xfrm>
        </p:grpSpPr>
        <p:sp>
          <p:nvSpPr>
            <p:cNvPr id="20764" name="Google Shape;20764;p8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8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6" name="Google Shape;20766;p84"/>
          <p:cNvGrpSpPr/>
          <p:nvPr/>
        </p:nvGrpSpPr>
        <p:grpSpPr>
          <a:xfrm>
            <a:off x="1766652" y="2256940"/>
            <a:ext cx="270467" cy="353615"/>
            <a:chOff x="-35089175" y="3919600"/>
            <a:chExt cx="222900" cy="291425"/>
          </a:xfrm>
        </p:grpSpPr>
        <p:sp>
          <p:nvSpPr>
            <p:cNvPr id="20767" name="Google Shape;20767;p8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8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9" name="Google Shape;20769;p84"/>
          <p:cNvGrpSpPr/>
          <p:nvPr/>
        </p:nvGrpSpPr>
        <p:grpSpPr>
          <a:xfrm>
            <a:off x="3963648" y="1380303"/>
            <a:ext cx="336445" cy="354131"/>
            <a:chOff x="-33277650" y="3226875"/>
            <a:chExt cx="277275" cy="291850"/>
          </a:xfrm>
        </p:grpSpPr>
        <p:sp>
          <p:nvSpPr>
            <p:cNvPr id="20770" name="Google Shape;20770;p8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8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8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8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8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8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8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7" name="Google Shape;20777;p84"/>
          <p:cNvGrpSpPr/>
          <p:nvPr/>
        </p:nvGrpSpPr>
        <p:grpSpPr>
          <a:xfrm>
            <a:off x="3955048" y="1821587"/>
            <a:ext cx="353645" cy="353645"/>
            <a:chOff x="-33286325" y="3586425"/>
            <a:chExt cx="291450" cy="291450"/>
          </a:xfrm>
        </p:grpSpPr>
        <p:sp>
          <p:nvSpPr>
            <p:cNvPr id="20778" name="Google Shape;20778;p8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8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8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8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8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3" name="Google Shape;20783;p84"/>
          <p:cNvGrpSpPr/>
          <p:nvPr/>
        </p:nvGrpSpPr>
        <p:grpSpPr>
          <a:xfrm>
            <a:off x="3955048" y="2255969"/>
            <a:ext cx="353645" cy="355557"/>
            <a:chOff x="-33286325" y="3944800"/>
            <a:chExt cx="291450" cy="293025"/>
          </a:xfrm>
        </p:grpSpPr>
        <p:sp>
          <p:nvSpPr>
            <p:cNvPr id="20784" name="Google Shape;20784;p8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8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8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8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8" name="Google Shape;20788;p84"/>
          <p:cNvGrpSpPr/>
          <p:nvPr/>
        </p:nvGrpSpPr>
        <p:grpSpPr>
          <a:xfrm>
            <a:off x="2613445" y="2729129"/>
            <a:ext cx="353645" cy="356527"/>
            <a:chOff x="-31452725" y="3191825"/>
            <a:chExt cx="291450" cy="293825"/>
          </a:xfrm>
        </p:grpSpPr>
        <p:sp>
          <p:nvSpPr>
            <p:cNvPr id="20789" name="Google Shape;20789;p8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8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8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8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3" name="Google Shape;20793;p84"/>
          <p:cNvGrpSpPr/>
          <p:nvPr/>
        </p:nvGrpSpPr>
        <p:grpSpPr>
          <a:xfrm>
            <a:off x="2612975" y="3200744"/>
            <a:ext cx="354586" cy="354586"/>
            <a:chOff x="-31452725" y="3551775"/>
            <a:chExt cx="292225" cy="292225"/>
          </a:xfrm>
        </p:grpSpPr>
        <p:sp>
          <p:nvSpPr>
            <p:cNvPr id="20794" name="Google Shape;20794;p8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8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8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8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8" name="Google Shape;20798;p84"/>
          <p:cNvGrpSpPr/>
          <p:nvPr/>
        </p:nvGrpSpPr>
        <p:grpSpPr>
          <a:xfrm>
            <a:off x="2611534" y="3664729"/>
            <a:ext cx="357468" cy="356497"/>
            <a:chOff x="-31455100" y="3909350"/>
            <a:chExt cx="294600" cy="293800"/>
          </a:xfrm>
        </p:grpSpPr>
        <p:sp>
          <p:nvSpPr>
            <p:cNvPr id="20799" name="Google Shape;20799;p8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8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1" name="Google Shape;20801;p84"/>
          <p:cNvGrpSpPr/>
          <p:nvPr/>
        </p:nvGrpSpPr>
        <p:grpSpPr>
          <a:xfrm>
            <a:off x="3952719" y="3665684"/>
            <a:ext cx="353645" cy="354586"/>
            <a:chOff x="-30345325" y="3918800"/>
            <a:chExt cx="291450" cy="292225"/>
          </a:xfrm>
        </p:grpSpPr>
        <p:sp>
          <p:nvSpPr>
            <p:cNvPr id="20802" name="Google Shape;20802;p8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8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8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8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8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7" name="Google Shape;20807;p84"/>
          <p:cNvGrpSpPr/>
          <p:nvPr/>
        </p:nvGrpSpPr>
        <p:grpSpPr>
          <a:xfrm>
            <a:off x="2172184" y="1821587"/>
            <a:ext cx="353645" cy="353645"/>
            <a:chOff x="-34763900" y="3561225"/>
            <a:chExt cx="291450" cy="291450"/>
          </a:xfrm>
        </p:grpSpPr>
        <p:sp>
          <p:nvSpPr>
            <p:cNvPr id="20808" name="Google Shape;20808;p8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8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8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11" name="Google Shape;20811;p8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12" name="Google Shape;20812;p84"/>
          <p:cNvGrpSpPr/>
          <p:nvPr/>
        </p:nvGrpSpPr>
        <p:grpSpPr>
          <a:xfrm>
            <a:off x="827081" y="2730099"/>
            <a:ext cx="354586" cy="354586"/>
            <a:chOff x="-32927950" y="3227275"/>
            <a:chExt cx="292225" cy="292225"/>
          </a:xfrm>
        </p:grpSpPr>
        <p:sp>
          <p:nvSpPr>
            <p:cNvPr id="20813" name="Google Shape;20813;p8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8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8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8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8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8" name="Google Shape;20818;p84"/>
          <p:cNvGrpSpPr/>
          <p:nvPr/>
        </p:nvGrpSpPr>
        <p:grpSpPr>
          <a:xfrm>
            <a:off x="826596" y="3201213"/>
            <a:ext cx="355557" cy="353645"/>
            <a:chOff x="-32927950" y="3586425"/>
            <a:chExt cx="293025" cy="291450"/>
          </a:xfrm>
        </p:grpSpPr>
        <p:sp>
          <p:nvSpPr>
            <p:cNvPr id="20819" name="Google Shape;20819;p8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8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8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8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8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4" name="Google Shape;20824;p84"/>
          <p:cNvGrpSpPr/>
          <p:nvPr/>
        </p:nvGrpSpPr>
        <p:grpSpPr>
          <a:xfrm>
            <a:off x="827081" y="3665198"/>
            <a:ext cx="354586" cy="355557"/>
            <a:chOff x="-32927950" y="3944800"/>
            <a:chExt cx="292225" cy="293025"/>
          </a:xfrm>
        </p:grpSpPr>
        <p:sp>
          <p:nvSpPr>
            <p:cNvPr id="20825" name="Google Shape;20825;p8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8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8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8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8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8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8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8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8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4" name="Google Shape;20834;p84"/>
          <p:cNvGrpSpPr/>
          <p:nvPr/>
        </p:nvGrpSpPr>
        <p:grpSpPr>
          <a:xfrm>
            <a:off x="3055873" y="2730449"/>
            <a:ext cx="354586" cy="353888"/>
            <a:chOff x="-31094350" y="3194000"/>
            <a:chExt cx="292225" cy="291650"/>
          </a:xfrm>
        </p:grpSpPr>
        <p:sp>
          <p:nvSpPr>
            <p:cNvPr id="20835" name="Google Shape;20835;p8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8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8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8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8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8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8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8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3" name="Google Shape;20843;p84"/>
          <p:cNvGrpSpPr/>
          <p:nvPr/>
        </p:nvGrpSpPr>
        <p:grpSpPr>
          <a:xfrm>
            <a:off x="3056343" y="3200941"/>
            <a:ext cx="353645" cy="354191"/>
            <a:chOff x="-31093575" y="3552550"/>
            <a:chExt cx="291450" cy="291900"/>
          </a:xfrm>
        </p:grpSpPr>
        <p:sp>
          <p:nvSpPr>
            <p:cNvPr id="20844" name="Google Shape;20844;p8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8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8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8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8" name="Google Shape;20848;p84"/>
          <p:cNvGrpSpPr/>
          <p:nvPr/>
        </p:nvGrpSpPr>
        <p:grpSpPr>
          <a:xfrm>
            <a:off x="2182711" y="1380546"/>
            <a:ext cx="332593" cy="353645"/>
            <a:chOff x="-34755225" y="3202075"/>
            <a:chExt cx="274100" cy="291450"/>
          </a:xfrm>
        </p:grpSpPr>
        <p:sp>
          <p:nvSpPr>
            <p:cNvPr id="20849" name="Google Shape;20849;p8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8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8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8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8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8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8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6" name="Google Shape;20856;p84"/>
          <p:cNvGrpSpPr/>
          <p:nvPr/>
        </p:nvGrpSpPr>
        <p:grpSpPr>
          <a:xfrm>
            <a:off x="3056343" y="3666169"/>
            <a:ext cx="353645" cy="353615"/>
            <a:chOff x="-31093575" y="3911725"/>
            <a:chExt cx="291450" cy="291425"/>
          </a:xfrm>
        </p:grpSpPr>
        <p:sp>
          <p:nvSpPr>
            <p:cNvPr id="20857" name="Google Shape;20857;p8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8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9" name="Google Shape;20859;p84"/>
          <p:cNvGrpSpPr/>
          <p:nvPr/>
        </p:nvGrpSpPr>
        <p:grpSpPr>
          <a:xfrm>
            <a:off x="2165773" y="4123136"/>
            <a:ext cx="356497" cy="354586"/>
            <a:chOff x="-29946000" y="3183175"/>
            <a:chExt cx="293800" cy="292225"/>
          </a:xfrm>
        </p:grpSpPr>
        <p:sp>
          <p:nvSpPr>
            <p:cNvPr id="20860" name="Google Shape;20860;p8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8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8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8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8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8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6" name="Google Shape;20866;p84"/>
          <p:cNvGrpSpPr/>
          <p:nvPr/>
        </p:nvGrpSpPr>
        <p:grpSpPr>
          <a:xfrm>
            <a:off x="2610305" y="1380289"/>
            <a:ext cx="358408" cy="354161"/>
            <a:chOff x="-34408675" y="3202075"/>
            <a:chExt cx="295375" cy="291875"/>
          </a:xfrm>
        </p:grpSpPr>
        <p:sp>
          <p:nvSpPr>
            <p:cNvPr id="20867" name="Google Shape;20867;p8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8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8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8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1" name="Google Shape;20871;p84"/>
          <p:cNvGrpSpPr/>
          <p:nvPr/>
        </p:nvGrpSpPr>
        <p:grpSpPr>
          <a:xfrm>
            <a:off x="2612216" y="1820283"/>
            <a:ext cx="354586" cy="356254"/>
            <a:chOff x="-34405525" y="3558075"/>
            <a:chExt cx="292225" cy="293600"/>
          </a:xfrm>
        </p:grpSpPr>
        <p:sp>
          <p:nvSpPr>
            <p:cNvPr id="20872" name="Google Shape;20872;p8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8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8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5" name="Google Shape;20875;p84"/>
          <p:cNvGrpSpPr/>
          <p:nvPr/>
        </p:nvGrpSpPr>
        <p:grpSpPr>
          <a:xfrm>
            <a:off x="2611730" y="2256940"/>
            <a:ext cx="355557" cy="353615"/>
            <a:chOff x="-34406325" y="3919600"/>
            <a:chExt cx="293025" cy="291425"/>
          </a:xfrm>
        </p:grpSpPr>
        <p:sp>
          <p:nvSpPr>
            <p:cNvPr id="20876" name="Google Shape;20876;p8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8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8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8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8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8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8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3" name="Google Shape;20883;p84"/>
          <p:cNvGrpSpPr/>
          <p:nvPr/>
        </p:nvGrpSpPr>
        <p:grpSpPr>
          <a:xfrm>
            <a:off x="1275628" y="2736303"/>
            <a:ext cx="353645" cy="342179"/>
            <a:chOff x="-32568800" y="3232000"/>
            <a:chExt cx="291450" cy="282000"/>
          </a:xfrm>
        </p:grpSpPr>
        <p:sp>
          <p:nvSpPr>
            <p:cNvPr id="20884" name="Google Shape;20884;p8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8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6" name="Google Shape;20886;p84"/>
          <p:cNvGrpSpPr/>
          <p:nvPr/>
        </p:nvGrpSpPr>
        <p:grpSpPr>
          <a:xfrm>
            <a:off x="1275158" y="3201213"/>
            <a:ext cx="354586" cy="353645"/>
            <a:chOff x="-32569575" y="3586425"/>
            <a:chExt cx="292225" cy="291450"/>
          </a:xfrm>
        </p:grpSpPr>
        <p:sp>
          <p:nvSpPr>
            <p:cNvPr id="20887" name="Google Shape;20887;p8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8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9" name="Google Shape;20889;p84"/>
          <p:cNvGrpSpPr/>
          <p:nvPr/>
        </p:nvGrpSpPr>
        <p:grpSpPr>
          <a:xfrm>
            <a:off x="1266073" y="3665805"/>
            <a:ext cx="372756" cy="354343"/>
            <a:chOff x="-32576675" y="3944600"/>
            <a:chExt cx="307200" cy="292025"/>
          </a:xfrm>
        </p:grpSpPr>
        <p:sp>
          <p:nvSpPr>
            <p:cNvPr id="20890" name="Google Shape;20890;p8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8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2" name="Google Shape;20892;p84"/>
          <p:cNvGrpSpPr/>
          <p:nvPr/>
        </p:nvGrpSpPr>
        <p:grpSpPr>
          <a:xfrm>
            <a:off x="3511040" y="2730100"/>
            <a:ext cx="354586" cy="354586"/>
            <a:chOff x="-30735200" y="3192625"/>
            <a:chExt cx="292225" cy="292225"/>
          </a:xfrm>
        </p:grpSpPr>
        <p:sp>
          <p:nvSpPr>
            <p:cNvPr id="20893" name="Google Shape;20893;p8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8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8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8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8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8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8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0" name="Google Shape;20900;p84"/>
          <p:cNvGrpSpPr/>
          <p:nvPr/>
        </p:nvGrpSpPr>
        <p:grpSpPr>
          <a:xfrm>
            <a:off x="3511040" y="3201532"/>
            <a:ext cx="354586" cy="353008"/>
            <a:chOff x="-30735200" y="3552550"/>
            <a:chExt cx="292225" cy="290925"/>
          </a:xfrm>
        </p:grpSpPr>
        <p:sp>
          <p:nvSpPr>
            <p:cNvPr id="20901" name="Google Shape;20901;p8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8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3" name="Google Shape;20903;p84"/>
          <p:cNvGrpSpPr/>
          <p:nvPr/>
        </p:nvGrpSpPr>
        <p:grpSpPr>
          <a:xfrm>
            <a:off x="3511040" y="3666154"/>
            <a:ext cx="354586" cy="353645"/>
            <a:chOff x="-30735200" y="3910925"/>
            <a:chExt cx="292225" cy="291450"/>
          </a:xfrm>
        </p:grpSpPr>
        <p:sp>
          <p:nvSpPr>
            <p:cNvPr id="20904" name="Google Shape;20904;p8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8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06" name="Google Shape;20906;p8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07" name="Google Shape;20907;p84"/>
          <p:cNvGrpSpPr/>
          <p:nvPr/>
        </p:nvGrpSpPr>
        <p:grpSpPr>
          <a:xfrm>
            <a:off x="4864547" y="1375808"/>
            <a:ext cx="358971" cy="359224"/>
            <a:chOff x="-57956275" y="3197925"/>
            <a:chExt cx="319000" cy="319225"/>
          </a:xfrm>
        </p:grpSpPr>
        <p:sp>
          <p:nvSpPr>
            <p:cNvPr id="20908" name="Google Shape;20908;p8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8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8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8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8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8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8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5" name="Google Shape;20915;p84"/>
          <p:cNvGrpSpPr/>
          <p:nvPr/>
        </p:nvGrpSpPr>
        <p:grpSpPr>
          <a:xfrm>
            <a:off x="4886701" y="1832234"/>
            <a:ext cx="314662" cy="358971"/>
            <a:chOff x="-57940525" y="3590375"/>
            <a:chExt cx="279625" cy="319000"/>
          </a:xfrm>
        </p:grpSpPr>
        <p:sp>
          <p:nvSpPr>
            <p:cNvPr id="20916" name="Google Shape;20916;p8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8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8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8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8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1" name="Google Shape;20921;p84"/>
          <p:cNvGrpSpPr/>
          <p:nvPr/>
        </p:nvGrpSpPr>
        <p:grpSpPr>
          <a:xfrm>
            <a:off x="4857582" y="2273605"/>
            <a:ext cx="358099" cy="358999"/>
            <a:chOff x="-57959425" y="3982600"/>
            <a:chExt cx="318225" cy="319025"/>
          </a:xfrm>
        </p:grpSpPr>
        <p:sp>
          <p:nvSpPr>
            <p:cNvPr id="20922" name="Google Shape;20922;p8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8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8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8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6" name="Google Shape;20926;p84"/>
          <p:cNvGrpSpPr/>
          <p:nvPr/>
        </p:nvGrpSpPr>
        <p:grpSpPr>
          <a:xfrm>
            <a:off x="7057749" y="1376934"/>
            <a:ext cx="357226" cy="357226"/>
            <a:chOff x="-55987225" y="3198925"/>
            <a:chExt cx="317450" cy="317450"/>
          </a:xfrm>
        </p:grpSpPr>
        <p:sp>
          <p:nvSpPr>
            <p:cNvPr id="20927" name="Google Shape;20927;p8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8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8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8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1" name="Google Shape;20931;p84"/>
          <p:cNvGrpSpPr/>
          <p:nvPr/>
        </p:nvGrpSpPr>
        <p:grpSpPr>
          <a:xfrm>
            <a:off x="7057749" y="1832965"/>
            <a:ext cx="357226" cy="357367"/>
            <a:chOff x="-55987225" y="3591025"/>
            <a:chExt cx="317450" cy="317575"/>
          </a:xfrm>
        </p:grpSpPr>
        <p:sp>
          <p:nvSpPr>
            <p:cNvPr id="20932" name="Google Shape;20932;p8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8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8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8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8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7" name="Google Shape;20937;p84"/>
          <p:cNvGrpSpPr/>
          <p:nvPr/>
        </p:nvGrpSpPr>
        <p:grpSpPr>
          <a:xfrm>
            <a:off x="7071665" y="2273605"/>
            <a:ext cx="358999" cy="358999"/>
            <a:chOff x="-55988800" y="3982600"/>
            <a:chExt cx="319025" cy="319025"/>
          </a:xfrm>
        </p:grpSpPr>
        <p:sp>
          <p:nvSpPr>
            <p:cNvPr id="20938" name="Google Shape;20938;p8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8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8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8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8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3" name="Google Shape;20943;p84"/>
          <p:cNvGrpSpPr/>
          <p:nvPr/>
        </p:nvGrpSpPr>
        <p:grpSpPr>
          <a:xfrm>
            <a:off x="5730184" y="2731562"/>
            <a:ext cx="356326" cy="358971"/>
            <a:chOff x="-54026025" y="3192625"/>
            <a:chExt cx="316650" cy="319000"/>
          </a:xfrm>
        </p:grpSpPr>
        <p:sp>
          <p:nvSpPr>
            <p:cNvPr id="20944" name="Google Shape;20944;p8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8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8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8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8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8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8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8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2" name="Google Shape;20952;p84"/>
          <p:cNvGrpSpPr/>
          <p:nvPr/>
        </p:nvGrpSpPr>
        <p:grpSpPr>
          <a:xfrm>
            <a:off x="5750130" y="3202536"/>
            <a:ext cx="316434" cy="358099"/>
            <a:chOff x="-54007925" y="3584850"/>
            <a:chExt cx="281200" cy="318225"/>
          </a:xfrm>
        </p:grpSpPr>
        <p:sp>
          <p:nvSpPr>
            <p:cNvPr id="20953" name="Google Shape;20953;p8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8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8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8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8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8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9" name="Google Shape;20959;p84"/>
          <p:cNvGrpSpPr/>
          <p:nvPr/>
        </p:nvGrpSpPr>
        <p:grpSpPr>
          <a:xfrm>
            <a:off x="5750130" y="3664421"/>
            <a:ext cx="316434" cy="358914"/>
            <a:chOff x="-54007925" y="3975575"/>
            <a:chExt cx="281200" cy="318950"/>
          </a:xfrm>
        </p:grpSpPr>
        <p:sp>
          <p:nvSpPr>
            <p:cNvPr id="20960" name="Google Shape;20960;p8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8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8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8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4" name="Google Shape;20964;p84"/>
          <p:cNvGrpSpPr/>
          <p:nvPr/>
        </p:nvGrpSpPr>
        <p:grpSpPr>
          <a:xfrm>
            <a:off x="7984996" y="2748891"/>
            <a:ext cx="274770" cy="358492"/>
            <a:chOff x="-52005775" y="3208025"/>
            <a:chExt cx="244175" cy="318575"/>
          </a:xfrm>
        </p:grpSpPr>
        <p:sp>
          <p:nvSpPr>
            <p:cNvPr id="20965" name="Google Shape;20965;p8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8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8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8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8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8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8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8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8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8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8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6" name="Google Shape;20976;p84"/>
          <p:cNvGrpSpPr/>
          <p:nvPr/>
        </p:nvGrpSpPr>
        <p:grpSpPr>
          <a:xfrm>
            <a:off x="5291462" y="1376934"/>
            <a:ext cx="358099" cy="358099"/>
            <a:chOff x="-57568775" y="3198925"/>
            <a:chExt cx="318225" cy="318225"/>
          </a:xfrm>
        </p:grpSpPr>
        <p:sp>
          <p:nvSpPr>
            <p:cNvPr id="20977" name="Google Shape;20977;p8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8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8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8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8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8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3" name="Google Shape;20983;p84"/>
          <p:cNvGrpSpPr/>
          <p:nvPr/>
        </p:nvGrpSpPr>
        <p:grpSpPr>
          <a:xfrm>
            <a:off x="5313181" y="1832234"/>
            <a:ext cx="314662" cy="358099"/>
            <a:chOff x="-57549075" y="3590375"/>
            <a:chExt cx="279625" cy="318225"/>
          </a:xfrm>
        </p:grpSpPr>
        <p:sp>
          <p:nvSpPr>
            <p:cNvPr id="20984" name="Google Shape;20984;p8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8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8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8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8" name="Google Shape;20988;p84"/>
          <p:cNvGrpSpPr/>
          <p:nvPr/>
        </p:nvGrpSpPr>
        <p:grpSpPr>
          <a:xfrm>
            <a:off x="5305378" y="2273605"/>
            <a:ext cx="359871" cy="359871"/>
            <a:chOff x="-57570350" y="3982600"/>
            <a:chExt cx="319800" cy="319800"/>
          </a:xfrm>
        </p:grpSpPr>
        <p:sp>
          <p:nvSpPr>
            <p:cNvPr id="20989" name="Google Shape;20989;p8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8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8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8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3" name="Google Shape;20993;p84"/>
          <p:cNvGrpSpPr/>
          <p:nvPr/>
        </p:nvGrpSpPr>
        <p:grpSpPr>
          <a:xfrm>
            <a:off x="7520416" y="1376033"/>
            <a:ext cx="314662" cy="358999"/>
            <a:chOff x="-55576850" y="3198125"/>
            <a:chExt cx="279625" cy="319025"/>
          </a:xfrm>
        </p:grpSpPr>
        <p:sp>
          <p:nvSpPr>
            <p:cNvPr id="20994" name="Google Shape;20994;p8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8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8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8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8" name="Google Shape;20998;p84"/>
          <p:cNvGrpSpPr/>
          <p:nvPr/>
        </p:nvGrpSpPr>
        <p:grpSpPr>
          <a:xfrm>
            <a:off x="7497812" y="1832009"/>
            <a:ext cx="359871" cy="358324"/>
            <a:chOff x="-55596550" y="3590175"/>
            <a:chExt cx="319800" cy="318425"/>
          </a:xfrm>
        </p:grpSpPr>
        <p:sp>
          <p:nvSpPr>
            <p:cNvPr id="20999" name="Google Shape;20999;p8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8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8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8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3" name="Google Shape;21003;p84"/>
          <p:cNvGrpSpPr/>
          <p:nvPr/>
        </p:nvGrpSpPr>
        <p:grpSpPr>
          <a:xfrm>
            <a:off x="7513049" y="2273351"/>
            <a:ext cx="358999" cy="359252"/>
            <a:chOff x="-55595775" y="3982375"/>
            <a:chExt cx="319025" cy="319250"/>
          </a:xfrm>
        </p:grpSpPr>
        <p:sp>
          <p:nvSpPr>
            <p:cNvPr id="21004" name="Google Shape;21004;p8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8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8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8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8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8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0" name="Google Shape;21010;p84"/>
          <p:cNvGrpSpPr/>
          <p:nvPr/>
        </p:nvGrpSpPr>
        <p:grpSpPr>
          <a:xfrm>
            <a:off x="6170232" y="2731562"/>
            <a:ext cx="358999" cy="358099"/>
            <a:chOff x="-53635375" y="3192625"/>
            <a:chExt cx="319025" cy="318225"/>
          </a:xfrm>
        </p:grpSpPr>
        <p:sp>
          <p:nvSpPr>
            <p:cNvPr id="21011" name="Google Shape;21011;p8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8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8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4" name="Google Shape;21014;p84"/>
          <p:cNvGrpSpPr/>
          <p:nvPr/>
        </p:nvGrpSpPr>
        <p:grpSpPr>
          <a:xfrm>
            <a:off x="6192401" y="3202536"/>
            <a:ext cx="314662" cy="358999"/>
            <a:chOff x="-53615675" y="3584850"/>
            <a:chExt cx="279625" cy="319025"/>
          </a:xfrm>
        </p:grpSpPr>
        <p:sp>
          <p:nvSpPr>
            <p:cNvPr id="21015" name="Google Shape;21015;p8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8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8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8" name="Google Shape;21018;p84"/>
          <p:cNvGrpSpPr/>
          <p:nvPr/>
        </p:nvGrpSpPr>
        <p:grpSpPr>
          <a:xfrm>
            <a:off x="6170246" y="3665461"/>
            <a:ext cx="358971" cy="357874"/>
            <a:chOff x="-53634575" y="3976500"/>
            <a:chExt cx="319000" cy="318025"/>
          </a:xfrm>
        </p:grpSpPr>
        <p:sp>
          <p:nvSpPr>
            <p:cNvPr id="21019" name="Google Shape;21019;p8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8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8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8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8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8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8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8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7" name="Google Shape;21027;p84"/>
          <p:cNvGrpSpPr/>
          <p:nvPr/>
        </p:nvGrpSpPr>
        <p:grpSpPr>
          <a:xfrm>
            <a:off x="7965050" y="3208415"/>
            <a:ext cx="314662" cy="358436"/>
            <a:chOff x="-52023900" y="3590075"/>
            <a:chExt cx="279625" cy="318525"/>
          </a:xfrm>
        </p:grpSpPr>
        <p:sp>
          <p:nvSpPr>
            <p:cNvPr id="21028" name="Google Shape;21028;p8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8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8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8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8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8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8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5" name="Google Shape;21035;p84"/>
          <p:cNvGrpSpPr/>
          <p:nvPr/>
        </p:nvGrpSpPr>
        <p:grpSpPr>
          <a:xfrm>
            <a:off x="5728292" y="1376934"/>
            <a:ext cx="358971" cy="358971"/>
            <a:chOff x="-57173375" y="3198925"/>
            <a:chExt cx="319000" cy="319000"/>
          </a:xfrm>
        </p:grpSpPr>
        <p:sp>
          <p:nvSpPr>
            <p:cNvPr id="21036" name="Google Shape;21036;p8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8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8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8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0" name="Google Shape;21040;p84"/>
          <p:cNvGrpSpPr/>
          <p:nvPr/>
        </p:nvGrpSpPr>
        <p:grpSpPr>
          <a:xfrm>
            <a:off x="5729178" y="1854374"/>
            <a:ext cx="357198" cy="314690"/>
            <a:chOff x="-57176525" y="3610050"/>
            <a:chExt cx="317425" cy="279650"/>
          </a:xfrm>
        </p:grpSpPr>
        <p:sp>
          <p:nvSpPr>
            <p:cNvPr id="21041" name="Google Shape;21041;p8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8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8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8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8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6" name="Google Shape;21046;p84"/>
          <p:cNvGrpSpPr/>
          <p:nvPr/>
        </p:nvGrpSpPr>
        <p:grpSpPr>
          <a:xfrm>
            <a:off x="7939633" y="1376934"/>
            <a:ext cx="358099" cy="356326"/>
            <a:chOff x="-55202750" y="3198925"/>
            <a:chExt cx="318225" cy="316650"/>
          </a:xfrm>
        </p:grpSpPr>
        <p:sp>
          <p:nvSpPr>
            <p:cNvPr id="21047" name="Google Shape;21047;p8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8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9" name="Google Shape;21049;p84"/>
          <p:cNvGrpSpPr/>
          <p:nvPr/>
        </p:nvGrpSpPr>
        <p:grpSpPr>
          <a:xfrm>
            <a:off x="7950267" y="1832234"/>
            <a:ext cx="336830" cy="358099"/>
            <a:chOff x="-55194875" y="3590375"/>
            <a:chExt cx="299325" cy="318225"/>
          </a:xfrm>
        </p:grpSpPr>
        <p:sp>
          <p:nvSpPr>
            <p:cNvPr id="21050" name="Google Shape;21050;p8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8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8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8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8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5" name="Google Shape;21055;p84"/>
          <p:cNvGrpSpPr/>
          <p:nvPr/>
        </p:nvGrpSpPr>
        <p:grpSpPr>
          <a:xfrm>
            <a:off x="7954884" y="2274505"/>
            <a:ext cx="357198" cy="357198"/>
            <a:chOff x="-55203525" y="3983400"/>
            <a:chExt cx="317425" cy="317425"/>
          </a:xfrm>
        </p:grpSpPr>
        <p:sp>
          <p:nvSpPr>
            <p:cNvPr id="21056" name="Google Shape;21056;p8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8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8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9" name="Google Shape;21059;p84"/>
          <p:cNvGrpSpPr/>
          <p:nvPr/>
        </p:nvGrpSpPr>
        <p:grpSpPr>
          <a:xfrm>
            <a:off x="6621365" y="2731562"/>
            <a:ext cx="335930" cy="358971"/>
            <a:chOff x="-53232900" y="3192625"/>
            <a:chExt cx="298525" cy="319000"/>
          </a:xfrm>
        </p:grpSpPr>
        <p:sp>
          <p:nvSpPr>
            <p:cNvPr id="21060" name="Google Shape;21060;p8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8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8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8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8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8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8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8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8" name="Google Shape;21068;p84"/>
          <p:cNvGrpSpPr/>
          <p:nvPr/>
        </p:nvGrpSpPr>
        <p:grpSpPr>
          <a:xfrm>
            <a:off x="6610731" y="3202536"/>
            <a:ext cx="357198" cy="356326"/>
            <a:chOff x="-53242350" y="3584850"/>
            <a:chExt cx="317425" cy="316650"/>
          </a:xfrm>
        </p:grpSpPr>
        <p:sp>
          <p:nvSpPr>
            <p:cNvPr id="21069" name="Google Shape;21069;p8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8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8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8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8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4" name="Google Shape;21074;p84"/>
          <p:cNvGrpSpPr/>
          <p:nvPr/>
        </p:nvGrpSpPr>
        <p:grpSpPr>
          <a:xfrm>
            <a:off x="6631999" y="3665236"/>
            <a:ext cx="314662" cy="358999"/>
            <a:chOff x="-53224225" y="3976300"/>
            <a:chExt cx="279625" cy="319025"/>
          </a:xfrm>
        </p:grpSpPr>
        <p:sp>
          <p:nvSpPr>
            <p:cNvPr id="21075" name="Google Shape;21075;p8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8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8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8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8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8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8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2" name="Google Shape;21082;p84"/>
          <p:cNvGrpSpPr/>
          <p:nvPr/>
        </p:nvGrpSpPr>
        <p:grpSpPr>
          <a:xfrm>
            <a:off x="7942896" y="3672917"/>
            <a:ext cx="358971" cy="358408"/>
            <a:chOff x="-52043575" y="3983125"/>
            <a:chExt cx="319000" cy="318500"/>
          </a:xfrm>
        </p:grpSpPr>
        <p:sp>
          <p:nvSpPr>
            <p:cNvPr id="21083" name="Google Shape;21083;p8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8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8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8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8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8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8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8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8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2" name="Google Shape;21092;p84"/>
          <p:cNvGrpSpPr/>
          <p:nvPr/>
        </p:nvGrpSpPr>
        <p:grpSpPr>
          <a:xfrm>
            <a:off x="6196836" y="1376934"/>
            <a:ext cx="314662" cy="358971"/>
            <a:chOff x="-56766175" y="3198925"/>
            <a:chExt cx="279625" cy="319000"/>
          </a:xfrm>
        </p:grpSpPr>
        <p:sp>
          <p:nvSpPr>
            <p:cNvPr id="21093" name="Google Shape;21093;p8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8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8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8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8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8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8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0" name="Google Shape;21100;p84"/>
          <p:cNvGrpSpPr/>
          <p:nvPr/>
        </p:nvGrpSpPr>
        <p:grpSpPr>
          <a:xfrm>
            <a:off x="6195950" y="1832234"/>
            <a:ext cx="316434" cy="358099"/>
            <a:chOff x="-56766175" y="3590375"/>
            <a:chExt cx="281200" cy="318225"/>
          </a:xfrm>
        </p:grpSpPr>
        <p:sp>
          <p:nvSpPr>
            <p:cNvPr id="21101" name="Google Shape;21101;p8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8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8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8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5" name="Google Shape;21105;p84"/>
          <p:cNvGrpSpPr/>
          <p:nvPr/>
        </p:nvGrpSpPr>
        <p:grpSpPr>
          <a:xfrm>
            <a:off x="6232906" y="2273605"/>
            <a:ext cx="272126" cy="358099"/>
            <a:chOff x="-56747275" y="3982600"/>
            <a:chExt cx="241825" cy="318225"/>
          </a:xfrm>
        </p:grpSpPr>
        <p:sp>
          <p:nvSpPr>
            <p:cNvPr id="21106" name="Google Shape;21106;p8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8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8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8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8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8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8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3" name="Google Shape;21113;p84"/>
          <p:cNvGrpSpPr/>
          <p:nvPr/>
        </p:nvGrpSpPr>
        <p:grpSpPr>
          <a:xfrm>
            <a:off x="4840657" y="3215842"/>
            <a:ext cx="358999" cy="342991"/>
            <a:chOff x="-54812875" y="3596675"/>
            <a:chExt cx="319025" cy="304800"/>
          </a:xfrm>
        </p:grpSpPr>
        <p:sp>
          <p:nvSpPr>
            <p:cNvPr id="21114" name="Google Shape;21114;p8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8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8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8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8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8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8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21" name="Google Shape;21121;p8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8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23" name="Google Shape;21123;p84"/>
          <p:cNvGrpSpPr/>
          <p:nvPr/>
        </p:nvGrpSpPr>
        <p:grpSpPr>
          <a:xfrm>
            <a:off x="4862826" y="3672326"/>
            <a:ext cx="314662" cy="358099"/>
            <a:chOff x="-54793175" y="3982600"/>
            <a:chExt cx="279625" cy="318225"/>
          </a:xfrm>
        </p:grpSpPr>
        <p:sp>
          <p:nvSpPr>
            <p:cNvPr id="21124" name="Google Shape;21124;p8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8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8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8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8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8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8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1" name="Google Shape;21131;p84"/>
          <p:cNvGrpSpPr/>
          <p:nvPr/>
        </p:nvGrpSpPr>
        <p:grpSpPr>
          <a:xfrm>
            <a:off x="7074284" y="2731562"/>
            <a:ext cx="314662" cy="358099"/>
            <a:chOff x="-52832000" y="3192625"/>
            <a:chExt cx="279625" cy="318225"/>
          </a:xfrm>
        </p:grpSpPr>
        <p:sp>
          <p:nvSpPr>
            <p:cNvPr id="21132" name="Google Shape;21132;p8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8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8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8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8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8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8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8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0" name="Google Shape;21140;p84"/>
          <p:cNvGrpSpPr/>
          <p:nvPr/>
        </p:nvGrpSpPr>
        <p:grpSpPr>
          <a:xfrm>
            <a:off x="5760817" y="2272929"/>
            <a:ext cx="323524" cy="358774"/>
            <a:chOff x="-57162350" y="3982000"/>
            <a:chExt cx="287500" cy="318825"/>
          </a:xfrm>
        </p:grpSpPr>
        <p:sp>
          <p:nvSpPr>
            <p:cNvPr id="21141" name="Google Shape;21141;p8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8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8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8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8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8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8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8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9" name="Google Shape;21149;p84"/>
          <p:cNvGrpSpPr/>
          <p:nvPr/>
        </p:nvGrpSpPr>
        <p:grpSpPr>
          <a:xfrm>
            <a:off x="7052130" y="3203436"/>
            <a:ext cx="358971" cy="357198"/>
            <a:chOff x="-52851675" y="3585650"/>
            <a:chExt cx="319000" cy="317425"/>
          </a:xfrm>
        </p:grpSpPr>
        <p:sp>
          <p:nvSpPr>
            <p:cNvPr id="21150" name="Google Shape;21150;p8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8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8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8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8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8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6" name="Google Shape;21156;p84"/>
          <p:cNvGrpSpPr/>
          <p:nvPr/>
        </p:nvGrpSpPr>
        <p:grpSpPr>
          <a:xfrm>
            <a:off x="7074284" y="3665236"/>
            <a:ext cx="314662" cy="358999"/>
            <a:chOff x="-52832000" y="3976300"/>
            <a:chExt cx="279625" cy="319025"/>
          </a:xfrm>
        </p:grpSpPr>
        <p:sp>
          <p:nvSpPr>
            <p:cNvPr id="21157" name="Google Shape;21157;p8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8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8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8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8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2" name="Google Shape;21162;p84"/>
          <p:cNvGrpSpPr/>
          <p:nvPr/>
        </p:nvGrpSpPr>
        <p:grpSpPr>
          <a:xfrm>
            <a:off x="6191490" y="4119884"/>
            <a:ext cx="316434" cy="358099"/>
            <a:chOff x="-51633225" y="3198925"/>
            <a:chExt cx="281200" cy="318225"/>
          </a:xfrm>
        </p:grpSpPr>
        <p:sp>
          <p:nvSpPr>
            <p:cNvPr id="21163" name="Google Shape;21163;p8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8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8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8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8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8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8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0" name="Google Shape;21170;p84"/>
          <p:cNvGrpSpPr/>
          <p:nvPr/>
        </p:nvGrpSpPr>
        <p:grpSpPr>
          <a:xfrm>
            <a:off x="6610314" y="1377806"/>
            <a:ext cx="365188" cy="357226"/>
            <a:chOff x="-56396775" y="3199700"/>
            <a:chExt cx="324525" cy="317450"/>
          </a:xfrm>
        </p:grpSpPr>
        <p:sp>
          <p:nvSpPr>
            <p:cNvPr id="21171" name="Google Shape;21171;p8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8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8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8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8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8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7" name="Google Shape;21177;p84"/>
          <p:cNvGrpSpPr/>
          <p:nvPr/>
        </p:nvGrpSpPr>
        <p:grpSpPr>
          <a:xfrm>
            <a:off x="6613408" y="1843740"/>
            <a:ext cx="358999" cy="335958"/>
            <a:chOff x="-56394425" y="3600600"/>
            <a:chExt cx="319025" cy="298550"/>
          </a:xfrm>
        </p:grpSpPr>
        <p:sp>
          <p:nvSpPr>
            <p:cNvPr id="21178" name="Google Shape;21178;p8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8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8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1" name="Google Shape;21181;p84"/>
          <p:cNvGrpSpPr/>
          <p:nvPr/>
        </p:nvGrpSpPr>
        <p:grpSpPr>
          <a:xfrm>
            <a:off x="6644175" y="2274505"/>
            <a:ext cx="327068" cy="357198"/>
            <a:chOff x="-56379450" y="3983400"/>
            <a:chExt cx="290650" cy="317425"/>
          </a:xfrm>
        </p:grpSpPr>
        <p:sp>
          <p:nvSpPr>
            <p:cNvPr id="21182" name="Google Shape;21182;p8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8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8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8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8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8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84"/>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8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0" name="Google Shape;21190;p84"/>
          <p:cNvGrpSpPr/>
          <p:nvPr/>
        </p:nvGrpSpPr>
        <p:grpSpPr>
          <a:xfrm>
            <a:off x="5307879" y="2738651"/>
            <a:ext cx="316434" cy="358971"/>
            <a:chOff x="-54401725" y="3198925"/>
            <a:chExt cx="281200" cy="319000"/>
          </a:xfrm>
        </p:grpSpPr>
        <p:sp>
          <p:nvSpPr>
            <p:cNvPr id="21191" name="Google Shape;21191;p8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8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8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8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8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8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8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8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8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8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8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2" name="Google Shape;21202;p84"/>
          <p:cNvGrpSpPr/>
          <p:nvPr/>
        </p:nvGrpSpPr>
        <p:grpSpPr>
          <a:xfrm>
            <a:off x="5308766" y="3208753"/>
            <a:ext cx="314662" cy="358099"/>
            <a:chOff x="-54401725" y="3590375"/>
            <a:chExt cx="279625" cy="318225"/>
          </a:xfrm>
        </p:grpSpPr>
        <p:sp>
          <p:nvSpPr>
            <p:cNvPr id="21203" name="Google Shape;21203;p8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8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8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8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8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8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9" name="Google Shape;21209;p84"/>
          <p:cNvGrpSpPr/>
          <p:nvPr/>
        </p:nvGrpSpPr>
        <p:grpSpPr>
          <a:xfrm>
            <a:off x="5306557" y="3672326"/>
            <a:ext cx="319079" cy="358099"/>
            <a:chOff x="-54403300" y="3982600"/>
            <a:chExt cx="283550" cy="318225"/>
          </a:xfrm>
        </p:grpSpPr>
        <p:sp>
          <p:nvSpPr>
            <p:cNvPr id="21210" name="Google Shape;21210;p8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8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8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8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8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5" name="Google Shape;21215;p84"/>
          <p:cNvGrpSpPr/>
          <p:nvPr/>
        </p:nvGrpSpPr>
        <p:grpSpPr>
          <a:xfrm>
            <a:off x="7493951" y="2733559"/>
            <a:ext cx="356298" cy="356973"/>
            <a:chOff x="-52458650" y="3194400"/>
            <a:chExt cx="316625" cy="317225"/>
          </a:xfrm>
        </p:grpSpPr>
        <p:sp>
          <p:nvSpPr>
            <p:cNvPr id="21216" name="Google Shape;21216;p8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8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8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8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8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8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8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8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4" name="Google Shape;21224;p84"/>
          <p:cNvGrpSpPr/>
          <p:nvPr/>
        </p:nvGrpSpPr>
        <p:grpSpPr>
          <a:xfrm>
            <a:off x="4862826" y="2738651"/>
            <a:ext cx="314662" cy="358971"/>
            <a:chOff x="-54793175" y="3198925"/>
            <a:chExt cx="279625" cy="319000"/>
          </a:xfrm>
        </p:grpSpPr>
        <p:sp>
          <p:nvSpPr>
            <p:cNvPr id="21225" name="Google Shape;21225;p8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8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8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8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8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8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8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2" name="Google Shape;21232;p84"/>
          <p:cNvGrpSpPr/>
          <p:nvPr/>
        </p:nvGrpSpPr>
        <p:grpSpPr>
          <a:xfrm>
            <a:off x="7503249" y="3202536"/>
            <a:ext cx="337703" cy="357845"/>
            <a:chOff x="-52450000" y="3584850"/>
            <a:chExt cx="300100" cy="318000"/>
          </a:xfrm>
        </p:grpSpPr>
        <p:sp>
          <p:nvSpPr>
            <p:cNvPr id="21233" name="Google Shape;21233;p8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8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8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8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8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8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8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0" name="Google Shape;21240;p84"/>
          <p:cNvGrpSpPr/>
          <p:nvPr/>
        </p:nvGrpSpPr>
        <p:grpSpPr>
          <a:xfrm>
            <a:off x="7514769" y="3667009"/>
            <a:ext cx="314662" cy="357226"/>
            <a:chOff x="-52440550" y="3977875"/>
            <a:chExt cx="279625" cy="317450"/>
          </a:xfrm>
        </p:grpSpPr>
        <p:sp>
          <p:nvSpPr>
            <p:cNvPr id="21241" name="Google Shape;21241;p8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8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8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8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8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8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8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8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9" name="Google Shape;21249;p84"/>
          <p:cNvGrpSpPr/>
          <p:nvPr/>
        </p:nvGrpSpPr>
        <p:grpSpPr>
          <a:xfrm>
            <a:off x="6626703" y="4123215"/>
            <a:ext cx="314662" cy="358999"/>
            <a:chOff x="-51623775" y="3584850"/>
            <a:chExt cx="279625" cy="319025"/>
          </a:xfrm>
        </p:grpSpPr>
        <p:sp>
          <p:nvSpPr>
            <p:cNvPr id="21250" name="Google Shape;21250;p8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8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8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8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8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8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8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8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8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59" name="Google Shape;21259;p8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21260" name="Google Shape;21260;p8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264" name="Shape 21264"/>
        <p:cNvGrpSpPr/>
        <p:nvPr/>
      </p:nvGrpSpPr>
      <p:grpSpPr>
        <a:xfrm>
          <a:off x="0" y="0"/>
          <a:ext cx="0" cy="0"/>
          <a:chOff x="0" y="0"/>
          <a:chExt cx="0" cy="0"/>
        </a:xfrm>
      </p:grpSpPr>
      <p:grpSp>
        <p:nvGrpSpPr>
          <p:cNvPr id="21265" name="Google Shape;21265;p85"/>
          <p:cNvGrpSpPr/>
          <p:nvPr/>
        </p:nvGrpSpPr>
        <p:grpSpPr>
          <a:xfrm>
            <a:off x="866775" y="1386849"/>
            <a:ext cx="276003" cy="357300"/>
            <a:chOff x="-50469125" y="3183175"/>
            <a:chExt cx="233150" cy="301825"/>
          </a:xfrm>
        </p:grpSpPr>
        <p:sp>
          <p:nvSpPr>
            <p:cNvPr id="21266" name="Google Shape;21266;p8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8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8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9" name="Google Shape;21269;p85"/>
          <p:cNvGrpSpPr/>
          <p:nvPr/>
        </p:nvGrpSpPr>
        <p:grpSpPr>
          <a:xfrm>
            <a:off x="826674" y="1822251"/>
            <a:ext cx="356205" cy="355288"/>
            <a:chOff x="-50504575" y="3550975"/>
            <a:chExt cx="300900" cy="300125"/>
          </a:xfrm>
        </p:grpSpPr>
        <p:sp>
          <p:nvSpPr>
            <p:cNvPr id="21270" name="Google Shape;21270;p8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8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8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8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4" name="Google Shape;21274;p85"/>
          <p:cNvGrpSpPr/>
          <p:nvPr/>
        </p:nvGrpSpPr>
        <p:grpSpPr>
          <a:xfrm>
            <a:off x="826674" y="2260493"/>
            <a:ext cx="356205" cy="354341"/>
            <a:chOff x="-50503000" y="3921175"/>
            <a:chExt cx="300900" cy="299325"/>
          </a:xfrm>
        </p:grpSpPr>
        <p:sp>
          <p:nvSpPr>
            <p:cNvPr id="21275" name="Google Shape;21275;p8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8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8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8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8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0" name="Google Shape;21280;p85"/>
          <p:cNvGrpSpPr/>
          <p:nvPr/>
        </p:nvGrpSpPr>
        <p:grpSpPr>
          <a:xfrm>
            <a:off x="3030727" y="1406411"/>
            <a:ext cx="355258" cy="356205"/>
            <a:chOff x="-48630025" y="3199700"/>
            <a:chExt cx="300100" cy="300900"/>
          </a:xfrm>
        </p:grpSpPr>
        <p:sp>
          <p:nvSpPr>
            <p:cNvPr id="21281" name="Google Shape;21281;p8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8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8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4" name="Google Shape;21284;p85"/>
          <p:cNvGrpSpPr/>
          <p:nvPr/>
        </p:nvGrpSpPr>
        <p:grpSpPr>
          <a:xfrm>
            <a:off x="3030727" y="1843707"/>
            <a:ext cx="355258" cy="355258"/>
            <a:chOff x="-48630025" y="3569100"/>
            <a:chExt cx="300100" cy="300100"/>
          </a:xfrm>
        </p:grpSpPr>
        <p:sp>
          <p:nvSpPr>
            <p:cNvPr id="21285" name="Google Shape;21285;p8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8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8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8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8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8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8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8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8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8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5" name="Google Shape;21295;p85"/>
          <p:cNvGrpSpPr/>
          <p:nvPr/>
        </p:nvGrpSpPr>
        <p:grpSpPr>
          <a:xfrm>
            <a:off x="3031201" y="2281003"/>
            <a:ext cx="354311" cy="353394"/>
            <a:chOff x="-48629225" y="3938500"/>
            <a:chExt cx="299300" cy="298525"/>
          </a:xfrm>
        </p:grpSpPr>
        <p:sp>
          <p:nvSpPr>
            <p:cNvPr id="21296" name="Google Shape;21296;p8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8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8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8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0" name="Google Shape;21300;p85"/>
          <p:cNvGrpSpPr/>
          <p:nvPr/>
        </p:nvGrpSpPr>
        <p:grpSpPr>
          <a:xfrm>
            <a:off x="1766604" y="2752344"/>
            <a:ext cx="311458" cy="354341"/>
            <a:chOff x="-46762575" y="3200500"/>
            <a:chExt cx="263100" cy="299325"/>
          </a:xfrm>
        </p:grpSpPr>
        <p:sp>
          <p:nvSpPr>
            <p:cNvPr id="21301" name="Google Shape;21301;p8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8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8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8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8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6" name="Google Shape;21306;p85"/>
          <p:cNvGrpSpPr/>
          <p:nvPr/>
        </p:nvGrpSpPr>
        <p:grpSpPr>
          <a:xfrm>
            <a:off x="1744689" y="3211066"/>
            <a:ext cx="355288" cy="312375"/>
            <a:chOff x="-46779900" y="3588000"/>
            <a:chExt cx="300125" cy="263875"/>
          </a:xfrm>
        </p:grpSpPr>
        <p:sp>
          <p:nvSpPr>
            <p:cNvPr id="21307" name="Google Shape;21307;p8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8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8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8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1" name="Google Shape;21311;p85"/>
          <p:cNvGrpSpPr/>
          <p:nvPr/>
        </p:nvGrpSpPr>
        <p:grpSpPr>
          <a:xfrm>
            <a:off x="1745162" y="3625988"/>
            <a:ext cx="354341" cy="353394"/>
            <a:chOff x="-46779100" y="3938500"/>
            <a:chExt cx="299325" cy="298525"/>
          </a:xfrm>
        </p:grpSpPr>
        <p:sp>
          <p:nvSpPr>
            <p:cNvPr id="21312" name="Google Shape;21312;p8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8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4" name="Google Shape;21314;p85"/>
          <p:cNvGrpSpPr/>
          <p:nvPr/>
        </p:nvGrpSpPr>
        <p:grpSpPr>
          <a:xfrm>
            <a:off x="3952900" y="2758855"/>
            <a:ext cx="355258" cy="355288"/>
            <a:chOff x="-44924250" y="3206000"/>
            <a:chExt cx="300100" cy="300125"/>
          </a:xfrm>
        </p:grpSpPr>
        <p:sp>
          <p:nvSpPr>
            <p:cNvPr id="21315" name="Google Shape;21315;p8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8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8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8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8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0" name="Google Shape;21320;p85"/>
          <p:cNvGrpSpPr/>
          <p:nvPr/>
        </p:nvGrpSpPr>
        <p:grpSpPr>
          <a:xfrm>
            <a:off x="1267386" y="1386849"/>
            <a:ext cx="355258" cy="355258"/>
            <a:chOff x="-50134375" y="3183175"/>
            <a:chExt cx="300100" cy="300100"/>
          </a:xfrm>
        </p:grpSpPr>
        <p:sp>
          <p:nvSpPr>
            <p:cNvPr id="21321" name="Google Shape;21321;p8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8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8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8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8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8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8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8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8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8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1" name="Google Shape;21331;p85"/>
          <p:cNvGrpSpPr/>
          <p:nvPr/>
        </p:nvGrpSpPr>
        <p:grpSpPr>
          <a:xfrm>
            <a:off x="1267386" y="1822251"/>
            <a:ext cx="355258" cy="355288"/>
            <a:chOff x="-50134375" y="3550975"/>
            <a:chExt cx="300100" cy="300125"/>
          </a:xfrm>
        </p:grpSpPr>
        <p:sp>
          <p:nvSpPr>
            <p:cNvPr id="21332" name="Google Shape;21332;p8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8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4" name="Google Shape;21334;p85"/>
          <p:cNvGrpSpPr/>
          <p:nvPr/>
        </p:nvGrpSpPr>
        <p:grpSpPr>
          <a:xfrm>
            <a:off x="1267386" y="2259783"/>
            <a:ext cx="355258" cy="355051"/>
            <a:chOff x="-50134375" y="3920575"/>
            <a:chExt cx="300100" cy="299925"/>
          </a:xfrm>
        </p:grpSpPr>
        <p:sp>
          <p:nvSpPr>
            <p:cNvPr id="21335" name="Google Shape;21335;p8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8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8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8" name="Google Shape;21338;p85"/>
          <p:cNvGrpSpPr/>
          <p:nvPr/>
        </p:nvGrpSpPr>
        <p:grpSpPr>
          <a:xfrm>
            <a:off x="3478110" y="1407358"/>
            <a:ext cx="357123" cy="355258"/>
            <a:chOff x="-48262200" y="3200500"/>
            <a:chExt cx="301675" cy="300100"/>
          </a:xfrm>
        </p:grpSpPr>
        <p:sp>
          <p:nvSpPr>
            <p:cNvPr id="21339" name="Google Shape;21339;p8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8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8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8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8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8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8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8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8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8" name="Google Shape;21348;p85"/>
          <p:cNvGrpSpPr/>
          <p:nvPr/>
        </p:nvGrpSpPr>
        <p:grpSpPr>
          <a:xfrm>
            <a:off x="3507483" y="1844447"/>
            <a:ext cx="298377" cy="354519"/>
            <a:chOff x="-48233050" y="3569725"/>
            <a:chExt cx="252050" cy="299475"/>
          </a:xfrm>
        </p:grpSpPr>
        <p:sp>
          <p:nvSpPr>
            <p:cNvPr id="21349" name="Google Shape;21349;p8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8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8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2" name="Google Shape;21352;p85"/>
          <p:cNvGrpSpPr/>
          <p:nvPr/>
        </p:nvGrpSpPr>
        <p:grpSpPr>
          <a:xfrm>
            <a:off x="3531248" y="2278191"/>
            <a:ext cx="250847" cy="358070"/>
            <a:chOff x="-48216525" y="3936125"/>
            <a:chExt cx="211900" cy="302475"/>
          </a:xfrm>
        </p:grpSpPr>
        <p:sp>
          <p:nvSpPr>
            <p:cNvPr id="21353" name="Google Shape;21353;p8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8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8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8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7" name="Google Shape;21357;p85"/>
          <p:cNvGrpSpPr/>
          <p:nvPr/>
        </p:nvGrpSpPr>
        <p:grpSpPr>
          <a:xfrm>
            <a:off x="2186966" y="2753261"/>
            <a:ext cx="355258" cy="355288"/>
            <a:chOff x="-46410500" y="3201275"/>
            <a:chExt cx="300100" cy="300125"/>
          </a:xfrm>
        </p:grpSpPr>
        <p:sp>
          <p:nvSpPr>
            <p:cNvPr id="21358" name="Google Shape;21358;p8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8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8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8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8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3" name="Google Shape;21363;p85"/>
          <p:cNvGrpSpPr/>
          <p:nvPr/>
        </p:nvGrpSpPr>
        <p:grpSpPr>
          <a:xfrm>
            <a:off x="2186966" y="3188692"/>
            <a:ext cx="355258" cy="356205"/>
            <a:chOff x="-46409700" y="3569100"/>
            <a:chExt cx="300100" cy="300900"/>
          </a:xfrm>
        </p:grpSpPr>
        <p:sp>
          <p:nvSpPr>
            <p:cNvPr id="21364" name="Google Shape;21364;p8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8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8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8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8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9" name="Google Shape;21369;p85"/>
          <p:cNvGrpSpPr/>
          <p:nvPr/>
        </p:nvGrpSpPr>
        <p:grpSpPr>
          <a:xfrm>
            <a:off x="2174847" y="3624124"/>
            <a:ext cx="379497" cy="358070"/>
            <a:chOff x="-46422300" y="3936925"/>
            <a:chExt cx="320575" cy="302475"/>
          </a:xfrm>
        </p:grpSpPr>
        <p:sp>
          <p:nvSpPr>
            <p:cNvPr id="21370" name="Google Shape;21370;p8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8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2" name="Google Shape;21372;p85"/>
          <p:cNvGrpSpPr/>
          <p:nvPr/>
        </p:nvGrpSpPr>
        <p:grpSpPr>
          <a:xfrm>
            <a:off x="3952426" y="3178452"/>
            <a:ext cx="356205" cy="355258"/>
            <a:chOff x="-44914800" y="3560450"/>
            <a:chExt cx="300900" cy="300100"/>
          </a:xfrm>
        </p:grpSpPr>
        <p:sp>
          <p:nvSpPr>
            <p:cNvPr id="21373" name="Google Shape;21373;p8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8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8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8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8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8" name="Google Shape;21378;p85"/>
          <p:cNvGrpSpPr/>
          <p:nvPr/>
        </p:nvGrpSpPr>
        <p:grpSpPr>
          <a:xfrm>
            <a:off x="1707478" y="1387086"/>
            <a:ext cx="354311" cy="354104"/>
            <a:chOff x="-49764975" y="3183375"/>
            <a:chExt cx="299300" cy="299125"/>
          </a:xfrm>
        </p:grpSpPr>
        <p:sp>
          <p:nvSpPr>
            <p:cNvPr id="21379" name="Google Shape;21379;p8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8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8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8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8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8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8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8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8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8" name="Google Shape;21388;p85"/>
          <p:cNvGrpSpPr/>
          <p:nvPr/>
        </p:nvGrpSpPr>
        <p:grpSpPr>
          <a:xfrm>
            <a:off x="1707478" y="1822547"/>
            <a:ext cx="354311" cy="355909"/>
            <a:chOff x="-49764975" y="3551225"/>
            <a:chExt cx="299300" cy="300650"/>
          </a:xfrm>
        </p:grpSpPr>
        <p:sp>
          <p:nvSpPr>
            <p:cNvPr id="21389" name="Google Shape;21389;p8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8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8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8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8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8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8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8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8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8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8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0" name="Google Shape;21400;p85"/>
          <p:cNvGrpSpPr/>
          <p:nvPr/>
        </p:nvGrpSpPr>
        <p:grpSpPr>
          <a:xfrm>
            <a:off x="1705140" y="2259310"/>
            <a:ext cx="358987" cy="355525"/>
            <a:chOff x="-49766550" y="3920175"/>
            <a:chExt cx="303250" cy="300325"/>
          </a:xfrm>
        </p:grpSpPr>
        <p:sp>
          <p:nvSpPr>
            <p:cNvPr id="21401" name="Google Shape;21401;p8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8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8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8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5" name="Google Shape;21405;p85"/>
          <p:cNvGrpSpPr/>
          <p:nvPr/>
        </p:nvGrpSpPr>
        <p:grpSpPr>
          <a:xfrm>
            <a:off x="3920671" y="1407358"/>
            <a:ext cx="357123" cy="354341"/>
            <a:chOff x="-47892800" y="3200500"/>
            <a:chExt cx="301675" cy="299325"/>
          </a:xfrm>
        </p:grpSpPr>
        <p:sp>
          <p:nvSpPr>
            <p:cNvPr id="21406" name="Google Shape;21406;p8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8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8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8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8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8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2" name="Google Shape;21412;p85"/>
          <p:cNvGrpSpPr/>
          <p:nvPr/>
        </p:nvGrpSpPr>
        <p:grpSpPr>
          <a:xfrm>
            <a:off x="3984537" y="1843707"/>
            <a:ext cx="229391" cy="355258"/>
            <a:chOff x="-47839250" y="3569100"/>
            <a:chExt cx="193775" cy="300100"/>
          </a:xfrm>
        </p:grpSpPr>
        <p:sp>
          <p:nvSpPr>
            <p:cNvPr id="21413" name="Google Shape;21413;p8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8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8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8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8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8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9" name="Google Shape;21419;p85"/>
          <p:cNvGrpSpPr/>
          <p:nvPr/>
        </p:nvGrpSpPr>
        <p:grpSpPr>
          <a:xfrm>
            <a:off x="3921603" y="2280056"/>
            <a:ext cx="355258" cy="356205"/>
            <a:chOff x="-47892800" y="3937700"/>
            <a:chExt cx="300100" cy="300900"/>
          </a:xfrm>
        </p:grpSpPr>
        <p:sp>
          <p:nvSpPr>
            <p:cNvPr id="21420" name="Google Shape;21420;p8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8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8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8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8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8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8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8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8" name="Google Shape;21428;p85"/>
          <p:cNvGrpSpPr/>
          <p:nvPr/>
        </p:nvGrpSpPr>
        <p:grpSpPr>
          <a:xfrm>
            <a:off x="2626898" y="2773770"/>
            <a:ext cx="355258" cy="311458"/>
            <a:chOff x="-46042675" y="3218600"/>
            <a:chExt cx="300100" cy="263100"/>
          </a:xfrm>
        </p:grpSpPr>
        <p:sp>
          <p:nvSpPr>
            <p:cNvPr id="21429" name="Google Shape;21429;p8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8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8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8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8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8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5" name="Google Shape;21435;p85"/>
          <p:cNvGrpSpPr/>
          <p:nvPr/>
        </p:nvGrpSpPr>
        <p:grpSpPr>
          <a:xfrm>
            <a:off x="2626898" y="3188219"/>
            <a:ext cx="355258" cy="323118"/>
            <a:chOff x="-46042675" y="3568700"/>
            <a:chExt cx="300100" cy="272950"/>
          </a:xfrm>
        </p:grpSpPr>
        <p:sp>
          <p:nvSpPr>
            <p:cNvPr id="21436" name="Google Shape;21436;p8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8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8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8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0" name="Google Shape;21440;p85"/>
          <p:cNvGrpSpPr/>
          <p:nvPr/>
        </p:nvGrpSpPr>
        <p:grpSpPr>
          <a:xfrm>
            <a:off x="2668849" y="3625189"/>
            <a:ext cx="271357" cy="356057"/>
            <a:chOff x="-46007225" y="3937825"/>
            <a:chExt cx="229225" cy="300775"/>
          </a:xfrm>
        </p:grpSpPr>
        <p:sp>
          <p:nvSpPr>
            <p:cNvPr id="21441" name="Google Shape;21441;p8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8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8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8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8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8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8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8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8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8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1" name="Google Shape;21451;p85"/>
          <p:cNvGrpSpPr/>
          <p:nvPr/>
        </p:nvGrpSpPr>
        <p:grpSpPr>
          <a:xfrm>
            <a:off x="3974341" y="3615275"/>
            <a:ext cx="312375" cy="357596"/>
            <a:chOff x="-44895900" y="3929450"/>
            <a:chExt cx="263875" cy="302075"/>
          </a:xfrm>
        </p:grpSpPr>
        <p:sp>
          <p:nvSpPr>
            <p:cNvPr id="21452" name="Google Shape;21452;p8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8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8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8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8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8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8" name="Google Shape;21458;p85"/>
          <p:cNvGrpSpPr/>
          <p:nvPr/>
        </p:nvGrpSpPr>
        <p:grpSpPr>
          <a:xfrm>
            <a:off x="2148160" y="1398036"/>
            <a:ext cx="356205" cy="332885"/>
            <a:chOff x="-49397175" y="3192625"/>
            <a:chExt cx="300900" cy="281200"/>
          </a:xfrm>
        </p:grpSpPr>
        <p:sp>
          <p:nvSpPr>
            <p:cNvPr id="21459" name="Google Shape;21459;p8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8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8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8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8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8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8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6" name="Google Shape;21466;p85"/>
          <p:cNvGrpSpPr/>
          <p:nvPr/>
        </p:nvGrpSpPr>
        <p:grpSpPr>
          <a:xfrm>
            <a:off x="2174263" y="1822251"/>
            <a:ext cx="304000" cy="356205"/>
            <a:chOff x="-49375900" y="3550975"/>
            <a:chExt cx="256800" cy="300900"/>
          </a:xfrm>
        </p:grpSpPr>
        <p:sp>
          <p:nvSpPr>
            <p:cNvPr id="21467" name="Google Shape;21467;p8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8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8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8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8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8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8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8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8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8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8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8" name="Google Shape;21478;p85"/>
          <p:cNvGrpSpPr/>
          <p:nvPr/>
        </p:nvGrpSpPr>
        <p:grpSpPr>
          <a:xfrm>
            <a:off x="2169616" y="2259546"/>
            <a:ext cx="313293" cy="356205"/>
            <a:chOff x="-49378250" y="3920375"/>
            <a:chExt cx="264650" cy="300900"/>
          </a:xfrm>
        </p:grpSpPr>
        <p:sp>
          <p:nvSpPr>
            <p:cNvPr id="21479" name="Google Shape;21479;p8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8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8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8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8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8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8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6" name="Google Shape;21486;p85"/>
          <p:cNvGrpSpPr/>
          <p:nvPr/>
        </p:nvGrpSpPr>
        <p:grpSpPr>
          <a:xfrm>
            <a:off x="888604" y="2752344"/>
            <a:ext cx="312375" cy="357123"/>
            <a:chOff x="-47505300" y="3200500"/>
            <a:chExt cx="263875" cy="301675"/>
          </a:xfrm>
        </p:grpSpPr>
        <p:sp>
          <p:nvSpPr>
            <p:cNvPr id="21487" name="Google Shape;21487;p8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8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8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8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8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8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8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8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8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8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8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8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8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0" name="Google Shape;21500;p85"/>
          <p:cNvGrpSpPr/>
          <p:nvPr/>
        </p:nvGrpSpPr>
        <p:grpSpPr>
          <a:xfrm>
            <a:off x="866704" y="3188692"/>
            <a:ext cx="356176" cy="355051"/>
            <a:chOff x="-47524975" y="3569100"/>
            <a:chExt cx="300875" cy="299925"/>
          </a:xfrm>
        </p:grpSpPr>
        <p:sp>
          <p:nvSpPr>
            <p:cNvPr id="21501" name="Google Shape;21501;p8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8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8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8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8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6" name="Google Shape;21506;p85"/>
          <p:cNvGrpSpPr/>
          <p:nvPr/>
        </p:nvGrpSpPr>
        <p:grpSpPr>
          <a:xfrm>
            <a:off x="867162" y="3667954"/>
            <a:ext cx="355258" cy="270410"/>
            <a:chOff x="-47523400" y="3973950"/>
            <a:chExt cx="300100" cy="228425"/>
          </a:xfrm>
        </p:grpSpPr>
        <p:sp>
          <p:nvSpPr>
            <p:cNvPr id="21507" name="Google Shape;21507;p8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8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8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8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8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2" name="Google Shape;21512;p85"/>
          <p:cNvGrpSpPr/>
          <p:nvPr/>
        </p:nvGrpSpPr>
        <p:grpSpPr>
          <a:xfrm>
            <a:off x="3072283" y="2750953"/>
            <a:ext cx="354341" cy="357596"/>
            <a:chOff x="-45673275" y="3199325"/>
            <a:chExt cx="299325" cy="302075"/>
          </a:xfrm>
        </p:grpSpPr>
        <p:sp>
          <p:nvSpPr>
            <p:cNvPr id="21513" name="Google Shape;21513;p8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8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8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6" name="Google Shape;21516;p85"/>
          <p:cNvGrpSpPr/>
          <p:nvPr/>
        </p:nvGrpSpPr>
        <p:grpSpPr>
          <a:xfrm>
            <a:off x="3071351" y="3209202"/>
            <a:ext cx="356205" cy="314240"/>
            <a:chOff x="-45674075" y="3586425"/>
            <a:chExt cx="300900" cy="265450"/>
          </a:xfrm>
        </p:grpSpPr>
        <p:sp>
          <p:nvSpPr>
            <p:cNvPr id="21517" name="Google Shape;21517;p8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8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9" name="Google Shape;21519;p85"/>
          <p:cNvGrpSpPr/>
          <p:nvPr/>
        </p:nvGrpSpPr>
        <p:grpSpPr>
          <a:xfrm>
            <a:off x="3072283" y="3625041"/>
            <a:ext cx="354341" cy="356205"/>
            <a:chOff x="-45673275" y="3937700"/>
            <a:chExt cx="299325" cy="300900"/>
          </a:xfrm>
        </p:grpSpPr>
        <p:sp>
          <p:nvSpPr>
            <p:cNvPr id="21520" name="Google Shape;21520;p8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8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8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8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8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8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6" name="Google Shape;21526;p85"/>
          <p:cNvGrpSpPr/>
          <p:nvPr/>
        </p:nvGrpSpPr>
        <p:grpSpPr>
          <a:xfrm>
            <a:off x="2186449" y="4117825"/>
            <a:ext cx="356205" cy="356205"/>
            <a:chOff x="-44512325" y="3176075"/>
            <a:chExt cx="300900" cy="300900"/>
          </a:xfrm>
        </p:grpSpPr>
        <p:sp>
          <p:nvSpPr>
            <p:cNvPr id="21527" name="Google Shape;21527;p8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8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8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0" name="Google Shape;21530;p85"/>
          <p:cNvGrpSpPr/>
          <p:nvPr/>
        </p:nvGrpSpPr>
        <p:grpSpPr>
          <a:xfrm>
            <a:off x="2589789" y="1386849"/>
            <a:ext cx="354341" cy="354341"/>
            <a:chOff x="-49027775" y="3183175"/>
            <a:chExt cx="299325" cy="299325"/>
          </a:xfrm>
        </p:grpSpPr>
        <p:sp>
          <p:nvSpPr>
            <p:cNvPr id="21531" name="Google Shape;21531;p8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8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8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8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5" name="Google Shape;21535;p85"/>
          <p:cNvGrpSpPr/>
          <p:nvPr/>
        </p:nvGrpSpPr>
        <p:grpSpPr>
          <a:xfrm>
            <a:off x="2589330" y="1822251"/>
            <a:ext cx="355258" cy="357152"/>
            <a:chOff x="-49027775" y="3550975"/>
            <a:chExt cx="300100" cy="301700"/>
          </a:xfrm>
        </p:grpSpPr>
        <p:sp>
          <p:nvSpPr>
            <p:cNvPr id="21536" name="Google Shape;21536;p8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8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8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8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8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8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8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8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8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8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6" name="Google Shape;21546;p85"/>
          <p:cNvGrpSpPr/>
          <p:nvPr/>
        </p:nvGrpSpPr>
        <p:grpSpPr>
          <a:xfrm>
            <a:off x="2587406" y="2259310"/>
            <a:ext cx="359106" cy="355525"/>
            <a:chOff x="-49031025" y="3920175"/>
            <a:chExt cx="303350" cy="300325"/>
          </a:xfrm>
        </p:grpSpPr>
        <p:sp>
          <p:nvSpPr>
            <p:cNvPr id="21547" name="Google Shape;21547;p8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8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8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8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8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8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3" name="Google Shape;21553;p85"/>
          <p:cNvGrpSpPr/>
          <p:nvPr/>
        </p:nvGrpSpPr>
        <p:grpSpPr>
          <a:xfrm>
            <a:off x="1303511" y="2752344"/>
            <a:ext cx="356176" cy="354341"/>
            <a:chOff x="-47155575" y="3200500"/>
            <a:chExt cx="300875" cy="299325"/>
          </a:xfrm>
        </p:grpSpPr>
        <p:sp>
          <p:nvSpPr>
            <p:cNvPr id="21554" name="Google Shape;21554;p8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8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8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8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8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8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0" name="Google Shape;21560;p85"/>
          <p:cNvGrpSpPr/>
          <p:nvPr/>
        </p:nvGrpSpPr>
        <p:grpSpPr>
          <a:xfrm>
            <a:off x="1303970" y="3188692"/>
            <a:ext cx="355258" cy="355258"/>
            <a:chOff x="-47154800" y="3569100"/>
            <a:chExt cx="300100" cy="300100"/>
          </a:xfrm>
        </p:grpSpPr>
        <p:sp>
          <p:nvSpPr>
            <p:cNvPr id="21561" name="Google Shape;21561;p8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8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8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8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8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8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7" name="Google Shape;21567;p85"/>
          <p:cNvGrpSpPr/>
          <p:nvPr/>
        </p:nvGrpSpPr>
        <p:grpSpPr>
          <a:xfrm>
            <a:off x="1304443" y="3626905"/>
            <a:ext cx="354311" cy="353423"/>
            <a:chOff x="-47154000" y="3939275"/>
            <a:chExt cx="299300" cy="298550"/>
          </a:xfrm>
        </p:grpSpPr>
        <p:sp>
          <p:nvSpPr>
            <p:cNvPr id="21568" name="Google Shape;21568;p8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8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8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8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2" name="Google Shape;21572;p85"/>
          <p:cNvGrpSpPr/>
          <p:nvPr/>
        </p:nvGrpSpPr>
        <p:grpSpPr>
          <a:xfrm>
            <a:off x="3529733" y="2752344"/>
            <a:ext cx="312375" cy="354341"/>
            <a:chOff x="-45286550" y="3200500"/>
            <a:chExt cx="263875" cy="299325"/>
          </a:xfrm>
        </p:grpSpPr>
        <p:sp>
          <p:nvSpPr>
            <p:cNvPr id="21573" name="Google Shape;21573;p8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8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8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6" name="Google Shape;21576;p85"/>
          <p:cNvGrpSpPr/>
          <p:nvPr/>
        </p:nvGrpSpPr>
        <p:grpSpPr>
          <a:xfrm>
            <a:off x="3529733" y="3189639"/>
            <a:ext cx="312375" cy="354311"/>
            <a:chOff x="-45286550" y="3569900"/>
            <a:chExt cx="263875" cy="299300"/>
          </a:xfrm>
        </p:grpSpPr>
        <p:sp>
          <p:nvSpPr>
            <p:cNvPr id="21577" name="Google Shape;21577;p8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8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8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8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8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8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3" name="Google Shape;21583;p85"/>
          <p:cNvGrpSpPr/>
          <p:nvPr/>
        </p:nvGrpSpPr>
        <p:grpSpPr>
          <a:xfrm>
            <a:off x="3540920" y="3625988"/>
            <a:ext cx="290001" cy="355258"/>
            <a:chOff x="-45277900" y="3938500"/>
            <a:chExt cx="244975" cy="300100"/>
          </a:xfrm>
        </p:grpSpPr>
        <p:sp>
          <p:nvSpPr>
            <p:cNvPr id="21584" name="Google Shape;21584;p8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8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8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8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8" name="Google Shape;21588;p85"/>
          <p:cNvGrpSpPr/>
          <p:nvPr/>
        </p:nvGrpSpPr>
        <p:grpSpPr>
          <a:xfrm>
            <a:off x="2626869" y="4095090"/>
            <a:ext cx="355258" cy="355258"/>
            <a:chOff x="-44502875" y="3576975"/>
            <a:chExt cx="300100" cy="300100"/>
          </a:xfrm>
        </p:grpSpPr>
        <p:sp>
          <p:nvSpPr>
            <p:cNvPr id="21589" name="Google Shape;21589;p8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8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8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2" name="Google Shape;21592;p85"/>
          <p:cNvGrpSpPr/>
          <p:nvPr/>
        </p:nvGrpSpPr>
        <p:grpSpPr>
          <a:xfrm>
            <a:off x="4835456" y="1828361"/>
            <a:ext cx="356196" cy="354670"/>
            <a:chOff x="-13946200" y="3647075"/>
            <a:chExt cx="353650" cy="352100"/>
          </a:xfrm>
        </p:grpSpPr>
        <p:sp>
          <p:nvSpPr>
            <p:cNvPr id="21593" name="Google Shape;21593;p8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8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8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8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8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8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9" name="Google Shape;21599;p85"/>
          <p:cNvGrpSpPr/>
          <p:nvPr/>
        </p:nvGrpSpPr>
        <p:grpSpPr>
          <a:xfrm>
            <a:off x="6618849" y="1387844"/>
            <a:ext cx="357002" cy="354267"/>
            <a:chOff x="-12163025" y="3214275"/>
            <a:chExt cx="354450" cy="351700"/>
          </a:xfrm>
        </p:grpSpPr>
        <p:sp>
          <p:nvSpPr>
            <p:cNvPr id="21600" name="Google Shape;21600;p8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8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8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3" name="Google Shape;21603;p85"/>
          <p:cNvGrpSpPr/>
          <p:nvPr/>
        </p:nvGrpSpPr>
        <p:grpSpPr>
          <a:xfrm>
            <a:off x="6619629" y="1827581"/>
            <a:ext cx="355441" cy="356232"/>
            <a:chOff x="-12160675" y="3647875"/>
            <a:chExt cx="352900" cy="353650"/>
          </a:xfrm>
        </p:grpSpPr>
        <p:sp>
          <p:nvSpPr>
            <p:cNvPr id="21604" name="Google Shape;21604;p8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8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8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8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8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8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8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1" name="Google Shape;21611;p85"/>
          <p:cNvGrpSpPr/>
          <p:nvPr/>
        </p:nvGrpSpPr>
        <p:grpSpPr>
          <a:xfrm>
            <a:off x="6630345" y="2272036"/>
            <a:ext cx="354635" cy="356232"/>
            <a:chOff x="-12160675" y="4081850"/>
            <a:chExt cx="352100" cy="353650"/>
          </a:xfrm>
        </p:grpSpPr>
        <p:sp>
          <p:nvSpPr>
            <p:cNvPr id="21612" name="Google Shape;21612;p8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8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8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8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8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8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8" name="Google Shape;21618;p85"/>
          <p:cNvGrpSpPr/>
          <p:nvPr/>
        </p:nvGrpSpPr>
        <p:grpSpPr>
          <a:xfrm>
            <a:off x="4835311" y="2746480"/>
            <a:ext cx="355416" cy="355652"/>
            <a:chOff x="-10391650" y="3180600"/>
            <a:chExt cx="352875" cy="353075"/>
          </a:xfrm>
        </p:grpSpPr>
        <p:sp>
          <p:nvSpPr>
            <p:cNvPr id="21619" name="Google Shape;21619;p8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8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8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8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8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8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5" name="Google Shape;21625;p85"/>
          <p:cNvGrpSpPr/>
          <p:nvPr/>
        </p:nvGrpSpPr>
        <p:grpSpPr>
          <a:xfrm>
            <a:off x="4835310" y="3223278"/>
            <a:ext cx="354635" cy="353890"/>
            <a:chOff x="-10390875" y="3616350"/>
            <a:chExt cx="352100" cy="351325"/>
          </a:xfrm>
        </p:grpSpPr>
        <p:sp>
          <p:nvSpPr>
            <p:cNvPr id="21626" name="Google Shape;21626;p8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8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8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9" name="Google Shape;21629;p85"/>
          <p:cNvGrpSpPr/>
          <p:nvPr/>
        </p:nvGrpSpPr>
        <p:grpSpPr>
          <a:xfrm>
            <a:off x="7502285" y="2747943"/>
            <a:ext cx="312585" cy="354670"/>
            <a:chOff x="-10370400" y="4049550"/>
            <a:chExt cx="310350" cy="352100"/>
          </a:xfrm>
        </p:grpSpPr>
        <p:sp>
          <p:nvSpPr>
            <p:cNvPr id="21630" name="Google Shape;21630;p8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8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8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8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8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5" name="Google Shape;21635;p85"/>
          <p:cNvGrpSpPr/>
          <p:nvPr/>
        </p:nvGrpSpPr>
        <p:grpSpPr>
          <a:xfrm>
            <a:off x="6606541" y="2746884"/>
            <a:ext cx="379236" cy="354847"/>
            <a:chOff x="-8674650" y="3210975"/>
            <a:chExt cx="376525" cy="352275"/>
          </a:xfrm>
        </p:grpSpPr>
        <p:sp>
          <p:nvSpPr>
            <p:cNvPr id="21636" name="Google Shape;21636;p8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8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8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8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8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8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2" name="Google Shape;21642;p85"/>
          <p:cNvGrpSpPr/>
          <p:nvPr/>
        </p:nvGrpSpPr>
        <p:grpSpPr>
          <a:xfrm>
            <a:off x="5278038" y="1828361"/>
            <a:ext cx="356221" cy="354670"/>
            <a:chOff x="-13512225" y="3647075"/>
            <a:chExt cx="353675" cy="352100"/>
          </a:xfrm>
        </p:grpSpPr>
        <p:sp>
          <p:nvSpPr>
            <p:cNvPr id="21643" name="Google Shape;21643;p8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8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8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8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8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8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8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8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8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8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3" name="Google Shape;21653;p85"/>
          <p:cNvGrpSpPr/>
          <p:nvPr/>
        </p:nvGrpSpPr>
        <p:grpSpPr>
          <a:xfrm>
            <a:off x="5288351" y="2272427"/>
            <a:ext cx="356221" cy="355451"/>
            <a:chOff x="-13512225" y="4080275"/>
            <a:chExt cx="353675" cy="352875"/>
          </a:xfrm>
        </p:grpSpPr>
        <p:sp>
          <p:nvSpPr>
            <p:cNvPr id="21654" name="Google Shape;21654;p8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8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8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8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8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8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8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8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8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8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8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5" name="Google Shape;21665;p85"/>
          <p:cNvGrpSpPr/>
          <p:nvPr/>
        </p:nvGrpSpPr>
        <p:grpSpPr>
          <a:xfrm>
            <a:off x="7061431" y="1419788"/>
            <a:ext cx="356196" cy="290379"/>
            <a:chOff x="-11728250" y="3245400"/>
            <a:chExt cx="353650" cy="288275"/>
          </a:xfrm>
        </p:grpSpPr>
        <p:sp>
          <p:nvSpPr>
            <p:cNvPr id="21666" name="Google Shape;21666;p8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8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8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8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8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1" name="Google Shape;21671;p85"/>
          <p:cNvGrpSpPr/>
          <p:nvPr/>
        </p:nvGrpSpPr>
        <p:grpSpPr>
          <a:xfrm>
            <a:off x="7093939" y="2272427"/>
            <a:ext cx="311804" cy="355451"/>
            <a:chOff x="-11703850" y="4081850"/>
            <a:chExt cx="309575" cy="352875"/>
          </a:xfrm>
        </p:grpSpPr>
        <p:sp>
          <p:nvSpPr>
            <p:cNvPr id="21672" name="Google Shape;21672;p8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8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8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8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8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8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8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8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0" name="Google Shape;21680;p85"/>
          <p:cNvGrpSpPr/>
          <p:nvPr/>
        </p:nvGrpSpPr>
        <p:grpSpPr>
          <a:xfrm>
            <a:off x="5282595" y="2746580"/>
            <a:ext cx="357002" cy="355451"/>
            <a:chOff x="-9958475" y="3180025"/>
            <a:chExt cx="354450" cy="352875"/>
          </a:xfrm>
        </p:grpSpPr>
        <p:sp>
          <p:nvSpPr>
            <p:cNvPr id="21681" name="Google Shape;21681;p8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8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8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4" name="Google Shape;21684;p85"/>
          <p:cNvGrpSpPr/>
          <p:nvPr/>
        </p:nvGrpSpPr>
        <p:grpSpPr>
          <a:xfrm>
            <a:off x="5291722" y="3222561"/>
            <a:ext cx="337966" cy="355325"/>
            <a:chOff x="-9949025" y="3615575"/>
            <a:chExt cx="335550" cy="352750"/>
          </a:xfrm>
        </p:grpSpPr>
        <p:sp>
          <p:nvSpPr>
            <p:cNvPr id="21685" name="Google Shape;21685;p8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8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8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8" name="Google Shape;21688;p85"/>
          <p:cNvGrpSpPr/>
          <p:nvPr/>
        </p:nvGrpSpPr>
        <p:grpSpPr>
          <a:xfrm>
            <a:off x="7926568" y="2746067"/>
            <a:ext cx="360175" cy="358423"/>
            <a:chOff x="-9961625" y="4048175"/>
            <a:chExt cx="357600" cy="355825"/>
          </a:xfrm>
        </p:grpSpPr>
        <p:sp>
          <p:nvSpPr>
            <p:cNvPr id="21689" name="Google Shape;21689;p8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8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8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8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8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8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5" name="Google Shape;21695;p85"/>
          <p:cNvGrpSpPr/>
          <p:nvPr/>
        </p:nvGrpSpPr>
        <p:grpSpPr>
          <a:xfrm>
            <a:off x="6613289" y="3221579"/>
            <a:ext cx="364959" cy="357289"/>
            <a:chOff x="-8680950" y="3624225"/>
            <a:chExt cx="362350" cy="354700"/>
          </a:xfrm>
        </p:grpSpPr>
        <p:sp>
          <p:nvSpPr>
            <p:cNvPr id="21696" name="Google Shape;21696;p8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8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8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8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8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8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2" name="Google Shape;21702;p85"/>
          <p:cNvGrpSpPr/>
          <p:nvPr/>
        </p:nvGrpSpPr>
        <p:grpSpPr>
          <a:xfrm>
            <a:off x="5749533" y="1387239"/>
            <a:ext cx="313365" cy="355476"/>
            <a:chOff x="-13056975" y="3212300"/>
            <a:chExt cx="311125" cy="352900"/>
          </a:xfrm>
        </p:grpSpPr>
        <p:sp>
          <p:nvSpPr>
            <p:cNvPr id="21703" name="Google Shape;21703;p8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8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8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8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7" name="Google Shape;21707;p85"/>
          <p:cNvGrpSpPr/>
          <p:nvPr/>
        </p:nvGrpSpPr>
        <p:grpSpPr>
          <a:xfrm>
            <a:off x="5726921" y="1828034"/>
            <a:ext cx="358588" cy="355325"/>
            <a:chOff x="-13077450" y="3647075"/>
            <a:chExt cx="356025" cy="352750"/>
          </a:xfrm>
        </p:grpSpPr>
        <p:sp>
          <p:nvSpPr>
            <p:cNvPr id="21708" name="Google Shape;21708;p8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8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8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1" name="Google Shape;21711;p85"/>
          <p:cNvGrpSpPr/>
          <p:nvPr/>
        </p:nvGrpSpPr>
        <p:grpSpPr>
          <a:xfrm>
            <a:off x="5738027" y="2271633"/>
            <a:ext cx="357002" cy="357037"/>
            <a:chOff x="-13079025" y="4079475"/>
            <a:chExt cx="354450" cy="354450"/>
          </a:xfrm>
        </p:grpSpPr>
        <p:sp>
          <p:nvSpPr>
            <p:cNvPr id="21712" name="Google Shape;21712;p8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8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8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8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6" name="Google Shape;21716;p85"/>
          <p:cNvGrpSpPr/>
          <p:nvPr/>
        </p:nvGrpSpPr>
        <p:grpSpPr>
          <a:xfrm>
            <a:off x="7511094" y="1387642"/>
            <a:ext cx="356221" cy="354670"/>
            <a:chOff x="-11292700" y="3213875"/>
            <a:chExt cx="353675" cy="352100"/>
          </a:xfrm>
        </p:grpSpPr>
        <p:sp>
          <p:nvSpPr>
            <p:cNvPr id="21717" name="Google Shape;21717;p8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8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8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8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8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8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8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4" name="Google Shape;21724;p85"/>
          <p:cNvGrpSpPr/>
          <p:nvPr/>
        </p:nvGrpSpPr>
        <p:grpSpPr>
          <a:xfrm>
            <a:off x="7505152" y="1827581"/>
            <a:ext cx="368106" cy="356232"/>
            <a:chOff x="-11299000" y="3647875"/>
            <a:chExt cx="365475" cy="353650"/>
          </a:xfrm>
        </p:grpSpPr>
        <p:sp>
          <p:nvSpPr>
            <p:cNvPr id="21725" name="Google Shape;21725;p8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8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8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8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8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8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1" name="Google Shape;21731;p85"/>
          <p:cNvGrpSpPr/>
          <p:nvPr/>
        </p:nvGrpSpPr>
        <p:grpSpPr>
          <a:xfrm>
            <a:off x="7520614" y="2283532"/>
            <a:ext cx="357808" cy="333240"/>
            <a:chOff x="-11295075" y="4092875"/>
            <a:chExt cx="355250" cy="330825"/>
          </a:xfrm>
        </p:grpSpPr>
        <p:sp>
          <p:nvSpPr>
            <p:cNvPr id="21732" name="Google Shape;21732;p8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8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8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8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8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7" name="Google Shape;21737;p85"/>
          <p:cNvGrpSpPr/>
          <p:nvPr/>
        </p:nvGrpSpPr>
        <p:grpSpPr>
          <a:xfrm>
            <a:off x="5746214" y="2746580"/>
            <a:ext cx="312585" cy="355451"/>
            <a:chOff x="-9500075" y="3180800"/>
            <a:chExt cx="310350" cy="352875"/>
          </a:xfrm>
        </p:grpSpPr>
        <p:sp>
          <p:nvSpPr>
            <p:cNvPr id="21738" name="Google Shape;21738;p8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8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8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8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8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8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8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8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8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7" name="Google Shape;21747;p85"/>
          <p:cNvGrpSpPr/>
          <p:nvPr/>
        </p:nvGrpSpPr>
        <p:grpSpPr>
          <a:xfrm>
            <a:off x="5724005" y="3222095"/>
            <a:ext cx="356221" cy="356257"/>
            <a:chOff x="-9523700" y="3614000"/>
            <a:chExt cx="353675" cy="353675"/>
          </a:xfrm>
        </p:grpSpPr>
        <p:sp>
          <p:nvSpPr>
            <p:cNvPr id="21748" name="Google Shape;21748;p8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8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8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8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8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8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8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8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8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7" name="Google Shape;21757;p85"/>
          <p:cNvGrpSpPr/>
          <p:nvPr/>
        </p:nvGrpSpPr>
        <p:grpSpPr>
          <a:xfrm>
            <a:off x="7508956" y="3244737"/>
            <a:ext cx="356221" cy="354670"/>
            <a:chOff x="-9523700" y="4049550"/>
            <a:chExt cx="353675" cy="352100"/>
          </a:xfrm>
        </p:grpSpPr>
        <p:sp>
          <p:nvSpPr>
            <p:cNvPr id="21758" name="Google Shape;21758;p8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8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8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8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8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8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8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5" name="Google Shape;21765;p85"/>
          <p:cNvGrpSpPr/>
          <p:nvPr/>
        </p:nvGrpSpPr>
        <p:grpSpPr>
          <a:xfrm>
            <a:off x="7065071" y="3244710"/>
            <a:ext cx="357002" cy="311029"/>
            <a:chOff x="-8209150" y="3659675"/>
            <a:chExt cx="354450" cy="308775"/>
          </a:xfrm>
        </p:grpSpPr>
        <p:sp>
          <p:nvSpPr>
            <p:cNvPr id="21766" name="Google Shape;21766;p8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8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8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8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8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8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2" name="Google Shape;21772;p85"/>
          <p:cNvGrpSpPr/>
          <p:nvPr/>
        </p:nvGrpSpPr>
        <p:grpSpPr>
          <a:xfrm>
            <a:off x="6178632" y="2273623"/>
            <a:ext cx="356221" cy="353059"/>
            <a:chOff x="-12643475" y="4081850"/>
            <a:chExt cx="353675" cy="350500"/>
          </a:xfrm>
        </p:grpSpPr>
        <p:sp>
          <p:nvSpPr>
            <p:cNvPr id="21773" name="Google Shape;21773;p8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8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8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8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77" name="Google Shape;21777;p8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78" name="Google Shape;21778;p85"/>
          <p:cNvGrpSpPr/>
          <p:nvPr/>
        </p:nvGrpSpPr>
        <p:grpSpPr>
          <a:xfrm>
            <a:off x="7961232" y="2283532"/>
            <a:ext cx="356221" cy="333240"/>
            <a:chOff x="-10858725" y="4092875"/>
            <a:chExt cx="353675" cy="330825"/>
          </a:xfrm>
        </p:grpSpPr>
        <p:sp>
          <p:nvSpPr>
            <p:cNvPr id="21779" name="Google Shape;21779;p8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8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8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8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8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8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5" name="Google Shape;21785;p85"/>
          <p:cNvGrpSpPr/>
          <p:nvPr/>
        </p:nvGrpSpPr>
        <p:grpSpPr>
          <a:xfrm>
            <a:off x="6219755" y="3222498"/>
            <a:ext cx="252278" cy="355451"/>
            <a:chOff x="-9039300" y="3614000"/>
            <a:chExt cx="250475" cy="352875"/>
          </a:xfrm>
        </p:grpSpPr>
        <p:sp>
          <p:nvSpPr>
            <p:cNvPr id="21786" name="Google Shape;21786;p8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8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8" name="Google Shape;21788;p85"/>
          <p:cNvGrpSpPr/>
          <p:nvPr/>
        </p:nvGrpSpPr>
        <p:grpSpPr>
          <a:xfrm>
            <a:off x="7951721" y="3244737"/>
            <a:ext cx="354635" cy="354670"/>
            <a:chOff x="-9088150" y="4049550"/>
            <a:chExt cx="352100" cy="352100"/>
          </a:xfrm>
        </p:grpSpPr>
        <p:sp>
          <p:nvSpPr>
            <p:cNvPr id="21789" name="Google Shape;21789;p8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8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8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8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8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8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5" name="Google Shape;21795;p85"/>
          <p:cNvGrpSpPr/>
          <p:nvPr/>
        </p:nvGrpSpPr>
        <p:grpSpPr>
          <a:xfrm>
            <a:off x="7086085" y="2746970"/>
            <a:ext cx="315757" cy="354670"/>
            <a:chOff x="-8191825" y="3174500"/>
            <a:chExt cx="313500" cy="352100"/>
          </a:xfrm>
        </p:grpSpPr>
        <p:sp>
          <p:nvSpPr>
            <p:cNvPr id="21796" name="Google Shape;21796;p8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8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8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9" name="Google Shape;21799;p85"/>
          <p:cNvGrpSpPr/>
          <p:nvPr/>
        </p:nvGrpSpPr>
        <p:grpSpPr>
          <a:xfrm>
            <a:off x="4835443" y="1387491"/>
            <a:ext cx="356221" cy="354973"/>
            <a:chOff x="-13947000" y="3212800"/>
            <a:chExt cx="353675" cy="352400"/>
          </a:xfrm>
        </p:grpSpPr>
        <p:sp>
          <p:nvSpPr>
            <p:cNvPr id="21800" name="Google Shape;21800;p8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8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02" name="Google Shape;21802;p8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03" name="Google Shape;21803;p85"/>
          <p:cNvGrpSpPr/>
          <p:nvPr/>
        </p:nvGrpSpPr>
        <p:grpSpPr>
          <a:xfrm>
            <a:off x="5278038" y="1386849"/>
            <a:ext cx="356221" cy="356257"/>
            <a:chOff x="-13512225" y="3211525"/>
            <a:chExt cx="353675" cy="353675"/>
          </a:xfrm>
        </p:grpSpPr>
        <p:sp>
          <p:nvSpPr>
            <p:cNvPr id="21804" name="Google Shape;21804;p8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8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8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8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8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9" name="Google Shape;21809;p85"/>
          <p:cNvGrpSpPr/>
          <p:nvPr/>
        </p:nvGrpSpPr>
        <p:grpSpPr>
          <a:xfrm>
            <a:off x="6168320" y="1387239"/>
            <a:ext cx="356221" cy="355476"/>
            <a:chOff x="-12643475" y="3212300"/>
            <a:chExt cx="353675" cy="352900"/>
          </a:xfrm>
        </p:grpSpPr>
        <p:sp>
          <p:nvSpPr>
            <p:cNvPr id="21810" name="Google Shape;21810;p8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8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8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8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8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8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8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8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8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9" name="Google Shape;21819;p85"/>
          <p:cNvGrpSpPr/>
          <p:nvPr/>
        </p:nvGrpSpPr>
        <p:grpSpPr>
          <a:xfrm>
            <a:off x="6168320" y="1839013"/>
            <a:ext cx="356221" cy="333366"/>
            <a:chOff x="-12643475" y="3657325"/>
            <a:chExt cx="353675" cy="330950"/>
          </a:xfrm>
        </p:grpSpPr>
        <p:sp>
          <p:nvSpPr>
            <p:cNvPr id="21820" name="Google Shape;21820;p8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8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8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8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8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8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6" name="Google Shape;21826;p85"/>
          <p:cNvGrpSpPr/>
          <p:nvPr/>
        </p:nvGrpSpPr>
        <p:grpSpPr>
          <a:xfrm>
            <a:off x="7951322" y="1387642"/>
            <a:ext cx="355416" cy="354670"/>
            <a:chOff x="-10857925" y="3213875"/>
            <a:chExt cx="352875" cy="352100"/>
          </a:xfrm>
        </p:grpSpPr>
        <p:sp>
          <p:nvSpPr>
            <p:cNvPr id="21827" name="Google Shape;21827;p8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8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8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8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8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8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8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8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8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8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7" name="Google Shape;21837;p85"/>
          <p:cNvGrpSpPr/>
          <p:nvPr/>
        </p:nvGrpSpPr>
        <p:grpSpPr>
          <a:xfrm>
            <a:off x="6168237" y="2747071"/>
            <a:ext cx="356096" cy="354469"/>
            <a:chOff x="-9089725" y="3180200"/>
            <a:chExt cx="353550" cy="351900"/>
          </a:xfrm>
        </p:grpSpPr>
        <p:sp>
          <p:nvSpPr>
            <p:cNvPr id="21838" name="Google Shape;21838;p8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8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0" name="Google Shape;21840;p85"/>
          <p:cNvGrpSpPr/>
          <p:nvPr/>
        </p:nvGrpSpPr>
        <p:grpSpPr>
          <a:xfrm>
            <a:off x="7060235" y="1826875"/>
            <a:ext cx="358588" cy="357642"/>
            <a:chOff x="7083760" y="1971660"/>
            <a:chExt cx="358588" cy="357642"/>
          </a:xfrm>
        </p:grpSpPr>
        <p:sp>
          <p:nvSpPr>
            <p:cNvPr id="21841" name="Google Shape;21841;p8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8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8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8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8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8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8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8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8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8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8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8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3" name="Google Shape;21853;p8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1854" name="Google Shape;21854;p8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858" name="Shape 21858"/>
        <p:cNvGrpSpPr/>
        <p:nvPr/>
      </p:nvGrpSpPr>
      <p:grpSpPr>
        <a:xfrm>
          <a:off x="0" y="0"/>
          <a:ext cx="0" cy="0"/>
          <a:chOff x="0" y="0"/>
          <a:chExt cx="0" cy="0"/>
        </a:xfrm>
      </p:grpSpPr>
      <p:sp>
        <p:nvSpPr>
          <p:cNvPr id="21859" name="Google Shape;21859;p8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0" name="Google Shape;21860;p86"/>
          <p:cNvGrpSpPr/>
          <p:nvPr/>
        </p:nvGrpSpPr>
        <p:grpSpPr>
          <a:xfrm>
            <a:off x="719610" y="2243507"/>
            <a:ext cx="452798" cy="449473"/>
            <a:chOff x="-21322300" y="3693325"/>
            <a:chExt cx="306400" cy="304150"/>
          </a:xfrm>
        </p:grpSpPr>
        <p:sp>
          <p:nvSpPr>
            <p:cNvPr id="21861" name="Google Shape;21861;p8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8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8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8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5" name="Google Shape;21865;p86"/>
          <p:cNvGrpSpPr/>
          <p:nvPr/>
        </p:nvGrpSpPr>
        <p:grpSpPr>
          <a:xfrm>
            <a:off x="719019" y="2810244"/>
            <a:ext cx="453980" cy="422540"/>
            <a:chOff x="-21322300" y="4077125"/>
            <a:chExt cx="307200" cy="285925"/>
          </a:xfrm>
        </p:grpSpPr>
        <p:sp>
          <p:nvSpPr>
            <p:cNvPr id="21866" name="Google Shape;21866;p8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8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8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8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8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8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8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8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8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8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8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8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8" name="Google Shape;21878;p86"/>
          <p:cNvGrpSpPr/>
          <p:nvPr/>
        </p:nvGrpSpPr>
        <p:grpSpPr>
          <a:xfrm>
            <a:off x="3496195" y="1689128"/>
            <a:ext cx="451653" cy="450212"/>
            <a:chOff x="-19394200" y="3333800"/>
            <a:chExt cx="305625" cy="304650"/>
          </a:xfrm>
        </p:grpSpPr>
        <p:sp>
          <p:nvSpPr>
            <p:cNvPr id="21879" name="Google Shape;21879;p8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8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8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8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8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8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8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8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8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8" name="Google Shape;21888;p86"/>
          <p:cNvGrpSpPr/>
          <p:nvPr/>
        </p:nvGrpSpPr>
        <p:grpSpPr>
          <a:xfrm>
            <a:off x="3495032" y="2243580"/>
            <a:ext cx="453980" cy="449325"/>
            <a:chOff x="-19396575" y="3708500"/>
            <a:chExt cx="307200" cy="304050"/>
          </a:xfrm>
        </p:grpSpPr>
        <p:sp>
          <p:nvSpPr>
            <p:cNvPr id="21889" name="Google Shape;21889;p8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8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8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2" name="Google Shape;21892;p86"/>
          <p:cNvGrpSpPr/>
          <p:nvPr/>
        </p:nvGrpSpPr>
        <p:grpSpPr>
          <a:xfrm>
            <a:off x="3489212" y="2796461"/>
            <a:ext cx="465618" cy="450101"/>
            <a:chOff x="-19394200" y="4084200"/>
            <a:chExt cx="315075" cy="304575"/>
          </a:xfrm>
        </p:grpSpPr>
        <p:sp>
          <p:nvSpPr>
            <p:cNvPr id="21893" name="Google Shape;21893;p8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8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8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8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8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8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9" name="Google Shape;21899;p86"/>
          <p:cNvGrpSpPr/>
          <p:nvPr/>
        </p:nvGrpSpPr>
        <p:grpSpPr>
          <a:xfrm>
            <a:off x="6294923" y="1689001"/>
            <a:ext cx="400447" cy="450470"/>
            <a:chOff x="-17526750" y="3309200"/>
            <a:chExt cx="270975" cy="304825"/>
          </a:xfrm>
        </p:grpSpPr>
        <p:sp>
          <p:nvSpPr>
            <p:cNvPr id="21900" name="Google Shape;21900;p8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8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8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8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8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5" name="Google Shape;21905;p86"/>
          <p:cNvGrpSpPr/>
          <p:nvPr/>
        </p:nvGrpSpPr>
        <p:grpSpPr>
          <a:xfrm>
            <a:off x="6271075" y="2244173"/>
            <a:ext cx="448143" cy="448143"/>
            <a:chOff x="-17542500" y="3684100"/>
            <a:chExt cx="303250" cy="303250"/>
          </a:xfrm>
        </p:grpSpPr>
        <p:sp>
          <p:nvSpPr>
            <p:cNvPr id="21906" name="Google Shape;21906;p8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8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8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8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8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8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8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3" name="Google Shape;21913;p86"/>
          <p:cNvGrpSpPr/>
          <p:nvPr/>
        </p:nvGrpSpPr>
        <p:grpSpPr>
          <a:xfrm>
            <a:off x="6270484" y="2810817"/>
            <a:ext cx="449325" cy="421395"/>
            <a:chOff x="-17542500" y="4068450"/>
            <a:chExt cx="304050" cy="285150"/>
          </a:xfrm>
        </p:grpSpPr>
        <p:sp>
          <p:nvSpPr>
            <p:cNvPr id="21914" name="Google Shape;21914;p8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8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8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8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8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8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0" name="Google Shape;21920;p86"/>
          <p:cNvGrpSpPr/>
          <p:nvPr/>
        </p:nvGrpSpPr>
        <p:grpSpPr>
          <a:xfrm>
            <a:off x="3500906" y="3342211"/>
            <a:ext cx="343404" cy="449325"/>
            <a:chOff x="-15652200" y="3335975"/>
            <a:chExt cx="232375" cy="304050"/>
          </a:xfrm>
        </p:grpSpPr>
        <p:sp>
          <p:nvSpPr>
            <p:cNvPr id="21921" name="Google Shape;21921;p8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8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8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8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8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8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8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8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8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0" name="Google Shape;21930;p86"/>
          <p:cNvGrpSpPr/>
          <p:nvPr/>
        </p:nvGrpSpPr>
        <p:grpSpPr>
          <a:xfrm>
            <a:off x="1274819" y="2243729"/>
            <a:ext cx="449325" cy="449030"/>
            <a:chOff x="-20945825" y="3692175"/>
            <a:chExt cx="304050" cy="303850"/>
          </a:xfrm>
        </p:grpSpPr>
        <p:sp>
          <p:nvSpPr>
            <p:cNvPr id="21931" name="Google Shape;21931;p8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8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8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8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5" name="Google Shape;21935;p86"/>
          <p:cNvGrpSpPr/>
          <p:nvPr/>
        </p:nvGrpSpPr>
        <p:grpSpPr>
          <a:xfrm>
            <a:off x="4081644" y="1689848"/>
            <a:ext cx="372516" cy="448771"/>
            <a:chOff x="-18994100" y="3334775"/>
            <a:chExt cx="252075" cy="303675"/>
          </a:xfrm>
        </p:grpSpPr>
        <p:sp>
          <p:nvSpPr>
            <p:cNvPr id="21936" name="Google Shape;21936;p8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8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8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8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0" name="Google Shape;21940;p86"/>
          <p:cNvGrpSpPr/>
          <p:nvPr/>
        </p:nvGrpSpPr>
        <p:grpSpPr>
          <a:xfrm>
            <a:off x="4096200" y="2244743"/>
            <a:ext cx="343404" cy="446998"/>
            <a:chOff x="-18983850" y="3710075"/>
            <a:chExt cx="232375" cy="302475"/>
          </a:xfrm>
        </p:grpSpPr>
        <p:sp>
          <p:nvSpPr>
            <p:cNvPr id="21941" name="Google Shape;21941;p8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8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8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8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5" name="Google Shape;21945;p86"/>
          <p:cNvGrpSpPr/>
          <p:nvPr/>
        </p:nvGrpSpPr>
        <p:grpSpPr>
          <a:xfrm>
            <a:off x="1274247" y="1689573"/>
            <a:ext cx="450470" cy="449325"/>
            <a:chOff x="-20946600" y="3317850"/>
            <a:chExt cx="304825" cy="304050"/>
          </a:xfrm>
        </p:grpSpPr>
        <p:sp>
          <p:nvSpPr>
            <p:cNvPr id="21946" name="Google Shape;21946;p8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8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8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9" name="Google Shape;21949;p86"/>
          <p:cNvGrpSpPr/>
          <p:nvPr/>
        </p:nvGrpSpPr>
        <p:grpSpPr>
          <a:xfrm>
            <a:off x="1300422" y="2797442"/>
            <a:ext cx="398119" cy="448143"/>
            <a:chOff x="-20930075" y="4066100"/>
            <a:chExt cx="269400" cy="303250"/>
          </a:xfrm>
        </p:grpSpPr>
        <p:sp>
          <p:nvSpPr>
            <p:cNvPr id="21950" name="Google Shape;21950;p8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8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2" name="Google Shape;21952;p86"/>
          <p:cNvGrpSpPr/>
          <p:nvPr/>
        </p:nvGrpSpPr>
        <p:grpSpPr>
          <a:xfrm>
            <a:off x="4042667" y="2797422"/>
            <a:ext cx="450470" cy="448180"/>
            <a:chOff x="-19020075" y="4084200"/>
            <a:chExt cx="304825" cy="303275"/>
          </a:xfrm>
        </p:grpSpPr>
        <p:sp>
          <p:nvSpPr>
            <p:cNvPr id="21953" name="Google Shape;21953;p8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8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8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8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8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8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8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8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8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2" name="Google Shape;21962;p86"/>
          <p:cNvGrpSpPr/>
          <p:nvPr/>
        </p:nvGrpSpPr>
        <p:grpSpPr>
          <a:xfrm>
            <a:off x="6859931" y="1689001"/>
            <a:ext cx="396937" cy="450470"/>
            <a:chOff x="-17149475" y="3309200"/>
            <a:chExt cx="268600" cy="304825"/>
          </a:xfrm>
        </p:grpSpPr>
        <p:sp>
          <p:nvSpPr>
            <p:cNvPr id="21963" name="Google Shape;21963;p8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8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5" name="Google Shape;21965;p86"/>
          <p:cNvGrpSpPr/>
          <p:nvPr/>
        </p:nvGrpSpPr>
        <p:grpSpPr>
          <a:xfrm>
            <a:off x="6833737" y="2258120"/>
            <a:ext cx="449325" cy="420249"/>
            <a:chOff x="-17168375" y="3692750"/>
            <a:chExt cx="304050" cy="284375"/>
          </a:xfrm>
        </p:grpSpPr>
        <p:sp>
          <p:nvSpPr>
            <p:cNvPr id="21966" name="Google Shape;21966;p8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8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8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8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8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8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8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3" name="Google Shape;21973;p86"/>
          <p:cNvGrpSpPr/>
          <p:nvPr/>
        </p:nvGrpSpPr>
        <p:grpSpPr>
          <a:xfrm>
            <a:off x="6830246" y="2796852"/>
            <a:ext cx="456308" cy="449325"/>
            <a:chOff x="-17170750" y="4058800"/>
            <a:chExt cx="308775" cy="304050"/>
          </a:xfrm>
        </p:grpSpPr>
        <p:sp>
          <p:nvSpPr>
            <p:cNvPr id="21974" name="Google Shape;21974;p8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8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8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8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8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8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8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8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8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8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8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8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8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8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8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8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8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1" name="Google Shape;21991;p86"/>
          <p:cNvGrpSpPr/>
          <p:nvPr/>
        </p:nvGrpSpPr>
        <p:grpSpPr>
          <a:xfrm>
            <a:off x="5692143" y="3343358"/>
            <a:ext cx="450470" cy="446998"/>
            <a:chOff x="-15688425" y="3707725"/>
            <a:chExt cx="304825" cy="302475"/>
          </a:xfrm>
        </p:grpSpPr>
        <p:sp>
          <p:nvSpPr>
            <p:cNvPr id="21992" name="Google Shape;21992;p8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8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8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8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8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8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8" name="Google Shape;21998;p86"/>
          <p:cNvGrpSpPr/>
          <p:nvPr/>
        </p:nvGrpSpPr>
        <p:grpSpPr>
          <a:xfrm>
            <a:off x="1836300" y="1690441"/>
            <a:ext cx="451653" cy="447589"/>
            <a:chOff x="-20572500" y="3319025"/>
            <a:chExt cx="305625" cy="302875"/>
          </a:xfrm>
        </p:grpSpPr>
        <p:sp>
          <p:nvSpPr>
            <p:cNvPr id="21999" name="Google Shape;21999;p8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8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1" name="Google Shape;22001;p86"/>
          <p:cNvGrpSpPr/>
          <p:nvPr/>
        </p:nvGrpSpPr>
        <p:grpSpPr>
          <a:xfrm>
            <a:off x="1837463" y="2305410"/>
            <a:ext cx="449325" cy="325670"/>
            <a:chOff x="-20571700" y="3722875"/>
            <a:chExt cx="304050" cy="220375"/>
          </a:xfrm>
        </p:grpSpPr>
        <p:sp>
          <p:nvSpPr>
            <p:cNvPr id="22002" name="Google Shape;22002;p8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8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8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8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8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8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8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9" name="Google Shape;22009;p86"/>
          <p:cNvGrpSpPr/>
          <p:nvPr/>
        </p:nvGrpSpPr>
        <p:grpSpPr>
          <a:xfrm>
            <a:off x="1836891" y="2796278"/>
            <a:ext cx="450470" cy="450470"/>
            <a:chOff x="-20571700" y="4066875"/>
            <a:chExt cx="304825" cy="304825"/>
          </a:xfrm>
        </p:grpSpPr>
        <p:sp>
          <p:nvSpPr>
            <p:cNvPr id="22010" name="Google Shape;22010;p8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8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8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8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8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8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6" name="Google Shape;22016;p86"/>
          <p:cNvGrpSpPr/>
          <p:nvPr/>
        </p:nvGrpSpPr>
        <p:grpSpPr>
          <a:xfrm>
            <a:off x="4603593" y="1688259"/>
            <a:ext cx="453980" cy="451948"/>
            <a:chOff x="-18645175" y="3334200"/>
            <a:chExt cx="307200" cy="305825"/>
          </a:xfrm>
        </p:grpSpPr>
        <p:sp>
          <p:nvSpPr>
            <p:cNvPr id="22017" name="Google Shape;22017;p8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8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8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8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8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2" name="Google Shape;22022;p86"/>
          <p:cNvGrpSpPr/>
          <p:nvPr/>
        </p:nvGrpSpPr>
        <p:grpSpPr>
          <a:xfrm>
            <a:off x="4604184" y="2242989"/>
            <a:ext cx="452798" cy="450507"/>
            <a:chOff x="-18645175" y="3708500"/>
            <a:chExt cx="306400" cy="304850"/>
          </a:xfrm>
        </p:grpSpPr>
        <p:sp>
          <p:nvSpPr>
            <p:cNvPr id="22023" name="Google Shape;22023;p8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8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8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8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8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8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8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0" name="Google Shape;22030;p86"/>
          <p:cNvGrpSpPr/>
          <p:nvPr/>
        </p:nvGrpSpPr>
        <p:grpSpPr>
          <a:xfrm>
            <a:off x="4601857" y="2795630"/>
            <a:ext cx="457453" cy="451763"/>
            <a:chOff x="-18647525" y="4082625"/>
            <a:chExt cx="309550" cy="305700"/>
          </a:xfrm>
        </p:grpSpPr>
        <p:sp>
          <p:nvSpPr>
            <p:cNvPr id="22031" name="Google Shape;22031;p8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8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8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8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5" name="Google Shape;22035;p86"/>
          <p:cNvGrpSpPr/>
          <p:nvPr/>
        </p:nvGrpSpPr>
        <p:grpSpPr>
          <a:xfrm>
            <a:off x="7412241" y="1689592"/>
            <a:ext cx="395755" cy="449288"/>
            <a:chOff x="-16775350" y="3309200"/>
            <a:chExt cx="267800" cy="304025"/>
          </a:xfrm>
        </p:grpSpPr>
        <p:sp>
          <p:nvSpPr>
            <p:cNvPr id="22036" name="Google Shape;22036;p8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8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8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9" name="Google Shape;22039;p86"/>
          <p:cNvGrpSpPr/>
          <p:nvPr/>
        </p:nvGrpSpPr>
        <p:grpSpPr>
          <a:xfrm>
            <a:off x="7412241" y="2241827"/>
            <a:ext cx="395755" cy="452835"/>
            <a:chOff x="-16775350" y="3683300"/>
            <a:chExt cx="267800" cy="306425"/>
          </a:xfrm>
        </p:grpSpPr>
        <p:sp>
          <p:nvSpPr>
            <p:cNvPr id="22040" name="Google Shape;22040;p8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8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8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3" name="Google Shape;22043;p86"/>
          <p:cNvGrpSpPr/>
          <p:nvPr/>
        </p:nvGrpSpPr>
        <p:grpSpPr>
          <a:xfrm>
            <a:off x="7384292" y="2796870"/>
            <a:ext cx="451653" cy="449288"/>
            <a:chOff x="-16794250" y="4058225"/>
            <a:chExt cx="305625" cy="304025"/>
          </a:xfrm>
        </p:grpSpPr>
        <p:sp>
          <p:nvSpPr>
            <p:cNvPr id="22044" name="Google Shape;22044;p8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8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8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8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8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8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8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8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8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53" name="Google Shape;22053;p8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54" name="Google Shape;22054;p86"/>
          <p:cNvGrpSpPr/>
          <p:nvPr/>
        </p:nvGrpSpPr>
        <p:grpSpPr>
          <a:xfrm>
            <a:off x="2385709" y="1689573"/>
            <a:ext cx="457453" cy="449325"/>
            <a:chOff x="-20199150" y="3317850"/>
            <a:chExt cx="309550" cy="304050"/>
          </a:xfrm>
        </p:grpSpPr>
        <p:sp>
          <p:nvSpPr>
            <p:cNvPr id="22055" name="Google Shape;22055;p8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8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8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8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8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8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8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2" name="Google Shape;22062;p86"/>
          <p:cNvGrpSpPr/>
          <p:nvPr/>
        </p:nvGrpSpPr>
        <p:grpSpPr>
          <a:xfrm>
            <a:off x="2388036" y="2242861"/>
            <a:ext cx="452798" cy="450766"/>
            <a:chOff x="-20199150" y="3693150"/>
            <a:chExt cx="306400" cy="305025"/>
          </a:xfrm>
        </p:grpSpPr>
        <p:sp>
          <p:nvSpPr>
            <p:cNvPr id="22063" name="Google Shape;22063;p8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8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8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8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8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8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9" name="Google Shape;22069;p86"/>
          <p:cNvGrpSpPr/>
          <p:nvPr/>
        </p:nvGrpSpPr>
        <p:grpSpPr>
          <a:xfrm>
            <a:off x="2388609" y="2795687"/>
            <a:ext cx="451653" cy="451653"/>
            <a:chOff x="-20197575" y="4066875"/>
            <a:chExt cx="305625" cy="305625"/>
          </a:xfrm>
        </p:grpSpPr>
        <p:sp>
          <p:nvSpPr>
            <p:cNvPr id="22070" name="Google Shape;22070;p8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8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8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8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8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8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8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8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8" name="Google Shape;22078;p86"/>
          <p:cNvGrpSpPr/>
          <p:nvPr/>
        </p:nvGrpSpPr>
        <p:grpSpPr>
          <a:xfrm>
            <a:off x="5170827" y="1687520"/>
            <a:ext cx="449325" cy="453426"/>
            <a:chOff x="-18271050" y="3333200"/>
            <a:chExt cx="304050" cy="306825"/>
          </a:xfrm>
        </p:grpSpPr>
        <p:sp>
          <p:nvSpPr>
            <p:cNvPr id="22079" name="Google Shape;22079;p8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8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8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8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8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4" name="Google Shape;22084;p86"/>
          <p:cNvGrpSpPr/>
          <p:nvPr/>
        </p:nvGrpSpPr>
        <p:grpSpPr>
          <a:xfrm>
            <a:off x="5171399" y="2244171"/>
            <a:ext cx="448180" cy="448143"/>
            <a:chOff x="-18270275" y="3710875"/>
            <a:chExt cx="303275" cy="303250"/>
          </a:xfrm>
        </p:grpSpPr>
        <p:sp>
          <p:nvSpPr>
            <p:cNvPr id="22085" name="Google Shape;22085;p8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8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8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8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8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8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1" name="Google Shape;22091;p86"/>
          <p:cNvGrpSpPr/>
          <p:nvPr/>
        </p:nvGrpSpPr>
        <p:grpSpPr>
          <a:xfrm>
            <a:off x="5224951" y="2797422"/>
            <a:ext cx="341076" cy="448180"/>
            <a:chOff x="-18234025" y="4084200"/>
            <a:chExt cx="230800" cy="303275"/>
          </a:xfrm>
        </p:grpSpPr>
        <p:sp>
          <p:nvSpPr>
            <p:cNvPr id="22092" name="Google Shape;22092;p8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8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8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5" name="Google Shape;22095;p86"/>
          <p:cNvGrpSpPr/>
          <p:nvPr/>
        </p:nvGrpSpPr>
        <p:grpSpPr>
          <a:xfrm>
            <a:off x="2337506" y="3341641"/>
            <a:ext cx="449325" cy="450470"/>
            <a:chOff x="-16419350" y="3308400"/>
            <a:chExt cx="304050" cy="304825"/>
          </a:xfrm>
        </p:grpSpPr>
        <p:sp>
          <p:nvSpPr>
            <p:cNvPr id="22096" name="Google Shape;22096;p8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8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8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8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8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8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8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3" name="Google Shape;22103;p86"/>
          <p:cNvGrpSpPr/>
          <p:nvPr/>
        </p:nvGrpSpPr>
        <p:grpSpPr>
          <a:xfrm>
            <a:off x="4609062" y="3340423"/>
            <a:ext cx="395755" cy="452872"/>
            <a:chOff x="-16401225" y="3683275"/>
            <a:chExt cx="267800" cy="306450"/>
          </a:xfrm>
        </p:grpSpPr>
        <p:sp>
          <p:nvSpPr>
            <p:cNvPr id="22104" name="Google Shape;22104;p8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8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8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8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8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8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8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1" name="Google Shape;22111;p86"/>
          <p:cNvGrpSpPr/>
          <p:nvPr/>
        </p:nvGrpSpPr>
        <p:grpSpPr>
          <a:xfrm>
            <a:off x="7974511" y="2797062"/>
            <a:ext cx="450470" cy="448180"/>
            <a:chOff x="-16419350" y="4058200"/>
            <a:chExt cx="304825" cy="303275"/>
          </a:xfrm>
        </p:grpSpPr>
        <p:sp>
          <p:nvSpPr>
            <p:cNvPr id="22112" name="Google Shape;22112;p8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8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8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8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8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8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8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9" name="Google Shape;22119;p86"/>
          <p:cNvGrpSpPr/>
          <p:nvPr/>
        </p:nvGrpSpPr>
        <p:grpSpPr>
          <a:xfrm>
            <a:off x="4001398" y="3343080"/>
            <a:ext cx="450507" cy="447589"/>
            <a:chOff x="-15296200" y="3326900"/>
            <a:chExt cx="304850" cy="302875"/>
          </a:xfrm>
        </p:grpSpPr>
        <p:sp>
          <p:nvSpPr>
            <p:cNvPr id="22120" name="Google Shape;22120;p8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8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8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8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8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5" name="Google Shape;22125;p86"/>
          <p:cNvGrpSpPr/>
          <p:nvPr/>
        </p:nvGrpSpPr>
        <p:grpSpPr>
          <a:xfrm>
            <a:off x="2917051" y="1706881"/>
            <a:ext cx="486566" cy="414708"/>
            <a:chOff x="-19835275" y="3330250"/>
            <a:chExt cx="329250" cy="280625"/>
          </a:xfrm>
        </p:grpSpPr>
        <p:sp>
          <p:nvSpPr>
            <p:cNvPr id="22126" name="Google Shape;22126;p8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8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8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9" name="Google Shape;22129;p86"/>
          <p:cNvGrpSpPr/>
          <p:nvPr/>
        </p:nvGrpSpPr>
        <p:grpSpPr>
          <a:xfrm>
            <a:off x="2935080" y="2243470"/>
            <a:ext cx="450507" cy="449547"/>
            <a:chOff x="-19822675" y="3692750"/>
            <a:chExt cx="304850" cy="304200"/>
          </a:xfrm>
        </p:grpSpPr>
        <p:sp>
          <p:nvSpPr>
            <p:cNvPr id="22130" name="Google Shape;22130;p8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8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8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8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8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5" name="Google Shape;22135;p86"/>
          <p:cNvGrpSpPr/>
          <p:nvPr/>
        </p:nvGrpSpPr>
        <p:grpSpPr>
          <a:xfrm>
            <a:off x="2935672" y="2796278"/>
            <a:ext cx="449325" cy="450470"/>
            <a:chOff x="-19822675" y="4066875"/>
            <a:chExt cx="304050" cy="304825"/>
          </a:xfrm>
        </p:grpSpPr>
        <p:sp>
          <p:nvSpPr>
            <p:cNvPr id="22136" name="Google Shape;22136;p8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8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8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8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8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8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2" name="Google Shape;22142;p86"/>
          <p:cNvGrpSpPr/>
          <p:nvPr/>
        </p:nvGrpSpPr>
        <p:grpSpPr>
          <a:xfrm>
            <a:off x="5744740" y="1689571"/>
            <a:ext cx="399302" cy="449325"/>
            <a:chOff x="-17878825" y="3334400"/>
            <a:chExt cx="270200" cy="304050"/>
          </a:xfrm>
        </p:grpSpPr>
        <p:sp>
          <p:nvSpPr>
            <p:cNvPr id="22143" name="Google Shape;22143;p8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8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8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8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8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8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8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0" name="Google Shape;22150;p86"/>
          <p:cNvGrpSpPr/>
          <p:nvPr/>
        </p:nvGrpSpPr>
        <p:grpSpPr>
          <a:xfrm>
            <a:off x="5718565" y="2242416"/>
            <a:ext cx="451653" cy="451653"/>
            <a:chOff x="-17896150" y="3709300"/>
            <a:chExt cx="305625" cy="305625"/>
          </a:xfrm>
        </p:grpSpPr>
        <p:sp>
          <p:nvSpPr>
            <p:cNvPr id="22151" name="Google Shape;22151;p8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8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8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8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5" name="Google Shape;22155;p86"/>
          <p:cNvGrpSpPr/>
          <p:nvPr/>
        </p:nvGrpSpPr>
        <p:grpSpPr>
          <a:xfrm>
            <a:off x="5746495" y="2795686"/>
            <a:ext cx="395792" cy="451653"/>
            <a:chOff x="-17878025" y="4082625"/>
            <a:chExt cx="267825" cy="305625"/>
          </a:xfrm>
        </p:grpSpPr>
        <p:sp>
          <p:nvSpPr>
            <p:cNvPr id="22156" name="Google Shape;22156;p8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8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8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8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8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8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8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3" name="Google Shape;22163;p86"/>
          <p:cNvGrpSpPr/>
          <p:nvPr/>
        </p:nvGrpSpPr>
        <p:grpSpPr>
          <a:xfrm>
            <a:off x="2890388" y="3355015"/>
            <a:ext cx="450507" cy="423722"/>
            <a:chOff x="-16044450" y="3317850"/>
            <a:chExt cx="304850" cy="286725"/>
          </a:xfrm>
        </p:grpSpPr>
        <p:sp>
          <p:nvSpPr>
            <p:cNvPr id="22164" name="Google Shape;22164;p8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8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8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8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68" name="Google Shape;22168;p8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69" name="Google Shape;22169;p86"/>
          <p:cNvGrpSpPr/>
          <p:nvPr/>
        </p:nvGrpSpPr>
        <p:grpSpPr>
          <a:xfrm>
            <a:off x="8012905" y="2243724"/>
            <a:ext cx="373662" cy="449030"/>
            <a:chOff x="-16018450" y="4058400"/>
            <a:chExt cx="252850" cy="303850"/>
          </a:xfrm>
        </p:grpSpPr>
        <p:sp>
          <p:nvSpPr>
            <p:cNvPr id="22170" name="Google Shape;22170;p8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8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8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8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74" name="Google Shape;22174;p8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8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179" name="Shape 22179"/>
        <p:cNvGrpSpPr/>
        <p:nvPr/>
      </p:nvGrpSpPr>
      <p:grpSpPr>
        <a:xfrm>
          <a:off x="0" y="0"/>
          <a:ext cx="0" cy="0"/>
          <a:chOff x="0" y="0"/>
          <a:chExt cx="0" cy="0"/>
        </a:xfrm>
      </p:grpSpPr>
      <p:grpSp>
        <p:nvGrpSpPr>
          <p:cNvPr id="22180" name="Google Shape;22180;p87"/>
          <p:cNvGrpSpPr/>
          <p:nvPr/>
        </p:nvGrpSpPr>
        <p:grpSpPr>
          <a:xfrm>
            <a:off x="829817" y="1689241"/>
            <a:ext cx="442337" cy="419623"/>
            <a:chOff x="-6696925" y="3272575"/>
            <a:chExt cx="307200" cy="291425"/>
          </a:xfrm>
        </p:grpSpPr>
        <p:sp>
          <p:nvSpPr>
            <p:cNvPr id="22181" name="Google Shape;22181;p8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8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3" name="Google Shape;22183;p87"/>
          <p:cNvGrpSpPr/>
          <p:nvPr/>
        </p:nvGrpSpPr>
        <p:grpSpPr>
          <a:xfrm>
            <a:off x="829799" y="2204636"/>
            <a:ext cx="442373" cy="420775"/>
            <a:chOff x="-6690625" y="3631325"/>
            <a:chExt cx="307225" cy="292225"/>
          </a:xfrm>
        </p:grpSpPr>
        <p:sp>
          <p:nvSpPr>
            <p:cNvPr id="22184" name="Google Shape;22184;p8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8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8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8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8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9" name="Google Shape;22189;p87"/>
          <p:cNvGrpSpPr/>
          <p:nvPr/>
        </p:nvGrpSpPr>
        <p:grpSpPr>
          <a:xfrm>
            <a:off x="851921" y="2756972"/>
            <a:ext cx="421927" cy="419371"/>
            <a:chOff x="-6689825" y="3992050"/>
            <a:chExt cx="293025" cy="291250"/>
          </a:xfrm>
        </p:grpSpPr>
        <p:sp>
          <p:nvSpPr>
            <p:cNvPr id="22190" name="Google Shape;22190;p8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8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8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8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8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8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8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8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8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8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8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8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02" name="Google Shape;22202;p8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03" name="Google Shape;22203;p87"/>
          <p:cNvGrpSpPr/>
          <p:nvPr/>
        </p:nvGrpSpPr>
        <p:grpSpPr>
          <a:xfrm>
            <a:off x="3535232" y="2205192"/>
            <a:ext cx="423043" cy="419659"/>
            <a:chOff x="-4837325" y="3612425"/>
            <a:chExt cx="293800" cy="291450"/>
          </a:xfrm>
        </p:grpSpPr>
        <p:sp>
          <p:nvSpPr>
            <p:cNvPr id="22204" name="Google Shape;22204;p8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8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8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7" name="Google Shape;22207;p87"/>
          <p:cNvGrpSpPr/>
          <p:nvPr/>
        </p:nvGrpSpPr>
        <p:grpSpPr>
          <a:xfrm>
            <a:off x="3548265" y="2756826"/>
            <a:ext cx="420775" cy="419659"/>
            <a:chOff x="-4837325" y="3971575"/>
            <a:chExt cx="292225" cy="291450"/>
          </a:xfrm>
        </p:grpSpPr>
        <p:sp>
          <p:nvSpPr>
            <p:cNvPr id="22208" name="Google Shape;22208;p8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8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8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8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8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8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4" name="Google Shape;22214;p87"/>
          <p:cNvGrpSpPr/>
          <p:nvPr/>
        </p:nvGrpSpPr>
        <p:grpSpPr>
          <a:xfrm>
            <a:off x="6240279" y="1714185"/>
            <a:ext cx="430998" cy="369730"/>
            <a:chOff x="-3037625" y="3254850"/>
            <a:chExt cx="299325" cy="256775"/>
          </a:xfrm>
        </p:grpSpPr>
        <p:sp>
          <p:nvSpPr>
            <p:cNvPr id="22215" name="Google Shape;22215;p8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8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8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8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9" name="Google Shape;22219;p87"/>
          <p:cNvGrpSpPr/>
          <p:nvPr/>
        </p:nvGrpSpPr>
        <p:grpSpPr>
          <a:xfrm>
            <a:off x="6244239" y="2204615"/>
            <a:ext cx="423079" cy="420811"/>
            <a:chOff x="-3031325" y="3597450"/>
            <a:chExt cx="293825" cy="292250"/>
          </a:xfrm>
        </p:grpSpPr>
        <p:sp>
          <p:nvSpPr>
            <p:cNvPr id="22220" name="Google Shape;22220;p8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8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8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8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4" name="Google Shape;22224;p87"/>
          <p:cNvGrpSpPr/>
          <p:nvPr/>
        </p:nvGrpSpPr>
        <p:grpSpPr>
          <a:xfrm>
            <a:off x="6256714" y="2781214"/>
            <a:ext cx="421927" cy="370882"/>
            <a:chOff x="-3030525" y="3973150"/>
            <a:chExt cx="293025" cy="257575"/>
          </a:xfrm>
        </p:grpSpPr>
        <p:sp>
          <p:nvSpPr>
            <p:cNvPr id="22225" name="Google Shape;22225;p8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8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7" name="Google Shape;22227;p87"/>
          <p:cNvGrpSpPr/>
          <p:nvPr/>
        </p:nvGrpSpPr>
        <p:grpSpPr>
          <a:xfrm>
            <a:off x="1358307" y="3369426"/>
            <a:ext cx="421927" cy="297195"/>
            <a:chOff x="-1199300" y="3279250"/>
            <a:chExt cx="293025" cy="206400"/>
          </a:xfrm>
        </p:grpSpPr>
        <p:sp>
          <p:nvSpPr>
            <p:cNvPr id="22228" name="Google Shape;22228;p8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8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8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8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2" name="Google Shape;22232;p87"/>
          <p:cNvGrpSpPr/>
          <p:nvPr/>
        </p:nvGrpSpPr>
        <p:grpSpPr>
          <a:xfrm>
            <a:off x="1365393" y="1688773"/>
            <a:ext cx="444605" cy="420559"/>
            <a:chOff x="-6338550" y="3272950"/>
            <a:chExt cx="308775" cy="292075"/>
          </a:xfrm>
        </p:grpSpPr>
        <p:sp>
          <p:nvSpPr>
            <p:cNvPr id="22233" name="Google Shape;22233;p8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8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8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6" name="Google Shape;22236;p87"/>
          <p:cNvGrpSpPr/>
          <p:nvPr/>
        </p:nvGrpSpPr>
        <p:grpSpPr>
          <a:xfrm>
            <a:off x="1376732" y="2205194"/>
            <a:ext cx="421927" cy="419659"/>
            <a:chOff x="-6329100" y="3632100"/>
            <a:chExt cx="293025" cy="291450"/>
          </a:xfrm>
        </p:grpSpPr>
        <p:sp>
          <p:nvSpPr>
            <p:cNvPr id="22237" name="Google Shape;22237;p8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8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8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0" name="Google Shape;22240;p87"/>
          <p:cNvGrpSpPr/>
          <p:nvPr/>
        </p:nvGrpSpPr>
        <p:grpSpPr>
          <a:xfrm>
            <a:off x="1389783" y="2756828"/>
            <a:ext cx="419623" cy="419659"/>
            <a:chOff x="-6329875" y="3992050"/>
            <a:chExt cx="291425" cy="291450"/>
          </a:xfrm>
        </p:grpSpPr>
        <p:sp>
          <p:nvSpPr>
            <p:cNvPr id="22241" name="Google Shape;22241;p8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8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8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8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5" name="Google Shape;22245;p87"/>
          <p:cNvGrpSpPr/>
          <p:nvPr/>
        </p:nvGrpSpPr>
        <p:grpSpPr>
          <a:xfrm>
            <a:off x="4075920" y="1687530"/>
            <a:ext cx="423079" cy="423043"/>
            <a:chOff x="-4478975" y="3251700"/>
            <a:chExt cx="293825" cy="293800"/>
          </a:xfrm>
        </p:grpSpPr>
        <p:sp>
          <p:nvSpPr>
            <p:cNvPr id="22246" name="Google Shape;22246;p8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8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8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9" name="Google Shape;22249;p87"/>
          <p:cNvGrpSpPr/>
          <p:nvPr/>
        </p:nvGrpSpPr>
        <p:grpSpPr>
          <a:xfrm>
            <a:off x="4075920" y="2205192"/>
            <a:ext cx="423079" cy="419659"/>
            <a:chOff x="-4475825" y="3612425"/>
            <a:chExt cx="293825" cy="291450"/>
          </a:xfrm>
        </p:grpSpPr>
        <p:sp>
          <p:nvSpPr>
            <p:cNvPr id="22250" name="Google Shape;22250;p8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8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8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3" name="Google Shape;22253;p87"/>
          <p:cNvGrpSpPr/>
          <p:nvPr/>
        </p:nvGrpSpPr>
        <p:grpSpPr>
          <a:xfrm>
            <a:off x="4084992" y="2756844"/>
            <a:ext cx="428730" cy="419623"/>
            <a:chOff x="-4480550" y="3970800"/>
            <a:chExt cx="297750" cy="291425"/>
          </a:xfrm>
        </p:grpSpPr>
        <p:sp>
          <p:nvSpPr>
            <p:cNvPr id="22254" name="Google Shape;22254;p8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8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6" name="Google Shape;22256;p87"/>
          <p:cNvGrpSpPr/>
          <p:nvPr/>
        </p:nvGrpSpPr>
        <p:grpSpPr>
          <a:xfrm>
            <a:off x="6788826" y="1689221"/>
            <a:ext cx="415123" cy="419659"/>
            <a:chOff x="-2668225" y="3239075"/>
            <a:chExt cx="288300" cy="291450"/>
          </a:xfrm>
        </p:grpSpPr>
        <p:sp>
          <p:nvSpPr>
            <p:cNvPr id="22257" name="Google Shape;22257;p8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8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8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8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8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2" name="Google Shape;22262;p87"/>
          <p:cNvGrpSpPr/>
          <p:nvPr/>
        </p:nvGrpSpPr>
        <p:grpSpPr>
          <a:xfrm>
            <a:off x="6785982" y="2205191"/>
            <a:ext cx="420811" cy="419659"/>
            <a:chOff x="-2671375" y="3597450"/>
            <a:chExt cx="292250" cy="291450"/>
          </a:xfrm>
        </p:grpSpPr>
        <p:sp>
          <p:nvSpPr>
            <p:cNvPr id="22263" name="Google Shape;22263;p8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8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5" name="Google Shape;22265;p87"/>
          <p:cNvGrpSpPr/>
          <p:nvPr/>
        </p:nvGrpSpPr>
        <p:grpSpPr>
          <a:xfrm>
            <a:off x="6796765" y="2755691"/>
            <a:ext cx="423043" cy="421927"/>
            <a:chOff x="-2670575" y="3956600"/>
            <a:chExt cx="293800" cy="293025"/>
          </a:xfrm>
        </p:grpSpPr>
        <p:sp>
          <p:nvSpPr>
            <p:cNvPr id="22266" name="Google Shape;22266;p8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8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8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8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0" name="Google Shape;22270;p87"/>
          <p:cNvGrpSpPr/>
          <p:nvPr/>
        </p:nvGrpSpPr>
        <p:grpSpPr>
          <a:xfrm>
            <a:off x="3054285" y="3311947"/>
            <a:ext cx="426462" cy="418363"/>
            <a:chOff x="-1183550" y="3586525"/>
            <a:chExt cx="296175" cy="290550"/>
          </a:xfrm>
        </p:grpSpPr>
        <p:sp>
          <p:nvSpPr>
            <p:cNvPr id="22271" name="Google Shape;22271;p8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8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8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8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8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8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8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8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8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0" name="Google Shape;22280;p87"/>
          <p:cNvGrpSpPr/>
          <p:nvPr/>
        </p:nvGrpSpPr>
        <p:grpSpPr>
          <a:xfrm>
            <a:off x="1917896" y="1689799"/>
            <a:ext cx="420811" cy="418507"/>
            <a:chOff x="-5971525" y="3273750"/>
            <a:chExt cx="292250" cy="290650"/>
          </a:xfrm>
        </p:grpSpPr>
        <p:sp>
          <p:nvSpPr>
            <p:cNvPr id="22281" name="Google Shape;22281;p8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8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3" name="Google Shape;22283;p87"/>
          <p:cNvGrpSpPr/>
          <p:nvPr/>
        </p:nvGrpSpPr>
        <p:grpSpPr>
          <a:xfrm>
            <a:off x="1912226" y="2203826"/>
            <a:ext cx="432150" cy="422395"/>
            <a:chOff x="-5974675" y="3632100"/>
            <a:chExt cx="300125" cy="293350"/>
          </a:xfrm>
        </p:grpSpPr>
        <p:sp>
          <p:nvSpPr>
            <p:cNvPr id="22284" name="Google Shape;22284;p8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8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8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7" name="Google Shape;22287;p87"/>
          <p:cNvGrpSpPr/>
          <p:nvPr/>
        </p:nvGrpSpPr>
        <p:grpSpPr>
          <a:xfrm>
            <a:off x="1942267" y="2755694"/>
            <a:ext cx="395865" cy="421927"/>
            <a:chOff x="-5971525" y="3990475"/>
            <a:chExt cx="274925" cy="293025"/>
          </a:xfrm>
        </p:grpSpPr>
        <p:sp>
          <p:nvSpPr>
            <p:cNvPr id="22288" name="Google Shape;22288;p8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8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8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8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2" name="Google Shape;22292;p87"/>
          <p:cNvGrpSpPr/>
          <p:nvPr/>
        </p:nvGrpSpPr>
        <p:grpSpPr>
          <a:xfrm>
            <a:off x="4615473" y="1689798"/>
            <a:ext cx="420775" cy="418507"/>
            <a:chOff x="-4118225" y="3253275"/>
            <a:chExt cx="292225" cy="290650"/>
          </a:xfrm>
        </p:grpSpPr>
        <p:sp>
          <p:nvSpPr>
            <p:cNvPr id="22293" name="Google Shape;22293;p8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8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5" name="Google Shape;22295;p87"/>
          <p:cNvGrpSpPr/>
          <p:nvPr/>
        </p:nvGrpSpPr>
        <p:grpSpPr>
          <a:xfrm>
            <a:off x="4665924" y="2204922"/>
            <a:ext cx="319874" cy="420199"/>
            <a:chOff x="-4082800" y="3612425"/>
            <a:chExt cx="222150" cy="291825"/>
          </a:xfrm>
        </p:grpSpPr>
        <p:sp>
          <p:nvSpPr>
            <p:cNvPr id="22296" name="Google Shape;22296;p8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8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8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9" name="Google Shape;22299;p87"/>
          <p:cNvGrpSpPr/>
          <p:nvPr/>
        </p:nvGrpSpPr>
        <p:grpSpPr>
          <a:xfrm>
            <a:off x="4627372" y="2769876"/>
            <a:ext cx="420775" cy="393561"/>
            <a:chOff x="-4118225" y="3990475"/>
            <a:chExt cx="292225" cy="273325"/>
          </a:xfrm>
        </p:grpSpPr>
        <p:sp>
          <p:nvSpPr>
            <p:cNvPr id="22300" name="Google Shape;22300;p8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8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8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8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4" name="Google Shape;22304;p87"/>
          <p:cNvGrpSpPr/>
          <p:nvPr/>
        </p:nvGrpSpPr>
        <p:grpSpPr>
          <a:xfrm>
            <a:off x="7338026" y="1688087"/>
            <a:ext cx="394713" cy="421927"/>
            <a:chOff x="-2312225" y="3238300"/>
            <a:chExt cx="274125" cy="293025"/>
          </a:xfrm>
        </p:grpSpPr>
        <p:sp>
          <p:nvSpPr>
            <p:cNvPr id="22305" name="Google Shape;22305;p8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8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7" name="Google Shape;22307;p87"/>
          <p:cNvGrpSpPr/>
          <p:nvPr/>
        </p:nvGrpSpPr>
        <p:grpSpPr>
          <a:xfrm>
            <a:off x="7335742" y="2756825"/>
            <a:ext cx="423079" cy="419659"/>
            <a:chOff x="-2310650" y="3958175"/>
            <a:chExt cx="293825" cy="291450"/>
          </a:xfrm>
        </p:grpSpPr>
        <p:sp>
          <p:nvSpPr>
            <p:cNvPr id="22308" name="Google Shape;22308;p8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8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0" name="Google Shape;22310;p87"/>
          <p:cNvGrpSpPr/>
          <p:nvPr/>
        </p:nvGrpSpPr>
        <p:grpSpPr>
          <a:xfrm>
            <a:off x="4702603" y="3308459"/>
            <a:ext cx="424159" cy="419659"/>
            <a:chOff x="-1182750" y="3962900"/>
            <a:chExt cx="294575" cy="291450"/>
          </a:xfrm>
        </p:grpSpPr>
        <p:sp>
          <p:nvSpPr>
            <p:cNvPr id="22311" name="Google Shape;22311;p8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8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8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8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8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8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8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8" name="Google Shape;22318;p87"/>
          <p:cNvGrpSpPr/>
          <p:nvPr/>
        </p:nvGrpSpPr>
        <p:grpSpPr>
          <a:xfrm>
            <a:off x="2455739" y="1689223"/>
            <a:ext cx="424195" cy="419659"/>
            <a:chOff x="-5611575" y="3272950"/>
            <a:chExt cx="294600" cy="291450"/>
          </a:xfrm>
        </p:grpSpPr>
        <p:sp>
          <p:nvSpPr>
            <p:cNvPr id="22319" name="Google Shape;22319;p8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8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8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8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8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4" name="Google Shape;22324;p87"/>
          <p:cNvGrpSpPr/>
          <p:nvPr/>
        </p:nvGrpSpPr>
        <p:grpSpPr>
          <a:xfrm>
            <a:off x="2455739" y="2205770"/>
            <a:ext cx="424195" cy="418507"/>
            <a:chOff x="-5613150" y="3632900"/>
            <a:chExt cx="294600" cy="290650"/>
          </a:xfrm>
        </p:grpSpPr>
        <p:sp>
          <p:nvSpPr>
            <p:cNvPr id="22325" name="Google Shape;22325;p8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8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7" name="Google Shape;22327;p87"/>
          <p:cNvGrpSpPr/>
          <p:nvPr/>
        </p:nvGrpSpPr>
        <p:grpSpPr>
          <a:xfrm>
            <a:off x="7324977" y="2153586"/>
            <a:ext cx="420811" cy="522864"/>
            <a:chOff x="-2310650" y="3525775"/>
            <a:chExt cx="292250" cy="363125"/>
          </a:xfrm>
        </p:grpSpPr>
        <p:sp>
          <p:nvSpPr>
            <p:cNvPr id="22328" name="Google Shape;22328;p8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8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8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8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2" name="Google Shape;22332;p87"/>
          <p:cNvGrpSpPr/>
          <p:nvPr/>
        </p:nvGrpSpPr>
        <p:grpSpPr>
          <a:xfrm>
            <a:off x="2467638" y="2756270"/>
            <a:ext cx="424195" cy="420775"/>
            <a:chOff x="-5613150" y="3991275"/>
            <a:chExt cx="294600" cy="292225"/>
          </a:xfrm>
        </p:grpSpPr>
        <p:sp>
          <p:nvSpPr>
            <p:cNvPr id="22333" name="Google Shape;22333;p8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8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8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8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8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8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8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8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8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2" name="Google Shape;22342;p87"/>
          <p:cNvGrpSpPr/>
          <p:nvPr/>
        </p:nvGrpSpPr>
        <p:grpSpPr>
          <a:xfrm>
            <a:off x="5139126" y="1689438"/>
            <a:ext cx="434634" cy="419227"/>
            <a:chOff x="-3768700" y="3253275"/>
            <a:chExt cx="301850" cy="291150"/>
          </a:xfrm>
        </p:grpSpPr>
        <p:sp>
          <p:nvSpPr>
            <p:cNvPr id="22343" name="Google Shape;22343;p8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8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8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6" name="Google Shape;22346;p87"/>
          <p:cNvGrpSpPr/>
          <p:nvPr/>
        </p:nvGrpSpPr>
        <p:grpSpPr>
          <a:xfrm>
            <a:off x="5143209" y="2217090"/>
            <a:ext cx="426462" cy="395865"/>
            <a:chOff x="-3808700" y="3628950"/>
            <a:chExt cx="296175" cy="274925"/>
          </a:xfrm>
        </p:grpSpPr>
        <p:sp>
          <p:nvSpPr>
            <p:cNvPr id="22347" name="Google Shape;22347;p8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8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8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0" name="Google Shape;22350;p87"/>
          <p:cNvGrpSpPr/>
          <p:nvPr/>
        </p:nvGrpSpPr>
        <p:grpSpPr>
          <a:xfrm>
            <a:off x="5208420" y="2756412"/>
            <a:ext cx="419443" cy="420487"/>
            <a:chOff x="-3771675" y="3971775"/>
            <a:chExt cx="291300" cy="292025"/>
          </a:xfrm>
        </p:grpSpPr>
        <p:sp>
          <p:nvSpPr>
            <p:cNvPr id="22351" name="Google Shape;22351;p8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8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8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8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8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6" name="Google Shape;22356;p87"/>
          <p:cNvGrpSpPr/>
          <p:nvPr/>
        </p:nvGrpSpPr>
        <p:grpSpPr>
          <a:xfrm>
            <a:off x="7869864" y="1716461"/>
            <a:ext cx="420271" cy="320774"/>
            <a:chOff x="-1951475" y="3273100"/>
            <a:chExt cx="291875" cy="222775"/>
          </a:xfrm>
        </p:grpSpPr>
        <p:sp>
          <p:nvSpPr>
            <p:cNvPr id="22357" name="Google Shape;22357;p8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8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8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0" name="Google Shape;22360;p87"/>
          <p:cNvGrpSpPr/>
          <p:nvPr/>
        </p:nvGrpSpPr>
        <p:grpSpPr>
          <a:xfrm>
            <a:off x="7867344" y="2205191"/>
            <a:ext cx="425310" cy="419659"/>
            <a:chOff x="-1951475" y="3597450"/>
            <a:chExt cx="295375" cy="291450"/>
          </a:xfrm>
        </p:grpSpPr>
        <p:sp>
          <p:nvSpPr>
            <p:cNvPr id="22361" name="Google Shape;22361;p8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8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8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8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5" name="Google Shape;22365;p87"/>
          <p:cNvGrpSpPr/>
          <p:nvPr/>
        </p:nvGrpSpPr>
        <p:grpSpPr>
          <a:xfrm>
            <a:off x="7869595" y="2756825"/>
            <a:ext cx="444605" cy="419659"/>
            <a:chOff x="-1960150" y="3956600"/>
            <a:chExt cx="308775" cy="291450"/>
          </a:xfrm>
        </p:grpSpPr>
        <p:sp>
          <p:nvSpPr>
            <p:cNvPr id="22366" name="Google Shape;22366;p8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8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8" name="Google Shape;22368;p87"/>
          <p:cNvGrpSpPr/>
          <p:nvPr/>
        </p:nvGrpSpPr>
        <p:grpSpPr>
          <a:xfrm>
            <a:off x="1923633" y="3307636"/>
            <a:ext cx="420775" cy="420775"/>
            <a:chOff x="-804700" y="3226500"/>
            <a:chExt cx="292225" cy="292225"/>
          </a:xfrm>
        </p:grpSpPr>
        <p:sp>
          <p:nvSpPr>
            <p:cNvPr id="22369" name="Google Shape;22369;p8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8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8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8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8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8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8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6" name="Google Shape;22376;p87"/>
          <p:cNvGrpSpPr/>
          <p:nvPr/>
        </p:nvGrpSpPr>
        <p:grpSpPr>
          <a:xfrm>
            <a:off x="3003724" y="1688647"/>
            <a:ext cx="420775" cy="420811"/>
            <a:chOff x="-5251625" y="3272950"/>
            <a:chExt cx="292225" cy="292250"/>
          </a:xfrm>
        </p:grpSpPr>
        <p:sp>
          <p:nvSpPr>
            <p:cNvPr id="22377" name="Google Shape;22377;p8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8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8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0" name="Google Shape;22380;p87"/>
          <p:cNvGrpSpPr/>
          <p:nvPr/>
        </p:nvGrpSpPr>
        <p:grpSpPr>
          <a:xfrm>
            <a:off x="3000322" y="2204348"/>
            <a:ext cx="427578" cy="421351"/>
            <a:chOff x="-5254775" y="3631325"/>
            <a:chExt cx="296950" cy="292625"/>
          </a:xfrm>
        </p:grpSpPr>
        <p:sp>
          <p:nvSpPr>
            <p:cNvPr id="22381" name="Google Shape;22381;p8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8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8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8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8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8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8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8" name="Google Shape;22388;p87"/>
          <p:cNvGrpSpPr/>
          <p:nvPr/>
        </p:nvGrpSpPr>
        <p:grpSpPr>
          <a:xfrm>
            <a:off x="3016181" y="2756270"/>
            <a:ext cx="419659" cy="420775"/>
            <a:chOff x="-5251625" y="3991275"/>
            <a:chExt cx="291450" cy="292225"/>
          </a:xfrm>
        </p:grpSpPr>
        <p:sp>
          <p:nvSpPr>
            <p:cNvPr id="22389" name="Google Shape;22389;p8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8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8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8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8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4" name="Google Shape;22394;p87"/>
          <p:cNvGrpSpPr/>
          <p:nvPr/>
        </p:nvGrpSpPr>
        <p:grpSpPr>
          <a:xfrm>
            <a:off x="5756763" y="1689240"/>
            <a:ext cx="319874" cy="419623"/>
            <a:chOff x="-3365275" y="3253275"/>
            <a:chExt cx="222150" cy="291425"/>
          </a:xfrm>
        </p:grpSpPr>
        <p:sp>
          <p:nvSpPr>
            <p:cNvPr id="22395" name="Google Shape;22395;p8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8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7" name="Google Shape;22397;p87"/>
          <p:cNvGrpSpPr/>
          <p:nvPr/>
        </p:nvGrpSpPr>
        <p:grpSpPr>
          <a:xfrm>
            <a:off x="5730701" y="2204058"/>
            <a:ext cx="371998" cy="421927"/>
            <a:chOff x="-3383375" y="3611625"/>
            <a:chExt cx="258350" cy="293025"/>
          </a:xfrm>
        </p:grpSpPr>
        <p:sp>
          <p:nvSpPr>
            <p:cNvPr id="22398" name="Google Shape;22398;p8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8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0" name="Google Shape;22400;p87"/>
          <p:cNvGrpSpPr/>
          <p:nvPr/>
        </p:nvGrpSpPr>
        <p:grpSpPr>
          <a:xfrm>
            <a:off x="5793050" y="2756826"/>
            <a:ext cx="271097" cy="419659"/>
            <a:chOff x="-3347950" y="3971575"/>
            <a:chExt cx="188275" cy="291450"/>
          </a:xfrm>
        </p:grpSpPr>
        <p:sp>
          <p:nvSpPr>
            <p:cNvPr id="22401" name="Google Shape;22401;p8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8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8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4" name="Google Shape;22404;p87"/>
          <p:cNvGrpSpPr/>
          <p:nvPr/>
        </p:nvGrpSpPr>
        <p:grpSpPr>
          <a:xfrm>
            <a:off x="842909" y="3307061"/>
            <a:ext cx="371998" cy="421927"/>
            <a:chOff x="-1575775" y="3238300"/>
            <a:chExt cx="258350" cy="293025"/>
          </a:xfrm>
        </p:grpSpPr>
        <p:sp>
          <p:nvSpPr>
            <p:cNvPr id="22405" name="Google Shape;22405;p8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8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8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8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8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0" name="Google Shape;22410;p87"/>
          <p:cNvGrpSpPr/>
          <p:nvPr/>
        </p:nvGrpSpPr>
        <p:grpSpPr>
          <a:xfrm>
            <a:off x="2487807" y="3309051"/>
            <a:ext cx="423079" cy="424159"/>
            <a:chOff x="-1591550" y="3597475"/>
            <a:chExt cx="293825" cy="294575"/>
          </a:xfrm>
        </p:grpSpPr>
        <p:sp>
          <p:nvSpPr>
            <p:cNvPr id="22411" name="Google Shape;22411;p8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8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8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4" name="Google Shape;22414;p87"/>
          <p:cNvGrpSpPr/>
          <p:nvPr/>
        </p:nvGrpSpPr>
        <p:grpSpPr>
          <a:xfrm>
            <a:off x="4137277" y="3318663"/>
            <a:ext cx="421927" cy="399248"/>
            <a:chOff x="-1592325" y="3957400"/>
            <a:chExt cx="293025" cy="277275"/>
          </a:xfrm>
        </p:grpSpPr>
        <p:sp>
          <p:nvSpPr>
            <p:cNvPr id="22415" name="Google Shape;22415;p8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8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8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8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9" name="Google Shape;22419;p87"/>
          <p:cNvGrpSpPr/>
          <p:nvPr/>
        </p:nvGrpSpPr>
        <p:grpSpPr>
          <a:xfrm>
            <a:off x="3624147" y="3310744"/>
            <a:ext cx="369730" cy="420775"/>
            <a:chOff x="-778700" y="3612425"/>
            <a:chExt cx="256775" cy="292225"/>
          </a:xfrm>
        </p:grpSpPr>
        <p:sp>
          <p:nvSpPr>
            <p:cNvPr id="22420" name="Google Shape;22420;p8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8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8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8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8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8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6" name="Google Shape;22426;p87"/>
          <p:cNvGrpSpPr/>
          <p:nvPr/>
        </p:nvGrpSpPr>
        <p:grpSpPr>
          <a:xfrm>
            <a:off x="6095649" y="3828305"/>
            <a:ext cx="340731" cy="387641"/>
            <a:chOff x="7728464" y="1561258"/>
            <a:chExt cx="349719" cy="397866"/>
          </a:xfrm>
        </p:grpSpPr>
        <p:sp>
          <p:nvSpPr>
            <p:cNvPr id="22427" name="Google Shape;22427;p8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8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9" name="Google Shape;22429;p87"/>
          <p:cNvGrpSpPr/>
          <p:nvPr/>
        </p:nvGrpSpPr>
        <p:grpSpPr>
          <a:xfrm>
            <a:off x="4018617" y="3828305"/>
            <a:ext cx="387681" cy="387641"/>
            <a:chOff x="5611350" y="1561258"/>
            <a:chExt cx="397907" cy="397866"/>
          </a:xfrm>
        </p:grpSpPr>
        <p:sp>
          <p:nvSpPr>
            <p:cNvPr id="22430" name="Google Shape;22430;p8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8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8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8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4" name="Google Shape;22434;p87"/>
          <p:cNvGrpSpPr/>
          <p:nvPr/>
        </p:nvGrpSpPr>
        <p:grpSpPr>
          <a:xfrm>
            <a:off x="4537903" y="3925571"/>
            <a:ext cx="387610" cy="193109"/>
            <a:chOff x="6140660" y="1661097"/>
            <a:chExt cx="397835" cy="198202"/>
          </a:xfrm>
        </p:grpSpPr>
        <p:sp>
          <p:nvSpPr>
            <p:cNvPr id="22435" name="Google Shape;22435;p8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8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8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8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9" name="Google Shape;22439;p87"/>
          <p:cNvGrpSpPr/>
          <p:nvPr/>
        </p:nvGrpSpPr>
        <p:grpSpPr>
          <a:xfrm>
            <a:off x="5057118" y="3828305"/>
            <a:ext cx="387681" cy="387641"/>
            <a:chOff x="6669907" y="1561258"/>
            <a:chExt cx="397907" cy="397866"/>
          </a:xfrm>
        </p:grpSpPr>
        <p:sp>
          <p:nvSpPr>
            <p:cNvPr id="22440" name="Google Shape;22440;p8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8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8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8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8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5" name="Google Shape;22445;p87"/>
          <p:cNvGrpSpPr/>
          <p:nvPr/>
        </p:nvGrpSpPr>
        <p:grpSpPr>
          <a:xfrm>
            <a:off x="1942348" y="3885842"/>
            <a:ext cx="387681" cy="272572"/>
            <a:chOff x="3386036" y="1746339"/>
            <a:chExt cx="397907" cy="279762"/>
          </a:xfrm>
        </p:grpSpPr>
        <p:sp>
          <p:nvSpPr>
            <p:cNvPr id="22446" name="Google Shape;22446;p8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8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8" name="Google Shape;22448;p87"/>
          <p:cNvGrpSpPr/>
          <p:nvPr/>
        </p:nvGrpSpPr>
        <p:grpSpPr>
          <a:xfrm>
            <a:off x="2980045" y="3828288"/>
            <a:ext cx="387681" cy="387681"/>
            <a:chOff x="4417380" y="1687279"/>
            <a:chExt cx="397907" cy="397907"/>
          </a:xfrm>
        </p:grpSpPr>
        <p:sp>
          <p:nvSpPr>
            <p:cNvPr id="22449" name="Google Shape;22449;p8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8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1" name="Google Shape;22451;p87"/>
          <p:cNvGrpSpPr/>
          <p:nvPr/>
        </p:nvGrpSpPr>
        <p:grpSpPr>
          <a:xfrm>
            <a:off x="7926526" y="3308537"/>
            <a:ext cx="387661" cy="387661"/>
            <a:chOff x="2869999" y="1687279"/>
            <a:chExt cx="397887" cy="397887"/>
          </a:xfrm>
        </p:grpSpPr>
        <p:sp>
          <p:nvSpPr>
            <p:cNvPr id="22452" name="Google Shape;22452;p8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8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4" name="Google Shape;22454;p87"/>
          <p:cNvGrpSpPr/>
          <p:nvPr/>
        </p:nvGrpSpPr>
        <p:grpSpPr>
          <a:xfrm>
            <a:off x="2461634" y="3828664"/>
            <a:ext cx="386807" cy="386929"/>
            <a:chOff x="3902887" y="1687655"/>
            <a:chExt cx="397010" cy="397135"/>
          </a:xfrm>
        </p:grpSpPr>
        <p:sp>
          <p:nvSpPr>
            <p:cNvPr id="22455" name="Google Shape;22455;p8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8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7" name="Google Shape;22457;p87"/>
          <p:cNvGrpSpPr/>
          <p:nvPr/>
        </p:nvGrpSpPr>
        <p:grpSpPr>
          <a:xfrm>
            <a:off x="3499331" y="3828344"/>
            <a:ext cx="387681" cy="387681"/>
            <a:chOff x="4933458" y="1687279"/>
            <a:chExt cx="397907" cy="397907"/>
          </a:xfrm>
        </p:grpSpPr>
        <p:sp>
          <p:nvSpPr>
            <p:cNvPr id="22458" name="Google Shape;22458;p8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8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0" name="Google Shape;22460;p87"/>
          <p:cNvGrpSpPr/>
          <p:nvPr/>
        </p:nvGrpSpPr>
        <p:grpSpPr>
          <a:xfrm>
            <a:off x="5273586" y="3308775"/>
            <a:ext cx="387681" cy="387661"/>
            <a:chOff x="266768" y="1721375"/>
            <a:chExt cx="397907" cy="397887"/>
          </a:xfrm>
        </p:grpSpPr>
        <p:sp>
          <p:nvSpPr>
            <p:cNvPr id="22461" name="Google Shape;22461;p8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8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3" name="Google Shape;22463;p87"/>
          <p:cNvGrpSpPr/>
          <p:nvPr/>
        </p:nvGrpSpPr>
        <p:grpSpPr>
          <a:xfrm>
            <a:off x="7395588" y="3308924"/>
            <a:ext cx="387539" cy="386888"/>
            <a:chOff x="2408992" y="1722875"/>
            <a:chExt cx="397761" cy="397093"/>
          </a:xfrm>
        </p:grpSpPr>
        <p:sp>
          <p:nvSpPr>
            <p:cNvPr id="22464" name="Google Shape;22464;p8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8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6" name="Google Shape;22466;p87"/>
          <p:cNvGrpSpPr/>
          <p:nvPr/>
        </p:nvGrpSpPr>
        <p:grpSpPr>
          <a:xfrm>
            <a:off x="5576404" y="3828305"/>
            <a:ext cx="387641" cy="387641"/>
            <a:chOff x="7199196" y="1561258"/>
            <a:chExt cx="397866" cy="397866"/>
          </a:xfrm>
        </p:grpSpPr>
        <p:sp>
          <p:nvSpPr>
            <p:cNvPr id="22467" name="Google Shape;22467;p8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8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8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0" name="Google Shape;22470;p87"/>
          <p:cNvGrpSpPr/>
          <p:nvPr/>
        </p:nvGrpSpPr>
        <p:grpSpPr>
          <a:xfrm>
            <a:off x="6332282" y="3308537"/>
            <a:ext cx="387661" cy="387661"/>
            <a:chOff x="1379798" y="1723250"/>
            <a:chExt cx="397887" cy="397887"/>
          </a:xfrm>
        </p:grpSpPr>
        <p:sp>
          <p:nvSpPr>
            <p:cNvPr id="22471" name="Google Shape;22471;p8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8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8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8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5" name="Google Shape;22475;p87"/>
          <p:cNvGrpSpPr/>
          <p:nvPr/>
        </p:nvGrpSpPr>
        <p:grpSpPr>
          <a:xfrm>
            <a:off x="5801242" y="3308537"/>
            <a:ext cx="387641" cy="387661"/>
            <a:chOff x="864491" y="1723250"/>
            <a:chExt cx="397866" cy="397887"/>
          </a:xfrm>
        </p:grpSpPr>
        <p:sp>
          <p:nvSpPr>
            <p:cNvPr id="22476" name="Google Shape;22476;p8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8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8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79" name="Google Shape;22479;p8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80" name="Google Shape;22480;p87"/>
          <p:cNvGrpSpPr/>
          <p:nvPr/>
        </p:nvGrpSpPr>
        <p:grpSpPr>
          <a:xfrm>
            <a:off x="6568070" y="3827060"/>
            <a:ext cx="388966" cy="388966"/>
            <a:chOff x="1190625" y="238125"/>
            <a:chExt cx="5235075" cy="5235075"/>
          </a:xfrm>
        </p:grpSpPr>
        <p:sp>
          <p:nvSpPr>
            <p:cNvPr id="22481" name="Google Shape;22481;p8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8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83" name="Google Shape;22483;p8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487" name="Shape 22487"/>
        <p:cNvGrpSpPr/>
        <p:nvPr/>
      </p:nvGrpSpPr>
      <p:grpSpPr>
        <a:xfrm>
          <a:off x="0" y="0"/>
          <a:ext cx="0" cy="0"/>
          <a:chOff x="0" y="0"/>
          <a:chExt cx="0" cy="0"/>
        </a:xfrm>
      </p:grpSpPr>
      <p:pic>
        <p:nvPicPr>
          <p:cNvPr id="22488" name="Google Shape;22488;p8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Types of Coral Reefs by Slidesgo">
  <a:themeElements>
    <a:clrScheme name="Simple Light">
      <a:dk1>
        <a:srgbClr val="FFFFFF"/>
      </a:dk1>
      <a:lt1>
        <a:srgbClr val="91A9FE"/>
      </a:lt1>
      <a:dk2>
        <a:srgbClr val="046BBB"/>
      </a:dk2>
      <a:lt2>
        <a:srgbClr val="095DA4"/>
      </a:lt2>
      <a:accent1>
        <a:srgbClr val="0F3772"/>
      </a:accent1>
      <a:accent2>
        <a:srgbClr val="F3C3C4"/>
      </a:accent2>
      <a:accent3>
        <a:srgbClr val="F8A7B1"/>
      </a:accent3>
      <a:accent4>
        <a:srgbClr val="F87C7F"/>
      </a:accent4>
      <a:accent5>
        <a:srgbClr val="F84D51"/>
      </a:accent5>
      <a:accent6>
        <a:srgbClr val="0A71C0"/>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